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0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1" r:id="rId12"/>
    <p:sldId id="302" r:id="rId13"/>
    <p:sldId id="303" r:id="rId14"/>
    <p:sldId id="304" r:id="rId15"/>
    <p:sldId id="305" r:id="rId16"/>
    <p:sldId id="306" r:id="rId17"/>
    <p:sldId id="309" r:id="rId18"/>
    <p:sldId id="26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0:46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68 1840 0 0,'0'0'3235'0'0,"-13"-15"394"0"0,1 7-1028 0 0,10 6-2208 0 0,0 1 0 0 0,-1-1 0 0 0,1 1 0 0 0,0 0 0 0 0,0-1 0 0 0,-13 2 8425 0 0,14 0-8716 0 0,10 10 1600 0 0,-7-8-1629 0 0,1 0 1 0 0,-1 0 0 0 0,1 0 0 0 0,-1 0 0 0 0,1-1-1 0 0,0 1 1 0 0,0 0 0 0 0,3 0 0 0 0,19 3 184 0 0,0-2 1 0 0,1-1-1 0 0,-1-1 1 0 0,38-4 0 0 0,101-18 680 0 0,-142 17-833 0 0,74-14 414 0 0,-55 9-213 0 0,0 1 0 0 0,73-3-1 0 0,-96 12-197 0 0,-1 1 0 0 0,0 1 1 0 0,19 4-1 0 0,-2 0 1 0 0,-11-3 28 0 0,0-1 1 0 0,0-1 0 0 0,0-1-1 0 0,26-2 1 0 0,-15 0 111 0 0,-23 2-135 0 0,1-2 0 0 0,15-1 0 0 0,28-2 146 0 0,-53 3-274 0 0,1 0-1 0 0,0 1 0 0 0,0-1 1 0 0,0 0-1 0 0,-1 0 1 0 0,5-3-1 0 0,-6 4-194 0 0,3 0-957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30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6912 0 0,'0'-16'1086'0'0,"0"-13"13071"0"0,0 30-13930 0 0,13 98 60 0 0,-5-27-239 0 0,-6-59-29 0 0,11 54-39 0 0,-11-60 60 0 0,0-1 1 0 0,0 1-1 0 0,1 0 1 0 0,0-1-1 0 0,0 0 0 0 0,1 0 1 0 0,5 9-1 0 0,-8-14-15 0 0,0 0 0 0 0,0 0-1 0 0,-1-1 1 0 0,1 1 0 0 0,0 0 0 0 0,0 0-1 0 0,0-1 1 0 0,0 1 0 0 0,0-1 0 0 0,0 1-1 0 0,0 0 1 0 0,0-1 0 0 0,0 0-1 0 0,0 1 1 0 0,0-1 0 0 0,0 0 0 0 0,0 1-1 0 0,0-1 1 0 0,1 0 0 0 0,-1 0 0 0 0,0 0-1 0 0,1 0 1 0 0,0-1 37 0 0,1 1 0 0 0,-1-1 0 0 0,0 1 0 0 0,0-1 0 0 0,0 0 0 0 0,0 0 0 0 0,0 0 0 0 0,-1 0 0 0 0,1 0 0 0 0,3-4 0 0 0,3-2 263 0 0,0-1 1 0 0,-1 0-1 0 0,10-15 0 0 0,-15 20-261 0 0,24-39 573 0 0,-1-1 0 0 0,21-51 0 0 0,-11 19-2656 0 0,-27 59 1007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30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67 321 15664 0 0,'-4'7'428'0'0,"-1"0"0"0"0,1 0 0 0 0,0 1 0 0 0,1-1 0 0 0,-1 1 0 0 0,1 0 0 0 0,1-1 1 0 0,-2 10-1 0 0,-15 86 2712 0 0,7-32-2798 0 0,12-71-341 0 0,-1 2-133 0 0,1 0-1 0 0,0 1 1 0 0,-1-1 0 0 0,1 0 0 0 0,0 0 0 0 0,0 0 0 0 0,0 1-1 0 0,0-1 1 0 0,0 0 0 0 0,2 4 0 0 0</inkml:trace>
  <inkml:trace contextRef="#ctx0" brushRef="#br0" timeOffset="1">158 40 14280 0 0,'-5'-12'632'0'0,"2"7"136"0"0,-3 0-616 0 0,0-3-152 0 0,1 3 0 0 0,-1 1 1151 0 0,1 4 3017 0 0,-2 2-4712 0 0,5 3-384 0 0,-1 3-72 0 0,3 2-6575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31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137 317 15520 0 0,'0'0'1407'0'0,"-5"3"-1135"0"0,-2 1-2 0 0,0 1-1 0 0,0 0 0 0 0,1 0 1 0 0,0 1-1 0 0,0 0 0 0 0,1 0 0 0 0,-9 12 1 0 0,5-5-34 0 0,1 0 1 0 0,0 0-1 0 0,-8 21 0 0 0,12-24-135 0 0,-2 5 191 0 0,0 0 0 0 0,1 0 0 0 0,-4 22 0 0 0,8-33-216 0 0,1-1 0 0 0,-1 1 1 0 0,1-1-1 0 0,0 0 0 0 0,0 1 1 0 0,0-1-1 0 0,0 1 0 0 0,1-1 0 0 0,-1 1 1 0 0,1-1-1 0 0,0 0 0 0 0,0 1 0 0 0,0-1 1 0 0,1 0-1 0 0,-1 0 0 0 0,1 0 1 0 0,-1 0-1 0 0,1 0 0 0 0,0 0 0 0 0,0 0 1 0 0,5 4-1 0 0,-5-6-37 0 0,-1 1 0 0 0,1-1 0 0 0,0 0-1 0 0,0 0 1 0 0,0 0 0 0 0,0-1 0 0 0,0 1 0 0 0,0 0 0 0 0,0-1 0 0 0,0 1-1 0 0,0-1 1 0 0,1 0 0 0 0,-1 0 0 0 0,0 0 0 0 0,0 0 0 0 0,0 0 0 0 0,0 0-1 0 0,0 0 1 0 0,1-1 0 0 0,-1 1 0 0 0,0-1 0 0 0,0 0 0 0 0,0 1 0 0 0,0-1 0 0 0,0 0-1 0 0,0 0 1 0 0,-1 0 0 0 0,4-2 0 0 0,2-2 96 0 0,0-1 0 0 0,0 1 0 0 0,0-1 0 0 0,0 0 0 0 0,7-10 0 0 0,52-72 579 0 0,-57 75-724 0 0,0-2-1 0 0,-2 1 1 0 0,1-1 0 0 0,8-28 0 0 0,-6 10-190 0 0,2-6 1102 0 0,11-66 0 0 0,-12-5-737 0 0,-8 84-69 0 0,-1 18-12 0 0,-2 1 1 0 0,1-1 0 0 0,-1 0 0 0 0,0 1 0 0 0,0-1 0 0 0,-2-10-1 0 0,2 17-62 0 0,-1 1-1 0 0,1 0 0 0 0,0-1 0 0 0,0 1 0 0 0,0 0 0 0 0,0 0 0 0 0,0-1 0 0 0,0 1 0 0 0,-1 0 0 0 0,1-1 0 0 0,0 1 0 0 0,0 0 1 0 0,0 0-1 0 0,-1 0 0 0 0,1-1 0 0 0,0 1 0 0 0,0 0 0 0 0,-1 0 0 0 0,1 0 0 0 0,0-1 0 0 0,0 1 0 0 0,-1 0 0 0 0,1 0 0 0 0,0 0 0 0 0,-1 0 1 0 0,1 0-1 0 0,0 0 0 0 0,0 0 0 0 0,-1 0 0 0 0,1 0 0 0 0,0 0 0 0 0,-1 0 0 0 0,1 0 0 0 0,0 0 0 0 0,-1 0 0 0 0,1 0 0 0 0,0 0 0 0 0,-1 0 1 0 0,1 0-1 0 0,0 0 0 0 0,0 0 0 0 0,-1 0 0 0 0,1 0 0 0 0,0 1 0 0 0,-1-1 0 0 0,1 0 0 0 0,0 0 0 0 0,0 0 0 0 0,-1 1 0 0 0,1-1 1 0 0,0 0-1 0 0,-13 13 42 0 0,7-3-60 0 0,1-1-1 0 0,1 1 0 0 0,0 0 1 0 0,0 1-1 0 0,1-1 0 0 0,0 0 0 0 0,-1 12 1 0 0,-5 76-7 0 0,8-77 4 0 0,1-1-1 0 0,1 0 1 0 0,1 0 0 0 0,1 0-1 0 0,1 0 1 0 0,9 29-1 0 0,-10-39 2 0 0,1 0 0 0 0,0 0 0 0 0,0-1 0 0 0,1 0 0 0 0,1 1 0 0 0,0-1 0 0 0,0-1 0 0 0,0 1-1 0 0,1-1 1 0 0,0-1 0 0 0,1 1 0 0 0,0-1 0 0 0,0 0 0 0 0,10 5 0 0 0,-11-8 22 0 0,1 0 1 0 0,0-1-1 0 0,-1 0 1 0 0,2 0-1 0 0,-1-1 1 0 0,0 0-1 0 0,0 0 1 0 0,1-1-1 0 0,-1 0 1 0 0,1-1-1 0 0,-1 0 1 0 0,1 0-1 0 0,-1 0 1 0 0,1-1-1 0 0,16-5 1 0 0,-14 4 29 0 0,0 0 0 0 0,-1-1 0 0 0,1-1 0 0 0,0 0 0 0 0,-1 0 0 0 0,0-1 0 0 0,0 0 0 0 0,18-13 0 0 0,-18 10 0 0 0,3-2 33 0 0,-1 0 0 0 0,0-1 0 0 0,0 0 0 0 0,17-22 0 0 0,-28 32-74 0 0,-1 0-9 0 0,0 1 1 0 0,0 0 0 0 0,1-1 0 0 0,-1 1-1 0 0,0-1 1 0 0,0 1 0 0 0,1-1 0 0 0,-1 1-1 0 0,0-1 1 0 0,0 1 0 0 0,0 0 0 0 0,0-1-1 0 0,0 1 1 0 0,0-1 0 0 0,0 1 0 0 0,0-1-1 0 0,0 1 1 0 0,0-1 0 0 0,0 1 0 0 0,0-1-1 0 0,-16 1 281 0 0,12 2-250 0 0,0 0-1 0 0,0 1 0 0 0,0-1 0 0 0,1 1 1 0 0,0 0-1 0 0,-1 0 0 0 0,1 0 1 0 0,0 0-1 0 0,1 1 0 0 0,-1-1 0 0 0,-3 7 1 0 0,-3 2-166 0 0,1-1 150 0 0,1-1 0 0 0,1 1 1 0 0,-1 0-1 0 0,2 0 0 0 0,0 1 0 0 0,0-1 0 0 0,1 1 0 0 0,0 0 0 0 0,1 1 0 0 0,1-1 0 0 0,0 0 0 0 0,-1 18 0 0 0,3-27-17 0 0,0-1 1 0 0,0 0-1 0 0,0 1 0 0 0,0-1 1 0 0,0 0-1 0 0,1 1 1 0 0,-1-1-1 0 0,1 0 0 0 0,0 1 1 0 0,-1-1-1 0 0,1 0 0 0 0,0 0 1 0 0,0 0-1 0 0,1 0 0 0 0,-1 0 1 0 0,0 0-1 0 0,1 0 1 0 0,-1 0-1 0 0,1-1 0 0 0,-1 1 1 0 0,1 0-1 0 0,0-1 0 0 0,0 1 1 0 0,0-1-1 0 0,0 0 0 0 0,0 0 1 0 0,0 0-1 0 0,0 0 1 0 0,0 0-1 0 0,0 0 0 0 0,1 0 1 0 0,-1-1-1 0 0,0 1 0 0 0,1-1 1 0 0,-1 1-1 0 0,0-1 0 0 0,1 0 1 0 0,-1 0-1 0 0,0 0 0 0 0,1 0 1 0 0,-1-1-1 0 0,0 1 1 0 0,0-1-1 0 0,1 1 0 0 0,-1-1 1 0 0,3-1-1 0 0,9-4-106 0 0,-1 0-1 0 0,0-2 1 0 0,0 1-1 0 0,0-1 1 0 0,-1-1-1 0 0,14-13 1 0 0,64-70-3530 0 0,-62 62 1895 0 0,-10 11 537 0 0,43-49-2182 0 0,-52 56 3027 0 0,-1 1 0 0 0,0-1 1 0 0,-1-1-1 0 0,8-16 0 0 0,-14 28 377 0 0,-1-1 0 0 0,1 1 1 0 0,-1 0-1 0 0,0 0 0 0 0,1 0 1 0 0,-1-1-1 0 0,0 1 1 0 0,0 0-1 0 0,0 0 0 0 0,0-1 1 0 0,0 1-1 0 0,0 0 0 0 0,0 0 1 0 0,0-2-1 0 0,0 2 33 0 0,-1 1 1 0 0,1-1-1 0 0,0 1 1 0 0,-1-1-1 0 0,1 0 1 0 0,0 1-1 0 0,-1-1 1 0 0,1 1-1 0 0,-1-1 1 0 0,1 1-1 0 0,-1-1 1 0 0,1 1-1 0 0,-1 0 1 0 0,1-1-1 0 0,-1 1 1 0 0,1-1-1 0 0,-1 1 1 0 0,0 0-1 0 0,0-1 1 0 0,-1 1 117 0 0,0-1 0 0 0,0 1 1 0 0,0 0-1 0 0,0 0 0 0 0,-1 0 1 0 0,1 0-1 0 0,0 0 0 0 0,0 0 1 0 0,0 0-1 0 0,0 1 0 0 0,0-1 1 0 0,0 1-1 0 0,0 0 0 0 0,0-1 1 0 0,-2 3-1 0 0,-7 2 150 0 0,0 2 0 0 0,1 0 1 0 0,0 0-1 0 0,1 1 0 0 0,-1 0 0 0 0,2 1 0 0 0,-1-1 0 0 0,1 2 1 0 0,0-1-1 0 0,1 1 0 0 0,0 1 0 0 0,1-1 0 0 0,0 1 1 0 0,-5 12-1 0 0,8-15-198 0 0,0 0 1 0 0,1 1 0 0 0,0-1-1 0 0,0 0 1 0 0,1 1 0 0 0,0-1-1 0 0,1 1 1 0 0,-1-1 0 0 0,2 12-1 0 0,0-14 46 0 0,1 1-1 0 0,-1 0 1 0 0,1-1-1 0 0,0 1 1 0 0,0-1-1 0 0,1 1 1 0 0,0-1-1 0 0,0 0 0 0 0,1 0 1 0 0,-1 0-1 0 0,1-1 1 0 0,7 8-1 0 0,-8-9-144 0 0,1-1 0 0 0,-1 0 0 0 0,0 0 0 0 0,1 0 0 0 0,0 0 0 0 0,0-1 0 0 0,0 1 0 0 0,0-1 0 0 0,0 0 0 0 0,0 0 0 0 0,0-1 0 0 0,1 1 0 0 0,-1-1 0 0 0,1 0 0 0 0,-1 0 0 0 0,1 0 0 0 0,-1-1 0 0 0,1 1 0 0 0,0-1 0 0 0,-1 0 0 0 0,1-1 0 0 0,-1 1 0 0 0,1-1 0 0 0,-1 0 0 0 0,1 0 0 0 0,-1 0 0 0 0,1-1 0 0 0,-1 0 0 0 0,0 0-1 0 0,0 0 1 0 0,0 0 0 0 0,0 0 0 0 0,0-1 0 0 0,6-5 0 0 0,-1 0-50 0 0,-1 0 0 0 0,0-1 0 0 0,0 0 0 0 0,-1 0 0 0 0,0-1 0 0 0,0 0 0 0 0,-1 0-1 0 0,-1-1 1 0 0,0 0 0 0 0,0 0 0 0 0,-1 0 0 0 0,0 0 0 0 0,-1-1 0 0 0,0 1 0 0 0,-1-1 0 0 0,-1 0-1 0 0,1 0 1 0 0,-2 0 0 0 0,0 0 0 0 0,-1-13 0 0 0,-1 16-63 0 0,-4-30-2360 0 0,4 32 890 0 0,1 0 0 0 0,-1 1-1 0 0,-5-11 1 0 0,-10-12-8330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21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5296 0 0,'5'0'11529'0'0,"1"0"-8355"0"0,10 3-1052 0 0,-14-2-2047 0 0,0-1 1 0 0,0 1-1 0 0,0-1 0 0 0,0 0 1 0 0,0 1-1 0 0,0-1 0 0 0,0 0 1 0 0,0 0-1 0 0,0 0 1 0 0,2-1-1 0 0,1 0 131 0 0,0 1 0 0 0,-1 0 1 0 0,1 0-1 0 0,0 0 0 0 0,-1 0 1 0 0,10 3-1 0 0,13 0 383 0 0,-24-3-518 0 0,0 1 1 0 0,0-1-1 0 0,1 1 0 0 0,-1 0 0 0 0,0 0 0 0 0,0 0 1 0 0,0 0-1 0 0,3 2 0 0 0,18 6 80 0 0,25 3 92 0 0,-3-5 391 0 0,-28-4-491 0 0,-1-1 0 0 0,1 0-1 0 0,30-2 1 0 0,13 0 158 0 0,-28 0-202 0 0,3 2-72 0 0,-19-1 3 0 0,0-1 0 0 0,17-2 0 0 0,1-1 17 0 0,-1 1-1 0 0,50 5 0 0 0,-25 2-50 0 0,-14-1 194 0 0,83-1 0 0 0,-89-8 54 0 0,-2 0-1 0 0,56-17 1 0 0,-61 15-182 0 0,1 1 0 0 0,61-2 0 0 0,-67 6-51 0 0,95-3 53 0 0,-91 2-61 0 0,14 0 22 0 0,48 1 0 0 0,-56 3-16 0 0,94 8-15 0 0,16-1 421 0 0,-3-1-67 0 0,-85 4-567 0 0,-34-6 618 0 0,26 2-1 0 0,-21-2-180 0 0,13-1 67 0 0,-39-3-230 0 0,1-1-1 0 0,-1 0 1 0 0,1-1 0 0 0,-1 1-1 0 0,1-1 1 0 0,-1 0 0 0 0,1 0-1 0 0,4-3 1 0 0,0 1 23 0 0,-1 1 1 0 0,1 0-1 0 0,16-2 1 0 0,-8 1-4 0 0,13 3 53 0 0,-20 1-116 0 0,-9 0-12 0 0,0-1 0 0 0,0 1 0 0 0,0-1 0 0 0,-1 1 0 0 0,1-1 0 0 0,0 1 0 0 0,0-1-1 0 0,0 1 1 0 0,0-1 0 0 0,0 0 0 0 0,0 1 0 0 0,0-1 0 0 0,0 0 0 0 0,2 0 0 0 0,0 2 11 0 0,-3-2-8 0 0,1 1 0 0 0,-1-1 0 0 0,0 0 0 0 0,1 0 1 0 0,-1 0-1 0 0,1 0 0 0 0,-1 0 0 0 0,0 0 0 0 0,1 0 0 0 0,-1 0 1 0 0,0 0-1 0 0,1 0 0 0 0,-1 0 0 0 0,1 0 0 0 0,-1 0 1 0 0,0 0-1 0 0,1 0 0 0 0,-1 0 0 0 0,0 0 0 0 0,1 0 0 0 0,-1 0 1 0 0,1 0-1 0 0,-1-1 0 0 0,0 1 0 0 0,1 0 0 0 0,-1 0 0 0 0,0 0 1 0 0,0-1-1 0 0,1 1 0 0 0,-1 0 0 0 0,0 0 0 0 0,1-1 1 0 0,-1 1-1 0 0,0-1 0 0 0,5-9 56 0 0,-6 10-88 0 0,1-1 0 0 0,-1 1-1 0 0,0-1 1 0 0,1 1-1 0 0,-1-1 1 0 0,0 1 0 0 0,0 0-1 0 0,0 0 1 0 0,1-1-1 0 0,-1 1 1 0 0,0 0 0 0 0,0 0-1 0 0,0 0 1 0 0,0 0-1 0 0,1 0 1 0 0,-1 0 0 0 0,0 0-1 0 0,0 0 1 0 0,-1 0 0 0 0,2 0-65 0 0,-20 3-3378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22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 17503 0 0,'0'0'4770'0'0,"-6"10"-2608"0"0,0 13-1404 0 0,0 0 0 0 0,2 1 0 0 0,-3 41 0 0 0,3-15-498 0 0,-7 64 209 0 0,-5 42-18 0 0,4-45-288 0 0,5-43-25 0 0,6-56-60 0 0,0-5 31 0 0,0 0 1 0 0,0 1-1 0 0,2 12 0 0 0,-3 2-1535 0 0,1-17-1656 0 0,2-15 881 0 0,1-5 342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22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79 13592 0 0,'0'0'1230'0'0,"-1"0"-1012"0"0,-1 2 1429 0 0,2-2-1588 0 0,0 0 0 0 0,-1 0-1 0 0,1-1 1 0 0,0 1-1 0 0,0 0 1 0 0,0 0-1 0 0,0 0 1 0 0,-1 0-1 0 0,1 0 1 0 0,0 0-1 0 0,0 0 1 0 0,0 0-1 0 0,0 0 1 0 0,-1 0-1 0 0,1 0 1 0 0,0 0-1 0 0,0 0 1 0 0,0 0-1 0 0,0 0 1 0 0,-1 0-1 0 0,1 0 1 0 0,0 1 0 0 0,0-1-1 0 0,0 0 1 0 0,0 0-1 0 0,-1 0 1 0 0,1 0-1 0 0,0 0 1 0 0,0 0-1 0 0,0 0 1 0 0,0 0-1 0 0,0 1 1 0 0,0-1-1 0 0,-1 0 1 0 0,1 0-1 0 0,0 0 1 0 0,1 4 3317 0 0,13-9-1687 0 0,46-22 992 0 0,-42 17-2127 0 0,0 0-1 0 0,1 1 1 0 0,0 2 0 0 0,32-10-1 0 0,-48 17-544 0 0,0 0-1 0 0,0 0 1 0 0,0 0 0 0 0,0 0 0 0 0,-1 1-1 0 0,1-1 1 0 0,0 1 0 0 0,0 0-1 0 0,-1 0 1 0 0,1 0 0 0 0,-1 0-1 0 0,1 0 1 0 0,-1 0 0 0 0,1 1 0 0 0,-1-1-1 0 0,1 1 1 0 0,-1 0 0 0 0,0-1-1 0 0,0 1 1 0 0,0 0 0 0 0,0 1-1 0 0,2 2 1 0 0,3 4 23 0 0,0 1 0 0 0,-1 0 0 0 0,11 21 0 0 0,13 33-140 0 0,-30-64 26 0 0,1 0 0 0 0,-1 1 0 0 0,0-1 0 0 0,1 0 0 0 0,-1 0 0 0 0,1 0 0 0 0,-1 1 0 0 0,1-1 0 0 0,-1 0 1 0 0,1 0-1 0 0,-1 0 0 0 0,1 0 0 0 0,-1 0 0 0 0,1 0 0 0 0,-1 0 0 0 0,0 0 0 0 0,1 0 0 0 0,-1 0 0 0 0,1 0 0 0 0,-1 0 0 0 0,1 0 0 0 0,-1-1 0 0 0,1 1 0 0 0,-1 0 0 0 0,1 0 0 0 0,-1 0 0 0 0,0-1 0 0 0,1 1 0 0 0,11-7-2330 0 0,-5 2 205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24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0 10568 0 0,'0'0'6286'0'0,"-4"14"-3865"0"0,2-6-2016 0 0,-1 1-1 0 0,1 0 1 0 0,1-1-1 0 0,-1 1 0 0 0,2 0 1 0 0,-1 17-1 0 0,1-3-75 0 0,-1 9 152 0 0,6 34-1 0 0,-1 14 123 0 0,-2-11-177 0 0,0 29 76 0 0,-1-55-300 0 0,-1-29-120 0 0,0 0 0 0 0,-2 18 0 0 0,0-9 39 0 0,0-10 107 0 0,-5 23 1 0 0,7-35 25 0 0,-1-1-223 0 0,0-1 1 0 0,0 0-1 0 0,1 1 0 0 0,-1-1 0 0 0,0 0 0 0 0,1 0 1 0 0,-1 0-1 0 0,0 0 0 0 0,1 1 0 0 0,-1-1 1 0 0,1 0-1 0 0,-1 0 0 0 0,1 0 0 0 0,0 0 0 0 0,-1-2 1 0 0,0 0 36 0 0,-8-18 111 0 0,1 0 0 0 0,1-1-1 0 0,1 0 1 0 0,-3-24-1 0 0,5 22 12 0 0,-9-32-1 0 0,11 42-88 0 0,2 13-76 0 0,0-1 0 0 0,-1 1 0 0 0,1-1 0 0 0,0 1 0 0 0,0 0 0 0 0,-1-1 0 0 0,1 1 0 0 0,-1-1 0 0 0,1 1 0 0 0,-1 0 0 0 0,1-1-1 0 0,-1 1 1 0 0,0 0 0 0 0,0 0 0 0 0,0-1 0 0 0,0 1 0 0 0,1 0 0 0 0,-3-1 0 0 0,-2 14 128 0 0,3-6-153 0 0,1-1 0 0 0,0 1 0 0 0,0 0 0 0 0,1 0 0 0 0,-1-1 0 0 0,1 1 0 0 0,2 9 0 0 0,-2 3-12 0 0,0 7-13 0 0,2-1 1 0 0,0 1-1 0 0,1 0 0 0 0,7 26 0 0 0,-10-50 26 0 0,0 0 0 0 0,1 0 0 0 0,-1-1-1 0 0,0 1 1 0 0,0 0 0 0 0,1 0 0 0 0,-1 0 0 0 0,1 0-1 0 0,-1 0 1 0 0,1 0 0 0 0,-1 0 0 0 0,1-1 0 0 0,-1 1 0 0 0,1 0-1 0 0,0 0 1 0 0,-1-1 0 0 0,1 1 0 0 0,0 0 0 0 0,0-1-1 0 0,-1 1 1 0 0,1-1 0 0 0,0 1 0 0 0,0-1 0 0 0,0 1 0 0 0,0-1-1 0 0,0 0 1 0 0,0 1 0 0 0,0-1 0 0 0,0 0 0 0 0,1 0-1 0 0,0 0 4 0 0,-1 0 0 0 0,1-1 0 0 0,0 1 0 0 0,0-1 0 0 0,-1 1 0 0 0,1-1-1 0 0,0 0 1 0 0,-1 0 0 0 0,1 0 0 0 0,-1 0 0 0 0,1 0 0 0 0,-1 0-1 0 0,0 0 1 0 0,1 0 0 0 0,-1 0 0 0 0,2-2 0 0 0,91-115 262 0 0,-21 28-3916 0 0,-58 70-5552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39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32 18631 0 0,'-4'0'223'0'0,"0"0"-1"0"0,-1 1 0 0 0,1-1 0 0 0,0 1 0 0 0,0-1 0 0 0,-1 1 0 0 0,1 1 0 0 0,0-1 0 0 0,0 0 0 0 0,0 1 1 0 0,-7 4 2133 0 0,11-5-2217 0 0,0 0-1 0 0,0 0 1 0 0,0 0-1 0 0,0 1 1 0 0,0-1-1 0 0,0 0 1 0 0,0 0-1 0 0,1 0 1 0 0,-1 0-1 0 0,0 0 1 0 0,1 0-1 0 0,-1 0 1 0 0,0 0-1 0 0,2 2 1 0 0,1-1 10 0 0,0 1 0 0 0,0 0 0 0 0,0-1 0 0 0,1 0 0 0 0,-1 0 0 0 0,1 0 0 0 0,0 0 0 0 0,5 1 1 0 0,33 10 453 0 0,-36-12-522 0 0,36 11 424 0 0,57 12 379 0 0,38 2-158 0 0,156 19 383 0 0,-225-40-955 0 0,163 18 304 0 0,-202-20-298 0 0,30 0 0 0 0,-9-2-121 0 0,-43 0-12 0 0,0-1 1 0 0,0 0-1 0 0,0 0 1 0 0,0 0-1 0 0,0-1 1 0 0,0-1 0 0 0,-1 1-1 0 0,1-1 1 0 0,0 0-1 0 0,-1 0 1 0 0,11-6-1 0 0,-16 8-19 0 0,-1-1-1 0 0,1 0 1 0 0,-1 1-1 0 0,1-1 1 0 0,-1 0-1 0 0,0 1 1 0 0,1-1-1 0 0,-1 0 1 0 0,0 0-1 0 0,0 1 1 0 0,0-1-1 0 0,1 0 1 0 0,-1 0-1 0 0,0 0 1 0 0,0 1-1 0 0,0-1 0 0 0,0 0 1 0 0,0 0-1 0 0,0 1 1 0 0,-1-1-1 0 0,1 0 1 0 0,0 0-1 0 0,0 0 1 0 0,0 1-1 0 0,-1-1 1 0 0,1 0-1 0 0,-1-1 1 0 0,-11-19 140 0 0,4 13-198 0 0,-1 0 0 0 0,0 0 0 0 0,-1 1 0 0 0,0 0 0 0 0,0 0 0 0 0,-13-6 0 0 0,-70-27 664 0 0,76 33-572 0 0,-22-6-335 0 0,-1 2-1 0 0,-61-10 1 0 0,73 16 248 0 0,16 4 45 0 0,9 1 0 0 0,0-1 0 0 0,-1 1 0 0 0,1-1 0 0 0,0 0 0 0 0,0 0 0 0 0,-1 0 0 0 0,1 0 0 0 0,0-1 0 0 0,0 1 0 0 0,-4-4 0 0 0,7 5 0 0 0,0 0 0 0 0,-1 0 0 0 0,1 0 0 0 0,0 0 0 0 0,0 0 0 0 0,0 0 0 0 0,0 0 0 0 0,0 0 0 0 0,-1 0 0 0 0,1-1 0 0 0,0 1 0 0 0,0 0 0 0 0,0 0 0 0 0,0 0 0 0 0,0 0 0 0 0,0 0 0 0 0,0 0 0 0 0,-1 0 0 0 0,1-1 0 0 0,0 1 0 0 0,0 0 0 0 0,0 0 0 0 0,0 0 0 0 0,0 0 0 0 0,0 0 0 0 0,0-1 0 0 0,0 1 0 0 0,0 0 0 0 0,0 0 0 0 0,0 0 0 0 0,0 0 0 0 0,0 0 0 0 0,0-1 0 0 0,0 1 0 0 0,0 0 0 0 0,0 0 0 0 0,0 0 0 0 0,0 0 0 0 0,0-1 0 0 0,0 1 0 0 0,0 0 0 0 0,0 0 0 0 0,0 0 0 0 0,0 0 0 0 0,0 0 0 0 0,1-1 0 0 0,-1 1 0 0 0,0 0 0 0 0,0 0 0 0 0,0 0 0 0 0,0 0 0 0 0,0 0 0 0 0,0 0 0 0 0,0 0 0 0 0,1 0 0 0 0,-1-1 0 0 0,0 1 0 0 0,0 0 0 0 0,0 0 0 0 0,0 0 0 0 0,1 0 0 0 0,5-2 0 0 0,4 1 71 0 0,-1 0 0 0 0,1 1 0 0 0,-1 0 0 0 0,1 0 0 0 0,14 3 0 0 0,8 1 151 0 0,-7-1-149 0 0,0 1 0 0 0,-1 1-1 0 0,28 9 1 0 0,-6-1-44 0 0,-18-6-109 0 0,62 19-552 0 0,-50-18 1333 0 0,-40-8-700 0 0,1 0-1 0 0,-1 0 0 0 0,0 1 1 0 0,1-1-1 0 0,-1 0 0 0 0,0 0 1 0 0,1 0-1 0 0,-1 1 0 0 0,0-1 1 0 0,0 0-1 0 0,1 0 1 0 0,-1 1-1 0 0,0-1 0 0 0,0 0 1 0 0,1 1-1 0 0,-1-1 0 0 0,0 0 1 0 0,0 1-1 0 0,0-1 0 0 0,0 0 1 0 0,0 1-1 0 0,0-1 0 0 0,1 1 1 0 0,-1-1-1 0 0,0 0 0 0 0,0 1 1 0 0,0-1-1 0 0,0 0 1 0 0,0 1-1 0 0,0-1 0 0 0,0 1 1 0 0,0-1-1 0 0,-1 0 0 0 0,1 1 1 0 0,0-1-1 0 0,0 0 0 0 0,0 1 1 0 0,-7 12-4 0 0,7-13 3 0 0,-47 55 0 0 0,27-30 0 0 0,-46 44 0 0 0,20-23 0 0 0,38-38 0 0 0,5-4 0 0 0,-1 1 0 0 0,0-1 0 0 0,0-1 0 0 0,-1 1 0 0 0,1 0 0 0 0,-5 2 0 0 0,7-5 4 0 0,-5 4-43 0 0,7-4-141 0 0,5-4-4237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40.1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37 106 3680 0 0,'-36'-23'24413'0'0,"60"18"-23704"0"0,-12 3 23 0 0,56-9 480 0 0,-22 4-596 0 0,53-15 0 0 0,-70 13-681 0 0,-1 2 1 0 0,1 1-1 0 0,0 2 1 0 0,56-2-1 0 0,-78 4 134 0 0,-4 1-2007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40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232 0 3680 0 0,'-14'12'14859'0'0,"11"1"-8268"0"0,6 15-5056 0 0,-1-8-488 0 0,-1-7-721 0 0,4 24 0 0 0,0 0-59 0 0,5 46 180 0 0,1 42-123 0 0,-10-115-373 0 0,-1 1 0 0 0,0 0 0 0 0,-1-1 0 0 0,-3 19 0 0 0,3-22-858 0 0,-1 0-1 0 0,0 0 1 0 0,-1 0 0 0 0,-5 9 0 0 0,3-6-8106 0 0</inkml:trace>
  <inkml:trace contextRef="#ctx0" brushRef="#br0" timeOffset="1">1 456 5984 0 0,'0'0'464'0'0,"2"0"-306"0"0,44 1 8857 0 0,11 0-153 0 0,-18-3-7212 0 0,262-43 2832 0 0,-285 42-5025 0 0,-1-1 0 0 0,1 0 0 0 0,-1-1 0 0 0,0-1 0 0 0,0 0 0 0 0,-1-1 0 0 0,18-11 0 0 0,-18 9-1129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0:50.8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89 5296 0 0,'-11'1'520'0'0,"8"-1"-283"0"0,0 0 0 0 0,0 0 1 0 0,0 0-1 0 0,0-1 0 0 0,0 1 1 0 0,0-1-1 0 0,0 1 0 0 0,0-1 1 0 0,0 0-1 0 0,0 0 0 0 0,1-1 1 0 0,-1 1-1 0 0,0 0 0 0 0,-4-4 1 0 0,-2-2 1098 0 0,0-1 1 0 0,-12-11-1 0 0,19 17-1115 0 0,1 0 1 0 0,-1 0-1 0 0,1 0 1 0 0,0 0 0 0 0,0 0-1 0 0,-2-4 1 0 0,2 3 391 0 0,0 1 0 0 0,0 0 1 0 0,0-1-1 0 0,0 1 0 0 0,-1 0 0 0 0,-3-4 2005 0 0,5 3-76 0 0,7 4-2401 0 0,0 0 0 0 0,0 0-1 0 0,0 1 1 0 0,0 0 0 0 0,0 0-1 0 0,7 4 1 0 0,12 4 61 0 0,4-1 114 0 0,0-1 1 0 0,57 8-1 0 0,70-6 683 0 0,-107-8-686 0 0,-4-2 64 0 0,49-6 0 0 0,-5 0-27 0 0,246 11 674 0 0,-214-5-793 0 0,-71-1 30 0 0,97 10-1 0 0,-48 1 32 0 0,-43-6-152 0 0,-11 1-92 0 0,111 15 1008 0 0,-62-5-1005 0 0,-89-14-7 0 0,-1-1-1 0 0,0 1 1 0 0,0-1 0 0 0,0-1 0 0 0,0 1 0 0 0,0-1 0 0 0,0 0-1 0 0,0 0 1 0 0,0 0 0 0 0,0 0 0 0 0,0-1 0 0 0,-1 0 0 0 0,1 0-1 0 0,-1-1 1 0 0,7-4 0 0 0,-1 2-16 0 0,1 0 1 0 0,19-7-1 0 0,7-3 23 0 0,-27 11-2363 0 0,7 4-6676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41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9 3224 0 0,'-3'-9'21358'0'0,"9"20"-21271"0"0,0 1-1 0 0,-1-1 1 0 0,0 1 0 0 0,-1 1-1 0 0,0-1 1 0 0,-1 0 0 0 0,-1 1-1 0 0,0 0 1 0 0,-1-1 0 0 0,0 23-1 0 0,1 12-91 0 0,0-27 20 0 0,-3 36-1 0 0,-1-42 82 0 0,1-7-74 0 0,0 0 0 0 0,0 1 0 0 0,1 9 0 0 0,-3-34-104 0 0,3 15 135 0 0,-1 0 0 0 0,1 0 0 0 0,-1 0-1 0 0,1 0 1 0 0,0 0 0 0 0,-1 0 0 0 0,1 0 0 0 0,1-3 0 0 0,18-103 1253 0 0,-16 98-1128 0 0,1-1-1 0 0,0 1 1 0 0,0 0-1 0 0,1 0 0 0 0,0 0 1 0 0,1 1-1 0 0,0 0 1 0 0,10-13-1 0 0,-10 16-60 0 0,-1 0-1 0 0,1 0 1 0 0,0 0-1 0 0,1 1 1 0 0,-1 0-1 0 0,1 0 0 0 0,0 0 1 0 0,0 1-1 0 0,1 0 1 0 0,-1 1-1 0 0,14-5 1 0 0,-17 7-87 0 0,-1 0 0 0 0,0 0 0 0 0,1 1 1 0 0,-1-1-1 0 0,1 1 0 0 0,-1 0 0 0 0,0 0 1 0 0,1 1-1 0 0,-1-1 0 0 0,1 1 0 0 0,-1-1 1 0 0,0 1-1 0 0,1 0 0 0 0,-1 0 0 0 0,0 1 0 0 0,0-1 1 0 0,0 1-1 0 0,0-1 0 0 0,0 1 0 0 0,0 0 1 0 0,-1 0-1 0 0,1 0 0 0 0,0 1 0 0 0,-1-1 1 0 0,0 1-1 0 0,1-1 0 0 0,-1 1 0 0 0,0 0 1 0 0,-1 0-1 0 0,1 0 0 0 0,0 0 0 0 0,-1 0 0 0 0,1 0 1 0 0,-1 0-1 0 0,0 0 0 0 0,0 1 0 0 0,0-1 1 0 0,-1 0-1 0 0,1 5 0 0 0,-1 6-36 0 0,0 0 1 0 0,-1 0-1 0 0,0 0 1 0 0,-1 0-1 0 0,0 0 1 0 0,-2 0-1 0 0,1-1 1 0 0,-2 0-1 0 0,0 0 1 0 0,0 0-1 0 0,-1 0 1 0 0,-1-1-1 0 0,0 0 0 0 0,-1 0 1 0 0,0-1-1 0 0,-1 0 1 0 0,0 0-1 0 0,0-1 1 0 0,-1 0-1 0 0,-1-1 1 0 0,0 0-1 0 0,0 0 1 0 0,0-2-1 0 0,-1 1 1 0 0,-14 5-1 0 0,18-9-559 0 0,-4 2-52 0 0,-23 6 0 0 0,32-11-709 0 0,-1 0 1 0 0,0 0-1 0 0,0-1 0 0 0,1 0 1 0 0,-1 1-1 0 0,-5-2 1 0 0,-2-1-7484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43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8288 0 0,'0'0'190'0'0,"0"-8"484"0"0,0 2-440 0 0,0 5-47 0 0,0-1 1 0 0,0 0-1 0 0,0 0 0 0 0,0 1 0 0 0,0-1 1 0 0,0 0-1 0 0,1 1 0 0 0,-1-1 1 0 0,0 0-1 0 0,2-2 0 0 0,2-5 2835 0 0,-4 9-2870 0 0,0-1 0 0 0,0 1-1 0 0,0-1 1 0 0,1 0 0 0 0,-1 1 0 0 0,0-1 0 0 0,0 1 0 0 0,1-1-1 0 0,-1 1 1 0 0,0-1 0 0 0,1 1 0 0 0,-1 0 0 0 0,0-1 0 0 0,1 1-1 0 0,-1-1 1 0 0,1 1 0 0 0,1-1 1606 0 0,17 11 1504 0 0,-17-7-3022 0 0,0-1 0 0 0,0 1 0 0 0,0-1 0 0 0,0 1 1 0 0,0 0-1 0 0,0 0 0 0 0,-1 0 0 0 0,1 0 0 0 0,-1 0 1 0 0,0 0-1 0 0,1 7 0 0 0,1 2 184 0 0,0 24 0 0 0,-1-12-46 0 0,15 304 639 0 0,-16-262-743 0 0,0-33-1286 0 0,-1 0-3521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43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6448 0 0,'0'0'297'0'0,"0"-1"-9"0"0,0 1-217 0 0,0 0-1 0 0,0 0 1 0 0,0 0-1 0 0,0 0 1 0 0,0 0-1 0 0,0 0 1 0 0,0 0-1 0 0,0-1 1 0 0,0 1-1 0 0,0 0 1 0 0,0 0-1 0 0,0 0 1 0 0,0 0-1 0 0,0 0 1 0 0,0 0-1 0 0,0 0 1 0 0,0-1-1 0 0,0 1 1 0 0,0 0-1 0 0,0 0 1 0 0,0 0-1 0 0,1 0 1 0 0,-1 0-1 0 0,0 0 1 0 0,0 0-1 0 0,0 0 1 0 0,0 0-1 0 0,0 0 1 0 0,0 0-1 0 0,0 0 1 0 0,0 0-1 0 0,1 0 1 0 0,-1-1-1 0 0,0 1 1 0 0,0 0-1 0 0,0 0 1 0 0,0 0-1 0 0,0 0 1 0 0,0 0 0 0 0,0 0-1 0 0,1 0 1 0 0,-1 0-1 0 0,0 0 1 0 0,0 1-1 0 0,0-1 1 0 0,0 0-1 0 0,0 0 1 0 0,0 0-1 0 0,0 0 1 0 0,1 0-1 0 0,-1 0 1 0 0,0 0-1 0 0,0 0 1 0 0,0 0-1 0 0,8 0 4105 0 0,36 7 4273 0 0,0-5-3983 0 0,-11-3-4213 0 0,-1-1-1 0 0,1-1 0 0 0,-1-2 0 0 0,46-13 0 0 0,24-6-1485 0 0,-68 17-1742 0 0,0 1-3466 0 0,-10 2-1585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44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133 677 6912 0 0,'0'0'314'0'0,"-3"13"9987"0"0,3-15-9991 0 0,-1 0-1 0 0,1 0 1 0 0,0 0 0 0 0,0 1-1 0 0,-1-1 1 0 0,1 0-1 0 0,-1 0 1 0 0,0 1-1 0 0,-1-3 1 0 0,-1-5 344 0 0,1 0-210 0 0,1-1 1 0 0,0 0-1 0 0,0-11 0 0 0,-2-14 429 0 0,-7-44 497 0 0,-8-56-1028 0 0,10 93 428 0 0,1-1-1 0 0,3 0 0 0 0,0-69 0 0 0,5 106-723 0 0,-1 1-1 0 0,1 0 0 0 0,0-1 0 0 0,0 1 0 0 0,0 0 0 0 0,1 0 1 0 0,0 0-1 0 0,0 0 0 0 0,0 0 0 0 0,0 0 0 0 0,1 0 1 0 0,0 1-1 0 0,0-1 0 0 0,0 1 0 0 0,1 0 0 0 0,-1 0 0 0 0,1 0 1 0 0,0 1-1 0 0,0-1 0 0 0,0 1 0 0 0,1 0 0 0 0,-1 0 0 0 0,1 0 1 0 0,0 1-1 0 0,0-1 0 0 0,0 1 0 0 0,0 0 0 0 0,0 1 0 0 0,0-1 1 0 0,0 1-1 0 0,1 0 0 0 0,8 0 0 0 0,-4 1-44 0 0,0 1-1 0 0,1 0 1 0 0,-1 1-1 0 0,0 0 1 0 0,0 0-1 0 0,0 1 1 0 0,0 1-1 0 0,-1 0 0 0 0,1 0 1 0 0,-1 0-1 0 0,14 11 1 0 0,-15-10-187 0 0,0 1 1 0 0,-1 0-1 0 0,0 1 0 0 0,0 0 1 0 0,-1 0-1 0 0,11 14 0 0 0,-13-14-562 0 0,0 1-1 0 0,0-1 0 0 0,-1 1 1 0 0,5 14-1 0 0,-4-3-8461 0 0</inkml:trace>
  <inkml:trace contextRef="#ctx0" brushRef="#br0" timeOffset="1">1 353 22895 0 0,'0'0'504'0'0,"2"6"104"0"0,1 1 16 0 0,3-2 16 0 0,2 2-512 0 0,6-1-128 0 0,6 2 0 0 0,2-4 0 0 0,0-1 64 0 0,1 2-64 0 0,0-2 72 0 0,5-1-72 0 0,-3 3 0 0 0,6 0 0 0 0,-2-3 0 0 0,2 1-6784 0 0,-3-1-1399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44.7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215 19 17247 0 0,'0'0'1320'0'0,"-9"-14"-744"0"0,7 13-388 0 0,0 0 0 0 0,0 0 0 0 0,-1 1-1 0 0,1-1 1 0 0,0 1 0 0 0,0 0 0 0 0,-1-1 0 0 0,1 1-1 0 0,-1 0 1 0 0,1 0 0 0 0,0 0 0 0 0,-1 1-1 0 0,1-1 1 0 0,0 1 0 0 0,-1-1 0 0 0,1 1-1 0 0,0 0 1 0 0,-4 1 0 0 0,-2 2 14 0 0,-1 0 0 0 0,1 0 0 0 0,-12 10 0 0 0,10-8-177 0 0,1 1-1 0 0,1 1 1 0 0,0-1 0 0 0,0 2-1 0 0,0-1 1 0 0,1 1-1 0 0,0 0 1 0 0,1 0 0 0 0,0 1-1 0 0,0 0 1 0 0,1 0-1 0 0,0 0 1 0 0,1 1 0 0 0,0 0-1 0 0,1-1 1 0 0,0 1-1 0 0,-2 18 1 0 0,4-21 284 0 0,1-6-184 0 0,-1 0 1 0 0,1-1 0 0 0,0 1-1 0 0,0 0 1 0 0,0 0 0 0 0,0 0 0 0 0,0-1-1 0 0,1 4 1 0 0,0-4-118 0 0,-1-1 1 0 0,1 0-1 0 0,-1 0 1 0 0,1 0-1 0 0,-1 1 1 0 0,1-1-1 0 0,-1 0 1 0 0,1 0-1 0 0,-1 0 1 0 0,1 0-1 0 0,-1 0 1 0 0,1 0-1 0 0,-1 0 1 0 0,1 0-1 0 0,0 0 1 0 0,-1 0-1 0 0,1 0 0 0 0,1 0 5 0 0,2-1-8 0 0,0 0 0 0 0,1 1 0 0 0,-1-1 1 0 0,0-1-1 0 0,0 1 0 0 0,0-1 0 0 0,0 1 0 0 0,0-1 0 0 0,0 0 0 0 0,0-1 0 0 0,-1 1 0 0 0,1 0 0 0 0,-1-1 0 0 0,1 0 0 0 0,-1 0 0 0 0,0 0 0 0 0,0 0 1 0 0,-1-1-1 0 0,3-3 0 0 0,7-10 170 0 0,-1 0 1 0 0,14-32-1 0 0,-22 44-131 0 0,40-86 1348 0 0,-43 90-1367 0 0,0 1 0 0 0,0 0 0 0 0,0 0-1 0 0,1-1 1 0 0,-1 1 0 0 0,0 0 0 0 0,0 0 0 0 0,0-1-1 0 0,0 1 1 0 0,0 0 0 0 0,1 0 0 0 0,-1-1 0 0 0,0 1-1 0 0,0 0 1 0 0,0 0 0 0 0,1 0 0 0 0,-1 0 0 0 0,0-1-1 0 0,0 1 1 0 0,0 0 0 0 0,1 0 0 0 0,-1 0 0 0 0,0 0-1 0 0,0 0 1 0 0,1 0 0 0 0,-1 0 0 0 0,0 0 0 0 0,0 0-1 0 0,1 0 1 0 0,-1 0 0 0 0,0 0 0 0 0,1 0 0 0 0,-1 0-1 0 0,0 0 1 0 0,0 0 0 0 0,1 0 0 0 0,-1 0 0 0 0,8 9 338 0 0,1 17-174 0 0,-2 27-32 0 0,-6-32-108 0 0,2-1 1 0 0,9 35-1 0 0,-12-53-98 0 0,1-1 0 0 0,0 1 0 0 0,-1-1 1 0 0,1 1-1 0 0,0-1 0 0 0,0 1 0 0 0,0-1 0 0 0,0 1 0 0 0,0-1 0 0 0,0 0 0 0 0,0 1 0 0 0,1-1 1 0 0,-1 0-1 0 0,0 0 0 0 0,1 0 0 0 0,-1 0 0 0 0,1 0 0 0 0,-1 0 0 0 0,1 0 0 0 0,-1-1 0 0 0,3 2 1 0 0,10-1-2850 0 0,2-3-3283 0 0,3-4-2128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45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5 17503 0 0,'-9'2'1588'0'0,"3"1"-1441"0"0,-1 0 0 0 0,1 1-1 0 0,0 0 1 0 0,0 0 0 0 0,0 0-1 0 0,0 1 1 0 0,-8 8 0 0 0,-1 1 757 0 0,12-11-737 0 0,0 0 1 0 0,0 1-1 0 0,1-1 1 0 0,-1 1-1 0 0,1-1 1 0 0,0 1-1 0 0,0 0 1 0 0,0 0-1 0 0,0 0 1 0 0,0 0-1 0 0,-1 8 1 0 0,2-5-9 0 0,-1 1 0 0 0,1 0 0 0 0,0 0 0 0 0,1-1 1 0 0,0 14-1 0 0,1-17-133 0 0,0-1-1 0 0,0 1 1 0 0,0-1 0 0 0,0 0-1 0 0,1 1 1 0 0,-1-1 0 0 0,1 0-1 0 0,0 0 1 0 0,-1 0 0 0 0,2 0-1 0 0,-1 0 1 0 0,0 0 0 0 0,1-1-1 0 0,2 4 1 0 0,0-2-28 0 0,0 1 0 0 0,1-1-1 0 0,0 0 1 0 0,0 0 0 0 0,0-1 0 0 0,8 4-1 0 0,9 7-335 0 0,-18-10 278 0 0,-1-1 0 0 0,1 0 0 0 0,0 0 1 0 0,0 0-1 0 0,6 1 0 0 0,-8-3 135 0 0,-3-1 30 0 0,18 2 856 0 0,-8-6-716 0 0,0-1 0 0 0,0 0 0 0 0,-1 0 0 0 0,0 0 0 0 0,0-2 0 0 0,0 1-1 0 0,0-1 1 0 0,-1 0 0 0 0,0 0 0 0 0,-1-1 0 0 0,0 0 0 0 0,0-1 0 0 0,-1 0 0 0 0,8-13-1 0 0,6-9 58 0 0,-12 18-137 0 0,1 0 0 0 0,6-17 0 0 0,-13 26-121 0 0,0 0 0 0 0,0-1-1 0 0,-1 1 1 0 0,0-1 0 0 0,0 1 0 0 0,0-1 0 0 0,-1 0 0 0 0,0 1 0 0 0,1-1-1 0 0,-2 0 1 0 0,0-7 0 0 0,1 11-32 0 0,-1-1-1 0 0,1 1 1 0 0,0 0-1 0 0,-1-1 1 0 0,0 1-1 0 0,1 0 1 0 0,-1-1-1 0 0,0 1 1 0 0,0 0-1 0 0,0 0 1 0 0,0 0-1 0 0,0 0 1 0 0,0 0-1 0 0,0 0 1 0 0,0 0-1 0 0,0 0 1 0 0,0 0-1 0 0,0 0 1 0 0,-1 1-1 0 0,1-1 1 0 0,0 1-1 0 0,0-1 0 0 0,-1 0 1 0 0,1 1-1 0 0,-1 0 1 0 0,1-1-1 0 0,0 1 1 0 0,-1 0-1 0 0,1 0 1 0 0,-1 0-1 0 0,1 0 1 0 0,-3 0-1 0 0,1 0 3 0 0,0 1-1 0 0,0-1 0 0 0,0 0 0 0 0,0 1 0 0 0,0 0 0 0 0,0 0 0 0 0,1 0 0 0 0,-1 0 1 0 0,0 0-1 0 0,1 0 0 0 0,-1 1 0 0 0,0-1 0 0 0,1 1 0 0 0,0 0 0 0 0,-4 3 0 0 0,1 1 17 0 0,0 0 1 0 0,1 1-1 0 0,0 0 0 0 0,1 0 0 0 0,-1 0 0 0 0,1 0 0 0 0,0 1 0 0 0,1-1 0 0 0,0 1 0 0 0,0 0 0 0 0,1-1 0 0 0,0 1 1 0 0,0 0-1 0 0,1 0 0 0 0,0 0 0 0 0,1 10 0 0 0,-1-13-12 0 0,1 1 0 0 0,0-1 0 0 0,0 0 1 0 0,0 0-1 0 0,1 0 0 0 0,0 0 0 0 0,0-1 0 0 0,0 1 0 0 0,0 0 1 0 0,1-1-1 0 0,0 1 0 0 0,0-1 0 0 0,0 0 0 0 0,0 0 0 0 0,1 0 1 0 0,-1 0-1 0 0,1-1 0 0 0,0 0 0 0 0,0 1 0 0 0,1-2 0 0 0,-1 1 1 0 0,1 0-1 0 0,-1-1 0 0 0,1 0 0 0 0,9 4 0 0 0,0-3-5 0 0,1 0-1 0 0,0-1 0 0 0,-1 0 0 0 0,1-2 1 0 0,0 1-1 0 0,0-2 0 0 0,21-2 1 0 0,-16-1-1309 0 0,19-5 0 0 0,-18 2-216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46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0 201 2760 0 0,'0'-15'248'0'0,"3"-4"4057"0"0,-1-5 3092 0 0,0 14-4937 0 0,2 16 576 0 0,2 16-1515 0 0,3 41-919 0 0,0 72-1 0 0,-4-36-353 0 0,-5-94-210 0 0,-1 15 220 0 0,2-1 1 0 0,4 30-1 0 0,-10-172 1750 0 0,6 91-1676 0 0,0 1 0 0 0,2 0-1 0 0,14-57 1 0 0,-11 58-6 0 0,-2 10-62 0 0,1 1-1 0 0,1 0 0 0 0,0 1 0 0 0,11-20 0 0 0,-13 29-165 0 0,1 0-1 0 0,0 0 1 0 0,1 0-1 0 0,0 1 1 0 0,1 0-1 0 0,0 0 1 0 0,0 1-1 0 0,0-1 1 0 0,13-8-1 0 0,-18 15-86 0 0,1-1 0 0 0,-1 1 0 0 0,0 0 0 0 0,1 0 0 0 0,-1 0 0 0 0,1 0 0 0 0,-1 1 0 0 0,1-1 0 0 0,-1 1 0 0 0,1-1 0 0 0,-1 1 0 0 0,1 0 0 0 0,0 0 0 0 0,-1 0 1 0 0,1 0-1 0 0,-1 1 0 0 0,1-1 0 0 0,-1 1 0 0 0,1-1 0 0 0,-1 1 0 0 0,1 0 0 0 0,-1 0 0 0 0,1 0 0 0 0,-1 0 0 0 0,4 3 0 0 0,-3-2 2 0 0,0 0 1 0 0,0 0-1 0 0,-1 1 0 0 0,1-1 1 0 0,0 1-1 0 0,-1 0 1 0 0,1 0-1 0 0,-1-1 0 0 0,0 2 1 0 0,0-1-1 0 0,0 0 1 0 0,0 0-1 0 0,-1 1 1 0 0,1-1-1 0 0,-1 1 0 0 0,2 6 1 0 0,-3-1 14 0 0,1 1 0 0 0,-1-1 0 0 0,0 0 1 0 0,-1 1-1 0 0,0-1 0 0 0,-1 0 0 0 0,0 0 1 0 0,0 0-1 0 0,-1 0 0 0 0,0 0 0 0 0,0 0 1 0 0,-1-1-1 0 0,0 0 0 0 0,-1 0 0 0 0,-7 11 1 0 0,4-8-14 0 0,-1 0 0 0 0,0 0 0 0 0,-1-1 0 0 0,0 0 1 0 0,-1-1-1 0 0,0 0 0 0 0,0-1 0 0 0,0 0 0 0 0,-20 9 1 0 0,27-15-329 0 0,1-1 0 0 0,-1 0 0 0 0,0 0 0 0 0,1 0 1 0 0,-8 1-1 0 0,11-2 203 0 0,-1 0 1 0 0,1 0 0 0 0,-1 0-1 0 0,0 0 1 0 0,1 0 0 0 0,-1 0-1 0 0,1 0 1 0 0,-1 0 0 0 0,1 0 0 0 0,-1 0-1 0 0,1 0 1 0 0,-1-1 0 0 0,0 1-1 0 0,1 0 1 0 0,-1 0 0 0 0,1-1-1 0 0,-1 1 1 0 0,0-1 0 0 0,1 0-40 0 0,0 1 1 0 0,-1-1-1 0 0,1 1 1 0 0,0-1-1 0 0,0 1 1 0 0,0-1 0 0 0,0 0-1 0 0,0 1 1 0 0,0-1-1 0 0,0 1 1 0 0,0-1 0 0 0,0 0-1 0 0,0 1 1 0 0,0-1-1 0 0,0 1 1 0 0,0-1-1 0 0,0 0 1 0 0,0 1 0 0 0,1-1-1 0 0,-1 1 1 0 0,0-1-1 0 0,1 0 1 0 0,6-9-1611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46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0 8752 0 0,'0'0'673'0'0,"0"2"-437"0"0,-17 64 7883 0 0,3-10-1944 0 0,3-19-6397 0 0,4-16 372 0 0,1 0 0 0 0,1 0 1 0 0,1 1-1 0 0,1 0 1 0 0,0 30-1 0 0,3-37-1167 0 0,2-2-4839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47.2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0 13360 0 0,'-10'11'604'0'0,"1"-1"1"0"0,0 1-1 0 0,0 1 1 0 0,1 0-1 0 0,-12 24 1 0 0,12-19 2315 0 0,-11 34 0 0 0,15-40-1595 0 0,-3 25 0 0 0,6-33-1163 0 0,1 1 0 0 0,0 0 0 0 0,0-1 0 0 0,0 1 0 0 0,0 0 0 0 0,1-1 0 0 0,-1 1 0 0 0,1 0 0 0 0,0-1 0 0 0,3 7 0 0 0,-4-9-142 0 0,1 0 0 0 0,0 0 0 0 0,0 0 0 0 0,0-1 0 0 0,0 1 0 0 0,-1 0 0 0 0,1 0 0 0 0,1 0 0 0 0,-1-1 0 0 0,0 1 0 0 0,0-1 0 0 0,0 1 0 0 0,0-1 0 0 0,0 1 0 0 0,0-1 0 0 0,1 1 0 0 0,-1-1 0 0 0,0 0 0 0 0,0 0 0 0 0,1 0 0 0 0,-1 0 0 0 0,0 0 0 0 0,0 0 0 0 0,1 0 0 0 0,0 0 0 0 0,4-1-5 0 0,-1 1 1 0 0,0-1 0 0 0,1-1 0 0 0,7-2 0 0 0,3-3-816 0 0,0-1 0 0 0,-1 0 0 0 0,25-19 0 0 0,-15 8-8122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47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46 3224 0 0,'-5'-19'255'0'0,"2"-7"20513"0"0,9 42-19425 0 0,-1-7-1175 0 0,6 34 94 0 0,-1 0 0 0 0,-3 1-1 0 0,2 45 1 0 0,-1-13-93 0 0,14 235 349 0 0,-18-222-403 0 0,-1-54-65 0 0,-1-23-90 0 0,-1 1 0 0 0,-1 0 0 0 0,-1 22-1 0 0,-4-21-1700 0 0</inkml:trace>
  <inkml:trace contextRef="#ctx0" brushRef="#br0" timeOffset="1">0 493 15664 0 0,'0'0'1417'0'0,"4"5"-1139"0"0,-1-2 4 0 0,1-1 0 0 0,-1 0 0 0 0,1 0 0 0 0,0 0 0 0 0,-1-1-1 0 0,1 1 1 0 0,0-1 0 0 0,0 0 0 0 0,0 0 0 0 0,0 0 0 0 0,0-1-1 0 0,0 1 1 0 0,6-1 0 0 0,8 0 2087 0 0,28-3-1 0 0,-41 2-2325 0 0,27-4 881 0 0,34-10 1 0 0,-11 2-488 0 0,-32 8-1487 0 0,0-1 1 0 0,40-17-1 0 0,-46 16-597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0:58.0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4 157 2760 0 0,'-4'-10'13222'0'0,"7"10"-13046"0"0,-1 1-1 0 0,1-1 1 0 0,-1 1 0 0 0,1 0-1 0 0,-1-1 1 0 0,0 1 0 0 0,1 1-1 0 0,3 1 1 0 0,-4-1-54 0 0,1-1 0 0 0,0 0 0 0 0,0 1 0 0 0,0-1 0 0 0,0 0 0 0 0,0 0 0 0 0,0-1 0 0 0,0 1 0 0 0,3 0 0 0 0,65 4 798 0 0,-33-4-506 0 0,-17 0-48 0 0,21-1 0 0 0,-6-2-56 0 0,52 6-1 0 0,-7-1-330 0 0,-32-1 610 0 0,-30-1-350 0 0,1 0 0 0 0,-1-1 0 0 0,21-4-1 0 0,-19 2-97 0 0,-1 0 0 0 0,0 1 0 0 0,0 1-1 0 0,22 3 1 0 0,-32-3-74 0 0,0 0 0 0 0,0-1 0 0 0,0 1 0 0 0,12-4 0 0 0,24-1 198 0 0,92 10 383 0 0,-54-5-216 0 0,3-7-8 0 0,20-4 216 0 0,-81 10-502 0 0,-1-2 1 0 0,30-6-1 0 0,29-3 135 0 0,66-8 332 0 0,-121 15-543 0 0,43-11 121 0 0,-50 10-89 0 0,0 1 1 0 0,36-3-1 0 0,41 1 165 0 0,-8 11-59 0 0,-49-2 19 0 0,46-1-1 0 0,86-8 198 0 0,-16 2 243 0 0,-70 0-231 0 0,63-5 25 0 0,-86 8-323 0 0,11 3 0 0 0,-23 1 73 0 0,29-7 128 0 0,-43 2-214 0 0,-24 2-55 0 0,0 0-1 0 0,0-1 1 0 0,-1-1 0 0 0,1 0 0 0 0,-1-1-1 0 0,20-8 1 0 0,-33 11-14 0 0,9-1 91 0 0,-12 0-337 0 0,-1-2-448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48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0 16615 0 0,'0'0'2388'0'0,"-9"1"-1080"0"0,7 0-1225 0 0,0 0 0 0 0,0 0 0 0 0,0 0 0 0 0,0 0 0 0 0,1 0 0 0 0,-1 0 0 0 0,1 0 0 0 0,-1 1 0 0 0,1-1 0 0 0,-1 1 0 0 0,1-1 0 0 0,0 1 0 0 0,-1 0 0 0 0,1-1 0 0 0,0 1 0 0 0,0 0 0 0 0,0 0 0 0 0,1 0 0 0 0,-1 0 0 0 0,0 0-1 0 0,1 0 1 0 0,-1 0 0 0 0,1 0 0 0 0,0 0 0 0 0,-1 2 0 0 0,1 5 109 0 0,-1 0-1 0 0,1 0 0 0 0,1 1 0 0 0,1 10 1 0 0,-1-13-291 0 0,1 3 30 0 0,-1 0 1 0 0,2 0 0 0 0,3 11 0 0 0,-5-19 97 0 0,0 1 1 0 0,0 0 0 0 0,1-1-1 0 0,-1 0 1 0 0,1 1-1 0 0,-1-1 1 0 0,1 0-1 0 0,0 1 1 0 0,0-1 0 0 0,0 0-1 0 0,0-1 1 0 0,0 1-1 0 0,0 0 1 0 0,1 0-1 0 0,4 1 1 0 0,-4-1 47 0 0,1 0 0 0 0,0-1 0 0 0,-1 1 0 0 0,1-1 0 0 0,0 0 0 0 0,0 0 0 0 0,0-1 0 0 0,0 1 0 0 0,0-1-1 0 0,0 0 1 0 0,0 0 0 0 0,0 0 0 0 0,0-1 0 0 0,0 1 0 0 0,0-1 0 0 0,0 0 0 0 0,0 0 0 0 0,0 0 0 0 0,-1-1 0 0 0,1 1 0 0 0,0-1 0 0 0,-1 0 0 0 0,1 0 0 0 0,-1 0 0 0 0,0-1 0 0 0,0 1 0 0 0,5-5 0 0 0,5-7 245 0 0,0 0 1 0 0,-1-1 0 0 0,0 0 0 0 0,14-26 0 0 0,-15 23 8 0 0,-8 10-36 0 0,1 2-1 0 0,0-1 1 0 0,11-12 559 0 0,-6 52-646 0 0,-9-20-161 0 0,1 1-1 0 0,-4 25 0 0 0,1-26-51 0 0,1 1-1 0 0,1-1 1 0 0,1 17 0 0 0,3 2-1463 0 0,1-34-2660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48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7832 0 0,'0'0'8239'0'0,"0"6"-5833"0"0,1 14-570 0 0,5 26 1 0 0,0 10-484 0 0,-5-34-1106 0 0,0-5 353 0 0,0 0 1 0 0,5 24-1 0 0,-4-30-584 0 0,-2-11-16 0 0,0 0 0 0 0,0 0 1 0 0,0 0-1 0 0,0 0 0 0 0,0 1 0 0 0,0-1 0 0 0,0 0 0 0 0,0 0 0 0 0,0 0 0 0 0,0 0 0 0 0,0 1 1 0 0,1-1-1 0 0,-1 0 0 0 0,0 0 0 0 0,0 0 0 0 0,0 0 0 0 0,0 0 0 0 0,0 1 0 0 0,0-1 0 0 0,0 0 1 0 0,0 0-1 0 0,0 0 0 0 0,1 0 0 0 0,-1 0 0 0 0,0 0 0 0 0,0 1 0 0 0,0-1 0 0 0,0 0 1 0 0,0 0-1 0 0,1 0 0 0 0,-1 0 0 0 0,0 0 0 0 0,0 0 0 0 0,0 0 0 0 0,0 0 0 0 0,1 0 0 0 0,4-4-10 0 0,2-9 82 0 0,-7 13-66 0 0,3-6 183 0 0,1 0 0 0 0,0 0 0 0 0,0 0 0 0 0,0 1 0 0 0,1-1 0 0 0,0 1 0 0 0,0 0 0 0 0,0 1 0 0 0,1-1 0 0 0,7-4 0 0 0,2 0-169 0 0,-1 1 1 0 0,1 0 0 0 0,20-6-1 0 0,-11 3-30 0 0,0 0 0 0 0,-1-2-1 0 0,27-18 1 0 0,-34 19 176 0 0,-6 7 41 0 0,-1-2 0 0 0,1 0 0 0 0,-2 0 0 0 0,1 0 0 0 0,10-13 0 0 0,-5-4 257 0 0,-14 24-464 0 0,1 0 0 0 0,-1-1 0 0 0,0 1 0 0 0,0 0 0 0 0,0 0 0 0 0,0 0 0 0 0,0 0 0 0 0,0 0 0 0 0,0-1 0 0 0,0 1 0 0 0,0 0 0 0 0,0 0 0 0 0,0 0 0 0 0,0 0 0 0 0,0-1 0 0 0,0 1 0 0 0,0 0 0 0 0,0 0 0 0 0,0 0 0 0 0,0 0 0 0 0,0 0 0 0 0,0-1 0 0 0,0 1 0 0 0,0 0 0 0 0,-1 0 0 0 0,1 0 0 0 0,0 0 0 0 0,0 0 0 0 0,0 0 0 0 0,0-1 0 0 0,0 1 0 0 0,0 0 0 0 0,0 0 0 0 0,0 0 0 0 0,-1 0 0 0 0,1 0 0 0 0,0 0 0 0 0,0 0 0 0 0,0 0 0 0 0,0 0 0 0 0,0-1 0 0 0,-1 1 0 0 0,1 0 0 0 0,0 0 0 0 0,0 0 0 0 0,0 0 0 0 0,0 0 0 0 0,0 0 0 0 0,-1 0 0 0 0,1 0 0 0 0,-5 0 0 0 0,1 1 0 0 0,0-1 0 0 0,0 1 0 0 0,0 0 0 0 0,0 0 0 0 0,0 0 0 0 0,1 0 0 0 0,-1 1 0 0 0,0-1 0 0 0,1 1 0 0 0,-1 0 0 0 0,1 0 0 0 0,0 1 0 0 0,-1-1 0 0 0,1 1 0 0 0,0-1 0 0 0,1 1 0 0 0,-1 0 0 0 0,0 0 0 0 0,1 0 0 0 0,0 1 0 0 0,-1-1 0 0 0,-1 5 0 0 0,-1 2 0 0 0,0 0 0 0 0,0 0 0 0 0,1 1 0 0 0,1-1 0 0 0,0 1 0 0 0,-3 20 0 0 0,5-25-94 0 0,1 0 0 0 0,0 0 1 0 0,0 0-1 0 0,0 0 0 0 0,1 0 0 0 0,0 0 0 0 0,1-1 1 0 0,-1 1-1 0 0,1 0 0 0 0,0 0 0 0 0,5 9 0 0 0,-6-13 45 0 0,0 0-1 0 0,0 1 1 0 0,1-1-1 0 0,-1 0 1 0 0,0-1-1 0 0,1 1 1 0 0,0 0-1 0 0,-1 0 0 0 0,1-1 1 0 0,0 1-1 0 0,0-1 1 0 0,0 1-1 0 0,0-1 1 0 0,0 0-1 0 0,0 0 0 0 0,0 0 1 0 0,0 0-1 0 0,1 0 1 0 0,-1 0-1 0 0,0-1 1 0 0,1 1-1 0 0,-1-1 0 0 0,0 1 1 0 0,1-1-1 0 0,-1 0 1 0 0,1 0-1 0 0,-1 0 1 0 0,0 0-1 0 0,1-1 1 0 0,-1 1-1 0 0,0-1 0 0 0,4 0 1 0 0,8-4-974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48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31 14280 0 0,'-7'-3'1272'0'0,"-1"3"-1016"0"0,3-2-256 0 0,-4-2 0 0 0,0 2 2079 0 0,4-3 377 0 0,0 0 72 0 0,2 3 8 0 0,-4-3-1728 0 0,2 3 432 0 0,17 4-2800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49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6 364 11976 0 0,'-2'-15'11587'0'0,"0"62"-10870"0"0,0-26-638 0 0,2 24-1 0 0,1-38-73 0 0,-1 12 5 0 0,2 0 0 0 0,0 0 0 0 0,1-1 0 0 0,1 1 0 0 0,0-1-1 0 0,9 20 1 0 0,-12-36 23 0 0,0 0-1 0 0,0 0 1 0 0,0 0-1 0 0,1 0 1 0 0,-1 0-1 0 0,1-1 1 0 0,-1 1-1 0 0,1 0 1 0 0,0-1-1 0 0,0 1 1 0 0,-1-1-1 0 0,1 0 1 0 0,0 1-1 0 0,0-1 0 0 0,1 0 1 0 0,-1 0-1 0 0,0 0 1 0 0,0-1-1 0 0,0 1 1 0 0,1 0-1 0 0,-1-1 1 0 0,0 1-1 0 0,0-1 1 0 0,1 0-1 0 0,-1 0 1 0 0,0 0-1 0 0,1 0 1 0 0,-1 0-1 0 0,0-1 1 0 0,1 1-1 0 0,-1-1 1 0 0,0 1-1 0 0,0-1 1 0 0,1 0-1 0 0,1-1 1 0 0,4-2 120 0 0,-1-1 1 0 0,1 0 0 0 0,-1 0 0 0 0,-1 0 0 0 0,1-1 0 0 0,-1 0 0 0 0,0-1-1 0 0,0 1 1 0 0,9-15 0 0 0,-6 5 154 0 0,10-30 0 0 0,-13 29 274 0 0,16-29 0 0 0,-21 46-471 0 0,-1 8-100 0 0,1 1 1 0 0,0-1 0 0 0,0 1 0 0 0,1-1-1 0 0,0 1 1 0 0,0-1 0 0 0,1 0-1 0 0,0 0 1 0 0,0 0 0 0 0,1 0 0 0 0,0-1-1 0 0,10 14 1 0 0,-11-18 20 0 0,-1 1-1 0 0,1-1 1 0 0,0 0 0 0 0,0-1 0 0 0,0 1-1 0 0,1 0 1 0 0,-1-1 0 0 0,1 0-1 0 0,-1 0 1 0 0,1 0 0 0 0,0 0 0 0 0,0 0-1 0 0,-1-1 1 0 0,1 0 0 0 0,0 0-1 0 0,0 0 1 0 0,1 0 0 0 0,-1-1 0 0 0,0 1-1 0 0,0-1 1 0 0,0 0 0 0 0,0 0-1 0 0,0-1 1 0 0,1 1 0 0 0,-1-1 0 0 0,0 0-1 0 0,0 0 1 0 0,6-3 0 0 0,-1 1 1 0 0,0-1 0 0 0,-1-1 0 0 0,0 0 0 0 0,0 0 0 0 0,0 0 0 0 0,0-1 0 0 0,-1 0 0 0 0,0-1 0 0 0,0 1 0 0 0,8-13 0 0 0,4-7-1774 0 0,28-51-1 0 0,7-12-3938 0 0,5-5-3741 0 0,-25 38 4904 0 0,15-28 1724 0 0,-22 26 7944 0 0,-22 47-1811 0 0,1 0 0 0 0,10-11 6108 0 0,-15 47-8529 0 0,-5 7-477 0 0,-1-1 1 0 0,-10 37 0 0 0,8-39-342 0 0,-76 302 591 0 0,73-282-836 0 0,-2 62 1 0 0,11-101-188 0 0,1 0 0 0 0,1 19 0 0 0,7 2-7265 0 0,-1-10-1050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50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17 353 12872 0 0,'0'0'1164'0'0,"-9"-2"76"0"0,7-3-565 0 0,1-1 0 0 0,0 1 0 0 0,0 0 0 0 0,0 0 0 0 0,0 0 0 0 0,1-1 0 0 0,0 1 0 0 0,0 0 0 0 0,0 0 0 0 0,1-1 0 0 0,1-5 0 0 0,3-11 431 0 0,10-29 0 0 0,-5 22-208 0 0,8-26 91 0 0,-7 24-301 0 0,7-39 0 0 0,-13 49-401 0 0,-3 19-117 0 0,-2 12-143 0 0,-2 11-30 0 0,2-1 1 0 0,0 0-1 0 0,2 0 0 0 0,6 36 0 0 0,-5-44-9 0 0,0 1 0 0 0,1-1-1 0 0,0 1 1 0 0,1-1-1 0 0,1 0 1 0 0,0-1 0 0 0,1 1-1 0 0,10 14 1 0 0,-15-24 27 0 0,0 0 0 0 0,0 1 0 0 0,0-1 0 0 0,0 0 0 0 0,0 0 0 0 0,0 0 1 0 0,0-1-1 0 0,1 1 0 0 0,-1-1 0 0 0,1 1 0 0 0,-1-1 0 0 0,1 0 0 0 0,0 0 0 0 0,-1 0 1 0 0,6 1-1 0 0,-5-1 14 0 0,-1-1 0 0 0,1-1 0 0 0,-1 1 0 0 0,1 0 0 0 0,-1-1 0 0 0,1 1 0 0 0,-1-1 0 0 0,1 1 0 0 0,-1-1 0 0 0,0 0 0 0 0,1 0 0 0 0,-1-1 0 0 0,0 1 0 0 0,0 0 0 0 0,0-1 0 0 0,0 1 0 0 0,0-1 0 0 0,3-2 0 0 0,14-16 273 0 0,-1 0 0 0 0,-1-1 0 0 0,18-29 0 0 0,-6 9-843 0 0,-23 32-549 0 0,1 0 1 0 0,1 0-1 0 0,0 0 1 0 0,0 1-1 0 0,1 0 1 0 0,15-10-1 0 0,-8 8-970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51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69 6912 0 0,'-13'0'732'0'0,"-5"6"-1107"0"0,-9 10 5166 0 0,-11 17 3390 0 0,31-25-7872 0 0,-1 0 1 0 0,2 0 0 0 0,-1 0 0 0 0,1 0-1 0 0,1 1 1 0 0,-1 0 0 0 0,2 1 0 0 0,-6 12-1 0 0,8-17-237 0 0,1 0-1 0 0,-1 0 1 0 0,1 0-1 0 0,1 0 1 0 0,-1 0 0 0 0,1 0-1 0 0,0 0 1 0 0,0 0-1 0 0,0 0 1 0 0,0 0-1 0 0,1 0 1 0 0,0 0-1 0 0,0 0 1 0 0,1 0 0 0 0,-1 0-1 0 0,1-1 1 0 0,0 1-1 0 0,0-1 1 0 0,4 6-1 0 0,-5-8-22 0 0,-1-1-1 0 0,1 1 0 0 0,0-1 1 0 0,0 0-1 0 0,0 1 0 0 0,0-1 0 0 0,1 0 1 0 0,-1 0-1 0 0,0 1 0 0 0,1-1 1 0 0,-1 0-1 0 0,0 0 0 0 0,1-1 1 0 0,-1 1-1 0 0,1 0 0 0 0,-1 0 1 0 0,1-1-1 0 0,0 1 0 0 0,-1-1 1 0 0,1 1-1 0 0,0-1 0 0 0,-1 0 0 0 0,1 1 1 0 0,0-1-1 0 0,0 0 0 0 0,-1 0 1 0 0,1 0-1 0 0,0-1 0 0 0,-1 1 1 0 0,1 0-1 0 0,0-1 0 0 0,-1 1 1 0 0,4-2-1 0 0,2-1 67 0 0,0 0 0 0 0,0 0 1 0 0,0-1-1 0 0,0 0 0 0 0,-1 0 0 0 0,1-1 1 0 0,-1 0-1 0 0,0 0 0 0 0,-1 0 0 0 0,1-1 1 0 0,-1 0-1 0 0,0 0 0 0 0,-1 0 0 0 0,1-1 1 0 0,-1 1-1 0 0,3-9 0 0 0,3-5 249 0 0,-2 1 0 0 0,0-1 0 0 0,-2-1 0 0 0,8-35-1 0 0,-12 44 200 0 0,-1 1-1 0 0,0-20 0 0 0,-3 55-491 0 0,1-20-111 0 0,0 0 0 0 0,1 1 0 0 0,0-1 1 0 0,0 0-1 0 0,0 1 0 0 0,1 6 0 0 0,0-5-511 0 0,0 0 1 0 0,1 0-1 0 0,-1-1 0 0 0,1 1 1 0 0,1 0-1 0 0,-1-1 0 0 0,1 1 1 0 0,0-1-1 0 0,0 0 1 0 0,0 0-1 0 0,1 0 0 0 0,0 0 1 0 0,0 0-1 0 0,0-1 0 0 0,0 0 1 0 0,6 4-1 0 0,2 1-2588 0 0,17 10 3440 0 0,-24-24 2017 0 0,2-6-1533 0 0,10-27 1357 0 0,-9 17-742 0 0,20-32 1 0 0,-24 46-1161 0 0,1 1 0 0 0,0 0 1 0 0,0-1-1 0 0,0 2 0 0 0,1-1 1 0 0,0 1-1 0 0,0 0 0 0 0,10-7 0 0 0,-14 11-425 0 0,12 6 284 0 0,-12-4-70 0 0,-1 0-1 0 0,1 0 1 0 0,-1 0 0 0 0,0 0 0 0 0,1 0-1 0 0,-1 1 1 0 0,0-1 0 0 0,0 0-1 0 0,0 0 1 0 0,0 1 0 0 0,0-1 0 0 0,0 1-1 0 0,1 1 1 0 0,10 25-174 0 0,-8-17-140 0 0,9 20-1255 0 0,-12-29 1668 0 0,16-8 502 0 0,-14 4-620 0 0,1-1 0 0 0,-1 1-1 0 0,0-1 1 0 0,1 0-1 0 0,-1 0 1 0 0,-1 0-1 0 0,1 0 1 0 0,0-1-1 0 0,-1 1 1 0 0,4-8-1 0 0,14-16-11 0 0,-8 13 26 0 0,-9 10-49 0 0,-1 1 0 0 0,1 0 0 0 0,0-1 0 0 0,1 1 1 0 0,3-3-1 0 0,-6 6 9 0 0,0-1 1 0 0,0 1-1 0 0,0-1 1 0 0,0 1 0 0 0,0-1-1 0 0,0 1 1 0 0,0-1-1 0 0,0 1 1 0 0,1 0-1 0 0,-1 0 1 0 0,0 0-1 0 0,0 0 1 0 0,0-1 0 0 0,0 1-1 0 0,1 1 1 0 0,-1-1-1 0 0,0 0 1 0 0,0 0-1 0 0,0 0 1 0 0,0 1-1 0 0,0-1 1 0 0,1 0 0 0 0,1 2-1 0 0,72 31-240 0 0,-69-31 249 0 0,1 0 0 0 0,-1 0 0 0 0,1-1 0 0 0,-1 0 0 0 0,1 0-1 0 0,0-1 1 0 0,-1 1 0 0 0,14-2 0 0 0,-16 0 3 0 0,0 1 1 0 0,-1-1-1 0 0,1 0 0 0 0,0 0 0 0 0,0 0 1 0 0,-1 0-1 0 0,1 0 0 0 0,-1-1 0 0 0,1 0 1 0 0,-1 0-1 0 0,0 0 0 0 0,1 0 0 0 0,-1 0 0 0 0,0-1 1 0 0,0 1-1 0 0,4-6 0 0 0,-7 7 18 0 0,1 0 0 0 0,0 0-1 0 0,0 0 1 0 0,-1 0 0 0 0,1 0 0 0 0,-1 0-1 0 0,1 0 1 0 0,-1 0 0 0 0,1 0 0 0 0,-1-1-1 0 0,0 1 1 0 0,1 0 0 0 0,-1 0 0 0 0,0 0-1 0 0,0-1 1 0 0,0 1 0 0 0,0 0 0 0 0,0-3-1 0 0,0 4 18 0 0,-1-1 0 0 0,1 0-1 0 0,-1 0 1 0 0,1 0-1 0 0,-1 0 1 0 0,1 1-1 0 0,-1-1 1 0 0,0 0-1 0 0,1 1 1 0 0,-1-1 0 0 0,0 0-1 0 0,1 1 1 0 0,-1-1-1 0 0,0 1 1 0 0,0-1-1 0 0,1 1 1 0 0,-1-1 0 0 0,-2 0-1 0 0,0 0 30 0 0,0 0 0 0 0,1 1 1 0 0,-1-1-1 0 0,0 1 0 0 0,0-1 0 0 0,0 1 0 0 0,0 0 0 0 0,0 0 0 0 0,0 0 0 0 0,0 1 1 0 0,0-1-1 0 0,0 1 0 0 0,0-1 0 0 0,-2 2 0 0 0,0 0-24 0 0,1 1 0 0 0,-1-1 0 0 0,1 1 0 0 0,0 0 0 0 0,0 0 0 0 0,1 0 0 0 0,-1 1 0 0 0,0-1-1 0 0,1 1 1 0 0,0 0 0 0 0,0 0 0 0 0,0 0 0 0 0,0 0 0 0 0,1 0 0 0 0,0 1 0 0 0,0-1 0 0 0,0 1 0 0 0,0 0 0 0 0,1-1 0 0 0,-1 1 0 0 0,1 0-1 0 0,0 6 1 0 0,0-5-54 0 0,1 0 0 0 0,0 0 0 0 0,0 1 1 0 0,0-1-1 0 0,1 0 0 0 0,0 0 0 0 0,0 0 0 0 0,0 0 0 0 0,1 1 0 0 0,0-2 0 0 0,0 1 0 0 0,1 0 0 0 0,-1 0 0 0 0,1-1 0 0 0,1 1 0 0 0,-1-1 0 0 0,7 7 0 0 0,-7-8-203 0 0,1-1 0 0 0,0 0 0 0 0,0 0 0 0 0,1 0 0 0 0,-1 0 0 0 0,0-1 0 0 0,1 0 1 0 0,0 1-1 0 0,5 0 0 0 0,-2 0-1175 0 0,8 3-8126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26.7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73 9384 0 0,'0'0'449'0'0,"0"-12"78"0"0,-3-8 667 0 0,2 11-45 0 0,1 8-869 0 0,0-1 0 0 0,0 0 0 0 0,0 0 0 0 0,0 1 0 0 0,0-1 0 0 0,0 0 0 0 0,0 0 0 0 0,1 1 0 0 0,-1-1 0 0 0,1 0 0 0 0,0-2 1 0 0,4-4 3896 0 0,-6 20-3548 0 0,-5 48-41 0 0,2 28-240 0 0,2 34-299 0 0,3-102-50 0 0,0 3 13 0 0,4 27-1 0 0,-4-44 21 0 0,1 0 0 0 0,-1 0 1 0 0,1 0-1 0 0,0 0 0 0 0,0-1 0 0 0,1 1 0 0 0,0-1 0 0 0,0 1 0 0 0,6 7 0 0 0,-9-12-6 0 0,1 0 1 0 0,0 0-1 0 0,0 0 0 0 0,1 1 1 0 0,-1-1-1 0 0,0 0 0 0 0,0-1 0 0 0,0 1 1 0 0,1 0-1 0 0,-1 0 0 0 0,0 0 1 0 0,1-1-1 0 0,-1 1 0 0 0,0-1 1 0 0,1 1-1 0 0,-1-1 0 0 0,1 1 0 0 0,-1-1 1 0 0,1 0-1 0 0,2 0 0 0 0,-3 0 31 0 0,1 0 0 0 0,0-1-1 0 0,0 1 1 0 0,0-1 0 0 0,0 0-1 0 0,0 1 1 0 0,-1-1 0 0 0,1 0-1 0 0,0 0 1 0 0,-1 0 0 0 0,1 0-1 0 0,-1-1 1 0 0,3-2 0 0 0,2-2 114 0 0,-1 0 0 0 0,0-1 1 0 0,0 0-1 0 0,0 0 0 0 0,-1 0 1 0 0,4-9-1 0 0,32-98 771 0 0,-22 56-789 0 0,-12 41-9 0 0,19-51-3232 0 0,-19 58 1969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27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44 271 13824 0 0,'-11'10'1470'0'0,"3"3"-1113"0"0,2 14 4421 0 0,3-12-2553 0 0,-7 52-1346 0 0,7-42-770 0 0,1 1 0 0 0,1-1 1 0 0,4 28-1 0 0,-3-51-112 0 0,1 4-232 0 0,0 0 0 0 0,0 0 1 0 0,1 0-1 0 0,0 0 0 0 0,0 0 0 0 0,0 0 0 0 0,6 9 0 0 0,-5-10-318 0 0,3 5-807 0 0</inkml:trace>
  <inkml:trace contextRef="#ctx0" brushRef="#br0" timeOffset="1">115 76 19839 0 0,'-12'-18'880'0'0,"7"11"176"0"0,-1-1-840 0 0,1 0-216 0 0,-1-1 0 0 0,0 3 0 0 0,1-1 344 0 0,2 2 24 0 0,-3 0 8 0 0,4 3 0 0 0,-1 2-464 0 0,6 5-480 0 0,-1 2-808 0 0,4 0-224 0 0,-1 6-56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27.7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112 276 16559 0 0,'-3'7'802'0'0,"-56"60"283"0"0,51-54-506 0 0,0-1 1 0 0,0 1-1 0 0,-8 20 1 0 0,14-30-428 0 0,1 1 1 0 0,-1 0 0 0 0,1 0-1 0 0,0 0 1 0 0,0 0 0 0 0,1 0-1 0 0,-1 0 1 0 0,1 0-1 0 0,0 0 1 0 0,0 0 0 0 0,0 0-1 0 0,1 0 1 0 0,-1-1 0 0 0,1 1-1 0 0,0 0 1 0 0,0 0 0 0 0,3 7-1 0 0,-3-9-153 0 0,0-1 1 0 0,0 1-1 0 0,0-1 0 0 0,0 1 0 0 0,1-1 0 0 0,-1 1 1 0 0,1-1-1 0 0,-1 0 0 0 0,1 0 0 0 0,-1 0 0 0 0,1 0 1 0 0,0 0-1 0 0,-1 0 0 0 0,1 0 0 0 0,0 0 0 0 0,0-1 1 0 0,0 1-1 0 0,0-1 0 0 0,0 1 0 0 0,0-1 0 0 0,-1 0 1 0 0,5 0-1 0 0,-1 0 34 0 0,0 0 1 0 0,-1 0 0 0 0,1-1-1 0 0,0 0 1 0 0,-1 0 0 0 0,1 0-1 0 0,8-4 1 0 0,-1 0 76 0 0,-1 0 0 0 0,0-1 1 0 0,0-1-1 0 0,-1 0 0 0 0,0 0 0 0 0,0-1 1 0 0,0-1-1 0 0,-1 1 0 0 0,-1-1 0 0 0,1-1 1 0 0,-1 0-1 0 0,-1 0 0 0 0,0 0 0 0 0,0-1 1 0 0,5-12-1 0 0,-4 2 29 0 0,0-1 1 0 0,-2 1-1 0 0,0-1 0 0 0,5-42 1 0 0,-4-91 1412 0 0,-10 95-440 0 0,3 59-784 0 0,-1 1-323 0 0,1 1 0 0 0,-1-1 0 0 0,1 0 0 0 0,-1 1 0 0 0,1-1 0 0 0,0 0 0 0 0,-1 1 0 0 0,1-1 0 0 0,-1 1 0 0 0,1-1 0 0 0,0 0 0 0 0,-1 1 0 0 0,1-1 0 0 0,0 1 0 0 0,0-1 0 0 0,-1 1 0 0 0,1-1 0 0 0,0 1 0 0 0,0-1 0 0 0,0 2 0 0 0,-5 12-21 0 0,5-12 23 0 0,-8 34-7 0 0,1 1 0 0 0,-2 54 0 0 0,9 75 0 0 0,0-152 0 0 0,2 1 0 0 0,0-1 0 0 0,7 28 0 0 0,-7-37 0 0 0,0 1 0 0 0,0-1 0 0 0,0 1 0 0 0,0-1 0 0 0,1 0 0 0 0,0 0 0 0 0,0-1 0 0 0,0 1 0 0 0,1 0 0 0 0,0-1 0 0 0,0 0 0 0 0,8 7 0 0 0,-11-10-1 0 0,1 0 0 0 0,-1-1-1 0 0,1 1 1 0 0,0 0 0 0 0,0-1 0 0 0,-1 1-1 0 0,1-1 1 0 0,0 0 0 0 0,0 1 0 0 0,0-1-1 0 0,0 0 1 0 0,-1 0 0 0 0,1 0 0 0 0,0-1-1 0 0,0 1 1 0 0,0 0 0 0 0,-1-1 0 0 0,1 1-1 0 0,0-1 1 0 0,0 1 0 0 0,-1-1 0 0 0,1 0-1 0 0,0 0 1 0 0,-1 0 0 0 0,1 0 0 0 0,2-2 0 0 0,4-3-256 0 0,-1 0 1 0 0,0 0 0 0 0,11-14-1 0 0,-7 8-74 0 0,16-19-2073 0 0,28-41 1 0 0,-44 51 1611 0 0,7-8-417 0 0,-16 27 1346 0 0,1 0 1 0 0,-1 0-1 0 0,0 0 0 0 0,1 0 1 0 0,-1 1-1 0 0,1-1 1 0 0,0 1-1 0 0,-1-1 1 0 0,1 1-1 0 0,0 0 0 0 0,0 0 1 0 0,0 0-1 0 0,0 1 1 0 0,0-1-1 0 0,0 1 1 0 0,0-1-1 0 0,0 1 0 0 0,0 0 1 0 0,4 0-1 0 0,-4 0 96 0 0,1 0 0 0 0,0 0-1 0 0,-1 0 1 0 0,1-1-1 0 0,0 1 1 0 0,-1-1-1 0 0,1 0 1 0 0,-1-1 0 0 0,6-1-1 0 0,-6 1-101 0 0,-1 0-1 0 0,1 0 1 0 0,-1 0-1 0 0,0 0 1 0 0,0 0-1 0 0,0 0 1 0 0,0 0-1 0 0,0-1 1 0 0,0 1-1 0 0,-1-1 1 0 0,2-3-1 0 0,-2 5-102 0 0,-1 0 0 0 0,1 0-1 0 0,-1 0 1 0 0,0 0-1 0 0,1 0 1 0 0,-1 0-1 0 0,0 0 1 0 0,0 0 0 0 0,0-1-1 0 0,0 1 1 0 0,0 0-1 0 0,0 0 1 0 0,0 0-1 0 0,0 0 1 0 0,0 0 0 0 0,-1 0-1 0 0,1-1 1 0 0,0 1-1 0 0,-1 0 1 0 0,1 0-1 0 0,-1 0 1 0 0,1 0-1 0 0,-1 0 1 0 0,1 0 0 0 0,-1 0-1 0 0,0 0 1 0 0,1 1-1 0 0,-1-1 1 0 0,0 0-1 0 0,0 0 1 0 0,0 1 0 0 0,-1-2-1 0 0,0 1 12 0 0,0 0 0 0 0,-1 0-1 0 0,1 0 1 0 0,-1 0 0 0 0,1 0-1 0 0,-1 1 1 0 0,1-1 0 0 0,-1 1 0 0 0,0-1-1 0 0,1 1 1 0 0,-1 0 0 0 0,0 0 0 0 0,1 0-1 0 0,-1 1 1 0 0,1-1 0 0 0,-5 2 0 0 0,1-1 16 0 0,1 1 1 0 0,-1 0-1 0 0,1 0 1 0 0,-1 0 0 0 0,1 1-1 0 0,-7 4 1 0 0,5-2 6 0 0,1 1 0 0 0,0 0-1 0 0,0 0 1 0 0,0 0 0 0 0,1 1-1 0 0,-9 14 1 0 0,5-6 41 0 0,0 2 0 0 0,-7 20 0 0 0,14-31-89 0 0,0 0 0 0 0,0 0 0 0 0,1 0 1 0 0,0 1-1 0 0,0-1 0 0 0,0 0 0 0 0,1 1 0 0 0,0-1 0 0 0,0 1 0 0 0,1-1 0 0 0,1 8 0 0 0,-1-11-40 0 0,-1-1 0 0 0,1 0 0 0 0,0 0 0 0 0,-1 0 0 0 0,1 0 0 0 0,0 0 0 0 0,0 0 0 0 0,1 0 0 0 0,-1 0 0 0 0,0 0 0 0 0,1-1 0 0 0,-1 1 0 0 0,1 0 0 0 0,-1-1 0 0 0,1 1 0 0 0,0-1 0 0 0,-1 0 0 0 0,1 1 0 0 0,0-1 0 0 0,0 0 0 0 0,0 0 0 0 0,0 0 0 0 0,0 0 0 0 0,0-1 0 0 0,1 1 0 0 0,-1-1 0 0 0,0 1-1 0 0,0-1 1 0 0,0 0 0 0 0,1 1 0 0 0,-1-1 0 0 0,0-1 0 0 0,0 1 0 0 0,1 0 0 0 0,2-1 0 0 0,9-2-838 0 0,-1-1-1 0 0,0 0 1 0 0,0-1-1 0 0,-1-1 0 0 0,0 0 1 0 0,0 0-1 0 0,17-13 0 0 0,-4 2-1535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28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1 21679 0 0,'-9'2'314'0'0,"-1"1"0"0"0,1 0-1 0 0,0 0 1 0 0,0 1 0 0 0,0 1-1 0 0,1-1 1 0 0,-1 1 0 0 0,1 1 0 0 0,0-1-1 0 0,1 1 1 0 0,-1 1 0 0 0,-9 11-1 0 0,9-10-63 0 0,1 1 1 0 0,0 0-1 0 0,1 1 0 0 0,-1-1 0 0 0,2 1 1 0 0,0 1-1 0 0,0-1 0 0 0,0 1 0 0 0,2-1 1 0 0,-5 17-1 0 0,7-17-85 0 0,0-1-1 0 0,0 0 1 0 0,1 1 0 0 0,0 0-1 0 0,1 11 1 0 0,-1-18-113 0 0,1 0 1 0 0,-1 0-1 0 0,1-1 1 0 0,-1 1-1 0 0,1 0 0 0 0,0 0 1 0 0,0 0-1 0 0,0 0 0 0 0,1-1 1 0 0,-1 1-1 0 0,1-1 0 0 0,-1 1 1 0 0,1-1-1 0 0,0 1 1 0 0,0-1-1 0 0,0 0 0 0 0,0 0 1 0 0,0 0-1 0 0,0 0 0 0 0,5 2 1 0 0,-5-3-25 0 0,1 0 0 0 0,-1-1 0 0 0,1 1 0 0 0,-1-1 0 0 0,1 0 0 0 0,-1 0 1 0 0,1 0-1 0 0,0 0 0 0 0,-1-1 0 0 0,1 1 0 0 0,-1-1 0 0 0,1 1 0 0 0,-1-1 0 0 0,0 0 0 0 0,1 0 1 0 0,-1 0-1 0 0,0 0 0 0 0,1 0 0 0 0,-1-1 0 0 0,0 1 0 0 0,0 0 0 0 0,0-1 0 0 0,2-2 0 0 0,6-5 104 0 0,0 0-1 0 0,15-20 1 0 0,-17 19-62 0 0,0-1 1 0 0,0 0-1 0 0,-1-1 1 0 0,-1 1-1 0 0,0-1 1 0 0,9-25-1 0 0,-14 32-73 0 0,1 0 0 0 0,-1-1-1 0 0,0 1 1 0 0,0 0 0 0 0,0 0 0 0 0,-1-1-1 0 0,0 1 1 0 0,0 0 0 0 0,-1-1 0 0 0,1 1 0 0 0,-1 0-1 0 0,0-1 1 0 0,0 1 0 0 0,-1 0 0 0 0,0 0-1 0 0,0 0 1 0 0,0 0 0 0 0,0 0 0 0 0,-1 1 0 0 0,-3-6-1 0 0,5 9-199 0 0,0-1-1 0 0,0 1 0 0 0,0 0 0 0 0,0-1 1 0 0,0 1-1 0 0,0 0 0 0 0,-1 0 0 0 0,1 0 1 0 0,0 0-1 0 0,-1 0 0 0 0,1 0 0 0 0,-1 0 1 0 0,1 0-1 0 0,-1 1 0 0 0,0-1 1 0 0,1 1-1 0 0,-1-1 0 0 0,1 1 0 0 0,-1 0 1 0 0,0-1-1 0 0,0 1 0 0 0,1 0 0 0 0,-1 0 1 0 0,0 0-1 0 0,-1 0 0 0 0,-3 1-1232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0:58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11 1840 0 0,'-6'1'1096'0'0,"-8"0"669"0"0,12-1-1748 0 0,0 0-1 0 0,0 0 0 0 0,0-1 1 0 0,0 1-1 0 0,0 0 1 0 0,0-1-1 0 0,0 0 1 0 0,0 1-1 0 0,0-1 1 0 0,0 0-1 0 0,-1-1 0 0 0,2 1-3 0 0,-1 1-1 0 0,1-1 0 0 0,0 0 0 0 0,0 1 0 0 0,-1-1 0 0 0,1 1 0 0 0,0 0 0 0 0,-1-1 1 0 0,1 1-1 0 0,-3 0 0 0 0,-7 0 88 0 0,-1 0-1 0 0,0 1 1 0 0,1 1 0 0 0,-12 2-1 0 0,20-1-197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2:03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18 128 4608 0 0,'1'-9'11438'0'0,"-3"6"-10333"0"0,-7 0 2717 0 0,9 3-3706 0 0,0 0 1 0 0,0 0 0 0 0,0 0-1 0 0,-1 0 1 0 0,1 0 0 0 0,0 0-1 0 0,0-1 1 0 0,-1 1 0 0 0,1 0-1 0 0,0 0 1 0 0,0 0 0 0 0,-1 0-1 0 0,1 0 1 0 0,0 0 0 0 0,0 0-1 0 0,-1 0 1 0 0,1 1 0 0 0,0-1-1 0 0,0 0 1 0 0,0 0 0 0 0,-1 0-1 0 0,1 0 1 0 0,0 0 0 0 0,0 0-1 0 0,-1 0 1 0 0,1 0 0 0 0,0 1-1 0 0,0-1 1 0 0,0 0 0 0 0,0 0-1 0 0,-1 0 1 0 0,1 0 0 0 0,0 1-1 0 0,0-1 1 0 0,0 0 0 0 0,0 0-1 0 0,-1 1 1 0 0,15 11 348 0 0,-10-9-409 0 0,0 0-1 0 0,0-1 0 0 0,0 1 1 0 0,0-1-1 0 0,0 0 0 0 0,0 0 1 0 0,1 0-1 0 0,-1-1 0 0 0,1 1 1 0 0,5 0-1 0 0,8 1 630 0 0,24 1 1 0 0,-14-2-546 0 0,30 0 402 0 0,0-1 0 0 0,75-10 0 0 0,-120 8-505 0 0,166-19 73 0 0,1-15 692 0 0,-127 22-475 0 0,1 4 0 0 0,77-5 0 0 0,111 9-151 0 0,-225 5-51 0 0,117 4 59 0 0,86-3-161 0 0,-161-5 344 0 0,130-7-159 0 0,-174 12-267 0 0,28 4-1 0 0,-28-2 153 0 0,26 1-1 0 0,-40-4-161 0 0,0 0 1 0 0,-1 0 68 0 0,0 0-1 0 0,0 0 1 0 0,1 0 0 0 0,-1 0 0 0 0,0 0-1 0 0,0 0 1 0 0,0 0 0 0 0,0 0-1 0 0,0 0 1 0 0,0 0 0 0 0,0 0 0 0 0,0 0-1 0 0,0 0 1 0 0,1 0 0 0 0,-1 0-1 0 0,0 0 1 0 0,0 0 0 0 0,0-1 0 0 0,0 1-1 0 0,0 0 1 0 0,0 0 0 0 0,0 0-1 0 0,0 0 1 0 0,0 0 0 0 0,0 0 0 0 0,0 0-1 0 0,0 0 1 0 0,1 0 0 0 0,-1 0-1 0 0,0 0 1 0 0,0 0 0 0 0,0 0 0 0 0,0-1-1 0 0,0 1 1 0 0,0 0 0 0 0,0 0-1 0 0,0 0 1 0 0,0 0 0 0 0,0 0 0 0 0,0 0-1 0 0,0 0 1 0 0,0 0 0 0 0,0 0-1 0 0,0 0 1 0 0,0-1 0 0 0,-3-4 14 0 0,-4-3 38 0 0,-1 2-176 0 0,0 0-1 0 0,-17-7 0 0 0,4 1-3043 0 0,7 4-7335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2:46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94 6448 0 0,'0'0'585'0'0,"-11"0"1750"0"0,-13-5 382 0 0,23 5-2122 0 0,0-1-470 0 0,1 1 0 0 0,-1-1 0 0 0,1 1 0 0 0,-1-1 0 0 0,1 1 0 0 0,-1-1 0 0 0,1 1 0 0 0,-1-1 0 0 0,0 1 0 0 0,1 0 0 0 0,-1-1 0 0 0,1 1 0 0 0,-1 0 0 0 0,0 0 0 0 0,0-1 0 0 0,0 1 0 0 0,-3-2 2163 0 0,8 2-63 0 0,25-2-1995 0 0,1-1-1 0 0,34-8 1 0 0,21-2 537 0 0,51-1-403 0 0,77 19-47 0 0,-58 0 1291 0 0,-136-6-1389 0 0,0-1 0 0 0,-1-2 0 0 0,27-7 0 0 0,-7 3-315 0 0,0 2 0 0 0,44-2-1 0 0,-23 3 30 0 0,-33 4 136 0 0,-1 1 1 0 0,0 1-1 0 0,32 5 0 0 0,-29-3-8 0 0,28-1 94 0 0,-8-1-502 0 0,25-2 641 0 0,-27 0-131 0 0,22 2 187 0 0,81 10 0 0 0,-109-7-176 0 0,0-3-1 0 0,58-4 1 0 0,-1-1-6 0 0,-71 4-168 0 0,22 0 0 0 0,-35 0 35 0 0,1 0-1 0 0,16-2 1 0 0,8 0 389 0 0,38 6 120 0 0,6 4 306 0 0,-63-6-756 0 0,32 7-94 0 0,-31-5 0 0 0,0-1 0 0 0,28 0 0 0 0,-2 0 0 0 0,-29-2 0 0 0,0 0 0 0 0,27-3 0 0 0,74-15 1976 0 0,-99 13-1943 0 0,-1 0 76 0 0,-1 1 0 0 0,30-1 0 0 0,-38 4-64 0 0,0-1 1 0 0,-1 0-1 0 0,17-4 0 0 0,-9 4 50 0 0,-15 1-22 0 0,17-6-2195 0 0,-15 5 1386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2:55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80 4144 0 0,'-2'3'8336'0'0,"4"-4"-8210"0"0,0 0 0 0 0,-1 1 1 0 0,1-1-1 0 0,0 0 0 0 0,-1 0 1 0 0,1 0-1 0 0,-1 0 1 0 0,1 0-1 0 0,-1 0 0 0 0,2-3 1 0 0,7-3 723 0 0,0 2-400 0 0,-1 0 0 0 0,1 1 0 0 0,0 1-1 0 0,15-4 1 0 0,44-7 311 0 0,-51 11-313 0 0,76-8 1771 0 0,179 0-1 0 0,101 24-850 0 0,-53 1-96 0 0,-163-22-533 0 0,-1-1 1 0 0,234 22 149 0 0,-340-9-376 0 0,54 2 994 0 0,-99-7-1535 0 0,-1 1 0 0 0,1-1 0 0 0,0-1 0 0 0,0 1 0 0 0,10-4 0 0 0,0-3-2986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3:04.1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11 158 3224 0 0,'0'0'9232'0'0,"1"-8"-3805"0"0,-1 6-5154 0 0,-1 1-87 0 0,1 1 0 0 0,0-1 0 0 0,0 0 0 0 0,-1 1-1 0 0,1-1 1 0 0,0 0 0 0 0,-1 1 0 0 0,1-1 0 0 0,-1 1-1 0 0,1-1 1 0 0,-1 1 0 0 0,1-1 0 0 0,-1 1 0 0 0,-1-2 1415 0 0,1-6 37 0 0,0 8-1579 0 0,1-1-1 0 0,0 1 1 0 0,0 0 0 0 0,0 0-1 0 0,0-1 1 0 0,-1 1 0 0 0,1 0-1 0 0,0-1 1 0 0,0 1-1 0 0,0 0 1 0 0,0-1 0 0 0,0 1-1 0 0,0 0 1 0 0,0-1 0 0 0,0 1-1 0 0,0-1 1 0 0,0 1 0 0 0,0 0-1 0 0,0-1 1 0 0,0 1 0 0 0,0 0-1 0 0,0-1 1 0 0,0 1 0 0 0,1 0-1 0 0,-1-1 1 0 0,0 1 0 0 0,0 0-1 0 0,0 0 1 0 0,0-1 0 0 0,1 1-1 0 0,-1 0 1 0 0,0-1 0 0 0,1 1-1 0 0,3-14 1894 0 0,9 0-885 0 0,-13 13-1014 0 0,14-1 78 0 0,-12 0-103 0 0,0 1 0 0 0,0 0 1 0 0,1 0-1 0 0,-1 0 0 0 0,0 0 1 0 0,1 0-1 0 0,-1 0 0 0 0,1 1 1 0 0,-1-1-1 0 0,1 1 0 0 0,-1 0 1 0 0,1 0-1 0 0,-1-1 0 0 0,1 2 1 0 0,-1-1-1 0 0,1 0 0 0 0,-1 0 1 0 0,1 1-1 0 0,2 1 0 0 0,25 0 376 0 0,-24-1-370 0 0,1-1-1 0 0,-1 1 1 0 0,1-1-1 0 0,0-1 1 0 0,-1 1-1 0 0,1-1 1 0 0,11-3-1 0 0,-14 3-15 0 0,58-3 307 0 0,-9 0-264 0 0,-36 3-19 0 0,30-5-1 0 0,22-5-41 0 0,38 0 0 0 0,-89 10 0 0 0,30-2 10 0 0,-8 0 17 0 0,69-12 0 0 0,-85 11 51 0 0,0 1 0 0 0,43 0 0 0 0,23-3 80 0 0,-70 5-186 0 0,31 0 0 0 0,-31 1 20 0 0,63 1 72 0 0,112 18 0 0 0,-54-6-60 0 0,31 6-24 0 0,8 6 87 0 0,121-7-278 0 0,-140-11 611 0 0,-87-7-389 0 0,178-13 170 0 0,-125 7-107 0 0,-3 0-8 0 0,-46 11-27 0 0,-1 0-18 0 0,101-10-21 0 0,-125 3 0 0 0,-7 3 0 0 0,85 12 0 0 0,-6 0 0 0 0,-70-11 0 0 0,61 4 0 0 0,107 21 0 0 0,-145-17 10 0 0,134 11 55 0 0,-96-8-43 0 0,3 0-15 0 0,196-2 273 0 0,-250-6-256 0 0,38-1 45 0 0,-32-4-41 0 0,134 3 43 0 0,-51-1-26 0 0,-89-3-8 0 0,87 10 1 0 0,-69 1-38 0 0,159-3 0 0 0,-137-13 0 0 0,43-2 0 0 0,-18 5 0 0 0,-93 1 0 0 0,94-8 0 0 0,-119 9 0 0 0,0 0 0 0 0,14 0 0 0 0,-10 1 0 0 0,-11 0 0 0 0,1 0 0 0 0,-2 0-65 0 0,-3 0-271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2:44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13 4608 0 0,'-14'6'628'0'0,"10"-5"176"0"0,-20 5 2363 0 0,22-5-2990 0 0,1-1-1 0 0,-1 0 1 0 0,1 0 0 0 0,-1 0 0 0 0,1 0-1 0 0,0 0 1 0 0,-1 0 0 0 0,1 0 0 0 0,-1 0-1 0 0,1-1 1 0 0,0 1 0 0 0,-7-3 5788 0 0,9-3-4625 0 0,4-2-834 0 0,-3 6-381 0 0,0 1-1 0 0,0 0 1 0 0,0 0-1 0 0,0 0 1 0 0,0 1-1 0 0,0-1 1 0 0,0 1 0 0 0,1-1-1 0 0,-1 1 1 0 0,0-1-1 0 0,1 1 1 0 0,2 0-1 0 0,0 1 126 0 0,0 0 0 0 0,0 0 0 0 0,-1 0-1 0 0,10 4 1 0 0,15 4 554 0 0,1 0 0 0 0,45 6 0 0 0,64 1 386 0 0,-88-11-857 0 0,376 2 1624 0 0,-334-9-1598 0 0,208-5 62 0 0,-154 6-168 0 0,1-1-9 0 0,155 18-1 0 0,-191-5 205 0 0,86 13 159 0 0,-164-18-436 0 0,2 0 33 0 0,65 4 1 0 0,-40-8 113 0 0,-31 0-127 0 0,39-3 0 0 0,-16-5 166 0 0,80-18 0 0 0,-124 22-296 0 0,-6 2-66 0 0,-1-1 0 0 0,1 0-1 0 0,-1 1 1 0 0,1-1 0 0 0,-1 0 0 0 0,5-3-1 0 0,-6 3-223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2:46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43 110 10592 0 0,'-43'-2'6607'0'0,"47"1"-6184"0"0,-1-1-1 0 0,0 1 1 0 0,0 0-1 0 0,0 0 1 0 0,7-1-1 0 0,189-21 2793 0 0,-126 16-2581 0 0,436-31 2006 0 0,-132 23-1719 0 0,-107 6-154 0 0,57 4-45 0 0,-86 3-244 0 0,95 19 871 0 0,-298-10-1342 0 0,-28-5 42 0 0,0 0 1 0 0,21 1-1 0 0,-30-3 31 0 0,7-2 27 0 0,-7 2-130 0 0,4-10-3318 0 0,-2 8 1694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0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86 9848 0 0,'0'0'6525'0'0,"4"-8"-3968"0"0,-2 8-2349 0 0,0 0 0 0 0,0-1 0 0 0,0 1 0 0 0,0 0 0 0 0,0 0 0 0 0,0 1-1 0 0,1-1 1 0 0,-1 0 0 0 0,0 1 0 0 0,0-1 0 0 0,0 1 0 0 0,0 0 0 0 0,0 0 0 0 0,-1 0 0 0 0,5 2 1213 0 0,2 1 584 0 0,-4 0-1441 0 0,-2-3-337 0 0,-1 1 1 0 0,1-1 0 0 0,-1 0 0 0 0,1 0 0 0 0,0 1-1 0 0,0-1 1 0 0,0 0 0 0 0,0 0 0 0 0,0-1 0 0 0,3 2-1 0 0,4 0 319 0 0,-8-2-526 0 0,0 0 0 0 0,0 0 1 0 0,-1 0-1 0 0,1 1 0 0 0,0-1 1 0 0,0 0-1 0 0,0 0 0 0 0,-1 0 1 0 0,1 0-1 0 0,0-1 0 0 0,0 1 1 0 0,-1 0-1 0 0,1 0 0 0 0,0 0 1 0 0,1-1-1 0 0,10 3 289 0 0,-3-4-204 0 0,-1 1-1 0 0,0 0 0 0 0,1 1 0 0 0,10 0 1 0 0,-10 0-1 0 0,0 0 0 0 0,0 0 1 0 0,12-3-1 0 0,-13 1-95 0 0,0 1-1 0 0,-1 1 1 0 0,15 0 0 0 0,-14 0 0 0 0,1 0 1 0 0,14-2 0 0 0,-11 0 14 0 0,0 0-1 0 0,1 1 0 0 0,-1 0 1 0 0,15 1-1 0 0,18 0-12 0 0,38 2-11 0 0,-60-3 0 0 0,0 1 0 0 0,34 5 0 0 0,8-1 0 0 0,79-4 1 0 0,-64-2 74 0 0,116-3 313 0 0,-182 5-388 0 0,-8 0 0 0 0,0 1 0 0 0,0-2 0 0 0,0 1 0 0 0,0-1 0 0 0,0 0 0 0 0,8-2 0 0 0,13-4 1 0 0,0 0 0 0 0,34-2 0 0 0,-18 3 113 0 0,166-34 225 0 0,-169 32-316 0 0,0 2-1 0 0,0 2 1 0 0,1 2 0 0 0,-1 2-1 0 0,60 6 1 0 0,-61-2-23 0 0,61-2 0 0 0,-62-2 0 0 0,13-1 0 0 0,45 1 0 0 0,-66 2 0 0 0,55 6 0 0 0,-42-3 19 0 0,52 0 0 0 0,12 1 7 0 0,-80-4-26 0 0,-15-1 0 0 0,1 0 0 0 0,-1 1 0 0 0,14 4 0 0 0,26 6 21 0 0,0-2 1 0 0,97 6-1 0 0,-55-13-24 0 0,30 4 59 0 0,-10 0-42 0 0,-6 0-17 0 0,-34-3 29 0 0,20 3 12 0 0,80 3-41 0 0,-85-8 59 0 0,-29-2-8 0 0,12 0 70 0 0,-48 1-90 0 0,29-3 0 0 0,16 1-15 0 0,191-5 112 0 0,-234 4-122 0 0,62-4-3 0 0,135-6 0 0 0,-81 6 38 0 0,-32 0-12 0 0,155-13 64 0 0,-136 9-60 0 0,60 1-30 0 0,-130 8 0 0 0,86 7 0 0 0,-141-5 0 0 0,129 9 0 0 0,-88-5 0 0 0,-9-2 0 0 0,43 11 0 0 0,-4-4 0 0 0,-71-9 3 0 0,0 0 0 0 0,0-1-1 0 0,0 1 1 0 0,0-1 0 0 0,7 0 0 0 0,25-1-124 0 0,-35 1-419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4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95 258 4144 0 0,'-1'0'143'0'0,"0"0"1"0"0,0 0-1 0 0,0 0 0 0 0,-1-1 1 0 0,1 1-1 0 0,0-1 0 0 0,0 1 1 0 0,0-1-1 0 0,0 1 0 0 0,0-1 0 0 0,-1 0 1 0 0,1 1-1 0 0,1-1 0 0 0,-1 0 1 0 0,0 0-1 0 0,0 0 0 0 0,0 0 1 0 0,0 0-1 0 0,0 0 0 0 0,1 0 1 0 0,-1 0-1 0 0,1 0 0 0 0,-1 0 1 0 0,0-2-1 0 0,-2-4 1434 0 0,1 0 1 0 0,-1 0-1 0 0,0-8 0 0 0,2 10-1687 0 0,-1-10 784 0 0,1 1 0 0 0,0-1 0 0 0,1 1 0 0 0,0-1 0 0 0,5-23 0 0 0,-3 25-229 0 0,-2 4 112 0 0,1 0 0 0 0,1 1-1 0 0,0 0 1 0 0,0-1-1 0 0,1 1 1 0 0,6-15 1511 0 0,-33 303 2534 0 0,8-124-4039 0 0,1-21-189 0 0,-4 65-94 0 0,16-157-218 0 0,1-27-365 0 0,0 1-1 0 0,2 22 1 0 0,4-27-659 0 0,-4-11 857 0 0,0-1 0 0 0,1 0 1 0 0,-1 0-1 0 0,0 1 0 0 0,0-1 1 0 0,1 0-1 0 0,-1 0 0 0 0,0 0 1 0 0,1 0-1 0 0,-1 1 0 0 0,0-1 1 0 0,0 0-1 0 0,1 0 0 0 0,-1 0 0 0 0,0 0 1 0 0,1 0-1 0 0,-1 0 0 0 0,0 0 1 0 0,1 0-1 0 0,-1 0 0 0 0,0 0 1 0 0,1 0-1 0 0,1 0-312 0 0,-1-1 1 0 0,1 0-1 0 0,0 1 1 0 0,-1-1-1 0 0,1 0 1 0 0,-1 0-1 0 0,1 0 1 0 0,-1 0-1 0 0,0 0 1 0 0,2-1-1 0 0,9-12-7425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4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1 185 18199 0 0,'0'0'830'0'0,"3"-3"276"0"0,7-2-799 0 0,0-1 0 0 0,0 0-1 0 0,0 0 1 0 0,-1-1 0 0 0,0 0-1 0 0,-1-1 1 0 0,1 0 0 0 0,-1 0-1 0 0,-1-1 1 0 0,0 0 0 0 0,0 0-1 0 0,-1-1 1 0 0,0 0 0 0 0,6-14-1 0 0,-4-1 293 0 0,-8 24-581 0 0,1 0-1 0 0,-1 0 1 0 0,0 0 0 0 0,0-1-1 0 0,0 1 1 0 0,0 0 0 0 0,0 0 0 0 0,0-1-1 0 0,0 1 1 0 0,0 0 0 0 0,0 0-1 0 0,0 0 1 0 0,-1-1 0 0 0,1 1-1 0 0,0 0 1 0 0,-1 0 0 0 0,0-1 0 0 0,0 1 7 0 0,1 1 0 0 0,-1-1 0 0 0,0 1 0 0 0,0 0 1 0 0,1 0-1 0 0,-1 0 0 0 0,0-1 0 0 0,0 1 0 0 0,1 0 1 0 0,-1 0-1 0 0,0 0 0 0 0,0 0 0 0 0,1 0 0 0 0,-1 0 1 0 0,0 0-1 0 0,0 0 0 0 0,1 1 0 0 0,-1-1 0 0 0,0 0 1 0 0,1 0-1 0 0,-1 1 0 0 0,0-1 0 0 0,0 0 0 0 0,1 1 1 0 0,-1-1-1 0 0,1 1 0 0 0,-1-1 0 0 0,0 0 0 0 0,0 2 1 0 0,-18 14 438 0 0,10-7-282 0 0,1 0 1 0 0,0 1-1 0 0,0 0 1 0 0,2 0-1 0 0,-1 1 1 0 0,1 0 0 0 0,0 0-1 0 0,-4 15 1 0 0,6-16-88 0 0,1 0-1 0 0,0 0 1 0 0,1 0 0 0 0,0 0-1 0 0,1 1 1 0 0,0-1 0 0 0,0 1 0 0 0,1-1-1 0 0,1 0 1 0 0,1 13 0 0 0,-1-21-81 0 0,-1 1 1 0 0,1-1 0 0 0,-1 0-1 0 0,1 0 1 0 0,0 1 0 0 0,0-1-1 0 0,0 0 1 0 0,0 0 0 0 0,0 0-1 0 0,0 0 1 0 0,0 0 0 0 0,1 0 0 0 0,-1-1-1 0 0,1 1 1 0 0,-1 0 0 0 0,1-1-1 0 0,0 1 1 0 0,0-1 0 0 0,0 1-1 0 0,0-1 1 0 0,0 0 0 0 0,0 0-1 0 0,0 0 1 0 0,0 0 0 0 0,0 0-1 0 0,0 0 1 0 0,1-1 0 0 0,-1 1-1 0 0,0-1 1 0 0,1 0 0 0 0,-1 1-1 0 0,0-1 1 0 0,1 0 0 0 0,-1 0-1 0 0,4-1 1 0 0,6-1-12 0 0,-1 0 0 0 0,0-1 0 0 0,0 0-1 0 0,0-1 1 0 0,20-9 0 0 0,34-19-1070 0 0,-25 5-2579 0 0,-20 11-5648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5.3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1 315 16903 0 0,'0'0'3946'0'0,"5"-5"-2542"0"0,1 0-1029 0 0,-1 0 1 0 0,1 0 0 0 0,-1-1-1 0 0,-1 1 1 0 0,1-1 0 0 0,-1 0-1 0 0,4-7 1 0 0,22-51 1004 0 0,-16 31-665 0 0,25-64 922 0 0,-38 95-1557 0 0,4-10 168 0 0,-4 10-150 0 0,-1 6-59 0 0,-3 7-32 0 0,1 0 0 0 0,0 0 0 0 0,1 0 1 0 0,1 0-1 0 0,-1 0 0 0 0,2 0 0 0 0,0 0 0 0 0,3 17 0 0 0,-3-19-7 0 0,-1-8 0 0 0,0 0 0 0 0,0 0 0 0 0,0 1 0 0 0,0-1 0 0 0,0 0 0 0 0,1 0 0 0 0,-1 0 0 0 0,0 1 0 0 0,1-1 0 0 0,-1 0 0 0 0,1 0 0 0 0,-1 0 0 0 0,1 0 0 0 0,0 0 0 0 0,-1 0 0 0 0,1 0 0 0 0,0 0 0 0 0,0 0 0 0 0,0 0 0 0 0,-1 0 0 0 0,1 0 0 0 0,0-1 0 0 0,0 1 0 0 0,0 0 0 0 0,1 0 0 0 0,-1-1 0 0 0,2 1 0 0 0,-2 0 16 0 0,0-1-1 0 0,1 0 1 0 0,-1 0-1 0 0,1 0 1 0 0,-1 0 0 0 0,1 0-1 0 0,-1 0 1 0 0,1 0-1 0 0,-1 0 1 0 0,1-1 0 0 0,-1 1-1 0 0,1 0 1 0 0,-1-1-1 0 0,0 1 1 0 0,1-1 0 0 0,-1 0-1 0 0,0 1 1 0 0,1-1-1 0 0,-1 0 1 0 0,0 0 0 0 0,0 0-1 0 0,2-2 1 0 0,3-2 127 0 0,-1 0 1 0 0,10-12-1 0 0,37-57 216 0 0,-35 49-307 0 0,-15 22-64 0 0,1-2-352 0 0,0 0-1 0 0,0 1 0 0 0,0-1 1 0 0,1 1-1 0 0,-1-1 0 0 0,1 1 1 0 0,0 0-1 0 0,1 1 0 0 0,-1-1 1 0 0,1 1-1 0 0,-1 0 0 0 0,1 0 1 0 0,6-3-1 0 0,0 1-1572 0 0,-2 1-57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0:59.5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 4144 0 0,'-12'3'-702'0'0,"-8"1"4388"0"0,-10 3 10433 0 0,34-7-13889 0 0,0 1 0 0 0,0 0-1 0 0,0 0 1 0 0,0 0-1 0 0,0 0 1 0 0,7 3 0 0 0,14 5 329 0 0,-3-4-436 0 0,-8-2 400 0 0,26 4 0 0 0,69 3 605 0 0,94 4-193 0 0,42 1-459 0 0,-32-1-55 0 0,-114-9-251 0 0,23 0 76 0 0,-31-5-61 0 0,141-2 374 0 0,-52-2-79 0 0,123-1 283 0 0,-198 15-508 0 0,42 0 832 0 0,-28-4-626 0 0,-80-2-469 0 0,0-3 1 0 0,0 0-1 0 0,55-8 1 0 0,-54 1 0 0 0,86-17 254 0 0,-100 19-205 0 0,0 1 0 0 0,1 1 0 0 0,31 3 0 0 0,-26-1-23 0 0,6 3 12 0 0,-28-2-24 0 0,0 0 1 0 0,16-1-1 0 0,12 0 54 0 0,-29 0-36 0 0,-1 0-1 0 0,0 0 0 0 0,1-1 1 0 0,-1 0-1 0 0,0 0 0 0 0,0-1 1 0 0,12-4-1 0 0,-11 2-16 0 0,-3 2 5 0 0,-1-1 0 0 0,1 1 1 0 0,-1 0-1 0 0,1 1 1 0 0,0-1-1 0 0,0 1 0 0 0,0 0 1 0 0,9 0-1 0 0,-13 1-21 0 0,0 0 0 0 0,0 1 0 0 0,0-1 0 0 0,0 0 0 0 0,0 1 0 0 0,0-1-1 0 0,3 2 1 0 0,1 1-215 0 0,-5-3 44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5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1 5984 0 0,'-2'0'14032'0'0,"-10"0"-12829"0"0,6 0-820 0 0,-1 0-1 0 0,1 0 0 0 0,-1 1 1 0 0,1 1-1 0 0,-1-1 1 0 0,1 1-1 0 0,-1 0 0 0 0,1 0 1 0 0,0 1-1 0 0,0-1 0 0 0,0 1 1 0 0,0 1-1 0 0,-6 4 1 0 0,6-4-251 0 0,4-3-79 0 0,0 0 0 0 0,1 0 1 0 0,-1 0-1 0 0,1 0 0 0 0,-1 1 0 0 0,1-1 0 0 0,-1 0 1 0 0,1 1-1 0 0,0-1 0 0 0,0 1 0 0 0,0-1 1 0 0,0 1-1 0 0,0-1 0 0 0,-2 4 0 0 0,3-4-28 0 0,0 0-1 0 0,0-1 0 0 0,-1 1 1 0 0,1 0-1 0 0,0 0 1 0 0,0 0-1 0 0,0 0 1 0 0,0 0-1 0 0,0 0 0 0 0,0 0 1 0 0,0 0-1 0 0,0 0 1 0 0,1 0-1 0 0,-1-1 0 0 0,0 1 1 0 0,1 0-1 0 0,-1 0 1 0 0,0 0-1 0 0,1 0 1 0 0,-1-1-1 0 0,1 1 0 0 0,-1 0 1 0 0,1 0-1 0 0,-1-1 1 0 0,1 1-1 0 0,0 0 0 0 0,-1-1 1 0 0,1 1-1 0 0,0-1 1 0 0,0 1-1 0 0,-1-1 1 0 0,1 1-1 0 0,0-1 0 0 0,1 1 1 0 0,1 0 25 0 0,0 1 1 0 0,1-1 0 0 0,-1 0-1 0 0,1 0 1 0 0,-1-1 0 0 0,1 1-1 0 0,-1-1 1 0 0,1 0 0 0 0,-1 1-1 0 0,1-2 1 0 0,-1 1 0 0 0,1 0-1 0 0,-1-1 1 0 0,4 0 0 0 0,-3 0 11 0 0,-1 0 0 0 0,1 1 0 0 0,0-1 0 0 0,0 1 0 0 0,-1 0-1 0 0,1 0 1 0 0,0 0 0 0 0,0 1 0 0 0,-1-1 0 0 0,1 1 0 0 0,0 0 0 0 0,-1 0 0 0 0,1 0 0 0 0,4 2 0 0 0,-7-1-33 0 0,1-1-1 0 0,0 1 1 0 0,-1-1-1 0 0,1 1 1 0 0,-1 0-1 0 0,0-1 1 0 0,0 1-1 0 0,0 0 1 0 0,0 0-1 0 0,0 0 1 0 0,0 0-1 0 0,0 0 1 0 0,0 0-1 0 0,-1 0 1 0 0,1 1-1 0 0,-1-1 1 0 0,1 0-1 0 0,-1 0 1 0 0,0 0-1 0 0,0 0 1 0 0,0 1-1 0 0,0-1 1 0 0,-1 3-1 0 0,0 3 21 0 0,0-1-1 0 0,-1 0 1 0 0,0 1-1 0 0,0-1 0 0 0,-6 12 1 0 0,4-9-35 0 0,-17 35 222 0 0,-38 60 0 0 0,50-92-355 0 0,1-1 1 0 0,-2 0-1 0 0,0-1 1 0 0,0 0 0 0 0,-1 0-1 0 0,0-1 1 0 0,-1-1-1 0 0,0 1 1 0 0,-16 7-1 0 0,10-9-730 0 0,17-8 630 0 0,1 1 0 0 0,-1-1 1 0 0,0 0-1 0 0,0 0 0 0 0,0 0 0 0 0,0 1 0 0 0,0-1 0 0 0,0 0 1 0 0,0 0-1 0 0,0-1 0 0 0,0 1 0 0 0,0 0 0 0 0,0 0 1 0 0,0 0-1 0 0,0-1 0 0 0,0 1 0 0 0,-1-1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6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1 5528 0 0,'1'0'88'0'0,"-1"0"0"0"0,1 0 1 0 0,0 0-1 0 0,0 0 0 0 0,-1 0 1 0 0,1-1-1 0 0,0 1 0 0 0,0 1 1 0 0,-1-1-1 0 0,1 0 0 0 0,0 0 1 0 0,0 0-1 0 0,-1 0 0 0 0,1 0 0 0 0,0 1 1 0 0,-1-1-1 0 0,2 1 0 0 0,-2 0 427 0 0,1 0-1 0 0,-1 0 1 0 0,0 0-1 0 0,0 0 0 0 0,0 0 1 0 0,0 0-1 0 0,0 0 0 0 0,0 0 1 0 0,0 0-1 0 0,0 0 1 0 0,0 0-1 0 0,-1 1 0 0 0,1 3 1014 0 0,-2 17 5532 0 0,0 0-3461 0 0,-2 44-1684 0 0,-1-15-1389 0 0,2-26-162 0 0,1 32-1 0 0,3-15-52 0 0,5 65-126 0 0,-5-96-369 0 0,0 1-1 0 0,-1-1 1 0 0,-2 15 0 0 0,2-24-48 0 0,0 0 0 0 0,0 0 0 0 0,0 0 0 0 0,0 0 0 0 0,1 0 0 0 0,-1 0 0 0 0,0 0 0 0 0,1 0 0 0 0,-1-1 0 0 0,1 1 0 0 0,0 0 0 0 0,0 0 0 0 0,-1 0 0 0 0,3 1 0 0 0</inkml:trace>
  <inkml:trace contextRef="#ctx0" brushRef="#br0" timeOffset="0.97">0 347 24791 0 0,'1'-1'220'0'0,"0"-1"0"0"0,1 1 0 0 0,-1 0 0 0 0,0 0 0 0 0,1 0 0 0 0,-1 0 0 0 0,1 0 0 0 0,-1 0 0 0 0,1 0 0 0 0,-1 0 0 0 0,1 0 0 0 0,0 1 0 0 0,1-1 0 0 0,28-7 245 0 0,-18 6 334 0 0,81-26 985 0 0,-81 23-2342 0 0,1-1 0 0 0,-1-1 0 0 0,0 0 0 0 0,20-14-1 0 0,-17 9-874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6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 18887 0 0,'-1'1'1456'0'0,"-2"4"-1163"0"0,-1 0-1 0 0,2 0 0 0 0,-1 1 0 0 0,0-1 1 0 0,1 0-1 0 0,0 1 0 0 0,1 0 0 0 0,-1 0 0 0 0,1-1 1 0 0,-1 8-1 0 0,-1 12 1496 0 0,-1-3-849 0 0,1 28 0 0 0,2-11-600 0 0,4 77 625 0 0,-3-114-945 0 0,2 21 218 0 0,7 33 0 0 0,-8-50-204 0 0,1 0 0 0 0,0 0 0 0 0,0 0 0 0 0,0 0 0 0 0,1-1 0 0 0,0 1 0 0 0,0-1 0 0 0,0 1 0 0 0,1-1 0 0 0,6 7 0 0 0,-9-10-19 0 0,1-1 0 0 0,-1 1 0 0 0,1-1-1 0 0,0 0 1 0 0,-1 1 0 0 0,1-1 0 0 0,0 0 0 0 0,0 0 0 0 0,0 0-1 0 0,0-1 1 0 0,0 1 0 0 0,0 0 0 0 0,0-1 0 0 0,0 1 0 0 0,0-1 0 0 0,0 0-1 0 0,0 0 1 0 0,3 0 0 0 0,-2 0 5 0 0,0-1 1 0 0,1 1-1 0 0,-1-1 0 0 0,0 0 1 0 0,0 0-1 0 0,0 0 0 0 0,0-1 1 0 0,0 1-1 0 0,-1-1 0 0 0,6-3 1 0 0,1-3 39 0 0,-1 0 1 0 0,1 0-1 0 0,-2-1 0 0 0,1 0 1 0 0,9-15-1 0 0,0-3 67 0 0,-8 12 49 0 0,1 0 0 0 0,0 1 0 0 0,23-24-1 0 0,-14 19 278 0 0,-12 18-345 0 0,-6 1-102 0 0,-1 0 0 0 0,1 0 0 0 0,-1 0 0 0 0,1 0 0 0 0,-1 0 0 0 0,0 0 0 0 0,1 0 0 0 0,-1 0 0 0 0,1 1 0 0 0,-1-1 0 0 0,1 0 0 0 0,-1 0 0 0 0,0 1 0 0 0,1-1 0 0 0,-1 0 0 0 0,0 1-1 0 0,1-1 1 0 0,-1 0 0 0 0,0 1 0 0 0,1-1 0 0 0,-1 0 0 0 0,0 1 0 0 0,0-1 0 0 0,1 1 0 0 0,3 16 176 0 0,-5 20 20 0 0,1-34-215 0 0,-1 6-305 0 0,-1 1 0 0 0,-4 13 0 0 0,3-14-173 0 0,0 1 1 0 0,-1 15-1 0 0,3-4-1119 0 0,-4-1-342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7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12 317 4144 0 0,'-11'21'752'0'0,"13"-2"8192"0"0,-1-17-8531 0 0,-1 0 0 0 0,0 1 1 0 0,1-1-1 0 0,-1 0 1 0 0,1 1-1 0 0,-1-1 0 0 0,1 0 1 0 0,0 0-1 0 0,0 0 1 0 0,0 1-1 0 0,0-1 0 0 0,1 0 1 0 0,-1-1-1 0 0,0 1 1 0 0,4 3-1 0 0,-5-5-92 0 0,0 1-277 0 0,0-1-1 0 0,0 0 1 0 0,0 1-1 0 0,1-1 0 0 0,-1 0 1 0 0,0 1-1 0 0,0-1 0 0 0,0 0 1 0 0,0 0-1 0 0,1 1 1 0 0,-1-1-1 0 0,0 0 0 0 0,0 0 1 0 0,0 1-1 0 0,1-1 1 0 0,-1 0-1 0 0,0 0 0 0 0,0 1 1 0 0,1-1-1 0 0,-1 0 1 0 0,0 0-1 0 0,1 0 0 0 0,-1 0 1 0 0,0 1-1 0 0,1-1 0 0 0,-1 0 1 0 0,0 0-1 0 0,1 0 1 0 0,-1 0-1 0 0,0 0 0 0 0,1 0 1 0 0,-1 0-1 0 0,0 0 1 0 0,1 0-1 0 0,-1 0 0 0 0,0 0 1 0 0,1 0-1 0 0,-1 0 0 0 0,0 0 1 0 0,1-1-1 0 0,-1 1 1 0 0,0 0-1 0 0,1 0 0 0 0,-1-1 1 0 0,18-5 1052 0 0,-17 5-1242 0 0,5-2 284 0 0,-1 0-1 0 0,0-1 1 0 0,0 1-1 0 0,0-1 1 0 0,-1 0-1 0 0,0 0 1 0 0,1-1 0 0 0,-1 1-1 0 0,5-10 1 0 0,30-51 805 0 0,-34 55-773 0 0,14-24 218 0 0,2 1-1 0 0,1 1 0 0 0,1 1 1 0 0,2 2-1 0 0,0 0 1 0 0,40-33-1 0 0,-61 58-309 0 0,-2 2-36 0 0,0 0 1 0 0,0 0 0 0 0,0 1 0 0 0,1-1-1 0 0,-1 0 1 0 0,4-1 0 0 0,-6 3-39 0 0,1 0 0 0 0,-1 0 0 0 0,0 0 0 0 0,1 0 0 0 0,-1-1 0 0 0,0 1 0 0 0,1 0 0 0 0,-1 0 0 0 0,0 0 0 0 0,1 0 0 0 0,-1 0 0 0 0,0 0 0 0 0,1 0 0 0 0,-1 1 0 0 0,0-1 0 0 0,1 0 0 0 0,-1 0 0 0 0,0 0 0 0 0,1 0 0 0 0,-1 0 0 0 0,0 0 0 0 0,1 1 0 0 0,-1-1 0 0 0,1 1-3 0 0,-1 0 1 0 0,1-1-1 0 0,-1 1 1 0 0,1 0 0 0 0,-1 0-1 0 0,1-1 1 0 0,-1 1-1 0 0,0 0 1 0 0,0 0-1 0 0,1 0 1 0 0,-1 0-1 0 0,0-1 1 0 0,0 1 0 0 0,0 1-1 0 0,1 25 63 0 0,-1-1 0 0 0,-7 53 0 0 0,0 17 40 0 0,7-92-105 0 0,-1-1 0 0 0,1 0 1 0 0,1 0-1 0 0,-1 1 0 0 0,0-1 0 0 0,1 0 0 0 0,0 0 1 0 0,-1 0-1 0 0,1 0 0 0 0,1 0 0 0 0,-1 0 0 0 0,0 0 1 0 0,1 0-1 0 0,-1 0 0 0 0,1-1 0 0 0,0 1 0 0 0,3 3 0 0 0,-5-7-8 0 0,1 1-1 0 0,0-1 1 0 0,0 1-1 0 0,0-1 0 0 0,0 1 1 0 0,-1-1-1 0 0,1 0 0 0 0,0 1 1 0 0,-1-1-1 0 0,1 0 0 0 0,0 0 1 0 0,0-1-1 0 0,1 0-2 0 0,52-62 142 0 0,-1 3 44 0 0,-20 20 142 0 0,-24 28-102 0 0,1 1 0 0 0,16-17-1 0 0,-25 29-211 0 0,-1 0-1 0 0,0-1 0 0 0,0 1 0 0 0,1 0 0 0 0,-1 0 0 0 0,0-1 0 0 0,0 1 1 0 0,1 0-1 0 0,-1 0 0 0 0,0-1 0 0 0,1 1 0 0 0,-1 0 0 0 0,1 0 1 0 0,-1 0-1 0 0,0 0 0 0 0,1 0 0 0 0,-1 0 0 0 0,0 0 0 0 0,1-1 0 0 0,-1 1 1 0 0,1 0-1 0 0,-1 0 0 0 0,0 0 0 0 0,1 0 0 0 0,-1 1 0 0 0,0-1 1 0 0,1 0-1 0 0,-1 0 0 0 0,1 0 0 0 0,-1 0 0 0 0,0 0 0 0 0,1 0 0 0 0,-1 1 1 0 0,0-1-1 0 0,1 0 0 0 0,-1 0 0 0 0,0 0 0 0 0,1 1 0 0 0,-1-1 1 0 0,0 0-1 0 0,0 0 0 0 0,1 1 0 0 0,-1-1 0 0 0,0 0 0 0 0,0 1 0 0 0,1-1 1 0 0,-1 0-1 0 0,0 1 0 0 0,0-1 0 0 0,0 0 0 0 0,0 1 0 0 0,1 0 1 0 0,-1 0 3 0 0,4 6 6 0 0,-1-1 0 0 0,-1 1-1 0 0,1 0 1 0 0,-1 0 0 0 0,0 0-1 0 0,0 1 1 0 0,-1-1 0 0 0,0 0 0 0 0,0 9-1 0 0,3 18 19 0 0,3 28 9 0 0,-7-49-25 0 0,1 0 0 0 0,0 0 0 0 0,1 0 0 0 0,1 0-1 0 0,0 0 1 0 0,6 16 0 0 0,-8-27-150 0 0,-1-1 0 0 0,1 0 0 0 0,0 1-1 0 0,-1-1 1 0 0,1 0 0 0 0,0 1 0 0 0,0-1 0 0 0,0 0-1 0 0,0 0 1 0 0,0 0 0 0 0,0 0 0 0 0,0 0 0 0 0,0 0 0 0 0,0 0-1 0 0,0 0 1 0 0,1-1 0 0 0,-1 1 0 0 0,0 0 0 0 0,1-1 0 0 0,-1 1-1 0 0,0-1 1 0 0,1 1 0 0 0,-1-1 0 0 0,1 1 0 0 0,-1-1 0 0 0,1 0-1 0 0,2 0 1 0 0,-2 0-353 0 0,1-1 1 0 0,-1 0-1 0 0,1 0 0 0 0,-1 0 1 0 0,0 0-1 0 0,1 0 0 0 0,-1 0 1 0 0,0 0-1 0 0,0-1 0 0 0,0 1 1 0 0,0-1-1 0 0,0 1 0 0 0,0-1 1 0 0,0 0-1 0 0,2-4 0 0 0,6-6-7905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7.6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0 219 9216 0 0,'0'0'706'0'0,"9"3"-436"0"0,-5-1-67 0 0,1-1 0 0 0,-1 0 0 0 0,1-1 0 0 0,-1 1 0 0 0,1-1 0 0 0,0 0 1 0 0,-1 0-1 0 0,9-1 0 0 0,-6-1 572 0 0,0 0 0 0 0,0 0-1 0 0,0 0 1 0 0,-1-1 0 0 0,1 0 0 0 0,0 0 0 0 0,-1-1 0 0 0,8-5 0 0 0,-2 0 979 0 0,-1-1-1 0 0,0 0 1 0 0,13-14 0 0 0,6-14 147 0 0,-26 32-1813 0 0,0-1 1 0 0,0 0-1 0 0,-1 0 0 0 0,1 0 1 0 0,1-9-1 0 0,-4 14-68 0 0,0 0-1 0 0,0 0 1 0 0,-1 0-1 0 0,1 0 1 0 0,-1 0 0 0 0,0 0-1 0 0,0 0 1 0 0,0 0-1 0 0,0 0 1 0 0,0 0-1 0 0,0 0 1 0 0,0 0-1 0 0,0-1 1 0 0,-1 1 0 0 0,1 0-1 0 0,-1 0 1 0 0,0 1-1 0 0,0-1 1 0 0,1 0-1 0 0,-1 0 1 0 0,0 0 0 0 0,-1 0-1 0 0,-1-2 1 0 0,2 3-5 0 0,0 1 1 0 0,0-1 0 0 0,0 1-1 0 0,0 0 1 0 0,0-1-1 0 0,0 1 1 0 0,0 0 0 0 0,0-1-1 0 0,0 1 1 0 0,0 0 0 0 0,0 0-1 0 0,0 0 1 0 0,0 0-1 0 0,0 0 1 0 0,0 0 0 0 0,0 0-1 0 0,0 0 1 0 0,0 1-1 0 0,0-1 1 0 0,0 0 0 0 0,0 1-1 0 0,0-1 1 0 0,0 1 0 0 0,0-1-1 0 0,0 1 1 0 0,-2 0-1 0 0,-22 18 285 0 0,18-11-300 0 0,0 0 0 0 0,1 0 0 0 0,0 0 0 0 0,0 1 0 0 0,-6 13 0 0 0,-19 50 0 0 0,26-59 60 0 0,1 1 0 0 0,0-1 0 0 0,1 1 0 0 0,-3 25 0 0 0,6-34-43 0 0,0 0-1 0 0,-1 0 1 0 0,2 0 0 0 0,-1 0-1 0 0,1 0 1 0 0,-1-1 0 0 0,1 1-1 0 0,1 0 1 0 0,-1 0 0 0 0,1-1-1 0 0,0 1 1 0 0,0-1 0 0 0,0 1-1 0 0,0-1 1 0 0,1 0 0 0 0,0 0-1 0 0,4 5 1 0 0,-5-7-29 0 0,-1 0 0 0 0,1-1 0 0 0,0 0-1 0 0,0 1 1 0 0,0-1 0 0 0,0 0 0 0 0,0 0 0 0 0,0 0-1 0 0,0 0 1 0 0,0 0 0 0 0,0-1 0 0 0,0 1 0 0 0,1-1-1 0 0,-1 1 1 0 0,0-1 0 0 0,4 0 0 0 0,-2 0-70 0 0,0 0 0 0 0,0-1 0 0 0,0 0 0 0 0,0 1 0 0 0,0-2 0 0 0,0 1 0 0 0,0 0 0 0 0,6-4 0 0 0,-1-1-453 0 0,0 1 0 0 0,-1-1-1 0 0,1-1 1 0 0,-1 0 0 0 0,-1 0 0 0 0,11-12-1 0 0,2-8-1932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7.9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0 23039 0 0,'-3'11'2315'0'0,"2"-3"-2235"0"0,0 0 1 0 0,1 0-1 0 0,0 0 0 0 0,0 0 0 0 0,2 13 1 0 0,1 13 581 0 0,1 52 962 0 0,22 123 0 0 0,-8-82-1707 0 0,-7-60 158 0 0,-1-13-2657 0 0,-7-18-5209 0 0,-2-23-558 0 0</inkml:trace>
  <inkml:trace contextRef="#ctx0" brushRef="#br0" timeOffset="1">1 554 21191 0 0,'0'0'1920'0'0,"1"-1"-1581"0"0,5-7-215 0 0,2-2 611 0 0,0 1 0 0 0,0 0 0 0 0,1 1 0 0 0,0-1 0 0 0,21-12 0 0 0,-5 8-441 0 0,1 1-1 0 0,0 1 0 0 0,50-13 0 0 0,33-12-6276 0 0,-90 27 4360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8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 23039 0 0,'-2'0'108'0'0,"1"0"0"0"0,0 1-1 0 0,0-1 1 0 0,-1 1-1 0 0,1-1 1 0 0,0 1 0 0 0,0 0-1 0 0,0-1 1 0 0,-1 1-1 0 0,1 0 1 0 0,0 0 0 0 0,0 0-1 0 0,0 0 1 0 0,0 0-1 0 0,1 0 1 0 0,-1 0 0 0 0,0 0-1 0 0,0 0 1 0 0,0 0-1 0 0,1 0 1 0 0,-1 0 0 0 0,1 1-1 0 0,-1-1 1 0 0,0 2 0 0 0,-2 7-212 0 0,-1 0 1 0 0,-1 12 0 0 0,2-11 425 0 0,-6 31 14 0 0,1 0 0 0 0,2 0 1 0 0,3 1-1 0 0,2 83 0 0 0,4-90-263 0 0,10 49 1 0 0,-11-76-68 0 0,0-1-1 0 0,1 0 1 0 0,0 0 0 0 0,1 0 0 0 0,5 8-1 0 0,-7-12-3 0 0,0-1-1 0 0,0 1 1 0 0,0-1-1 0 0,1 0 1 0 0,0 0-1 0 0,-1 0 1 0 0,1 0-1 0 0,0 0 0 0 0,0-1 1 0 0,1 1-1 0 0,-1-1 1 0 0,7 3-1 0 0,-8-4 21 0 0,1-1-1 0 0,-1 1 1 0 0,1-1-1 0 0,-1 0 1 0 0,0 0 0 0 0,1 0-1 0 0,-1-1 1 0 0,1 1-1 0 0,-1 0 1 0 0,0-1 0 0 0,1 0-1 0 0,-1 1 1 0 0,0-1-1 0 0,1 0 1 0 0,-1 0-1 0 0,0 0 1 0 0,0-1 0 0 0,0 1-1 0 0,0 0 1 0 0,0-1-1 0 0,0 0 1 0 0,0 1 0 0 0,2-4-1 0 0,4-4 148 0 0,1 0-1 0 0,-2-1 1 0 0,9-12-1 0 0,-8 9 309 0 0,17-18 1 0 0,-22 27-332 0 0,0 0 0 0 0,1 1 1 0 0,0 0-1 0 0,0-1 0 0 0,0 1 1 0 0,0 0-1 0 0,1 1 1 0 0,7-5-1 0 0,-11 7-122 0 0,1 0 0 0 0,-1-1 0 0 0,0 1 0 0 0,1 0 1 0 0,-1-1-1 0 0,0 1 0 0 0,1 0 0 0 0,-1 0 0 0 0,0 0 0 0 0,0 0 0 0 0,1 0 0 0 0,-1 0 0 0 0,0 1 0 0 0,1-1 0 0 0,-1 0 1 0 0,0 1-1 0 0,0-1 0 0 0,1 1 0 0 0,-1-1 0 0 0,0 1 0 0 0,0 0 0 0 0,0-1 0 0 0,0 1 0 0 0,0 0 0 0 0,0 0 1 0 0,0 0-1 0 0,0 0 0 0 0,0 0 0 0 0,0 0 0 0 0,0 0 0 0 0,-1 0 0 0 0,1 0 0 0 0,0 0 0 0 0,-1 0 0 0 0,1 0 1 0 0,-1 1-1 0 0,1-1 0 0 0,0 2 0 0 0,1 6 1 0 0,1 0 0 0 0,-1-1 0 0 0,-1 1 0 0 0,1 12-1 0 0,-1-17-3 0 0,1 20-13 0 0,5 42-312 0 0,-7-65 224 0 0,0-1-1 0 0,0 1 1 0 0,1 0-1 0 0,-1 0 1 0 0,0 0-1 0 0,1-1 0 0 0,-1 1 1 0 0,0 0-1 0 0,1 0 1 0 0,-1 0-1 0 0,1-1 1 0 0,-1 1-1 0 0,1 0 0 0 0,-1-1 1 0 0,1 1-1 0 0,0-1 1 0 0,-1 1-1 0 0,1 0 1 0 0,0-1-1 0 0,-1 1 1 0 0,1-1-1 0 0,0 0 0 0 0,0 1 1 0 0,1 0-1 0 0,0-1-128 0 0,0 0 0 0 0,-1 0-1 0 0,1 1 1 0 0,0-1 0 0 0,0 0-1 0 0,0 0 1 0 0,0-1 0 0 0,0 1-1 0 0,0 0 1 0 0,3-1 0 0 0,1-1-543 0 0,1-1 0 0 0,-1 1 1 0 0,0-1-1 0 0,0 0 1 0 0,6-5-1 0 0,-1 1-1216 0 0,-2-1-43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8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2 13736 0 0,'-2'0'132'0'0,"0"-1"-1"0"0,0 1 1 0 0,0 0 0 0 0,0-1 0 0 0,0 1 0 0 0,0 0 0 0 0,-1 0 0 0 0,1 0 0 0 0,0 1 0 0 0,0-1 0 0 0,0 0 0 0 0,0 1 0 0 0,0 0 0 0 0,0-1 0 0 0,0 1 0 0 0,0 0 0 0 0,0 0 0 0 0,1 0-1 0 0,-1 0 1 0 0,0 0 0 0 0,1 0 0 0 0,-1 1 0 0 0,0-1 0 0 0,1 0 0 0 0,-3 3 0 0 0,-2 4 991 0 0,0 0 1 0 0,1 1-1 0 0,0-1 1 0 0,-5 12-1 0 0,-1 1 405 0 0,8-16-1129 0 0,0 0-1 0 0,0 0 0 0 0,1 1 1 0 0,0-1-1 0 0,0 1 1 0 0,1-1-1 0 0,-1 1 1 0 0,1 0-1 0 0,0 0 0 0 0,0 5 1 0 0,1-10-9 0 0,2 0-19 0 0,0 0-353 0 0,0 0-1 0 0,0 0 1 0 0,0-1 0 0 0,0 1-1 0 0,0-1 1 0 0,0 1 0 0 0,0-1-1 0 0,0 0 1 0 0,0 0-1 0 0,0 0 1 0 0,0 0 0 0 0,0 0-1 0 0,0 0 1 0 0,0-1 0 0 0,0 1-1 0 0,0-1 1 0 0,0 1-1 0 0,0-1 1 0 0,0 0 0 0 0,0 1-1 0 0,0-1 1 0 0,-1 0 0 0 0,1-1-1 0 0,3-1 1 0 0,4-4-535 0 0,0-1-1 0 0,0 0 1 0 0,10-13 0 0 0,0 1-1728 0 0,-4 4 438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9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93 457 5064 0 0,'0'0'389'0'0,"-7"7"287"0"0,-15 14 10282 0 0,-4 4-5880 0 0,22-19-4670 0 0,-1 0 0 0 0,1 1 0 0 0,0 0 0 0 0,0-1 0 0 0,0 2 0 0 0,1-1 1 0 0,-4 15-1 0 0,6-19-270 0 0,1 0 0 0 0,-1 1 1 0 0,1-1-1 0 0,-1 0 1 0 0,1 0-1 0 0,0 0 0 0 0,1 0 1 0 0,-1 1-1 0 0,2 5 1 0 0,-1-7-98 0 0,-1 0 0 0 0,1-1 1 0 0,0 1-1 0 0,0 0 1 0 0,0 0-1 0 0,0-1 1 0 0,0 1-1 0 0,0-1 0 0 0,1 1 1 0 0,-1-1-1 0 0,0 1 1 0 0,1-1-1 0 0,-1 0 0 0 0,1 0 1 0 0,0 1-1 0 0,-1-1 1 0 0,3 1-1 0 0,-2-2-38 0 0,0 1 0 0 0,0-1 0 0 0,-1 1 0 0 0,1-1 0 0 0,0 0 0 0 0,0 1 0 0 0,0-1 0 0 0,-1 0 0 0 0,1 0 0 0 0,0 0-1 0 0,0-1 1 0 0,0 1 0 0 0,-1 0 0 0 0,1-1 0 0 0,0 1 0 0 0,0-1 0 0 0,-1 0 0 0 0,1 1 0 0 0,0-1 0 0 0,-1 0 0 0 0,1 0 0 0 0,-1 0 0 0 0,1 0 0 0 0,1-1 0 0 0,2-3 7 0 0,0 1 1 0 0,0-1 0 0 0,-1 0 0 0 0,1 0 0 0 0,3-6 0 0 0,0-1-49 0 0,-1 0 1 0 0,0-1 0 0 0,-1 0-1 0 0,-1 0 1 0 0,0 0-1 0 0,0-1 1 0 0,2-15 0 0 0,11-102-245 0 0,-2 8 524 0 0,-2 59 1638 0 0,-21 148-970 0 0,1-11-351 0 0,4-41-133 0 0,1 88-255 0 0,2-103-538 0 0,1 0-1 0 0,0 0 1 0 0,1 0 0 0 0,11 32-1 0 0,-12-44 119 0 0,0 0 0 0 0,1-1 0 0 0,-1 1-1 0 0,1 0 1 0 0,0-1 0 0 0,0 0-1 0 0,1 0 1 0 0,-1 0 0 0 0,1 0 0 0 0,5 3-1 0 0,26 18-5514 0 0,-21-18-2142 0 0</inkml:trace>
  <inkml:trace contextRef="#ctx0" brushRef="#br0" timeOffset="1">497 24 13360 0 0,'0'0'12594'0'0,"7"-3"-11088"0"0,0 0-1041 0 0,0-1 0 0 0,0 1 0 0 0,1 1 0 0 0,-1-1-1 0 0,14-1 1 0 0,-19 3-435 0 0,0 1-1 0 0,0 0 1 0 0,1 0 0 0 0,-1 0-1 0 0,0 0 1 0 0,0 0 0 0 0,0 0-1 0 0,1 1 1 0 0,-1-1-1 0 0,0 1 1 0 0,0 0 0 0 0,0-1-1 0 0,0 1 1 0 0,0 0-1 0 0,0 0 1 0 0,0 0 0 0 0,0 1-1 0 0,0-1 1 0 0,-1 0-1 0 0,1 1 1 0 0,0-1 0 0 0,-1 1-1 0 0,1-1 1 0 0,-1 1-1 0 0,2 2 1 0 0,1 2-1 0 0,-1 0 1 0 0,0 0-1 0 0,-1 1 0 0 0,1-1 1 0 0,-1 1-1 0 0,0-1 0 0 0,-1 1 1 0 0,1 0-1 0 0,-1-1 0 0 0,0 15 1 0 0,-2 2 188 0 0,-7 45 1 0 0,4-45-121 0 0,-1 35 0 0 0,2-33-42 0 0,3-24-131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9.5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43 6912 0 0,'0'0'18797'0'0,"9"-11"-15159"0"0,3-2-2508 0 0,-10 10-862 0 0,0 0 0 0 0,1 1 0 0 0,-1-1 1 0 0,1 1-1 0 0,3-3 0 0 0,-5 4 85 0 0,-1 1-350 0 0,0 1 0 0 0,1-1 0 0 0,-1 1 0 0 0,0-1 0 0 0,0 0 0 0 0,1 1 0 0 0,-1-1 0 0 0,0 1 0 0 0,0-1 0 0 0,1 0 0 0 0,-1 1 0 0 0,0-1 0 0 0,0 1 0 0 0,0-1 0 0 0,0 1 0 0 0,0-1 0 0 0,0 1 0 0 0,0-1 0 0 0,0 1 0 0 0,0-1 0 0 0,0 1 0 0 0,0-1 0 0 0,0 0 0 0 0,0 1 0 0 0,-1 0 0 0 0,-1 16-9 0 0,-1-3-6 0 0,2-12-383 0 0,0-7-235 0 0,0 1 332 0 0,-2-2-1156 0 0,0-1-405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11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26 7112 0 0,'0'0'644'0'0,"-10"-3"8591"0"0,21 27-7163 0 0,-8-22-1931 0 0,-1 1 0 0 0,1-1 0 0 0,-1 0 0 0 0,1 0 0 0 0,0 0 0 0 0,0 0-1 0 0,0 0 1 0 0,0-1 0 0 0,0 1 0 0 0,0-1 0 0 0,0 0 0 0 0,1 0 0 0 0,-1 0-1 0 0,0 0 1 0 0,1-1 0 0 0,3 1 0 0 0,11 1 614 0 0,34-1 0 0 0,-34-1-397 0 0,89-4 665 0 0,-68 4-807 0 0,-11-1 73 0 0,49 5 0 0 0,6 3 58 0 0,8 1 12 0 0,-3 8 29 0 0,61 9 358 0 0,-43-22-213 0 0,-35-2-221 0 0,22-2 73 0 0,-60-1-258 0 0,149-13 572 0 0,31-1 45 0 0,-83 10-361 0 0,-103 4-303 0 0,113-12 305 0 0,25 0 159 0 0,-106 11-386 0 0,138-1 212 0 0,32 6 121 0 0,-153-2-402 0 0,-47 1-30 0 0,-20 0-33 0 0,0-1 0 0 0,0 0-1 0 0,1 0 1 0 0,11-2 0 0 0,-4 0-15 0 0,-17 2-10 0 0,0-1 0 0 0,1 1 0 0 0,-1 0 0 0 0,1 0 0 0 0,-1 0 0 0 0,0 0 1 0 0,1 0-1 0 0,-1 0 0 0 0,0 0 0 0 0,1 0 0 0 0,-1-1 0 0 0,0 1 0 0 0,1 0 0 0 0,-1 0 1 0 0,0 0-1 0 0,1-1 0 0 0,-1 1 0 0 0,0 0 0 0 0,0 0 0 0 0,1-1 0 0 0,-1 1 1 0 0,0 0-1 0 0,0-1 0 0 0,1 1 0 0 0,-1 0 0 0 0,0-1 0 0 0,0 1 0 0 0,0 0 0 0 0,0-1 1 0 0,0 1-1 0 0,1 0 0 0 0,-1-1 0 0 0,0 1 0 0 0,0-1 0 0 0,0 1 0 0 0,0 0 0 0 0,0-1 1 0 0,0 1-1 0 0,0-1 0 0 0,-1 1 0 0 0,1-2-5 0 0,1-1-201 0 0,-1 1-1 0 0,0-1 0 0 0,0 0 1 0 0,0 0-1 0 0,0 0 1 0 0,0 1-1 0 0,-1-6 0 0 0,-1-1-2477 0 0,2 1 550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0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56 193 2760 0 0,'0'0'125'0'0,"7"-8"22"0"0,-7 0 1658 0 0,0-1-1 0 0,1 1 1 0 0,0 0 0 0 0,4-16 0 0 0,-5 23-1646 0 0,0-1 1 0 0,1 0 0 0 0,-1 1-1 0 0,0-1 1 0 0,0 1 0 0 0,-1-1-1 0 0,1 0 1 0 0,0 1-1 0 0,0-1 1 0 0,-1 1 0 0 0,0-4-1 0 0,0 4 16 0 0,0-1 0 0 0,1 0 0 0 0,-1 0 0 0 0,1 0 0 0 0,0 0 0 0 0,0 0 0 0 0,0 1 0 0 0,-1-1 0 0 0,2-4 0 0 0,1-1 452 0 0,0-1 1 0 0,0 1-1 0 0,1 0 1 0 0,0 0-1 0 0,0 1 1 0 0,1-1-1 0 0,0 0 1 0 0,0 1-1 0 0,1 0 1 0 0,9-10 1454 0 0,-6 34-982 0 0,-7-6-962 0 0,-1 0 1 0 0,1 0-1 0 0,-2 0 0 0 0,0 0 1 0 0,0 0-1 0 0,-4 13 0 0 0,1-3-14 0 0,-32 193 549 0 0,5-76-506 0 0,-5 30 234 0 0,34-154-439 0 0,0 1 1 0 0,1-1-1 0 0,1 23 1 0 0,0-36-51 0 0,0 0 1 0 0,1 0-1 0 0,-1 0 1 0 0,1 0-1 0 0,-1 0 1 0 0,1 0 0 0 0,0 0-1 0 0,1 2 1 0 0,5 3-2391 0 0,4-7-4296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1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1 226 3680 0 0,'1'0'9953'0'0,"6"-2"-8136"0"0,1-2-1103 0 0,0 1 0 0 0,-1-1 0 0 0,1 0 0 0 0,-1 0 0 0 0,0-1 0 0 0,0 0 0 0 0,6-6 0 0 0,42-43 1667 0 0,-54 52-2318 0 0,9-10 603 0 0,14-21 0 0 0,-13 16-381 0 0,-8 13-217 0 0,0 1-1 0 0,-1-1 0 0 0,0 0 1 0 0,0 0-1 0 0,0 0 0 0 0,0 0 1 0 0,0 0-1 0 0,-1-1 0 0 0,0 1 1 0 0,0 0-1 0 0,1-7 0 0 0,-2 11-58 0 0,0-1 1 0 0,0 1-1 0 0,0 0 0 0 0,0-1 1 0 0,0 1-1 0 0,0 0 0 0 0,0-1 0 0 0,0 1 1 0 0,0-1-1 0 0,0 1 0 0 0,-1 0 1 0 0,1-1-1 0 0,0 1 0 0 0,0 0 0 0 0,0-1 1 0 0,0 1-1 0 0,-1 0 0 0 0,1-1 1 0 0,0 1-1 0 0,0 0 0 0 0,-1-1 0 0 0,1 1 1 0 0,0 0-1 0 0,0 0 0 0 0,-1-1 1 0 0,1 1-1 0 0,0 0 0 0 0,-1 0 0 0 0,1-1 1 0 0,0 1-1 0 0,-1 0 0 0 0,1 0 0 0 0,0 0 1 0 0,-1 0-1 0 0,1 0 0 0 0,-1 0 1 0 0,1 0-1 0 0,0 0 0 0 0,-1 0 0 0 0,1-1 1 0 0,0 2-1 0 0,-1-1 0 0 0,1 0 1 0 0,-1 0-1 0 0,1 0 0 0 0,0 0 0 0 0,-1 0 1 0 0,1 0-1 0 0,0 0 0 0 0,-1 0 1 0 0,1 1-1 0 0,-1-1 0 0 0,1 0 0 0 0,-21 12 339 0 0,20-11-325 0 0,-7 6 102 0 0,1-1 1 0 0,0 1-1 0 0,1 1 0 0 0,0-1 0 0 0,0 1 1 0 0,0 1-1 0 0,-6 13 0 0 0,11-20-103 0 0,-6 10 109 0 0,0 0 1 0 0,1 1-1 0 0,0 0 0 0 0,1 0 1 0 0,1 0-1 0 0,0 1 0 0 0,1-1 1 0 0,0 1-1 0 0,1 0 0 0 0,1 0 1 0 0,0 15-1 0 0,1-25-111 0 0,0 0 0 0 0,1-1 0 0 0,0 1 0 0 0,0 0 0 0 0,0-1 0 0 0,0 1-1 0 0,0-1 1 0 0,1 1 0 0 0,-1-1 0 0 0,5 6 0 0 0,-5-7-18 0 0,0 0 0 0 0,1-1-1 0 0,-1 1 1 0 0,1-1 0 0 0,-1 0 0 0 0,1 1-1 0 0,-1-1 1 0 0,1 0 0 0 0,0 0 0 0 0,0 0 0 0 0,0 0-1 0 0,-1 0 1 0 0,1 0 0 0 0,0 0 0 0 0,0-1-1 0 0,0 1 1 0 0,0-1 0 0 0,0 0 0 0 0,0 1-1 0 0,3-1 1 0 0,1-1-212 0 0,1 0 0 0 0,-1 0-1 0 0,1 0 1 0 0,-1-1 0 0 0,0 0 0 0 0,1 0 0 0 0,-1-1-1 0 0,0 1 1 0 0,-1-1 0 0 0,1-1 0 0 0,5-3-1 0 0,4-2-1888 0 0,7-3-7094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1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3 346 5528 0 0,'-1'-2'13407'0'0,"0"-9"-11184"0"0,2-4-1545 0 0,1 0 0 0 0,1 1 0 0 0,0-1 0 0 0,1 1 0 0 0,1 0 1 0 0,6-14-1 0 0,4-15 416 0 0,44-114 1337 0 0,-51 142-2223 0 0,-8 14-127 0 0,3 10-1 0 0,-2-4-80 0 0,0 1 0 0 0,0-1 0 0 0,0 1 0 0 0,-1 0 0 0 0,0-1 0 0 0,0 1 0 0 0,-2 7 0 0 0,0 12 0 0 0,2-17 0 0 0,0 10-1 0 0,0-1 0 0 0,6 36 0 0 0,-5-48 2 0 0,1 0 0 0 0,-1-1 0 0 0,1 1 0 0 0,-1 0 0 0 0,1-1-1 0 0,1 1 1 0 0,-1-1 0 0 0,1 0 0 0 0,-1 0 0 0 0,1 0 0 0 0,0 0-1 0 0,1 0 1 0 0,-1-1 0 0 0,1 1 0 0 0,5 3 0 0 0,-8-6 14 0 0,0 0 0 0 0,1-1-1 0 0,-1 1 1 0 0,1-1 0 0 0,-1 1 0 0 0,1-1 0 0 0,-1 0 0 0 0,1 1 0 0 0,-1-1 0 0 0,1 0 0 0 0,0 0 0 0 0,-1 0 0 0 0,1 0-1 0 0,-1 0 1 0 0,1 0 0 0 0,-1-1 0 0 0,1 1 0 0 0,-1-1 0 0 0,1 1 0 0 0,-1-1 0 0 0,1 1 0 0 0,-1-1 0 0 0,1 0 0 0 0,-1 1-1 0 0,0-1 1 0 0,0 0 0 0 0,1 0 0 0 0,-1 0 0 0 0,0 0 0 0 0,2-2 0 0 0,2-2 46 0 0,-1 0 0 0 0,1 0 0 0 0,-1 0 1 0 0,0-1-1 0 0,6-10 0 0 0,33-55 155 0 0,-18 33-301 0 0,-16 23-740 0 0,19-22 0 0 0,-24 32-21 0 0,0 1 1 0 0,1-1-1 0 0,-1 1 0 0 0,1 0 0 0 0,0 0 1 0 0,0 0-1 0 0,10-4 0 0 0,0 2-7468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2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0 3680 0 0,'0'0'16341'0'0,"-12"9"-13084"0"0,4-2-2569 0 0,1-2-182 0 0,0 1 0 0 0,0-1 0 0 0,1 1-1 0 0,-7 8 1 0 0,4-3 123 0 0,6-8-573 0 0,-1 0-1 0 0,2 1 1 0 0,-1-1 0 0 0,0 1-1 0 0,1 0 1 0 0,-1-1 0 0 0,1 1-1 0 0,0 0 1 0 0,0 0 0 0 0,1 1-1 0 0,-1-1 1 0 0,1 0 0 0 0,0 0-1 0 0,-1 7 1 0 0,1-2 352 0 0,1-8-376 0 0,0-1 1 0 0,0 1 0 0 0,-1 0 0 0 0,1-1 0 0 0,0 1-1 0 0,0 0 1 0 0,0-1 0 0 0,0 1 0 0 0,0 0-1 0 0,0-1 1 0 0,0 1 0 0 0,0 0 0 0 0,0 0-1 0 0,0-1 1 0 0,0 1 0 0 0,1 0 0 0 0,-1-1-1 0 0,0 1 1 0 0,0 0 0 0 0,1-1 0 0 0,-1 1 0 0 0,0-1-1 0 0,1 1 1 0 0,-1 0 0 0 0,0-1 0 0 0,1 1-1 0 0,-1-1 1 0 0,1 1 0 0 0,-1-1 0 0 0,1 1-1 0 0,1 0 1 0 0,-1-1 94 0 0,12-1 178 0 0,-7-1-251 0 0,-1-1 1 0 0,0 0-1 0 0,0-1 1 0 0,0 1-1 0 0,0-1 0 0 0,0 0 1 0 0,-1 0-1 0 0,1-1 0 0 0,-1 1 1 0 0,-1-1-1 0 0,7-9 0 0 0,19-20 271 0 0,-27 33-291 0 0,0-1-1 0 0,0 0 1 0 0,0 0-1 0 0,1 1 1 0 0,-1-1-1 0 0,1 1 1 0 0,-1-1-1 0 0,1 1 1 0 0,4-1-1 0 0,-6 2-20 0 0,0-1-1 0 0,0 1 0 0 0,0 0 1 0 0,0 0-1 0 0,0 0 0 0 0,0 0 0 0 0,1 0 1 0 0,-1 0-1 0 0,0 1 0 0 0,0-1 0 0 0,0 0 1 0 0,0 0-1 0 0,0 1 0 0 0,0-1 0 0 0,0 1 1 0 0,0-1-1 0 0,0 1 0 0 0,0-1 1 0 0,0 1-1 0 0,0 0 0 0 0,0-1 0 0 0,0 1 1 0 0,-1 0-1 0 0,1 0 0 0 0,0 0 0 0 0,0 0 1 0 0,0 1-1 0 0,2 3-2 0 0,-1-1 0 0 0,1 1-1 0 0,-1-1 1 0 0,0 1 0 0 0,-1 0 0 0 0,1 0 0 0 0,0 8-1 0 0,3 39 39 0 0,-5-45-27 0 0,0 11 9 0 0,-1 0 0 0 0,-4 21 1 0 0,2-15-17 0 0,-1 0-7 0 0,-1-1-1 0 0,0 1 1 0 0,-2-1 0 0 0,-1 0-1 0 0,-1-1 1 0 0,-1 1 0 0 0,-1-2-1 0 0,-20 31 1 0 0,8-22-558 0 0,21-28 431 0 0,0 0 0 0 0,0 0 0 0 0,0 0 0 0 0,0 0 0 0 0,-1-1 0 0 0,1 1 0 0 0,-1-1 0 0 0,1 1 0 0 0,-1-1 0 0 0,-4 2 0 0 0,6-3-89 0 0,0 0 0 0 0,-1 0 0 0 0,1 0 0 0 0,0 0-1 0 0,0-1 1 0 0,0 1 0 0 0,0 0 0 0 0,-1-1 0 0 0,1 1 0 0 0,0 0-1 0 0,0-1 1 0 0,0 1 0 0 0,0-1 0 0 0,0 0 0 0 0,0 1-1 0 0,0-1 1 0 0,0 0 0 0 0,0 0 0 0 0,0 1 0 0 0,1-1 0 0 0,-1 0-1 0 0,0 0 1 0 0,0 0 0 0 0,1 0 0 0 0,-1 0 0 0 0,1 0-1 0 0,-2-2 1 0 0,-4-13-8710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2.4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27 4144 0 0,'30'-24'2366'0'0,"-30"23"-2144"0"0,0 1 0 0 0,1 0 0 0 0,-1 0-1 0 0,0 0 1 0 0,1 0 0 0 0,-1-1 0 0 0,0 1-1 0 0,0 0 1 0 0,1 0 0 0 0,-1 0 0 0 0,0 0-1 0 0,1 0 1 0 0,-1 0 0 0 0,0 0 0 0 0,1 0-1 0 0,-1 0 1 0 0,0 0 0 0 0,1 0 0 0 0,-1 0-1 0 0,0 0 1 0 0,1 0 0 0 0,-1 0 0 0 0,3 3 2661 0 0,-3-3-2662 0 0,1 0 1 0 0,-1 1 0 0 0,0-1 0 0 0,0 0-1 0 0,0 0 1 0 0,0 1 0 0 0,0-1 0 0 0,0 0-1 0 0,0 1 1 0 0,1-1 0 0 0,-1 1 0 0 0,3 21 8749 0 0,-3-19-9322 0 0,0 16 1247 0 0,-1 0 0 0 0,-3 23-1 0 0,0-4-407 0 0,-6 46 208 0 0,-2 66-130 0 0,7-76-464 0 0,2-36-73 0 0,3-11-220 0 0,0 6-634 0 0,-1-26 204 0 0</inkml:trace>
  <inkml:trace contextRef="#ctx0" brushRef="#br0" timeOffset="1">1 410 7832 0 0,'38'-7'14096'0'0,"22"2"-8019"0"0,17-3-4351 0 0,-65 6-1703 0 0,0-1 0 0 0,0 0 0 0 0,13-6 0 0 0,-17 6-1207 0 0,-1-1 0 0 0,15-9 0 0 0,-8 2-8352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2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0 23039 0 0,'-5'6'618'0'0,"3"-3"-494"0"0,-1-1 0 0 0,1 1 0 0 0,0 0 0 0 0,-1 0 0 0 0,1 1 0 0 0,1-1-1 0 0,-1 0 1 0 0,0 1 0 0 0,1-1 0 0 0,-1 1 0 0 0,1-1 0 0 0,0 1 0 0 0,1-1 0 0 0,-1 1-1 0 0,0 4 1 0 0,0 25 774 0 0,0-16-151 0 0,3 31 0 0 0,3 24 513 0 0,4 23-888 0 0,-9-92-347 0 0,4 18-73 0 0,6 23 0 0 0,-8-38 159 0 0,0 0 0 0 0,1-1 1 0 0,-1 1-1 0 0,1 0 0 0 0,0-1 1 0 0,0 1-1 0 0,1-1 0 0 0,5 7 1 0 0,-7-11-74 0 0,-1 0 0 0 0,0 1 0 0 0,0-1 0 0 0,1 0 0 0 0,-1 0 0 0 0,1 0 0 0 0,-1 0 0 0 0,1 0 0 0 0,0 0 0 0 0,-1-1 0 0 0,1 1 0 0 0,0 0 0 0 0,-1-1 0 0 0,1 1 0 0 0,0-1 0 0 0,0 0 0 0 0,3 1 0 0 0,-2-2 2 0 0,0 1-1 0 0,0 0 0 0 0,-1-1 1 0 0,1 0-1 0 0,0 0 0 0 0,0 0 1 0 0,0 0-1 0 0,-1 0 0 0 0,1-1 1 0 0,3-2-1 0 0,15-10-39 0 0,23-22 0 0 0,-29 23 0 0 0,1 0 0 0 0,0 1 0 0 0,20-11 0 0 0,-35 22 0 0 0,1 0 0 0 0,-1 1 0 0 0,1-1 0 0 0,-1 0 0 0 0,1 1 0 0 0,-1-1 0 0 0,1 1 0 0 0,0-1 0 0 0,-1 1 0 0 0,1 0 0 0 0,0 0 0 0 0,-1 0 0 0 0,1 0 0 0 0,0 0 0 0 0,0 0 0 0 0,-1 0 0 0 0,1 1 0 0 0,0-1 0 0 0,-1 0 0 0 0,1 1 0 0 0,2 1 0 0 0,-2-1 0 0 0,-1 0 0 0 0,1 0 0 0 0,-1 1 0 0 0,0-1 0 0 0,1 1 0 0 0,-1-1 0 0 0,0 1 0 0 0,0-1 0 0 0,0 1 0 0 0,0 0 0 0 0,0-1 0 0 0,-1 1 0 0 0,1 0 0 0 0,0 0 0 0 0,-1-1 0 0 0,1 1 0 0 0,-1 0 0 0 0,0 0 0 0 0,0 2 0 0 0,1 8-170 0 0,-1 1 0 0 0,-1-1 1 0 0,0 0-1 0 0,-3 16 0 0 0,-2 11-365 0 0,3-23 23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6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87 103 17503 0 0,'-76'1'2663'0'0,"65"0"3502"0"0,109 5-4661 0 0,-22 0-709 0 0,28 7-74 0 0,-35-3-388 0 0,25 2-312 0 0,98 8 920 0 0,-159-19-748 0 0,0-2 0 0 0,64-9 1 0 0,-92 9-123 0 0,0 0 0 0 0,0 0-1 0 0,-1-1 1 0 0,1 1 0 0 0,7-5 0 0 0,-11 6-70 0 0,-1 0 1 0 0,1-1-1 0 0,-1 1 1 0 0,1 0-1 0 0,0-1 0 0 0,-1 1 1 0 0,1-1-1 0 0,-1 1 0 0 0,1-1 1 0 0,-1 1-1 0 0,1-1 0 0 0,-1 1 1 0 0,1-1-1 0 0,-1 0 1 0 0,0 1-1 0 0,1-1 0 0 0,-1 1 1 0 0,0-1-1 0 0,1 0 0 0 0,-1 1 1 0 0,0-1-1 0 0,0 0 0 0 0,0 0 1 0 0,0 1-1 0 0,0-1 0 0 0,0 0 1 0 0,0 0-1 0 0,0 1 1 0 0,0-1-1 0 0,0 0 0 0 0,0 1 1 0 0,0-1-1 0 0,0 0 0 0 0,0 1 1 0 0,-1-1-1 0 0,1 0 0 0 0,0 0 1 0 0,-1 1-1 0 0,1-1 1 0 0,0 1-1 0 0,-1-1 0 0 0,1 0 1 0 0,-1 1-1 0 0,1-1 0 0 0,-2 0 1 0 0,-1-3 10 0 0,-1 1 1 0 0,1-1 0 0 0,-1 1 0 0 0,0 0 0 0 0,-1 0-1 0 0,1 0 1 0 0,-9-4 0 0 0,-35-11 76 0 0,13 5-99 0 0,12 4 16 0 0,0 0 0 0 0,-1 1 0 0 0,-41-7 0 0 0,51 15 140 0 0,12 0-134 0 0,0 1-1 0 0,0-1 1 0 0,0 0 0 0 0,0 0-1 0 0,0 0 1 0 0,0-1 0 0 0,0 1 0 0 0,0 0-1 0 0,0-1 1 0 0,-3 0 0 0 0,4 0 137 0 0,3 2-77 0 0,11 0-54 0 0,0-1-1 0 0,1 0 0 0 0,-1 0 1 0 0,0-1-1 0 0,0-1 1 0 0,18-4-1 0 0,-19 3 3 0 0,0 1-1 0 0,0 0 0 0 0,1 0 1 0 0,-1 1-1 0 0,0 1 0 0 0,1 0 0 0 0,-1 1 1 0 0,17 3-1 0 0,-27-4-19 0 0,0 1 0 0 0,-1 0 0 0 0,1-1 0 0 0,0 1 0 0 0,0 0 0 0 0,-1 0 0 0 0,1 0 0 0 0,0 0 0 0 0,-1 0 0 0 0,1 0 0 0 0,-1 0 0 0 0,1 1 0 0 0,-1-1 0 0 0,0 1 0 0 0,1-1 0 0 0,-1 1 0 0 0,0-1 0 0 0,1 3 0 0 0,-1-2 0 0 0,0 1 0 0 0,0 0 0 0 0,0 0 0 0 0,-1-1 0 0 0,1 1 0 0 0,-1 0 0 0 0,1 0 0 0 0,-1 0 0 0 0,0-1 0 0 0,0 1 0 0 0,-1 4 0 0 0,-1 2 0 0 0,0 1 0 0 0,-1-1 0 0 0,0 0 0 0 0,0 0 0 0 0,-1 0 0 0 0,-6 11 0 0 0,-107 174-2247 0 0,102-171 871 0 0,2-3-57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7.5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1 206 13824 0 0,'0'-18'1714'0'0,"1"15"-1214"0"0,-1 0 0 0 0,1 1 0 0 0,-1-1 0 0 0,1 1 0 0 0,0-1 0 0 0,0 1 0 0 0,1-1 0 0 0,-1 1 0 0 0,0 0 0 0 0,1-1 0 0 0,-1 1-1 0 0,1 0 1 0 0,0 0 0 0 0,2-2 0 0 0,-1 2-96 0 0,0 0-1 0 0,-1 0 0 0 0,1 0 0 0 0,1 0 1 0 0,-1 1-1 0 0,0-1 0 0 0,0 1 1 0 0,1 0-1 0 0,5-1 0 0 0,5 0 104 0 0,0 1 0 0 0,0 0 0 0 0,1 1 0 0 0,19 3 0 0 0,-8-1-4 0 0,300 0 660 0 0,-251-4-1135 0 0,50-4 61 0 0,-122 6-87 0 0,-1-1-1 0 0,0 1 0 0 0,0 0 1 0 0,0-1-1 0 0,0 0 0 0 0,0 1 1 0 0,3-2-1 0 0,-5 1-1 0 0,0 1 0 0 0,1 0 1 0 0,-1 0-1 0 0,0 0 0 0 0,0 0 0 0 0,1-1 0 0 0,-1 1 0 0 0,0 0 1 0 0,0 0-1 0 0,1-1 0 0 0,-1 1 0 0 0,0 0 0 0 0,0 0 0 0 0,0-1 1 0 0,0 1-1 0 0,1 0 0 0 0,-1-1 0 0 0,0 1 0 0 0,0 0 1 0 0,0 0-1 0 0,0-1 0 0 0,0 1 0 0 0,0 0 0 0 0,0-1 0 0 0,0 1 1 0 0,0 0-1 0 0,0-1 0 0 0,0 1 0 0 0,0 0 0 0 0,0-1 0 0 0,0 1 1 0 0,0 0-1 0 0,0-1 0 0 0,0 1 0 0 0,0 0 0 0 0,0-1 0 0 0,0 1 1 0 0,-1 0-1 0 0,1 0 0 0 0,0-1 0 0 0,0 1 0 0 0,0 0 1 0 0,-1-1-1 0 0,1 1 0 0 0,0 0 0 0 0,0 0 0 0 0,-1 0 0 0 0,1-1 1 0 0,0 1-1 0 0,0 0 0 0 0,-1 0 0 0 0,1 0 0 0 0,-1-1 0 0 0,1 1 2 0 0,-3-2 1 0 0,-1-1 0 0 0,0 1 0 0 0,1-1 1 0 0,-1 1-1 0 0,0 0 0 0 0,0 0 0 0 0,-8-2 1 0 0,-34-6 17 0 0,15 3-15 0 0,1 0 58 0 0,-1 1 0 0 0,0 2 0 0 0,-56-2 0 0 0,81 6-56 0 0,1 0 4 0 0,0 0 0 0 0,-1 0 0 0 0,1 0 1 0 0,-1-1-1 0 0,1 0 0 0 0,-8-2 0 0 0,12 3 71 0 0,2-1-67 0 0,0 1 0 0 0,0-1-1 0 0,0 0 1 0 0,0 1 0 0 0,0 0 0 0 0,0-1-1 0 0,0 1 1 0 0,0-1 0 0 0,0 1 0 0 0,2 0-1 0 0,34-8 0 0 0,10-2 10 0 0,0 2 1 0 0,77-4-1 0 0,-115 12-20 0 0,1 1 1 0 0,-1-1-1 0 0,0 2 0 0 0,0-1 1 0 0,10 4-1 0 0,-16-4-3 0 0,0 0 0 0 0,0 0-1 0 0,0 0 1 0 0,0 1 0 0 0,0-1 0 0 0,-1 1-1 0 0,1 0 1 0 0,0 0 0 0 0,-1 0 0 0 0,1 0 0 0 0,-1 0-1 0 0,0 0 1 0 0,1 1 0 0 0,-1-1 0 0 0,-1 1-1 0 0,1 0 1 0 0,3 4 0 0 0,-3 1-1 0 0,1 0-1 0 0,-2 0 1 0 0,1 0-1 0 0,-1 0 1 0 0,0 0-1 0 0,-1 0 1 0 0,1 0-1 0 0,-2 0 1 0 0,1 0-1 0 0,-1 0 1 0 0,0 0-1 0 0,-1-1 1 0 0,0 1-1 0 0,-4 10 1 0 0,-5 12-9 0 0,-2-1 1 0 0,-20 34-1 0 0,32-61 7 0 0,-34 54-866 0 0,9-20-2719 0 0,12-21-6513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9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0 462 13560 0 0,'0'0'7617'0'0,"9"-6"-6421"0"0,-4 3-917 0 0,-1-1 0 0 0,1 0 0 0 0,-1 0 0 0 0,0 0 0 0 0,0 0 0 0 0,0-1 0 0 0,0 1 0 0 0,-1-1 0 0 0,0 0 0 0 0,4-9 0 0 0,1-5 505 0 0,10-35 0 0 0,-6 19-163 0 0,-5 16-599 0 0,-2 5 85 0 0,0 0-1 0 0,-1 0 1 0 0,3-18-1 0 0,-4 16 81 0 0,7-22-1 0 0,-6 24-6 0 0,5-28 0 0 0,-4 9-69 0 0,-3 19-2 0 0,2-27-1 0 0,-10 51 287 0 0,4-2-422 0 0,-4 25-110 0 0,2 0 1 0 0,-1 38-1 0 0,4-35 127 0 0,0-20 10 0 0,0 0-1 0 0,2 0 1 0 0,0 0 0 0 0,6 30 0 0 0,-2-23 1 0 0,-2-12-2 0 0,0 1 1 0 0,5 12-1 0 0,-7-21 2 0 0,0-1 0 0 0,0 1 0 0 0,1-1-1 0 0,-1 1 1 0 0,1-1 0 0 0,-1 1 0 0 0,1-1 0 0 0,0 0 0 0 0,0 0-1 0 0,0 0 1 0 0,0 0 0 0 0,1 0 0 0 0,3 2 0 0 0,-4-3 21 0 0,-1-1 1 0 0,1 1-1 0 0,-1-1 0 0 0,1 1 1 0 0,-1-1-1 0 0,1 0 1 0 0,0 0-1 0 0,-1 0 0 0 0,1 0 1 0 0,-1 0-1 0 0,1 0 1 0 0,-1 0-1 0 0,1 0 0 0 0,0-1 1 0 0,-1 1-1 0 0,1-1 1 0 0,-1 1-1 0 0,0-1 0 0 0,1 1 1 0 0,-1-1-1 0 0,1 0 1 0 0,-1 0-1 0 0,0 0 1 0 0,1 0-1 0 0,-1 0 0 0 0,0 0 1 0 0,0 0-1 0 0,0 0 1 0 0,0 0-1 0 0,0 0 0 0 0,1-2 1 0 0,3-3 118 0 0,-1-1-1 0 0,1 1 1 0 0,-1-1 0 0 0,5-13 0 0 0,11-34 327 0 0,20-91 0 0 0,-40 142-471 0 0,2-6-270 0 0,1 0 0 0 0,5-13 0 0 0,-7 20 96 0 0,0 0 0 0 0,0 0 0 0 0,0 0 1 0 0,0 1-1 0 0,0-1 0 0 0,0 0 0 0 0,0 1 0 0 0,1-1 0 0 0,-1 1 0 0 0,1 0 0 0 0,-1-1 0 0 0,1 1 0 0 0,-1 0 0 0 0,1 0 0 0 0,0 0 0 0 0,-1 0 0 0 0,1 0 0 0 0,3-1 0 0 0,30-7-4523 0 0,-19 5 2808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9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8 4608 0 0,'0'0'353'0'0,"-6"0"-218"0"0,0 1 732 0 0,0 1 0 0 0,0 0 0 0 0,0 0 0 0 0,1 1 0 0 0,-1-1 0 0 0,0 1 0 0 0,-5 4 0 0 0,-1 2 2765 0 0,-22 18-1 0 0,23-16-3138 0 0,0 0 0 0 0,1 0-1 0 0,0 1 1 0 0,1 1 0 0 0,0 0-1 0 0,-8 17 1 0 0,12-21-177 0 0,1 0 0 0 0,1 0 0 0 0,-1 1 1 0 0,1-1-1 0 0,1 1 0 0 0,0 0 0 0 0,0-1 0 0 0,1 1 1 0 0,0 0-1 0 0,1 19 0 0 0,0-27-266 0 0,1 0 1 0 0,-1 0-1 0 0,0 0 1 0 0,1 0-1 0 0,-1 0 1 0 0,1 0-1 0 0,-1 0 1 0 0,1 0-1 0 0,0-1 1 0 0,0 1-1 0 0,0 0 1 0 0,0 0-1 0 0,0-1 1 0 0,0 1-1 0 0,1 0 0 0 0,-1-1 1 0 0,1 1-1 0 0,-1-1 1 0 0,1 0-1 0 0,-1 1 1 0 0,1-1-1 0 0,0 0 1 0 0,3 2-1 0 0,-3-3 2 0 0,1 1-1 0 0,0 0 1 0 0,-1-1 0 0 0,1 1-1 0 0,0-1 1 0 0,0 0-1 0 0,0 0 1 0 0,-1 0 0 0 0,1 0-1 0 0,0-1 1 0 0,0 1-1 0 0,-1-1 1 0 0,1 0-1 0 0,0 1 1 0 0,-1-1 0 0 0,1-1-1 0 0,2 0 1 0 0,8-5 113 0 0,-1 0 0 0 0,0 0 0 0 0,-1-1 0 0 0,0-1 0 0 0,0 0 0 0 0,-1-1 0 0 0,0 0 0 0 0,0 0 1 0 0,13-19-1 0 0,-12 11-578 0 0,0-1-1 0 0,-1 0 1 0 0,-1 0 0 0 0,0-1 0 0 0,9-35 0 0 0,-1 0-3895 0 0,-14 38 2481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14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86 3680 0 0,'0'0'167'0'0,"-15"-1"26"0"0,-3 2 14934 0 0,45-7-13003 0 0,-2-1-1153 0 0,-10 6-716 0 0,-1 0-1 0 0,0 0 1 0 0,1 1 0 0 0,17 3-1 0 0,57 4 599 0 0,-5-1-2 0 0,-23-2-449 0 0,15 3-164 0 0,-46-2-149 0 0,112 15 733 0 0,97-17 98 0 0,-185-6-274 0 0,0-2-1 0 0,75-18 1 0 0,-45 6-629 0 0,15-3-7 0 0,70-13 315 0 0,-139 28-237 0 0,-13 4-17 0 0,0 1 0 0 0,1 0 0 0 0,-1 1-1 0 0,0 1 1 0 0,0 0 0 0 0,22 7 0 0 0,-20-5 25 0 0,8 5 102 0 0,-22-7-73 0 0,0-1-1 0 0,0 1 1 0 0,0-1 0 0 0,0 0 0 0 0,0 0 0 0 0,7 0 0 0 0,-12-2-72 0 0,1-2-30 0 0,3-3 13 0 0,-1 0 27 0 0,-7-10-30 0 0,4 15-33 0 0,0 0 0 0 0,0 1 0 0 0,-1-1-1 0 0,1 1 1 0 0,-1-1 0 0 0,1 0 0 0 0,-1 1 0 0 0,1-1-1 0 0,-1 1 1 0 0,1-1 0 0 0,-1 1 0 0 0,1 0 0 0 0,-1-1 0 0 0,1 1-1 0 0,-2-1 1 0 0,-1-1-10 0 0,3 2-10 0 0,0 0 0 0 0,0 0 0 0 0,-1 0 0 0 0,1-1 0 0 0,0 1 0 0 0,0 0 0 0 0,-1 0 0 0 0,1 0 0 0 0,0-1 0 0 0,0 1 0 0 0,0 0 0 0 0,-1 0 0 0 0,1-1 0 0 0,0 1 0 0 0,0 0 0 0 0,0 0 0 0 0,0-1 0 0 0,0 1 0 0 0,-1 0 0 0 0,1-1 0 0 0,0 1 0 0 0,0 0 0 0 0,0-1 0 0 0,0 1 0 0 0,0 0 0 0 0,0-1 0 0 0,0 1 0 0 0,0-3-2281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38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1 736 6624 0 0,'26'22'467'0'0,"-23"-19"-11"0"0,0 0-1 0 0,0 0 1 0 0,0 0 0 0 0,0 0 0 0 0,1 0-1 0 0,-1-1 1 0 0,1 0 0 0 0,0 0 0 0 0,0 0-1 0 0,0 0 1 0 0,0 0 0 0 0,7 1 0 0 0,-6-2 219 0 0,-1 0 1 0 0,1 1 0 0 0,-1-1 0 0 0,1 1 0 0 0,-1 0 0 0 0,0 0 0 0 0,1 1-1 0 0,-1-1 1 0 0,7 7 3585 0 0,-7-17-3082 0 0,-3 1-814 0 0,0-1 0 0 0,0 1 1 0 0,0 0-1 0 0,-1-1 0 0 0,-1 1 0 0 0,0-9 1 0 0,0-2 57 0 0,-37-390 2554 0 0,35 384-2951 0 0,1 0 0 0 0,1 0-1 0 0,2 0 1 0 0,0 0 0 0 0,1 0 0 0 0,2 0 0 0 0,0 0-1 0 0,12-34 1 0 0,-14 52-11 0 0,0 0 1 0 0,1 0-1 0 0,0 0 1 0 0,0 0-1 0 0,1 0 1 0 0,7-9-1 0 0,-10 13 25 0 0,1 1 1 0 0,0-1-1 0 0,0 0 0 0 0,0 0 0 0 0,0 1 1 0 0,1-1-1 0 0,-1 1 0 0 0,0 0 0 0 0,0 0 1 0 0,1-1-1 0 0,-1 2 0 0 0,1-1 0 0 0,-1 0 1 0 0,1 0-1 0 0,0 1 0 0 0,-1-1 1 0 0,1 1-1 0 0,-1 0 0 0 0,6 0 0 0 0,5 2-199 0 0,0 0-1 0 0,0 0 0 0 0,-1 1 1 0 0,1 1-1 0 0,-1 0 1 0 0,1 1-1 0 0,-1 1 0 0 0,-1-1 1 0 0,1 2-1 0 0,18 13 0 0 0,-25-16 90 0 0,1 1 0 0 0,-2 1 0 0 0,1-1 0 0 0,0 1 0 0 0,-1-1 0 0 0,0 1 0 0 0,0 0 0 0 0,-1 1 0 0 0,0-1 0 0 0,0 1-1 0 0,0-1 1 0 0,3 13 0 0 0,-2 1-1278 0 0,0 0-1 0 0,-1 0 1 0 0,1 26-1 0 0,-4-22-767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38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 21191 0 0,'-11'4'970'0'0,"9"-3"-20"0"0,-1 4-574 0 0,2-5-318 0 0,1 1 0 0 0,0 0 0 0 0,0-1 0 0 0,-1 1-1 0 0,1-1 1 0 0,0 1 0 0 0,0 0 0 0 0,0-1 0 0 0,0 1 0 0 0,0 0-1 0 0,0-1 1 0 0,0 1 0 0 0,0 0 0 0 0,0-1 0 0 0,0 1-1 0 0,0-1 1 0 0,0 1 0 0 0,0 0 0 0 0,1-1 0 0 0,-1 1 0 0 0,0 0-1 0 0,0-1 1 0 0,1 1 0 0 0,-1-1 0 0 0,0 1 0 0 0,1-1-1 0 0,-1 1 1 0 0,1-1 0 0 0,-1 1 0 0 0,1 0 0 0 0,13 9 1579 0 0,-10-8-1399 0 0,1 0 1 0 0,-1-1-1 0 0,1 1 1 0 0,0-1-1 0 0,0-1 1 0 0,-1 1-1 0 0,1-1 1 0 0,8 1-1 0 0,40-7 758 0 0,-10 0-551 0 0,92-11-342 0 0,-90 13-951 0 0,12 0-3908 0 0,-26 2-4455 0 0</inkml:trace>
  <inkml:trace contextRef="#ctx0" brushRef="#br0" timeOffset="1">719 1 9672 0 0,'0'0'440'0'0,"-4"7"150"0"0,0-2 1823 0 0,0 1-1 0 0,1-1 0 0 0,0 1 1 0 0,-5 12-1 0 0,4-6-1405 0 0,1-1 0 0 0,1 1-1 0 0,-2 13 1 0 0,0 5-535 0 0,-1-3-135 0 0,-2 29-1 0 0,6-48-587 0 0,1 1-1 0 0,0 0 0 0 0,1-1 0 0 0,0 1 0 0 0,0 0 1 0 0,1-1-1 0 0,3 11 0 0 0,-2-13-799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38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38 11976 0 0,'0'0'528'0'0,"-3"-8"112"0"0,0 1-512 0 0,-1 0-128 0 0,-4-9 12167 0 0,8 21-12039 0 0,0 1-128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39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1 574 12440 0 0,'0'1'957'0'0,"0"2"-293"0"0,1-2-203 0 0,0-1 0 0 0,0 1 0 0 0,0-1 0 0 0,0 0 0 0 0,0 1 0 0 0,1-1-1 0 0,-1 0 1 0 0,0 0 0 0 0,0 0 0 0 0,0 0 0 0 0,0 0 0 0 0,0 0 0 0 0,2 0 0 0 0,2-1 193 0 0,0 0 0 0 0,-1 0 1 0 0,1 0-1 0 0,-1-1 0 0 0,8-3 0 0 0,4-3-95 0 0,19-14-1 0 0,-13 8-203 0 0,12-8 55 0 0,-2-1 0 0 0,0-1 0 0 0,43-44 0 0 0,-64 54 223 0 0,-11 11 308 0 0,-8 7-435 0 0,4-1-425 0 0,0 0-1 0 0,1 0 0 0 0,0 0 1 0 0,-1 1-1 0 0,1-1 1 0 0,0 1-1 0 0,1 0 1 0 0,-1-1-1 0 0,1 1 1 0 0,-3 6-1 0 0,-1 4 154 0 0,-8 26-1 0 0,8-22-35 0 0,-6 37 1 0 0,12-50-183 0 0,-1-1 1 0 0,1 1-1 0 0,-1 0 1 0 0,1-1 0 0 0,1 1-1 0 0,-1-1 1 0 0,1 1 0 0 0,0-1-1 0 0,0 1 1 0 0,0-1-1 0 0,0 1 1 0 0,1-1 0 0 0,4 8-1 0 0,-6-11-26 0 0,1 0 0 0 0,-1 0 0 0 0,1 0 0 0 0,-1-1 0 0 0,1 1 0 0 0,0 0 0 0 0,-1-1 0 0 0,1 1 0 0 0,0 0 0 0 0,0-1 0 0 0,0 1 0 0 0,0-1 0 0 0,-1 1 0 0 0,1-1 0 0 0,0 1 0 0 0,0-1 0 0 0,0 0 0 0 0,0 1 0 0 0,0-1 0 0 0,0 0 0 0 0,2 0 0 0 0,-1 0 2 0 0,-1 0 1 0 0,1-1 0 0 0,-1 1 0 0 0,1 0-1 0 0,0-1 1 0 0,-1 1 0 0 0,1-1 0 0 0,-1 0 0 0 0,1 0-1 0 0,-1 0 1 0 0,3-1 0 0 0,3-5-1633 0 0,0 1 0 0 0,0 0 0 0 0,10-15 0 0 0,-13 15-1778 0 0,15-14-5773 0 0</inkml:trace>
  <inkml:trace contextRef="#ctx0" brushRef="#br0" timeOffset="1">620 0 21911 0 0,'0'0'1987'0'0,"0"8"-1598"0"0,-8 312 4979 0 0,7-297-5425 0 0,2 0 0 0 0,0-1 0 0 0,1 1 0 0 0,1-1-1 0 0,1 0 1 0 0,11 35 0 0 0,-13-53-64 0 0,-1-1-1 0 0,1 1 1 0 0,0-1-1 0 0,0 0 1 0 0,4 6-1 0 0,-5-8-36 0 0,0 1-1 0 0,0-1 1 0 0,1 0-1 0 0,-1 0 1 0 0,0 0-1 0 0,0 0 1 0 0,1 0-1 0 0,-1 0 1 0 0,1 0-1 0 0,-1 0 1 0 0,1-1-1 0 0,-1 1 1 0 0,1 0-1 0 0,-1-1 0 0 0,3 1 1 0 0,8-1-1785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39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132 239 5528 0 0,'-4'0'568'0'0,"2"-1"179"0"0,-1 1-1 0 0,1-1 1 0 0,-1 1 0 0 0,1 0 0 0 0,-1 0 0 0 0,1 0 0 0 0,-1 0-1 0 0,0 0 1 0 0,1 1 0 0 0,-1-1 0 0 0,1 1 0 0 0,-1 0 0 0 0,1 0-1 0 0,-3 1 1 0 0,0 0 150 0 0,1 1-1 0 0,-1-1 0 0 0,1 1 1 0 0,0 0-1 0 0,0 1 1 0 0,-6 6-1 0 0,3-3-594 0 0,1 0 1 0 0,1 1-1 0 0,-1 0 0 0 0,1 0 0 0 0,1 0 1 0 0,-1 1-1 0 0,-3 12 0 0 0,6-16-200 0 0,1 0 0 0 0,0 1 0 0 0,0-1 0 0 0,1 0 0 0 0,-1 0 0 0 0,1 0 0 0 0,0 0 0 0 0,1 1 0 0 0,0 4 0 0 0,0-7-44 0 0,-1 0-1 0 0,1-1 1 0 0,0 1-1 0 0,0 0 1 0 0,0-1-1 0 0,0 1 1 0 0,0-1 0 0 0,0 1-1 0 0,1-1 1 0 0,-1 1-1 0 0,1-1 1 0 0,0 0-1 0 0,0 0 1 0 0,0 0-1 0 0,0 0 1 0 0,0 0 0 0 0,4 3-1 0 0,-3-4-64 0 0,-1 0 0 0 0,1 0-1 0 0,0-1 1 0 0,-1 1 0 0 0,1-1 0 0 0,0 0-1 0 0,-1 1 1 0 0,1-1 0 0 0,0 0 0 0 0,-1-1-1 0 0,1 1 1 0 0,0 0 0 0 0,-1-1 0 0 0,1 0-1 0 0,0 1 1 0 0,3-3 0 0 0,-1 1 5 0 0,1 0 1 0 0,-1 0 0 0 0,0-1-1 0 0,0 0 1 0 0,0 0-1 0 0,8-6 1 0 0,-1-3 134 0 0,0 0 1 0 0,-1-1-1 0 0,-1 0 1 0 0,0-1-1 0 0,-1 0 1 0 0,0 0-1 0 0,-1-1 1 0 0,10-25-1 0 0,-9 13 9 0 0,0 0 0 0 0,-2-1 0 0 0,-1 0 0 0 0,2-37-1 0 0,-2-36 1985 0 0,-7 104-2057 0 0,1 0 1 0 0,-1 0 0 0 0,1 0-1 0 0,-1 1 1 0 0,-2 4 0 0 0,-3 11-58 0 0,0 24 66 0 0,-2 7-36 0 0,3 1-1 0 0,0 73 1 0 0,6-102-281 0 0,9 113-294 0 0,-6-113-2420 0 0,12 44 1 0 0,-8-44-6602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2:43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93 137 3248 0 0,'0'0'149'0'0,"-1"0"-7"0"0,-21-1 64 0 0,12 1 1452 0 0,1 0 0 0 0,0 0-1 0 0,-11 2 1 0 0,18-1-1014 0 0,-1-1 0 0 0,0 1 1 0 0,1 0-1 0 0,-1 0 0 0 0,1 0 1 0 0,-5 3 1832 0 0,11 5-363 0 0,-2-6-2017 0 0,0-1 0 0 0,1 0-1 0 0,-1 0 1 0 0,1 0 0 0 0,0 0 0 0 0,0 0 0 0 0,-1-1 0 0 0,1 1 0 0 0,0-1 0 0 0,1 0 0 0 0,-1 0 0 0 0,0 0 0 0 0,0 0-1 0 0,0-1 1 0 0,5 1 0 0 0,7 1 485 0 0,0-2 0 0 0,17 0-1 0 0,-10-1-334 0 0,10 2 184 0 0,27-1 242 0 0,112-5 655 0 0,30 6-483 0 0,-170 1-738 0 0,-1-1-10 0 0,36 2 595 0 0,127-10-1 0 0,-131 0-385 0 0,45-7 100 0 0,-54 6-193 0 0,55-2 1 0 0,-34 3-89 0 0,-33 5-12 0 0,68 5 0 0 0,-70-1-23 0 0,-1-1 0 0 0,44-5 0 0 0,23-10 158 0 0,91-9 125 0 0,4 9-34 0 0,-130 10-253 0 0,65-1 111 0 0,86-6 185 0 0,0 0 297 0 0,-137 12-669 0 0,119-5-156 0 0,-131 2 365 0 0,-44 2-60 0 0,36-5-1 0 0,-19 0-154 0 0,-24 3-14 0 0,29-6 0 0 0,29-7-238 0 0,-12 8 248 0 0,-59 7 0 0 0,7-1 54 0 0,0 1-1 0 0,-1 1 1 0 0,1 0-1 0 0,19 5 1 0 0,-11-1-51 0 0,-1 0 0 0 0,1-2 0 0 0,28 1 0 0 0,-50-4-3 0 0,0 0 0 0 0,0 1 0 0 0,0-1 0 0 0,0 0 0 0 0,-1-1 0 0 0,1 1 0 0 0,0 0 0 0 0,0 0 0 0 0,0 0 0 0 0,0 0 0 0 0,0-1 0 0 0,0 1 0 0 0,-1 0 0 0 0,1-1 0 0 0,1 0 0 0 0,1 0 0 0 0,0-1 0 0 0,0 1 0 0 0,0 0 0 0 0,0 0 0 0 0,0 0 0 0 0,0 0 0 0 0,0 0 0 0 0,5 0 0 0 0,-4 1 0 0 0,1-1 0 0 0,-1 1 0 0 0,1 0 0 0 0,-1 0 0 0 0,0 1 0 0 0,1-1 0 0 0,-1 1 0 0 0,9 2 0 0 0,8 1 0 0 0,-19-3 0 0 0,-1 0 0 0 0,12 0 0 0 0,-3 0 531 0 0,-7 0-2024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2:44.8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337 129 11808 0 0,'-3'-13'1258'0'0,"3"-12"-580"0"0,-3-27 3764 0 0,1 37-3679 0 0,2 13-666 0 0,0 1-1 0 0,0-1 1 0 0,0 0-1 0 0,0 1 1 0 0,0-1-1 0 0,-1 1 0 0 0,1-1 1 0 0,-1 1-1 0 0,1-1 1 0 0,-1 1-1 0 0,0-1 1 0 0,1 1-1 0 0,-2-2 0 0 0,1 3 163 0 0,0 0-237 0 0,0 1-1 0 0,0 0 0 0 0,0 0 1 0 0,0 0-1 0 0,0-1 1 0 0,0 1-1 0 0,0 0 1 0 0,1 0-1 0 0,-1 1 1 0 0,-1 0-1 0 0,0 2 26 0 0,-4 3-30 0 0,0 0 0 0 0,1 0 0 0 0,0 1 1 0 0,1 0-1 0 0,-4 9 0 0 0,-16 46-2 0 0,16-42 25 0 0,-23 82-41 0 0,10-29 96 0 0,17-62-85 0 0,0 3 37 0 0,-1 1 0 0 0,0-1 0 0 0,-1 0 0 0 0,-1-1 0 0 0,0 0 0 0 0,-1 0 0 0 0,-14 19 0 0 0,21-32-46 0 0,1-1-1 0 0,-1 1 0 0 0,0-1 0 0 0,1 1 0 0 0,-1 0 1 0 0,1-1-1 0 0,-1 1 0 0 0,0-1 0 0 0,1 0 1 0 0,-1 1-1 0 0,0-1 0 0 0,0 1 0 0 0,1-1 0 0 0,-1 0 1 0 0,0 0-1 0 0,0 1 0 0 0,0-1 0 0 0,1 0 0 0 0,-1 0 1 0 0,0 0-1 0 0,0 0 0 0 0,-1 0 0 0 0,1 0 0 0 0,-1-1-1 0 0,1 1 0 0 0,-1-1 0 0 0,1 0 0 0 0,-1 1 1 0 0,1-1-1 0 0,0 0 0 0 0,-1 0 0 0 0,1 1 0 0 0,0-1 0 0 0,-2-2 1 0 0,-2-3 10 0 0,-1 0 0 0 0,1-1 0 0 0,-7-11-1 0 0,8 12 27 0 0,-2-4 456 0 0,0-1 1 0 0,0 0-1 0 0,-5-16 0 0 0,8 23-492 0 0,3 4 0 0 0,0 0 0 0 0,0 0 0 0 0,0 0 0 0 0,-1 0 0 0 0,1 0 0 0 0,0-1 0 0 0,0 1 0 0 0,-1 0 0 0 0,1 0 0 0 0,0 0 0 0 0,0 0 0 0 0,0 0 0 0 0,-1 0 0 0 0,1 0 0 0 0,0 0 0 0 0,0 0 0 0 0,-1 0 0 0 0,1 0 0 0 0,0 0 0 0 0,0 0 0 0 0,-1 0 0 0 0,1 0 0 0 0,0 1 0 0 0,0-1 0 0 0,0 0 0 0 0,-1 0 0 0 0,1 0 0 0 0,0 0 0 0 0,0 0 0 0 0,0 0 0 0 0,-1 1 0 0 0,1-1 0 0 0,0 0 0 0 0,0 0 0 0 0,0 0 0 0 0,0 0 0 0 0,0 1 0 0 0,-1-1 0 0 0,1 0 0 0 0,0 1 0 0 0,-3 8 0 0 0,2-8 0 0 0,-1 7 0 0 0,-1 1 0 0 0,1-1 0 0 0,1 0 0 0 0,0 1 0 0 0,0-1 0 0 0,0 1 0 0 0,1 10 0 0 0,1-5 0 0 0,0 0 0 0 0,1 0 0 0 0,6 23 0 0 0,-7-35 0 0 0,-1 0 0 0 0,1 1 0 0 0,0-1 0 0 0,0 0 0 0 0,0 0 0 0 0,0 0 0 0 0,0 0 0 0 0,0-1 0 0 0,0 1 0 0 0,1 0 0 0 0,-1 0 0 0 0,1-1 0 0 0,-1 1 0 0 0,1-1 0 0 0,0 1 0 0 0,3 1 0 0 0,-4-2 31 0 0,1-1 0 0 0,-1 1 1 0 0,1-1-1 0 0,-1 1 0 0 0,1-1 0 0 0,-1 1 0 0 0,1-1 0 0 0,-1 0 0 0 0,1 0 0 0 0,0 0 0 0 0,-1 0 0 0 0,1 0 0 0 0,-1 0 0 0 0,1-1 0 0 0,-1 1 1 0 0,1 0-1 0 0,-1-1 0 0 0,1 1 0 0 0,1-2 0 0 0,4-1 278 0 0,6-2-127 0 0,-1 0 1 0 0,1-2-1 0 0,-1 1 1 0 0,-1-1-1 0 0,1-1 1 0 0,12-11-1 0 0,-15 12 66 0 0,8-8-354 0 0,-2 1-1 0 0,24-28 1 0 0,-30 30-1149 0 0,-1 5 77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2:47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0 10136 0 0,'-20'7'5981'0'0,"39"-1"-4325"0"0,8-2-775 0 0,-1 0 0 0 0,38 0 1 0 0,-6-1-180 0 0,93 5 315 0 0,56 6 374 0 0,121 16-298 0 0,-228-23-754 0 0,592 14 1841 0 0,-160-41-61 0 0,-336 10-1698 0 0,-63 6 152 0 0,0 6 1 0 0,197 27-1 0 0,-294-24-361 0 0,-7-1-202 0 0,-1 0 0 0 0,1 2 0 0 0,35 13 0 0 0,-46-13-10 0 0,0 0 0 0 0,0-1 1 0 0,0-1-1 0 0,1 0 0 0 0,0-2 0 0 0,0 0 0 0 0,30-1 0 0 0,-46-1 14 0 0,0 0-1 0 0,0-1 0 0 0,0 1 0 0 0,0 0 0 0 0,0-1 0 0 0,0 0 1 0 0,-1 0-1 0 0,1 1 0 0 0,0-2 0 0 0,0 1 0 0 0,0 0 1 0 0,-1-1-1 0 0,1 1 0 0 0,-1-1 0 0 0,1 1 0 0 0,-1-1 1 0 0,4-4-1 0 0,4-2 59 0 0,-1 1-1684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8:41.1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3680 0 0,'0'0'12184'0'0,"7"4"-10209"0"0,-5-4-1856 0 0,0 1-1 0 0,-1-1 1 0 0,1 1-1 0 0,0-1 1 0 0,0 1-1 0 0,0 0 1 0 0,-1 0-1 0 0,1 0 0 0 0,-1 0 1 0 0,1 0-1 0 0,-1 0 1 0 0,1 1-1 0 0,-1-1 1 0 0,1 0-1 0 0,-1 1 1 0 0,0-1-1 0 0,0 1 0 0 0,0-1 1 0 0,2 4-1 0 0,-1-2-43 0 0,0-1-1 0 0,0 1 0 0 0,0 0 1 0 0,0-1-1 0 0,1 0 0 0 0,-1 1 0 0 0,1-1 1 0 0,-1 0-1 0 0,4 2 0 0 0,5 1 219 0 0,-6-2-182 0 0,0-1 0 0 0,0 1-1 0 0,0-1 1 0 0,0-1 0 0 0,0 1 0 0 0,0-1-1 0 0,1 0 1 0 0,-1 0 0 0 0,9 1-1 0 0,44-1 194 0 0,-29 1-86 0 0,0-2 0 0 0,35-4 0 0 0,177-11 125 0 0,-17 3-216 0 0,32-5 9 0 0,-99 10-68 0 0,107 7 246 0 0,-108 4-12 0 0,85 6 87 0 0,3 0-23 0 0,-55-2-53 0 0,2-1-53 0 0,21 1-97 0 0,49-1 154 0 0,-39-5-50 0 0,-64 1 10 0 0,87 7 270 0 0,4 1 191 0 0,-181-12-633 0 0,150 3 305 0 0,-174-3-309 0 0,-1-1 0 0 0,79-17 0 0 0,-30 4-84 0 0,-82 14-160 0 0,0-1 0 0 0,18-6 0 0 0,-11 0-8414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8:45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60 3224 0 0,'0'0'14559'0'0,"14"2"-13028"0"0,3-2-215 0 0,0 2 0 0 0,22 4-1 0 0,-30-4-1050 0 0,-8-2-159 0 0,0 0 1 0 0,0 0-1 0 0,0 0 0 0 0,0-1 1 0 0,0 1-1 0 0,0 0 0 0 0,0 0 0 0 0,-1 0 1 0 0,1-1-1 0 0,0 1 0 0 0,0 0 1 0 0,1-2-1 0 0,0 2-42 0 0,-1-1 1 0 0,0 0-1 0 0,1 1 0 0 0,-1-1 1 0 0,1 1-1 0 0,-1 0 0 0 0,1-1 1 0 0,-1 1-1 0 0,2 0 0 0 0,14-1 26 0 0,28-5 0 0 0,-34 4 68 0 0,0 1 1 0 0,1-1-1 0 0,-1 2 0 0 0,0 0 1 0 0,1 0-1 0 0,10 2 0 0 0,-10-1-125 0 0,0 0-1 0 0,0-1 1 0 0,0 0 0 0 0,14-2-1 0 0,16-1 96 0 0,-22 3-76 0 0,0 0 0 0 0,0 2 0 0 0,-1 0 1 0 0,1 1-1 0 0,-1 1 0 0 0,20 6 0 0 0,29 13 23 0 0,-67-23-63 0 0,1 1 0 0 0,-1 0 1 0 0,1 1-1 0 0,0-1 0 0 0,-1 0 1 0 0,0 0-1 0 0,1 1 0 0 0,-1-1 1 0 0,2 3-1 0 0,12 12 110 0 0,-8-13-60 0 0,-1 0 0 0 0,1 0 0 0 0,-1-1 0 0 0,1 0 0 0 0,0 0 0 0 0,0 0 0 0 0,0-1 1 0 0,0 0-1 0 0,7 0 0 0 0,67-2 331 0 0,-74 1-370 0 0,193-7 223 0 0,-183 6-234 0 0,0-1-1 0 0,0-1 1 0 0,16-5 0 0 0,-1 1-6 0 0,136-27 118 0 0,-112 21-94 0 0,-20 4 34 0 0,39-4 1 0 0,-58 11-21 0 0,-5 0-42 0 0,0 1 0 0 0,0 0 1 0 0,14 1-1 0 0,76 2 36 0 0,-21-1-12 0 0,27-1 23 0 0,-59 0-34 0 0,23 0-16 0 0,186-5 377 0 0,-129 3-247 0 0,-106 2-129 0 0,29 3 0 0 0,8 1 0 0 0,166 0 53 0 0,137-23 147 0 0,-154 9-178 0 0,-5 1 91 0 0,-22 0-101 0 0,-80 8 67 0 0,108 3 210 0 0,-66 6-234 0 0,-75 1 9 0 0,-68-9 30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15.9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39 2760 0 0,'0'0'8816'0'0,"2"-13"-6111"0"0,-6 8-2035 0 0,4 5-559 0 0,0 0 0 0 0,-1 0 0 0 0,1-1 0 0 0,0 1 0 0 0,-1 0 0 0 0,1-1-1 0 0,0 1 1 0 0,-1 0 0 0 0,1-1 0 0 0,0 1 0 0 0,0-1 0 0 0,-1 1 0 0 0,1 0-1 0 0,0-1 1 0 0,0 1 0 0 0,0-1 0 0 0,0 1 0 0 0,0-1 0 0 0,-1 1 0 0 0,1-2 1535 0 0,13-2 273 0 0,-10 3-1786 0 0,-1 0-1 0 0,1 0 1 0 0,-1 0-1 0 0,1 0 1 0 0,0 0-1 0 0,3 0 1 0 0,7 1 295 0 0,-6 0-297 0 0,0 0 0 0 0,0 0 1 0 0,12 3-1 0 0,13 2 83 0 0,-20-4-97 0 0,0 1-1 0 0,17 5 0 0 0,-3 0 210 0 0,31 5 0 0 0,-25-6-141 0 0,255 29 1345 0 0,-286-35-1522 0 0,75 3 641 0 0,97-9 0 0 0,-13-1 70 0 0,-16 2-687 0 0,-78 1-34 0 0,92 6 1 0 0,252 12 2185 0 0,-371-13-2084 0 0,1-1 740 0 0,75-8 0 0 0,18-7-1235 0 0,-133 15 395 0 0,136-7 527 0 0,-95 6-427 0 0,52 6 0 0 0,6 1-23 0 0,-9 1 435 0 0,-89-7-523 0 0,13 0-361 0 0,-10-4 162 0 0,-8-5 118 0 0,-6-2-1288 0 0,-11-15-8196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8:48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91 15408 0 0,'0'0'1163'0'0,"0"-1"-785"0"0,-4-3-246 0 0,4 4-126 0 0,0 0 1 0 0,0-1 0 0 0,0 1-1 0 0,0 0 1 0 0,0 0 0 0 0,0 0-1 0 0,0 0 1 0 0,0-1 0 0 0,0 1-1 0 0,0 0 1 0 0,0 0 0 0 0,0 0-1 0 0,0 0 1 0 0,0 0 0 0 0,0-1-1 0 0,1 1 1 0 0,-1 0 0 0 0,0 0-1 0 0,0 0 1 0 0,0 0 0 0 0,0 0-1 0 0,0 0 1 0 0,0-1 0 0 0,0 1-1 0 0,1 0 1 0 0,-1 0 0 0 0,0 0-1 0 0,0 0 1 0 0,0 0 0 0 0,0 0-1 0 0,0 0 1 0 0,0 0 0 0 0,1 0-1 0 0,-1 0 1 0 0,0 0 0 0 0,0 0-1 0 0,0 0 1 0 0,0 0-1 0 0,1 0 1 0 0,-1 0 0 0 0,0 0-1 0 0,0 0 1 0 0,0 0 0 0 0,0 0-1 0 0,0 0 1 0 0,1 0 0 0 0,-1 0-1 0 0,0 0 1 0 0,0 0 0 0 0,0 0-1 0 0,0 0 1 0 0,0 0 0 0 0,1 0-1 0 0,-1 0 1 0 0,2 0 605 0 0,-2 0-572 0 0,0 0 0 0 0,0-1 0 0 0,0 1 0 0 0,0 0 0 0 0,0-1 0 0 0,0 1 0 0 0,1 0 0 0 0,-1-1 0 0 0,0 1 0 0 0,0 0-1 0 0,0-1 1 0 0,1 1 0 0 0,-1 0 0 0 0,0 0 0 0 0,0-1 0 0 0,1 1 0 0 0,-1 0 0 0 0,0 0 0 0 0,1-1 0 0 0,-1 1 0 0 0,0 0-1 0 0,1 0 1 0 0,-1 0 0 0 0,0 0 0 0 0,1 0 0 0 0,-1 0 0 0 0,0-1 0 0 0,1 1 0 0 0,-1 0 0 0 0,1 0 0 0 0,-1 0 0 0 0,0 0-1 0 0,1 0 1 0 0,-1 0 0 0 0,0 0 0 0 0,1 1 0 0 0,-1-1 0 0 0,1 0 0 0 0,23 4 1364 0 0,-7 0 50 0 0,10-5 367 0 0,-14 0-919 0 0,0 1-1 0 0,15 2 0 0 0,68 4 594 0 0,-43-5-1227 0 0,37 9 281 0 0,-19-2-229 0 0,162-3-633 0 0,-43-3 82 0 0,35 2 159 0 0,-41-1 140 0 0,249 19 189 0 0,-286-14 26 0 0,264-15 437 0 0,-251-9-482 0 0,-15 2 4 0 0,23-2 105 0 0,-152 14-267 0 0,0 0 1 0 0,-1-2 0 0 0,18-4-1 0 0,-33 7-77 0 0,1 1 0 0 0,0 0 0 0 0,-1 0 0 0 0,1-1 0 0 0,0 1 1 0 0,-1 0-1 0 0,1-1 0 0 0,-1 1 0 0 0,1 0 0 0 0,0-1 0 0 0,-1 1 0 0 0,1-1 0 0 0,-1 1 0 0 0,1-1 0 0 0,-1 1 0 0 0,1-1 0 0 0,-1 1 0 0 0,0-1 0 0 0,1 0 0 0 0,-1 1 0 0 0,0-1 0 0 0,1 0 0 0 0,-1 1 0 0 0,0-1 0 0 0,0 0 0 0 0,0 1 0 0 0,0-1 0 0 0,1 0 0 0 0,-1 1 0 0 0,0-1 0 0 0,0 0 0 0 0,0 0 0 0 0,0 1 0 0 0,-1-1 0 0 0,1 0 0 0 0,0 1 0 0 0,0-1 0 0 0,0 0 0 0 0,0 1 0 0 0,-1-1 0 0 0,1 0 0 0 0,0 1 0 0 0,-1-2 0 0 0,-2-3 0 0 0,-1 0-1 0 0,1 0 1 0 0,-1 0-1 0 0,-6-6 1 0 0,1 2-847 0 0,7 6 406 0 0,-1 1 0 0 0,1 0-1 0 0,0 0 1 0 0,-1 0 0 0 0,1 1 0 0 0,-5-3 0 0 0,5 2-578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9:00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5296 0 0,'0'0'9836'0'0,"10"3"-9495"0"0,6 7-27 0 0,0-1 0 0 0,0-1 0 0 0,1 0 0 0 0,0-2 0 0 0,1 0 0 0 0,0 0 0 0 0,0-2 0 0 0,0 0 0 0 0,0-2 0 0 0,0 0 0 0 0,21 0 0 0 0,186-13 1594 0 0,-210 10-1826 0 0,58 0 193 0 0,20-3-56 0 0,-69 2-319 0 0,34 3 0 0 0,-33 0 554 0 0,29-3 0 0 0,-39 1-155 0 0,-13 1-231 0 0,1 0 0 0 0,-1 0 0 0 0,1 0 0 0 0,-1 0 0 0 0,1-1 0 0 0,-1 1 0 0 0,1-1-1 0 0,-1 0 1 0 0,0 0 0 0 0,5-2 0 0 0,-3 2-58 0 0,0 0 0 0 0,0 0 0 0 0,0 0-1 0 0,0 1 1 0 0,0-1 0 0 0,0 1 0 0 0,1 0 0 0 0,-1 0-1 0 0,5 0 1 0 0,19 0 67 0 0,31-7 682 0 0,102 1 1 0 0,-150 7-707 0 0,1 0 0 0 0,14 4 0 0 0,-14-3-16 0 0,-1 0 1 0 0,17 0 0 0 0,99 3 40 0 0,-71-1 424 0 0,87-5 0 0 0,-43-11 272 0 0,-45 4-517 0 0,63 0 0 0 0,62 3 19 0 0,-50 0-5 0 0,-93 4-28 0 0,-15 0 96 0 0,0 1 1 0 0,32 5-1 0 0,-10 1-336 0 0,35 7 42 0 0,-65-10 50 0 0,0-1-1 0 0,0 0 1 0 0,1-1-1 0 0,-1-1 0 0 0,0 0 1 0 0,28-5-1 0 0,12 3 42 0 0,-35 3-96 0 0,-16 0-31 0 0,-1-1 1 0 0,0 1-1 0 0,1-1 1 0 0,-1 0-1 0 0,0 0 1 0 0,1 0 0 0 0,-1 0-1 0 0,0-1 1 0 0,4 0-1 0 0,-2-1 3 0 0,-1 0-65 0 0,-3 2-235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9:04.1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0 3680 0 0,'-14'1'11610'0'0,"17"1"-11435"0"0,-1 1-1 0 0,1-1 1 0 0,0 0-1 0 0,0 0 1 0 0,0 0-1 0 0,0 0 1 0 0,0-1-1 0 0,0 1 1 0 0,5 1-1 0 0,9 5 328 0 0,-9-3-367 0 0,0 0 0 0 0,1 0 0 0 0,-1-1 0 0 0,1-1 1 0 0,0 1-1 0 0,0-1 0 0 0,0-1 0 0 0,1 0 0 0 0,-1 0 0 0 0,18 1 0 0 0,89 0 1524 0 0,-34-5-1188 0 0,-34 0-387 0 0,89 8 1 0 0,-5 16-5 0 0,-103-16-43 0 0,-3-3-36 0 0,0-1 0 0 0,42-2 0 0 0,-29-1 40 0 0,53 3 1130 0 0,90-4-314 0 0,7-12-857 0 0,-23 10 893 0 0,-6 1-34 0 0,15-2-86 0 0,36-3 302 0 0,0-3-147 0 0,-97 19-405 0 0,-94-8-480 0 0,19 0 31 0 0,112-9 74 0 0,-74 16 176 0 0,41 0 44 0 0,-37-8-306 0 0,92 2 263 0 0,-114 8-223 0 0,-43-6-52 0 0,1-1 0 0 0,-1 0-1 0 0,32-1 1 0 0,7-6 271 0 0,85-4 283 0 0,-35 6-25 0 0,-97-2-4620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9:11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50 7344 0 0,'0'0'660'0'0,"0"3"-703"0"0,1 7 6323 0 0,5-9-5774 0 0,-1 0-1 0 0,1-1 1 0 0,0 1 0 0 0,0-1 0 0 0,0 0 0 0 0,0-1-1 0 0,0 0 1 0 0,0 0 0 0 0,6-2 0 0 0,3 1 161 0 0,33-11 814 0 0,-42 12-1213 0 0,0 0-1 0 0,0 0 1 0 0,0 0-1 0 0,1 1 0 0 0,-1 0 1 0 0,0 0-1 0 0,0 1 1 0 0,11 2-1 0 0,-4-1 13 0 0,21 1-54 0 0,-1-1-1 0 0,1-2 1 0 0,42-4 0 0 0,167-22 836 0 0,-189 20-890 0 0,39 0-4 0 0,78-1 512 0 0,-93 8 144 0 0,-46-2-725 0 0,0 1-1 0 0,42 7 1 0 0,-14-2-54 0 0,-38-2-41 0 0,1 1 0 0 0,26 7-1 0 0,0 1-3 0 0,70 20 181 0 0,-79-25-3 0 0,50 2 0 0 0,-28-4-152 0 0,-58-5-22 0 0,0 0 1 0 0,0 1-1 0 0,0 0 1 0 0,-1 0-1 0 0,1 0 0 0 0,0 1 1 0 0,0-1-1 0 0,-1 1 1 0 0,1 0-1 0 0,-1 0 1 0 0,6 4-1 0 0,4 3 5 0 0,0-1 0 0 0,0 0 0 0 0,1-1 0 0 0,0 0 0 0 0,29 9-1 0 0,-35-14-7 0 0,124 32 23 0 0,-112-30 11 0 0,1-1 0 0 0,0-1 0 0 0,0-1 0 0 0,32-2 0 0 0,119-13 51 0 0,-27 5 109 0 0,-42 5-118 0 0,46-3-13 0 0,-81 5-8 0 0,-32 2-57 0 0,59-9-1 0 0,-64 6 21 0 0,35-1-1 0 0,13-1 9 0 0,16-2-27 0 0,-82 6 0 0 0,25 3 0 0 0,-25-1 0 0 0,24-1 0 0 0,63-2 64 0 0,23-6 0 0 0,52-2 0 0 0,45-3 117 0 0,-6-5-42 0 0,-78 5-91 0 0,107-14 85 0 0,-97 12 1 0 0,174 4-1 0 0,-201 9-60 0 0,110 3 150 0 0,-160-2-127 0 0,-22 0-21 0 0,89-7 58 0 0,-51 3-53 0 0,40-6-84 0 0,-125 11 1 0 0,0 0-1 0 0,0 0 1 0 0,0 0 0 0 0,0 0-1 0 0,0 0 1 0 0,0 0 0 0 0,0 0-1 0 0,0 0 1 0 0,0 0-1 0 0,0 0 1 0 0,0 0 0 0 0,0 0-1 0 0,0 0 1 0 0,0 0 0 0 0,0 0-1 0 0,0 0 1 0 0,0 0 0 0 0,0 0-1 0 0,0 0 1 0 0,0-1-1 0 0,-1 1 1 0 0,1 0 0 0 0,0 0-1 0 0,0 0 1 0 0,0 0 0 0 0,0 0-1 0 0,0 0 1 0 0,0 0 0 0 0,0 0-1 0 0,0 0 1 0 0,0 0-1 0 0,1 0 1 0 0,-1 0 0 0 0,0 0-1 0 0,0 0 1 0 0,0 0 0 0 0,0 0-1 0 0,0 0 1 0 0,0 0 0 0 0,0-1-1 0 0,0 1 1 0 0,0 0 0 0 0,0 0-1 0 0,0 0 1 0 0,0 0-1 0 0,0 0 1 0 0,0 0 0 0 0,0 0-1 0 0,0 0 1 0 0,-10-3-722 0 0,-13-2-738 0 0,22 5 1374 0 0,0 0 0 0 0,-1 1 0 0 0,1-1 0 0 0,0 1 1 0 0,0-1-1 0 0,0 1 0 0 0,-1-1 0 0 0,1 1 0 0 0,0 0 0 0 0,0 0 0 0 0,0-1 0 0 0,0 1 0 0 0,0 0 0 0 0,1 0 0 0 0,-1 0 0 0 0,0 0 1 0 0,0 0-1 0 0,0 0 0 0 0,1 0 0 0 0,-1 1 0 0 0,1-1 0 0 0,-1 0 0 0 0,1 0 0 0 0,-1 3 0 0 0,-2 3-698 0 0,1 0-1 0 0,-3 14 1 0 0,4-20 643 0 0,1 1 0 0 0,0-1 0 0 0,0 0 0 0 0,0 0 0 0 0,0 0 0 0 0,0 0 0 0 0,1 1 0 0 0,-1-1 0 0 0,0 0 0 0 0,0 0 0 0 0,1 0 0 0 0,-1 0 0 0 0,1 0 0 0 0,-1 0 0 0 0,1 0 0 0 0,-1 0 0 0 0,1 0 0 0 0,0 0 0 0 0,1 2 0 0 0,21 15 244 0 0,-12-10-235 0 0,-5-5 289 0 0,0 0 0 0 0,0 0 0 0 0,0-1 0 0 0,0 0 0 0 0,1 0 0 0 0,-1-1-1 0 0,11 2 1 0 0,-6-1 142 0 0,-6-2-370 0 0,0 1 0 0 0,0-1 0 0 0,0 0 0 0 0,1-1 0 0 0,-1 1 0 0 0,0-1-1 0 0,0 0 1 0 0,5-2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9:17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74 8720 0 0,'0'0'197'0'0,"-4"5"264"0"0,0-2-250 0 0,3-3-94 0 0,0 1 0 0 0,0-1 0 0 0,0 1 0 0 0,0-1-1 0 0,0 1 1 0 0,0 0 0 0 0,0 0 0 0 0,0-1 0 0 0,0 1 0 0 0,1 0 0 0 0,-1 0 0 0 0,0 0 0 0 0,1 0-1 0 0,-1 0 1 0 0,1 0 0 0 0,-1 1 0 0 0,1 0 39 0 0,0-1 0 0 0,0 0 1 0 0,0 1-1 0 0,0-1 0 0 0,0 0 0 0 0,1 1 0 0 0,-1-1 0 0 0,0 0 1 0 0,1 1-1 0 0,1 3 1423 0 0,8 10 5423 0 0,-9-13-6775 0 0,0-1-1 0 0,1 1 1 0 0,-1-1-1 0 0,1 1 0 0 0,0-1 1 0 0,-1 1-1 0 0,1-1 1 0 0,0 0-1 0 0,0 0 0 0 0,0 0 1 0 0,-1 0-1 0 0,4 1 1 0 0,3 2-205 0 0,32 9 148 0 0,-38-12-166 0 0,0 0-1 0 0,0 0 0 0 0,0 0 1 0 0,0-1-1 0 0,0 1 1 0 0,0 0-1 0 0,0-1 0 0 0,0 0 1 0 0,0 1-1 0 0,0-1 1 0 0,0 0-1 0 0,0 0 0 0 0,3 0 1 0 0,7 0 12 0 0,28 5-6 0 0,-22-3 5 0 0,1 1-1 0 0,18 5 1 0 0,18-1 94 0 0,-32-3 85 0 0,0 0 0 0 0,1-2 0 0 0,0 0 0 0 0,32-3 0 0 0,-15 0-287 0 0,43-4 431 0 0,-20 0-292 0 0,118 10 93 0 0,-153-4-84 0 0,42-4 0 0 0,-2 0 6 0 0,-26 5 24 0 0,0 2 0 0 0,78 18 1 0 0,-82-15-62 0 0,-1-1 1 0 0,72 1 0 0 0,118 8 434 0 0,-160-10-335 0 0,2-4 1 0 0,99-9-1 0 0,-61 2-120 0 0,41-4-24 0 0,-89 4 36 0 0,71-8 32 0 0,-88 10-21 0 0,85 2 0 0 0,-71 3-17 0 0,84 2 54 0 0,242-3 208 0 0,-263-1-199 0 0,185-4 514 0 0,-168-1-319 0 0,-79 5-146 0 0,48-3 60 0 0,-71 1-97 0 0,-12 1-15 0 0,0-1-1 0 0,31-8 0 0 0,-25 5-9 0 0,-21 4-15 0 0,0 0 1 0 0,0 0-1 0 0,0 0 0 0 0,-1-1 0 0 0,10-5 0 0 0,-10 4 59 0 0,0-1-1 0 0,-1 0 1 0 0,1-1 0 0 0,-1 1-1 0 0,0-1 1 0 0,9-12 0 0 0,-13 16-70 0 0,-1 1-7 0 0,0 0 0 0 0,-1 1 0 0 0,1-1 0 0 0,-1 1 0 0 0,1-1 0 0 0,-1 0 0 0 0,1 1 0 0 0,-1-1 0 0 0,1 0-1 0 0,-1 0 1 0 0,0 1 0 0 0,1-1 0 0 0,-1 0 0 0 0,0 0 0 0 0,1 1 0 0 0,-1-1 0 0 0,0 0 0 0 0,0 0 0 0 0,0 0 0 0 0,0 0 0 0 0,0 1 0 0 0,0-1 0 0 0,0 0 0 0 0,0 0 0 0 0,0 0 0 0 0,-1 0 0 0 0,1 0-1 0 0,-1-1-45 0 0,-1 0 0 0 0,1 1 0 0 0,-1-1 0 0 0,0 1 0 0 0,1-1 0 0 0,-1 1 0 0 0,0 0 0 0 0,-3-3 0 0 0,2 3 9 0 0,-14-16 12 0 0,10 9 144 0 0,7 8-143 0 0,0 0 1 0 0,0 0-1 0 0,0-1 1 0 0,0 1 0 0 0,0 0-1 0 0,0-1 1 0 0,0 1 0 0 0,1 0-1 0 0,-1 0 1 0 0,0-1-1 0 0,0 1 1 0 0,0 0 0 0 0,0 0-1 0 0,0-1 1 0 0,0 1-1 0 0,0 0 1 0 0,1 0 0 0 0,-1-1-1 0 0,0 1 1 0 0,0 0 0 0 0,0 0-1 0 0,1 0 1 0 0,-1-1-1 0 0,0 1 1 0 0,0 0 0 0 0,0 0-1 0 0,1 0 1 0 0,-1 0 0 0 0,0 0-1 0 0,0-1 1 0 0,1 1-1 0 0,-1 0 1 0 0,1 0-17 0 0,0-1-1 0 0,-1 1 1 0 0,1 0 0 0 0,0-1-1 0 0,-1 1 1 0 0,1-1 0 0 0,0 1-1 0 0,-1-1 1 0 0,1 1-1 0 0,-1-1 1 0 0,1 1 0 0 0,-1-1-1 0 0,1 0 1 0 0,-1 1 0 0 0,0-1-1 0 0,1 0 1 0 0,-1 1 0 0 0,0-1-1 0 0,1 0 1 0 0,-1 0 0 0 0,0 1-1 0 0,0-1 1 0 0,0 0-1 0 0,0 0 1 0 0,0 1 0 0 0,1-1-1 0 0,-1 0 1 0 0,-1 0 0 0 0,1 0-1 0 0,0 1 1 0 0,0-1 0 0 0,0 0-1 0 0,0 0 1 0 0,0 1 0 0 0,-1-1-1 0 0,1 0 1 0 0,0 1-1 0 0,-1-1 1 0 0,1 0 0 0 0,-1 1-1 0 0,1-1 1 0 0,-1 0 0 0 0,1 1-1 0 0,-1-1 1 0 0,1 1 0 0 0,-1-1-1 0 0,1 1 1 0 0,-1-1 0 0 0,0 1-1 0 0,1-1 1 0 0,-1 1-1 0 0,0 0 1 0 0,-1-1 0 0 0,-6-3-428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9:19.7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11832 0 0,'0'0'1074'0'0,"11"11"7846"0"0,-1-11-7574 0 0,-9 1-1278 0 0,0-1 1 0 0,1 0-1 0 0,-1 0 1 0 0,0 0-1 0 0,0 0 1 0 0,0 0-1 0 0,0 0 1 0 0,0 0-1 0 0,1 0 1 0 0,-1 0-1 0 0,0 0 1 0 0,0-1-1 0 0,0 1 1 0 0,0-1-1 0 0,0 1 1 0 0,0 0-1 0 0,2-2 1 0 0,-3 2-53 0 0,1-1 1 0 0,0 1 0 0 0,-1-1 0 0 0,1 1-1 0 0,0 0 1 0 0,-1 0 0 0 0,1-1-1 0 0,0 1 1 0 0,0 0 0 0 0,-1 0 0 0 0,1 0-1 0 0,0 0 1 0 0,-1 0 0 0 0,1 0 0 0 0,0 0-1 0 0,0 0 1 0 0,-1 0 0 0 0,1 0-1 0 0,0 0 1 0 0,0 1 0 0 0,17 6 61 0 0,-11-4-78 0 0,26 12 68 0 0,-18-8-3 0 0,-1-1-1 0 0,16 5 0 0 0,-21-8-43 0 0,96 24 1006 0 0,-81-25-916 0 0,-23-2-104 0 0,-1 0 0 0 0,0 0 1 0 0,1 0-1 0 0,-1 0 0 0 0,1 0 0 0 0,-1 0 0 0 0,1 0 0 0 0,-1 0 0 0 0,1 0 0 0 0,-1 0 0 0 0,0 1 0 0 0,1-1 0 0 0,-1 0 0 0 0,1 0 0 0 0,-1 1 0 0 0,0-1 1 0 0,1 0-1 0 0,-1 0 0 0 0,0 1 0 0 0,1-1 0 0 0,0 1 0 0 0,1 1 29 0 0,1 0 1 0 0,-1 0 0 0 0,1 1-1 0 0,-1-1 1 0 0,4 6-1 0 0,-5-8-28 0 0,-1 1-1 0 0,0-1 1 0 0,0 0-1 0 0,1 1 1 0 0,-1-1-1 0 0,0 1 1 0 0,0-1-1 0 0,0 1 1 0 0,0-1-1 0 0,0 0 1 0 0,0 1 0 0 0,0-1-1 0 0,1 1 1 0 0,-1-1-1 0 0,0 1 1 0 0,-1-1-1 0 0,1 1 1 0 0,0-1-1 0 0,0 1 1 0 0,0-1-1 0 0,0 1 1 0 0,-1 0-1 0 0,1-1 0 0 0,-1 1 0 0 0,0 0-1 0 0,1-1 1 0 0,-1 1 0 0 0,1-1 0 0 0,-1 1 0 0 0,0-1 0 0 0,0 0 0 0 0,1 1 0 0 0,-1-1 0 0 0,0 0 0 0 0,0 1 0 0 0,1-1-1 0 0,-1 0 1 0 0,0 0 0 0 0,-1 0 0 0 0,-17 3 108 0 0,-13 2 249 0 0,-17 13 392 0 0,-77 37 0 0 0,124-54-747 0 0,0 0 0 0 0,0 0 0 0 0,0 0 0 0 0,0 1 0 0 0,1-1 0 0 0,-1 0-1 0 0,0 1 1 0 0,1-1 0 0 0,-1 1 0 0 0,1 0 0 0 0,0-1 0 0 0,-1 1 0 0 0,1 0 0 0 0,0 0 0 0 0,-1 3 0 0 0,-7 10 44 0 0,0-16-379 0 0,9 2 540 0 0,-1 0-470 0 0,1-1 1 0 0,0 1-1 0 0,0 0 1 0 0,0 0 0 0 0,0-1-1 0 0,0 1 1 0 0,-1 0-1 0 0,1 0 1 0 0,1-1 0 0 0,-1 1-1 0 0,0 0 1 0 0,0 0-1 0 0,0-1 1 0 0,0 1 0 0 0,1 1-1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50:30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 11400 0 0,'0'0'1032'0'0,"1"-7"-824"0"0,-1 7-191 0 0,0-1 1 0 0,-1 1 0 0 0,1 0 0 0 0,0 0-1 0 0,0 0 1 0 0,0 0 0 0 0,0 0 0 0 0,0-1-1 0 0,0 1 1 0 0,0 0 0 0 0,0 0 0 0 0,1 0-1 0 0,-1 0 1 0 0,0-1 0 0 0,0 1 0 0 0,0 0-1 0 0,0 0 1 0 0,0 0 0 0 0,0 0 0 0 0,0 0-1 0 0,0 0 1 0 0,0-1 0 0 0,0 1 0 0 0,0 0-1 0 0,0 0 1 0 0,1 0 0 0 0,-1 0-1 0 0,0 0 1 0 0,0 0 0 0 0,0 0 0 0 0,0 0-1 0 0,0 0 1 0 0,0-1 0 0 0,1 1 0 0 0,-1 0-1 0 0,0 0 1 0 0,0 0 0 0 0,0 0 0 0 0,0 0-1 0 0,1 0 1 0 0,-1 0 0 0 0,0 0 0 0 0,0 0-1 0 0,0 0 1 0 0,0 0 0 0 0,0 0 0 0 0,1 0-1 0 0,-1 0 1 0 0,0 0 0 0 0,0 0 0 0 0,0 0-1 0 0,0 0 1 0 0,0 1 0 0 0,1-1 0 0 0,-1 0-1 0 0,0 0 1 0 0,0 0 0 0 0,0 0 0 0 0,0 0-1 0 0,0 0 1 0 0,0 0 0 0 0,0 0 0 0 0,1 0-1 0 0,-1 1 1 0 0,0-1 0 0 0,0 0 0 0 0,0 0-1 0 0,0 0 1 0 0,9 15 2297 0 0,-2-2-967 0 0,-2-7-1162 0 0,1-1-1 0 0,-1 1 0 0 0,1-1 0 0 0,0 0 1 0 0,1-1-1 0 0,-1 1 0 0 0,1-1 1 0 0,0 0-1 0 0,0-1 0 0 0,0 0 0 0 0,0 0 1 0 0,1 0-1 0 0,-1-1 0 0 0,1 0 0 0 0,0-1 1 0 0,-1 0-1 0 0,1 0 0 0 0,8 0 0 0 0,221-16 2085 0 0,-187 8-2194 0 0,-31 3 40 0 0,0 2 1 0 0,0 0-1 0 0,0 1 1 0 0,32 2-1 0 0,70 6-467 0 0,-9-2 704 0 0,-53 4-117 0 0,35 2 253 0 0,-30-10-176 0 0,-10-2-29 0 0,-25 1-78 0 0,55-8 0 0 0,-46 3-76 0 0,39 0-1 0 0,-14 1 15 0 0,-14 1-107 0 0,-1 2 1 0 0,1 3-1 0 0,72 10 0 0 0,-17 6 122 0 0,32 5-56 0 0,-7 5-32 0 0,-3 0 212 0 0,-11-13 79 0 0,86 13 20 0 0,-170-25-256 0 0,1-1 0 0 0,45-3 0 0 0,-22 0 40 0 0,8 1 133 0 0,124-16-1 0 0,289-60 12 0 0,-439 69-304 0 0,301-39 41 0 0,-102 26 17 0 0,228 14 286 0 0,-458 6-340 0 0,252 17 212 0 0,-101-6-152 0 0,-24 2 46 0 0,-67-5-55 0 0,0-1-8 0 0,-21-1 30 0 0,0-2 0 0 0,47-2 0 0 0,-11-6 105 0 0,187-17 232 0 0,-182 7-378 0 0,111-16 179 0 0,0 17-79 0 0,-120 12 11 0 0,107 4 463 0 0,8 8-253 0 0,-181-9-306 0 0,-8-1-92 0 0,0-1-1 0 0,0 1 1 0 0,0-1-1 0 0,1 1 1 0 0,-1-1 0 0 0,4 0-1 0 0,-5-5-2429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7T16:31:29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32 489 10592 0 0,'-7'-4'1013'0'0,"-11"-2"7568"0"0,18 6-8487 0 0,-1 0 0 0 0,1 0-1 0 0,0 0 1 0 0,-1-1 0 0 0,1 1 0 0 0,0 0 0 0 0,-1 0-1 0 0,1-1 1 0 0,0 1 0 0 0,-1 0 0 0 0,1 0-1 0 0,0-1 1 0 0,0 1 0 0 0,-1 0 0 0 0,1-1 0 0 0,0 1-1 0 0,0 0 1 0 0,-1-1 0 0 0,1 1 0 0 0,0 0-1 0 0,0-1 1 0 0,0 1 0 0 0,0-1 0 0 0,0 1 0 0 0,-1 0-1 0 0,1-1 1 0 0,0 1 0 0 0,0-1 0 0 0,0 1-1 0 0,0-1 1 0 0,0 1 0 0 0,0 0 0 0 0,1-1 0 0 0,-1 1-1 0 0,0-1 1 0 0,0 1 0 0 0,3-16 336 0 0,4 2-328 0 0,1 0-1 0 0,0 0 1 0 0,1 1 0 0 0,0 0-1 0 0,1 1 1 0 0,1 0-1 0 0,0 1 1 0 0,0 0 0 0 0,1 0-1 0 0,0 1 1 0 0,1 1 0 0 0,0 0-1 0 0,24-11 1 0 0,-3 3-78 0 0,1 2 0 0 0,1 2 0 0 0,0 1 0 0 0,58-11 0 0 0,-53 16-19 0 0,70-3 0 0 0,41 9 120 0 0,-80 1 110 0 0,33 4 1084 0 0,-108-15-1078 0 0,-6 1-21 0 0,0 1 0 0 0,0 0 0 0 0,-1 0 0 0 0,-1 1 0 0 0,-12-8-1 0 0,-3 0-113 0 0,-32-14 0 0 0,3 7-80 0 0,-67-19 1 0 0,119 42-27 0 0,7 2 0 0 0,7 3 0 0 0,93 8 0 0 0,-35-12 2 0 0,-47-2 53 0 0,-1 2 1 0 0,1 0-1 0 0,0 1 0 0 0,27 7 1 0 0,-47-9-50 0 0,0 1 0 0 0,0 0 0 0 0,1 0 0 0 0,-1 0 0 0 0,0 0 0 0 0,0 0 1 0 0,0 0-1 0 0,0 1 0 0 0,0-1 0 0 0,-1 0 0 0 0,1 1 0 0 0,0 0 0 0 0,-1-1 0 0 0,1 1 0 0 0,-1 0 0 0 0,0 0 1 0 0,1 0-1 0 0,-1 0 0 0 0,0 0 0 0 0,0 0 0 0 0,0 0 0 0 0,0 0 0 0 0,-1 1 0 0 0,1-1 0 0 0,-1 0 0 0 0,1 0 1 0 0,-1 1-1 0 0,0-1 0 0 0,1 0 0 0 0,-1 1 0 0 0,-1-1 0 0 0,1 0 0 0 0,-1 4 0 0 0,0 3 14 0 0,-1 0-1 0 0,0 0 1 0 0,-1-1 0 0 0,0 1-1 0 0,0-1 1 0 0,-1 1-1 0 0,-6 9 1 0 0,-3 2-205 0 0,-1-1-1 0 0,-2 0 1 0 0,0-1 0 0 0,-30 27 0 0 0,10-11-2240 0 0,17-15-4143 0 0,0-3-1987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5" Type="http://schemas.openxmlformats.org/officeDocument/2006/relationships/image" Target="../media/image52.png"/><Relationship Id="rId4" Type="http://schemas.openxmlformats.org/officeDocument/2006/relationships/customXml" Target="../ink/ink7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13" Type="http://schemas.openxmlformats.org/officeDocument/2006/relationships/image" Target="../media/image59.png"/><Relationship Id="rId18" Type="http://schemas.openxmlformats.org/officeDocument/2006/relationships/customXml" Target="../ink/ink86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customXml" Target="../ink/ink83.xml"/><Relationship Id="rId17" Type="http://schemas.openxmlformats.org/officeDocument/2006/relationships/image" Target="../media/image61.png"/><Relationship Id="rId2" Type="http://schemas.openxmlformats.org/officeDocument/2006/relationships/customXml" Target="../ink/ink78.xml"/><Relationship Id="rId16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10" Type="http://schemas.openxmlformats.org/officeDocument/2006/relationships/customXml" Target="../ink/ink82.xml"/><Relationship Id="rId19" Type="http://schemas.openxmlformats.org/officeDocument/2006/relationships/image" Target="../media/image62.png"/><Relationship Id="rId4" Type="http://schemas.openxmlformats.org/officeDocument/2006/relationships/customXml" Target="../ink/ink79.xml"/><Relationship Id="rId9" Type="http://schemas.openxmlformats.org/officeDocument/2006/relationships/image" Target="../media/image57.png"/><Relationship Id="rId14" Type="http://schemas.openxmlformats.org/officeDocument/2006/relationships/customXml" Target="../ink/ink8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90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image" Target="../media/image180.png"/><Relationship Id="rId4" Type="http://schemas.openxmlformats.org/officeDocument/2006/relationships/customXml" Target="../ink/ink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0.png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9" Type="http://schemas.openxmlformats.org/officeDocument/2006/relationships/image" Target="../media/image380.png"/><Relationship Id="rId21" Type="http://schemas.openxmlformats.org/officeDocument/2006/relationships/image" Target="../media/image290.png"/><Relationship Id="rId34" Type="http://schemas.openxmlformats.org/officeDocument/2006/relationships/customXml" Target="../ink/ink60.xml"/><Relationship Id="rId42" Type="http://schemas.openxmlformats.org/officeDocument/2006/relationships/customXml" Target="../ink/ink64.xml"/><Relationship Id="rId47" Type="http://schemas.openxmlformats.org/officeDocument/2006/relationships/image" Target="../media/image42.png"/><Relationship Id="rId50" Type="http://schemas.openxmlformats.org/officeDocument/2006/relationships/customXml" Target="../ink/ink68.xml"/><Relationship Id="rId55" Type="http://schemas.openxmlformats.org/officeDocument/2006/relationships/image" Target="../media/image46.png"/><Relationship Id="rId63" Type="http://schemas.openxmlformats.org/officeDocument/2006/relationships/image" Target="../media/image50.png"/><Relationship Id="rId7" Type="http://schemas.openxmlformats.org/officeDocument/2006/relationships/image" Target="../media/image220.png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9" Type="http://schemas.openxmlformats.org/officeDocument/2006/relationships/image" Target="../media/image330.png"/><Relationship Id="rId11" Type="http://schemas.openxmlformats.org/officeDocument/2006/relationships/image" Target="../media/image240.png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37" Type="http://schemas.openxmlformats.org/officeDocument/2006/relationships/image" Target="../media/image370.png"/><Relationship Id="rId40" Type="http://schemas.openxmlformats.org/officeDocument/2006/relationships/customXml" Target="../ink/ink63.xml"/><Relationship Id="rId45" Type="http://schemas.openxmlformats.org/officeDocument/2006/relationships/image" Target="../media/image41.png"/><Relationship Id="rId53" Type="http://schemas.openxmlformats.org/officeDocument/2006/relationships/image" Target="../media/image45.png"/><Relationship Id="rId58" Type="http://schemas.openxmlformats.org/officeDocument/2006/relationships/customXml" Target="../ink/ink72.xml"/><Relationship Id="rId5" Type="http://schemas.openxmlformats.org/officeDocument/2006/relationships/image" Target="../media/image210.png"/><Relationship Id="rId61" Type="http://schemas.openxmlformats.org/officeDocument/2006/relationships/image" Target="../media/image49.png"/><Relationship Id="rId19" Type="http://schemas.openxmlformats.org/officeDocument/2006/relationships/image" Target="../media/image280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320.png"/><Relationship Id="rId30" Type="http://schemas.openxmlformats.org/officeDocument/2006/relationships/customXml" Target="../ink/ink58.xml"/><Relationship Id="rId35" Type="http://schemas.openxmlformats.org/officeDocument/2006/relationships/image" Target="../media/image360.png"/><Relationship Id="rId43" Type="http://schemas.openxmlformats.org/officeDocument/2006/relationships/image" Target="../media/image400.png"/><Relationship Id="rId48" Type="http://schemas.openxmlformats.org/officeDocument/2006/relationships/customXml" Target="../ink/ink67.xml"/><Relationship Id="rId56" Type="http://schemas.openxmlformats.org/officeDocument/2006/relationships/customXml" Target="../ink/ink71.xml"/><Relationship Id="rId8" Type="http://schemas.openxmlformats.org/officeDocument/2006/relationships/customXml" Target="../ink/ink47.xml"/><Relationship Id="rId51" Type="http://schemas.openxmlformats.org/officeDocument/2006/relationships/image" Target="../media/image44.png"/><Relationship Id="rId3" Type="http://schemas.openxmlformats.org/officeDocument/2006/relationships/image" Target="../media/image200.png"/><Relationship Id="rId12" Type="http://schemas.openxmlformats.org/officeDocument/2006/relationships/customXml" Target="../ink/ink49.xml"/><Relationship Id="rId17" Type="http://schemas.openxmlformats.org/officeDocument/2006/relationships/image" Target="../media/image270.png"/><Relationship Id="rId25" Type="http://schemas.openxmlformats.org/officeDocument/2006/relationships/image" Target="../media/image310.png"/><Relationship Id="rId33" Type="http://schemas.openxmlformats.org/officeDocument/2006/relationships/image" Target="../media/image350.png"/><Relationship Id="rId38" Type="http://schemas.openxmlformats.org/officeDocument/2006/relationships/customXml" Target="../ink/ink62.xml"/><Relationship Id="rId46" Type="http://schemas.openxmlformats.org/officeDocument/2006/relationships/customXml" Target="../ink/ink66.xml"/><Relationship Id="rId59" Type="http://schemas.openxmlformats.org/officeDocument/2006/relationships/image" Target="../media/image48.png"/><Relationship Id="rId20" Type="http://schemas.openxmlformats.org/officeDocument/2006/relationships/customXml" Target="../ink/ink53.xml"/><Relationship Id="rId41" Type="http://schemas.openxmlformats.org/officeDocument/2006/relationships/image" Target="../media/image390.png"/><Relationship Id="rId54" Type="http://schemas.openxmlformats.org/officeDocument/2006/relationships/customXml" Target="../ink/ink70.xml"/><Relationship Id="rId62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5" Type="http://schemas.openxmlformats.org/officeDocument/2006/relationships/image" Target="../media/image260.png"/><Relationship Id="rId23" Type="http://schemas.openxmlformats.org/officeDocument/2006/relationships/image" Target="../media/image300.png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openxmlformats.org/officeDocument/2006/relationships/customXml" Target="../ink/ink48.xml"/><Relationship Id="rId31" Type="http://schemas.openxmlformats.org/officeDocument/2006/relationships/image" Target="../media/image340.png"/><Relationship Id="rId44" Type="http://schemas.openxmlformats.org/officeDocument/2006/relationships/customXml" Target="../ink/ink65.xml"/><Relationship Id="rId52" Type="http://schemas.openxmlformats.org/officeDocument/2006/relationships/customXml" Target="../ink/ink69.xml"/><Relationship Id="rId60" Type="http://schemas.openxmlformats.org/officeDocument/2006/relationships/customXml" Target="../ink/ink73.xml"/><Relationship Id="rId4" Type="http://schemas.openxmlformats.org/officeDocument/2006/relationships/customXml" Target="../ink/ink45.xml"/><Relationship Id="rId9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0E14-C087-48B5-9C48-3E4F606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 (Diagrams)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2263-1264-4456-8DBA-58AD43FD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introduce a new Java feature:</a:t>
            </a:r>
          </a:p>
          <a:p>
            <a:pPr lvl="1"/>
            <a:r>
              <a:rPr lang="en-US" dirty="0"/>
              <a:t>We write some Java code</a:t>
            </a:r>
          </a:p>
          <a:p>
            <a:pPr lvl="1"/>
            <a:r>
              <a:rPr lang="en-US" dirty="0"/>
              <a:t>We also draw pictures – memory models (memory diagrams)</a:t>
            </a:r>
          </a:p>
          <a:p>
            <a:pPr lvl="2"/>
            <a:r>
              <a:rPr lang="en-US" dirty="0"/>
              <a:t>To understand what happened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7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41D8-89DE-452A-A543-030BEC6E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DCBB-B22C-412D-B137-1095F355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new….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75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B8A2-0CA4-4F55-B51F-B7D81E38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22F8-D595-4367-9282-D74A6BE8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statement to print to the console/terminal: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(“Hello!”);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FE96-96E2-499E-B4DE-42631AD1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2268-3F64-46B1-B87B-362C0763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A modifier on methods</a:t>
            </a:r>
          </a:p>
          <a:p>
            <a:pPr lvl="1"/>
            <a:r>
              <a:rPr lang="en-US" dirty="0"/>
              <a:t>A class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2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B718-417A-451F-A4BE-90CDC905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CDB6-454C-43CC-8566-CA552797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a Java program:</a:t>
            </a:r>
          </a:p>
          <a:p>
            <a:pPr lvl="1">
              <a:spcBef>
                <a:spcPts val="0"/>
              </a:spcBef>
            </a:pP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javac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 ClassName.java</a:t>
            </a:r>
          </a:p>
          <a:p>
            <a:pPr lvl="2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To compile it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ClassName</a:t>
            </a:r>
            <a:endParaRPr lang="en-US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it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java does when we run a program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looks for a method with exactly this signature for main()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expects there to be a string array of arguments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that method has to be defined on the class we give the java command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9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5FEF-135B-4FDB-9C1A-D63F1742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A9F6-9FFD-4CC5-B3E6-A7EDA6D4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is a reference to an array of Strings</a:t>
            </a:r>
          </a:p>
          <a:p>
            <a:pPr lvl="1"/>
            <a:r>
              <a:rPr lang="en-US" dirty="0"/>
              <a:t>We can use array access to get to the contents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99FBBB-FE07-4EAC-8599-900248EC5C91}"/>
                  </a:ext>
                </a:extLst>
              </p14:cNvPr>
              <p14:cNvContentPartPr/>
              <p14:nvPr/>
            </p14:nvContentPartPr>
            <p14:xfrm>
              <a:off x="3496969" y="2028499"/>
              <a:ext cx="1389960" cy="6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99FBBB-FE07-4EAC-8599-900248EC5C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7969" y="2019859"/>
                <a:ext cx="14076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9DF704-E815-47AC-A185-46E9ED1989D6}"/>
                  </a:ext>
                </a:extLst>
              </p14:cNvPr>
              <p14:cNvContentPartPr/>
              <p14:nvPr/>
            </p14:nvContentPartPr>
            <p14:xfrm>
              <a:off x="3997369" y="1140019"/>
              <a:ext cx="121680" cy="20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9DF704-E815-47AC-A185-46E9ED1989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8369" y="1131379"/>
                <a:ext cx="1393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ED22F4-E9A5-4E37-81E3-4052EA8507E0}"/>
                  </a:ext>
                </a:extLst>
              </p14:cNvPr>
              <p14:cNvContentPartPr/>
              <p14:nvPr/>
            </p14:nvContentPartPr>
            <p14:xfrm>
              <a:off x="2307529" y="2404699"/>
              <a:ext cx="1235880" cy="62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ED22F4-E9A5-4E37-81E3-4052EA8507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8889" y="2395699"/>
                <a:ext cx="1253520" cy="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171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DB1-7188-40A6-8D42-60E2334D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F8CE-AD10-4B5E-B41E-F4BEBC6D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8580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We’ve seen before that we can create variables by writing what looks like a field definition</a:t>
            </a:r>
          </a:p>
          <a:p>
            <a:pPr lvl="1"/>
            <a:r>
              <a:rPr lang="en-US" dirty="0"/>
              <a:t>It’s the same syntax</a:t>
            </a:r>
          </a:p>
          <a:p>
            <a:r>
              <a:rPr lang="en-US" dirty="0"/>
              <a:t>Variable definitions inside a method (like main):</a:t>
            </a:r>
          </a:p>
          <a:p>
            <a:pPr lvl="1"/>
            <a:r>
              <a:rPr lang="en-US" dirty="0"/>
              <a:t>int x = 10;</a:t>
            </a:r>
          </a:p>
          <a:p>
            <a:pPr lvl="1"/>
            <a:r>
              <a:rPr lang="en-US" dirty="0"/>
              <a:t>int y = x + 5;</a:t>
            </a:r>
          </a:p>
          <a:p>
            <a:pPr lvl="1"/>
            <a:r>
              <a:rPr lang="en-US" dirty="0"/>
              <a:t>String s = “</a:t>
            </a:r>
            <a:r>
              <a:rPr lang="en-US" dirty="0" err="1"/>
              <a:t>abc</a:t>
            </a:r>
            <a:r>
              <a:rPr lang="en-US" dirty="0"/>
              <a:t>” + “def”;</a:t>
            </a:r>
          </a:p>
          <a:p>
            <a:r>
              <a:rPr lang="en-US" dirty="0"/>
              <a:t>Variable declaration</a:t>
            </a:r>
          </a:p>
          <a:p>
            <a:pPr lvl="1"/>
            <a:r>
              <a:rPr lang="en-US" dirty="0"/>
              <a:t>&lt;type&gt; &lt;name&gt; = &lt;expression</a:t>
            </a:r>
          </a:p>
          <a:p>
            <a:r>
              <a:rPr lang="en-US" dirty="0"/>
              <a:t>Variable update (or variable assignment):</a:t>
            </a:r>
          </a:p>
          <a:p>
            <a:pPr lvl="1"/>
            <a:r>
              <a:rPr lang="en-US" dirty="0"/>
              <a:t>&lt;name&gt; = &lt;expression&gt;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21C28B-8BCF-41EE-822E-C40F641FA73D}"/>
                  </a:ext>
                </a:extLst>
              </p14:cNvPr>
              <p14:cNvContentPartPr/>
              <p14:nvPr/>
            </p14:nvContentPartPr>
            <p14:xfrm>
              <a:off x="4286809" y="1709899"/>
              <a:ext cx="1612080" cy="3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21C28B-8BCF-41EE-822E-C40F641FA7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7809" y="1701259"/>
                <a:ext cx="16297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B434BB-2CD8-4A2F-BF91-75BFE8C772D8}"/>
                  </a:ext>
                </a:extLst>
              </p14:cNvPr>
              <p14:cNvContentPartPr/>
              <p14:nvPr/>
            </p14:nvContentPartPr>
            <p14:xfrm>
              <a:off x="1531729" y="2277979"/>
              <a:ext cx="1507320" cy="5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B434BB-2CD8-4A2F-BF91-75BFE8C772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2729" y="2268979"/>
                <a:ext cx="15249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6D0600-4548-40F1-905D-C13292B2D2CC}"/>
                  </a:ext>
                </a:extLst>
              </p14:cNvPr>
              <p14:cNvContentPartPr/>
              <p14:nvPr/>
            </p14:nvContentPartPr>
            <p14:xfrm>
              <a:off x="4939129" y="2646979"/>
              <a:ext cx="1022760" cy="55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6D0600-4548-40F1-905D-C13292B2D2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0129" y="2637979"/>
                <a:ext cx="10404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A0B1D2-1ECC-4C17-89C8-303DF8F95FE8}"/>
                  </a:ext>
                </a:extLst>
              </p14:cNvPr>
              <p14:cNvContentPartPr/>
              <p14:nvPr/>
            </p14:nvContentPartPr>
            <p14:xfrm>
              <a:off x="1200529" y="2977819"/>
              <a:ext cx="953280" cy="25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A0B1D2-1ECC-4C17-89C8-303DF8F95F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1529" y="2968819"/>
                <a:ext cx="9709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4E375D-EA4F-4861-800F-D5F778D83C0A}"/>
                  </a:ext>
                </a:extLst>
              </p14:cNvPr>
              <p14:cNvContentPartPr/>
              <p14:nvPr/>
            </p14:nvContentPartPr>
            <p14:xfrm>
              <a:off x="1206649" y="3267979"/>
              <a:ext cx="1257120" cy="38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4E375D-EA4F-4861-800F-D5F778D83C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7649" y="3258979"/>
                <a:ext cx="12747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3BCB0E-282F-4927-A9C0-EF59B6E6C5DC}"/>
                  </a:ext>
                </a:extLst>
              </p14:cNvPr>
              <p14:cNvContentPartPr/>
              <p14:nvPr/>
            </p14:nvContentPartPr>
            <p14:xfrm>
              <a:off x="1224649" y="3572899"/>
              <a:ext cx="2101320" cy="7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3BCB0E-282F-4927-A9C0-EF59B6E6C5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16009" y="3564259"/>
                <a:ext cx="21189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E9C9786-AD49-4D95-9183-19DD9BB92190}"/>
                  </a:ext>
                </a:extLst>
              </p14:cNvPr>
              <p14:cNvContentPartPr/>
              <p14:nvPr/>
            </p14:nvContentPartPr>
            <p14:xfrm>
              <a:off x="1150849" y="4252579"/>
              <a:ext cx="1486080" cy="96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E9C9786-AD49-4D95-9183-19DD9BB921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2209" y="4243579"/>
                <a:ext cx="15037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AD46C89-CC14-45F8-A1DA-0B2F37F78336}"/>
                  </a:ext>
                </a:extLst>
              </p14:cNvPr>
              <p14:cNvContentPartPr/>
              <p14:nvPr/>
            </p14:nvContentPartPr>
            <p14:xfrm>
              <a:off x="4053169" y="4050259"/>
              <a:ext cx="124200" cy="95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AD46C89-CC14-45F8-A1DA-0B2F37F783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44529" y="4041259"/>
                <a:ext cx="1418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3EF213F-57FD-49EF-AC51-583B7C8EE3EA}"/>
                  </a:ext>
                </a:extLst>
              </p14:cNvPr>
              <p14:cNvContentPartPr/>
              <p14:nvPr/>
            </p14:nvContentPartPr>
            <p14:xfrm>
              <a:off x="1180009" y="4979059"/>
              <a:ext cx="2388240" cy="82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3EF213F-57FD-49EF-AC51-583B7C8EE3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71009" y="4970059"/>
                <a:ext cx="2405880" cy="1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96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3506-B113-4F1C-80ED-EC539D5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7C40-AA0B-4104-8168-226DE83E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One of the really powerful tools we have as programmers</a:t>
            </a:r>
          </a:p>
          <a:p>
            <a:pPr lvl="1"/>
            <a:r>
              <a:rPr lang="en-US" dirty="0"/>
              <a:t>Can do more useful work with arrays</a:t>
            </a:r>
          </a:p>
          <a:p>
            <a:pPr lvl="2"/>
            <a:r>
              <a:rPr lang="en-US" dirty="0"/>
              <a:t>Going to end up using variable update in a particular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1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PA5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&amp; </a:t>
            </a:r>
            <a:r>
              <a:rPr lang="en-US" dirty="0" err="1"/>
              <a:t>PA3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Exam 1 </a:t>
            </a:r>
          </a:p>
          <a:p>
            <a:pPr lvl="1"/>
            <a:r>
              <a:rPr lang="en-US" dirty="0"/>
              <a:t>Next Friday/Saturday</a:t>
            </a:r>
          </a:p>
          <a:p>
            <a:pPr lvl="1"/>
            <a:r>
              <a:rPr lang="en-US" dirty="0"/>
              <a:t>Details on Piazza</a:t>
            </a:r>
          </a:p>
          <a:p>
            <a:pPr lvl="2"/>
            <a:r>
              <a:rPr lang="en-US" dirty="0"/>
              <a:t>Coding exam, untimed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E52091-35CC-4C82-9737-C2F5402EA2C3}"/>
                  </a:ext>
                </a:extLst>
              </p14:cNvPr>
              <p14:cNvContentPartPr/>
              <p14:nvPr/>
            </p14:nvContentPartPr>
            <p14:xfrm>
              <a:off x="884089" y="1726819"/>
              <a:ext cx="399240" cy="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E52091-35CC-4C82-9737-C2F5402EA2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089" y="1717819"/>
                <a:ext cx="4168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C4C6D0-BE69-4021-AC7C-17DF2CE32DDA}"/>
                  </a:ext>
                </a:extLst>
              </p14:cNvPr>
              <p14:cNvContentPartPr/>
              <p14:nvPr/>
            </p14:nvContentPartPr>
            <p14:xfrm>
              <a:off x="2945449" y="2153779"/>
              <a:ext cx="712800" cy="4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C4C6D0-BE69-4021-AC7C-17DF2CE32D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6449" y="2145139"/>
                <a:ext cx="7304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6A898-08A0-42B0-9990-5566AF030FAA}"/>
                  </a:ext>
                </a:extLst>
              </p14:cNvPr>
              <p14:cNvContentPartPr/>
              <p14:nvPr/>
            </p14:nvContentPartPr>
            <p14:xfrm>
              <a:off x="869329" y="2533939"/>
              <a:ext cx="1120320" cy="66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6A898-08A0-42B0-9990-5566AF030F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0329" y="2524939"/>
                <a:ext cx="113796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F2F1009-5C02-4388-9277-CD7FFCF743AC}"/>
              </a:ext>
            </a:extLst>
          </p:cNvPr>
          <p:cNvGrpSpPr/>
          <p:nvPr/>
        </p:nvGrpSpPr>
        <p:grpSpPr>
          <a:xfrm>
            <a:off x="3657889" y="2528899"/>
            <a:ext cx="1132920" cy="64800"/>
            <a:chOff x="3657889" y="2528899"/>
            <a:chExt cx="1132920" cy="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31F683-D8B9-4C1C-9BE4-9D8330FA72E6}"/>
                    </a:ext>
                  </a:extLst>
                </p14:cNvPr>
                <p14:cNvContentPartPr/>
                <p14:nvPr/>
              </p14:nvContentPartPr>
              <p14:xfrm>
                <a:off x="3729169" y="2528899"/>
                <a:ext cx="48600" cy="4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31F683-D8B9-4C1C-9BE4-9D8330FA72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0529" y="2520259"/>
                  <a:ext cx="66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BEBD33-A6F2-47F3-AA5B-61C8F08A3519}"/>
                    </a:ext>
                  </a:extLst>
                </p14:cNvPr>
                <p14:cNvContentPartPr/>
                <p14:nvPr/>
              </p14:nvContentPartPr>
              <p14:xfrm>
                <a:off x="3657889" y="2546179"/>
                <a:ext cx="1132920" cy="47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BEBD33-A6F2-47F3-AA5B-61C8F08A35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49249" y="2537539"/>
                  <a:ext cx="1150560" cy="6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28AD1B-4FD1-4989-BFA0-FC113231E10D}"/>
                  </a:ext>
                </a:extLst>
              </p14:cNvPr>
              <p14:cNvContentPartPr/>
              <p14:nvPr/>
            </p14:nvContentPartPr>
            <p14:xfrm>
              <a:off x="830449" y="3337459"/>
              <a:ext cx="954720" cy="48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28AD1B-4FD1-4989-BFA0-FC113231E1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1809" y="3328819"/>
                <a:ext cx="97236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D2402BA-DBB1-4163-8C01-F174425A4480}"/>
              </a:ext>
            </a:extLst>
          </p:cNvPr>
          <p:cNvGrpSpPr/>
          <p:nvPr/>
        </p:nvGrpSpPr>
        <p:grpSpPr>
          <a:xfrm>
            <a:off x="1681129" y="3643459"/>
            <a:ext cx="1537920" cy="45000"/>
            <a:chOff x="1681129" y="3643459"/>
            <a:chExt cx="1537920" cy="4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665106F-71A0-46F8-9DCC-283FE6E40D70}"/>
                    </a:ext>
                  </a:extLst>
                </p14:cNvPr>
                <p14:cNvContentPartPr/>
                <p14:nvPr/>
              </p14:nvContentPartPr>
              <p14:xfrm>
                <a:off x="1681129" y="3643459"/>
                <a:ext cx="619560" cy="45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665106F-71A0-46F8-9DCC-283FE6E40D7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72489" y="3634819"/>
                  <a:ext cx="637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7E5CEB-FA48-4E3C-9677-4B21692A0B8F}"/>
                    </a:ext>
                  </a:extLst>
                </p14:cNvPr>
                <p14:cNvContentPartPr/>
                <p14:nvPr/>
              </p14:nvContentPartPr>
              <p14:xfrm>
                <a:off x="2294209" y="3657859"/>
                <a:ext cx="924840" cy="29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7E5CEB-FA48-4E3C-9677-4B21692A0B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85209" y="3649219"/>
                  <a:ext cx="94248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A4D7A9-08D0-4741-B19D-AE11E283FB44}"/>
              </a:ext>
            </a:extLst>
          </p:cNvPr>
          <p:cNvGrpSpPr/>
          <p:nvPr/>
        </p:nvGrpSpPr>
        <p:grpSpPr>
          <a:xfrm>
            <a:off x="1114849" y="1022659"/>
            <a:ext cx="1134360" cy="384480"/>
            <a:chOff x="1114849" y="1022659"/>
            <a:chExt cx="1134360" cy="3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67FF2B3-7579-4F4E-ADF6-C87521C05503}"/>
                    </a:ext>
                  </a:extLst>
                </p14:cNvPr>
                <p14:cNvContentPartPr/>
                <p14:nvPr/>
              </p14:nvContentPartPr>
              <p14:xfrm>
                <a:off x="1114849" y="1231099"/>
                <a:ext cx="330480" cy="176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67FF2B3-7579-4F4E-ADF6-C87521C055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5849" y="1222459"/>
                  <a:ext cx="3481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AE2CBC-AC8F-47B9-8919-DA0A7AC0881E}"/>
                    </a:ext>
                  </a:extLst>
                </p14:cNvPr>
                <p14:cNvContentPartPr/>
                <p14:nvPr/>
              </p14:nvContentPartPr>
              <p14:xfrm>
                <a:off x="1579609" y="1158019"/>
                <a:ext cx="106920" cy="119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AE2CBC-AC8F-47B9-8919-DA0A7AC088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70969" y="1149019"/>
                  <a:ext cx="124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B6DDAF3-9F62-4684-9DCA-00835D8D97A4}"/>
                    </a:ext>
                  </a:extLst>
                </p14:cNvPr>
                <p14:cNvContentPartPr/>
                <p14:nvPr/>
              </p14:nvContentPartPr>
              <p14:xfrm>
                <a:off x="1756009" y="1051819"/>
                <a:ext cx="56880" cy="215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B6DDAF3-9F62-4684-9DCA-00835D8D97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47369" y="1043179"/>
                  <a:ext cx="74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5C255D-7964-4604-9623-A8861B20D4DE}"/>
                    </a:ext>
                  </a:extLst>
                </p14:cNvPr>
                <p14:cNvContentPartPr/>
                <p14:nvPr/>
              </p14:nvContentPartPr>
              <p14:xfrm>
                <a:off x="1849609" y="1022659"/>
                <a:ext cx="399600" cy="240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5C255D-7964-4604-9623-A8861B20D4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40969" y="1014019"/>
                  <a:ext cx="417240" cy="2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9CDB92-C536-420F-987B-F0D9C47D33EE}"/>
                  </a:ext>
                </a:extLst>
              </p14:cNvPr>
              <p14:cNvContentPartPr/>
              <p14:nvPr/>
            </p14:nvContentPartPr>
            <p14:xfrm>
              <a:off x="1554049" y="4289659"/>
              <a:ext cx="884520" cy="24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9CDB92-C536-420F-987B-F0D9C47D33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45409" y="4281019"/>
                <a:ext cx="9021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0B6CF77-D533-41AF-B46F-B786CE571F07}"/>
                  </a:ext>
                </a:extLst>
              </p14:cNvPr>
              <p14:cNvContentPartPr/>
              <p14:nvPr/>
            </p14:nvContentPartPr>
            <p14:xfrm>
              <a:off x="2954449" y="4313419"/>
              <a:ext cx="30960" cy="261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0B6CF77-D533-41AF-B46F-B786CE571F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5449" y="4304779"/>
                <a:ext cx="486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F871C3-F60A-4564-BCB1-3B81655980E7}"/>
                  </a:ext>
                </a:extLst>
              </p14:cNvPr>
              <p14:cNvContentPartPr/>
              <p14:nvPr/>
            </p14:nvContentPartPr>
            <p14:xfrm>
              <a:off x="2902609" y="4330339"/>
              <a:ext cx="129240" cy="55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F871C3-F60A-4564-BCB1-3B81655980E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93609" y="4321699"/>
                <a:ext cx="1468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6BD789B-4342-4F2C-92EA-1CF6453E8556}"/>
                  </a:ext>
                </a:extLst>
              </p14:cNvPr>
              <p14:cNvContentPartPr/>
              <p14:nvPr/>
            </p14:nvContentPartPr>
            <p14:xfrm>
              <a:off x="1899289" y="4364899"/>
              <a:ext cx="90360" cy="229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6BD789B-4342-4F2C-92EA-1CF6453E855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90289" y="4355899"/>
                <a:ext cx="1080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7F967AF-681C-4901-9097-40EE146CDC12}"/>
                  </a:ext>
                </a:extLst>
              </p14:cNvPr>
              <p14:cNvContentPartPr/>
              <p14:nvPr/>
            </p14:nvContentPartPr>
            <p14:xfrm>
              <a:off x="2328409" y="4831819"/>
              <a:ext cx="429840" cy="127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7F967AF-681C-4901-9097-40EE146CDC1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19769" y="4823179"/>
                <a:ext cx="447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46CF106-AC8C-4BE3-AE57-96F9F59A4B54}"/>
                  </a:ext>
                </a:extLst>
              </p14:cNvPr>
              <p14:cNvContentPartPr/>
              <p14:nvPr/>
            </p14:nvContentPartPr>
            <p14:xfrm>
              <a:off x="3042649" y="4706179"/>
              <a:ext cx="165600" cy="38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46CF106-AC8C-4BE3-AE57-96F9F59A4B5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34009" y="4697539"/>
                <a:ext cx="1832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C2F1B6C-C729-43AD-BC06-E895F67B6492}"/>
                  </a:ext>
                </a:extLst>
              </p14:cNvPr>
              <p14:cNvContentPartPr/>
              <p14:nvPr/>
            </p14:nvContentPartPr>
            <p14:xfrm>
              <a:off x="3077929" y="4701859"/>
              <a:ext cx="215280" cy="177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C2F1B6C-C729-43AD-BC06-E895F67B649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69289" y="4692859"/>
                <a:ext cx="2329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666BA54-4E28-42CC-BF87-59178C25A2C9}"/>
                  </a:ext>
                </a:extLst>
              </p14:cNvPr>
              <p14:cNvContentPartPr/>
              <p14:nvPr/>
            </p14:nvContentPartPr>
            <p14:xfrm>
              <a:off x="3364129" y="4703299"/>
              <a:ext cx="107640" cy="153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666BA54-4E28-42CC-BF87-59178C25A2C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55129" y="4694299"/>
                <a:ext cx="1252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48A9DE4-D2D0-4626-968F-6285FC485F1C}"/>
                  </a:ext>
                </a:extLst>
              </p14:cNvPr>
              <p14:cNvContentPartPr/>
              <p14:nvPr/>
            </p14:nvContentPartPr>
            <p14:xfrm>
              <a:off x="3762289" y="4643899"/>
              <a:ext cx="29880" cy="210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48A9DE4-D2D0-4626-968F-6285FC485F1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53649" y="4635259"/>
                <a:ext cx="475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7D0477C-B92F-4789-B0B6-C21239A3E96C}"/>
                  </a:ext>
                </a:extLst>
              </p14:cNvPr>
              <p14:cNvContentPartPr/>
              <p14:nvPr/>
            </p14:nvContentPartPr>
            <p14:xfrm>
              <a:off x="3706489" y="4724179"/>
              <a:ext cx="181080" cy="25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7D0477C-B92F-4789-B0B6-C21239A3E96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97849" y="4715179"/>
                <a:ext cx="1987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7F363F4-0DE5-4A4A-ACDA-05DEEEE28145}"/>
                  </a:ext>
                </a:extLst>
              </p14:cNvPr>
              <p14:cNvContentPartPr/>
              <p14:nvPr/>
            </p14:nvContentPartPr>
            <p14:xfrm>
              <a:off x="3949129" y="4588099"/>
              <a:ext cx="144360" cy="248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7F363F4-0DE5-4A4A-ACDA-05DEEEE2814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40489" y="4579459"/>
                <a:ext cx="1620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44CBD1-CC10-4611-AD25-2BB7B435CC4A}"/>
                  </a:ext>
                </a:extLst>
              </p14:cNvPr>
              <p14:cNvContentPartPr/>
              <p14:nvPr/>
            </p14:nvContentPartPr>
            <p14:xfrm>
              <a:off x="4152529" y="4719499"/>
              <a:ext cx="110520" cy="88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44CBD1-CC10-4611-AD25-2BB7B435CC4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43529" y="4710499"/>
                <a:ext cx="1281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4327DC-1209-4220-B288-E49F09DA8645}"/>
                  </a:ext>
                </a:extLst>
              </p14:cNvPr>
              <p14:cNvContentPartPr/>
              <p14:nvPr/>
            </p14:nvContentPartPr>
            <p14:xfrm>
              <a:off x="4312009" y="4688539"/>
              <a:ext cx="190800" cy="104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4327DC-1209-4220-B288-E49F09DA864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03369" y="4679899"/>
                <a:ext cx="2084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B134A99-5B9A-4793-803A-B6EDCF6B1047}"/>
                  </a:ext>
                </a:extLst>
              </p14:cNvPr>
              <p14:cNvContentPartPr/>
              <p14:nvPr/>
            </p14:nvContentPartPr>
            <p14:xfrm>
              <a:off x="3220129" y="4413499"/>
              <a:ext cx="104040" cy="198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B134A99-5B9A-4793-803A-B6EDCF6B104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11129" y="4404859"/>
                <a:ext cx="121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9B57559-3B9F-4117-8113-10888BE19459}"/>
                  </a:ext>
                </a:extLst>
              </p14:cNvPr>
              <p14:cNvContentPartPr/>
              <p14:nvPr/>
            </p14:nvContentPartPr>
            <p14:xfrm>
              <a:off x="3408409" y="4372819"/>
              <a:ext cx="25920" cy="125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9B57559-3B9F-4117-8113-10888BE194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99769" y="4363819"/>
                <a:ext cx="435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3CB64A6-A394-44CB-BE3E-60FBF7422B2D}"/>
                  </a:ext>
                </a:extLst>
              </p14:cNvPr>
              <p14:cNvContentPartPr/>
              <p14:nvPr/>
            </p14:nvContentPartPr>
            <p14:xfrm>
              <a:off x="3484369" y="4391899"/>
              <a:ext cx="66240" cy="95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3CB64A6-A394-44CB-BE3E-60FBF7422B2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75729" y="4382899"/>
                <a:ext cx="838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4B607A-ECC3-479C-992D-C1A306749A98}"/>
                  </a:ext>
                </a:extLst>
              </p14:cNvPr>
              <p14:cNvContentPartPr/>
              <p14:nvPr/>
            </p14:nvContentPartPr>
            <p14:xfrm>
              <a:off x="3678409" y="4175539"/>
              <a:ext cx="148320" cy="303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4B607A-ECC3-479C-992D-C1A306749A9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69409" y="4166899"/>
                <a:ext cx="1659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7FC22D1-DD56-4BBF-918E-A933F1E62890}"/>
                  </a:ext>
                </a:extLst>
              </p14:cNvPr>
              <p14:cNvContentPartPr/>
              <p14:nvPr/>
            </p14:nvContentPartPr>
            <p14:xfrm>
              <a:off x="3835369" y="4335019"/>
              <a:ext cx="102960" cy="80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7FC22D1-DD56-4BBF-918E-A933F1E6289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26369" y="4326019"/>
                <a:ext cx="1206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58DBAB3-B3A8-44D1-9B6B-818F2A586FF0}"/>
                  </a:ext>
                </a:extLst>
              </p14:cNvPr>
              <p14:cNvContentPartPr/>
              <p14:nvPr/>
            </p14:nvContentPartPr>
            <p14:xfrm>
              <a:off x="4007809" y="4263019"/>
              <a:ext cx="142200" cy="101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58DBAB3-B3A8-44D1-9B6B-818F2A586FF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99169" y="4254019"/>
                <a:ext cx="1598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56CED09-3C33-4628-BBCE-D95E08193CE4}"/>
                  </a:ext>
                </a:extLst>
              </p14:cNvPr>
              <p14:cNvContentPartPr/>
              <p14:nvPr/>
            </p14:nvContentPartPr>
            <p14:xfrm>
              <a:off x="3441169" y="4293619"/>
              <a:ext cx="22680" cy="11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56CED09-3C33-4628-BBCE-D95E08193CE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32169" y="4284979"/>
                <a:ext cx="403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EC0F9CC-DCEB-4F3D-AD43-2F32C792AD95}"/>
                  </a:ext>
                </a:extLst>
              </p14:cNvPr>
              <p14:cNvContentPartPr/>
              <p14:nvPr/>
            </p14:nvContentPartPr>
            <p14:xfrm>
              <a:off x="4382929" y="4058179"/>
              <a:ext cx="288000" cy="280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EC0F9CC-DCEB-4F3D-AD43-2F32C792AD9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73929" y="4049179"/>
                <a:ext cx="305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C87C59-EB6E-4C7D-AD61-02252B356872}"/>
                  </a:ext>
                </a:extLst>
              </p14:cNvPr>
              <p14:cNvContentPartPr/>
              <p14:nvPr/>
            </p14:nvContentPartPr>
            <p14:xfrm>
              <a:off x="4780729" y="4125139"/>
              <a:ext cx="160200" cy="127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C87C59-EB6E-4C7D-AD61-02252B35687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72089" y="4116499"/>
                <a:ext cx="1778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7642F59-E8CE-4914-A59B-7989E634DE70}"/>
                  </a:ext>
                </a:extLst>
              </p14:cNvPr>
              <p14:cNvContentPartPr/>
              <p14:nvPr/>
            </p14:nvContentPartPr>
            <p14:xfrm>
              <a:off x="4958209" y="4106779"/>
              <a:ext cx="307800" cy="122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7642F59-E8CE-4914-A59B-7989E634DE7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49209" y="4097779"/>
                <a:ext cx="325440" cy="1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5885944-3742-42F2-A9C9-5F9E6292D6CE}"/>
              </a:ext>
            </a:extLst>
          </p:cNvPr>
          <p:cNvGrpSpPr/>
          <p:nvPr/>
        </p:nvGrpSpPr>
        <p:grpSpPr>
          <a:xfrm>
            <a:off x="1504369" y="4694659"/>
            <a:ext cx="717840" cy="326160"/>
            <a:chOff x="1504369" y="4694659"/>
            <a:chExt cx="71784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B0DA01-27E2-4FDC-B4B3-1E563ACAF100}"/>
                    </a:ext>
                  </a:extLst>
                </p14:cNvPr>
                <p14:cNvContentPartPr/>
                <p14:nvPr/>
              </p14:nvContentPartPr>
              <p14:xfrm>
                <a:off x="1561249" y="4746859"/>
                <a:ext cx="80640" cy="164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B0DA01-27E2-4FDC-B4B3-1E563ACAF1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52249" y="4738219"/>
                  <a:ext cx="98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E5076C-5C8C-4DBD-9314-EC0E496CB3F1}"/>
                    </a:ext>
                  </a:extLst>
                </p14:cNvPr>
                <p14:cNvContentPartPr/>
                <p14:nvPr/>
              </p14:nvContentPartPr>
              <p14:xfrm>
                <a:off x="1706689" y="4698259"/>
                <a:ext cx="41400" cy="218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E5076C-5C8C-4DBD-9314-EC0E496CB3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97689" y="4689619"/>
                  <a:ext cx="59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447CC15-8E51-47FC-9EE9-81ADFF56C99B}"/>
                    </a:ext>
                  </a:extLst>
                </p14:cNvPr>
                <p14:cNvContentPartPr/>
                <p14:nvPr/>
              </p14:nvContentPartPr>
              <p14:xfrm>
                <a:off x="1798849" y="4694659"/>
                <a:ext cx="239400" cy="187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447CC15-8E51-47FC-9EE9-81ADFF56C9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90209" y="4685659"/>
                  <a:ext cx="257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DED3B5F-6C6C-4578-905D-64FD57F52A82}"/>
                    </a:ext>
                  </a:extLst>
                </p14:cNvPr>
                <p14:cNvContentPartPr/>
                <p14:nvPr/>
              </p14:nvContentPartPr>
              <p14:xfrm>
                <a:off x="2065969" y="4746859"/>
                <a:ext cx="73440" cy="116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DED3B5F-6C6C-4578-905D-64FD57F52A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57329" y="4738219"/>
                  <a:ext cx="91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274029F-4313-4C68-B80A-A754353557EC}"/>
                    </a:ext>
                  </a:extLst>
                </p14:cNvPr>
                <p14:cNvContentPartPr/>
                <p14:nvPr/>
              </p14:nvContentPartPr>
              <p14:xfrm>
                <a:off x="1504369" y="4961419"/>
                <a:ext cx="717840" cy="59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274029F-4313-4C68-B80A-A754353557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95369" y="4952419"/>
                  <a:ext cx="735480" cy="7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54AB-35C1-475D-8316-3D5F5C76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7297-A402-4E21-A2EC-23439788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Storing sequences of values</a:t>
            </a:r>
          </a:p>
          <a:p>
            <a:pPr lvl="2"/>
            <a:r>
              <a:rPr lang="en-US" dirty="0"/>
              <a:t>Something computers are really good at</a:t>
            </a:r>
          </a:p>
          <a:p>
            <a:pPr lvl="1"/>
            <a:r>
              <a:rPr lang="en-US" dirty="0"/>
              <a:t>Built-in way of storing data in a number of programming languages</a:t>
            </a:r>
          </a:p>
          <a:p>
            <a:r>
              <a:rPr lang="en-US" dirty="0"/>
              <a:t>Things we need to know:</a:t>
            </a:r>
          </a:p>
          <a:p>
            <a:pPr lvl="1"/>
            <a:r>
              <a:rPr lang="en-US" dirty="0"/>
              <a:t>Creating arrays</a:t>
            </a:r>
          </a:p>
          <a:p>
            <a:pPr lvl="1"/>
            <a:r>
              <a:rPr lang="en-US" dirty="0"/>
              <a:t>Accessing elements in arrays</a:t>
            </a:r>
          </a:p>
          <a:p>
            <a:pPr lvl="1"/>
            <a:r>
              <a:rPr lang="en-US" dirty="0"/>
              <a:t>How Java uses arrays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763051-E565-4E7D-8432-4D26DEAD311A}"/>
                  </a:ext>
                </a:extLst>
              </p14:cNvPr>
              <p14:cNvContentPartPr/>
              <p14:nvPr/>
            </p14:nvContentPartPr>
            <p14:xfrm>
              <a:off x="1923769" y="2031019"/>
              <a:ext cx="1018440" cy="3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763051-E565-4E7D-8432-4D26DEAD31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5129" y="2022379"/>
                <a:ext cx="10360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BF819B-7D98-4524-8ED0-AC4EC0135F1F}"/>
                  </a:ext>
                </a:extLst>
              </p14:cNvPr>
              <p14:cNvContentPartPr/>
              <p14:nvPr/>
            </p14:nvContentPartPr>
            <p14:xfrm>
              <a:off x="1144729" y="2664259"/>
              <a:ext cx="779760" cy="2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BF819B-7D98-4524-8ED0-AC4EC0135F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5729" y="2655259"/>
                <a:ext cx="797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AF0F46-7BBA-4170-8567-89F7BE31FF49}"/>
                  </a:ext>
                </a:extLst>
              </p14:cNvPr>
              <p14:cNvContentPartPr/>
              <p14:nvPr/>
            </p14:nvContentPartPr>
            <p14:xfrm>
              <a:off x="5140009" y="2650579"/>
              <a:ext cx="2359800" cy="90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AF0F46-7BBA-4170-8567-89F7BE31FF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31369" y="2641939"/>
                <a:ext cx="237744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51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EFBD-01A6-4566-BBEE-FB5B42BE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08C5-36D9-4FE4-93E6-0C76D915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88437"/>
          </a:xfrm>
        </p:spPr>
        <p:txBody>
          <a:bodyPr>
            <a:normAutofit/>
          </a:bodyPr>
          <a:lstStyle/>
          <a:p>
            <a:r>
              <a:rPr lang="en-US" dirty="0"/>
              <a:t>So far, we’ve seen a number of different data types in Java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ClassName</a:t>
            </a:r>
            <a:endParaRPr lang="en-US" dirty="0"/>
          </a:p>
          <a:p>
            <a:pPr lvl="2"/>
            <a:r>
              <a:rPr lang="en-US" dirty="0"/>
              <a:t>Point</a:t>
            </a:r>
          </a:p>
          <a:p>
            <a:pPr lvl="2"/>
            <a:r>
              <a:rPr lang="en-US" dirty="0" err="1"/>
              <a:t>RectRegion</a:t>
            </a:r>
            <a:endParaRPr lang="en-US" dirty="0"/>
          </a:p>
          <a:p>
            <a:pPr lvl="2"/>
            <a:r>
              <a:rPr lang="en-US" dirty="0" err="1"/>
              <a:t>TextTweet</a:t>
            </a:r>
            <a:endParaRPr lang="en-US" dirty="0"/>
          </a:p>
          <a:p>
            <a:pPr lvl="2"/>
            <a:r>
              <a:rPr lang="en-US" dirty="0"/>
              <a:t>and many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7AE2-7E3C-4017-A7FC-2EE892C3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9773"/>
            <a:ext cx="7886700" cy="4222950"/>
          </a:xfrm>
        </p:spPr>
        <p:txBody>
          <a:bodyPr/>
          <a:lstStyle/>
          <a:p>
            <a:r>
              <a:rPr lang="en-US" dirty="0"/>
              <a:t>Arrays are a new kind of data type</a:t>
            </a:r>
          </a:p>
          <a:p>
            <a:r>
              <a:rPr lang="en-US" dirty="0"/>
              <a:t>To create an array, we need to use a new kind of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7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2721-E0E7-48AE-80A2-128BF33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Elements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E892-377B-4351-84D6-068D480F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the first number in the array?</a:t>
            </a:r>
          </a:p>
          <a:p>
            <a:r>
              <a:rPr lang="en-US" dirty="0"/>
              <a:t>What about the second number?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2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5053-2679-4BDE-BC92-1507B57D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10AC-AA7E-4B8C-9816-453BFEEC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an array of Strings?</a:t>
            </a:r>
          </a:p>
          <a:p>
            <a:pPr lvl="1"/>
            <a:r>
              <a:rPr lang="en-US" dirty="0"/>
              <a:t>If so, 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280E-6AD8-464F-BC99-59E23EAA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Array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A7D8-BFFF-43AF-A379-C42EA0C5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to know how many elements were in an array?</a:t>
            </a:r>
          </a:p>
          <a:p>
            <a:pPr lvl="1"/>
            <a:r>
              <a:rPr lang="en-US" dirty="0"/>
              <a:t>How could we do that?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5EF51B-F750-498B-AA5C-71BFBE596D4D}"/>
              </a:ext>
            </a:extLst>
          </p:cNvPr>
          <p:cNvGrpSpPr/>
          <p:nvPr/>
        </p:nvGrpSpPr>
        <p:grpSpPr>
          <a:xfrm>
            <a:off x="3259729" y="1733299"/>
            <a:ext cx="2697480" cy="55440"/>
            <a:chOff x="3259729" y="1733299"/>
            <a:chExt cx="2697480" cy="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13F0D9-4459-4549-BD85-0BFB7FC23626}"/>
                    </a:ext>
                  </a:extLst>
                </p14:cNvPr>
                <p14:cNvContentPartPr/>
                <p14:nvPr/>
              </p14:nvContentPartPr>
              <p14:xfrm>
                <a:off x="3259729" y="1740139"/>
                <a:ext cx="962640" cy="48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13F0D9-4459-4549-BD85-0BFB7FC236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1089" y="1731139"/>
                  <a:ext cx="980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85ECFB-8426-4F28-B080-536E26ABA47F}"/>
                    </a:ext>
                  </a:extLst>
                </p14:cNvPr>
                <p14:cNvContentPartPr/>
                <p14:nvPr/>
              </p14:nvContentPartPr>
              <p14:xfrm>
                <a:off x="5069449" y="1733299"/>
                <a:ext cx="887760" cy="39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85ECFB-8426-4F28-B080-536E26ABA4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0449" y="1724659"/>
                  <a:ext cx="90540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19DEC20-A6EF-4773-9E66-0237DE977829}"/>
                  </a:ext>
                </a:extLst>
              </p14:cNvPr>
              <p14:cNvContentPartPr/>
              <p14:nvPr/>
            </p14:nvContentPartPr>
            <p14:xfrm>
              <a:off x="1236889" y="2083939"/>
              <a:ext cx="2186280" cy="48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19DEC20-A6EF-4773-9E66-0237DE9778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7889" y="2075299"/>
                <a:ext cx="220392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38D237F-2298-40A4-B14E-6E8EEA9B1F0B}"/>
              </a:ext>
            </a:extLst>
          </p:cNvPr>
          <p:cNvGrpSpPr/>
          <p:nvPr/>
        </p:nvGrpSpPr>
        <p:grpSpPr>
          <a:xfrm>
            <a:off x="2242009" y="2687299"/>
            <a:ext cx="2041200" cy="429840"/>
            <a:chOff x="2242009" y="2687299"/>
            <a:chExt cx="2041200" cy="42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18C88F-1446-4779-912E-1AAC08EF735A}"/>
                    </a:ext>
                  </a:extLst>
                </p14:cNvPr>
                <p14:cNvContentPartPr/>
                <p14:nvPr/>
              </p14:nvContentPartPr>
              <p14:xfrm>
                <a:off x="2242009" y="2738059"/>
                <a:ext cx="34560" cy="324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18C88F-1446-4779-912E-1AAC08EF73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3009" y="2729059"/>
                  <a:ext cx="52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26734D-BF13-4212-AC1D-77701F62556A}"/>
                    </a:ext>
                  </a:extLst>
                </p14:cNvPr>
                <p14:cNvContentPartPr/>
                <p14:nvPr/>
              </p14:nvContentPartPr>
              <p14:xfrm>
                <a:off x="2334889" y="2942179"/>
                <a:ext cx="104400" cy="109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26734D-BF13-4212-AC1D-77701F6255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6249" y="2933179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BA7528-AB71-4C31-A384-185187C251FC}"/>
                    </a:ext>
                  </a:extLst>
                </p14:cNvPr>
                <p14:cNvContentPartPr/>
                <p14:nvPr/>
              </p14:nvContentPartPr>
              <p14:xfrm>
                <a:off x="2461609" y="2928499"/>
                <a:ext cx="132120" cy="11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BA7528-AB71-4C31-A384-185187C251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2969" y="2919499"/>
                  <a:ext cx="149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AB8E16-9CD4-4212-BFF0-66E56B50065D}"/>
                    </a:ext>
                  </a:extLst>
                </p14:cNvPr>
                <p14:cNvContentPartPr/>
                <p14:nvPr/>
              </p14:nvContentPartPr>
              <p14:xfrm>
                <a:off x="2578249" y="2941819"/>
                <a:ext cx="93240" cy="175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AB8E16-9CD4-4212-BFF0-66E56B5006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69609" y="2933179"/>
                  <a:ext cx="110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CCE2C0-A95E-4B33-9DD0-9302962031DA}"/>
                    </a:ext>
                  </a:extLst>
                </p14:cNvPr>
                <p14:cNvContentPartPr/>
                <p14:nvPr/>
              </p14:nvContentPartPr>
              <p14:xfrm>
                <a:off x="2715049" y="2802499"/>
                <a:ext cx="94680" cy="18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CCE2C0-A95E-4B33-9DD0-9302962031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6049" y="2793499"/>
                  <a:ext cx="112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193BF0-7DDB-4F1A-A696-9458E73245C9}"/>
                    </a:ext>
                  </a:extLst>
                </p14:cNvPr>
                <p14:cNvContentPartPr/>
                <p14:nvPr/>
              </p14:nvContentPartPr>
              <p14:xfrm>
                <a:off x="2828809" y="2805379"/>
                <a:ext cx="109080" cy="175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193BF0-7DDB-4F1A-A696-9458E73245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19809" y="2796739"/>
                  <a:ext cx="126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F8BEBD-96F0-4570-8EFA-8FEFCB1FD1E3}"/>
                    </a:ext>
                  </a:extLst>
                </p14:cNvPr>
                <p14:cNvContentPartPr/>
                <p14:nvPr/>
              </p14:nvContentPartPr>
              <p14:xfrm>
                <a:off x="3240289" y="2852179"/>
                <a:ext cx="264600" cy="144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F8BEBD-96F0-4570-8EFA-8FEFCB1FD1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1649" y="2843179"/>
                  <a:ext cx="282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33D24B-8894-4D89-A523-D487D74127D2}"/>
                    </a:ext>
                  </a:extLst>
                </p14:cNvPr>
                <p14:cNvContentPartPr/>
                <p14:nvPr/>
              </p14:nvContentPartPr>
              <p14:xfrm>
                <a:off x="3534409" y="2852899"/>
                <a:ext cx="99720" cy="128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33D24B-8894-4D89-A523-D487D7412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25409" y="2844259"/>
                  <a:ext cx="117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B495270-35F4-444A-983B-15704FA2F7CF}"/>
                    </a:ext>
                  </a:extLst>
                </p14:cNvPr>
                <p14:cNvContentPartPr/>
                <p14:nvPr/>
              </p14:nvContentPartPr>
              <p14:xfrm>
                <a:off x="3692449" y="2698459"/>
                <a:ext cx="129960" cy="251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B495270-35F4-444A-983B-15704FA2F7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83809" y="2689459"/>
                  <a:ext cx="147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C54904-4577-42FD-9983-C7C8C4D3654D}"/>
                    </a:ext>
                  </a:extLst>
                </p14:cNvPr>
                <p14:cNvContentPartPr/>
                <p14:nvPr/>
              </p14:nvContentPartPr>
              <p14:xfrm>
                <a:off x="3844729" y="2696299"/>
                <a:ext cx="150480" cy="228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C54904-4577-42FD-9983-C7C8C4D365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36089" y="2687659"/>
                  <a:ext cx="168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61E33E-3DE1-453E-8EB0-3FEA532D9518}"/>
                    </a:ext>
                  </a:extLst>
                </p14:cNvPr>
                <p14:cNvContentPartPr/>
                <p14:nvPr/>
              </p14:nvContentPartPr>
              <p14:xfrm>
                <a:off x="3984409" y="2865499"/>
                <a:ext cx="48240" cy="59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61E33E-3DE1-453E-8EB0-3FEA532D95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75409" y="2856499"/>
                  <a:ext cx="65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C027CB0-C93F-402C-A017-8BD148C51383}"/>
                    </a:ext>
                  </a:extLst>
                </p14:cNvPr>
                <p14:cNvContentPartPr/>
                <p14:nvPr/>
              </p14:nvContentPartPr>
              <p14:xfrm>
                <a:off x="4053889" y="2687299"/>
                <a:ext cx="229320" cy="242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C027CB0-C93F-402C-A017-8BD148C513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44889" y="2678659"/>
                  <a:ext cx="246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F311F3-A96C-42D3-80A2-3E005E0ED1F0}"/>
                    </a:ext>
                  </a:extLst>
                </p14:cNvPr>
                <p14:cNvContentPartPr/>
                <p14:nvPr/>
              </p14:nvContentPartPr>
              <p14:xfrm>
                <a:off x="4257289" y="2892139"/>
                <a:ext cx="15840" cy="1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F311F3-A96C-42D3-80A2-3E005E0ED1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48289" y="2883139"/>
                  <a:ext cx="3348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517436-082D-4412-AE04-1B2431794F45}"/>
              </a:ext>
            </a:extLst>
          </p:cNvPr>
          <p:cNvGrpSpPr/>
          <p:nvPr/>
        </p:nvGrpSpPr>
        <p:grpSpPr>
          <a:xfrm>
            <a:off x="2265049" y="3289579"/>
            <a:ext cx="715320" cy="342720"/>
            <a:chOff x="2265049" y="3289579"/>
            <a:chExt cx="71532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EB453B-8A83-40BD-806B-4F1FA79D45DC}"/>
                    </a:ext>
                  </a:extLst>
                </p14:cNvPr>
                <p14:cNvContentPartPr/>
                <p14:nvPr/>
              </p14:nvContentPartPr>
              <p14:xfrm>
                <a:off x="2265049" y="3289579"/>
                <a:ext cx="43560" cy="277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EB453B-8A83-40BD-806B-4F1FA79D45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56409" y="3280579"/>
                  <a:ext cx="612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CC4CE0A-385F-4D03-9BFD-E759D2ACC6F8}"/>
                    </a:ext>
                  </a:extLst>
                </p14:cNvPr>
                <p14:cNvContentPartPr/>
                <p14:nvPr/>
              </p14:nvContentPartPr>
              <p14:xfrm>
                <a:off x="2326609" y="3432859"/>
                <a:ext cx="80640" cy="119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CC4CE0A-385F-4D03-9BFD-E759D2ACC6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17969" y="3423859"/>
                  <a:ext cx="98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B3FE0E-65CF-47E9-A811-26E48D43F5B0}"/>
                    </a:ext>
                  </a:extLst>
                </p14:cNvPr>
                <p14:cNvContentPartPr/>
                <p14:nvPr/>
              </p14:nvContentPartPr>
              <p14:xfrm>
                <a:off x="2444689" y="3424939"/>
                <a:ext cx="147960" cy="124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B3FE0E-65CF-47E9-A811-26E48D43F5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36049" y="3415939"/>
                  <a:ext cx="165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DA9807A-1F49-47F0-A710-C3ACD7823871}"/>
                    </a:ext>
                  </a:extLst>
                </p14:cNvPr>
                <p14:cNvContentPartPr/>
                <p14:nvPr/>
              </p14:nvContentPartPr>
              <p14:xfrm>
                <a:off x="2614609" y="3433219"/>
                <a:ext cx="69120" cy="19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DA9807A-1F49-47F0-A710-C3ACD78238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05969" y="3424219"/>
                  <a:ext cx="86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4B8A5B-A486-4420-95AC-C7595620DD19}"/>
                    </a:ext>
                  </a:extLst>
                </p14:cNvPr>
                <p14:cNvContentPartPr/>
                <p14:nvPr/>
              </p14:nvContentPartPr>
              <p14:xfrm>
                <a:off x="2746369" y="3304339"/>
                <a:ext cx="103680" cy="20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4B8A5B-A486-4420-95AC-C7595620DD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37729" y="3295699"/>
                  <a:ext cx="121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D68790-C39D-4ACB-8DA1-E6992F9E8FC7}"/>
                    </a:ext>
                  </a:extLst>
                </p14:cNvPr>
                <p14:cNvContentPartPr/>
                <p14:nvPr/>
              </p14:nvContentPartPr>
              <p14:xfrm>
                <a:off x="2860489" y="3305059"/>
                <a:ext cx="119880" cy="18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D68790-C39D-4ACB-8DA1-E6992F9E8F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51489" y="3296059"/>
                  <a:ext cx="13752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E34204-3EC9-4DE7-BE24-6F7ABB9E848F}"/>
                  </a:ext>
                </a:extLst>
              </p14:cNvPr>
              <p14:cNvContentPartPr/>
              <p14:nvPr/>
            </p14:nvContentPartPr>
            <p14:xfrm>
              <a:off x="1681129" y="3391819"/>
              <a:ext cx="303480" cy="136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E34204-3EC9-4DE7-BE24-6F7ABB9E84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72129" y="3382819"/>
                <a:ext cx="3211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E2D63F7-621A-4085-8949-E6915D9C7ED5}"/>
                  </a:ext>
                </a:extLst>
              </p14:cNvPr>
              <p14:cNvContentPartPr/>
              <p14:nvPr/>
            </p14:nvContentPartPr>
            <p14:xfrm>
              <a:off x="3197809" y="3378859"/>
              <a:ext cx="275760" cy="147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E2D63F7-621A-4085-8949-E6915D9C7ED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89169" y="3369859"/>
                <a:ext cx="29340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91B8963-9F0B-4BD7-8F68-B40755DB0B13}"/>
              </a:ext>
            </a:extLst>
          </p:cNvPr>
          <p:cNvGrpSpPr/>
          <p:nvPr/>
        </p:nvGrpSpPr>
        <p:grpSpPr>
          <a:xfrm>
            <a:off x="4719529" y="2733379"/>
            <a:ext cx="292680" cy="166320"/>
            <a:chOff x="4719529" y="2733379"/>
            <a:chExt cx="29268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F8DAAF-B4CC-49B4-A4CD-B05BED868DC6}"/>
                    </a:ext>
                  </a:extLst>
                </p14:cNvPr>
                <p14:cNvContentPartPr/>
                <p14:nvPr/>
              </p14:nvContentPartPr>
              <p14:xfrm>
                <a:off x="4719529" y="2733379"/>
                <a:ext cx="149400" cy="16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F8DAAF-B4CC-49B4-A4CD-B05BED868DC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10529" y="2724739"/>
                  <a:ext cx="167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7DDB02-934A-457C-9D64-93A71361D54E}"/>
                    </a:ext>
                  </a:extLst>
                </p14:cNvPr>
                <p14:cNvContentPartPr/>
                <p14:nvPr/>
              </p14:nvContentPartPr>
              <p14:xfrm>
                <a:off x="4907449" y="2757139"/>
                <a:ext cx="104760" cy="120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7DDB02-934A-457C-9D64-93A71361D5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98449" y="2748139"/>
                  <a:ext cx="1224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8E7C69-C657-48FB-B3B4-EA7149E0C819}"/>
              </a:ext>
            </a:extLst>
          </p:cNvPr>
          <p:cNvGrpSpPr/>
          <p:nvPr/>
        </p:nvGrpSpPr>
        <p:grpSpPr>
          <a:xfrm>
            <a:off x="3839329" y="3275539"/>
            <a:ext cx="683280" cy="294120"/>
            <a:chOff x="3839329" y="3275539"/>
            <a:chExt cx="68328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F631FA-C610-4ED8-8F03-61F67322A4D2}"/>
                    </a:ext>
                  </a:extLst>
                </p14:cNvPr>
                <p14:cNvContentPartPr/>
                <p14:nvPr/>
              </p14:nvContentPartPr>
              <p14:xfrm>
                <a:off x="3839329" y="3275539"/>
                <a:ext cx="152640" cy="294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F631FA-C610-4ED8-8F03-61F67322A4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30689" y="3266539"/>
                  <a:ext cx="1702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F7C3FFB-240D-455B-B61B-B222ABE2F695}"/>
                    </a:ext>
                  </a:extLst>
                </p14:cNvPr>
                <p14:cNvContentPartPr/>
                <p14:nvPr/>
              </p14:nvContentPartPr>
              <p14:xfrm>
                <a:off x="3839689" y="3429259"/>
                <a:ext cx="258840" cy="110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F7C3FFB-240D-455B-B61B-B222ABE2F6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31049" y="3420619"/>
                  <a:ext cx="276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2851F7B-0DD4-469E-AF83-326E5084941B}"/>
                    </a:ext>
                  </a:extLst>
                </p14:cNvPr>
                <p14:cNvContentPartPr/>
                <p14:nvPr/>
              </p14:nvContentPartPr>
              <p14:xfrm>
                <a:off x="4102129" y="3389659"/>
                <a:ext cx="6840" cy="13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2851F7B-0DD4-469E-AF83-326E508494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93129" y="3380659"/>
                  <a:ext cx="24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AF84DC-6ECF-4D03-8C77-0D5795C0B82F}"/>
                    </a:ext>
                  </a:extLst>
                </p14:cNvPr>
                <p14:cNvContentPartPr/>
                <p14:nvPr/>
              </p14:nvContentPartPr>
              <p14:xfrm>
                <a:off x="4135609" y="3289579"/>
                <a:ext cx="247680" cy="227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AF84DC-6ECF-4D03-8C77-0D5795C0B8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26969" y="3280579"/>
                  <a:ext cx="265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79B9776-59E0-441D-B742-A33B8724004A}"/>
                    </a:ext>
                  </a:extLst>
                </p14:cNvPr>
                <p14:cNvContentPartPr/>
                <p14:nvPr/>
              </p14:nvContentPartPr>
              <p14:xfrm>
                <a:off x="4424689" y="3311899"/>
                <a:ext cx="97920" cy="208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79B9776-59E0-441D-B742-A33B872400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15689" y="3303259"/>
                  <a:ext cx="115560" cy="22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32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F9A0-69F8-4860-B556-E7A0A0C1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that Works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281B-90AD-4DFB-870B-B03B3511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is going to take an int array as a parameter and return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 true if the array has no elements in it and false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0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9144</TotalTime>
  <Words>545</Words>
  <Application>Microsoft Office PowerPoint</Application>
  <PresentationFormat>On-screen Show (16:9)</PresentationFormat>
  <Paragraphs>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CSE 11  Accelerated Intro to Programming Lecture 10</vt:lpstr>
      <vt:lpstr>Announcements</vt:lpstr>
      <vt:lpstr>Arrays</vt:lpstr>
      <vt:lpstr>Creating Arrays</vt:lpstr>
      <vt:lpstr>PowerPoint Presentation</vt:lpstr>
      <vt:lpstr>Access Elements in Arrays</vt:lpstr>
      <vt:lpstr>More Arrays</vt:lpstr>
      <vt:lpstr>Another Array Feature</vt:lpstr>
      <vt:lpstr>Method that Works with Arrays</vt:lpstr>
      <vt:lpstr>Memory Models (Diagrams)</vt:lpstr>
      <vt:lpstr>Main</vt:lpstr>
      <vt:lpstr>Printing</vt:lpstr>
      <vt:lpstr>Static</vt:lpstr>
      <vt:lpstr>Running a Java Program</vt:lpstr>
      <vt:lpstr>Command Line Arguments</vt:lpstr>
      <vt:lpstr>Local Variables</vt:lpstr>
      <vt:lpstr>Loops</vt:lpstr>
      <vt:lpstr>For-each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381</cp:revision>
  <dcterms:modified xsi:type="dcterms:W3CDTF">2021-08-17T17:54:48Z</dcterms:modified>
</cp:coreProperties>
</file>