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45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54 1376 0 0,'-3'2'134'0'0,"-6"2"15"0"0,5-3 116 0 0,-4 0 1678 0 0,0 0 1 0 0,-14-1 0 0 0,20-1-1607 0 0,-1 1 0 0 0,0 0 0 0 0,0-1 0 0 0,0 0 0 0 0,0 0 0 0 0,-4-2 0 0 0,-22-10 3854 0 0,28 13-3955 0 0,1-1 0 0 0,0 1 0 0 0,-1 0 1 0 0,1-1-1 0 0,-1 1 0 0 0,1 0 0 0 0,-1-1 0 0 0,1 1 1 0 0,-1 0-1 0 0,1 0 0 0 0,-1-1 0 0 0,0 1 0 0 0,1 0 0 0 0,-1 0 1 0 0,1 0-1 0 0,-1 0 0 0 0,0 0 0 0 0,1 0 0 0 0,-6-1 3781 0 0,14-1-3201 0 0,33-3 709 0 0,-40 5-1340 0 0,17-2 861 0 0,-7 4-944 0 0,-8-2-67 0 0,0 1-1 0 0,0 0 1 0 0,0-1 0 0 0,0 1-1 0 0,0 0 1 0 0,4 2 0 0 0,18 8 274 0 0,-20-10-240 0 0,0 1-1 0 0,0 0 1 0 0,0 0 0 0 0,-1 0-1 0 0,9 6 1 0 0,-7-3 39 0 0,1-1-1 0 0,13 8 1 0 0,-18-11-79 0 0,1 0 0 0 0,-1 0 1 0 0,1 0-1 0 0,-1 0 0 0 0,1-1 1 0 0,0 1-1 0 0,-1-1 0 0 0,1 1 1 0 0,0-1-1 0 0,-1 0 0 0 0,1 0 1 0 0,3 0-1 0 0,9-2 82 0 0,0 1 0 0 0,1 0-1 0 0,16 3 1 0 0,2-1-38 0 0,133 7 303 0 0,-131-5-142 0 0,0-2 1 0 0,69-7-1 0 0,10 0 283 0 0,-81 8-464 0 0,42 6 0 0 0,-22-1-15 0 0,-28-6 41 0 0,0-1-1 0 0,1-1 1 0 0,-1-2 0 0 0,39-8-1 0 0,13-1 301 0 0,107 4-597 0 0,-176 8 216 0 0,48 0 13 0 0,71 2 141 0 0,-35-2-67 0 0,-7 6-97 0 0,86-1-49 0 0,-117-8 120 0 0,21-2-40 0 0,99 7 0 0 0,-131 0-37 0 0,44-4 1 0 0,-11 0 308 0 0,97 10 122 0 0,46-1 301 0 0,-34-8-1246 0 0,-2 0 628 0 0,91-1 350 0 0,-55 1-654 0 0,-97 1 164 0 0,117-7 330 0 0,-99-1-219 0 0,79-10-285 0 0,-105-8 329 0 0,-78 16-37 0 0,53-8 1 0 0,-85 17-150 0 0,9 0-885 0 0,-10-1-103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4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607 27 2760 0 0,'0'-1'207'0'0,"-6"-24"17089"0"0,5 25-17031 0 0,-8 5 1898 0 0,-10 16-3246 0 0,17-19 1858 0 0,-98 147 127 0 0,61-88-708 0 0,3-5-194 0 0,-98 166 0 0 0,112-180 128 0 0,-75 136 1226 0 0,94-174-1306 0 0,1 0 1 0 0,-1 0 0 0 0,0 0 0 0 0,0-1 0 0 0,0 0-1 0 0,0 1 1 0 0,-6 3 0 0 0,8-7-45 0 0,0 1 0 0 0,0-1 1 0 0,1 1-1 0 0,-1-1 0 0 0,0 1 0 0 0,0-1 0 0 0,0 0 1 0 0,0 0-1 0 0,0 1 0 0 0,0-1 0 0 0,0 0 0 0 0,1 0 1 0 0,-1 0-1 0 0,0 0 0 0 0,0 0 0 0 0,0 0 0 0 0,0 0 1 0 0,0 0-1 0 0,0-1 0 0 0,0 1 0 0 0,0 0 0 0 0,0 0 1 0 0,1-1-1 0 0,-1 1 0 0 0,0-1 0 0 0,0 1 0 0 0,0-1 1 0 0,1 1-1 0 0,-1-1 0 0 0,0 1 0 0 0,0-1 0 0 0,1 1 0 0 0,-1-1 1 0 0,1 0-1 0 0,-1 0 0 0 0,0 1 0 0 0,1-1 0 0 0,0 0 1 0 0,-1 0-1 0 0,1 0 0 0 0,-1 0 0 0 0,-4-7 186 0 0,1 0 0 0 0,0 0 0 0 0,1 0-1 0 0,0 0 1 0 0,0-1 0 0 0,0 1 0 0 0,1-1 0 0 0,1 0 0 0 0,-1 0-1 0 0,1-12 1 0 0,-3-55-190 0 0,0 60 21 0 0,3 15 86 0 0,1 2 21 0 0,-8 22-151 0 0,2 0 1 0 0,-7 40-1 0 0,1 51-109 0 0,12-106 134 0 0,-1 0 0 0 0,1 0 0 0 0,1 0 0 0 0,0 0 0 0 0,0 0 0 0 0,0 0 0 0 0,4 10 0 0 0,-5-18 11 0 0,1 1 0 0 0,-1-1 0 0 0,0 1 0 0 0,1-1 0 0 0,-1 1-1 0 0,1-1 1 0 0,-1 0 0 0 0,1 1 0 0 0,-1-1 0 0 0,1 0 0 0 0,-1 0 0 0 0,1 1 0 0 0,-1-1 0 0 0,1 0-1 0 0,0 0 1 0 0,-1 0 0 0 0,1 1 0 0 0,-1-1 0 0 0,1 0 0 0 0,0 0 0 0 0,-1 0 0 0 0,1 0 0 0 0,-1 0-1 0 0,1 0 1 0 0,0 0 0 0 0,-1-1 0 0 0,1 1 0 0 0,-1 0 0 0 0,1 0 0 0 0,0-1 0 0 0,18-5 264 0 0,-18 5-263 0 0,8-3 146 0 0,-1-1-1 0 0,1 0 1 0 0,-1-1 0 0 0,15-12-1 0 0,27-32 379 0 0,-32 31-384 0 0,79-93 106 0 0,-38 35-3398 0 0,-47 61 1995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13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18 178 5672 0 0,'0'0'512'0'0,"-10"-20"3950"0"0,3 6-3046 0 0,8 15-904 0 0,6 7 4273 0 0,-11-13-3945 0 0,1 3 898 0 0,8 0-957 0 0,2 0-604 0 0,0 1-1 0 0,0 0 0 0 0,-1 0 1 0 0,1 1-1 0 0,0 0 1 0 0,8 1-1 0 0,5 0 102 0 0,53 2-174 0 0,75-9 651 0 0,0-1 362 0 0,179 17-293 0 0,-241-5-257 0 0,128-10 0 0 0,-55-7-175 0 0,-31 1-149 0 0,98-5 260 0 0,69-1-119 0 0,-136 9-56 0 0,59-10 75 0 0,15-1-291 0 0,-75 5-14 0 0,2-2-15 0 0,-107 14-76 0 0,262-6 114 0 0,-243 14-121 0 0,-3-1 0 0 0,35 2 0 0 0,57 1 49 0 0,-87-3-34 0 0,38 6 70 0 0,46 2 54 0 0,66 3 46 0 0,-195-13-178 0 0,2 0 10 0 0,82 6 102 0 0,86-2 30 0 0,3 1 18 0 0,321-26 225 0 0,51 3-215 0 0,-224 18-49 0 0,-48 4 163 0 0,-67 1-126 0 0,2-1-77 0 0,-65-3 18 0 0,73 0 10 0 0,-45-14 1 0 0,-175 10-117 0 0,-14 0 0 0 0,-1 0 0 0 0,1-1 0 0 0,0 0 0 0 0,-1 0 0 0 0,21-6 0 0 0,-30 6-2 0 0,0 1-1 0 0,-1 0 1 0 0,1 0-1 0 0,0 0 1 0 0,-1-1 0 0 0,1 1-1 0 0,0 0 1 0 0,-1-1-1 0 0,1 1 1 0 0,-1 0 0 0 0,1-1-1 0 0,-1 1 1 0 0,1-1-1 0 0,-1 1 1 0 0,1-1 0 0 0,0 0-1 0 0,1-2-85 0 0,-1 3-47 0 0,-1-4-586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20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10016 0 0,'0'0'5709'0'0,"5"7"-4371"0"0,-3-4-1192 0 0,-1 0-1 0 0,1 0 0 0 0,-1 0 1 0 0,0 0-1 0 0,0 0 0 0 0,-1 0 1 0 0,1 0-1 0 0,-1 0 0 0 0,1 0 1 0 0,-1 1-1 0 0,0-1 0 0 0,0 0 1 0 0,0 0-1 0 0,-1 0 0 0 0,1 1 1 0 0,-1-1-1 0 0,0 0 0 0 0,-1 4 1 0 0,0 2-24 0 0,1-1-1 0 0,0 1 1 0 0,1 0 0 0 0,0-1 0 0 0,1 9 0 0 0,0 18 144 0 0,-3 100 167 0 0,3-122-408 0 0,0-1 0 0 0,5 21 0 0 0,-6-31-28 0 0,1 5-198 0 0,-1-6-843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21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440 127 8288 0 0,'0'0'25'0'0,"0"0"0"0"0,0 0 0 0 0,0 0 0 0 0,1 0 0 0 0,-1 0 0 0 0,0 0 1 0 0,0-1-1 0 0,0 1 0 0 0,0 0 0 0 0,1 0 0 0 0,-1 0 0 0 0,0 0 0 0 0,0 0 0 0 0,0-1 1 0 0,0 1-1 0 0,0 0 0 0 0,0 0 0 0 0,0 0 0 0 0,1-1 0 0 0,-1 1 0 0 0,0 0 0 0 0,0 0 1 0 0,0 0-1 0 0,0-1 0 0 0,0 1 0 0 0,0 0 0 0 0,0 0 0 0 0,0 0 0 0 0,0-1 0 0 0,0 1 1 0 0,0 0-1 0 0,0 0 0 0 0,0 0 0 0 0,0-1 0 0 0,0 1 0 0 0,0 0 0 0 0,-1-1 0 0 0,-5-8 537 0 0,1 3 270 0 0,-28-40 4149 0 0,31 43-4805 0 0,0 0 0 0 0,-1 0 1 0 0,1 1-1 0 0,-1-1 0 0 0,1 0 0 0 0,-1 1 1 0 0,0 0-1 0 0,0-1 0 0 0,0 1 0 0 0,0 0 1 0 0,0 1-1 0 0,-6-3 0 0 0,-4-2 416 0 0,-26-5 0 0 0,34 9-445 0 0,-7 0-33 0 0,0 0-1 0 0,1 1 1 0 0,-1 0-1 0 0,0 1 1 0 0,1 0-1 0 0,-1 1 1 0 0,0 0-1 0 0,1 1 0 0 0,-1 0 1 0 0,-13 5-1 0 0,19-4-38 0 0,0-1 0 0 0,1 1-1 0 0,-1 0 1 0 0,1 1 0 0 0,0-1 0 0 0,0 1-1 0 0,0 0 1 0 0,1 0 0 0 0,-1 1-1 0 0,1 0 1 0 0,0-1 0 0 0,-5 9-1 0 0,-3 5-61 0 0,1 2-1 0 0,-9 20 0 0 0,12-20-12 0 0,2 0 0 0 0,0 1 0 0 0,1 0 0 0 0,-4 34 0 0 0,5-32 0 0 0,1 3 0 0 0,0 1 0 0 0,2-1 0 0 0,1 1 0 0 0,1 0 0 0 0,6 40 0 0 0,-3-49 0 0 0,0 1 0 0 0,1-1 0 0 0,1-1 0 0 0,0 1 0 0 0,1-1 0 0 0,1 0 0 0 0,1 0 0 0 0,18 25 0 0 0,-23-37 0 0 0,1 0 0 0 0,0 0-1 0 0,0 0 1 0 0,0-1 0 0 0,1 0-1 0 0,-1 0 1 0 0,1 0 0 0 0,0-1-1 0 0,0 0 1 0 0,0 0 0 0 0,1 0-1 0 0,-1-1 1 0 0,1 0 0 0 0,12 2-1 0 0,-2-1 14 0 0,0-1 0 0 0,0-1-1 0 0,0-1 1 0 0,31-3 0 0 0,-30 1 199 0 0,1-2 0 0 0,-1-1 0 0 0,0 0 0 0 0,0-1 1 0 0,0-1-1 0 0,20-11 0 0 0,-1-2 61 0 0,57-42 1 0 0,-76 48-26 0 0,-1-1-1 0 0,-1 0 1 0 0,0-1 0 0 0,-1-1-1 0 0,-1 0 1 0 0,0-1 0 0 0,20-37-1 0 0,-26 36-99 0 0,0-1-1 0 0,9-32 1 0 0,-15 43-41 0 0,0-1 1 0 0,-1 0 0 0 0,0 0-1 0 0,0 0 1 0 0,-1 0-1 0 0,-1 0 1 0 0,0 0-1 0 0,0 0 1 0 0,-1 0-1 0 0,0 0 1 0 0,-1 0-1 0 0,0 1 1 0 0,0-1 0 0 0,-7-11-1 0 0,6 14-110 0 0,0 1 0 0 0,-1 0-1 0 0,1 0 1 0 0,-2 0 0 0 0,1 1-1 0 0,0-1 1 0 0,-1 1 0 0 0,0 1 0 0 0,0-1-1 0 0,-1 1 1 0 0,1 0 0 0 0,-1 0-1 0 0,0 1 1 0 0,0 0 0 0 0,0 0-1 0 0,-15-3 1 0 0,9 3-41 0 0,-1 0-1 0 0,1 1 1 0 0,-1 1-1 0 0,0 0 1 0 0,0 1 0 0 0,0 1-1 0 0,1 0 1 0 0,-22 4-1 0 0,6 5-2385 0 0,17-8 996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0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39 11976 0 0,'-14'2'1312'0'0,"8"-2"3230"0"0,16-12-1153 0 0,-5 8-3162 0 0,-1 1 0 0 0,1 0 0 0 0,0 0 0 0 0,0 1 0 0 0,0-1 0 0 0,0 1-1 0 0,0 0 1 0 0,1 1 0 0 0,-1-1 0 0 0,1 1 0 0 0,-1 0 0 0 0,1 0 0 0 0,-1 1-1 0 0,1-1 1 0 0,-1 1 0 0 0,1 1 0 0 0,0-1 0 0 0,-1 1 0 0 0,7 1 0 0 0,-10-1-215 0 0,0 0 1 0 0,0 0 0 0 0,0 0 0 0 0,0 0-1 0 0,0 0 1 0 0,0 1 0 0 0,0-1 0 0 0,-1 0 0 0 0,1 1-1 0 0,-1 0 1 0 0,1-1 0 0 0,-1 1 0 0 0,1 0-1 0 0,-1 0 1 0 0,0-1 0 0 0,0 1 0 0 0,0 0 0 0 0,0 0-1 0 0,0 0 1 0 0,-1 0 0 0 0,1 1 0 0 0,0-1 0 0 0,-1 0-1 0 0,0 0 1 0 0,1 0 0 0 0,-1 3 0 0 0,0 7 28 0 0,-1-1 0 0 0,0 0 1 0 0,0 0-1 0 0,-4 13 0 0 0,-1 11 132 0 0,6-28-68 0 0,0 0 0 0 0,0-1 1 0 0,0 1-1 0 0,1 0 0 0 0,0-1 1 0 0,1 1-1 0 0,-1-1 0 0 0,1 1 0 0 0,0-1 1 0 0,1 0-1 0 0,4 8 0 0 0,-7-13-83 0 0,1 0 0 0 0,-1 0-1 0 0,1 0 1 0 0,0 0-1 0 0,0 0 1 0 0,-1-1-1 0 0,1 1 1 0 0,0 0 0 0 0,0 0-1 0 0,0-1 1 0 0,0 1-1 0 0,0 0 1 0 0,0-1-1 0 0,0 1 1 0 0,0-1 0 0 0,0 0-1 0 0,0 1 1 0 0,0-1-1 0 0,0 0 1 0 0,1 1-1 0 0,-1-1 1 0 0,0 0 0 0 0,0 0-1 0 0,0 0 1 0 0,0 0-1 0 0,0 0 1 0 0,1 0-1 0 0,-1 0 1 0 0,0-1 0 0 0,0 1-1 0 0,0 0 1 0 0,0-1-1 0 0,0 1 1 0 0,0 0-1 0 0,0-1 1 0 0,0 0 0 0 0,0 1-1 0 0,0-1 1 0 0,1 0-1 0 0,2-2-10 0 0,1 0 0 0 0,-2 0 1 0 0,1 0-1 0 0,0 0 0 0 0,0 0 0 0 0,-1-1 0 0 0,0 0 0 0 0,3-4 0 0 0,10-14-344 0 0,-11 17-15 0 0,-1-1 0 0 0,1 0 0 0 0,5-13 0 0 0,9-17-1461 0 0,0 3-1622 0 0,-10 10-2542 0 0,-6 3-852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0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495 45 4608 0 0,'-8'-2'161'0'0,"0"-1"0"0"0,0 1-1 0 0,-14-8 1 0 0,-16-6 5804 0 0,24 13-3751 0 0,-1 0 0 0 0,1 0 0 0 0,-23 0 1 0 0,24 3-1636 0 0,1 1 0 0 0,-1 0 0 0 0,1 0 0 0 0,-16 5 0 0 0,18-3-477 0 0,-1 0 0 0 0,1 1 0 0 0,0 0 0 0 0,0 1 0 0 0,0 0 0 0 0,1 0 0 0 0,0 1 1 0 0,0 1-1 0 0,0-1 0 0 0,1 1 0 0 0,0 1 0 0 0,-11 13 0 0 0,4-3 82 0 0,1 2-1 0 0,1-1 1 0 0,1 2-1 0 0,1-1 1 0 0,1 2-1 0 0,1-1 1 0 0,1 1-1 0 0,0 1 1 0 0,-4 24-1 0 0,9-32-87 0 0,1-1-1 0 0,0 1 0 0 0,1 0 1 0 0,0 0-1 0 0,1 0 0 0 0,1 0 0 0 0,1 0 1 0 0,0 0-1 0 0,0-1 0 0 0,2 1 1 0 0,0-1-1 0 0,0 1 0 0 0,2-1 1 0 0,0-1-1 0 0,10 19 0 0 0,-11-25-37 0 0,0 0 0 0 0,0 0 0 0 0,1-1-1 0 0,0 0 1 0 0,0 0 0 0 0,0 0 0 0 0,1 0-1 0 0,0-1 1 0 0,0 0 0 0 0,1-1 0 0 0,-1 0 0 0 0,1 0-1 0 0,0 0 1 0 0,0-1 0 0 0,0 0 0 0 0,1-1 0 0 0,-1 0-1 0 0,0 0 1 0 0,1-1 0 0 0,14 1 0 0 0,-10-2 6 0 0,1 0 1 0 0,0-1 0 0 0,0-1 0 0 0,-1 0 0 0 0,1-1-1 0 0,-1 0 1 0 0,0-1 0 0 0,0 0 0 0 0,0-1 0 0 0,0-1 0 0 0,-1 0-1 0 0,15-10 1 0 0,-3-1 71 0 0,0-1-1 0 0,-1-1 1 0 0,-1-1-1 0 0,35-40 1 0 0,-43 43-90 0 0,-1-1 1 0 0,0 0-1 0 0,-2-1 1 0 0,0-1-1 0 0,-1 0 0 0 0,-1 0 1 0 0,7-24-1 0 0,-11 26-46 0 0,0 0 0 0 0,-2-1 0 0 0,0 0 0 0 0,0 1-1 0 0,-2-1 1 0 0,-2-35 0 0 0,0 48-227 0 0,0 0 1 0 0,-1 0-1 0 0,0-1 0 0 0,0 1 1 0 0,0 0-1 0 0,-1 1 0 0 0,0-1 1 0 0,0 0-1 0 0,0 1 0 0 0,-5-6 1 0 0,-3-4-1433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1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52 3224 0 0,'-3'-13'673'0'0,"-3"-26"17343"0"0,3 144-17019 0 0,3-88-1019 0 0,3 119 570 0 0,-1-105-710 0 0,2 0 1 0 0,11 42-1 0 0,-14-67 126 0 0,1 1 0 0 0,0 0 0 0 0,0-1 0 0 0,1 0 0 0 0,6 11 0 0 0,-9-16 37 0 0,0 0 0 0 0,1-1 0 0 0,-1 1-1 0 0,0-1 1 0 0,1 1 0 0 0,-1-1-1 0 0,0 1 1 0 0,1-1 0 0 0,-1 1 0 0 0,0-1-1 0 0,1 1 1 0 0,-1-1 0 0 0,1 0 0 0 0,-1 1-1 0 0,1-1 1 0 0,-1 0 0 0 0,1 1-1 0 0,-1-1 1 0 0,1 0 0 0 0,0 0 0 0 0,-1 1-1 0 0,1-1 1 0 0,-1 0 0 0 0,1 0 0 0 0,0 0-1 0 0,-1 0 1 0 0,1 0 0 0 0,-1 0 0 0 0,1 0-1 0 0,0 0 1 0 0,-1 0 0 0 0,1 0-1 0 0,-1 0 1 0 0,1 0 0 0 0,0-1 0 0 0,0 0 4 0 0,1 1 0 0 0,-1-1 0 0 0,0 0 0 0 0,0 0 0 0 0,0 0 0 0 0,0 0 0 0 0,0-1 0 0 0,0 1 0 0 0,0-2 0 0 0,1 2 6 0 0,2-6 34 0 0,0-1 0 0 0,0 1 0 0 0,-1 0 0 0 0,1-1 0 0 0,2-11 0 0 0,6-14 59 0 0,-2 7 98 0 0,-2-2 0 0 0,10-47 0 0 0,-4 15 450 0 0,-11 43-421 0 0,-2 12-170 0 0,0 1 1 0 0,0 0-1 0 0,0 0 1 0 0,0 0-1 0 0,0-1 1 0 0,4-4 0 0 0,-5 8 2 0 0,-2 56 2 0 0,4-25-66 0 0,1-1 0 0 0,1 0 0 0 0,2 0 0 0 0,1-1 0 0 0,2 1 0 0 0,16 37 0 0 0,-21-56-14 0 0,1-1 1 0 0,0 0-1 0 0,1 0 0 0 0,-1 0 0 0 0,10 10 1 0 0,-13-17 15 0 0,0-1 1 0 0,-1 1-1 0 0,1 0 1 0 0,0-1-1 0 0,0 0 1 0 0,0 1-1 0 0,0-1 1 0 0,0 0-1 0 0,1 0 1 0 0,-1 0-1 0 0,0 0 1 0 0,4 1-1 0 0,-4-2 9 0 0,0 0 0 0 0,-1 0 0 0 0,1 0 0 0 0,0 0 0 0 0,0-1 0 0 0,0 1 0 0 0,-1 0 0 0 0,1-1-1 0 0,0 1 1 0 0,0-1 0 0 0,-1 0 0 0 0,1 1 0 0 0,0-1 0 0 0,-1 0 0 0 0,1 0 0 0 0,-1 0 0 0 0,1 0-1 0 0,-1 0 1 0 0,2-2 0 0 0,4-6 143 0 0,0 0-1 0 0,0 0 0 0 0,-1 0 1 0 0,0-1-1 0 0,0 0 1 0 0,-1 0-1 0 0,6-19 0 0 0,-6 17-2 0 0,11-27 75 0 0,-3 0 0 0 0,10-45 1 0 0,-10 13-9118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15632 0 0,'0'0'2163'0'0,"12"-5"897"0"0,-10 5-2953 0 0,0 1-1 0 0,0 0 1 0 0,0 0-1 0 0,-1 0 0 0 0,1 0 1 0 0,0 0-1 0 0,0 0 1 0 0,0 0-1 0 0,-1 1 0 0 0,1-1 1 0 0,-1 1-1 0 0,1-1 1 0 0,-1 1-1 0 0,1 0 0 0 0,-1-1 1 0 0,0 1-1 0 0,0 0 1 0 0,0 0-1 0 0,0 0 0 0 0,0 0 1 0 0,0 0-1 0 0,-1 0 1 0 0,1 0-1 0 0,0 3 0 0 0,1 4-106 0 0,0 1-1 0 0,-1-1 1 0 0,0 1-1 0 0,-1 9 1 0 0,0-18 4 0 0,1 6 12 0 0,-1-1-1 0 0,-1 0 0 0 0,1 1 1 0 0,-1-1-1 0 0,0 1 1 0 0,0-1-1 0 0,-3 8 1 0 0,-2 8-30 0 0,-3-32 660 0 0,8 3-521 0 0,-1 0 1 0 0,1 1 0 0 0,1-1-1 0 0,-1 0 1 0 0,1 0 0 0 0,0 0-1 0 0,1 0 1 0 0,1-7 0 0 0,1-1 30 0 0,0 0-1 0 0,10-24 1 0 0,-10 32-12 0 0,1-1 0 0 0,-1 0 0 0 0,10-13 0 0 0,-11 19-538 0 0,0-1 0 0 0,0 1 0 0 0,0-1 0 0 0,1 1 0 0 0,-1-1 0 0 0,1 1 0 0 0,-1 0 0 0 0,1 0 0 0 0,0 1 0 0 0,0-1 0 0 0,0 0 0 0 0,6-1 0 0 0,0 2-7467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25 391 15200 0 0,'-3'34'4489'0'0,"-7"-4"-2310"0"0,8-25-2062 0 0,0 0 0 0 0,0 0 0 0 0,1-1 0 0 0,-1 1 0 0 0,1 0 0 0 0,-1 10 0 0 0,4 6-61 0 0,-2-20-354 0 0,9-1-2524 0 0</inkml:trace>
  <inkml:trace contextRef="#ctx0" brushRef="#br0" timeOffset="1">329 1 6448 0 0,'0'2'6367'0'0,"-3"11"-1051"0"0,-8 37-1805 0 0,-7 55 0 0 0,6 133-2390 0 0,12-227-1112 0 0,-1 31-95 0 0,10 72 0 0 0,0-73-2488 0 0,-7-34 1204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19783 0 0,'0'0'1788'0'0,"11"7"-934"0"0,13-1 831 0 0,-17-4-1329 0 0,1 0 0 0 0,0-1 0 0 0,14 1 0 0 0,70-1 1709 0 0,-91-1-2064 0 0,101-11-10 0 0,-89 8 63 0 0,0 0-1 0 0,-1 0 0 0 0,1-2 1 0 0,-1 1-1 0 0,22-13 0 0 0,-28 14-2 0 0,1 0 1 0 0,-1-1-1 0 0,0 0 0 0 0,0 0 0 0 0,0-1 0 0 0,-1 0 1 0 0,0 0-1 0 0,0 0 0 0 0,0 0 0 0 0,0-1 1 0 0,4-7-1 0 0,-9 13-45 0 0,0 0 0 0 0,0-1 0 0 0,0 1 0 0 0,1 0 0 0 0,-1-1 0 0 0,0 1 0 0 0,0 0 0 0 0,0-1 0 0 0,0 1 0 0 0,0 0 1 0 0,0-1-1 0 0,0 1 0 0 0,0 0 0 0 0,0-1 0 0 0,0 1 0 0 0,0 0 0 0 0,0-1 0 0 0,0 1 0 0 0,0 0 0 0 0,0-1 0 0 0,0 1 0 0 0,0-1 0 0 0,0 1 0 0 0,0 0 0 0 0,0-1 0 0 0,0 1 1 0 0,-1 0-1 0 0,1-1 0 0 0,0 1 0 0 0,0 0 0 0 0,-1-1 0 0 0,0 1 21 0 0,1-1 0 0 0,-1 1 0 0 0,0 0 0 0 0,0 0 0 0 0,1-1 0 0 0,-1 1 0 0 0,0 0 0 0 0,0 0 0 0 0,0 0 0 0 0,1 0 0 0 0,-1 0 0 0 0,0 0-1 0 0,-1 0 1 0 0,-1 0 50 0 0,-1 0-1 0 0,1 1 0 0 0,0 0 0 0 0,-1-1 1 0 0,1 1-1 0 0,-4 2 0 0 0,1 1-76 0 0,1-1 0 0 0,0 2 0 0 0,0-1 0 0 0,0 0 0 0 0,0 1 0 0 0,0 0 0 0 0,1 0 0 0 0,0 0 0 0 0,0 1 0 0 0,-5 11 0 0 0,6-12 0 0 0,1-1 0 0 0,0 1 0 0 0,0 0 0 0 0,0 0 0 0 0,1 0 0 0 0,0 1 0 0 0,0-1 0 0 0,0 9 0 0 0,1-12-153 0 0,0-1 0 0 0,0 1 0 0 0,0 0 0 0 0,0 0 0 0 0,0 0 0 0 0,1 0 0 0 0,-1-1 0 0 0,1 1 0 0 0,-1 0 0 0 0,1 0 0 0 0,0-1-1 0 0,0 1 1 0 0,0 0 0 0 0,0-1 0 0 0,0 1 0 0 0,0-1 0 0 0,0 0 0 0 0,0 1 0 0 0,0-1 0 0 0,1 0 0 0 0,-1 1 0 0 0,1-1 0 0 0,-1 0 0 0 0,1 0 0 0 0,-1 0 0 0 0,1 0 0 0 0,-1-1 0 0 0,1 1 0 0 0,0 0-1 0 0,0-1 1 0 0,-1 1 0 0 0,1-1 0 0 0,3 1 0 0 0,4-1-1315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 20935 0 0,'0'0'100'0'0,"-1"0"-1"0"0,1 0 1 0 0,-1 0 0 0 0,0 0-1 0 0,1 0 1 0 0,-1 0-1 0 0,0 0 1 0 0,1 0-1 0 0,-1-1 1 0 0,1 1-1 0 0,-1 0 1 0 0,1 0-1 0 0,-1-1 1 0 0,0 1-1 0 0,1 0 1 0 0,-1-1-1 0 0,1 1 1 0 0,-1-1 0 0 0,1 1-1 0 0,0-1 1 0 0,-1 1-1 0 0,0-2 1 0 0,1 2-15 0 0,0 4-13 0 0,1-1 0 0 0,0 1 0 0 0,-1-1 0 0 0,1 1 1 0 0,2 3-1 0 0,2 11 298 0 0,5 109 649 0 0,-9-100-922 0 0,0 206 161 0 0,-2-113-2935 0 0,1-107 834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8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43 6704 0 0,'-17'0'728'0'0,"-5"0"1754"0"0,18 1 168 0 0,7 1 315 0 0,9 0-1481 0 0,349-10 2478 0 0,-101-7-2786 0 0,-68 3-560 0 0,-41 7-123 0 0,74 7 413 0 0,-61 12-405 0 0,-99-6 393 0 0,102-2 0 0 0,-131-8-407 0 0,38-7 0 0 0,-50 4-194 0 0,23-7 0 0 0,-17 2-3055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0,'0'0'940'0'0,"0"0"-874"0"0,0 1-1 0 0,0-1 1 0 0,0 1 0 0 0,-1-1-1 0 0,1 1 1 0 0,0-1-1 0 0,0 1 1 0 0,0-1-1 0 0,0 1 1 0 0,0-1-1 0 0,1 1 1 0 0,-1-1 0 0 0,0 1-1 0 0,0-1 1 0 0,0 1-1 0 0,0-1 1 0 0,1 1-1 0 0,1 1 74 0 0,0 0 0 0 0,0 0 0 0 0,0-1 0 0 0,0 1 0 0 0,0-1 0 0 0,0 1 0 0 0,1-1 0 0 0,-1 0 0 0 0,1 0 0 0 0,-1 0 0 0 0,0 0 1 0 0,1-1-1 0 0,0 1 0 0 0,-1-1 0 0 0,1 1 0 0 0,3-1 0 0 0,6 0 597 0 0,0-1 1 0 0,18-2-1 0 0,8-1 670 0 0,-19 3-1413 0 0,1 2-1 0 0,-1 1 1 0 0,21 3 0 0 0,-6-2-5212 0 0,-23-3-2999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5984 0 0,'0'0'541'0'0,"1"2"-445"0"0,1 0 401 0 0,1 1 0 0 0,-1-1 0 0 0,1 0 0 0 0,-1 0 1 0 0,1 0-1 0 0,-1-1 0 0 0,1 1 0 0 0,0 0 0 0 0,0-1 0 0 0,0 0 0 0 0,0 0 0 0 0,0 0 0 0 0,0 0 0 0 0,0 0 0 0 0,1-1 0 0 0,-1 1 0 0 0,0-1 1 0 0,0 0-1 0 0,0 0 0 0 0,7-1 0 0 0,-4 1 278 0 0,-1-1 0 0 0,1 0 0 0 0,0 0 0 0 0,-1-1 0 0 0,0 0 0 0 0,8-3 1 0 0,-9 3-827 0 0,0 0 0 0 0,0 0 0 0 0,0-1 0 0 0,5-4 0 0 0,6-6 548 0 0,-8 8-321 0 0,-1 0 0 0 0,0-1 0 0 0,0 0 0 0 0,-1 0 0 0 0,1 0 0 0 0,-2-1-1 0 0,8-11 1 0 0,-11 18-154 0 0,-1-1-1 0 0,0 1 1 0 0,0-1-1 0 0,1 1 1 0 0,-1 0-1 0 0,0-1 1 0 0,0 1-1 0 0,0-1 1 0 0,0 1-1 0 0,0 0 1 0 0,1-1-1 0 0,-1 1 1 0 0,0-1-1 0 0,0 1 1 0 0,0-1-1 0 0,0 1 1 0 0,0-1 0 0 0,0 1-1 0 0,0 0 1 0 0,-1-1-1 0 0,1 1 1 0 0,0-1-1 0 0,0 1 1 0 0,0-1-1 0 0,0 1 1 0 0,0 0-1 0 0,-1-1 1 0 0,1 1-1 0 0,0-1 1 0 0,0 1-1 0 0,-1 0 1 0 0,1-1-1 0 0,0 1 1 0 0,-1 0-1 0 0,1-1 1 0 0,0 1-1 0 0,-1 0 1 0 0,1 0-1 0 0,0-1 1 0 0,-1 1-1 0 0,1 0 1 0 0,-1 0-1 0 0,1 0 1 0 0,0 0-1 0 0,-2-1 1 0 0,1 1 10 0 0,-1 0 0 0 0,1-1 0 0 0,0 1 1 0 0,-1 0-1 0 0,1 0 0 0 0,-1 0 0 0 0,1 0 0 0 0,-1 1 0 0 0,1-1 1 0 0,-1 0-1 0 0,1 1 0 0 0,0-1 0 0 0,-3 1 0 0 0,-1 3-32 0 0,1-1 0 0 0,-1 1 0 0 0,0 0 0 0 0,1 0 0 0 0,0 1 0 0 0,0-1 0 0 0,1 1 0 0 0,-1 0 0 0 0,-3 6 0 0 0,5-7 0 0 0,-29 39-16 0 0,31-42 10 0 0,0-1 0 0 0,0 0 0 0 0,0 1 0 0 0,0-1 0 0 0,0 0 0 0 0,0 1 0 0 0,0-1 0 0 0,1 0-1 0 0,-1 0 1 0 0,0 1 0 0 0,0-1 0 0 0,0 0 0 0 0,0 1 0 0 0,0-1 0 0 0,1 0 0 0 0,-1 0 0 0 0,0 0 0 0 0,0 1 0 0 0,0-1 0 0 0,1 0-1 0 0,-1 0 1 0 0,0 0 0 0 0,0 1 0 0 0,1-1 0 0 0,-1 0 0 0 0,0 0 0 0 0,1 0 0 0 0,-1 0 0 0 0,0 0 0 0 0,1 1 0 0 0,9 2-415 0 0,-3-4-172 0 0,1 0 0 0 0,-1-1 1 0 0,0 0-1 0 0,-1-1 0 0 0,1 1 0 0 0,0-1 0 0 0,-1-1 0 0 0,11-6 1 0 0,4-2-1233 0 0,-6 5 43 0 0,-1-1-1 0 0,0 0 0 0 0,0-1 1 0 0,-1-1-1 0 0,-1 0 0 0 0,16-16 1 0 0,-23 21 1342 0 0,26-22 10777 0 0,-25 37-6416 0 0,-2 1-2764 0 0,-1-1 0 0 0,0 1 0 0 0,0 0 0 0 0,-2-1 0 0 0,1 1 0 0 0,-1 13 0 0 0,-4 66 63 0 0,3-80-1050 0 0,-2 3-123 0 0,-1-1-1 0 0,0 0 0 0 0,-4 13 1 0 0,5-20-45 0 0,-9 15-122 0 0,11-20-493 0 0,0-5-1930 0 0,8-33-2062 0 0,-2 21 2966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4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17791 0 0,'-1'0'75'0'0,"1"1"-1"0"0,0-1 0 0 0,0 0 0 0 0,-1 0 0 0 0,1 1 1 0 0,0-1-1 0 0,0 0 0 0 0,-1 1 0 0 0,1-1 0 0 0,0 0 0 0 0,0 1 1 0 0,0-1-1 0 0,0 0 0 0 0,0 1 0 0 0,0-1 0 0 0,0 0 0 0 0,0 1 1 0 0,0-1-1 0 0,-1 0 0 0 0,1 1 0 0 0,1-1 0 0 0,-1 1 0 0 0,0-1 1 0 0,0 0-1 0 0,0 1 0 0 0,0-1 0 0 0,0 0 0 0 0,0 1 1 0 0,0-1-1 0 0,1 1 0 0 0,1 20 643 0 0,-2-17-90 0 0,2 31 643 0 0,-2 0-1 0 0,-5 43 0 0 0,-1 21-949 0 0,6-93-592 0 0,5 103 204 0 0,3-64-7692 0 0</inkml:trace>
  <inkml:trace contextRef="#ctx0" brushRef="#br0" timeOffset="1">10 235 6912 0 0,'0'0'608'0'0,"-4"-2"-480"0"0,-2 4 3480 0 0,12 2 696 0 0,0-2 143 0 0,5 3 25 0 0,1 0-3576 0 0,-4-3-720 0 0,-3 3-176 0 0,7 0 0 0 0,-1 1-424 0 0,6-4-120 0 0,2 0-32 0 0,4 1-5904 0 0,0-3-1183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4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13360 0 0,'-11'21'753'0'0,"-4"13"4796"0"0,15-32-5061 0 0,-1 0 1 0 0,1 0-1 0 0,-1 1 0 0 0,1-1 1 0 0,0 0-1 0 0,0 1 1 0 0,0-1-1 0 0,0 0 0 0 0,0 0 1 0 0,0 1-1 0 0,1-1 0 0 0,-1 0 1 0 0,2 3-1 0 0,-2-4-415 0 0,1 1 0 0 0,-1-1-1 0 0,1 0 1 0 0,-1 0 0 0 0,1 0-1 0 0,0 0 1 0 0,0 0 0 0 0,0 0-1 0 0,0 0 1 0 0,0 0 0 0 0,0 0-1 0 0,0-1 1 0 0,0 1 0 0 0,0 0-1 0 0,0 0 1 0 0,0-1 0 0 0,0 1-1 0 0,0-1 1 0 0,0 1 0 0 0,1-1 0 0 0,-1 0-1 0 0,0 1 1 0 0,0-1 0 0 0,1 0-1 0 0,-1 0 1 0 0,0 0 0 0 0,1 0-1 0 0,-1 0 1 0 0,2 0 0 0 0,-1 0-6 0 0,1 0 1 0 0,0 0 0 0 0,-1 1-1 0 0,1-1 1 0 0,0 1 0 0 0,-1 0-1 0 0,1 0 1 0 0,-1 0 0 0 0,4 1-1 0 0,-6-1-61 0 0,0-1 0 0 0,1 0 0 0 0,-1 1-1 0 0,1-1 1 0 0,-1 1 0 0 0,0-1-1 0 0,0 1 1 0 0,1-1 0 0 0,-1 1-1 0 0,0 0 1 0 0,0-1 0 0 0,0 1-1 0 0,1-1 1 0 0,-1 1 0 0 0,0-1-1 0 0,0 1 1 0 0,0 0 0 0 0,0-1 0 0 0,0 1-1 0 0,0-1 1 0 0,0 1 0 0 0,0 0-1 0 0,0-1 1 0 0,-1 1 0 0 0,1 0-1 0 0,-6 15 2 0 0,1-6-354 0 0,-2 1-1 0 0,1-2 1 0 0,-12 14-1 0 0,-12 8-8472 0 0,12-15 495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17503 0 0,'0'0'1588'0'0,"6"-5"-1165"0"0,9-4 818 0 0,4-2 174 0 0,1 0-1 0 0,38-14 0 0 0,-47 21-1098 0 0,-9 3-269 0 0,1 0-1 0 0,-1 0 1 0 0,1 0-1 0 0,-1 0 0 0 0,1 1 1 0 0,4-1-1 0 0,-6 2-39 0 0,0 0 0 0 0,-1 0-1 0 0,1 0 1 0 0,0 0 0 0 0,-1 1-1 0 0,1-1 1 0 0,-1 0 0 0 0,0 0-1 0 0,1 1 1 0 0,-1-1 0 0 0,0 2-1 0 0,0 1-17 0 0,-1 0 0 0 0,0 0 0 0 0,0-1 0 0 0,0 1-1 0 0,0 0 1 0 0,0-1 0 0 0,-1 1 0 0 0,-3 5 0 0 0,-4 9 29 0 0,5-10-23 0 0,-1-1 1 0 0,0 1 0 0 0,0-1-1 0 0,-12 12 1 0 0,13-14 4 0 0,9-4 11 0 0,2-3-8 0 0,0 1 1 0 0,0-1-1 0 0,13-6 0 0 0,-13 5 274 0 0,0 0 0 0 0,1 1 0 0 0,-1 0 0 0 0,12-2 1 0 0,-17 4-225 0 0,0 0 1 0 0,0 0-1 0 0,0 0 1 0 0,0 0 0 0 0,0 0-1 0 0,0 0 1 0 0,0 1-1 0 0,0-1 1 0 0,0 1 0 0 0,0-1-1 0 0,0 1 1 0 0,-1 0-1 0 0,1 0 1 0 0,0 0 0 0 0,0 0-1 0 0,0 0 1 0 0,-1 0-1 0 0,1 0 1 0 0,-1 0 0 0 0,1 1-1 0 0,-1-1 1 0 0,1 1-1 0 0,1 2 1 0 0,-1-1-37 0 0,-1 0 0 0 0,1 0-1 0 0,-1 1 1 0 0,1-1 0 0 0,-1 0 0 0 0,-1 1-1 0 0,1-1 1 0 0,0 0 0 0 0,-1 1 0 0 0,1-1 0 0 0,-1 1-1 0 0,0-1 1 0 0,-1 6 0 0 0,0 4 27 0 0,-1 1 1 0 0,0-1 0 0 0,-2 0-1 0 0,1-1 1 0 0,-1 1 0 0 0,-1 0-1 0 0,-11 21 1 0 0,-4-6-526 0 0,19-27 441 0 0,0 0 0 0 0,0 0 0 0 0,0 0 0 0 0,0 0-1 0 0,0 0 1 0 0,0 0 0 0 0,0 0 0 0 0,-1 0 0 0 0,1 0 0 0 0,0-1 0 0 0,-1 1 0 0 0,1 0 0 0 0,0-1 0 0 0,-1 1 0 0 0,1-1 0 0 0,-1 0 0 0 0,1 0 0 0 0,-1 1 0 0 0,-2-1-1 0 0,4 0-54 0 0,-1 0-1 0 0,1-1 0 0 0,-1 1 0 0 0,0 0 0 0 0,1 0 0 0 0,-1-1 0 0 0,1 1 0 0 0,-1 0 0 0 0,1-1 0 0 0,-1 1 0 0 0,1-1 0 0 0,-1 1 1 0 0,1-1-1 0 0,0 1 0 0 0,-1-1 0 0 0,1 1 0 0 0,-1-1 0 0 0,1 1 0 0 0,0-1 0 0 0,0 1 0 0 0,-1-1 0 0 0,1 1 0 0 0,0-1 0 0 0,0 0 1 0 0,0 1-1 0 0,0-1 0 0 0,-1 1 0 0 0,1-1 0 0 0,0-1 0 0 0,1-22-2721 0 0,-1 18 2056 0 0,2-11-1389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486 56 17503 0 0,'-4'-4'486'0'0,"-5"-5"12"0"0,-1 1 0 0 0,-15-11 0 0 0,22 17-369 0 0,-1 0-1 0 0,0 0 1 0 0,0 0 0 0 0,0 1 0 0 0,0-1 0 0 0,0 1 0 0 0,-1 0-1 0 0,1 0 1 0 0,0 1 0 0 0,-1-1 0 0 0,-3 1 0 0 0,-5 0 116 0 0,1 1 0 0 0,0 0 0 0 0,0 1 0 0 0,0 1 0 0 0,0 0 0 0 0,0 0 0 0 0,0 1 0 0 0,-17 9 0 0 0,13-5-117 0 0,2 1-1 0 0,-1 1 1 0 0,2 0 0 0 0,-1 0 0 0 0,-21 23-1 0 0,19-16-107 0 0,1 1 0 0 0,1 1-1 0 0,1 0 1 0 0,0 0-1 0 0,2 2 1 0 0,0 0 0 0 0,1 0-1 0 0,1 0 1 0 0,-9 33 0 0 0,11-24 84 0 0,2-1 1 0 0,0 1 0 0 0,2 1-1 0 0,1-1 1 0 0,5 56 0 0 0,-1-62 79 0 0,1-1 1 0 0,2 1-1 0 0,0-1 1 0 0,2 0-1 0 0,0 0 1 0 0,2-1-1 0 0,20 40 1 0 0,-22-51-72 0 0,0-1 1 0 0,0 1-1 0 0,1-1 1 0 0,0 0-1 0 0,1-1 1 0 0,0 0 0 0 0,0-1-1 0 0,1 1 1 0 0,0-2-1 0 0,1 0 1 0 0,0 0 0 0 0,0 0-1 0 0,0-2 1 0 0,1 1-1 0 0,0-2 1 0 0,0 1-1 0 0,0-2 1 0 0,0 1 0 0 0,1-2-1 0 0,-1 0 1 0 0,1 0-1 0 0,0-1 1 0 0,-1-1-1 0 0,1 0 1 0 0,0 0 0 0 0,-1-2-1 0 0,1 1 1 0 0,0-2-1 0 0,-1 1 1 0 0,0-2 0 0 0,21-8-1 0 0,-16 4 55 0 0,0-1 0 0 0,0 0 0 0 0,-1-2 0 0 0,-1 0-1 0 0,27-24 1 0 0,-16 10 102 0 0,-2-1-1 0 0,26-35 1 0 0,-36 42-229 0 0,0 0-1 0 0,-2-1 1 0 0,0-1 0 0 0,-2 1 0 0 0,0-2-1 0 0,-1 0 1 0 0,-2 0 0 0 0,0 0 0 0 0,-1-1-1 0 0,3-26 1 0 0,-7 30 2 0 0,0 0 0 0 0,-2-1-1 0 0,0 1 1 0 0,-4-20 0 0 0,3 30-75 0 0,-1 0 1 0 0,-1 0 0 0 0,1 1-1 0 0,-2-1 1 0 0,1 1 0 0 0,-1 0 0 0 0,0 0-1 0 0,-1 0 1 0 0,1 0 0 0 0,-12-12-1 0 0,9 12-319 0 0,-1-1-1 0 0,-1 1 1 0 0,1 1-1 0 0,-1 0 1 0 0,0 0-1 0 0,-1 0 1 0 0,0 2-1 0 0,-19-10 0 0 0,2 4-1113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7832 0 0,'-8'15'3481'0'0,"-7"52"3985"0"0,3 1-3849 0 0,-13 137-3425 0 0,17-135 489 0 0,8-51-2212 0 0,0-18 592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48 11976 0 0,'-6'-13'1064'0'0,"6"8"-848"0"0,-3-2-216 0 0,3 0 0 0 0,-2 1 1680 0 0,-1-4 5183 0 0,8 17-7799 0 0,-2 4-208 0 0,0 1-40 0 0,2 6-6351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6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5 290 5528 0 0,'-5'-8'12083'0'0,"16"-11"-10388"0"0,-8 12-1078 0 0,1 0 0 0 0,0 0 0 0 0,1 0 0 0 0,9-11 0 0 0,-7 11-41 0 0,0-1 0 0 0,9-16 0 0 0,2-2 232 0 0,39-56 1480 0 0,-42 62-1877 0 0,-12 14-326 0 0,1 1 1 0 0,0-1 0 0 0,1 1 0 0 0,-1 0 0 0 0,9-7-1 0 0,-11 11-75 0 0,-1 1-6 0 0,-1 0-1 0 0,1 0 1 0 0,-1-1-1 0 0,1 1 0 0 0,-1-1 1 0 0,1 1-1 0 0,-1 0 1 0 0,1-1-1 0 0,-1 1 0 0 0,0-1 1 0 0,1 1-1 0 0,-1-1 1 0 0,1 1-1 0 0,-1-1 0 0 0,0 1 1 0 0,0-1-1 0 0,1 1 1 0 0,-1-1-1 0 0,0 0 0 0 0,0 0 1 0 0,10 6 61 0 0,-8-3-63 0 0,0 0 0 0 0,0 0 1 0 0,0 0-1 0 0,-1 1 0 0 0,1-1 0 0 0,-1 1 0 0 0,1-1 0 0 0,-1 1 0 0 0,0 0 0 0 0,0-1 1 0 0,0 1-1 0 0,0 0 0 0 0,0 0 0 0 0,0 3 0 0 0,0 5 9 0 0,1-1-1 0 0,-1 18 1 0 0,-1-12-11 0 0,1 1 0 0 0,4 22 0 0 0,-5-38 0 0 0,0-1 0 0 0,0 1 0 0 0,0 0 0 0 0,0-1 0 0 0,0 1 0 0 0,0 0 0 0 0,1 0 0 0 0,-1-1 0 0 0,0 1 0 0 0,1-1 0 0 0,-1 1 0 0 0,0 0 0 0 0,1-1 0 0 0,-1 1 0 0 0,1-1 0 0 0,-1 1 0 0 0,0 0 0 0 0,1-1 0 0 0,0 1 0 0 0,-1-1 0 0 0,1 0 0 0 0,-1 1 0 0 0,1-1 0 0 0,0 1 0 0 0,-1-1 0 0 0,1 0 0 0 0,-1 0 0 0 0,1 1 0 0 0,0-1 0 0 0,0 0 0 0 0,-1 0 0 0 0,1 0 0 0 0,0 0 0 0 0,-1 0 0 0 0,1 0 0 0 0,0 0 0 0 0,0 0 0 0 0,0 0 0 0 0,2-1 0 0 0,0 0 0 0 0,0 0 0 0 0,0 0 0 0 0,0 0 0 0 0,-1 0 0 0 0,5-4 0 0 0,-3 3 0 0 0,0-1 0 0 0,1 0 0 0 0,-1 0 0 0 0,0-1 0 0 0,3-3 0 0 0,17-14 0 0 0,-21 19 1 0 0,1 0 0 0 0,-1 1 0 0 0,0-1 0 0 0,0 1 0 0 0,0-1 0 0 0,1 1 0 0 0,-1 0 0 0 0,1 0 0 0 0,-1 1 0 0 0,1-1 0 0 0,-1 1 0 0 0,1 0 0 0 0,0-1 0 0 0,-1 2 0 0 0,1-1 0 0 0,6 2 0 0 0,-6-1-22 0 0,0 0-1 0 0,-1 1 1 0 0,1-1-1 0 0,0 1 0 0 0,-1 0 1 0 0,0 0-1 0 0,1 1 1 0 0,-1-1-1 0 0,0 1 1 0 0,0-1-1 0 0,0 1 0 0 0,-1 0 1 0 0,1 0-1 0 0,-1 0 1 0 0,3 4-1 0 0,3 7-61 0 0,-1 1-1 0 0,0 0 1 0 0,6 19-1 0 0,-12-29 82 0 0,5 15 74 0 0,-1 1 0 0 0,-1 1 0 0 0,-1-1-1 0 0,0 0 1 0 0,-2 1 0 0 0,-3 41 0 0 0,-1-33-118 0 0,-2 0-1 0 0,-12 41 1 0 0,10-43 81 0 0,7-27-23 0 0,-2-3-13 0 0,0 0 0 0 0,1 0 0 0 0,0 0-1 0 0,0 0 1 0 0,0-1 0 0 0,0 1 0 0 0,0 0 0 0 0,0-1 0 0 0,0 1 0 0 0,1-1 0 0 0,-1 1 0 0 0,1-1 0 0 0,0 0 0 0 0,0-2 0 0 0,2-43-252 0 0,0 31 579 0 0,0 0-166 0 0,1 0 0 0 0,0 0 0 0 0,8-20-1 0 0,1-6-162 0 0,-2 11 235 0 0,1 1 0 0 0,21-40-1 0 0,-21 46-53 0 0,-5 13-9 0 0,0-1 0 0 0,1 1 0 0 0,0 1 0 0 0,1-1 0 0 0,1 1 0 0 0,15-17 0 0 0,-15 22-10 0 0,-8 6-154 0 0,-1 0-1 0 0,1 0 1 0 0,-1 0 0 0 0,1 0 0 0 0,-1 0-1 0 0,1 0 1 0 0,-1 0 0 0 0,1 0 0 0 0,-1 0 0 0 0,1 0-1 0 0,-1 0 1 0 0,1 0 0 0 0,0 0 0 0 0,-1 0-1 0 0,1 0 1 0 0,-1 0 0 0 0,1 1 0 0 0,-1-1 0 0 0,1 0-1 0 0,-1 0 1 0 0,0 1 0 0 0,1-1 0 0 0,-1 0 0 0 0,1 1-1 0 0,-1-1 1 0 0,0 0 0 0 0,1 1 0 0 0,-1-1-1 0 0,0 1 1 0 0,1-1 0 0 0,-1 0 0 0 0,0 1 0 0 0,1-1-1 0 0,-1 1 1 0 0,0-1 0 0 0,0 1 0 0 0,0-1-1 0 0,1 1 1 0 0,-1 0 0 0 0,0 0 5 0 0,1 1-2 0 0,0 1 1 0 0,-1 0-1 0 0,1 0 0 0 0,0-1 1 0 0,-1 1-1 0 0,0 0 0 0 0,0 0 1 0 0,0 0-1 0 0,0 0 0 0 0,0 0 1 0 0,-1 3-1 0 0,-9 32 68 0 0,10-38-76 0 0,-4 13-339 0 0,-1 1 1 0 0,-12 23-1 0 0,14-31 174 0 0,-1 0-1 0 0,0-1 1 0 0,0 1-1 0 0,0-1 1 0 0,-1 0-1 0 0,1 0 1 0 0,-1-1-1 0 0,-7 6 1 0 0,2-5-1295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7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21191 0 0,'0'0'1920'0'0,"-3"16"-1468"0"0,1-5-39 0 0,-1 0 0 0 0,2 0-1 0 0,-1 12 1 0 0,-2 13 356 0 0,1-15-238 0 0,-14 112 571 0 0,16-114-1008 0 0,1-1-1 0 0,0 1 0 0 0,2 0 0 0 0,0 0 0 0 0,5 20 0 0 0,-5-33-40 0 0,0 1 0 0 0,1 0 1 0 0,0-1-1 0 0,0 1 0 0 0,0-1 0 0 0,1 0 0 0 0,8 11 0 0 0,-10-14-35 0 0,1 0 0 0 0,-1-1 0 0 0,1 1 0 0 0,0-1-1 0 0,0 1 1 0 0,0-1 0 0 0,0 0 0 0 0,0 0 0 0 0,0 0-1 0 0,0-1 1 0 0,1 1 0 0 0,-1-1 0 0 0,1 0 0 0 0,-1 0 0 0 0,1 0-1 0 0,5 1 1 0 0,-2-2 22 0 0,1 0-1 0 0,0 0 1 0 0,-1 0 0 0 0,1-1-1 0 0,-1 0 1 0 0,1-1-1 0 0,-1 0 1 0 0,0 0 0 0 0,0 0-1 0 0,0-1 1 0 0,0 0 0 0 0,0-1-1 0 0,0 1 1 0 0,-1-1-1 0 0,0-1 1 0 0,0 1 0 0 0,0-1-1 0 0,0 0 1 0 0,-1 0-1 0 0,9-11 1 0 0,-10 11 46 0 0,0 1 0 0 0,0-1-1 0 0,0 0 1 0 0,-1 0 0 0 0,0 0-1 0 0,0-1 1 0 0,0 1 0 0 0,-1-1 0 0 0,0 0-1 0 0,0 1 1 0 0,0-1 0 0 0,-1 0-1 0 0,1-10 1 0 0,-2 15-69 0 0,1 1 1 0 0,-1-1-1 0 0,0 0 0 0 0,0 0 0 0 0,0 0 1 0 0,0 1-1 0 0,0-1 0 0 0,0 0 0 0 0,-1 0 1 0 0,1 0-1 0 0,0 1 0 0 0,0-1 0 0 0,0 0 1 0 0,-1 0-1 0 0,1 0 0 0 0,0 1 0 0 0,-1-1 1 0 0,1 0-1 0 0,-1 1 0 0 0,1-1 0 0 0,-1 0 1 0 0,1 1-1 0 0,-1-1 0 0 0,0 1 0 0 0,1-1 1 0 0,-1 1-1 0 0,1-1 0 0 0,-1 1 0 0 0,0-1 1 0 0,0 1-1 0 0,1 0 0 0 0,-1-1 0 0 0,0 1 1 0 0,0 0-1 0 0,1 0 0 0 0,-1-1 0 0 0,0 1 1 0 0,0 0-1 0 0,0 0 0 0 0,1 0 0 0 0,-1 0 1 0 0,0 0-1 0 0,0 0 0 0 0,0 0 0 0 0,1 0 1 0 0,-1 1-1 0 0,-1-1 0 0 0,-2 1-21 0 0,1 0-1 0 0,0 1 1 0 0,-1-1 0 0 0,1 1-1 0 0,0-1 1 0 0,-1 1-1 0 0,1 0 1 0 0,0 0-1 0 0,-4 4 1 0 0,1 1 4 0 0,-1 0 0 0 0,1 1 0 0 0,1 0 0 0 0,-1 0 0 0 0,1 0 0 0 0,1 0 0 0 0,0 1 0 0 0,0 0 0 0 0,0 0 0 0 0,1 0 0 0 0,0 0 0 0 0,1 0 0 0 0,0 1 0 0 0,-1 13 0 0 0,3-19-97 0 0,1 0 0 0 0,-1-1 1 0 0,0 1-1 0 0,1-1 0 0 0,0 1 0 0 0,0-1 0 0 0,0 1 0 0 0,0-1 1 0 0,1 0-1 0 0,-1 1 0 0 0,1-1 0 0 0,0 0 0 0 0,0 0 1 0 0,0 0-1 0 0,0 0 0 0 0,0-1 0 0 0,1 1 0 0 0,-1-1 0 0 0,5 4 1 0 0,-3-3-274 0 0,0 0 1 0 0,0-1-1 0 0,1 1 1 0 0,0-1-1 0 0,-1 0 1 0 0,1 0-1 0 0,0-1 1 0 0,0 1-1 0 0,0-1 1 0 0,0 0-1 0 0,0-1 1 0 0,0 1-1 0 0,5-1 1 0 0,15-2-1354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3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42 5984 0 0,'-5'1'311'0'0,"0"0"0"0"0,0 1 0 0 0,0-1 0 0 0,-1-1-1 0 0,1 1 1 0 0,0-1 0 0 0,0 0 0 0 0,-7-1 0 0 0,-2 1 3847 0 0,-1-13-858 0 0,8 3-2446 0 0,6 8-674 0 0,1 0 1 0 0,-1 1 0 0 0,0-1 0 0 0,0 1 0 0 0,0-1-1 0 0,0 1 1 0 0,-1-1 0 0 0,1 1 0 0 0,0 0 0 0 0,0 0 0 0 0,-1-1-1 0 0,1 1 1 0 0,-1 0 0 0 0,1 0 0 0 0,-1 1 0 0 0,-2-2-1 0 0,-18 1 1637 0 0,12 2-414 0 0,13 7-1215 0 0,-1-6-156 0 0,-1-1-1 0 0,1 1 0 0 0,0 0 0 0 0,0 0 1 0 0,0-1-1 0 0,1 1 0 0 0,-1-1 1 0 0,0 0-1 0 0,0 0 0 0 0,1 1 0 0 0,-1-2 1 0 0,1 1-1 0 0,-1 0 0 0 0,5 1 1 0 0,40 4 346 0 0,-38-6-304 0 0,448 11 1662 0 0,-332-11-1731 0 0,354-9 644 0 0,-182 6-201 0 0,248 4 377 0 0,-245 27-178 0 0,-53 10 345 0 0,-231-36-832 0 0,89 9 177 0 0,-87-10-224 0 0,1-1 1 0 0,-1-1 0 0 0,31-5 0 0 0,9-9 114 0 0,-34 9-86 0 0,32-6 0 0 0,-1 3-142 0 0,-48 9 0 0 0,-2 1-48 0 0,-4 0-208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38 259 5064 0 0,'-19'18'1331'0'0,"3"3"6524"0"0,16-21-7815 0 0,0 0 0 0 0,0 0 0 0 0,0 0-1 0 0,0 0 1 0 0,0 0 0 0 0,0 0 0 0 0,0 0-1 0 0,0 0 1 0 0,0 0 0 0 0,-1 0 0 0 0,1 0-1 0 0,0 0 1 0 0,0 0 0 0 0,0 0 0 0 0,0 0-1 0 0,0 0 1 0 0,0 0 0 0 0,0 0 0 0 0,0 0-1 0 0,0 1 1 0 0,0-1 0 0 0,-1 0 0 0 0,1 0-1 0 0,0 0 1 0 0,0 0 0 0 0,0 0 0 0 0,0 0-1 0 0,0 0 1 0 0,0 0 0 0 0,0 0 0 0 0,0 0 0 0 0,0 0-1 0 0,0 0 1 0 0,0 1 0 0 0,0-1 0 0 0,0 0-1 0 0,0 0 1 0 0,0 0 0 0 0,0 0 0 0 0,0 0-1 0 0,0 0 1 0 0,0 0 0 0 0,0 0 0 0 0,0 0-1 0 0,0 1 1 0 0,3 4 2529 0 0,-3-4-2357 0 0,0-1 1 0 0,1 1-1 0 0,-1-1 0 0 0,0 1 1 0 0,1-1-1 0 0,-1 0 1 0 0,0 1-1 0 0,1-1 0 0 0,-1 0 1 0 0,1 1-1 0 0,-1-1 0 0 0,1 0 1 0 0,-1 1-1 0 0,1-1 0 0 0,-1 0 1 0 0,1 0-1 0 0,-1 0 1 0 0,1 1-1 0 0,0-1 0 0 0,6-5 84 0 0,-1 1-1 0 0,0-1 1 0 0,-1-1-1 0 0,1 1 1 0 0,-1-1 0 0 0,0 0-1 0 0,5-7 1 0 0,29-52 1251 0 0,-17 25-883 0 0,38-62 752 0 0,-55 97-1339 0 0,1 22-10 0 0,-3-7 38 0 0,0 0-1 0 0,-1 0 1 0 0,1 14 0 0 0,0 4 55 0 0,-1-10-261 0 0,-2-14 45 0 0,1 0 1 0 0,-1 1-1 0 0,1-1 1 0 0,0 0-1 0 0,0 0 1 0 0,0 0-1 0 0,0 1 1 0 0,1-1-1 0 0,3 6 1 0 0,0-5-11 0 0,-4-5 63 0 0,0 1-1 0 0,-1-1 1 0 0,1 0-1 0 0,0 1 1 0 0,0-1-1 0 0,-1 0 1 0 0,1 1-1 0 0,0-1 1 0 0,0 0-1 0 0,0 0 1 0 0,0 0-1 0 0,-1 0 1 0 0,1 0-1 0 0,0 0 1 0 0,0 0-1 0 0,0 0 1 0 0,0 0-1 0 0,-1 0 0 0 0,1 0 1 0 0,0 0-1 0 0,0-1 1 0 0,0 1-1 0 0,0 0 1 0 0,-1-1-1 0 0,1 1 1 0 0,0 0-1 0 0,1-2 1 0 0,0 0-10 0 0,0 1-1 0 0,0-1 1 0 0,0 0 0 0 0,0-1 0 0 0,-1 1-1 0 0,2-3 1 0 0,1 1 3 0 0,3-7 10 0 0,0 1 0 0 0,-1-1 0 0 0,0-1 0 0 0,7-16 0 0 0,8-16 0 0 0,-14 33 24 0 0,1 0 0 0 0,0 1 0 0 0,0 0 0 0 0,1 1 0 0 0,13-11 0 0 0,-18 16-13 0 0,-3 3 3 0 0,-1 1 0 0 0,1-1 0 0 0,0 1-1 0 0,-1-1 1 0 0,1 0 0 0 0,-1 1 0 0 0,1-1 0 0 0,0 1 0 0 0,-1 0 0 0 0,1-1 0 0 0,0 1 0 0 0,0 0 0 0 0,-1-1-1 0 0,1 1 1 0 0,0 0 0 0 0,0 0 0 0 0,-1-1 0 0 0,1 1 0 0 0,0 0 0 0 0,0 0 0 0 0,0 0 0 0 0,0 0 0 0 0,-1 0-1 0 0,1 0 1 0 0,0 0 0 0 0,0 1 0 0 0,0-1 0 0 0,-1 0 0 0 0,1 0 0 0 0,0 0 0 0 0,0 1 0 0 0,-1-1 0 0 0,1 1 0 0 0,0-1-1 0 0,-1 0 1 0 0,1 1 0 0 0,0-1 0 0 0,-1 1 0 0 0,1 0 0 0 0,-1-1 0 0 0,1 1 0 0 0,0-1 0 0 0,-1 1 0 0 0,0 0-1 0 0,1-1 1 0 0,-1 1 0 0 0,1 0 0 0 0,-1 0 0 0 0,0-1 0 0 0,1 1 0 0 0,-1 0 0 0 0,0 0 0 0 0,0-1 0 0 0,0 1 0 0 0,0 1-1 0 0,10 43-356 0 0,-5-15 439 0 0,18 49-1 0 0,-22-74-80 0 0,1 0-1 0 0,0-1 0 0 0,1 0 0 0 0,-1 1 0 0 0,1-1 0 0 0,0 0 0 0 0,0 0 0 0 0,0 0 0 0 0,0-1 1 0 0,1 1-1 0 0,7 5 0 0 0,-9-7 1 0 0,1-1 1 0 0,-1 1-1 0 0,1-1 1 0 0,0 0-1 0 0,0 0 1 0 0,0 0-1 0 0,0 0 1 0 0,0 0-1 0 0,0-1 0 0 0,0 1 1 0 0,0-1-1 0 0,0 0 1 0 0,0 0-1 0 0,0 0 1 0 0,0 0-1 0 0,0-1 1 0 0,0 1-1 0 0,0-1 1 0 0,6-1-1 0 0,-2-1 9 0 0,0 0 0 0 0,0-1 0 0 0,-1 1 0 0 0,1-1-1 0 0,-1-1 1 0 0,0 1 0 0 0,0-1 0 0 0,0 0 0 0 0,-1 0 0 0 0,1-1 0 0 0,7-11 0 0 0,-7 9 11 0 0,0-1 1 0 0,-1 0 0 0 0,0 0 0 0 0,0-1 0 0 0,-1 1 0 0 0,-1-1 0 0 0,1 0 0 0 0,1-11-1 0 0,-5 18-16 0 0,1 0-1 0 0,-1 0 0 0 0,0 0 0 0 0,0 1 0 0 0,0-1 1 0 0,0 0-1 0 0,-1 0 0 0 0,-1-4 0 0 0,2 6 0 0 0,0 1 0 0 0,0-1 0 0 0,0 1 0 0 0,-1-1 0 0 0,1 1 0 0 0,0-1 0 0 0,0 1 0 0 0,-1-1 0 0 0,1 1 0 0 0,0-1 0 0 0,-1 1 0 0 0,1-1 0 0 0,-1 1 0 0 0,1 0 0 0 0,0-1 0 0 0,-1 1 0 0 0,1 0 1 0 0,-1-1-1 0 0,1 1 0 0 0,-1 0 0 0 0,1 0 0 0 0,-1-1 0 0 0,1 1 0 0 0,-1 0 0 0 0,1 0 0 0 0,-1 0 0 0 0,0 0 0 0 0,1 0 0 0 0,-1 0 0 0 0,1 0 0 0 0,-1 0 0 0 0,1 0 0 0 0,-1 0 0 0 0,1 0 0 0 0,-1 0 0 0 0,0 0 0 0 0,1 0 0 0 0,-1 0 0 0 0,1 1 0 0 0,-1-1 0 0 0,1 0 0 0 0,-1 0 0 0 0,1 1 0 0 0,-1-1 0 0 0,1 0 0 0 0,0 1 0 0 0,-1-1 0 0 0,1 0 0 0 0,-1 1 0 0 0,0 0 0 0 0,-3 3-12 0 0,0 0-1 0 0,0 0 1 0 0,0 0-1 0 0,1 0 1 0 0,-1 1-1 0 0,1 0 1 0 0,0 0-1 0 0,-5 9 1 0 0,2 0-9 0 0,1 0-1 0 0,-5 18 1 0 0,9-29-127 0 0,0 0-1 0 0,1-1 1 0 0,-1 1 0 0 0,1 0-1 0 0,0-1 1 0 0,-1 1 0 0 0,1 0 0 0 0,1-1-1 0 0,-1 1 1 0 0,0 0 0 0 0,1-1-1 0 0,-1 1 1 0 0,1 0 0 0 0,1 3-1 0 0,-1-5 2 0 0,0 1 1 0 0,1 0-1 0 0,-1 0 0 0 0,0-1 0 0 0,1 1 0 0 0,-1-1 0 0 0,1 1 0 0 0,-1-1 0 0 0,1 0 0 0 0,0 1 0 0 0,0-1 0 0 0,0 0 0 0 0,0 0 0 0 0,-1 0 0 0 0,1-1 1 0 0,0 1-1 0 0,1 0 0 0 0,-1-1 0 0 0,2 1 0 0 0,9 2-1412 0 0,2-3-241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1 209 5984 0 0,'0'-1'11411'0'0,"3"-7"-9384"0"0,4-6-720 0 0,-1 0-1 0 0,-1-1 1 0 0,6-25-1 0 0,2-7 21 0 0,7-19 825 0 0,-20 65-2145 0 0,0 1 0 0 0,0 0 0 0 0,0 0 0 0 0,0 0 0 0 0,0 0 0 0 0,0 0 0 0 0,0-1 0 0 0,0 1 0 0 0,0 0 0 0 0,0 0 0 0 0,0 0 0 0 0,1 0 0 0 0,-1 0 0 0 0,0 0 0 0 0,0 0 0 0 0,0-1 1 0 0,0 1-1 0 0,0 0 0 0 0,0 0 0 0 0,1 0 0 0 0,-1 0 0 0 0,0 0 0 0 0,0 0 0 0 0,0 0 0 0 0,0 0 0 0 0,0 0 0 0 0,1 0 0 0 0,-1 0 0 0 0,0 0 0 0 0,0 0 0 0 0,0 0 0 0 0,0 0 0 0 0,0 0 0 0 0,1 0 0 0 0,-1 0 0 0 0,0 0 0 0 0,0 0 0 0 0,0 0 0 0 0,0 0 0 0 0,0 0 0 0 0,1 0 0 0 0,-1 0 0 0 0,0 0 0 0 0,0 1 0 0 0,9 6 501 0 0,4 11 172 0 0,-1 5-756 0 0,-6-11-62 0 0,0-1 0 0 0,12 17 0 0 0,-16-25 121 0 0,0-1 1 0 0,0 0-1 0 0,0 1 0 0 0,0-1 1 0 0,1 0-1 0 0,-1 0 0 0 0,0-1 1 0 0,1 1-1 0 0,-1 0 0 0 0,1-1 1 0 0,0 0-1 0 0,-1 1 0 0 0,1-1 1 0 0,0 0-1 0 0,0 0 0 0 0,5 0 1 0 0,-6-1-10 0 0,1 0-1 0 0,0-1 1 0 0,0 1 0 0 0,-1-1 0 0 0,1 0-1 0 0,0 0 1 0 0,-1 0 0 0 0,1 0 0 0 0,-1 0-1 0 0,1 0 1 0 0,-1-1 0 0 0,0 1 0 0 0,1-1 0 0 0,-1 0-1 0 0,0 0 1 0 0,0 1 0 0 0,2-4 0 0 0,5-4-630 0 0,-1-1 1 0 0,11-15-1 0 0,-6 5-849 0 0,1-3-58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3 4608 0 0,'0'-1'80'0'0,"1"1"-1"0"0,-1 0 1 0 0,0 0 0 0 0,0 0 0 0 0,0-1-1 0 0,1 1 1 0 0,-1 0 0 0 0,0 0 0 0 0,1 0-1 0 0,-1 0 1 0 0,0 0 0 0 0,0-1 0 0 0,1 1-1 0 0,-1 0 1 0 0,0 0 0 0 0,1 0-1 0 0,-1 0 1 0 0,0 0 0 0 0,1 0 0 0 0,-1 0-1 0 0,0 0 1 0 0,0 0 0 0 0,1 0 0 0 0,-1 0-1 0 0,0 0 1 0 0,1 0 0 0 0,-1 1 0 0 0,0-1-1 0 0,0 0 1 0 0,1 0 0 0 0,-1 0 0 0 0,0 0-1 0 0,1 0 1 0 0,-1 1 0 0 0,-2 10 6032 0 0,0-3-4973 0 0,-7 46 5363 0 0,2-7-4476 0 0,4-25-1563 0 0,1-1 0 0 0,1 1 1 0 0,1 0-1 0 0,4 33 0 0 0,0 22-390 0 0,-5-36-210 0 0,1 13 81 0 0,1-17-6789 0 0,2-19-1116 0 0</inkml:trace>
  <inkml:trace contextRef="#ctx0" brushRef="#br0" timeOffset="1">0 210 23039 0 0,'0'0'2496'0'0,"5"0"-2496"0"0,5-2 0 0 0,3 2 360 0 0,4 0 24 0 0,3 0 8 0 0,-1 2 0 0 0,4 1-216 0 0,2-3-48 0 0,1 5 0 0 0,-1 0-8 0 0,3-3-1328 0 0,4 4-264 0 0,-1-1-48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9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1 231 5528 0 0,'1'9'14759'0'0,"1"-10"-14511"0"0,0 0 0 0 0,0 0 0 0 0,0 0-1 0 0,0-1 1 0 0,-1 1 0 0 0,1-1-1 0 0,0 1 1 0 0,-1-1 0 0 0,1 0 0 0 0,-1 1-1 0 0,3-4 1 0 0,14-26 1058 0 0,-10 17-834 0 0,15-25 577 0 0,-12 19-676 0 0,1 1 1 0 0,0 0-1 0 0,23-26 1 0 0,-34 45-374 0 0,0-1 0 0 0,-1 0 1 0 0,1 0-1 0 0,0 0 1 0 0,0 1-1 0 0,-1-1 0 0 0,1 0 1 0 0,0 1-1 0 0,0-1 1 0 0,0 0-1 0 0,0 1 1 0 0,0-1-1 0 0,0 1 0 0 0,0 0 1 0 0,0-1-1 0 0,0 1 1 0 0,0 0-1 0 0,0 0 1 0 0,0-1-1 0 0,0 1 0 0 0,0 0 1 0 0,0 0-1 0 0,0 0 1 0 0,3 1-1 0 0,-3-1 0 0 0,0 1 0 0 0,1 0 1 0 0,-1 0-1 0 0,0 0 0 0 0,0 0 0 0 0,0 0 0 0 0,0 0 0 0 0,0 0 1 0 0,0 0-1 0 0,0 0 0 0 0,0 0 0 0 0,0 1 0 0 0,0-1 0 0 0,0 0 1 0 0,0 3-1 0 0,3 5-1 0 0,-1 1 1 0 0,0 0-1 0 0,0 0 1 0 0,1 10-1 0 0,1 10 1 0 0,-1-12 0 0 0,2 23 0 0 0,-5-22 0 0 0,8 34 0 0 0,-9-50-2 0 0,8 9 16 0 0,-7-11 47 0 0,1-1 5 0 0,1-2-65 0 0,0 1 0 0 0,-1 0 1 0 0,1-1-1 0 0,0 1 0 0 0,0-1 1 0 0,-1 0-1 0 0,1 0 0 0 0,-1 0 1 0 0,0 0-1 0 0,0-1 0 0 0,1 1 0 0 0,-1 0 1 0 0,2-5-1 0 0,24-39 57 0 0,-27 45-57 0 0,24-49-17 0 0,-14 27 155 0 0,1 0 1 0 0,1 1 0 0 0,19-24 0 0 0,-32 45-135 0 0,1 0 1 0 0,-1 0-1 0 0,1 0 0 0 0,0 0 1 0 0,0 1-1 0 0,-1-1 0 0 0,1 0 1 0 0,0 0-1 0 0,0 1 0 0 0,0-1 1 0 0,0 0-1 0 0,0 1 1 0 0,0-1-1 0 0,0 1 0 0 0,0-1 1 0 0,0 1-1 0 0,0 0 0 0 0,0-1 1 0 0,0 1-1 0 0,0 0 1 0 0,0 0-1 0 0,0 0 0 0 0,0 0 1 0 0,1 0-1 0 0,-1 0 0 0 0,0 0 1 0 0,0 0-1 0 0,1 0 0 0 0,0 1 2 0 0,-1 0-1 0 0,1 0 0 0 0,-1 0 0 0 0,0 0 0 0 0,1 1 0 0 0,-1-1 0 0 0,0 0 0 0 0,0 1 0 0 0,0-1 0 0 0,0 0 0 0 0,0 1 1 0 0,0-1-1 0 0,-1 1 0 0 0,1 0 0 0 0,0-1 0 0 0,-1 1 0 0 0,2 2 0 0 0,8 29 19 0 0,-1-3 68 0 0,11 54 0 0 0,-18-69-73 0 0,0-1 0 0 0,2 0 1 0 0,4 14-1 0 0,-7-24-15 0 0,1-1-1 0 0,-1 0 1 0 0,0 1 0 0 0,1-1 0 0 0,0 0-1 0 0,-1 0 1 0 0,1 0 0 0 0,0 0-1 0 0,1-1 1 0 0,-1 1 0 0 0,0-1-1 0 0,1 1 1 0 0,0-1 0 0 0,-1 0 0 0 0,1 0-1 0 0,0 0 1 0 0,0 0 0 0 0,4 2-1 0 0,-4-4-8 0 0,-1 1-1 0 0,0-1 0 0 0,1 0 0 0 0,-1 0 0 0 0,1 0 0 0 0,-1 0 0 0 0,0 0 0 0 0,1 0 0 0 0,-1-1 0 0 0,1 1 0 0 0,-1-1 0 0 0,0 0 0 0 0,1 1 0 0 0,-1-1 0 0 0,0 0 0 0 0,0-1 0 0 0,0 1 0 0 0,4-3 1 0 0,3-2-113 0 0,0-2 1 0 0,13-14 0 0 0,-10 11 34 0 0,18-18-13 0 0,40-49-1 0 0,-61 66 78 0 0,0 0-1 0 0,-1-1 1 0 0,-1 0 0 0 0,0-1 0 0 0,0 1 0 0 0,-1-1-1 0 0,6-25 1 0 0,-11 38 27 0 0,-1 0 1 0 0,0 0-1 0 0,1-1 0 0 0,-1 1 1 0 0,0 0-1 0 0,0 0 0 0 0,0 0 1 0 0,0 0-1 0 0,0 0 0 0 0,0 0 1 0 0,0 0-1 0 0,0 0 0 0 0,-1 0 1 0 0,1 0-1 0 0,0 0 0 0 0,-1 0 1 0 0,1 0-1 0 0,0 0 0 0 0,-1 0 1 0 0,1 0-1 0 0,-2 0 0 0 0,2 0-2 0 0,0 1-1 0 0,0 0 1 0 0,-1 0-1 0 0,1 0 0 0 0,0 0 1 0 0,-1-1-1 0 0,1 1 0 0 0,0 0 1 0 0,-1 0-1 0 0,1 0 0 0 0,0 0 1 0 0,-1 0-1 0 0,1 0 0 0 0,0 0 1 0 0,-1 0-1 0 0,1 0 0 0 0,0 0 1 0 0,-1 0-1 0 0,1 0 0 0 0,0 0 1 0 0,-1 0-1 0 0,1 0 1 0 0,-1 1-1 0 0,-10 8 87 0 0,-3 11 14 0 0,0-1 0 0 0,2 2 1 0 0,-12 26-1 0 0,18-34-83 0 0,0 0 0 0 0,1 0 0 0 0,1 1 0 0 0,0 0 0 0 0,1 0 0 0 0,0 0 0 0 0,1 0 0 0 0,1 1 0 0 0,0 25 0 0 0,2-36-30 0 0,-1-1 1 0 0,0 0-1 0 0,1 0 0 0 0,0 1 0 0 0,0-1 0 0 0,0 0 1 0 0,0 0-1 0 0,0 0 0 0 0,1 0 0 0 0,-1 0 0 0 0,1-1 1 0 0,0 1-1 0 0,0 0 0 0 0,0-1 0 0 0,5 5 0 0 0,-5-5-7 0 0,0-1-1 0 0,0 1 1 0 0,0-1 0 0 0,0 0-1 0 0,0 0 1 0 0,1 0-1 0 0,-1 0 1 0 0,0 0-1 0 0,1 0 1 0 0,-1-1-1 0 0,1 1 1 0 0,-1-1-1 0 0,1 0 1 0 0,-1 1-1 0 0,1-1 1 0 0,-1 0-1 0 0,1-1 1 0 0,-1 1-1 0 0,0 0 1 0 0,1-1-1 0 0,2 0 1 0 0,3-2-421 0 0,-1 1-1 0 0,0-2 1 0 0,0 1 0 0 0,0-1-1 0 0,10-7 1 0 0,14-14-6748 0 0,-8 3-1048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0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1 6912 0 0,'0'0'528'0'0,"-2"15"224"0"0,-3 39 12036 0 0,2-1-8547 0 0,-8 72-3328 0 0,6-53-400 0 0,7 115 1 0 0,0-133-489 0 0,10 47-1449 0 0,-10-90 908 0 0,0-4-1369 0 0</inkml:trace>
  <inkml:trace contextRef="#ctx0" brushRef="#br0" timeOffset="1">4 374 19351 0 0,'0'0'886'0'0,"-3"6"290"0"0,3-5-1173 0 0,0-1 1 0 0,0 0-1 0 0,0 1 0 0 0,0-1 1 0 0,0 1-1 0 0,0-1 1 0 0,0 0-1 0 0,0 1 1 0 0,0-1-1 0 0,0 0 0 0 0,0 1 1 0 0,0-1-1 0 0,0 0 1 0 0,0 1-1 0 0,0-1 1 0 0,0 0-1 0 0,0 1 1 0 0,0-1-1 0 0,1 0 0 0 0,-1 1 1 0 0,0-1-1 0 0,0 0 1 0 0,0 0-1 0 0,1 1 1 0 0,-1-1-1 0 0,0 0 0 0 0,0 1 1 0 0,0-1-1 0 0,1 0 1 0 0,-1 0-1 0 0,0 0 1 0 0,1 1-1 0 0,-1-1 0 0 0,0 0 1 0 0,1 0-1 0 0,0 1 52 0 0,2 2 352 0 0,1 0 0 0 0,1-1 0 0 0,-1 1 0 0 0,0-1 0 0 0,0 0 0 0 0,1 0 0 0 0,0 0 0 0 0,-1-1-1 0 0,1 1 1 0 0,6 0 0 0 0,2 0 103 0 0,0 0 1 0 0,22-1-1 0 0,-18-1-457 0 0,0-1-1 0 0,0-1 1 0 0,0-1 0 0 0,20-5-1 0 0,-26 4-473 0 0,1 1 0 0 0,-1-2-1 0 0,0 0 1 0 0,0 0-1 0 0,-1-1 1 0 0,19-12-1 0 0,-12 3-666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0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 5984 0 0,'0'-1'189'0'0,"0"1"0"0"0,-1 0 0 0 0,1-1 0 0 0,-1 1 1 0 0,1 0-1 0 0,-1 0 0 0 0,1-1 0 0 0,-1 1 0 0 0,1 0 0 0 0,-1 0 0 0 0,1 0 0 0 0,-1 0 1 0 0,1 0-1 0 0,-1 0 0 0 0,1-1 0 0 0,-1 1 0 0 0,1 0 0 0 0,-1 0 0 0 0,1 1 1 0 0,-1-1-1 0 0,1 0 0 0 0,-1 0 0 0 0,1 0 0 0 0,-1 0 0 0 0,1 0 0 0 0,-1 1 1 0 0,0 0 162 0 0,0-1 1 0 0,0 1 0 0 0,1 0 0 0 0,-1 0-1 0 0,0-1 1 0 0,1 1 0 0 0,-1 0 0 0 0,1 0-1 0 0,-1 0 1 0 0,1 0 0 0 0,-1 0 0 0 0,1 0-1 0 0,0 1 1 0 0,-2 5 796 0 0,1 1 1 0 0,-1 0-1 0 0,1 8 0 0 0,1-8-2324 0 0,-2 15 1723 0 0,3 25 0 0 0,-1 11-277 0 0,-1-4 512 0 0,10 80 1 0 0,-9-123-341 0 0,0-9-379 0 0,0 0-1 0 0,0 0 1 0 0,0-1 0 0 0,1 1-1 0 0,-1 0 1 0 0,1 0-1 0 0,-1 0 1 0 0,1-1-1 0 0,0 1 1 0 0,0 0 0 0 0,2 4-1 0 0,-2-7 308 0 0,0 0 117 0 0,5-5-293 0 0,0 0 0 0 0,0 0 0 0 0,-1 0 0 0 0,0-1 1 0 0,0 1-1 0 0,7-12 0 0 0,-6 9 150 0 0,0 0 1 0 0,1 0-1 0 0,7-7 1 0 0,-13 14-295 0 0,0 0-1 0 0,0 0 1 0 0,0 0 0 0 0,0 1 0 0 0,0-1-1 0 0,0 0 1 0 0,0 0 0 0 0,1 1 0 0 0,-1-1 0 0 0,0 1-1 0 0,0-1 1 0 0,1 1 0 0 0,-1 0 0 0 0,0-1-1 0 0,1 1 1 0 0,-1 0 0 0 0,0 0 0 0 0,3 0-1 0 0,-3 0-20 0 0,0 1 0 0 0,0-1-1 0 0,0 1 1 0 0,0-1-1 0 0,0 1 1 0 0,0-1-1 0 0,0 1 1 0 0,0 0 0 0 0,0-1-1 0 0,0 1 1 0 0,0 0-1 0 0,0 0 1 0 0,-1 0-1 0 0,1-1 1 0 0,0 1 0 0 0,0 0-1 0 0,0 1 1 0 0,2 5 12 0 0,0 1 0 0 0,0-1 0 0 0,0 0 1 0 0,-1 1-1 0 0,2 7 0 0 0,-3-8-52 0 0,2 10 55 0 0,2 25-1 0 0,-4-28-197 0 0,1 1-1 0 0,6 22 0 0 0,-8-35-10 0 0,1 0 0 0 0,0-1 1 0 0,0 1-1 0 0,-1 0 0 0 0,1 0 1 0 0,1-1-1 0 0,-1 1 0 0 0,0-1 1 0 0,0 1-1 0 0,1-1 0 0 0,-1 1 0 0 0,0-1 1 0 0,1 0-1 0 0,0 1 0 0 0,-1-1 1 0 0,1 0-1 0 0,0 0 0 0 0,-1 0 1 0 0,1-1-1 0 0,0 1 0 0 0,0 0 0 0 0,0-1 1 0 0,0 1-1 0 0,0-1 0 0 0,0 1 1 0 0,2-1-1 0 0,7-1-1375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1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118 268 5984 0 0,'-11'8'-639'0'0,"-14"14"3461"0"0,17-15-417 0 0,0 1 1 0 0,0 0 0 0 0,0 0-1 0 0,1 1 1 0 0,-5 9 0 0 0,10-14-2150 0 0,-5 5 933 0 0,-8 22 1 0 0,14-29-1043 0 0,0 1 0 0 0,0-1 0 0 0,0 1 0 0 0,0-1 0 0 0,1 1 0 0 0,-1-1 0 0 0,1 0 0 0 0,0 1 0 0 0,0 0 0 0 0,0-1 0 0 0,0 1 0 0 0,0-1 0 0 0,0 1 0 0 0,1-1 0 0 0,0 4 0 0 0,0-5-127 0 0,0 0-1 0 0,-1 0 1 0 0,1 0-1 0 0,0 0 0 0 0,-1-1 1 0 0,1 1-1 0 0,0 0 0 0 0,0 0 1 0 0,0-1-1 0 0,-1 1 0 0 0,1 0 1 0 0,0-1-1 0 0,0 1 0 0 0,0-1 1 0 0,0 1-1 0 0,0-1 0 0 0,0 1 1 0 0,1-1-1 0 0,-1 0 1 0 0,0 0-1 0 0,0 0 0 0 0,0 1 1 0 0,0-1-1 0 0,0 0 0 0 0,0 0 1 0 0,0-1-1 0 0,1 1 0 0 0,-1 0 1 0 0,1 0-1 0 0,3-1-13 0 0,-1 0 1 0 0,1 0-1 0 0,-1-1 0 0 0,1 1 1 0 0,6-4-1 0 0,-1-1-187 0 0,1-1 1 0 0,-1-1-1 0 0,0 1 0 0 0,9-10 0 0 0,-6 4-784 0 0,128-126-13752 0 0,-134 129 14358 0 0,-7 10 379 0 0,0-1 0 0 0,0 1-1 0 0,1 0 1 0 0,-1 0 0 0 0,0-1 0 0 0,0 1-1 0 0,0 0 1 0 0,1-1 0 0 0,-1 1 0 0 0,0 0 0 0 0,0-1-1 0 0,0 1 1 0 0,0 0 0 0 0,0-1 0 0 0,0 1 0 0 0,1 0-1 0 0,-1-1 1 0 0,0 1 0 0 0,0 0 0 0 0,0-1 0 0 0,0 1-1 0 0,0 0 1 0 0,0-1 0 0 0,-1 1 0 0 0,1 0-1 0 0,0-1 1 0 0,0 1 0 0 0,0 0 0 0 0,0-1 0 0 0,-3 2 346 0 0,0-1 0 0 0,1 1 0 0 0,-1 0 1 0 0,0 0-1 0 0,1 0 0 0 0,-1 0 1 0 0,1 1-1 0 0,0-1 0 0 0,-1 1 0 0 0,1-1 1 0 0,0 1-1 0 0,0 0 0 0 0,-3 2 0 0 0,-3 6 11 0 0,-1 0-1 0 0,2 0 0 0 0,-1 1 1 0 0,1 0-1 0 0,1 0 0 0 0,0 1 1 0 0,1-1-1 0 0,0 1 0 0 0,0 0 1 0 0,1 1-1 0 0,-2 13 0 0 0,5-16-113 0 0,0-1-1 0 0,0 1 1 0 0,1 10 0 0 0,0-18-213 0 0,1 1 1 0 0,-1-1 0 0 0,0 1 0 0 0,1-1 0 0 0,0 0 0 0 0,-1 1 0 0 0,1-1 0 0 0,0 1 0 0 0,0-1 0 0 0,1 0 0 0 0,-1 0 0 0 0,0 0 0 0 0,1 0 0 0 0,-1 0-1 0 0,1 0 1 0 0,3 3 0 0 0,-4-4-20 0 0,0-1 0 0 0,0 1 0 0 0,0-1-1 0 0,0 1 1 0 0,0-1 0 0 0,1 1 0 0 0,-1-1-1 0 0,0 0 1 0 0,0 0 0 0 0,0 0 0 0 0,1 0-1 0 0,-1 0 1 0 0,0 0 0 0 0,0 0 0 0 0,0 0-1 0 0,1 0 1 0 0,-1-1 0 0 0,0 1 0 0 0,0 0-1 0 0,0-1 1 0 0,0 1 0 0 0,1-1 0 0 0,-1 1-1 0 0,0-1 1 0 0,0 1 0 0 0,0-1 0 0 0,1-1-1 0 0,4-2 190 0 0,0-1-1 0 0,10-10 0 0 0,-16 15-214 0 0,6-6 76 0 0,-1-1 0 0 0,0 1 0 0 0,-1-1 0 0 0,0 0 0 0 0,0-1-1 0 0,5-10 1 0 0,-1-3-62 0 0,6-26 0 0 0,-3 3 461 0 0,-2 0 0 0 0,6-89 0 0 0,-12 103 123 0 0,-2 20-283 0 0,0 1 1 0 0,-1-1 0 0 0,0 0 0 0 0,0 0 0 0 0,-1 1-1 0 0,-3-14 1 0 0,4 22 162 0 0,-3 19-158 0 0,-1 5-220 0 0,-2 44 0 0 0,5-57-80 0 0,0 24-66 0 0,4 54-1 0 0,9-7-3644 0 0,-7-51-6140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0 407 6448 0 0,'0'0'141'0'0,"6"5"200"0"0,25 10 8473 0 0,-24-16-7279 0 0,-4-3-1149 0 0,1 0 0 0 0,-1-1-1 0 0,0 1 1 0 0,0-1 0 0 0,-1 1-1 0 0,1-1 1 0 0,2-9 0 0 0,10-41 557 0 0,-6 23-420 0 0,-2 7-240 0 0,2-1 0 0 0,1 2-1 0 0,1 0 1 0 0,1 0 0 0 0,25-38-1 0 0,-27 48-234 0 0,-5 7 27 0 0,0-1-1 0 0,0 1 1 0 0,1 0 0 0 0,0 1-1 0 0,1-1 1 0 0,9-7 0 0 0,-10 11-32 0 0,-6 3-43 0 0,1 0 0 0 0,-1-1 0 0 0,1 1 1 0 0,-1 0-1 0 0,1 0 0 0 0,-1 0 1 0 0,1 0-1 0 0,-1 0 0 0 0,1-1 1 0 0,-1 1-1 0 0,1 0 0 0 0,-1 0 0 0 0,1 0 1 0 0,0 0-1 0 0,-1 0 0 0 0,1 1 1 0 0,-1-1-1 0 0,1 0 0 0 0,-1 0 0 0 0,1 0 1 0 0,-1 0-1 0 0,1 1 0 0 0,-1-1 1 0 0,1 0-1 0 0,-1 0 0 0 0,1 1 0 0 0,-1-1 1 0 0,0 0-1 0 0,1 1 0 0 0,-1-1 1 0 0,1 1-1 0 0,-1-1 0 0 0,0 0 0 0 0,1 1 1 0 0,-1-1-1 0 0,0 1 0 0 0,0-1 1 0 0,1 1-1 0 0,0 1-1 0 0,1 0 3 0 0,-1 1 0 0 0,1-1-1 0 0,-1 1 1 0 0,0 0 0 0 0,0-1-1 0 0,0 1 1 0 0,0 0 0 0 0,0 0-1 0 0,0 0 1 0 0,0 3 0 0 0,3 31 34 0 0,-4-32-31 0 0,3 161 94 0 0,-3-115-60 0 0,0-44-30 0 0,0 0 0 0 0,0 0 1 0 0,1 0-1 0 0,1 0 0 0 0,-1-1 1 0 0,1 1-1 0 0,3 8 0 0 0,-5-15-9 0 0,0 1-1 0 0,1 0 1 0 0,-1-1-1 0 0,0 1 1 0 0,0-1-1 0 0,1 0 1 0 0,-1 1-1 0 0,0-1 1 0 0,1 1-1 0 0,-1-1 1 0 0,0 1-1 0 0,1-1 1 0 0,-1 0-1 0 0,1 1 1 0 0,-1-1-1 0 0,1 0 1 0 0,-1 1-1 0 0,1-1 1 0 0,-1 0-1 0 0,1 0 1 0 0,-1 1-1 0 0,1-1 1 0 0,-1 0-1 0 0,1 0 1 0 0,-1 0 0 0 0,1 0-1 0 0,0 0 1 0 0,0 0-3 0 0,0 0 1 0 0,0-1 0 0 0,0 1 0 0 0,0-1 0 0 0,0 1 0 0 0,0-1-1 0 0,0 1 1 0 0,0-1 0 0 0,0 1 0 0 0,0-1 0 0 0,0 0 0 0 0,-1 1-1 0 0,2-2 1 0 0,1-2-7 0 0,0 0 1 0 0,0-1-1 0 0,0 1 0 0 0,3-8 0 0 0,31-96-528 0 0,-29 81 788 0 0,1 0 1 0 0,1 0 0 0 0,20-39 0 0 0,-23 53-158 0 0,2 1 1 0 0,-1 0 0 0 0,1 0 0 0 0,1 0 0 0 0,0 1 0 0 0,1 1-1 0 0,18-15 1 0 0,-28 24-91 0 0,1 0-1 0 0,0 0 1 0 0,0 0 0 0 0,0 0-1 0 0,0 1 1 0 0,0-1 0 0 0,0 0-1 0 0,0 1 1 0 0,1-1-1 0 0,-1 1 1 0 0,0 0 0 0 0,0 0-1 0 0,4 0 1 0 0,-5 1 57 0 0,0 0-1 0 0,0-1 1 0 0,0 1 0 0 0,0 0 0 0 0,-1 0 0 0 0,1 0-1 0 0,0 0 1 0 0,-1 0 0 0 0,1 0 0 0 0,0 0-1 0 0,0 2 1 0 0,0 1-23 0 0,0 0-1 0 0,0 0 1 0 0,-1 0 0 0 0,1 0-1 0 0,-1 0 1 0 0,0 0-1 0 0,0-1 1 0 0,0 1 0 0 0,-2 6-1 0 0,1 6 14 0 0,-15 112 83 0 0,6-67-65 0 0,8-43-70 0 0,-1 1 11 0 0,0-1 1 0 0,2 1-1 0 0,0 0 0 0 0,3 31 0 0 0,-2-49-79 0 0,0 0-1 0 0,0 0 1 0 0,1 1 0 0 0,-1-1-1 0 0,0 0 1 0 0,1 0-1 0 0,-1 0 1 0 0,1 0 0 0 0,0 0-1 0 0,-1 0 1 0 0,1 0-1 0 0,0 0 1 0 0,-1 0 0 0 0,1 0-1 0 0,0 0 1 0 0,0 0 0 0 0,0 0-1 0 0,0-1 1 0 0,0 1-1 0 0,0 0 1 0 0,0 0 0 0 0,0-1-1 0 0,0 1 1 0 0,0-1-1 0 0,0 1 1 0 0,0-1 0 0 0,2 1-1 0 0,0-1-817 0 0,0 1-1 0 0,1-1 1 0 0,-1 0-1 0 0,0 0 1 0 0,0 0-1 0 0,0-1 0 0 0,1 1 1 0 0,-1-1-1 0 0,4-1 1 0 0,5-2-6118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6448 0 0,'2'1'5687'0'0,"9"3"-3378"0"0,-10-4-2154 0 0,1 0 1 0 0,-1-1 0 0 0,0 1 0 0 0,1 0 0 0 0,-1 0-1 0 0,0-1 1 0 0,1 1 0 0 0,-1-1 0 0 0,0 1 0 0 0,1-1-1 0 0,-1 1 1 0 0,0-1 0 0 0,0 0 0 0 0,0 1 0 0 0,0-1-1 0 0,0 0 1 0 0,0 0 0 0 0,0 0 0 0 0,2-2 0 0 0,16-24 1817 0 0,-13 17-1283 0 0,76-120 1488 0 0,-69 112-1568 0 0,-7 11-570 0 0,-1 0 0 0 0,0 1 0 0 0,-1-2 0 0 0,1 1 0 0 0,-1-1 0 0 0,5-14 0 0 0,-8 18-31 0 0,3-10 122 0 0,-4 14-129 0 0,0-1 1 0 0,0 1-1 0 0,0 0 0 0 0,0-1 1 0 0,0 1-1 0 0,0 0 0 0 0,0-1 0 0 0,0 1 1 0 0,0 0-1 0 0,-1-1 0 0 0,1 1 1 0 0,0 0-1 0 0,0 0 0 0 0,0-1 0 0 0,0 1 1 0 0,0 0-1 0 0,-1-1 0 0 0,1 1 1 0 0,0 0-1 0 0,0 0 0 0 0,0-1 0 0 0,-1 1 1 0 0,1 0-1 0 0,0 0 0 0 0,0 0 1 0 0,-1-1-1 0 0,1 1 0 0 0,0 0 0 0 0,-1 0 1 0 0,1 0-1 0 0,0 0 0 0 0,0 0 1 0 0,-1 0-1 0 0,1 0 0 0 0,0 0 1 0 0,-1-1-1 0 0,1 1 0 0 0,0 0 0 0 0,-1 0 1 0 0,1 0-1 0 0,-1 1 0 0 0,-1-1 47 0 0,0 1-1 0 0,-1-1 0 0 0,1 1 0 0 0,0 0 1 0 0,0 0-1 0 0,-1 0 0 0 0,1 0 1 0 0,0 0-1 0 0,0 1 0 0 0,0-1 0 0 0,0 1 1 0 0,1-1-1 0 0,-1 1 0 0 0,0 0 0 0 0,1-1 1 0 0,-1 1-1 0 0,1 0 0 0 0,-2 3 1 0 0,-3 4 307 0 0,0 1 0 0 0,-8 16 1 0 0,6-2-233 0 0,0 1 0 0 0,1 0 0 0 0,2 0 1 0 0,0 1-1 0 0,2-1 0 0 0,0 29 0 0 0,2-38-118 0 0,1 0 1 0 0,0-1-1 0 0,1 1 0 0 0,1 0 0 0 0,4 16 0 0 0,-5-28-8 0 0,0 0 0 0 0,0-1 0 0 0,0 1 0 0 0,1-1 0 0 0,-1 1 0 0 0,1-1-1 0 0,0 0 1 0 0,0 1 0 0 0,0-1 0 0 0,0 0 0 0 0,1 0 0 0 0,-1-1 0 0 0,1 1 0 0 0,0 0 0 0 0,0-1-1 0 0,0 0 1 0 0,0 1 0 0 0,0-1 0 0 0,0 0 0 0 0,1-1 0 0 0,-1 1 0 0 0,1-1 0 0 0,-1 1 0 0 0,1-1-1 0 0,-1 0 1 0 0,8 1 0 0 0,0-1-268 0 0,0-1 0 0 0,0 0 0 0 0,0 0 0 0 0,1-1 1 0 0,-1 0-1 0 0,0-1 0 0 0,0-1 0 0 0,0 1 0 0 0,-1-2 0 0 0,14-5 0 0 0,1-3-965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 16639 0 0,'0'0'1512'0'0,"-8"9"-1109"0"0,6 0 238 0 0,1 0-1 0 0,1 0 1 0 0,0-1-1 0 0,0 1 1 0 0,2 12-1 0 0,-1-17-574 0 0,10 346 781 0 0,-12-311-932 0 0,3-28-175 0 0,-1 7-1154 0 0,-5-9-3864 0 0,-6-4-1723 0 0</inkml:trace>
  <inkml:trace contextRef="#ctx0" brushRef="#br0" timeOffset="1">0 311 20271 0 0,'10'-3'488'0'0,"0"-1"-1"0"0,-1 0 0 0 0,1 0 0 0 0,-1-1 1 0 0,0 0-1 0 0,16-13 0 0 0,-14 10-153 0 0,0 1-1 0 0,1 0 0 0 0,16-8 0 0 0,47-11 67 0 0,10-4-4436 0 0,-65 20-3791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3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4144 0 0,'7'-6'12270'0'0,"-9"3"-12635"0"0,11-8 1443 0 0,-3 9-925 0 0,0 0-1 0 0,0 0 1 0 0,1 1-1 0 0,-1-1 1 0 0,0 2-1 0 0,1-1 1 0 0,-1 0-1 0 0,1 1 1 0 0,-1 1-1 0 0,13 1 1 0 0,11-1 507 0 0,-15 0-302 0 0,1 0-1 0 0,14 4 1 0 0,-14-2-92 0 0,-1-1 0 0 0,17 1-1 0 0,24-1 225 0 0,16 1-141 0 0,173-16-60 0 0,-114 5-290 0 0,129-3 174 0 0,-196 11 32 0 0,173-3 570 0 0,-77 2-320 0 0,-21 0-30 0 0,190 4-65 0 0,-251-1-277 0 0,110 6 17 0 0,76 0 1 0 0,-126-2 3 0 0,25-2 15 0 0,363-40 1102 0 0,-514 34-1185 0 0,227-24 600 0 0,-5 16-204 0 0,-208 10-509 0 0,1 1 0 0 0,-1 1 0 0 0,0 1 1 0 0,1 2-1 0 0,49 15 0 0 0,-56-11-651 0 0,-3 1-51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14280 0 0,'0'0'654'0'0,"-8"1"218"0"0,3 0-745 0 0,3 0 54 0 0,1-1 0 0 0,0 1 0 0 0,0-1-1 0 0,-1 1 1 0 0,1 0 0 0 0,0 0 0 0 0,0-1 0 0 0,0 1 0 0 0,0 0 0 0 0,0 0 0 0 0,0 0 0 0 0,0 0 0 0 0,0 0-1 0 0,0 1 1 0 0,1-1 0 0 0,-1 0 0 0 0,0 0 0 0 0,1 1 0 0 0,-1-1 0 0 0,1 0 0 0 0,-1 0 0 0 0,1 1 0 0 0,-1 2 0 0 0,1 2-196 0 0,-1 1 0 0 0,1 0 1 0 0,1 12-1 0 0,0-2 190 0 0,1 15-135 0 0,1 0 0 0 0,10 44 0 0 0,-3-28 36 0 0,-8-34-9 0 0,15 64 243 0 0,-15-71-194 0 0,0 0 0 0 0,1 1 0 0 0,0-2 0 0 0,0 1-1 0 0,1 0 1 0 0,0-1 0 0 0,0 1 0 0 0,6 6 0 0 0,-10-12-89 0 0,1-1 1 0 0,-1 1-1 0 0,1 0 0 0 0,0-1 0 0 0,-1 1 0 0 0,1-1 1 0 0,0 1-1 0 0,-1-1 0 0 0,1 1 0 0 0,0-1 0 0 0,-1 1 0 0 0,1-1 1 0 0,0 0-1 0 0,0 0 0 0 0,0 1 0 0 0,-1-1 0 0 0,1 0 0 0 0,0 0 1 0 0,0 0-1 0 0,0 0 0 0 0,0 0 0 0 0,0 0 0 0 0,-1 0 0 0 0,1 0 1 0 0,0 0-1 0 0,0 0 0 0 0,0 0 0 0 0,0 0 0 0 0,-1-1 1 0 0,1 1-1 0 0,0 0 0 0 0,0-1 0 0 0,-1 1 0 0 0,1-1 0 0 0,0 1 1 0 0,1-2-1 0 0,2-1 122 0 0,-1 0 0 0 0,1-1 0 0 0,-1 0 0 0 0,0 0 0 0 0,3-5 0 0 0,1-2 71 0 0,34-44 691 0 0,-22 28-404 0 0,27-31 1 0 0,-45 57-489 0 0,0 0 1 0 0,0 0 0 0 0,0 0 0 0 0,-1 1-1 0 0,1-1 1 0 0,0 0 0 0 0,0 0 0 0 0,0 1-1 0 0,0-1 1 0 0,0 1 0 0 0,0-1 0 0 0,0 1-1 0 0,0-1 1 0 0,0 1 0 0 0,1 0 0 0 0,-1-1-1 0 0,0 1 1 0 0,0 0 0 0 0,0 0 0 0 0,0 0-1 0 0,0 0 1 0 0,1 0 0 0 0,-1 0 0 0 0,0 0-1 0 0,2 1 1 0 0,-2-1-13 0 0,0 1 1 0 0,0 0-1 0 0,1 0 0 0 0,-1-1 0 0 0,0 1 1 0 0,0 0-1 0 0,0 0 0 0 0,0 0 0 0 0,-1 0 0 0 0,1 1 1 0 0,0-1-1 0 0,0 0 0 0 0,-1 0 0 0 0,1 0 1 0 0,0 1-1 0 0,-1-1 0 0 0,1 0 0 0 0,-1 0 1 0 0,0 1-1 0 0,1-1 0 0 0,-1 0 0 0 0,0 2 1 0 0,3 21 29 0 0,-2 0 1 0 0,-1 27 0 0 0,-1-23-9 0 0,4 31 1 0 0,-3-57-76 0 0,1 0 0 0 0,-1-1 0 0 0,0 1 1 0 0,1 0-1 0 0,0-1 0 0 0,-1 1 1 0 0,1 0-1 0 0,0-1 0 0 0,0 1 1 0 0,0-1-1 0 0,0 1 0 0 0,0-1 0 0 0,0 1 1 0 0,0-1-1 0 0,0 0 0 0 0,1 0 1 0 0,-1 0-1 0 0,0 1 0 0 0,1-1 1 0 0,-1 0-1 0 0,1-1 0 0 0,-1 1 0 0 0,1 0 1 0 0,0 0-1 0 0,-1-1 0 0 0,1 1 1 0 0,0-1-1 0 0,3 1 0 0 0,-1 0-452 0 0,0-1 0 0 0,0 1 0 0 0,0-1 0 0 0,0 0 0 0 0,5-1 0 0 0,18-6-6765 0 0,-9-2 623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 17359 0 0,'-11'0'1322'0'0,"6"0"-1223"0"0,1 1 1 0 0,-1-1-1 0 0,1 1 1 0 0,0 0-1 0 0,0 1 0 0 0,0-1 1 0 0,-1 1-1 0 0,1 0 1 0 0,1 0-1 0 0,-1 0 1 0 0,0 0-1 0 0,0 1 1 0 0,1-1-1 0 0,-1 1 1 0 0,1 0-1 0 0,0 0 0 0 0,0 0 1 0 0,0 1-1 0 0,-4 6 1 0 0,-3 5 596 0 0,1 0-1 0 0,0 1 1 0 0,-9 26 0 0 0,16-38-421 0 0,0 0 0 0 0,0 0 0 0 0,1 1-1 0 0,0-1 1 0 0,0 1 0 0 0,0-1 0 0 0,0 1 0 0 0,1-1 0 0 0,0 1 0 0 0,0-1 0 0 0,0 1 0 0 0,1 5 0 0 0,0-9-257 0 0,-1-1 0 0 0,1 0-1 0 0,-1 1 1 0 0,0-1 0 0 0,1 0 0 0 0,-1 1-1 0 0,1-1 1 0 0,-1 0 0 0 0,1 0-1 0 0,-1 0 1 0 0,1 0 0 0 0,-1 1 0 0 0,1-1-1 0 0,-1 0 1 0 0,1 0 0 0 0,-1 0 0 0 0,1 0-1 0 0,0 0 1 0 0,-1 0 0 0 0,1 0 0 0 0,-1 0-1 0 0,1 0 1 0 0,-1-1 0 0 0,1 1-1 0 0,0 0 1 0 0,14-4 8 0 0,-15 4-24 0 0,4-2 6 0 0,0 0 0 0 0,0 0 0 0 0,0 0 0 0 0,0 0 0 0 0,0-1 0 0 0,0 0 0 0 0,0 0 0 0 0,-1 0 0 0 0,5-5 0 0 0,27-36-182 0 0,-15 17-603 0 0,-8 13-563 0 0,0 1 0 0 0,1 0 0 0 0,0 1 1 0 0,17-12-1 0 0,-17 16-695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112 229 3224 0 0,'-1'8'323'0'0,"1"-6"-205"0"0,0 0-1 0 0,-1-1 1 0 0,1 1 0 0 0,0 0 0 0 0,0 0 0 0 0,-1-1-1 0 0,1 1 1 0 0,-1 0 0 0 0,0-1 0 0 0,1 1 0 0 0,-1-1-1 0 0,0 1 1 0 0,0 0 0 0 0,0-1 0 0 0,0 0 0 0 0,0 1 0 0 0,0-1-1 0 0,-2 2 1 0 0,-20 14 7218 0 0,-10 14-3304 0 0,28-26-3742 0 0,1 0 1 0 0,0 0-1 0 0,0 1 1 0 0,1-1 0 0 0,0 1-1 0 0,-1 0 1 0 0,2 0-1 0 0,-1 0 1 0 0,1 1-1 0 0,0-1 1 0 0,-1 7-1 0 0,3-12-228 0 0,-1 0 0 0 0,1 1 0 0 0,0-1 0 0 0,0 0 0 0 0,0 0 0 0 0,0 0 0 0 0,0 0 0 0 0,0 0 0 0 0,0 0 0 0 0,0 1 0 0 0,1-1 0 0 0,-1 0 0 0 0,0 0 0 0 0,1 0 0 0 0,-1 0 0 0 0,1 0 0 0 0,-1 0 0 0 0,1 0 0 0 0,-1 0 0 0 0,2 1 0 0 0,-1-1-30 0 0,0-1 0 0 0,0 1 0 0 0,-1-1-1 0 0,1 0 1 0 0,0 1 0 0 0,0-1 0 0 0,0 0-1 0 0,0 0 1 0 0,-1 0 0 0 0,1 1-1 0 0,0-1 1 0 0,0 0 0 0 0,0 0 0 0 0,0 0-1 0 0,0-1 1 0 0,-1 1 0 0 0,1 0-1 0 0,0 0 1 0 0,0 0 0 0 0,0-1 0 0 0,0 1-1 0 0,-1 0 1 0 0,1-1 0 0 0,0 1 0 0 0,0 0-1 0 0,1-2 1 0 0,10-5 86 0 0,-1 0 0 0 0,1-1 0 0 0,-1-1 0 0 0,-1 0 0 0 0,1 0 0 0 0,11-15 0 0 0,-3 0-117 0 0,29-49 0 0 0,-6-3 335 0 0,-33 56-235 0 0,0 0 1 0 0,-1-1 0 0 0,9-41 0 0 0,-16 51 268 0 0,1 1 0 0 0,-2-15 0 0 0,-11 36 297 0 0,4 1-617 0 0,1 1 1 0 0,0 0 0 0 0,1 1-1 0 0,1 0 1 0 0,-3 14-1 0 0,-9 73-874 0 0,14-67-56 0 0,2-2-58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9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13824 0 0,'-5'15'314'0'0,"4"-12"760"0"0,-2-4-950 0 0,-1-2-63 0 0,3 2 672 0 0,-7 14 271 0 0,4-2-973 0 0,0 0 0 0 0,1 1-1 0 0,1-1 1 0 0,0 1 0 0 0,0 0-1 0 0,1 12 1 0 0,-1 3-29 0 0,-21 325-2 0 0,23-345 53 0 0,0 0 0 0 0,0 0-1 0 0,1 0 1 0 0,1 0-1 0 0,-1 0 1 0 0,4 11-1 0 0,-4-16-10 0 0,0 0-1 0 0,0 0 1 0 0,0 0-1 0 0,0 0 1 0 0,0 0-1 0 0,1 0 1 0 0,-1 0 0 0 0,1-1-1 0 0,-1 1 1 0 0,1 0-1 0 0,-1-1 1 0 0,1 1-1 0 0,0-1 1 0 0,0 0-1 0 0,0 1 1 0 0,0-1 0 0 0,0 0-1 0 0,0 0 1 0 0,0 0-1 0 0,0 0 1 0 0,0-1-1 0 0,0 1 1 0 0,1-1 0 0 0,1 1-1 0 0,-2-1-18 0 0,0 0 0 0 0,0 0 0 0 0,-1 0 1 0 0,1 0-1 0 0,0-1 0 0 0,0 1 0 0 0,0-1 0 0 0,-1 1 0 0 0,1-1 0 0 0,0 0 1 0 0,-1 1-1 0 0,1-1 0 0 0,0 0 0 0 0,-1 0 0 0 0,1 0 0 0 0,1-2 0 0 0,22-23 268 0 0,-15 13-182 0 0,31-32 200 0 0,38-40 40 0 0,-64 70-198 0 0,1 0 0 0 0,1 2 0 0 0,25-16 0 0 0,-36 25 4 0 0,0 1 1 0 0,1-1 0 0 0,-1 2 0 0 0,1-1 0 0 0,9-2-1 0 0,-14 4-152 0 0,-1 1 0 0 0,1 0 0 0 0,-1-1 0 0 0,1 1 0 0 0,-1 0-1 0 0,1 0 1 0 0,-1 0 0 0 0,1 0 0 0 0,-1 0 0 0 0,1 0 0 0 0,-1 1-1 0 0,1-1 1 0 0,-1 0 0 0 0,0 1 0 0 0,1-1 0 0 0,-1 1 0 0 0,0-1-1 0 0,1 1 1 0 0,-1 0 0 0 0,0 0 0 0 0,1 0 0 0 0,-1-1 0 0 0,0 1-1 0 0,0 0 1 0 0,0 0 0 0 0,0 1 0 0 0,0-1 0 0 0,0 0 0 0 0,0 0-1 0 0,0 0 1 0 0,0 3 0 0 0,5 10 242 0 0,-2 1 1 0 0,0 0-1 0 0,0 0 1 0 0,-2 0-1 0 0,0 0 0 0 0,1 21 1 0 0,1 14-217 0 0,-2-30 446 0 0,-1-9-75 0 0,0-1 0 0 0,3 14 0 0 0,-3-21-381 0 0,0-1 0 0 0,-1 1 0 0 0,1-1 1 0 0,0 0-1 0 0,0 0 0 0 0,0 1 0 0 0,1-1 1 0 0,-1 0-1 0 0,1 0 0 0 0,-1 0 0 0 0,1 0 0 0 0,-1-1 1 0 0,1 1-1 0 0,0 0 0 0 0,2 1 0 0 0,-2-2-19 0 0,0 0 0 0 0,0 0 0 0 0,0-1 0 0 0,0 1 0 0 0,0-1 0 0 0,1 1 0 0 0,-1-1 0 0 0,0 0 0 0 0,0 1 0 0 0,0-1 0 0 0,0 0 0 0 0,1-1 0 0 0,-1 1 0 0 0,0 0 0 0 0,0-1 0 0 0,0 1 0 0 0,0-1 0 0 0,4-1 0 0 0,4-2 0 0 0,0-1 0 0 0,13-8 0 0 0,-17 9 0 0 0,11-7 0 0 0,0-1 0 0 0,-2-1 0 0 0,1-1 0 0 0,-1 0 0 0 0,-1-1 0 0 0,-1-1 0 0 0,0 0 0 0 0,-1 0 0 0 0,16-30 0 0 0,-25 41 0 0 0,0 0 0 0 0,0-1 0 0 0,0 0 0 0 0,-1 1 0 0 0,4-12 0 0 0,-6 16 4 0 0,0 0 0 0 0,1-1 0 0 0,-1 1 0 0 0,0-1 0 0 0,0 1 0 0 0,0 0 0 0 0,0-1 0 0 0,0 1 0 0 0,0-1 0 0 0,0 1 0 0 0,0 0 0 0 0,-1-1 0 0 0,1 1 0 0 0,0 0 0 0 0,-1-1 0 0 0,1 1 0 0 0,-1 0 1 0 0,0-1-1 0 0,1 1 0 0 0,-1 0 0 0 0,0 0 0 0 0,0 0 0 0 0,0 0 0 0 0,0 0 0 0 0,0 0 0 0 0,0 0 0 0 0,0 0 0 0 0,0 0 0 0 0,0 0 0 0 0,0 0 0 0 0,0 1 0 0 0,-1-1 0 0 0,1 1 0 0 0,0-1 0 0 0,-1 1 0 0 0,1-1 0 0 0,0 1 0 0 0,-3-1 0 0 0,-1 0 212 0 0,0 1-1 0 0,-1 0 1 0 0,1-1 0 0 0,0 2 0 0 0,-1-1-1 0 0,1 1 1 0 0,-7 1 0 0 0,7-1-207 0 0,0 1-1 0 0,0 0 1 0 0,0 0 0 0 0,0 0 0 0 0,0 0 0 0 0,1 1 0 0 0,-1 0-1 0 0,1 0 1 0 0,0 0 0 0 0,0 0 0 0 0,0 1 0 0 0,0-1-1 0 0,0 1 1 0 0,1 0 0 0 0,0 0 0 0 0,0 1 0 0 0,-5 8-1 0 0,6-9-7 0 0,0 0-1 0 0,0 1 0 0 0,1-1 1 0 0,-1 0-1 0 0,1 1 0 0 0,0-1 1 0 0,0 1-1 0 0,1-1 0 0 0,0 1 1 0 0,0 0-1 0 0,0-1 0 0 0,0 1 0 0 0,0-1 1 0 0,1 1-1 0 0,0-1 0 0 0,0 1 1 0 0,0-1-1 0 0,1 1 0 0 0,-1-1 1 0 0,1 0-1 0 0,3 5 0 0 0,-4-6-77 0 0,2 0 0 0 0,-1 0 1 0 0,0 0-1 0 0,1 0 0 0 0,-1 0 0 0 0,1 0 0 0 0,0-1 0 0 0,0 0 0 0 0,0 1 0 0 0,0-1 1 0 0,0 0-1 0 0,0 0 0 0 0,1-1 0 0 0,-1 1 0 0 0,0-1 0 0 0,1 1 0 0 0,0-1 1 0 0,-1 0-1 0 0,1 0 0 0 0,0-1 0 0 0,-1 1 0 0 0,1-1 0 0 0,0 0 0 0 0,0 0 0 0 0,4-1 1 0 0,3 0-270 0 0,-1-1 0 0 0,1 0 0 0 0,-1-1 0 0 0,0 0 0 0 0,0-1 1 0 0,0 0-1 0 0,17-10 0 0 0,-2-1-1201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9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0 11056 0 0,'-23'15'1808'0'0,"-38"32"1"0"0,51-38-927 0 0,0 1-1 0 0,1 0 1 0 0,1 0-1 0 0,0 1 1 0 0,-13 20-1 0 0,15-19-467 0 0,1-5-171 0 0,1 1 0 0 0,0 0 0 0 0,0 0 1 0 0,-4 15-1 0 0,8-21-173 0 0,-1 1-1 0 0,1-1 1 0 0,0 0 0 0 0,0 1 0 0 0,-1-1 0 0 0,2 1-1 0 0,-1-1 1 0 0,0 1 0 0 0,0-1 0 0 0,1 1 0 0 0,0-1-1 0 0,-1 0 1 0 0,1 1 0 0 0,0-1 0 0 0,0 0 0 0 0,0 0-1 0 0,0 1 1 0 0,1-1 0 0 0,-1 0 0 0 0,1 0 0 0 0,2 2-1 0 0,-3-3-61 0 0,-1 0 0 0 0,1 0 0 0 0,0-1 0 0 0,0 1 0 0 0,0 0 0 0 0,0-1 0 0 0,0 1 0 0 0,0-1 0 0 0,1 1 0 0 0,-1-1 0 0 0,0 0 0 0 0,0 1 0 0 0,0-1 0 0 0,0 0 0 0 0,0 0 0 0 0,1 0 0 0 0,-1 0 0 0 0,0 0 0 0 0,0 0 0 0 0,0 0 0 0 0,0 0 0 0 0,1-1 0 0 0,-1 1 0 0 0,0 0-1 0 0,0-1 1 0 0,0 1 0 0 0,0 0 0 0 0,0-1 0 0 0,0 0 0 0 0,0 1 0 0 0,0-1 0 0 0,0 0 0 0 0,0 1 0 0 0,1-2 0 0 0,4-3 22 0 0,0 0 1 0 0,-1 0-1 0 0,9-11 0 0 0,-13 15-30 0 0,79-96 352 0 0,-66 80-431 0 0,33-29 1 0 0,-17 17 333 0 0,-6 8 3218 0 0,-24 25-3446 0 0,-1-1 1 0 0,0 1 0 0 0,1-1-1 0 0,-1 1 1 0 0,-2 4-1 0 0,-3 10-27 0 0,3-4 0 0 0,1 0 0 0 0,0 0 0 0 0,1 0 0 0 0,0 1 0 0 0,1-1 0 0 0,3 27 0 0 0,-2-39-99 0 0,-1-1 0 0 0,0 0 0 0 0,0 1 0 0 0,1-1 0 0 0,-1 0 1 0 0,1 1-1 0 0,-1-1 0 0 0,1 0 0 0 0,-1 0 0 0 0,1 0 0 0 0,0 1 0 0 0,0-1 0 0 0,0 0 0 0 0,-1 0 0 0 0,1 0 0 0 0,0 0 0 0 0,0 0 0 0 0,0-1 0 0 0,1 1 0 0 0,-1 0 0 0 0,0 0 0 0 0,0-1 0 0 0,0 1 1 0 0,1-1-1 0 0,-1 1 0 0 0,0-1 0 0 0,0 1 0 0 0,1-1 0 0 0,-1 0 0 0 0,0 1 0 0 0,1-1 0 0 0,-1 0 0 0 0,0 0 0 0 0,1 0 0 0 0,-1 0 0 0 0,2-1 0 0 0,2 1-549 0 0,-1-1-1 0 0,0 0 0 0 0,0 0 1 0 0,0-1-1 0 0,0 1 1 0 0,0-1-1 0 0,-1 0 0 0 0,1 0 1 0 0,0 0-1 0 0,4-4 0 0 0,9-9-6626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50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94 318 17159 0 0,'-8'7'189'0'0,"0"1"-1"0"0,0 0 1 0 0,1 0-1 0 0,0 1 0 0 0,0 0 1 0 0,1 0-1 0 0,0 1 0 0 0,1-1 1 0 0,0 1-1 0 0,1 1 0 0 0,0-1 1 0 0,0 0-1 0 0,1 1 0 0 0,-2 12 1 0 0,3-16-72 0 0,1-1 0 0 0,0 0 0 0 0,0 1 0 0 0,0-1 0 0 0,1 1 0 0 0,0-1 0 0 0,0 0 1 0 0,0 1-1 0 0,1-1 0 0 0,0 1 0 0 0,3 7 0 0 0,-4-13-82 0 0,0 0 0 0 0,1 0 0 0 0,-1 0 0 0 0,0-1 0 0 0,1 1 0 0 0,-1 0 0 0 0,1-1 0 0 0,-1 1 0 0 0,1 0 0 0 0,-1-1-1 0 0,1 1 1 0 0,0-1 0 0 0,-1 1 0 0 0,1-1 0 0 0,0 1 0 0 0,-1-1 0 0 0,1 1 0 0 0,0-1 0 0 0,0 1 0 0 0,-1-1 0 0 0,1 0 0 0 0,0 0 0 0 0,0 1 0 0 0,1-1 0 0 0,0 0 33 0 0,0 0-1 0 0,-1 0 1 0 0,1-1 0 0 0,0 1 0 0 0,0 0-1 0 0,-1-1 1 0 0,1 0 0 0 0,-1 1 0 0 0,1-1 0 0 0,0 0-1 0 0,1-1 1 0 0,4-3 43 0 0,0 0-1 0 0,0-1 1 0 0,9-10-1 0 0,153-171-110 0 0,-162 177 58 0 0,0 0-1 0 0,-1 0 1 0 0,0-1-1 0 0,0 0 1 0 0,-1 0-1 0 0,-1 0 1 0 0,0 0-1 0 0,5-24 1 0 0,-2-5 807 0 0,3-54-1 0 0,-5 38-620 0 0,-5 24 1196 0 0,-1 31-1329 0 0,-3 6-64 0 0,-2 6-40 0 0,2 3-7 0 0,0 0 0 0 0,1 0 0 0 0,0 1 0 0 0,1 15 0 0 0,1-18 0 0 0,0 1 0 0 0,-1-1 0 0 0,-1 0 0 0 0,1 1 0 0 0,-2-1 0 0 0,-6 17 0 0 0,6-22 38 0 0,1 1 1 0 0,1 0-1 0 0,0-1 0 0 0,0 1 0 0 0,0 1 0 0 0,1-1 1 0 0,0 0-1 0 0,1 0 0 0 0,0 0 0 0 0,0 0 1 0 0,1 1-1 0 0,0-1 0 0 0,0 0 0 0 0,1 0 0 0 0,0 0 1 0 0,0 0-1 0 0,7 14 0 0 0,-6-17 13 0 0,0 1 0 0 0,1-1 0 0 0,0 0 0 0 0,0 0-1 0 0,9 8 1 0 0,29 22 13 0 0,-32-27-18 0 0,-6-5 8 0 0,1 1 0 0 0,-1-1 0 0 0,1 0 0 0 0,0 0 0 0 0,0-1 0 0 0,0 0 0 0 0,0 1-1 0 0,6 0 1 0 0,-8-2-32 0 0,-1-1-1 0 0,1 1 1 0 0,-1-1-1 0 0,1 0 0 0 0,-1 0 1 0 0,1 0-1 0 0,0 0 0 0 0,-1-1 1 0 0,1 1-1 0 0,-1-1 1 0 0,1 1-1 0 0,-1-1 0 0 0,1 0 1 0 0,-1 0-1 0 0,0 0 1 0 0,1 0-1 0 0,-1 0 0 0 0,0-1 1 0 0,3-1-1 0 0,4-6-3 0 0,1 1-1 0 0,-1-1 1 0 0,-1-1-1 0 0,0 0 1 0 0,0 0 0 0 0,-1-1-1 0 0,-1 1 1 0 0,1-2-1 0 0,6-16 1 0 0,-11 23 57 0 0,-1 5 102 0 0,-12 7 62 0 0,9-4-222 0 0,-1 1 0 0 0,1-1 0 0 0,0 0 0 0 0,1 1 1 0 0,-1 0-1 0 0,1-1 0 0 0,0 1 0 0 0,-1 0 0 0 0,0 7 1 0 0,1-4 5 0 0,0 0 1 0 0,1 1 0 0 0,-1-1 0 0 0,2 10-1 0 0,-1-14-45 0 0,1 0-1 0 0,-1 0 0 0 0,1 0 0 0 0,-1 0 1 0 0,1 0-1 0 0,0-1 0 0 0,0 1 0 0 0,1 0 0 0 0,-1 0 1 0 0,0-1-1 0 0,1 1 0 0 0,3 3 0 0 0,-4-5-45 0 0,0 0-1 0 0,0 0 1 0 0,0 0-1 0 0,1 0 1 0 0,-1-1 0 0 0,0 1-1 0 0,0-1 1 0 0,1 1-1 0 0,-1-1 1 0 0,0 1-1 0 0,1-1 1 0 0,-1 0-1 0 0,0 0 1 0 0,1 1-1 0 0,-1-1 1 0 0,1 0 0 0 0,-1 0-1 0 0,0-1 1 0 0,1 1-1 0 0,-1 0 1 0 0,0 0-1 0 0,1-1 1 0 0,-1 1-1 0 0,0 0 1 0 0,1-1-1 0 0,-1 1 1 0 0,0-1 0 0 0,2-1-1 0 0,7-3-1075 0 0,-1-1-1 0 0,14-11 0 0 0,-16 12-206 0 0,12-12-7283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5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4144 0 0,'-5'4'17950'0'0,"2"2"-19259"0"0,1-1 1725 0 0,1 0-1 0 0,-1 1 0 0 0,1-1 0 0 0,0 0 0 0 0,1 0 1 0 0,-1 1-1 0 0,1-1 0 0 0,0 0 0 0 0,1 0 1 0 0,1 10-1 0 0,-1 14-201 0 0,1 15-214 0 0,9 47 0 0 0,-6-54 0 0 0,2 0 1440 0 0,-7-36-997 0 0,3-9-239 0 0,5-40 644 0 0,-5 23-518 0 0,1 1-1 0 0,1-1 1 0 0,1 1-1 0 0,13-32 1 0 0,-15 48-236 0 0,-1 1 1 0 0,1 0-1 0 0,0 1 1 0 0,0-1-1 0 0,0 1 1 0 0,7-7-1 0 0,-10 12-210 0 0,1 0-1 0 0,-1-1 0 0 0,1 1 1 0 0,-1 0-1 0 0,1 0 0 0 0,0 0 1 0 0,-1 0-1 0 0,1 0 0 0 0,0 0 1 0 0,0 0-1 0 0,0 0 0 0 0,0 1 1 0 0,-1-1-1 0 0,1 1 0 0 0,0 0 1 0 0,0-1-1 0 0,0 1 0 0 0,0 0 1 0 0,0 0-1 0 0,0 0 0 0 0,0 1 1 0 0,0-1-1 0 0,0 0 0 0 0,0 1 1 0 0,0-1-1 0 0,0 1 0 0 0,0 0 1 0 0,0-1-1 0 0,2 2 0 0 0,4 3-6629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2:37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36 5064 0 0,'0'0'3308'0'0,"-9"-3"30"0"0,-4-11-1248 0 0,0 1-292 0 0,10 11-1170 0 0,6 2 1115 0 0,2 0 412 0 0,-8-3-2088 0 0,2 3 593 0 0,-5 1 1596 0 0,7 5-1724 0 0,-1-4-484 0 0,1 0 0 0 0,0-1 0 0 0,0 1-1 0 0,0 0 1 0 0,0 0 0 0 0,0-1 0 0 0,0 1 0 0 0,1-1-1 0 0,-1 1 1 0 0,1-1 0 0 0,-1 1 0 0 0,1-1 0 0 0,-1 0-1 0 0,1 0 1 0 0,0 0 0 0 0,-1 0 0 0 0,1 0 0 0 0,0 0-1 0 0,0 0 1 0 0,0 0 0 0 0,0-1 0 0 0,0 1 0 0 0,0-1-1 0 0,3 1 1 0 0,7 0 1 0 0,0 1-1 0 0,0-2 0 0 0,13 0 1 0 0,-12 0 80 0 0,43-1 482 0 0,0-2 1 0 0,58-11-1 0 0,-26 4 188 0 0,100 2 921 0 0,-184 8-1630 0 0,46-2 1013 0 0,-22 3-133 0 0,-15 0-509 0 0,-12-1-356 0 0,21 5 327 0 0,-21-4-410 0 0,0 1 30 0 0,10-3-30 0 0,-7 0-22 0 0,-1 0-35 0 0,-2 1-129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2:3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38 6448 0 0,'0'0'5914'0'0,"-13"0"-5048"0"0,8-1 2032 0 0,4 1-2722 0 0,1 0 0 0 0,0 0 0 0 0,-1 0 0 0 0,1 0 0 0 0,-1 0 0 0 0,1 0 0 0 0,-1 0 0 0 0,1 0 1 0 0,-1 0-1 0 0,1 0 0 0 0,-1 0 0 0 0,1 0 0 0 0,0 0 0 0 0,-1 0 0 0 0,1 0 0 0 0,-1 1 0 0 0,1-1 0 0 0,-1 0 0 0 0,1 0 0 0 0,0 0 0 0 0,-1 1 0 0 0,1-1 0 0 0,-1 0 0 0 0,1 1 0 0 0,0-1 0 0 0,-1 0 0 0 0,1 1 0 0 0,0-1 0 0 0,-1 0 0 0 0,0 2 767 0 0,14 13-22 0 0,-7-11-819 0 0,0-2-1 0 0,0 1 1 0 0,1-1-1 0 0,-1 0 0 0 0,1 0 1 0 0,-1 0-1 0 0,1-1 1 0 0,-1 0-1 0 0,1-1 0 0 0,0 1 1 0 0,0-1-1 0 0,8-1 1 0 0,3 0-14 0 0,218-2 1305 0 0,-209 2-1109 0 0,31-6-1 0 0,-32 4-14 0 0,30-1-1 0 0,128-4 567 0 0,-94 6-593 0 0,-18-1 312 0 0,-13 3-48 0 0,63-10 0 0 0,32-4 184 0 0,-130 12-467 0 0,1 1-1 0 0,25 2 0 0 0,-5 0 23 0 0,91-6 331 0 0,-112 4-522 0 0,-20 1-35 0 0,1-1-1 0 0,-1 1 1 0 0,1 0 0 0 0,-1 1-1 0 0,1-1 1 0 0,-1 1-1 0 0,8 2 1 0 0,-3-2-63 0 0,0 0 1 0 0,16-1-1 0 0,-20 0-17 0 0,-5-1-119 0 0,0 1 145 0 0,0-1 0 0 0,0 1 0 0 0,0-1 0 0 0,0 1 0 0 0,0-1 0 0 0,0 1 0 0 0,0-1 0 0 0,1 1 0 0 0,-1-1 0 0 0,0 1 0 0 0,0-1 0 0 0,0 1 0 0 0,0-1 0 0 0,1 1 0 0 0,-1-1 0 0 0,0 1 0 0 0,1-1 0 0 0,-1 1 0 0 0,0 0 0 0 0,1-1 0 0 0,-1 1 0 0 0,0 0 0 0 0,1-1 0 0 0,2-2-1342 0 0,-2-2 182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5:36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2760 0 0,'-3'0'9426'0'0,"-12"3"-971"0"0,26 1-6889 0 0,19 3-710 0 0,-15-6-68 0 0,25-1 0 0 0,-16-1-236 0 0,15-4 496 0 0,13 5-378 0 0,232 3 1788 0 0,-149 0-2113 0 0,118 9 1614 0 0,-240-11-1951 0 0,8 2 48 0 0,-1 0 0 0 0,22 7 0 0 0,-32-8-8 0 0,-8-2-28 0 0,0 1-1 0 0,0-1 0 0 0,1 1 0 0 0,-1-1 1 0 0,0 1-1 0 0,0 0 0 0 0,0 0 0 0 0,0 0 1 0 0,0 0-1 0 0,3 2 0 0 0,12 2 436 0 0,-16-4-402 0 0,-7-1-2517 0 0,-1-1 1196 0 0,1 0 1 0 0,-1 0 0 0 0,-10-4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4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48 4608 0 0,'-20'0'1608'0'0,"5"-3"1529"0"0,2-1 2838 0 0,13 4-5894 0 0,0-1 1 0 0,1 0 0 0 0,-1 1 0 0 0,0-1 0 0 0,0 1 0 0 0,0-1 0 0 0,1 1 0 0 0,-1-1-1 0 0,0 1 1 0 0,1 0 0 0 0,-1-1 0 0 0,0 1 0 0 0,1-1 0 0 0,-1 1 0 0 0,1 0-1 0 0,-1-1 1 0 0,1 1 0 0 0,-1 0 0 0 0,1-1 0 0 0,0 0-93 0 0,5-1 227 0 0,0 0 0 0 0,0 0 0 0 0,0 1 0 0 0,0 0 0 0 0,0 0 0 0 0,8 0 1 0 0,7-2 137 0 0,39-5 449 0 0,81-2-1 0 0,63 12-618 0 0,-65 0-16 0 0,419 4-101 0 0,-510-5 2 0 0,308 4 594 0 0,720 32 1439 0 0,-873-39-1944 0 0,-62-1-52 0 0,360-6 539 0 0,-168 0 38 0 0,32 18-553 0 0,-293-3 391 0 0,-20-1-411 0 0,73-2 1 0 0,-105-4-662 0 0,24-5-1 0 0,-18-1-7159 0 0,-14 4 238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5:40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12320 0 0,'0'0'4069'0'0,"-25"0"9584"0"0,30 0-14159 0 0,-4 1 628 0 0,4 1-109 0 0,1 1-13 0 0,18 9 1432 0 0,-22-11-989 0 0,1 0-487 0 0,-1 1 0 0 0,0-1 0 0 0,1 0 0 0 0,-1 0 0 0 0,1 0 0 0 0,-1 0 0 0 0,1 0 0 0 0,-1 0 0 0 0,5 0 0 0 0,9 2-71 0 0,-4-1 239 0 0,0-1 1 0 0,0-1-1 0 0,21-1 0 0 0,-2 0 35 0 0,161 8-727 0 0,-37 6 568 0 0,-14-12-80 0 0,33 2 376 0 0,-32-1-62 0 0,-14 0-43 0 0,-108 0-293 0 0,0 1 0 0 0,31 10 0 0 0,-27-6 155 0 0,26 3 0 0 0,51 2-34 0 0,1-4-1 0 0,103-7 0 0 0,-158-4 162 0 0,50-12 0 0 0,-5 1-44 0 0,468-19 297 0 0,-272 33-851 0 0,-226 1 343 0 0,0 1 1 0 0,107 20 0 0 0,-150-18-418 0 0,0-2-1 0 0,28 2 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24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58 2304 0 0,'-2'0'5929'0'0,"-7"-4"-2578"0"0,-15-26 4792 0 0,23 29-7977 0 0,1 1-1 0 0,-1 0 0 0 0,1-1 0 0 0,0 1 1 0 0,-1-1-1 0 0,1 1 0 0 0,0-1 0 0 0,0 1 1 0 0,-1-1-1 0 0,1 1 0 0 0,0-1 0 0 0,0 1 1 0 0,-1-1-1 0 0,1 1 0 0 0,0-1 0 0 0,0 0 1 0 0,0 1-1 0 0,0-1 0 0 0,0 1 0 0 0,0-1 1 0 0,0 1-1 0 0,0-1 0 0 0,0 0 1 0 0,9-5 3895 0 0,-9 6-4106 0 0,5-1 67 0 0,0 0 0 0 0,0 0 0 0 0,1 0 0 0 0,-1 1 0 0 0,0-1 0 0 0,0 1 1 0 0,0 0-1 0 0,0 1 0 0 0,1 0 0 0 0,-1-1 0 0 0,6 3 0 0 0,15-3 1209 0 0,-18 2-1162 0 0,0-1 1 0 0,0-1-1 0 0,0 1 1 0 0,12-2-1 0 0,-5 1 6 0 0,247 0 835 0 0,-230 1-647 0 0,1 3 1 0 0,-1 0-1 0 0,32 9 0 0 0,-64-13-263 0 0,6 1 15 0 0,-1-1-1 0 0,1 0 1 0 0,-1 0-1 0 0,1 0 1 0 0,-1-1 0 0 0,1 0-1 0 0,8-2 1 0 0,14-2 41 0 0,-14 4-32 0 0,-7 0-15 0 0,-1 1 0 0 0,0-1 0 0 0,0 0 1 0 0,0 0-1 0 0,0 0 0 0 0,7-4 0 0 0,-11 5 119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25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6 8088 0 0,'0'0'366'0'0,"-13"-2"148"0"0,0 2 2983 0 0,11-1-3033 0 0,0 0 0 0 0,0 1 0 0 0,0 0 0 0 0,0-1 0 0 0,0 1 0 0 0,0 0 0 0 0,0 0 0 0 0,0 0 0 0 0,0 0 0 0 0,0 0 0 0 0,0 1 0 0 0,0-1 0 0 0,0 0 0 0 0,-7 4 6878 0 0,11-4-7026 0 0,98 2 1819 0 0,-19-4-1761 0 0,-42 3-159 0 0,-18 0-43 0 0,40-3 0 0 0,-55 1-154 0 0,-1 1 0 0 0,1 0 1 0 0,0 1-1 0 0,9 1 0 0 0,12 1 155 0 0,-26-3-6 0 0,0 0-101 0 0,2-2 4 0 0,-2 1-33 0 0,12 7-3466 0 0,4 0 61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30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20 3224 0 0,'0'0'5984'0'0,"-4"-16"8"0"0,-2 13-4625 0 0,10 2 1012 0 0,11 6-1318 0 0,-4 0-1048 0 0,6 3 53 0 0,27 10-1 0 0,-43-18-59 0 0,-1 0 0 0 0,1 1 0 0 0,-1-1 0 0 0,1 0 0 0 0,-1 0-1 0 0,1 0 1 0 0,-1 0 0 0 0,1 0 0 0 0,-1 0 0 0 0,1 0-1 0 0,0 0 1 0 0,-1 0 0 0 0,1 0 0 0 0,-1-1 0 0 0,1 1 0 0 0,-1 0-1 0 0,1 0 1 0 0,-1 0 0 0 0,1-1 0 0 0,-1 1 0 0 0,1 0-1 0 0,-1-1 1 0 0,0 1 0 0 0,1 0 0 0 0,-1-1 0 0 0,1 1 0 0 0,0-1-1 0 0,-1 0 3 0 0,1 1-1 0 0,-1-1 1 0 0,1 1-1 0 0,-1-1 1 0 0,1 1-1 0 0,0-1 1 0 0,0 1-1 0 0,-1 0 1 0 0,1-1-1 0 0,0 1 1 0 0,-1 0-1 0 0,1 0 1 0 0,0-1-1 0 0,0 1 1 0 0,0 0-1 0 0,-1 0 0 0 0,1 0 1 0 0,0 0-1 0 0,0 0 1 0 0,1 0-1 0 0,2 1 13 0 0,0-1 1 0 0,0 1-1 0 0,0 1 0 0 0,0-1 0 0 0,6 3 0 0 0,-8-3-3 0 0,1 0-1 0 0,0 0 1 0 0,-1 0 0 0 0,1 0-1 0 0,0 0 1 0 0,0 0 0 0 0,0-1-1 0 0,0 1 1 0 0,0-1 0 0 0,0 0-1 0 0,0 0 1 0 0,0 0 0 0 0,0 0-1 0 0,4-2 1 0 0,10-1 124 0 0,0 1 0 0 0,1 0 0 0 0,-1 1 0 0 0,0 1 0 0 0,23 3 0 0 0,17-1 34 0 0,-40-1-80 0 0,-1 1-1 0 0,1 0 0 0 0,18 6 0 0 0,27 3 61 0 0,-29-7-62 0 0,19 2 363 0 0,0-1-1 0 0,81-5 1 0 0,-40-2-216 0 0,-64 2-240 0 0,46 7 0 0 0,-13-1 0 0 0,-8-1 83 0 0,-28-3 23 0 0,50 0 1 0 0,72-7 213 0 0,-64 4-133 0 0,-47 2-115 0 0,193-8 627 0 0,-135 2-416 0 0,68-5 279 0 0,-140 8-505 0 0,0 1 0 0 0,0 2 0 0 0,0 0 0 0 0,0 1 1 0 0,0 2-1 0 0,39 10 0 0 0,-49-10-33 0 0,1-1 0 0 0,0 0 0 0 0,0-1 0 0 0,0 0 0 0 0,0-1 0 0 0,0-1 0 0 0,1 0 0 0 0,21-4 0 0 0,-1-2 44 0 0,44-2 0 0 0,-26 4 273 0 0,32 0-29 0 0,1 1-153 0 0,102-13 301 0 0,-97 3-259 0 0,-88 13-194 0 0,0 0-1 0 0,0 0 0 0 0,0 0 1 0 0,0 1-1 0 0,-1-1 0 0 0,1 1 1 0 0,0 0-1 0 0,0-1 1 0 0,-1 1-1 0 0,1 0 0 0 0,0 1 1 0 0,-1-1-1 0 0,3 2 0 0 0,-1-1 9 0 0,1 0 0 0 0,-1 0-1 0 0,0 0 1 0 0,0-1-1 0 0,1 1 1 0 0,-1-1-1 0 0,1 0 1 0 0,-1 0-1 0 0,1-1 1 0 0,6 1-1 0 0,-10-1-25 0 0,-1 0 0 0 0,0-1 0 0 0,1 1-1 0 0,-1 0 1 0 0,1 0 0 0 0,-1 0-1 0 0,0 0 1 0 0,1-1 0 0 0,-1 1-1 0 0,0 0 1 0 0,1 0 0 0 0,-1 0-1 0 0,0-1 1 0 0,1 1 0 0 0,-1 0 0 0 0,0-1-1 0 0,0 1 1 0 0,1 0 0 0 0,-1-1-1 0 0,0 1 1 0 0,0 0 0 0 0,0-1-1 0 0,1 1 1 0 0,-1-1 0 0 0,0 1-1 0 0,0 0 1 0 0,0-1 0 0 0,0 1 0 0 0,0 0-1 0 0,0-1 1 0 0,0 1 0 0 0,0-1-1 0 0,0 1 1 0 0,0-1 0 0 0,0 1-1 0 0,0 0 1 0 0,0-1 0 0 0,0 1-1 0 0,-1-1 1 0 0,-1-10-2010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36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6 968 5064 0 0,'0'0'720'0'0,"-5"-10"6265"0"0,5 7-6724 0 0,0 0 0 0 0,1 0-1 0 0,-1 0 1 0 0,1 0 0 0 0,0 0 0 0 0,0 1-1 0 0,0-1 1 0 0,1 0 0 0 0,-1 0 0 0 0,0 1 0 0 0,1-1-1 0 0,0 1 1 0 0,0-1 0 0 0,-1 1 0 0 0,1 0-1 0 0,1 0 1 0 0,2-3 0 0 0,5-3 625 0 0,0 0 0 0 0,20-10 0 0 0,-27 17-704 0 0,28-15 1632 0 0,65-23 0 0 0,-18 9-1026 0 0,-29 9-332 0 0,74-36 479 0 0,116-66 250 0 0,-86 39-590 0 0,-41 20-266 0 0,127-50-1 0 0,-36 24 46 0 0,-178 79-336 0 0,40-18 142 0 0,53-25 352 0 0,-110 50-475 0 0,37-21 291 0 0,-43 24-327 0 0,0 0-1 0 0,0-1 0 0 0,-1 1 1 0 0,1-1-1 0 0,-1 1 1 0 0,1-1-1 0 0,-1 0 0 0 0,1 1 1 0 0,-1-1-1 0 0,2-3 0 0 0,-3 4-12 0 0,0 0-1 0 0,0 1 0 0 0,1-1 0 0 0,-1 0 1 0 0,0 1-1 0 0,0-1 0 0 0,0 0 0 0 0,0 1 1 0 0,0-1-1 0 0,0 0 0 0 0,0 1 0 0 0,0-1 1 0 0,0 0-1 0 0,-1 1 0 0 0,1-1 1 0 0,0 1-1 0 0,0-1 0 0 0,0 0 0 0 0,-1 1 1 0 0,1-1-1 0 0,0 1 0 0 0,-1-1 0 0 0,1 0 1 0 0,0 1-1 0 0,-1-1 0 0 0,1 1 0 0 0,-1-1 1 0 0,1 1-1 0 0,-1 0 0 0 0,1-1 0 0 0,-1 1 1 0 0,1-1-1 0 0,-1 1 0 0 0,0 0 0 0 0,0-1 1 0 0,-11-5 68 0 0,0 1 1 0 0,0 1 0 0 0,0 0 0 0 0,0 0-1 0 0,-1 1 1 0 0,0 0 0 0 0,-24-1 0 0 0,-4 4-466 0 0,-48 4 0 0 0,45-1 255 0 0,-21 7 309 0 0,23-3-143 0 0,20 0-32 0 0,17-6 11 0 0,24-1 62 0 0,1 0-28 0 0,1 0 1 0 0,-1-2 0 0 0,30-5 0 0 0,40-16 565 0 0,52-10-297 0 0,-127 31-468 0 0,0 0 0 0 0,-1 2 0 0 0,30 1 0 0 0,-44-1 154 0 0,1 1 0 0 0,0-1 0 0 0,-1 0 0 0 0,1 0 0 0 0,0 0 0 0 0,-1 1 0 0 0,1-1 0 0 0,0 0-1 0 0,-1 1 1 0 0,1-1 0 0 0,-1 0 0 0 0,1 1 0 0 0,-1-1 0 0 0,1 1 0 0 0,-1-1 0 0 0,1 1 0 0 0,-1-1 0 0 0,1 1 0 0 0,-1 0 0 0 0,0-1 0 0 0,1 1 0 0 0,-1-1 0 0 0,0 1 0 0 0,1 0-1 0 0,-1-1 1 0 0,0 1 0 0 0,0 0 0 0 0,0-1 0 0 0,0 1 0 0 0,1 0 0 0 0,-1 0 0 0 0,0-1 0 0 0,0 1 0 0 0,0 0 0 0 0,-1-1 0 0 0,1 1 0 0 0,0 0 0 0 0,0-1 0 0 0,0 1 0 0 0,-1 0-1 0 0,1 2 8 0 0,-1 0-1 0 0,0 0 0 0 0,0 0 0 0 0,0-1 1 0 0,0 1-1 0 0,-1 0 0 0 0,1-1 0 0 0,-3 4 0 0 0,-13 13 48 0 0,-2 0-1 0 0,-34 28 0 0 0,24-24 104 0 0,-1 1-545 0 0,-38 36-1 0 0,50-37-3825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15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46 138 11400 0 0,'0'0'256'0'0,"-15"5"725"0"0,14-4-969 0 0,-3 0 892 0 0,-1 1-1 0 0,1-1 1 0 0,-1 0 0 0 0,-7 0 7600 0 0,21-1-5156 0 0,47-4-2993 0 0,-14 4-355 0 0,100-3 408 0 0,-24-6 519 0 0,-26 3-726 0 0,-47 5-183 0 0,-19 0 5 0 0,34 3 0 0 0,-19 1-2 0 0,-24-2 1 0 0,0 0-1 0 0,0 1 0 0 0,1 1 1 0 0,28 9-1 0 0,-32-6 3 0 0,1-1 0 0 0,0-1 0 0 0,0 0 0 0 0,1-1 0 0 0,28 2 0 0 0,-38-5-10 0 0,1-1 0 0 0,0 0 0 0 0,-1-1 0 0 0,13-4 0 0 0,15-3 48 0 0,69-1 30 0 0,-88 10-81 0 0,1 0 1 0 0,-1 1 0 0 0,0 1 0 0 0,27 6 0 0 0,-34-6 2 0 0,-3 0-10 0 0,0 0 0 0 0,1-1 1 0 0,-1 0-1 0 0,1 0 1 0 0,-1 0-1 0 0,1-1 0 0 0,0 0 1 0 0,8-1-1 0 0,-6 0 0 0 0,0 1 0 0 0,0 0 0 0 0,0 1-1 0 0,0-1 1 0 0,0 1 0 0 0,0 1 0 0 0,11 3 0 0 0,-13-3-1 0 0,1 0 0 0 0,-1-1 1 0 0,1 1-1 0 0,0-2 0 0 0,0 1 1 0 0,0-1-1 0 0,0 0 0 0 0,-1 0 1 0 0,9-2-1 0 0,8-1 46 0 0,0 0 1 0 0,0 1-1 0 0,0 1 0 0 0,41 4 0 0 0,5-1 56 0 0,-54-2-46 0 0,-6 1-47 0 0,0-1 0 0 0,0 0 0 0 0,0-1-1 0 0,0 1 1 0 0,0-2 0 0 0,0 0 0 0 0,0 0 0 0 0,0 0-1 0 0,9-5 1 0 0,-3 1-30 0 0,0 0-1 0 0,1 1 1 0 0,-1 0-1 0 0,24-3 1 0 0,66-2-74 0 0,132 10 308 0 0,-192 6-273 0 0,-34-4 25 0 0,0 0 1 0 0,0-1 0 0 0,11-1-1 0 0,-17 0 18 0 0,15-1-4 0 0,1 0 0 0 0,38 5 0 0 0,-57-4 26 0 0,128 17 330 0 0,-102-15-330 0 0,0-1 1 0 0,46-4-1 0 0,-30-7-34 0 0,-35 7 18 0 0,0 0 1 0 0,0 1-1 0 0,0 1 1 0 0,10-1-1 0 0,3 1 12 0 0,-4 1 14 0 0,0 0-1 0 0,0-2 0 0 0,21-4 0 0 0,46-11 27 0 0,93-7 0 0 0,89 8-221 0 0,-230 17 177 0 0,68 9 0 0 0,-11 1 0 0 0,54 3-50 0 0,79 2 391 0 0,-55-8 346 0 0,-96-2-678 0 0,82-5 0 0 0,31-9 317 0 0,81-6-280 0 0,-71 8-135 0 0,-12 1 10 0 0,-113 1 186 0 0,102 6 1 0 0,-168-1-135 0 0,0-1 0 0 0,0 0 0 0 0,0 0-1 0 0,0-1 1 0 0,-1 0 0 0 0,16-4 0 0 0,-19 4 22 0 0,1 1 0 0 0,0-1 0 0 0,-1 1-1 0 0,1 1 1 0 0,0-1 0 0 0,-1 1 0 0 0,1 0-1 0 0,0 0 1 0 0,-1 0 0 0 0,1 0 0 0 0,4 3 0 0 0,-1-1 2 0 0,-1-1 0 0 0,1 0 1 0 0,8 1-1 0 0,-8-2 14 0 0,-2 0 10 0 0,-1-1 0 0 0,1 0 1 0 0,-1 0-1 0 0,1 0 0 0 0,-1-1 1 0 0,0 1-1 0 0,8-3 0 0 0,-13 3-20 0 0,1-1 0 0 0,0 1-1 0 0,-1 0 1 0 0,1 0 0 0 0,-1-1-1 0 0,1 1 1 0 0,-1-1-1 0 0,1 1 1 0 0,-1-1 0 0 0,0 1-1 0 0,1-1 1 0 0,-1 1 0 0 0,1-1-1 0 0,-1 1 1 0 0,0-1 0 0 0,0 1-1 0 0,1-1 1 0 0,-1 1 0 0 0,0-1-1 0 0,0 0 1 0 0,0 1 0 0 0,1-1-1 0 0,-1 1 1 0 0,0-1-1 0 0,0-1 1 0 0,0-19-64 0 0,0 14-56 0 0,2-41-4148 0 0,-4 30-6002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17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80 9816 0 0,'0'3'181'0'0,"0"-3"-125"0"0,0 1 1 0 0,0-1-1 0 0,0 1 0 0 0,0 0 1 0 0,0-1-1 0 0,0 1 0 0 0,0-1 1 0 0,0 1-1 0 0,0-1 0 0 0,0 1 1 0 0,-1-1-1 0 0,1 1 0 0 0,0-1 0 0 0,0 1 1 0 0,-1-1-1 0 0,1 1 0 0 0,0-1 1 0 0,0 1-1 0 0,-1-1 0 0 0,1 0 1 0 0,0 1-1 0 0,-1-1 0 0 0,1 0 1 0 0,-1 1-1 0 0,1-1 0 0 0,-1 0 1 0 0,1 1-1 0 0,-1-1 0 0 0,1 0 0 0 0,-1 0 1 0 0,1 1-1 0 0,-1-1 0 0 0,1 0 1 0 0,-1 0-1 0 0,1 0 0 0 0,-1 0 1 0 0,1 0-1 0 0,-1 0 0 0 0,1 0 1 0 0,-1 0-1 0 0,1 0 0 0 0,-1 0 0 0 0,1 0 1 0 0,-1 0-1 0 0,1 0 0 0 0,-1 0 1 0 0,0 0-1 0 0,1-1 0 0 0,-1 1 1 0 0,-12-12 11703 0 0,35 23-10751 0 0,-21-10-590 0 0,-1-3-33 0 0,1 3 154 0 0,17 6 148 0 0,-8-5-688 0 0,-10-2 3 0 0,1 0 0 0 0,0 1 0 0 0,0-1 0 0 0,0 0 0 0 0,0 0-1 0 0,0 0 1 0 0,0 0 0 0 0,0 0 0 0 0,0 0 0 0 0,0 0 0 0 0,0 0 0 0 0,0 0 0 0 0,0 0 0 0 0,0 0-1 0 0,0-1 1 0 0,0 1 0 0 0,-1 0 0 0 0,1-1 0 0 0,0 1 0 0 0,0-1 0 0 0,0 1 0 0 0,0-1-1 0 0,1 0 1 0 0,3-3 73 0 0,0 3-11 0 0,1 0 0 0 0,-1 1 0 0 0,1-1 0 0 0,-1 1 0 0 0,10 0 0 0 0,-9 1-42 0 0,-1-1 1 0 0,1 0 0 0 0,-1 0-1 0 0,0 0 1 0 0,1-1 0 0 0,-1 0-1 0 0,9-3 1 0 0,-11 3-17 0 0,1 0 0 0 0,0 1 0 0 0,0-1 0 0 0,-1 1 0 0 0,1-1 0 0 0,6 2 0 0 0,-7-1-3 0 0,0 0 0 0 0,0 0 0 0 0,1 0 0 0 0,-1-1-1 0 0,0 1 1 0 0,0-1 0 0 0,1 0 0 0 0,-1 0 0 0 0,5-2 0 0 0,-2 0 7 0 0,0 1 0 0 0,0 0 0 0 0,0 0 0 0 0,0 1 0 0 0,1-1 0 0 0,11 0 0 0 0,43 1 34 0 0,-40 2-31 0 0,-1-1 29 0 0,-12 0-21 0 0,1 1 1 0 0,-1-2-1 0 0,1 1 1 0 0,-1-1-1 0 0,13-3 0 0 0,-13 2-11 0 0,0 0 0 0 0,1 1 0 0 0,10 0 0 0 0,10-1 28 0 0,5-1 47 0 0,-26 3-6 0 0,1-1 1 0 0,0 0-1 0 0,0 0 1 0 0,10-3-1 0 0,-1 0-3 0 0,0 0 0 0 0,0 2-1 0 0,30-1 1 0 0,-27 2-47 0 0,0-1-1 0 0,25-5 1 0 0,-11 1 133 0 0,0 1-1 0 0,1 1 0 0 0,-1 2 1 0 0,1 2-1 0 0,43 4 1 0 0,-39-2-109 0 0,-31-3-44 0 0,0 1 1 0 0,0 1-1 0 0,0-1 1 0 0,0 2 0 0 0,17 3-1 0 0,-12 0 7 0 0,-4-1-3 0 0,0-1-1 0 0,14 3 1 0 0,-20-5-4 0 0,0-1 1 0 0,0 0-1 0 0,0 1 1 0 0,0-2-1 0 0,0 1 1 0 0,0 0-1 0 0,0-1 1 0 0,0 0-1 0 0,7-2 1 0 0,4 0 32 0 0,1 0 0 0 0,0 0 0 0 0,0 2 0 0 0,17-1 0 0 0,-26 2-34 0 0,224 1 288 0 0,12 0 110 0 0,-2-1-95 0 0,6 0-134 0 0,-155-3-18 0 0,138 11 0 0 0,-191-2-148 0 0,-21-3-8 0 0,25 0 0 0 0,2 1 43 0 0,-20-4-47 0 0,-22 0-10 0 0,0 1 0 0 0,0 0 0 0 0,0-1 0 0 0,0 1 0 0 0,0 0 0 0 0,0 1 0 0 0,0-1 0 0 0,0 0-1 0 0,0 1 1 0 0,-1 0 0 0 0,1-1 0 0 0,0 1 0 0 0,3 4 0 0 0,-1-1-46 0 0,-9-11-434 0 0,3 6 485 0 0,1-1 0 0 0,-1 1 0 0 0,1-1 0 0 0,0 0 0 0 0,-1 1 0 0 0,1-1-1 0 0,-1 1 1 0 0,0-1 0 0 0,1 1 0 0 0,-1 0 0 0 0,1-1 0 0 0,-1 1 0 0 0,0-1 0 0 0,1 1 0 0 0,-1 0 0 0 0,-1-1 0 0 0,9 6 445 0 0,-4-2-567 0 0,0-9-3485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23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96 6504 0 0,'-2'6'114'0'0,"-4"10"364"0"0,5-16-384 0 0,1 1 1 0 0,0-1-1 0 0,-1 1 1 0 0,1-1-1 0 0,-1 0 1 0 0,1 0-1 0 0,-1 1 1 0 0,1-1-1 0 0,-1 0 1 0 0,1 0-1 0 0,-1 1 1 0 0,0-1-1 0 0,1 0 1 0 0,-1 0-1 0 0,1 0 1 0 0,-1 0-1 0 0,1 0 1 0 0,-1 0-1 0 0,1 0 1 0 0,-1 0-1 0 0,0 0 1 0 0,1 0-1 0 0,-1 0 1 0 0,1 0-1 0 0,-1-1 1 0 0,1 1-1 0 0,-1 0 1 0 0,1 0-1 0 0,-1 0 1 0 0,0-1-1 0 0,-8-4 2246 0 0,4-4-1392 0 0,4 7-503 0 0,0 0 0 0 0,-1 0 0 0 0,1 0 1 0 0,1 0-1 0 0,-1 0 0 0 0,0 0 0 0 0,0 0 0 0 0,1-1 1 0 0,-1 1-1 0 0,1-3 0 0 0,0 3 400 0 0,0 2-577 0 0,0-1 0 0 0,1 0 0 0 0,-1 0 0 0 0,0 1 0 0 0,1-1 0 0 0,-1 0 0 0 0,0 1 0 0 0,1-1 0 0 0,-1 1 0 0 0,1-1 0 0 0,0 0 0 0 0,-1 1 0 0 0,1-1 0 0 0,9 2 56 0 0,0 0-1 0 0,-1 0 0 0 0,1 1 0 0 0,15 6 1 0 0,21 3 211 0 0,-28-11-431 0 0,-16 0-91 0 0,0 0-1 0 0,1 0 0 0 0,-1 0 0 0 0,0 0 1 0 0,1 0-1 0 0,-1 0 0 0 0,0 1 0 0 0,1-1 1 0 0,2 2-1 0 0,-1-1 5 0 0,-1 0 0 0 0,1-1 0 0 0,-1 1 0 0 0,1-1 0 0 0,0 1 1 0 0,-1-1-1 0 0,1-1 0 0 0,-1 1 0 0 0,6-1 0 0 0,18 0 73 0 0,45 3 335 0 0,74-7 0 0 0,-136 4-340 0 0,322-24 144 0 0,-189 13-57 0 0,379-31 1345 0 0,-174 30-564 0 0,3 29-399 0 0,64 19 47 0 0,-249-24-461 0 0,-44-3-6 0 0,-3-2-294 0 0,-84-5-722 0 0,-12-2-7127 0 0,-8-2-1294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1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43 13680 0 0,'-12'0'554'0'0,"0"-1"0"0"0,0 1 0 0 0,1-2 0 0 0,-1 0-1 0 0,-12-3 1 0 0,21 4 6 0 0,0-1-1 0 0,0 1 0 0 0,-1 0 0 0 0,1-1 0 0 0,0 0 0 0 0,0 0 0 0 0,0 0 0 0 0,0 0 0 0 0,-4-5 0 0 0,6 7-11 0 0,19-10 1428 0 0,-11 10-1863 0 0,-1 0 0 0 0,1 1 0 0 0,0 0 0 0 0,0 0 1 0 0,-1 0-1 0 0,13 5 0 0 0,99 46 340 0 0,0 0 55 0 0,-6-16 204 0 0,134 23 0 0 0,-223-55-428 0 0,-1-1 1 0 0,1-1-1 0 0,31-1 0 0 0,-41-1-313 0 0,1-1 0 0 0,-1-1-1 0 0,0-1 1 0 0,13-3 0 0 0,-24 5 42 0 0,-1 1-1 0 0,1 0 1 0 0,0-1 0 0 0,-1 0 0 0 0,1 1-1 0 0,-1-1 1 0 0,1 0 0 0 0,-1 0 0 0 0,0 0 0 0 0,1 0-1 0 0,-1 0 1 0 0,0 0 0 0 0,0 0 0 0 0,0 0 0 0 0,1-1-1 0 0,-1 1 1 0 0,0 0 0 0 0,-1-1 0 0 0,3-1-1 0 0,-3 1 5 0 0,0 0 0 0 0,0 0 0 0 0,0 1 0 0 0,0-1 0 0 0,0 0 0 0 0,0 1 0 0 0,0-1-1 0 0,0 0 1 0 0,-1 1 0 0 0,1-1 0 0 0,-1 0 0 0 0,1 1 0 0 0,-1-1 0 0 0,0 1 0 0 0,0-1 0 0 0,1 1-1 0 0,-1-1 1 0 0,0 1 0 0 0,-2-3 0 0 0,-9-10 24 0 0,-1 0 0 0 0,0 1 0 0 0,0 0 0 0 0,-1 1 0 0 0,-1 0-1 0 0,0 1 1 0 0,-1 1 0 0 0,-25-12 0 0 0,21 15-35 0 0,15 6-13 0 0,0-1-1 0 0,-1 0 1 0 0,-8-4 0 0 0,13 6-105 0 0,16 0-201 0 0,42 2 700 0 0,23-1-287 0 0,-77-1-91 0 0,16-1 67 0 0,26 2 1 0 0,-39-1-61 0 0,-1 1-1 0 0,0 0 1 0 0,0 0 0 0 0,0 0-1 0 0,0 1 1 0 0,-1-1 0 0 0,1 1-1 0 0,0 0 1 0 0,-1 1 0 0 0,7 3-1 0 0,-9-4-3 0 0,0-1-1 0 0,-1 1 0 0 0,1 0 0 0 0,-1 0 0 0 0,1 0 1 0 0,-1 0-1 0 0,0 1 0 0 0,1-1 0 0 0,-1 0 0 0 0,0 0 1 0 0,0 1-1 0 0,-1-1 0 0 0,1 1 0 0 0,0-1 0 0 0,-1 1 1 0 0,0-1-1 0 0,1 1 0 0 0,-1-1 0 0 0,0 1 0 0 0,0-1 0 0 0,-1 1 1 0 0,1-1-1 0 0,0 1 0 0 0,-1-1 0 0 0,-1 4 0 0 0,-1 5 25 0 0,-1 0-1 0 0,0 0 0 0 0,-1 0 0 0 0,-7 12 0 0 0,-10 14 4 0 0,-51 63 1 0 0,63-86-460 0 0,-15 26 0 0 0,4-1-3611 0 0,15-27 2527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1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7 10592 0 0,'0'0'818'0'0,"-9"-5"2932"0"0,3 4-3010 0 0,-1 0 0 0 0,0 1 1 0 0,0 0-1 0 0,0 0 0 0 0,0 1 1 0 0,0 0-1 0 0,1 0 0 0 0,-1 1 1 0 0,0 0-1 0 0,-6 2 0 0 0,3 0-311 0 0,1 1-1 0 0,0 0 1 0 0,0 0 0 0 0,1 1-1 0 0,-1 0 1 0 0,-9 9-1 0 0,7-5-268 0 0,1 1 0 0 0,0 0-1 0 0,1 1 1 0 0,0-1-1 0 0,0 2 1 0 0,2 0-1 0 0,-1 0 1 0 0,2 0 0 0 0,-8 22-1 0 0,11-28-86 0 0,2 0 1 0 0,-1 0-1 0 0,1 0 0 0 0,0 0 1 0 0,0 1-1 0 0,1-1 0 0 0,0 0 1 0 0,0 0-1 0 0,1 1 0 0 0,0-1 1 0 0,0 0-1 0 0,0 0 0 0 0,1 0 1 0 0,0 0-1 0 0,1 0 0 0 0,0 0 1 0 0,4 7-1 0 0,-4-8-66 0 0,1-1 1 0 0,0 1-1 0 0,0-1 0 0 0,0 0 1 0 0,1 0-1 0 0,0-1 1 0 0,0 1-1 0 0,0-1 0 0 0,0 0 1 0 0,1-1-1 0 0,0 1 0 0 0,0-1 1 0 0,-1 0-1 0 0,2 0 1 0 0,-1-1-1 0 0,0 0 0 0 0,0 0 1 0 0,13 2-1 0 0,-2-2-188 0 0,0-1-1 0 0,0-1 1 0 0,0 0-1 0 0,0-2 1 0 0,0 1-1 0 0,20-7 1 0 0,98-31-5359 0 0,-125 36 5012 0 0,48-21-3359 0 0,-37 13 1921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48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78 133 5064 0 0,'-16'5'496'0'0,"-9"-5"4858"0"0,8-5 1643 0 0,18-11-3454 0 0,2 11-2670 0 0,-3 4-831 0 0,0 1 0 0 0,0 0 0 0 0,0-1 0 0 0,0 1 0 0 0,0 0 0 0 0,1 0 0 0 0,-1-1 0 0 0,0 1 0 0 0,0 0 0 0 0,0-1 0 0 0,0 1 0 0 0,1 0 0 0 0,-1 0 0 0 0,0-1 0 0 0,0 1 0 0 0,1 0 0 0 0,-1 0 0 0 0,0 0 0 0 0,0-1 0 0 0,1 1 0 0 0,-1 0 0 0 0,0 0 0 0 0,1 0 0 0 0,-1 0 0 0 0,0 0 0 0 0,1 0 0 0 0,-1-1 0 0 0,1 1 46 0 0,-1 0-66 0 0,0 0 0 0 0,1 0 0 0 0,-1 0 0 0 0,0 0 0 0 0,0 0 0 0 0,1 0 0 0 0,-1 0 0 0 0,0 0 0 0 0,0 0 0 0 0,1 0 0 0 0,-1 0 0 0 0,0-1 0 0 0,0 1 0 0 0,1 0 0 0 0,-1 0 0 0 0,0 0 0 0 0,0 0 0 0 0,0-1 0 0 0,0 1 1 0 0,1 0-1 0 0,-1 0 0 0 0,0 0 0 0 0,0-1 0 0 0,0 1 0 0 0,0 0 0 0 0,0 0 0 0 0,1-1 0 0 0,-1 1 0 0 0,0 0 0 0 0,0 0 0 0 0,0-1 0 0 0,0 1 0 0 0,0 0 0 0 0,0 0 0 0 0,0-1 0 0 0,0 1 0 0 0,0 0 0 0 0,0-1 0 0 0,2 0 139 0 0,1-1 1 0 0,-1 1-1 0 0,1 0 1 0 0,-1 0-1 0 0,1 0 1 0 0,-1 0-1 0 0,1 0 1 0 0,4 0-1 0 0,7-2 303 0 0,0 0 0 0 0,0 1-1 0 0,0 0 1 0 0,26 1 0 0 0,6 0 41 0 0,29-1-199 0 0,0 4 0 0 0,88 12 0 0 0,78 4 1595 0 0,-101-17-1727 0 0,145-3-104 0 0,-183-3 531 0 0,-145-4-772 0 0,-311 5-318 0 0,68 3 941 0 0,156-2-410 0 0,-160-12-108 0 0,249 10 61 0 0,12 1-23 0 0,-1 0 0 0 0,-32-10 0 0 0,61 14 16 0 0,-1-1 1 0 0,1 0 0 0 0,-1 1 0 0 0,1-1 0 0 0,-1 0-1 0 0,1 0 1 0 0,-1 1 0 0 0,1-1 0 0 0,0 0 0 0 0,-1 0-1 0 0,1-1 1 0 0,0 1 0 0 0,0 0 0 0 0,-1-2 0 0 0,2 3 18 0 0,0-1 1 0 0,-1 1-1 0 0,1-1 1 0 0,0 0-1 0 0,0 1 1 0 0,1-1 0 0 0,-1 1-1 0 0,0-1 1 0 0,0 0-1 0 0,0 1 1 0 0,0-1-1 0 0,0 1 1 0 0,1-1-1 0 0,-1 0 1 0 0,0 1 0 0 0,0-1-1 0 0,1 1 1 0 0,-1-1-1 0 0,0 1 1 0 0,1-1-1 0 0,-1 1 1 0 0,1 0-1 0 0,-1-1 1 0 0,1 1-1 0 0,-1-1 1 0 0,1 1 0 0 0,-1 0-1 0 0,1-1 1 0 0,-1 1-1 0 0,1 0 1 0 0,-1 0-1 0 0,1-1 1 0 0,-1 1-1 0 0,2 0 1 0 0,23-8 244 0 0,-21 7-239 0 0,4 0-13 0 0,0 0 0 0 0,1 0 0 0 0,-1 1 0 0 0,14 1 0 0 0,3 1 0 0 0,162 11 64 0 0,-3 16 60 0 0,34 4-40 0 0,173 15-608 0 0,-296-45 1143 0 0,-13 0-1362 0 0,-27 1 735 0 0,-51-5-178 0 0,-9 3 124 0 0,-3 3-1078 0 0,0 0 1 0 0,0-1-1 0 0,-1 0 0 0 0,-12 3 1 0 0,2-1-907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2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18 19087 0 0,'0'0'432'0'0,"-12"-6"1055"0"0,8 4-1324 0 0,0 0 1 0 0,0 0-1 0 0,0 1 0 0 0,0 0 1 0 0,-1 0-1 0 0,1 0 0 0 0,0 0 1 0 0,-1 1-1 0 0,1 0 0 0 0,-1 0 1 0 0,1 0-1 0 0,0 0 0 0 0,-1 0 1 0 0,1 1-1 0 0,-1 0 0 0 0,1 0 1 0 0,0 0-1 0 0,0 1 0 0 0,-1 0 1 0 0,1-1-1 0 0,0 1 0 0 0,1 0 1 0 0,-1 1-1 0 0,-5 3 0 0 0,4-2-11 0 0,0 0-1 0 0,0 1 0 0 0,0-1 0 0 0,1 1 0 0 0,-1 0 0 0 0,1 0 0 0 0,1 1 0 0 0,-1-1 0 0 0,1 1 0 0 0,0 0 0 0 0,0 0 0 0 0,0 0 1 0 0,1 0-1 0 0,0 0 0 0 0,0 0 0 0 0,-1 9 0 0 0,1-3 134 0 0,1-1-1 0 0,1 1 1 0 0,0-1 0 0 0,0 1-1 0 0,4 22 1 0 0,-3-30-249 0 0,0 0 1 0 0,0 0-1 0 0,1 0 0 0 0,-1 0 0 0 0,1 0 1 0 0,0-1-1 0 0,0 1 0 0 0,0 0 1 0 0,0-1-1 0 0,1 0 0 0 0,0 0 1 0 0,0 1-1 0 0,-1-1 0 0 0,2-1 1 0 0,-1 1-1 0 0,0 0 0 0 0,0-1 0 0 0,1 0 1 0 0,0 0-1 0 0,4 3 0 0 0,-4-4 33 0 0,0 1-1 0 0,0-1 0 0 0,-1 0 1 0 0,1 0-1 0 0,0 0 0 0 0,0-1 1 0 0,0 1-1 0 0,0-1 1 0 0,0 0-1 0 0,0 0 0 0 0,0 0 1 0 0,0-1-1 0 0,0 1 0 0 0,5-2 1 0 0,-4 0-14 0 0,1 0 0 0 0,-1-1 1 0 0,1 1-1 0 0,-1-1 0 0 0,0 0 1 0 0,0-1-1 0 0,0 1 0 0 0,8-8 1 0 0,-4 2-95 0 0,0-1 1 0 0,-1 0 0 0 0,0 0 0 0 0,-1-1-1 0 0,0 0 1 0 0,0 0 0 0 0,-1-1-1 0 0,4-13 1 0 0,4-22-4316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2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4 357 13360 0 0,'0'0'612'0'0,"-1"0"-15"0"0,-1 5 2921 0 0,6-12-2729 0 0,0 1 0 0 0,0-1 0 0 0,7-5 0 0 0,6-10 567 0 0,57-94 3044 0 0,-38 54-2517 0 0,-25 42-1280 0 0,22-32-1 0 0,-18 30-398 0 0,-10 14-4 0 0,1 0 0 0 0,9-11 0 0 0,-14 19 509 0 0,5 18-1295 0 0,-6-8 526 0 0,0 1 0 0 0,0 0 0 0 0,-1-1 0 0 0,-1 1 0 0 0,-2 12 0 0 0,0-2 2 0 0,-5 18-20 0 0,6-25 47 0 0,0 0 0 0 0,1 0 1 0 0,-1 20-1 0 0,3-34 30 0 0,0 0 0 0 0,0 0 0 0 0,0 0 0 0 0,0 1 0 0 0,0-1-1 0 0,0 0 1 0 0,0 0 0 0 0,0 0 0 0 0,0 0 0 0 0,0 1 0 0 0,0-1 0 0 0,0 0 0 0 0,0 0 0 0 0,0 0 0 0 0,0 0 0 0 0,1 1-1 0 0,-1-1 1 0 0,0 0 0 0 0,0 0 0 0 0,0 0 0 0 0,0 0 0 0 0,0 0 0 0 0,0 0 0 0 0,1 0 0 0 0,-1 1 0 0 0,0-1-1 0 0,0 0 1 0 0,0 0 0 0 0,0 0 0 0 0,0 0 0 0 0,1 0 0 0 0,-1 0 0 0 0,0 0 0 0 0,0 0 0 0 0,0 0 0 0 0,0 0 0 0 0,1 0-1 0 0,-1 0 1 0 0,0 0 0 0 0,0 0 0 0 0,0 0 0 0 0,0 0 0 0 0,1 0 0 0 0,-1 0 0 0 0,0 0 0 0 0,0 0 0 0 0,0 0-1 0 0,0 0 1 0 0,1 0 0 0 0,-1 0 0 0 0,0-1 0 0 0,0 1 0 0 0,0 0 0 0 0,0 0 0 0 0,0 0 0 0 0,1 0 0 0 0,-1 0 0 0 0,0-1-1 0 0,7-4 7 0 0,2-6-7 0 0,-1 0 0 0 0,11-18 0 0 0,-12 17 28 0 0,1 0-1 0 0,11-13 1 0 0,4-5 100 0 0,4-6 175 0 0,-24 33-241 0 0,0 0 0 0 0,0 0 0 0 0,0 1 0 0 0,0-1 0 0 0,0 1 0 0 0,0 0 0 0 0,0 0-1 0 0,7-3 1 0 0,-9 5-56 0 0,0-1 0 0 0,0 1 0 0 0,0 0 0 0 0,0 0 0 0 0,0-1 0 0 0,0 1 0 0 0,1 0 0 0 0,-1 0 0 0 0,0 0 0 0 0,0 0 0 0 0,0 0 0 0 0,0 1 0 0 0,0-1 0 0 0,0 0-1 0 0,0 0 1 0 0,0 1 0 0 0,0-1 0 0 0,0 0 0 0 0,0 1 0 0 0,0-1 0 0 0,1 1 0 0 0,-1 1 6 0 0,1-1 1 0 0,-1 1-1 0 0,1-1 0 0 0,-1 1 0 0 0,1 0 0 0 0,-1-1 1 0 0,0 1-1 0 0,0 0 0 0 0,0 0 0 0 0,1 2 1 0 0,1 3 12 0 0,-1 0 0 0 0,0 0 0 0 0,0 0 1 0 0,-1 0-1 0 0,1 10 0 0 0,-1 36-23 0 0,-5 62 0 0 0,3-99 0 0 0,-3 58-2120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53 308 13824 0 0,'0'5'183'0'0,"1"0"0"0"0,-1 0 0 0 0,0 0 0 0 0,0 0 0 0 0,0 0 0 0 0,0 0 0 0 0,-1 0 0 0 0,0 0 0 0 0,0 0 0 0 0,-1 0 0 0 0,-1 5 1 0 0,-4 16 1972 0 0,4-13-801 0 0,-1 0 0 0 0,-1-1-1 0 0,0 0 1 0 0,-12 22 0 0 0,17-33-1318 0 0,0-1-1 0 0,0 0 0 0 0,0 0 1 0 0,0 0-1 0 0,0 0 1 0 0,0 0-1 0 0,0 1 0 0 0,0-1 1 0 0,0 0-1 0 0,0 0 1 0 0,0 0-1 0 0,0 0 0 0 0,0 0 1 0 0,0 0-1 0 0,0 1 1 0 0,0-1-1 0 0,-1 0 0 0 0,1 0 1 0 0,0 0-1 0 0,0 0 0 0 0,0 0 1 0 0,0 0-1 0 0,0 0 1 0 0,0 0-1 0 0,0 0 0 0 0,0 1 1 0 0,-1-1-1 0 0,1 0 1 0 0,0 0-1 0 0,0 0 0 0 0,0 0 1 0 0,0 0-1 0 0,0 0 1 0 0,-1 0-1 0 0,1 0 0 0 0,0 0 1 0 0,0 0-1 0 0,0 0 1 0 0,0 0-1 0 0,0 0 0 0 0,0 0 1 0 0,-1 0-1 0 0,1 0 0 0 0,0 0 1 0 0,-1-8 480 0 0,3-10-238 0 0,5-8 7 0 0,1-1 1 0 0,2 1 0 0 0,0 0 0 0 0,25-44 0 0 0,-14 28-40 0 0,-11 21 236 0 0,2 0 1 0 0,0 0 0 0 0,21-27-1 0 0,-21 33-113 0 0,2-3-229 0 0,1 0-1 0 0,1 1 0 0 0,0 1 0 0 0,28-21 0 0 0,-18 26 233 0 0,-20 20-269 0 0,-5-6-96 0 0,0 0 0 0 0,-1 0 0 0 0,1 0-1 0 0,-1 0 1 0 0,1 0 0 0 0,-1 0 0 0 0,0-1-1 0 0,0 1 1 0 0,0 0 0 0 0,-1 0 0 0 0,1 0-1 0 0,-1 0 1 0 0,0 3 0 0 0,-2 4-130 0 0,0 0 0 0 0,-7 12 0 0 0,4-10 99 0 0,0 0 1 0 0,-1 0-1 0 0,-1 0 1 0 0,0-1-1 0 0,0 0 1 0 0,-19 17-1 0 0,18-20-969 0 0,0-1 1 0 0,-14 9-1 0 0,11-10-223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3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13360 0 0,'0'0'4545'0'0,"5"15"-587"0"0,-4-10-3637 0 0,-1 0 0 0 0,1 1 0 0 0,-1-1 0 0 0,0 0 0 0 0,0 1 0 0 0,-1-1-1 0 0,1 0 1 0 0,-1 0 0 0 0,-3 7 0 0 0,0 10-10 0 0,-1 2 14 0 0,-8 27-1 0 0,-2 6-161 0 0,9-35-301 0 0,0 1-995 0 0,4-9-5418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 19087 0 0,'0'0'2072'0'0,"-3"-2"-2072"0"0,-3 2 0 0 0,3-3-296 0 0</inkml:trace>
  <inkml:trace contextRef="#ctx0" brushRef="#br0" timeOffset="0.99">200 41 5064 0 0,'2'1'186'0'0,"0"0"-1"0"0,0 0 1 0 0,0 0 0 0 0,0 1 0 0 0,0-1 0 0 0,0 1-1 0 0,0-1 1 0 0,-1 1 0 0 0,1 0 0 0 0,-1 0 0 0 0,1-1 0 0 0,-1 1-1 0 0,0 0 1 0 0,0 0 0 0 0,0 1 0 0 0,1 1 0 0 0,0 2 1622 0 0,0 1 0 0 0,-1-1 0 0 0,0 0 0 0 0,0 10 0 0 0,0 1 291 0 0,-1-11-1526 0 0,0 1-1 0 0,-1 0 1 0 0,0-1-1 0 0,0 1 1 0 0,-3 9-1 0 0,-2 14 648 0 0,-7 37 722 0 0,3-15-1024 0 0,-1-3-317 0 0,7-35-527 0 0,1 1 0 0 0,0 0 0 0 0,-1 24 0 0 0,3-10-19 0 0,0-21-74 0 0,1 0 1 0 0,0 1 0 0 0,0-1 0 0 0,1 0 0 0 0,0 0 0 0 0,0 0-1 0 0,3 9 1 0 0,10 12-2002 0 0,-8-16 788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8752 0 0,'0'0'673'0'0,"8"2"-5"0"0,-6-2 335 0 0,1-1 1 0 0,-1 1-1 0 0,1 0 1 0 0,-1-1-1 0 0,1 1 0 0 0,-1-1 1 0 0,4-2-1 0 0,17-10 2795 0 0,-12 3-2705 0 0,16-17 0 0 0,-21 21-539 0 0,1-1-220 0 0,-1 0 1 0 0,-1 0-1 0 0,1 0 0 0 0,8-17 0 0 0,-13 21-282 0 0,1 0-1 0 0,-1 0 0 0 0,0 0 0 0 0,0 0 0 0 0,0-1 0 0 0,0 1 1 0 0,-1 0-1 0 0,1-1 0 0 0,-1 1 0 0 0,0-1 0 0 0,0 1 0 0 0,0-1 1 0 0,0 1-1 0 0,0 0 0 0 0,-1-1 0 0 0,-1-2 0 0 0,2 5-33 0 0,0 0 0 0 0,0 0 0 0 0,-1 1 0 0 0,1-1 0 0 0,0 0 0 0 0,-1 1 0 0 0,1-1 0 0 0,-1 0 0 0 0,1 1 0 0 0,-1-1 0 0 0,1 1 0 0 0,-1-1 0 0 0,1 1 0 0 0,-1-1-1 0 0,0 1 1 0 0,1-1 0 0 0,-1 1 0 0 0,0 0 0 0 0,1-1 0 0 0,-1 1 0 0 0,0 0 0 0 0,1 0 0 0 0,-1-1 0 0 0,0 1 0 0 0,0 0 0 0 0,1 0 0 0 0,-1 0 0 0 0,0 0 0 0 0,0 0 0 0 0,1 0 0 0 0,-1 0 0 0 0,0 0 0 0 0,0 0 0 0 0,1 0 0 0 0,-1 0 0 0 0,0 1-1 0 0,1-1 1 0 0,-1 0 0 0 0,0 0 0 0 0,0 1 0 0 0,1-1 0 0 0,-1 1 0 0 0,0 0 0 0 0,-3 0 65 0 0,1 2-1 0 0,-1-1 1 0 0,1 0-1 0 0,0 1 1 0 0,0-1 0 0 0,-5 5-1 0 0,4 0-40 0 0,-1-1 1 0 0,1 0-1 0 0,0 1 0 0 0,0 0 0 0 0,1 0 1 0 0,0 0-1 0 0,-4 13 0 0 0,3-1 81 0 0,-5 35 0 0 0,8-53-228 0 0,1 0-1 0 0,0 0 1 0 0,0 0-1 0 0,-1 0 1 0 0,1 1-1 0 0,0-1 1 0 0,0 0-1 0 0,1 0 1 0 0,-1 0 0 0 0,0 1-1 0 0,0-1 1 0 0,0 0-1 0 0,1 0 1 0 0,-1 0-1 0 0,1 0 1 0 0,-1 0-1 0 0,1 0 1 0 0,-1 0-1 0 0,1 0 1 0 0,-1 0 0 0 0,1 0-1 0 0,0 0 1 0 0,0 0-1 0 0,0 0 1 0 0,-1 0-1 0 0,1 0 1 0 0,0-1-1 0 0,0 1 1 0 0,0 0-1 0 0,0-1 1 0 0,0 1-1 0 0,0-1 1 0 0,0 1 0 0 0,1-1-1 0 0,-1 1 1 0 0,0-1-1 0 0,0 0 1 0 0,0 0-1 0 0,0 1 1 0 0,1-1-1 0 0,-1 0 1 0 0,0 0-1 0 0,0 0 1 0 0,0 0 0 0 0,0-1-1 0 0,1 1 1 0 0,-1 0-1 0 0,0 0 1 0 0,0-1-1 0 0,0 1 1 0 0,2-1-1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21191 0 0,'0'0'480'0'0,"2"12"1167"0"0,0-4-1506 0 0,-1-1 0 0 0,0 0 0 0 0,0 1 0 0 0,-1-1 0 0 0,1 0 1 0 0,-2 1-1 0 0,0 7 0 0 0,0 13 814 0 0,0-13-845 0 0,-5 26 0 0 0,2-11 766 0 0,6 2 1681 0 0,-1-39-2434 0 0,0 0-1 0 0,0 0 0 0 0,0 0 1 0 0,3-7-1 0 0,2-8 37 0 0,-5 17-102 0 0,1 0 1 0 0,0 0 0 0 0,0 0-1 0 0,0 0 1 0 0,0 0-1 0 0,1 1 1 0 0,-1-1 0 0 0,1 1-1 0 0,0 0 1 0 0,1 0-1 0 0,-1 0 1 0 0,6-4 0 0 0,0 0-831 0 0,0 0 1 0 0,1 1-1 0 0,1 0 1 0 0,10-6 0 0 0,-6 6-8910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1 224 13792 0 0,'0'0'1246'0'0,"16"5"-415"0"0,6-15 100 0 0,0-1-1 0 0,0-1 1 0 0,-1-1 0 0 0,-1-1 0 0 0,0-1 0 0 0,-1-1-1 0 0,18-18 1 0 0,-29 26-657 0 0,0 1 0 0 0,-1-1 0 0 0,0 0 0 0 0,-1 0 0 0 0,0-1 0 0 0,0 1 0 0 0,8-19 0 0 0,-14 27-260 0 0,1-1-1 0 0,-1 1 0 0 0,0-1 0 0 0,0 0 1 0 0,1 1-1 0 0,-1-1 0 0 0,0 1 1 0 0,0-1-1 0 0,0 1 0 0 0,0-1 0 0 0,0 0 1 0 0,0 1-1 0 0,0-1 0 0 0,0 1 1 0 0,0-1-1 0 0,0 0 0 0 0,0 1 1 0 0,0-1-1 0 0,-1 1 0 0 0,1-1 0 0 0,0 1 1 0 0,0-1-1 0 0,-1 0 0 0 0,1 1 1 0 0,0-1-1 0 0,-1 1 0 0 0,1 0 1 0 0,0-1-1 0 0,-1 1 0 0 0,1-1 0 0 0,-1 1 1 0 0,1-1-1 0 0,0 1 0 0 0,-1 0 1 0 0,1-1-1 0 0,-1 1 0 0 0,1 0 0 0 0,-1 0 1 0 0,0-1-1 0 0,1 1 0 0 0,-1 0 1 0 0,1 0-1 0 0,-1 0 0 0 0,1 0 1 0 0,-1-1-1 0 0,0 1 0 0 0,1 0 0 0 0,-2 0 1 0 0,-2 0 71 0 0,0 0 0 0 0,0 1 0 0 0,0-1 0 0 0,0 0 0 0 0,-7 3 0 0 0,3 0-20 0 0,1-1 0 0 0,-1 2 1 0 0,1-1-1 0 0,0 1 0 0 0,0 0 1 0 0,0 1-1 0 0,0-1 0 0 0,1 2 1 0 0,0-1-1 0 0,0 0 0 0 0,0 1 1 0 0,1 0-1 0 0,0 1 1 0 0,0-1-1 0 0,-4 8 0 0 0,2-1-75 0 0,0 0-1 0 0,1 0 1 0 0,0 1 0 0 0,1 0-1 0 0,1 0 1 0 0,0 0 0 0 0,-3 22-1 0 0,7-33 12 0 0,-1 1 0 0 0,1 0 0 0 0,0 0 0 0 0,0 0 0 0 0,0 0 1 0 0,1 0-1 0 0,-1 0 0 0 0,1-1 0 0 0,0 1 0 0 0,0 0 0 0 0,3 5 0 0 0,-3-7-7 0 0,0 0 0 0 0,0-1 0 0 0,0 1 0 0 0,0-1 1 0 0,0 1-1 0 0,0-1 0 0 0,1 0 0 0 0,-1 0 0 0 0,0 1 0 0 0,1-1 0 0 0,-1 0 1 0 0,1 0-1 0 0,0 0 0 0 0,-1 0 0 0 0,1-1 0 0 0,0 1 0 0 0,-1 0 1 0 0,1-1-1 0 0,0 1 0 0 0,0-1 0 0 0,-1 0 0 0 0,1 1 0 0 0,0-1 0 0 0,0 0 1 0 0,0 0-1 0 0,3-1 0 0 0,-1 1-344 0 0,0-1 0 0 0,0 1 1 0 0,0-1-1 0 0,0-1 0 0 0,0 1 0 0 0,0 0 1 0 0,4-4-1 0 0,14-8-6629 0 0,-7 0-666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0,'0'0'1943'0'0,"16"8"-835"0"0,-12-5-880 0 0,0 2 0 0 0,-1-1-1 0 0,0 0 1 0 0,1 1 0 0 0,-2 0 0 0 0,1-1-1 0 0,0 1 1 0 0,-1 0 0 0 0,0 1 0 0 0,0-1 0 0 0,-1 0-1 0 0,0 0 1 0 0,0 1 0 0 0,1 9 0 0 0,0 7-312 0 0,-2 0 0 0 0,-2 28 0 0 0,-1-14 84 0 0,1-28 0 0 0,-1-6-4 0 0,1-7 23 0 0,1-8 285 0 0,1 7-162 0 0,1-1 1 0 0,0 1-1 0 0,0 0 0 0 0,0 0 1 0 0,1 0-1 0 0,0 0 0 0 0,0 0 1 0 0,1 0-1 0 0,-1 1 0 0 0,1-1 1 0 0,4-4-1 0 0,0-1 152 0 0,1 1 0 0 0,0 0-1 0 0,1 0 1 0 0,13-10 0 0 0,-19 17-278 0 0,1 0-1 0 0,0 0 1 0 0,-1 1-1 0 0,1 0 1 0 0,0 0-1 0 0,1 0 1 0 0,-1 0 0 0 0,0 1-1 0 0,0-1 1 0 0,1 1-1 0 0,4-1 1 0 0,-7 3-217 0 0,0-1 0 0 0,0 0 1 0 0,0 1-1 0 0,0-1 0 0 0,-1 1 1 0 0,1-1-1 0 0,0 1 0 0 0,0 0 0 0 0,-1 0 1 0 0,1 0-1 0 0,2 1 0 0 0,4 5-3665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4144 0 0,'1'2'13586'0'0,"4"6"-11639"0"0,-3-3-1516 0 0,0 1 1 0 0,0 0 0 0 0,-1-1-1 0 0,0 1 1 0 0,0 0 0 0 0,0 0-1 0 0,-1 11 1 0 0,4 21 693 0 0,-3-31-900 0 0,0 0 0 0 0,-1 0 0 0 0,0 9 0 0 0,1 17 333 0 0,1-25-541 0 0,-1-6 262 0 0,1-3-183 0 0,0-1 1 0 0,0 0-1 0 0,0 0 1 0 0,-1 0 0 0 0,1 0-1 0 0,0 0 1 0 0,-1 0-1 0 0,0 0 1 0 0,1-1 0 0 0,0-2-1 0 0,9-17 198 0 0,-6 12-140 0 0,0-1 0 0 0,14-18 0 0 0,-6 9 244 0 0,-11 16-361 0 0,1 0 0 0 0,-1 0 0 0 0,1 1 0 0 0,0-1-1 0 0,0 1 1 0 0,1-1 0 0 0,-1 1 0 0 0,1 0 0 0 0,0 0 0 0 0,7-4 0 0 0,-10 6-276 0 0,9-2-8013 0 0,-9 3 7728 0 0,-1 0 0 0 0,1 0 0 0 0,1 0-1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1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47 9904 0 0,'-8'13'1072'0'0,"5"-11"-305"0"0,0 0 1 0 0,0 0-1 0 0,0 0 0 0 0,0-1 1 0 0,-7 3-1 0 0,9-3-544 0 0,0-1-1 0 0,0 1 1 0 0,0-1-1 0 0,0 1 1 0 0,0-1 0 0 0,-1 0-1 0 0,1 0 1 0 0,0 0-1 0 0,0 0 1 0 0,0 0-1 0 0,0 0 1 0 0,0 0 0 0 0,-1 0-1 0 0,1 0 1 0 0,0 0-1 0 0,0 0 1 0 0,0-1-1 0 0,0 1 1 0 0,0 0 0 0 0,0-1-1 0 0,-2-1 526 0 0,-2 3 1298 0 0,0-1 629 0 0,10 2-1460 0 0,6 1-1063 0 0,0-1 1 0 0,0 0-1 0 0,0 0 1 0 0,0-1-1 0 0,1-1 1 0 0,-1 0-1 0 0,0-1 1 0 0,0 0-1 0 0,13-3 1 0 0,9 0-18 0 0,39 1 128 0 0,125 10 0 0 0,-183-6-260 0 0,117 4-3 0 0,16 0 0 0 0,-85-2 77 0 0,63-7-1 0 0,-8 0 27 0 0,217-13-27 0 0,-226 9 400 0 0,22-1-278 0 0,115-7-357 0 0,90 4 560 0 0,-117 17-133 0 0,-44 0-56 0 0,80 7 19 0 0,-157-5-139 0 0,-6-6 210 0 0,156-16 1 0 0,-180 3-68 0 0,-44 6-129 0 0,-20 6-96 0 0,10-6 87 0 0,-11 5 215 0 0,-18-9-168 0 0,13 9-274 0 0,0 1 0 0 0,-1-1 0 0 0,1 1 0 0 0,0 0 0 0 0,-1 0 0 0 0,1 0 0 0 0,-1 0 1 0 0,1 1-1 0 0,-4 0 0 0 0,-29 11-4902 0 0,35-12 4734 0 0,-5 3-1465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6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7832 0 0,'0'0'602'0'0,"-12"5"60"0"0,-5 6 7147 0 0,2 2-3423 0 0,11-10-3847 0 0,0 1 0 0 0,1 0-1 0 0,-1 0 1 0 0,1 0 0 0 0,0 0 0 0 0,0 0 0 0 0,0 1 0 0 0,1-1-1 0 0,-3 7 1 0 0,4-9 281 0 0,2-2-906 0 0,0 1 61 0 0,1 0 1 0 0,-1 0 0 0 0,0 0 0 0 0,0 0 0 0 0,1-1 0 0 0,-1 1 0 0 0,1-1 0 0 0,-1 1 0 0 0,0-1 0 0 0,1 1 0 0 0,-1-1 0 0 0,1 0 0 0 0,-1 0 0 0 0,1 1 0 0 0,-1-1 0 0 0,1 0 0 0 0,-1-1 0 0 0,1 1 0 0 0,-1 0 0 0 0,1 0 0 0 0,-1-1 0 0 0,1 1 0 0 0,-1 0 0 0 0,1-1 0 0 0,-1 0 0 0 0,0 1 0 0 0,2-2 0 0 0,3-1-554 0 0,-1-1-1 0 0,0 0 0 0 0,-1 0 1 0 0,9-9-1 0 0,-7 7-773 0 0,3-6-392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15664 0 0,'0'0'1571'0'0,"0"18"-485"0"0,6 46 2591 0 0,-7-48-3145 0 0,-4 23 0 0 0,3-23 53 0 0,-1 23 1 0 0,-2-11 918 0 0,5-23-281 0 0,7-18-575 0 0,-5 11-641 0 0,4-12 254 0 0,2 1-1 0 0,0 1 1 0 0,0-1-1 0 0,1 1 1 0 0,0 1 0 0 0,15-14-1 0 0,40-33-60 0 0,-58 53-220 0 0,1-1 1 0 0,0 1-1 0 0,0 1 0 0 0,0-1 0 0 0,0 1 1 0 0,1 0-1 0 0,0 1 0 0 0,0 0 0 0 0,9-3 1 0 0,5 9-3962 0 0,-16-3 2447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02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190 206 3680 0 0,'-15'2'392'0'0,"12"-1"-74"0"0,0 0 1 0 0,0 0-1 0 0,0 0 0 0 0,0-1 1 0 0,1 0-1 0 0,-1 1 0 0 0,0-1 1 0 0,0 0-1 0 0,0 0 0 0 0,0 0 1 0 0,0-1-1 0 0,0 1 0 0 0,-5-2 1 0 0,1-1 646 0 0,0 0 0 0 0,0 0 1 0 0,0-1-1 0 0,-6-4 1 0 0,7 4-287 0 0,1 1 0 0 0,-1 0-1 0 0,1 1 1 0 0,-1-1 0 0 0,0 1 0 0 0,0 0 0 0 0,0 1 0 0 0,0 0 0 0 0,-1 0 0 0 0,1 0 0 0 0,0 0 0 0 0,-11 1 4193 0 0,19 1-4847 0 0,0-1 1 0 0,0 0-1 0 0,0 1 0 0 0,0-1 1 0 0,-1 1-1 0 0,1 0 0 0 0,0 0 0 0 0,2 1 1 0 0,3 2 61 0 0,-1-2-28 0 0,0 0 0 0 0,0 1 1 0 0,10 6-1 0 0,-15-9-51 0 0,0 1 3 0 0,0-1 0 0 0,1 1 0 0 0,-1-1 0 0 0,0 1 0 0 0,0-1 1 0 0,0 0-1 0 0,1 0 0 0 0,-1 0 0 0 0,0 0 0 0 0,2 0 0 0 0,3 1 27 0 0,6 1 9 0 0,0 0 0 0 0,-1-1 1 0 0,22 1-1 0 0,48-9 207 0 0,133-1 404 0 0,-196 8-543 0 0,106-7 82 0 0,67 4 161 0 0,-173 3-308 0 0,178-7 349 0 0,60-6-123 0 0,-76 16-348 0 0,-83-2 80 0 0,3 0 16 0 0,121-13 0 0 0,-9 3-180 0 0,-31 3 32 0 0,107-17 1004 0 0,-80 0-537 0 0,24-2 58 0 0,72-2-265 0 0,-228 19-118 0 0,53-1 39 0 0,-16 1 64 0 0,-1 0 131 0 0,-101 8-207 0 0,105 3 315 0 0,-106-1-307 0 0,-1 0-1 0 0,1 0 1 0 0,10 5-1 0 0,1 0 5 0 0,-7-2-4 0 0,-9-5-30 0 0,-4-1 25 0 0,0 0-177 0 0,-1 1 1 0 0,0-1-1 0 0,1 0 1 0 0,-1 0-1 0 0,0 0 1 0 0,0 0-1 0 0,0 0 1 0 0,0 0-1 0 0,0 1 1 0 0,0-1-1 0 0,0 0 0 0 0,0 0 1 0 0,0 0-1 0 0,0 0 1 0 0,0 0-1 0 0,-1 0 1 0 0,1 0-1 0 0,0 1 1 0 0,-1-1-1 0 0,1 0 0 0 0,0 0 1 0 0,-1 0-1 0 0,1 1 1 0 0,-1-1-1 0 0,1 0 1 0 0,-1 1-1 0 0,0-1 1 0 0,1 0-1 0 0,-1 1 0 0 0,0-1 1 0 0,1 1-1 0 0,-2-2 1 0 0,2 2 113 0 0,-6-4-1436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07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56 3224 0 0,'0'0'143'0'0,"-2"-2"26"0"0,-8-4 1518 0 0,0-1 0 0 0,-12-11 0 0 0,17 14-1188 0 0,5 3-279 0 0,-1 1-1 0 0,1-1 0 0 0,-1 1 0 0 0,1-1 0 0 0,-1 0 1 0 0,1 1-1 0 0,-1-1 0 0 0,0 1 0 0 0,1 0 0 0 0,-1-1 0 0 0,0 1 1 0 0,0-1-1 0 0,1 1 0 0 0,-1 0 0 0 0,0 0 0 0 0,0-1 1 0 0,1 1-1 0 0,-1 0 0 0 0,0 0 0 0 0,0 0 0 0 0,0 0 1 0 0,1 0-1 0 0,-1 0 0 0 0,0 0 0 0 0,0 0 0 0 0,0 0 0 0 0,1 0 1 0 0,-2 1-1 0 0,2-1-157 0 0,-1 0-1 0 0,1 0 1 0 0,0 0 0 0 0,0 0-1 0 0,0 0 1 0 0,0 0 0 0 0,-1 0-1 0 0,1 0 1 0 0,0 0 0 0 0,0 0-1 0 0,0 0 1 0 0,0 1 0 0 0,-1-1-1 0 0,1 0 1 0 0,0 0 0 0 0,0 0-1 0 0,0 0 1 0 0,0 0 0 0 0,0 0-1 0 0,0 0 1 0 0,-1 1 0 0 0,1-1-1 0 0,0 0 1 0 0,0 0 0 0 0,0 0-1 0 0,0 0 1 0 0,0 1 0 0 0,0-1-1 0 0,0 0 1 0 0,0 0 0 0 0,0 0-1 0 0,0 0 1 0 0,0 1 0 0 0,0-1-1 0 0,0 0 1 0 0,0 0 0 0 0,0 0-1 0 0,0 0 1 0 0,0 1 0 0 0,0-1-1 0 0,0 0 1 0 0,0 0 0 0 0,0 0-1 0 0,0 0 1 0 0,0 1 0 0 0,0-1-1 0 0,9 8 960 0 0,-6-6-951 0 0,-1-1-1 0 0,1 0 0 0 0,-1 1 1 0 0,1-1-1 0 0,-1 0 1 0 0,1 0-1 0 0,5 0 0 0 0,155 6 1963 0 0,-87-4-2090 0 0,-22 3 294 0 0,-35-2-176 0 0,0-2-1 0 0,0 0 1 0 0,1-1 0 0 0,30-3-1 0 0,-24 0 37 0 0,41 1-1 0 0,-36 1-94 0 0,47 6-26 0 0,-32-1 22 0 0,-12-2 4 0 0,-15 0 6 0 0,35-2 1 0 0,34 0 74 0 0,-36 0-84 0 0,137 7 2 0 0,54-13 11 0 0,-135 9 160 0 0,-61-1-129 0 0,196-3 188 0 0,-3 1 20 0 0,-220 0-190 0 0,68 0 136 0 0,71-3 38 0 0,40-4-30 0 0,96-19-66 0 0,-57 13 139 0 0,-188 10-346 0 0,108 3 99 0 0,-2-1-12 0 0,-33-4-18 0 0,261-16 0 0 0,-28 7 12 0 0,-157 9 272 0 0,175 3 716 0 0,-294 7-783 0 0,89 18-1 0 0,-11-1 231 0 0,-124-19-215 0 0,75 5 414 0 0,-92-9-444 0 0,-11 1-151 0 0,0-1 0 0 0,-1 0 0 0 0,1-1 0 0 0,-1 1 0 0 0,1-1 0 0 0,0 0 0 0 0,8-3 0 0 0,-5 1-268 0 0,-6 3-199 0 0,-1-1-1 0 0,0 1 1 0 0,0-1-1 0 0,0 0 0 0 0,0 0 1 0 0,0 0-1 0 0,2-1 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17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53 2304 0 0,'-20'0'8708'0'0,"19"0"-8341"0"0,0 0 1 0 0,1 0-1 0 0,-1-1 1 0 0,0 1 0 0 0,0 0-1 0 0,0 1 1 0 0,1-1-1 0 0,-1 0 1 0 0,0 0 0 0 0,0 0-1 0 0,0 0 1 0 0,1 1-1 0 0,-1-1 1 0 0,0 0-1 0 0,0 0 1 0 0,1 1 0 0 0,-1-1-1 0 0,0 1 1 0 0,1-1-1 0 0,-2 2 1 0 0,2-2-203 0 0,0 0-1 0 0,0 1 1 0 0,0-1-1 0 0,0 0 1 0 0,0 1-1 0 0,0-1 1 0 0,0 1-1 0 0,0-1 1 0 0,0 0-1 0 0,0 1 1 0 0,1-1-1 0 0,-1 0 1 0 0,0 1-1 0 0,0-1 1 0 0,0 0 0 0 0,0 0-1 0 0,1 1 1 0 0,-1-1-1 0 0,0 0 1 0 0,0 1-1 0 0,1-1 1 0 0,-1 0-1 0 0,9 8-1054 0 0,-3-6 1107 0 0,0 1 0 0 0,0-1 0 0 0,1-1-1 0 0,-1 1 1 0 0,1-1 0 0 0,11 1 0 0 0,39 2 795 0 0,66-4 1 0 0,57-12-79 0 0,19-1-381 0 0,93 4 438 0 0,-211 3-798 0 0,36 0 111 0 0,1 6 102 0 0,101 0 564 0 0,-71 1-414 0 0,14-1 21 0 0,-140 1-486 0 0,1 0-1 0 0,32 7 1 0 0,27 2 128 0 0,-51-11 93 0 0,-1 0 0 0 0,46-10 0 0 0,33-2-360 0 0,-60 11 264 0 0,84 8 0 0 0,-122-5-169 0 0,0-1-1 0 0,0 0 1 0 0,1 0 0 0 0,-1-1-1 0 0,18-4 1 0 0,-29 5-47 0 0,0 0 0 0 0,0 0 0 0 0,0 0 0 0 0,1 0 0 0 0,-1 0 0 0 0,0 0 0 0 0,0 0 0 0 0,0 0 0 0 0,0 0 0 0 0,1 0 0 0 0,-1-1 0 0 0,0 1 0 0 0,0 0 0 0 0,0 0 0 0 0,0 0 0 0 0,0 0 0 0 0,1 0 0 0 0,-1 0 0 0 0,0-1 0 0 0,0 1 0 0 0,0 0 0 0 0,0 0 0 0 0,0 0 0 0 0,0 0 0 0 0,0 0 0 0 0,0-1 0 0 0,1 1 0 0 0,-1 0 0 0 0,0 0 0 0 0,0 0 0 0 0,0 0 0 0 0,0-1 0 0 0,0 1 0 0 0,0 0 0 0 0,0 0 0 0 0,0 0 0 0 0,0-1 0 0 0,0 1 0 0 0,0 0 0 0 0,0 0 0 0 0,0 0 0 0 0,0 0 0 0 0,0-1 0 0 0,-1 1 0 0 0,1 0 0 0 0,0 0 0 0 0,0 0 0 0 0,0 0 0 0 0,0-1 0 0 0,-3-3 0 0 0,-12-23-3587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20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 7944 0 0,'0'0'720'0'0,"-5"2"-576"0"0,-15-6 17382 0 0,25 1-17415 0 0,-2 2-44 0 0,0 0 1 0 0,0 1 0 0 0,0-1-1 0 0,0 1 1 0 0,0 0 0 0 0,0 0 0 0 0,0 0-1 0 0,4 0 1 0 0,-1 1 7 0 0,31-4 846 0 0,-24 2-620 0 0,-1 0 0 0 0,20 2-1 0 0,2-1-90 0 0,-28 0-196 0 0,-1-1-1 0 0,1 1 1 0 0,-1 0-1 0 0,1 0 1 0 0,-1 1-1 0 0,0 0 1 0 0,1 0-1 0 0,-1 0 1 0 0,0 1 0 0 0,8 2-1 0 0,-11-3-6 0 0,10 6 65 0 0,0 0-1 0 0,25 9 1 0 0,-32-15-61 0 0,-1 1-1 0 0,0-1 1 0 0,0-1 0 0 0,1 1-1 0 0,-1-1 1 0 0,1 1-1 0 0,-1-1 1 0 0,0-1 0 0 0,1 1-1 0 0,-1-1 1 0 0,0 1 0 0 0,1-1-1 0 0,6-2 1 0 0,-8 2-5 0 0,0 1 0 0 0,1 0 0 0 0,-1 0 0 0 0,1 0 0 0 0,-1 0 0 0 0,0 0 1 0 0,1 1-1 0 0,-1 0 0 0 0,0 0 0 0 0,1 0 0 0 0,-1 0 0 0 0,0 0 0 0 0,0 0 0 0 0,5 4 1 0 0,18 5 29 0 0,-9-6-10 0 0,-6 0-11 0 0,0-1 1 0 0,0 0 0 0 0,0-1 0 0 0,0-1-1 0 0,0 0 1 0 0,16 0 0 0 0,-23-2-10 0 0,-1 0 1 0 0,1 0-1 0 0,0-1 0 0 0,0 1 1 0 0,-1-1-1 0 0,1 0 1 0 0,0 0-1 0 0,3-3 0 0 0,-3 2 14 0 0,1 0 0 0 0,0 1 0 0 0,9-4 0 0 0,8 1 55 0 0,0 0 1 0 0,1 2-1 0 0,0 1 1 0 0,43 2-1 0 0,-48 0-64 0 0,83 5 245 0 0,-36-2-155 0 0,22-1-10 0 0,-60-3-72 0 0,36 5 0 0 0,5 0 7 0 0,33 5 50 0 0,-2-1 0 0 0,-32-7-40 0 0,55-1 56 0 0,20 0-92 0 0,-75-6 48 0 0,55 0 40 0 0,-104 7-115 0 0,1 0-1 0 0,31 8 1 0 0,14 2 29 0 0,-44-9 30 0 0,27 3-32 0 0,-1-2 1 0 0,64-3-1 0 0,-29-6 384 0 0,155 11-1 0 0,-64 0-590 0 0,-106-6 394 0 0,77 11 0 0 0,-90-2-441 0 0,-24-3 260 0 0,1-1-1 0 0,-1-1 1 0 0,40-2 0 0 0,-21-6 346 0 0,-43 4-313 0 0,-1 0 0 0 0,1 1 0 0 0,-1-1 0 0 0,0-1 1 0 0,7-2-1 0 0,-10 3-37 0 0,0 0 1 0 0,-1 1 0 0 0,1-1 0 0 0,-1 0-1 0 0,0 0 1 0 0,1 0 0 0 0,-1 0-1 0 0,0 0 1 0 0,1 1 0 0 0,-1-1 0 0 0,0 0-1 0 0,0 0 1 0 0,0 0 0 0 0,0 0-1 0 0,0 0 1 0 0,0 0 0 0 0,0 0 0 0 0,0-1-1 0 0,-1 0 0 0 0,2-4-571 0 0,-1 1-1 0 0,0-1 1 0 0,-1 0 0 0 0,0 1-1 0 0,1-1 1 0 0,-2 1 0 0 0,1-1-1 0 0,-3-7 1 0 0,-2 7-771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26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15 173 4144 0 0,'0'0'191'0'0,"-15"3"11869"0"0,15-3-11807 0 0,1-1-1 0 0,-1 0 1 0 0,0 0-1 0 0,0 0 1 0 0,0 0-1 0 0,0 0 1 0 0,1 0-1 0 0,-1 0 1 0 0,0 1-1 0 0,1-1 1 0 0,-1 0-1 0 0,1 0 0 0 0,4-7 6446 0 0,40 4-5889 0 0,-26 2-337 0 0,23-1-1 0 0,66-4-269 0 0,-55 2-204 0 0,2 2 18 0 0,60-6 32 0 0,-67 5-36 0 0,-24 2 9 0 0,28-5-1 0 0,72-11-9 0 0,-96 15-8 0 0,147-10 70 0 0,-95 8 56 0 0,-32 1-70 0 0,163-15 50 0 0,-115 9-37 0 0,6-1 46 0 0,149-8 183 0 0,-178 15-280 0 0,-50 1-10 0 0,0 2-1 0 0,0 1 1 0 0,29 2 0 0 0,-41-1-11 0 0,0 0 0 0 0,0-1 0 0 0,12-2 0 0 0,-13 1 0 0 0,0 1 0 0 0,0 0 0 0 0,20 2 0 0 0,-10 1 0 0 0,1-1 0 0 0,-1-1 0 0 0,35-2 0 0 0,96 5 120 0 0,-38 1-29 0 0,40 4 118 0 0,477-9 54 0 0,-236 9-82 0 0,-341-8-181 0 0,49 4 0 0 0,18 1 37 0 0,-20-3-10 0 0,-40 3-27 0 0,57 3 0 0 0,136 18-1 0 0,-9-1 13 0 0,-74-12 46 0 0,56 1 12 0 0,-53-6 175 0 0,1 0-106 0 0,-99-8-22 0 0,26-4-8 0 0,-73 3-110 0 0,-27 0-67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44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2304 0 0,'0'0'10816'0'0,"8"-16"-8603"0"0,-7 13-2033 0 0,0 1 0 0 0,0 0 1 0 0,0-1-1 0 0,1 1 0 0 0,-1 0 0 0 0,1 0 1 0 0,-1 0-1 0 0,1 0 0 0 0,0 1 1 0 0,3-3-1 0 0,1-2 153 0 0,-5 5 171 0 0,14-4 974 0 0,29-3-159 0 0,4 11-953 0 0,52 8 0 0 0,10 1-187 0 0,133-7 151 0 0,-136-5-88 0 0,-61 2 204 0 0,63-7 0 0 0,5-4 104 0 0,-58 6-267 0 0,150-7 380 0 0,-78 5-442 0 0,-105 4-188 0 0,115-1 254 0 0,17 5-28 0 0,-110-4-187 0 0,78-5 210 0 0,22 1 286 0 0,144 14 0 0 0,-277-8-532 0 0,213 23 323 0 0,-158-17-172 0 0,-47-6-161 0 0,207-2 588 0 0,-88-4-301 0 0,76 0 104 0 0,-55-8-109 0 0,-9 1-394 0 0,13-2 8 0 0,-130 12 86 0 0,17 0 56 0 0,90 6 0 0 0,-108-2-67 0 0,47-2 0 0 0,1-1 76 0 0,136 13 156 0 0,115-5 79 0 0,-22 0-96 0 0,-220-7-207 0 0,99-1 114 0 0,89-6 90 0 0,-28-14-14 0 0,-22 0 26 0 0,-112 12-124 0 0,-69 4-54 0 0,1 1-1 0 0,0 3 1 0 0,49 5-1 0 0,-71-1-18 0 0,-8-1 20 0 0,36 7 0 0 0,-53-8-133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1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51 1840 0 0,'0'0'1725'0'0,"-5"-15"5336"0"0,5 13-6846 0 0,1 1 0 0 0,-1 0 0 0 0,0-1 0 0 0,1 1 0 0 0,-1 0 1 0 0,1-1-1 0 0,-1 1 0 0 0,1 0 0 0 0,0 0 0 0 0,0-1 0 0 0,1 0 0 0 0,3-8 1768 0 0,-3 10-1735 0 0,0-1 0 0 0,-1 1 0 0 0,1-1 0 0 0,0 1 0 0 0,-1 0-1 0 0,1 0 1 0 0,0-1 0 0 0,-1 1 0 0 0,3 1 0 0 0,1 0 10 0 0,-1 0 0 0 0,1 0 0 0 0,0-1 0 0 0,-1 0 0 0 0,1 1 0 0 0,5-2 0 0 0,15 2 390 0 0,1 2-107 0 0,50-2-1 0 0,-11 0-154 0 0,101-2-66 0 0,-58-2-220 0 0,381-8 1273 0 0,-344 11-814 0 0,222 2 232 0 0,-224 0-617 0 0,53 2-20 0 0,43 0 207 0 0,-44-2 184 0 0,171 9-1 0 0,-145 12-262 0 0,-84-7-308 0 0,11 6 99 0 0,-12-2 166 0 0,27-5 337 0 0,187-5 0 0 0,-61-10-176 0 0,-45 13 188 0 0,-227-10-520 0 0,-3-2-79 0 0,-13-1-91 0 0,-6-7-5049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5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32 3680 0 0,'0'0'2757'0'0,"-11"-2"2094"0"0,5-1-1330 0 0,2-9-884 0 0,0-3 6339 0 0,11 16-8730 0 0,1 0 0 0 0,-1 0 0 0 0,1 1-1 0 0,-1 0 1 0 0,9 4 0 0 0,7 1 79 0 0,94 20 638 0 0,44 13 116 0 0,-126-30-772 0 0,1-2 0 0 0,47 4-1 0 0,-24-4-74 0 0,-29-3-124 0 0,0-2 0 0 0,0-2-1 0 0,33-1 1 0 0,78-6 264 0 0,-139 6-405 0 0,0 0 0 0 0,1 0 0 0 0,-1 0 0 0 0,0 1 0 0 0,0-1 0 0 0,1 1 0 0 0,2 0 0 0 0,-4 0-358 0 0,0-1 1 0 0,0 1 0 0 0,0-1-1 0 0,-1 1 1 0 0,1 0-1 0 0,0-1 1 0 0,0 1 0 0 0,-1 0-1 0 0,1 0 1 0 0,0 0-1 0 0,0 1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5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8320 0 0,'0'0'9247'0'0,"20"2"-5767"0"0,58-7 360 0 0,-61 6-3246 0 0,25 4-1 0 0,5 1-300 0 0,59 2 115 0 0,-91-7-321 0 0,0-1 0 0 0,0-1-1 0 0,18-4 1 0 0,8 1 61 0 0,169-16 365 0 0,97-12 164 0 0,11-2-149 0 0,-86 18-329 0 0,-209 15-179 0 0,259-3 378 0 0,-18 1-76 0 0,-153 1-133 0 0,39-2 94 0 0,-109 2-211 0 0,212-21 645 0 0,-9-9 406 0 0,-220 32-832 0 0,-9 2-126 0 0,-8-1-165 0 0,-2 3 0 0 0,1-1 0 0 0,2-1 0 0 0,-2-1 0 0 0,-1 0 0 0 0,1-1 0 0 0,0 0 0 0 0,1 0 0 0 0,-3 0 0 0 0,0 0-15 0 0,-2 0-57 0 0,2 0-8 0 0,-2 0 8 0 0,-2 1 18 0 0,2 1 54 0 0,-1-2 261 0 0,-1 0-233 0 0,2-3-24 0 0,3-1-4 0 0,-2 1 0 0 0,0-1-68 0 0,-3 3-284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7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17 4608 0 0,'0'1'35'0'0,"0"0"-14"0"0,1 0 0 0 0,-1-1-1 0 0,0 1 1 0 0,0 0 0 0 0,0-1 0 0 0,0 1-1 0 0,0 0 1 0 0,0-1 0 0 0,0 1 0 0 0,0 0-1 0 0,0-1 1 0 0,0 1 0 0 0,-1 0-1 0 0,1 0 1 0 0,-1 0-7 0 0,1-1 0 0 0,-1 0 0 0 0,0 0 0 0 0,1 0 0 0 0,-1 1 0 0 0,1-1 0 0 0,-1 0 0 0 0,0 0 0 0 0,1 0 0 0 0,-1 0 0 0 0,0 0 0 0 0,1 0 0 0 0,-1 0 0 0 0,0 0 0 0 0,1 0 0 0 0,-1-1 0 0 0,1 1 0 0 0,-1 0 0 0 0,0 0 0 0 0,1 0 0 0 0,-1-1 0 0 0,1 1 0 0 0,-1 0 0 0 0,1-1 0 0 0,-2 0 1 0 0,-6-2 3104 0 0,-2-2 2454 0 0,2 1-4224 0 0,5-6 4413 0 0,9 8-4209 0 0,-5 2-1521 0 0,-1-1-1 0 0,1 1 1 0 0,0 0-1 0 0,0-1 1 0 0,0 1 0 0 0,0 0-1 0 0,-1 0 1 0 0,1-1-1 0 0,0 1 1 0 0,0 0-1 0 0,0 0 1 0 0,0 0-1 0 0,0 0 1 0 0,0 0 0 0 0,0 0-1 0 0,-1 1 1 0 0,1-1-1 0 0,0 0 1 0 0,0 0-1 0 0,1 1 1 0 0,22 4 407 0 0,30 3 0 0 0,-5-1 56 0 0,-5 1-200 0 0,12 4 82 0 0,1-3-1 0 0,83 2 0 0 0,183-13 59 0 0,-168-7-14 0 0,0 0 67 0 0,-120 8-382 0 0,-16 1-37 0 0,-1-1 1 0 0,1 2-1 0 0,-1 1 1 0 0,22 4-1 0 0,-15-1 53 0 0,46 3-1 0 0,-36-5-38 0 0,103 4 145 0 0,16 3-23 0 0,-31-4-28 0 0,-10 0-74 0 0,117 8 431 0 0,-205-13-493 0 0,188-5 191 0 0,-93 1-64 0 0,2 1 53 0 0,-42-3-46 0 0,119-8 82 0 0,45-1-41 0 0,-117 8-136 0 0,66 9 34 0 0,-143-1-100 0 0,144 8-14 0 0,-41-2 184 0 0,127 9 140 0 0,81-9-4 0 0,-239-14-254 0 0,46-1 84 0 0,-54 5-92 0 0,102 4 108 0 0,-162-1-79 0 0,24 3 54 0 0,12-1 75 0 0,-62-4-184 0 0,3 5-53 0 0,-30-4-91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1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4608 0 0,'-7'7'15896'0'0,"5"-3"-15103"0"0,4 0-604 0 0,0-1 1 0 0,1 1 0 0 0,-1-1-1 0 0,1 1 1 0 0,0-1 0 0 0,0 0-1 0 0,0 0 1 0 0,0 0 0 0 0,1 0-1 0 0,-1-1 1 0 0,8 4 0 0 0,4 5 156 0 0,1 1-10 0 0,2-1 0 0 0,19 11 0 0 0,4 1-32 0 0,-24-12-171 0 0,24 14 333 0 0,53 44-1 0 0,-13-4 122 0 0,120 73-1 0 0,-78-45-320 0 0,-92-68-81 0 0,72 66 376 0 0,33 27 265 0 0,-111-100-545 0 0,-9-5 377 0 0,1-1 0 0 0,21 11 1 0 0,-37-24-699 0 0,1 0 1 0 0,-1-1-1 0 0,0 1 1 0 0,-1 0 0 0 0,1-1-1 0 0,0 1 1 0 0,0-1-1 0 0,1-2 1 0 0,-2 0 44 0 0,1 0-1 0 0,-1 0 1 0 0,0 1 0 0 0,0-1-1 0 0,0 0 1 0 0,0 0 0 0 0,-1 0 0 0 0,0 1-1 0 0,1-1 1 0 0,-1 0 0 0 0,-1 0-1 0 0,1 1 1 0 0,0-1 0 0 0,-1 1-1 0 0,0 0 1 0 0,0-1 0 0 0,-2-3-1 0 0,-6-7 92 0 0,-1 0-1 0 0,-16-17 0 0 0,23 27-81 0 0,-8-9 21 0 0,-2 0-1 0 0,0 1 1 0 0,-26-17 0 0 0,6 14 42 0 0,27 12-37 0 0,38 1-40 0 0,-12 2 0 0 0,1 2 0 0 0,-1 1 0 0 0,0 0 0 0 0,0 1 0 0 0,0 1 0 0 0,0 1 0 0 0,18 8 0 0 0,-29-10-5 0 0,-1-1-1 0 0,0 1 1 0 0,0 0 0 0 0,0 1-1 0 0,9 8 1 0 0,-14-11 4 0 0,0-1-1 0 0,0 1 1 0 0,-1 0-1 0 0,1 0 1 0 0,-1 0-1 0 0,1 1 1 0 0,-1-1-1 0 0,0 0 1 0 0,0 0-1 0 0,0 1 1 0 0,0-1 0 0 0,0 1-1 0 0,-1-1 1 0 0,1 1-1 0 0,-1-1 1 0 0,1 1-1 0 0,-1-1 1 0 0,0 1-1 0 0,0-1 1 0 0,0 1-1 0 0,-1 4 1 0 0,0-1-3 0 0,-1 0-1 0 0,0 0 1 0 0,0 0 0 0 0,0 0 0 0 0,-1 0-1 0 0,1 0 1 0 0,-1-1 0 0 0,-1 1-1 0 0,1-1 1 0 0,-8 8 0 0 0,5-6-17 0 0,-1-1 0 0 0,0 0 0 0 0,0 0 1 0 0,0-1-1 0 0,-1 0 0 0 0,-13 7 1 0 0,-7 0-131 0 0,-1-2 0 0 0,1-1 0 0 0,-46 9 1 0 0,41-11-44 0 0,23-4-302 0 0,-23 4-1998 0 0,12-3-4739 0 0,3-2-1642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1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39 151 3224 0 0,'-3'-7'12533'0'0,"4"2"-11464"0"0,-1 0-1 0 0,1 0 1 0 0,-1 1 0 0 0,2-1-1 0 0,-1 0 1 0 0,3-7 0 0 0,-1 4-339 0 0,1 1 1 0 0,0 0 0 0 0,8-12 0 0 0,-7 13-567 0 0,0-1 1 0 0,1 1-1 0 0,-1 1 1 0 0,1-1-1 0 0,0 1 1 0 0,1 0-1 0 0,-1 0 1 0 0,1 1-1 0 0,10-6 1 0 0,-4 7-75 0 0,-13 3-91 0 0,0 0 0 0 0,1 0 0 0 0,-1 0 0 0 0,0 0 0 0 0,0 1 0 0 0,1-1 0 0 0,-1 0 0 0 0,0 0 0 0 0,0 0-1 0 0,1 0 1 0 0,-1 0 0 0 0,0 0 0 0 0,0 1 0 0 0,0-1 0 0 0,1 0 0 0 0,-1 0 0 0 0,0 0 0 0 0,0 0 0 0 0,0 1 0 0 0,1-1 0 0 0,-1 0 0 0 0,0 0 0 0 0,0 1 0 0 0,0-1 0 0 0,1 2-15 0 0,-1 0-1 0 0,0 0 0 0 0,0 0 0 0 0,0 0 0 0 0,0-1 1 0 0,0 1-1 0 0,0 0 0 0 0,-1 3 0 0 0,1-2 6 0 0,-2 3 47 0 0,1 0 0 0 0,-1 0 0 0 0,0 0 0 0 0,0 0 0 0 0,-1 0 0 0 0,0-1 0 0 0,0 1 0 0 0,0-1 0 0 0,-7 8 0 0 0,-2 2 204 0 0,-25 22 0 0 0,34-34-123 0 0,0 0 0 0 0,0-1 0 0 0,0 1 0 0 0,0-1-1 0 0,-1 0 1 0 0,-5 3 0 0 0,8-5-142 0 0,-1 1 0 0 0,0-1 1 0 0,1 1-1 0 0,-1-1 0 0 0,0 0 0 0 0,1 0 0 0 0,-1 1 0 0 0,0-1 1 0 0,1 0-1 0 0,-1-1 0 0 0,0 1 0 0 0,1 0 0 0 0,-1 0 0 0 0,0-1 1 0 0,1 1-1 0 0,-1-1 0 0 0,-1 0 0 0 0,2 0 53 0 0,0 1-1 0 0,0-1 1 0 0,0 1-1 0 0,0-1 1 0 0,0 1-1 0 0,0-1 1 0 0,0 0 0 0 0,0 0-1 0 0,0 1 1 0 0,1-1-1 0 0,-1 0 1 0 0,0 0-1 0 0,1 0 1 0 0,-1 0 0 0 0,0 0-1 0 0,1 0 1 0 0,-1 0-1 0 0,1 0 1 0 0,0 0-1 0 0,-1 0 1 0 0,1-2-1 0 0,-1 1-13 0 0,1-1-1 0 0,0 1 0 0 0,0 0 0 0 0,1-1 1 0 0,-1 1-1 0 0,0 0 0 0 0,1 0 0 0 0,-1-1 1 0 0,1 1-1 0 0,1-3 0 0 0,2-2-4 0 0,-1 0 0 0 0,1 1-1 0 0,0-1 1 0 0,1 1 0 0 0,0 0 0 0 0,6-7-1 0 0,-7 10 14 0 0,0-1 0 0 0,0 0 0 0 0,1 1 0 0 0,-1 0 0 0 0,1 0-1 0 0,0 0 1 0 0,0 0 0 0 0,9-3 0 0 0,-11 5-15 0 0,0 1-1 0 0,0-1 1 0 0,0 1 0 0 0,-1-1-1 0 0,1 1 1 0 0,0 0 0 0 0,0 0 0 0 0,0 0-1 0 0,0 0 1 0 0,0 0 0 0 0,-1 1-1 0 0,1 0 1 0 0,0-1 0 0 0,0 1 0 0 0,-1 0-1 0 0,1 0 1 0 0,0 0 0 0 0,-1 1-1 0 0,6 2 1 0 0,-5-1 4 0 0,0-1 1 0 0,0 1-1 0 0,0 0 0 0 0,-1-1 0 0 0,1 1 1 0 0,2 4-1 0 0,-4-6-6 0 0,-1-1-1 0 0,1 1 1 0 0,-1-1 0 0 0,0 0 0 0 0,1 1 0 0 0,-1-1 0 0 0,0 1 0 0 0,1-1 0 0 0,-1 1-1 0 0,0-1 1 0 0,0 1 0 0 0,1-1 0 0 0,-1 1 0 0 0,0-1 0 0 0,0 1 0 0 0,0 0-1 0 0,0-1 1 0 0,0 1 0 0 0,0-1 0 0 0,0 1 0 0 0,0-1 0 0 0,0 1 0 0 0,0-1 0 0 0,0 1-1 0 0,0 0 1 0 0,0-1 0 0 0,0 1 0 0 0,0-1 0 0 0,-1 2 0 0 0,0-1 17 0 0,0 3 20 0 0,0 0 0 0 0,-1 0 0 0 0,1 0 1 0 0,-1 0-1 0 0,0 0 0 0 0,0 0 0 0 0,-1-1 0 0 0,1 1 1 0 0,-1-1-1 0 0,-3 4 0 0 0,5-5-17 0 0,0 0 0 0 0,-1-1-1 0 0,0 1 1 0 0,1-1 0 0 0,-1 1 0 0 0,0-1 0 0 0,0 1-1 0 0,0-1 1 0 0,0 0 0 0 0,0 0 0 0 0,0 0-1 0 0,0 0 1 0 0,0 0 0 0 0,0-1 0 0 0,0 1-1 0 0,0-1 1 0 0,-1 1 0 0 0,1-1 0 0 0,0 0 0 0 0,0 0-1 0 0,-3 0 1 0 0,3-1 6 0 0,0 0 0 0 0,0 0 0 0 0,1 0 0 0 0,-1 0-1 0 0,1 0 1 0 0,-1 0 0 0 0,1-1 0 0 0,-1 1 0 0 0,1-1 0 0 0,0 1 0 0 0,-1-1-1 0 0,1 1 1 0 0,0-1 0 0 0,0 0 0 0 0,0 1 0 0 0,0-3 0 0 0,0 2-84 0 0,0 0 0 0 0,0 0-1 0 0,0-1 1 0 0,0 1 0 0 0,0 0 0 0 0,1 0 0 0 0,-1-1 0 0 0,1 1 0 0 0,0 0 0 0 0,0-1 0 0 0,0 1-1 0 0,0-1 1 0 0,0 1 0 0 0,0-3 0 0 0,3 1-766 0 0,0 1-26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2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0 295 4608 0 0,'0'0'4506'0'0,"13"-6"-212"0"0,5 8-1329 0 0,-13-2-2494 0 0,0 1-1 0 0,0-1 0 0 0,-1 0 1 0 0,1 0-1 0 0,0-1 1 0 0,5 0-1 0 0,13-6 212 0 0,0-2-1 0 0,0 0 1 0 0,-1-1 0 0 0,-1 0 0 0 0,0-2-1 0 0,35-26 1 0 0,-5 3-149 0 0,14-10 55 0 0,-44 29-411 0 0,-11 10 52 0 0,-2-1-1 0 0,1 0 1 0 0,10-10 0 0 0,-17 15-197 0 0,-1 0 0 0 0,1 0 0 0 0,-1 0 1 0 0,1 0-1 0 0,-1 0 0 0 0,0 0 0 0 0,0-1 1 0 0,1 1-1 0 0,-2 0 0 0 0,1-1 0 0 0,0 1 0 0 0,0-1 1 0 0,-1 1-1 0 0,1-1 0 0 0,-1 1 0 0 0,0-1 0 0 0,0 1 1 0 0,0-1-1 0 0,-1-3 0 0 0,1 5-20 0 0,0 1-1 0 0,0-1 1 0 0,-1 0-1 0 0,1 1 1 0 0,0-1-1 0 0,-1 0 1 0 0,1 1 0 0 0,-1-1-1 0 0,1 1 1 0 0,-1-1-1 0 0,1 1 1 0 0,-1-1-1 0 0,1 1 1 0 0,-1-1-1 0 0,0 1 1 0 0,1 0-1 0 0,-1-1 1 0 0,0 1-1 0 0,1 0 1 0 0,-1-1 0 0 0,0 1-1 0 0,1 0 1 0 0,-1 0-1 0 0,0 0 1 0 0,0 0-1 0 0,1-1 1 0 0,-1 1-1 0 0,0 0 1 0 0,0 0-1 0 0,1 1 1 0 0,-1-1 0 0 0,0 0-1 0 0,0 0 1 0 0,1 0-1 0 0,-2 1 1 0 0,-26 7 93 0 0,4 1-92 0 0,8-3-13 0 0,0 0 1 0 0,1 1-1 0 0,-1 1 1 0 0,-14 10-1 0 0,15-7 42 0 0,1 1 0 0 0,0 0-1 0 0,1 0 1 0 0,0 2 0 0 0,1-1-1 0 0,0 2 1 0 0,2-1 0 0 0,-1 2-1 0 0,2-1 1 0 0,0 1 0 0 0,1 1-1 0 0,0 0 1 0 0,2 0 0 0 0,0 0-1 0 0,1 1 1 0 0,0-1 0 0 0,2 1-1 0 0,-2 19 1 0 0,4-28 22 0 0,1-1 1 0 0,1 1-1 0 0,-1-1 0 0 0,4 17 1 0 0,-3-21-52 0 0,0-1 1 0 0,0 0 0 0 0,0 0 0 0 0,0 0 0 0 0,0 0 0 0 0,0 0 0 0 0,1 0 0 0 0,-1-1 0 0 0,1 1 0 0 0,0 0 0 0 0,0-1 0 0 0,0 1 0 0 0,0-1 0 0 0,1 0 0 0 0,4 4 0 0 0,-2-3 34 0 0,0-1 0 0 0,1 0 0 0 0,-1 0 0 0 0,1 0 0 0 0,-1-1 0 0 0,1 0 0 0 0,0 0 0 0 0,0-1 0 0 0,-1 1-1 0 0,13-2 1 0 0,4-1-79 0 0,32-6 0 0 0,-40 5 61 0 0,4-1-645 0 0,32-11-1 0 0,14-11-4306 0 0,-44 16 2475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3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35 7280 0 0,'0'0'660'0'0,"10"-17"5873"0"0,-7 10-2582 0 0,-3 7-3724 0 0,0 0-1 0 0,0-1 1 0 0,1 1 0 0 0,-1-1-1 0 0,0 1 1 0 0,0 0 0 0 0,0-1-1 0 0,1 1 1 0 0,-1-1 0 0 0,0 1-1 0 0,0 0 1 0 0,0-1 0 0 0,0 1-1 0 0,0-1 1 0 0,0 1 0 0 0,0-1-1 0 0,0 1 1 0 0,0 0 0 0 0,0-1-1 0 0,-8-2-128 0 0,3 4-32 0 0,-1 0 0 0 0,1 0 1 0 0,0 1-1 0 0,0 0 0 0 0,0 0 0 0 0,-7 3 0 0 0,7-3-57 0 0,-13 7 285 0 0,-23 13 0 0 0,34-18-173 0 0,1 0-1 0 0,0 1 1 0 0,0 0 0 0 0,1 0-1 0 0,-1 0 1 0 0,-8 12-1 0 0,6-6 140 0 0,-33 50 449 0 0,37-54-744 0 0,1 1 0 0 0,-1-1 0 0 0,1 1 0 0 0,1-1 0 0 0,-1 1 0 0 0,-2 15 0 0 0,5-23 64 0 0,0 1 0 0 0,0-1-1 0 0,0 1 1 0 0,0-1 0 0 0,0 1 0 0 0,0-1-1 0 0,0 0 1 0 0,0 1 0 0 0,0-1-1 0 0,0 1 1 0 0,0-1 0 0 0,0 1 0 0 0,0-1-1 0 0,0 1 1 0 0,1-1 0 0 0,-1 1-1 0 0,0-1 1 0 0,0 0 0 0 0,1 1 0 0 0,-1-1-1 0 0,0 1 1 0 0,0-1 0 0 0,1 0-1 0 0,-1 1 1 0 0,0-1 0 0 0,1 0 0 0 0,-1 0-1 0 0,0 1 1 0 0,1-1 0 0 0,-1 0-1 0 0,1 0 1 0 0,-1 1 0 0 0,1-1 0 0 0,-1 0-1 0 0,0 0 1 0 0,1 0 0 0 0,-1 0-1 0 0,1 0 1 0 0,-1 1 0 0 0,1-1 0 0 0,-1 0-1 0 0,1 0 1 0 0,-1 0 0 0 0,1 0-1 0 0,-1 0 1 0 0,1-1 0 0 0,-1 1 0 0 0,1 0-1 0 0,-1 0 1 0 0,0 0 0 0 0,1 0-1 0 0,-1 0 1 0 0,1-1 0 0 0,0 1 0 0 0,24-12 208 0 0,-10 0 35 0 0,0 0 0 0 0,-1-1-1 0 0,-1-1 1 0 0,24-30 0 0 0,-33 39-191 0 0,30-41 473 0 0,-19 26 43 0 0,18-22-1 0 0,-15 23 27 0 0,-17 18-390 0 0,-1 20-209 0 0,-2 1 0 0 0,-1-1 0 0 0,-6 27 0 0 0,-21 54 24 0 0,-32 59-48 0 0,-14 44 0 0 0,45-91 0 0 0,31-111 2 0 0,0 0-1 0 0,-1 0 1 0 0,1 0 0 0 0,0 0 0 0 0,0 0-1 0 0,-1 0 1 0 0,1 0 0 0 0,0-1-1 0 0,0 1 1 0 0,0 0 0 0 0,0 0-1 0 0,0 0 1 0 0,1 2 0 0 0,-1-3-1 0 0,0 0 1 0 0,0 0 0 0 0,0 1-1 0 0,1-1 1 0 0,-1 0 0 0 0,0 0-1 0 0,0 0 1 0 0,0 0-1 0 0,0 1 1 0 0,1-1 0 0 0,-1 0-1 0 0,0 0 1 0 0,0 0 0 0 0,1 0-1 0 0,-1 0 1 0 0,0 0 0 0 0,0 0-1 0 0,0 0 1 0 0,1 0-1 0 0,-1 1 1 0 0,0-1 0 0 0,0 0-1 0 0,1 0 1 0 0,-1 0 0 0 0,0 0-1 0 0,0 0 1 0 0,1-1 0 0 0,-1 1-1 0 0,0 0 1 0 0,0 0-1 0 0,1 0 1 0 0,1-1 6 0 0,1 0 1 0 0,-1 0-1 0 0,0 0 1 0 0,1-1-1 0 0,-1 1 1 0 0,0-1-1 0 0,0 1 1 0 0,2-4-1 0 0,19-20 10 0 0,32-45 0 0 0,-35 42 0 0 0,37-40 0 0 0,-35 47-1376 0 0,26-19 0 0 0,27-12-5838 0 0,-54 37-2275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49 3680 0 0,'-1'-1'64'0'0,"0"0"0"0"0,1 0 0 0 0,-1 1 0 0 0,1-1 1 0 0,-1 0-1 0 0,1 0 0 0 0,-1 0 0 0 0,1 1 0 0 0,-1-1 0 0 0,1 0 0 0 0,0 0 0 0 0,-1 0 1 0 0,1 0-1 0 0,0-2 0 0 0,0 3 216 0 0,0-1 0 0 0,0 1 1 0 0,-1-1-1 0 0,1 1 0 0 0,0-1 1 0 0,0 1-1 0 0,0-1 0 0 0,0 0 1 0 0,-1 1-1 0 0,1-1 0 0 0,0 1 1 0 0,-1-1-1 0 0,1 1 0 0 0,0 0 1 0 0,-1-1-1 0 0,1 1 0 0 0,0-1 1 0 0,-1 1-1 0 0,1 0 0 0 0,-1-1 1 0 0,0 0-1 0 0,0 1 66 0 0,0-1 0 0 0,0 1 1 0 0,0-1-1 0 0,0 1 0 0 0,0 0 0 0 0,0-1 0 0 0,0 1 1 0 0,0 0-1 0 0,0 0 0 0 0,0-1 0 0 0,0 1 0 0 0,0 0 1 0 0,0 0-1 0 0,0 0 0 0 0,0 0 0 0 0,0 1 0 0 0,0-1 1 0 0,0 0-1 0 0,-1 1 0 0 0,0-1-105 0 0,0 1 0 0 0,0 0 0 0 0,0 0 0 0 0,0 1 0 0 0,0-1 0 0 0,0 0-1 0 0,1 1 1 0 0,-1-1 0 0 0,-1 2 0 0 0,-4 5-312 0 0,1 1 0 0 0,0 0 0 0 0,-6 11 0 0 0,5-8 656 0 0,2-2-429 0 0,0 0-1 0 0,0 1 1 0 0,1-1-1 0 0,0 1 1 0 0,1 0-1 0 0,1 0 0 0 0,-1 1 1 0 0,2-1-1 0 0,-1 0 1 0 0,2 1-1 0 0,0 18 1 0 0,1-27-68 0 0,-1 0 0 0 0,1 0 0 0 0,-1 0 0 0 0,1 0 0 0 0,0 0 1 0 0,0 0-1 0 0,1 0 0 0 0,-1 0 0 0 0,0 0 0 0 0,1 0 0 0 0,0 0 0 0 0,0-1 1 0 0,0 1-1 0 0,0-1 0 0 0,0 1 0 0 0,0-1 0 0 0,1 0 0 0 0,-1 0 0 0 0,1 0 0 0 0,-1 0 1 0 0,1-1-1 0 0,0 1 0 0 0,0-1 0 0 0,-1 1 0 0 0,1-1 0 0 0,0 0 0 0 0,1 0 1 0 0,-1 0-1 0 0,0 0 0 0 0,0-1 0 0 0,0 0 0 0 0,0 1 0 0 0,1-1 0 0 0,-1 0 1 0 0,0 0-1 0 0,0-1 0 0 0,0 1 0 0 0,0-1 0 0 0,1 1 0 0 0,-1-1 0 0 0,0 0 1 0 0,0 0-1 0 0,0-1 0 0 0,0 1 0 0 0,3-2 0 0 0,23-17 412 0 0,0-1 0 0 0,-1-2 0 0 0,-1 0 0 0 0,-2-2 0 0 0,0 0 0 0 0,34-49 0 0 0,-40 51-247 0 0,10-16 229 0 0,-10 15-100 0 0,-18 23-251 0 0,-4 8-67 0 0,-25 60-119 0 0,8-19 22 0 0,15-36 23 0 0,-2 4-128 0 0,1 1-1 0 0,0 0 1 0 0,1 0 0 0 0,1 1-1 0 0,0-1 1 0 0,-1 29-1 0 0,5-45 58 0 0,0 0-1 0 0,0 0 0 0 0,0 0 0 0 0,0 0 0 0 0,0 0 0 0 0,0 0 0 0 0,0 0 0 0 0,1 0 0 0 0,-1 0 0 0 0,0 0 1 0 0,0-1-1 0 0,1 1 0 0 0,-1 0 0 0 0,1 0 0 0 0,-1 0 0 0 0,1 0 0 0 0,-1-1 0 0 0,1 1 0 0 0,0 0 1 0 0,-1-1-1 0 0,1 1 0 0 0,0 0 0 0 0,-1-1 0 0 0,1 1 0 0 0,0-1 0 0 0,1 2 0 0 0,1-2-412 0 0,0 1 1 0 0,-1 0-1 0 0,1-1 0 0 0,0 1 0 0 0,-1-1 0 0 0,1 0 0 0 0,0 0 0 0 0,3-1 1 0 0,13 0-8176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0 5064 0 0,'-4'1'103'0'0,"0"-1"0"0"0,0 1 0 0 0,0 0 0 0 0,0 0 0 0 0,1 1 1 0 0,-1-1-1 0 0,-6 4 0 0 0,-4 3 2720 0 0,-20 11 5207 0 0,20-11-6569 0 0,0 0 0 0 0,-13 11 0 0 0,11-7-1202 0 0,4-3 112 0 0,1 0 1 0 0,-1 0 0 0 0,2 1 0 0 0,-1 1-1 0 0,1 0 1 0 0,-13 20 0 0 0,8-7 174 0 0,-14 29 624 0 0,27-49-987 0 0,1 0 1 0 0,0 0 0 0 0,0 0-1 0 0,0 0 1 0 0,0 7-1 0 0,1-10 101 0 0,1 0-262 0 0,0-1 0 0 0,-1 1 1 0 0,1-1-1 0 0,0 0 0 0 0,0 1 0 0 0,0-1 0 0 0,-1 0 0 0 0,1 0 0 0 0,0 0 0 0 0,0 0 1 0 0,0 0-1 0 0,-1 0 0 0 0,1 0 0 0 0,0 0 0 0 0,0 0 0 0 0,0 0 0 0 0,-1 0 0 0 0,1 0 1 0 0,0 0-1 0 0,0-1 0 0 0,-1 1 0 0 0,1 0 0 0 0,0-1 0 0 0,0 1 0 0 0,0-1 0 0 0,20-12 384 0 0,-20 12-360 0 0,19-16 588 0 0,29-29 0 0 0,-6 4-9 0 0,-23 21-310 0 0,-16 16-218 0 0,0 1 1 0 0,0-1-1 0 0,1 1 0 0 0,-1 0 0 0 0,1 0 1 0 0,0 0-1 0 0,11-5 0 0 0,-16 9-95 0 0,1 0 0 0 0,-1-1 0 0 0,1 1 0 0 0,-1 0 0 0 0,0 0 0 0 0,1 0 0 0 0,-1 0 0 0 0,1 0 0 0 0,-1 0 0 0 0,0 0 0 0 0,1 0 0 0 0,-1 0 0 0 0,1 0 0 0 0,-1 0 0 0 0,0 0 0 0 0,1 0 0 0 0,-1 0 0 0 0,1 1 0 0 0,-1-1 0 0 0,0 0 0 0 0,1 0 0 0 0,-1 0 0 0 0,0 1 0 0 0,1-1 0 0 0,-1 0 0 0 0,0 0 0 0 0,1 1 0 0 0,-1-1 0 0 0,0 0 0 0 0,0 0 0 0 0,1 1 0 0 0,-1-1 0 0 0,0 0 0 0 0,0 1 0 0 0,1-1 0 0 0,-1 0 0 0 0,0 1 0 0 0,0-1 0 0 0,0 1 0 0 0,0-1 0 0 0,0 0 0 0 0,0 1 0 0 0,0-1 0 0 0,1 1 0 0 0,-1-1 0 0 0,0 0 0 0 0,0 1 0 0 0,-1 0 0 0 0,2 19 4 0 0,-3-2 58 0 0,-8 28-1 0 0,5-28-29 0 0,-3 27 0 0 0,2 19-867 0 0,6-64 784 0 0,0 1 0 0 0,0-1 0 0 0,1 0 0 0 0,-1 1 0 0 0,0-1 0 0 0,0 0 0 0 0,0 1 0 0 0,0-1 0 0 0,0 0 0 0 0,0 1 0 0 0,1-1 0 0 0,-1 0 0 0 0,0 0 0 0 0,0 1 0 0 0,0-1 0 0 0,1 0 0 0 0,-1 0 0 0 0,0 1 0 0 0,0-1 0 0 0,1 0 0 0 0,-1 0 0 0 0,0 0 0 0 0,1 1 0 0 0,-1-1 0 0 0,0 0 0 0 0,0 0 0 0 0,1 0 0 0 0,-1 0 0 0 0,0 0 0 0 0,1 0 0 0 0,-1 0 0 0 0,0 0 0 0 0,1 0 0 0 0,-1 0 0 0 0,0 0 0 0 0,1 0 0 0 0,-1 0 0 0 0,0 0 0 0 0,1 0 0 0 0,-1 0 0 0 0,0 0 0 0 0,1 0 0 0 0,-1 0 0 0 0,1 0 0 0 0,14-6-2878 0 0,-3-1-3464 0 0,4 0-1828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17 5528 0 0,'7'-4'-1246'0'0,"5"-1"2786"0"0,8-2 5390 0 0,-19 7-6483 0 0,0 0-1 0 0,0 0 1 0 0,0 0 0 0 0,1 0 0 0 0,-1 0 0 0 0,0 0 0 0 0,0 0 0 0 0,1 0-1 0 0,-1 0 1 0 0,0 0 0 0 0,0 1 0 0 0,0-1 0 0 0,0 1 0 0 0,1-1 0 0 0,-1 1 0 0 0,0-1-1 0 0,0 1 1 0 0,0-1 0 0 0,0 1 0 0 0,0 0 0 0 0,0 0 0 0 0,0 0 0 0 0,0-1-1 0 0,0 2 1 0 0,0-1-354 0 0,0 1-1 0 0,-1-1 1 0 0,1 0 0 0 0,-1 0-1 0 0,0 1 1 0 0,1-1-1 0 0,-1 0 1 0 0,0 0 0 0 0,0 1-1 0 0,1-1 1 0 0,-1 0-1 0 0,0 1 1 0 0,0-1-1 0 0,-1 2 1 0 0,-3 22 709 0 0,2-17-525 0 0,-9 35 307 0 0,-27 73 0 0 0,24-78-520 0 0,1 0 0 0 0,-12 64 0 0 0,22-81-277 0 0,0-6 356 0 0,-1 25 1 0 0,4-35-631 0 0,0 0 0 0 0,0 0 0 0 0,1 0 0 0 0,-1 0-1 0 0,1 0 1 0 0,1 0 0 0 0,-1-1 0 0 0,0 1 0 0 0,4 5 0 0 0,2 3-7947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5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0 11520 0 0,'-30'10'1634'0'0,"29"-9"-896"0"0,-36 20 9555 0 0,34-20-10015 0 0,1 1 1 0 0,-1 0 0 0 0,1 0-1 0 0,0 0 1 0 0,-1 1 0 0 0,1-1-1 0 0,0 0 1 0 0,0 1 0 0 0,0 0-1 0 0,-2 4 1 0 0,4-6-191 0 0,0 0 0 0 0,-1 1 0 0 0,1-1 0 0 0,0 0 0 0 0,0 0 0 0 0,0 1 0 0 0,0-1 0 0 0,0 0 0 0 0,0 1 0 0 0,0-1 0 0 0,0 0 0 0 0,1 1 0 0 0,-1-1 0 0 0,0 0 0 0 0,1 0 0 0 0,-1 0 0 0 0,1 1 0 0 0,0-1 0 0 0,-1 0 1 0 0,1 0-1 0 0,0 0 0 0 0,0 0 0 0 0,-1 0 0 0 0,1 0 0 0 0,2 2 0 0 0,3 2 97 0 0,0 0 1 0 0,0-1 0 0 0,8 6-1 0 0,-9-7 5 0 0,-1 0-107 0 0,2 0 37 0 0,0 1 0 0 0,0 1 0 0 0,-1-1 1 0 0,1 1-1 0 0,-1 0 0 0 0,6 7 0 0 0,-10-11-110 0 0,0 1 0 0 0,0-1 0 0 0,0 1 0 0 0,-1 0-1 0 0,1-1 1 0 0,0 1 0 0 0,-1 0 0 0 0,1 0-1 0 0,-1-1 1 0 0,0 1 0 0 0,1 0 0 0 0,-1 0 0 0 0,0 0-1 0 0,0 0 1 0 0,0 0 0 0 0,0-1 0 0 0,-1 1 0 0 0,1 0-1 0 0,0 0 1 0 0,-1 0 0 0 0,1-1 0 0 0,-1 1 0 0 0,0 0-1 0 0,0 0 1 0 0,1-1 0 0 0,-1 1 0 0 0,0-1 0 0 0,0 1-1 0 0,-1-1 1 0 0,0 2 0 0 0,-6 7 1 0 0,0 0 1 0 0,0-1-1 0 0,-1-1 1 0 0,-1 0-1 0 0,1 0 1 0 0,-1 0-1 0 0,0-1 1 0 0,-1-1-1 0 0,0 0 1 0 0,0 0-1 0 0,0-1 1 0 0,0-1-1 0 0,-1 1 1 0 0,-21 3-1 0 0,-53 7-3536 0 0,74-12 1738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15 2760 0 0,'0'0'125'0'0,"-11"-6"22"0"0,9 5 587 0 0,0 0 0 0 0,0-1-1 0 0,0 2 1 0 0,0-1 0 0 0,0 0 0 0 0,0 0 0 0 0,0 1 0 0 0,-1-1 0 0 0,1 1-1 0 0,0 0 1 0 0,0-1 0 0 0,0 1 0 0 0,-4 1 0 0 0,2-1-320 0 0,1 1 0 0 0,0-1 0 0 0,-1 1 0 0 0,1 0 0 0 0,0 1 0 0 0,0-1 0 0 0,0 1 0 0 0,-4 1 0 0 0,-3 5-500 0 0,-1 0 0 0 0,1 1-1 0 0,-16 17 1 0 0,14-14 594 0 0,-14 15-261 0 0,2 2 0 0 0,1 0 0 0 0,1 1 0 0 0,1 1 0 0 0,2 1 0 0 0,1 1 0 0 0,1 1 0 0 0,2 0 0 0 0,2 1-1 0 0,-11 43 1 0 0,21-64-219 0 0,0 0-1 0 0,1 0 0 0 0,0 0 0 0 0,1 0 0 0 0,1 0 1 0 0,0 0-1 0 0,1 0 0 0 0,0 0 0 0 0,7 25 0 0 0,-7-36-105 0 0,0 0 0 0 0,0 0 0 0 0,1 0 0 0 0,-1 0 0 0 0,1 0 0 0 0,0 0 0 0 0,0 0 0 0 0,0-1 0 0 0,0 1 0 0 0,0-1 0 0 0,0 0 0 0 0,1 1 0 0 0,-1-1 0 0 0,1 0 0 0 0,0 0 0 0 0,0 0 0 0 0,-1-1 0 0 0,1 1 0 0 0,0-1 0 0 0,0 0 0 0 0,0 0 0 0 0,1 0 0 0 0,4 1 0 0 0,11-1-1002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8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17 152 4144 0 0,'-16'3'20926'0'0,"26"-5"-19073"0"0,14-2-2241 0 0,-19 3 484 0 0,0 0-1 0 0,0 0 1 0 0,0 0-1 0 0,-1 0 1 0 0,1-1 0 0 0,8-4-1 0 0,19-6 260 0 0,-2 0 93 0 0,-30 12-445 0 0,1 0 0 0 0,-1 0 1 0 0,0 0-1 0 0,0 0 0 0 0,0 0 0 0 0,0 0 0 0 0,0 0 0 0 0,0 0 1 0 0,1 0-1 0 0,-1 0 0 0 0,0 0 0 0 0,0 0 0 0 0,0 0 0 0 0,0 0 1 0 0,0-1-1 0 0,0 1 0 0 0,0 0 0 0 0,1 0 0 0 0,-1 0 0 0 0,0 0 0 0 0,0 0 1 0 0,0 0-1 0 0,0 0 0 0 0,0 0 0 0 0,0 0 0 0 0,0 0 0 0 0,0 0 1 0 0,0-1-1 0 0,0 1 0 0 0,1 0 0 0 0,-1 0 0 0 0,0 0 0 0 0,0 0 1 0 0,0 0-1 0 0,0 0 0 0 0,0-1 0 0 0,0 1 0 0 0,0 0 0 0 0,0 0 0 0 0,0 0 1 0 0,0 0-2 0 0,0 0 0 0 0,0-1 0 0 0,0 1 1 0 0,0 0-1 0 0,0 0 0 0 0,0 0 0 0 0,0 0 1 0 0,0 0-1 0 0,0 0 0 0 0,0-1 0 0 0,0 1 1 0 0,0 0-1 0 0,0 0 0 0 0,0 0 0 0 0,0 0 1 0 0,1 0-1 0 0,-1 0 0 0 0,0 0 0 0 0,0-1 1 0 0,0 1-1 0 0,0 0 0 0 0,0 0 0 0 0,0 0 1 0 0,0 0-1 0 0,0 0 0 0 0,1 0 0 0 0,-1 0 1 0 0,0 0-1 0 0,0 0 0 0 0,0 0 0 0 0,0 0 1 0 0,0 0-1 0 0,0 0 0 0 0,1 0 0 0 0,-1 0 1 0 0,0 0-1 0 0,0 0 0 0 0,0 0 0 0 0,0 0 1 0 0,0 0-1 0 0,1 0 0 0 0,69-18 297 0 0,-48 13-248 0 0,0 1 1 0 0,43-2-1 0 0,46 7 34 0 0,-37 1-68 0 0,57 3 36 0 0,368-5 86 0 0,-262-9 31 0 0,-31 6 33 0 0,-105-1-205 0 0,-38 0 15 0 0,138-1 232 0 0,-113 7-245 0 0,78-3 288 0 0,-73-3-90 0 0,37-3-367 0 0,56-20 868 0 0,-139 19-547 0 0,-46 8-144 0 0,73-10 252 0 0,-65 10-238 0 0,0-1 0 0 0,0 1 0 0 0,1 1 0 0 0,-1 0 0 0 0,16 3 0 0 0,-18-1-22 0 0,1-1 12 0 0,-3 0 49 0 0,-5-1 407 0 0,-5-2-319 0 0,0 1 0 0 0,0-1 0 0 0,1 0-1 0 0,-10-3 1 0 0,0 0-1178 0 0,0 2-3523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6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17 6912 0 0,'12'-17'10477'0'0,"-11"17"-10164"0"0,2 9 2588 0 0,-2-4-3653 0 0,1 6 841 0 0,-1-1 0 0 0,0 1 0 0 0,0 0 0 0 0,-3 18 0 0 0,1 0 296 0 0,4 64 956 0 0,-1-37-554 0 0,-6 69-1 0 0,4-122-772 0 0,-16 126 461 0 0,10-99-492 0 0,0 0-1 0 0,-14 36 0 0 0,7-34-393 0 0,0-1 0 0 0,-25 40 0 0 0,36-67 159 0 0,-1 0-1 0 0,1 0 1 0 0,-1-1 0 0 0,0 1 0 0 0,-1-1-1 0 0,1 0 1 0 0,0 0 0 0 0,-5 4 0 0 0,-3 1-254 0 0,-12 13-925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7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0 461 5984 0 0,'81'-16'7177'0'0,"0"0"-3505"0"0,299-40-1943 0 0,1037-61 4300 0 0,-1190 99-5801 0 0,355-24 238 0 0,309-26 713 0 0,-639 48-1092 0 0,331-44-57 0 0,-334 31-3229 0 0,-178 22-5279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44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19 120 8288 0 0,'-18'-5'10781'0'0,"28"8"-8395"0"0,11 1-1734 0 0,0-2-1 0 0,33 1 0 0 0,7 1 159 0 0,5-1-92 0 0,18 3-165 0 0,106 14 614 0 0,-155-17-666 0 0,35 1 23 0 0,1-4 0 0 0,0-3 1 0 0,77-12-1 0 0,35-18 231 0 0,-177 32-726 0 0,-6 1-23 0 0,0 0 1 0 0,0 0-1 0 0,0 0 1 0 0,0 0-1 0 0,0 0 1 0 0,0 0-1 0 0,1 0 0 0 0,-1 0 1 0 0,0 0-1 0 0,0 0 1 0 0,0 0-1 0 0,0 0 0 0 0,0 0 1 0 0,0 0-1 0 0,0 0 1 0 0,0 0-1 0 0,0 0 0 0 0,1 0 1 0 0,-1 0-1 0 0,0 0 1 0 0,0 0-1 0 0,0 0 1 0 0,0 0-1 0 0,0 0 0 0 0,0 0 1 0 0,0 0-1 0 0,0-1 1 0 0,0 1-1 0 0,0 0 0 0 0,0 0 1 0 0,1 0-1 0 0,-1 0 1 0 0,0 0-1 0 0,0 0 0 0 0,0 0 1 0 0,0 0-1 0 0,0 0 1 0 0,0 0-1 0 0,0 0 0 0 0,0-1 1 0 0,0 1-1 0 0,0 0 1 0 0,0 0-1 0 0,0 0 1 0 0,0 0-1 0 0,0 0 0 0 0,0 0 1 0 0,0 0-1 0 0,0 0 1 0 0,0 0-1 0 0,0-1 0 0 0,0 1 1 0 0,0 0-1 0 0,0 0 1 0 0,0 0-1 0 0,0 0 0 0 0,0 0 1 0 0,0 0-1 0 0,0 0 1 0 0,-8-5 126 0 0,-11-2-78 0 0,-195-43 240 0 0,188 45-282 0 0,-43-5 547 0 0,47 8-661 0 0,0-1 0 0 0,-1-2 0 0 0,2 0 0 0 0,-40-14 0 0 0,73 21 202 0 0,1 0 0 0 0,-1-1 1 0 0,13 0-1 0 0,26 3-13 0 0,-21-1 23 0 0,131 23-67 0 0,-126-20-41 0 0,-20-4 15 0 0,-1 1-1 0 0,0 1 1 0 0,1-1-1 0 0,-2 2 0 0 0,1 0 1 0 0,18 10-1 0 0,-31-14-9 0 0,0-1 0 0 0,1 1 0 0 0,-1 0 0 0 0,0 0 0 0 0,0 0 0 0 0,0 0 0 0 0,0 0-1 0 0,0 0 1 0 0,0 0 0 0 0,0 0 0 0 0,0 0 0 0 0,0 0 0 0 0,0 1 0 0 0,-1-1 0 0 0,1 0 0 0 0,-1 1-1 0 0,1-1 1 0 0,-1 0 0 0 0,1 1 0 0 0,-1-1 0 0 0,0 1 0 0 0,1 1 0 0 0,-1-1 8 0 0,-1 0 1 0 0,1 0 0 0 0,-1 0-1 0 0,1 0 1 0 0,-1 0 0 0 0,0 0-1 0 0,1 0 1 0 0,-1 0-1 0 0,0 0 1 0 0,0 0 0 0 0,-1 0-1 0 0,1 0 1 0 0,-2 2 0 0 0,-3 2 21 0 0,0 0 1 0 0,-1 0 0 0 0,1 0-1 0 0,-1-1 1 0 0,-1 0 0 0 0,-8 5 0 0 0,5-5-21 0 0,-1-1 0 0 0,0 0 1 0 0,0-1-1 0 0,0 0 0 0 0,0-1 0 0 0,-19 1 1 0 0,-26 6 34 0 0,27-2-84 0 0,-82 21-2835 0 0,106-25 1315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3:54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84 8288 0 0,'-20'-2'661'0'0,"-21"-1"0"0"0,14 3 4830 0 0,8 3-3150 0 0,7 1 1264 0 0,21-4-2438 0 0,17-1 702 0 0,25-5 0 0 0,4 0-358 0 0,-24 2-940 0 0,-24 3-471 0 0,1 0 0 0 0,-1 0 0 0 0,0 0 0 0 0,1 1 0 0 0,-1 0 0 0 0,11 2 0 0 0,-4 0 10 0 0,0-1 0 0 0,0 0 0 0 0,-1-1 0 0 0,1-1-1 0 0,26-4 1 0 0,18-1 64 0 0,35 6 56 0 0,41-3 127 0 0,-129 2-326 0 0,0 0 0 0 0,0-1 1 0 0,0 1-1 0 0,0-1 0 0 0,7-4 0 0 0,-9 5-13 0 0,2 0 113 0 0,-1-2 993 0 0,-2-7-2811 0 0,-2-10-2131 0 0,0 13 1924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0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7488 0 0,'17'-3'741'0'0,"43"-28"-449"0"0,-37 18-152 0 0,37-15 0 0 0,-55 26-111 0 0,1 1-1 0 0,-1-2 1 0 0,0 1-1 0 0,-1-1 1 0 0,1 1-1 0 0,5-5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2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525 883 4608 0 0,'-4'15'4122'0'0,"-8"-4"1175"0"0,11-10-4808 0 0,-1 1-1 0 0,1 0 0 0 0,-1 0 0 0 0,0-1 0 0 0,0 1 0 0 0,0-1 0 0 0,0 0 1 0 0,0 1-1 0 0,-4 0 0 0 0,-3 2 587 0 0,0-1 0 0 0,-1-1 0 0 0,1 0 0 0 0,-13 2 1 0 0,18-4-945 0 0,0 0 1 0 0,-1 0 0 0 0,1 0 0 0 0,0 0 0 0 0,0-1 0 0 0,-1 0 0 0 0,1 0 0 0 0,0 0 0 0 0,0 0 0 0 0,0-1-1 0 0,0 1 1 0 0,-7-5 0 0 0,4 2 99 0 0,0 0 0 0 0,1-1 0 0 0,0 0 0 0 0,-1 0-1 0 0,2-1 1 0 0,-7-5 0 0 0,-11-22 700 0 0,18 25-343 0 0,2 4-510 0 0,0 1 0 0 0,1-1 0 0 0,0 0 0 0 0,-1-1 1 0 0,2 1-1 0 0,-1 0 0 0 0,-2-7 0 0 0,4 10-62 0 0,0 0 1 0 0,1 1-1 0 0,-1-1 0 0 0,0 0 1 0 0,0 0-1 0 0,0 0 1 0 0,1 1-1 0 0,-1-1 0 0 0,0 0 1 0 0,1 0-1 0 0,-1 1 0 0 0,0-1 1 0 0,1 0-1 0 0,-1 1 0 0 0,1-1 1 0 0,-1 0-1 0 0,1 1 0 0 0,1-2 1 0 0,-2 2-6 0 0,1 0 0 0 0,-1-1 0 0 0,1 1 0 0 0,-1-1 0 0 0,1 1 0 0 0,-1-1 0 0 0,1 0-1 0 0,-1 1 1 0 0,1-1 0 0 0,-1 1 0 0 0,0-1 0 0 0,1 0 0 0 0,-1 1 0 0 0,0-1 0 0 0,0 0 0 0 0,0 0 0 0 0,1 1 0 0 0,-1-1 0 0 0,0 0 0 0 0,0 1 0 0 0,0-1 0 0 0,0 0 0 0 0,0 0 0 0 0,0 1 0 0 0,0-1 0 0 0,0 0 0 0 0,-1 0 0 0 0,1 1 0 0 0,0-1 0 0 0,-1-1 0 0 0,-9-13 491 0 0,8 11-385 0 0,-1 1-1 0 0,1-1 1 0 0,0 0-1 0 0,-4-7 1 0 0,5 7-200 0 0,-1-1-267 0 0,-8-11 50 0 0,9 14 342 0 0,1 0-20 0 0,-2 0 30 0 0,0 1-55 0 0,1-10 100 0 0,1 10 574 0 0,-1 2-1267 0 0,1-1 608 0 0,-1 1 1 0 0,1-1-1 0 0,0 0 1 0 0,-1 1-1 0 0,1-1 0 0 0,0 0 1 0 0,-1 0-1 0 0,1 1 0 0 0,0-1 1 0 0,-1 0-1 0 0,1 0 1 0 0,0 1-1 0 0,-1-1 0 0 0,1 0 1 0 0,-1 0-1 0 0,1 0 0 0 0,-1 0 1 0 0,1 0-1 0 0,0 1 1 0 0,-1-1-1 0 0,1 0 0 0 0,-1 0 1 0 0,1 0-1 0 0,-1 0 0 0 0,1 0 1 0 0,-1 0-1 0 0,1-1 0 0 0,0 1 1 0 0,-1 0-1 0 0,1 0 1 0 0,-1 0-1 0 0,1 0 0 0 0,0 0 1 0 0,-1-1-1 0 0,1 1 0 0 0,-1 0 1 0 0,1 0-1 0 0,0-1 1 0 0,-1 1-1 0 0,0-1 0 0 0,-1-1 84 0 0,-2 1-143 0 0,-1-2-217 0 0,-6-13 92 0 0,9 11 177 0 0,0 0 1 0 0,0 0-1 0 0,0 0 0 0 0,1 0 0 0 0,0-1 1 0 0,0 1-1 0 0,0 0 0 0 0,1-9 1 0 0,-3-14 10 0 0,1 14-2 0 0,1 1 1 0 0,1-19-1 0 0,-1-4 7 0 0,2-36 28 0 0,1 38-34 0 0,-1 10-15 0 0,0-1 0 0 0,2 1 0 0 0,1-1 0 0 0,11-38 0 0 0,-10 47 0 0 0,1-1 0 0 0,0 1 0 0 0,2 1 0 0 0,-1-1 0 0 0,2 1 0 0 0,13-19 0 0 0,-3 11 0 0 0,15-20 0 0 0,-33 41 6 0 0,1 0 0 0 0,0 0 0 0 0,0 0 0 0 0,0 0 0 0 0,0 1 0 0 0,0-1 1 0 0,0 1-1 0 0,0-1 0 0 0,0 1 0 0 0,1 0 0 0 0,-1 0 0 0 0,1 0 0 0 0,-1 0 0 0 0,1 0 0 0 0,-1 0 0 0 0,1 1 0 0 0,-1-1 0 0 0,1 1 0 0 0,0 0 0 0 0,-1 0 0 0 0,1 0 1 0 0,-1 0-1 0 0,1 0 0 0 0,0 1 0 0 0,-1-1 0 0 0,1 1 0 0 0,-1-1 0 0 0,4 3 0 0 0,0-2 9 0 0,0 2-1 0 0,-1-1 1 0 0,1 1 0 0 0,-1-1-1 0 0,0 2 1 0 0,0-1 0 0 0,0 0-1 0 0,0 1 1 0 0,0 0 0 0 0,-1 0-1 0 0,6 7 1 0 0,-4-2-29 0 0,0 0 1 0 0,-1 0-1 0 0,-1 0 0 0 0,1 1 1 0 0,-1 0-1 0 0,-1 0 0 0 0,0 0 1 0 0,3 16-1 0 0,-1 10-87 0 0,0 42-1 0 0,0 0 47 0 0,-4-68 68 0 0,0 0 1 0 0,-1 0-1 0 0,0 0 1 0 0,-1 0-1 0 0,-4 19 1 0 0,0-9 16 0 0,-15 35 0 0 0,-28 62 68 0 0,25-65-27 0 0,-41 65 0 0 0,58-107-74 0 0,-1 0 0 0 0,0-1 0 0 0,-1 0 0 0 0,0 0-1 0 0,-11 9 1 0 0,15-14 1 0 0,-1 0-1 0 0,0-1 0 0 0,0 0 1 0 0,0 0-1 0 0,0 0 0 0 0,-1 0 1 0 0,1-1-1 0 0,-1 0 0 0 0,1 0 1 0 0,-1-1-1 0 0,0 1 0 0 0,-6 0 1 0 0,-8-1-30 0 0,0 0 1 0 0,-1-2 0 0 0,1 0-1 0 0,0-1 1 0 0,0-1 0 0 0,0-1-1 0 0,-33-10 1 0 0,51 13 32 0 0,0 0 1 0 0,-1 0-1 0 0,1 0 0 0 0,0 0 0 0 0,0 0 0 0 0,0 0 1 0 0,0-1-1 0 0,0 1 0 0 0,0-1 0 0 0,0 1 1 0 0,1-1-1 0 0,-3-2 0 0 0,4 3 75 0 0,12-6 132 0 0,-5 6-233 0 0,0 1 0 0 0,1 0 0 0 0,-1 1 0 0 0,0 0 1 0 0,1 0-1 0 0,-1 0 0 0 0,0 1 0 0 0,0 0 0 0 0,11 5 0 0 0,9 2-258 0 0,17 5-698 0 0,7 1-2019 0 0,-18-7-4279 0 0,-5-4-1308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2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217 844 3680 0 0,'2'1'9633'0'0,"11"3"-7390"0"0,12-1 2584 0 0,-23-3-4282 0 0,-2 0-459 0 0,0 0-1 0 0,1 0 0 0 0,-1 0 1 0 0,0 0-1 0 0,1 0 0 0 0,-1 0 1 0 0,0 0-1 0 0,1 0 0 0 0,-1 0 1 0 0,0 0-1 0 0,0 0 0 0 0,1 0 1 0 0,-1 0-1 0 0,0 0 0 0 0,1 0 1 0 0,-1 0-1 0 0,0 0 1 0 0,1 0-1 0 0,-1 0 0 0 0,0-1 1 0 0,0 1-1 0 0,1 0 0 0 0,-1 0 1 0 0,0 0-1 0 0,0-1 0 0 0,1 1 1 0 0,-1 0-1 0 0,0 0 0 0 0,0 0 1 0 0,1-1-1 0 0,-1 1 0 0 0,0-1 1 0 0,-1-9 573 0 0,0 0 1 0 0,-1 1 0 0 0,-5-17 0 0 0,0-1-198 0 0,-8-55 235 0 0,-8-33-257 0 0,-25-60 83 0 0,41 142-468 0 0,1-1 1 0 0,2 0-1 0 0,0-35 0 0 0,3 43-28 0 0,0 9 62 0 0,1-1 1 0 0,1 1-1 0 0,3-19 1 0 0,-3 28-43 0 0,1 0 0 0 0,-1 1 1 0 0,2-1-1 0 0,-1 1 1 0 0,1 0-1 0 0,0-1 1 0 0,1 1-1 0 0,-1 1 0 0 0,7-9 1 0 0,-8 12-45 0 0,1 1 0 0 0,0-1-1 0 0,0 1 1 0 0,0 0 0 0 0,0 0 0 0 0,1 0 0 0 0,-1 0 0 0 0,0 0 0 0 0,1 1 0 0 0,-1-1 0 0 0,1 1 0 0 0,0 0-1 0 0,-1 0 1 0 0,1 0 0 0 0,0 1 0 0 0,0-1 0 0 0,-1 1 0 0 0,1 0 0 0 0,0 0 0 0 0,0 0 0 0 0,0 1 0 0 0,6 1-1 0 0,-3-1 3 0 0,1 1 0 0 0,-1 0-1 0 0,0 0 1 0 0,0 1-1 0 0,0 0 1 0 0,0 0 0 0 0,0 0-1 0 0,-1 1 1 0 0,1 0-1 0 0,9 9 1 0 0,-6-3-5 0 0,0 0 0 0 0,-1 1 0 0 0,0 0 0 0 0,0 1 0 0 0,-1 0 0 0 0,-1 0 0 0 0,0 1 0 0 0,-1-1 0 0 0,9 27 0 0 0,-11-27 4 0 0,-1 1 0 0 0,0-1 0 0 0,-1 1 0 0 0,0 0 0 0 0,-1 0 0 0 0,-1 0 0 0 0,0 0 0 0 0,0 0 0 0 0,-1 0 0 0 0,-1 0 0 0 0,0 0 0 0 0,-1-1 0 0 0,-1 1 0 0 0,0-1 0 0 0,-7 18 0 0 0,-14 28-73 0 0,-1-2-1 0 0,-44 69 1 0 0,65-116-62 0 0,-1-1 1 0 0,-1 0-1 0 0,1 0 0 0 0,-1 0 1 0 0,-1 0-1 0 0,1-1 0 0 0,-1-1 1 0 0,-1 1-1 0 0,1-1 0 0 0,-1-1 1 0 0,0 1-1 0 0,0-2 0 0 0,0 1 1 0 0,-1-1-1 0 0,0-1 1 0 0,0 1-1 0 0,0-2 0 0 0,0 1 1 0 0,0-2-1 0 0,-20 2 0 0 0,11-3-361 0 0,8 1 604 0 0,1-1 1 0 0,0 0 0 0 0,-1-1-1 0 0,1 0 1 0 0,0 0 0 0 0,-18-6 1031 0 0,29 2-488 0 0,1 4-617 0 0,0-1 1 0 0,0 1-1 0 0,0 1 0 0 0,0-1 0 0 0,-1 0 1 0 0,1 0-1 0 0,0 1 0 0 0,0-1 0 0 0,0 1 1 0 0,0 0-1 0 0,1 0 0 0 0,-1-1 0 0 0,0 1 1 0 0,3 1-1 0 0,-3-1-14 0 0,0 0 0 0 0,1 0 1 0 0,-1 0-1 0 0,0 0 0 0 0,1 0 1 0 0,-1-1-1 0 0,0 1 0 0 0,0-1 0 0 0,1 0 1 0 0,-1 1-1 0 0,0-1 0 0 0,0 0 1 0 0,0 0-1 0 0,0 0 0 0 0,2-2 0 0 0,11-10 73 0 0,-13 12-90 0 0,0 0 0 0 0,0 0-1 0 0,0 1 1 0 0,0-1 0 0 0,1 0-1 0 0,-1 1 1 0 0,0-1 0 0 0,0 1 0 0 0,0 0-1 0 0,3 0 1 0 0,9 0-384 0 0,1 0-1 0 0,-1 2 0 0 0,0 0 1 0 0,1 0-1 0 0,23 8 1 0 0,-1 0-2071 0 0,-9-5-6790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4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60 9360 0 0,'0'0'6520'0'0,"-9"-18"-3258"0"0,6 15-3130 0 0,1-1-1 0 0,-1 1 1 0 0,0 0 0 0 0,-1 0-1 0 0,1 0 1 0 0,0 0 0 0 0,-1 1-1 0 0,0-1 1 0 0,1 1 0 0 0,-1 0-1 0 0,0 0 1 0 0,0 1 0 0 0,0-1-1 0 0,-1 1 1 0 0,1 0 0 0 0,0 0-1 0 0,0 0 1 0 0,-1 0 0 0 0,1 1-1 0 0,-1 0 1 0 0,1 0 0 0 0,0 0-1 0 0,-1 0 1 0 0,-6 2 0 0 0,3 0 89 0 0,1 0 1 0 0,-1 0-1 0 0,1 0 1 0 0,0 1-1 0 0,0 0 1 0 0,0 1-1 0 0,0 0 1 0 0,1 0 0 0 0,-1 0-1 0 0,1 1 1 0 0,0-1-1 0 0,0 2 1 0 0,-8 9-1 0 0,3-1-133 0 0,0 0-1 0 0,1 1 0 0 0,1 0 1 0 0,0 0-1 0 0,1 1 1 0 0,1 0-1 0 0,1 1 0 0 0,0 0 1 0 0,1 0-1 0 0,-5 34 1 0 0,7-37 365 0 0,2-6-324 0 0,-1 0 1 0 0,1-1 0 0 0,1 1 0 0 0,0 12 0 0 0,0-18-130 0 0,0 0 0 0 0,1-1 0 0 0,-1 1 0 0 0,0 0 0 0 0,1 0 0 0 0,0 0 0 0 0,-1-1 0 0 0,1 1 0 0 0,0 0 0 0 0,0-1 0 0 0,0 1 0 0 0,0-1 0 0 0,0 1 0 0 0,0-1 0 0 0,0 1 0 0 0,1-1 0 0 0,-1 0 0 0 0,1 1 0 0 0,-1-1 0 0 0,1 0 0 0 0,-1 0 0 0 0,1 0 0 0 0,-1 0 0 0 0,3 0 0 0 0,0 1 33 0 0,1-1 0 0 0,0 0 0 0 0,-1 0-1 0 0,1 0 1 0 0,0-1 0 0 0,0 1 0 0 0,0-1-1 0 0,-1 0 1 0 0,1-1 0 0 0,0 1 0 0 0,0-1 0 0 0,-1 0-1 0 0,1 0 1 0 0,0 0 0 0 0,-1-1 0 0 0,9-4-1 0 0,-5 3 112 0 0,-1-1-1 0 0,0-1 1 0 0,0 1-1 0 0,0-1 0 0 0,-1 0 1 0 0,1-1-1 0 0,-1 0 1 0 0,10-12-1 0 0,2-9 130 0 0,-2-1 0 0 0,-1 0 0 0 0,-1-1 0 0 0,14-41 0 0 0,-12 28 586 0 0,-24 105-859 0 0,-14 86 128 0 0,22-145-106 0 0,-1 0-1 0 0,1 0 1 0 0,1 0 0 0 0,-1 0 0 0 0,0 0-1 0 0,1 0 1 0 0,0 0 0 0 0,0 0-1 0 0,3 7 1 0 0,-4-10-247 0 0,1 1 0 0 0,0 0 0 0 0,-1-1 0 0 0,1 0 0 0 0,0 1 0 0 0,0-1 0 0 0,0 1 0 0 0,0-1 0 0 0,0 0 0 0 0,1 0 0 0 0,-1 0 0 0 0,0 0 0 0 0,1 0 0 0 0,-1 0 0 0 0,0 0 0 0 0,1 0 0 0 0,-1 0 0 0 0,1-1 0 0 0,-1 1 0 0 0,1 0 0 0 0,0-1 0 0 0,-1 0 0 0 0,1 1 0 0 0,0-1 0 0 0,2 0 0 0 0,8 0-6378 0 0,-2 0-1840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4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0 373 12928 0 0,'0'0'11391'0'0,"11"-8"-8711"0"0,-6 2-2450 0 0,0 0-1 0 0,7-12 0 0 0,1-13 1198 0 0,-5 7-742 0 0,-2 7-309 0 0,0 1 0 0 0,-1-2 0 0 0,4-31 0 0 0,-2 9 29 0 0,17-71-394 0 0,-23 111-11 0 0,2 3 12 0 0,0 6 29 0 0,4 67-27 0 0,-1 0-17 0 0,-3-51-8 0 0,2-1 1 0 0,9 31-1 0 0,-11-48 8 0 0,0 0 1 0 0,0 0-1 0 0,0 0 0 0 0,1 0 1 0 0,-1-1-1 0 0,2 1 0 0 0,-1-1 1 0 0,1 0-1 0 0,0 0 0 0 0,0 0 1 0 0,10 7-1 0 0,-13-11 2 0 0,0-1-1 0 0,-1 0 1 0 0,1 0 0 0 0,0 0-1 0 0,0 0 1 0 0,0-1 0 0 0,-1 1 0 0 0,1-1-1 0 0,0 1 1 0 0,0-1 0 0 0,0 1-1 0 0,0-1 1 0 0,0 0 0 0 0,0 0-1 0 0,0 0 1 0 0,4-1 0 0 0,-3 1 25 0 0,1-1 0 0 0,-1 0 0 0 0,0 0 0 0 0,0-1-1 0 0,1 1 1 0 0,-1-1 0 0 0,0 1 0 0 0,0-1 0 0 0,3-3 0 0 0,-1 1 38 0 0,1-1 0 0 0,-1 0 0 0 0,0 0-1 0 0,0 0 1 0 0,-1-1 0 0 0,0 0 0 0 0,0 0 0 0 0,6-12-1 0 0,4-19-382 0 0,-3-1 1 0 0,0-1-1 0 0,-3 1 0 0 0,-1-1 0 0 0,2-47 0 0 0,-9 84 56 0 0,0 0 1 0 0,1 0-1 0 0,-1 0 1 0 0,1 0-1 0 0,0 1 1 0 0,-1-1-1 0 0,1 0 0 0 0,0 1 1 0 0,0-1-1 0 0,0 0 1 0 0,0 1-1 0 0,1-1 1 0 0,-1 1-1 0 0,0 0 0 0 0,1-1 1 0 0,-1 1-1 0 0,0 0 1 0 0,1 0-1 0 0,0 0 1 0 0,-1 0-1 0 0,1 0 0 0 0,2-1 1 0 0,2-1-1523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5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158 341 5528 0 0,'0'0'422'0'0,"1"-12"9086"0"0,-2 11-9215 0 0,1 1 0 0 0,0-1 0 0 0,0 1 0 0 0,0-1-1 0 0,-1 1 1 0 0,1 0 0 0 0,0-1 0 0 0,0 1 0 0 0,-1-1 0 0 0,1 1-1 0 0,0 0 1 0 0,-1-1 0 0 0,1 1 0 0 0,-1-1 0 0 0,1 1 0 0 0,-1 0-1 0 0,1 0 1 0 0,0-1 0 0 0,-1 1 0 0 0,1 0 0 0 0,-1 0 0 0 0,1 0-1 0 0,-1-1 1 0 0,1 1 0 0 0,-1 0 0 0 0,1 0 0 0 0,-2 0 0 0 0,1 0-93 0 0,-1 0 1 0 0,1 1-1 0 0,-1-1 1 0 0,1 0-1 0 0,0 1 1 0 0,-1-1-1 0 0,1 1 1 0 0,-1-1-1 0 0,-1 2 1 0 0,-3 2-223 0 0,0 0 0 0 0,0 0 0 0 0,-5 6 0 0 0,3-2 37 0 0,0 1-1 0 0,1 0 0 0 0,0 0 0 0 0,0 1 1 0 0,1 0-1 0 0,0 0 0 0 0,1 0 1 0 0,-6 15-1 0 0,2 0 591 0 0,2 0 0 0 0,-8 41 0 0 0,13-57-369 0 0,0 1 0 0 0,1-1-1 0 0,1 0 1 0 0,0 1 0 0 0,0-1-1 0 0,0 1 1 0 0,1-1 0 0 0,4 14-1 0 0,-5-21-223 0 0,1 0-1 0 0,0 0 0 0 0,-1 0 0 0 0,1 0 0 0 0,0 0 0 0 0,1-1 0 0 0,-1 1 0 0 0,0 0 0 0 0,0-1 0 0 0,1 1 0 0 0,-1-1 1 0 0,1 1-1 0 0,-1-1 0 0 0,1 1 0 0 0,0-1 0 0 0,-1 0 0 0 0,1 0 0 0 0,0 0 0 0 0,0 0 0 0 0,0 0 0 0 0,0-1 0 0 0,0 1 1 0 0,0 0-1 0 0,0-1 0 0 0,0 0 0 0 0,0 1 0 0 0,0-1 0 0 0,0 0 0 0 0,0 0 0 0 0,0 0 0 0 0,0 0 0 0 0,0 0 0 0 0,1-1 1 0 0,-1 1-1 0 0,0-1 0 0 0,0 1 0 0 0,0-1 0 0 0,0 0 0 0 0,-1 0 0 0 0,1 0 0 0 0,0 0 0 0 0,0 0 0 0 0,2-1 0 0 0,5-6 73 0 0,-1 0 0 0 0,1 0 1 0 0,-2-1-1 0 0,1 0 0 0 0,-1 0 0 0 0,0-1 0 0 0,7-14 0 0 0,34-80 209 0 0,-22 43-204 0 0,-14 35-22 0 0,-4 12-2 0 0,-2 0 1 0 0,0 0-1 0 0,7-26 0 0 0,26-156 411 0 0,-17 80-696 0 0,-22 101 220 0 0,0 15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0,-4 7 0 0 0,-1 12 0 0 0,0 0 0 0 0,-5 33 0 0 0,3-8 0 0 0,5-36 0 0 0,-42 247 0 0 0,34-109 6 0 0,9-116-32 0 0,2 1 0 0 0,9 52 0 0 0,-2-61-268 0 0,-3-13-2293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0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0 124 10136 0 0,'0'0'17207'0'0,"1"13"-15683"0"0,2-11-1475 0 0,-1 1 1 0 0,1-1-1 0 0,0 0 0 0 0,-1 0 1 0 0,1 0-1 0 0,0-1 0 0 0,0 1 1 0 0,0-1-1 0 0,1 1 0 0 0,-1-1 1 0 0,0 0-1 0 0,0 0 0 0 0,1 0 1 0 0,-1-1-1 0 0,1 1 0 0 0,3-1 1 0 0,-5 0-36 0 0,1 0 1 0 0,0 0-1 0 0,-1 0 1 0 0,1 1 0 0 0,0-1-1 0 0,3 2 1 0 0,5 0 29 0 0,71 5 39 0 0,-73-6-80 0 0,51 6 123 0 0,128 19 169 0 0,-146-18-284 0 0,78 11 42 0 0,-108-18-50 0 0,89 5 138 0 0,14-14 494 0 0,-59 2-770 0 0,84 3 280 0 0,-94 4-195 0 0,93 1-14 0 0,-73-3 88 0 0,105 3 133 0 0,-79-3-112 0 0,-27-1-18 0 0,147-7 143 0 0,-82 2-221 0 0,129-6 324 0 0,166-5-113 0 0,-248 2-9 0 0,-6 0-26 0 0,60-2-73 0 0,-75 6 137 0 0,-148 11-161 0 0,0 0-1 0 0,0 0 0 0 0,8-3 1 0 0,-13 3-22 0 0,-1 1 0 0 0,0-1 0 0 0,0 0 1 0 0,1 0-1 0 0,-1-1 0 0 0,0 1 0 0 0,0 0 0 0 0,0-1 1 0 0,0 1-1 0 0,0-1 0 0 0,0 1 0 0 0,-1-1 1 0 0,1 0-1 0 0,2-3 0 0 0,-3 4-62 0 0,-1 0 0 0 0,1-1 0 0 0,0 1 0 0 0,-1 0 0 0 0,1-1 0 0 0,-1 1 0 0 0,1-1 0 0 0,-1 1 0 0 0,0 0 0 0 0,0-1 1 0 0,1 1-1 0 0,-1-1 0 0 0,0 1 0 0 0,0-1 0 0 0,0 1 0 0 0,-1-1 0 0 0,1 1 0 0 0,0-1 0 0 0,-1 1 0 0 0,0-2 0 0 0,0-1-352 0 0,-1 1 0 0 0,-1-1 0 0 0,1 1-1 0 0,0-1 1 0 0,-5-4 0 0 0,-10-15-1516 0 0,14 18-504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6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8752 0 0,'0'0'418'0'0,"1"-1"-178"0"0,4-14 18 0 0,-2 8-162 0 0,5-15 3256 0 0,-5 11-858 0 0,-2 10-1958 0 0,0-1 0 0 0,0 1 0 0 0,0-1 0 0 0,0 1 0 0 0,0-1-1 0 0,2-7 7558 0 0,-1 27-6694 0 0,1 10-1233 0 0,-1-8 134 0 0,0 0-1 0 0,-3 35 0 0 0,1-19-137 0 0,-14 197 857 0 0,5-131-222 0 0,4-56-596 0 0,-1 35-34 0 0,3 41-372 0 0,7-125-471 0 0,2-5-341 0 0,-1 0 0 0 0,0-1 0 0 0,8-17 0 0 0,-10 19-294 0 0,6-14-8020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7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76 5984 0 0,'-10'10'13669'0'0,"9"-8"-13213"0"0,1 0 1 0 0,-1 0-1 0 0,0 0 0 0 0,1-1 1 0 0,-1 1-1 0 0,1 0 1 0 0,0 0-1 0 0,0 0 0 0 0,-1 0 1 0 0,1 0-1 0 0,0 0 1 0 0,1 0-1 0 0,-1 0 0 0 0,0 0 1 0 0,1 2-1 0 0,10 29 2373 0 0,-10-30-2510 0 0,0-2-236 0 0,0 1 0 0 0,0-1 0 0 0,0 1 0 0 0,0-1 0 0 0,0 0 0 0 0,0 1 0 0 0,0-1 0 0 0,0 0 0 0 0,0 0 0 0 0,0 0 0 0 0,1 0 0 0 0,-1 0 0 0 0,1 0-1 0 0,-1 0 1 0 0,0-1 0 0 0,1 1 0 0 0,-1 0 0 0 0,1-1 0 0 0,0 1 0 0 0,-1-1 0 0 0,1 0 0 0 0,-1 1 0 0 0,1-1 0 0 0,0 0 0 0 0,-1 0 0 0 0,1 0 0 0 0,0 0 0 0 0,-1 0 0 0 0,1-1 0 0 0,-1 1 0 0 0,3-1 0 0 0,-2 1-83 0 0,0-1 1 0 0,-1 0 0 0 0,1 0-1 0 0,0 1 1 0 0,-1-1-1 0 0,1 0 1 0 0,0 0 0 0 0,-1-1-1 0 0,1 1 1 0 0,-1 0-1 0 0,0 0 1 0 0,1-1 0 0 0,-1 1-1 0 0,0-1 1 0 0,0 1-1 0 0,0-1 1 0 0,0 0 0 0 0,1-1-1 0 0,14-34-2 0 0,-14 32 2 0 0,1-7-71 0 0,1 1-1 0 0,-1-1 1 0 0,-1 0-1 0 0,0 0 1 0 0,-1 0-1 0 0,0 0 1 0 0,-1-13 475 0 0,-5 30-308 0 0,3-2-96 0 0,0 0 0 0 0,0 0 0 0 0,1 0 0 0 0,-1 0 0 0 0,1 1 0 0 0,-1-1 0 0 0,1 0 0 0 0,0 1 0 0 0,1-1 0 0 0,-1 1 0 0 0,0-1 0 0 0,1 1 0 0 0,0 6 0 0 0,-1 5 0 0 0,-15 153 0 0 0,9-78 0 0 0,-9 65 0 0 0,-12 182 0 0 0,33-242-37 0 0,-5-94-154 0 0,-3-28-396 0 0,0-4-4107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05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95 2760 0 0,'-8'-4'11949'0'0,"7"0"-11588"0"0,0 2 25 0 0,0-1 0 0 0,0 1-1 0 0,0 0 1 0 0,1-1 0 0 0,-1 1-1 0 0,0-1 1 0 0,1 1 0 0 0,0-1-1 0 0,0 0 1 0 0,0 1 0 0 0,0-1-1 0 0,0 1 1 0 0,0-1 0 0 0,1-3-1 0 0,0 5-254 0 0,-1 0 0 0 0,0 0 0 0 0,1 0-1 0 0,-1 0 1 0 0,0 0 0 0 0,0 0 0 0 0,0-1-1 0 0,0 1 1 0 0,0 0 0 0 0,0 0 0 0 0,0 0-1 0 0,0 0 1 0 0,0 0 0 0 0,-1 0 0 0 0,1 0-1 0 0,0 0 1 0 0,-1 0 0 0 0,1 0 0 0 0,-1 1-1 0 0,1-1 1 0 0,-1 0 0 0 0,1 0-1 0 0,-1 0 1 0 0,1 0 0 0 0,-1 0 0 0 0,0 1-1 0 0,0-1 1 0 0,0 0 0 0 0,-1-1 84 0 0,0 0-1 0 0,0 1 1 0 0,1-1-1 0 0,-1 1 1 0 0,0 0-1 0 0,-1-1 1 0 0,1 1-1 0 0,0 0 1 0 0,0 0 0 0 0,-4-1-1 0 0,-1 1-88 0 0,-1 1-1 0 0,1 0 1 0 0,-1 0 0 0 0,1 0-1 0 0,0 1 1 0 0,-1 0 0 0 0,1 0-1 0 0,0 1 1 0 0,0 0-1 0 0,0 0 1 0 0,0 1 0 0 0,0 0-1 0 0,1 0 1 0 0,-1 0-1 0 0,1 1 1 0 0,0 0 0 0 0,0 1-1 0 0,0-1 1 0 0,0 1 0 0 0,-6 7-1 0 0,3-1 7 0 0,0-1 1 0 0,0 2-1 0 0,1-1 0 0 0,0 1 1 0 0,1 1-1 0 0,1-1 0 0 0,0 1 1 0 0,0 1-1 0 0,-5 23 0 0 0,10-33-112 0 0,0 0-1 0 0,0 0 0 0 0,1 0 1 0 0,0 0-1 0 0,0-1 1 0 0,0 1-1 0 0,0 0 0 0 0,0 0 1 0 0,1 0-1 0 0,0 0 0 0 0,0 0 1 0 0,0 0-1 0 0,0 0 1 0 0,1-1-1 0 0,-1 1 0 0 0,1-1 1 0 0,0 1-1 0 0,0-1 0 0 0,0 1 1 0 0,0-1-1 0 0,1 0 1 0 0,0 0-1 0 0,-1 0 0 0 0,1 0 1 0 0,0-1-1 0 0,0 1 0 0 0,0-1 1 0 0,1 0-1 0 0,-1 0 1 0 0,1 0-1 0 0,-1 0 0 0 0,1-1 1 0 0,-1 1-1 0 0,1-1 0 0 0,6 2 1 0 0,-1-2 9 0 0,0 0 0 0 0,0 0 1 0 0,0-1-1 0 0,0 0 0 0 0,0-1 1 0 0,0 0-1 0 0,0 0 1 0 0,0-1-1 0 0,0 0 0 0 0,13-5 1 0 0,-5 0 5 0 0,-1-1 1 0 0,0-1 0 0 0,-1 0-1 0 0,20-15 1 0 0,-33 22-51 0 0,1 0 1 0 0,-1-1-1 0 0,1 1 0 0 0,-1-1 1 0 0,0 1-1 0 0,0-1 0 0 0,2-4 0 0 0,4-6-992 0 0,0 4-5810 0 0,-7 2 4703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06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3224 0 0,'10'-13'9816'0'0,"-7"9"-8888"0"0,-2 3-456 0 0,-1 0 1 0 0,1 0-1 0 0,0 0 0 0 0,0 0 0 0 0,-1 0 1 0 0,1 0-1 0 0,-1-1 0 0 0,1 1 1 0 0,-1 0-1 0 0,1-1 0 0 0,-1-1 1476 0 0,1-18 6996 0 0,2 25-8935 0 0,-1-1 1 0 0,1 1-1 0 0,-1 0 1 0 0,0 0-1 0 0,0 1 0 0 0,-1-1 1 0 0,1 0-1 0 0,-1 0 1 0 0,0 1-1 0 0,1 5 0 0 0,0 8-7 0 0,0 23 0 0 0,-1-22 40 0 0,-1 54-313 0 0,-1-31 170 0 0,2-23 347 0 0,-1-9-195 0 0,0-1 0 0 0,0 0 0 0 0,-3 16 0 0 0,1-16-56 0 0,2-14 392 0 0,1-12-212 0 0,6-75 105 0 0,-2 40-80 0 0,-4 44-139 0 0,0 0-1 0 0,0 0 1 0 0,1-1 0 0 0,0 1-1 0 0,0 0 1 0 0,1 0-1 0 0,0 0 1 0 0,0 1 0 0 0,1-1-1 0 0,0 1 1 0 0,1 0 0 0 0,-1 0-1 0 0,1 0 1 0 0,1 1-1 0 0,-1 0 1 0 0,13-11 0 0 0,-15 15-49 0 0,1 0 1 0 0,-1 0-1 0 0,0 1 1 0 0,1 0-1 0 0,-1-1 0 0 0,1 1 1 0 0,-1 1-1 0 0,1-1 1 0 0,0 0-1 0 0,-1 1 1 0 0,1 0-1 0 0,0 0 1 0 0,0 0-1 0 0,-1 0 1 0 0,1 0-1 0 0,0 1 0 0 0,-1 0 1 0 0,1 0-1 0 0,-1 0 1 0 0,1 0-1 0 0,-1 0 1 0 0,1 1-1 0 0,-1 0 1 0 0,0-1-1 0 0,0 1 1 0 0,1 0-1 0 0,-1 1 1 0 0,4 3-1 0 0,-5-4-62 0 0,-1 1 0 0 0,1-1 0 0 0,-1 1 1 0 0,1 0-1 0 0,-1 0 0 0 0,0-1 0 0 0,0 1 0 0 0,0 0 0 0 0,0 0 1 0 0,-1 0-1 0 0,1 0 0 0 0,-1 0 0 0 0,1 6 0 0 0,4 18-2292 0 0,-5-26 1383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5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99 5472 0 0,'2'-5'325'0'0,"1"0"1"0"0,-2 1-1 0 0,1-1 1 0 0,0 0-1 0 0,0-6 1 0 0,0-2 2362 0 0,0 0 1 0 0,-2-25 8256 0 0,-3 47-9212 0 0,-2 16-1786 0 0,-13 135 1413 0 0,8-65-1181 0 0,-4 70 102 0 0,9-99-235 0 0,-1 36 44 0 0,5-83 64 0 0,-1 5-3548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6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65 4144 0 0,'-13'9'18759'0'0,"14"-8"-18623"0"0,1 1 1 0 0,0-2-1 0 0,0 1 0 0 0,-1 0 0 0 0,1 0 0 0 0,0 0 0 0 0,0-1 0 0 0,0 1 0 0 0,0-1 0 0 0,0 0 1 0 0,0 0-1 0 0,0 1 0 0 0,0-1 0 0 0,0 0 0 0 0,0-1 0 0 0,3 1 0 0 0,36-10 1269 0 0,-20 4-876 0 0,23-3 190 0 0,48-12 71 0 0,-63 14-930 0 0,45-4-1 0 0,-8-4-4036 0 0,-52 13 2742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6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4608 0 0,'0'0'14862'0'0,"1"0"-14506"0"0,1 0-1 0 0,-1-1 1 0 0,1 1 0 0 0,-1 1 0 0 0,1-1-1 0 0,-1 0 1 0 0,1 0 0 0 0,1 1-1 0 0,4 8 306 0 0,-3-4-555 0 0,0 1 0 0 0,-1-1 0 0 0,1 0 0 0 0,-1 1 0 0 0,5 12 1 0 0,-6-7 75 0 0,0 0 1 0 0,0 0-1 0 0,-1 0 0 0 0,0 0 1 0 0,-1 0-1 0 0,-1 12 1 0 0,0 8 6 0 0,-2-11-92 0 0,1-11 370 0 0,7-19-41 0 0,4-19 2 0 0,-5 16-163 0 0,0 1 0 0 0,0 1 0 0 0,2-1 0 0 0,8-15 0 0 0,1 4-91 0 0,-10 12-52 0 0,2 1-1 0 0,-1 0 1 0 0,1 1 0 0 0,1-1-1 0 0,-1 1 1 0 0,2 1 0 0 0,-1 0-1 0 0,13-10 1 0 0,-20 18-212 0 0,-1 0 1 0 0,1-1-1 0 0,0 1 1 0 0,-1 0-1 0 0,1-1 0 0 0,-1 1 1 0 0,1 0-1 0 0,0 0 0 0 0,-1-1 1 0 0,1 1-1 0 0,-1 0 1 0 0,1 0-1 0 0,0 0 0 0 0,-1 0 1 0 0,1 0-1 0 0,0 0 1 0 0,-1 0-1 0 0,1 0 0 0 0,0 0 1 0 0,-1 0-1 0 0,1 0 0 0 0,0 1 1 0 0,-1-1-1 0 0,1 0 1 0 0,-1 0-1 0 0,1 1 0 0 0,0-1 1 0 0,-1 0-1 0 0,1 1 0 0 0,-1-1 1 0 0,1 1-1 0 0,2 2-1020 0 0,-1-1 0 0 0,-1 1 0 0 0,1-1 0 0 0,0 1 0 0 0,2 4 0 0 0,-3-5 546 0 0,4 8-7783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7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12 10800 0 0,'0'-11'11593'0'0,"-6"34"-10827"0"0,0 0 1 0 0,-1 25-1 0 0,5-36-640 0 0,2 0-1 0 0,0-1 0 0 0,0 1 0 0 0,1 0 0 0 0,1 0 0 0 0,3 13 1 0 0,-5-23-103 0 0,0-1 1 0 0,1 1-1 0 0,-1-1 1 0 0,1 1 0 0 0,-1-1-1 0 0,1 1 1 0 0,0-1 0 0 0,-1 0-1 0 0,1 1 1 0 0,0-1-1 0 0,0 0 1 0 0,0 1 0 0 0,0-1-1 0 0,0 0 1 0 0,0 0 0 0 0,0 0-1 0 0,1 0 1 0 0,-1 0-1 0 0,0 0 1 0 0,1-1 0 0 0,-1 1-1 0 0,0 0 1 0 0,1-1 0 0 0,-1 1-1 0 0,1 0 1 0 0,-1-1-1 0 0,1 0 1 0 0,-1 1 0 0 0,1-1-1 0 0,0 0 1 0 0,-1 0 0 0 0,1 0-1 0 0,-1 0 1 0 0,1 0-1 0 0,-1 0 1 0 0,1-1 0 0 0,0 1-1 0 0,-1 0 1 0 0,1-1 0 0 0,-1 1-1 0 0,0-1 1 0 0,3-1 0 0 0,1 0 58 0 0,1-1 0 0 0,-1 0 0 0 0,0-1 0 0 0,0 0 0 0 0,0 1 0 0 0,-1-1 0 0 0,1-1 0 0 0,-1 1 0 0 0,0-1 0 0 0,0 0 0 0 0,-1 0 0 0 0,1 0 0 0 0,-1 0 0 0 0,3-8 0 0 0,52-92 1596 0 0,-49 90-1284 0 0,-9 15-162 0 0,1 1-226 0 0,-1 0 0 0 0,1 0-1 0 0,0 0 1 0 0,-1 0 0 0 0,0 0 0 0 0,1 0-1 0 0,-1 0 1 0 0,0 0 0 0 0,1 0 0 0 0,-1 2 0 0 0,0-2 5 0 0,2 9 16 0 0,0-1-1 0 0,-2 1 1 0 0,1 13 0 0 0,0 8 2 0 0,0-23-18 0 0,-1 3-22 0 0,1-1 0 0 0,1 0 0 0 0,0 1 0 0 0,0-1 1 0 0,1 0-1 0 0,0 0 0 0 0,0 0 0 0 0,6 10 0 0 0,-8-19-122 0 0,0 0-1 0 0,0 0 1 0 0,0 0-1 0 0,0 0 0 0 0,0 0 1 0 0,0 0-1 0 0,0 0 1 0 0,0-1-1 0 0,0 1 1 0 0,0 0-1 0 0,0-1 1 0 0,0 1-1 0 0,1-1 1 0 0,-1 1-1 0 0,0-1 1 0 0,0 1-1 0 0,1-1 1 0 0,-1 0-1 0 0,0 0 1 0 0,3 0-1 0 0,4 0-1290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7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19 109 5528 0 0,'18'0'1113'0'0,"-15"0"724"0"0,1-1 0 0 0,0 0 0 0 0,-1 0-1 0 0,1-1 1 0 0,-1 1 0 0 0,5-3 0 0 0,17-15 1425 0 0,-16 11-3073 0 0,-1-1 1 0 0,-1 0 0 0 0,9-14-1 0 0,-15 22-186 0 0,0 0 1 0 0,-1 0-1 0 0,0 0 0 0 0,1 0 0 0 0,-1 0 0 0 0,0 0 0 0 0,1 0 0 0 0,-1 0 0 0 0,0 0 0 0 0,0 0 1 0 0,0 0-1 0 0,0-1 0 0 0,0 1 0 0 0,0 0 0 0 0,-1-2 0 0 0,1 3 34 0 0,0-1 1 0 0,0 1-1 0 0,0-1 1 0 0,0 1-1 0 0,-1-1 0 0 0,1 0 1 0 0,0 1-1 0 0,-1-1 0 0 0,1 1 1 0 0,0-1-1 0 0,-1 1 0 0 0,1-1 1 0 0,0 1-1 0 0,-1 0 0 0 0,1-1 1 0 0,-1 1-1 0 0,1-1 1 0 0,-1 1-1 0 0,1 0 0 0 0,-1-1 1 0 0,1 1-1 0 0,-1 0 0 0 0,0 0 1 0 0,1-1-1 0 0,-1 1 0 0 0,1 0 1 0 0,-1 0-1 0 0,1 0 1 0 0,-1 0-1 0 0,0 0 0 0 0,0 0 1 0 0,-1 0 25 0 0,-1 0-1 0 0,1 0 1 0 0,-1 1 0 0 0,1 0 0 0 0,0-1 0 0 0,-1 1 0 0 0,1 0 0 0 0,0 0 0 0 0,0 0 0 0 0,-1 0 0 0 0,1 0 0 0 0,0 1 0 0 0,0-1 0 0 0,0 1 0 0 0,1-1 0 0 0,-1 1 0 0 0,-2 2 0 0 0,-2 3 151 0 0,0 1 1 0 0,-10 17-1 0 0,5-7 46 0 0,6-10-93 0 0,1 0 0 0 0,0 1-1 0 0,0 0 1 0 0,-3 12 0 0 0,-1 2 181 0 0,6-19-267 0 0,1 1-1 0 0,0-1 1 0 0,0 1-1 0 0,0-1 1 0 0,0 1-1 0 0,0 0 1 0 0,1-1-1 0 0,0 6 1 0 0,0-9-78 0 0,0 0 0 0 0,1 1 1 0 0,-1-1-1 0 0,0 0 0 0 0,0 1 0 0 0,1-1 1 0 0,-1 0-1 0 0,1 0 0 0 0,-1 0 0 0 0,1 1 1 0 0,-1-1-1 0 0,1 0 0 0 0,0 0 0 0 0,0 0 1 0 0,-1 0-1 0 0,1 0 0 0 0,0 0 0 0 0,0 0 1 0 0,0-1-1 0 0,0 1 0 0 0,0 0 0 0 0,0 0 1 0 0,0-1-1 0 0,0 1 0 0 0,1 0 0 0 0,-1-1 1 0 0,0 1-1 0 0,0-1 0 0 0,0 0 0 0 0,1 1 1 0 0,-1-1-1 0 0,2 0 0 0 0,16 0-1417 0 0,-7 0 532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87 558 4608 0 0,'0'0'9754'0'0,"2"-15"-6342"0"0,0 4-2851 0 0,-1 0-1 0 0,0 0 0 0 0,-1 0 1 0 0,-1 0-1 0 0,0 0 0 0 0,0 0 1 0 0,-3-13-1 0 0,-2-13 845 0 0,4 27-1068 0 0,0 0 0 0 0,-1 0 1 0 0,-5-11-1 0 0,-2-8 130 0 0,-7-28 458 0 0,15 49-736 0 0,0 0 0 0 0,-1 1 0 0 0,-4-9-1 0 0,3 9-74 0 0,1-1-1 0 0,0 1 0 0 0,-3-12 0 0 0,4 8 41 0 0,0 0 0 0 0,0 1 0 0 0,1-1 0 0 0,0 0 0 0 0,1 0 0 0 0,3-20 1 0 0,-3 27-121 0 0,1-1 1 0 0,1 1-1 0 0,-1 0 1 0 0,1 0-1 0 0,-1 0 1 0 0,1 0-1 0 0,0 0 1 0 0,1 1-1 0 0,-1-1 1 0 0,0 0 0 0 0,1 1-1 0 0,0 0 1 0 0,0 0-1 0 0,0 0 1 0 0,0 0-1 0 0,1 0 1 0 0,-1 0-1 0 0,1 1 1 0 0,7-4-1 0 0,-3 2-36 0 0,-1 1 0 0 0,1 0 0 0 0,0 1-1 0 0,1 0 1 0 0,-1 0 0 0 0,0 1 0 0 0,1 0-1 0 0,-1 0 1 0 0,15 1 0 0 0,-12 1-6 0 0,0 0 0 0 0,-1 1 0 0 0,1 0 1 0 0,0 0-1 0 0,0 1 0 0 0,18 8 0 0 0,-19-6-93 0 0,-1 0 1 0 0,0 0-1 0 0,0 0 0 0 0,-1 1 0 0 0,0 1 1 0 0,0 0-1 0 0,12 12 0 0 0,-16-14 31 0 0,0 0-1 0 0,0 0 1 0 0,-1 0-1 0 0,0 0 0 0 0,0 1 1 0 0,-1-1-1 0 0,0 1 1 0 0,1-1-1 0 0,-2 1 1 0 0,1 0-1 0 0,-1 0 1 0 0,0 0-1 0 0,0 0 1 0 0,0 9-1 0 0,-1-11-177 0 0,-1-1-1 0 0,1 1 1 0 0,-1 0 0 0 0,0-1-1 0 0,0 1 1 0 0,-1-1 0 0 0,1 1-1 0 0,0-1 1 0 0,-1 0-1 0 0,0 0 1 0 0,-2 4 0 0 0,2-4-730 0 0,0-1 1 0 0,0 1-1 0 0,0-1 1 0 0,-1 1 0 0 0,1-1-1 0 0,-1 0 1 0 0,-3 2-1 0 0,-8 2-6213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4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302 133 8320 0 0,'0'0'756'0'0,"8"-13"-608"0"0,10-17 2381 0 0,-14 24-1762 0 0,0 1 0 0 0,0-1 1 0 0,-1 0-1 0 0,4-11 0 0 0,3-1 875 0 0,-9 16-1313 0 0,0 0-1 0 0,1 0 1 0 0,-1-1 0 0 0,0 1 0 0 0,0 0 0 0 0,0 0 0 0 0,-1-1 0 0 0,1 1 0 0 0,0-4-1 0 0,3 0 4652 0 0,-8 7-3537 0 0,0 0-1350 0 0,1 0-1 0 0,0 0 1 0 0,0 1 0 0 0,1-1-1 0 0,-1 1 1 0 0,0 0 0 0 0,0 0 0 0 0,1 0-1 0 0,-1 0 1 0 0,1 0 0 0 0,0 1-1 0 0,-1-1 1 0 0,1 1 0 0 0,0 0 0 0 0,-1 3-1 0 0,-5 6 57 0 0,-11 28 0 0 0,17-37-121 0 0,-5 12 11 0 0,-1 0 0 0 0,-12 15 0 0 0,-12 22 9 0 0,-41 103 67 0 0,55-111-57 0 0,-20 74 0 0 0,6-21 64 0 0,28-88-120 0 0,3-7-1 0 0,0 2 8 0 0,0-1 0 0 0,0 1 0 0 0,-1-1 1 0 0,1 0-1 0 0,-1 0 0 0 0,0 0 0 0 0,0 0 0 0 0,0 0 0 0 0,0 0 0 0 0,-3 2 0 0 0,4-4-4 0 0,1-1 0 0 0,0 0 0 0 0,-1 0-1 0 0,1 0 1 0 0,-1 1 0 0 0,1-1-1 0 0,0 0 1 0 0,-1 0 0 0 0,1 0-1 0 0,-1 0 1 0 0,1 0 0 0 0,-1 0-1 0 0,1 0 1 0 0,0 0 0 0 0,-1 0-1 0 0,1 0 1 0 0,-1 0 0 0 0,1 0 0 0 0,-1 0-1 0 0,1 0 1 0 0,0 0 0 0 0,-1-1-1 0 0,1 1 1 0 0,-1 0 0 0 0,1 0-1 0 0,0 0 1 0 0,-1-1 0 0 0,1 1-1 0 0,0 0 1 0 0,-1 0 0 0 0,1-1-1 0 0,0 1 1 0 0,-1 0 0 0 0,1-1 0 0 0,0 1-1 0 0,0 0 1 0 0,-1-1 0 0 0,1 1-1 0 0,0-1 1 0 0,-8-19 130 0 0,5 13-106 0 0,0-2-27 0 0,0 0-1 0 0,1 0 1 0 0,0 0-1 0 0,0-1 1 0 0,1 1-1 0 0,-1-18 1 0 0,0-7-2 0 0,2 25 1 0 0,0 0-1 0 0,1-1 1 0 0,2-14-1 0 0,-1 12 11 0 0,1 4 81 0 0,-3 7-87 0 0,0 1 0 0 0,0 0-1 0 0,0 0 1 0 0,1-1 0 0 0,-1 1-1 0 0,0 0 1 0 0,0-1 0 0 0,0 1-1 0 0,0 0 1 0 0,0 0 0 0 0,0-1-1 0 0,0 1 1 0 0,0 0-1 0 0,0-1 1 0 0,0 1 0 0 0,0 0-1 0 0,0-1 1 0 0,0 1 0 0 0,0 0-1 0 0,0 0 1 0 0,0-1 0 0 0,0 1-1 0 0,0 0 1 0 0,-1-1 0 0 0,1 1-1 0 0,0 0 1 0 0,0 0-1 0 0,-1-1 1 0 0,1 0 379 0 0,0 3-297 0 0,-2 38-67 0 0,1-25-21 0 0,0 0 0 0 0,1 0 1 0 0,3 23-1 0 0,-3-35 1 0 0,1 0 0 0 0,0 1 0 0 0,0-1 0 0 0,0 0 0 0 0,0 1 0 0 0,1-1 0 0 0,0 0 0 0 0,-1 0 0 0 0,1 0 0 0 0,0-1 0 0 0,0 1 0 0 0,4 4 0 0 0,-4-5 0 0 0,0-1 0 0 0,-1 0 0 0 0,1 0 0 0 0,0 0 0 0 0,0 0 0 0 0,0 0 0 0 0,0 0 0 0 0,0 0 0 0 0,0 0 0 0 0,0-1 0 0 0,0 1 0 0 0,0-1 0 0 0,0 1 0 0 0,0-1 0 0 0,0 0 0 0 0,1 0 0 0 0,-1 0 0 0 0,0 0 0 0 0,0 0 0 0 0,0-1 0 0 0,3 0 0 0 0,3-2 35 0 0,0 0 0 0 0,0 0 1 0 0,0-1-1 0 0,0 0 0 0 0,-1 0 0 0 0,0-1 0 0 0,0 0 0 0 0,0 0 1 0 0,0-1-1 0 0,-1 0 0 0 0,8-8 0 0 0,-2-1 74 0 0,0 0 0 0 0,0 0 1 0 0,-2-2-1 0 0,9-16 0 0 0,-12 17-301 0 0,8-23 1 0 0,-3 6-2473 0 0,-9 22 623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1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11200 0 0,'-5'0'7055'0'0,"53"2"-5189"0"0,61 12-1 0 0,-13-2-776 0 0,222 13 979 0 0,-127-15-902 0 0,-92-6-588 0 0,335 14 1645 0 0,-247-18-990 0 0,-180-2-2109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13 14976 0 0,'-9'4'1597'0'0,"-7"1"6141"0"0,27-10-6506 0 0,10 0-1513 0 0,1 1 0 0 0,-1 1-1 0 0,38-1 1 0 0,-42 4-762 0 0,3-1-197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114 244 19063 0 0,'-2'1'432'0'0,"0"0"-271"0"0,-8 5 98 0 0,0 1 0 0 0,0 0 1 0 0,0 0-1 0 0,1 1 0 0 0,-11 12 0 0 0,14-13-2 0 0,1 0 0 0 0,0 0 0 0 0,0 0 0 0 0,1 0-1 0 0,-6 13 1 0 0,9-18-177 0 0,1-1 0 0 0,-1 1-1 0 0,0 0 1 0 0,0 0 0 0 0,1 0-1 0 0,0 0 1 0 0,-1 0 0 0 0,1 0 0 0 0,0 0-1 0 0,0 0 1 0 0,0-1 0 0 0,0 1-1 0 0,0 0 1 0 0,0 0 0 0 0,0 0 0 0 0,1 0-1 0 0,-1 0 1 0 0,1 0 0 0 0,0 0-1 0 0,-1 0 1 0 0,1-1 0 0 0,0 1 0 0 0,0 0-1 0 0,0-1 1 0 0,0 1 0 0 0,0 0-1 0 0,1-1 1 0 0,-1 1 0 0 0,0-1 0 0 0,3 2-1 0 0,-3-2-68 0 0,0-1 0 0 0,0 1 0 0 0,1-1 0 0 0,-1 0-1 0 0,0 0 1 0 0,0 1 0 0 0,0-1 0 0 0,0 0 0 0 0,1 0 0 0 0,-1 0-1 0 0,0 0 1 0 0,0 0 0 0 0,0 0 0 0 0,1-1 0 0 0,-1 1 0 0 0,0 0-1 0 0,0-1 1 0 0,0 1 0 0 0,0-1 0 0 0,0 1 0 0 0,2-1-1 0 0,23-16 109 0 0,-22 15-116 0 0,9-8 139 0 0,-1-1 0 0 0,0-1 0 0 0,0 0 0 0 0,-1-1 0 0 0,-1 0 0 0 0,11-17 0 0 0,-20 29 576 0 0,0 1-698 0 0,-1 0 0 0 0,1 0 0 0 0,-1 0 0 0 0,1 0 0 0 0,-1 1 0 0 0,1-1-1 0 0,-1 0 1 0 0,1 0 0 0 0,-1 1 0 0 0,1-1 0 0 0,-1 0 0 0 0,1 1 0 0 0,-1-1 0 0 0,0 1 0 0 0,1-1 0 0 0,-1 0 0 0 0,0 1-1 0 0,1-1 1 0 0,-1 1 0 0 0,0-1 0 0 0,1 1 0 0 0,-1-1 0 0 0,0 1 0 0 0,0 0 0 0 0,0-1 0 0 0,1 1 0 0 0,-1-1-1 0 0,0 1 1 0 0,0-1 0 0 0,0 1 0 0 0,0 0 0 0 0,1 22 28 0 0,-2-19 0 0 0,1 9 28 0 0,-2 1-1 0 0,-4 22 1 0 0,3-24-290 0 0,1 1 0 0 0,-1 21-1 0 0,3-33-448 0 0,3-9-2383 0 0,-1-4 1246 0 0</inkml:trace>
  <inkml:trace contextRef="#ctx0" brushRef="#br0" timeOffset="1">322 0 6912 0 0,'9'1'9527'0'0,"-7"0"-8777"0"0,0 0-363 0 0,-1 1 0 0 0,0-1 1 0 0,0 1-1 0 0,0 0 0 0 0,0-1 0 0 0,0 1 1 0 0,-1 0-1 0 0,1 0 0 0 0,0-1 0 0 0,-1 1 1 0 0,1 0-1 0 0,-1 0 0 0 0,0 0 1 0 0,0 3-1 0 0,0 28 676 0 0,-8 96 451 0 0,7-118-1487 0 0,0 0-1 0 0,0 1 1 0 0,1-1-1 0 0,3 21 0 0 0,-2-27-1450 0 0,0-1-1 0 0,0 1 1 0 0,1 0-1 0 0,3 7 1 0 0,2-2-6561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9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21191 0 0,'-7'4'1027'0'0,"3"-2"-804"0"0,0 0 0 0 0,1 1 1 0 0,-1-1-1 0 0,1 0 0 0 0,-1 1 0 0 0,1 0 0 0 0,0 0 1 0 0,0 0-1 0 0,-5 7 0 0 0,8-9-145 0 0,0-1-1 0 0,-1 1 1 0 0,1 0-1 0 0,0-1 1 0 0,0 1 0 0 0,-1 0-1 0 0,1-1 1 0 0,0 1 0 0 0,0 0-1 0 0,0-1 1 0 0,0 1 0 0 0,0 0-1 0 0,0 0 1 0 0,0-1 0 0 0,0 1-1 0 0,0 0 1 0 0,1-1-1 0 0,-1 1 1 0 0,0 0 0 0 0,0 0-1 0 0,1-1 1 0 0,-1 1 0 0 0,0-1-1 0 0,1 1 1 0 0,-1 0 0 0 0,0-1-1 0 0,1 1 1 0 0,-1-1 0 0 0,2 2-1 0 0,18 13 1160 0 0,-13-10-974 0 0,-2-1-141 0 0,-1 0-1 0 0,1 0 1 0 0,-1 1-1 0 0,0-1 1 0 0,0 1-1 0 0,-1 0 1 0 0,1 0-1 0 0,-1 0 1 0 0,0 1-1 0 0,4 10 1 0 0,-6-13-123 0 0,-1-1 0 0 0,1 0 0 0 0,0 0 0 0 0,-1 1 0 0 0,1-1 0 0 0,-1 0 0 0 0,0 1 0 0 0,1-1 0 0 0,-1 1 0 0 0,-1-1 0 0 0,1 0 0 0 0,0 1 0 0 0,0-1 0 0 0,-1 0 0 0 0,1 1 0 0 0,-1-1 0 0 0,0 0 0 0 0,0 0 0 0 0,0 1 0 0 0,0-1 0 0 0,0 0 0 0 0,0 0 0 0 0,-1 0 1 0 0,1 0-1 0 0,-1 0 0 0 0,1-1 0 0 0,-1 1 0 0 0,0 0 0 0 0,1-1 0 0 0,-5 3 0 0 0,-3 0-98 0 0,4-2-1518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9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8288 0 0,'5'0'433'0'0,"-1"-1"1"0"0,1 1-1 0 0,0-1 1 0 0,0 0-1 0 0,5-2 1 0 0,-5 1 615 0 0,1 0-1 0 0,-1 0 1 0 0,0-1 0 0 0,1 0-1 0 0,-1 0 1 0 0,-1 0 0 0 0,1-1-1 0 0,0 0 1 0 0,-1 0 0 0 0,0 0-1 0 0,8-9 1 0 0,2-12 429 0 0,-13 23-1402 0 0,0 1-1 0 0,-1 0 1 0 0,1-1 0 0 0,-1 1-1 0 0,0-1 1 0 0,1 1-1 0 0,-1 0 1 0 0,0-1 0 0 0,0 1-1 0 0,0-1 1 0 0,0 1-1 0 0,0-1 1 0 0,0 1 0 0 0,0-1-1 0 0,0 1 1 0 0,-1 0-1 0 0,1-1 1 0 0,-1 1 0 0 0,0-2-1 0 0,-12 13 573 0 0,10-6-622 0 0,0 0 0 0 0,1-1 0 0 0,0 1 0 0 0,0 0 0 0 0,0 0 0 0 0,0 0 0 0 0,1 0 0 0 0,-1 0 0 0 0,1 0 0 0 0,0 1 0 0 0,-1 7 0 0 0,1 1 41 0 0,1-1 0 0 0,1 25-1 0 0,2-23-558 0 0,0 0 0 0 0,1 0 0 0 0,0-1 0 0 0,1 1 0 0 0,11 20 0 0 0,-12-26 267 0 0,-1 4-902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50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72 15552 0 0,'0'0'1558'0'0,"3"-9"-1285"0"0,14-53 7749 0 0,-9 74-6929 0 0,-5 2-989 0 0,0 0 1 0 0,-1 0-1 0 0,0 0 0 0 0,-1 23 1 0 0,-7 58 388 0 0,2-43-391 0 0,-2 66-92 0 0,-13 155 53 0 0,-9 25-66 0 0,19-193 21 0 0,3-26-18 0 0,-13 106 0 0 0,15-164 0 0 0,-3 20 0 0 0,6-38 0 0 0,0 0 0 0 0,0 0 0 0 0,0 0 0 0 0,-1 0 0 0 0,1-1 0 0 0,-1 1 0 0 0,1-1 0 0 0,-1 1 0 0 0,0-1 0 0 0,-4 5 0 0 0,5-7-1 0 0,0 1 0 0 0,0-1 0 0 0,0 1 0 0 0,0-1 0 0 0,0 1-1 0 0,-1-1 1 0 0,1 1 0 0 0,0-1 0 0 0,0 0 0 0 0,0 0 0 0 0,-1 0 0 0 0,1 0 0 0 0,0 0 0 0 0,0 0-1 0 0,-1 0 1 0 0,1 0 0 0 0,0 0 0 0 0,0 0 0 0 0,0-1 0 0 0,-1 1 0 0 0,1 0 0 0 0,0-1-1 0 0,0 1 1 0 0,0-1 0 0 0,-2-1 0 0 0,-1 0 60 0 0,1 0-1 0 0,-1 0 0 0 0,1-1 1 0 0,0 1-1 0 0,0-1 1 0 0,-4-4-1 0 0,-2-3 277 0 0,2 1-1 0 0,-1-2 0 0 0,1 1 1 0 0,-10-23-1 0 0,12 22-295 0 0,-1-2 221 0 0,0-1 1 0 0,-6-26-1 0 0,8 22-71 0 0,2 12-104 0 0,1 1 1 0 0,-1 0-1 0 0,1 0 1 0 0,0-7-1 0 0,1 11-8 0 0,0 2-72 0 0,-1-1-1 0 0,1 1 1 0 0,-1 0-1 0 0,1 0 1 0 0,0 0-1 0 0,0 0 0 0 0,-1-1 1 0 0,1 1-1 0 0,0 0 1 0 0,0 0-1 0 0,0 0 1 0 0,0 0-1 0 0,0 0 1 0 0,0 1-1 0 0,0-1-4 0 0,0 5 0 0 0,0 25 0 0 0,6 53 0 0 0,2-41 0 0 0,-7-38 0 0 0,0-3 0 0 0,-1 0-1 0 0,1-1 1 0 0,0 1 0 0 0,-1 0 0 0 0,1 0 0 0 0,0 0-1 0 0,0 0 1 0 0,0-1 0 0 0,0 1 0 0 0,2 1-1 0 0,-2-2 2 0 0,0-1 0 0 0,0 1-1 0 0,0-1 1 0 0,0 0-1 0 0,0 1 1 0 0,1-1-1 0 0,-1 0 1 0 0,0 0 0 0 0,0 0-1 0 0,0 0 1 0 0,0 0-1 0 0,0 0 1 0 0,0 0 0 0 0,0 0-1 0 0,0 0 1 0 0,1 0-1 0 0,-1-1 1 0 0,0 1-1 0 0,0 0 1 0 0,0-1 0 0 0,0 1-1 0 0,1-1 1 0 0,8-4 20 0 0,0 0 1 0 0,0 0 0 0 0,0-1 0 0 0,0-1-1 0 0,-1 1 1 0 0,9-10 0 0 0,50-52 213 0 0,-22 20-161 0 0,1 1-2989 0 0,-2-3-4399 0 0,-33 35-1976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18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717 118 1840 0 0,'-15'-3'6370'0'0,"-4"-17"-1630"0"0,16 15-4048 0 0,-1-1 0 0 0,1 1-1 0 0,1-1 1 0 0,-4-7 0 0 0,6 12-605 0 0,-1 0 1 0 0,1 0-1 0 0,-1 0 0 0 0,0 0 1 0 0,0 0-1 0 0,1 0 0 0 0,-1 0 1 0 0,0 1-1 0 0,0-1 1 0 0,0 0-1 0 0,0 0 0 0 0,0 1 1 0 0,0-1-1 0 0,0 0 1 0 0,0 1-1 0 0,0-1 0 0 0,-1 1 1 0 0,1 0-1 0 0,0-1 0 0 0,0 1 1 0 0,0 0-1 0 0,-3-1 1 0 0,-32 2 1624 0 0,20 0-876 0 0,8-1-541 0 0,0 1-1 0 0,1 1 1 0 0,-1-1-1 0 0,-11 5 1 0 0,-9 1 96 0 0,-19 6 121 0 0,-2 4-40 0 0,30-10-288 0 0,-1 0 1 0 0,1 1-1 0 0,1 1 0 0 0,0 1 0 0 0,-21 14 1 0 0,19-11 61 0 0,14-10-196 0 0,0 1 1 0 0,0 0-1 0 0,-5 5 1 0 0,-14 13 72 0 0,-38 46 0 0 0,1 25-59 0 0,53-80-64 0 0,-12 24 0 0 0,6-10 0 0 0,10-17 9 0 0,0 0-1 0 0,0 0 0 0 0,1 0 0 0 0,0 1 1 0 0,0-1-1 0 0,2 1 0 0 0,-1 0 1 0 0,-1 21-1 0 0,3-8 55 0 0,1 17 2 0 0,3-16-12 0 0,-2-13-33 0 0,0 0-1 0 0,1 0 1 0 0,0 0-1 0 0,1 0 1 0 0,5 12 0 0 0,-2-9-12 0 0,-5-10 5 0 0,1-1 0 0 0,0 1 0 0 0,0-1-1 0 0,0 0 1 0 0,4 6 0 0 0,10 13 52 0 0,-12-16-9 0 0,1 1 0 0 0,1-1 0 0 0,-1 0 0 0 0,1 0-1 0 0,1 0 1 0 0,-1-1 0 0 0,14 10 0 0 0,37 22 192 0 0,-40-28-201 0 0,0-1 0 0 0,1-1 0 0 0,0-1 0 0 0,36 10 0 0 0,-23-10 101 0 0,0-1 0 0 0,1-1 1 0 0,0-2-1 0 0,0-2 1 0 0,46-2-1 0 0,-63-1-83 0 0,0 0 0 0 0,0-2 0 0 0,0 1 0 0 0,-1-2 0 0 0,1 0 0 0 0,14-7 0 0 0,-5-1 87 0 0,0-1 1 0 0,33-24-1 0 0,-41 27-101 0 0,-12 9-36 0 0,0-1 1 0 0,0 0 0 0 0,0 0 0 0 0,0 0-1 0 0,0-1 1 0 0,-1 0 0 0 0,0 1-1 0 0,4-6 1 0 0,33-48 44 0 0,-16 24 22 0 0,-16 23-30 0 0,13-22-1 0 0,-4 1 22 0 0,-6 11-32 0 0,0 1 0 0 0,-2-2 0 0 0,0 1 0 0 0,7-28 0 0 0,-9 24-18 0 0,-4 13-13 0 0,0 1 0 0 0,1-17 0 0 0,-1 3 11 0 0,-2 0 1 0 0,-1 0-1 0 0,0 0 0 0 0,-2 0 1 0 0,-5-29-1 0 0,-2 13 8 0 0,7 26 0 0 0,-1 0 1 0 0,-6-18-1 0 0,5 20 2 0 0,-1 1 0 0 0,0 0 0 0 0,-1 0 0 0 0,-14-19 0 0 0,9 13 17 0 0,8 13-38 0 0,1 0 0 0 0,-1 1 0 0 0,1-1 0 0 0,-1 1 0 0 0,0 0 0 0 0,-7-6-1 0 0,-5-4 63 0 0,10 9-46 0 0,1 1 1 0 0,-1-1-1 0 0,0 1 1 0 0,0-1-1 0 0,0 2 1 0 0,0-1-1 0 0,-1 0 1 0 0,1 1-1 0 0,-10-3 0 0 0,-7-1 162 0 0,17 4-22 0 0,0 0-1 0 0,0 1 1 0 0,-10-2 0 0 0,-9-3-105 0 0,21 4-128 0 0,-1 1 0 0 0,0 0 1 0 0,0 0-1 0 0,1 0 0 0 0,-8 0 0 0 0,-17-4 548 0 0,18 3-748 0 0,9 1 227 0 0,0 1 1 0 0,0-1-1 0 0,0 1 1 0 0,0 0-1 0 0,0-1 1 0 0,0 1-1 0 0,0 0 0 0 0,0 0 1 0 0,0 0-1 0 0,0 0 1 0 0,0 0-1 0 0,0 0 0 0 0,0 0 1 0 0,-1 0-1 0 0,1 1 1 0 0,0-1-1 0 0,0 0 1 0 0,0 0-1 0 0,0 1 0 0 0,0-1 1 0 0,0 1-1 0 0,1-1 1 0 0,-2 1-1 0 0,1 0-575 0 0,1-1 531 0 0,-1 1 0 0 0,1-1-1 0 0,0 1 1 0 0,0-1-1 0 0,0 1 1 0 0,-1-1-1 0 0,1 0 1 0 0,0 1-1 0 0,0-1 1 0 0,0 1 0 0 0,0-1-1 0 0,0 1 1 0 0,0-1-1 0 0,0 1 1 0 0,0-1-1 0 0,0 1 1 0 0,0-1-1 0 0,0 1 1 0 0,0-1 0 0 0,1 1-1 0 0,-1-1 1 0 0,0 1-1 0 0,0-1 1 0 0,0 0-1 0 0,1 1 1 0 0,-1-1-1 0 0,0 1 1 0 0,1 0 0 0 0,9 10-2249 0 0,7-1-943 0 0,-6-5 1104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19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609 7 2304 0 0,'-3'-1'9755'0'0,"-3"-1"-8878"0"0,2 1 536 0 0,-1 0 1 0 0,0 1 0 0 0,0-1-1 0 0,-7 2 1 0 0,7-1-1971 0 0,-14-1 1730 0 0,9 1-601 0 0,1 0 1 0 0,-1 0 0 0 0,-16 3 0 0 0,9 0-294 0 0,0-2-1 0 0,0 0 1 0 0,-17-1 0 0 0,16 0 316 0 0,10 1-453 0 0,1 0 1 0 0,0 0-1 0 0,0 0 1 0 0,1 1 0 0 0,-1 1-1 0 0,0-1 1 0 0,-7 4 0 0 0,-14 5 142 0 0,19-7-207 0 0,1 0-1 0 0,0 0 0 0 0,-14 9 1 0 0,-1 2-14 0 0,6-5 2 0 0,2 0 0 0 0,-1 2 0 0 0,-21 21 0 0 0,30-26-19 0 0,0 0 0 0 0,0 1 0 0 0,1 0 0 0 0,0 0 1 0 0,1 0-1 0 0,-8 15 0 0 0,6-11 91 0 0,-14 19-1 0 0,2-2 95 0 0,14-20-186 0 0,0 0 1 0 0,1 0 0 0 0,0 0-1 0 0,1 1 1 0 0,0-1 0 0 0,0 1-1 0 0,-2 19 1 0 0,0-10 64 0 0,4-16-93 0 0,1 0-1 0 0,-1-1 1 0 0,0 1 0 0 0,1-1 0 0 0,0 1 0 0 0,-1 0 0 0 0,1 0 0 0 0,1 5 0 0 0,-3 41 139 0 0,6-14-123 0 0,2 1 0 0 0,1-1 0 0 0,2-1 0 0 0,1 0-1 0 0,24 52 1 0 0,-28-73-34 0 0,2-1 0 0 0,0 0 0 0 0,9 11 0 0 0,-7-12 13 0 0,0-1 1 0 0,0-1-1 0 0,1 0 1 0 0,1 0-1 0 0,14 8 0 0 0,64 31 99 0 0,-71-41-68 0 0,-1 0 0 0 0,1 0 1 0 0,0-2-1 0 0,0-1 0 0 0,1 0 0 0 0,-1-1 0 0 0,1-1 0 0 0,30-1 0 0 0,-15-1 51 0 0,1-2 0 0 0,54-8 0 0 0,-78 7-70 0 0,1 0 1 0 0,-1 0-1 0 0,0-1 1 0 0,0-1-1 0 0,0 0 1 0 0,0-1-1 0 0,-1 0 1 0 0,0-1 0 0 0,0 0-1 0 0,13-13 1 0 0,-11 8 12 0 0,-2-1-1 0 0,0 0 1 0 0,0 0 0 0 0,-1-1 0 0 0,-1-1 0 0 0,-1 0-1 0 0,11-24 1 0 0,-3-1 80 0 0,20-76-1 0 0,-33 102-63 0 0,0-1-1 0 0,-1 0 1 0 0,-1 0-1 0 0,0 0 1 0 0,-1 0 0 0 0,-1 0-1 0 0,0 0 1 0 0,-1 0 0 0 0,-5-19-1 0 0,3 17-2 0 0,-2-1-1 0 0,-1 1 1 0 0,0-1-1 0 0,-1 2 1 0 0,0-1-1 0 0,-2 1 1 0 0,-12-17-1 0 0,5 10 0 0 0,-1 0-1 0 0,-1 1 1 0 0,-1 1-1 0 0,-30-24 1 0 0,32 31-2 0 0,0 1 0 0 0,-1 0 0 0 0,0 2 0 0 0,-1 0 0 0 0,-1 2 0 0 0,-35-13 0 0 0,51 21-53 0 0,0 0 0 0 0,1 0 0 0 0,-1 0 0 0 0,0 1 0 0 0,0 0 0 0 0,0 0 0 0 0,0 0 0 0 0,1 1 0 0 0,-1 0 0 0 0,0-1 0 0 0,0 2 0 0 0,1-1 0 0 0,-1 0 0 0 0,1 1 0 0 0,-1 0 0 0 0,1 0 0 0 0,-1 0 0 0 0,1 1 0 0 0,0 0 0 0 0,-4 3 0 0 0,6-4-627 0 0,0 0 1 0 0,1 0 0 0 0,0 1-1 0 0,-1-1 1 0 0,1 0 0 0 0,0 0 0 0 0,-1 5-1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22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105 434 6768 0 0,'0'1'79'0'0,"0"-1"-61"0"0,1 1-1 0 0,-1-1 1 0 0,0 0-1 0 0,0 1 0 0 0,0-1 1 0 0,1 1-1 0 0,-1-1 0 0 0,0 0 1 0 0,0 1-1 0 0,0-1 1 0 0,0 1-1 0 0,0-1 0 0 0,0 0 1 0 0,0 1-1 0 0,0-1 0 0 0,0 1 1 0 0,0-1-1 0 0,0 1 1 0 0,0-1-1 0 0,0 0 0 0 0,0 1 1 0 0,0-1-1 0 0,0 1 0 0 0,0-1 1 0 0,0 0-1 0 0,-1 1 1 0 0,1-1-1 0 0,0 1 0 0 0,0-1 1 0 0,0 0-1 0 0,-1 1 0 0 0,1-1 1 0 0,0 0-1 0 0,-1 1 1 0 0,1-1-1 0 0,0 0 0 0 0,-1 0 1 0 0,1 1-1 0 0,-1-1 0 0 0,-9 5 2257 0 0,12-5-1422 0 0,9 0 7135 0 0,-11 0-7928 0 0,0 0-1 0 0,0 0 0 0 0,0 0 0 0 0,0 0 0 0 0,0 0 0 0 0,0-1 0 0 0,0 1 0 0 0,0 0 1 0 0,0 0-1 0 0,0 0 0 0 0,0 0 0 0 0,0 0 0 0 0,0 0 0 0 0,0 0 0 0 0,0-1 0 0 0,0 1 0 0 0,0 0 1 0 0,0 0-1 0 0,0 0 0 0 0,0 0 0 0 0,0 0 0 0 0,0 0 0 0 0,0 0 0 0 0,0-1 0 0 0,0 1 1 0 0,0 0-1 0 0,0 0 0 0 0,0 0 0 0 0,0 0 0 0 0,0 0 0 0 0,0 0 0 0 0,0 0 0 0 0,-1 0 0 0 0,1 0 1 0 0,0-1-1 0 0,0 1 0 0 0,0 0 0 0 0,0 0 0 0 0,0 0 0 0 0,0 0 0 0 0,0 0 0 0 0,0 0 1 0 0,0 0-1 0 0,-1 0 0 0 0,1 0 0 0 0,0 0 0 0 0,0 0 0 0 0,0 0 0 0 0,0 0 0 0 0,0 0 1 0 0,0 0-1 0 0,0 0 0 0 0,-1 0 0 0 0,-5 7 959 0 0,-10 22-1448 0 0,10-16 1076 0 0,-16 21-273 0 0,22-33-508 0 0,-3-29 992 0 0,3 26-820 0 0,0 1-1 0 0,0-1 1 0 0,0 0 0 0 0,0 0 0 0 0,0 1 0 0 0,1-1 0 0 0,-1 0 0 0 0,1 1 0 0 0,-1-1 0 0 0,1 0 0 0 0,1-2 0 0 0,-1 2 1 0 0,0 0-1 0 0,0 0 1 0 0,-1-1 0 0 0,1 1-1 0 0,0 0 1 0 0,-1 0 0 0 0,0 0-1 0 0,1-3 1 0 0,0-1 52 0 0,0 0 1 0 0,0 0-1 0 0,0 0 0 0 0,1 0 0 0 0,0 0 1 0 0,0 0-1 0 0,5-8 0 0 0,-1 0 214 0 0,0 6-90 0 0,-6 8-198 0 0,0 0 0 0 0,1 0 0 0 0,-1-1 0 0 0,0 1 0 0 0,0 0 1 0 0,1 0-1 0 0,-1-1 0 0 0,0 1 0 0 0,0 0 0 0 0,1-1 0 0 0,-1 1 0 0 0,0 0 1 0 0,0-1-1 0 0,0 1 0 0 0,0 0 0 0 0,0-1 0 0 0,1 1 0 0 0,-1 0 0 0 0,0-1 0 0 0,0 1 1 0 0,0-1-1 0 0,0 1 0 0 0,0 0 0 0 0,0-1 0 0 0,0 1 0 0 0,0-1 0 0 0,0 1 1 0 0,-1 0-1 0 0,1-1 0 0 0,0 1 0 0 0,0 0 0 0 0,0-1 0 0 0,-1 0 129 0 0,-10 14-64 0 0,-9 22-80 0 0,9-17 0 0 0,-5 9 0 0 0,5-11 0 0 0,-3 3 0 0 0,10-15 11 0 0,4-3 45 0 0,1-1-43 0 0,0-1 1 0 0,1 0-1 0 0,-1 1 0 0 0,0-1 1 0 0,0 0-1 0 0,1 0 0 0 0,-1 1 1 0 0,0-1-1 0 0,0 0 1 0 0,0 0-1 0 0,0 0 0 0 0,0-1 1 0 0,0 1-1 0 0,0 0 1 0 0,-1 0-1 0 0,1 0 0 0 0,0-1 1 0 0,0-1-1 0 0,5-5 50 0 0,-1 1-28 0 0,0-1-1 0 0,0 0 0 0 0,-1 0 1 0 0,1 0-1 0 0,3-13 0 0 0,-7 19-24 0 0,3-7 27 0 0,2-8 208 0 0,1 1 0 0 0,15-24 0 0 0,-21 38-210 0 0,-2 3 7 0 0,-3 6 52 0 0,-6 11 19 0 0,0 9-113 0 0,-2 0 0 0 0,0-1 0 0 0,-23 37 0 0 0,25-50 19 0 0,12-20 23 0 0,14-22 36 0 0,-12 20-55 0 0,1 0 1 0 0,4-16-1 0 0,-5 15 2 0 0,0 0-1 0 0,7-13 1 0 0,19-24 209 0 0,16-32 401 0 0,-32 59-440 0 0,-11 17-168 0 0,0 0-1 0 0,-1-1 1 0 0,1 1 0 0 0,2-7-1 0 0,-2 5 38 0 0,-10 13-59 0 0,-1 1 0 0 0,2 0-1 0 0,-10 15 1 0 0,6-9-17 0 0,-13 17 0 0 0,20-28-2 0 0,-2 1-35 0 0,0 2 1 0 0,0-1-1 0 0,0 0 0 0 0,1 1 0 0 0,-5 9 0 0 0,8-4 128 0 0,0-17 157 0 0,1 4-235 0 0,0 1 0 0 0,-1 0 0 0 0,1-1 0 0 0,0 1 0 0 0,0 0 0 0 0,0-1 1 0 0,0 1-1 0 0,0-1 0 0 0,0 1 0 0 0,0 0 0 0 0,0-1 0 0 0,0 1 0 0 0,0 0 0 0 0,0-1 0 0 0,0 1 0 0 0,0 0 0 0 0,0-1 1 0 0,0 1-1 0 0,1 0 0 0 0,-1-1 0 0 0,0 1 0 0 0,0 0 0 0 0,0-1 0 0 0,0 1 0 0 0,1 0 0 0 0,-1-1 0 0 0,0 1 0 0 0,3-5-49 0 0,-1 0 0 0 0,0 0 0 0 0,0 0-1 0 0,2-7 1 0 0,3-11-56 0 0,-2 6 104 0 0,3-6 0 0 0,3-4 368 0 0,-30 56-319 0 0,9-12-211 0 0,8-14 131 0 0,1 0 1 0 0,-1-1-1 0 0,0 1 0 0 0,1 0 0 0 0,0 0 0 0 0,0 0 0 0 0,-2 6 0 0 0,1-3 31 0 0,0-1 0 0 0,0 1 0 0 0,-1 0 0 0 0,0 0 0 0 0,0-1 0 0 0,0 0 0 0 0,-9 10 0 0 0,9-13 15 0 0,3-1 54 0 0,7-4-1 0 0,-6 2-68 0 0,0-1 0 0 0,0 1 0 0 0,-1 0 0 0 0,1-1 0 0 0,-1 1 0 0 0,1 0 0 0 0,-1-1 0 0 0,1 1 0 0 0,-1-1 0 0 0,0 1 0 0 0,0-3 0 0 0,3-8 0 0 0,22-54-73 0 0,-16 41-22 0 0,-9 25 95 0 0,0 0 0 0 0,1 0 0 0 0,-1 0 0 0 0,0 0 0 0 0,0 0 0 0 0,0 0 0 0 0,0 0 0 0 0,0-1 0 0 0,0 1 0 0 0,1 0 0 0 0,-1 0 0 0 0,0 0 0 0 0,0 0 0 0 0,0 0 0 0 0,0 0 0 0 0,0-1 0 0 0,0 1 0 0 0,0 0 0 0 0,0 0 0 0 0,0 0 0 0 0,0 0 0 0 0,0-1 0 0 0,0 1 0 0 0,0 0 0 0 0,0 0 0 0 0,0 0 0 0 0,0 0 0 0 0,0 0 0 0 0,0-1 0 0 0,0 1 0 0 0,0 0 0 0 0,0 0 0 0 0,0 0 0 0 0,0 0 0 0 0,0-1 0 0 0,0 1 0 0 0,0 0 0 0 0,0 0 0 0 0,0 0 0 0 0,-1 0 0 0 0,1 0 0 0 0,0 0 0 0 0,0-1 0 0 0,0 1 0 0 0,0 0 0 0 0,0 0 0 0 0,0 0 0 0 0,0 0 0 0 0,-1 0 0 0 0,1 0 0 0 0,0 0 0 0 0,0 0 0 0 0,0 0 0 0 0,0 0 0 0 0,0 0 0 0 0,-1-1 0 0 0,1 1 0 0 0,0 0 0 0 0,0 0 0 0 0,0 0 0 0 0,0 0 0 0 0,-1 0 0 0 0,1 0 0 0 0,0 0 0 0 0,0 0 0 0 0,0 1 0 0 0,0-1 0 0 0,-1 0 0 0 0,-10 4 0 0 0,6 4 0 0 0,0 0 0 0 0,-8 16 0 0 0,6-10 0 0 0,-33 58 0 0 0,59-116 0 0 0,-12 32 11 0 0,-1 0-1 0 0,0 0 1 0 0,-1-1 0 0 0,0 0-1 0 0,-1 0 1 0 0,3-17 0 0 0,-5 20 24 0 0,1 0 1 0 0,1 0 0 0 0,-1 0-1 0 0,2 1 1 0 0,-1-1 0 0 0,1 1-1 0 0,8-10 1 0 0,-9 13-10 0 0,11-12 94 0 0,-15 18-119 0 0,0 0 0 0 0,0 0 0 0 0,0 0 0 0 0,0 0 0 0 0,0 0 0 0 0,0 0 1 0 0,0 0-1 0 0,0-1 0 0 0,1 1 0 0 0,-1 0 0 0 0,0 0 0 0 0,0 0 0 0 0,0 0 0 0 0,0 0 0 0 0,0 0 0 0 0,0 0 1 0 0,0 0-1 0 0,0 0 0 0 0,1 0 0 0 0,-1 0 0 0 0,0 0 0 0 0,0 0 0 0 0,0 0 0 0 0,0 0 0 0 0,0 0 1 0 0,0 0-1 0 0,0 0 0 0 0,1 0 0 0 0,-1 0 0 0 0,0 0 0 0 0,0 0 0 0 0,0 0 0 0 0,0 0 0 0 0,0 0 1 0 0,0 0-1 0 0,0 0 0 0 0,0 0 0 0 0,1 0 0 0 0,-1 0 0 0 0,0 0 0 0 0,0 1 0 0 0,0-1 0 0 0,0 0 1 0 0,0 0-1 0 0,0 11 19 0 0,-10 18-56 0 0,1-8-45 0 0,-13 36-261 0 0,9-27 241 0 0,11-24 101 0 0,2-5 0 0 0,0 1 0 0 0,-1 0 0 0 0,1-1 0 0 0,-1 1 0 0 0,1-1 0 0 0,-1 1 0 0 0,0-1 0 0 0,0 1 0 0 0,-1 1 0 0 0,-2-1 0 0 0,4-5 0 0 0,0 3 0 0 0,1-4 10 0 0,-1 2 39 0 0,1 0-1 0 0,-1 0 1 0 0,0 0 0 0 0,1 0 0 0 0,-1 0 0 0 0,0 0-1 0 0,-1-3 1 0 0,1 1 46 0 0,0 1-1 0 0,0 0 1 0 0,1 0 0 0 0,-1 0-1 0 0,1 0 1 0 0,-1 0-1 0 0,1 0 1 0 0,0 0 0 0 0,0 0-1 0 0,0 0 1 0 0,3-4 0 0 0,6-19 353 0 0,4-31-1571 0 0,-11 45 1070 0 0,-1 7 53 0 0,-2 5 0 0 0,0 0 0 0 0,0 0 0 0 0,-1-1 0 0 0,1 1 0 0 0,0 0 0 0 0,0 0 0 0 0,0 0 0 0 0,0 0 0 0 0,0 0 0 0 0,0-1 0 0 0,0 1 0 0 0,0 0 0 0 0,0 0 0 0 0,0 0 0 0 0,-1 0 0 0 0,1 0 0 0 0,0-1 0 0 0,0 1 0 0 0,0 0 0 0 0,0 0 0 0 0,0 0 0 0 0,-1 0 0 0 0,1 0 0 0 0,0 0 0 0 0,0 0 0 0 0,0 0 0 0 0,0 0 0 0 0,-1 0 0 0 0,1 0 0 0 0,0 0 0 0 0,0-1 0 0 0,0 1 0 0 0,-1 0 0 0 0,1 0 0 0 0,0 1 0 0 0,0-1 0 0 0,0 0 0 0 0,0 0 0 0 0,-1 0 0 0 0,1 0 0 0 0,0 0 0 0 0,0 0 0 0 0,0 0 0 0 0,0 0 0 0 0,-1 0 0 0 0,1 0 0 0 0,0 0 0 0 0,0 0 0 0 0,0 1 0 0 0,0-1 0 0 0,0 0 0 0 0,-3 2 0 0 0,1 1 0 0 0,1 0 0 0 0,-1 0 0 0 0,0 1 0 0 0,1-1 0 0 0,-3 5 0 0 0,1 0 0 0 0,-5 16 530 0 0,6-16-374 0 0,0 0 0 0 0,-1 0 0 0 0,-4 11-1 0 0,6-18-357 0 0,9-16-1333 0 0,-5 6 1450 0 0,7-27 1725 0 0,-9 30-1764 0 0,1 1 0 0 0,0-1 0 0 0,0 1 0 0 0,0 0 0 0 0,1-1 0 0 0,6-7 1 0 0,4-11 83 0 0,-11 17 40 0 0,-5 6 0 0 0,-4 4 0 0 0,-5 16 0 0 0,8-14 111 0 0,1 0 0 0 0,-1 0 0 0 0,1 0 0 0 0,-3 8 0 0 0,-8 12 327 0 0,2-10-557 0 0,6-6-12 0 0,-1 0 1 0 0,-15 15 0 0 0,21-23 632 0 0,1-4-1190 0 0,1 1 657 0 0,-1 0 1 0 0,1 0 0 0 0,0-1 0 0 0,0 1 0 0 0,0 0 0 0 0,0 0-1 0 0,0 0 1 0 0,2-2 0 0 0,5-9 37 0 0,15-39-7 0 0,-18 42 0 0 0,0-1 0 0 0,0 0 0 0 0,-1 0 0 0 0,0 0 0 0 0,0 0 0 0 0,2-20 0 0 0,1 6 95 0 0,-5 19 40 0 0,-6 17 54 0 0,-5 19 90 0 0,7-21-190 0 0,-1-1 1 0 0,0 0 0 0 0,-5 12-1 0 0,3-9-212 0 0,0 1 0 0 0,1 0 0 0 0,0 0 0 0 0,-2 18 0 0 0,-6 17-186 0 0,11-44 298 0 0,0-1 4 0 0,0 0 1 0 0,1 1-1 0 0,-1-1 1 0 0,1 0-1 0 0,0 1 0 0 0,0-1 1 0 0,0 0-1 0 0,0 4 0 0 0,0-4-49 0 0,12-15-101 0 0,-9 9 106 0 0,0 1 0 0 0,0 0 0 0 0,0-1 1 0 0,0 0-1 0 0,-1 0 0 0 0,0 0 0 0 0,0 0 0 0 0,0 0 0 0 0,0 0 0 0 0,2-8 1 0 0,0 0-103 0 0,0 3 125 0 0,4-18 24 0 0,-8 26 18 0 0,1-1 0 0 0,-1 0 0 0 0,1 1-1 0 0,0-1 1 0 0,-1 1 0 0 0,1-1 0 0 0,0 1 0 0 0,1-2-1 0 0,-1 2-19 0 0,0 0-1 0 0,0 0 0 0 0,-1 0 0 0 0,1-1 0 0 0,-1 1 1 0 0,1 0-1 0 0,-1 0 0 0 0,1 0 0 0 0,-1 0 0 0 0,0-1 1 0 0,1 0-1 0 0,-2 9-2 0 0,0 1 1 0 0,0 0-1 0 0,-1-1 1 0 0,-2 9-1 0 0,-5 18 17 0 0,7-19 62 0 0,-2 0-1 0 0,0-1 1 0 0,0 1-1 0 0,-2-1 1 0 0,-10 20-1 0 0,8-5-459 0 0,7-27 923 0 0,2-14-234 0 0,1 1 122 0 0,-2-4-607 0 0,0 1 0 0 0,1-1 0 0 0,0 1-1 0 0,1 0 1 0 0,1-1 0 0 0,4-14 0 0 0,-6 28 185 0 0,22-114 1993 0 0,-20 104-2388 0 0,-2 11 117 0 0,-3 6 138 0 0,-3 37 677 0 0,1-20-277 0 0,4-19-267 0 0,-1 1 0 0 0,1-1 1 0 0,-1 1-1 0 0,-3 6 0 0 0,3-8-65 0 0,0-1-1 0 0,1 1 1 0 0,-1-1-1 0 0,0 1 1 0 0,1-1-1 0 0,0 1 1 0 0,-1-1-1 0 0,1 4 1 0 0,0-4-153 0 0,-1 3 181 0 0,5-2 45 0 0,-3-3 9 0 0,1-1 0 0 0,0 0 0 0 0,-1 1 0 0 0,1-1 1 0 0,-1 0-1 0 0,1 0 0 0 0,-1 0 0 0 0,0 0 0 0 0,1 0 0 0 0,-1-1 0 0 0,0 1 0 0 0,0 0 0 0 0,0-1 0 0 0,1 1 0 0 0,-2 0 1 0 0,3-3-1 0 0,3-4 52 0 0,-4 5-32 0 0,0 1-1 0 0,0-1 1 0 0,0 0 0 0 0,-1 1-1 0 0,1-1 1 0 0,1-5 0 0 0,3-6 138 0 0,-4 12-138 0 0,-1 0-1 0 0,0 0 1 0 0,0 0-1 0 0,0-1 1 0 0,0 1-1 0 0,-1 0 1 0 0,1-1 0 0 0,-1 1-1 0 0,1-1 1 0 0,-1 1-1 0 0,0 0 1 0 0,0-1-1 0 0,0-2 1 0 0,0 5-74 0 0,0-1 0 0 0,0 1 0 0 0,0 0 0 0 0,0 0 0 0 0,0 0 0 0 0,0 0 0 0 0,0-1 0 0 0,0 1 0 0 0,0 0 0 0 0,0 0 0 0 0,1 0 0 0 0,-1 0-1 0 0,0-1 1 0 0,0 1 0 0 0,0 0 0 0 0,-1 0 0 0 0,1 0 0 0 0,0-1 0 0 0,0 1 0 0 0,0 0 0 0 0,0 0 0 0 0,0 0 0 0 0,0 0 0 0 0,0-1 0 0 0,0 1 0 0 0,0 0 0 0 0,0 0 0 0 0,0 0 0 0 0,0 0 0 0 0,-1 0 0 0 0,1-1 0 0 0,0 1 0 0 0,0 0 0 0 0,0 0 0 0 0,0 0-1 0 0,0 0 1 0 0,0 0 0 0 0,-1 0 0 0 0,1 0 0 0 0,0 0 0 0 0,0-1 0 0 0,0 1 0 0 0,0 0 0 0 0,-1 0 0 0 0,1 0 0 0 0,0 0 0 0 0,0 0 0 0 0,0 0 0 0 0,0 0 0 0 0,-1 0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0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15632 0 0,'0'0'356'0'0,"-12"7"1451"0"0,10-1-1436 0 0,0-1-1 0 0,1 1 0 0 0,-1 0 0 0 0,1 0 0 0 0,1 0 0 0 0,-1 0 1 0 0,1 9-1 0 0,-1 2 171 0 0,-2 31-304 0 0,5 70 1 0 0,1-24-102 0 0,2 18-87 0 0,-3-79 24 0 0,-1-17-1334 0 0,-1 0-4061 0 0,0-8-1326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86 138 17503 0 0,'0'0'1588'0'0,"12"-5"-1272"0"0,54-24 3223 0 0,-44 18-2724 0 0,0 1-1 0 0,39-12 1 0 0,-29 13-1098 0 0,37-8 1579 0 0,-34 14-3276 0 0,1 4-4182 0 0,-20 2-1683 0 0</inkml:trace>
  <inkml:trace contextRef="#ctx0" brushRef="#br0" timeOffset="1">599 1 5528 0 0,'1'4'10244'0'0,"3"7"-9222"0"0,1 2-757 0 0,0 2-1 0 0,-1-1 1 0 0,0 0-1 0 0,-1 1 1 0 0,1 15-1 0 0,-1 74 788 0 0,-3-77-342 0 0,4-39 3085 0 0,0-13-3230 0 0,-3 20-494 0 0,0 0 0 0 0,0-1 1 0 0,0 1-1 0 0,0 0 0 0 0,1 1 0 0 0,0-1 0 0 0,0 0 0 0 0,0 0 0 0 0,1 1 0 0 0,-1-1 0 0 0,1 1 0 0 0,0 0 1 0 0,5-6-1 0 0,-3 5-293 0 0,0 0-1 0 0,0-1 1 0 0,0 2 0 0 0,1-1 0 0 0,0 1 0 0 0,-1-1 0 0 0,2 2 0 0 0,-1-1 0 0 0,9-3 0 0 0,7 4-2454 0 0,-11 1 609 0 0</inkml:trace>
  <inkml:trace contextRef="#ctx0" brushRef="#br0" timeOffset="2">906 65 5064 0 0,'0'0'389'0'0,"-8"13"1738"0"0,6-11-1072 0 0,-20 34 7353 0 0,21-33-8052 0 0,-1 0 0 0 0,0 1-1 0 0,1-1 1 0 0,0 1 0 0 0,0-1 0 0 0,0 1 0 0 0,0-1 0 0 0,0 7 0 0 0,1-9 575 0 0,9 9 173 0 0,-6-9-1092 0 0,0 1 0 0 0,0-1 0 0 0,0 0-1 0 0,1-1 1 0 0,-1 1 0 0 0,0 0 0 0 0,1-1 0 0 0,-1 0 0 0 0,0 1 0 0 0,1-1 0 0 0,-1-1 0 0 0,0 1 0 0 0,1 0 0 0 0,4-2 0 0 0,5-2 57 0 0,0 0 0 0 0,16-7 0 0 0,-1-1-25 0 0,7-1 8 0 0,-2-3-1 0 0,39-23 1 0 0,-71 39-36 0 0,0 0 0 0 0,0-1-1 0 0,0 1 1 0 0,0-1 0 0 0,0 0 0 0 0,0 1 0 0 0,0-1 0 0 0,-1 0 0 0 0,1 1-1 0 0,0-1 1 0 0,-1 0 0 0 0,2-1 0 0 0,-2 2 2 0 0,0 0 0 0 0,0-1 1 0 0,0 1-1 0 0,0 0 0 0 0,-1 0 0 0 0,1 0 1 0 0,0 0-1 0 0,0-1 0 0 0,0 1 0 0 0,0 0 1 0 0,0 0-1 0 0,-1 0 0 0 0,1 0 0 0 0,0 0 0 0 0,0-1 1 0 0,0 1-1 0 0,0 0 0 0 0,-1 0 0 0 0,1 0 1 0 0,0 0-1 0 0,0 0 0 0 0,0 0 0 0 0,-1 0 1 0 0,1 0-1 0 0,0 0 0 0 0,0 0 0 0 0,0 0 1 0 0,-1 0-1 0 0,1 0 0 0 0,0 0 0 0 0,0 0 1 0 0,0 0-1 0 0,-1 0 0 0 0,1 0 0 0 0,0 0 1 0 0,-3 0 89 0 0,-1 1 0 0 0,1-1 1 0 0,0 1-1 0 0,0-1 0 0 0,-1 1 1 0 0,-3 2-1 0 0,0 1-21 0 0,0 2-1 0 0,0-1 1 0 0,1 0-1 0 0,0 1 1 0 0,0 1 0 0 0,0-1-1 0 0,1 1 1 0 0,0-1-1 0 0,0 2 1 0 0,1-1-1 0 0,-1 0 1 0 0,-2 9 0 0 0,4-10 34 0 0,1 0 1 0 0,0 1 0 0 0,1-1 0 0 0,-1 0 0 0 0,1 1 0 0 0,0-1 0 0 0,1 1 0 0 0,-1-1 0 0 0,2 8 0 0 0,-1-11-162 0 0,0 0 0 0 0,1 0 0 0 0,0 1 0 0 0,-1-1 0 0 0,1 0 0 0 0,1 0 0 0 0,-1 0 0 0 0,0 0 0 0 0,1 0 0 0 0,-1 0 0 0 0,1 0 0 0 0,0-1 0 0 0,0 1 0 0 0,0 0 0 0 0,0-1 0 0 0,1 0 0 0 0,-1 1 0 0 0,1-1 0 0 0,4 3 1 0 0,9 4-977 0 0,-1-1-58 0 0</inkml:trace>
  <inkml:trace contextRef="#ctx0" brushRef="#br0" timeOffset="3">744 527 14368 0 0,'-5'-25'1060'0'0,"-1"-2"-414"0"0,10 8 7203 0 0,-4 19-7731 0 0,5 13 1237 0 0,3 23-1696 0 0,-5 51 725 0 0,-4-3-303 0 0,0-31-66 0 0,-6 185-15 0 0,8-178 0 0 0,-3 140 0 0 0,2-58 0 0 0,1-53 0 0 0,-5 56 1134 0 0,0-71-1321 0 0,-4 47 1139 0 0,7-97-1037 0 0,1-17 18 0 0,-1 0 0 0 0,0 1 1 0 0,0-1-1 0 0,-4 13 0 0 0,4-14 73 0 0,-1-1 40 0 0,0 1-1 0 0,0-1 1 0 0,-1 1 0 0 0,1-1 0 0 0,-1 0-1 0 0,-5 6 1 0 0,8-10-38 0 0,-1 0 1 0 0,0 0-1 0 0,0 0 0 0 0,-1 0 1 0 0,1 0-1 0 0,0 0 0 0 0,0 0 1 0 0,0-1-1 0 0,0 1 0 0 0,-1 0 0 0 0,1-1 1 0 0,0 1-1 0 0,-1-1 0 0 0,1 0 1 0 0,0 1-1 0 0,-1-1 0 0 0,1 0 1 0 0,-1 0-1 0 0,1 0 0 0 0,0 0 0 0 0,-1 0 1 0 0,1 0-1 0 0,-1 0 0 0 0,1 0 1 0 0,0-1-1 0 0,-1 1 0 0 0,1-1 1 0 0,0 1-1 0 0,-1-1 0 0 0,1 1 1 0 0,0-1-1 0 0,-3-1 0 0 0,2 0 47 0 0,-1 0-1 0 0,1-1 1 0 0,-1 1-1 0 0,1-1 1 0 0,0 1-1 0 0,0-1 1 0 0,0 0-1 0 0,-2-4 1 0 0,-6-8 174 0 0,6 9-134 0 0,0 1 0 0 0,1-1 0 0 0,-1 0 0 0 0,1 0 0 0 0,0-1 0 0 0,1 1 0 0 0,0-1 0 0 0,0 1 0 0 0,0-1 0 0 0,-1-9 0 0 0,1-7 369 0 0,0-40 0 0 0,2 49-333 0 0,0 14-130 0 0,0 0 0 0 0,0 0 1 0 0,0 0-1 0 0,1 0 0 0 0,-1 1 0 0 0,0-1 0 0 0,0 0 1 0 0,0 0-1 0 0,0 0 0 0 0,0 0 0 0 0,0 0 0 0 0,0 0 1 0 0,0 0-1 0 0,1 0 0 0 0,-1 0 0 0 0,0 0 0 0 0,0 0 1 0 0,0 0-1 0 0,0 0 0 0 0,0 0 0 0 0,0 0 0 0 0,0 0 1 0 0,1 0-1 0 0,-1 0 0 0 0,0 0 0 0 0,0 0 0 0 0,0 0 1 0 0,0 0-1 0 0,0 0 0 0 0,0 0 0 0 0,0 0 0 0 0,1-1 1 0 0,-1 1-1 0 0,0 0 0 0 0,0 0 0 0 0,0 0 0 0 0,0 0 1 0 0,0 0-1 0 0,0 0 0 0 0,0 0 0 0 0,0 0 0 0 0,0 0 1 0 0,0 0-1 0 0,0-1 0 0 0,0 1 0 0 0,0 0 0 0 0,1 0 1 0 0,-1 0-1 0 0,0 0 0 0 0,0 0 0 0 0,0 0 0 0 0,0 0 1 0 0,0 0-1 0 0,0-1 0 0 0,0 1 0 0 0,0 0 0 0 0,0 0 1 0 0,4 7-10 0 0,-3-7 10 0 0,3 7-2 0 0,2 2 0 0 0,-1 0 0 0 0,0 1 0 0 0,0-1 0 0 0,-1 1 0 0 0,0 0 0 0 0,0 1 0 0 0,-1-1 0 0 0,2 12 0 0 0,-5-17 0 0 0,1 0-1 0 0,0 0 1 0 0,1-1 0 0 0,-1 1-1 0 0,1-1 1 0 0,0 1-1 0 0,0-1 1 0 0,0 1 0 0 0,0-1-1 0 0,1 0 1 0 0,0 0 0 0 0,0 0-1 0 0,0-1 1 0 0,7 7-1 0 0,-9-8 3 0 0,1-1 0 0 0,0 1 0 0 0,0-1 0 0 0,-1 0 0 0 0,1 1 0 0 0,0-1 0 0 0,0 0 0 0 0,0 0 0 0 0,0-1 0 0 0,0 1 0 0 0,0 0 0 0 0,1-1 0 0 0,-1 1 0 0 0,0-1 0 0 0,0 1 0 0 0,0-1 0 0 0,1 0 0 0 0,-1 0 0 0 0,0 0 0 0 0,0 0 0 0 0,0-1 0 0 0,1 1 0 0 0,-1-1 0 0 0,0 1 0 0 0,0-1 0 0 0,0 0 0 0 0,0 1 0 0 0,0-1 0 0 0,0 0 0 0 0,0-1 0 0 0,0 1 0 0 0,0 0 0 0 0,-1 0 0 0 0,3-3 0 0 0,3-2 49 0 0,-1-1 1 0 0,1-1-1 0 0,-2 1 1 0 0,1-1-1 0 0,-1 0 0 0 0,7-15 1 0 0,21-56 79 0 0,-16 34-218 0 0,14-21-4230 0 0,-20 46-5394 0 0</inkml:trace>
  <inkml:trace contextRef="#ctx0" brushRef="#br0" timeOffset="4">38 3063 5064 0 0,'0'14'544'0'0,"0"-12"-152"0"0,0-1 1 0 0,0 0-1 0 0,0 1 1 0 0,0-1-1 0 0,0 0 1 0 0,0 0 0 0 0,1 1-1 0 0,-1-1 1 0 0,1 0-1 0 0,-1 0 1 0 0,1 0-1 0 0,-1 0 1 0 0,1 1-1 0 0,-1-1 1 0 0,1 0-1 0 0,0 0 1 0 0,1 1-1 0 0,-2-2-204 0 0,1 0 0 0 0,-1 1 0 0 0,1-1 0 0 0,-1 0 0 0 0,1 0 0 0 0,-1 0 0 0 0,1 0 0 0 0,-1 0 0 0 0,1 0 0 0 0,-1 0 0 0 0,1 0 0 0 0,-1 0 0 0 0,1 0 0 0 0,-1 0 0 0 0,1 0 0 0 0,0 0 0 0 0,-1 0 0 0 0,1 0 0 0 0,-1-1 0 0 0,1 1 0 0 0,-1 0 0 0 0,1 0 0 0 0,-1 0 0 0 0,0-1 0 0 0,1 1 0 0 0,-1 0 0 0 0,1-1 0 0 0,-1 1 0 0 0,1-1 0 0 0,-1 1 0 0 0,0 0 0 0 0,1-1 0 0 0,-1 1 0 0 0,0-1 0 0 0,0 1 0 0 0,1-1 0 0 0,-1 1 0 0 0,0-1 0 0 0,1 0 0 0 0,5-11 572 0 0,0-1 0 0 0,-1 1 1 0 0,-1-1-1 0 0,0-1 0 0 0,5-23 1 0 0,-2 5-86 0 0,22-134 1754 0 0,-27 152-2289 0 0,5-61 810 0 0,-4-106 0 0 0,-4 107-653 0 0,1 67-287 0 0,1-1 0 0 0,-1 0-1 0 0,1 1 1 0 0,1-1-1 0 0,3-9 1 0 0,-4 14-7 0 0,0-1 0 0 0,0 1 0 0 0,1 0 0 0 0,-1-1 0 0 0,1 1-1 0 0,0 0 1 0 0,0 0 0 0 0,0 0 0 0 0,1 1 0 0 0,-1-1 0 0 0,1 0 0 0 0,-1 1 0 0 0,5-4 0 0 0,-5 6-3 0 0,-1-1-1 0 0,1 0 1 0 0,-1 0-1 0 0,1 1 1 0 0,-1-1-1 0 0,1 1 1 0 0,0 0 0 0 0,-1-1-1 0 0,1 1 1 0 0,0 0-1 0 0,-1 0 1 0 0,1 0-1 0 0,0 0 1 0 0,-1 0 0 0 0,4 1-1 0 0,-2 0-2 0 0,1 0 0 0 0,0 0 1 0 0,0 1-1 0 0,-1-1 0 0 0,1 1 0 0 0,4 3 0 0 0,2 1-15 0 0,-1 2 0 0 0,1-1-1 0 0,10 13 1 0 0,-12-11-79 0 0,-1 0 0 0 0,0 0 0 0 0,-1 0 0 0 0,10 19 0 0 0,14 44-1911 0 0,-23-55 909 0 0,-2 2 1 0 0,5 22-1 0 0,-6-16-188 0 0</inkml:trace>
  <inkml:trace contextRef="#ctx0" brushRef="#br0" timeOffset="5">4 2769 6912 0 0,'-3'3'16263'0'0,"17"-7"-13016"0"0,11-2-3074 0 0,-12 4-23 0 0,14-1-154 0 0,0 1 0 0 0,1 1 0 0 0,30 3 0 0 0,54 7-2823 0 0,-38-5-5795 0 0,-49-4 2022 0 0</inkml:trace>
  <inkml:trace contextRef="#ctx0" brushRef="#br0" timeOffset="6">533 2814 13824 0 0,'-14'9'1470'0'0,"-14"7"-1010"0"0,22-12 248 0 0,1 0 0 0 0,-1 0 0 0 0,1 0 0 0 0,0 1 0 0 0,0-1 0 0 0,1 2 0 0 0,-1-1 0 0 0,1 0 0 0 0,-4 7 0 0 0,7-9-482 0 0,0 0-1 0 0,0 0 1 0 0,0 1 0 0 0,0-1-1 0 0,1 0 1 0 0,0 0 0 0 0,-1 6-1 0 0,1-8-89 0 0,17 2 320 0 0,-14-4-396 0 0,1 0 0 0 0,0-1 0 0 0,-1 1 0 0 0,0-1 0 0 0,1 0 0 0 0,-1 1-1 0 0,0-2 1 0 0,0 1 0 0 0,4-4 0 0 0,25-25 574 0 0,-27 25-537 0 0,16-17 361 0 0,-2 1 240 0 0,25-20 0 0 0,-23 18 230 0 0,-20 23-632 0 0,0 1-28 0 0,1 1-251 0 0,-1 0-1 0 0,0 0 1 0 0,1 0 0 0 0,-1 0-1 0 0,0 0 1 0 0,0 0 0 0 0,0 0 0 0 0,0 0-1 0 0,0 0 1 0 0,0 0 0 0 0,0 1-1 0 0,0-1 1 0 0,-1 0 0 0 0,1 1-1 0 0,0-1 1 0 0,-1 0 0 0 0,1 1-1 0 0,-1-1 1 0 0,1 1 0 0 0,-1-1-1 0 0,0 1 1 0 0,0-1 0 0 0,0 4-1 0 0,1 6 11 0 0,-1 0 0 0 0,-1 15 0 0 0,0-14 8 0 0,-1 30 38 0 0,0-19-40 0 0,1 0 0 0 0,1 0 0 0 0,3 28 0 0 0,-2-48-122 0 0,0 0 0 0 0,-1-1 0 0 0,0 1 0 0 0,1 0 0 0 0,-1 0 0 0 0,-1 0 0 0 0,1 0-1 0 0,0 0 1 0 0,-1 0 0 0 0,1 0 0 0 0,-1 0 0 0 0,-2 5 0 0 0,18-17-2456 0 0,-1-17-5809 0 0,-3 9 343 0 0</inkml:trace>
  <inkml:trace contextRef="#ctx0" brushRef="#br0" timeOffset="7">922 2424 17359 0 0,'5'-4'5814'0'0,"-4"16"-4271"0"0,-2 21-1108 0 0,-37 236 1494 0 0,32-233-1866 0 0,4-19-1387 0 0,-1 35 1 0 0,3-47 745 0 0,0 1 0 0 0,1-1 1 0 0,-1 1-1 0 0,1-1 1 0 0,1 1-1 0 0,-1-1 0 0 0,1 0 1 0 0,0 0-1 0 0,0 1 1 0 0,3 4-1 0 0</inkml:trace>
  <inkml:trace contextRef="#ctx0" brushRef="#br0" timeOffset="8">1235 2662 5984 0 0,'-12'-2'637'0'0,"-20"10"1785"0"0,-19 11 13849 0 0,30-9-13041 0 0,30 2-2695 0 0,-5-8-508 0 0,1 0 0 0 0,0 0 0 0 0,1 0-1 0 0,-1 0 1 0 0,7 3 0 0 0,-6-4 8 0 0,0 0-1 0 0,-1 1 0 0 0,1 0 1 0 0,4 4-1 0 0,-9-6-28 0 0,1-1 0 0 0,0 1-1 0 0,-1 0 1 0 0,0 0-1 0 0,1 0 1 0 0,-1 0-1 0 0,0 1 1 0 0,0-1-1 0 0,0 0 1 0 0,0 0-1 0 0,0 1 1 0 0,-1-1-1 0 0,1 0 1 0 0,0 5-1 0 0,-2-1-123 0 0,1 0 1 0 0,0-1-1 0 0,-1 1 0 0 0,0 0 1 0 0,0-1-1 0 0,-1 1 0 0 0,0-1 0 0 0,0 0 1 0 0,0 0-1 0 0,0 1 0 0 0,-1-1 1 0 0,0 0-1 0 0,0-1 0 0 0,0 1 1 0 0,0-1-1 0 0,-1 1 0 0 0,0-1 0 0 0,0 0 1 0 0,0 0-1 0 0,-1-1 0 0 0,1 1 1 0 0,-1-1-1 0 0,0 0 0 0 0,-7 4 1 0 0,-5-3-4630 0 0</inkml:trace>
  <inkml:trace contextRef="#ctx0" brushRef="#br0" timeOffset="9">1309 2797 5064 0 0,'48'-2'3195'0'0,"-28"0"1499"0"0,34-10 0 0 0,-39 7-1920 0 0,-1 0-1 0 0,27-13 0 0 0,-31 13-2341 0 0,0-2 0 0 0,10-7 0 0 0,8-11 968 0 0,-27 24-1334 0 0,1-1 0 0 0,-1 1 1 0 0,0-1-1 0 0,0 0 0 0 0,1 0 0 0 0,-1 1 0 0 0,0-1 0 0 0,-1 0 0 0 0,1 0 0 0 0,0 0 1 0 0,0 0-1 0 0,-1 0 0 0 0,1 0 0 0 0,-1-3 0 0 0,0 4-66 0 0,0 1 0 0 0,0 0 0 0 0,0-1-1 0 0,0 1 1 0 0,0-1 0 0 0,0 1 0 0 0,-1 0 0 0 0,1-1 0 0 0,0 1-1 0 0,0 0 1 0 0,0-1 0 0 0,-1 1 0 0 0,1 0 0 0 0,0-1 0 0 0,0 1 0 0 0,-1 0-1 0 0,1 0 1 0 0,0-1 0 0 0,-1 1 0 0 0,1 0 0 0 0,0 0 0 0 0,-1 0-1 0 0,1-1 1 0 0,0 1 0 0 0,-1 0 0 0 0,1 0 0 0 0,0 0 0 0 0,-1 0-1 0 0,1 0 1 0 0,-1 0 0 0 0,1 0 0 0 0,0 0 0 0 0,-1 0 0 0 0,1 0-1 0 0,0 0 1 0 0,-1 0 0 0 0,1 0 0 0 0,-1 0 0 0 0,1 0 0 0 0,0 0-1 0 0,-1 0 1 0 0,0 1 0 0 0,0-1 4 0 0,-1 0-1 0 0,0 1 1 0 0,1-1-1 0 0,-1 1 1 0 0,0 0-1 0 0,1-1 1 0 0,-1 1-1 0 0,1 0 1 0 0,-2 1-1 0 0,-4 5 95 0 0,0 0-1 0 0,1 0 1 0 0,0 0 0 0 0,0 1-1 0 0,1 0 1 0 0,0 0 0 0 0,1 0-1 0 0,-7 16 1 0 0,9-17-372 0 0,0-1 1 0 0,0 1-1 0 0,1 0 0 0 0,-1-1 1 0 0,2 1-1 0 0,-1 0 0 0 0,1 0 1 0 0,0 0-1 0 0,0 0 1 0 0,1-1-1 0 0,0 1 0 0 0,3 13 1 0 0,4 5-9485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15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109 241 7832 0 0,'-38'-4'2157'0'0,"28"3"-735"0"0,0 0 0 0 0,-16-3 1 0 0,20 3-469 0 0,-13-3 6490 0 0,20 3-7402 0 0,-1 1 0 0 0,1-1 0 0 0,-1 1 0 0 0,1-1 0 0 0,-1 1 1 0 0,1 0-1 0 0,0-1 0 0 0,-1 1 0 0 0,1 0 0 0 0,0-1 0 0 0,-1 1 0 0 0,1 0 0 0 0,0 0 0 0 0,-1-1 1 0 0,1 1-1 0 0,0 0 0 0 0,0 0 0 0 0,-1 0 0 0 0,1 0 0 0 0,0 0 0 0 0,0 0 0 0 0,-1 0 0 0 0,1 0 0 0 0,1 1 1 0 0,3-2 329 0 0,11-1-138 0 0,-1 1 1 0 0,0 0-1 0 0,18 1 0 0 0,21-1 129 0 0,21-5 351 0 0,108 5 0 0 0,173 18-431 0 0,525-16 1427 0 0,-437-21-911 0 0,832-38 414 0 0,-620 48-730 0 0,-468 3 60 0 0,-4 1-167 0 0,-16-4-366 0 0,-102 5 112 0 0,49 0-37 0 0,-114 5-84 0 0,-1 1-1 0 0,1-1-1 0 0,-1 0 1 0 0,0 0-1 0 0,1 0 1 0 0,-1 0-1 0 0,0 0 1 0 0,0 0-1 0 0,1 0 1 0 0,-1 0-1 0 0,0 0 1 0 0,1 0-1 0 0,-1 0 1 0 0,0 0 0 0 0,0-1-1 0 0,1 1 1 0 0,-1 0-1 0 0,0 0 1 0 0,0 0-1 0 0,1 0 1 0 0,-1 0-1 0 0,0 0 1 0 0,0-1-1 0 0,1 1 1 0 0,-1 0-1 0 0,1-1-31 0 0,-7-9 75 0 0,3 7-71 0 0,0 0 1 0 0,0 0-1 0 0,0 1 0 0 0,-1-1 0 0 0,1 1 1 0 0,-1-1-1 0 0,-5-1 0 0 0,-4-4-155 0 0,-51-40-4395 0 0,62 46 4300 0 0,-14-10-1821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1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69 628 2304 0 0,'-7'13'805'0'0,"-16"23"1"0"0,13-23 2603 0 0,-17 17 2563 0 0,44-35-4974 0 0,-9 3-845 0 0,0-1-1 0 0,0-1 1 0 0,12-7-1 0 0,10-4 96 0 0,53-25 288 0 0,-43 24-390 0 0,-28 10-164 0 0,0 1 0 0 0,0 0 0 0 0,1 1 0 0 0,0 0 0 0 0,17-2 0 0 0,-29 6 23 0 0,1-1-1 0 0,0 1 0 0 0,-1 0 0 0 0,1 0 1 0 0,0 0-1 0 0,-1 0 0 0 0,1 1 1 0 0,-1-1-1 0 0,1 0 0 0 0,0 1 1 0 0,-1-1-1 0 0,1 1 0 0 0,-1-1 1 0 0,1 1-1 0 0,-1 0 0 0 0,1 0 1 0 0,-1-1-1 0 0,2 3 0 0 0,-2-2-9 0 0,0 0 1 0 0,0 1-1 0 0,0-1 0 0 0,0 0 1 0 0,-1 1-1 0 0,1-1 0 0 0,0 1 1 0 0,-1-1-1 0 0,1 0 0 0 0,-1 1 0 0 0,0-1 1 0 0,1 1-1 0 0,-1-1 0 0 0,0 1 1 0 0,0 0-1 0 0,0 1 0 0 0,-1 3 19 0 0,0 0 0 0 0,0 0-1 0 0,0 0 1 0 0,-1-1 0 0 0,1 1-1 0 0,-2 0 1 0 0,1-1 0 0 0,-5 9 0 0 0,0-2 170 0 0,-1 0 1 0 0,0-1-1 0 0,-1 0 1 0 0,-10 10-1 0 0,19-21-169 0 0,0 0-1 0 0,-1 0 1 0 0,1 0 0 0 0,0 1-1 0 0,0-1 1 0 0,0 0-1 0 0,0 0 1 0 0,-1 0 0 0 0,1 1-1 0 0,0-1 1 0 0,0 0-1 0 0,0 0 1 0 0,0 0 0 0 0,0 1-1 0 0,-1-1 1 0 0,1 0-1 0 0,0 0 1 0 0,0 1 0 0 0,0-1-1 0 0,0 0 1 0 0,0 0 0 0 0,0 0-1 0 0,0 1 1 0 0,0-1-1 0 0,0 0 1 0 0,0 1 0 0 0,0-1-1 0 0,0 0 1 0 0,0 0-1 0 0,0 1 1 0 0,7 1 416 0 0,12-5-312 0 0,-2-4-236 0 0,1-1 0 0 0,29-18 1 0 0,0 1 120 0 0,-30 17-4 0 0,-11 4 0 0 0,1 0 0 0 0,0 1 0 0 0,1 0 0 0 0,-1 0 0 0 0,0 1 0 0 0,11-2 0 0 0,-18 4 0 0 0,1-1 1 0 0,-1 1-1 0 0,0 0 0 0 0,0 0 0 0 0,0 0 0 0 0,0 0 0 0 0,1 0 0 0 0,-1 0 0 0 0,0 0 0 0 0,0 0 0 0 0,0 0 0 0 0,1 0 0 0 0,-1 0 0 0 0,0 0 0 0 0,0 0 0 0 0,0 1 0 0 0,0-1 0 0 0,1 0 0 0 0,-1 0 0 0 0,0 0 0 0 0,0 0 0 0 0,0 0 0 0 0,0 0 0 0 0,0 0 0 0 0,1 0 0 0 0,-1 1 0 0 0,0-1 0 0 0,0 0 0 0 0,0 0 0 0 0,0 0 0 0 0,0 0 0 0 0,0 0 0 0 0,0 1 0 0 0,1-1 0 0 0,-1 0 0 0 0,0 0 0 0 0,0 0 0 0 0,0 0 0 0 0,0 1 0 0 0,0-1 0 0 0,0 0 0 0 0,0 0 0 0 0,0 0 0 0 0,0 0 0 0 0,0 1 0 0 0,0-1 0 0 0,0 0 0 0 0,0 0 0 0 0,0 0 0 0 0,0 0 0 0 0,0 1 0 0 0,0-1 0 0 0,0 0 0 0 0,-1 0 0 0 0,1 0 0 0 0,0 0 0 0 0,0 1 0 0 0,0-1 1 0 0,-5 8-29 0 0,-55 54-1334 0 0,31-34 785 0 0,0-4 912 0 0,24-20-145 0 0,9-5 188 0 0,7-1-219 0 0,0-1-1 0 0,-1 0 1 0 0,1-1 0 0 0,18-10-1 0 0,14-4-81 0 0,-12 5 0 0 0,-26 10-62 0 0,1 0-1 0 0,0 0 0 0 0,0 1 0 0 0,0 0 1 0 0,0 0-1 0 0,1 1 0 0 0,-1 0 1 0 0,7-1-1 0 0,-13 2-14 0 0,1 0 0 0 0,-1 0 1 0 0,0 0-1 0 0,0 0 0 0 0,0 0 0 0 0,1 0 0 0 0,-1 0 1 0 0,0 0-1 0 0,0 1 0 0 0,0-1 0 0 0,0 0 1 0 0,1 0-1 0 0,-1 0 0 0 0,0 0 0 0 0,0 0 1 0 0,0 0-1 0 0,0 1 0 0 0,1-1 0 0 0,-1 0 1 0 0,0 0-1 0 0,0 0 0 0 0,0 0 0 0 0,0 1 1 0 0,0-1-1 0 0,0 0 0 0 0,0 0 0 0 0,0 0 1 0 0,0 0-1 0 0,0 1 0 0 0,1-1 0 0 0,-1 0 1 0 0,0 0-1 0 0,0 0 0 0 0,0 1 0 0 0,0-1 1 0 0,0 0-1 0 0,0 0 0 0 0,0 0 0 0 0,-1 1 0 0 0,1-1 1 0 0,0 0-1 0 0,0 0 0 0 0,0 0 0 0 0,0 1 1 0 0,0-1-1 0 0,0 0 0 0 0,0 0 0 0 0,-3 7-1 0 0,-2 2-21 0 0,-1-1 0 0 0,0 1-1 0 0,0-1 1 0 0,-1-1 0 0 0,0 1-1 0 0,0-1 1 0 0,-14 9 0 0 0,19-14 31 0 0,-9 8-9 0 0,0-1 0 0 0,-1-1-1 0 0,0 0 1 0 0,-17 8 0 0 0,27-15 354 0 0,3-3-336 0 0,1 1-1 0 0,-1 0 0 0 0,0-1 0 0 0,0 1 0 0 0,0 0 0 0 0,1-1 0 0 0,-1 1 0 0 0,3-1 0 0 0,0-1-1 0 0,28-22 55 0 0,2 2 0 0 0,41-21 1 0 0,-37 22-53 0 0,-8 7 45 0 0,-57 34 157 0 0,-114 59 187 0 0,121-67-87 0 0,0-1-1 0 0,-1 0 0 0 0,-29 8 1 0 0,24-15 505 0 0,26-4-792 0 0,0 1-1 0 0,0-1 1 0 0,0 0 0 0 0,0 1-1 0 0,0-1 1 0 0,0 0-1 0 0,0 1 1 0 0,0-1-1 0 0,1 0 1 0 0,-1 1-1 0 0,0-1 1 0 0,0 0 0 0 0,1 1-1 0 0,-1-1 1 0 0,0 1-1 0 0,0-1 1 0 0,1 0-1 0 0,6-6 10 0 0,-1 0-1 0 0,1 1 1 0 0,0 0-1 0 0,0 0 1 0 0,1 0-1 0 0,13-6 1 0 0,3-4-21 0 0,175-101-199 0 0,-77 48 354 0 0,-15 11-650 0 0,-96 53 128 0 0,-9 5-58 0 0,-8 3 79 0 0,-114 66-510 0 0,-37 18 1356 0 0,-88 42 1477 0 0,235-124-1819 0 0,-8 6 394 0 0,17-10-342 0 0,11-7 64 0 0,17-8-167 0 0,1 0 0 0 0,40-13 0 0 0,-9 4-28 0 0,193-88-181 0 0,-244 108 80 0 0,0-1 0 0 0,0 1 0 0 0,1 0 0 0 0,15-4 0 0 0,-26 10 0 0 0,0-1 0 0 0,-1 1 0 0 0,1-1 0 0 0,-1 0 0 0 0,-4 4 0 0 0,-29 18 0 0 0,-35 23 0 0 0,-163 94 144 0 0,227-137-113 0 0,2 0 10 0 0,0-1 0 0 0,0 0 0 0 0,0 0 0 0 0,-1 0 0 0 0,1 0 0 0 0,-1-1 0 0 0,-11 3 0 0 0,16-5 24 0 0,11-8-15 0 0,-1 1 1 0 0,1 0-1 0 0,20-11 0 0 0,4-3-32 0 0,64-43-621 0 0,23-16 1179 0 0,-84 56-512 0 0,-33 23-65 0 0,-6 6 0 0 0,-6 5 14 0 0,-25 18 131 0 0,-73 48 0 0 0,46-35 221 0 0,30-24 110 0 0,141-87-398 0 0,-106 68-77 0 0,16-10 0 0 0,-1-1 0 0 0,-1-1 0 0 0,31-27 0 0 0,-46 37-16 0 0,10-13-270 0 0,-14 17 280 0 0,0-1 0 0 0,0 1 0 0 0,0 0 0 0 0,1 0 0 0 0,-1 0 1 0 0,0-1-1 0 0,0 1 0 0 0,0 0 0 0 0,0 0 0 0 0,0-1 0 0 0,0 1 0 0 0,0 0 0 0 0,0 0 1 0 0,0-1-1 0 0,0 1 0 0 0,0 0 0 0 0,0 0 0 0 0,0 0 0 0 0,-1-1 0 0 0,1 1 0 0 0,0 0 1 0 0,0 0-1 0 0,0 0 0 0 0,0-1 0 0 0,0 1 0 0 0,0 0 0 0 0,0 0 0 0 0,-1-1 0 0 0,-11-1-101 0 0,-2 2 0 0 0,-1 2 0 0 0,1-1-1 0 0,-27 8 1 0 0,-42 18-27 0 0,45-15 48 0 0,-4 3 95 0 0,-106 29 115 0 0,116-42-30 0 0,32-2-93 0 0,0 0 0 0 0,0 0 0 0 0,0 0 0 0 0,0 0 0 0 0,0 0-1 0 0,0 0 1 0 0,0 0 0 0 0,0 0 0 0 0,-1 1 0 0 0,1-1 0 0 0,0 0 0 0 0,0 0 0 0 0,0 0 0 0 0,0 0 0 0 0,0-1 0 0 0,0 1 0 0 0,0 0 0 0 0,-1 0 0 0 0,1 0 0 0 0,0 0 0 0 0,0 0 0 0 0,0 0 0 0 0,0 0 0 0 0,0 0 0 0 0,0 0 0 0 0,0 0 0 0 0,0 0 0 0 0,-1 0 0 0 0,1 0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0,6-6 60 0 0,-5 6-58 0 0,11-10 100 0 0,1 1 1 0 0,0 0-1 0 0,0 1 0 0 0,1 0 0 0 0,0 1 1 0 0,20-6-1 0 0,-31 11-102 0 0,30-11-237 0 0,0 0 0 0 0,45-9 0 0 0,-50 19 222 0 0,-28 3 8 0 0,0 0 1 0 0,1 1 0 0 0,-1-1-1 0 0,0 0 1 0 0,0 0 0 0 0,1 1-1 0 0,-1-1 1 0 0,0 0 0 0 0,0 0 0 0 0,1 1-1 0 0,-1-1 1 0 0,0 0 0 0 0,0 0-1 0 0,0 1 1 0 0,0-1 0 0 0,1 0-1 0 0,-1 1 1 0 0,0-1 0 0 0,0 0-1 0 0,0 1 1 0 0,0-1 0 0 0,0 0 0 0 0,0 1-1 0 0,0-1 1 0 0,0 0 0 0 0,0 1-1 0 0,0-1 1 0 0,0 0 0 0 0,0 1-1 0 0,0-1 1 0 0,0 0 0 0 0,0 1-1 0 0,-1-1 1 0 0,1 0 0 0 0,-3 13-40 0 0,0-7 28 0 0,-1 0 0 0 0,0 0 0 0 0,-1-1 0 0 0,1 1 0 0 0,-1-1 0 0 0,-11 9 0 0 0,-36 26-225 0 0,50-38 228 0 0,-139 90-276 0 0,106-72 495 0 0,-2-1 0 0 0,-41 15-1 0 0,66-30-181 0 0,2 0 234 0 0,-1 0-1 0 0,-18 3 0 0 0,29-7-253 0 0,0 1 1 0 0,0-1-1 0 0,0 0 0 0 0,-1 0 0 0 0,1 0 0 0 0,0 0 1 0 0,0 0-1 0 0,0 0 0 0 0,-1 0 0 0 0,1 0 0 0 0,0 0 1 0 0,0 0-1 0 0,-1 0 0 0 0,1 0 0 0 0,0 0 0 0 0,0 0 1 0 0,0 0-1 0 0,-1 0 0 0 0,1 0 0 0 0,0 0 0 0 0,0 0 1 0 0,-1 0-1 0 0,1 0 0 0 0,0 0 0 0 0,0 0 0 0 0,0 0 1 0 0,-1 0-1 0 0,1-1 0 0 0,0 1 0 0 0,0 0 0 0 0,0 0 1 0 0,0 0-1 0 0,-1 0 0 0 0,1 0 0 0 0,0-1 0 0 0,0 1 1 0 0,0 0-1 0 0,0 0 0 0 0,0 0 0 0 0,0-1 0 0 0,0 1 1 0 0,-1 0-1 0 0,1 0 0 0 0,0 0 0 0 0,0-1 0 0 0,0 1 1 0 0,0 0-1 0 0,0 0 0 0 0,0-1 0 0 0,0 1 0 0 0,0 0 1 0 0,0 0-1 0 0,0 0 0 0 0,0-1 0 0 0,0 1 0 0 0,0 0 1 0 0,0 0-1 0 0,0 0 0 0 0,1-1 0 0 0,6-10 61 0 0,86-59-304 0 0,-54 40 307 0 0,75-42 0 0 0,-4 4 79 0 0,-28 18-366 0 0,-101 57 428 0 0,-7 8-201 0 0,-32 13-1 0 0,-17 10-7 0 0,-67 33-61 0 0,62-33 36 0 0,74-35 37 0 0,88-49-38 0 0,-37 19-22 0 0,-21 11 65 0 0,2 1 0 0 0,0 1 1 0 0,55-21-1 0 0,-111 58 64 0 0,-3 0-80 0 0,19-13 0 0 0,-1 0 0 0 0,-25 12 0 0 0,1-3 0 0 0,-31 12 0 0 0,54-25 0 0 0,-10 4 0 0 0,0 0 0 0 0,-53 9 0 0 0,77-18 0 0 0,1-1 0 0 0,-1 0 0 0 0,0 0 0 0 0,0 0 0 0 0,0 0 0 0 0,0 0 0 0 0,0-1 0 0 0,-2 0 0 0 0,1-3 0 0 0,8-4 0 0 0,7-4 0 0 0,-7 8 0 0 0,-1-1 0 0 0,1 1 0 0 0,0 0 0 0 0,10-6 0 0 0,-11 7 0 0 0,51-28 0 0 0,2 2 0 0 0,71-26 0 0 0,-123 54 0 0 0,23-7 0 0 0,-27 7 0 0 0,0 1 0 0 0,0 0 0 0 0,0 0 0 0 0,0 0 0 0 0,1 0 0 0 0,-1 0 0 0 0,0 0 0 0 0,0 0 0 0 0,0 0 0 0 0,1 0 0 0 0,-1 0 0 0 0,0 1 0 0 0,0-1 0 0 0,0 1 0 0 0,0-1 0 0 0,0 1 0 0 0,0-1 0 0 0,0 1 0 0 0,2 0 0 0 0,-3 0 0 0 0,0-1 0 0 0,0 1 0 0 0,1 0 0 0 0,-1-1 0 0 0,0 1 0 0 0,0 0 0 0 0,0-1 0 0 0,1 1 0 0 0,-1 0 0 0 0,0-1 0 0 0,0 1 0 0 0,0 0 0 0 0,0-1 0 0 0,0 1 0 0 0,-1 0 0 0 0,1-1 0 0 0,0 1 0 0 0,0 0 0 0 0,0-1 0 0 0,-1 1 0 0 0,1 0 0 0 0,0-1 0 0 0,0 1 0 0 0,-1-1 0 0 0,0 2 0 0 0,-11 16 0 0 0,11-16 0 0 0,-11 13 21 0 0,-1-1 0 0 0,-1 0 0 0 0,0-1 0 0 0,-1 0 0 0 0,0-2 0 0 0,-1 1 0 0 0,-26 13 0 0 0,18-13-39 0 0,-1-2 0 0 0,0 0 0 0 0,-47 10 0 0 0,67-18 16 0 0,-1-1 0 0 0,0 0 0 0 0,0-1 0 0 0,0 1 0 0 0,0-1 0 0 0,-7-1 0 0 0,11 1 1 0 0,1 0 1 0 0,0 0 0 0 0,0-1 0 0 0,0 1 0 0 0,-1 0 0 0 0,1-1-1 0 0,0 1 1 0 0,0 0 0 0 0,0-1 0 0 0,0 1 0 0 0,0-1-1 0 0,0 0 1 0 0,0 1 0 0 0,0-1 0 0 0,0 0 0 0 0,0 0 0 0 0,0 0-1 0 0,0 0 1 0 0,0 1 0 0 0,1-1 0 0 0,-1 0 0 0 0,0 0 0 0 0,1-1-1 0 0,-1 1 1 0 0,1 0 0 0 0,-1 0 0 0 0,1 0 0 0 0,-1 0 0 0 0,1 0-1 0 0,0 0 1 0 0,0-1 0 0 0,-1 1 0 0 0,1 0 0 0 0,0 0 0 0 0,0-1-1 0 0,0 1 1 0 0,0 0 0 0 0,1-2 0 0 0,0-2 41 0 0,0 0 1 0 0,1 0-1 0 0,-1 0 0 0 0,1 0 1 0 0,0 1-1 0 0,0-1 0 0 0,6-8 1 0 0,25-32-29 0 0,-9 15-233 0 0,11-17 333 0 0,68-69-1 0 0,-31 46 176 0 0,-69 68-277 0 0,-13 20 78 0 0,6-9-61 0 0,-6 2-6 0 0,1 1 0 0 0,-2-1-1 0 0,0-1 1 0 0,0 0 0 0 0,-1 0 0 0 0,-21 12 0 0 0,18-11 12 0 0,-106 66 947 0 0,118-75-1027 0 0,0 0 0 0 0,0-1 0 0 0,0 0 0 0 0,0 0 0 0 0,0 0 0 0 0,0 0 0 0 0,-1 0 0 0 0,1-1 0 0 0,0 1 0 0 0,0-1 0 0 0,-5 0 0 0 0,8 0 40 0 0,0 0 0 0 0,-1 0 0 0 0,1 0 0 0 0,0 0 0 0 0,0-1 0 0 0,-1 1 0 0 0,1 0 0 0 0,0 0 0 0 0,0 0 0 0 0,-1 0 0 0 0,1 0 0 0 0,0 0 0 0 0,0-1 0 0 0,0 1 0 0 0,-1 0 0 0 0,1 0 0 0 0,0 0 0 0 0,0-1 0 0 0,0 1 0 0 0,-1 0 0 0 0,1 0 0 0 0,0-1 0 0 0,0 1-1 0 0,0 0 1 0 0,0 0 0 0 0,0-1 0 0 0,0 1 0 0 0,0 0 0 0 0,0 0 0 0 0,-1-1 0 0 0,1 1 0 0 0,0 0 0 0 0,0-1 0 0 0,0 1 0 0 0,0 0 0 0 0,0 0 0 0 0,1-1 0 0 0,-1 1 0 0 0,0 0 0 0 0,0-1 0 0 0,4-9 61 0 0,-3 9-60 0 0,3-6 29 0 0,1 1-1 0 0,0-1 1 0 0,0 1 0 0 0,1 0 0 0 0,0 1-1 0 0,0-1 1 0 0,0 1 0 0 0,13-8-1 0 0,6-6-831 0 0,56-37 203 0 0,-44 32 780 0 0,-1 4 325 0 0,-34 18-486 0 0,1 1 0 0 0,-1 0 0 0 0,1 0-1 0 0,-1 1 1 0 0,1-1 0 0 0,-1 0 0 0 0,1 1 0 0 0,0-1 0 0 0,-1 1 0 0 0,1 0 0 0 0,0 0-1 0 0,-1 0 1 0 0,4 1 0 0 0,-5-1-14 0 0,-1 0 0 0 0,1 0 0 0 0,-1 0 0 0 0,0 0 0 0 0,1 0 0 0 0,-1 0 0 0 0,1 0 0 0 0,-1 0 0 0 0,0 1 0 0 0,1-1 0 0 0,-1 0 0 0 0,0 0 0 0 0,1 0 0 0 0,-1 1 0 0 0,0-1 0 0 0,0 0 0 0 0,1 0 0 0 0,-1 1 0 0 0,0-1 0 0 0,1 0 0 0 0,-1 0 0 0 0,0 1 0 0 0,0-1 0 0 0,0 0 0 0 0,1 1 0 0 0,-1-1 0 0 0,0 0 0 0 0,0 1 0 0 0,0-1 0 0 0,0 1 0 0 0,0-1 0 0 0,0 0 0 0 0,0 1 0 0 0,1-1 0 0 0,-1 0 0 0 0,0 1 0 0 0,0-1 0 0 0,-1 1 0 0 0,1 0 0 0 0,0-1 0 0 0,1 3 3 0 0,-1 1 0 0 0,0 0-1 0 0,-1-1 1 0 0,1 1 0 0 0,0 0 0 0 0,-1 0 0 0 0,0-1-1 0 0,0 1 1 0 0,0-1 0 0 0,0 1 0 0 0,-1-1-1 0 0,1 1 1 0 0,-1-1 0 0 0,-3 4 0 0 0,-4 7 94 0 0,-21 23 1 0 0,25-31-15 0 0,-10 11-6 0 0,0 0 0 0 0,-2-1 0 0 0,0-1-1 0 0,0-1 1 0 0,-1 0 0 0 0,-1-1 0 0 0,0-1 0 0 0,-1-1-1 0 0,-42 17 1 0 0,60-27-80 0 0,0 0 0 0 0,0-1 0 0 0,0 1 0 0 0,0-1 0 0 0,-1 0 0 0 0,1 1 0 0 0,0-1 0 0 0,0 0 0 0 0,0 0 0 0 0,0 0 0 0 0,0-1 0 0 0,0 1 0 0 0,0 0 0 0 0,-1-1 0 0 0,1 1 0 0 0,-3-2 0 0 0,4 1-20 0 0,0 0 0 0 0,0 1 1 0 0,0-1-1 0 0,0 0 1 0 0,0 0-1 0 0,0 0 0 0 0,0 0 1 0 0,0 0-1 0 0,0 0 0 0 0,1 0 1 0 0,-1 0-1 0 0,0 0 0 0 0,1-1 1 0 0,-1 1-1 0 0,1 0 0 0 0,-1 0 1 0 0,1-1-1 0 0,-1 1 1 0 0,1 0-1 0 0,0-1 0 0 0,0 1 1 0 0,0 0-1 0 0,0-1 0 0 0,0 1 1 0 0,0 0-1 0 0,0-1 0 0 0,0-1 1 0 0,2-5 12 0 0,0 0 1 0 0,0 0-1 0 0,1 0 1 0 0,0 1-1 0 0,0-1 0 0 0,1 1 1 0 0,0 0-1 0 0,0 0 1 0 0,1 0-1 0 0,9-11 0 0 0,8-12 7 0 0,-4 6 175 0 0,2 0 1 0 0,0 2 0 0 0,2 0 0 0 0,34-27-1 0 0,-41 36-241 0 0,-8 7 174 0 0,2-2-419 0 0,0 1-1 0 0,16-10 1 0 0,-23 15 274 0 0,0 1 0 0 0,1 0 0 0 0,-1-1 0 0 0,0 1 0 0 0,1 1 0 0 0,-1-1 1 0 0,1 0-1 0 0,-1 0 0 0 0,1 1 0 0 0,-1 0 0 0 0,1-1 0 0 0,-1 1 0 0 0,1 0 1 0 0,-1 0-1 0 0,1 0 0 0 0,0 1 0 0 0,4 0 0 0 0,-6 0 81 0 0,0 0 1 0 0,0-1-1 0 0,1 1 0 0 0,-1 0 0 0 0,0 0 0 0 0,0 0 0 0 0,0 0 1 0 0,0 0-1 0 0,-1 0 0 0 0,1 0 0 0 0,0 1 0 0 0,0-1 0 0 0,-1 0 1 0 0,1 0-1 0 0,0 1 0 0 0,-1-1 0 0 0,0 0 0 0 0,1 1 1 0 0,-1-1-1 0 0,0 0 0 0 0,1 1 0 0 0,-1-1 0 0 0,0 1 0 0 0,0-1 1 0 0,0 0-1 0 0,0 1 0 0 0,-1 1 0 0 0,0 5 23 0 0,0 0 0 0 0,0 0-1 0 0,-4 11 1 0 0,-1-3-126 0 0,0-1-1 0 0,-1 1 1 0 0,0-2-1 0 0,-1 1 1 0 0,-1-1-1 0 0,0-1 1 0 0,-14 17-1 0 0,14-19 134 0 0,-1-1-1 0 0,-1 0 1 0 0,0 0 0 0 0,0-1-1 0 0,-1 0 1 0 0,0-1 0 0 0,0 0-1 0 0,-22 9 1 0 0,31-16-111 0 0,0 0 1 0 0,0 0-1 0 0,0 0 0 0 0,0-1 0 0 0,0 1 1 0 0,-1-1-1 0 0,1 1 0 0 0,0-1 1 0 0,0 0-1 0 0,-5-1 0 0 0,6 1 32 0 0,0-1 0 0 0,1 1 0 0 0,-1 0 0 0 0,0-1-1 0 0,1 0 1 0 0,-1 1 0 0 0,1-1 0 0 0,-1 0 0 0 0,1 0 0 0 0,-1 0 0 0 0,1 0-1 0 0,-1 0 1 0 0,1 0 0 0 0,0 0 0 0 0,0-1 0 0 0,0 1 0 0 0,-1 0 0 0 0,1-1 0 0 0,0 1-1 0 0,1-1 1 0 0,-2-1 0 0 0,0 0 11 0 0,1 1-2 0 0,0 0-1 0 0,0 0 1 0 0,0 0-1 0 0,0 0 1 0 0,0 0-1 0 0,0-1 1 0 0,1 1-1 0 0,-1 0 1 0 0,1-1-1 0 0,0 1 1 0 0,-1 0-1 0 0,1-1 0 0 0,0 1 1 0 0,0 0-1 0 0,0-1 1 0 0,1 1-1 0 0,-1-1 1 0 0,2-3-1 0 0,4-14 0 0 0,-4 12 0 0 0,0 0 0 0 0,1 0 0 0 0,0 0 0 0 0,6-12 0 0 0,10-9-27 0 0,2 0 0 0 0,0 1 0 0 0,2 1-1 0 0,27-25 1 0 0,-41 44 13 0 0,1 0 1 0 0,0 0-1 0 0,14-8 0 0 0,-21 14 36 0 0,1 0 1 0 0,-1 0-1 0 0,1 1 1 0 0,-1-1-1 0 0,1 1 1 0 0,-1 0-1 0 0,1 0 0 0 0,0 0 1 0 0,0 0-1 0 0,0 0 1 0 0,-1 1-1 0 0,1 0 1 0 0,0 0-1 0 0,7 1 1 0 0,-10-1-9 0 0,1 1 0 0 0,-1-1 0 0 0,0 1 0 0 0,0-1 1 0 0,-1 1-1 0 0,1 0 0 0 0,0-1 0 0 0,0 1 0 0 0,0 0 1 0 0,0 0-1 0 0,0 0 0 0 0,-1 0 0 0 0,1 0 1 0 0,0-1-1 0 0,-1 1 0 0 0,1 1 0 0 0,-1-1 0 0 0,1 0 1 0 0,-1 0-1 0 0,0 0 0 0 0,1 0 0 0 0,-1 0 0 0 0,0 0 1 0 0,0 2-1 0 0,1 2-89 0 0,-1-1 0 0 0,1 1 0 0 0,-1-1 1 0 0,-2 9-1 0 0,1-6-37 0 0,-1 0 1 0 0,0 0-1 0 0,0 0 1 0 0,-1 0 0 0 0,1-1-1 0 0,-2 1 1 0 0,1-1-1 0 0,-1 0 1 0 0,-8 11-1 0 0,-3 1 158 0 0,-30 27 0 0 0,39-40 74 0 0,-3 4-157 0 0,-1-2-1 0 0,-1 1 1 0 0,1-1-1 0 0,-2-1 1 0 0,-19 10-1 0 0,12-8-68 0 0,-1-1 0 0 0,-36 7-1 0 0,52-13 107 0 0,0 0 0 0 0,0-1 0 0 0,0 1 0 0 0,0-1 0 0 0,0 0 0 0 0,0 0 0 0 0,0-1 0 0 0,0 1 0 0 0,0-1 0 0 0,0 0 0 0 0,0 0 0 0 0,0 0 0 0 0,1 0 0 0 0,-7-4 0 0 0,8 4 0 0 0,0 0 0 0 0,1-1 0 0 0,-1 1 0 0 0,0-1 0 0 0,1 0 0 0 0,-1 1 0 0 0,1-1 0 0 0,-1 0 0 0 0,1 0 0 0 0,0 0 0 0 0,0 0 0 0 0,0 0 0 0 0,0 0 0 0 0,0 0 0 0 0,0 0 0 0 0,1 0 0 0 0,-1 0 0 0 0,1-1 0 0 0,-1 1 0 0 0,1 0 0 0 0,0 0 0 0 0,0-1 0 0 0,0 1 0 0 0,0 0 0 0 0,0 0 0 0 0,1-1 0 0 0,0-2 0 0 0,1-2 0 0 0,0 0 0 0 0,0 0 0 0 0,1 0 0 0 0,0 1 0 0 0,0-1 0 0 0,1 1 0 0 0,8-12 0 0 0,35-38 0 0 0,-9 15 14 0 0,55-45-1 0 0,-66 63 0 0 0,85-64-19 0 0,-97 77 2 0 0,-1 1 0 0 0,2 1 1 0 0,-1 1-1 0 0,1 0 1 0 0,0 1-1 0 0,20-5 0 0 0,-34 11 38 0 0,-1-1 1 0 0,1 1-1 0 0,0 0 0 0 0,0 0 0 0 0,-1 0 1 0 0,1 0-1 0 0,0 0 0 0 0,-1 0 0 0 0,1 0 1 0 0,0 0-1 0 0,-1 1 0 0 0,1-1 0 0 0,0 1 1 0 0,-1-1-1 0 0,2 2 0 0 0,-2-2-11 0 0,-1 0 0 0 0,1 1 0 0 0,0-1 0 0 0,-1 1 0 0 0,1-1 0 0 0,-1 1 0 0 0,0 0 0 0 0,1-1 0 0 0,-1 1 0 0 0,1-1 0 0 0,-1 1 0 0 0,0 0 0 0 0,0-1 0 0 0,1 1 0 0 0,-1 0 0 0 0,0-1 0 0 0,0 1 0 0 0,0 0 0 0 0,0-1 0 0 0,0 1 0 0 0,0 0 0 0 0,0 0 0 0 0,0-1 0 0 0,0 1-1 0 0,0 0 1 0 0,0-1 0 0 0,0 1 0 0 0,0 0 0 0 0,-1-1 0 0 0,1 1 0 0 0,0 0 0 0 0,0-1 0 0 0,-1 1 0 0 0,0 1 0 0 0,1-2 5 0 0,-6 13-189 0 0,1-1 0 0 0,-2 0 0 0 0,0 0 0 0 0,-15 19 0 0 0,-2-3-315 0 0,13-14 450 0 0,0 0 0 0 0,-1-1 0 0 0,-1 0-1 0 0,-27 21 1 0 0,-90 42 26 0 0,108-65 0 0 0,0-2 0 0 0,-1 0 0 0 0,0-2 0 0 0,-28 6 0 0 0,45-12 0 0 0,0 0 0 0 0,0 0 0 0 0,-1-1 0 0 0,-10 0 0 0 0,16 0 0 0 0,1 0 0 0 0,-1 0 0 0 0,0 0 0 0 0,0 0 0 0 0,0 0 0 0 0,1-1 0 0 0,-1 1 0 0 0,0 0 0 0 0,0 0 0 0 0,1 0 0 0 0,-1-1 0 0 0,0 1 0 0 0,1 0 0 0 0,-1-1 0 0 0,0 1 0 0 0,1-1 0 0 0,-1 1 0 0 0,0-1 0 0 0,1 1 0 0 0,-1-1 0 0 0,1 1 0 0 0,-1-1 0 0 0,1 0 0 0 0,-1 1 0 0 0,1-1 0 0 0,-1 1 0 0 0,1-1 0 0 0,0 0 0 0 0,-1 0 0 0 0,1 1 0 0 0,0-1 0 0 0,0 0 0 0 0,0 0 0 0 0,-1 1 0 0 0,1-1 0 0 0,0 0 0 0 0,0 0 0 0 0,0 1 0 0 0,0-1 0 0 0,0 0 0 0 0,0 0 0 0 0,1 0 0 0 0,-1 1 0 0 0,0-1 0 0 0,1-1 0 0 0,2-6 0 0 0,0 0 0 0 0,0 1 0 0 0,1-1 0 0 0,1 1 0 0 0,-1 0 0 0 0,1 0 0 0 0,7-7 0 0 0,2-1 0 0 0,29-24 0 0 0,89-76 0 0 0,-30 38 402 0 0,-88 66 185 0 0,28-16-1 0 0,-38 24-680 0 0,-1 1 0 0 0,1 1 0 0 0,-1-1 0 0 0,1 0 0 0 0,0 1 1 0 0,0 0-1 0 0,0 0 0 0 0,0 0 0 0 0,0 0 0 0 0,0 1 0 0 0,0 0 0 0 0,0-1 0 0 0,0 1 0 0 0,6 1 0 0 0,-9 0 91 0 0,0-1 0 0 0,-1 0 0 0 0,1 1 0 0 0,0-1 0 0 0,0 1 0 0 0,0-1 1 0 0,0 1-1 0 0,-1 0 0 0 0,1-1 0 0 0,0 1 0 0 0,-1 0 0 0 0,1-1 1 0 0,0 1-1 0 0,-1 0 0 0 0,1 0 0 0 0,-1 0 0 0 0,1 0 0 0 0,-1-1 1 0 0,0 1-1 0 0,1 0 0 0 0,-1 0 0 0 0,0 0 0 0 0,1 0 0 0 0,-1 0 1 0 0,0 0-1 0 0,0 0 0 0 0,0 0 0 0 0,0 0 0 0 0,0 0 0 0 0,0 0 0 0 0,0 0 1 0 0,0 0-1 0 0,-1 0 0 0 0,1 0 0 0 0,0 0 0 0 0,0 0 0 0 0,-1 1 1 0 0,-1 4 165 0 0,0 0 1 0 0,-1 0 0 0 0,0 0-1 0 0,-4 8 1 0 0,-7 8-4 0 0,0-1-1 0 0,-2 0 0 0 0,-1-1 1 0 0,0-1-1 0 0,-1-1 1 0 0,-32 25-1 0 0,38-34-162 0 0,0-1 0 0 0,-1 0 1 0 0,0-1-1 0 0,0 0 0 0 0,-1-1 0 0 0,0-1 0 0 0,-20 5 0 0 0,31-9-29 0 0,1-1-1 0 0,0 1 0 0 0,-1-1 1 0 0,1 0-1 0 0,-1 0 1 0 0,1 0-1 0 0,0-1 0 0 0,-1 1 1 0 0,1 0-1 0 0,0-1 0 0 0,-1 0 1 0 0,1 1-1 0 0,0-1 0 0 0,-3-1 1 0 0,4 1 39 0 0,1 1 0 0 0,-1-1 1 0 0,0 1-1 0 0,0-1 1 0 0,1 1-1 0 0,-1-1 1 0 0,0 0-1 0 0,1 1 0 0 0,-1-1 1 0 0,1 0-1 0 0,-1 0 1 0 0,1 0-1 0 0,-1 1 1 0 0,1-1-1 0 0,-1 0 0 0 0,1 0 1 0 0,0 0-1 0 0,-1 0 1 0 0,1 0-1 0 0,0 0 1 0 0,0 1-1 0 0,0-1 1 0 0,0 0-1 0 0,0 0 0 0 0,0 0 1 0 0,0 0-1 0 0,0 0 1 0 0,0 0-1 0 0,0 0 1 0 0,0 0-1 0 0,1 0 0 0 0,-1 0 1 0 0,0 0-1 0 0,1 1 1 0 0,-1-1-1 0 0,1 0 1 0 0,-1 0-1 0 0,1 0 0 0 0,4-8 37 0 0,1 1 0 0 0,0 0 0 0 0,0 0 0 0 0,13-12 0 0 0,34-27-243 0 0,-16 16-120 0 0,24-17 342 0 0,-26 22 253 0 0,-6 5-173 0 0,42-22 1 0 0,-17 11-253 0 0,-48 28 101 0 0,1 0 1 0 0,0 0-1 0 0,0 1 0 0 0,0-1 1 0 0,1 2-1 0 0,-1-1 0 0 0,1 1 1 0 0,0 0-1 0 0,-1 0 0 0 0,1 1 1 0 0,0 0-1 0 0,8 1 0 0 0,-15 0 48 0 0,-1 0 0 0 0,1 0 0 0 0,0 0 0 0 0,-1 0 0 0 0,1 0 0 0 0,-1 1 0 0 0,1-1 0 0 0,-1 0 0 0 0,1 0 0 0 0,0 1 0 0 0,-1-1 0 0 0,1 0 0 0 0,-1 1 0 0 0,1-1 0 0 0,-1 0 0 0 0,0 1 0 0 0,1-1 0 0 0,-1 1 0 0 0,1-1 0 0 0,-1 1 0 0 0,0-1 0 0 0,1 1 0 0 0,-1-1 0 0 0,1 2 0 0 0,-1-1 0 0 0,0 1 0 0 0,1 0 0 0 0,-1-1 0 0 0,0 1 0 0 0,0 0 0 0 0,0-1 0 0 0,0 1 0 0 0,0-1 0 0 0,0 3 0 0 0,-2 4 0 0 0,0-1 0 0 0,-5 15 0 0 0,7-21 0 0 0,-4 7 0 0 0,-1 0 0 0 0,1 1-1 0 0,-8 8 1 0 0,-3 5 29 0 0,4-3 119 0 0,-2-1 0 0 0,-1-1 0 0 0,-21 23 0 0 0,-52 41-425 0 0,84-78 310 0 0,0 0 1 0 0,0 0-1 0 0,0-1 0 0 0,-1 0 1 0 0,1 1-1 0 0,-1-1 0 0 0,1 0 0 0 0,-1-1 1 0 0,0 1-1 0 0,0-1 0 0 0,0 0 1 0 0,-5 1-1 0 0,8-2-33 0 0,0 0 0 0 0,0 0 0 0 0,0-1 0 0 0,1 1 0 0 0,-1 0 0 0 0,0-1 0 0 0,0 1 0 0 0,0-1 0 0 0,0 1 0 0 0,1-1 0 0 0,-1 1 0 0 0,0-1 0 0 0,0 0 0 0 0,1 0 0 0 0,-1 1 0 0 0,1-1 0 0 0,-1 0 0 0 0,0 0 0 0 0,1 1 0 0 0,0-1 0 0 0,-1 0 0 0 0,1 0 0 0 0,-1 0 0 0 0,1 0 0 0 0,0 0 0 0 0,0 0 0 0 0,-1 0 0 0 0,1 0 0 0 0,0 0 0 0 0,0 0 0 0 0,0 0 0 0 0,0 0 0 0 0,0 1 0 0 0,0-1 0 0 0,1 0 0 0 0,-1 0 0 0 0,0-2 0 0 0,3-7 0 0 0,0 0 0 0 0,0 0 0 0 0,1 0 0 0 0,6-12 0 0 0,-4 10 0 0 0,1 1 0 0 0,0 0 0 0 0,1 0 0 0 0,17-19 0 0 0,5 1-7 0 0,37-27 1 0 0,-48 45-245 0 0,-24 29 515 0 0,3-12-262 0 0,-1-1-1 0 0,0 0 1 0 0,0 0-1 0 0,-1 0 1 0 0,1 0-1 0 0,-1-1 1 0 0,0 1-1 0 0,0-1 1 0 0,0 0-1 0 0,-10 7 1 0 0,2-3-61 0 0,-1 0 0 0 0,0 0-1 0 0,-17 6 1 0 0,30-13 62 0 0,-1-1-1 0 0,0 1 1 0 0,1-1-1 0 0,-1 0 1 0 0,0 1-1 0 0,1-1 1 0 0,-1 0-1 0 0,0 0 1 0 0,0 1 0 0 0,1-1-1 0 0,-1 0 1 0 0,0 0-1 0 0,1 0 1 0 0,-1 0-1 0 0,0 0 1 0 0,0 0-1 0 0,1 0 1 0 0,-1 0-1 0 0,0 0 1 0 0,0 0-1 0 0,1-1 1 0 0,-1 1-1 0 0,0 0 1 0 0,0 0 0 0 0,1-1-1 0 0,-1 1 1 0 0,0 0-1 0 0,1-1 1 0 0,-1 1-1 0 0,1-1 1 0 0,-1 1-1 0 0,1-1 1 0 0,-1 1-1 0 0,0-1 1 0 0,1 1-1 0 0,0-1 1 0 0,-1 0-1 0 0,1 1 1 0 0,-1-1 0 0 0,1 0-1 0 0,0 1 1 0 0,-1-2-1 0 0,1 0 6 0 0,-1 0 0 0 0,1 1 0 0 0,0-1 0 0 0,0 0 0 0 0,0 0 0 0 0,0 0 0 0 0,0 0 0 0 0,0 0 0 0 0,1 0 0 0 0,-1 0-1 0 0,0 0 1 0 0,1 0 0 0 0,0 0 0 0 0,-1 1 0 0 0,2-4 0 0 0,7-9-8 0 0,1 0 0 0 0,0 0 0 0 0,0 1 0 0 0,24-23 0 0 0,57-39 0 0 0,-85 70 0 0 0,0 1 0 0 0,1 0 0 0 0,-1 1 0 0 0,1-1 0 0 0,0 1 0 0 0,0 1 0 0 0,1-1 0 0 0,-1 1 0 0 0,10-1 0 0 0,-14 2 0 0 0,-1 1 0 0 0,1 0 0 0 0,-1 0 0 0 0,1 0 0 0 0,-1 0 0 0 0,1 0 0 0 0,-1 0 0 0 0,1 0 0 0 0,-1 1 0 0 0,1 0 0 0 0,-1-1 0 0 0,1 1 0 0 0,-1 0 0 0 0,0 0 0 0 0,1 0 0 0 0,-1 0 0 0 0,0 1 0 0 0,0-1 0 0 0,0 1 0 0 0,0-1 0 0 0,0 1 0 0 0,0 0 0 0 0,0 0 0 0 0,0-1 0 0 0,-1 1 0 0 0,1 1 0 0 0,-1-1 0 0 0,0 0 0 0 0,1 0 0 0 0,1 4 0 0 0,-1 1 0 0 0,-1-1 0 0 0,1 0 0 0 0,-1 1 0 0 0,0-1 0 0 0,-1 1 0 0 0,0-1 0 0 0,0 1 0 0 0,0-1 0 0 0,0 1 0 0 0,-3 11 0 0 0,0-6 0 0 0,0 0 0 0 0,-1 0 0 0 0,-1-1 0 0 0,-9 21 0 0 0,-10 6 0 0 0,-1 0 0 0 0,-44 51 0 0 0,48-65 0 0 0,-2-2 0 0 0,0 0 0 0 0,-45 33 0 0 0,66-54 0 0 0,1 0 0 0 0,-1 0 0 0 0,1 0 0 0 0,-1 0 0 0 0,0 0 0 0 0,1-1 0 0 0,-1 1 0 0 0,0 0 0 0 0,0-1 0 0 0,0 0 0 0 0,1 1 0 0 0,-1-1 0 0 0,0 0 0 0 0,0 0 0 0 0,0 0 0 0 0,0 0 0 0 0,0 0 0 0 0,1 0 0 0 0,-3-1 0 0 0,3 1 0 0 0,0-1 0 0 0,0 1 0 0 0,0-1 0 0 0,1 1 0 0 0,-1-1 0 0 0,0 0 0 0 0,0 1 0 0 0,1-1 0 0 0,-1 0 0 0 0,0 1 0 0 0,1-1 0 0 0,-1 0 0 0 0,1 0 0 0 0,-1 0 0 0 0,1 0 0 0 0,-1 1 0 0 0,1-1 0 0 0,-1 0 0 0 0,1 0 0 0 0,0 0 0 0 0,0 0 0 0 0,-1 0 0 0 0,1 0 0 0 0,0 0 0 0 0,0 0 0 0 0,0 0 0 0 0,0 0 0 0 0,0 0 0 0 0,0 0 0 0 0,1 0 0 0 0,-1 0 0 0 0,0 0 0 0 0,0 0 0 0 0,1 0 0 0 0,0-1 0 0 0,2-9 0 0 0,1 0 0 0 0,1 0 0 0 0,0 0 0 0 0,1 1 0 0 0,0 0 0 0 0,0 0 0 0 0,1 0 0 0 0,15-15 0 0 0,1 1 0 0 0,51-39 0 0 0,-59 52 0 0 0,1 0 0 0 0,1 1 0 0 0,-1 0 0 0 0,2 1 0 0 0,-1 1 0 0 0,1 1 0 0 0,1 1 0 0 0,32-8 0 0 0,-49 14 10 0 0,0-1 0 0 0,-1 1 0 0 0,1 0-1 0 0,0 0 1 0 0,0 0 0 0 0,-1 0 0 0 0,1 0 0 0 0,0 0-1 0 0,0 0 1 0 0,-1 1 0 0 0,1-1 0 0 0,0 0 0 0 0,-1 1 0 0 0,1 0-1 0 0,0-1 1 0 0,-1 1 0 0 0,1 0 0 0 0,-1 0 0 0 0,1 0-1 0 0,-1 0 1 0 0,1 0 0 0 0,-1 0 0 0 0,0 0 0 0 0,0 0 0 0 0,1 1-1 0 0,-1-1 1 0 0,0 1 0 0 0,0-1 0 0 0,0 0 0 0 0,0 1-1 0 0,-1 0 1 0 0,1-1 0 0 0,0 1 0 0 0,-1-1 0 0 0,2 5-1 0 0,-1 0 33 0 0,0 0-1 0 0,-1 0 0 0 0,1 0 0 0 0,-1 0 0 0 0,0 0 0 0 0,-1 0 0 0 0,0 0 0 0 0,-2 11 0 0 0,-1-4-66 0 0,0-1 1 0 0,0 0-1 0 0,-2-1 1 0 0,1 1-1 0 0,-2-1 1 0 0,1 0 0 0 0,-1 0-1 0 0,-1-1 1 0 0,0 0-1 0 0,-1 0 1 0 0,-12 11-1 0 0,6-8 2 0 0,-1 0 0 0 0,-1-1 0 0 0,0-1 0 0 0,0-1 0 0 0,-1 0 0 0 0,-27 10 0 0 0,37-17 164 0 0,1 0 0 0 0,-1-1-1 0 0,0 0 1 0 0,-14 1 0 0 0,20-3-131 0 0,1 1 1 0 0,-1-1-1 0 0,0 0 1 0 0,0 0 0 0 0,0 0-1 0 0,1 0 1 0 0,-1 0 0 0 0,0-1-1 0 0,0 1 1 0 0,1 0 0 0 0,-1-1-1 0 0,0 1 1 0 0,1-1 0 0 0,-1 0-1 0 0,0 0 1 0 0,1 1-1 0 0,-1-1 1 0 0,1 0 0 0 0,-1 0-1 0 0,1-1 1 0 0,0 1 0 0 0,-1 0-1 0 0,1 0 1 0 0,0-1 0 0 0,0 1-1 0 0,0 0 1 0 0,-2-4-1 0 0,3 3-6 0 0,0 0 0 0 0,-1 0-1 0 0,1 0 1 0 0,0 0 0 0 0,0 0-1 0 0,1 0 1 0 0,-1 1 0 0 0,0-1-1 0 0,1 0 1 0 0,-1 0-1 0 0,1 0 1 0 0,-1 0 0 0 0,1 0-1 0 0,0 0 1 0 0,0 1 0 0 0,0-1-1 0 0,2-2 1 0 0,22-29 6 0 0,-25 32-11 0 0,15-14 63 0 0,0 0 0 0 0,1 1 0 0 0,1 1-1 0 0,0 1 1 0 0,0 0 0 0 0,1 1 0 0 0,1 1 0 0 0,0 1-1 0 0,0 1 1 0 0,25-8 0 0 0,-38 14-95 0 0,1 0 0 0 0,-1 0 0 0 0,1 1 0 0 0,-1 0 0 0 0,1 0 0 0 0,0 1 0 0 0,11 0 0 0 0,-16 0 24 0 0,0 1 0 0 0,0-1 0 0 0,0 1 0 0 0,0-1 0 0 0,0 1-1 0 0,0 0 1 0 0,0 0 0 0 0,0-1 0 0 0,0 2 0 0 0,0-1 0 0 0,-1 0 0 0 0,1 0 0 0 0,0 0 0 0 0,-1 1 0 0 0,1-1-1 0 0,-1 1 1 0 0,1-1 0 0 0,-1 1 0 0 0,0 0 0 0 0,0-1 0 0 0,0 1 0 0 0,0 0 0 0 0,0 0 0 0 0,0 0 0 0 0,0 0-1 0 0,-1 0 1 0 0,1 0 0 0 0,0 4 0 0 0,0 1 10 0 0,-1 0 0 0 0,1-1 0 0 0,-1 1 0 0 0,-1 0 0 0 0,1 0 0 0 0,-1 0 0 0 0,-1-1 0 0 0,1 1 0 0 0,-1-1 0 0 0,0 1 0 0 0,-1-1 0 0 0,1 1 0 0 0,-1-1 0 0 0,-4 7 0 0 0,0-3 29 0 0,1 0-1 0 0,-2 0 1 0 0,1 0 0 0 0,-1-1-1 0 0,-1 0 1 0 0,0 0 0 0 0,-11 8-1 0 0,5-6 44 0 0,0-1 0 0 0,-1 0 0 0 0,-19 8 0 0 0,35-17-73 0 0,0-1 0 0 0,0 0 1 0 0,-1 0-1 0 0,1 0 0 0 0,0 1 0 0 0,0-1 0 0 0,0 0 1 0 0,-1 0-1 0 0,1 0 0 0 0,0 0 0 0 0,0 0 0 0 0,-1 1 0 0 0,1-1 1 0 0,0 0-1 0 0,0 0 0 0 0,-1 0 0 0 0,1 0 0 0 0,0 0 1 0 0,-1 0-1 0 0,1 0 0 0 0,0 0 0 0 0,0 0 0 0 0,-1 0 0 0 0,1 0 1 0 0,0 0-1 0 0,-1 0 0 0 0,1 0 0 0 0,0-1 0 0 0,0 1 1 0 0,-1 0-1 0 0,1 0 0 0 0,0 0 0 0 0,0 0 0 0 0,-1 0 0 0 0,1-1 1 0 0,0 1-1 0 0,0 0 0 0 0,0 0 0 0 0,-1 0 0 0 0,1 0 1 0 0,0-1-1 0 0,0 1 0 0 0,0 0 0 0 0,0 0 0 0 0,0-1 0 0 0,-1 1 1 0 0,1 0-1 0 0,0 0 0 0 0,0-1 0 0 0,0 1 0 0 0,0 0 1 0 0,0-1-1 0 0,0 1 0 0 0,0 0 0 0 0,0 0 0 0 0,0-1 0 0 0,0 1 1 0 0,3-12 92 0 0,2 3-49 0 0,1 0 0 0 0,0 0 0 0 0,1 0 0 0 0,0 1 0 0 0,1 0 1 0 0,15-13-1 0 0,1-2-41 0 0,7-8-7 0 0,1 2-1 0 0,43-30 1 0 0,-73 58-15 0 0,-1-1 0 0 0,1 1-1 0 0,0 0 1 0 0,0 1 0 0 0,0-1 0 0 0,-1 0 0 0 0,1 0 0 0 0,0 1 0 0 0,0-1 0 0 0,4 1 0 0 0,-6 0 18 0 0,0 0 0 0 0,0 0-1 0 0,1 0 1 0 0,-1 0 0 0 0,0 0 0 0 0,0 0 0 0 0,0 0 0 0 0,1 0 0 0 0,-1 0 0 0 0,0 0 0 0 0,0 0 0 0 0,0 0 0 0 0,0 0 0 0 0,1 0 0 0 0,-1 0 0 0 0,0 1 0 0 0,0-1-1 0 0,0 0 1 0 0,0 0 0 0 0,0 0 0 0 0,0 0 0 0 0,1 0 0 0 0,-1 1 0 0 0,0-1 0 0 0,0 0 0 0 0,0 0 0 0 0,0 0 0 0 0,0 0 0 0 0,0 1 0 0 0,0-1 0 0 0,0 0 0 0 0,0 0-1 0 0,0 0 1 0 0,0 0 0 0 0,0 1 0 0 0,0-1 0 0 0,0 0 0 0 0,-6 15 145 0 0,-4 3-59 0 0,7-12-82 0 0,-1 0 0 0 0,1-1-1 0 0,-8 10 1 0 0,-13 10 5 0 0,-1-1 0 0 0,-1-1 0 0 0,-1-1 0 0 0,0-1 0 0 0,-2-2 0 0 0,-1-1 0 0 0,-53 25 0 0 0,61-33-9 0 0,13-5 3 0 0,0-1 0 0 0,0-1 1 0 0,0 1-1 0 0,-13 2 1 0 0,2-1 50 0 0,20-5-52 0 0,0 0 0 0 0,-1 0 0 0 0,1 0 0 0 0,0 0 0 0 0,0 0 0 0 0,0 0 0 0 0,-1 0 0 0 0,1 0 0 0 0,0 0 0 0 0,0 0 0 0 0,0 0 0 0 0,-1 0 0 0 0,1-1 0 0 0,0 1 0 0 0,0 0 0 0 0,0 0 0 0 0,-1 0 0 0 0,1 0-1 0 0,0 0 1 0 0,0 0 0 0 0,0 0 0 0 0,0-1 0 0 0,-1 1 0 0 0,1 0 0 0 0,0 0 0 0 0,0 0 0 0 0,0 0 0 0 0,0-1 0 0 0,0 1 0 0 0,0 0 0 0 0,0 0 0 0 0,-1 0 0 0 0,1 0 0 0 0,0-1 0 0 0,0 1 0 0 0,0 0 0 0 0,0 0 0 0 0,0 0 0 0 0,0-1 0 0 0,0 1 0 0 0,0 0 0 0 0,0 0 0 0 0,0 0 0 0 0,0-1 0 0 0,0 1 0 0 0,0 0 0 0 0,0 0 0 0 0,0 0 0 0 0,0-1 0 0 0,1 1-1 0 0,-1 0 1 0 0,0 0 0 0 0,0 0 0 0 0,0-1 0 0 0,1-1 0 0 0,0-1 0 0 0,0 1 0 0 0,0 0 1 0 0,0-1-1 0 0,0 1 0 0 0,1 0 0 0 0,-1 0 0 0 0,1 0 0 0 0,0 0 0 0 0,-1 0 0 0 0,1 0 0 0 0,3-2 0 0 0,26-20-4 0 0,-29 23 3 0 0,37-26 0 0 0,1-2 0 0 0,1 3 0 0 0,62-31 0 0 0,-99 57 0 0 0,-5 5 0 0 0,-5 5 0 0 0,1-6 0 0 0,0 0 0 0 0,-1 1 0 0 0,0-2 0 0 0,0 1 0 0 0,-11 5 0 0 0,-37 12 0 0 0,36-15 0 0 0,-14 4 0 0 0,-1-1 0 0 0,-52 6 0 0 0,63-11 0 0 0,14-3 0 0 0,0 0 0 0 0,0 0 0 0 0,0-1 0 0 0,0 0 0 0 0,0-1 0 0 0,0 0 0 0 0,1 0 0 0 0,-14-4 0 0 0,18 4 0 0 0,0 0 0 0 0,0 0 0 0 0,0 0 0 0 0,0-1 0 0 0,1 1 0 0 0,-1-1 0 0 0,0 0 0 0 0,1 1 0 0 0,-1-1 0 0 0,1 0 0 0 0,-1-1 0 0 0,1 1 0 0 0,0 0 0 0 0,0-1 0 0 0,0 1 0 0 0,0-1 0 0 0,0 0 0 0 0,1 0 0 0 0,-1 1 0 0 0,1-1 0 0 0,0 0 0 0 0,0 0 0 0 0,-1-6 0 0 0,0 0-224 0 0,2 0 0 0 0,-1-1 1 0 0,1 1-1 0 0,1 0 0 0 0,0 0 0 0 0,0-1 0 0 0,1 1 1 0 0,0 0-1 0 0,0 0 0 0 0,1 0 0 0 0,7-15 0 0 0,-5 15-91 0 0,0-1-1 0 0,0 1 0 0 0,1 1 0 0 0,0-1 0 0 0,1 1 0 0 0,-1 0 0 0 0,2 0 0 0 0,-1 1 0 0 0,1 0 0 0 0,12-8 0 0 0,5 0-1267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2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903 25 9872 0 0,'0'0'897'0'0,"-12"0"-722"0"0,-32-12 3637 0 0,44 12-3544 0 0,0 0-217 0 0,-1-1 1 0 0,1 1 0 0 0,0-1 0 0 0,0 1 0 0 0,0 0 0 0 0,0-1-1 0 0,-1 1 1 0 0,1-1 0 0 0,0 1 0 0 0,0 0 0 0 0,-1-1 0 0 0,1 1-1 0 0,0 0 1 0 0,0 0 0 0 0,-1-1 0 0 0,1 1 0 0 0,0 0 0 0 0,-1 0-1 0 0,1-1 1 0 0,-1 1 0 0 0,1 0 0 0 0,0 0 0 0 0,-1 0-1 0 0,1 0 1 0 0,-1 0 0 0 0,1-1 0 0 0,-1 1 0 0 0,-14-2 1731 0 0,10 1-1162 0 0,-1 0-442 0 0,0 1 1 0 0,-1-1-1 0 0,1 1 0 0 0,0 1 0 0 0,-1-1 0 0 0,1 1 0 0 0,0 0 0 0 0,-8 3 0 0 0,-7 2 273 0 0,-21 11 1 0 0,0 0-394 0 0,16-6 193 0 0,-1 2-1 0 0,2 1 1 0 0,0 0-1 0 0,-42 34 0 0 0,17-13-44 0 0,-45 38-207 0 0,69-52 124 0 0,0 1-1 0 0,-38 43 1 0 0,39-40-47 0 0,3-1-40 0 0,0 1 0 0 0,2 0-1 0 0,1 1 1 0 0,1 1 0 0 0,-20 41-1 0 0,27-46-11 0 0,5-10-18 0 0,0-1 1 0 0,1 0-1 0 0,0 1 1 0 0,1 0-1 0 0,0 0 0 0 0,1 1 1 0 0,-2 17-1 0 0,4-11-11 0 0,-1-1-11 0 0,1-1 0 0 0,1 1 0 0 0,3 31 0 0 0,-1-38 17 0 0,0 0-1 0 0,0-1 1 0 0,1 1-1 0 0,1 0 1 0 0,0-1-1 0 0,0 0 1 0 0,1 0-1 0 0,0 0 0 0 0,1-1 1 0 0,0 1-1 0 0,0-1 1 0 0,1-1-1 0 0,0 1 1 0 0,0-1-1 0 0,1 0 1 0 0,1-1-1 0 0,-1 0 1 0 0,1 0-1 0 0,0-1 1 0 0,19 10-1 0 0,-11-9 55 0 0,1 0 0 0 0,0-1 0 0 0,0-1 0 0 0,0-1 0 0 0,20 2 0 0 0,-8-2 270 0 0,1-3-1 0 0,40-2 1 0 0,-36-2 112 0 0,67-16-1 0 0,-73 10-119 0 0,0-1 0 0 0,53-26 1 0 0,-47 19-141 0 0,-15 7-70 0 0,-1 0 0 0 0,0-2 0 0 0,0 0-1 0 0,-2-1 1 0 0,1 0 0 0 0,17-20 0 0 0,-21 18 69 0 0,0 0-1 0 0,-1-2 1 0 0,-1 1 0 0 0,-1-1 0 0 0,0-1-1 0 0,13-32 1 0 0,4-5 127 0 0,-18 30-174 0 0,-1-2 0 0 0,7-30 1 0 0,-13 43-107 0 0,-1 1 1 0 0,-1-1-1 0 0,0 0 1 0 0,0 0 0 0 0,-2 1-1 0 0,-1-19 1 0 0,-1 17 13 0 0,2 3-29 0 0,-2 0-1 0 0,-4-17 1 0 0,1 5 41 0 0,4 16-50 0 0,0 1 1 0 0,0 0 0 0 0,-3-7 0 0 0,0 5 4 0 0,-1-5 19 0 0,-1 0 1 0 0,0 0 0 0 0,-2 1-1 0 0,-16-22 1 0 0,7 15 17 0 0,-33-34 63 0 0,45 47-85 0 0,-2 1 0 0 0,1 1 1 0 0,-1-1-1 0 0,0 1 1 0 0,-14-7-1 0 0,-22-9 47 0 0,37 20-621 0 0,7 7-742 0 0,6 4-1316 0 0,-1-2-322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3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667 18 7344 0 0,'0'0'660'0'0,"-1"1"-542"0"0,1-1 6 0 0,0 0-1 0 0,-1 1 0 0 0,1-1 0 0 0,0 1 1 0 0,-1-1-1 0 0,1 0 0 0 0,-1 1 1 0 0,1-1-1 0 0,0 0 0 0 0,-1 0 0 0 0,1 1 1 0 0,-1-1-1 0 0,1 0 0 0 0,-1 0 0 0 0,1 0 1 0 0,-1 1-1 0 0,1-1 0 0 0,-1 0 0 0 0,1 0 1 0 0,-1 0-1 0 0,1 0 0 0 0,-1 0 0 0 0,1 0 1 0 0,-1 0-1 0 0,1 0 0 0 0,-1 0 0 0 0,1 0 1 0 0,-1-1-1 0 0,1 1 0 0 0,-1 0 1 0 0,1 0-1 0 0,-1 0 0 0 0,1-1 0 0 0,0 1 1 0 0,-1 0-1 0 0,0-1 0 0 0,1 1-17 0 0,-1-1 425 0 0,-8-1 1429 0 0,5 0-1736 0 0,-1-1 1 0 0,0 1 0 0 0,1 0-1 0 0,-1 0 1 0 0,0 1 0 0 0,0-1 0 0 0,0 1-1 0 0,0 0 1 0 0,0 1 0 0 0,0-1 0 0 0,0 1-1 0 0,-1 0 1 0 0,1 0 0 0 0,-8 2 0 0 0,-4 1 226 0 0,0 1 1 0 0,-32 13 0 0 0,19-6-17 0 0,5 0-231 0 0,0 1 1 0 0,1 2-1 0 0,0 0 1 0 0,-24 20-1 0 0,19-12 180 0 0,1 1 0 0 0,0 2 0 0 0,3 0 0 0 0,-42 53 0 0 0,55-63-297 0 0,-4 6 111 0 0,1 0 0 0 0,-21 37-1 0 0,36-57-185 0 0,-27 58 441 0 0,24-51-392 0 0,1-1 1 0 0,0 1-1 0 0,0-1 1 0 0,1 1-1 0 0,0 0 0 0 0,0 8 1 0 0,0 12 86 0 0,0-17-81 0 0,1 0 1 0 0,0 0 0 0 0,1 0 0 0 0,2 15 0 0 0,0-14-42 0 0,-1 0 1 0 0,2-1 0 0 0,-1 1 0 0 0,2-1 0 0 0,-1 0 0 0 0,2 0 0 0 0,-1 0 0 0 0,2-1 0 0 0,8 12 0 0 0,-4-8-19 0 0,2 0 0 0 0,0-1 1 0 0,0 0-1 0 0,1-2 0 0 0,1 1 1 0 0,0-2-1 0 0,0 0 0 0 0,1 0 0 0 0,0-2 1 0 0,1 0-1 0 0,0-1 0 0 0,0 0 1 0 0,30 6-1 0 0,-18-7 78 0 0,0-1 0 0 0,0-1 0 0 0,0-1 0 0 0,0-2 0 0 0,1-1 0 0 0,-1-1 0 0 0,51-10 0 0 0,-35 2 101 0 0,-1-3 0 0 0,70-27 0 0 0,-98 32-95 0 0,0-1 1 0 0,0-1-1 0 0,0 0 0 0 0,-1-1 0 0 0,-1 0 0 0 0,0-1 0 0 0,0-1 0 0 0,-1-1 0 0 0,20-23 0 0 0,-22 20 23 0 0,0-1-1 0 0,0 1 0 0 0,-2-2 0 0 0,0 1 0 0 0,-1-1 0 0 0,-1-1 0 0 0,-1 1 0 0 0,0-1 0 0 0,-2 0 0 0 0,0-1 0 0 0,-1 1 0 0 0,-1-1 0 0 0,0 1 0 0 0,-3-29 0 0 0,-2 17 21 0 0,-2-1-1 0 0,-2 2 0 0 0,-14-46 1 0 0,14 56-72 0 0,-1 1 1 0 0,-1 0 0 0 0,-1 1 0 0 0,0 0 0 0 0,-1 1-1 0 0,-19-23 1 0 0,24 33-47 0 0,0 1 0 0 0,0-1 0 0 0,-1 1 0 0 0,0 0 0 0 0,0 1 0 0 0,-1 0 0 0 0,1 0 0 0 0,-1 0 0 0 0,0 1 0 0 0,-1 0 0 0 0,-9-3 0 0 0,10 5-14 0 0,0 0 0 0 0,0 1-1 0 0,0 0 1 0 0,0 0-1 0 0,0 1 1 0 0,-1 0-1 0 0,1 0 1 0 0,0 1-1 0 0,0 0 1 0 0,0 1-1 0 0,0-1 1 0 0,-12 5-1 0 0,11-3-130 0 0,1 1 0 0 0,-1 0 0 0 0,0 0 0 0 0,1 0 0 0 0,0 1 0 0 0,0 0 0 0 0,1 1 0 0 0,-1 0 0 0 0,-12 13 0 0 0,16-13-1777 0 0,-1-1 1 0 0,1 1 0 0 0,0 0 0 0 0,-5 12 0 0 0,2-1-6771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1155 507 17567 0 0,'-69'42'1855'0'0,"-1"1"-1528"0"0,49-33 132 0 0,0-2-1 0 0,-36 11 1 0 0,-11-4 1006 0 0,61-13-1119 0 0,1-1 0 0 0,-1-1 1 0 0,0 1-1 0 0,1-1 0 0 0,-1 0 0 0 0,0 0 0 0 0,0-1 1 0 0,-10-2-1 0 0,16 3-328 0 0,1 0 0 0 0,-1 0 0 0 0,1 0 0 0 0,-1-1 0 0 0,1 1 0 0 0,-1 0-1 0 0,1 0 1 0 0,-1 0 0 0 0,1-1 0 0 0,0 1 0 0 0,-1 0 0 0 0,1-1 0 0 0,-1 1 0 0 0,1 0 0 0 0,0-1 0 0 0,-1 1 0 0 0,1 0 0 0 0,0-1 0 0 0,-1 1 0 0 0,1-1 0 0 0,0 1-1 0 0,0-1 1 0 0,0 1 0 0 0,-1 0 0 0 0,1-1 0 0 0,0 1 0 0 0,0-1 0 0 0,0 0 0 0 0,0 0 21 0 0,0 0-1 0 0,1 0 1 0 0,-1 0 0 0 0,0 0-1 0 0,1 0 1 0 0,-1 0-1 0 0,0 1 1 0 0,1-1 0 0 0,0 0-1 0 0,-1 0 1 0 0,1 1 0 0 0,-1-1-1 0 0,1 0 1 0 0,0 0-1 0 0,3-2 83 0 0,0 0-1 0 0,0 0 0 0 0,0 0 0 0 0,0 1 0 0 0,5-3 0 0 0,89-30-65 0 0,-19 8-437 0 0,-51 16 295 0 0,47-10 0 0 0,-59 18 90 0 0,-1 0 0 0 0,1 2 0 0 0,1-1-1 0 0,26 2 1 0 0,-40 1-3 0 0,0-1 0 0 0,0 1 0 0 0,0-1 0 0 0,0 1 0 0 0,0 0 0 0 0,-1 0 0 0 0,1 0 0 0 0,0 0 0 0 0,0 1 0 0 0,3 2 0 0 0,-5-3 0 0 0,0-1 0 0 0,0 1 0 0 0,0 0 0 0 0,0 0 0 0 0,0 0 0 0 0,0 0 0 0 0,0 0 0 0 0,0 1 0 0 0,-1-1 0 0 0,1 0 0 0 0,0 0 0 0 0,-1 0 0 0 0,1 1 0 0 0,-1-1 0 0 0,0 0 0 0 0,1 1 0 0 0,-1-1 0 0 0,0 0 0 0 0,0 1 0 0 0,0-1 0 0 0,0 0 0 0 0,0 1 0 0 0,0-1 0 0 0,0 0 0 0 0,-1 3 0 0 0,0 1 3 0 0,-1 0-1 0 0,0 0 1 0 0,0 0-1 0 0,0 0 1 0 0,-1-1-1 0 0,0 1 1 0 0,0-1 0 0 0,0 1-1 0 0,0-1 1 0 0,-1 0-1 0 0,0 0 1 0 0,0-1-1 0 0,0 1 1 0 0,-6 3-1 0 0,-8 6 29 0 0,-2-1 0 0 0,-21 11 0 0 0,30-18-15 0 0,-14 8 78 0 0,0-2 0 0 0,-1 0 1 0 0,0-2-1 0 0,-1-1 0 0 0,-31 5 0 0 0,35-11-39 0 0,23-2-56 0 0,0 0 0 0 0,0 0 0 0 0,0 0 0 0 0,0 0 0 0 0,0 0 0 0 0,0 0-1 0 0,0 0 1 0 0,0 0 0 0 0,0 0 0 0 0,0 0 0 0 0,0 0 0 0 0,0 0 0 0 0,0 0 0 0 0,0 0 0 0 0,0 0 0 0 0,0 0 0 0 0,0 0 0 0 0,1 0 0 0 0,-1 0 0 0 0,0 0 0 0 0,0 0 0 0 0,0 0 0 0 0,0 0 0 0 0,0 0 0 0 0,0 0 0 0 0,0 0 0 0 0,0 0 0 0 0,0 0 0 0 0,0-1 0 0 0,0 1 0 0 0,0 0 0 0 0,0 0 0 0 0,0 0 0 0 0,0 0 0 0 0,0 0 0 0 0,0 0 0 0 0,0 0 0 0 0,0 0 0 0 0,0 0 0 0 0,0 0 0 0 0,0 0 0 0 0,0 0 0 0 0,0 0-1 0 0,0 0 1 0 0,0 0 0 0 0,0 0 0 0 0,0 0 0 0 0,0-1 0 0 0,0 1 0 0 0,0 0 0 0 0,0 0 0 0 0,0 0 0 0 0,0 0 0 0 0,0 0 0 0 0,-1 0 0 0 0,1 0 0 0 0,0 0 0 0 0,0 0 0 0 0,14-6 119 0 0,163-44 512 0 0,-109 33-516 0 0,266-72-938 0 0,-322 86 759 0 0,1-1-784 0 0,-24 13 438 0 0,-3-1 395 0 0,-1-1 1 0 0,0-1-1 0 0,-20 6 1 0 0,13-5 10 0 0,-229 73 357 0 0,237-75-119 0 0,-13 5 351 0 0,-43 10-1 0 0,75-26-457 0 0,1 1 0 0 0,0 1 0 0 0,8-6 0 0 0,81-36-126 0 0,34-18 0 0 0,-95 45 0 0 0,-85 50 64 0 0,-53 22-64 0 0,-152 75 0 0 0,194-103 0 0 0,132-60-163 0 0,34-12-55 0 0,112-56-425 0 0,-167 73 643 0 0,-49 29 0 0 0,0 1 0 0 0,0 0 0 0 0,0 0 0 0 0,0 0 0 0 0,0 0 0 0 0,0 0 0 0 0,0 0 0 0 0,1 0 0 0 0,-1 0 0 0 0,0 0 0 0 0,0 0 0 0 0,0 0 0 0 0,0 0 0 0 0,0 0 0 0 0,0 0 0 0 0,0 0 0 0 0,0 0 0 0 0,0 0 0 0 0,0-1 0 0 0,0 1 0 0 0,0 0 0 0 0,0 0 0 0 0,1 0 0 0 0,-1 0 0 0 0,0 0 0 0 0,0 0 0 0 0,0 0 0 0 0,0 0 0 0 0,0-1 0 0 0,0 1 0 0 0,0 0 0 0 0,0 0 0 0 0,0 0 0 0 0,0 0 0 0 0,0 0 0 0 0,0 0 0 0 0,0 0 0 0 0,0 0 0 0 0,0-1 0 0 0,-1 1 0 0 0,1 0 0 0 0,0 0 0 0 0,0 0 0 0 0,0 0 0 0 0,0 0 0 0 0,0 0 0 0 0,0 0 0 0 0,0 0 0 0 0,0 0 0 0 0,0 0 0 0 0,0 0 0 0 0,0-1 0 0 0,-8-2 0 0 0,-10 0 0 0 0,-10 5 129 0 0,1 1 1 0 0,-35 7-1 0 0,32-4 47 0 0,-46 3 0 0 0,50-7-242 0 0,-45-1-421 0 0,64-2 667 0 0,0 1 1 0 0,1-1-1 0 0,-1 0 1 0 0,0-1-1 0 0,1 0 0 0 0,-1 0 1 0 0,1 0-1 0 0,-7-4 1 0 0,12 5-176 0 0,1 1 0 0 0,-1 0 1 0 0,1-1-1 0 0,-1 1 1 0 0,0 0-1 0 0,1-1 0 0 0,-1 1 1 0 0,1-1-1 0 0,-1 1 0 0 0,1-1 1 0 0,0 1-1 0 0,-1-1 0 0 0,1 1 1 0 0,-1-1-1 0 0,1 1 1 0 0,0-1-1 0 0,0 0 0 0 0,-1 1 1 0 0,1-1-1 0 0,0 1 0 0 0,0-1 1 0 0,0 0-1 0 0,0 1 0 0 0,-1-1 1 0 0,1 0-1 0 0,0 1 1 0 0,0-1-1 0 0,1-1 0 0 0,-1 0-3 0 0,1 0 1 0 0,-1 1-1 0 0,1-1 0 0 0,0 0 0 0 0,0 1 1 0 0,0-1-1 0 0,0 0 0 0 0,0 1 0 0 0,0-1 0 0 0,2-1 1 0 0,4-3-7 0 0,-1 0 0 0 0,1 0 1 0 0,12-7-1 0 0,13-6-15 0 0,2 0 0 0 0,0 3 0 0 0,1 1 0 0 0,0 1 0 0 0,1 2 0 0 0,1 1 0 0 0,59-8 0 0 0,-89 18 35 0 0,1 0-1 0 0,-1 0 0 0 0,1 1 1 0 0,-1 0-1 0 0,1 1 1 0 0,14 2-1 0 0,-20-2-14 0 0,0-1 0 0 0,0 1 1 0 0,0 0-1 0 0,0 0 0 0 0,-1-1 0 0 0,1 1 0 0 0,0 0 0 0 0,0 0 1 0 0,-1 1-1 0 0,1-1 0 0 0,-1 0 0 0 0,1 1 0 0 0,-1-1 0 0 0,1 0 1 0 0,-1 1-1 0 0,0 0 0 0 0,0-1 0 0 0,0 1 0 0 0,0 0 0 0 0,0 0 1 0 0,0-1-1 0 0,0 1 0 0 0,0 0 0 0 0,-1 0 0 0 0,1 0 0 0 0,-1 0 0 0 0,1 0 1 0 0,-1 0-1 0 0,0 0 0 0 0,0 4 0 0 0,-1-2-18 0 0,1 1-1 0 0,-1-1 1 0 0,0 1 0 0 0,0-1 0 0 0,-1 1-1 0 0,1-1 1 0 0,-1 0 0 0 0,0 0-1 0 0,0 0 1 0 0,-1 0 0 0 0,-2 4-1 0 0,-4 4-102 0 0,-20 23-1 0 0,3-11 106 0 0,-1-2 1 0 0,0-1-1 0 0,-2 0 1 0 0,0-3 0 0 0,-48 24-1 0 0,42-25 15 0 0,0-2 0 0 0,-2-1 0 0 0,0-1 0 0 0,0-3 0 0 0,-67 11 0 0 0,96-20 4 0 0,1 0 0 0 0,-1-1 0 0 0,1 0 0 0 0,-1 0 0 0 0,0-1 0 0 0,1 0 0 0 0,-10-2 0 0 0,14 2-3 0 0,1 0 0 0 0,0 1 1 0 0,0-1-1 0 0,0 0 0 0 0,0 0 0 0 0,0 0 0 0 0,0 0 1 0 0,0-1-1 0 0,0 1 0 0 0,0-1 0 0 0,0 1 0 0 0,0-1 1 0 0,1 1-1 0 0,-1-1 0 0 0,1 0 0 0 0,-1 0 0 0 0,1 0 0 0 0,0 0 1 0 0,0 0-1 0 0,0 0 0 0 0,0 0 0 0 0,0 0 0 0 0,0 0 1 0 0,0-1-1 0 0,1 1 0 0 0,-1-4 0 0 0,1 4-1 0 0,0-1 0 0 0,0 0 0 0 0,0 1 0 0 0,1-1 0 0 0,-1 1 0 0 0,1-1 0 0 0,0 1 0 0 0,0-1 0 0 0,0 1 0 0 0,0-1 0 0 0,0 1 0 0 0,0 0 0 0 0,1-1 0 0 0,1-2 0 0 0,28-29 0 0 0,-20 23 0 0 0,8-8-18 0 0,0 1-1 0 0,2 1 1 0 0,22-15-1 0 0,71-39-90 0 0,-83 53 95 0 0,80-42 0 0 0,-95 54 15 0 0,0-1-1 0 0,0 2 1 0 0,1 0-1 0 0,-1 2 1 0 0,23-4-1 0 0,-38 7 2 0 0,1 0-1 0 0,-1 0 1 0 0,1 0 0 0 0,0 0-1 0 0,-1 0 1 0 0,1 0-1 0 0,-1 1 1 0 0,1-1 0 0 0,0 0-1 0 0,-1 1 1 0 0,1-1-1 0 0,-1 1 1 0 0,1 0 0 0 0,-1 0-1 0 0,0-1 1 0 0,1 1-1 0 0,-1 0 1 0 0,0 0 0 0 0,3 2-1 0 0,-4-2 0 0 0,1 0 0 0 0,-1 0 0 0 0,1 0 0 0 0,-1 0 0 0 0,1 0 1 0 0,-1 0-1 0 0,1 0 0 0 0,-1 0 0 0 0,0 0 0 0 0,0 0 0 0 0,1 0 0 0 0,-1 0 0 0 0,0 0 0 0 0,0 0 0 0 0,0 0 0 0 0,0 0 0 0 0,0 0 0 0 0,-1 1 0 0 0,1-1 0 0 0,0 0 1 0 0,0 0-1 0 0,-1 0 0 0 0,1 0 0 0 0,-1 0 0 0 0,1 0 0 0 0,-1 0 0 0 0,1 0 0 0 0,-1 0 0 0 0,0 0 0 0 0,-11 15-1 0 0,-1-1 0 0 0,-1-1 0 0 0,0 0 0 0 0,-1-1 0 0 0,-25 18 0 0 0,33-25 0 0 0,-8 4 0 0 0,-1 0 0 0 0,1-1 0 0 0,-2-1 0 0 0,1 0 0 0 0,-1-1 0 0 0,-23 6 0 0 0,7-5 0 0 0,0-1 0 0 0,-49 5 0 0 0,61-10 8 0 0,-1-1-1 0 0,1-1 1 0 0,-37-4 0 0 0,52 4-3 0 0,0-1 0 0 0,0-1 1 0 0,0 1-1 0 0,0-1 1 0 0,0 0-1 0 0,0 0 0 0 0,1-1 1 0 0,-1 0-1 0 0,1 0 1 0 0,-1 0-1 0 0,1-1 1 0 0,0 1-1 0 0,1-1 0 0 0,-1-1 1 0 0,1 1-1 0 0,-1 0 1 0 0,-3-6-1 0 0,5 6-5 0 0,1 0 0 0 0,-1-1 0 0 0,1 1 0 0 0,-1 0 0 0 0,1-1 0 0 0,1 0 0 0 0,-1 1 0 0 0,1-1 0 0 0,-1 0 0 0 0,2 0 0 0 0,-1 1 0 0 0,0-1 0 0 0,1 0 0 0 0,0 0 0 0 0,0 0 0 0 0,0 0 0 0 0,1 0 0 0 0,-1 0 0 0 0,1 0 0 0 0,1 1 0 0 0,-1-1 0 0 0,3-6 0 0 0,0 2-2 0 0,1-1 0 0 0,0 1 0 0 0,1 1 0 0 0,-1-1-1 0 0,2 1 1 0 0,-1 0 0 0 0,1 0 0 0 0,16-13 0 0 0,-6 7-12 0 0,1 0-1 0 0,1 2 1 0 0,22-12 0 0 0,-5 6 4 0 0,1 1 0 0 0,1 2 0 0 0,0 2 0 0 0,1 2 0 0 0,71-12 0 0 0,-95 20 10 0 0,1 2 0 0 0,0 0 0 0 0,22 2 0 0 0,-33 0 0 0 0,0-1 0 0 0,-1 1 0 0 0,1 0 0 0 0,0 0 0 0 0,-1 0 0 0 0,1 1 0 0 0,0-1 0 0 0,-1 1 0 0 0,0 0 0 0 0,1 1 0 0 0,-1-1 0 0 0,0 1 0 0 0,0 0 0 0 0,-1 0 0 0 0,6 4 0 0 0,-8-5 0 0 0,1 0 0 0 0,-1 0 0 0 0,0 0 0 0 0,0-1 0 0 0,0 1 0 0 0,0 1 0 0 0,0-1 0 0 0,0 0 0 0 0,-1 0 0 0 0,1 0 0 0 0,0 0 0 0 0,-1 0 0 0 0,0 1 0 0 0,0-1 0 0 0,0 4 0 0 0,0-2 0 0 0,-1 1 0 0 0,1-1 0 0 0,-1 0 0 0 0,0 0 0 0 0,-1 0 0 0 0,1 0 0 0 0,-1-1 0 0 0,-2 5 0 0 0,-1 2 0 0 0,-1-1 0 0 0,-1 0 0 0 0,0-1 0 0 0,0 1 0 0 0,-14 12 0 0 0,7-10 10 0 0,-1 1 1 0 0,-1-2-1 0 0,1 0 0 0 0,-2-1 1 0 0,1-1-1 0 0,-30 11 0 0 0,15-10 1 0 0,0-2-1 0 0,0-1 1 0 0,0-1 0 0 0,-1-2-1 0 0,0-1 1 0 0,-54-4 0 0 0,75 1-2 0 0,0 0 0 0 0,1-1 0 0 0,-1-1 0 0 0,1 0 0 0 0,0 0 0 0 0,0-1 0 0 0,0 0 0 0 0,-15-8 0 0 0,21 9-5 0 0,0 1 1 0 0,0-1 0 0 0,1 0 0 0 0,-1 0-1 0 0,1 0 1 0 0,-1 0 0 0 0,1 0-1 0 0,0-1 1 0 0,0 1 0 0 0,1-1 0 0 0,-1 0-1 0 0,1 0 1 0 0,0 0 0 0 0,0 0-1 0 0,0 0 1 0 0,0-1 0 0 0,1 1 0 0 0,0-1-1 0 0,0 1 1 0 0,0-1 0 0 0,0 1-1 0 0,1-6 1 0 0,0 5-5 0 0,0 0 0 0 0,1 1 0 0 0,0-1 0 0 0,0 0 0 0 0,1 1 0 0 0,-1-1 0 0 0,1 1 0 0 0,0-1 0 0 0,0 1 0 0 0,1 0 0 0 0,-1 0 0 0 0,4-4 0 0 0,1-1 0 0 0,1 0 0 0 0,0 0 0 0 0,15-13 0 0 0,0 2-18 0 0,1 2 0 0 0,1 0 0 0 0,39-21 0 0 0,-25 19-6 0 0,55-19 0 0 0,-81 35 19 0 0,1 0-1 0 0,0 0 1 0 0,0 1 0 0 0,0 1-1 0 0,0 1 1 0 0,1 0 0 0 0,-1 0-1 0 0,16 3 1 0 0,-23-2 5 0 0,0 1 0 0 0,-1 0 0 0 0,1 1 0 0 0,-1-1 0 0 0,13 6 0 0 0,-17-6 0 0 0,1 1 0 0 0,-1-1 0 0 0,0 1 0 0 0,1 0 0 0 0,-1 0 0 0 0,0 0 0 0 0,0 0 0 0 0,0 0 0 0 0,-1 0 0 0 0,1 0 0 0 0,0 1 0 0 0,-1-1 0 0 0,0 0 0 0 0,1 1 0 0 0,-1 0 0 0 0,1 4 0 0 0,-1-5 0 0 0,-1 1 0 0 0,1 0 0 0 0,-1-1 0 0 0,0 1 0 0 0,0 0 0 0 0,0-1 0 0 0,0 1 0 0 0,-1 0 0 0 0,1 0 0 0 0,-1-1 0 0 0,1 1 0 0 0,-1-1 0 0 0,0 1 0 0 0,0-1 0 0 0,0 1 0 0 0,-1-1 0 0 0,1 1 0 0 0,0-1 0 0 0,-1 0 0 0 0,-2 4 0 0 0,-4 2 0 0 0,1 1 0 0 0,-1-1 0 0 0,-14 11 0 0 0,4-6 25 0 0,0 0-1 0 0,-1-2 1 0 0,-1 0-1 0 0,0 0 0 0 0,0-2 1 0 0,-1-1-1 0 0,0 0 1 0 0,0-2-1 0 0,-1 0 1 0 0,1-2-1 0 0,-1 0 1 0 0,-1-1-1 0 0,1-2 1 0 0,0 0-1 0 0,0-1 1 0 0,-31-5-1 0 0,48 4-52 0 0,0 0 0 0 0,0 0 0 0 0,1-1 0 0 0,-1 0 0 0 0,0 0 0 0 0,0 0 0 0 0,-5-4 0 0 0,9 5 22 0 0,0 1 0 0 0,0-1 1 0 0,0 1-1 0 0,1-1 0 0 0,-1 1 0 0 0,0-1 0 0 0,0 0 0 0 0,0 1 0 0 0,1-1 1 0 0,-1 0-1 0 0,0 0 0 0 0,1 0 0 0 0,-1 0 0 0 0,1 0 0 0 0,-1 1 0 0 0,1-1 1 0 0,-1 0-1 0 0,1 0 0 0 0,-1 0 0 0 0,1 0 0 0 0,0 0 0 0 0,0 0 0 0 0,0-1 1 0 0,-1 1-1 0 0,1 0 0 0 0,0 0 0 0 0,0 0 0 0 0,0 0 0 0 0,1 0 1 0 0,-1 0-1 0 0,0 0 0 0 0,0 0 0 0 0,1 0 0 0 0,-1 0 0 0 0,0 0 0 0 0,1 0 1 0 0,-1 0-1 0 0,1 0 0 0 0,-1 0 0 0 0,2-1 0 0 0,2-2 0 0 0,0-1 0 0 0,0 1 0 0 0,0 0 0 0 0,1 0 0 0 0,0 1 0 0 0,0-1 0 0 0,0 1 0 0 0,7-4 0 0 0,8-1-34 0 0,20-7 1 0 0,-16 7 28 0 0,27-8 35 0 0,0 3 0 0 0,66-9 0 0 0,-101 19-37 0 0,1 2 0 0 0,0-1 0 0 0,20 3 0 0 0,-30-1 11 0 0,0 1-1 0 0,0 0 0 0 0,0 0 1 0 0,0 0-1 0 0,0 1 1 0 0,-1 0-1 0 0,1 1 1 0 0,-1 0-1 0 0,1 0 1 0 0,7 5-1 0 0,-11-7 3 0 0,-1 1 0 0 0,0 0 0 0 0,0-1 0 0 0,0 1 0 0 0,-1 0 0 0 0,1 0 0 0 0,0 0 0 0 0,-1 0 0 0 0,1 0 0 0 0,-1 0 0 0 0,0 0 0 0 0,1 1 0 0 0,-1-1 0 0 0,0 1 0 0 0,-1-1 0 0 0,1 0 0 0 0,1 6 0 0 0,-2-5 0 0 0,0 1 0 0 0,0-1 0 0 0,0 1 0 0 0,-1-1 0 0 0,1 1 0 0 0,-1-1 0 0 0,0 1 0 0 0,0-1 0 0 0,0 1 0 0 0,-1-1 0 0 0,-2 5 0 0 0,-1 1 0 0 0,-1 0 0 0 0,0 0 0 0 0,-1-1 0 0 0,0 0 0 0 0,0 0 0 0 0,0-1 0 0 0,-16 12 0 0 0,8-9 11 0 0,-1 0-1 0 0,1-1 1 0 0,-1 0 0 0 0,-1-1-1 0 0,0-1 1 0 0,0-1 0 0 0,0-1-1 0 0,-31 6 1 0 0,38-9-5 0 0,-1-1 0 0 0,0 0 0 0 0,0 0 0 0 0,0-2 0 0 0,0 1 0 0 0,0-1 0 0 0,0-1 0 0 0,0 0 0 0 0,0-1 0 0 0,1 0 0 0 0,-1 0 0 0 0,1-1 0 0 0,0 0 0 0 0,0-1 0 0 0,-14-9 0 0 0,21 12-6 0 0,-7-5 0 0 0,0 0 0 0 0,-14-14 0 0 0,22 19 0 0 0,0 0 0 0 0,0 0 0 0 0,1 0 0 0 0,-1 0 0 0 0,1 0 0 0 0,-1 0 0 0 0,1-1 0 0 0,0 1 0 0 0,-1 0 0 0 0,1-1 0 0 0,0 1 0 0 0,1-1 0 0 0,-1 1 0 0 0,0-1 0 0 0,1 0 0 0 0,0 1 0 0 0,-1-1 0 0 0,1-3 0 0 0,1 2 0 0 0,-1 0 0 0 0,0 0 0 0 0,0-1 0 0 0,1 1 0 0 0,-1 0 0 0 0,1 0 0 0 0,1 0 0 0 0,-1 0 0 0 0,0 0 0 0 0,1 0 0 0 0,0 0 0 0 0,0 0 0 0 0,0 1 0 0 0,0-1 0 0 0,0 0 0 0 0,4-3 0 0 0,4-2-15 0 0,-1 0 0 0 0,2 1 0 0 0,-1 0 0 0 0,22-12 0 0 0,-8 7 16 0 0,35-12 1 0 0,-49 21 4 0 0,110-37-48 0 0,-107 37 36 0 0,1 1-1 0 0,0 0 1 0 0,0 1 0 0 0,0 1 0 0 0,0 0-1 0 0,26 3 1 0 0,-38-2 6 0 0,1 0 0 0 0,-1 0 0 0 0,1 1 0 0 0,-1-1 0 0 0,0 1 0 0 0,1 0 0 0 0,-1 0 0 0 0,0 0 0 0 0,1 0 0 0 0,-1 0 0 0 0,0 0 0 0 0,0 0 0 0 0,0 1 0 0 0,0-1 0 0 0,0 1 0 0 0,0 0 0 0 0,0-1 0 0 0,-1 1 0 0 0,1 0 0 0 0,-1 0 0 0 0,1 0 0 0 0,-1 0 0 0 0,0 0 0 0 0,1 0 0 0 0,-1 1 0 0 0,0-1 0 0 0,-1 0 0 0 0,1 1 0 0 0,0-1 0 0 0,-1 1 0 0 0,1-1 0 0 0,-1 1 0 0 0,0 4 0 0 0,0-1 0 0 0,0 1 0 0 0,-1-1 0 0 0,0 1 0 0 0,-1-1 0 0 0,1 1 0 0 0,-1-1 0 0 0,0 0 0 0 0,-1 1 0 0 0,0-1 0 0 0,0 0 0 0 0,-6 8 0 0 0,-2 3-6 0 0,-1-1 0 0 0,-1-1 1 0 0,0 0-1 0 0,-1-1 0 0 0,0-1 0 0 0,-1 0 0 0 0,-1-1 1 0 0,0 0-1 0 0,0-1 0 0 0,-30 13 0 0 0,23-14 19 0 0,-1-1 1 0 0,-45 10-1 0 0,60-17-9 0 0,-1-1-1 0 0,1 0 1 0 0,-1 0 0 0 0,0-1-1 0 0,1 0 1 0 0,-1-1 0 0 0,0 0-1 0 0,1 0 1 0 0,-1-1-1 0 0,-13-5 1 0 0,16 4 0 0 0,0 1 0 0 0,1-2 0 0 0,-1 1 0 0 0,1-1 0 0 0,0 0 0 0 0,0 0 0 0 0,-10-9 0 0 0,14 11-3 0 0,0 0 1 0 0,1-1-1 0 0,-1 1 0 0 0,0 0 1 0 0,1 0-1 0 0,-1-1 0 0 0,1 1 1 0 0,-1-1-1 0 0,1 1 0 0 0,0-1 1 0 0,0 1-1 0 0,0-1 0 0 0,1 0 1 0 0,-1 1-1 0 0,1-1 0 0 0,-1 0 1 0 0,1 0-1 0 0,0 0 0 0 0,0 1 1 0 0,0-1-1 0 0,1 0 0 0 0,-1 0 1 0 0,1-4-1 0 0,3-3-2 0 0,1 0-1 0 0,0 0 0 0 0,0 0 1 0 0,1 1-1 0 0,0 0 1 0 0,0 0-1 0 0,1 0 1 0 0,1 1-1 0 0,-1 0 0 0 0,1 0 1 0 0,17-12-1 0 0,4-2 87 0 0,2 3-1 0 0,42-22 1 0 0,-71 39-81 0 0,26-12 88 0 0,44-17 1 0 0,-63 28-82 0 0,-1 0 0 0 0,1 1 1 0 0,0 0-1 0 0,1 1 0 0 0,-1 0 0 0 0,0 0 0 0 0,0 1 1 0 0,0 0-1 0 0,16 2 0 0 0,-22-1-16 0 0,0 0 0 0 0,0-1 0 0 0,0 1 0 0 0,0 0 0 0 0,0 1 0 0 0,0-1 0 0 0,0 0 0 0 0,-1 1 0 0 0,1 0 0 0 0,-1-1 0 0 0,1 1 0 0 0,-1 0 1 0 0,1 0-1 0 0,-1 1 0 0 0,0-1 0 0 0,0 0 0 0 0,0 1 0 0 0,0-1 0 0 0,-1 1 0 0 0,1 0 0 0 0,-1 0 0 0 0,1-1 0 0 0,-1 1 0 0 0,0 0 0 0 0,0 0 0 0 0,0 0 0 0 0,-1 0 0 0 0,1 0 0 0 0,-1 0 0 0 0,1 6 0 0 0,-1-1-18 0 0,0 1 0 0 0,-1 0 0 0 0,0-1 0 0 0,0 1 0 0 0,-1 0 0 0 0,0-1 0 0 0,0 1 0 0 0,-1-1 0 0 0,-6 13 0 0 0,1-5 49 0 0,-1-1-1 0 0,-1-1 1 0 0,0 0 0 0 0,-1 0-1 0 0,-14 14 1 0 0,16-19 3 0 0,-1 0 0 0 0,0-1-1 0 0,0 0 1 0 0,-1 0 0 0 0,0-1 0 0 0,-1-1-1 0 0,-16 8 1 0 0,18-10-44 0 0,0-1 0 0 0,0 0 0 0 0,0-1 0 0 0,0 0 0 0 0,0-1 1 0 0,-1 0-1 0 0,1-1 0 0 0,0 0 0 0 0,-1 0 0 0 0,1-1 0 0 0,0-1 0 0 0,0 1 0 0 0,0-2 0 0 0,-18-5 0 0 0,22 5 9 0 0,1 0 1 0 0,-1 0-1 0 0,1-1 0 0 0,-1 1 0 0 0,1-1 0 0 0,0 0 1 0 0,0-1-1 0 0,1 1 0 0 0,-1-1 0 0 0,1 0 0 0 0,0 0 0 0 0,1-1 1 0 0,-1 1-1 0 0,1-1 0 0 0,0 1 0 0 0,0-1 0 0 0,-2-8 1 0 0,3 7 5 0 0,0-1 1 0 0,1 1-1 0 0,0 0 1 0 0,0-1-1 0 0,0 1 1 0 0,1 0-1 0 0,0-1 1 0 0,1 1-1 0 0,0 0 1 0 0,0-1-1 0 0,0 1 1 0 0,1 0 0 0 0,0 0-1 0 0,1 0 1 0 0,3-8-1 0 0,-2 6 1 0 0,0 0 0 0 0,1-1 0 0 0,1 2-1 0 0,-1-1 1 0 0,1 1 0 0 0,1-1 0 0 0,-1 2 0 0 0,1-1-1 0 0,1 1 1 0 0,-1 0 0 0 0,1 1 0 0 0,1-1 0 0 0,-1 2-1 0 0,18-10 1 0 0,-7 6 74 0 0,1 1 0 0 0,-1 1 0 0 0,34-7 0 0 0,-47 13-80 0 0,0 0-1 0 0,0 0 0 0 0,0 0 0 0 0,0 1 0 0 0,1 0 0 0 0,-1 1 1 0 0,0-1-1 0 0,0 1 0 0 0,0 0 0 0 0,0 0 0 0 0,0 1 1 0 0,0 0-1 0 0,0 0 0 0 0,0 1 0 0 0,-1-1 0 0 0,11 8 0 0 0,-12-7-3 0 0,0 0 1 0 0,-1 0-1 0 0,0 1 0 0 0,0-1 0 0 0,0 1 0 0 0,0 0 0 0 0,0 0 0 0 0,-1 0 0 0 0,0 1 0 0 0,0-1 0 0 0,0 0 0 0 0,0 1 0 0 0,-1 0 0 0 0,0-1 0 0 0,0 1 0 0 0,0 0 0 0 0,0-1 0 0 0,-1 1 0 0 0,1 0 0 0 0,-1 0 0 0 0,-1 0 0 0 0,0 7 0 0 0,-1 0 11 0 0,0-1 0 0 0,-1 0 0 0 0,0 0 0 0 0,0-1 0 0 0,-1 1 0 0 0,-1-1-1 0 0,0 1 1 0 0,-9 13 0 0 0,9-16 13 0 0,-1-1 0 0 0,0-1 0 0 0,0 1 0 0 0,0-1 0 0 0,-1 0 0 0 0,0-1 0 0 0,0 1-1 0 0,-1-1 1 0 0,1-1 0 0 0,-1 1 0 0 0,0-1 0 0 0,0-1 0 0 0,-16 5 0 0 0,8-3-32 0 0,1-2 1 0 0,-1 0-1 0 0,1-1 1 0 0,-1-1-1 0 0,0 0 0 0 0,1-1 1 0 0,-17-3-1 0 0,22 2 16 0 0,0 0 0 0 0,1-1 0 0 0,-1 0-1 0 0,1-1 1 0 0,0 0 0 0 0,0-1 0 0 0,0 0 0 0 0,0 0 0 0 0,1-1 0 0 0,-1 0-1 0 0,1 0 1 0 0,-12-12 0 0 0,15 13 1 0 0,1 0 0 0 0,0-1 1 0 0,0 0-1 0 0,0 0 0 0 0,1 0 0 0 0,-1 0 0 0 0,1-1 0 0 0,0 0 0 0 0,1 1 1 0 0,-1-1-1 0 0,1 0 0 0 0,1 0 0 0 0,-1 0 0 0 0,1 0 0 0 0,0-1 0 0 0,0 1 1 0 0,1 0-1 0 0,-1 0 0 0 0,1-1 0 0 0,2-9 0 0 0,-1 8 7 0 0,0 1 0 0 0,1-1 0 0 0,0 1 0 0 0,0 0 0 0 0,0-1 0 0 0,1 1 0 0 0,0 1 0 0 0,1-1 0 0 0,0 0 0 0 0,0 1 0 0 0,0-1 0 0 0,1 1 0 0 0,-1 1 0 0 0,2-1 0 0 0,-1 0 0 0 0,0 1 0 0 0,1 0 0 0 0,0 1 0 0 0,0-1 0 0 0,1 1 0 0 0,-1 0 0 0 0,1 1 0 0 0,0 0 0 0 0,14-5 0 0 0,2 2 3 0 0,0 0 1 0 0,1 2-1 0 0,0 1 1 0 0,0 1-1 0 0,-1 1 1 0 0,34 3-1 0 0,-46-1-20 0 0,-1 1 0 0 0,1 0 0 0 0,-1 1 0 0 0,1 0 0 0 0,18 9 0 0 0,-12-4-21 0 0,0 1 1 0 0,21 15-1 0 0,-31-19 28 0 0,-1 0 0 0 0,-1 0 0 0 0,1 0 0 0 0,-1 1 0 0 0,0-1 0 0 0,0 1 0 0 0,-1 0 0 0 0,1 1 0 0 0,-1-1 0 0 0,-1 1 0 0 0,1 0 0 0 0,-1 0 0 0 0,0 0 0 0 0,-1 0 0 0 0,3 12 0 0 0,-4-9 2 0 0,1 0-1 0 0,-2-1 1 0 0,1 1 0 0 0,-1 0-1 0 0,-1 0 1 0 0,0 0 0 0 0,0 0-1 0 0,-1-1 1 0 0,0 1 0 0 0,-1-1-1 0 0,-5 15 1 0 0,-1-4 15 0 0,0 0 0 0 0,-1-1-1 0 0,-1 0 1 0 0,0-1 0 0 0,-2 0-1 0 0,-17 19 1 0 0,24-30-9 0 0,0-1 0 0 0,0 0 0 0 0,-1-1 0 0 0,1 1 0 0 0,-1-1 0 0 0,-1-1 0 0 0,1 1 1 0 0,-1-1-1 0 0,1-1 0 0 0,-1 1 0 0 0,0-1 0 0 0,0-1 0 0 0,-1 1 0 0 0,1-1 0 0 0,-1-1 0 0 0,1 0 0 0 0,-1 0 0 0 0,-13 0 0 0 0,13-2-5 0 0,0 0 0 0 0,0 0 0 0 0,1-1 0 0 0,-1 0 0 0 0,1 0 0 0 0,-1-1 0 0 0,1 0 0 0 0,-14-8 0 0 0,19 10 0 0 0,-1-1 0 0 0,1-1 0 0 0,0 1 0 0 0,0 0 0 0 0,1-1 0 0 0,-1 0 0 0 0,1 1 0 0 0,-1-1 0 0 0,1 0 0 0 0,0 0 0 0 0,0-1 0 0 0,0 1 0 0 0,0 0 0 0 0,1-1 0 0 0,-1 1 0 0 0,1-1 0 0 0,0 1 0 0 0,0-1 0 0 0,0 1 0 0 0,0-1 0 0 0,1 0 0 0 0,0-6 0 0 0,0 3 0 0 0,0 0 1 0 0,1 0-1 0 0,0 0 0 0 0,0 0 1 0 0,1 0-1 0 0,0 1 0 0 0,0-1 1 0 0,0 1-1 0 0,1-1 0 0 0,6-9 1 0 0,-3 7 0 0 0,0 1 0 0 0,0 0 0 0 0,1 0 0 0 0,1 0 1 0 0,-1 1-1 0 0,12-9 0 0 0,8-2 2 0 0,1 1 0 0 0,0 0 0 0 0,44-16 0 0 0,-71 32-3 0 0,27-11 0 0 0,1 1 0 0 0,0 1 0 0 0,32-6 0 0 0,-46 13 0 0 0,1 0 0 0 0,-1 1 0 0 0,1 1 0 0 0,-1 1 0 0 0,1 0 0 0 0,-1 1 0 0 0,31 6 0 0 0,-42-6 0 0 0,1 0 0 0 0,-1 1 0 0 0,1 0 0 0 0,-1 0 0 0 0,0 0 0 0 0,0 0 0 0 0,0 0 0 0 0,0 1 0 0 0,0 0 0 0 0,0 0 0 0 0,-1 0 0 0 0,6 5 0 0 0,-7-5 0 0 0,0 0 0 0 0,0 0 0 0 0,0 0 0 0 0,-1 0 0 0 0,1 0 0 0 0,-1 0 0 0 0,1 1 0 0 0,-1-1 0 0 0,0 0 0 0 0,0 1 0 0 0,-1-1 0 0 0,1 1 0 0 0,-1-1 0 0 0,1 1 0 0 0,-1-1 0 0 0,0 1 0 0 0,-1 5 0 0 0,-2 2 0 0 0,1 1 0 0 0,-2 0 0 0 0,0-1 0 0 0,0 0 0 0 0,-1 0 0 0 0,0 0 0 0 0,-1 0 0 0 0,0-1 0 0 0,-1 0 0 0 0,-9 11 0 0 0,-8 7 0 0 0,-57 50 0 0 0,58-59 0 0 0,-51 29 0 0 0,51-33 0 0 0,14-10 9 0 0,1 0-1 0 0,-1 0 1 0 0,0 0 0 0 0,-1-2-1 0 0,1 1 1 0 0,-1-1 0 0 0,1 0-1 0 0,-1-1 1 0 0,0 0-1 0 0,0-1 1 0 0,0 0 0 0 0,0-1-1 0 0,-1 0 1 0 0,1 0 0 0 0,0-1-1 0 0,0 0 1 0 0,0-1-1 0 0,-18-5 1 0 0,24 5-13 0 0,0 0 0 0 0,1 0 0 0 0,-1 0 0 0 0,1 0-1 0 0,0 0 1 0 0,0-1 0 0 0,0 0 0 0 0,0 1 0 0 0,0-1 0 0 0,0 0 0 0 0,1 0-1 0 0,-1-1 1 0 0,1 1 0 0 0,0-1 0 0 0,0 1 0 0 0,0-1 0 0 0,1 1 0 0 0,-1-1-1 0 0,1 0 1 0 0,0 0 0 0 0,0 0 0 0 0,0 0 0 0 0,1 0 0 0 0,-1 0 0 0 0,1 0-1 0 0,0 0 1 0 0,0-6 0 0 0,3-1 5 0 0,1-1 0 0 0,-1 0 0 0 0,2 1 0 0 0,0 0 0 0 0,0 0 0 0 0,1 0 0 0 0,0 1 0 0 0,1 0 0 0 0,0 0 0 0 0,9-9 0 0 0,0 2-2 0 0,0 1-1 0 0,0 1 1 0 0,2 1-1 0 0,29-19 1 0 0,-28 22-6 0 0,0 0-1 0 0,0 2 1 0 0,1 1 0 0 0,0 0-1 0 0,0 1 1 0 0,24-4 0 0 0,-32 8 52 0 0,2 1 1 0 0,-1 1 0 0 0,0-1 0 0 0,0 2-1 0 0,0 0 1 0 0,0 1 0 0 0,1 0 0 0 0,-1 1 0 0 0,0 0-1 0 0,25 9 1 0 0,-32-8-50 0 0,0 0 0 0 0,0 0-1 0 0,-1 1 1 0 0,1 0 0 0 0,-1 0 0 0 0,0 0-1 0 0,0 1 1 0 0,0 0 0 0 0,-1 0 0 0 0,0 0-1 0 0,0 0 1 0 0,0 1 0 0 0,0-1 0 0 0,-1 1-1 0 0,0 0 1 0 0,0 0 0 0 0,-1 1 0 0 0,1-1 0 0 0,-1 0-1 0 0,-1 1 1 0 0,1-1 0 0 0,-1 1 0 0 0,0-1-1 0 0,-1 11 1 0 0,1-10 71 0 0,-1 0 0 0 0,0 0-1 0 0,-1 0 1 0 0,1 0 0 0 0,-1-1 0 0 0,-1 1-1 0 0,1 0 1 0 0,-1 0 0 0 0,0-1 0 0 0,-1 1-1 0 0,0-1 1 0 0,0 0 0 0 0,0 0 0 0 0,-1 0-1 0 0,0 0 1 0 0,0 0 0 0 0,0-1 0 0 0,-1 0-1 0 0,1 0 1 0 0,-1 0 0 0 0,-1 0 0 0 0,1-1-1 0 0,-11 7 1 0 0,9-8-67 0 0,-1 0 0 0 0,1 0 0 0 0,-1-1 0 0 0,0 0 0 0 0,0-1 0 0 0,0 1 0 0 0,0-1 0 0 0,0-1 0 0 0,0 0 0 0 0,0 0 0 0 0,0 0 0 0 0,0-1 0 0 0,0 0 0 0 0,0-1 0 0 0,-15-4 0 0 0,12 2 0 0 0,-1 0 0 0 0,1-1 0 0 0,1 0 0 0 0,-1-1 0 0 0,1 0 0 0 0,0 0 0 0 0,0-1 0 0 0,0-1 0 0 0,1 1 0 0 0,-9-12 0 0 0,10 10 0 0 0,0 0 0 0 0,1-1 0 0 0,1 0 0 0 0,-1 0 0 0 0,2-1 0 0 0,-1 0 0 0 0,-5-17 0 0 0,9 21 0 0 0,0-1 0 0 0,0 1 0 0 0,1-1 0 0 0,0 1 0 0 0,1-1 0 0 0,-1 1 0 0 0,1-1 0 0 0,1 0 0 0 0,-1 1 0 0 0,2-1 0 0 0,-1 1 0 0 0,1-1 0 0 0,2-6 0 0 0,-1 6 0 0 0,1 0 0 0 0,-1 0 0 0 0,1 1 0 0 0,1-1 0 0 0,-1 1 0 0 0,1 1 0 0 0,1-1 0 0 0,-1 0 0 0 0,14-10 0 0 0,-14 13 0 0 0,0 0 0 0 0,0 0 0 0 0,0 1 0 0 0,1 0 0 0 0,-1 0 0 0 0,1 0 0 0 0,0 0 0 0 0,0 1 0 0 0,0 0 0 0 0,1 1 0 0 0,-1-1 0 0 0,0 1 0 0 0,0 0 0 0 0,8 0 0 0 0,-10 2 0 0 0,1-1 0 0 0,-1 0 0 0 0,1 1 0 0 0,-1 0 0 0 0,0 0 0 0 0,1 0 0 0 0,-1 1 0 0 0,0-1 0 0 0,0 1 0 0 0,0 0 0 0 0,0 0 0 0 0,0 1 0 0 0,0-1 0 0 0,-1 1 0 0 0,1 0 0 0 0,4 5 0 0 0,-6-6 0 0 0,0 0 0 0 0,0 0 0 0 0,-1 1 0 0 0,1-1 0 0 0,0 1 0 0 0,-1-1 0 0 0,0 1 0 0 0,0 0 0 0 0,0 0 0 0 0,0 0 0 0 0,0-1 0 0 0,0 1 0 0 0,-1 0 0 0 0,1 0 0 0 0,-1 0 0 0 0,0 0 0 0 0,0 0 0 0 0,0 0 0 0 0,0 0 0 0 0,0 0 0 0 0,-1 0 0 0 0,1 0 0 0 0,-1 0 0 0 0,0 0 0 0 0,-2 3 0 0 0,1-1 0 0 0,-1 0 0 0 0,0 0 0 0 0,0 0 0 0 0,0-1 0 0 0,-1 1 0 0 0,0-1 0 0 0,0 0 0 0 0,0 0 0 0 0,0 0 0 0 0,0 0 0 0 0,-1-1 0 0 0,0 0 0 0 0,0 0 0 0 0,0 0 0 0 0,0 0 0 0 0,0-1 0 0 0,0 0 0 0 0,-12 3 0 0 0,10-3 0 0 0,-1-1 0 0 0,0 0 0 0 0,1 0 0 0 0,-1 0 0 0 0,0-1 0 0 0,0 0 0 0 0,1-1 0 0 0,-1 1 0 0 0,0-1 0 0 0,1-1 0 0 0,-1 0 0 0 0,1 0 0 0 0,-12-5 0 0 0,13 4 0 0 0,0 0 0 0 0,-1 0 0 0 0,2-1 0 0 0,-1 0 0 0 0,0 0 0 0 0,1 0 0 0 0,0-1 0 0 0,0 0 0 0 0,0 0 0 0 0,0 0 0 0 0,1-1 0 0 0,0 1 0 0 0,0-1 0 0 0,0 0 0 0 0,1 0 0 0 0,-4-9 0 0 0,7 12 0 0 0,-1 1 0 0 0,1 0 0 0 0,-1 0 0 0 0,1 0 0 0 0,0 0 0 0 0,0 0 0 0 0,0 0 0 0 0,0 0 0 0 0,0-1 0 0 0,0 1 0 0 0,1 0 0 0 0,-1 0 0 0 0,1 0 0 0 0,-1 0 0 0 0,1 0 0 0 0,0 0 0 0 0,0 0 0 0 0,0 0 0 0 0,0 0 0 0 0,0 0 0 0 0,0 1 0 0 0,0-1 0 0 0,3-2 0 0 0,-1 0 0 0 0,1 0 0 0 0,0 1 0 0 0,0-1 0 0 0,0 1 0 0 0,0 0 0 0 0,0 0 0 0 0,1 1 0 0 0,8-5 0 0 0,7 0 0 0 0,0 0 0 0 0,0 1 0 0 0,1 1 0 0 0,26-2 0 0 0,-36 5 0 0 0,0 2 0 0 0,1-1 0 0 0,0 1 0 0 0,-1 1 0 0 0,0 0 0 0 0,1 1 0 0 0,-1 0 0 0 0,0 1 0 0 0,17 6 0 0 0,-24-7 0 0 0,0 0 0 0 0,0 0 0 0 0,0 0 0 0 0,0 1 0 0 0,0-1 0 0 0,0 1 0 0 0,-1 0 0 0 0,1 0 0 0 0,-1 0 0 0 0,0 1 0 0 0,0-1 0 0 0,0 1 0 0 0,-1 0 0 0 0,1 0 0 0 0,-1 0 0 0 0,0 0 0 0 0,0 0 0 0 0,0 0 0 0 0,0 0 0 0 0,-1 1 0 0 0,0-1 0 0 0,0 1 0 0 0,0-1 0 0 0,-1 1 0 0 0,1-1 0 0 0,-1 1 0 0 0,0 8 0 0 0,-1-3 0 0 0,-1 1 0 0 0,0 0 0 0 0,-1 0 0 0 0,0 0 0 0 0,0-1 0 0 0,-1 0 0 0 0,0 1 0 0 0,-1-1 0 0 0,0-1 0 0 0,-9 14 0 0 0,6-13 0 0 0,1 0 0 0 0,-1-1 0 0 0,0 0 0 0 0,-1 0 0 0 0,0-1 0 0 0,-1 0 0 0 0,1-1 0 0 0,-2 0 0 0 0,1 0 0 0 0,-1-1 0 0 0,0 0 0 0 0,0-1 0 0 0,0 0 0 0 0,-1-1 0 0 0,0-1 0 0 0,1 1 0 0 0,-1-2 0 0 0,-1 0 0 0 0,1 0 0 0 0,0-1 0 0 0,0-1 0 0 0,-1 0 0 0 0,1 0 0 0 0,0-1 0 0 0,-1-1 0 0 0,-18-5 0 0 0,24 5 0 0 0,0-1 0 0 0,0 0 0 0 0,0 0 0 0 0,1-1 0 0 0,-1 0 0 0 0,1 0 0 0 0,0-1 0 0 0,0 1 0 0 0,1-1 0 0 0,0-1 0 0 0,-1 1 0 0 0,2-1 0 0 0,-1 0 0 0 0,1 0 0 0 0,0 0 0 0 0,0 0 0 0 0,0-1 0 0 0,-4-12 0 0 0,7 14 0 0 0,0 0 0 0 0,0 0 0 0 0,1 0 0 0 0,0 0 0 0 0,0 0 0 0 0,0 0 0 0 0,0 0 0 0 0,1 0 0 0 0,0 0 0 0 0,0 0 0 0 0,0 0 0 0 0,1 0 0 0 0,0 1 0 0 0,2-7 0 0 0,3-2 0 0 0,-1 0 0 0 0,2 1 0 0 0,15-21 0 0 0,-11 20 0 0 0,0-1 0 0 0,0 1 0 0 0,2 1 0 0 0,0 1 0 0 0,0-1 0 0 0,1 2 0 0 0,0 0 0 0 0,0 1 0 0 0,1 1 0 0 0,1 0 0 0 0,-1 1 0 0 0,20-5 0 0 0,-18 6 0 0 0,0 2 0 0 0,24-4 0 0 0,-35 7 0 0 0,-1 0 0 0 0,1 1 0 0 0,-1 0 0 0 0,0 0 0 0 0,1 1 0 0 0,-1 0 0 0 0,0 0 0 0 0,1 0 0 0 0,-1 1 0 0 0,7 2 0 0 0,-11-3 0 0 0,-1 0 0 0 0,1 0 0 0 0,0 0 0 0 0,-1 0 0 0 0,1 0 0 0 0,-1 0 0 0 0,1 0 0 0 0,-1 0 0 0 0,0 1 0 0 0,0-1 0 0 0,1 0 0 0 0,-1 1 0 0 0,0-1 0 0 0,0 1 0 0 0,0 0 0 0 0,-1-1 0 0 0,1 1 0 0 0,1 2 0 0 0,-2-1 0 0 0,1 0 0 0 0,-1 0 0 0 0,1 1 0 0 0,-1-1 0 0 0,0 0 0 0 0,0 0 0 0 0,-1 0 0 0 0,1 0 0 0 0,-1 0 0 0 0,0 4 0 0 0,-2 1 0 0 0,0 1 0 0 0,-1 0 0 0 0,0-1 0 0 0,0 0 0 0 0,-1 0 0 0 0,-8 11 0 0 0,2-6 0 0 0,0 0 0 0 0,-1-1 0 0 0,-1-1 0 0 0,-14 11 0 0 0,-61 35 0 0 0,79-51 0 0 0,-1-1 0 0 0,0 0 0 0 0,-16 5 0 0 0,22-9 0 0 0,0 0 0 0 0,0 0 0 0 0,0 0 0 0 0,0-1 0 0 0,0 0 0 0 0,0 0 0 0 0,0 0 0 0 0,0 0 0 0 0,0 0 0 0 0,0-1 0 0 0,0 0 0 0 0,-8-2 0 0 0,9 2 0 0 0,0-1 0 0 0,0 1 0 0 0,1 0 0 0 0,-1 0 0 0 0,1-1 0 0 0,-1 0 0 0 0,1 1 0 0 0,-1-1 0 0 0,1 0 0 0 0,0 0 0 0 0,0-1 0 0 0,0 1 0 0 0,0 0 0 0 0,0-1 0 0 0,1 1 0 0 0,-1-1 0 0 0,1 1 0 0 0,-1-1 0 0 0,1 0 0 0 0,0 1 0 0 0,0-1 0 0 0,0 0 0 0 0,1 0 0 0 0,-2-4 0 0 0,2 0 0 0 0,0-1 0 0 0,0 1 0 0 0,0-1 0 0 0,1 0 0 0 0,0 1 0 0 0,0-1 0 0 0,1 1 0 0 0,0-1 0 0 0,0 1 0 0 0,1 0 0 0 0,0 0 0 0 0,0 0 0 0 0,1 0 0 0 0,0 0 0 0 0,0 1 0 0 0,0 0 0 0 0,10-11 0 0 0,-11 14 0 0 0,1 0 0 0 0,-1 1 0 0 0,0-1 0 0 0,1 1 0 0 0,-1 0 0 0 0,1 0 0 0 0,0 0 0 0 0,0 0 0 0 0,-1 1 0 0 0,1-1 0 0 0,0 1 0 0 0,0 0 0 0 0,1 0 0 0 0,-1 1 0 0 0,0-1 0 0 0,0 1 0 0 0,0 0 0 0 0,0 0 0 0 0,1 0 0 0 0,-1 1 0 0 0,0-1 0 0 0,0 1 0 0 0,0 0 0 0 0,0 0 0 0 0,0 1 0 0 0,7 3 0 0 0,-5-3 0 0 0,0 2 0 0 0,0-1 0 0 0,0 1 0 0 0,-1 0 0 0 0,1 0 0 0 0,-1 0 0 0 0,0 1 0 0 0,-1 0 0 0 0,1 0 0 0 0,-1 0 0 0 0,0 0 0 0 0,0 1 0 0 0,0-1 0 0 0,-1 1 0 0 0,0 0 0 0 0,3 7 0 0 0,-3-1 0 0 0,0 1 0 0 0,0-1 0 0 0,-1 0 0 0 0,-1 1 0 0 0,0-1 0 0 0,-1 1 0 0 0,-2 23 0 0 0,-1-16 0 0 0,0 0 0 0 0,-2 0 0 0 0,0-1 0 0 0,-10 22 0 0 0,7-23-43 0 0,-1 0-1 0 0,0 0 1 0 0,-2-1 0 0 0,0-1-1 0 0,-1 0 1 0 0,-1 0 0 0 0,0-1-1 0 0,-1-1 1 0 0,-19 16 0 0 0,26-25 60 0 0,0-1 0 0 0,-1 1 1 0 0,1-1-1 0 0,-1 0 1 0 0,0-1-1 0 0,0 0 0 0 0,-1 0 1 0 0,1-1-1 0 0,0 0 0 0 0,-1 0 1 0 0,0-1-1 0 0,-10 1 0 0 0,7-2 10 0 0,1 0 0 0 0,0-1-1 0 0,0 0 1 0 0,-1 0 0 0 0,1-1-1 0 0,0-1 1 0 0,0 0-1 0 0,-20-9 1 0 0,27 10-27 0 0,0 0 0 0 0,0 0 0 0 0,0-1 0 0 0,1 1 0 0 0,-1-1 0 0 0,1 0 0 0 0,-1 0 0 0 0,1-1 0 0 0,0 1 0 0 0,0-1 0 0 0,1 1 0 0 0,-1-1 0 0 0,1 0 0 0 0,-1 0 0 0 0,1 0 0 0 0,0 0 0 0 0,1 0 0 0 0,-1 0 0 0 0,1-1 0 0 0,0 1 0 0 0,0-1 0 0 0,0 1 0 0 0,1-1 0 0 0,-1 1 0 0 0,1-9 0 0 0,1 10 0 0 0,-1 0 0 0 0,1-1 0 0 0,0 1 0 0 0,0 0 0 0 0,0 0 0 0 0,0 0 0 0 0,1 0 0 0 0,-1 1 0 0 0,1-1 0 0 0,-1 0 0 0 0,1 1 0 0 0,0-1 0 0 0,4-3 0 0 0,3-5 0 0 0,19-14 0 0 0,-15 15 0 0 0,1 0 0 0 0,0 1 0 0 0,0 1 0 0 0,1 0 0 0 0,0 1 0 0 0,0 0 0 0 0,1 1 0 0 0,0 1 0 0 0,0 0 0 0 0,24-3 0 0 0,-35 8 0 0 0,-1 0 0 0 0,1 0 0 0 0,-1 0 0 0 0,1 0 0 0 0,0 0 0 0 0,-1 1 0 0 0,1 0 0 0 0,-1 0 0 0 0,1 0 0 0 0,-1 1 0 0 0,0 0 0 0 0,1-1 0 0 0,-1 1 0 0 0,6 5 0 0 0,-7-6 0 0 0,-1 1 0 0 0,0 0 0 0 0,0-1 0 0 0,-1 1 0 0 0,1 0 0 0 0,0 0 0 0 0,0 0 0 0 0,-1 1 0 0 0,0-1 0 0 0,1 0 0 0 0,-1 0 0 0 0,0 1 0 0 0,0-1 0 0 0,0 1 0 0 0,0-1 0 0 0,-1 1 0 0 0,1 0 0 0 0,-1-1 0 0 0,1 1 0 0 0,-1-1 0 0 0,0 1 0 0 0,0 0 0 0 0,0-1 0 0 0,0 1 0 0 0,-1 0 0 0 0,0 2 0 0 0,-2 4 0 0 0,1 0 0 0 0,-2 0 0 0 0,1 0 0 0 0,-1-1 0 0 0,-1 0 0 0 0,0 0 0 0 0,0 0 0 0 0,0 0 0 0 0,-1-1 0 0 0,0 0 0 0 0,0 0 0 0 0,-1 0 0 0 0,-13 9 0 0 0,8-6 0 0 0,-2-2 0 0 0,1 1 0 0 0,-1-2 0 0 0,0 0 0 0 0,0 0 0 0 0,-1-2 0 0 0,-22 7 0 0 0,11-6 0 0 0,0-1 0 0 0,-1 0 0 0 0,1-2 0 0 0,-48-1 0 0 0,63-3 0 0 0,-1 0 0 0 0,0-1 0 0 0,1 0 0 0 0,-1-1 0 0 0,-18-7 0 0 0,23 8 0 0 0,1-1 0 0 0,0-1 0 0 0,-1 1 0 0 0,1-1 0 0 0,1-1 0 0 0,-1 1 0 0 0,1-1 0 0 0,-1 0 0 0 0,1 0 0 0 0,-5-7 0 0 0,7 7 0 0 0,0 1 0 0 0,0-1 0 0 0,1 0 0 0 0,0 0 0 0 0,0 0 0 0 0,0-1 0 0 0,0 1 0 0 0,1 0 0 0 0,-1-8 0 0 0,1 0 0 0 0,0 0 0 0 0,1-23 0 0 0,15-49 0 0 0,-11 61 0 0 0,-3 20 0 0 0,0 1 0 0 0,-1-1 0 0 0,1 1 0 0 0,-1-1 0 0 0,1 1 0 0 0,-1-1 0 0 0,-1 1 0 0 0,1-1 0 0 0,0 0 0 0 0,-2-6 0 0 0,1 9-9 0 0,1 1 1 0 0,-1-1-1 0 0,1 0 1 0 0,-1 1-1 0 0,1-1 0 0 0,-1 0 1 0 0,1 1-1 0 0,-1-1 0 0 0,0 1 1 0 0,1-1-1 0 0,-1 1 0 0 0,0-1 1 0 0,1 1-1 0 0,-1-1 1 0 0,0 1-1 0 0,0 0 0 0 0,1-1 1 0 0,-1 1-1 0 0,0 0 0 0 0,0 0 1 0 0,0-1-1 0 0,0 1 1 0 0,1 0-1 0 0,-1 0 0 0 0,0 0 1 0 0,0 0-1 0 0,0 0 0 0 0,0 0 1 0 0,0 1-1 0 0,1-1 1 0 0,-1 0-1 0 0,0 0 0 0 0,0 0 1 0 0,0 1-1 0 0,0 0 0 0 0,-4 0-102 0 0,0 1-1 0 0,0 0 0 0 0,0 0 0 0 0,-5 4 1 0 0,-27 18-103 0 0,1 1 0 0 0,2 2 0 0 0,0 1 0 0 0,-30 35 0 0 0,-105 104 201 0 0,161-160 13 0 0,0 0 0 0 0,-14 7 0 0 0,19-12 0 0 0,-1 0 0 0 0,1 0 0 0 0,-1 0 0 0 0,0-1 0 0 0,0 1 0 0 0,0-1 0 0 0,0 0 0 0 0,1-1 0 0 0,-8 2 0 0 0,10-2 1 0 0,0 0 0 0 0,0 0 1 0 0,0 0-1 0 0,0 0 0 0 0,0 0 0 0 0,0-1 0 0 0,0 1 1 0 0,1 0-1 0 0,-1 0 0 0 0,0-1 0 0 0,0 1 0 0 0,0-1 1 0 0,0 1-1 0 0,0 0 0 0 0,1-1 0 0 0,-1 0 0 0 0,0 1 0 0 0,0-1 1 0 0,1 1-1 0 0,-1-1 0 0 0,0 0 0 0 0,0-1 0 0 0,0 1 4 0 0,0-1 1 0 0,1 0-1 0 0,-1 1 0 0 0,1-1 0 0 0,-1 0 0 0 0,1 1 0 0 0,0-1 1 0 0,0 0-1 0 0,0 1 0 0 0,0-1 0 0 0,0-3 0 0 0,1-3 22 0 0,1-1 0 0 0,0 1-1 0 0,6-16 1 0 0,-1 3-26 0 0,2 0 1 0 0,1 1-1 0 0,0 0 1 0 0,2 1-1 0 0,23-30 0 0 0,-24 36 7 0 0,1-1-1 0 0,0 2 0 0 0,2 0 0 0 0,-1 1 0 0 0,1 0 0 0 0,1 1 0 0 0,25-14 0 0 0,-20 14-2 0 0,0 1-1 0 0,35-12 1 0 0,-47 19-5 0 0,-1 1-1 0 0,0-1 1 0 0,1 1 0 0 0,-1 0 0 0 0,0 1-1 0 0,1 0 1 0 0,-1 0 0 0 0,1 1 0 0 0,-1-1 0 0 0,1 2-1 0 0,12 3 1 0 0,-18-5 1 0 0,1 1-1 0 0,-1 0 1 0 0,1 1-1 0 0,-1-1 1 0 0,1 0-1 0 0,-1 1 1 0 0,0-1 0 0 0,0 1-1 0 0,1 0 1 0 0,-1 0-1 0 0,-1 0 1 0 0,1 0-1 0 0,0 0 1 0 0,0 0-1 0 0,-1 0 1 0 0,1 1 0 0 0,1 3-1 0 0,-1-2 2 0 0,-1 0 0 0 0,0 0 0 0 0,0 1 0 0 0,0-1 0 0 0,-1 0 0 0 0,1 1 0 0 0,-1-1 0 0 0,0 1 0 0 0,0-1 0 0 0,-1 5 0 0 0,-2 4 3 0 0,0 0-1 0 0,0 0 1 0 0,-1-1-1 0 0,-1 1 1 0 0,0-1 0 0 0,-10 17-1 0 0,5-14 7 0 0,-2 1 0 0 0,0-1 0 0 0,0-1 1 0 0,-15 13-1 0 0,3-4-3 0 0,7-6 5 0 0,0 0 0 0 0,-1-2-1 0 0,-1 0 1 0 0,-26 14 0 0 0,34-22-7 0 0,0-1 1 0 0,0-1-1 0 0,0 0 1 0 0,-1-1-1 0 0,0 0 0 0 0,0 0 1 0 0,0-1-1 0 0,0-1 1 0 0,-24 2-1 0 0,31-4-3 0 0,0-1 0 0 0,-1 1 0 0 0,1-1 0 0 0,0 0 0 0 0,0 0 0 0 0,0-1 0 0 0,0 1 0 0 0,0-1 0 0 0,0 0 0 0 0,1 0 0 0 0,-1-1 0 0 0,0 0 0 0 0,1 1-1 0 0,0-2 1 0 0,0 1 0 0 0,0 0 0 0 0,0-1 0 0 0,0 0 0 0 0,1 0 0 0 0,-1 0 0 0 0,1 0 0 0 0,-3-6 0 0 0,3 5 1 0 0,0-2 0 0 0,0 1 0 0 0,0 0 0 0 0,1 0 0 0 0,0-1 0 0 0,0 1 0 0 0,1-1 0 0 0,0 0 0 0 0,0 1 0 0 0,0-1 0 0 0,1 0 0 0 0,0 0 0 0 0,1 0 0 0 0,-1 1 0 0 0,1-1 0 0 0,3-10 0 0 0,0 4-4 0 0,0 0 0 0 0,0 0 0 0 0,2 1 0 0 0,-1-1 0 0 0,12-16 0 0 0,-10 19-23 0 0,2-3-216 0 0,0 1 0 0 0,13-15-1 0 0,-18 24 147 0 0,0-1 0 0 0,0 0 0 0 0,1 1 0 0 0,-1 0 0 0 0,1 0 0 0 0,-1 1 0 0 0,1-1 0 0 0,0 1 0 0 0,0 0 0 0 0,6-1 0 0 0,3-1-847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8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355 423 12816 0 0,'-1'1'586'0'0,"1"0"-429"0"0,0 0-127 0 0,0-1 1 0 0,-1 1-1 0 0,1-1 0 0 0,0 1 1 0 0,0-1-1 0 0,-1 0 0 0 0,1 1 1 0 0,0-1-1 0 0,-1 0 1 0 0,1 1-1 0 0,0-1 0 0 0,-1 0 1 0 0,1 1-1 0 0,0-1 0 0 0,-1 0 1 0 0,1 1-1 0 0,-1-1 0 0 0,1 0 1 0 0,-1 0-1 0 0,-2 1 2957 0 0,4 0-2916 0 0,-1-1 0 0 0,1 0-1 0 0,0 0 1 0 0,-1 1 0 0 0,1-1 0 0 0,0 0 0 0 0,-1 0 0 0 0,1 0 0 0 0,0 0-1 0 0,0 1 1 0 0,-1-1 0 0 0,1 0 0 0 0,0 0 0 0 0,-1-1 0 0 0,1 1 0 0 0,0 0-1 0 0,0 0 1 0 0,-1 0 0 0 0,1 0 0 0 0,1-1 0 0 0,2 0 303 0 0,-3 1-322 0 0,-1 0 0 0 0,1 0 0 0 0,-1 0 0 0 0,1 0 0 0 0,-1 0 0 0 0,1 0 0 0 0,0 0 0 0 0,-1 0-1 0 0,1 0 1 0 0,-1 0 0 0 0,1 0 0 0 0,-1 0 0 0 0,1 1 0 0 0,-1-1 0 0 0,1 0 0 0 0,-1 0 0 0 0,1 1-1 0 0,-1-1 1 0 0,1 0 0 0 0,-1 1 0 0 0,1-1 0 0 0,-1 0 0 0 0,1 1 0 0 0,-1-1 0 0 0,0 1 0 0 0,1-1-1 0 0,-1 0 1 0 0,0 1 0 0 0,1-1 0 0 0,-1 1 0 0 0,0-1 0 0 0,1 2 0 0 0,-1-1-13 0 0,0 0 1 0 0,-1 0-1 0 0,1 1 1 0 0,0-1-1 0 0,0 0 1 0 0,-1 0-1 0 0,1 1 1 0 0,-1-1-1 0 0,1 0 1 0 0,-1 0-1 0 0,1 0 0 0 0,-1 0 1 0 0,0 0-1 0 0,0 0 1 0 0,0 1-1 0 0,-3 3-34 0 0,0-1-1 0 0,-1 1 0 0 0,1-1 0 0 0,-1-1 0 0 0,1 1 0 0 0,-1-1 0 0 0,0 1 1 0 0,0-2-1 0 0,-1 1 0 0 0,1 0 0 0 0,-1-1 0 0 0,1 0 0 0 0,-1 0 0 0 0,-6 1 1 0 0,1-1 3 0 0,0-1 0 0 0,0 0 0 0 0,0 0 1 0 0,0-1-1 0 0,0 0 0 0 0,-19-4 0 0 0,26 3 80 0 0,0 0 0 0 0,0 0 0 0 0,0 0 0 0 0,0-1 0 0 0,0 0 0 0 0,0 0-1 0 0,0 0 1 0 0,1 0 0 0 0,-1-1 0 0 0,1 1 0 0 0,-1-1 0 0 0,1 0 0 0 0,0 0 0 0 0,0 0 0 0 0,0 0-1 0 0,1-1 1 0 0,-1 1 0 0 0,-2-4 0 0 0,4 4-61 0 0,-1 0 0 0 0,1 0 0 0 0,0 0 0 0 0,-1-1 0 0 0,1 1 0 0 0,1 0 0 0 0,-1 0 0 0 0,0 0 0 0 0,1-1 0 0 0,-1 1 0 0 0,1 0 0 0 0,0-1 0 0 0,0 1 0 0 0,1 0 0 0 0,-1-1 0 0 0,1 1 0 0 0,-1 0 0 0 0,1 0 0 0 0,0-1 0 0 0,0 1 0 0 0,1 0 0 0 0,-1 0 0 0 0,4-5 0 0 0,2-2 101 0 0,2-1 1 0 0,-1 2-1 0 0,1-1 1 0 0,1 1 0 0 0,-1 1-1 0 0,2 0 1 0 0,-1 0-1 0 0,13-6 1 0 0,3-1 75 0 0,1 2 1 0 0,39-15-1 0 0,-60 26-204 0 0,0-1 0 0 0,1 1 0 0 0,0 1 0 0 0,-1-1 0 0 0,1 1 0 0 0,0 1 0 0 0,0-1 0 0 0,0 1 0 0 0,0 0 0 0 0,-1 1 0 0 0,1-1 0 0 0,12 4 0 0 0,-17-3-1 0 0,0 0-1 0 0,0 0 1 0 0,0 0-1 0 0,0 0 1 0 0,-1 0-1 0 0,1 1 1 0 0,0-1-1 0 0,0 1 1 0 0,-1-1-1 0 0,1 1 1 0 0,-1 0-1 0 0,1 0 1 0 0,-1 0-1 0 0,0-1 1 0 0,0 1-1 0 0,0 0 1 0 0,0 1-1 0 0,0-1 1 0 0,0 0-1 0 0,-1 0 0 0 0,1 0 1 0 0,-1 0-1 0 0,1 1 1 0 0,-1 3-1 0 0,1 0 56 0 0,0 0-1 0 0,-1 0 1 0 0,0 0-1 0 0,0 0 0 0 0,-1 0 1 0 0,0 0-1 0 0,0 0 0 0 0,-3 9 1 0 0,1-6 8 0 0,-1 0 0 0 0,0-1 0 0 0,-1 1 0 0 0,0-1 0 0 0,0 0 0 0 0,0-1 0 0 0,-1 1 0 0 0,-1-1 0 0 0,1 0 0 0 0,-1 0 1 0 0,0-1-1 0 0,-1 0 0 0 0,1 0 0 0 0,-1-1 0 0 0,0 0 0 0 0,-1-1 0 0 0,1 1 0 0 0,-1-1 0 0 0,0-1 0 0 0,0 0 0 0 0,-14 3 0 0 0,7-3-35 0 0,0-1 0 0 0,0-1 0 0 0,0 0 0 0 0,0-1 0 0 0,-22-3 0 0 0,28 2-21 0 0,1-1-1 0 0,-1 0 0 0 0,0 0 1 0 0,1-1-1 0 0,0-1 1 0 0,0 0-1 0 0,0 0 0 0 0,0-1 1 0 0,-15-10-1 0 0,22 14-5 0 0,-1-1 0 0 0,1 0 0 0 0,0 0 0 0 0,0 0 0 0 0,0-1 0 0 0,0 1 0 0 0,0 0 0 0 0,1-1 0 0 0,-1 0 0 0 0,1 1 0 0 0,-1-1 0 0 0,1 0 0 0 0,0 1 0 0 0,0-1 0 0 0,0 0 0 0 0,0-4 0 0 0,0 3 0 0 0,1 0 0 0 0,0 0 0 0 0,0 0 0 0 0,1-1 0 0 0,-1 1 0 0 0,1 0 0 0 0,0 0 0 0 0,0 0 0 0 0,0 0 0 0 0,3-6 0 0 0,1 0 0 0 0,1 0 0 0 0,0 0 0 0 0,0 0 0 0 0,1 1 0 0 0,1 0 0 0 0,-1 0 0 0 0,14-11 0 0 0,-1 4 203 0 0,0 0 1 0 0,1 1-1 0 0,1 2 0 0 0,30-15 0 0 0,-7 8 317 0 0,62-19 0 0 0,-94 35-516 0 0,0 1-1 0 0,1 0 1 0 0,-1 1-1 0 0,25-1 1 0 0,-31 3-5 0 0,0 0 1 0 0,0 1 0 0 0,0 0 0 0 0,0 0 0 0 0,-1 0 0 0 0,1 1 0 0 0,0 0 0 0 0,-1 0-1 0 0,1 0 1 0 0,-1 1 0 0 0,8 4 0 0 0,-11-4 0 0 0,0-1 0 0 0,-1 1 0 0 0,1-1 0 0 0,-1 1 0 0 0,1 0 0 0 0,-1 0 0 0 0,0 0 0 0 0,0 0 0 0 0,0 0 0 0 0,0 0 0 0 0,-1 1 0 0 0,1-1 0 0 0,-1 1 0 0 0,0-1 0 0 0,0 1 0 0 0,0-1 0 0 0,0 1 0 0 0,-1 0 0 0 0,0-1 0 0 0,1 1 0 0 0,-1 0 0 0 0,-1 0 0 0 0,0 6 0 0 0,-1 2 0 0 0,0 0 0 0 0,-1 0 0 0 0,0 0 0 0 0,-1 0 0 0 0,-10 21 0 0 0,7-19 0 0 0,-1 0 1 0 0,0 0-1 0 0,-1 0 0 0 0,-1-1 1 0 0,0-1-1 0 0,-1 1 0 0 0,0-2 1 0 0,-1 1-1 0 0,0-2 0 0 0,-1 0 0 0 0,0 0 1 0 0,0-1-1 0 0,-1-1 0 0 0,0 0 1 0 0,-1-1-1 0 0,0 0 0 0 0,0-1 1 0 0,0-1-1 0 0,-1 0 0 0 0,0-2 1 0 0,0 1-1 0 0,0-2 0 0 0,0 0 0 0 0,0-1 1 0 0,-28-2-1 0 0,33 0 0 0 0,0 0 0 0 0,0-1 0 0 0,0 0 0 0 0,0-1 0 0 0,-18-6 0 0 0,26 8 0 0 0,0-1 0 0 0,1 1 0 0 0,-1-1 0 0 0,1 1 0 0 0,-1-1 0 0 0,1 0 0 0 0,-1 0 0 0 0,1 0 0 0 0,0 0 0 0 0,0 0 0 0 0,0-1 0 0 0,0 1 0 0 0,0 0 0 0 0,1-1 0 0 0,-1 0 0 0 0,1 1 0 0 0,0-1 0 0 0,-1 0 0 0 0,1 0 0 0 0,0 0 0 0 0,1 0 0 0 0,-1 1 0 0 0,0-1 0 0 0,1 0 0 0 0,0-1 0 0 0,0-2 0 0 0,0 1 0 0 0,1-1 0 0 0,0 0 0 0 0,0 1 0 0 0,0-1 0 0 0,1 1 0 0 0,-1-1 0 0 0,2 1 0 0 0,-1 0 0 0 0,0-1 0 0 0,1 1 0 0 0,6-7 0 0 0,0 0 0 0 0,0 0 0 0 0,1 1 0 0 0,15-13 0 0 0,7-2 0 0 0,1 1 0 0 0,1 1 0 0 0,2 2 0 0 0,39-18 0 0 0,-49 28 0 0 0,45-16 0 0 0,-62 25 0 0 0,1 0 0 0 0,-1 1 0 0 0,1 0 0 0 0,0 1 0 0 0,0 0 0 0 0,0 0 0 0 0,0 1 0 0 0,13 2 0 0 0,-20-2 0 0 0,0 1 0 0 0,0 0 0 0 0,-1 0 0 0 0,1 0 0 0 0,0 0 0 0 0,-1 1 0 0 0,1-1 0 0 0,-1 1 0 0 0,0-1 0 0 0,1 1 0 0 0,-1 0 0 0 0,0 0 0 0 0,0 0 0 0 0,0 0 0 0 0,0 1 0 0 0,0-1 0 0 0,-1 0 0 0 0,1 1 0 0 0,-1-1 0 0 0,2 4 0 0 0,-1-2 0 0 0,-1 0 0 0 0,1 0 0 0 0,-1 1 0 0 0,0-1 0 0 0,0 0 0 0 0,0 1 0 0 0,-1-1 0 0 0,1 0 0 0 0,-1 1 0 0 0,0-1 0 0 0,0 1 0 0 0,-2 6 0 0 0,-2 5 0 0 0,-1-1 0 0 0,-1 1 0 0 0,0-1 0 0 0,-1 0 0 0 0,0 0 0 0 0,-13 17 0 0 0,8-15 0 0 0,-1 0 0 0 0,-1 0 0 0 0,0-1 0 0 0,-23 19 0 0 0,15-18 0 0 0,-1 0 0 0 0,0-2 0 0 0,-1 0 0 0 0,-1-2 0 0 0,0-1 0 0 0,-1-1 0 0 0,0-1 0 0 0,-1-1 0 0 0,0-1 0 0 0,0-2 0 0 0,-52 6 0 0 0,70-11 34 0 0,-1 0 0 0 0,1-1 0 0 0,-1 0-1 0 0,1-1 1 0 0,-1 0 0 0 0,1 0 0 0 0,-1-1 0 0 0,1 0 0 0 0,0-1 0 0 0,0 0-1 0 0,0-1 1 0 0,-11-5 0 0 0,19 8-48 0 0,0 0 0 0 0,-1 0 0 0 0,1 0 0 0 0,0 0 0 0 0,0 0 0 0 0,0 0 0 0 0,0 0 0 0 0,0 0 0 0 0,0 0 0 0 0,0-1-1 0 0,0 1 1 0 0,0 0 0 0 0,1-1 0 0 0,-1 1 0 0 0,0-1 0 0 0,1 1 0 0 0,-1-1 0 0 0,1-2 0 0 0,-1 2 4 0 0,1-1-1 0 0,0 0 1 0 0,0 1-1 0 0,1-1 1 0 0,-1 0-1 0 0,1 1 1 0 0,-1-1 0 0 0,1 1-1 0 0,0-1 1 0 0,1-2-1 0 0,2-4 13 0 0,1 1 0 0 0,0-1 0 0 0,1 1 0 0 0,11-14 0 0 0,-1 6 23 0 0,0 0-1 0 0,0 1 1 0 0,2 1-1 0 0,0 1 1 0 0,39-22-1 0 0,-21 16-82 0 0,1 2-1 0 0,55-17 1 0 0,-77 29 121 0 0,0 1-1 0 0,1 0 0 0 0,23-1 1 0 0,-33 4-61 0 0,0 1 1 0 0,0 0-1 0 0,0 0 0 0 0,0 0 1 0 0,0 1-1 0 0,0 0 0 0 0,0 1 0 0 0,0-1 1 0 0,-1 1-1 0 0,1 0 0 0 0,-1 0 1 0 0,8 5-1 0 0,-10-5-12 0 0,0 0 0 0 0,-1 1-1 0 0,1-1 1 0 0,-1 1 0 0 0,0 0 0 0 0,0 0-1 0 0,0 0 1 0 0,0 0 0 0 0,0 0 0 0 0,0 0-1 0 0,-1 0 1 0 0,0 0 0 0 0,0 1 0 0 0,0-1-1 0 0,1 5 1 0 0,0 4-15 0 0,0 0 0 0 0,-1 0 0 0 0,0 14 0 0 0,-1-17 25 0 0,-1-1 0 0 0,0 1 0 0 0,-1-1 0 0 0,0 1 0 0 0,0-1 0 0 0,-1 0 0 0 0,0 0 0 0 0,0 0 0 0 0,-7 11 0 0 0,2-4 0 0 0,-1-2 0 0 0,-1 1 0 0 0,0-1 0 0 0,-13 12 0 0 0,17-19 60 0 0,-1 0-1 0 0,0-1 1 0 0,0 0-1 0 0,0-1 1 0 0,0 1-1 0 0,-1-1 1 0 0,1 0-1 0 0,-1-1 1 0 0,0 0-1 0 0,0 0 1 0 0,-1-1-1 0 0,1 0 1 0 0,-13 1-1 0 0,16-2-14 0 0,-1-1 0 0 0,1 0 0 0 0,-1 0 0 0 0,0 0-1 0 0,1 0 1 0 0,-1-1 0 0 0,1 0 0 0 0,0 0-1 0 0,-1-1 1 0 0,1 1 0 0 0,0-1 0 0 0,0 0 0 0 0,-1-1-1 0 0,2 1 1 0 0,-1-1 0 0 0,0 0 0 0 0,1 0 0 0 0,-1 0-1 0 0,1-1 1 0 0,0 0 0 0 0,-6-6 0 0 0,6 5-25 0 0,0-1-1 0 0,0 1 1 0 0,1-1 0 0 0,-1 0 0 0 0,1 0 0 0 0,1 0 0 0 0,-3-7-1 0 0,4 9-18 0 0,0-1-1 0 0,0 1 1 0 0,1 0-1 0 0,0-1 1 0 0,0 1-1 0 0,0 0 1 0 0,0-1-1 0 0,1 1 1 0 0,0 0 0 0 0,-1 0-1 0 0,2-1 1 0 0,1-4-1 0 0,1-5 0 0 0,1-1 0 0 0,1 0 0 0 0,1 1 0 0 0,0 0 0 0 0,0 1 0 0 0,2 0 0 0 0,13-18 0 0 0,1 7-135 0 0,0 1 0 0 0,1 2 0 0 0,2 0 0 0 0,35-22 0 0 0,-41 32 81 0 0,-1 0 0 0 0,1 1 0 0 0,1 1 0 0 0,0 1 0 0 0,0 1 0 0 0,1 1 0 0 0,26-4 0 0 0,-36 8 218 0 0,1 0 0 0 0,-1 1 0 0 0,1 1-1 0 0,-1 0 1 0 0,1 1 0 0 0,20 4 0 0 0,-29-4-197 0 0,1 0 0 0 0,-1 0 0 0 0,0 1 0 0 0,0-1 0 0 0,0 1 0 0 0,0 0 0 0 0,0 0 0 0 0,0 0 0 0 0,-1 1-1 0 0,1 0 1 0 0,-1-1 0 0 0,0 1 0 0 0,1 0 0 0 0,-1 1 0 0 0,-1-1 0 0 0,1 0 0 0 0,0 1 0 0 0,-1 0 0 0 0,0-1 0 0 0,0 1 0 0 0,0 0 0 0 0,2 5 0 0 0,-2-1 80 0 0,0 0 0 0 0,0 0 1 0 0,0 1-1 0 0,-1-1 0 0 0,-1 1 0 0 0,1-1 0 0 0,-1 1 1 0 0,-1-1-1 0 0,-1 11 0 0 0,0-6-95 0 0,-2 0-1 0 0,1 0 1 0 0,-2 0 0 0 0,0 0 0 0 0,-7 14 0 0 0,-3-1 93 0 0,-1-1 0 0 0,-2 0 1 0 0,0-1-1 0 0,-32 32 0 0 0,34-40-223 0 0,-1-2 0 0 0,0 0 0 0 0,-1-1 0 0 0,-1 0 0 0 0,1-2 0 0 0,-39 17 0 0 0,49-25 303 0 0,1 0 0 0 0,-1-1 0 0 0,0 0 1 0 0,0-1-1 0 0,1 0 0 0 0,-11 1 0 0 0,16-2-92 0 0,-1 0-1 0 0,0 0 1 0 0,0 0-1 0 0,0 0 0 0 0,0 0 1 0 0,0-1-1 0 0,1 1 1 0 0,-1-1-1 0 0,0 0 0 0 0,0 1 1 0 0,1-2-1 0 0,-1 1 1 0 0,1 0-1 0 0,-1 0 1 0 0,1-1-1 0 0,-1 1 0 0 0,1-1 1 0 0,0 0-1 0 0,-1 0 1 0 0,-1-2-1 0 0,3 2-32 0 0,0 0 0 0 0,0 0 0 0 0,0 0 0 0 0,0 0 0 0 0,0-1 0 0 0,0 1 0 0 0,0 0 0 0 0,1-1 0 0 0,0 1 0 0 0,-1-1 0 0 0,1 1 0 0 0,0-1 0 0 0,0-3 0 0 0,1 1 0 0 0,-1 0 0 0 0,1 0 0 0 0,1 0 0 0 0,-1 0 0 0 0,1 1 0 0 0,2-7 0 0 0,2-1 0 0 0,1 1 0 0 0,0 0 0 0 0,1 0 0 0 0,10-12 0 0 0,2 2-221 0 0,0 0-1 0 0,1 1 1 0 0,1 1 0 0 0,1 1-1 0 0,0 1 1 0 0,2 2 0 0 0,-1 0-1 0 0,53-22 1 0 0,-62 30 284 0 0,-6 3 49 0 0,0 1 0 0 0,-1-1 0 0 0,16-2 0 0 0,-22 5-103 0 0,-1 1 0 0 0,0 0 0 0 0,0-1 0 0 0,1 1 0 0 0,-1 0 0 0 0,0 0 0 0 0,0 0 0 0 0,1 0 0 0 0,-1 0 0 0 0,0 0 0 0 0,0 0 0 0 0,1 1 0 0 0,-1-1 0 0 0,0 0 0 0 0,0 1 0 0 0,1-1 0 0 0,-1 1 0 0 0,0-1 0 0 0,0 1 0 0 0,0 0 0 0 0,0-1 0 0 0,0 1 0 0 0,0 0-1 0 0,0 0 1 0 0,0 0 0 0 0,0 0 0 0 0,0 0 0 0 0,-1 0 0 0 0,1 0 0 0 0,0 0 0 0 0,-1 0 0 0 0,1 0 0 0 0,0 2 0 0 0,0-2-9 0 0,-1 1 0 0 0,0 0 0 0 0,0 0 0 0 0,0 0 0 0 0,0-1 0 0 0,0 1 0 0 0,0 0 0 0 0,-1 0 0 0 0,1 0 0 0 0,0-1 0 0 0,-1 1 0 0 0,0 0 0 0 0,1-1 0 0 0,-1 1 0 0 0,0 0 0 0 0,0-1 0 0 0,0 1 0 0 0,0-1 0 0 0,0 1 0 0 0,-2 2 0 0 0,-3 2 0 0 0,1-1 0 0 0,-1 1 0 0 0,-9 6 0 0 0,-1-1 124 0 0,-1-1 0 0 0,-1-1-1 0 0,-28 12 1 0 0,31-15-42 0 0,-4 2-219 0 0,-1-1 0 0 0,1 0 1 0 0,-1-2-1 0 0,0 0 0 0 0,-1-1 0 0 0,-31 1 0 0 0,46-5 216 0 0,1 0 1 0 0,-1 0 0 0 0,1-1 0 0 0,-1 0-1 0 0,1 0 1 0 0,0-1 0 0 0,0 1-1 0 0,0-1 1 0 0,-1 0 0 0 0,-4-3-1 0 0,8 4-58 0 0,1 0 0 0 0,-1-1-1 0 0,0 1 1 0 0,1 0 0 0 0,0 0-1 0 0,-1-1 1 0 0,1 1-1 0 0,0-1 1 0 0,0 1 0 0 0,0-1-1 0 0,0 0 1 0 0,0 1 0 0 0,0-1-1 0 0,0 0 1 0 0,0 0-1 0 0,1 0 1 0 0,-1 0 0 0 0,1 1-1 0 0,-1-1 1 0 0,1 0-1 0 0,0 0 1 0 0,0 0 0 0 0,0 0-1 0 0,0 0 1 0 0,0 0 0 0 0,0 0-1 0 0,0 0 1 0 0,1 0-1 0 0,-1 0 1 0 0,1 1 0 0 0,-1-1-1 0 0,2-2 1 0 0,0-2-21 0 0,1 0 0 0 0,0 0 0 0 0,1 0 0 0 0,-1 1 0 0 0,1-1 0 0 0,0 1 0 0 0,0 0 0 0 0,1 0 0 0 0,9-8 0 0 0,5-2 0 0 0,29-17 0 0 0,-39 26 0 0 0,1 1 0 0 0,0 0 0 0 0,1 1 0 0 0,-1 0 0 0 0,1 1 0 0 0,0 0 0 0 0,-1 0 0 0 0,1 1 0 0 0,1 1 0 0 0,-1 0 0 0 0,0 0 0 0 0,0 1 0 0 0,0 1 0 0 0,13 1 0 0 0,-21-1 0 0 0,-1-1 0 0 0,1 1 0 0 0,0 0 0 0 0,-1 0 0 0 0,1 0 0 0 0,-1 1 0 0 0,1-1 0 0 0,-1 1 0 0 0,1-1 0 0 0,-1 1 0 0 0,0 0 0 0 0,0 0 0 0 0,0 0 0 0 0,0 0 0 0 0,0 0 0 0 0,0 0 0 0 0,-1 0 0 0 0,1 1 0 0 0,-1-1 0 0 0,1 1 0 0 0,-1-1 0 0 0,0 1 0 0 0,0-1 0 0 0,0 1 0 0 0,0 0 0 0 0,-1 0 0 0 0,1-1 0 0 0,-1 1 0 0 0,1 0 0 0 0,-1 0 0 0 0,0 0 0 0 0,0 0 0 0 0,-1-1 0 0 0,1 1 0 0 0,0 0 0 0 0,-1 0 0 0 0,0-1 0 0 0,0 1 0 0 0,1 0 0 0 0,-2 0 0 0 0,1-1 0 0 0,0 1 0 0 0,0-1 0 0 0,-3 3 0 0 0,0 1-24 0 0,0 0-1 0 0,-1 0 1 0 0,0 0 0 0 0,0-1-1 0 0,-1 0 1 0 0,0 0 0 0 0,1-1 0 0 0,-1 1-1 0 0,-1-1 1 0 0,1-1 0 0 0,-1 1-1 0 0,-8 3 1 0 0,3-3-21 0 0,1 0 0 0 0,-1-1 0 0 0,0 0-1 0 0,1-1 1 0 0,-1 0 0 0 0,-22 0 0 0 0,31-2 66 0 0,1 0 0 0 0,0 0-1 0 0,0-1 1 0 0,-1 1 0 0 0,1 0 0 0 0,0-1 0 0 0,0 0-1 0 0,0 1 1 0 0,0-1 0 0 0,0 0 0 0 0,0 0 0 0 0,0 0-1 0 0,0 0 1 0 0,-3-3 0 0 0,4 3-11 0 0,1 1 1 0 0,-1-1-1 0 0,0 0 1 0 0,1 0-1 0 0,-1 0 0 0 0,0 0 1 0 0,1 0-1 0 0,-1 0 1 0 0,1 0-1 0 0,-1 0 0 0 0,1-1 1 0 0,0 1-1 0 0,-1 0 1 0 0,1 0-1 0 0,0 0 0 0 0,0 0 1 0 0,0 0-1 0 0,0-1 1 0 0,0 1-1 0 0,0 0 0 0 0,0 0 1 0 0,0 0-1 0 0,1 0 1 0 0,-1-1-1 0 0,0 1 0 0 0,1 0 1 0 0,-1 0-1 0 0,0 0 1 0 0,2-1-1 0 0,1-5-10 0 0,1 0 0 0 0,1 0 0 0 0,-1 1 0 0 0,1 0 0 0 0,0 0 0 0 0,1 0 0 0 0,-1 0 0 0 0,1 1 0 0 0,0 0 0 0 0,0 0 0 0 0,1 1 0 0 0,0-1 0 0 0,12-5 0 0 0,-3 3 0 0 0,0 1 0 0 0,0 1 0 0 0,1 0 0 0 0,0 1 0 0 0,20-2 0 0 0,-37 6 0 0 0,1 0 0 0 0,0 0 0 0 0,0-1 0 0 0,-1 1 0 0 0,1 0 0 0 0,0 0 0 0 0,0 0 0 0 0,-1 1 0 0 0,1-1 0 0 0,0 0 0 0 0,0 0 0 0 0,-1 0 0 0 0,1 0 0 0 0,0 1 0 0 0,0-1 0 0 0,-1 0 0 0 0,1 1 0 0 0,0-1 0 0 0,-1 1 0 0 0,1-1 0 0 0,0 0 0 0 0,-1 1 0 0 0,1-1 0 0 0,-1 1 0 0 0,1 0 0 0 0,-1-1 0 0 0,1 1 0 0 0,-1-1 0 0 0,1 1 0 0 0,-1 0 0 0 0,0 0 0 0 0,1-1 0 0 0,-1 1 0 0 0,0 0 0 0 0,0-1 0 0 0,1 2 0 0 0,-1 0 0 0 0,0 0 0 0 0,1 0 0 0 0,-1 0 0 0 0,0-1 0 0 0,0 1 0 0 0,-1 0 0 0 0,1 0 0 0 0,0 0 0 0 0,0 0 0 0 0,-1 0 0 0 0,-1 3 0 0 0,-2 1 0 0 0,0 0 0 0 0,0-1 0 0 0,-1 1 0 0 0,0-1 0 0 0,0 0 0 0 0,-1 0 0 0 0,1-1 0 0 0,-1 0 0 0 0,-8 5 0 0 0,3-1 0 0 0,-10 6 0 0 0,0-1 0 0 0,-1-1 0 0 0,-40 17 0 0 0,49-24 0 0 0,-1-1 0 0 0,0 0 0 0 0,0 0 0 0 0,0-2 0 0 0,0 1 0 0 0,-1-2 0 0 0,-26 0 0 0 0,39-1 0 0 0,0 0 0 0 0,-1 0 0 0 0,1-1 0 0 0,0 1 0 0 0,0 0 0 0 0,0-1 0 0 0,-1 0 0 0 0,1 1 0 0 0,0-1 0 0 0,0 0 0 0 0,0 0 0 0 0,0 0 0 0 0,0 0 0 0 0,1-1 0 0 0,-1 1 0 0 0,0-1 0 0 0,0 1 0 0 0,1-1 0 0 0,-1 1 0 0 0,1-1 0 0 0,-1 0 0 0 0,1 1 0 0 0,0-1 0 0 0,0 0 0 0 0,0 0 0 0 0,0 0 0 0 0,0 0 0 0 0,0 0 0 0 0,0-1 0 0 0,1 1 0 0 0,-1 0 0 0 0,1 0 0 0 0,0 0 0 0 0,-1 0 0 0 0,1-1 0 0 0,0 1 0 0 0,0 0 0 0 0,1 0 0 0 0,-1-1 0 0 0,0 1 0 0 0,1 0 0 0 0,-1 0 0 0 0,1 0 0 0 0,0 0 0 0 0,-1 0 0 0 0,1-1 0 0 0,0 1 0 0 0,0 1 0 0 0,3-4 0 0 0,8-12-37 0 0,0 0-1 0 0,2 1 1 0 0,0 0-1 0 0,1 1 1 0 0,1 1-1 0 0,20-15 1 0 0,-25 21 18 0 0,0 1 1 0 0,1 0 0 0 0,0 0 0 0 0,0 1 0 0 0,0 1-1 0 0,1 0 1 0 0,0 1 0 0 0,0 1 0 0 0,0 0 0 0 0,24-3-1 0 0,-34 6 35 0 0,1 0 0 0 0,-1 0 0 0 0,1 0 0 0 0,-1 0 0 0 0,0 0 0 0 0,1 1 0 0 0,-1 0 0 0 0,1 0 0 0 0,-1 0 0 0 0,0 0 0 0 0,1 0 0 0 0,-1 1 0 0 0,0-1 0 0 0,0 1 0 0 0,0 0 0 0 0,0 0 0 0 0,-1 0 0 0 0,1 0-1 0 0,0 1 1 0 0,-1-1 0 0 0,0 1 0 0 0,1-1 0 0 0,-1 1 0 0 0,0 0 0 0 0,0 0 0 0 0,0 0 0 0 0,-1 0 0 0 0,2 4 0 0 0,-2-3-16 0 0,-1 0 0 0 0,-1-1 0 0 0,1 1 0 0 0,0 0 0 0 0,-1-1 0 0 0,0 1 0 0 0,0-1 0 0 0,0 1 0 0 0,0-1 0 0 0,0 1 0 0 0,-4 5 0 0 0,0 3 0 0 0,3-7-13 0 0,-1 1 1 0 0,1-1-1 0 0,-1 0 1 0 0,-1 0-1 0 0,1 0 1 0 0,-1 0-1 0 0,-6 7 1 0 0,-34 27-166 0 0,30-28 136 0 0,7-5 40 0 0,-1-1 0 0 0,1 0 0 0 0,-1 0 0 0 0,0-1 0 0 0,-1 0 0 0 0,1 0 0 0 0,-1-1 0 0 0,1 0 0 0 0,-1 0 0 0 0,0-1 0 0 0,0 0 0 0 0,0-1 0 0 0,-1 0 0 0 0,1-1 0 0 0,-10 0 0 0 0,12 0 3 0 0,1-1 1 0 0,-1 0-1 0 0,1 0 1 0 0,-1-1-1 0 0,1 0 1 0 0,0 0-1 0 0,-1 0 1 0 0,1-1-1 0 0,0 0 1 0 0,1 0-1 0 0,-1 0 1 0 0,0-1-1 0 0,1 0 0 0 0,0 0 1 0 0,0 0-1 0 0,0-1 1 0 0,1 0-1 0 0,-1 0 1 0 0,1 0-1 0 0,0 0 1 0 0,-5-9-1 0 0,6 7-2 0 0,-1 0-1 0 0,1-1 1 0 0,0 1-1 0 0,1-1 1 0 0,0 1 0 0 0,0-1-1 0 0,1 0 1 0 0,0 0-1 0 0,0 0 1 0 0,0 1 0 0 0,1-1-1 0 0,1 0 1 0 0,-1 0-1 0 0,1 0 1 0 0,1 0-1 0 0,2-11 1 0 0,1 6-2 0 0,0 0 1 0 0,1 0-1 0 0,0 0 0 0 0,0 1 1 0 0,1 0-1 0 0,1 1 0 0 0,0-1 1 0 0,15-14-1 0 0,-12 14 30 0 0,0 1 0 0 0,1 1 0 0 0,0 0-1 0 0,1 1 1 0 0,0 0 0 0 0,16-8 0 0 0,-21 12-11 0 0,1 1-1 0 0,0 1 1 0 0,0 0 0 0 0,0 0-1 0 0,0 1 1 0 0,0 0 0 0 0,0 0-1 0 0,1 1 1 0 0,-1 0 0 0 0,0 1-1 0 0,16 1 1 0 0,-20 0-22 0 0,-1-1 0 0 0,1 1 0 0 0,0 1 0 0 0,0-1 0 0 0,-1 1-1 0 0,1-1 1 0 0,-1 1 0 0 0,1 1 0 0 0,-1-1 0 0 0,0 0 0 0 0,0 1 0 0 0,0 0 0 0 0,0 0 0 0 0,0 0 0 0 0,-1 1-1 0 0,0-1 1 0 0,1 1 0 0 0,-1 0 0 0 0,0 0 0 0 0,-1 0 0 0 0,1 0 0 0 0,-1 0 0 0 0,0 1 0 0 0,0-1-1 0 0,0 1 1 0 0,-1 0 0 0 0,1-1 0 0 0,-1 1 0 0 0,0 0 0 0 0,0 0 0 0 0,-1-1 0 0 0,0 9 0 0 0,0 0 13 0 0,-1 0 0 0 0,0-1 1 0 0,-2 1-1 0 0,1-1 0 0 0,-1 1 1 0 0,-1-1-1 0 0,0 0 0 0 0,-1 0 1 0 0,-12 20-1 0 0,3-9-1 0 0,-2-1-1 0 0,-1-1 1 0 0,-1-1-1 0 0,0 0 1 0 0,-33 26-1 0 0,41-38-24 0 0,-2 0-1 0 0,0 0 1 0 0,0-1 0 0 0,0-1-1 0 0,0 0 1 0 0,-1 0 0 0 0,0-1-1 0 0,-1-1 1 0 0,1 0-1 0 0,-1-1 1 0 0,1-1 0 0 0,-23 2-1 0 0,25-4 55 0 0,0 0 0 0 0,0 0-1 0 0,0-1 1 0 0,0-1-1 0 0,0 0 1 0 0,0-1 0 0 0,0 1-1 0 0,1-2 1 0 0,-20-8 0 0 0,25 9-44 0 0,0 0 1 0 0,0 0 0 0 0,0-1-1 0 0,0 0 1 0 0,0 0 0 0 0,1 0-1 0 0,-1 0 1 0 0,1-1 0 0 0,0 0-1 0 0,1 0 1 0 0,-1 0 0 0 0,1 0-1 0 0,0 0 1 0 0,0-1 0 0 0,1 1 0 0 0,0-1-1 0 0,-1 0 1 0 0,2 0 0 0 0,-2-8-1 0 0,1 4 2 0 0,1 0 1 0 0,1 1-1 0 0,0-1 0 0 0,1 0 0 0 0,-1 0 0 0 0,2 0 0 0 0,-1 0 0 0 0,2 0 1 0 0,-1 1-1 0 0,1-1 0 0 0,9-18 0 0 0,-5 14 44 0 0,1-1-1 0 0,0 1 1 0 0,1 1 0 0 0,1 0 0 0 0,0 0-1 0 0,19-17 1 0 0,-16 18-70 0 0,1 2 0 0 0,0 0-1 0 0,1 0 1 0 0,0 1 0 0 0,1 1 0 0 0,-1 1-1 0 0,1 0 1 0 0,1 1 0 0 0,0 1 0 0 0,-1 0-1 0 0,1 1 1 0 0,20-2 0 0 0,-26 5 40 0 0,1 1 1 0 0,0 0-1 0 0,-1 1 0 0 0,1 0 0 0 0,-1 0 1 0 0,1 2-1 0 0,-1-1 0 0 0,0 1 1 0 0,0 1-1 0 0,13 5 0 0 0,-17-5-6 0 0,0-1 0 0 0,0 2 0 0 0,-1-1 0 0 0,1 0 0 0 0,-1 1 0 0 0,0 0 0 0 0,0 1 0 0 0,-1-1 0 0 0,1 1 0 0 0,-1 0 0 0 0,0 1 0 0 0,-1-1 0 0 0,0 1 0 0 0,0 0 0 0 0,5 13 0 0 0,-5-13-12 0 0,-2 1 1 0 0,1 0-1 0 0,-1 0 0 0 0,0 0 1 0 0,0 0-1 0 0,-1 0 0 0 0,0 1 1 0 0,-1-1-1 0 0,0 0 0 0 0,0 0 1 0 0,-2 14-1 0 0,-4 5 55 0 0,-18 48 0 0 0,21-66-28 0 0,-2 1 0 0 0,0-1 0 0 0,0 0 0 0 0,0 0 0 0 0,-1-1 0 0 0,0 1 0 0 0,-1-1 0 0 0,-9 8 0 0 0,6-6 3 0 0,-1-1 1 0 0,0 0-1 0 0,-1-1 1 0 0,0-1-1 0 0,0 0 0 0 0,-1 0 1 0 0,0-1-1 0 0,-24 8 0 0 0,32-13-13 0 0,0 1-1 0 0,0-1 0 0 0,0 0 1 0 0,-1-1-1 0 0,1 1 0 0 0,0-1 1 0 0,-1 0-1 0 0,1 0 0 0 0,0-1 0 0 0,0 0 1 0 0,-1 1-1 0 0,1-2 0 0 0,0 1 1 0 0,0-1-1 0 0,0 1 0 0 0,0-2 0 0 0,0 1 1 0 0,0 0-1 0 0,1-1 0 0 0,-1 0 1 0 0,1 0-1 0 0,0 0 0 0 0,0-1 1 0 0,0 1-1 0 0,0-1 0 0 0,-4-6 0 0 0,6 7-4 0 0,0 0-1 0 0,1 0 1 0 0,0 0-1 0 0,-1 0 1 0 0,1-1 0 0 0,0 1-1 0 0,0 0 1 0 0,1-1-1 0 0,-1 1 1 0 0,1-1-1 0 0,0 1 1 0 0,0-1-1 0 0,0 1 1 0 0,0-1-1 0 0,0 1 1 0 0,1-1-1 0 0,0 1 1 0 0,0 0-1 0 0,0-1 1 0 0,0 1-1 0 0,2-4 1 0 0,1-3-1 0 0,0-1 0 0 0,1 1 0 0 0,1 1-1 0 0,0-1 1 0 0,9-12 0 0 0,-1 6 0 0 0,1 0 0 0 0,0 1 0 0 0,0 1 0 0 0,2 0 0 0 0,34-22 0 0 0,-40 30 0 0 0,0 0 0 0 0,0 0 0 0 0,0 1 0 0 0,1 1 0 0 0,0 0 0 0 0,0 0 0 0 0,0 1 0 0 0,0 1 0 0 0,1 0 0 0 0,-1 1 0 0 0,19 0 0 0 0,-26 1 0 0 0,1 1 0 0 0,0 0 0 0 0,0 0 0 0 0,-1 0 0 0 0,1 0 0 0 0,0 1 0 0 0,-1 0 0 0 0,8 4 0 0 0,-11-5 0 0 0,0 1 0 0 0,1-1 0 0 0,-1 1 0 0 0,0-1 0 0 0,0 1 0 0 0,0 0 0 0 0,-1 0 0 0 0,1-1 0 0 0,0 2 0 0 0,-1-1 0 0 0,1 0 0 0 0,-1 0 0 0 0,0 0 0 0 0,1 1 0 0 0,-1-1 0 0 0,0 0 0 0 0,-1 1 0 0 0,1-1 0 0 0,0 1 0 0 0,0 5 0 0 0,-1-2 0 0 0,0 1-1 0 0,0-1 1 0 0,-1 1 0 0 0,0-1 0 0 0,-1 1-1 0 0,1-1 1 0 0,-1 1 0 0 0,0-1 0 0 0,-1 0-1 0 0,1 0 1 0 0,-1 0 0 0 0,0 0 0 0 0,-1-1-1 0 0,0 1 1 0 0,0-1 0 0 0,-7 8 0 0 0,-3 2 11 0 0,0-1 1 0 0,-2-1-1 0 0,1 0 1 0 0,-21 12-1 0 0,0-2 9 0 0,-1-1 0 0 0,-2-2 0 0 0,0-2 0 0 0,-1-1-1 0 0,0-3 1 0 0,-44 11 0 0 0,65-21-7 0 0,0 0 0 0 0,0-1-1 0 0,0-1 1 0 0,-34-1 0 0 0,52-1-28 0 0,0 0-1 0 0,0 0 1 0 0,-1 0-1 0 0,1 0 1 0 0,0-1 0 0 0,0 1-1 0 0,0 0 1 0 0,0-1-1 0 0,0 1 1 0 0,0-1-1 0 0,0 1 1 0 0,0-1 0 0 0,0 1-1 0 0,0-1 1 0 0,-1-1-1 0 0,1 2-13 0 0,1-1-1 0 0,-1 0 1 0 0,1 1-1 0 0,0-1 0 0 0,-1 1 1 0 0,1-1-1 0 0,0 0 1 0 0,0 1-1 0 0,-1-1 0 0 0,1 0 1 0 0,0 1-1 0 0,0-1 1 0 0,0 0-1 0 0,0 1 0 0 0,0-1 1 0 0,0 0-1 0 0,0 0 1 0 0,0 1-1 0 0,0-2 0 0 0,1 0-72 0 0,0 0-1 0 0,0-1 0 0 0,0 1 1 0 0,0 0-1 0 0,0 0 0 0 0,0 0 1 0 0,1 0-1 0 0,-1 0 0 0 0,1 0 1 0 0,-1 0-1 0 0,1 0 0 0 0,3-2 1 0 0,36-26-2826 0 0,-16 16 1269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4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708 82 9648 0 0,'0'0'868'0'0,"-9"-8"-574"0"0,-14-12 3598 0 0,16 11-2758 0 0,7 8-1049 0 0,0 0 0 0 0,-1 0 0 0 0,1 1 1 0 0,-1-1-1 0 0,0 0 0 0 0,1 0 0 0 0,-1 1 0 0 0,1-1 1 0 0,-1 0-1 0 0,0 0 0 0 0,0 1 0 0 0,-1-2 0 0 0,2 2-4 0 0,-1 0-1 0 0,0-1 0 0 0,1 1 0 0 0,-1-1 0 0 0,0 0 0 0 0,1 1 0 0 0,-1-1 0 0 0,1 1 0 0 0,-1-1 0 0 0,1 0 0 0 0,-1 1 0 0 0,1-1 0 0 0,0 0 0 0 0,-1-1 1 0 0,1 2-36 0 0,-1-1 0 0 0,1 0 0 0 0,0 1 1 0 0,-1-1-1 0 0,1 0 0 0 0,0 1 0 0 0,-1-1 1 0 0,1 1-1 0 0,-1-1 0 0 0,1 1 1 0 0,-1-1-1 0 0,1 1 0 0 0,-1-1 0 0 0,0 1 1 0 0,1-1-1 0 0,-1 1 0 0 0,-1-1 0 0 0,-6-2 291 0 0,-1 0-1 0 0,0 1 0 0 0,0 0 0 0 0,0 1 1 0 0,-1 0-1 0 0,1 0 0 0 0,0 1 1 0 0,0 0-1 0 0,0 1 0 0 0,-10 1 0 0 0,-3 1-171 0 0,1 1-1 0 0,0 2 0 0 0,0 0 0 0 0,-22 10 0 0 0,1-1-164 0 0,26-10 28 0 0,-24 13 1 0 0,-70 46-11 0 0,95-54-33 0 0,1 1 0 0 0,1 0 0 0 0,0 2 1 0 0,0-1-1 0 0,-12 17 0 0 0,12-10 5 0 0,0 0 0 0 0,1 0-1 0 0,0 1 1 0 0,2 1 0 0 0,-15 42-1 0 0,20-48 5 0 0,1 1 1 0 0,1-1-1 0 0,0 1 0 0 0,1-1 0 0 0,1 1 0 0 0,1 0 1 0 0,0 0-1 0 0,1 0 0 0 0,4 22 0 0 0,-4-31 13 0 0,1 0 1 0 0,0 0-1 0 0,0-1 0 0 0,1 1 0 0 0,-1-1 0 0 0,2 0 0 0 0,-1 0 1 0 0,1 0-1 0 0,0 0 0 0 0,0 0 0 0 0,0-1 0 0 0,10 10 0 0 0,-6-9 15 0 0,0 0-1 0 0,0 0 1 0 0,1 0 0 0 0,-1-1-1 0 0,1-1 1 0 0,1 0-1 0 0,-1 0 1 0 0,11 3-1 0 0,4-1 31 0 0,-1-1 0 0 0,0-2-1 0 0,1 0 1 0 0,0-2 0 0 0,0 0 0 0 0,41-5-1 0 0,-35 0 116 0 0,-1-1-1 0 0,0-1 0 0 0,-1-2 1 0 0,29-12-1 0 0,-11 1 248 0 0,67-39-1 0 0,-98 50-247 0 0,-1-2 0 0 0,0 0 0 0 0,0 0 0 0 0,-1-2 0 0 0,-1 1 0 0 0,0-2 0 0 0,0 0 0 0 0,-1 0-1 0 0,-1-1 1 0 0,12-20 0 0 0,-17 25-69 0 0,0 0-1 0 0,-1-1 1 0 0,0 0 0 0 0,-1 0-1 0 0,0 0 1 0 0,0 0-1 0 0,-1-1 1 0 0,0 1-1 0 0,-1-1 1 0 0,0 1 0 0 0,-1-1-1 0 0,0 1 1 0 0,0-1-1 0 0,-1 1 1 0 0,-1-1 0 0 0,0 1-1 0 0,-6-19 1 0 0,7 25-78 0 0,-1-1-1 0 0,0 1 1 0 0,0 0 0 0 0,-1 0 0 0 0,1 0 0 0 0,-1 0-1 0 0,0 0 1 0 0,0 0 0 0 0,0 1 0 0 0,0 0 0 0 0,-1-1 0 0 0,1 1-1 0 0,-1 0 1 0 0,0 1 0 0 0,0-1 0 0 0,0 1 0 0 0,0-1-1 0 0,0 1 1 0 0,0 1 0 0 0,-1-1 0 0 0,-8-2 0 0 0,7 3-282 0 0,0 0 1 0 0,-1 1 0 0 0,1 0 0 0 0,0 0-1 0 0,0 0 1 0 0,0 1 0 0 0,0-1-1 0 0,0 2 1 0 0,0-1 0 0 0,0 0 0 0 0,1 1-1 0 0,-1 0 1 0 0,0 1 0 0 0,1-1-1 0 0,-1 1 1 0 0,-8 6 0 0 0,-2 3-1300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5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541 146 4144 0 0,'0'0'4112'0'0,"0"-12"-2063"0"0,-5-12-791 0 0,4 17-707 0 0,0 0-1 0 0,-1 1 0 0 0,0-1 1 0 0,0 1-1 0 0,0-1 0 0 0,-1 1 1 0 0,-4-8-1 0 0,3 8 228 0 0,2 3-495 0 0,1 0 0 0 0,-1 1 0 0 0,0-1 0 0 0,0 0 0 0 0,0 1 0 0 0,0 0 0 0 0,-1-1 0 0 0,1 1 0 0 0,-1 0 0 0 0,1 0 0 0 0,-1 0 0 0 0,-4-2 0 0 0,2 2-109 0 0,-1 0-1 0 0,1 1 1 0 0,0-1-1 0 0,-1 1 1 0 0,1 0-1 0 0,-1 0 0 0 0,0 1 1 0 0,1 0-1 0 0,-1 0 1 0 0,1 0-1 0 0,-1 1 1 0 0,0 0-1 0 0,-10 2 1 0 0,-1 3-101 0 0,0 1 0 0 0,-31 16 1 0 0,21-9 3 0 0,5-3-32 0 0,0 1 1 0 0,1 2-1 0 0,-34 27 1 0 0,42-30 17 0 0,0 1-1 0 0,1 1 1 0 0,1 0-1 0 0,0 0 1 0 0,1 2-1 0 0,-11 17 1 0 0,9-11 111 0 0,2 0 0 0 0,0 1 0 0 0,2 0 0 0 0,0 1 0 0 0,1 0 0 0 0,2 0 0 0 0,-5 32 0 0 0,9-43-136 0 0,1-1 1 0 0,0 0-1 0 0,1 1 1 0 0,0-1-1 0 0,1 0 0 0 0,0 1 1 0 0,5 15-1 0 0,-4-19-17 0 0,1 0 0 0 0,-1 1 1 0 0,2-2-1 0 0,-1 1 0 0 0,1 0 0 0 0,0-1 0 0 0,1 0 0 0 0,-1 0 0 0 0,1-1 0 0 0,11 10 1 0 0,-6-8-2 0 0,0-1 0 0 0,0 0 0 0 0,0 0 0 0 0,1-1 1 0 0,0-1-1 0 0,0 1 0 0 0,1-2 0 0 0,-1 0 1 0 0,16 2-1 0 0,-10-2-28 0 0,0-2 1 0 0,0 0-1 0 0,1-1 1 0 0,-1-1-1 0 0,0-1 0 0 0,19-2 1 0 0,-11-2 190 0 0,-1-2 1 0 0,1 0 0 0 0,-1-1-1 0 0,-1-2 1 0 0,40-21-1 0 0,-45 21-91 0 0,0-2-1 0 0,-1 0 1 0 0,0-1 0 0 0,-1-1-1 0 0,31-31 1 0 0,-39 34 64 0 0,0 1-1 0 0,-1-2 1 0 0,-1 1 0 0 0,0-1 0 0 0,0 0 0 0 0,-1 0 0 0 0,-1-1 0 0 0,0 0-1 0 0,-1 0 1 0 0,5-24 0 0 0,-6 15-91 0 0,-2 1 0 0 0,0 0 1 0 0,-2 0-1 0 0,0 0 0 0 0,-2 0 0 0 0,-8-40 0 0 0,8 49-382 0 0,-1 0-1 0 0,0 0 1 0 0,-1 0 0 0 0,0 0-1 0 0,-1 0 1 0 0,0 1 0 0 0,-11-15-1 0 0,12 20-160 0 0,0 0-1 0 0,0 0 1 0 0,0 1 0 0 0,-1-1-1 0 0,0 1 1 0 0,0 0 0 0 0,0 1-1 0 0,-1-1 1 0 0,1 1 0 0 0,-1 1-1 0 0,0-1 1 0 0,0 1 0 0 0,-11-3-1 0 0,4 3-8308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2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396 619 5984 0 0,'-4'-4'-243'0'0,"-6"1"5023"0"0,9 3-4151 0 0,0-1 0 0 0,0 1 0 0 0,0 0-1 0 0,0-1 1 0 0,0 1 0 0 0,0 0 0 0 0,0-1-1 0 0,0 1 1 0 0,0-1 0 0 0,0 0 0 0 0,0 1-1 0 0,0-1 1 0 0,0 0 0 0 0,0 1 0 0 0,1-1-1 0 0,-2-1 1 0 0,-1-3-352 0 0,1 1-1 0 0,0-1 0 0 0,0 1 1 0 0,0-1-1 0 0,1 0 1 0 0,0 0-1 0 0,0 0 1 0 0,0 0-1 0 0,0 0 1 0 0,1 0-1 0 0,-1 0 1 0 0,2 0-1 0 0,-1 0 1 0 0,0 0-1 0 0,1 0 1 0 0,0 0-1 0 0,0 1 1 0 0,0-1-1 0 0,1 0 1 0 0,2-6-1 0 0,2-1-57 0 0,1-1-1 0 0,0 1 0 0 0,1 1 1 0 0,0 0-1 0 0,0 0 0 0 0,13-12 0 0 0,-19 21-159 0 0,-1 1 0 0 0,0 0 0 0 0,1 0 0 0 0,-1 0 0 0 0,1-1 0 0 0,0 1 0 0 0,-1 1-1 0 0,1-1 1 0 0,0 0 0 0 0,-1 0 0 0 0,1 1 0 0 0,0-1 0 0 0,0 0 0 0 0,0 1 0 0 0,0 0-1 0 0,-1 0 1 0 0,1-1 0 0 0,4 1 0 0 0,-5 1-59 0 0,-1-1 0 0 0,1 0 0 0 0,-1 0 0 0 0,1 1 0 0 0,-1-1 0 0 0,1 0 0 0 0,-1 1 0 0 0,1-1 0 0 0,-1 1 0 0 0,1-1 0 0 0,-1 0 0 0 0,0 1 0 0 0,1-1 0 0 0,-1 1 0 0 0,1-1 0 0 0,-1 1 0 0 0,0-1 0 0 0,0 1 0 0 0,1 0 0 0 0,-1-1 0 0 0,0 1 0 0 0,0-1 0 0 0,0 1 0 0 0,0 0 0 0 0,1-1 0 0 0,-1 1 0 0 0,0-1 0 0 0,0 1 0 0 0,0 0 0 0 0,0-1 0 0 0,0 1 0 0 0,-1-1 0 0 0,1 1 0 0 0,0 0 0 0 0,0-1 0 0 0,-1 2 0 0 0,1-2 0 0 0,-1 6 1 0 0,0 0 0 0 0,-1 0 0 0 0,0 0 0 0 0,0 0 0 0 0,-1-1 0 0 0,0 1 0 0 0,0-1-1 0 0,0 0 1 0 0,0 0 0 0 0,-1 0 0 0 0,0 0 0 0 0,0-1 0 0 0,0 1 0 0 0,0-1 0 0 0,-8 5 0 0 0,-1 1-38 0 0,0-2 1 0 0,0 1-1 0 0,-1-2 1 0 0,-26 11-1 0 0,27-14-74 0 0,1 1-1 0 0,-1-2 1 0 0,0 0 0 0 0,0-1 0 0 0,-24 2-1 0 0,31-4 153 0 0,0 0-1 0 0,0 0 0 0 0,0 0 0 0 0,0-1 1 0 0,0 0-1 0 0,0 0 0 0 0,0-1 0 0 0,0 1 1 0 0,0-1-1 0 0,1-1 0 0 0,-1 1 0 0 0,1-1 1 0 0,-1 0-1 0 0,-8-6 0 0 0,12 7-34 0 0,-1-1 0 0 0,1 1 0 0 0,0-1 0 0 0,0 1 0 0 0,0-1 0 0 0,0 0 0 0 0,1 1 0 0 0,-1-1-1 0 0,1 0 1 0 0,0 0 0 0 0,-1 0 0 0 0,1-1 0 0 0,0 1 0 0 0,1 0 0 0 0,-1 0 0 0 0,1-1 0 0 0,-1 1 0 0 0,1 0 0 0 0,0 0 0 0 0,0-1 0 0 0,1 1 0 0 0,-1 0 0 0 0,1-1-1 0 0,-1 1 1 0 0,1 0 0 0 0,0 0 0 0 0,0 0 0 0 0,2-4 0 0 0,3-6 8 0 0,1 0-1 0 0,0 0 1 0 0,1 1-1 0 0,16-21 1 0 0,-13 20-14 0 0,0 1 0 0 0,1 0 0 0 0,23-17 0 0 0,45-25 0 0 0,-66 45-15 0 0,1 1 0 0 0,0 0-1 0 0,0 1 1 0 0,23-7 0 0 0,-33 13 11 0 0,0-1 0 0 0,0 1 0 0 0,0 0 0 0 0,0 0 0 0 0,1 0 0 0 0,-1 1 0 0 0,0 0 0 0 0,0 0 0 0 0,0 0 0 0 0,0 1 0 0 0,0 0 0 0 0,1 0 0 0 0,-1 0 0 0 0,-1 1 0 0 0,1-1 0 0 0,0 1 0 0 0,0 0 0 0 0,6 4 0 0 0,-8-4 3 0 0,-1 0 1 0 0,1 0-1 0 0,-1 1 0 0 0,0-1 1 0 0,1 0-1 0 0,-1 1 0 0 0,-1-1 0 0 0,1 1 1 0 0,0 0-1 0 0,-1 0 0 0 0,1-1 1 0 0,-1 1-1 0 0,2 5 0 0 0,-2-3-2 0 0,0 1 1 0 0,0-1-1 0 0,0 1 0 0 0,-1 0 0 0 0,0-1 1 0 0,0 1-1 0 0,0 6 0 0 0,-3 5-5 0 0,-1 0 0 0 0,0 0 0 0 0,-12 31 0 0 0,5-22 35 0 0,0-1 0 0 0,-2 0 0 0 0,-1-1 0 0 0,0 0 0 0 0,-2-1 0 0 0,-1-1 0 0 0,-30 31 0 0 0,36-42-27 0 0,-1-1 0 0 0,0-1 0 0 0,0 0 0 0 0,-1 0 0 0 0,0-1 0 0 0,-1-1 0 0 0,1-1 0 0 0,-1 0 0 0 0,-1 0 0 0 0,1-1 0 0 0,-1-1 0 0 0,-28 4 0 0 0,39-7 0 0 0,0-1 0 0 0,0 0 0 0 0,0 0 0 0 0,0 0 0 0 0,0 0 0 0 0,0-1 0 0 0,0 1 0 0 0,0-1 0 0 0,1 0 0 0 0,-1-1 0 0 0,0 1 0 0 0,0-1 0 0 0,1 1 0 0 0,-1-1 0 0 0,1 0 0 0 0,-1 0 0 0 0,1-1 0 0 0,0 1 0 0 0,0-1 0 0 0,0 1 0 0 0,0-1 0 0 0,0 0 0 0 0,1 0 0 0 0,-3-4 0 0 0,2 3 0 0 0,1-1 0 0 0,0 1 0 0 0,0-1 0 0 0,0 1 0 0 0,0-1 0 0 0,1 0 0 0 0,0 0 0 0 0,0 1 0 0 0,0-1 0 0 0,1 0 0 0 0,-1 0 0 0 0,1 0 0 0 0,0 0 0 0 0,1 0 0 0 0,-1 0 0 0 0,1 0 0 0 0,0 0 0 0 0,0 1 0 0 0,3-8 0 0 0,1 1 0 0 0,0 0 0 0 0,1 0 0 0 0,0 0 0 0 0,1 0 0 0 0,10-12 0 0 0,46-44 0 0 0,-43 50 0 0 0,1 1 0 0 0,43-27 0 0 0,-23 17 0 0 0,-28 18 0 0 0,1 0 0 0 0,0 0 0 0 0,1 1 0 0 0,0 1 0 0 0,0 1 0 0 0,0 0 0 0 0,0 1 0 0 0,1 0 0 0 0,16-1 0 0 0,-26 5 0 0 0,0-1 0 0 0,1 1 0 0 0,-1 0 0 0 0,0 1 0 0 0,1 0 0 0 0,-1 0 0 0 0,0 0 0 0 0,0 0 0 0 0,0 1 0 0 0,6 3 0 0 0,-9-4 0 0 0,0 0 0 0 0,0 1 0 0 0,0 0 0 0 0,-1 0 0 0 0,1 0 0 0 0,-1 0 0 0 0,1 0 0 0 0,-1 0 0 0 0,0 0 0 0 0,0 1 0 0 0,0-1 0 0 0,0 1 0 0 0,0 0 0 0 0,0-1 0 0 0,-1 1 0 0 0,0 0 0 0 0,1 0 0 0 0,-1 0 0 0 0,0 0 0 0 0,0 0 0 0 0,0 4 0 0 0,0 2 0 0 0,-1-1 0 0 0,1 0 0 0 0,-2 0 0 0 0,1 0 0 0 0,-1 0 0 0 0,0 1 0 0 0,-1-1 0 0 0,0 0 0 0 0,0-1 0 0 0,-1 1 0 0 0,0 0 0 0 0,0-1 0 0 0,-7 12 0 0 0,-2 0 0 0 0,-1 0 0 0 0,-1 0 0 0 0,-25 26 0 0 0,25-32 0 0 0,1 0 0 0 0,-2-1 0 0 0,0 0 0 0 0,-1-2 0 0 0,1 1 0 0 0,-2-2 0 0 0,0 0 0 0 0,-18 7 0 0 0,22-11 0 0 0,0-1 0 0 0,0 0 0 0 0,-1-1 0 0 0,1 0 0 0 0,-1-1 0 0 0,1 0 0 0 0,-1-1 0 0 0,0-1 0 0 0,1 0 0 0 0,-1-1 0 0 0,-25-5 0 0 0,32 4 7 0 0,0 0 0 0 0,-1-1 1 0 0,1 0-1 0 0,0 0 0 0 0,1 0 0 0 0,-1-1 0 0 0,1 0 0 0 0,-1-1 1 0 0,1 0-1 0 0,0 0 0 0 0,-6-7 0 0 0,8 8 2 0 0,0-1 0 0 0,0 0 0 0 0,1 0 1 0 0,-1 0-1 0 0,1 0 0 0 0,1 0 0 0 0,-1-1 0 0 0,1 1 0 0 0,0-1 0 0 0,0 0 0 0 0,1 0 1 0 0,-1 0-1 0 0,1 1 0 0 0,0-1 0 0 0,1-7 0 0 0,0 1-13 0 0,1 0 1 0 0,1 0-1 0 0,0 0 1 0 0,1 0-1 0 0,0 1 0 0 0,1-1 1 0 0,0 1-1 0 0,1 0 0 0 0,0 0 1 0 0,0 0-1 0 0,2 0 0 0 0,-1 1 1 0 0,1 0-1 0 0,1 1 0 0 0,-1 0 1 0 0,13-11-1 0 0,2 0-16 0 0,0 1-1 0 0,2 1 1 0 0,0 1 0 0 0,0 2-1 0 0,43-21 1 0 0,-47 27 20 0 0,-1 0 0 0 0,1 1 0 0 0,1 1 0 0 0,23-5 0 0 0,-37 11 0 0 0,0 0 0 0 0,0 0 0 0 0,0 1 0 0 0,0-1 0 0 0,0 1 0 0 0,0 1 0 0 0,0 0 0 0 0,0 0 0 0 0,0 0 0 0 0,-1 1 0 0 0,1-1 0 0 0,0 2 0 0 0,-1-1 0 0 0,1 1 0 0 0,-1 0 0 0 0,10 6 0 0 0,-13-6 0 0 0,0 0 0 0 0,0 0 0 0 0,0 0 0 0 0,0 0 0 0 0,0 0 0 0 0,-1 1 0 0 0,0-1 0 0 0,1 1 0 0 0,-1 0 0 0 0,-1-1 0 0 0,1 1 0 0 0,0 0 0 0 0,-1 0 0 0 0,0 0 0 0 0,0 1 0 0 0,0-1 0 0 0,-1 0 0 0 0,1 0 0 0 0,-1 0 0 0 0,0 1 0 0 0,0-1 0 0 0,-1 5 0 0 0,0 1 0 0 0,-1 1 0 0 0,0-1 0 0 0,0 0 0 0 0,-1 0 0 0 0,0 0 0 0 0,-1-1 0 0 0,0 1 0 0 0,-6 9 0 0 0,-2 1 0 0 0,-1-1 0 0 0,0 0 0 0 0,-2 0 0 0 0,-23 22 0 0 0,26-30 0 0 0,0-1 0 0 0,0 0 0 0 0,-1-1 0 0 0,0 0 0 0 0,-1-1 0 0 0,0-1 0 0 0,-21 9 0 0 0,17-9 0 0 0,-1-2 0 0 0,1 0 0 0 0,-1 0 0 0 0,-32 2 0 0 0,43-6 0 0 0,-1-1 0 0 0,1 0 0 0 0,-1-1 0 0 0,1 0 0 0 0,0 0 0 0 0,-1-1 0 0 0,1 0 0 0 0,0 0 0 0 0,0-1 0 0 0,0 0 0 0 0,0 0 0 0 0,0-1 0 0 0,-7-4 0 0 0,11 5 0 0 0,1 0 0 0 0,-1 1 0 0 0,1-1 0 0 0,0 0 1 0 0,-1 0-1 0 0,2-1 0 0 0,-1 1 0 0 0,0-1 0 0 0,1 1 0 0 0,-1-1 0 0 0,1 0 0 0 0,0 0 0 0 0,0 0 0 0 0,-1-6 0 0 0,1 4 1 0 0,1 0-1 0 0,0 1 0 0 0,1-1 0 0 0,-1 0 1 0 0,1 0-1 0 0,0 0 0 0 0,1 0 1 0 0,-1 0-1 0 0,3-10 0 0 0,2 2 1 0 0,0 0-1 0 0,0 0 1 0 0,1 0-1 0 0,1 1 1 0 0,0 0-1 0 0,1 0 1 0 0,15-19-1 0 0,-10 16 0 0 0,1 1 0 0 0,1 0 0 0 0,0 1 0 0 0,1 1 0 0 0,0 0 0 0 0,35-19 0 0 0,-40 25 0 0 0,1 2 0 0 0,0-1 0 0 0,0 1 0 0 0,1 1 0 0 0,-1 0 0 0 0,1 1 0 0 0,0 0 0 0 0,0 1 0 0 0,0 0 0 0 0,0 1 0 0 0,25 2 0 0 0,-31 0 0 0 0,1 0 0 0 0,0 1 0 0 0,-1 1 0 0 0,1-1 0 0 0,-1 1 0 0 0,0 1 0 0 0,0-1 0 0 0,0 1 0 0 0,0 0 0 0 0,-1 1 0 0 0,0-1 0 0 0,0 1 0 0 0,0 1 0 0 0,0-1 0 0 0,-1 1 0 0 0,0 0 0 0 0,0 0 0 0 0,0 0 0 0 0,-1 1 0 0 0,0 0 0 0 0,5 12 0 0 0,-6-9 0 0 0,0 0 0 0 0,-1 0 0 0 0,0-1 0 0 0,-1 1 0 0 0,0 0 0 0 0,-1 1 0 0 0,0-1 0 0 0,0 0 0 0 0,-1 0 0 0 0,0 0 0 0 0,-1 0 0 0 0,0-1 0 0 0,-1 1 0 0 0,0 0 0 0 0,-8 17 0 0 0,4-13 0 0 0,0 0 0 0 0,-1 0 0 0 0,-1-1 0 0 0,0 0 0 0 0,-1-1 0 0 0,0 0 0 0 0,-1 0 0 0 0,0-1 0 0 0,-19 15 0 0 0,19-19 57 0 0,0 0-1 0 0,0-1 1 0 0,0 0-1 0 0,-1-1 1 0 0,0 0-1 0 0,0-1 1 0 0,0 0-1 0 0,-1-1 1 0 0,1-1 0 0 0,-21 3-1 0 0,16-4 39 0 0,0-1 1 0 0,0-1-1 0 0,0 0 0 0 0,0-1 0 0 0,1-1 1 0 0,-1 0-1 0 0,-25-9 0 0 0,33 8-45 0 0,0 0 0 0 0,0 0 0 0 0,0-1 0 0 0,1 0 0 0 0,0 0 1 0 0,0-1-1 0 0,0 0 0 0 0,0-1 0 0 0,1 1 0 0 0,0-1 0 0 0,-7-11 0 0 0,10 12-52 0 0,0 1-1 0 0,0-1 1 0 0,0-1-1 0 0,1 1 1 0 0,0 0 0 0 0,1-1-1 0 0,-1 1 1 0 0,1-1-1 0 0,0 0 1 0 0,1 0 0 0 0,0 0-1 0 0,0 0 1 0 0,0 0-1 0 0,1 0 1 0 0,0 0-1 0 0,2-11 1 0 0,0 7 2 0 0,0 0 0 0 0,1 0 0 0 0,0 1 0 0 0,1-1 0 0 0,0 1 0 0 0,1 0 0 0 0,0 0 0 0 0,0 1 0 0 0,1-1 0 0 0,1 1 0 0 0,-1 0 0 0 0,1 1 0 0 0,1 0 0 0 0,0 0 0 0 0,0 0 0 0 0,13-8 0 0 0,3-3 0 0 0,2 3 0 0 0,0 0 0 0 0,2 1 0 0 0,-1 2 0 0 0,36-13 0 0 0,-47 21 0 0 0,0 0 0 0 0,1 1 0 0 0,-1 1 0 0 0,1 1 0 0 0,0 0 0 0 0,0 1 0 0 0,0 1 0 0 0,0 0 0 0 0,0 1 0 0 0,32 7 0 0 0,-45-7 0 0 0,1 0 0 0 0,-1 1 0 0 0,0-1 0 0 0,1 1 0 0 0,-1 0 0 0 0,0 1 0 0 0,0-1 0 0 0,0 0 0 0 0,-1 1 0 0 0,1 0 0 0 0,-1 0 0 0 0,1 0 0 0 0,-1 1 0 0 0,0-1 0 0 0,0 1 0 0 0,0-1 0 0 0,-1 1 0 0 0,1 0 0 0 0,-1 0 0 0 0,0 0 0 0 0,0 0 0 0 0,-1 1 0 0 0,1-1 0 0 0,1 9 0 0 0,-2-5 0 0 0,0-1 0 0 0,0 1 0 0 0,-1-1 0 0 0,0 1 0 0 0,0-1 0 0 0,-1 1 0 0 0,0-1 0 0 0,-1 0 0 0 0,1 1 0 0 0,-1-1 0 0 0,-1 0 0 0 0,1 0 0 0 0,-1 0 0 0 0,-7 11 0 0 0,3-6-19 0 0,0-1-1 0 0,-2 1 0 0 0,1-1 1 0 0,-2-1-1 0 0,1 0 1 0 0,-1 0-1 0 0,-1 0 1 0 0,0-2-1 0 0,0 1 1 0 0,-1-1-1 0 0,1-1 1 0 0,-2 0-1 0 0,1-1 1 0 0,-1 0-1 0 0,0-1 1 0 0,0 0-1 0 0,-1-1 0 0 0,1-1 1 0 0,-18 2-1 0 0,9-2 83 0 0,1-2 1 0 0,0 0-1 0 0,-25-4 0 0 0,34 2-44 0 0,0-1 0 0 0,0 0 1 0 0,0-1-1 0 0,0-1 0 0 0,1 0 0 0 0,0 0 1 0 0,-12-7-1 0 0,16 7-19 0 0,0 0 1 0 0,0-1-1 0 0,1 1 0 0 0,-1-1 1 0 0,1 0-1 0 0,0-1 0 0 0,-9-10 1 0 0,12 11-2 0 0,0 1 0 0 0,1 0 0 0 0,-1-1 0 0 0,1 1 0 0 0,0-1 0 0 0,0 0 0 0 0,1 0 0 0 0,-1 0 0 0 0,1 0 0 0 0,0 0 0 0 0,1 0 0 0 0,-1 0 0 0 0,1-7 0 0 0,0 4 2 0 0,1-1-1 0 0,1 0 0 0 0,-1 1 1 0 0,1-1-1 0 0,1 1 1 0 0,-1 0-1 0 0,2 0 0 0 0,-1 0 1 0 0,1 0-1 0 0,0 0 0 0 0,0 1 1 0 0,1 0-1 0 0,0 0 0 0 0,8-8 1 0 0,3-3 3 0 0,0 2 0 0 0,2 0 1 0 0,0 1-1 0 0,22-14 0 0 0,2 3-4 0 0,1 2 0 0 0,49-20 0 0 0,-71 35 0 0 0,-1 1 0 0 0,37-9 0 0 0,-49 15 0 0 0,0 1 0 0 0,1-1 0 0 0,-1 2 0 0 0,0-1 0 0 0,1 1 0 0 0,-1 0 0 0 0,0 1 0 0 0,1 0 0 0 0,-1 0 0 0 0,10 4 0 0 0,-14-4 0 0 0,-1 0 0 0 0,0 0 0 0 0,0 1 0 0 0,0-1 0 0 0,0 1 0 0 0,-1 0 0 0 0,1 0 0 0 0,0 0 0 0 0,-1 0 0 0 0,1 1 0 0 0,-1-1 0 0 0,0 0 0 0 0,0 1 0 0 0,0 0 0 0 0,3 3 0 0 0,-3-1 0 0 0,0-1 0 0 0,-1 1 0 0 0,1 0 0 0 0,-1-1 0 0 0,0 1 0 0 0,0 0 0 0 0,0 0 0 0 0,0 0 0 0 0,-1 7 0 0 0,-1 1 0 0 0,0-1 0 0 0,-1 0 0 0 0,0 0 0 0 0,-1 0 0 0 0,0 0 0 0 0,-1 0 0 0 0,-9 17 0 0 0,3-11 0 0 0,-1 0 0 0 0,-1 0 0 0 0,-22 24 0 0 0,18-22 0 0 0,4-6 0 0 0,-1 0 0 0 0,0 0 0 0 0,0-1 0 0 0,-2-1 0 0 0,1 0 0 0 0,-1-1 0 0 0,-20 10 0 0 0,25-16 0 0 0,1 0 0 0 0,-1-1 0 0 0,0-1 0 0 0,0 1 0 0 0,0-2 0 0 0,-1 1 0 0 0,1-2 0 0 0,0 1 0 0 0,-1-1 0 0 0,1-1 0 0 0,-1 0 0 0 0,1 0 0 0 0,-1-1 0 0 0,-12-3 0 0 0,18 3 0 0 0,0 0 0 0 0,0-1 0 0 0,0 0 0 0 0,0 0 0 0 0,0 0 0 0 0,0-1 0 0 0,0 0 0 0 0,1 0 0 0 0,-1 0 0 0 0,1 0 0 0 0,0-1 0 0 0,0 1 0 0 0,0-1 0 0 0,1 0 0 0 0,-1 0 0 0 0,1-1 0 0 0,0 1 0 0 0,0-1 0 0 0,0 0 0 0 0,1 1 0 0 0,0-1 0 0 0,0 0 0 0 0,0-1 0 0 0,0 1 0 0 0,1 0 0 0 0,0 0 0 0 0,0-1 0 0 0,0 1 0 0 0,1 0 0 0 0,0-1 0 0 0,0 1 0 0 0,0-1 0 0 0,0 1 0 0 0,1 0 0 0 0,0-1 0 0 0,0 1 0 0 0,1 0 0 0 0,4-10 0 0 0,0 2 0 0 0,1 1 0 0 0,0 0 0 0 0,1 0 0 0 0,0 1 0 0 0,1 0 0 0 0,1 0 0 0 0,0 1 0 0 0,0 0 0 0 0,1 1 0 0 0,21-15 0 0 0,-18 15 0 0 0,1 0 0 0 0,0 1 0 0 0,1 1 0 0 0,0 0 0 0 0,0 1 0 0 0,1 1 0 0 0,-1 0 0 0 0,28-4 0 0 0,-39 9 0 0 0,1-1 0 0 0,-1 1 0 0 0,1 0 0 0 0,-1 0 0 0 0,1 1 0 0 0,-1-1 0 0 0,1 1 0 0 0,-1 0 0 0 0,1 1 0 0 0,-1 0 0 0 0,0-1 0 0 0,6 4 0 0 0,-8-3 0 0 0,0 0 0 0 0,0 0 0 0 0,-1 0 0 0 0,1 0 0 0 0,-1 0 0 0 0,0 0 0 0 0,1 1 0 0 0,-1-1 0 0 0,0 1 0 0 0,0 0 0 0 0,-1 0 0 0 0,1-1 0 0 0,-1 1 0 0 0,1 0 0 0 0,-1 0 0 0 0,0 1 0 0 0,0-1 0 0 0,0 0 0 0 0,0 0 0 0 0,-1 0 0 0 0,1 6 0 0 0,-1 3 0 0 0,0-1 0 0 0,0 1 0 0 0,-1-1 0 0 0,-1 1 0 0 0,0-1 0 0 0,-1 0 0 0 0,0 1 0 0 0,-1-1 0 0 0,0-1 0 0 0,0 1 0 0 0,-7 10 0 0 0,4-8 0 0 0,-2 0 0 0 0,1 0 0 0 0,-1-1 0 0 0,-1 0 0 0 0,0-1 0 0 0,-1 0 0 0 0,-24 18 0 0 0,28-24 0 0 0,0-1 0 0 0,0 0 0 0 0,-1 0 0 0 0,1 0 0 0 0,-1-1 0 0 0,0-1 0 0 0,0 1 0 0 0,0-1 0 0 0,0-1 0 0 0,0 1 0 0 0,0-1 0 0 0,0-1 0 0 0,-1 0 0 0 0,1 0 0 0 0,0 0 0 0 0,-1-1 0 0 0,-10-3 0 0 0,17 4 0 0 0,1 0 0 0 0,0 0 0 0 0,0-1 0 0 0,0 1 0 0 0,-1-1 0 0 0,1 1 0 0 0,0-1 0 0 0,0 1 0 0 0,0-1 0 0 0,0 0 0 0 0,0 0 0 0 0,0 1 0 0 0,0-1 0 0 0,0 0 0 0 0,0 0 0 0 0,1 0 0 0 0,-1 0 0 0 0,0 0 0 0 0,1 0 0 0 0,-1 0 0 0 0,0 0 0 0 0,1 0 0 0 0,-1 0 0 0 0,0-2 0 0 0,1 1 0 0 0,0 0 0 0 0,0 0 0 0 0,0-1 0 0 0,0 1 0 0 0,1 0 0 0 0,-1 0 0 0 0,1 0 0 0 0,-1 0 0 0 0,1 0 0 0 0,-1 0 0 0 0,1 0 0 0 0,0 1 0 0 0,1-4 0 0 0,3-3 0 0 0,1 1 0 0 0,-1-1 0 0 0,1 1 0 0 0,1 0 0 0 0,9-9 0 0 0,1 1 0 0 0,1 1 0 0 0,0 1 0 0 0,1 1 0 0 0,0 0 0 0 0,1 1 0 0 0,1 2 0 0 0,-1 0 0 0 0,2 1 0 0 0,36-9 0 0 0,-55 16 0 0 0,0 0 0 0 0,0 1 0 0 0,0 0 0 0 0,0 0 0 0 0,0 0 0 0 0,0 0 0 0 0,0 0 0 0 0,0 0 0 0 0,0 1 0 0 0,0 0 0 0 0,-1-1 0 0 0,1 1 0 0 0,0 0 0 0 0,0 0 0 0 0,0 1 0 0 0,-1-1 0 0 0,1 1 0 0 0,0-1 0 0 0,-1 1 0 0 0,0 0 0 0 0,4 2 0 0 0,-4-1 0 0 0,0-1 0 0 0,0 1 0 0 0,-1 0 0 0 0,1 0 0 0 0,-1-1 0 0 0,1 1 0 0 0,-1 0 0 0 0,0 0 0 0 0,0 0 0 0 0,0 1 0 0 0,0-1 0 0 0,-1 0 0 0 0,1 0 0 0 0,-1 0 0 0 0,0 1 0 0 0,0-1 0 0 0,0 0 0 0 0,0 1 0 0 0,-1 4 0 0 0,-1-1 0 0 0,0 1 0 0 0,0-1 0 0 0,-1 0 0 0 0,0 0 0 0 0,0 0 0 0 0,0 0 0 0 0,-7 9 0 0 0,-35 42 0 0 0,34-45 0 0 0,-4 4 0 0 0,0-1 0 0 0,-1 0 0 0 0,-1-2 0 0 0,-1 1 0 0 0,-19 11 0 0 0,24-18 0 0 0,-1 0 0 0 0,0-1 0 0 0,0-1 0 0 0,0 0 0 0 0,-1 0 0 0 0,0-2 0 0 0,0 0 0 0 0,-17 2 0 0 0,26-5 0 0 0,1-1 0 0 0,0 0 0 0 0,0 0 0 0 0,0 0 0 0 0,-1 0 0 0 0,1-1 0 0 0,0 0 0 0 0,0 0 0 0 0,0 0 0 0 0,0-1 0 0 0,0 0 0 0 0,-8-4 0 0 0,11 5 0 0 0,0-1 0 0 0,0 1 0 0 0,0-1 0 0 0,0 1 0 0 0,0-1 0 0 0,0 0 0 0 0,1 0 0 0 0,-1 0 0 0 0,1 0 0 0 0,-1 0 0 0 0,1 0 0 0 0,0 0 0 0 0,0-1 0 0 0,0 1 0 0 0,0 0 0 0 0,0-1 0 0 0,0 1 0 0 0,1-1 0 0 0,-1 1 0 0 0,1-1 0 0 0,0 1 0 0 0,-1-1 0 0 0,1 1 0 0 0,0-1 0 0 0,1 1 0 0 0,-1-1 0 0 0,1-3 0 0 0,1-3 0 0 0,1-1 0 0 0,0 1 0 0 0,0 0 0 0 0,1 0 0 0 0,0 0 0 0 0,1 0 0 0 0,0 1 0 0 0,0-1 0 0 0,1 1 0 0 0,0 1 0 0 0,10-11 0 0 0,9-6 0 0 0,52-39 0 0 0,-50 41 0 0 0,45-29 0 0 0,-62 45 0 0 0,0 1 0 0 0,0 0 0 0 0,0 0 0 0 0,1 1 0 0 0,19-5 0 0 0,-28 9 0 0 0,9-3 0 0 0,0 1 0 0 0,0 0 0 0 0,1 1 0 0 0,16 1 0 0 0,-25 0 0 0 0,0 0 0 0 0,0 1 0 0 0,0-1 0 0 0,0 1 0 0 0,0 0 0 0 0,0 0 0 0 0,-1 0 0 0 0,1 0 0 0 0,0 0 0 0 0,-1 0 0 0 0,1 1 0 0 0,-1-1 0 0 0,1 1 0 0 0,-1 0 0 0 0,0 0 0 0 0,0 0 0 0 0,0 0 0 0 0,0 0 0 0 0,0 0 0 0 0,0 1 0 0 0,0-1 0 0 0,-1 1 0 0 0,2 3 0 0 0,0-2 0 0 0,-1 1 0 0 0,-1 0 0 0 0,1 0 0 0 0,-1 1 0 0 0,0-1 0 0 0,0 0 0 0 0,0 0 0 0 0,-1 0 0 0 0,0 1 0 0 0,0-1 0 0 0,-1 8 0 0 0,0-5 0 0 0,-1 0 0 0 0,0 0 0 0 0,-1 0 0 0 0,1 0 0 0 0,-2 0 0 0 0,-5 12 0 0 0,-1-5 0 0 0,0 0 0 0 0,-1 0 0 0 0,0-1 0 0 0,-2-1 0 0 0,1 0 0 0 0,-15 12 0 0 0,20-20 12 0 0,1 0 0 0 0,-1 1 0 0 0,0-2 0 0 0,0 1 1 0 0,0-1-1 0 0,-1-1 0 0 0,1 1 0 0 0,-1-1 0 0 0,0 0 0 0 0,0-1 0 0 0,0 0 0 0 0,0 0 0 0 0,-15 1 0 0 0,21-3-14 0 0,-1-1-1 0 0,1 1 1 0 0,0 0 0 0 0,0-1-1 0 0,-1 1 1 0 0,1-1-1 0 0,0 0 1 0 0,0 0-1 0 0,0 0 1 0 0,0 0-1 0 0,0 0 1 0 0,0 0 0 0 0,0-1-1 0 0,0 1 1 0 0,0-1-1 0 0,1 1 1 0 0,-1-1-1 0 0,1 1 1 0 0,-1-1-1 0 0,1 0 1 0 0,-1 0-1 0 0,1 0 1 0 0,0 0 0 0 0,0 0-1 0 0,0 0 1 0 0,0 0-1 0 0,0 0 1 0 0,1-1-1 0 0,-1 1 1 0 0,1 0-1 0 0,-1 0 1 0 0,1-1 0 0 0,0 1-1 0 0,0 0 1 0 0,0-1-1 0 0,0 1 1 0 0,0 0-1 0 0,0 0 1 0 0,1-1-1 0 0,-1 1 1 0 0,1 0-1 0 0,1-3 1 0 0,3-7 9 0 0,1 0-1 0 0,1 1 1 0 0,0 0-1 0 0,0 0 1 0 0,1 0 0 0 0,1 1-1 0 0,0 0 1 0 0,0 1-1 0 0,1 0 1 0 0,0 1-1 0 0,0 0 1 0 0,1 0 0 0 0,0 1-1 0 0,0 0 1 0 0,13-5-1 0 0,-1 0-89 0 0,-12 6 76 0 0,1 1 1 0 0,-1-1-1 0 0,20-5 1 0 0,-29 10 6 0 0,0 1 0 0 0,0-1 0 0 0,0 1 0 0 0,0-1 1 0 0,0 1-1 0 0,1 0 0 0 0,-1 0 0 0 0,0 0 0 0 0,0 0 0 0 0,0 0 0 0 0,0 1 1 0 0,0-1-1 0 0,1 1 0 0 0,-1-1 0 0 0,0 1 0 0 0,0 0 0 0 0,0-1 1 0 0,0 1-1 0 0,0 0 0 0 0,-1 0 0 0 0,1 1 0 0 0,0-1 0 0 0,0 0 1 0 0,-1 1-1 0 0,1-1 0 0 0,2 4 0 0 0,-3-4 0 0 0,0 1 0 0 0,0 0 0 0 0,0 0 0 0 0,-1 0 0 0 0,1-1 0 0 0,-1 1 0 0 0,1 0 0 0 0,-1 0 0 0 0,0 0 0 0 0,1 0 0 0 0,-1 0 0 0 0,0 0 0 0 0,0 0 0 0 0,-1 0 0 0 0,1 0 0 0 0,0 0 0 0 0,-1 0 0 0 0,1 0 0 0 0,-2 3 0 0 0,-2 5 0 0 0,0-1 0 0 0,-8 15 0 0 0,6-13 0 0 0,0-1 0 0 0,0-1 0 0 0,-1 0 0 0 0,1 0 0 0 0,-2-1 0 0 0,1 1 0 0 0,-14 9 0 0 0,-56 40 0 0 0,71-54 6 0 0,-1 0 0 0 0,0-1-1 0 0,1 1 1 0 0,-1-1 0 0 0,0 0 0 0 0,-1-1 0 0 0,1 0-1 0 0,0 0 1 0 0,-1-1 0 0 0,-13 2 0 0 0,18-3-5 0 0,0 0 0 0 0,-1 0 0 0 0,1-1 0 0 0,0 1 1 0 0,0 0-1 0 0,0-1 0 0 0,0 0 0 0 0,0 0 0 0 0,0 0 0 0 0,0 0 1 0 0,0 0-1 0 0,0-1 0 0 0,0 1 0 0 0,1-1 0 0 0,-1 0 0 0 0,1 1 0 0 0,-1-1 1 0 0,1-1-1 0 0,0 1 0 0 0,-1 0 0 0 0,1 0 0 0 0,0-1 0 0 0,0 0 1 0 0,1 1-1 0 0,-1-1 0 0 0,1 0 0 0 0,-1 1 0 0 0,0-4 0 0 0,1 2-7 0 0,0-1 0 0 0,0 1 0 0 0,0 0-1 0 0,1 0 1 0 0,0 0 0 0 0,0 0 0 0 0,0 0 0 0 0,0-1-1 0 0,0 1 1 0 0,1 0 0 0 0,0 0 0 0 0,0 0-1 0 0,0 0 1 0 0,1 0 0 0 0,-1 0 0 0 0,4-6 0 0 0,0 1 7 0 0,0 1 0 0 0,0-1 1 0 0,1 1-1 0 0,0 0 1 0 0,13-12-1 0 0,-9 11-1 0 0,1 0 0 0 0,-1 1 0 0 0,2 0 0 0 0,-1 0 0 0 0,1 2 0 0 0,14-7 0 0 0,-20 10 0 0 0,0 1 0 0 0,0 0 0 0 0,0 0 0 0 0,0 0 0 0 0,0 1 0 0 0,0 0 0 0 0,1 0 0 0 0,-1 0 0 0 0,1 1 0 0 0,-1 0 0 0 0,0 0 0 0 0,1 1 0 0 0,-1 0 0 0 0,0 0 0 0 0,7 2 0 0 0,-10-2 0 0 0,-1 0 0 0 0,1 1 0 0 0,-1-1 0 0 0,0 0 0 0 0,0 1 0 0 0,0 0 0 0 0,0-1 0 0 0,0 1 0 0 0,0 0 0 0 0,0 0 0 0 0,0 0 0 0 0,-1 0 0 0 0,1 1 0 0 0,-1-1 0 0 0,1 0 0 0 0,-1 1 0 0 0,0-1 0 0 0,0 1 0 0 0,0-1 0 0 0,-1 1 0 0 0,1-1 0 0 0,0 1 0 0 0,-1 0 0 0 0,0-1 0 0 0,0 1 0 0 0,0 4 0 0 0,0-3 0 0 0,0 0 0 0 0,0 1 0 0 0,-1-1 0 0 0,1 1 0 0 0,-1-1 0 0 0,-1 0 0 0 0,1 1 0 0 0,0-1 0 0 0,-1 0 0 0 0,0 0 0 0 0,0 0 0 0 0,0 0 0 0 0,-1 0 0 0 0,1-1 0 0 0,-5 6 0 0 0,-4 1 0 0 0,1 0 0 0 0,-2-1 0 0 0,1-1 0 0 0,-1 0 0 0 0,0 0 0 0 0,-1-2 0 0 0,0 1 0 0 0,0-1 0 0 0,-1-1 0 0 0,-20 5 0 0 0,26-8 0 0 0,0-1 0 0 0,0 0 0 0 0,0 0 0 0 0,0-1 0 0 0,1 0 0 0 0,-1 0 0 0 0,0-1 0 0 0,-15-3 0 0 0,17 2 0 0 0,0 0 0 0 0,0 0 0 0 0,0-1 0 0 0,1 0 0 0 0,-1 0 0 0 0,1 0 0 0 0,0-1 0 0 0,0 1 0 0 0,0-1 0 0 0,0 0 0 0 0,1-1 0 0 0,-6-6 0 0 0,9 10 0 0 0,0 0 0 0 0,0-1 0 0 0,0 1 0 0 0,0-1 0 0 0,0 1 0 0 0,0 0 0 0 0,1-1 0 0 0,-1 0 0 0 0,1 1 0 0 0,-1-1 0 0 0,1 1 0 0 0,0-1 0 0 0,-1 1 0 0 0,1-1 0 0 0,0 0 0 0 0,0 1 0 0 0,0-1 0 0 0,0 0 0 0 0,0 1 0 0 0,1-1 0 0 0,-1 0 0 0 0,0 1 0 0 0,1-1 0 0 0,-1 1 0 0 0,1-1 0 0 0,0 1 0 0 0,-1-1 0 0 0,1 1 0 0 0,0-1 0 0 0,0 1 0 0 0,0 0 0 0 0,0 0 0 0 0,0-1 0 0 0,0 1 0 0 0,0 0 0 0 0,1 0 0 0 0,0-1 0 0 0,7-5 0 0 0,-1 0 0 0 0,1 1 0 0 0,1 1 0 0 0,13-7 0 0 0,-15 7 0 0 0,7-2 2 0 0,1 0 0 0 0,-1 1-1 0 0,1 1 1 0 0,0 1 0 0 0,1 0 0 0 0,-1 1 0 0 0,1 0 0 0 0,0 2-1 0 0,-1 0 1 0 0,34 2 0 0 0,-48 0-3 0 0,0-1 1 0 0,1 0-1 0 0,-1 1 0 0 0,1 0 1 0 0,-1-1-1 0 0,0 1 1 0 0,0 0-1 0 0,0 0 0 0 0,1 0 1 0 0,-1 0-1 0 0,0 1 0 0 0,0-1 1 0 0,0 0-1 0 0,-1 1 0 0 0,1-1 1 0 0,0 1-1 0 0,0 0 0 0 0,-1 0 1 0 0,1 0-1 0 0,-1 0 0 0 0,0 0 1 0 0,1 0-1 0 0,-1 0 1 0 0,0 0-1 0 0,0 0 0 0 0,-1 0 1 0 0,1 1-1 0 0,0-1 0 0 0,-1 0 1 0 0,1 4-1 0 0,-1 0 7 0 0,0 0 1 0 0,-1 0-1 0 0,0 0 1 0 0,0 0-1 0 0,-1 0 1 0 0,0 0-1 0 0,0-1 1 0 0,0 1-1 0 0,0-1 0 0 0,-1 0 1 0 0,0 1-1 0 0,0-1 1 0 0,-1 0-1 0 0,1-1 1 0 0,-1 1-1 0 0,0-1 1 0 0,-7 7-1 0 0,-7 5 57 0 0,-1-1-1 0 0,-26 18 1 0 0,30-25-63 0 0,0 0 0 0 0,-19 6 0 0 0,33-13 1 0 0,0-1 0 0 0,0 1 0 0 0,0-1 0 0 0,0 0 0 0 0,-1 1 0 0 0,1-1-1 0 0,0 0 1 0 0,0 0 0 0 0,0 0 0 0 0,0 0 0 0 0,-1 0 0 0 0,1 0 0 0 0,0 0 0 0 0,-2-1 0 0 0,3 1 0 0 0,-1 0 0 0 0,1 0 0 0 0,-1-1 0 0 0,1 1 1 0 0,0 0-1 0 0,-1 0 0 0 0,1-1 0 0 0,0 1 0 0 0,-1 0 0 0 0,1-1 1 0 0,0 1-1 0 0,0-1 0 0 0,-1 1 0 0 0,1 0 0 0 0,0-1 0 0 0,0 1 1 0 0,0-1-1 0 0,0 1 0 0 0,-1 0 0 0 0,1-1 0 0 0,0 1 0 0 0,0-1 1 0 0,0 1-1 0 0,0-1 0 0 0,0 0 0 0 0,0-1 2 0 0,1 0 1 0 0,-1-1-1 0 0,1 1 1 0 0,-1 0-1 0 0,1 0 0 0 0,0-1 1 0 0,0 1-1 0 0,0 0 0 0 0,0 0 1 0 0,0 0-1 0 0,0 0 1 0 0,3-3-1 0 0,6-6-3 0 0,1 0 0 0 0,0 1 0 0 0,23-16 0 0 0,41-21 0 0 0,-48 30 0 0 0,-20 13 0 0 0,0 0 0 0 0,0 0 0 0 0,1 1 0 0 0,-1 0 0 0 0,1 0 0 0 0,-1 0 0 0 0,1 1 0 0 0,0 1 0 0 0,12-2 0 0 0,-19 3 0 0 0,0 0 0 0 0,0 1 0 0 0,-1-1 0 0 0,1 0 0 0 0,0 1 0 0 0,0-1 0 0 0,-1 0 0 0 0,1 1 0 0 0,0-1 0 0 0,-1 1 0 0 0,1-1 0 0 0,0 1 0 0 0,-1-1 0 0 0,1 1 0 0 0,-1 0 0 0 0,1-1 0 0 0,-1 1 0 0 0,1 0 0 0 0,-1-1 0 0 0,1 1 0 0 0,-1 0 0 0 0,1 0 0 0 0,-2 3 0 0 0,1-1 0 0 0,-1 0 0 0 0,0 0 0 0 0,0 0 0 0 0,0 0 0 0 0,0 0 0 0 0,-1 0 0 0 0,1 0 0 0 0,-1 0 0 0 0,1-1 0 0 0,-1 1 0 0 0,0-1 0 0 0,0 1 0 0 0,-1-1 0 0 0,-2 3 0 0 0,2-1 0 0 0,-1-1 0 0 0,0 0 0 0 0,0 0 0 0 0,0 0 0 0 0,0-1 0 0 0,0 1 0 0 0,0-1 0 0 0,-1 0 0 0 0,-6 2 0 0 0,-2-1 8 0 0,8-1-1 0 0,0 0 0 0 0,0-1 0 0 0,0 0 0 0 0,-1-1 0 0 0,1 1 0 0 0,0-1 0 0 0,-10 0 0 0 0,14 0-6 0 0,0-1 0 0 0,0 1 0 0 0,0 0 1 0 0,1-1-1 0 0,-1 1 0 0 0,0-1 0 0 0,0 1 0 0 0,1-1 0 0 0,-1 1 0 0 0,0-1 1 0 0,1 1-1 0 0,-1-1 0 0 0,1 0 0 0 0,-1 1 0 0 0,1-1 0 0 0,-1 0 0 0 0,1 1 1 0 0,-1-1-1 0 0,1 0 0 0 0,-1 0 0 0 0,1 0 0 0 0,0 1 0 0 0,0-1 0 0 0,-1 0 1 0 0,1 0-1 0 0,0 0 0 0 0,0-1 0 0 0,0 0 3 0 0,0-1 0 0 0,-1 1 0 0 0,1 0 0 0 0,1-1 0 0 0,-1 1 0 0 0,0-1 0 0 0,2-3 0 0 0,13-31-4 0 0,-14 34 0 0 0,1 0 0 0 0,0 0 0 0 0,0 0 0 0 0,0 0 0 0 0,0 1 0 0 0,1-1 0 0 0,-1 0 0 0 0,1 1 0 0 0,4-4 0 0 0,-2 4-16 0 0,-4 2-64 0 0,1 3 63 0 0,-1 0 0 0 0,1 1-1 0 0,-1-1 1 0 0,1 0 0 0 0,-1 1 0 0 0,0-1-1 0 0,0 1 1 0 0,-1 0 0 0 0,1-1 0 0 0,-1 1-1 0 0,0 0 1 0 0,0 4 0 0 0,3-21 17 0 0,1 1 0 0 0,7-14 0 0 0,-9 20-139 0 0,6-11-1111 0 0,-3 10-2705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4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 5064 0 0,'1'2'9726'0'0,"4"9"-7962"0"0,-3-2-936 0 0,-1 0-1 0 0,0 0 1 0 0,0 0 0 0 0,-1 0-1 0 0,-1 10 1 0 0,-8 47 450 0 0,7-53-919 0 0,-18 90 844 0 0,-1 13-618 0 0,12-62-566 0 0,-3 28 0 0 0,11-71-939 0 0,1 1 0 0 0,2 19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19351 0 0,'-6'3'424'0'0,"-5"2"88"0"0,3-2 24 0 0,-4 2 8 0 0,1-1-440 0 0,-1 4-104 0 0,1-3 0 0 0,3 5 0 0 0,-4 0-248 0 0,4 0-72 0 0,3 0-8 0 0,2 5-5207 0 0,-3-3-1033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4:53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2 2304 0 0,'0'0'1346'0'0,"-3"0"-487"0"0,-7-1 137 0 0,7 0-671 0 0,0 2 0 0 0,0-1 1 0 0,0 0-1 0 0,0 1 0 0 0,0-1 0 0 0,0 1 0 0 0,0 0 0 0 0,-3 1 0 0 0,-10 3 650 0 0,11-4-666 0 0,0 0 0 0 0,1 1-1 0 0,-1 0 1 0 0,0-1-1 0 0,1 2 1 0 0,0-1 0 0 0,-1 0-1 0 0,1 1 1 0 0,-5 4-1 0 0,-4 4 539 0 0,-15 18 0 0 0,-8 7-871 0 0,29-30 110 0 0,0 1 1 0 0,-9 12-1 0 0,-4 4 1285 0 0,20-23-1333 0 0,0 1 0 0 0,0-1 0 0 0,0 1 0 0 0,0-1 0 0 0,0 1 0 0 0,0 0 1 0 0,0-1-1 0 0,0 1 0 0 0,1-1 0 0 0,-1 1 0 0 0,0-1 0 0 0,0 1 1 0 0,1-1-1 0 0,-1 1 0 0 0,0-1 0 0 0,1 1 0 0 0,-1-1 0 0 0,0 1 0 0 0,1-1 1 0 0,0 1-1 0 0,-1 0 0 0 0,9 3 286 0 0,-1-1-1 0 0,1 1 0 0 0,-1-1 0 0 0,1-1 0 0 0,0 0 1 0 0,0 0-1 0 0,0-1 0 0 0,12 1 0 0 0,-6 0-21 0 0,26 5-1 0 0,167 51 217 0 0,-169-47-368 0 0,1-2 1 0 0,0-2 0 0 0,69 3-1 0 0,123-9 904 0 0,-179-2-924 0 0,133-5 209 0 0,248 3 372 0 0,100 33-265 0 0,-159-35 66 0 0,-356 4-481 0 0,59-2 433 0 0,-1-3 1 0 0,135-30-1 0 0,-201 33-1139 0 0,1-1 0 0 0,-1-1 1 0 0,13-7-1 0 0,-22 11 342 0 0,17-8-7962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0 391 16471 0 0,'0'0'1491'0'0,"1"-6"-508"0"0,0 2-639 0 0,0 1 1 0 0,1-1-1 0 0,0 0 0 0 0,0 1 1 0 0,0-1-1 0 0,0 1 0 0 0,0 0 1 0 0,6-6-1 0 0,3-5 909 0 0,12-29 1254 0 0,-16 30-1910 0 0,14-22 1 0 0,110-149 1569 0 0,-122 171-1846 0 0,-9 13-205 0 0,0 15-360 0 0,-16 65 233 0 0,14-65-32 0 0,1-9 41 0 0,0 0 1 0 0,0 1 0 0 0,1-1-1 0 0,0 0 1 0 0,0 0-1 0 0,2 12 1 0 0,1-13 1 0 0,-3-5 5 0 0,0 1 1 0 0,0-1-1 0 0,0 0 1 0 0,1 1-1 0 0,-1-1 0 0 0,0 0 1 0 0,1 0-1 0 0,-1 1 0 0 0,0-1 1 0 0,0 0-1 0 0,1 0 0 0 0,-1 1 1 0 0,1-1-1 0 0,-1 0 1 0 0,0 0-1 0 0,1 0 0 0 0,-1 0 1 0 0,0 0-1 0 0,1 0 0 0 0,-1 0 1 0 0,1 1-1 0 0,-1-1 0 0 0,0 0 1 0 0,1 0-1 0 0,-1 0 1 0 0,1-1-1 0 0,-1 1 0 0 0,0 0 1 0 0,1 0-1 0 0,-1 0 0 0 0,0 0 1 0 0,1 0-1 0 0,-1 0 0 0 0,1-1 1 0 0,-1 1-1 0 0,10-7 103 0 0,-10 6-89 0 0,6-5 113 0 0,-1 0 0 0 0,0 0 0 0 0,0 0-1 0 0,-1-1 1 0 0,1 1 0 0 0,4-11 0 0 0,0 0-24 0 0,-1 1-21 0 0,-1 0 1 0 0,7-19 0 0 0,-8 18-1669 0 0,16-31 0 0 0,-17 41-739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145 212 19175 0 0,'0'0'432'0'0,"-1"-1"-209"0"0,0-1-1 0 0,-1 1 0 0 0,1 0 1 0 0,-1 0-1 0 0,1 0 0 0 0,-1 0 1 0 0,-2-1-1 0 0,1 2 57 0 0,-1 0 0 0 0,0 1 0 0 0,0 0 1 0 0,1 0-1 0 0,-1 0 0 0 0,1 1 0 0 0,-1-1 0 0 0,1 1 0 0 0,-1 0 1 0 0,1 0-1 0 0,0 0 0 0 0,0 0 0 0 0,0 0 0 0 0,0 1 0 0 0,-4 4 0 0 0,0 0 61 0 0,0 1 0 0 0,1 0 0 0 0,0 0 0 0 0,-8 15 0 0 0,10-16-218 0 0,-9 19-162 0 0,13-25 93 0 0,-1 1-1 0 0,1 0 0 0 0,0-1 1 0 0,-1 1-1 0 0,1-1 0 0 0,0 1 1 0 0,0 0-1 0 0,0-1 0 0 0,0 1 0 0 0,0 0 1 0 0,0-1-1 0 0,0 1 0 0 0,1 0 1 0 0,0 1-1 0 0,-1-3-12 0 0,0 1 0 0 0,1-1 0 0 0,-1 1 0 0 0,0-1 0 0 0,1 0 0 0 0,-1 1 0 0 0,1-1 0 0 0,-1 0 0 0 0,1 1 0 0 0,-1-1 0 0 0,1 0 0 0 0,-1 0 0 0 0,1 1-1 0 0,-1-1 1 0 0,1 0 0 0 0,0 0 0 0 0,0 0 0 0 0,1 1 72 0 0,8 3-22 0 0,0 0 1 0 0,0-1-1 0 0,0 0 0 0 0,0 0 1 0 0,0-1-1 0 0,1-1 0 0 0,-1 0 1 0 0,12 0-1 0 0,11 2 126 0 0,-30-3-193 0 0,0 0 0 0 0,0 1 0 0 0,0 0-1 0 0,0-1 1 0 0,0 1 0 0 0,0 0 0 0 0,0 0 0 0 0,-1 1-1 0 0,1-1 1 0 0,0 1 0 0 0,-1-1 0 0 0,1 1 0 0 0,-1 0-1 0 0,4 3 1 0 0,-5-4-18 0 0,0 1 1 0 0,1 0-1 0 0,-1-1 0 0 0,0 1 0 0 0,0 0 0 0 0,-1 0 0 0 0,1 0 0 0 0,0 0 0 0 0,-1 0 0 0 0,1 0 1 0 0,-1 0-1 0 0,1 0 0 0 0,-1 0 0 0 0,0 0 0 0 0,0 0 0 0 0,0 0 0 0 0,0 0 0 0 0,-1 0 1 0 0,1 0-1 0 0,0 0 0 0 0,-1 0 0 0 0,0 3 0 0 0,-2 2-12 0 0,0 0 1 0 0,0 0-1 0 0,0-1 0 0 0,-1 0 1 0 0,0 0-1 0 0,0 0 0 0 0,-1 0 0 0 0,1 0 1 0 0,-1-1-1 0 0,-1 0 0 0 0,1 0 1 0 0,-1 0-1 0 0,-11 7 0 0 0,11-8-218 0 0,1-1-1 0 0,-1 0 0 0 0,0 0 1 0 0,0-1-1 0 0,0 1 0 0 0,0-1 1 0 0,0-1-1 0 0,-1 1 1 0 0,1-1-1 0 0,0 0 0 0 0,-1 0 1 0 0,1-1-1 0 0,-1 0 0 0 0,1 0 1 0 0,-13-2-1 0 0,17 1 23 0 0,0 1 1 0 0,1-1-1 0 0,-1 0 0 0 0,0 1 0 0 0,1-1 1 0 0,-1 0-1 0 0,0 0 0 0 0,1 0 0 0 0,-1 0 0 0 0,1-1 1 0 0,0 1-1 0 0,-1 0 0 0 0,1-1 0 0 0,0 1 1 0 0,0 0-1 0 0,0-1 0 0 0,0 0 0 0 0,0 1 1 0 0,0-1-1 0 0,0 0 0 0 0,0 1 0 0 0,1-1 0 0 0,-1 0 1 0 0,1 0-1 0 0,-1 1 0 0 0,1-1 0 0 0,0 0 1 0 0,-1 0-1 0 0,1 0 0 0 0,0 0 0 0 0,0 0 0 0 0,1 1 1 0 0,-1-1-1 0 0,0 0 0 0 0,2-3 0 0 0,3-12-1589 0 0</inkml:trace>
  <inkml:trace contextRef="#ctx0" brushRef="#br0" timeOffset="1">365 19 17247 0 0,'7'-2'243'0'0,"17"-11"1080"0"0,-23 13-1299 0 0,-1 0 0 0 0,1-1 1 0 0,-1 1-1 0 0,1 0 0 0 0,-1-1 0 0 0,1 1 1 0 0,-1 0-1 0 0,1 0 0 0 0,0-1 0 0 0,-1 1 1 0 0,1 0-1 0 0,-1 0 0 0 0,1 0 0 0 0,0 0 1 0 0,-1 0-1 0 0,1 0 0 0 0,-1 0 0 0 0,1 0 1 0 0,0 0-1 0 0,-1 0 0 0 0,1 0 1 0 0,0 1-1 0 0,-1-1 0 0 0,1 0 0 0 0,-1 0 1 0 0,1 0-1 0 0,-1 1 0 0 0,1-1 0 0 0,-1 0 1 0 0,1 1-1 0 0,-1-1 0 0 0,1 1 0 0 0,0 0 1 0 0,7 12 1353 0 0,-8-12-1301 0 0,4 11 697 0 0,-1 0 0 0 0,0 1 1 0 0,-1 0-1 0 0,1 17 0 0 0,-2 53 958 0 0,-1-29-1279 0 0,1 181-12 0 0,-1-125-569 0 0,3-60-2512 0 0,-3-42 1617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6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23959 0 0,'0'0'2592'0'0,"2"-3"-2592"0"0,8 1 0 0 0,-2 0 0 0 0,3-1 256 0 0,3 1-8 0 0,0-3 0 0 0,6 5 0 0 0,-1-2-248 0 0,10 2 64 0 0,-1 2-64 0 0,0 0 0 0 0,-3 1-960 0 0,0-1-208 0 0,1-2-48 0 0,-1 0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6 157 6912 0 0,'-5'-5'10968'0'0,"5"3"-9665"0"0,0 1-1188 0 0,1 0 1 0 0,-1-1-1 0 0,1 1 0 0 0,0 0 0 0 0,0 0 0 0 0,-1 0 0 0 0,1 0 0 0 0,0-1 0 0 0,0 1 0 0 0,0 0 0 0 0,0 1 0 0 0,0-1 0 0 0,0 0 0 0 0,0 0 0 0 0,1 0 0 0 0,1 0 1 0 0,25-12 1083 0 0,-16 8-635 0 0,-1 0-286 0 0,68-33 693 0 0,-69 32-909 0 0,-2 1-1 0 0,1-1 0 0 0,-1-1 0 0 0,0 0 0 0 0,0 0 0 0 0,10-11 1 0 0,-18 18-53 0 0,0-1-1 0 0,0 1 1 0 0,1 0 0 0 0,-1 0 0 0 0,0-1 0 0 0,0 1 0 0 0,1 0 0 0 0,-1-1 0 0 0,0 1 0 0 0,0 0 0 0 0,0-1 0 0 0,1 1 0 0 0,-1 0 0 0 0,0-1 0 0 0,0 1 0 0 0,0-1 0 0 0,0 1 0 0 0,0 0 0 0 0,0-1 0 0 0,0 1-1 0 0,0 0 1 0 0,0-1 0 0 0,0 1 0 0 0,0-1 0 0 0,0 1 0 0 0,0 0 0 0 0,0-1 0 0 0,-1 0 0 0 0,1 1 0 0 0,0 0-1 0 0,-1-1 1 0 0,1 1-1 0 0,-1 0 1 0 0,1-1 0 0 0,-1 1-1 0 0,0 0 1 0 0,1 0-1 0 0,-1 0 1 0 0,1-1-1 0 0,-1 1 1 0 0,1 0 0 0 0,-1 0-1 0 0,1 0 1 0 0,-1 0-1 0 0,0 0 1 0 0,-2 0 16 0 0,0 0 0 0 0,0 0 0 0 0,0 1 1 0 0,0-1-1 0 0,0 1 0 0 0,-3 0 0 0 0,-5 5 34 0 0,0 0 0 0 0,0 0 0 0 0,1 1 1 0 0,0 0-1 0 0,1 1 0 0 0,-13 12 0 0 0,16-14-60 0 0,1 0 0 0 0,0 0 1 0 0,0 1-1 0 0,0-1 0 0 0,1 1 0 0 0,0 0 0 0 0,0 1 1 0 0,1-1-1 0 0,0 1 0 0 0,-4 12 0 0 0,7-17 1 0 0,-1-1 0 0 0,1 1 0 0 0,0-1 0 0 0,-1 0 0 0 0,1 1 0 0 0,0-1 0 0 0,1 1 0 0 0,-1-1 0 0 0,0 1 0 0 0,1-1 0 0 0,-1 0 0 0 0,1 1 0 0 0,-1-1 0 0 0,1 0 0 0 0,0 1 0 0 0,0-1 0 0 0,1 0 0 0 0,-1 0 0 0 0,0 0 0 0 0,0 0 0 0 0,3 2 0 0 0,-2-2 0 0 0,0 0 0 0 0,0-1 0 0 0,0 1 0 0 0,1-1 0 0 0,-1 0 0 0 0,0 0 0 0 0,1 0 0 0 0,-1 0 0 0 0,1 0 0 0 0,-1 0 0 0 0,1 0 0 0 0,0-1 0 0 0,-1 0 0 0 0,1 1 0 0 0,0-1 0 0 0,-1 0 0 0 0,1 0 0 0 0,-1 0 0 0 0,4-1 0 0 0,7-1-246 0 0,0-1 0 0 0,0-1 0 0 0,19-7 0 0 0,12-9-4588 0 0,-27 12-2555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26 13504 0 0,'0'0'1224'0'0,"0"18"2265"0"0,0 19-373 0 0,1-8-2363 0 0,-2 0 1 0 0,-5 40 0 0 0,19-93 3960 0 0,25-30-4097 0 0,-19 28-274 0 0,-3 2-341 0 0,16-21 170 0 0,-29 42-310 0 0,0-1 0 0 0,1 0 0 0 0,-1 1 0 0 0,1 0-1 0 0,0 0 1 0 0,0 0 0 0 0,0 0 0 0 0,7-3 0 0 0,7 4-1996 0 0,-17 2 1827 0 0,8 0-1884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 15200 0 0,'-40'1'1527'0'0,"25"0"317"0"0,0 1 0 0 0,0 0 1 0 0,0 1-1 0 0,-17 6 1 0 0,32-9-1787 0 0,-1 0 1 0 0,1 0 0 0 0,0 0-1 0 0,0 0 1 0 0,-1 0 0 0 0,1 0-1 0 0,0 0 1 0 0,0 0 0 0 0,0 0-1 0 0,-1 0 1 0 0,1 1 0 0 0,0-1-1 0 0,0 0 1 0 0,-1 0 0 0 0,1 0-1 0 0,0 0 1 0 0,0 1 0 0 0,0-1-1 0 0,0 0 1 0 0,-1 0 0 0 0,1 0-1 0 0,0 1 1 0 0,0-1 0 0 0,0 0-1 0 0,0 0 1 0 0,0 1 0 0 0,0-1-1 0 0,0 0 1 0 0,0 0 0 0 0,0 1-1 0 0,0-1 1 0 0,0 0 0 0 0,0 0-1 0 0,0 1 1 0 0,0-1 0 0 0,0 0-1 0 0,0 1 1 0 0,7 8 440 0 0,16 5-516 0 0,1-4 116 0 0,-15-7-67 0 0,-1 1 0 0 0,-1 0 1 0 0,1 0-1 0 0,0 0 0 0 0,13 11 0 0 0,-20-14-22 0 0,1 1 0 0 0,0 0-1 0 0,0 0 1 0 0,-1 0 0 0 0,0 0 0 0 0,1 1-1 0 0,-1-1 1 0 0,0 0 0 0 0,0 0-1 0 0,0 1 1 0 0,0-1 0 0 0,0 1-1 0 0,-1-1 1 0 0,1 1 0 0 0,-1-1-1 0 0,1 1 1 0 0,-1-1 0 0 0,0 1 0 0 0,0 0-1 0 0,0-1 1 0 0,-1 1 0 0 0,1-1-1 0 0,-1 1 1 0 0,1-1 0 0 0,-2 4-1 0 0,-1 3-97 0 0,0 0 0 0 0,-1 1-1 0 0,-1-1 1 0 0,1-1-1 0 0,-1 1 1 0 0,-1-1-1 0 0,0 0 1 0 0,0 0-1 0 0,0 0 1 0 0,-1-1 0 0 0,0 0-1 0 0,0 0 1 0 0,-1-1-1 0 0,0 0 1 0 0,0 0-1 0 0,-1-1 1 0 0,-14 7-1 0 0,20-11-443 0 0,-1 0 0 0 0,1 0 0 0 0,0 0-1 0 0,-1-1 1 0 0,1 0 0 0 0,0 1-1 0 0,-6-1 1 0 0,9 0 528 0 0,-8 0-1555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48 188 19351 0 0,'31'-5'2109'0'0,"-23"5"-1712"0"0,-1-1-1 0 0,0-1 1 0 0,1 1-1 0 0,-1-1 1 0 0,11-5-1 0 0,-16 6-198 0 0,-1 1 0 0 0,1-1 0 0 0,-1 0 0 0 0,1 0 0 0 0,-1-1 0 0 0,0 1 0 0 0,0 0 0 0 0,1 0 0 0 0,-1-1 0 0 0,0 1 0 0 0,0 0 0 0 0,0-1 0 0 0,0 1 0 0 0,-1-1 0 0 0,2-1 0 0 0,-2 2 250 0 0,-17-6-184 0 0,12 7-182 0 0,1 1-1 0 0,-1 0 1 0 0,0 0 0 0 0,0 0-1 0 0,1 1 1 0 0,-1 0 0 0 0,1 0-1 0 0,-1 0 1 0 0,1 0 0 0 0,0 1-1 0 0,-5 2 1 0 0,-1 3 163 0 0,1-1 0 0 0,-1 2 0 0 0,-9 10 0 0 0,16-15-250 0 0,-1 0-1 0 0,1 0 1 0 0,0 1 0 0 0,0-1-1 0 0,1 1 1 0 0,-1 0-1 0 0,1 0 1 0 0,-3 8 0 0 0,5-12-4 0 0,0 0-1 0 0,0 0 1 0 0,-1 1 0 0 0,1-1 0 0 0,0 0 0 0 0,0 0-1 0 0,0 0 1 0 0,0 0 0 0 0,0 0 0 0 0,0 1 0 0 0,0-1 0 0 0,1 0-1 0 0,-1 0 1 0 0,0 0 0 0 0,0 0 0 0 0,1 0 0 0 0,-1 0-1 0 0,1 0 1 0 0,-1 0 0 0 0,1 0 0 0 0,0 0 0 0 0,-1 0 0 0 0,1 0-1 0 0,0 0 1 0 0,0 0 0 0 0,-1-1 0 0 0,1 1 0 0 0,0 0 0 0 0,0 0-1 0 0,0-1 1 0 0,0 1 0 0 0,0-1 0 0 0,0 1 0 0 0,0-1-1 0 0,0 1 1 0 0,0-1 0 0 0,0 0 0 0 0,0 1 0 0 0,1-1 0 0 0,-1 0-1 0 0,0 0 1 0 0,0 0 0 0 0,0 0 0 0 0,0 0 0 0 0,2 0-1 0 0,8 1-771 0 0,1-1 0 0 0,0-1 0 0 0,-1 0-1 0 0,1-1 1 0 0,0 0 0 0 0,16-5-1 0 0,-3 0-846 0 0</inkml:trace>
  <inkml:trace contextRef="#ctx0" brushRef="#br0" timeOffset="1">509 0 11520 0 0,'0'0'886'0'0,"-9"3"-548"0"0,5-3 347 0 0,0 1 1 0 0,0 0-1 0 0,0 1 1 0 0,-1-1-1 0 0,1 1 1 0 0,1 0 0 0 0,-1 0-1 0 0,0 0 1 0 0,0 0-1 0 0,1 1 1 0 0,-4 2-1 0 0,-19 25 1176 0 0,11-13-1205 0 0,10-11-400 0 0,0-1 0 0 0,0 1 0 0 0,1 0 0 0 0,0 0 0 0 0,-5 10 0 0 0,9-15-219 0 0,-4 7 201 0 0,1-1 0 0 0,1 1 0 0 0,-1-1 0 0 0,-1 10 0 0 0,4-14-211 0 0,0-1-1 0 0,0 1 1 0 0,0 0 0 0 0,0-1 0 0 0,0 1 0 0 0,1-1 0 0 0,-1 1-1 0 0,1-1 1 0 0,0 1 0 0 0,-1-1 0 0 0,1 1 0 0 0,0-1 0 0 0,0 0-1 0 0,1 0 1 0 0,-1 1 0 0 0,3 3 0 0 0,-2-4-16 0 0,1 1-1 0 0,-1-1 1 0 0,0 0 0 0 0,1 1-1 0 0,0-1 1 0 0,-1 0 0 0 0,1-1 0 0 0,0 1-1 0 0,0 0 1 0 0,0-1 0 0 0,0 0-1 0 0,0 1 1 0 0,0-1 0 0 0,1-1 0 0 0,-1 1-1 0 0,0 0 1 0 0,1-1 0 0 0,-1 1-1 0 0,0-1 1 0 0,1 0 0 0 0,-1 0 0 0 0,5-1-1 0 0,-1 0-492 0 0,1 0 0 0 0,-1-1 0 0 0,12-4 0 0 0,19-11-6756 0 0,-18 5-428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5984 0 0,'19'-35'14868'0'0,"-18"35"-14449"0"0,0 1-24 0 0,0-1 0 0 0,0 1 0 0 0,0-1 0 0 0,0 1 0 0 0,0 0 0 0 0,0 0 0 0 0,0 0 1 0 0,0-1-1 0 0,0 1 0 0 0,0 0 0 0 0,-1 0 0 0 0,2 2 0 0 0,2 3-30 0 0,0 1 0 0 0,5 13 0 0 0,-4-3-204 0 0,0 0 0 0 0,-1 1 0 0 0,2 25 0 0 0,-1 56-504 0 0,-2-27 219 0 0,6 133-112 0 0,-9-186-986 0 0,-3-3-408 0 0</inkml:trace>
  <inkml:trace contextRef="#ctx0" brushRef="#br0" timeOffset="1">23 386 23039 0 0,'0'0'2400'0'0,"6"-3"-2272"0"0,2 1-128 0 0,1 0 0 0 0,-4-2 0 0 0,3 2 0 0 0,4-1 0 0 0,-4 1 0 0 0,6 0 0 0 0,-2-1 0 0 0,-1 1 0 0 0,0-3 0 0 0,6 2-6808 0 0,-3-2-1383 0 0</inkml:trace>
  <inkml:trace contextRef="#ctx0" brushRef="#br0" timeOffset="2">305 431 21191 0 0,'-3'7'464'0'0,"-3"3"96"0"0,0 5 16 0 0,4 0 32 0 0,-4 0-488 0 0,4 1-120 0 0,-5-4 0 0 0,2 1 0 0 0,5-4 0 0 0,-3-1 0 0 0,3-4 0 0 0,3-6 0 0 0,6-8-6256 0 0,-4-3-1271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73 5984 0 0,'-3'-18'264'0'0,"3"10"56"0"0,0 4-256 0 0,0-6-64 0 0,-13-23 18559 0 0,10 35-18311 0 0,-3-2-152 0 0,3 6-24 0 0,3 1-800 0 0,0 0-160 0 0,3 4-32 0 0</inkml:trace>
  <inkml:trace contextRef="#ctx0" brushRef="#br0" timeOffset="1">281 253 19351 0 0,'-1'1'439'0'0,"-7"3"101"0"0,-1 1 0 0 0,-13 3-1 0 0,14-5-467 0 0,1-1 0 0 0,0 1 1 0 0,0 1-1 0 0,1-1 0 0 0,-1 1 0 0 0,-8 7 0 0 0,7-4 406 0 0,0 0 0 0 0,1 1-1 0 0,-7 10 1 0 0,11-14-91 0 0,0 0 1 0 0,0 1-1 0 0,1-1 0 0 0,0 1 1 0 0,0-1-1 0 0,0 1 0 0 0,0 0 1 0 0,-1 8-1 0 0,2-11-352 0 0,1-1 1 0 0,0 1-1 0 0,-1-1 0 0 0,1 1 1 0 0,0-1-1 0 0,0 1 0 0 0,0-1 0 0 0,0 1 1 0 0,0 0-1 0 0,1-1 0 0 0,-1 1 1 0 0,0-1-1 0 0,1 1 0 0 0,-1-1 0 0 0,1 1 1 0 0,0-1-1 0 0,-1 0 0 0 0,1 1 1 0 0,0-1-1 0 0,0 0 0 0 0,0 1 0 0 0,0-1 1 0 0,0 0-1 0 0,0 0 0 0 0,0 0 0 0 0,0 0 1 0 0,0 0-1 0 0,0 0 0 0 0,1 0 1 0 0,-1 0-1 0 0,0-1 0 0 0,1 1 0 0 0,-1 0 1 0 0,1-1-1 0 0,-1 1 0 0 0,1-1 1 0 0,-1 0-1 0 0,2 1 0 0 0,2-1 47 0 0,-1 1 0 0 0,1-1 0 0 0,0 0 0 0 0,-1-1 0 0 0,1 1 0 0 0,-1-1 0 0 0,1 0 0 0 0,-1 0 0 0 0,0 0 0 0 0,1-1 0 0 0,5-2 0 0 0,-2-1-215 0 0,0 0-1 0 0,0-1 1 0 0,0 0-1 0 0,-1 0 1 0 0,0-1 0 0 0,0 0-1 0 0,0 0 1 0 0,-1 0-1 0 0,0-1 1 0 0,-1 0 0 0 0,0 0-1 0 0,0 0 1 0 0,-1-1-1 0 0,0 0 1 0 0,5-15-1 0 0,-5 14-1577 0 0,1 2-419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20359 0 0,'0'0'4306'0'0,"6"-5"-3010"0"0,0-3-601 0 0,0 0 1 0 0,0 0-1 0 0,7-15 0 0 0,-8 13 190 0 0,15-20-1 0 0,-19 29-771 0 0,-1 0-90 0 0,0 1 0 0 0,0-1-1 0 0,0 1 1 0 0,1 0-1 0 0,-1-1 1 0 0,0 1 0 0 0,0-1-1 0 0,1 1 1 0 0,-1 0-1 0 0,0-1 1 0 0,0 1-1 0 0,1 0 1 0 0,-1-1 0 0 0,0 1-1 0 0,1 0 1 0 0,-1 0-1 0 0,1-1 1 0 0,-1 1-1 0 0,0 0 1 0 0,1 0 0 0 0,-1 0-1 0 0,1 0 1 0 0,-1-1-1 0 0,0 1 1 0 0,1 0-1 0 0,-1 0 1 0 0,1 0 0 0 0,-1 0-1 0 0,1 0 1 0 0,-1 0-1 0 0,1 0 1 0 0,-1 0-1 0 0,0 0 1 0 0,1 0 0 0 0,-1 1-1 0 0,1-1 1 0 0,-1 0-1 0 0,0 0 1 0 0,1 0 0 0 0,-1 0-1 0 0,1 1 1 0 0,-1-1-1 0 0,0 0 1 0 0,1 1-1 0 0,4 3-53 0 0,0 0-1 0 0,-1 0 1 0 0,1 0-1 0 0,-1 1 1 0 0,7 10-1 0 0,5 5-311 0 0,-10-13 315 0 0,11 9 27 0 0,-6-8-37 0 0,-8-5 54 0 0,1-1 0 0 0,0 1 0 0 0,0 0 0 0 0,0-1-1 0 0,7 3 1 0 0,-10-4-23 0 0,0-1 0 0 0,-1 0-1 0 0,1 0 1 0 0,0 0-1 0 0,0 0 1 0 0,0 0-1 0 0,-1 0 1 0 0,1 0-1 0 0,0 0 1 0 0,0 0-1 0 0,-1 0 1 0 0,1 0-1 0 0,0 0 1 0 0,0 0-1 0 0,0-1 1 0 0,-1 1-1 0 0,1 0 1 0 0,0-1-1 0 0,-1 1 1 0 0,1 0-1 0 0,0-1 1 0 0,-1 1-1 0 0,1-1 1 0 0,0 1-1 0 0,-1-1 1 0 0,1 1-1 0 0,-1-1 1 0 0,1 0 0 0 0,-1 1-1 0 0,1-1 1 0 0,-1 0-1 0 0,0 1 1 0 0,1-1-1 0 0,-1 0 1 0 0,0 0-1 0 0,1 1 1 0 0,-1-1-1 0 0,0 0 1 0 0,0 0-1 0 0,0 0 1 0 0,3-7-115 0 0,2-9-1967 0 0,-1 0-4819 0 0,-2-3-2435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4:55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48 2760 0 0,'-4'-1'534'0'0,"-1"0"0"0"0,1-1-1 0 0,0 1 1 0 0,0-1 0 0 0,0 0 0 0 0,-7-3 0 0 0,-1-1 2027 0 0,12 5-2508 0 0,-6-1 216 0 0,1-1-1 0 0,-1 1 1 0 0,1 0-1 0 0,-1 0 1 0 0,0 0-1 0 0,0 1 1 0 0,0 0-1 0 0,-9-1 1 0 0,-12-1 731 0 0,26 3-248 0 0,-3 9 781 0 0,3-9-1507 0 0,1 1 0 0 0,0-1 0 0 0,-1 0 1 0 0,1 0-1 0 0,0 1 0 0 0,0-1 0 0 0,0 0 0 0 0,-1 1 0 0 0,1-1 0 0 0,0 0 1 0 0,0 1-1 0 0,0-1 0 0 0,0 0 0 0 0,0 1 0 0 0,-1-1 0 0 0,1 0 0 0 0,0 1 1 0 0,0-1-1 0 0,0 1 0 0 0,0-1 0 0 0,0 0 0 0 0,0 1 0 0 0,0-1 0 0 0,0 0 1 0 0,0 1-1 0 0,1-1 0 0 0,-1 1 0 0 0,0-1 0 0 0,0 0 0 0 0,0 1 0 0 0,0-1 1 0 0,0 0-1 0 0,1 1 0 0 0,-1-1 0 0 0,0 0 0 0 0,0 0 0 0 0,1 1 0 0 0,-1-1 1 0 0,0 0-1 0 0,0 1 0 0 0,1-1 0 0 0,-1 0 0 0 0,0 0 0 0 0,1 0 0 0 0,0 1 1 0 0,3 2 158 0 0,0-1 1 0 0,0 1-1 0 0,0-1 1 0 0,1 0-1 0 0,-1 0 1 0 0,1 0 0 0 0,-1 0-1 0 0,1-1 1 0 0,0 0-1 0 0,0 0 1 0 0,0 0-1 0 0,6-1 1 0 0,9 1-6 0 0,36-4 1 0 0,-21 0 52 0 0,102-4-215 0 0,169-4-19 0 0,71 4 873 0 0,-160 1 179 0 0,137 4 98 0 0,-154 14-941 0 0,-181-11-219 0 0,312 13 174 0 0,-17-25 12 0 0,-149 2-108 0 0,-157 9-70 0 0,262-17-68 0 0,-170 13 71 0 0,-44 3 0 0 0,327 3 0 0 0,-333-1 0 0 0,206 9 61 0 0,108 2 60 0 0,122-7 857 0 0,-296-5-586 0 0,71 2-104 0 0,-150 4-161 0 0,210 16 282 0 0,106 12 430 0 0,-337-29-683 0 0,335-9 414 0 0,-235-4-337 0 0,-75-1-82 0 0,19 0-1376 0 0,-124 9-5015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9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169 129 7368 0 0,'0'0'568'0'0,"-3"-8"-18"0"0,-14-11 7310 0 0,15 17-7295 0 0,-1 0 0 0 0,1 0 0 0 0,-1 0 1 0 0,1 1-1 0 0,-1-1 0 0 0,-4-1 0 0 0,6 3-439 0 0,-1-1 0 0 0,0 1 0 0 0,0-1 0 0 0,0 1 0 0 0,0 0 0 0 0,0 0 0 0 0,0 0 0 0 0,0 0 1 0 0,0 0-1 0 0,0 0 0 0 0,0 0 0 0 0,0 1 0 0 0,0-1 0 0 0,0 1 0 0 0,0-1 0 0 0,0 1 0 0 0,0 0 0 0 0,0 0 0 0 0,0 0 1 0 0,1 0-1 0 0,-1 0 0 0 0,0 0 0 0 0,1 0 0 0 0,-3 3 0 0 0,-2 2-12 0 0,-1 1 0 0 0,1 0 0 0 0,1 0-1 0 0,-1 1 1 0 0,1 0 0 0 0,1 0 0 0 0,-1 0 0 0 0,1 0 0 0 0,-3 11 0 0 0,1-1-11 0 0,1 0 0 0 0,1 1 0 0 0,-3 27 0 0 0,6-29-62 0 0,1 1 0 0 0,1-1 0 0 0,1 1 0 0 0,4 19 0 0 0,-5-31-26 0 0,0-1 1 0 0,0 0-1 0 0,1 0 1 0 0,0 1-1 0 0,0-1 1 0 0,0-1 0 0 0,0 1-1 0 0,1 0 1 0 0,0 0-1 0 0,0-1 1 0 0,0 0-1 0 0,1 1 1 0 0,-1-1-1 0 0,1-1 1 0 0,0 1-1 0 0,6 3 1 0 0,-7-4 6 0 0,1-1 1 0 0,0 0 0 0 0,0 0 0 0 0,0 0-1 0 0,0-1 1 0 0,0 1 0 0 0,1-1 0 0 0,-1 0-1 0 0,0 0 1 0 0,1-1 0 0 0,-1 1 0 0 0,1-1-1 0 0,-1 0 1 0 0,1 0 0 0 0,-1 0-1 0 0,0-1 1 0 0,1 0 0 0 0,-1 0 0 0 0,0 0-1 0 0,5-2 1 0 0,6-2 64 0 0,0-2 1 0 0,-1 0-1 0 0,0 0 0 0 0,-1-2 1 0 0,0 1-1 0 0,0-2 0 0 0,-1 0 0 0 0,0 0 1 0 0,0-1-1 0 0,13-18 0 0 0,8-10 50 0 0,-5 6 71 0 0,23-36-1 0 0,-40 50-128 0 0,1 2 94 0 0,-1-1-1 0 0,-1 0 0 0 0,9-24 0 0 0,2 0 250 0 0,-17 36-281 0 0,0-1 0 0 0,0 0 0 0 0,-1-1 0 0 0,0 1 0 0 0,0 0 0 0 0,-1-1 0 0 0,2-10-1 0 0,0 10 235 0 0,-2 7-82 0 0,-3 6-193 0 0,-4 9-58 0 0,1 1-1 0 0,0 0 0 0 0,-2 23 0 0 0,5-28-35 0 0,0-4-6 0 0,-8 53 59 0 0,-3 88-1 0 0,12-142-103 0 0,0 15 131 0 0,5 41 0 0 0,-4-56-177 0 0,-1-1-1 0 0,1 1 0 0 0,1 0 0 0 0,-1 0 1 0 0,1-1-1 0 0,0 1 0 0 0,0-1 0 0 0,0 0 1 0 0,0 1-1 0 0,1-1 0 0 0,0 0 0 0 0,0 0 1 0 0,0-1-1 0 0,4 5 0 0 0,-6-7-119 0 0,1 0-1 0 0,0 0 1 0 0,0 0 0 0 0,-1 0-1 0 0,1 0 1 0 0,0 0 0 0 0,0 0-1 0 0,0-1 1 0 0,0 1 0 0 0,0-1-1 0 0,0 1 1 0 0,0-1 0 0 0,0 0 0 0 0,0 0-1 0 0,0 0 1 0 0,0 0 0 0 0,0 0-1 0 0,0 0 1 0 0,0-1 0 0 0,0 1-1 0 0,3-1 1 0 0,9-3-1512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11 318 6912 0 0,'-11'5'13891'0'0,"12"-7"-13537"0"0,0 0 0 0 0,0 0-1 0 0,-1 0 1 0 0,1 0-1 0 0,-1 0 1 0 0,1 0 0 0 0,-1-1-1 0 0,0-1 1 0 0,3-13 1209 0 0,7-15-62 0 0,22-46 0 0 0,-18 48-1102 0 0,35-64 590 0 0,-41 81-842 0 0,1 1 0 0 0,12-13 0 0 0,-21 25-146 0 0,1 0-1 0 0,-1 0 0 0 0,0 0 1 0 0,1 0-1 0 0,-1 0 0 0 0,0 0 1 0 0,1 0-1 0 0,-1 0 0 0 0,0 0 1 0 0,0 0-1 0 0,1 0 0 0 0,-1 0 1 0 0,0 0-1 0 0,1 0 0 0 0,-1 0 1 0 0,0 0-1 0 0,0 0 0 0 0,1 0 1 0 0,-1 1-1 0 0,0-1 0 0 0,0 0 1 0 0,1 0-1 0 0,-1 0 0 0 0,0 1 1 0 0,0-1-1 0 0,0 0 0 0 0,1 0 1 0 0,-1 0-1 0 0,0 1 0 0 0,0-1 1 0 0,0 0-1 0 0,0 0 0 0 0,1 1 0 0 0,-1-1 1 0 0,0 0-1 0 0,0 1 0 0 0,0-1 1 0 0,0 0-1 0 0,0 0 0 0 0,0 1 1 0 0,5 14-4 0 0,-5 0 3 0 0,-1-8 0 0 0,1 0 0 0 0,0-1 0 0 0,2 14 0 0 0,6 43-31 0 0,-7-44-8 0 0,8 37 1 0 0,-8-49 33 0 0,1-1 1 0 0,1 0 0 0 0,-1 1-1 0 0,1-1 1 0 0,0 0 0 0 0,0-1-1 0 0,1 1 1 0 0,-1 0-1 0 0,8 7 1 0 0,-7-8 13 0 0,1-1 0 0 0,-1 0 0 0 0,1 0 0 0 0,0 0 0 0 0,0-1 0 0 0,0 1 0 0 0,7 2 0 0 0,-11-5-4 0 0,1 0-1 0 0,0-1 1 0 0,0 1 0 0 0,0 0-1 0 0,0-1 1 0 0,0 1-1 0 0,0-1 1 0 0,0 0 0 0 0,0 0-1 0 0,0 0 1 0 0,0 0-1 0 0,0 0 1 0 0,0 0 0 0 0,0 0-1 0 0,0-1 1 0 0,-1 1 0 0 0,1-1-1 0 0,0 1 1 0 0,0-1-1 0 0,0 0 1 0 0,0 0 0 0 0,-1 0-1 0 0,1 0 1 0 0,0 0-1 0 0,2-2 1 0 0,3-4 59 0 0,-1 1-1 0 0,0-1 1 0 0,-1 0-1 0 0,1 0 1 0 0,-2-1 0 0 0,7-12-1 0 0,20-54 91 0 0,-6 13-830 0 0,-18 45 19 0 0,-6 12 379 0 0,1-1 1 0 0,0 1-1 0 0,0 0 1 0 0,0 0-1 0 0,1 0 0 0 0,4-6 1 0 0,27-34-6608 0 0,-17 30-976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69 304 20415 0 0,'0'7'1848'0'0,"-1"0"-1752"0"0,0 1 0 0 0,0-1 0 0 0,-4 13 0 0 0,-3 13 526 0 0,-8 62 2071 0 0,14-83-2351 0 0,-1-1 0 0 0,-4 18 0 0 0,-5 19 404 0 0,6-21-559 0 0,4-22-360 0 0,1 0 1 0 0,0-1-1 0 0,0 1 1 0 0,0 0-1 0 0,1-1 0 0 0,-1 1 1 0 0,1 0-1 0 0,0 0 1 0 0,1-1-1 0 0,-1 1 0 0 0,3 8 1 0 0</inkml:trace>
  <inkml:trace contextRef="#ctx0" brushRef="#br0" timeOffset="1">92 5 14280 0 0,'-3'-4'8783'0'0,"8"6"-5847"0"0,1 3-3080 0 0,-1 2-88 0 0,7 4-24 0 0,-4-4-696 0 0,7 5-136 0 0,1-1-32 0 0,1-2-4959 0 0,3 4-985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0 5528 0 0,'-4'5'127'0'0,"0"1"1"0"0,0-2-1 0 0,-9 10 1 0 0,-1-3 4125 0 0,-19 12 1 0 0,-1 0 1442 0 0,13-4-4783 0 0,7-4 889 0 0,-25 33 1 0 0,35-42-1393 0 0,0 1-1 0 0,0-1 1 0 0,1 1 0 0 0,-1 0 0 0 0,1 1 0 0 0,1-1-1 0 0,0 0 1 0 0,-3 12 0 0 0,5-17-278 0 0,0 0-1 0 0,-1 0 1 0 0,1 0-1 0 0,0 0 1 0 0,0 0-1 0 0,0 0 1 0 0,0 0-1 0 0,0-1 1 0 0,1 1-1 0 0,-1 0 1 0 0,1 0-1 0 0,-1 0 1 0 0,1 0-1 0 0,0 0 1 0 0,-1-1-1 0 0,3 4 1 0 0,-2-4-81 0 0,0 0 0 0 0,0 0 1 0 0,1-1-1 0 0,-1 1 1 0 0,0 0-1 0 0,0-1 1 0 0,1 1-1 0 0,-1-1 0 0 0,0 1 1 0 0,1-1-1 0 0,-1 1 1 0 0,0-1-1 0 0,1 0 0 0 0,-1 0 1 0 0,0 0-1 0 0,1 0 1 0 0,-1 0-1 0 0,1 0 0 0 0,-1 0 1 0 0,0 0-1 0 0,1 0 1 0 0,-1-1-1 0 0,2 0 0 0 0,6-2 12 0 0,0-1 0 0 0,-1 0 0 0 0,1 0-1 0 0,-1-1 1 0 0,0 0 0 0 0,-1-1-1 0 0,1 0 1 0 0,9-10 0 0 0,5-1-9 0 0,-17 11-72 0 0,1 1-1 0 0,-1-1 0 0 0,0 0 1 0 0,0 0-1 0 0,5-9 1 0 0,12-16-1075 0 0,-21 30 636 0 0,0-1 597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1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1 424 26719 0 0,'0'0'2041'0'0,"6"-13"-1146"0"0,10-17-342 0 0,-3-2 0 0 0,0 0 0 0 0,8-37 0 0 0,8-21 335 0 0,-23 68-876 0 0,-6 23-12 0 0,0-1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0,0-1 0 0 0,0 1 0 0 0,2 10 0 0 0,2 41 0 0 0,-3-26 0 0 0,1 0 0 0 0,1 0 0 0 0,10 35 0 0 0,-12-57 0 0 0,-1-1 0 0 0,2 0 0 0 0,-1 1 0 0 0,0-1 0 0 0,0 1 0 0 0,1-1 0 0 0,-1 0 0 0 0,1 0 0 0 0,0 0 0 0 0,0 0 0 0 0,-1 0 0 0 0,1 0 0 0 0,0-1 0 0 0,1 1 0 0 0,2 2 0 0 0,-3-4 0 0 0,-1 1 0 0 0,0 0 0 0 0,1-1 0 0 0,-1 1 0 0 0,0-1 0 0 0,1 0 0 0 0,-1 0 0 0 0,1 1 0 0 0,-1-1 0 0 0,0 0 0 0 0,1 0 0 0 0,-1 0 0 0 0,1 0 0 0 0,-1 0 0 0 0,1-1 0 0 0,-1 1 0 0 0,0 0 0 0 0,1-1 0 0 0,-1 1 0 0 0,0-1 0 0 0,1 1 0 0 0,-1-1 0 0 0,0 0 0 0 0,0 0 0 0 0,1 1 0 0 0,-1-1 0 0 0,0 0 0 0 0,0 0 0 0 0,2-2 0 0 0,2-3-18 0 0,0-1-1 0 0,-1 0 1 0 0,1 1-1 0 0,-2-2 1 0 0,1 1 0 0 0,-1 0-1 0 0,0-1 1 0 0,3-8-1 0 0,1-10-126 0 0,4-29-1 0 0,8-111-6455 0 0,-15 124 4411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47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81 10136 0 0,'0'0'230'0'0,"-11"-3"596"0"0,-23-9 406 0 0,20 0 34 0 0,-4 3 1875 0 0,17 8-2876 0 0,0 1 0 0 0,0 0 0 0 0,0 0 0 0 0,0 0 1 0 0,1 0-1 0 0,-1 0 0 0 0,0 0 0 0 0,0 0 0 0 0,0 1 0 0 0,0-1 1 0 0,1 0-1 0 0,-1 0 0 0 0,0 1 0 0 0,0-1 0 0 0,-5 4 4777 0 0,10 15-3221 0 0,-3-18-1772 0 0,0 1 6 0 0,1-1-1 0 0,-1 1 1 0 0,0-1-1 0 0,1 0 1 0 0,-1 1-1 0 0,1-1 1 0 0,0 0 0 0 0,-1 0-1 0 0,1 0 1 0 0,0 0-1 0 0,0 0 1 0 0,-1-1-1 0 0,1 1 1 0 0,0-1-1 0 0,0 1 1 0 0,3 0-1 0 0,-4-1 77 0 0,9 5 106 0 0,-5-4-228 0 0,-1 0 1 0 0,0-1-1 0 0,0 1 1 0 0,0-1-1 0 0,0 0 0 0 0,0 0 1 0 0,6-2-1 0 0,9 1 96 0 0,-15 1-87 0 0,1-1 1 0 0,-1 1-1 0 0,0-1 0 0 0,0 0 0 0 0,6-3 1 0 0,15-2 27 0 0,180-4-46 0 0,46 6 235 0 0,-194 5-122 0 0,36 0 48 0 0,146-20-64 0 0,-34 3 9 0 0,103 6-42 0 0,-145 3 128 0 0,3 2-117 0 0,7 2 65 0 0,94 2 226 0 0,-69-3-213 0 0,51 2 33 0 0,-96 7-147 0 0,-51-3-3 0 0,54 11 58 0 0,-35-1 4 0 0,-51-7-58 0 0,240 19 109 0 0,-149-15-85 0 0,-18-1-53 0 0,140 8 38 0 0,-210-13-45 0 0,113 7 7 0 0,117 8 99 0 0,-169-11-50 0 0,102 8-31 0 0,307 13 134 0 0,-434-25-159 0 0,565 11 131 0 0,-481-9-123 0 0,-57-1 55 0 0,526 20 262 0 0,-355-14-325 0 0,10-5 16 0 0,-300-5-20 0 0,87-1 0 0 0,227 7 0 0 0,-236-5 0 0 0,30 3 0 0 0,-18 0 0 0 0,-93-3 0 0 0,0-1 0 0 0,24-3 0 0 0,-27 1 0 0 0,0 1 0 0 0,0 1 0 0 0,0 0 0 0 0,0 0 0 0 0,17 3 0 0 0,6-1 0 0 0,-9-4-72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49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21 2760 0 0,'11'-21'24414'0'0,"-8"33"-22358"0"0,-1 4-1912 0 0,-1 0 1 0 0,-1 1-1 0 0,-1-1 1 0 0,0 0-1 0 0,-6 31 1 0 0,4-26-64 0 0,-25 138 456 0 0,28-158-658 0 0,-2 22 349 0 0,1-5-3554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0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230 110 11976 0 0,'0'0'1200'0'0,"-1"-1"-1099"0"0,-1-1 38 0 0,-2-2 1181 0 0,-1 0 1 0 0,0 0-1 0 0,0 0 1 0 0,0 0 0 0 0,0 1-1 0 0,-7-4 1 0 0,9 6-1168 0 0,0 0 0 0 0,0 0 1 0 0,1 0-1 0 0,-1 0 0 0 0,0 1 1 0 0,0-1-1 0 0,-1 1 0 0 0,1 0 0 0 0,0-1 1 0 0,0 1-1 0 0,0 1 0 0 0,0-1 1 0 0,0 0-1 0 0,-4 2 0 0 0,4-1-93 0 0,1 0-1 0 0,-1 0 0 0 0,1 0 0 0 0,0 1 1 0 0,0-1-1 0 0,0 1 0 0 0,0-1 1 0 0,0 1-1 0 0,0 0 0 0 0,-3 3 1 0 0,-17 24-142 0 0,11-13 119 0 0,1-2 81 0 0,0 0-1 0 0,2 1 0 0 0,-1 0 1 0 0,2 0-1 0 0,0 1 0 0 0,-8 29 1 0 0,12-35-2 0 0,0 1 1 0 0,1-1-1 0 0,1 0 1 0 0,0 1-1 0 0,0-1 1 0 0,1 1-1 0 0,0-1 1 0 0,1 0-1 0 0,0 1 1 0 0,1-1-1 0 0,0 0 1 0 0,5 15-1 0 0,-5-21-59 0 0,0 1-1 0 0,0-1 1 0 0,1 1-1 0 0,-1-1 1 0 0,1 0-1 0 0,0 0 1 0 0,0 0 0 0 0,0 0-1 0 0,1 0 1 0 0,-1-1-1 0 0,1 1 1 0 0,0-1-1 0 0,0 0 1 0 0,0 0-1 0 0,1-1 1 0 0,5 3 0 0 0,-4-2-1 0 0,0-1 1 0 0,1 0-1 0 0,0 0 1 0 0,-1-1-1 0 0,1 0 1 0 0,0 0-1 0 0,-1-1 1 0 0,1 0-1 0 0,0 0 1 0 0,0 0 0 0 0,11-3-1 0 0,-5 0 29 0 0,-1 0 0 0 0,1 0 0 0 0,-1-2 1 0 0,1 1-1 0 0,-1-2 0 0 0,-1 0 0 0 0,1 0 0 0 0,-1-1 0 0 0,0 0 0 0 0,0-1 0 0 0,13-13 1 0 0,-14 11-17 0 0,1-2 0 0 0,-1 1 0 0 0,-1-1 0 0 0,0-1 0 0 0,-1 1 0 0 0,0-1 0 0 0,-1-1 0 0 0,-1 0 0 0 0,8-23 0 0 0,-8 18-16 0 0,-1 0 0 0 0,-1-1 1 0 0,4-38-1 0 0,-8 49-38 0 0,0 0-1 0 0,0 1 1 0 0,-1-1-1 0 0,0 1 1 0 0,0-1-1 0 0,-1 0 1 0 0,0 1 0 0 0,0 0-1 0 0,-1 0 1 0 0,0-1-1 0 0,-7-11 1 0 0,8 18-55 0 0,0-1 0 0 0,0 0 0 0 0,0 1 1 0 0,0-1-1 0 0,0 1 0 0 0,-1-1 0 0 0,1 1 0 0 0,-1 0 0 0 0,1 0 0 0 0,-1 0 0 0 0,0 1 0 0 0,-3-3 1 0 0,3 3-475 0 0,0 0 0 0 0,-1 0 1 0 0,1 0-1 0 0,0 1 0 0 0,0-1 1 0 0,-1 1-1 0 0,-4-1 0 0 0,-6 3-9326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98 15232 0 0,'-4'-10'696'0'0,"3"8"-14"0"0,-1-19-170 0 0,1 18-35 0 0,1-1 1 0 0,0 1-1 0 0,-1-1 0 0 0,1 0 0 0 0,0 1 0 0 0,1-6 0 0 0,10-26 6803 0 0,-10 48-6636 0 0,0 8-444 0 0,-2-1 0 0 0,0 1 0 0 0,-1 0 0 0 0,0-1 0 0 0,-8 23 0 0 0,-1 21 173 0 0,8-48-291 0 0,-9 90 311 0 0,11-86-365 0 0,0 1 0 0 0,2-1 0 0 0,4 27 0 0 0,-5-47-28 0 0,1 8-2 0 0,0-1 0 0 0,1 1-1 0 0,0 0 1 0 0,0-1 0 0 0,6 12-1 0 0,-1-5-377 0 0,6 10-4421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38 17071 0 0,'-7'3'11112'0'0,"17"0"-10947"0"0,0 0 1 0 0,0-1-1 0 0,0 0 0 0 0,0 0 1 0 0,22 0-1 0 0,-6-2 219 0 0,34-5 0 0 0,-30 0-1695 0 0,0 0 0 0 0,-1-2-1 0 0,42-16 1 0 0,-48 14-348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00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3224 0 0,'0'-2'3945'0'0,"4"-19"2579"0"0,-1 16-5833 0 0,-3 4-537 0 0,0 1 1 0 0,1-1-1 0 0,-1 0 0 0 0,0 0 0 0 0,1 1 1 0 0,-1-1-1 0 0,1 0 0 0 0,0 1 0 0 0,-1-1 1 0 0,1 1-1 0 0,-1-1 0 0 0,1 1 1 0 0,0-1-1 0 0,0 1 0 0 0,-1-1 0 0 0,1 1 1 0 0,0-1-1 0 0,0 1 0 0 0,-1 0 1 0 0,1 0-1 0 0,1-1 0 0 0,3 0 148 0 0,-1 0 0 0 0,1 0 0 0 0,-1 0 0 0 0,1 0 0 0 0,-1 1 0 0 0,1-1 0 0 0,0 1 0 0 0,-1 1 0 0 0,1-1 0 0 0,-1 1 0 0 0,1-1-1 0 0,-1 1 1 0 0,1 1 0 0 0,7 2 0 0 0,30 8 549 0 0,-6-4-363 0 0,-20-4-312 0 0,-1 0 1 0 0,0-1-1 0 0,31 2 1 0 0,9 2 158 0 0,66 5-164 0 0,-85-10-62 0 0,-14-1-31 0 0,0-1-1 0 0,23-4 0 0 0,-3 0-5 0 0,244-21 767 0 0,-186 27-1235 0 0,-76-1 409 0 0,209 21 327 0 0,-187-17-104 0 0,340 30 710 0 0,-309-35-667 0 0,6 0-224 0 0,90 5 92 0 0,-80-6 52 0 0,-31-1 7 0 0,142 5 114 0 0,18-9-162 0 0,-2 0 16 0 0,-167 4-119 0 0,25 1 14 0 0,50 2-24 0 0,-59-2-15 0 0,77-4 25 0 0,-61 1 23 0 0,328-15 337 0 0,-230 10-342 0 0,308-6 55 0 0,-134 27-128 0 0,52 10 320 0 0,-172-19-571 0 0,-63-4 677 0 0,465-5-662 0 0,-449 7 346 0 0,-68 0-111 0 0,180 4 281 0 0,-1 0 0 0 0,157-13-45 0 0,-11-20 51 0 0,-262 14-215 0 0,-146 12-87 0 0,0-2 1 0 0,-1-2-1 0 0,69-20 0 0 0,-91 22-471 0 0,-13 3 163 0 0,1 0 0 0 0,-1 0-1 0 0,1 0 1 0 0,-1 0 0 0 0,1 0 0 0 0,-1-1-1 0 0,0 0 1 0 0,1 1 0 0 0,-1-1 0 0 0,0-1-1 0 0,0 1 1 0 0,3-3 0 0 0,-3 0-1191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6448 0 0,'-7'8'688'0'0,"5"-5"1340"0"0,1-1-1 0 0,-1 1 1 0 0,0 0 0 0 0,1 0 0 0 0,-2 5 0 0 0,-3 18 3936 0 0,4 31-3896 0 0,1-25-1157 0 0,1-20-659 0 0,-1 0 0 0 0,2 0 0 0 0,-1 0 0 0 0,5 20 0 0 0,-3-27-367 0 0,-1 1 0 0 0,1-1 1 0 0,0 0-1 0 0,1 0 0 0 0,-1 0 0 0 0,1 0 0 0 0,0 0 1 0 0,0 0-1 0 0,0-1 0 0 0,1 0 0 0 0,7 8 0 0 0,-3-7-1502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0,'1'0'353'0'0,"0"-2"501"0"0,1 1 0 0 0,-1-1-1 0 0,1 0 1 0 0,-1 1 0 0 0,0-1 0 0 0,0 0 0 0 0,1 0-1 0 0,-1 0 1 0 0,0 0 0 0 0,4-12 8934 0 0,-4 15-9623 0 0,0 0-1 0 0,0 1 1 0 0,0-1 0 0 0,0 0-1 0 0,-1 0 1 0 0,1 1-1 0 0,-1-1 1 0 0,1 0-1 0 0,-1 1 1 0 0,1-1-1 0 0,-1 1 1 0 0,1 1-1 0 0,-1-2-81 0 0,3 19 183 0 0,-1 0 0 0 0,-1 0 0 0 0,-1 0 0 0 0,-1 0 0 0 0,-3 20 0 0 0,2-15 79 0 0,-20 141 263 0 0,21-150-257 0 0,-2 7 198 0 0,2 26 0 0 0,1-42-531 0 0,1 0-1 0 0,-1 0 0 0 0,1-1 1 0 0,1 1-1 0 0,-1-1 0 0 0,1 1 0 0 0,0-1 1 0 0,6 10-1 0 0,-7-13-23 0 0,-1-2-2 0 0,0 0 0 0 0,1-1 0 0 0,-1 1 0 0 0,0 0 0 0 0,1 0 0 0 0,-1-1 0 0 0,1 1 0 0 0,-1 0 0 0 0,1-1 1 0 0,0 1-1 0 0,-1-1 0 0 0,1 1 0 0 0,0-1 0 0 0,-1 1 0 0 0,2 0 0 0 0,2 1-980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3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16615 0 0,'0'0'1858'0'0,"4"-1"-801"0"0,3 0-603 0 0,0 1 0 0 0,-1 0 1 0 0,1 0-1 0 0,0 0 0 0 0,0 1 0 0 0,12 3 0 0 0,-12-3-428 0 0,100 22-970 0 0,-91-20-344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3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7368 0 0,'0'0'568'0'0,"0"-1"-374"0"0,0 0 551 0 0,0 0 0 0 0,1-1 0 0 0,-1 1 0 0 0,0 0 0 0 0,1 0 0 0 0,-1-1 0 0 0,1 1 0 0 0,-1 0 0 0 0,1 0 0 0 0,0 0-1 0 0,-1 0 1 0 0,1 0 0 0 0,0 0 0 0 0,1-1 0 0 0,13-13 4092 0 0,-11 12-4252 0 0,1-1-346 0 0,-1 1-1 0 0,1-1 1 0 0,0 1 0 0 0,0 0 0 0 0,0 0 0 0 0,1 1-1 0 0,-1 0 1 0 0,0-1 0 0 0,1 2 0 0 0,10-3-1 0 0,-13 3-220 0 0,-1 1 1 0 0,0 0-1 0 0,1 0 0 0 0,-1 0 0 0 0,1 0 0 0 0,-1 0 0 0 0,1 0 1 0 0,-1 1-1 0 0,1-1 0 0 0,-1 1 0 0 0,0-1 0 0 0,1 1 0 0 0,-1 0 1 0 0,0 0-1 0 0,0 0 0 0 0,0 0 0 0 0,1 1 0 0 0,-1-1 0 0 0,0 0 1 0 0,-1 1-1 0 0,1 0 0 0 0,0-1 0 0 0,0 1 0 0 0,-1 0 1 0 0,1 0-1 0 0,-1 0 0 0 0,1 0 0 0 0,0 2 0 0 0,1 2-14 0 0,-1 0-1 0 0,1 0 1 0 0,-1 0-1 0 0,-1 0 1 0 0,1 0-1 0 0,-1 0 0 0 0,0 1 1 0 0,-1-1-1 0 0,1 12 1 0 0,-3 2-48 0 0,-6 36-1 0 0,-1 5 76 0 0,8-57-18 0 0,1 2 23 0 0,0 0-1 0 0,0 0 1 0 0,0 0-1 0 0,2 10 1 0 0,-2-15-34 0 0,0 0 1 0 0,0 0 0 0 0,0 0 0 0 0,0 0-1 0 0,1 0 1 0 0,-1-1 0 0 0,0 1 0 0 0,1 0-1 0 0,-1 0 1 0 0,1 0 0 0 0,-1-1 0 0 0,1 1-1 0 0,-1 0 1 0 0,1 0 0 0 0,-1-1 0 0 0,1 1-1 0 0,0-1 1 0 0,-1 1 0 0 0,1 0-1 0 0,0-1 1 0 0,0 1 0 0 0,-1-1 0 0 0,1 0-1 0 0,0 1 1 0 0,0-1 0 0 0,0 0 0 0 0,0 1-1 0 0,-1-1 1 0 0,1 0 0 0 0,0 0 0 0 0,0 0-1 0 0,0 0 1 0 0,0 0 0 0 0,0 0 0 0 0,0 0-1 0 0,0 0 1 0 0,-1 0 0 0 0,1 0 0 0 0,0 0-1 0 0,2-1 1 0 0,6-2-181 0 0,0 0-1 0 0,0 0 1 0 0,0-1-1 0 0,0 0 1 0 0,0-1-1 0 0,-1 0 0 0 0,0 0 1 0 0,0-1-1 0 0,9-8 1 0 0,-3-3-1805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3224 0 0,'0'0'288'0'0,"6"-3"576"0"0,-1 3 128 0 0,-2-2 16 0 0,2 0 8 0 0,0-4-912 0 0,2 1-176 0 0,1 0-40 0 0,0 0-8 0 0,1-2 120 0 0,-3 1 0 0 0,2-1 0 0 0,1 0 80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4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1518 74 3224 0 0,'-12'11'3744'0'0,"-15"6"3462"0"0,23-15-6564 0 0,0 0 1 0 0,0 0 0 0 0,0-1 0 0 0,-1 1 0 0 0,1-1 0 0 0,0 0 0 0 0,-1 0 0 0 0,-7 0-1 0 0,-30 2 1899 0 0,29-2-2115 0 0,1 0 1 0 0,-1-1-1 0 0,-20-2 1 0 0,-14-2-83 0 0,0 2-1 0 0,0 1 1 0 0,-53 8-1 0 0,-3-1 284 0 0,-426 15 725 0 0,336-16-1116 0 0,172-3-147 0 0,0 1-1 0 0,-31 8 0 0 0,112-36 623 0 0,-40 17-679 0 0,22-5 0 0 0,11-4-20 0 0,-24 5 23 0 0,-1 0-1 0 0,0-2 1 0 0,47-32 0 0 0,-67 43-2 0 0,-7 3-29 0 0,0 0 1 0 0,0-1-1 0 0,0 1 0 0 0,0-1 0 0 0,1 1 0 0 0,-1 0 1 0 0,0-1-1 0 0,0 0 0 0 0,0 1 0 0 0,0-1 0 0 0,0 0 1 0 0,-1 1-1 0 0,1-1 0 0 0,0 0 0 0 0,0 0 0 0 0,0 0 1 0 0,-1 0-1 0 0,1 0 0 0 0,1-1 0 0 0,-2 1 60 0 0,-14 11 64 0 0,-20 11-83 0 0,-1-1 1 0 0,-67 29-1 0 0,-118 41-45 0 0,199-81 0 0 0,8-3 0 0 0,1 0 0 0 0,-15 10 0 0 0,21-12 8 0 0,-20 16 143 0 0,25-19-142 0 0,0 1 0 0 0,0-1 0 0 0,0 0 0 0 0,0 0 0 0 0,0 1 0 0 0,0-1 0 0 0,0 0 0 0 0,0 1 0 0 0,1-1 1 0 0,-1 1-1 0 0,0 0 0 0 0,1-1 0 0 0,0 1 0 0 0,-1-1 0 0 0,0 4 0 0 0,2-4-1 0 0,-1 0 0 0 0,1 1 0 0 0,-1-1 0 0 0,1 0 0 0 0,-1 0 0 0 0,1 0 0 0 0,0 0 0 0 0,-1 0 0 0 0,1 0 0 0 0,0-1 0 0 0,0 1 0 0 0,-1 0 0 0 0,1 0 0 0 0,0 0 0 0 0,0-1 0 0 0,0 1 0 0 0,0-1 0 0 0,0 1 0 0 0,0 0 0 0 0,0-1 0 0 0,1 0 0 0 0,0 1 0 0 0,26 8 99 0 0,126 7 180 0 0,-24-4-1705 0 0,-31-3-1441 0 0,-94-9 2724 0 0,54 3-1415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6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12 6448 0 0,'-8'-11'15447'0'0,"14"26"-14100"0"0,-3-10-1092 0 0,-1 0 0 0 0,-1 0 0 0 0,1 0 0 0 0,-1 0 0 0 0,1 0 0 0 0,-1 0 1 0 0,-1 0-1 0 0,1 7 0 0 0,0 63-234 0 0,-5 30-21 0 0,4-77-487 0 0,2-1 0 0 0,0 1-1 0 0,12 49 1 0 0,-9-55-1228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6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6912 0 0,'0'0'622'0'0,"-9"13"2688"0"0,4 7 6288 0 0,5 15-5632 0 0,-1-7-2959 0 0,-8 47 813 0 0,-20 79 0 0 0,27-144-1809 0 0,1-1 0 0 0,-1 14-1 0 0,2-19-277 0 0,0-1-1 0 0,0 1 1 0 0,0 0-1 0 0,1-1 0 0 0,-1 1 1 0 0,1-1-1 0 0,0 1 0 0 0,0-1 1 0 0,2 5-1 0 0,3-2-1200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7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60 8288 0 0,'0'0'381'0'0,"-1"-12"142"0"0,0 8-385 0 0,0 2 172 0 0,1 0-1 0 0,-1 0 0 0 0,1 0 1 0 0,0 0-1 0 0,0 1 0 0 0,0-1 1 0 0,0 0-1 0 0,0 0 0 0 0,0 0 1 0 0,1 0-1 0 0,-1 0 0 0 0,0 1 1 0 0,1-1-1 0 0,0-2 0 0 0,3-10 9084 0 0,4 48-7293 0 0,-8-6-1318 0 0,-2 0 1 0 0,-9 53-1 0 0,5-45-837 0 0,-1 40-1 0 0,7-65-491 0 0,0 0-1 0 0,1 1 1 0 0,0-1 0 0 0,1 0 0 0 0,0 0-1 0 0,0 0 1 0 0,8 19 0 0 0,-2-15-7982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 7056 0 0,'0'0'637'0'0,"-15"-3"-370"0"0,11 2 1019 0 0,-1 0-1 0 0,0 0 1 0 0,1 0 0 0 0,-8 0 0 0 0,11 1-725 0 0,-11-2 6270 0 0,44 3-4969 0 0,49 8 1 0 0,-76-9-1782 0 0,-1 1-1 0 0,0 0 1 0 0,0 0 0 0 0,0 1-1 0 0,0-1 1 0 0,0 1 0 0 0,0 0 0 0 0,0 0-1 0 0,-1 0 1 0 0,1 1 0 0 0,-1-1-1 0 0,1 1 1 0 0,-1 0 0 0 0,5 5-1 0 0,-6-5-63 0 0,0 0-1 0 0,0 0 0 0 0,-1 0 1 0 0,1 0-1 0 0,0 0 0 0 0,-1 1 1 0 0,0-1-1 0 0,0 1 0 0 0,0-1 0 0 0,0 1 1 0 0,-1-1-1 0 0,0 1 0 0 0,1-1 1 0 0,-1 1-1 0 0,0 0 0 0 0,-1-1 1 0 0,0 7-1 0 0,-1 6 31 0 0,-1 0 0 0 0,-1 0-1 0 0,0-1 1 0 0,-1 1 0 0 0,0-1 0 0 0,-15 26 0 0 0,14-30-24 0 0,1-1 3 0 0,-1 0 0 0 0,-1 0-1 0 0,0-1 1 0 0,0 1 0 0 0,-11 9-1 0 0,18-16 31 0 0,6-3-47 0 0,5-2-15 0 0,-10 2 7 0 0,42-10-408 0 0,44-16 0 0 0,-26 6-7147 0 0,-22 8-701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05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24 7056 0 0,'0'0'1318'0'0,"-6"-12"1108"0"0,6 11-2169 0 0,0 0 0 0 0,-1 0 0 0 0,1 0 0 0 0,0 1 0 0 0,-1-1 0 0 0,1 0 0 0 0,0 0 0 0 0,-1 1 0 0 0,1-1 0 0 0,-1 0 0 0 0,1 1 0 0 0,-1-1 0 0 0,0-1 0 0 0,-6 4 301 0 0,1 0-458 0 0,5-2 62 0 0,-21 17 1483 0 0,-4 1 5635 0 0,26-17-7248 0 0,1 0 0 0 0,0 0-1 0 0,-1-1 1 0 0,1 1 0 0 0,0 0-1 0 0,0-1 1 0 0,-1 1 0 0 0,1 0-1 0 0,0-1 1 0 0,0 1 0 0 0,0-1-1 0 0,0 0 1 0 0,0 1 0 0 0,0-1-1 0 0,0 0 1 0 0,0 1 0 0 0,0-1-1 0 0,1 0 1 0 0,13 5 142 0 0,40 12-53 0 0,-39-13-110 0 0,0 1 0 0 0,0 0 0 0 0,18 9 1 0 0,0 1 1 0 0,-25-12-14 0 0,0 1 0 0 0,12 7 0 0 0,-7-2 40 0 0,-1-2-1 0 0,1 1 0 0 0,1-2 1 0 0,16 7-1 0 0,-3-5-50 0 0,-12-2-7 0 0,0-1 0 0 0,0-1 0 0 0,25 2 0 0 0,46 0 105 0 0,25 1 36 0 0,-69-4-71 0 0,56-4 0 0 0,-31-1-17 0 0,103 5-14 0 0,101-2 648 0 0,-125-9-438 0 0,-84 4-210 0 0,57 0 109 0 0,52-4 84 0 0,56 3-213 0 0,-167 2-27 0 0,33-2-26 0 0,139-2 53 0 0,-182 7 0 0 0,10 0 16 0 0,245 5 192 0 0,-195-6-183 0 0,22 2 25 0 0,96 2 72 0 0,-131-4-95 0 0,-7 0 409 0 0,91 2 167 0 0,-44 4-261 0 0,-27-2-11 0 0,-59 1-161 0 0,32 1 143 0 0,-69-6-185 0 0,0 0 1 0 0,22-5 0 0 0,16-2-6 0 0,7 7 36 0 0,119 14-1 0 0,-138-8-29 0 0,-1 2 0 0 0,76 23 0 0 0,-109-27-118 0 0,-6-3 275 0 0,6-4-768 0 0,-6 4 174 0 0,9-12-1050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19 4144 0 0,'-1'-1'222'0'0,"1"-1"-205"0"0,0 1 0 0 0,0 0 0 0 0,-17-12 14440 0 0,13 22-11531 0 0,-2 6-2387 0 0,0 44 762 0 0,-25 99 0 0 0,27-142-1279 0 0,1 1 1 0 0,1-1 0 0 0,0 1-1 0 0,1-1 1 0 0,2 31 0 0 0,5 9-2607 0 0,-4-38-5541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15864 0 0,'0'0'1438'0'0,"7"-9"1549"0"0,-3 5-2695 0 0,1 1 0 0 0,0 0 1 0 0,-1 1-1 0 0,1-1 0 0 0,0 1 0 0 0,1 0 1 0 0,-1 0-1 0 0,0 0 0 0 0,0 1 1 0 0,1-1-1 0 0,-1 2 0 0 0,1-1 0 0 0,-1 0 1 0 0,1 1-1 0 0,-1 0 0 0 0,1 0 1 0 0,6 2-1 0 0,-11-2-291 0 0,1 0-1 0 0,-1 1 1 0 0,0-1 0 0 0,1 1 0 0 0,-1-1-1 0 0,0 1 1 0 0,0-1 0 0 0,0 1-1 0 0,1 0 1 0 0,-1-1 0 0 0,0 1 0 0 0,0 0-1 0 0,0 0 1 0 0,0 0 0 0 0,0 0-1 0 0,0 0 1 0 0,-1 0 0 0 0,1 0 0 0 0,0 0-1 0 0,0 1 1 0 0,-1-1 0 0 0,1 0 0 0 0,-1 0-1 0 0,1 0 1 0 0,0 2 0 0 0,0 1-1 0 0,0 0-1 0 0,-1 0 1 0 0,1 0 0 0 0,-1 0 0 0 0,0-1 0 0 0,0 1-1 0 0,0 6 1 0 0,-2 7 0 0 0,1-3 0 0 0,-1 0 0 0 0,0 1 0 0 0,-8 22 0 0 0,7-28 0 0 0,-2 5 0 0 0,5-14 0 0 0,0 0 0 0 0,0 0 0 0 0,0 0 0 0 0,0 0 0 0 0,-1 0 0 0 0,1 1 0 0 0,0-1 0 0 0,0 0 0 0 0,0 0 0 0 0,0 0 0 0 0,0 0 0 0 0,0 0 0 0 0,0 1 0 0 0,0-1 0 0 0,0 0 0 0 0,0 0 0 0 0,0 0 0 0 0,-1 0 0 0 0,1 0 0 0 0,0 0 0 0 0,0 1 0 0 0,0-1 0 0 0,0 0 0 0 0,0 0 0 0 0,0 0 0 0 0,-1 0 0 0 0,1 0 0 0 0,0 0 0 0 0,0 0 0 0 0,0 0 0 0 0,0 0 0 0 0,-1 0 0 0 0,1 0 0 0 0,0 0 0 0 0,0 0 0 0 0,0 0 0 0 0,0 0 0 0 0,0 0 0 0 0,-1 0 0 0 0,1 0 0 0 0,0 0 0 0 0,0 0 0 0 0,0 0 0 0 0,0 0 0 0 0,-1 0 0 0 0,1 0 0 0 0,0 0 0 0 0,0 0 0 0 0,3-6 0 0 0,2 3 223 0 0,1 0 0 0 0,-1 1 0 0 0,1-1-1 0 0,-1 1 1 0 0,1 0 0 0 0,8-1 0 0 0,-11 2-188 0 0,0 1-1 0 0,0-1 1 0 0,0 1 0 0 0,1 0-1 0 0,-1 0 1 0 0,0 0 0 0 0,0 0-1 0 0,0 1 1 0 0,0-1 0 0 0,0 1-1 0 0,0 0 1 0 0,0 0 0 0 0,0 0-1 0 0,4 2 1 0 0,-5-2-12 0 0,-1 0-1 0 0,1 0 0 0 0,-1 1 1 0 0,1-1-1 0 0,-1 0 1 0 0,1 1-1 0 0,-1-1 0 0 0,0 1 1 0 0,0-1-1 0 0,0 1 0 0 0,0 0 1 0 0,0 0-1 0 0,0-1 1 0 0,0 1-1 0 0,0 0 0 0 0,-1 0 1 0 0,1 0-1 0 0,-1 0 1 0 0,1 0-1 0 0,-1 0 0 0 0,0 0 1 0 0,0 0-1 0 0,0 3 1 0 0,-1 2-92 0 0,0 1 1 0 0,0-1 0 0 0,-1 0 0 0 0,-4 13-1 0 0,4-15 142 0 0,-3 8 136 0 0,-1 0 0 0 0,-1-1 0 0 0,-8 14 0 0 0,-2 3-8690 0 0,11-16-238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9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3224 0 0,'0'0'12756'0'0,"0"1"-11618"0"0,8 73 4951 0 0,-6-52-5695 0 0,-1 0-1 0 0,-1 0 0 0 0,-1 0 1 0 0,-1-1-1 0 0,-5 25 1 0 0,0 4-228 0 0,-4 135-1390 0 0,12-165-277 0 0,1 1-69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18 3224 0 0,'0'0'143'0'0,"0"-1"-3"0"0,-3-15 12127 0 0,3 16-12140 0 0,0 0 0 0 0,-1-1-1 0 0,1 1 1 0 0,0 0 0 0 0,0 0-1 0 0,0 0 1 0 0,-4 2 3547 0 0,4-2-3547 0 0,-1 1 0 0 0,-14 24 1489 0 0,11-18-1222 0 0,2-2-244 0 0,0 0-1 0 0,0 1 1 0 0,0-1 0 0 0,-2 9-1 0 0,0 4 93 0 0,-9 31 307 0 0,13-44-473 0 0,-1-1 0 0 0,0 1 0 0 0,1 0 0 0 0,0-1 1 0 0,0 1-1 0 0,0-1 0 0 0,1 1 0 0 0,1 8 0 0 0,-1-12-59 0 0,-1 1 0 0 0,1-1 0 0 0,0 1 0 0 0,0-1 0 0 0,-1 1 0 0 0,1-1 0 0 0,0 1 0 0 0,0-1 0 0 0,1 0 0 0 0,-1 0 0 0 0,0 0 0 0 0,0 1 0 0 0,1-1 0 0 0,-1 0 0 0 0,0-1 0 0 0,1 1 0 0 0,-1 0 0 0 0,3 1 0 0 0,-1-1 24 0 0,0 0 1 0 0,1-1 0 0 0,-1 1 0 0 0,0-1 0 0 0,0 0 0 0 0,0 1 0 0 0,0-1 0 0 0,1-1-1 0 0,3 1 1 0 0,1-2-343 0 0,-1 1 0 0 0,0-1-1 0 0,1-1 1 0 0,-1 1 0 0 0,0-1 0 0 0,0-1-1 0 0,10-5 1 0 0,-6 1-5406 0 0,1 1-1804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0 20759 0 0,'0'0'1584'0'0,"-4"8"-908"0"0,-17 35-674 0 0,-84 188 2544 0 0,101-219-2667 0 0,1 0 1 0 0,0-1-1 0 0,0 1 0 0 0,1 0 0 0 0,0 18 1 0 0,5 9-7260 0 0,0-24-139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19 3680 0 0,'0'0'167'0'0,"0"-1"-7"0"0,1 0 641 0 0,-1-1 1 0 0,0 1 0 0 0,1 0-1 0 0,-1 0 1 0 0,1 0 0 0 0,-1 0-1 0 0,1-1 1 0 0,0 1 0 0 0,0 0 0 0 0,-1 0-1 0 0,3-1 1604 0 0,-1 0-1603 0 0,-2 2-617 0 0,1 0 1 0 0,-1 0-1 0 0,0 0 1 0 0,1 0-1 0 0,-1 1 0 0 0,0-1 1 0 0,0 0-1 0 0,1 0 0 0 0,-1 0 1 0 0,0 1-1 0 0,0-1 0 0 0,1 0 1 0 0,-1 0-1 0 0,0 1 1 0 0,0-1-1 0 0,0 0 0 0 0,1 1 1 0 0,-1-1-1 0 0,0 0 0 0 0,0 0 1 0 0,0 1-1 0 0,0-1 1 0 0,0 0-1 0 0,0 1 0 0 0,0-1 1 0 0,0 0-1 0 0,1 1 0 0 0,-1-1 1 0 0,0 0-1 0 0,-1 1 0 0 0,4 34 1956 0 0,-3-35-2133 0 0,-1 21 506 0 0,-1-1-1 0 0,0 0 1 0 0,-1 1 0 0 0,-9 25-1 0 0,-2 13-194 0 0,2 0-1 0 0,3 1 0 0 0,-3 66 0 0 0,12-116-297 0 0,0 0-1 0 0,1 1 1 0 0,-1-1-1 0 0,2 0 1 0 0,0 0-1 0 0,4 16 0 0 0,-4-21-241 0 0,1 0-1 0 0,-1 0 0 0 0,1 0 1 0 0,-1 0-1 0 0,1 0 0 0 0,1-1 0 0 0,-1 1 1 0 0,1-1-1 0 0,0 0 0 0 0,0 0 0 0 0,0 0 1 0 0,0-1-1 0 0,8 6 0 0 0,-1-2-1242 0 0,-3 0-8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13824 0 0,'2'-14'1802'0'0,"3"8"105"0"0,-1 1-1 0 0,1 0 1 0 0,9-6-1 0 0,-7 6-1303 0 0,1 0-1 0 0,-1 0 1 0 0,1 1-1 0 0,13-5 1 0 0,-10 5-456 0 0,0 0 0 0 0,0 1 0 0 0,1 1 1 0 0,-1 0-1 0 0,1 0 0 0 0,15 1 0 0 0,-23 1-343 0 0,0 0 1 0 0,-1 0-1 0 0,1 1 0 0 0,-1-1 0 0 0,1 1 0 0 0,5 2 1 0 0,-3-1-1723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 5064 0 0,'-11'1'544'0'0,"-8"0"1490"0"0,17 0-1418 0 0,0-1 1 0 0,0 1-1 0 0,0 0 1 0 0,0 0-1 0 0,1 0 1 0 0,-1 0 0 0 0,0 0-1 0 0,0 0 1 0 0,1 0-1 0 0,-1 0 1 0 0,1 1-1 0 0,-1-1 1 0 0,1 1-1 0 0,-1-1 1 0 0,1 1-1 0 0,0-1 1 0 0,0 1 0 0 0,0 0-1 0 0,0 0 1 0 0,0 0-1 0 0,0-1 1 0 0,1 1-1 0 0,-2 2 1 0 0,2-2-344 0 0,0 0 0 0 0,0 0 0 0 0,-1 0 0 0 0,1 0 0 0 0,0 0 1 0 0,1-1-1 0 0,-1 1 0 0 0,0 0 0 0 0,0 0 0 0 0,2 3 0 0 0,-1-3-181 0 0,0 0 0 0 0,0 0 0 0 0,0 0 0 0 0,1 0 0 0 0,-1 0 1 0 0,1 0-1 0 0,-1 0 0 0 0,1 0 0 0 0,0-1 0 0 0,0 1 0 0 0,0-1 0 0 0,0 1 0 0 0,0-1 0 0 0,0 0 0 0 0,3 2 0 0 0,5 2 190 0 0,23 6 0 0 0,-20-6-157 0 0,0-1-63 0 0,-1 1 0 0 0,0 1 0 0 0,19 10 0 0 0,-29-15-8 0 0,0 1-1 0 0,1-1 0 0 0,-1 1 1 0 0,0 0-1 0 0,0-1 1 0 0,0 1-1 0 0,0 0 0 0 0,0 0 1 0 0,0 1-1 0 0,-1-1 1 0 0,1 0-1 0 0,-1 1 1 0 0,1-1-1 0 0,-1 0 0 0 0,0 1 1 0 0,0 0-1 0 0,0-1 1 0 0,0 1-1 0 0,-1 0 0 0 0,1-1 1 0 0,-1 1-1 0 0,1 0 1 0 0,-1 5-1 0 0,-2-1-28 0 0,1 0-1 0 0,-1 0 1 0 0,0 0 0 0 0,-1 0-1 0 0,0 0 1 0 0,0-1 0 0 0,0 1-1 0 0,-1-1 1 0 0,0 0 0 0 0,0 0-1 0 0,0 0 1 0 0,-1 0-1 0 0,0-1 1 0 0,0 0 0 0 0,-9 7-1 0 0,-7 4-604 0 0,0-1 1 0 0,-1-1-1 0 0,-25 11 0 0 0,28-14-487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18 5984 0 0,'-21'-6'19677'0'0,"27"2"-16223"0"0,8-1-6080 0 0,-10 4 4441 0 0,34 0-1413 0 0,0 1-1 0 0,-1 2 0 0 0,68 12 0 0 0,-33-4-234 0 0,174 10 209 0 0,-56-3 843 0 0,-181-18-1219 0 0,-8 1-2 0 0,1 0-1 0 0,-1 0 1 0 0,0 0-1 0 0,1 0 1 0 0,-1 0-1 0 0,1 0 1 0 0,-1 0 0 0 0,0 1-1 0 0,1-1 1 0 0,-1 0-1 0 0,3 2 1 0 0,-18 11-402 0 0,-43 17 629 0 0,-2 1 15 0 0,-52 45-240 0 0,60-39 0 0 0,-82 44 0 0 0,62-43 17 0 0,31-15 7 0 0,-59 24-1 0 0,86-43-503 0 0,1 2 0 0 0,-13 6 0 0 0,24-11-100 0 0,9-4-2296 0 0,1 3 1852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23 126 8288 0 0,'2'0'-41'0'0,"-2"0"96"0"0,1 0 0 0 0,-1 0 0 0 0,1 1 0 0 0,0-1-1 0 0,-1 0 1 0 0,1 0 0 0 0,0 0 0 0 0,-1-1 0 0 0,1 1 0 0 0,0 0 0 0 0,-1 0 0 0 0,14-9 12017 0 0,-13 7-11386 0 0,11-16 3795 0 0,-5 9-4425 0 0,-4 4 2049 0 0,-4 6-2026 0 0,-1 1-1 0 0,1-1 1 0 0,-1 1 0 0 0,0-1 0 0 0,1 1 0 0 0,-1-1-1 0 0,0 0 1 0 0,-3 1 0 0 0,4-2-62 0 0,-1 0 0 0 0,1 1 0 0 0,0-1-1 0 0,-1 0 1 0 0,1-1 0 0 0,-1 1 0 0 0,1 0 0 0 0,0 0-1 0 0,-1-1 1 0 0,1 1 0 0 0,0 0 0 0 0,-1-1 0 0 0,1 1 0 0 0,0-1-1 0 0,0 0 1 0 0,0 0 0 0 0,-1 1 0 0 0,1-1 0 0 0,0 0-1 0 0,0 0 1 0 0,0 0 0 0 0,0 0 0 0 0,0 0 0 0 0,1 0 0 0 0,-1 0-1 0 0,0 0 1 0 0,0 0 0 0 0,1-1 0 0 0,-1 1 0 0 0,0 0-1 0 0,1 0 1 0 0,-1-1 0 0 0,1 1 0 0 0,0 0 0 0 0,0-1-1 0 0,-1 1 1 0 0,1-1 0 0 0,0 1 0 0 0,0 0 0 0 0,0-1 0 0 0,0 1-1 0 0,0 0 1 0 0,1-1 0 0 0,-1 1 0 0 0,0 0 0 0 0,1-1-1 0 0,-1 1 1 0 0,2-3 0 0 0,-2 3-14 0 0,1-1 44 0 0,0-1 0 0 0,1 0 0 0 0,-1 0 0 0 0,1 1 0 0 0,0-1 0 0 0,-1 1 1 0 0,1-1-1 0 0,0 1 0 0 0,0 0 0 0 0,1 0 0 0 0,-1 0 0 0 0,0 0 0 0 0,1 0 0 0 0,-1 0 0 0 0,4-1 0 0 0,-2 1-36 0 0,0 1 0 0 0,1-1 0 0 0,-1 1 0 0 0,0 0 0 0 0,1 0 0 0 0,-1 0 0 0 0,1 0 0 0 0,-1 1 0 0 0,1 0 0 0 0,-1 0 1 0 0,1 0-1 0 0,-1 1 0 0 0,1-1 0 0 0,-1 1 0 0 0,1 0 0 0 0,-1 0 0 0 0,1 1 0 0 0,-1-1 0 0 0,0 1 0 0 0,0 0 0 0 0,0 0 0 0 0,0 1 0 0 0,0-1 0 0 0,5 5 0 0 0,-7-5-11 0 0,0 1-1 0 0,-1 0 1 0 0,1-1 0 0 0,0 1-1 0 0,-1 0 1 0 0,0 0 0 0 0,1 0-1 0 0,-1 0 1 0 0,0 0 0 0 0,-1 0-1 0 0,1 0 1 0 0,-1 0 0 0 0,1 0-1 0 0,-1 1 1 0 0,0-1 0 0 0,0 0-1 0 0,0 0 1 0 0,-1 4 0 0 0,0 1 13 0 0,0-1 1 0 0,-1 1 0 0 0,0-1 0 0 0,0 0 0 0 0,-1 0 0 0 0,-5 12 0 0 0,5-13 4 0 0,0 0 0 0 0,0-1 1 0 0,-1 1-1 0 0,1-1 0 0 0,-1 1 0 0 0,-1-1 1 0 0,1-1-1 0 0,-1 1 0 0 0,1 0 1 0 0,-1-1-1 0 0,0 0 0 0 0,-1 0 0 0 0,-5 3 1 0 0,9-6-8 0 0,0-1 0 0 0,0 1 1 0 0,0-1-1 0 0,0 1 0 0 0,0-1 1 0 0,0 0-1 0 0,0 0 0 0 0,0 0 0 0 0,0 0 1 0 0,0 0-1 0 0,0 0 0 0 0,0 0 1 0 0,0-1-1 0 0,0 1 0 0 0,0-1 1 0 0,0 1-1 0 0,0-1 0 0 0,1 0 0 0 0,-1 0 1 0 0,0 0-1 0 0,0 0 0 0 0,1 0 1 0 0,-1 0-1 0 0,0 0 0 0 0,1-1 1 0 0,0 1-1 0 0,-1-1 0 0 0,1 1 1 0 0,0-1-1 0 0,-2-2 0 0 0,0 0 2 0 0,0 0-1 0 0,1 0 1 0 0,-1 0-1 0 0,1-1 1 0 0,0 1 0 0 0,1-1-1 0 0,-1 1 1 0 0,1-1-1 0 0,0 1 1 0 0,0-1-1 0 0,0-8 1 0 0,1 9-14 0 0,1-1-1 0 0,-1 1 1 0 0,1-1 0 0 0,1 0 0 0 0,-1 1-1 0 0,1 0 1 0 0,-1-1 0 0 0,1 1 0 0 0,0 0-1 0 0,1 0 1 0 0,-1 0 0 0 0,1 0-1 0 0,0 1 1 0 0,0-1 0 0 0,5-5 0 0 0,-1 3 32 0 0,-1 0 1 0 0,1 1-1 0 0,0 0 1 0 0,0 0-1 0 0,0 1 1 0 0,1 0-1 0 0,13-6 1 0 0,-18 9-11 0 0,0 0-1 0 0,1 0 1 0 0,-1 0 0 0 0,1 1-1 0 0,-1-1 1 0 0,1 1 0 0 0,-1 0-1 0 0,1 0 1 0 0,-1 0 0 0 0,4 1-1 0 0,-6-1-22 0 0,1 0 0 0 0,-1 0 0 0 0,0 1 0 0 0,0-1 0 0 0,0 1 0 0 0,0-1 0 0 0,0 1 0 0 0,0-1 0 0 0,0 1 0 0 0,0 0 0 0 0,0-1 0 0 0,0 1 0 0 0,0 0 0 0 0,0 0 0 0 0,0 0 0 0 0,-1-1 0 0 0,1 1 0 0 0,0 0 0 0 0,-1 0 0 0 0,1 0 0 0 0,-1 0-1 0 0,1 1 1 0 0,-1-1 0 0 0,1 0 0 0 0,-1 0 0 0 0,1 0 0 0 0,-1 0 0 0 0,0 0 0 0 0,0 1 0 0 0,0-1 0 0 0,0 0 0 0 0,0 2 0 0 0,0 5 5 0 0,-1-1 0 0 0,0 0 0 0 0,-1 1 0 0 0,1-1 0 0 0,-2 0 0 0 0,1 0 0 0 0,-1 0 0 0 0,0 0 0 0 0,0-1 0 0 0,0 1 0 0 0,-1-1 0 0 0,-6 8 0 0 0,5-7 7 0 0,-1 0 0 0 0,0-1 0 0 0,0 1 0 0 0,-1-1 0 0 0,1-1 0 0 0,-1 1 0 0 0,-1-1 0 0 0,1 0 0 0 0,-16 7 0 0 0,21-11-6 0 0,0 0 1 0 0,0 0-1 0 0,0-1 0 0 0,-1 1 1 0 0,1-1-1 0 0,0 0 1 0 0,0 1-1 0 0,0-1 1 0 0,0 0-1 0 0,-1 0 0 0 0,1 0 1 0 0,0-1-1 0 0,0 1 1 0 0,0 0-1 0 0,-1-1 1 0 0,1 0-1 0 0,0 1 0 0 0,0-1 1 0 0,0 0-1 0 0,0 0 1 0 0,0 0-1 0 0,0 0 1 0 0,1-1-1 0 0,-3-1 0 0 0,2 2 0 0 0,1 0-1 0 0,0-1 0 0 0,0 1 0 0 0,0-1 1 0 0,0 1-1 0 0,0-1 0 0 0,0 1 0 0 0,0-1 1 0 0,0 0-1 0 0,0 1 0 0 0,1-1 1 0 0,-1 0-1 0 0,1 0 0 0 0,0 0 0 0 0,-1 1 1 0 0,1-1-1 0 0,0 0 0 0 0,0 0 0 0 0,0 0 1 0 0,0 0-1 0 0,0 1 0 0 0,1-1 0 0 0,-1 0 1 0 0,0 0-1 0 0,1 0 0 0 0,-1 1 0 0 0,1-1 1 0 0,1-2-1 0 0,2-5-3 0 0,-2 4 0 0 0,0 0 0 0 0,1 0 0 0 0,-1 0 0 0 0,1 1 0 0 0,0-1 0 0 0,0 1 0 0 0,1 0 0 0 0,7-8 0 0 0,2 1 28 0 0,0 0 0 0 0,1 1 0 0 0,24-13 0 0 0,-33 20-21 0 0,-1 1-1 0 0,1 0 1 0 0,0 0-1 0 0,0 0 1 0 0,0 1 0 0 0,-1 0-1 0 0,1 0 1 0 0,1 0-1 0 0,-1 0 1 0 0,0 1-1 0 0,0 0 1 0 0,0 0 0 0 0,0 0-1 0 0,0 1 1 0 0,0-1-1 0 0,9 4 1 0 0,-12-3-5 0 0,-1-1-1 0 0,1 1 1 0 0,-1 0-1 0 0,1 1 1 0 0,-1-1-1 0 0,0 0 1 0 0,0 0 0 0 0,1 1-1 0 0,-1-1 1 0 0,0 0-1 0 0,0 1 1 0 0,0-1-1 0 0,-1 1 1 0 0,1 0 0 0 0,0-1-1 0 0,0 1 1 0 0,-1-1-1 0 0,1 1 1 0 0,-1 0-1 0 0,0 0 1 0 0,1-1 0 0 0,-1 1-1 0 0,0 0 1 0 0,0 0-1 0 0,0-1 1 0 0,0 1-1 0 0,-1 2 1 0 0,1 5 7 0 0,-1-1 0 0 0,-1 1-1 0 0,0-1 1 0 0,-3 11 0 0 0,3-13-20 0 0,-1 1 0 0 0,0-1 0 0 0,0 0 0 0 0,-7 11 0 0 0,8-15 2 0 0,1 0 0 0 0,0 0 0 0 0,-1 0 0 0 0,1-1-1 0 0,-1 1 1 0 0,1-1 0 0 0,-1 1 0 0 0,0-1 0 0 0,0 1 0 0 0,0-1 0 0 0,1 0 0 0 0,-1 0 0 0 0,-1 0 0 0 0,1 0-1 0 0,0 0 1 0 0,0 0 0 0 0,0-1 0 0 0,-3 1 0 0 0,3-1 11 0 0,0 0 0 0 0,0 0 0 0 0,1 0 0 0 0,-1 0-1 0 0,0-1 1 0 0,0 1 0 0 0,1-1 0 0 0,-1 1 0 0 0,0-1 0 0 0,1 0 0 0 0,-1 0 0 0 0,1 0 0 0 0,-1 0 0 0 0,1 0-1 0 0,-1 0 1 0 0,1 0 0 0 0,0 0 0 0 0,0 0 0 0 0,-1-1 0 0 0,1 1 0 0 0,0 0 0 0 0,0-1 0 0 0,0 1 0 0 0,0-1-1 0 0,1 1 1 0 0,-1-1 0 0 0,0 0 0 0 0,0-2 0 0 0,0 0 10 0 0,0 1 1 0 0,0-1-1 0 0,1 1 0 0 0,-1-1 1 0 0,1 1-1 0 0,0-1 1 0 0,0 0-1 0 0,0 1 0 0 0,1-1 1 0 0,-1 1-1 0 0,1-1 0 0 0,0 1 1 0 0,1-4-1 0 0,-1 4-12 0 0,15-30 0 0 0,-15 30 0 0 0,0 1 0 0 0,0 0 0 0 0,1 1 0 0 0,-1-1 0 0 0,1 0 0 0 0,-1 0 0 0 0,1 0 0 0 0,0 1 0 0 0,-1-1 0 0 0,1 1 0 0 0,0 0 0 0 0,0-1 0 0 0,3 0 0 0 0,-5 2 0 0 0,0 0 0 0 0,0 0 0 0 0,0-1 0 0 0,1 1 0 0 0,-1 0 0 0 0,0 0 0 0 0,0 0 0 0 0,0 0 0 0 0,1 0 0 0 0,-1 0 0 0 0,0 0 0 0 0,0 0 0 0 0,0 0 0 0 0,1 0 0 0 0,-1 0 0 0 0,0 1 0 0 0,0-1 0 0 0,0 0 0 0 0,1 0 0 0 0,-1 0 0 0 0,0 0 0 0 0,0 0 0 0 0,0 0 0 0 0,0 0 0 0 0,1 0 0 0 0,-1 1 0 0 0,0-1 0 0 0,0 0 0 0 0,0 0 0 0 0,0 0 0 0 0,0 0 0 0 0,1 0 0 0 0,-1 1 0 0 0,0-1 0 0 0,0 0 0 0 0,0 0 0 0 0,0 0 0 0 0,0 1 0 0 0,0-1 0 0 0,0 0 0 0 0,0 0 0 0 0,0 0 0 0 0,0 1 0 0 0,0-1 0 0 0,0 0 0 0 0,0 0 0 0 0,0 0 0 0 0,0 1 0 0 0,0-1 0 0 0,0 0 0 0 0,-1 9 0 0 0,1-9 0 0 0,-1 3-46 0 0,1-1 0 0 0,-1 1 0 0 0,0-1 0 0 0,-1 1 0 0 0,1-1 0 0 0,0 0 0 0 0,-1 1 0 0 0,1-1-1 0 0,-1 0 1 0 0,0 0 0 0 0,0 0 0 0 0,0 0 0 0 0,0 0 0 0 0,-3 2 0 0 0,-5 3-1378 0 0,-21 11-1 0 0,19-11-203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5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0 2304 0 0,'-8'0'323'0'0,"-71"3"7759"0"0,51-6-2447 0 0,22 4-2804 0 0,6 0-2732 0 0,0 1-42 0 0,0 0-1 0 0,0-1 0 0 0,0 1 1 0 0,0 0-1 0 0,0-1 1 0 0,1 1-1 0 0,-1-1 0 0 0,0 1 1 0 0,1-1-1 0 0,-1 1 1 0 0,1 0-1 0 0,-1-1 0 0 0,1 1 1 0 0,0-1-1 0 0,0 0 1 0 0,0 1-1 0 0,0-1 0 0 0,0 0 1 0 0,1 2-1 0 0,1 0-15 0 0,0 1 0 0 0,1-1 0 0 0,-1 0 0 0 0,1 0 1 0 0,0 0-1 0 0,-1 0 0 0 0,1-1 0 0 0,1 1 0 0 0,-1-1 0 0 0,0 0 0 0 0,6 1 0 0 0,18 6 127 0 0,1-2 0 0 0,-1-2-1 0 0,54 5 1 0 0,-2-1 404 0 0,33-1-182 0 0,-70-7-329 0 0,46-1 573 0 0,152-20 1 0 0,37-2 25 0 0,-153 21-571 0 0,167 5 175 0 0,-188 2-85 0 0,74 8 306 0 0,-146-9-334 0 0,16 3 248 0 0,-1 1 0 0 0,47 17 0 0 0,-74-19-276 0 0,0 0-1 0 0,0-2 0 0 0,1 0 1 0 0,34 3-1 0 0,-5-5 209 0 0,27 1 206 0 0,193-13 851 0 0,-251 9-1309 0 0,0 1-1 0 0,24 3 1 0 0,-37-4-56 0 0,0 0-1 0 0,1 0 1 0 0,8-1 0 0 0,18-1 110 0 0,-32 2-73 0 0,1 1 0 0 0,4 1-48 0 0,1 0-1 0 0,-7-2-8 0 0,1 0 0 0 0,-1 1 1 0 0,1-1-1 0 0,-1 0 0 0 0,1 0 1 0 0,-1 0-1 0 0,1 0 0 0 0,-1 1 0 0 0,1-1 1 0 0,-1 0-1 0 0,0 1 0 0 0,1-1 1 0 0,-1 0-1 0 0,1 1 0 0 0,-1-1 1 0 0,0 0-1 0 0,1 1 0 0 0,-1-1 0 0 0,1 1 1 0 0,-1 0 2 0 0,1-1 1 0 0,-1 1 0 0 0,1-1-1 0 0,-1 1 1 0 0,0-1 0 0 0,1 1-1 0 0,-1-1 1 0 0,1 0-1 0 0,0 1 1 0 0,-1-1 0 0 0,1 0-1 0 0,-1 1 1 0 0,1-1 0 0 0,-1 0-1 0 0,1 0 1 0 0,0 0 0 0 0,-1 1-1 0 0,1-1 1 0 0,0 0-1 0 0,0 0 1 0 0,12 2 62 0 0,-1-1 0 0 0,0 0 0 0 0,1-1-1 0 0,-1 0 1 0 0,24-4 0 0 0,-29 3-42 0 0,100-3 114 0 0,-61-1 83 0 0,-25 11-153 0 0,-17-5-83 0 0,-1 0 0 0 0,1 0 0 0 0,-1 0 0 0 0,1 0 0 0 0,-1-1 0 0 0,5 1 0 0 0,8 0 113 0 0,15-2 681 0 0,-20 0-791 0 0,13-2-194 0 0,-23 3 204 0 0,0 0 0 0 0,-1 0 0 0 0,1-1 1 0 0,0 1-1 0 0,-1 0 0 0 0,1 0 0 0 0,-1-1 0 0 0,1 1 1 0 0,-1 0-1 0 0,1-1 0 0 0,0 1 0 0 0,-1 0 0 0 0,1-1 0 0 0,-1 1 1 0 0,0-1-1 0 0,1 1 0 0 0,-1-1 0 0 0,1 1 0 0 0,-1-1 1 0 0,0 1-1 0 0,1-1 0 0 0,-1 1 0 0 0,0-1 0 0 0,1 0 1 0 0,-1 1-1 0 0,0-1 0 0 0,0 0 0 0 0,0 1 0 0 0,0-1 1 0 0,0 0-1 0 0,0 1 0 0 0,0-1 0 0 0,0 0-1 0 0,0 1 1 0 0,0-1 0 0 0,0 1 0 0 0,0-1 0 0 0,0 1 0 0 0,0-1 0 0 0,1 1 0 0 0,-1-1 0 0 0,0 1 0 0 0,0-1 0 0 0,0 1 0 0 0,1-1 0 0 0,-1 1 0 0 0,0 0 0 0 0,0-1-1 0 0,1 1 1 0 0,-1-1 0 0 0,0 1 0 0 0,2-1 0 0 0,10 0 45 0 0,-6 1-36 0 0,-6 0-10 0 0,0 0 1 0 0,0 0-1 0 0,0 0 1 0 0,1 0-1 0 0,-1 0 1 0 0,0 0-1 0 0,0 0 1 0 0,0 0-1 0 0,0 0 1 0 0,0 0-1 0 0,0 0 1 0 0,1-1-1 0 0,-1 1 0 0 0,0 0 1 0 0,0 0-1 0 0,0 0 1 0 0,0 0-1 0 0,0 0 1 0 0,0 0-1 0 0,1 0 1 0 0,-1 0-1 0 0,0 0 1 0 0,0 0-1 0 0,0 0 0 0 0,0-1 1 0 0,0 1-1 0 0,0 0 1 0 0,0 0-1 0 0,0 0 1 0 0,0 0-1 0 0,0 0 1 0 0,0 0-1 0 0,0-1 1 0 0,0 1-1 0 0,0 0 1 0 0,0 0-1 0 0,0 0 0 0 0,0 0 1 0 0,0 0-1 0 0,0 0 1 0 0,0-1-1 0 0,0 1 1 0 0,0 0-1 0 0,0 0 1 0 0,0 0-1 0 0,0 0 1 0 0,0 0-1 0 0,0-1 1 0 0,0 1-1 0 0,0 0 0 0 0,0 0 1 0 0,0 0-1 0 0,0 0 1 0 0,0 0-1 0 0,0 0 1 0 0,0 0-1 0 0,0 0 1 0 0,-1-1-1 0 0,1 1 1 0 0,0 0-1 0 0,0 0 0 0 0,0 0 1 0 0,0 0-1 0 0,0 0 1 0 0,0 0-1 0 0,-1 0 1 0 0,-5-7 32 0 0,6 7-33 0 0,-1-1-1 0 0,1 1-1 0 0,-1-1 1 0 0,0 0-1 0 0,0 0 1 0 0,1 0-1 0 0,-1-1 1 0 0,0 1-1 0 0,1 0 1 0 0,-1 0-1 0 0,1 0 1 0 0,-1 0 0 0 0,1-1-1 0 0,0 1 1 0 0,-1 0-1 0 0,1 0 1 0 0,0-1-1 0 0,0 1 1 0 0,0 0-1 0 0,0 0 1 0 0,0-1-1 0 0,0 1 1 0 0,1-1 0 0 0,-1-9-33 0 0,0 10-342 0 0,0-1-1 0 0,1 1 0 0 0,-1 0 0 0 0,1 0 0 0 0,-1 0 1 0 0,1-1-1 0 0,-1 1 0 0 0,1 0 0 0 0,0 0 0 0 0,1-2 0 0 0,1-1-1191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1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29 196 10136 0 0,'-10'-3'13119'0'0,"6"5"-13375"0"0,-8-1 8791 0 0,10-1-8030 0 0,3-1-452 0 0,3-3-31 0 0,-3 3-14 0 0,0 1 0 0 0,0-1 0 0 0,1 0 0 0 0,-1 0 0 0 0,0 1 0 0 0,1-1 0 0 0,-1 0 0 0 0,0 1 0 0 0,1-1 1 0 0,-1 1-1 0 0,1 0 0 0 0,-1 0 0 0 0,1-1 0 0 0,-1 1 0 0 0,3 0 0 0 0,-1 0 40 0 0,1-2-36 0 0,-1 1-1 0 0,1 0-1 0 0,-1 1 1 0 0,1 0 0 0 0,-1-1-1 0 0,1 1 1 0 0,-1 0-1 0 0,1 1 1 0 0,-1-1 0 0 0,0 1-1 0 0,7 1 1 0 0,2 1 8 0 0,-3-1-18 0 0,11 2 11 0 0,1-1 1 0 0,-1 0 0 0 0,1-2-1 0 0,38-1 1 0 0,-44-1 10 0 0,10-3-6 0 0,14-1-769 0 0,-29 4 752 0 0,-8 2 0 0 0,0 1 0 0 0,14-4 0 0 0,1 0 0 0 0,-2 3 0 0 0,13 2 0 0 0,-27-2 41 0 0,0 0 0 0 0,1-1 0 0 0,-1 1-1 0 0,0-1 1 0 0,1 1 0 0 0,-1-1 0 0 0,1 0 0 0 0,-1 0 0 0 0,1 0 0 0 0,-1 0 0 0 0,1 0-1 0 0,-1 0 1 0 0,2 0 0 0 0,-2 0-10 0 0,0 0 0 0 0,0 0 0 0 0,0 0 0 0 0,-1 0 0 0 0,1 0 1 0 0,0 0-1 0 0,0 0 0 0 0,0 0 0 0 0,0 0 0 0 0,0 0 0 0 0,-1 1 0 0 0,3 0 0 0 0,-1 0-31 0 0,1 0 0 0 0,0 0 0 0 0,-1 0 0 0 0,1-1 0 0 0,0 1 0 0 0,-1-1 0 0 0,4 1 0 0 0,9 2 0 0 0,44 17 0 0 0,-53-17 0 0 0,0-1 0 0 0,0 0 0 0 0,0 0 0 0 0,12 1 0 0 0,7-1 0 0 0,-19-1 0 0 0,-1 0 0 0 0,1-1 0 0 0,0 0 0 0 0,6 0 0 0 0,-4-1 0 0 0,0 1 0 0 0,0 0 0 0 0,12 2 0 0 0,-13-1 0 0 0,0 0 0 0 0,1-1 0 0 0,-1 0 0 0 0,10-1 0 0 0,41 3 0 0 0,38-6 0 0 0,-19-5 0 0 0,-24 2 0 0 0,-14 5 0 0 0,-22 1 0 0 0,-1 0 0 0 0,25 2 0 0 0,-37 0 0 0 0,11-2 0 0 0,-5 0 0 0 0,73-4 0 0 0,-56 2 0 0 0,42-2 0 0 0,2-3 0 0 0,36-1 0 0 0,-64 6 0 0 0,-25 2 0 0 0,27 1 0 0 0,-26 1 0 0 0,29-3 0 0 0,-1-1 0 0 0,14 1 0 0 0,-30 1 0 0 0,57 4 0 0 0,-48 0 0 0 0,69-4 0 0 0,-36-1 0 0 0,-53 1 0 0 0,14 2 0 0 0,34 1 0 0 0,-9 0 0 0 0,-16-1 0 0 0,-28-2 0 0 0,-1 2 0 0 0,18 1 0 0 0,13 4 0 0 0,51-1 0 0 0,2 0 0 0 0,-30-1 0 0 0,16 1 0 0 0,9-1 0 0 0,-17-3 0 0 0,101 1 0 0 0,-92-3 0 0 0,-23 0 0 0 0,93 4 0 0 0,-126-2 0 0 0,-1-1 0 0 0,30-4 0 0 0,21 0 0 0 0,93-4 0 0 0,-88 3 0 0 0,-17 2 0 0 0,-35-1 0 0 0,-27 3 0 0 0,-4 1 0 0 0,-1-1 0 0 0,0 1 0 0 0,0 0 0 0 0,1 0 0 0 0,-1-1 0 0 0,0 1 0 0 0,0 0 0 0 0,0 0 0 0 0,1-1 0 0 0,-1 1 0 0 0,0 0 0 0 0,0-1 0 0 0,0 1 0 0 0,0 0 0 0 0,0-1 0 0 0,0 1 0 0 0,0 0 0 0 0,1-1 0 0 0,-1 1 0 0 0,0 0 0 0 0,0-1 0 0 0,0 1 0 0 0,0 0 0 0 0,-1-1 0 0 0,1 1 0 0 0,0 0 0 0 0,0-1 0 0 0,0 1 0 0 0,0 0 0 0 0,0-1 0 0 0,0 1 0 0 0,0 0 0 0 0,-1-1 0 0 0,1 1 0 0 0,0 0 0 0 0,0 0 0 0 0,0-1 0 0 0,-1 1 0 0 0,1 0 0 0 0,-4-6 0 0 0,1 0 0 0 0,-1 1 0 0 0,0-1 0 0 0,0 1 0 0 0,-1 0 0 0 0,0 0 0 0 0,0 1 0 0 0,0 0 0 0 0,-7-5 0 0 0,-13-12 0 0 0,10 8 0 0 0,0 2 0 0 0,-1 0 0 0 0,0 1 0 0 0,-22-10 0 0 0,8 4 0 0 0,22 12 0 0 0,1 0 0 0 0,-1 1 0 0 0,0 0 0 0 0,-1 1 0 0 0,1-1 0 0 0,-16-1 0 0 0,-52 1 0 0 0,71 3 0 0 0,5 0 0 0 0,0 0 0 0 0,0 0 0 0 0,0 0 0 0 0,0 0 0 0 0,0 0 0 0 0,0 0 0 0 0,-1 0 0 0 0,1 0 0 0 0,0 0 0 0 0,0 0 0 0 0,0 0 0 0 0,0 0 0 0 0,0 0 0 0 0,0 0 0 0 0,0 0 0 0 0,0 0 0 0 0,0 0 0 0 0,0 1 0 0 0,0-1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0,1 0 0 0 0,-1 0 0 0 0,0 0 0 0 0,0 0 0 0 0,6 8 0 0 0,7 4 0 0 0,-7-8 0 0 0,0 0 0 0 0,1 0 0 0 0,6 2 0 0 0,11 6 0 0 0,73 35 0 0 0,-8-5 0 0 0,-7-4 0 0 0,-82-38 0 0 0,0 1 0 0 0,0-1 0 0 0,0 0 0 0 0,1 0 0 0 0,-1 0 0 0 0,0 1 0 0 0,0-1 0 0 0,0 0 0 0 0,1 0 0 0 0,-1 0 0 0 0,0 1 0 0 0,0-1 0 0 0,0 0 0 0 0,0 0 0 0 0,0 1 0 0 0,1-1 0 0 0,-1 0 0 0 0,0 1 0 0 0,0-1 0 0 0,0 0 0 0 0,0 0 0 0 0,0 1 0 0 0,0-1 0 0 0,0 0 0 0 0,0 1 0 0 0,0-1 0 0 0,0 0 0 0 0,0 0 0 0 0,0 1 0 0 0,0-1 0 0 0,0 0 0 0 0,-1 1 0 0 0,1-1 0 0 0,0 0 0 0 0,0 0 0 0 0,0 1 0 0 0,0-1 0 0 0,0 0 0 0 0,-1 0 0 0 0,1 0 0 0 0,0 1 0 0 0,0-1 0 0 0,0 0 0 0 0,-1 0 0 0 0,1 0 0 0 0,0 1 0 0 0,0-1 0 0 0,0 0 0 0 0,-1 0 0 0 0,1 0 0 0 0,0 0 0 0 0,-1 0 0 0 0,1 0 0 0 0,0 1 0 0 0,-1-1 0 0 0,-19 20-44 0 0,-2-1 0 0 0,-39 27 0 0 0,28-23-52 0 0,12-7-180 0 0,-42 32 208 0 0,49-35 241 0 0,4-5-40 0 0,1 0 0 0 0,-11 13 0 0 0,19-18-133 0 0,-1 0 0 0 0,-12 5 0 0 0,10-5-35 0 0,3-2-145 0 0,6 2-4045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1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118 142 3224 0 0,'-3'1'9696'0'0,"-7"-2"-7560"0"0,-11-5 4059 0 0,21 5-6068 0 0,-1 0 0 0 0,1 0 0 0 0,-1 1 0 0 0,1-1 0 0 0,-1 0 0 0 0,1 0 0 0 0,-1 0 0 0 0,1 1 0 0 0,0-1 0 0 0,-1 0 0 0 0,1 0 0 0 0,0 0 0 0 0,0 0-1 0 0,0 0 1 0 0,0 0 0 0 0,0 0 0 0 0,0 0 0 0 0,0 1 0 0 0,0-1 0 0 0,0 0 0 0 0,0 0 0 0 0,0 0 0 0 0,1 0 0 0 0,-1 0 0 0 0,0 0 0 0 0,1 0 0 0 0,-1 1 0 0 0,0-1 0 0 0,1 0-1 0 0,-1 0 1 0 0,1 0 0 0 0,0 1 0 0 0,0-2 0 0 0,2-2-180 0 0,-2 1 174 0 0,1 0-1 0 0,0 0 0 0 0,0 1 1 0 0,1-1-1 0 0,-1 0 1 0 0,0 1-1 0 0,1-1 1 0 0,0 1-1 0 0,-1 0 0 0 0,1 0 1 0 0,6-4-1 0 0,27-14 506 0 0,-26 13-385 0 0,-1 2-1 0 0,1-1 0 0 0,20-7 0 0 0,-16 9 38 0 0,0 1 1 0 0,0 0-1 0 0,29-3 1 0 0,-37 6-281 0 0,-1 0 1 0 0,1 0 0 0 0,0 0 0 0 0,-1 1-1 0 0,1 0 1 0 0,-1 0 0 0 0,1 0-1 0 0,-1 1 1 0 0,1 0 0 0 0,-1 0 0 0 0,0 0-1 0 0,10 6 1 0 0,-12-5 10 0 0,-1-1 1 0 0,1 1-1 0 0,-1-1 1 0 0,0 1-1 0 0,0 0 0 0 0,0 0 1 0 0,0 0-1 0 0,0 0 0 0 0,0 0 1 0 0,-1 1-1 0 0,0-1 0 0 0,2 7 1 0 0,-1-3 4 0 0,0-1 1 0 0,-1 1 0 0 0,0 0-1 0 0,-1 0 1 0 0,0 12-1 0 0,-2 2 18 0 0,-1-1 0 0 0,-1 0 0 0 0,-1 0 0 0 0,0 0 0 0 0,-2 0 0 0 0,-1-1 0 0 0,-19 37 0 0 0,9-26 27 0 0,-1-1-1 0 0,-1-1 1 0 0,-47 50 0 0 0,46-57-48 0 0,0-1-1 0 0,-26 18 1 0 0,33-29-6 0 0,1 0 1 0 0,-2 0-1 0 0,1-2 0 0 0,-1 1 1 0 0,-19 5-1 0 0,-2-3-128 0 0,36-9 169 0 0,0-2-3 0 0,0 0 0 0 0,0 1 1 0 0,1-1-1 0 0,-1 0 0 0 0,0 1 0 0 0,1-1 1 0 0,-1 1-1 0 0,0-1 0 0 0,1 1 0 0 0,-1-1 1 0 0,1 1-1 0 0,-1-1 0 0 0,1 1 0 0 0,-1-1 1 0 0,1 1-1 0 0,-1 0 0 0 0,1-1 0 0 0,0 1 1 0 0,-1 0-1 0 0,2-1 0 0 0,16-6 99 0 0,-13 5-43 0 0,9-3 9 0 0,-1 1-1 0 0,1 1 1 0 0,0 0 0 0 0,16-1-1 0 0,59-1-136 0 0,-69 4-87 0 0,138 0 1 0 0,67-4 125 0 0,-219 5-15 0 0,0-1 0 0 0,-1 0 1 0 0,1 0-1 0 0,0-1 0 0 0,-1 1 0 0 0,9-5 1 0 0,-14 6 2 0 0,8-6-1315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8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 6448 0 0,'-20'-7'17689'0'0,"20"7"-17520"0"0,-5 9 1331 0 0,2 10-1188 0 0,10 110 1244 0 0,-3-18-1086 0 0,1 4-791 0 0,-4-68 635 0 0,10 73-1 0 0,-7-98-321 0 0,0 7-131 0 0,2-1 0 0 0,1 0 0 0 0,10 29 0 0 0,-16-55 39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8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 8288 0 0,'-6'0'9379'0'0,"11"1"-5504"0"0,3 5-2366 0 0,2 1-650 0 0,-3-5-419 0 0,0 0 0 0 0,0-1-1 0 0,0 0 1 0 0,0 0 0 0 0,0 0 0 0 0,9-1 0 0 0,45-5 948 0 0,-31 2-910 0 0,94-10 461 0 0,-59 7-782 0 0,-42 3-1634 0 0,-1 1 0 0 0,43 2 1 0 0,-55 1-62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9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17791 0 0,'0'0'2006'0'0,"0"20"1158"0"0,5 141-334 0 0,-5-154-2803 0 0,1 14 54 0 0,-2-1 0 0 0,0 1-1 0 0,-1-1 1 0 0,-6 24 0 0 0,8-53 1253 0 0,-1 4-1167 0 0,1 0-1 0 0,0-1 1 0 0,1-9 0 0 0,2 5-27 0 0,0 0 0 0 0,1 0 0 0 0,0 0 0 0 0,0 1 0 0 0,1-1 0 0 0,1 1 0 0 0,-1 0 0 0 0,1 1 0 0 0,1-1 0 0 0,0 1 0 0 0,0 1 0 0 0,0-1 0 0 0,1 1 0 0 0,15-10 0 0 0,-21 15-163 0 0,1 0 1 0 0,-1 1-1 0 0,1-1 1 0 0,0 1-1 0 0,0 0 1 0 0,0 0-1 0 0,0 0 0 0 0,-1 0 1 0 0,1 1-1 0 0,0-1 1 0 0,0 1-1 0 0,4-1 1 0 0,4 2-1209 0 0,-1-1-1 0 0,14 4 1 0 0,-1-1-2050 0 0,-11-3 1841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9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53 5064 0 0,'0'0'389'0'0,"-11"6"6522"0"0,-8 12 2067 0 0,14-13-8606 0 0,1-1 0 0 0,0 1 0 0 0,0 0 0 0 0,1 0 0 0 0,0 0 0 0 0,-1 1 0 0 0,-3 10 0 0 0,1-1-69 0 0,1-1 1 0 0,1 1-1 0 0,-3 20 1 0 0,6-30-221 0 0,0 0-1 0 0,1 0 1 0 0,0 1 0 0 0,0-1 0 0 0,0 0 0 0 0,1 0-1 0 0,0 0 1 0 0,0 0 0 0 0,0 0 0 0 0,0 0 0 0 0,1-1-1 0 0,0 1 1 0 0,0 0 0 0 0,3 4 0 0 0,-4-7-47 0 0,1 1 1 0 0,0-1-1 0 0,-1 0 1 0 0,1 0-1 0 0,0 0 1 0 0,0 0-1 0 0,0 0 1 0 0,0-1-1 0 0,0 1 0 0 0,1-1 1 0 0,-1 1-1 0 0,0-1 1 0 0,1 0-1 0 0,-1 0 1 0 0,1 0-1 0 0,0 0 1 0 0,-1 0-1 0 0,1 0 1 0 0,-1-1-1 0 0,1 1 0 0 0,0-1 1 0 0,0 0-1 0 0,3 0 1 0 0,-1-1 33 0 0,0 1 1 0 0,0-1-1 0 0,0 0 1 0 0,-1-1-1 0 0,1 1 1 0 0,0-1 0 0 0,-1 0-1 0 0,1 0 1 0 0,-1-1-1 0 0,0 1 1 0 0,8-6-1 0 0,4-7 185 0 0,-1 0 0 0 0,0-2 0 0 0,-1 1 0 0 0,17-27 0 0 0,-19 26-46 0 0,19-32 995 0 0,-30 48-956 0 0,1 16 0 0 0,-2-11-248 0 0,0 1 0 0 0,1 0 0 0 0,0 0 0 0 0,0 0 0 0 0,0 0 0 0 0,1 0 0 0 0,-1-1 0 0 0,1 1 0 0 0,0-1 0 0 0,0 1 0 0 0,1-1 0 0 0,0 0 0 0 0,-1 0 0 0 0,1 0 0 0 0,1 0 0 0 0,-1 0 0 0 0,0-1 0 0 0,1 1 0 0 0,0-1 0 0 0,0 0 0 0 0,0 0 0 0 0,0 0 0 0 0,0-1 0 0 0,1 0 0 0 0,-1 1 0 0 0,1-2 0 0 0,5 3 0 0 0,-5-3 0 0 0,1-1-1 0 0,-1 1 1 0 0,1-1 0 0 0,-1 0 0 0 0,0-1-1 0 0,1 1 1 0 0,-1-1 0 0 0,0 0 0 0 0,1 0-1 0 0,5-3 1 0 0,-1 1 3 0 0,0-2 0 0 0,0 1 0 0 0,-1-1 0 0 0,10-7 0 0 0,-10 6 16 0 0,-1 0 0 0 0,1 0-1 0 0,-2-1 1 0 0,1-1 0 0 0,-1 1 0 0 0,0-1-1 0 0,-1-1 1 0 0,1 1 0 0 0,-2-1 0 0 0,1 0-1 0 0,-1 0 1 0 0,-1-1 0 0 0,7-18 0 0 0,-10 23-2 0 0,0-1-1 0 0,-1 1 1 0 0,0-1 0 0 0,1 1 0 0 0,-2-1 0 0 0,1 0 0 0 0,-3-8-1 0 0,3 12-10 0 0,0 1-1 0 0,0 0 1 0 0,-1-1-1 0 0,1 1 1 0 0,-1 0-1 0 0,0-1 1 0 0,1 1-1 0 0,-1 0 1 0 0,0 0-1 0 0,1 0 1 0 0,-1 0-1 0 0,0-1 0 0 0,0 1 1 0 0,-2-1-1 0 0,2 1-3 0 0,0 1-1 0 0,0 0 1 0 0,0-1-1 0 0,0 1 0 0 0,0 0 1 0 0,1 0-1 0 0,-1 0 1 0 0,0 0-1 0 0,0 0 1 0 0,0 0-1 0 0,0 0 0 0 0,0 0 1 0 0,0 0-1 0 0,0 0 1 0 0,0 0-1 0 0,1 1 0 0 0,-1-1 1 0 0,0 0-1 0 0,0 1 1 0 0,0-1-1 0 0,0 1 0 0 0,1-1 1 0 0,-1 1-1 0 0,0-1 1 0 0,-1 2-1 0 0,-4 3 1 0 0,0 1-1 0 0,0-1 1 0 0,0 1-1 0 0,1 0 1 0 0,0 1 0 0 0,0 0-1 0 0,1-1 1 0 0,0 1 0 0 0,0 1-1 0 0,1-1 1 0 0,-1 0-1 0 0,-1 9 1 0 0,2-5 2 0 0,0-1 1 0 0,0 1-1 0 0,1 0 0 0 0,0 0 1 0 0,1 0-1 0 0,1 1 0 0 0,0-1 1 0 0,1 14-1 0 0,1-14 3 0 0,0-1-1 0 0,0 1 1 0 0,1 0 0 0 0,1-1 0 0 0,0 0-1 0 0,8 16 1 0 0,-10-22-5 0 0,1 1-1 0 0,0-1 1 0 0,0 0 0 0 0,0 0 0 0 0,0-1-1 0 0,0 1 1 0 0,1-1 0 0 0,0 1-1 0 0,0-1 1 0 0,0 0 0 0 0,0-1-1 0 0,0 1 1 0 0,0-1 0 0 0,1 1 0 0 0,-1-1-1 0 0,8 2 1 0 0,-4-2-89 0 0,1-1-1 0 0,-1 0 1 0 0,0 0-1 0 0,1-1 1 0 0,-1 0 0 0 0,0 0-1 0 0,1-1 1 0 0,15-3-1 0 0,-23 4 70 0 0,3 0-269 0 0,-1-1 0 0 0,1 0 1 0 0,0 1-1 0 0,0-1 0 0 0,-1-1 1 0 0,1 1-1 0 0,0-1 0 0 0,-1 1 1 0 0,7-5-1 0 0,2-4-1873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1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17503 0 0,'0'0'399'0'0,"12"11"961"0"0,-7-7-1087 0 0,0-1 1 0 0,0 1-1 0 0,1-1 0 0 0,0 0 0 0 0,-1 0 1 0 0,1-1-1 0 0,0 1 0 0 0,0-1 0 0 0,1-1 1 0 0,-1 1-1 0 0,0-1 0 0 0,1 0 0 0 0,8 0 1 0 0,6-1 1487 0 0,0 0 1 0 0,37-6-1 0 0,54-10-526 0 0,-106 15-1222 0 0,10-2-729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2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 4608 0 0,'-19'12'14594'0'0,"17"-18"-12041"0"0,1-1 1912 0 0,-3 11-2719 0 0,-16 31-1640 0 0,-18 47 1157 0 0,31-61-1247 0 0,0 2 0 0 0,-5 38 0 0 0,12-60-8 0 0,0 0 1 0 0,0 0-1 0 0,0 1 0 0 0,0-1 0 0 0,0 0 0 0 0,0 0 0 0 0,0 0 1 0 0,0 1-1 0 0,0-1 0 0 0,0 0 0 0 0,1 0 0 0 0,-1 0 1 0 0,0 0-1 0 0,1 1 0 0 0,-1-1 0 0 0,1 0 0 0 0,-1 0 1 0 0,1 0-1 0 0,0 0 0 0 0,-1 0 0 0 0,1 0 0 0 0,0 0 1 0 0,0 0-1 0 0,0-1 0 0 0,0 1 0 0 0,0 0 0 0 0,-1 0 1 0 0,1-1-1 0 0,1 1 0 0 0,-1 0 0 0 0,0-1 0 0 0,1 1 1 0 0,4 1 24 0 0,0-1-1 0 0,0 1 1 0 0,0-1 0 0 0,0 0 0 0 0,8 0 0 0 0,6 1 43 0 0,25 3-168 0 0,-35-4 232 0 0,1 0 1 0 0,-1 1-1 0 0,1 0 1 0 0,-1 0 0 0 0,0 1-1 0 0,1 0 1 0 0,9 5-1 0 0,-17-6-87 0 0,1 0 0 0 0,-1 0 0 0 0,0 0 0 0 0,0 0 0 0 0,0 1 0 0 0,0-1 0 0 0,0 1 0 0 0,-1 0 0 0 0,1 0-1 0 0,-1 0 1 0 0,1 0 0 0 0,1 3 0 0 0,-3-3-40 0 0,0-1-1 0 0,0 0 0 0 0,0 1 1 0 0,-1-1-1 0 0,1 1 0 0 0,-1-1 1 0 0,1 1-1 0 0,-1-1 0 0 0,0 1 1 0 0,0-1-1 0 0,0 1 0 0 0,0-1 1 0 0,-1 1-1 0 0,1-1 0 0 0,-1 1 1 0 0,1-1-1 0 0,-1 1 0 0 0,-2 4 1 0 0,-2 2 25 0 0,0 0 0 0 0,-1-1 0 0 0,0 1 0 0 0,0-1 0 0 0,-1 0 1 0 0,0 0-1 0 0,-1-1 0 0 0,1 0 0 0 0,-10 6 0 0 0,1 0 10 0 0,4-3-18 0 0,0-1 0 0 0,-1-1 0 0 0,1 0 0 0 0,-22 8 0 0 0,-58 18-667 0 0,37-13-1125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4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7832 0 0,'0'0'705'0'0,"-1"4"-562"0"0,1-1 418 0 0,-1 0 0 0 0,1 0 1 0 0,0-1-1 0 0,0 1 0 0 0,0 0 0 0 0,0 0 1 0 0,0-1-1 0 0,1 1 0 0 0,-1 0 1 0 0,1-1-1 0 0,0 1 0 0 0,0 0 0 0 0,0-1 1 0 0,0 1-1 0 0,0-1 0 0 0,0 1 1 0 0,1-1-1 0 0,-1 0 0 0 0,3 4 0 0 0,3 4 971 0 0,4 14-892 0 0,0-1 1 0 0,-2 1 0 0 0,-1 0-1 0 0,-1 1 1 0 0,-1 0 0 0 0,4 39-1 0 0,1 158-1345 0 0,-9-113 1032 0 0,-1-31-283 0 0,1 29-1124 0 0,-1-81-2471 0 0,-1-19-159 0 0,0 3-3720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5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3 100 11976 0 0,'-2'-7'8487'0'0,"10"-4"-4692"0"0,-2 6-3198 0 0,2-1 0 0 0,-1 1 0 0 0,0 0 1 0 0,1 1-1 0 0,16-8 0 0 0,-14 8-271 0 0,10-4-154 0 0,0 0 0 0 0,0 2 1 0 0,1 1-1 0 0,0 0 0 0 0,0 2 0 0 0,0 0 0 0 0,0 1 0 0 0,24 1 0 0 0,30 5-2090 0 0,-26 3-3303 0 0,-37-3-3108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77 2760 0 0,'0'0'1043'0'0,"-3"-6"1906"0"0,-2-7-132 0 0,5 12-2640 0 0,0 1 0 0 0,0 0 0 0 0,0-1 0 0 0,0 1-1 0 0,0 0 1 0 0,0 0 0 0 0,0-1 0 0 0,0 1 0 0 0,0 0 0 0 0,0-1 0 0 0,1 1 0 0 0,-1 0-1 0 0,0 0 1 0 0,0-1 0 0 0,0 1 0 0 0,0 0 0 0 0,1 0 0 0 0,-1 0 0 0 0,0-1 0 0 0,0 1 0 0 0,1 0-1 0 0,-1 0 1 0 0,0 0 0 0 0,0-1 0 0 0,1 1 0 0 0,-1 0 0 0 0,0 0 0 0 0,0 0 0 0 0,1 0-1 0 0,-1 0 1 0 0,0 0 0 0 0,1 0 0 0 0,-1 0 0 0 0,0 0 0 0 0,1 0 0 0 0,4-1-190 0 0,-5 1-295 0 0,1 0 780 0 0,27 2 523 0 0,-12-1-580 0 0,-1 1-1 0 0,30 6 0 0 0,6 2-85 0 0,3-3-65 0 0,28 3 88 0 0,279-3 1186 0 0,-124 3-580 0 0,-100-2-654 0 0,54-11-12 0 0,-126 0-40 0 0,221-13 98 0 0,57 8-97 0 0,30 6 640 0 0,-71-5-447 0 0,-178 3-132 0 0,394-17 622 0 0,-467 19-842 0 0,272 3 332 0 0,-229 0-102 0 0,-48-2-40 0 0,-36 1-204 0 0,-1-1-1 0 0,1-1 1 0 0,0 0-1 0 0,-1 0 0 0 0,1-1 1 0 0,-1 0-1 0 0,0 0 1 0 0,0-1-1 0 0,0 0 1 0 0,0-1-1 0 0,7-6 0 0 0,-9 8 77 0 0,-6 3-147 0 0,0 0 0 0 0,-1 0 0 0 0,1 0 0 0 0,0 0 0 0 0,0-1 0 0 0,-1 1 1 0 0,1 0-1 0 0,0 0 0 0 0,-1-1 0 0 0,1 1 0 0 0,0 0 0 0 0,-1-1 1 0 0,1 1-1 0 0,-1-1 0 0 0,1 1 0 0 0,-1-1 0 0 0,2 0 0 0 0,-2 0-79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5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29 5528 0 0,'0'0'422'0'0,"-2"-20"8270"0"0,3 19-8068 0 0,0 0-1 0 0,0 0 1 0 0,0 0-1 0 0,0 1 1 0 0,1-1-1 0 0,-1 0 1 0 0,0 1-1 0 0,1-1 1 0 0,-1 1 0 0 0,0-1-1 0 0,1 1 1 0 0,1-1-1 0 0,-3 1-544 0 0,1 0 0 0 0,0 1 0 0 0,0-1 0 0 0,0 0 0 0 0,-1 0-1 0 0,1 0 1 0 0,0 0 0 0 0,0 1 0 0 0,-1-1 0 0 0,1 0 0 0 0,0 1 0 0 0,-1-1 0 0 0,1 0 0 0 0,0 1-1 0 0,-1-1 1 0 0,1 1 0 0 0,-1-1 0 0 0,1 1 0 0 0,0 0 0 0 0,-1-1 0 0 0,1 1 0 0 0,-1-1 0 0 0,0 1-1 0 0,1 0 1 0 0,0 1 0 0 0,3 8 166 0 0,0-1 0 0 0,0 1 0 0 0,-1 1 0 0 0,0-1 0 0 0,2 17 0 0 0,3 55 34 0 0,-8-73-212 0 0,2 74 673 0 0,-2-78-746 0 0,-1 0 1167 0 0,4-9-481 0 0,8-40 61 0 0,-7 32-485 0 0,3-6-27 0 0,1 0-1 0 0,0 0 1 0 0,1 1 0 0 0,1 0-1 0 0,23-31 1 0 0,-25 38-217 0 0,-4 6 18 0 0,0-1 0 0 0,0 0 0 0 0,0 1 0 0 0,1 0 0 0 0,9-7-1 0 0,-13 10-49 0 0,0 0 0 0 0,0 1-1 0 0,0-1 1 0 0,1 1-1 0 0,-1-1 1 0 0,0 1 0 0 0,1 0-1 0 0,-1-1 1 0 0,0 1-1 0 0,1 0 1 0 0,-1 0-1 0 0,0 0 1 0 0,1 0 0 0 0,-1 0-1 0 0,0 0 1 0 0,1 1-1 0 0,-1-1 1 0 0,0 0-1 0 0,0 1 1 0 0,1-1 0 0 0,-1 0-1 0 0,0 1 1 0 0,0 0-1 0 0,1-1 1 0 0,-1 1-1 0 0,0 0 1 0 0,0 0 0 0 0,0-1-1 0 0,0 1 1 0 0,0 0-1 0 0,0 0 1 0 0,1 2-1 0 0,8 10-1730 0 0,0 0-1 0 0,-1 0 0 0 0,-1 0 0 0 0,0 1 1 0 0,6 17-1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6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5064 0 0,'8'-8'544'0'0,"4"-14"13869"0"0,-12 22-14286 0 0,1 1 1 0 0,-1-1 0 0 0,1 1 0 0 0,-1-1-1 0 0,0 1 1 0 0,1-1 0 0 0,-1 1-1 0 0,1-1 1 0 0,-1 1 0 0 0,0-1-1 0 0,1 1 1 0 0,-1 0 0 0 0,0-1 0 0 0,0 1-1 0 0,0-1 1 0 0,1 1 0 0 0,-1 1-1 0 0,-1 20 1503 0 0,-8 41-1 0 0,6-49-1386 0 0,0 0 1 0 0,2 1-1 0 0,-1-1 0 0 0,2 1 1 0 0,0-1-1 0 0,0 1 0 0 0,4 19 1 0 0,-3-31-210 0 0,0 0 0 0 0,0-1 0 0 0,-1 1 0 0 0,2 0 0 0 0,-1-1 0 0 0,0 1 0 0 0,1-1 1 0 0,-1 1-1 0 0,1-1 0 0 0,-1 0 0 0 0,1 0 0 0 0,0 0 0 0 0,0 0 0 0 0,0 0 0 0 0,4 3 1 0 0,-5-5-21 0 0,0 1 1 0 0,1 0 0 0 0,-1-1 0 0 0,1 0 0 0 0,-1 1 0 0 0,1-1 0 0 0,-1 0 0 0 0,1 1 0 0 0,-1-1 0 0 0,1 0 0 0 0,-1 0 0 0 0,1 0 0 0 0,-1 0 0 0 0,1-1 0 0 0,0 1 0 0 0,-1 0 0 0 0,0-1 0 0 0,1 1 0 0 0,-1-1 0 0 0,1 1 0 0 0,-1-1-1 0 0,1 0 1 0 0,-1 1 0 0 0,0-1 0 0 0,0 0 0 0 0,1 0 0 0 0,-1 0 0 0 0,0 0 0 0 0,2-3 0 0 0,9-9 67 0 0,-1-1 0 0 0,0 0 0 0 0,-1 0 0 0 0,-1-2 0 0 0,14-29 0 0 0,-22 42-75 0 0,1 0 1 0 0,0 0-1 0 0,-1 0 0 0 0,1 0 0 0 0,0 0 1 0 0,1 0-1 0 0,-1 0 0 0 0,5-4 0 0 0,-5 6-7 0 0,0 0 0 0 0,0 0-1 0 0,0 0 1 0 0,0 0 0 0 0,0 1-1 0 0,0-1 1 0 0,0 1 0 0 0,0-1-1 0 0,1 1 1 0 0,-1 0 0 0 0,0 0-1 0 0,0-1 1 0 0,0 2 0 0 0,0-1-1 0 0,4 1 1 0 0,8 1-8 0 0,0-1 0 0 0,-1 0 0 0 0,1 0 0 0 0,0-2 0 0 0,0 0 0 0 0,-1 0 0 0 0,17-4 0 0 0,-24 3 46 0 0,-1 0-1 0 0,1-1 0 0 0,-1 1 1 0 0,0-1-1 0 0,0 0 1 0 0,0-1-1 0 0,0 1 0 0 0,0-1 1 0 0,-1 0-1 0 0,0 0 1 0 0,0 0-1 0 0,0-1 0 0 0,0 0 1 0 0,0 1-1 0 0,-1-1 1 0 0,0 0-1 0 0,0-1 0 0 0,2-6 1 0 0,-4 11-31 0 0,-1 1 0 0 0,0 0 1 0 0,0-1-1 0 0,1 1 1 0 0,-1-1-1 0 0,0 1 0 0 0,0-1 1 0 0,0 1-1 0 0,0-1 0 0 0,0 1 1 0 0,0-1-1 0 0,0 1 0 0 0,0-1 1 0 0,0 1-1 0 0,0-1 1 0 0,0 1-1 0 0,0-1 0 0 0,0 1 1 0 0,-1-1-1 0 0,1 1 0 0 0,0-1 1 0 0,0 1-1 0 0,0-1 0 0 0,-1 1 1 0 0,1-1-1 0 0,0 1 1 0 0,-1-1-1 0 0,0 0 6 0 0,0 1 0 0 0,0 0 1 0 0,1-1-1 0 0,-1 1 0 0 0,0 0 0 0 0,0 0 1 0 0,0 0-1 0 0,0-1 0 0 0,1 1 1 0 0,-1 0-1 0 0,0 0 0 0 0,0 0 0 0 0,0 0 1 0 0,-1 1-1 0 0,-2 0 26 0 0,0 0 1 0 0,0 0-1 0 0,0 0 1 0 0,0 0-1 0 0,1 1 1 0 0,-6 3-1 0 0,3-1 29 0 0,0 1 0 0 0,1-1 0 0 0,0 2 0 0 0,0-1-1 0 0,0 0 1 0 0,1 1 0 0 0,-1 0 0 0 0,2 0 0 0 0,-1 0 0 0 0,0 1 0 0 0,1-1 0 0 0,1 1 0 0 0,-1 0-1 0 0,-2 11 1 0 0,3-8-42 0 0,0 0-1 0 0,0 0 0 0 0,1 1 1 0 0,0-1-1 0 0,1 1 1 0 0,0-1-1 0 0,1 0 0 0 0,0 1 1 0 0,5 17-1 0 0,-5-25-16 0 0,0 1 0 0 0,1-1 1 0 0,-1 1-1 0 0,1-1 0 0 0,0 0 0 0 0,0 0 1 0 0,0 0-1 0 0,0 0 0 0 0,1 0 0 0 0,-1 0 0 0 0,1 0 1 0 0,0-1-1 0 0,0 1 0 0 0,0-1 0 0 0,0 0 0 0 0,0 0 1 0 0,0 0-1 0 0,1 0 0 0 0,4 1 0 0 0,-3-1-370 0 0,0 0-1 0 0,1 0 0 0 0,-1-1 1 0 0,0 0-1 0 0,8 0 0 0 0,-7 0-1378 0 0,0-1 0 0 0,-1 0 0 0 0,1-1 0 0 0,11-2 0 0 0,-3-1-7301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19375 0 0,'-2'0'123'0'0,"1"1"-1"0"0,-1-1 0 0 0,0 0 1 0 0,1 1-1 0 0,-1-1 0 0 0,1 0 1 0 0,-1 1-1 0 0,1 0 0 0 0,-1-1 0 0 0,1 1 1 0 0,-1 0-1 0 0,1 0 0 0 0,0 0 1 0 0,-1 0-1 0 0,1 0 0 0 0,0 0 0 0 0,0 0 1 0 0,0 0-1 0 0,0 1 0 0 0,0-1 1 0 0,-2 3-1 0 0,3-4 17 0 0,0 1 0 0 0,-1-1-1 0 0,1 0 1 0 0,0 1 0 0 0,-1-1 0 0 0,1 1 0 0 0,0-1 0 0 0,0 1-1 0 0,-1 0 1 0 0,1-1 0 0 0,0 1 0 0 0,0-1 0 0 0,0 1 0 0 0,0-1-1 0 0,0 1 1 0 0,0 0 0 0 0,0-1 0 0 0,0 1 0 0 0,0-1-1 0 0,0 1 1 0 0,0-1 0 0 0,0 1 0 0 0,0 0 0 0 0,0-1 0 0 0,0 1-1 0 0,1-1 1 0 0,-1 1 0 0 0,0-1 0 0 0,1 1 0 0 0,-1-1 0 0 0,1 1-1 0 0,0 1-1 0 0,0-1 0 0 0,1 0 1 0 0,-1 0-1 0 0,1 0 0 0 0,0 0 0 0 0,-1 0 0 0 0,1 0 0 0 0,0 0 0 0 0,-1-1 0 0 0,4 1 0 0 0,3 2 107 0 0,0-2 0 0 0,0 1-1 0 0,16 0 1 0 0,105-2 1612 0 0,-96 0-1574 0 0,-1 1 0 0 0,47 9-1 0 0,-70-8-555 0 0,0-1 0 0 0,1 1-1 0 0,-1-2 1 0 0,1 0-1 0 0,-1 0 1 0 0,17-3-1 0 0,-18 2-633 0 0,0-1 0 0 0,0-1 0 0 0,0 1 0 0 0,0-1 0 0 0,-1-1-1 0 0,1 1 1 0 0,-1-1 0 0 0,7-6 0 0 0,3-2-1115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7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5984 0 0,'-7'6'17882'0'0,"3"6"-12903"0"0,3 18-7254 0 0,1-25 4080 0 0,0 62-706 0 0,3 156 1133 0 0,-2-155-2217 0 0,4 41 247 0 0,3-29-99 0 0,-7-49-253 0 0,-1-21 105 0 0,-5-13-1246 0 0,2-4-306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128 797 19351 0 0,'-14'-29'1595'0'0,"9"21"-1420"0"0,0-1 0 0 0,-4-14 0 0 0,-7-25-5 0 0,-19-81 2124 0 0,19 45-1054 0 0,3-1-1 0 0,-1-105 1 0 0,14 186-1217 0 0,0-18 316 0 0,0 0 1 0 0,2 0 0 0 0,4-23-1 0 0,-5 40-293 0 0,0 1-1 0 0,1 0 1 0 0,-1-1-1 0 0,1 1 1 0 0,0 0 0 0 0,0 0-1 0 0,1 0 1 0 0,-1 0-1 0 0,1 0 1 0 0,0 1-1 0 0,0-1 1 0 0,6-5 0 0 0,-6 7-46 0 0,0 0 1 0 0,0 0 0 0 0,0 0-1 0 0,0 0 1 0 0,1 1 0 0 0,-1 0-1 0 0,0-1 1 0 0,1 1 0 0 0,0 0-1 0 0,-1 0 1 0 0,1 1 0 0 0,-1-1-1 0 0,1 1 1 0 0,0 0 0 0 0,0 0-1 0 0,4 1 1 0 0,11 2-1 0 0,0 1 0 0 0,0 1 0 0 0,-1 1 0 0 0,0 1 0 0 0,0 1 0 0 0,0 0 0 0 0,19 13 0 0 0,-20-11 62 0 0,0 1 1 0 0,0 0-1 0 0,27 27 0 0 0,-36-30-610 0 0,-1 0-1 0 0,-1 0 0 0 0,9 14 1 0 0,-10-14-1190 0 0,-1 0 0 0 0,0 1 0 0 0,-1-1 1 0 0,5 15-1 0 0,-3 0-6459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14280 0 0,'-1'1'1102'0'0,"-6"3"3446"0"0,19-1 162 0 0,-6-1-4336 0 0,8 0-34 0 0,-1-1 0 0 0,1 0-1 0 0,0-1 1 0 0,0-1 0 0 0,17-2 0 0 0,15-1 266 0 0,99 4-1032 0 0,-49 7-2797 0 0,-62-4 1692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0 12896 0 0,'-1'1'997'0'0,"-13"2"129"0"0,0 2-1 0 0,1 0 1 0 0,-1 0-1 0 0,1 1 1 0 0,1 1-1 0 0,-15 9 1 0 0,22-12-911 0 0,-1 1 1 0 0,0-1-1 0 0,1 1 0 0 0,0-1 1 0 0,0 2-1 0 0,0-1 0 0 0,1 0 1 0 0,-1 1-1 0 0,2 0 0 0 0,-1 0 1 0 0,0 0-1 0 0,1 1 0 0 0,0-1 1 0 0,-3 12-1 0 0,5-15-176 0 0,1-1-1 0 0,-1 1 1 0 0,1 0 0 0 0,0-1 0 0 0,0 1-1 0 0,0 0 1 0 0,0-1 0 0 0,0 1 0 0 0,1 0-1 0 0,-1-1 1 0 0,1 1 0 0 0,-1-1 0 0 0,1 1-1 0 0,0-1 1 0 0,0 1 0 0 0,0-1 0 0 0,2 4-1 0 0,-2-5-19 0 0,1 0-1 0 0,-1 1 1 0 0,0-1-1 0 0,0 0 0 0 0,1 0 1 0 0,-1 0-1 0 0,1 0 1 0 0,-1 0-1 0 0,1-1 1 0 0,-1 1-1 0 0,1 0 0 0 0,-1-1 1 0 0,1 1-1 0 0,0-1 1 0 0,-1 1-1 0 0,1-1 1 0 0,0 0-1 0 0,0 1 0 0 0,-1-1 1 0 0,1 0-1 0 0,0 0 1 0 0,-1-1-1 0 0,1 1 0 0 0,0 0 1 0 0,0 0-1 0 0,-1-1 1 0 0,3 0-1 0 0,2-1 41 0 0,-1 0 1 0 0,0-1-1 0 0,0 1 0 0 0,0-1 1 0 0,0 0-1 0 0,0 0 0 0 0,6-6 1 0 0,29-31 242 0 0,-20 19-23 0 0,-3 4-51 0 0,-9 7 8 0 0,1 2 0 0 0,10-9 0 0 0,-8 8-27 0 0,-7 5-45 0 0,0 1 0 0 0,1-1 0 0 0,0 1 0 0 0,0 0 0 0 0,0 0 0 0 0,6-2 0 0 0,-10 5-138 0 0,0-1 0 0 0,1 1 1 0 0,-1 0-1 0 0,0 0 0 0 0,1 0 0 0 0,-1 0 1 0 0,0 0-1 0 0,1 0 0 0 0,-1 0 0 0 0,1 0 1 0 0,-1 0-1 0 0,0 0 0 0 0,0 1 1 0 0,1-1-1 0 0,-1 1 0 0 0,0-1 0 0 0,0 1 1 0 0,1-1-1 0 0,-1 1 0 0 0,0 0 0 0 0,0 0 1 0 0,0-1-1 0 0,0 1 0 0 0,0 0 1 0 0,0 0-1 0 0,0 0 0 0 0,0 0 0 0 0,0 0 1 0 0,-1 0-1 0 0,1 1 0 0 0,1 0 0 0 0,0 3-13 0 0,1 0 0 0 0,-1 0-1 0 0,0 0 1 0 0,-1 0-1 0 0,1 0 1 0 0,-1 0-1 0 0,0 1 1 0 0,0-1-1 0 0,0 9 1 0 0,-3 51 139 0 0,1-48-139 0 0,-7 73-1368 0 0,16-103-4388 0 0,-6 8 4743 0 0,0 0 0 0 0,0 0-1 0 0,2-10 1 0 0,1-2-326 0 0,6-15-1392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2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24 5528 0 0,'12'-23'19923'0'0,"-8"30"-18599"0"0,-2 1-1096 0 0,-1 0 0 0 0,-1 0-1 0 0,1 0 1 0 0,-1 0 0 0 0,0 0 0 0 0,-1 0-1 0 0,0-1 1 0 0,-3 14 0 0 0,1-3-87 0 0,-58 290 932 0 0,54-273-1295 0 0,-3 40-1 0 0,10-74 213 0 0,0 0-107 0 0,0 1 0 0 0,0 0 0 0 0,0 0 0 0 0,0-1 0 0 0,0 1 0 0 0,0 0 0 0 0,1 0 0 0 0,-1-1 0 0 0,1 3 0 0 0,0-3-750 0 0,7-1-3441 0 0</inkml:trace>
  <inkml:trace contextRef="#ctx0" brushRef="#br0" timeOffset="1">347 191 19751 0 0,'-6'6'1788'0'0,"-12"7"-812"0"0,0 1-1 0 0,-28 29 0 0 0,40-36-451 0 0,-1 1 0 0 0,1 0 1 0 0,1 0-1 0 0,-1 0 0 0 0,1 0 0 0 0,1 1 1 0 0,0 0-1 0 0,-6 17 0 0 0,9-24-456 0 0,1-1 0 0 0,0 1-1 0 0,0 0 1 0 0,0-1 0 0 0,0 1 0 0 0,0 0-1 0 0,0-1 1 0 0,0 1 0 0 0,0-1 0 0 0,0 1-1 0 0,1 0 1 0 0,-1-1 0 0 0,1 1-1 0 0,-1-1 1 0 0,1 1 0 0 0,0-1 0 0 0,0 1-1 0 0,0-1 1 0 0,-1 1 0 0 0,1-1 0 0 0,0 0-1 0 0,1 1 1 0 0,-1-1 0 0 0,0 0 0 0 0,0 0-1 0 0,0 0 1 0 0,1 0 0 0 0,-1 0 0 0 0,1 0-1 0 0,-1 0 1 0 0,2 0 0 0 0,6 3-1 0 0,0 0 0 0 0,1 0 0 0 0,-1-1 0 0 0,12 2 0 0 0,-5-1-181 0 0,-2 0 164 0 0,4 0 109 0 0,20 10 1 0 0,-33-12-134 0 0,0 0 0 0 0,0 1 0 0 0,0 0 0 0 0,-1-1 0 0 0,1 2 0 0 0,-1-1 0 0 0,0 0 0 0 0,7 8 0 0 0,-10-9-18 0 0,1 0 0 0 0,-1 0-1 0 0,0 0 1 0 0,0 0 0 0 0,0 0-1 0 0,0 0 1 0 0,0 0 0 0 0,0 0 0 0 0,-1 0-1 0 0,1 0 1 0 0,-1 0 0 0 0,1 1 0 0 0,-1-1-1 0 0,0 0 1 0 0,0 0 0 0 0,0 1 0 0 0,0-1-1 0 0,0 0 1 0 0,0 0 0 0 0,-1 1-1 0 0,1-1 1 0 0,-1 0 0 0 0,0 0 0 0 0,0 0-1 0 0,-1 3 1 0 0,0-1 1 0 0,0 0 1 0 0,-1 0-1 0 0,0 0 0 0 0,1 0 0 0 0,-1-1 1 0 0,-1 0-1 0 0,1 1 0 0 0,0-1 0 0 0,-1 0 1 0 0,0-1-1 0 0,-5 4 0 0 0,3-2-43 0 0,-6 3-93 0 0,0-1 0 0 0,0 0 0 0 0,-16 5 0 0 0,25-10-95 0 0,0 0 1 0 0,0 0-1 0 0,-1-1 0 0 0,1 1 0 0 0,-1-1 0 0 0,1 0 0 0 0,0 0 0 0 0,-1 0 0 0 0,1 0 1 0 0,-1 0-1 0 0,1-1 0 0 0,0 1 0 0 0,-1-1 0 0 0,1 0 0 0 0,0 0 0 0 0,0-1 1 0 0,0 1-1 0 0,-4-2 0 0 0,0-3-2775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2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33 118 22399 0 0,'5'1'285'0'0,"0"-1"0"0"0,0 0 0 0 0,1-1 0 0 0,-1 1 0 0 0,0-1 0 0 0,0 0-1 0 0,1 0 1 0 0,-1 0 0 0 0,0-1 0 0 0,0 0 0 0 0,0 0 0 0 0,-1 0 0 0 0,1-1 0 0 0,7-5 0 0 0,-3 2 265 0 0,-5 4-386 0 0,-1-1-1 0 0,0 1 0 0 0,0-1 0 0 0,0 1 1 0 0,0-1-1 0 0,0 0 0 0 0,-1 0 1 0 0,1 0-1 0 0,-1 0 0 0 0,0 0 0 0 0,0-1 1 0 0,0 1-1 0 0,0-1 0 0 0,1-4 0 0 0,-1 1 31 0 0,-1 5-118 0 0,-1 0 0 0 0,1 0 1 0 0,-1 0-1 0 0,1 0 1 0 0,-1 0-1 0 0,0 0 1 0 0,1 0-1 0 0,-2-3 0 0 0,1 4-67 0 0,0 0 0 0 0,0 1 0 0 0,-1-1 0 0 0,1 0-1 0 0,0 1 1 0 0,-1-1 0 0 0,1 1 0 0 0,-1-1 0 0 0,1 1 0 0 0,-1-1-1 0 0,1 1 1 0 0,-1-1 0 0 0,1 1 0 0 0,-1-1 0 0 0,1 1-1 0 0,-1 0 1 0 0,0-1 0 0 0,1 1 0 0 0,-1 0 0 0 0,0 0 0 0 0,1-1-1 0 0,-1 1 1 0 0,0 0 0 0 0,1 0 0 0 0,-1 0 0 0 0,0 0-1 0 0,1 0 1 0 0,-1 0 0 0 0,0 0 0 0 0,0 0 0 0 0,1 0 0 0 0,-2 0-1 0 0,-2 1 11 0 0,1-1 0 0 0,-1 1 0 0 0,0 0 0 0 0,0 0 0 0 0,1 0 0 0 0,-1 0 0 0 0,1 1 0 0 0,-1-1 0 0 0,1 1-1 0 0,0 0 1 0 0,-1 0 0 0 0,1 0 0 0 0,-5 5 0 0 0,-4 4 115 0 0,-20 24-1 0 0,26-28-67 0 0,1 0 2 0 0,0-1 0 0 0,0 1 0 0 0,0 1 0 0 0,1-1 0 0 0,0 0 0 0 0,1 1-1 0 0,-1 0 1 0 0,2 0 0 0 0,-1 0 0 0 0,1 0 0 0 0,-1 10 0 0 0,2-15-75 0 0,1 1-1 0 0,-1 0 1 0 0,1 0-1 0 0,0 0 0 0 0,0 0 1 0 0,1 0-1 0 0,-1 0 1 0 0,1-1-1 0 0,0 1 0 0 0,0 0 1 0 0,0 0-1 0 0,1-1 1 0 0,-1 1-1 0 0,1-1 0 0 0,0 1 1 0 0,0-1-1 0 0,0 0 1 0 0,0 0-1 0 0,0 1 0 0 0,1-2 1 0 0,0 1-1 0 0,-1 0 1 0 0,1 0-1 0 0,0-1 1 0 0,1 0-1 0 0,2 3 0 0 0,-3-4-136 0 0,-1 0 0 0 0,1 0 0 0 0,-1 0-1 0 0,1 0 1 0 0,-1-1 0 0 0,1 1 0 0 0,0-1-1 0 0,-1 1 1 0 0,1-1 0 0 0,0 0-1 0 0,0 0 1 0 0,-1 0 0 0 0,1 0 0 0 0,4-2-1 0 0,8-1-1728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3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88 4608 0 0,'12'-35'866'0'0,"-10"27"1444"0"0,0 0 0 0 0,-1-1 0 0 0,0 1 1 0 0,1-12 3711 0 0,-2 23-5954 0 0,0 0 0 0 0,0 0-1 0 0,0 0 1 0 0,0 0 0 0 0,0 0 0 0 0,-1 0 0 0 0,0 0 0 0 0,1 0 0 0 0,-2 2 0 0 0,-2 13-7 0 0,0 39 60 0 0,-5 36-108 0 0,6-77 30 0 0,0-1 0 0 0,0 1 0 0 0,-12 26 0 0 0,15-41-41 0 0,0 0 0 0 0,-1 0-1 0 0,1 0 1 0 0,0-1 0 0 0,-1 1-1 0 0,1 0 1 0 0,0 0-1 0 0,-1-1 1 0 0,1 1 0 0 0,-1 0-1 0 0,1-1 1 0 0,-1 1 0 0 0,1 0-1 0 0,-1-1 1 0 0,0 1-1 0 0,1-1 1 0 0,-1 1 0 0 0,0-1-1 0 0,1 1 1 0 0,-1-1 0 0 0,0 0-1 0 0,0 1 1 0 0,1-1 0 0 0,-1 0-1 0 0,0 0 1 0 0,0 1-1 0 0,0-1 1 0 0,1 0 0 0 0,-1 0-1 0 0,0 0 1 0 0,0 0 0 0 0,0 0-1 0 0,0 0 1 0 0,1 0 0 0 0,-1 0-1 0 0,0 0 1 0 0,0-1-1 0 0,0 1 1 0 0,1 0 0 0 0,-1 0-1 0 0,-1-2 1 0 0,-1 1-23 0 0,1-1-1 0 0,-1 0 1 0 0,1 1-1 0 0,-1-1 1 0 0,1-1 0 0 0,0 1-1 0 0,-4-5 1 0 0,-39-65 1694 0 0,51 83-1508 0 0,14 26-63 0 0,-18-32-63 0 0,1 0 1 0 0,0 0-1 0 0,0 0 1 0 0,1 0-1 0 0,0-1 1 0 0,-1 1-1 0 0,1-1 1 0 0,1 0-1 0 0,-1 0 1 0 0,1-1-1 0 0,-1 1 1 0 0,1-1-1 0 0,0 0 1 0 0,0 0 0 0 0,1-1-1 0 0,7 4 1 0 0,-10-6 72 0 0,1 1 0 0 0,-1-1 1 0 0,1 0-1 0 0,-1 0 0 0 0,1 0 1 0 0,-1 0-1 0 0,1-1 0 0 0,-1 1 1 0 0,0-1-1 0 0,1 0 0 0 0,-1 0 1 0 0,0 0-1 0 0,1-1 0 0 0,-1 1 1 0 0,0-1-1 0 0,0 0 0 0 0,0 1 1 0 0,0-1-1 0 0,0-1 0 0 0,4-3 1 0 0,-3 2-212 0 0,0 0 0 0 0,0-1 1 0 0,0 1-1 0 0,-1-1 0 0 0,4-5 1 0 0,-5 6-877 0 0,0 0 0 0 0,0 0 1 0 0,0 0-1 0 0,0-1 0 0 0,-1 1 0 0 0,1-6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111 104 6992 0 0,'-2'2'107'0'0,"1"0"1"0"0,-1 0-1 0 0,0 0 0 0 0,0 0 1 0 0,-1 0-1 0 0,1-1 1 0 0,0 1-1 0 0,0-1 1 0 0,-1 1-1 0 0,1-1 0 0 0,-1 0 1 0 0,1 0-1 0 0,-5 1 1 0 0,0 0 801 0 0,1-1 0 0 0,-1 0 0 0 0,0 0 0 0 0,-10 0 0 0 0,16-1-674 0 0,-1 0-1 0 0,1 1 1 0 0,-1-1 0 0 0,1 0 0 0 0,0 1-1 0 0,-1-1 1 0 0,1 1 0 0 0,-1-1 0 0 0,-1 2-1 0 0,-12 4 12628 0 0,18-5-14057 0 0,8 3 1433 0 0,0-1-1 0 0,0-1 0 0 0,0 0 1 0 0,0-1-1 0 0,0 0 1 0 0,1 0-1 0 0,-1-1 1 0 0,14-2-1 0 0,11 1 10 0 0,62 7 217 0 0,-63-2-376 0 0,60-3 0 0 0,358-22 235 0 0,-196 12-67 0 0,-35 1-107 0 0,-66 4-23 0 0,11 0-41 0 0,377-21 92 0 0,-359 21-94 0 0,-32 0 6 0 0,-118 4-44 0 0,-1 1-1 0 0,1 2 1 0 0,63 12 0 0 0,-45-4 54 0 0,61 4 0 0 0,-87-13-14 0 0,0-2-1 0 0,-1-1 1 0 0,1-1-1 0 0,35-7 1 0 0,-55 8-59 0 0,6-3-3 0 0,1 2 0 0 0,0-1 0 0 0,0 2 0 0 0,0 0 0 0 0,0 0 0 0 0,1 1 1 0 0,15 3-1 0 0,15 7 9 0 0,-26-5-13 0 0,1 0 0 0 0,20 1 0 0 0,-24-4 23 0 0,-13-1-42 0 0,1-1 1 0 0,-1 1-1 0 0,0-1 1 0 0,0 1-1 0 0,1-1 1 0 0,-1 0-1 0 0,0 0 0 0 0,0-1 1 0 0,1 1-1 0 0,-1-1 1 0 0,0 1-1 0 0,0-1 1 0 0,0 0-1 0 0,0 0 1 0 0,0-1-1 0 0,6-2 0 0 0,-7 2-13 0 0,1 0 10 0 0,0 0 0 0 0,0 0 1 0 0,0-1-1 0 0,-1 0 0 0 0,1 1 1 0 0,-1-1-1 0 0,1 0 1 0 0,-1 0-1 0 0,0 0 0 0 0,0 0 1 0 0,-1 0-1 0 0,1-1 0 0 0,-1 1 1 0 0,2-5-1 0 0,-3 6-20 0 0,1 1-1 0 0,-1-1 1 0 0,0 0-1 0 0,0 1 1 0 0,0-1-1 0 0,0 1 1 0 0,0-1-1 0 0,-1 0 1 0 0,1 1-1 0 0,0-1 1 0 0,-1 1-1 0 0,1-1 1 0 0,-1 1-1 0 0,0-1 1 0 0,1 1 0 0 0,-1-1-1 0 0,0 1 1 0 0,0 0-1 0 0,0-1 1 0 0,0 1-1 0 0,0 0 1 0 0,0 0-1 0 0,0 0 1 0 0,0 0-1 0 0,-1 0 1 0 0,1 0-1 0 0,0 0 1 0 0,-3-2-1 0 0,-2-1-466 0 0,0-1-53 0 0,1 1 0 0 0,-1 0-1 0 0,0 0 1 0 0,0 1 0 0 0,-1 0-1 0 0,1 0 1 0 0,-8-3 0 0 0,-6 1-1148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4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31 610 3224 0 0,'0'0'5212'0'0,"-18"29"8355"0"0,17-33-12251 0 0,-1 2-1137 0 0,1 1 0 0 0,0-1 1 0 0,0 1-1 0 0,0-1 0 0 0,0 0 0 0 0,0 1 0 0 0,0-1 0 0 0,1 0 0 0 0,-1 1 0 0 0,0-1 0 0 0,1 0 0 0 0,-1-2 0 0 0,2-21 290 0 0,2 0-1 0 0,6-27 1 0 0,1-18 148 0 0,-7 54-455 0 0,0 1-1 0 0,6-20 1 0 0,4-17 190 0 0,11-88 236 0 0,-5 55-364 0 0,-9 52-224 0 0,0 69 0 0 0,-5 7-13 0 0,2-1-1 0 0,2 0 1 0 0,17 49 0 0 0,17 13 2 0 0,-37-93 11 0 0,1 0 0 0 0,0 0 0 0 0,11 13 0 0 0,2 2 0 0 0,-15-20 3 0 0,0 0 0 0 0,1 0 0 0 0,-1 0-1 0 0,1-1 1 0 0,0 0 0 0 0,0 0 0 0 0,1 0 0 0 0,9 5-1 0 0,-11-8 3 0 0,-1 0-1 0 0,1 0 1 0 0,-1 0-1 0 0,1 0 0 0 0,0-1 1 0 0,0 0-1 0 0,-1 0 0 0 0,1 0 1 0 0,0 0-1 0 0,0-1 0 0 0,0 0 1 0 0,0 0-1 0 0,0 0 0 0 0,7-2 1 0 0,-5 0 44 0 0,0 0 0 0 0,0 0-1 0 0,-1 0 1 0 0,1-1 0 0 0,-1 0 0 0 0,0 0 0 0 0,0-1 0 0 0,0 0 0 0 0,0 0-1 0 0,-1 0 1 0 0,0-1 0 0 0,0 1 0 0 0,0-1 0 0 0,0-1 0 0 0,-1 1 0 0 0,7-10-1 0 0,0-4 157 0 0,-1-1-1 0 0,-1 0 0 0 0,0-1 0 0 0,-2 0 1 0 0,9-36-1 0 0,-10 23-94 0 0,-1-1 0 0 0,1-67 0 0 0,-5 69-98 0 0,-1-24 75 0 0,-1 35-15 0 0,2 18-56 0 0,-1-1 0 0 0,0 1 1 0 0,0 0-1 0 0,-1 0 0 0 0,1 0 0 0 0,-1 0 1 0 0,0 0-1 0 0,0 0 0 0 0,0 1 0 0 0,-3-7 1 0 0,4 8 25 0 0,0-1-52 0 0,0 2-90 0 0,0 2-271 0 0,-1 0 94 0 0,1-1-1 0 0,0 1 1 0 0,0 0 0 0 0,0 0-1 0 0,0 0 1 0 0,0 0 0 0 0,1 0-1 0 0,-1 0 1 0 0,0 0 0 0 0,0 0-1 0 0,1 1 1 0 0,1-2-301 0 0,0 1-68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5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3224 0 0,'-11'6'-443'0'0,"-8"2"5653"0"0,1-1 630 0 0,6-1-4849 0 0,-14 10 5302 0 0,25-5-911 0 0,10-9-5069 0 0,0 0 1 0 0,0 0 0 0 0,0-1-1 0 0,0 0 1 0 0,1 0 0 0 0,-1-1 0 0 0,16-1-1 0 0,7 0 328 0 0,135-5-625 0 0,-124 4-16 0 0,-31 1-3 0 0,1 0 1 0 0,-1 1-1 0 0,1 0 0 0 0,-1 1 1 0 0,17 3-1 0 0,-22-2 14 0 0,-1 0-1 0 0,1 0 1 0 0,-1 0 0 0 0,1 1-1 0 0,-1 0 1 0 0,0 0 0 0 0,0 1-1 0 0,7 5 1 0 0,-13-9 9 0 0,1 1 1 0 0,-1-1-1 0 0,0 1 0 0 0,0-1 0 0 0,0 1 1 0 0,1 0-1 0 0,-1-1 0 0 0,0 1 0 0 0,0-1 1 0 0,0 1-1 0 0,0 0 0 0 0,0-1 0 0 0,0 1 1 0 0,0 0-1 0 0,0-1 0 0 0,0 1 0 0 0,0-1 0 0 0,0 1 1 0 0,-1 0-1 0 0,1-1 0 0 0,0 1 0 0 0,0-1 1 0 0,-1 1-1 0 0,1-1 0 0 0,0 1 0 0 0,-1-1 1 0 0,1 1-1 0 0,0-1 0 0 0,-1 1 0 0 0,1-1 1 0 0,-1 1-1 0 0,1-1 0 0 0,-1 1 0 0 0,1-1 1 0 0,-1 0-1 0 0,1 1 0 0 0,-1-1 0 0 0,0 1 1 0 0,-24 13 213 0 0,-283 161 611 0 0,278-155-745 0 0,1 1-1 0 0,-37 35 1 0 0,55-50-458 0 0,7-5-43 0 0,93-41-5789 0 0,-64 26 4243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7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11232 0 0,'0'0'7631'0'0,"14"-2"-6151"0"0,7-2-655 0 0,-1-1 0 0 0,22-9 0 0 0,2 0-284 0 0,-24 8-449 0 0,1 1-1 0 0,0 1 0 0 0,-1 1 0 0 0,24-1 0 0 0,-40 4-91 0 0,1 0-1 0 0,-1 1 1 0 0,0-1-1 0 0,8 3 1 0 0,-10-3-149 0 0,-1 1 0 0 0,1-1 0 0 0,-1 1-1 0 0,0-1 1 0 0,1 1 0 0 0,-1 0 0 0 0,0 0 0 0 0,0 0 0 0 0,0-1 0 0 0,0 1 0 0 0,1 0 0 0 0,-1 0-1 0 0,0 1 1 0 0,-1-1 0 0 0,1 0 0 0 0,1 2 0 0 0,0 2-2042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8288 0 0,'0'0'1221'0'0,"9"-3"3170"0"0,56-30 3374 0 0,-48 23-7463 0 0,1 1 0 0 0,0 0 0 0 0,25-7 0 0 0,-26 12-425 0 0,0 1 1 0 0,0 1 0 0 0,34-1 0 0 0,-6 2-2960 0 0,-20-2-3996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8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162 118 3680 0 0,'-2'0'85'0'0,"1"0"0"0"0,0 0-1 0 0,0-1 1 0 0,-1 1 0 0 0,1-1 0 0 0,0 1 0 0 0,0-1-1 0 0,-1 1 1 0 0,1-1 0 0 0,0 0 0 0 0,0 1 0 0 0,-12-12 11497 0 0,21-11-7532 0 0,-4 17-3669 0 0,0 1 1 0 0,0 0-1 0 0,0 0 1 0 0,1 0-1 0 0,0 0 0 0 0,0 1 1 0 0,0 0-1 0 0,1 0 1 0 0,11-6-1 0 0,-9 6-187 0 0,0 0 0 0 0,0 1 0 0 0,0 0 0 0 0,1 0 0 0 0,0 1-1 0 0,-1 0 1 0 0,10-1 0 0 0,-11 3-156 0 0,1 0 0 0 0,-1 0-1 0 0,0 1 1 0 0,0 0 0 0 0,1 1-1 0 0,-1-1 1 0 0,0 1 0 0 0,0 1-1 0 0,-1-1 1 0 0,1 1 0 0 0,0 0 0 0 0,-1 1-1 0 0,0-1 1 0 0,7 7 0 0 0,7 5 394 0 0,-2 0 0 0 0,31 34-1 0 0,-42-40-426 0 0,0 0 0 0 0,0 1 0 0 0,-1-1 0 0 0,-1 1 0 0 0,0 0 0 0 0,0 1 0 0 0,-1-1 0 0 0,0 1 0 0 0,-1 0 0 0 0,0 0 0 0 0,2 17 0 0 0,-2-4-4 0 0,-1 1 1 0 0,-1-1-1 0 0,-1 1 1 0 0,-5 31-1 0 0,0-27-1 0 0,-1 0 0 0 0,-1-1 0 0 0,-2 0 0 0 0,0 0 0 0 0,-19 35 0 0 0,-4-2 0 0 0,-43 64 0 0 0,61-105 23 0 0,0 0 0 0 0,-1-2 0 0 0,-1 0 0 0 0,0 0-1 0 0,-2-1 1 0 0,-25 19 0 0 0,37-32-27 0 0,0-1 0 0 0,-1 0 0 0 0,1 0 0 0 0,-1 0 0 0 0,0-1 0 0 0,0 0 0 0 0,0 0 0 0 0,0-1 0 0 0,0 1 0 0 0,-12-1 0 0 0,11-1-1 0 0,-1 0 0 0 0,0 0 0 0 0,0-1 1 0 0,1 0-1 0 0,-1 0 0 0 0,0-1 0 0 0,1-1 0 0 0,-11-3 0 0 0,15 4 3 0 0,1 1 0 0 0,0-1 0 0 0,-1 0-1 0 0,1 0 1 0 0,0 0 0 0 0,0 0 0 0 0,0-1 0 0 0,1 1-1 0 0,-1-1 1 0 0,0 1 0 0 0,1-1 0 0 0,0 0-1 0 0,0 0 1 0 0,0 0 0 0 0,0 0 0 0 0,0-1 0 0 0,0 1-1 0 0,1 0 1 0 0,0-1 0 0 0,0 1 0 0 0,0-1 0 0 0,0 0-1 0 0,0 1 1 0 0,1-1 0 0 0,-1 0 0 0 0,1 1 0 0 0,0-1-1 0 0,1-7 1 0 0,1-1 50 0 0,0-1 0 0 0,1 1 0 0 0,0 0 0 0 0,1 0 0 0 0,0 0 0 0 0,1 0 0 0 0,1 1 0 0 0,7-12 0 0 0,-10 17 36 0 0,1 0 0 0 0,0 0 0 0 0,1 1 0 0 0,0-1 0 0 0,-1 1 0 0 0,2 0 1 0 0,-1 1-1 0 0,0-1 0 0 0,1 1 0 0 0,0 0 0 0 0,0 1 0 0 0,0-1 0 0 0,1 1 0 0 0,-1 0 0 0 0,1 1 0 0 0,7-3 0 0 0,-9 4-41 0 0,1 1 0 0 0,-1-1 0 0 0,0 1 0 0 0,1 0 0 0 0,-1 1-1 0 0,1-1 1 0 0,-1 1 0 0 0,0 0 0 0 0,9 3 0 0 0,5 2 128 0 0,22 12 0 0 0,-28-12-126 0 0,33 18 359 0 0,-1 1 0 0 0,43 34 0 0 0,-73-49-380 0 0,12 9-312 0 0,132 83 696 0 0,-142-94-488 0 0,-1 0-1 0 0,1-1 0 0 0,28 8 1 0 0,21-2-5724 0 0,-60-12 3377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0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57 117 3224 0 0,'-3'1'272'0'0,"0"1"0"0"0,-1-1 0 0 0,1 1 0 0 0,-1-1 0 0 0,1 0 0 0 0,-6 1 0 0 0,-1 0 2561 0 0,-7-3 9312 0 0,25 0-11400 0 0,169 9 1187 0 0,-149-6-1773 0 0,35 3 180 0 0,105-5 1 0 0,-75-1 118 0 0,-50 2-610 0 0,75 6 467 0 0,-95-6-133 0 0,86 1 731 0 0,104-9 227 0 0,57-4-740 0 0,76-16 42 0 0,-214 14-122 0 0,-12 6 104 0 0,-81 3-235 0 0,-13 3 78 0 0,0-2 0 0 0,0-1-1 0 0,0-1 1 0 0,26-8 0 0 0,-25 3-35 0 0,-13 6-93 0 0,1-1 0 0 0,-1-1 0 0 0,0-1 1 0 0,23-13-1 0 0,-37 19-157 0 0,1 1-68 0 0,-1 0-1 0 0,0-1 0 0 0,1 1 1 0 0,-1-1-1 0 0,1 1 0 0 0,-1 0 0 0 0,1 0 1 0 0,-1-1-1 0 0,1 1 0 0 0,-1 0 1 0 0,1 0-1 0 0,0 0 0 0 0,-1-1 1 0 0,1 1-1 0 0,-1 0 0 0 0,2 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54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3680 0 0,'0'0'284'0'0,"-14"14"11826"0"0,19-14-11561 0 0,15 0 467 0 0,-2-1-529 0 0,0 1 0 0 0,0 1-1 0 0,1 1 1 0 0,19 4-1 0 0,23 2 313 0 0,7 2-120 0 0,-46-5-522 0 0,-1-2 1 0 0,28 1 0 0 0,7-3 77 0 0,-23 0 52 0 0,39-3-1 0 0,-43 1-115 0 0,1 1 1 0 0,-1 1-1 0 0,0 1 0 0 0,-1 2 0 0 0,30 8 0 0 0,-45-10-140 0 0,0-1 1 0 0,24 1-1 0 0,10 0-26 0 0,-24-1 199 0 0,0-1 0 0 0,0-1 0 0 0,1-1 0 0 0,23-6 0 0 0,60-4 586 0 0,-86 11-668 0 0,-15 1-79 0 0,0 0-1 0 0,0 0 1 0 0,0-1 0 0 0,9-2 0 0 0,-3-1 61 0 0,1 2 0 0 0,0 0 0 0 0,22-1 0 0 0,69-4 424 0 0,39 14 99 0 0,-115-1-407 0 0,0-1 309 0 0,9-7 656 0 0,-34 2-910 0 0,-1 2-1448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4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4 120 1840 0 0,'-3'0'12110'0'0,"4"-1"-11926"0"0,1 1 1 0 0,-1-1-1 0 0,1 0 0 0 0,-1 0 0 0 0,1 0 0 0 0,-1 0 0 0 0,1 0 1 0 0,-1 0-1 0 0,0 0 0 0 0,0 0 0 0 0,0 0 0 0 0,0-1 0 0 0,2-2 1 0 0,8-6 733 0 0,-5 6-632 0 0,1 1-1 0 0,-1 0 0 0 0,1 0 0 0 0,0 1 0 0 0,0 0 0 0 0,0 0 0 0 0,1 0 0 0 0,-1 1 0 0 0,0 1 0 0 0,0-1 0 0 0,1 1 0 0 0,-1 0 0 0 0,1 0 1 0 0,-1 1-1 0 0,13 3 0 0 0,16 2 51 0 0,64 1 1 0 0,-61-5-62 0 0,49 8-1 0 0,41 16-274 0 0,-57-7 64 0 0,-8-9 246 0 0,2-2-1 0 0,99-3 0 0 0,43 2 403 0 0,-52 6-696 0 0,-41-1 258 0 0,129-16 279 0 0,10-16-100 0 0,-185 12-317 0 0,155-15 240 0 0,-157 20-245 0 0,-18 2-2 0 0,57-10 1 0 0,-25-3 221 0 0,160-7 1 0 0,-126 16-97 0 0,-70 2-145 0 0,-1 2 0 0 0,84 7-1 0 0,-114-3-83 0 0,31 4 96 0 0,67 2 0 0 0,-55-9-24 0 0,117-3 305 0 0,-140 2-258 0 0,52 7-1 0 0,-55-4-78 0 0,-12-1-21 0 0,-1-2 1 0 0,26-3-1 0 0,4 0 29 0 0,190-10 321 0 0,245-4-179 0 0,-259 4-200 0 0,-20 1 317 0 0,-38 5-165 0 0,159-13 167 0 0,-267 17-315 0 0,64 6-24 0 0,-39 1 27 0 0,16 2 614 0 0,-91-4-557 0 0,-2 0 13 0 0,0-1-10 0 0,-2 0-4 0 0,8-2-17 0 0,-11 2-112 0 0,-1 0 0 0 0,0 0 0 0 0,0 0 0 0 0,0-1 0 0 0,0 1 0 0 0,0 0 0 0 0,0 0 0 0 0,0 0 0 0 0,0-1-1 0 0,0 1 1 0 0,0 0 0 0 0,1 0 0 0 0,-1 0 0 0 0,0-1 0 0 0,0 1 0 0 0,0 0 0 0 0,0 0 0 0 0,0-1 0 0 0,0 1 0 0 0,-1 0-1 0 0,1 0 1 0 0,0 0 0 0 0,0-1 0 0 0,0 1 0 0 0,0 0 0 0 0,0 0 0 0 0,0 0 0 0 0,0-1 0 0 0,0 1 0 0 0,0 0 0 0 0,-1 0-1 0 0,1 0 1 0 0,0 0 0 0 0,0-1 0 0 0,0 1 0 0 0,-5-8-2748 0 0,-1 3 1401 0 0,1 0-10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9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4144 0 0,'0'0'184'0'0,"6"-7"40"0"0,-4-1-224 0 0,4-2 0 0 0,8-8 0 0 0,-5 4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40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 3680 0 0,'-1'0'386'0'0,"-1"1"1"0"0,1 0-1 0 0,0-1 1 0 0,0 1-1 0 0,0-1 0 0 0,0 1 1 0 0,0-1-1 0 0,-1 1 1 0 0,1-1-1 0 0,0 0 1 0 0,0 0-1 0 0,-1 0 1 0 0,1 0-1 0 0,0 0 0 0 0,-1 0 1 0 0,1 0-1 0 0,0 0 1 0 0,0 0-1 0 0,-1 0 1 0 0,1-1-1 0 0,0 1 0 0 0,0 0 1 0 0,-2-2-1 0 0,-16-4 9619 0 0,29 10-6917 0 0,-2-2-2945 0 0,0 0 1 0 0,0 0-1 0 0,1-1 0 0 0,-1 0 0 0 0,1 0 1 0 0,13-2-1 0 0,-10 1 56 0 0,-1 0 1 0 0,21 4-1 0 0,5 3-18 0 0,-1-2 0 0 0,1-2-1 0 0,0-1 1 0 0,44-4-1 0 0,3 0-31 0 0,111 12-1 0 0,-40 0-114 0 0,-19 2 49 0 0,-90-6 9 0 0,1-2-1 0 0,74-4 0 0 0,176-17 994 0 0,-46 4-719 0 0,-80 12-110 0 0,10-1 93 0 0,141-2-379 0 0,-177 6 1052 0 0,-142-2-1021 0 0,0 0 1 0 0,0 0-1 0 0,0 0 0 0 0,0 1 1 0 0,0-1-1 0 0,0 1 0 0 0,-1 0 1 0 0,1 0-1 0 0,0 0 0 0 0,0 0 1 0 0,4 3-1 0 0,-6-4 215 0 0,-19 2-575 0 0,18-1 268 0 0,-1-1-1 0 0,0 0 0 0 0,0 0 0 0 0,1 0 0 0 0,-1 1 0 0 0,0-1 1 0 0,1 0-1 0 0,-1 0 0 0 0,0 1 0 0 0,1-1 0 0 0,-1 1 0 0 0,1-1 1 0 0,-1 1-1 0 0,1-1 0 0 0,-1 1 0 0 0,-8 4-5301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9:23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764 95 4144 0 0,'0'0'584'0'0,"8"-13"3528"0"0,-2-14-1359 0 0,-7 24-2511 0 0,2 1-64 0 0,4-17 1161 0 0,-5 18-1227 0 0,0 0-1 0 0,0 0 1 0 0,0 0 0 0 0,0 0 0 0 0,0 0 0 0 0,0 0 0 0 0,0 0 0 0 0,0 0 0 0 0,-1 0 0 0 0,1 0 0 0 0,0 0 0 0 0,-1 0 0 0 0,1 0 0 0 0,-1 1 0 0 0,1-1 0 0 0,-1 0 0 0 0,1 0-1 0 0,-1 0 1 0 0,0 1 0 0 0,1-1 0 0 0,-1 0 0 0 0,0 1 0 0 0,1-1 0 0 0,-1 1 0 0 0,0-1 0 0 0,0 1 0 0 0,0-1 0 0 0,0 1 0 0 0,1-1 0 0 0,-1 1 0 0 0,0 0 0 0 0,0-1-1 0 0,0 1 1 0 0,-2 0 0 0 0,-2-2 409 0 0,0 1-1 0 0,-1 0 1 0 0,1 0-1 0 0,-10 0 0 0 0,-2 2 249 0 0,-1 1-1 0 0,1 1 0 0 0,-25 7 1 0 0,-11 2-19 0 0,32-8-520 0 0,0 1 0 0 0,0 1 0 0 0,0 1 0 0 0,1 1 0 0 0,-1 1 0 0 0,2 0 0 0 0,-32 22 0 0 0,25-12-103 0 0,1 0-1 0 0,0 2 0 0 0,2 1 1 0 0,-34 41-1 0 0,25-23 128 0 0,1 2 0 0 0,-25 46-1 0 0,39-57-113 0 0,2 1 0 0 0,1 0-1 0 0,-19 66 1 0 0,30-86-121 0 0,-5 14 8 0 0,2 0 1 0 0,1 0-1 0 0,-3 43 0 0 0,8-30-24 0 0,1 0 0 0 0,2 0 0 0 0,2 1 0 0 0,14 57 0 0 0,-12-68 40 0 0,0-1 11 0 0,16 39-1 0 0,1-9 110 0 0,44 76 0 0 0,-57-115-122 0 0,2 0 1 0 0,0-1 0 0 0,1 0-1 0 0,1-1 1 0 0,1-1 0 0 0,0 0-1 0 0,25 17 1 0 0,-9-11 14 0 0,2-1 1 0 0,0-2-1 0 0,1-1 0 0 0,1-2 0 0 0,1-2 0 0 0,69 18 1 0 0,-59-22 64 0 0,-1-2 0 0 0,2-2 1 0 0,-1-2-1 0 0,1-2 0 0 0,59-6 0 0 0,-78 1-31 0 0,-1-1-1 0 0,0-1 0 0 0,0-1 0 0 0,-1-2 1 0 0,0-1-1 0 0,0-1 0 0 0,-1-1 0 0 0,0-1 0 0 0,-1-1 1 0 0,0-2-1 0 0,35-27 0 0 0,-47 31-24 0 0,-1-1 0 0 0,0 0-1 0 0,-1-1 1 0 0,-1 0 0 0 0,0-1 0 0 0,0 0 0 0 0,9-21-1 0 0,-8 13 6 0 0,-2 0-1 0 0,-1 0 1 0 0,-1-1-1 0 0,7-39 0 0 0,-8 17-17 0 0,-2 1-1 0 0,-1-1 0 0 0,-3 1 0 0 0,-2-1 0 0 0,-9-52 0 0 0,0 34-17 0 0,-3 1-1 0 0,-3 0 1 0 0,-27-67-1 0 0,-91-167 65 0 0,64 165-19 0 0,58 109-38 0 0,-2 1 0 0 0,0 1 1 0 0,-32-32-1 0 0,41 46-23 0 0,0 1 0 0 0,-1 0 0 0 0,0 0 0 0 0,0 0 0 0 0,0 1 0 0 0,-1 0 1 0 0,1 1-1 0 0,-1-1 0 0 0,0 1 0 0 0,0 1 0 0 0,0 0 0 0 0,-1 0 0 0 0,1 0 0 0 0,0 1 0 0 0,-1 1 0 0 0,1-1 0 0 0,-1 1 0 0 0,1 1 0 0 0,-1-1 0 0 0,1 1 1 0 0,0 1-1 0 0,-1 0 0 0 0,1 0 0 0 0,0 1 0 0 0,0-1 0 0 0,-8 6 0 0 0,8-5-18 0 0,-18 9 0 0 0,-36 23 0 0 0,50-28-5 0 0,-63 38-178 0 0,68-41 153 0 0,-1 0 0 0 0,0-1 0 0 0,1-1 0 0 0,-1 1 0 0 0,0-1 0 0 0,0 0 0 0 0,-1-1 1 0 0,-10 1-1 0 0,15-2-110 0 0,0-1 0 0 0,0 1 1 0 0,0-1-1 0 0,0 1 1 0 0,0-1-1 0 0,0 0 0 0 0,0-1 1 0 0,1 1-1 0 0,-1-1 0 0 0,0 1 1 0 0,-5-4-1 0 0,-9-11-8948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7:21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18 104 12840 0 0,'0'0'289'0'0,"-10"-7"818"0"0,7 5-1005 0 0,3 2 63 0 0,0 0 0 0 0,-1-1-1 0 0,1 1 1 0 0,0 0 0 0 0,-1 0 0 0 0,1-1-1 0 0,0 1 1 0 0,0 0 0 0 0,-1 0 0 0 0,1-1-1 0 0,0 1 1 0 0,0 0 0 0 0,-1-1 0 0 0,1 1-1 0 0,0 0 1 0 0,0-1 0 0 0,0 1 0 0 0,0 0-1 0 0,0-1 1 0 0,-1 1 0 0 0,1-1-1 0 0,0 1 1 0 0,0 0 0 0 0,0-1 0 0 0,0 1-1 0 0,0-1 1 0 0,0 1 0 0 0,0 0 0 0 0,0-1-1 0 0,0 1 1 0 0,0 0 0 0 0,1-1 0 0 0,-1 1-1 0 0,0-1 1 0 0,0 1 0 0 0,8-9 1745 0 0,-7 9-1747 0 0,18 3 638 0 0,33 17 234 0 0,1-3-582 0 0,-47-16-416 0 0,14 3 56 0 0,0 0 1 0 0,0-2-1 0 0,0 0 1 0 0,32-2-1 0 0,81-8 155 0 0,-69 6-114 0 0,69 6 1 0 0,-12 0-68 0 0,127 5 389 0 0,-197-6-418 0 0,0-2-1 0 0,64-7 0 0 0,104-3 436 0 0,-52 5-74 0 0,25-5-91 0 0,106-9 8 0 0,-125 11-182 0 0,20-1 84 0 0,-106 1 82 0 0,146 6 0 0 0,-169 3-117 0 0,44 4 106 0 0,-25 0 73 0 0,-24-3 100 0 0,-34-1-199 0 0,-1-1 1 0 0,0-2-1 0 0,29-3 0 0 0,-40 1-188 0 0,24-8 0 0 0,0 0-38 0 0,11-5-8 0 0,-33 11-11 0 0,24-6-1 0 0,-28 8-14 0 0,0 0 1 0 0,1 0-1 0 0,10-5 0 0 0,-22 7-315 0 0,0-2-326 0 0,1-2-375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0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14280 0 0,'0'0'1102'0'0,"-2"3"-452"0"0,-5 6-394 0 0,1 1-136 0 0,0-1 1 0 0,1 1 0 0 0,-1 1 0 0 0,-4 15-1 0 0,-41 147-97 0 0,9 22 1654 0 0,35-170-815 0 0,-3 35 0 0 0,9-53-659 0 0,0 0 0 0 0,1 0 0 0 0,0 0 0 0 0,0 0 0 0 0,1 0 0 0 0,0 0 1 0 0,0 0-1 0 0,0 0 0 0 0,1 0 0 0 0,3 8 0 0 0,-3-12-113 0 0,0 0 0 0 0,0 1 0 0 0,1-1 0 0 0,-1 0 1 0 0,1 0-1 0 0,-1 0 0 0 0,1 0 0 0 0,0-1 1 0 0,0 1-1 0 0,1-1 0 0 0,-1 0 0 0 0,0 0 0 0 0,1 0 1 0 0,-1 0-1 0 0,1-1 0 0 0,6 3 0 0 0,5 0 144 0 0,1 0 0 0 0,28 2 0 0 0,-34-5-140 0 0,88 4 449 0 0,13-2-304 0 0,71 7-52 0 0,-140-10 115 0 0,-51-20 764 0 0,4 12-1087 0 0,0 0-1 0 0,-1 1 1 0 0,0 0-1 0 0,0 0 0 0 0,-1 0 1 0 0,-11-8-1 0 0,-16-16-123 0 0,14 11 145 0 0,15 17-12 0 0,5 2-36 0 0,1-1 47 0 0,1 1 1 0 0,-1-1-1 0 0,1 0 0 0 0,-1 1 0 0 0,1-1 1 0 0,-1 1-1 0 0,1 0 0 0 0,0-1 0 0 0,0 1 1 0 0,0 0-1 0 0,0 0 0 0 0,0 0 0 0 0,0 1 1 0 0,0-1-1 0 0,0 0 0 0 0,0 1 0 0 0,3-1 1 0 0,6-3 1 0 0,0 0 28 0 0,0 1 0 0 0,0 0 0 0 0,1 0 0 0 0,17-1 1 0 0,-22 3-14 0 0,0 1 0 0 0,-1 0 0 0 0,1 0 0 0 0,0 1 0 0 0,-1 0 0 0 0,1 0 0 0 0,0 0 1 0 0,-1 1-1 0 0,10 4 0 0 0,-14-6-9 0 0,-1 1-1 0 0,1 0 1 0 0,-1 0 0 0 0,0 0 0 0 0,1 0 0 0 0,-1 0-1 0 0,0 0 1 0 0,0 0 0 0 0,0 1 0 0 0,0-1 0 0 0,0 0-1 0 0,0 1 1 0 0,0-1 0 0 0,0 0 0 0 0,0 1 0 0 0,-1-1-1 0 0,1 1 1 0 0,0 0 0 0 0,-1-1 0 0 0,0 1-1 0 0,1-1 1 0 0,-1 1 0 0 0,0 0 0 0 0,0-1 0 0 0,0 1-1 0 0,0 0 1 0 0,0-1 0 0 0,0 1 0 0 0,0 0 0 0 0,0-1-1 0 0,-1 1 1 0 0,0 1 0 0 0,-1 6 40 0 0,-2 0 0 0 0,1 0 0 0 0,-1 0 0 0 0,-6 10 0 0 0,8-15-45 0 0,-25 41-727 0 0,-1-1 0 0 0,-3-1 0 0 0,-51 57 0 0 0,65-80-1327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0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13824 0 0,'0'0'1948'0'0,"0"0"-1876"0"0,0 0 0 0 0,-1 0 1 0 0,1 0-1 0 0,0 0 1 0 0,0 0-1 0 0,0 0 1 0 0,0 1-1 0 0,0-1 1 0 0,-1 0-1 0 0,1 0 1 0 0,0 0-1 0 0,0 0 1 0 0,0 0-1 0 0,0 0 1 0 0,-1 0-1 0 0,1 0 1 0 0,0 0-1 0 0,0 0 1 0 0,0 1-1 0 0,0-1 0 0 0,0 0 1 0 0,0 0-1 0 0,0 0 1 0 0,-1 0-1 0 0,1 0 1 0 0,0 0-1 0 0,0 1 1 0 0,0-1-1 0 0,0 0 1 0 0,0 0-1 0 0,0 0 1 0 0,0 0-1 0 0,0 1 1 0 0,0-1-1 0 0,0 0 1 0 0,0 0-1 0 0,0 0 1 0 0,0 0-1 0 0,0 1 0 0 0,0-1 1 0 0,0 0-1 0 0,-12 37 568 0 0,6-20-476 0 0,-8 37 0 0 0,13-51-148 0 0,-3 22 36 0 0,-3 52 0 0 0,6-54-51 0 0,1-17 24 0 0,-1 0 0 0 0,1 0 0 0 0,0 0 0 0 0,1-1 0 0 0,-1 1 0 0 0,1 0 0 0 0,0 0 0 0 0,3 9 0 0 0,1-2 122 0 0,-5-12-117 0 0,1 1-1 0 0,-1-1 1 0 0,1 1 0 0 0,-1-1 0 0 0,1 1 0 0 0,-1-1-1 0 0,1 1 1 0 0,0-1 0 0 0,0 1 0 0 0,0-1 0 0 0,0 0 0 0 0,0 1-1 0 0,0-1 1 0 0,0 0 0 0 0,0 0 0 0 0,1 0 0 0 0,-1 0-1 0 0,0 0 1 0 0,1 0 0 0 0,-1 0 0 0 0,1 0 0 0 0,-1-1 0 0 0,3 2-1 0 0,-2-2-4 0 0,-1 0-1 0 0,1 0 1 0 0,-1 0-1 0 0,1 0 1 0 0,0 0-1 0 0,-1 0 1 0 0,1-1-1 0 0,-1 1 1 0 0,1 0-1 0 0,-1-1 1 0 0,1 1-1 0 0,-1-1 1 0 0,1 0 0 0 0,-1 1-1 0 0,1-1 1 0 0,-1 0-1 0 0,0 0 1 0 0,2-1-1 0 0,21-20 304 0 0,-16 14-104 0 0,-1 0 1 0 0,0-1 0 0 0,-1 0-1 0 0,0-1 1 0 0,9-16 0 0 0,24-51 772 0 0,18-30 976 0 0,-48 92-1599 0 0,-7 14-312 0 0,-1-1-1 0 0,0 1 1 0 0,0-1-1 0 0,0 0 1 0 0,0 0-1 0 0,0 1 1 0 0,0-1-1 0 0,0 0 1 0 0,0 0-1 0 0,-1 0 1 0 0,1-2-1 0 0,1 3 151 0 0,3 0-113 0 0,-3 11-17 0 0,-1 5-32 0 0,-1 0-1 0 0,0 0 0 0 0,-3 16 1 0 0,1-12 18 0 0,1 30 1 0 0,2-24-80 0 0,-1-7-58 0 0,2 1 1 0 0,6 31 0 0 0,-7-46 38 0 0,0 1 1 0 0,0 0 0 0 0,1-1-1 0 0,0 0 1 0 0,0 1 0 0 0,0-1 0 0 0,0 0-1 0 0,1 0 1 0 0,-1 0 0 0 0,1 0-1 0 0,0-1 1 0 0,0 1 0 0 0,1-1-1 0 0,-1 0 1 0 0,7 5 0 0 0,-7-6-259 0 0,0-1 1 0 0,0 0-1 0 0,0 0 1 0 0,1 0-1 0 0,-1 0 1 0 0,0 0 0 0 0,0-1-1 0 0,0 0 1 0 0,1 1-1 0 0,-1-1 1 0 0,0 0-1 0 0,0-1 1 0 0,1 1-1 0 0,-1 0 1 0 0,0-1-1 0 0,0 0 1 0 0,6-2-1 0 0,1-2-1260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1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0 282 4608 0 0,'0'0'7002'0'0,"6"-10"-2215"0"0,-6 7-4496 0 0,0 0 0 0 0,0 1 0 0 0,0-1 0 0 0,1 0-1 0 0,-1 0 1 0 0,1 0 0 0 0,0 1 0 0 0,0-1 0 0 0,3-4 0 0 0,-3 2 90 0 0,1 1-1 0 0,0 0 1 0 0,-1-1 0 0 0,2-7-1 0 0,5-15 794 0 0,-2 12-83 0 0,8-22 0 0 0,-11 28-713 0 0,18-42 320 0 0,-13 34 206 0 0,7-24 1 0 0,-12 32-756 0 0,-3 9-149 0 0,0 0 0 0 0,0 0 0 0 0,0 0 0 0 0,0 0 0 0 0,1-1 0 0 0,-1 1 0 0 0,0 0 0 0 0,0 0 0 0 0,0 0 0 0 0,0 0 0 0 0,0-1 0 0 0,0 1 0 0 0,0 0 0 0 0,0 0 0 0 0,0 0 0 0 0,1 0 0 0 0,-1 0 0 0 0,0-1 0 0 0,0 1 0 0 0,0 0 0 0 0,0 0 0 0 0,0 0 0 0 0,1 0 0 0 0,-1 0 0 0 0,0 0 0 0 0,0 0 0 0 0,0 0 0 0 0,1 0-1 0 0,-1 0 1 0 0,0 0 0 0 0,0 0 0 0 0,0 0 0 0 0,0 0 0 0 0,1 0 0 0 0,-1 0 0 0 0,0 0 0 0 0,0 0 0 0 0,0 0 0 0 0,0 0 0 0 0,1 0 0 0 0,-1 0 0 0 0,0 0 0 0 0,0 0 0 0 0,0 0 0 0 0,0 0 0 0 0,1 0 0 0 0,-1 0 0 0 0,0 0 0 0 0,0 1 0 0 0,0-1 0 0 0,0 0 0 0 0,0 0 0 0 0,1 0 0 0 0,-1 0 0 0 0,0 0 0 0 0,0 1 0 0 0,0-1 0 0 0,0 0 0 0 0,0 0 0 0 0,0 0 0 0 0,0 0 0 0 0,0 1 0 0 0,0-1 0 0 0,5 9-87 0 0,0 9-119 0 0,-5-15 179 0 0,0 0-1 0 0,1 0 1 0 0,-1-1-1 0 0,1 1 1 0 0,0 0-1 0 0,2 3 1 0 0,13 36 325 0 0,-13-32-249 0 0,1-1 0 0 0,0 0 0 0 0,8 14 0 0 0,-7-13-116 0 0,2-1-1 0 0,-1 0 1 0 0,1 0 0 0 0,1-1-1 0 0,0 0 1 0 0,13 12-1 0 0,-19-19 71 0 0,0 0 0 0 0,0 1 0 0 0,0-1 0 0 0,0 0 0 0 0,0 0 0 0 0,0 0 0 0 0,1 0-1 0 0,-1 0 1 0 0,0 0 0 0 0,0-1 0 0 0,1 1 0 0 0,-1-1 0 0 0,1 1 0 0 0,-1-1-1 0 0,0 0 1 0 0,1 0 0 0 0,-1 0 0 0 0,0-1 0 0 0,1 1 0 0 0,-1 0 0 0 0,1-1 0 0 0,-1 1-1 0 0,0-1 1 0 0,0 0 0 0 0,1 0 0 0 0,-1 0 0 0 0,0 0 0 0 0,0 0 0 0 0,0-1 0 0 0,0 1-1 0 0,0 0 1 0 0,-1-1 0 0 0,1 0 0 0 0,0 1 0 0 0,0-1 0 0 0,-1 0 0 0 0,3-3-1 0 0,10-16 370 0 0,0 1 0 0 0,15-36 0 0 0,-3 8-2037 0 0,4 2-7159 0 0,-21 34 1113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1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20647 0 0,'-7'5'250'0'0,"0"0"0"0"0,0 0 1 0 0,1 1-1 0 0,0 0 0 0 0,0 0 0 0 0,0 1 0 0 0,1 0 0 0 0,0 0 0 0 0,-6 12 0 0 0,2-4 260 0 0,2 1 0 0 0,0 0 0 0 0,-8 28 1 0 0,14-39-395 0 0,0-1-1 0 0,0 0 1 0 0,1 1 0 0 0,-1-1 0 0 0,1 1 0 0 0,0-1 0 0 0,0 0 0 0 0,0 1 0 0 0,1-1 0 0 0,0 6 0 0 0,0-8-97 0 0,0-1-1 0 0,-1 1 1 0 0,1-1 0 0 0,0 1-1 0 0,-1-1 1 0 0,1 1-1 0 0,0-1 1 0 0,0 1 0 0 0,0-1-1 0 0,1 0 1 0 0,-1 1 0 0 0,0-1-1 0 0,0 0 1 0 0,1 0 0 0 0,-1 0-1 0 0,0 0 1 0 0,1 0-1 0 0,-1 0 1 0 0,1-1 0 0 0,-1 1-1 0 0,1 0 1 0 0,0-1 0 0 0,-1 1-1 0 0,1-1 1 0 0,0 1 0 0 0,-1-1-1 0 0,1 0 1 0 0,2 0 0 0 0,3 0-130 0 0,-1 0 0 0 0,0-1 0 0 0,1 0 0 0 0,-1 0 0 0 0,10-3 0 0 0,14-6-6746 0 0,-5 0-1521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2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13216 0 0,'0'0'1194'0'0,"3"5"-324"0"0,0 1-553 0 0,-1 0 1 0 0,0-1 0 0 0,0 1 0 0 0,-1 0-1 0 0,1 0 1 0 0,-1 0 0 0 0,0 1 0 0 0,0 7-1 0 0,1 7 47 0 0,10 85 463 0 0,-6-49-715 0 0,18 82-1 0 0,-23-133-24 0 0,0 0 1 0 0,1-1-1 0 0,0 1 0 0 0,1-1 1 0 0,-1 1-1 0 0,1-1 1 0 0,0 0-1 0 0,5 6 1 0 0,-7-9-41 0 0,0-1 1 0 0,0 0 0 0 0,1 0-1 0 0,-1 0 1 0 0,1 0-1 0 0,-1 0 1 0 0,0 0 0 0 0,1 0-1 0 0,0 0 1 0 0,-1 0 0 0 0,1-1-1 0 0,-1 1 1 0 0,1-1-1 0 0,0 1 1 0 0,-1-1 0 0 0,1 0-1 0 0,0 0 1 0 0,0 1 0 0 0,-1-1-1 0 0,1 0 1 0 0,0-1-1 0 0,0 1 1 0 0,-1 0 0 0 0,1 0-1 0 0,0-1 1 0 0,-1 1 0 0 0,1-1-1 0 0,0 1 1 0 0,-1-1-1 0 0,1 0 1 0 0,-1 0 0 0 0,3-1-1 0 0,7-5 201 0 0,-1-1 1 0 0,1-1-1 0 0,-1 0 0 0 0,-1 0 0 0 0,1 0 0 0 0,11-17 0 0 0,-7 9 364 0 0,19-18-1 0 0,2 8 232 0 0,-32 25-775 0 0,0 1 1 0 0,0-1-1 0 0,0 0 1 0 0,0 1-1 0 0,0 0 1 0 0,1 0-1 0 0,-1 0 1 0 0,0 0-1 0 0,1 1 1 0 0,3-1-1 0 0,-6 1-60 0 0,0 0-1 0 0,0 0 1 0 0,0 0-1 0 0,0 0 1 0 0,-1 1 0 0 0,1-1-1 0 0,0 0 1 0 0,0 1-1 0 0,0-1 1 0 0,-1 1-1 0 0,1-1 1 0 0,0 1-1 0 0,0-1 1 0 0,-1 1-1 0 0,1-1 1 0 0,-1 1 0 0 0,1-1-1 0 0,0 1 1 0 0,-1 0-1 0 0,1 0 1 0 0,-1-1-1 0 0,1 1 1 0 0,-1 0-1 0 0,0 0 1 0 0,1-1 0 0 0,-1 1-1 0 0,0 0 1 0 0,0 0-1 0 0,1 0 1 0 0,-1 1-1 0 0,2 29 22 0 0,-2-28-4 0 0,-3 38 25 0 0,2-29-110 0 0,0-1 0 0 0,1 1 0 0 0,1 16 0 0 0,-1-27-10 0 0,0 0 1 0 0,0 0-1 0 0,0 0 1 0 0,0 0 0 0 0,0 0-1 0 0,0 0 1 0 0,0 0 0 0 0,0 0-1 0 0,1-1 1 0 0,-1 1-1 0 0,0 0 1 0 0,1 0 0 0 0,-1 0-1 0 0,1-1 1 0 0,-1 1 0 0 0,1 0-1 0 0,-1 0 1 0 0,1-1 0 0 0,-1 1-1 0 0,1 0 1 0 0,0-1-1 0 0,-1 1 1 0 0,1-1 0 0 0,0 1-1 0 0,0-1 1 0 0,-1 1 0 0 0,1-1-1 0 0,0 1 1 0 0,0-1-1 0 0,0 0 1 0 0,0 1 0 0 0,-1-1-1 0 0,1 0 1 0 0,0 0 0 0 0,0 0-1 0 0,0 0 1 0 0,0 0 0 0 0,0 0-1 0 0,0 0 1 0 0,0 0-1 0 0,0 0 1 0 0,-1 0 0 0 0,1 0-1 0 0,0-1 1 0 0,0 1 0 0 0,0 0-1 0 0,1-1 1 0 0,5-2-807 0 0,0-1 0 0 0,0 1 0 0 0,-1-2 0 0 0,10-6-1 0 0,-8 5 222 0 0,16-11-918 0 0,0-2-1 0 0,-1 0 0 0 0,-1-2 0 0 0,26-31 0 0 0,-47 51 1443 0 0,0-1 0 0 0,0 0 0 0 0,0 1 0 0 0,0-1-1 0 0,0 0 1 0 0,0 0 0 0 0,0 0 0 0 0,-1 0 0 0 0,1-2 0 0 0,-1 3 116 0 0,1 1 1 0 0,-1-1 0 0 0,0 1 0 0 0,0-1 0 0 0,0 1 0 0 0,0-1 0 0 0,0 1 0 0 0,-1-1-1 0 0,1 1 1 0 0,0 0 0 0 0,0-1 0 0 0,0 1 0 0 0,0-1 0 0 0,0 1 0 0 0,-1-1 0 0 0,1 1-1 0 0,0 0 1 0 0,0-1 0 0 0,-1 1 0 0 0,1 0 0 0 0,0-1 0 0 0,-1 1 0 0 0,1 0 0 0 0,0-1-1 0 0,-1 1 1 0 0,1 0 0 0 0,0-1 0 0 0,-1 1 0 0 0,1 0 0 0 0,-1 0 0 0 0,1 0 0 0 0,0-1-1 0 0,-1 1 1 0 0,1 0 0 0 0,-1 0 0 0 0,1 0 0 0 0,-1 0 0 0 0,1 0 0 0 0,0 0 0 0 0,-1 0-1 0 0,1 0 1 0 0,-1 0 0 0 0,0 0 0 0 0,-3 0 299 0 0,0 1-1 0 0,0 0 1 0 0,0 0 0 0 0,0 0-1 0 0,0 0 1 0 0,1 0 0 0 0,-1 1-1 0 0,0 0 1 0 0,1-1 0 0 0,-1 2-1 0 0,1-1 1 0 0,0 0 0 0 0,0 0-1 0 0,0 1 1 0 0,-4 4 0 0 0,-5 6 1771 0 0,0 0 0 0 0,-11 17 0 0 0,12-16-965 0 0,7-8-673 0 0,1 0 0 0 0,-1 0 0 0 0,1 0-1 0 0,1 1 1 0 0,-1-1 0 0 0,1 1-1 0 0,0-1 1 0 0,0 1 0 0 0,-1 13 0 0 0,3-19 328 0 0,12-6-138 0 0,-3-2-411 0 0,-1-1-1 0 0,0 0 1 0 0,0 0-1 0 0,-1-1 1 0 0,11-15-1 0 0,14-17 361 0 0,-20 26-326 0 0,-9 11-136 0 0,0 0 0 0 0,0 1 0 0 0,0-1-1 0 0,0 1 1 0 0,1 0 0 0 0,-1-1 0 0 0,1 2-1 0 0,0-1 1 0 0,0 0 0 0 0,0 1-1 0 0,5-3 1 0 0,-8 5-85 0 0,-1 0 0 0 0,1 0-1 0 0,0 0 1 0 0,-1 0 0 0 0,1 0 0 0 0,0 0-1 0 0,-1 0 1 0 0,1 0 0 0 0,-1 0-1 0 0,1 0 1 0 0,0 0 0 0 0,-1 0 0 0 0,1 0-1 0 0,-1 1 1 0 0,1-1 0 0 0,0 0 0 0 0,-1 0-1 0 0,1 1 1 0 0,-1-1 0 0 0,1 0-1 0 0,-1 1 1 0 0,1-1 0 0 0,-1 1 0 0 0,1-1-1 0 0,-1 0 1 0 0,0 1 0 0 0,1-1 0 0 0,-1 1-1 0 0,0-1 1 0 0,1 1 0 0 0,-1 0-1 0 0,0-1 1 0 0,1 1 0 0 0,-1-1 0 0 0,0 1-1 0 0,0 0 1 0 0,0-1 0 0 0,0 1 0 0 0,0-1-1 0 0,0 1 1 0 0,0 0 0 0 0,0-1 0 0 0,0 1-1 0 0,1 5-7 0 0,-1 0 1 0 0,0 0-1 0 0,-1 9 0 0 0,0-10 38 0 0,-2 30-147 0 0,0-17-461 0 0,1 21 1 0 0,2-32-476 0 0,1-1 0 0 0,-1 1 0 0 0,4 10 0 0 0,-1-6-932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2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0 255 5064 0 0,'1'0'4512'0'0,"4"-5"-2166"0"0,16-24 6309 0 0,5-21-6421 0 0,-8 16-654 0 0,30-71 1098 0 0,-38 79-2232 0 0,-7 21-373 0 0,-4 8-60 0 0,-1 0 0 0 0,2 1 0 0 0,-1-1 0 0 0,0 1 0 0 0,1-1 0 0 0,-1 5 0 0 0,-1 8-13 0 0,-2 2-2 0 0,2 1 0 0 0,-2 21 0 0 0,4-33 10 0 0,0 1 1 0 0,0-1 0 0 0,1 0-1 0 0,0 1 1 0 0,1-1-1 0 0,-1 0 1 0 0,1 0-1 0 0,4 10 1 0 0,-5-16 0 0 0,-1 0-1 0 0,0 0 1 0 0,1 0 0 0 0,-1 0-1 0 0,1 0 1 0 0,-1 0 0 0 0,1 0 0 0 0,0 0-1 0 0,-1 0 1 0 0,1 0 0 0 0,0 0 0 0 0,0 0-1 0 0,-1-1 1 0 0,1 1 0 0 0,0 0-1 0 0,0-1 1 0 0,0 1 0 0 0,0 0 0 0 0,0-1-1 0 0,0 1 1 0 0,0-1 0 0 0,0 0 0 0 0,0 1-1 0 0,0-1 1 0 0,0 0 0 0 0,1 0-1 0 0,-1 1 1 0 0,0-1 0 0 0,0 0 0 0 0,0 0-1 0 0,0 0 1 0 0,0 0 0 0 0,0-1 0 0 0,0 1-1 0 0,1 0 1 0 0,-1 0 0 0 0,0-1-1 0 0,0 1 1 0 0,0 0 0 0 0,0-1 0 0 0,0 1-1 0 0,2-2 1 0 0,3-3 50 0 0,1 0-1 0 0,-1 0 0 0 0,0-1 1 0 0,11-11-1 0 0,-7 5-25 0 0,-2 4-189 0 0,45-43-1280 0 0,-14 21-2332 0 0,-27 19 1949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02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19 102 6072 0 0,'0'9'274'0'0,"0"-7"0"0"0,-1-3-177 0 0,0-2 630 0 0,0 3-453 0 0,1-1-1 0 0,0 0 1 0 0,0 0 0 0 0,0 0 0 0 0,-1 0 0 0 0,1 0 0 0 0,-1 1 0 0 0,1-1-1 0 0,0 0 1 0 0,-1 0 0 0 0,1 1 0 0 0,-2-2 0 0 0,2 1-58 0 0,-1 1-1 0 0,0-1 1 0 0,-8-16 14038 0 0,16 17-14576 0 0,5 1 459 0 0,-1 1 0 0 0,1 0 0 0 0,0 0 0 0 0,15 7 1 0 0,-23-8-116 0 0,0 0 0 0 0,0-1 0 0 0,0 1 0 0 0,0-1 1 0 0,5 0-1 0 0,11 2 77 0 0,16 0-31 0 0,22-6-73 0 0,-29 1 19 0 0,32-1 84 0 0,-13 2 32 0 0,-1-2 0 0 0,73-16 0 0 0,-72 9 1 0 0,68-4 1 0 0,-80 11-83 0 0,170-21 132 0 0,17 15-9 0 0,-217 10-163 0 0,-1 0-6 0 0,124 5 208 0 0,-83 3-112 0 0,-31-5-47 0 0,0-1-1 0 0,24 2 0 0 0,-8-3 7 0 0,36 7 0 0 0,8 0 18 0 0,104 12 136 0 0,-87-15 13 0 0,56-2 116 0 0,-107-3-295 0 0,23 0 114 0 0,70-10 0 0 0,-7-1-46 0 0,149 6 0 0 0,-186 6-25 0 0,-39 1-72 0 0,54 10 0 0 0,-78-8-16 0 0,54 13-48 0 0,-7-1 6 0 0,20-3 60 0 0,70 11 26 0 0,-159-22-45 0 0,0-1 0 0 0,0 1 0 0 0,0 0 0 0 0,0 0 0 0 0,0 1 0 0 0,5 3 0 0 0,17 8 0 0 0,-5-5 10 0 0,1-2 1 0 0,39 9-1 0 0,50 1 23 0 0,-107-16-33 0 0,15 0 35 0 0,26 0 1 0 0,-5-1 32 0 0,75-3 99 0 0,-27-1-12 0 0,137-10 326 0 0,-102 3-215 0 0,-84 5-128 0 0,-27 3-63 0 0,0 1 0 0 0,0 0 0 0 0,23 1-1 0 0,-34 0-65 0 0,-1-1-7 0 0,12 2 81 0 0,-12 0-15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0 2760 0 0,'-17'6'272'0'0,"6"-4"271"0"0,-23-2 21344 0 0,36 0-20278 0 0,2 0-1469 0 0,0 0 0 0 0,-1 1-1 0 0,1-1 1 0 0,-1 1 0 0 0,1-1-1 0 0,0 1 1 0 0,-1 0 0 0 0,0 0-1 0 0,1 1 1 0 0,-1-1 0 0 0,4 3-1 0 0,-6-4-106 0 0,1 2 0 0 0,-1-1 0 0 0,0 0 1 0 0,0 0-1 0 0,0 0 0 0 0,1 0 0 0 0,-1 1 0 0 0,0-1 0 0 0,-1 1 0 0 0,1-1 0 0 0,0 1 0 0 0,0-1 0 0 0,-1 1 0 0 0,1-1 0 0 0,0 1 0 0 0,-1-1 0 0 0,0 1 1 0 0,1 0-1 0 0,-1-1 0 0 0,0 1 0 0 0,0 0 0 0 0,0 0 0 0 0,0-1 0 0 0,0 1 0 0 0,-1 2 0 0 0,-1 10 58 0 0,-1-1 0 0 0,-1 0 0 0 0,0 0 0 0 0,-1 0 0 0 0,-11 23 0 0 0,-42 58 35 0 0,32-54-66 0 0,10-16-333 0 0,-1 0 0 0 0,-1-2 1 0 0,-1 0-1 0 0,-28 26 0 0 0,35-41 207 0 0,8-6-1972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5528 0 0,'14'-10'589'0'0,"30"-15"1"0"0,-18 14 5619 0 0,0-3 1448 0 0,-23 11-7321 0 0,-1 1-1 0 0,1 0 0 0 0,0-1 1 0 0,0 1-1 0 0,-1-1 1 0 0,0 0-1 0 0,1 0 0 0 0,-1 0 1 0 0,3-5-1 0 0,-5 8-224 0 0,0-1 0 0 0,1 0 0 0 0,-1 0-1 0 0,0 1 1 0 0,1-1 0 0 0,-1 0 0 0 0,0 0 0 0 0,0 1-1 0 0,0-1 1 0 0,0 0 0 0 0,0 0 0 0 0,0 0 0 0 0,0 1-1 0 0,0-1 1 0 0,0 0 0 0 0,0 0 0 0 0,0 1 0 0 0,-1-1-1 0 0,1 0 1 0 0,-1-1 0 0 0,1 2-75 0 0,-1 0 0 0 0,1-1 0 0 0,0 1 0 0 0,-1 0 0 0 0,1-1 0 0 0,-1 1 0 0 0,1 0 0 0 0,-1 0 0 0 0,1-1 0 0 0,-1 1 0 0 0,1 0-1 0 0,-1 0 1 0 0,0 0 0 0 0,1 0 0 0 0,-1 0 0 0 0,1-1 0 0 0,-1 1 0 0 0,1 0 0 0 0,-1 0 0 0 0,0 1 0 0 0,0-1 0 0 0,-2 0-9 0 0,1 1 1 0 0,-1-1-1 0 0,0 1 0 0 0,0 0 0 0 0,1 0 1 0 0,-1 0-1 0 0,0 1 0 0 0,1-1 1 0 0,-4 3-1 0 0,-2 3 8 0 0,1 0 0 0 0,0 0 0 0 0,1 0 0 0 0,-11 15 0 0 0,14-17-20 0 0,-1 1-1 0 0,1-1 1 0 0,1 1-1 0 0,-1 0 1 0 0,1 0-1 0 0,0 0 0 0 0,0 0 1 0 0,-2 11-1 0 0,4-16-14 0 0,0 0 0 0 0,0 0 0 0 0,0 0 0 0 0,0 0 0 0 0,-1 0 0 0 0,2 0 0 0 0,-1 0 0 0 0,0 0 0 0 0,0 0 0 0 0,0 0 0 0 0,0-1 0 0 0,0 1 0 0 0,1 0 0 0 0,-1 0 0 0 0,0 0 0 0 0,2 1 0 0 0,-2-1 0 0 0,0-1 0 0 0,0 1 0 0 0,0-1 0 0 0,1 1 0 0 0,-1-1 0 0 0,0 1 0 0 0,0-1 0 0 0,1 1 0 0 0,-1-1 0 0 0,1 1 0 0 0,-1-1 0 0 0,0 0 0 0 0,1 1 0 0 0,-1-1 0 0 0,1 0 0 0 0,-1 1 0 0 0,1-1 0 0 0,-1 0 0 0 0,1 1 0 0 0,-1-1 0 0 0,1 0 0 0 0,-1 0 0 0 0,1 0 0 0 0,-1 1 0 0 0,1-1 0 0 0,-1 0 0 0 0,1 0 0 0 0,1 0 0 0 0,0 0 0 0 0,3 1-204 0 0,0-1 0 0 0,0 1 0 0 0,0-1 0 0 0,1 0 0 0 0,-1 0 0 0 0,0-1 0 0 0,0 0 0 0 0,0 0 0 0 0,1 0 0 0 0,-1 0 0 0 0,0-1 0 0 0,0 0 0 0 0,-1 0 0 0 0,6-2 0 0 0,7-6-1326 0 0,0-1 1 0 0,21-17-1 0 0,-23 17 1002 0 0,7-6-1391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80 233 10136 0 0,'0'0'777'0'0,"-4"5"767"0"0,-3 2-407 0 0,0 1 1 0 0,0-1-1 0 0,1 1 0 0 0,0 1 0 0 0,0-1 1 0 0,-6 13-1 0 0,8-12-802 0 0,0 0 0 0 0,1 0 0 0 0,0 0 0 0 0,0 0 0 0 0,1 1 1 0 0,0-1-1 0 0,0 1 0 0 0,1 0 0 0 0,1 0 0 0 0,0-1 0 0 0,1 13 0 0 0,-1-21-297 0 0,0 1 0 0 0,0-1 1 0 0,0 1-1 0 0,0-1 0 0 0,1 1 0 0 0,-1-1 0 0 0,0 1 0 0 0,1-1 0 0 0,-1 1 0 0 0,1-1 0 0 0,0 1 0 0 0,0-1 0 0 0,-1 0 1 0 0,1 1-1 0 0,0-1 0 0 0,0 0 0 0 0,0 0 0 0 0,0 0 0 0 0,0 1 0 0 0,1-1 0 0 0,-1 0 0 0 0,0-1 0 0 0,0 1 0 0 0,1 0 1 0 0,-1 0-1 0 0,1 0 0 0 0,-1-1 0 0 0,1 1 0 0 0,-1-1 0 0 0,3 1 0 0 0,-1-1 8 0 0,-1 0 0 0 0,1 0 1 0 0,-1 0-1 0 0,1-1 0 0 0,0 1 0 0 0,-1-1 0 0 0,0 1 1 0 0,1-1-1 0 0,-1 0 0 0 0,1 0 0 0 0,-1 0 0 0 0,0-1 1 0 0,0 1-1 0 0,1 0 0 0 0,-1-1 0 0 0,0 0 0 0 0,0 1 1 0 0,2-3-1 0 0,12-14 194 0 0,-1 0 0 0 0,-1-1 0 0 0,0 0 0 0 0,14-28 1 0 0,36-90-253 0 0,-50 97 1072 0 0,16-70 0 0 0,-20 70-761 0 0,-30 140 1306 0 0,18-74-2534 0 0,1 1 0 0 0,1-1 0 0 0,1 1 0 0 0,7 39 0 0 0,0-30-8946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6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10136 0 0,'-1'1'6725'0'0,"-6"6"-3776"0"0,3 0-2489 0 0,1 1 1 0 0,0 0-1 0 0,0 1 1 0 0,1-1-1 0 0,0 0 1 0 0,1 1-1 0 0,-1-1 0 0 0,1 14 1 0 0,-1-2-232 0 0,-1 12-158 0 0,-5 29 249 0 0,3 1 1 0 0,5 88-1 0 0,0-145-645 0 0,1 1-1 0 0,0-1 0 0 0,0 0 1 0 0,3 9-1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6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66 6912 0 0,'-5'-14'304'0'0,"5"7"64"0"0,-4 0-296 0 0,-1-4-72 0 0,2 4 0 0 0,-10-13 14863 0 0,6 31-14463 0 0,2-4-112 0 0,2 8-16 0 0,-2 2-1448 0 0,5 1-288 0 0,0 5-56 0 0,0-1-6359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7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7 410 11024 0 0,'0'0'530'0'0,"-4"-7"156"0"0,4 6-636 0 0,0 0 0 0 0,-1 0 0 0 0,1 0 1 0 0,0 0-1 0 0,0 0 0 0 0,0 0 1 0 0,0 0-1 0 0,0 0 0 0 0,0 0 1 0 0,0 0-1 0 0,0 0 0 0 0,0-2 0 0 0,-1-4 721 0 0,1 6-255 0 0,0 0-401 0 0,0 0 0 0 0,0 0 0 0 0,0 0 0 0 0,0 0 0 0 0,0 0 0 0 0,0 0 1 0 0,1 0-1 0 0,-1-1 0 0 0,0 1 0 0 0,1 0 0 0 0,0-1 0 0 0,2-7 1229 0 0,9-17 1584 0 0,-2 8-1547 0 0,31-68 1896 0 0,-23 49-2718 0 0,1-4-87 0 0,-3 7 163 0 0,28-47-1 0 0,-41 77-576 0 0,11-15 220 0 0,-13 18-266 0 0,-1 0 0 0 0,1 0 0 0 0,0 0 0 0 0,0 1 0 0 0,-1-1 0 0 0,1 0 0 0 0,0 0 0 0 0,0 1 0 0 0,0-1 0 0 0,0 1 0 0 0,0-1 0 0 0,0 1 0 0 0,0-1 0 0 0,0 1 0 0 0,0 0 0 0 0,2-1 0 0 0,-3 1-9 0 0,1 0 1 0 0,-1 1-1 0 0,1-1 0 0 0,-1 0 0 0 0,1 0 1 0 0,-1 1-1 0 0,1-1 0 0 0,-1 0 0 0 0,0 1 1 0 0,1-1-1 0 0,-1 0 0 0 0,1 1 0 0 0,-1-1 1 0 0,0 1-1 0 0,1-1 0 0 0,-1 1 0 0 0,0-1 1 0 0,0 1-1 0 0,1-1 0 0 0,-1 1 0 0 0,0 0 1 0 0,5 13 19 0 0,-4-12-5 0 0,2 8-13 0 0,-1 0 0 0 0,0 1 0 0 0,0-1 0 0 0,-1 1 0 0 0,0 14 0 0 0,-7 54 26 0 0,1-3-17 0 0,5-69-15 0 0,0-3 3 0 0,0-1 0 0 0,0 0-1 0 0,0 0 1 0 0,0 1 0 0 0,1-1-1 0 0,1 6 1 0 0,-2-9-1 0 0,0 0 0 0 0,0 0 0 0 0,0 1 0 0 0,0-1 0 0 0,1 0 0 0 0,-1 0 0 0 0,0 1 0 0 0,0-1 0 0 0,0 0 1 0 0,0 0-1 0 0,0 0 0 0 0,0 1 0 0 0,1-1 0 0 0,-1 0 0 0 0,0 0 0 0 0,0 0 0 0 0,0 0 0 0 0,1 1 0 0 0,-1-1 0 0 0,0 0 0 0 0,0 0 0 0 0,1 0 0 0 0,-1 0 1 0 0,0 0-1 0 0,0 0 0 0 0,1 0 0 0 0,-1 0 0 0 0,0 1 0 0 0,0-1 0 0 0,1 0 0 0 0,-1 0 0 0 0,0 0 0 0 0,0 0 0 0 0,1 0 0 0 0,-1 0 0 0 0,0 0 0 0 0,0-1 1 0 0,1 1-1 0 0,-1 0 0 0 0,0 0 0 0 0,0 0 0 0 0,1 0 0 0 0,-1 0 0 0 0,0 0 0 0 0,0 0 0 0 0,0-1 0 0 0,1 1 0 0 0,-1 0 0 0 0,0 0 0 0 0,0 0 0 0 0,0 0 0 0 0,1-1 1 0 0,-1 1-1 0 0,8-10 0 0 0,-7 10 5 0 0,5-9 22 0 0,-1-1 0 0 0,0 1 0 0 0,0-1 0 0 0,5-14 0 0 0,7-17 20 0 0,-10 28-45 0 0,0 0 159 0 0,0-1-1 0 0,17-21 1 0 0,-8 13 58 0 0,-12 16-123 0 0,0 0 0 0 0,0 1-1 0 0,0 0 1 0 0,1 0 0 0 0,8-8-1 0 0,-11 12-72 0 0,0-1-1 0 0,0 1 1 0 0,0 0-1 0 0,0-1 1 0 0,0 1-1 0 0,1 0 1 0 0,-1 0-1 0 0,0 1 1 0 0,1-1-1 0 0,-1 0 1 0 0,0 1 0 0 0,6-1-1 0 0,-7 1-15 0 0,0 0 1 0 0,1 1-1 0 0,-1-1 0 0 0,1 0 0 0 0,-1 1 1 0 0,0-1-1 0 0,1 1 0 0 0,-1 0 0 0 0,0-1 1 0 0,0 1-1 0 0,0 0 0 0 0,1 0 0 0 0,-1-1 1 0 0,0 1-1 0 0,0 0 0 0 0,0 0 0 0 0,0 1 1 0 0,0-1-1 0 0,-1 0 0 0 0,1 0 0 0 0,0 0 1 0 0,0 0-1 0 0,0 3 0 0 0,1 0-9 0 0,0 1-1 0 0,0 0 0 0 0,-1-1 1 0 0,0 1-1 0 0,0 0 1 0 0,0 0-1 0 0,0 0 0 0 0,-1 0 1 0 0,0 8-1 0 0,-1 6-33 0 0,-5 23 0 0 0,2-22-10 0 0,-4 11-390 0 0,6-25-149 0 0,1-1 0 0 0,-1 1 0 0 0,1-1 0 0 0,0 1 0 0 0,0-1 1 0 0,1 1-1 0 0,0 9 0 0 0,0 0-5596 0 0,-5-2-1666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1 345 12896 0 0,'0'0'37'0'0,"1"0"0"0"0,-1 0 0 0 0,1 0 0 0 0,-1 0 0 0 0,1 0 0 0 0,-1 0 1 0 0,0 0-1 0 0,1 0 0 0 0,-1-1 0 0 0,1 1 0 0 0,-1 0 0 0 0,0 0 0 0 0,1 0 0 0 0,-1 0 1 0 0,1-1-1 0 0,-1 1 0 0 0,0 0 0 0 0,1 0 0 0 0,-1-1 0 0 0,0 1 0 0 0,1 0 0 0 0,-1-1 1 0 0,0 1-1 0 0,0 0 0 0 0,1-1 0 0 0,-1 0 0 0 0,2-13 559 0 0,-1 6-493 0 0,1-3 2079 0 0,1 0 0 0 0,0 0 0 0 0,7-17 0 0 0,-2 8-1268 0 0,29-71 1670 0 0,-28 71-2140 0 0,0 1 0 0 0,21-35 0 0 0,-24 43-347 0 0,-2 5 3 0 0,0-1 0 0 0,0 1-1 0 0,9-10 1 0 0,-13 15-99 0 0,0 1 0 0 0,0-1 0 0 0,1 1 0 0 0,-1 0-1 0 0,0-1 1 0 0,0 1 0 0 0,1 0 0 0 0,-1 0 0 0 0,0-1 0 0 0,1 1 0 0 0,-1 0-1 0 0,0 0 1 0 0,1-1 0 0 0,-1 1 0 0 0,0 0 0 0 0,1 0 0 0 0,-1 0 0 0 0,0 0-1 0 0,1-1 1 0 0,-1 1 0 0 0,1 0 0 0 0,-1 0 0 0 0,0 0 0 0 0,1 0 0 0 0,-1 0-1 0 0,0 0 1 0 0,1 0 0 0 0,-1 0 0 0 0,1 0 0 0 0,-1 0 0 0 0,0 0 0 0 0,1 1-1 0 0,-1-1 1 0 0,1 0 0 0 0,-1 0 0 0 0,0 0 0 0 0,1 0 0 0 0,-1 1 0 0 0,0-1 0 0 0,1 0-1 0 0,-1 0 1 0 0,0 0 0 0 0,1 1 0 0 0,-1-1 0 0 0,0 0 0 0 0,0 1 0 0 0,1-1-1 0 0,-1 0 1 0 0,0 1 0 0 0,0-1 0 0 0,0 0 0 0 0,1 1 0 0 0,-1-1 0 0 0,0 0-1 0 0,0 1 1 0 0,0-1 0 0 0,0 1 0 0 0,0 0 0 0 0,3 27 30 0 0,-3-23-29 0 0,1 30-2 0 0,-5 34 0 0 0,1 8 0 0 0,3-67 0 0 0,0-1 0 0 0,1 1 0 0 0,1 0 0 0 0,0-1 0 0 0,0 1 0 0 0,5 12 0 0 0,-7-21 1 0 0,0-1-1 0 0,1 1 0 0 0,-1-1 1 0 0,0 1-1 0 0,0 0 1 0 0,1-1-1 0 0,-1 1 0 0 0,0-1 1 0 0,1 1-1 0 0,-1-1 1 0 0,0 1-1 0 0,1-1 0 0 0,-1 1 1 0 0,1-1-1 0 0,-1 1 1 0 0,1-1-1 0 0,-1 0 1 0 0,1 1-1 0 0,-1-1 0 0 0,1 0 1 0 0,-1 1-1 0 0,1-1 1 0 0,0 0-1 0 0,-1 0 0 0 0,1 0 1 0 0,-1 1-1 0 0,1-1 1 0 0,0 0-1 0 0,-1 0 0 0 0,1 0 1 0 0,0 0-1 0 0,-1 0 1 0 0,1 0-1 0 0,0 0 1 0 0,-1 0-1 0 0,1-1 0 0 0,-1 1 1 0 0,1 0-1 0 0,0 0 1 0 0,-1 0-1 0 0,1-1 0 0 0,-1 1 1 0 0,1 0-1 0 0,-1-1 1 0 0,1 1-1 0 0,-1 0 0 0 0,1-1 1 0 0,-1 1-1 0 0,1-1 1 0 0,0 0-1 0 0,2-2 6 0 0,0 1-1 0 0,0-2 1 0 0,0 1-1 0 0,-1 0 1 0 0,1 0 0 0 0,2-5-1 0 0,37-57 124 0 0,-36 52-46 0 0,0 1-1 0 0,1 1 0 0 0,1-1 0 0 0,10-13 0 0 0,9-7 222 0 0,-19 22-104 0 0,0 0-1 0 0,1 0 1 0 0,0 1-1 0 0,12-10 0 0 0,-20 19-187 0 0,0-1-1 0 0,0 0 1 0 0,0 0 0 0 0,-1 1-1 0 0,1-1 1 0 0,0 0-1 0 0,0 1 1 0 0,0-1-1 0 0,1 1 1 0 0,-1-1-1 0 0,0 1 1 0 0,0 0-1 0 0,0-1 1 0 0,0 1 0 0 0,0 0-1 0 0,0 0 1 0 0,0 0-1 0 0,1 0 1 0 0,-1 0-1 0 0,0 0 1 0 0,0 0-1 0 0,0 0 1 0 0,0 0-1 0 0,0 1 1 0 0,1-1 0 0 0,-1 0-1 0 0,0 1 1 0 0,0-1-1 0 0,0 1 1 0 0,0-1-1 0 0,0 1 1 0 0,0 0-1 0 0,0-1 1 0 0,0 1-1 0 0,0 0 1 0 0,-1 0-1 0 0,1-1 1 0 0,0 1 0 0 0,0 0-1 0 0,-1 0 1 0 0,1 0-1 0 0,0 0 1 0 0,-1 0-1 0 0,1 0 1 0 0,0 2-1 0 0,1 3-10 0 0,1 0 0 0 0,-1 1 0 0 0,0-1-1 0 0,-1 1 1 0 0,1-1 0 0 0,-1 12-1 0 0,2 52-765 0 0,-7-23-2873 0 0,1-19-6108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8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6768 0 0,'14'0'306'0'0,"-11"0"300"0"0,7-13 4523 0 0,-8 11-4867 0 0,0 0 0 0 0,0 0 0 0 0,0 0 0 0 0,0 0 0 0 0,0 0-1 0 0,-1 0 1 0 0,1-1 0 0 0,-1 1 0 0 0,0 0 0 0 0,2-5 0 0 0,4-5 4906 0 0,-8 13-5125 0 0,1 0 1 0 0,-1 1-1 0 0,1-1 0 0 0,-1 1 0 0 0,1-1 1 0 0,0 1-1 0 0,0-1 0 0 0,-1 1 0 0 0,1 2 1 0 0,0-2 15 0 0,-24 71 62 0 0,18-49-107 0 0,1-11 11 0 0,2 2 0 0 0,0-1 0 0 0,1 0-1 0 0,0 1 1 0 0,1 28 0 0 0,2-18 142 0 0,-1-9 165 0 0,2-1-1 0 0,-1 1 1 0 0,8 27-1 0 0,-8-42-322 0 0,-1 1-1 0 0,1 0 1 0 0,-1-1-1 0 0,1 1 1 0 0,0-1 0 0 0,-1 1-1 0 0,1-1 1 0 0,0 1-1 0 0,0-1 1 0 0,0 0-1 0 0,0 1 1 0 0,1-1-1 0 0,-1 0 1 0 0,0 0-1 0 0,0 0 1 0 0,1 0-1 0 0,-1 0 1 0 0,1 0-1 0 0,1 1 1 0 0,-1-1 3 0 0,1-1 1 0 0,-1 1-1 0 0,0-1 0 0 0,0 0 0 0 0,0 0 1 0 0,1 1-1 0 0,-1-2 0 0 0,0 1 0 0 0,0 0 1 0 0,0 0-1 0 0,1-1 0 0 0,-1 1 0 0 0,2-2 1 0 0,7-2 145 0 0,-1-1 1 0 0,0 0 0 0 0,0-1-1 0 0,15-10 1 0 0,-19 12 11 0 0,5-4 20 0 0,-1-1 0 0 0,1-1 0 0 0,-1 1 1 0 0,-1-2-1 0 0,9-10 0 0 0,38-62 815 0 0,-12 18 183 0 0,-39 57-936 0 0,4-7 137 0 0,-9 14-375 0 0,1 1 1 0 0,-1-1 0 0 0,0 1-1 0 0,1-1 1 0 0,-1 1-1 0 0,1 0 1 0 0,-1-1-1 0 0,0 1 1 0 0,1 0 0 0 0,-1-1-1 0 0,1 1 1 0 0,-1 0-1 0 0,1 0 1 0 0,-1-1 0 0 0,1 1-1 0 0,-1 0 1 0 0,1 0-1 0 0,-1 0 1 0 0,1 0-1 0 0,-1-1 1 0 0,1 1 0 0 0,0 0-1 0 0,0 0-5 0 0,-1 1-1 0 0,1-1 1 0 0,-1 0-1 0 0,1 0 0 0 0,-1 1 1 0 0,0-1-1 0 0,1 0 1 0 0,-1 1-1 0 0,1-1 1 0 0,-1 0-1 0 0,0 1 1 0 0,1-1-1 0 0,-1 1 1 0 0,0-1-1 0 0,0 1 1 0 0,1-1-1 0 0,-1 0 1 0 0,0 1-1 0 0,0-1 1 0 0,1 1-1 0 0,-1-1 0 0 0,0 1 1 0 0,0 0-1 0 0,0-1 1 0 0,0 1-1 0 0,0 0 1 0 0,1 18 37 0 0,-1-10-13 0 0,1 16 11 0 0,-2 0 0 0 0,-3 27 1 0 0,-1 23 26 0 0,4-26-51 0 0,-1-30-49 0 0,2 0-1 0 0,0 0 0 0 0,1 0 1 0 0,7 34-1 0 0,-7-51-98 0 0,-1 0 0 0 0,1 0 0 0 0,0 0-1 0 0,0 0 1 0 0,0 0 0 0 0,0 0 0 0 0,0 0 0 0 0,0 0-1 0 0,0-1 1 0 0,1 1 0 0 0,-1 0 0 0 0,3 1-1 0 0,-3-2-3 0 0,0 0 0 0 0,0-1 0 0 0,0 1-1 0 0,0-1 1 0 0,0 1 0 0 0,0-1-1 0 0,0 1 1 0 0,0-1 0 0 0,0 0-1 0 0,0 1 1 0 0,0-1 0 0 0,0 0 0 0 0,0 0-1 0 0,0 0 1 0 0,0 0 0 0 0,1 0-1 0 0,-1 0 1 0 0,0 0 0 0 0,0 0-1 0 0,0 0 1 0 0,0-1 0 0 0,0 1-1 0 0,0 0 1 0 0,0-1 0 0 0,1 0 0 0 0,10-8-1930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8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13824 0 0,'0'0'1246'0'0,"-1"6"941"0"0,-1 8 1263 0 0,-1 24 0 0 0,6 45-2269 0 0,0-17-520 0 0,-3-51-490 0 0,0 94 715 0 0,17 141 0 0 0,-17-248-937 0 0,9 47-515 0 0,-8-43 133 0 0,1-1-1 0 0,-1 1 0 0 0,1-1 1 0 0,0 0-1 0 0,1 0 1 0 0,4 8-1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61 15664 0 0,'0'0'63'0'0,"0"0"1"0"0,0 0 0 0 0,-1 0-1 0 0,1 0 1 0 0,0 0 0 0 0,0 0-1 0 0,0 0 1 0 0,0 0 0 0 0,-1 0-1 0 0,1 0 1 0 0,0 0 0 0 0,0 0 0 0 0,0 0-1 0 0,0 0 1 0 0,-1 0 0 0 0,1 0-1 0 0,0 0 1 0 0,0 0 0 0 0,0 0-1 0 0,0 1 1 0 0,0-1 0 0 0,-1 0-1 0 0,1 0 1 0 0,0 0 0 0 0,0 0 0 0 0,0 0-1 0 0,0 0 1 0 0,0 0 0 0 0,0 1-1 0 0,0-1 1 0 0,-1 0 0 0 0,1 0-1 0 0,0 0 1 0 0,0 0 0 0 0,0 0-1 0 0,0 1 1 0 0,0-1 0 0 0,0 0-1 0 0,0 0 1 0 0,0 0 0 0 0,0 0 0 0 0,0 1-1 0 0,0-1 1 0 0,9 1 3079 0 0,15-3 754 0 0,87-24-918 0 0,18-3-4705 0 0,-102 26-4810 0 0,-4-2-2159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1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3224 0 0,'0'0'19446'0'0,"14"3"-18773"0"0,16 3 217 0 0,-19-3-661 0 0,0-1-1 0 0,0 0 1 0 0,13 0-1 0 0,39 5 135 0 0,-40-6-187 0 0,21-2 129 0 0,-14 0-156 0 0,1 1-1 0 0,51 5 0 0 0,-37 0-145 0 0,87 7-3 0 0,54 5 203 0 0,-147-13-122 0 0,30 2 94 0 0,-1-3 116 0 0,-39 0-175 0 0,31-2-1 0 0,256-36 456 0 0,-167 21-491 0 0,-32 0 134 0 0,-79 10-164 0 0,108-5 174 0 0,-81 5-168 0 0,239 1 412 0 0,-5 11-184 0 0,-191-5-114 0 0,35 0 44 0 0,163 9 423 0 0,-212-3-498 0 0,43 2 13 0 0,-29 1 51 0 0,-66-6-83 0 0,51 1 0 0 0,31-4 125 0 0,42-13 407 0 0,-141 9-1793 0 0,-38-3-8202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 4608 0 0,'-6'4'407'0'0,"-33"26"576"0"0,-17 20 9487 0 0,29-26-6626 0 0,0-1-3629 0 0,12-9 251 0 0,0-3 136 0 0,0 1 1 0 0,1 1-1 0 0,1 0 0 0 0,0 1 1 0 0,-19 27-1 0 0,31-39-509 0 0,0 0-1 0 0,0 0 1 0 0,-1 0 0 0 0,1 0-1 0 0,1 1 1 0 0,-1-1 0 0 0,0 1-1 0 0,1-1 1 0 0,-1 0-1 0 0,1 1 1 0 0,-1-1 0 0 0,1 1-1 0 0,0-1 1 0 0,1 6 0 0 0,-1-8-44 0 0,0 0 1 0 0,1 1-1 0 0,-1-1 1 0 0,1 0 0 0 0,-1 1-1 0 0,0-1 1 0 0,1 0 0 0 0,-1 0-1 0 0,1 1 1 0 0,-1-1 0 0 0,1 0-1 0 0,-1 0 1 0 0,1 0 0 0 0,-1 0-1 0 0,1 0 1 0 0,-1 1-1 0 0,1-1 1 0 0,-1 0 0 0 0,1 0-1 0 0,-1 0 1 0 0,1 0 0 0 0,0-1-1 0 0,10 0 263 0 0,-2-1-295 0 0,1-1 1 0 0,-1 0 0 0 0,-1 0-1 0 0,1-1 1 0 0,0-1 0 0 0,-1 1-1 0 0,0-1 1 0 0,8-6-1 0 0,4-5-13 0 0,32-33-1 0 0,-37 32 49 0 0,17-25 0 0 0,-21 26 28 0 0,1 1 0 0 0,22-23 0 0 0,-34 38-60 0 0,0 0 0 0 0,1-1 0 0 0,-1 1 0 0 0,0 0 0 0 0,0-1 0 0 0,1 1 0 0 0,-1 0 0 0 0,0 0 0 0 0,1-1 1 0 0,-1 1-1 0 0,0 0 0 0 0,1 0 0 0 0,-1 0 0 0 0,1 0 0 0 0,-1-1 0 0 0,0 1 0 0 0,1 0 0 0 0,-1 0 0 0 0,1 0 0 0 0,-1 0 0 0 0,0 0 0 0 0,1 0 0 0 0,-1 0 0 0 0,1 0 0 0 0,-1 0 0 0 0,0 0 0 0 0,1 0 0 0 0,-1 0 0 0 0,1 1 0 0 0,0-1 0 0 0,-1 0-5 0 0,1 1 0 0 0,-1 0 0 0 0,1-1 0 0 0,-1 1 0 0 0,1 0 0 0 0,-1-1 1 0 0,1 1-1 0 0,-1 0 0 0 0,0 0 0 0 0,1 0 0 0 0,-1-1 0 0 0,0 1 0 0 0,1 2 0 0 0,0 1 5 0 0,-1 1 0 0 0,1 0 0 0 0,-1 0 0 0 0,0 5 0 0 0,-10 44 44 0 0,7-39-153 0 0,0 0 0 0 0,-1 27 0 0 0,1 5-2517 0 0,3-34 1235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 10104 0 0,'-13'-2'15231'0'0,"12"16"-14990"0"0,-1-1 0 0 0,0 0-1 0 0,-5 16 1 0 0,-2 11-156 0 0,-1 25-287 0 0,-2 116-1 0 0,14-147 592 0 0,-1-33-383 0 0,-1 1 1 0 0,0 0-1 0 0,1 0 1 0 0,-1 0-1 0 0,1-1 1 0 0,-1 1-1 0 0,1 0 1 0 0,0-1-1 0 0,0 1 1 0 0,0 0 0 0 0,0-1-1 0 0,0 1 1 0 0,0-1-1 0 0,0 0 1 0 0,3 3-1 0 0,-4-4-3 0 0,1 1 0 0 0,-1-1 0 0 0,1 1-1 0 0,-1-1 1 0 0,1 0 0 0 0,0 0 0 0 0,-1 1-1 0 0,1-1 1 0 0,-1 0 0 0 0,1 0 0 0 0,0 0 0 0 0,-1 1-1 0 0,1-1 1 0 0,0 0 0 0 0,-1 0 0 0 0,1 0 0 0 0,0 0-1 0 0,-1 0 1 0 0,1 0 0 0 0,0-1 0 0 0,-1 1-1 0 0,1 0 1 0 0,0 0 0 0 0,-1 0 0 0 0,1-1 0 0 0,1 1-1 0 0,0-2 7 0 0,8-1 52 0 0,0 0 0 0 0,0-1 1 0 0,0-1-1 0 0,0 0 0 0 0,13-8 0 0 0,-9 4 166 0 0,20-9-1 0 0,36-8 690 0 0,-59 23-704 0 0,-1 0-1 0 0,1 1 1 0 0,0 0 0 0 0,19-1 0 0 0,-28 3-207 0 0,-1 0 0 0 0,1 0 0 0 0,-1 0-1 0 0,1 0 1 0 0,-1 0 0 0 0,1 0 0 0 0,-1 0 0 0 0,1 1 0 0 0,-1-1 0 0 0,1 0 0 0 0,-1 1 0 0 0,1 0 0 0 0,-1-1 0 0 0,0 1-1 0 0,1 0 1 0 0,-1-1 0 0 0,0 1 0 0 0,1 0 0 0 0,-1 0 0 0 0,0 0 0 0 0,0 0 0 0 0,0 0 0 0 0,0 0 0 0 0,0 1 0 0 0,0-1 0 0 0,0 0-1 0 0,-1 1 1 0 0,1-1 0 0 0,0 0 0 0 0,0 1 0 0 0,-1-1 0 0 0,1 1 0 0 0,-1-1 0 0 0,0 1 0 0 0,1-1 0 0 0,-1 1 0 0 0,0-1 0 0 0,0 3-1 0 0,0 1 5 0 0,-1-1 0 0 0,1 0 0 0 0,-1 0-1 0 0,0 1 1 0 0,0-1 0 0 0,0 0 0 0 0,-1 0-1 0 0,0 0 1 0 0,0 0 0 0 0,0 0 0 0 0,0-1-1 0 0,-4 6 1 0 0,-5 4-94 0 0,0 0 1 0 0,-1-1-1 0 0,-1 0 0 0 0,0-1 1 0 0,0 0-1 0 0,-1-2 0 0 0,-1 1 1 0 0,1-2-1 0 0,-1 0 0 0 0,-1 0 1 0 0,-17 5-1 0 0,32-13-119 0 0,-1 1-1 0 0,1-1 0 0 0,-1 1 1 0 0,1-1-1 0 0,-1 0 1 0 0,1 1-1 0 0,-1-1 1 0 0,1 0-1 0 0,-1 0 0 0 0,0 0 1 0 0,1 0-1 0 0,-1-1 1 0 0,1 1-1 0 0,-1 0 1 0 0,1-1-1 0 0,-1 1 0 0 0,1-1 1 0 0,-1 1-1 0 0,1-1 1 0 0,0 0-1 0 0,-1 1 1 0 0,-1-3-1 0 0,-1-2-1650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30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17503 0 0,'1'7'541'0'0,"-2"-5"-433"0"0,1-1-1 0 0,0 1 1 0 0,1-1-1 0 0,-1 1 1 0 0,0-1-1 0 0,0 1 1 0 0,1-1-1 0 0,-1 1 1 0 0,1-1-1 0 0,-1 0 1 0 0,2 3-1 0 0,-2-3 126 0 0,4 4 2473 0 0,-2-3-2376 0 0,0 0 0 0 0,-1 0 1 0 0,1 0-1 0 0,-1 0 0 0 0,1 1 1 0 0,-1-1-1 0 0,0 1 0 0 0,0-1 1 0 0,0 1-1 0 0,0-1 0 0 0,-1 1 1 0 0,1-1-1 0 0,-1 1 0 0 0,0 0 1 0 0,1 3-1 0 0,0 13-309 0 0,0 21-1 0 0,-2-23-22 0 0,2 0-1 0 0,2 18 0 0 0,1 5 381 0 0,-1 0 0 0 0,-3-1-1 0 0,-4 44 1 0 0,0 20 167 0 0,6-84-2217 0 0,2 10-5146 0 0,-3-23 5026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3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14944 0 0,'0'0'1357'0'0,"2"0"-1117"0"0,15-1 596 0 0,-1-1-1 0 0,0-1 1 0 0,0-1 0 0 0,0 0 0 0 0,-1-1 0 0 0,25-11-1 0 0,-31 11-620 0 0,0 1-1 0 0,-1-2 0 0 0,1 1 0 0 0,-1-1 0 0 0,-1 0 1 0 0,1-1-1 0 0,-1 1 0 0 0,0-2 0 0 0,0 1 0 0 0,-1-1 1 0 0,0 0-1 0 0,0 0 0 0 0,-1-1 0 0 0,5-11 1 0 0,-9 19-174 0 0,0 0 1 0 0,-1 0-1 0 0,1 0 1 0 0,-1-1-1 0 0,0 1 1 0 0,1 0-1 0 0,-1-1 1 0 0,0 1-1 0 0,0 0 1 0 0,0-1-1 0 0,0 1 1 0 0,0 0-1 0 0,0-1 1 0 0,0 1 0 0 0,-1 0-1 0 0,1 0 1 0 0,0-1-1 0 0,-1-1 1 0 0,0 2-8 0 0,0 0 1 0 0,1 1-1 0 0,-1-1 1 0 0,0 0 0 0 0,1 1-1 0 0,-1-1 1 0 0,0 0-1 0 0,0 1 1 0 0,0-1-1 0 0,0 1 1 0 0,1 0 0 0 0,-1-1-1 0 0,0 1 1 0 0,0 0-1 0 0,0-1 1 0 0,0 1-1 0 0,0 0 1 0 0,0 0 0 0 0,0 0-1 0 0,0 0 1 0 0,0 0-1 0 0,0 0 1 0 0,0 0-1 0 0,0 0 1 0 0,0 0 0 0 0,-1 1-1 0 0,-3 0-6 0 0,0 0 0 0 0,0 1 0 0 0,0 0 0 0 0,1 0-1 0 0,-1 0 1 0 0,0 0 0 0 0,1 1 0 0 0,-1 0 0 0 0,-7 6 0 0 0,1 1-36 0 0,0 0 1 0 0,-12 15-1 0 0,16-16 193 0 0,0-1 0 0 0,0 1 0 0 0,1 0 0 0 0,0 1 0 0 0,1-1 0 0 0,-5 13 0 0 0,8-19-156 0 0,1 0 0 0 0,1 0 0 0 0,-1 0 1 0 0,0 0-1 0 0,1 0 0 0 0,0 0 0 0 0,0 0 0 0 0,0 0 0 0 0,0 0 0 0 0,0 0 0 0 0,0 0 0 0 0,1 0 0 0 0,-1 0 0 0 0,1 0 0 0 0,0 0 0 0 0,0 0 0 0 0,0 0 0 0 0,1 0 1 0 0,-1 0-1 0 0,1-1 0 0 0,-1 1 0 0 0,1-1 0 0 0,0 1 0 0 0,0-1 0 0 0,0 1 0 0 0,5 3 0 0 0,-2-1-29 0 0,1 0 0 0 0,1-1 0 0 0,-1 0 0 0 0,1 0 0 0 0,-1 0 0 0 0,1-1 0 0 0,0 0 0 0 0,1 0 0 0 0,-1-1 0 0 0,12 2 0 0 0,-7-1 0 0 0,0-2 0 0 0,1 0 0 0 0,0-1 0 0 0,-1 0 0 0 0,21-3 0 0 0,-17 2-54 0 0,15-3-1683 0 0,-14-4-304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05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62 4144 0 0,'0'0'1570'0'0,"-20"-1"5412"0"0,18-2-6587 0 0,1-1 1 0 0,0 1 0 0 0,-1 0-1 0 0,0-1 1 0 0,0 1 0 0 0,0 0-1 0 0,0 0 1 0 0,-1 0 0 0 0,1 0-1 0 0,-1 1 1 0 0,1-1 0 0 0,-7-4-1 0 0,-4-9 7981 0 0,31 23-8218 0 0,29 11-25 0 0,-21-7-108 0 0,53 14 1 0 0,33-4 96 0 0,-58-16-2 0 0,62 5 471 0 0,-23 0-195 0 0,-57-4-211 0 0,47 0 0 0 0,97-1 101 0 0,87-2-54 0 0,-41-3-47 0 0,52 10 147 0 0,-58-10 148 0 0,267-13 309 0 0,-431 13-761 0 0,175-5 147 0 0,-39-4-33 0 0,22-1 47 0 0,-201 9-176 0 0,36-4 99 0 0,0 3 0 0 0,0 2 0 0 0,61 7 0 0 0,52 11 621 0 0,-93-11-645 0 0,-44-6-141 0 0,-1-1 0 0 0,26-3-1 0 0,14 0-15 0 0,-47 2 78 0 0,-9 1 4 0 0,0-1 1 0 0,0 1-1 0 0,0 1 1 0 0,0 0 0 0 0,0 0-1 0 0,-1 0 1 0 0,13 5-1 0 0,-10-4-76 0 0,-5-2-1240 0 0,-6-10-3433 0 0,-9 2 3209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09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5064 0 0,'0'0'13111'0'0,"17"10"-11552"0"0,-13-9-1382 0 0,1-1 1 0 0,-1 1-1 0 0,0-1 1 0 0,1 0-1 0 0,-1-1 0 0 0,0 1 1 0 0,0-1-1 0 0,1 0 0 0 0,3-1 1 0 0,-1 0 17 0 0,121-17 1023 0 0,-62 11-1076 0 0,35 0 50 0 0,9 2 25 0 0,54 9 150 0 0,72 3 433 0 0,-106-5 157 0 0,155-18-1 0 0,-92 3-485 0 0,88-8-18 0 0,-61 4-274 0 0,-84 9-119 0 0,402-20 76 0 0,-501 28-134 0 0,294 2 512 0 0,-312-1-374 0 0,0 0-1 0 0,34-6 1 0 0,-48 5-87 0 0,1-2-1925 0 0,-8-2 80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10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11 3224 0 0,'-14'9'2853'0'0,"9"-8"-2163"0"0,1 1 0 0 0,0 0-1 0 0,1 0 1 0 0,-1 0 0 0 0,0 1 0 0 0,1-1-1 0 0,-6 6 1 0 0,6-6-521 0 0,2-1 219 0 0,0 18 1569 0 0,11-5-1415 0 0,-7-8-367 0 0,1-1 0 0 0,0 1 0 0 0,0-1 0 0 0,0 0 0 0 0,1 0 0 0 0,-1-1 0 0 0,1 1 0 0 0,0-1 0 0 0,1 0 0 0 0,7 5-1 0 0,6 0 29 0 0,1-1 0 0 0,0-1-1 0 0,0-1 1 0 0,0 0 0 0 0,22 2-1 0 0,-2-3 44 0 0,1-2 0 0 0,52-3-1 0 0,6 0-16 0 0,16 0-50 0 0,130-17 0 0 0,-118 6 57 0 0,2 0 224 0 0,133-8 472 0 0,245-14 212 0 0,-273 9-443 0 0,166-11 470 0 0,-178 17-427 0 0,-143 14-431 0 0,504-4 1366 0 0,-526 13-1249 0 0,96 19-1 0 0,-101-12-240 0 0,-39-11-144 0 0,-12-1-36 0 0,1 0 0 0 0,-1 0 0 0 0,1 0 0 0 0,-1 0 0 0 0,1 0 0 0 0,-1 0 0 0 0,0 0-1 0 0,1 1 1 0 0,-1-1 0 0 0,1 1 0 0 0,-1-1 0 0 0,1 1 0 0 0,-1-1 0 0 0,2 2 0 0 0,-3-2-4 0 0,0 0 1 0 0,0 0-1 0 0,1 0 1 0 0,-1 0-1 0 0,0 0 1 0 0,1 0-1 0 0,-1 0 1 0 0,0 0-1 0 0,0 0 1 0 0,1 0-1 0 0,-1 0 1 0 0,0 0-1 0 0,0 0 1 0 0,1 0 0 0 0,-1 0-1 0 0,0 0 1 0 0,0 0-1 0 0,0-1 1 0 0,1 1-1 0 0,-1 0 1 0 0,0 0-1 0 0,0 0 1 0 0,1 0-1 0 0,-1-1 1 0 0,0 1-1 0 0,0 0 1 0 0,0 0-1 0 0,0 0 1 0 0,1-1-1 0 0,-1 1 1 0 0,0 0-1 0 0,0 0 1 0 0,0 0-1 0 0,0-1 1 0 0,0 1-1 0 0,0 0 1 0 0,0 0-1 0 0,0-1 1 0 0,4-10 214 0 0,-3 10-210 0 0,-2-1-176 0 0,1 0 1 0 0,0 0-1 0 0,0 0 0 0 0,0 0 1 0 0,-1 1-1 0 0,1-1 0 0 0,-1 0 1 0 0,0 0-1 0 0,1 0 0 0 0,-1 1 1 0 0,0-1-1 0 0,0 1 0 0 0,-1-3 1 0 0,0 1-213 0 0,-2-5-573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3:58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35 6912 0 0,'0'0'528'0'0,"-4"-1"-282"0"0,-6-1 1010 0 0,8 2-850 0 0,-11 0 3749 0 0,13 0-3953 0 0,-1 0 1 0 0,1 0-1 0 0,0 0 1 0 0,-1 0-1 0 0,1 0 1 0 0,0 0 0 0 0,-1 0-1 0 0,1 0 1 0 0,0 0-1 0 0,0 0 1 0 0,-1-1-1 0 0,1 1 1 0 0,0 0-1 0 0,-1 0 1 0 0,1 0 0 0 0,0 0-1 0 0,-1-1 811 0 0,1 0-810 0 0,-1 1-1 0 0,1 0 1 0 0,0 0-1 0 0,0-1 1 0 0,0 1-1 0 0,0 0 1 0 0,-1 0 0 0 0,1-1-1 0 0,0 0-122 0 0,1 1 1 0 0,-1-1-1 0 0,0 0 0 0 0,1 1 1 0 0,-1-1-1 0 0,1 1 0 0 0,-1-1 0 0 0,1 0 1 0 0,-1 1-1 0 0,1-1 0 0 0,-1 1 1 0 0,1 0-1 0 0,0-1 0 0 0,-1 1 1 0 0,1-1-1 0 0,0 1 0 0 0,-1 0 1 0 0,2-1-1 0 0,12-4 831 0 0,68-2 1301 0 0,-60 4-2021 0 0,0 2-1 0 0,0 0 1 0 0,1 2 0 0 0,39 5-1 0 0,30 1 81 0 0,-29-4-77 0 0,20-1 136 0 0,46 0-73 0 0,-41 0-274 0 0,28-11 399 0 0,229 7 918 0 0,-206 2-1042 0 0,439 26 734 0 0,-354 2-584 0 0,-94-5-197 0 0,-74-12-106 0 0,82 6 0 0 0,-99-15-40 0 0,0 2 0 0 0,0 2-1 0 0,41 10 1 0 0,-36-3 49 0 0,1-2-1 0 0,1-2 1 0 0,51 3 0 0 0,238 17 191 0 0,-155-13-189 0 0,64 9-85 0 0,-228-22 54 0 0,7 2 50 0 0,-1-1 0 0 0,1 0 1 0 0,0-2-1 0 0,0-1 1 0 0,25-2-1 0 0,-47 1-143 0 0,0 0-1 0 0,0 0 1 0 0,0 0 0 0 0,0 0 0 0 0,0 0-1 0 0,0 0 1 0 0,0-1 0 0 0,0 1-1 0 0,0 0 1 0 0,0-1 0 0 0,0 1 0 0 0,0-1-1 0 0,0 1 1 0 0,0-1 0 0 0,-1 1-1 0 0,1-1 1 0 0,0 1 0 0 0,0-1-1 0 0,-1 0 1 0 0,1 1 0 0 0,0-1 0 0 0,-1 0-1 0 0,1 0 1 0 0,-1 0 0 0 0,1 1-1 0 0,-1-1 1 0 0,1 0 0 0 0,-1 0 0 0 0,1 0-1 0 0,-1 0 1 0 0,0 0 0 0 0,0 0-1 0 0,1 0 1 0 0,-1 0 0 0 0,0 0-1 0 0,0 0 1 0 0,0 0 0 0 0,0 0 0 0 0,0 0-1 0 0,0-1 1 0 0,1-16-537 0 0,1-8-3071 0 0,-5 14 2153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3:58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53 130 6448 0 0,'-39'18'1970'0'0,"25"-11"8723"0"0,37-18-8067 0 0,30-9-1 0 0,66-14-765 0 0,-41 14-1196 0 0,-25 5-29 0 0,-1 3 1 0 0,101-9-1 0 0,-59 12-370 0 0,123-3 813 0 0,-195 14-984 0 0,0 0-1 0 0,0 2 1 0 0,22 7 0 0 0,20 3-77 0 0,185 13 265 0 0,-47-8-187 0 0,-34-1 111 0 0,-118-14 132 0 0,109 21 466 0 0,-108-21-729 0 0,-50-3-89 0 0,0-1-1 0 0,-1 0 1 0 0,1 0-1 0 0,0 0 1 0 0,0 0-1 0 0,0 0 1 0 0,-1 0-1 0 0,1 0 1 0 0,0 0-1 0 0,0-1 1 0 0,0 1-1 0 0,-1 0 1 0 0,1 0-1 0 0,0-1 1 0 0,0 1-1 0 0,-1 0 1 0 0,1-1 0 0 0,0 1-1 0 0,-1-1 1 0 0,1 1-1 0 0,0-1 1 0 0,-1 1-1 0 0,1-1 1 0 0,0 1-1 0 0,-1-1 1 0 0,1 0-1 0 0,-1 1 1 0 0,0-1-1 0 0,1 0 1 0 0,-1 1-1 0 0,1-1 1 0 0,-1 0-1 0 0,0 0 1 0 0,0 1 0 0 0,1-1-1 0 0,-1 0 1 0 0,0 0-1 0 0,0 1 1 0 0,0-3-1 0 0,1-3-201 0 0,-1-1 0 0 0,0 1 1 0 0,0-1-1 0 0,-2-8 0 0 0,0-2-223 0 0,0-3-6153 0 0,1 7 4545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4:0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73 130 4144 0 0,'-21'1'1026'0'0,"2"1"3398"0"0,6-3-650 0 0,12 1-3577 0 0,0 0 1 0 0,0 0 0 0 0,0 0-1 0 0,0-1 1 0 0,1 1 0 0 0,-1 0 0 0 0,0-1-1 0 0,0 1 1 0 0,0 0 0 0 0,0-1-1 0 0,1 1 1 0 0,-1-1 0 0 0,0 1-1 0 0,1-1 1 0 0,-1 1 0 0 0,0-1 0 0 0,1 0-1 0 0,-1 1 1 0 0,0-1 0 0 0,1 0-1 0 0,-1 1 1 0 0,1-1 0 0 0,0 0-1 0 0,-1 0 1 0 0,1 0 0 0 0,-1 1 0 0 0,1-1-1 0 0,0 0 1 0 0,0 0 0 0 0,-1 0-1 0 0,1-2 2050 0 0,7 0-1271 0 0,9 2-588 0 0,-11 1-231 0 0,1-1-1 0 0,0 1 1 0 0,-1 0-1 0 0,1 1 1 0 0,-1 0-1 0 0,1-1 1 0 0,5 3-1 0 0,99 31 1036 0 0,-68-26-733 0 0,0-3-1 0 0,83 0 1 0 0,-39-3-103 0 0,-44 0-149 0 0,-1-2-1 0 0,65-9 1 0 0,-40 1-76 0 0,25-4 62 0 0,-78 9-161 0 0,-6 2 12 0 0,1 0 0 0 0,-1 0-1 0 0,12 0 1 0 0,-19 0-22 0 0,-1 0 1 0 0,1 0-1 0 0,0 1 1 0 0,-1-1-1 0 0,1 0 0 0 0,0 1 1 0 0,-1-1-1 0 0,1 1 1 0 0,-1-1-1 0 0,1 0 1 0 0,-1 1-1 0 0,1-1 0 0 0,-1 1 1 0 0,1-1-1 0 0,-1 1 1 0 0,0-1-1 0 0,-126-62 655 0 0,102 53-710 0 0,1 1 0 0 0,-2 1-1 0 0,-33-6 1 0 0,-3 11-47 0 0,42 3 16 0 0,20 1 63 0 0,0-1 0 0 0,0 0 0 0 0,0 0-1 0 0,0 0 1 0 0,0 0 0 0 0,0 0 0 0 0,0 0 0 0 0,0 0-1 0 0,0 0 1 0 0,0 0 0 0 0,0 0 0 0 0,0 0 0 0 0,0 0-1 0 0,0 0 1 0 0,0 0 0 0 0,0 0 0 0 0,0 0 0 0 0,0 0 0 0 0,0 0-1 0 0,0 0 1 0 0,0 0 0 0 0,0 0 0 0 0,0 0 0 0 0,0 0-1 0 0,0 0 1 0 0,0 0 0 0 0,0 0 0 0 0,0 0 0 0 0,0 0-1 0 0,0 0 1 0 0,0 0 0 0 0,0 0 0 0 0,0 0 0 0 0,0 0-1 0 0,0 0 1 0 0,0 1 0 0 0,11-1-19 0 0,133-4 20 0 0,-49-1 0 0 0,-30 1 0 0 0,-63 4 0 0 0,21-1 10 0 0,-1 0 0 0 0,0 1 0 0 0,1 2 0 0 0,-1 0 0 0 0,30 7 0 0 0,-51-9-5 0 0,0 0 0 0 0,0 1 1 0 0,0-1-1 0 0,0 0 0 0 0,-1 1 0 0 0,1-1 0 0 0,0 1 1 0 0,0-1-1 0 0,0 1 0 0 0,0-1 0 0 0,-1 1 0 0 0,1-1 1 0 0,0 1-1 0 0,-1 0 0 0 0,1-1 0 0 0,0 1 0 0 0,-1 0 1 0 0,1 0-1 0 0,-1 0 0 0 0,1-1 0 0 0,-1 1 0 0 0,1 0 1 0 0,-1 0-1 0 0,1 1 0 0 0,-1 0 9 0 0,0 0 0 0 0,0 0 0 0 0,0 0-1 0 0,0 0 1 0 0,0 0 0 0 0,-1 0 0 0 0,1 0 0 0 0,-1-1 0 0 0,1 1-1 0 0,-1 0 1 0 0,-1 3 0 0 0,-2 2 48 0 0,1-1-1 0 0,-2 1 1 0 0,1-1 0 0 0,-10 11-1 0 0,-57 53 183 0 0,-15 15-77 0 0,18-10-29 0 0,58-64-147 0 0,-25 20 0 0 0,34-30-479 0 0,9-4-2683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43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48 3680 0 0,'0'0'13293'0'0,"2"-1"-12513"0"0,13-2 153 0 0,0 0 0 0 0,0 1 0 0 0,1 0 0 0 0,23 1 0 0 0,6 0-177 0 0,87-4 402 0 0,15 0-536 0 0,-45-6-396 0 0,-38 3 92 0 0,0 3 1 0 0,94 4-1 0 0,-155 1-318 0 0,30 7 11 0 0,-44 3 136 0 0,4-6-96 0 0,1-1 1 0 0,-1-1 0 0 0,0 0 0 0 0,-1 0-1 0 0,1 0 1 0 0,-14 1 0 0 0,-48 1 77 0 0,47-4-122 0 0,-165 2-6 0 0,-137 7-62 0 0,294-6 32 0 0,0 1 1 0 0,0 2-1 0 0,0 1 0 0 0,-45 16 0 0 0,71-22 64 0 0,0 1 1 0 0,0 0-1 0 0,0-1 0 0 0,0 2 0 0 0,0-1 1 0 0,1 0-1 0 0,-1 1 0 0 0,-5 5 1 0 0,9-7 82 0 0,34 4 386 0 0,196-22 726 0 0,-115 5-876 0 0,303-27 893 0 0,-338 34-1048 0 0,114 7 0 0 0,-77 10 60 0 0,-111-11-259 0 0,-1 1-131 0 0,-4-1-538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5:35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734 211 4088 0 0,'0'0'184'0'0,"-12"-9"1098"0"0,-1 1 2617 0 0,12 7-3254 0 0,0 0 1 0 0,-1 0 0 0 0,1 0-1 0 0,0 0 1 0 0,-1 0 0 0 0,1 0-1 0 0,-1 1 1 0 0,1-1 0 0 0,0 1-1 0 0,-1-1 1 0 0,1 1-1 0 0,-4-1 1 0 0,5 0-450 0 0,-1 0 0 0 0,1 0 0 0 0,0 0 0 0 0,-1 0-1 0 0,1 0 1 0 0,-1 0 0 0 0,1 1 0 0 0,-1-1 0 0 0,1 0 0 0 0,-1 0-1 0 0,1 1 1 0 0,-3-2 0 0 0,3 1 138 0 0,-28-52 3199 0 0,25 49-3279 0 0,1 1-104 0 0,1 1 0 0 0,-1 0 0 0 0,0 0-1 0 0,0 0 1 0 0,0 0 0 0 0,-4-3 0 0 0,-8-6-98 0 0,11 8 58 0 0,0 1 0 0 0,0 0 0 0 0,0-1 0 0 0,0 1 0 0 0,0 0 0 0 0,0 1 0 0 0,-1-1-1 0 0,1 0 1 0 0,-1 1 0 0 0,-4-1 0 0 0,-33-10 603 0 0,29 8-524 0 0,1 1 1 0 0,-18-3-1 0 0,4 0 490 0 0,20 4-627 0 0,0 1-1 0 0,0 0 0 0 0,0 0 0 0 0,-8 0 0 0 0,-17-2 178 0 0,23 2-173 0 0,-1 1-1 0 0,1-1 1 0 0,0 1-1 0 0,-13 2 1 0 0,16-1-33 0 0,0-1-1 0 0,0 0 1 0 0,0 0 0 0 0,0 0 0 0 0,-5-1 0 0 0,5 0 2 0 0,1 1 0 0 0,-1-1 0 0 0,0 1 0 0 0,1 0 1 0 0,-1 1-1 0 0,0-1 0 0 0,-4 1 0 0 0,-3 2 0 0 0,1 0-1 0 0,0 0 0 0 0,0 1 0 0 0,0 0 0 0 0,1 1 0 0 0,-1 0 0 0 0,1 0 0 0 0,0 1 1 0 0,1 1-1 0 0,-13 10 0 0 0,8-3 30 0 0,1-2 247 0 0,1 0 1 0 0,0 1-1 0 0,1 0 1 0 0,-10 17-1 0 0,5-5-321 0 0,8-14-41 0 0,1 0 1 0 0,-8 19 0 0 0,-18 82-436 0 0,24-79 1082 0 0,5-11-645 0 0,0 0 0 0 0,1 0-1 0 0,1 0 1 0 0,1 1-1 0 0,1-1 1 0 0,5 25-1 0 0,-3-29 112 0 0,1 0-1 0 0,1-1 0 0 0,1 0 0 0 0,10 22 0 0 0,-12-31-46 0 0,1-1 0 0 0,0 1-1 0 0,0-1 1 0 0,1 0-1 0 0,0 0 1 0 0,0 0 0 0 0,14 10-1 0 0,7 9-549 0 0,-18-18 624 0 0,0-1-1 0 0,0 0 0 0 0,1-1 0 0 0,0 0 1 0 0,0 0-1 0 0,17 6 0 0 0,4 3 54 0 0,32 13-513 0 0,-50-22 413 0 0,0-1 0 0 0,0-1 1 0 0,0 0-1 0 0,1 0 0 0 0,-1-2 0 0 0,28 3 0 0 0,-22-4 17 0 0,0-1-1 0 0,-1-1 0 0 0,1 0 0 0 0,30-8 1 0 0,-28 3 32 0 0,0-1 1 0 0,36-17 0 0 0,-45 18-40 0 0,-1-1 0 0 0,1 0 1 0 0,-1-1-1 0 0,-1-1 0 0 0,0 1 0 0 0,0-2 1 0 0,0 1-1 0 0,7-12 0 0 0,10-14 136 0 0,24-43 0 0 0,-33 47-355 0 0,-2-1 0 0 0,-1-1 0 0 0,15-46 0 0 0,-25 65 233 0 0,-1 0 1 0 0,0 0-1 0 0,-1 0 1 0 0,-1 0-1 0 0,1-24 1 0 0,-2 22-226 0 0,0 11 131 0 0,-1 1 0 0 0,0 0 0 0 0,0-1 0 0 0,0 1 0 0 0,-1 0 0 0 0,1-1 0 0 0,-1 1 0 0 0,-1-5 0 0 0,-4-6 159 0 0,1 1 0 0 0,-1 0 0 0 0,-1 1 0 0 0,-1-1 0 0 0,0 2 0 0 0,0-1 0 0 0,-12-12 0 0 0,11 15-121 0 0,-104-108 0 0 0,103 108 0 0 0,5 5 0 0 0,1 0 0 0 0,-1 0 0 0 0,0 1 0 0 0,-1-1 0 0 0,1 1 0 0 0,-1 1 0 0 0,0-1 0 0 0,0 1 0 0 0,0 0 0 0 0,0 0 0 0 0,-10-2 0 0 0,-5-1 0 0 0,14 4 0 0 0,0 1 0 0 0,-1-1 0 0 0,1 1 0 0 0,-10 0 0 0 0,-30 1-745 0 0,46 0-9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5:42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176 195 2304 0 0,'-15'-5'200'0'0,"-22"-17"3454"0"0,29 16-2177 0 0,0 1 1 0 0,0 1-1 0 0,0-1 1 0 0,-1 1 0 0 0,1 1-1 0 0,-17-5 1 0 0,-1 7 1814 0 0,25 0-3110 0 0,0 1 0 0 0,0 0 0 0 0,-1 1 1 0 0,1-1-1 0 0,0 0 0 0 0,-1 0 1 0 0,1 0-1 0 0,0 1 0 0 0,0-1 1 0 0,-1 1-1 0 0,1-1 0 0 0,0 1 1 0 0,0-1-1 0 0,-2 3 552 0 0,1 3 1986 0 0,2-6-2713 0 0,0 0 1 0 0,0 1 0 0 0,-1-1 0 0 0,1 1 0 0 0,0-1-1 0 0,0 0 1 0 0,0 1 0 0 0,0-1 0 0 0,-1 1 0 0 0,1-1-1 0 0,0 1 1 0 0,0-1 0 0 0,0 0 0 0 0,0 1 0 0 0,0-1 0 0 0,0 1-1 0 0,0-1 1 0 0,0 1 0 0 0,0-1 0 0 0,1 1 0 0 0,-1-1-1 0 0,0 0 1 0 0,0 1 0 0 0,0-1 0 0 0,0 1 0 0 0,1-1-1 0 0,-1 0 1 0 0,0 1 0 0 0,0-1 0 0 0,1 0 0 0 0,-1 1 0 0 0,1 0 246 0 0,5 3 136 0 0,-1-1-263 0 0,1 0 1 0 0,0-1-1 0 0,1 1 1 0 0,-1-2 0 0 0,0 1-1 0 0,0-1 1 0 0,11 2-1 0 0,-1-3-154 0 0,0 0 0 0 0,16-2-1 0 0,134-11 2060 0 0,-112 11-1871 0 0,0 3 1 0 0,0 1-1 0 0,63 12 0 0 0,-33 5 126 0 0,-62-13-190 0 0,-1-1 0 0 0,1-1 0 0 0,41 2 0 0 0,-32-6-45 0 0,66-2 304 0 0,-86 1-321 0 0,1 0-1 0 0,-1-1 0 0 0,0-1 0 0 0,-1 0 1 0 0,1 0-1 0 0,14-7 0 0 0,-23 9-27 0 0,-1 0 0 0 0,1 0 1 0 0,-1 0-1 0 0,0 0 0 0 0,1 0 0 0 0,-1 0 0 0 0,0 0 0 0 0,0 0 1 0 0,0 0-1 0 0,0-1 0 0 0,0 1 0 0 0,0 0 0 0 0,0-1 0 0 0,0 1 1 0 0,0-1-1 0 0,-1 1 0 0 0,1-1 0 0 0,0 1 0 0 0,-1-1 0 0 0,0 0 1 0 0,1 1-1 0 0,-1-1 0 0 0,0 1 0 0 0,0-1 0 0 0,0 0 0 0 0,0 1 1 0 0,0-1-1 0 0,0 0 0 0 0,0 1 0 0 0,-1-1 0 0 0,1 0 1 0 0,0 1-1 0 0,-1-1 0 0 0,0 1 0 0 0,1-1 0 0 0,-2-2 0 0 0,0 0 17 0 0,-1-1-1 0 0,1 1 1 0 0,-1 0-1 0 0,0 0 1 0 0,0 0-1 0 0,0 0 0 0 0,-1 0 1 0 0,1 1-1 0 0,-1-1 1 0 0,0 1-1 0 0,-6-4 1 0 0,-20-9-90 0 0,0 1 0 0 0,-1 1 0 0 0,-1 2 1 0 0,0 1-1 0 0,-34-6 0 0 0,62 16 66 0 0,0 0 0 0 0,-1 0 0 0 0,1 0 0 0 0,-1 1 0 0 0,-4 0 0 0 0,-2 0 0 0 0,4-1 0 0 0,0 2 0 0 0,2 0 23 0 0,4-1 506 0 0,15 11-313 0 0,3-7-211 0 0,-1 0 0 0 0,1-2 0 0 0,-1 1-1 0 0,1-2 1 0 0,27-1 0 0 0,23 3 19 0 0,-34 0-22 0 0,-13-2-14 0 0,0 1 0 0 0,0 0 0 0 0,0 2 1 0 0,-1 0-1 0 0,33 13 0 0 0,-52-17 18 0 0,1 0 1 0 0,0 1-1 0 0,0-1 0 0 0,0 1 1 0 0,-1-1-1 0 0,1 1 0 0 0,0-1 1 0 0,-1 1-1 0 0,1 0 0 0 0,0-1 1 0 0,-1 1-1 0 0,1 0 0 0 0,-1-1 0 0 0,1 1 1 0 0,-1 0-1 0 0,0 0 0 0 0,1 0 1 0 0,-1-1-1 0 0,0 1 0 0 0,1 0 1 0 0,-1 0-1 0 0,0 1 0 0 0,0 0-14 0 0,1 0 0 0 0,-2 0 0 0 0,1 1 0 0 0,0-1 0 0 0,0 0-1 0 0,-1 0 1 0 0,1 0 0 0 0,-1 0 0 0 0,0 2 0 0 0,-3 6-5 0 0,-1-1 0 0 0,1 0 0 0 0,-8 9 1 0 0,11-16 43 0 0,-16 22-2 0 0,-1 0-1 0 0,-1-1 1 0 0,-1-2 0 0 0,-36 31 0 0 0,11-15-35 0 0,-67 40 0 0 0,100-70-10 0 0,0 0 0 0 0,0-1 0 0 0,-22 8 0 0 0,33-14 17 0 0,-1 0 0 0 0,1 0 0 0 0,0 0 0 0 0,-1 0 0 0 0,1 0 0 0 0,0 0 0 0 0,-1-1 0 0 0,1 1 0 0 0,0-1 0 0 0,0 1 0 0 0,0-1 0 0 0,-3 0 0 0 0,1-1-17 0 0,2 2-63 0 0,0 0 0 0 0,0-1 0 0 0,0 1 0 0 0,0 0 0 0 0,0 0 0 0 0,0-1 0 0 0,1 1 0 0 0,-1 0 0 0 0,0-1 0 0 0,0 1 0 0 0,0-1 0 0 0,1 1 0 0 0,-1-1 0 0 0,0 0 0 0 0,1 1 0 0 0,-1-1 0 0 0,0 0 0 0 0,1 1 0 0 0,-1-1 0 0 0,1 0 0 0 0,-1 0 0 0 0,1 1 0 0 0,-1-1-1 0 0,1-1 1 0 0,4-6-3658 0 0,9 2-3900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36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11 150 4144 0 0,'-11'0'13183'0'0,"20"-9"-11327"0"0,-5 7-1617 0 0,1-1 0 0 0,-1 1 0 0 0,1 1 0 0 0,0-1 0 0 0,-1 1 0 0 0,1-1 0 0 0,0 2-1 0 0,5-2 1 0 0,44 0 254 0 0,-6 1-152 0 0,-11-1-10 0 0,64 5 0 0 0,-17 1-59 0 0,40-9-35 0 0,33 1 162 0 0,70 0 242 0 0,-137-2-388 0 0,-80 5-197 0 0,0 1-1 0 0,21 3 1 0 0,1-1 49 0 0,174-9 1031 0 0,-71 1-1289 0 0,-35 1 168 0 0,68 0 94 0 0,206 38 356 0 0,-279-22 109 0 0,146-2 0 0 0,1-28 254 0 0,-121 7-584 0 0,4 2 30 0 0,287-18 60 0 0,-380 27-302 0 0,286-4 352 0 0,24-4 86 0 0,-2 1-225 0 0,-261 8-190 0 0,-18 2 45 0 0,1-3 1 0 0,93-13 0 0 0,-103 1-907 0 0,-46 11 251 0 0,-1 0 1 0 0,1 0 0 0 0,-1-1-1 0 0,0 0 1 0 0,0 0 0 0 0,10-7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3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4608 0 0,'-9'3'9810'0'0,"-1"1"-4945"0"0,10-3-4617 0 0,0-1 1 0 0,-1 0 0 0 0,1 1 0 0 0,0-1 0 0 0,0 0 0 0 0,-1 0 0 0 0,1 1 0 0 0,0-1 0 0 0,0 1 0 0 0,-1-1-1 0 0,1 0 1 0 0,0 1 0 0 0,0-1 0 0 0,0 0 0 0 0,0 1 0 0 0,-1-1 0 0 0,1 1 0 0 0,0-1 0 0 0,0 0 0 0 0,0 1-1 0 0,0 0 1 0 0,1 0-116 0 0,-1 0-1 0 0,0 1 0 0 0,1-1 0 0 0,0 0 1 0 0,-1 0-1 0 0,1 0 0 0 0,0 0 1 0 0,-1 0-1 0 0,1 0 0 0 0,0-1 0 0 0,0 1 1 0 0,0 0-1 0 0,0 0 0 0 0,0-1 1 0 0,0 1-1 0 0,2 1 0 0 0,11 7 328 0 0,-10-6-364 0 0,0 0-1 0 0,1 0 1 0 0,-1 0-1 0 0,1-1 1 0 0,-1 0 0 0 0,1 0-1 0 0,0 0 1 0 0,5 1-1 0 0,189 21 982 0 0,-129-18-826 0 0,-32-4-79 0 0,51-4 1 0 0,10 0 58 0 0,-61 3-146 0 0,-2 0 547 0 0,42 6 0 0 0,-34 2-995 0 0,-31-6 383 0 0,0 0 1 0 0,0 0-1 0 0,0-2 0 0 0,1 1 1 0 0,-1-2-1 0 0,18-1 0 0 0,15-9 265 0 0,-37 4-1030 0 0,-21 7-4811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43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42 4608 0 0,'0'0'353'0'0,"-5"0"2367"0"0,-5-1 1859 0 0,2-9 1708 0 0,17 11-3545 0 0,0 1-2443 0 0,0 1 1 0 0,15 8-1 0 0,-15-7-97 0 0,-1 0 0 0 0,1-1 0 0 0,16 4 0 0 0,15-1 133 0 0,0-2 0 0 0,44-1-1 0 0,-66-2-302 0 0,27 4 1 0 0,-27-2-2 0 0,26 1 1 0 0,196-12 32 0 0,185 8 118 0 0,-360 3-38 0 0,-35-2 38 0 0,52-2 0 0 0,2-8 203 0 0,56-6-73 0 0,116 2 80 0 0,-144 10-427 0 0,70 3 518 0 0,82-6 157 0 0,58-17 257 0 0,-138 11-1029 0 0,-81 6 303 0 0,141 10 1 0 0,-2 19 495 0 0,9 1-24 0 0,-187-19-520 0 0,133 6 241 0 0,153-19 432 0 0,-233 0-1176 0 0,-103 13-2766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5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72 8320 0 0,'0'0'756'0'0,"-20"-7"1265"0"0,19 6-1774 0 0,-1 1 0 0 0,1-1 0 0 0,0 1 0 0 0,0-1 1 0 0,0 0-1 0 0,1 1 0 0 0,-1-1 0 0 0,0 0 0 0 0,0 0 0 0 0,0 1 0 0 0,0-1 1 0 0,1 0-1 0 0,-1 0 0 0 0,0 0 0 0 0,1 0 0 0 0,-1 0 0 0 0,1 0 0 0 0,-1 0 0 0 0,0-1 1 0 0,-5-12 6688 0 0,13 18-3251 0 0,-3-2-3564 0 0,-1 0-76 0 0,1-1 0 0 0,-1 1 0 0 0,1-1 0 0 0,-1 0 0 0 0,1-1 0 0 0,0 1 0 0 0,0-1 0 0 0,-1 1 0 0 0,6-1 0 0 0,39-3 145 0 0,-37 2-136 0 0,19-2 50 0 0,-3 0-45 0 0,0 1 1 0 0,41 2 0 0 0,47 6 79 0 0,-82-4-32 0 0,0-1 1 0 0,48-5-1 0 0,-31 0 71 0 0,-9 0 20 0 0,59 2 1 0 0,66 3 69 0 0,-89-1-159 0 0,38-8 54 0 0,268 16 357 0 0,-219-1-208 0 0,30 0-88 0 0,-17-6-46 0 0,-53 1-71 0 0,71-7 81 0 0,-1 0-2 0 0,-13-4-85 0 0,-43 1-34 0 0,221 3 199 0 0,-188 9-21 0 0,-36 1-43 0 0,198 3 213 0 0,-331-9-373 0 0,-2 1-44 0 0,1 0 0 0 0,-1 0 0 0 0,0 0-1 0 0,0 0 1 0 0,0 0 0 0 0,0 0 0 0 0,0-1-1 0 0,1 1 1 0 0,-1 0 0 0 0,0 0 0 0 0,0 0 0 0 0,0 0-1 0 0,0-1 1 0 0,0 1 0 0 0,0 0 0 0 0,0 0-1 0 0,0 0 1 0 0,0-1 0 0 0,0 1 0 0 0,1 0-1 0 0,-1 0 1 0 0,0 0 0 0 0,0 0 0 0 0,0-1-1 0 0,0 1 1 0 0,0 0 0 0 0,-1 0 0 0 0,1 0-1 0 0,0-1 1 0 0,0 1 0 0 0,0 0 0 0 0,0 0 0 0 0,0 0-1 0 0,0-1 1 0 0,0 1 0 0 0,0 0 0 0 0,0 0-1 0 0,0 0 1 0 0,0 0 0 0 0,-1-1 0 0 0,1 1-1 0 0,0 0 1 0 0,0 0 0 0 0,0 0 0 0 0,0 0-1 0 0,0 0 1 0 0,-1 0 0 0 0,1-1 0 0 0,-7-5-116 0 0,7 6 117 0 0,-3-1-362 0 0,0-1-1 0 0,0 0 0 0 0,0 1 1 0 0,-1-1-1 0 0,1 1 0 0 0,0 0 1 0 0,-1 0-1 0 0,1 1 0 0 0,-5-1 1 0 0,-8-3-7175 0 0,1 0-1512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04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13 5064 0 0,'-11'1'544'0'0,"4"1"1434"0"0,-4-1 6945 0 0,11-1-8865 0 0,0-1 224 0 0,32-6 1624 0 0,-26 5-1405 0 0,0 0 1 0 0,0 1-1 0 0,0 0 0 0 0,10-1 0 0 0,30 5 4035 0 0,0 3-3278 0 0,-24-3-1305 0 0,0 0 0 0 0,1-1 0 0 0,23-2 0 0 0,-5-3 151 0 0,33-2-10 0 0,83 4 0 0 0,-150 1-83 0 0,-1 2-1 0 0,1-1 1 0 0,-1 1-1 0 0,0 0 1 0 0,12 5-1 0 0,-14-4 14 0 0,1-1-1 0 0,0 0 1 0 0,0 0 0 0 0,0-1-1 0 0,-1 0 1 0 0,1 0-1 0 0,0 0 1 0 0,1 0 0 0 0,-1-1-1 0 0,7 1 1 0 0,56-10 124 0 0,74-6 233 0 0,93 20-438 0 0,-111 1 826 0 0,42 7-373 0 0,-6-1-28 0 0,158 1 440 0 0,-237-14-391 0 0,88-12 0 0 0,-90 5-283 0 0,133-9-310 0 0,-168 14 481 0 0,-43 3-122 0 0,6 0 500 0 0,-4 2-678 0 0,-2-1-85 0 0,0-1-34 0 0,1 1 96 0 0,-1-1 0 0 0,0 1 1 0 0,0 0-1 0 0,0 0 0 0 0,0 0 0 0 0,0-1 0 0 0,0 1 0 0 0,0 0 1 0 0,0 0-1 0 0,-1 0 0 0 0,2 2 0 0 0,1 2 18 0 0,0 0-101 0 0,-3-4-422 0 0,2 1-1784 0 0,-2-1 2039 0 0,0-1-1 0 0,1 1 0 0 0,-1-1 0 0 0,0 1 0 0 0,0-1 0 0 0,0 1 0 0 0,0-1 0 0 0,0 1 1 0 0,0 0-1 0 0,0-1 0 0 0,0 1 0 0 0,0-1 0 0 0,0 1 0 0 0,0-1 0 0 0,0 1 0 0 0,0-1 0 0 0,0 2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08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42 9760 0 0,'-19'0'4784'0'0,"33"-5"-2895"0"0,4 1-1184 0 0,0 1 1 0 0,0 0-1 0 0,31 0 1 0 0,-25 2-602 0 0,52-2 1374 0 0,29-2-793 0 0,134-1 1511 0 0,-34 2-2116 0 0,58 5 987 0 0,-104 3-381 0 0,115 6-608 0 0,-272-10-84 0 0,42 0 140 0 0,57-6-1 0 0,-25 1 432 0 0,129-1 231 0 0,-67 3-456 0 0,123 17 391 0 0,-35 0 18 0 0,7-14 628 0 0,-161-5-966 0 0,-50 3-242 0 0,0 0 0 0 0,0 2-1 0 0,0 0 1 0 0,24 4 0 0 0,-46-4-265 0 0,1 0 1 0 0,-1 0-1 0 0,1 0 0 0 0,-1 0 0 0 0,1 0 1 0 0,0 0-1 0 0,-1 0 0 0 0,1 0 1 0 0,-1 0-1 0 0,1 0 0 0 0,-1 1 0 0 0,1-1 1 0 0,-1 0-1 0 0,1 0 0 0 0,-1 1 1 0 0,0-1-1 0 0,1 0 0 0 0,-1 0 0 0 0,1 1 1 0 0,-1-1-1 0 0,0 1 0 0 0,1-1 1 0 0,-1 0-1 0 0,0 1 0 0 0,1-1 0 0 0,-1 1 1 0 0,0-1-1 0 0,1 1 0 0 0,-1-1 1 0 0,0 1-1 0 0,1 0-353 0 0,2 15-3919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23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78 5008 0 0,'0'0'4150'0'0,"-12"-17"-919"0"0,10 16-2840 0 0,0-1-16 0 0,1 1 0 0 0,-1 0 0 0 0,0 0-1 0 0,1 0 1 0 0,-1 1 0 0 0,0-1 0 0 0,0 0 0 0 0,0 1 0 0 0,0-1 0 0 0,-8 1 5839 0 0,11 1-6114 0 0,1 0-1 0 0,-1-1 1 0 0,1 1 0 0 0,0 0-1 0 0,-1-1 1 0 0,1 1-1 0 0,0-1 1 0 0,-1 0-1 0 0,1 0 1 0 0,0 1 0 0 0,0-1-1 0 0,2-1 1 0 0,8 2 175 0 0,-6 0-201 0 0,27 4 10 0 0,-10 2 10 0 0,-20-6-74 0 0,-1 0 0 0 0,1 0 1 0 0,0 0-1 0 0,0-1 0 0 0,0 1 1 0 0,-1-1-1 0 0,4 0 0 0 0,39 6-20 0 0,34 1 0 0 0,45-12 103 0 0,-56 3 87 0 0,-15 2-259 0 0,38-1 183 0 0,-50 1-47 0 0,44-4 0 0 0,58-8 877 0 0,-49 6-944 0 0,67 4 186 0 0,-83 4-69 0 0,-10-3 39 0 0,-15-1-12 0 0,63 8 0 0 0,176 6 299 0 0,-91-1-605 0 0,-185-10 174 0 0,181 1 836 0 0,48-6-520 0 0,46-4 76 0 0,-3 2-279 0 0,1 0-46 0 0,-92 0-79 0 0,0-1 0 0 0,-11 0-2 0 0,-102 2 57 0 0,-1 2-27 0 0,187-14 94 0 0,-269 17-121 0 0,158-10 115 0 0,-154 10-137 0 0,-5 0-83 0 0,-5-3-1586 0 0,-1-2 185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26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23 275 6912 0 0,'-10'7'996'0'0,"10"-7"-637"0"0,-1 0-1 0 0,0 0 1 0 0,0-1 0 0 0,1 1 0 0 0,-1 0-1 0 0,0 0 1 0 0,1 0 0 0 0,-1-1 0 0 0,1 1 0 0 0,-1 0-1 0 0,0-1 1 0 0,1 1 0 0 0,-1-1 0 0 0,1 1 0 0 0,-1 0-1 0 0,1-1 1 0 0,-1 1 0 0 0,1-1 0 0 0,-2-1-1 0 0,2 2-211 0 0,0 0 1 0 0,1-1-1 0 0,-1 1 0 0 0,0-1 0 0 0,0 1 0 0 0,0 0 0 0 0,0-1 0 0 0,0 1 0 0 0,0 0 0 0 0,0-1 0 0 0,1 1 0 0 0,-1 0 0 0 0,0-1 0 0 0,0 1 0 0 0,0 0 0 0 0,1-1 0 0 0,-1 1 0 0 0,0 0 0 0 0,0-1 0 0 0,1 1 0 0 0,-1 0 0 0 0,0 0 1 0 0,1 0-1 0 0,0-1 0 0 0,1-1 116 0 0,1 1 0 0 0,0-1 0 0 0,0 1 0 0 0,0 0-1 0 0,-1 0 1 0 0,1 0 0 0 0,5-1 0 0 0,14 1 1098 0 0,25 1 0 0 0,2-1 13 0 0,60-1-766 0 0,-96 3-608 0 0,0 0 0 0 0,22 6 0 0 0,11 1 0 0 0,13-7 552 0 0,0-2-1 0 0,94-15 1 0 0,-50 4-159 0 0,27-5-393 0 0,-120 15 183 0 0,-9-1 263 0 0,-15-5 613 0 0,4 3-730 0 0,-97-55-275 0 0,-28-20-21 0 0,118 68-37 0 0,-50-38-52 0 0,64 47 33 0 0,14 18 34 0 0,-5-10-14 0 0,1 0 0 0 0,0-1 1 0 0,0 0-1 0 0,1 0 0 0 0,-1 0 0 0 0,16 5 0 0 0,50 9-6 0 0,-66-16 11 0 0,34 7 7 0 0,152 37-7 0 0,-177-41 17 0 0,-8-3 45 0 0,0 0-1 0 0,0 1 1 0 0,11 5-1 0 0,-18-7-52 0 0,-1-1 0 0 0,1 0 0 0 0,0 1 0 0 0,-1-1 0 0 0,1 0 0 0 0,-1 1 0 0 0,1-1 0 0 0,-1 1 0 0 0,1-1 0 0 0,-1 1 0 0 0,0-1 0 0 0,1 1 0 0 0,-1-1 0 0 0,1 1 0 0 0,-1-1 0 0 0,0 1 0 0 0,0 0 0 0 0,1-1 0 0 0,-1 1 0 0 0,0 0 0 0 0,0-1 0 0 0,0 1 0 0 0,0 0 0 0 0,0 1 0 0 0,0-1 28 0 0,0 1 0 0 0,0-1-1 0 0,-1 1 1 0 0,1-1 0 0 0,-1 1-1 0 0,1-1 1 0 0,-1 0 0 0 0,1 1-1 0 0,-1-1 1 0 0,-1 2 0 0 0,-1 1 41 0 0,0 0 0 0 0,0-1 1 0 0,0 0-1 0 0,0 0 0 0 0,0 0 1 0 0,-8 5-1 0 0,-94 46-32 0 0,-18 12-1 0 0,107-56-79 0 0,1 0 0 0 0,1 1 0 0 0,-1 1 0 0 0,2 1 0 0 0,-19 20 0 0 0,27-27-584 0 0,1 1-1 0 0,0-1 1 0 0,0 1 0 0 0,0-1 0 0 0,-3 11 0 0 0,3-2-806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14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112 193 3224 0 0,'0'0'143'0'0,"1"-2"-3"0"0,17-42 5675 0 0,-3-5-3053 0 0,-13 40-2432 0 0,26-80 4583 0 0,-35 135-2161 0 0,2-1 0 0 0,1 49 0 0 0,4-90-2744 0 0,0 208-8 0 0,0-4 0 0 0,0-182 4 0 0,-6 79 52 0 0,4-88-42 0 0,0 1 1 0 0,-2-1-1 0 0,-10 32 1 0 0,13-48-10 0 0,1 0 0 0 0,0 0-1 0 0,0 0 1 0 0,0-1 0 0 0,-1 1 0 0 0,1 0 0 0 0,0 0 0 0 0,-1 0 0 0 0,1-1 0 0 0,-1 1 0 0 0,1 0 0 0 0,-1 0 0 0 0,1-1 0 0 0,-1 1 0 0 0,0 0 0 0 0,1-1 0 0 0,-1 1 0 0 0,0-1 0 0 0,0 1 0 0 0,1-1 0 0 0,-1 1 0 0 0,0-1 0 0 0,0 0 0 0 0,1 1 0 0 0,-1-1 0 0 0,0 0 0 0 0,0 0 0 0 0,0 1 0 0 0,0-1 0 0 0,0 0 0 0 0,0 0 0 0 0,1 0 0 0 0,-1 0 0 0 0,0 0 0 0 0,0 0 0 0 0,0 0 0 0 0,0-1 0 0 0,0 1 0 0 0,1 0 0 0 0,-1 0 0 0 0,0-1 0 0 0,0 1 0 0 0,0 0 0 0 0,0-1-1 0 0,1 1 1 0 0,-1-1 0 0 0,0 1 0 0 0,1-1 0 0 0,-1 1 0 0 0,0-1 0 0 0,0 0 0 0 0,-3-3-51 0 0,-1 0 0 0 0,1 0 0 0 0,1-1 0 0 0,-1 1 0 0 0,1-1 0 0 0,-5-8 0 0 0,-27-65 923 0 0,21 42 693 0 0,14 36-1554 0 0,0 0-1 0 0,0 0 0 0 0,0 0 1 0 0,0 0-1 0 0,0 0 0 0 0,0 0 0 0 0,0 0 1 0 0,0 0-1 0 0,0-1 0 0 0,0 1 1 0 0,0 0-1 0 0,0 0 0 0 0,0 0 0 0 0,0 0 1 0 0,0 0-1 0 0,0 0 0 0 0,0 0 0 0 0,0 0 1 0 0,0 0-1 0 0,0-1 0 0 0,0 1 1 0 0,0 0-1 0 0,0 0 0 0 0,-1 0 0 0 0,1 0 1 0 0,0 0-1 0 0,0 0 0 0 0,0 0 1 0 0,0 0-1 0 0,0 0 0 0 0,0 0 0 0 0,0 0 1 0 0,0 0-1 0 0,0 0 0 0 0,-1 0 0 0 0,1 0 1 0 0,0 0-1 0 0,0 0 0 0 0,0 0 1 0 0,0 0-1 0 0,0 0 0 0 0,0 0 0 0 0,0 0 1 0 0,0 0-1 0 0,0 0 0 0 0,-1 0 0 0 0,1 0 1 0 0,0 0-1 0 0,0 0 0 0 0,0 0 1 0 0,0 0-1 0 0,0 0 0 0 0,0 0 0 0 0,0 0 1 0 0,0 0-1 0 0,0 0 0 0 0,-1 0 1 0 0,1 0-1 0 0,0 0 0 0 0,-3 9 160 0 0,-2 14-240 0 0,1 37 167 0 0,4-53-58 0 0,0 0-1 0 0,1 0 0 0 0,0-1 0 0 0,0 1 0 0 0,0 0 0 0 0,5 11 0 0 0,-6-17-41 0 0,1 0 1 0 0,0 0-1 0 0,-1 0 0 0 0,1 1 0 0 0,0-1 1 0 0,0 0-1 0 0,0 0 0 0 0,0 0 0 0 0,0-1 0 0 0,0 1 1 0 0,0 0-1 0 0,1 0 0 0 0,-1-1 0 0 0,0 1 1 0 0,0 0-1 0 0,0-1 0 0 0,1 1 0 0 0,-1-1 1 0 0,0 0-1 0 0,1 1 0 0 0,-1-1 0 0 0,0 0 1 0 0,1 0-1 0 0,-1 0 0 0 0,1 0 0 0 0,2 0 0 0 0,3-1 31 0 0,1 0-1 0 0,0 0 0 0 0,11-4 1 0 0,-9 2-54 0 0,23-5 295 0 0,1-2 0 0 0,40-17 0 0 0,-64 22-298 0 0,1 0-1 0 0,-1-1 0 0 0,0 0 1 0 0,0 0-1 0 0,0-1 0 0 0,-1-1 1 0 0,0 1-1 0 0,-1-1 0 0 0,0-1 1 0 0,12-15-1 0 0,-18 20-183 0 0,1 0-1 0 0,-1 0 1 0 0,0-1 0 0 0,-1 1 0 0 0,3-9-1 0 0,-1-10-3550 0 0,-3 10-5451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36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30 13824,'0'0'1388,"-1"0"-1276,-15 0 6049,24-1-910,16-1-4180,-13 0-964,10-3 122,-9 1-159,-1 1 0,1 0 0,-1 1 0,1 0-1,20 0 1,-6 0-20,19 0 65,65 5 0,-14 1-86,-61-4-28,135 5 14,-132-3 150,-8 0-14,29 6 0,-6 0 96,-1-3 0,87-3 0,-98-2-110,226 5-427,-134 3 583,-41-3-20,-67-4 19,18-2 171,62-1-463,-19 1 0,125-5 27,-67-2-273,1 0 324,178 13-1,-87 5-13,-170-6 211,0-3 0,95-11 0,-17 0-372,39-3 96,-119 11 302,-8-1-115,76 6 0,85 1-188,-124-6 75,-33-3-60,-59 5-106,0 0-54,2-2 146,-2 2 19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46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13360,'0'0'3515,"9"-2"-491,28-1-1748,1 2 0,-1 1 0,46 7 0,-31-3-816,194 1 818,-176-5-1132,-24 3 83,17 1 264,-65-6-492,0 0 1,1 1-1,-1-1 1,0 0 0,-1 0-1,1 1 1,0-1 0,-4-1-1,-27-10 388,0 2 1,-68-15-1,82 21-328,-19-4 630,37 8-228,21 7-286,95-2-25,-11-1 625,-100-3-760,0 1-1,0 0 1,-1 0 0,1 0-1,0 0 1,0 0-1,0 1 1,-1 0-1,5 2 1,-8-4-20,0 0 0,0 1 0,-1-1 0,1 1 0,0-1-1,0 0 1,0 1 0,0-1 0,0 0 0,0 1 0,0-1 0,-1 1 0,1-1 0,0 0 0,0 1 0,-1-1 0,1 0 0,0 0 0,0 1 0,-1-1 0,1 0 0,0 0 0,-1 1 0,1-1 0,-10 8 104,-39 26 79,-86 67-352,132-99 2,-34 33-1087,15-9-6714,8-7-1462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4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4144,'0'0'14989,"12"-5"-13053,-5 6-1600,0 0-1,0 0 1,0 1 0,-1 0 0,1 0 0,0 1 0,6 3 0,25 9 241,7-4-442,1-2 0,-1-2 0,2-2 0,-1-2 0,57-4 0,116-14-96,-180 12 467,102-5 282,-111 8-699,0 2 0,51 8 0,-43-4-30,0-1 0,62-1-1,77-15 201,-101 7-216,93 6-1,37 1 366,-156-3-165,65 8-1,-39-2-38,-47-5-53,49-6 0,-19 0-6,209 4 679,-150-2-441,-27-1-230,-48 4-232,1 1 0,73 13 0,-105-11 298,0 1 1,19 8 0,-23-9-491,-1 1 0,1-1 0,-1-1 0,1 0 0,0 0 0,0 0-1,0-1 1,0 0 0,0 0 0,11-2 0,21-3-2766,6-3-6045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54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6 100 6504,'0'0'3497,"-6"-6"23,6 5-3203,1-9 885,0 9-1124,0 0 1,-1 0 0,1 0 0,0 0-1,0 1 1,0-1 0,-1 0 0,1 1-1,0-1 1,0 0 0,0 1 0,0-1 0,0 1-1,1 0 1,-1-1 0,0 1 0,0 0-1,0 0 1,0 0 0,0-1 0,0 1 0,0 0-1,1 1 1,-1-1 0,0 0 0,0 0-1,2 1 1,4 1 214,0 0 0,-1 0-1,10 5 1,-7-3 316,0 0-549,-1-1 1,0 0 0,1-1-1,0 0 1,0 0 0,-1-1-1,1 0 1,0-1 0,0 1-1,0-2 1,16-2 0,77-15 247,104-16-122,-91 14-118,42-4 91,-151 24-135,1 1 0,-1 0 0,0 0 1,0 0-1,0 1 0,0 0 0,10 5 0,8 1 68,-9-4-34,0 0 0,0-1 0,1-1 0,-1-1-1,1 0 1,17-2 0,94-14 106,-33 2-97,435-5 377,-405 23-383,-50-2 2,-19-2 59,1 3-1,75 15 0,-88-11-38,1-3 0,0-2-1,58-2 1,41 3 249,82 5 217,25 2 39,-79 4-324,-135-12-247,-4-1 49,44-2 1,-62 0-825,0-1 1,19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55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220 111 3912,'-40'4'880,"-50"-1"0,81-3-193,1-1-1,-1 0 1,0 0 0,1-1 0,-1 0 0,-14-6 0,22 7-187,-1 0 0,1 1-1,-1-1 1,1 0 0,0 0 0,0 0 0,0 0 0,-1 0 0,0-2 0,2 3-427,0 0-1,0-1 1,-1 1-1,1 0 1,0-1-1,0 1 1,1 0 0,-1-1-1,0 1 1,0 0-1,0-1 1,0 1-1,0 0 1,0-1 0,0 1-1,0 0 1,1 0-1,-1-1 1,0 1-1,0 0 1,0-1 0,1 1-1,-1 0 1,0 0-1,0 0 1,1-1-1,-1 1 1,0 0-1,0 0 1,1 0 0,-1-1-1,0 1 1,1 0-1,-1 0 1,0 0-1,1 0 1,-1 0 0,0 0-1,1 0 1,-1 0-1,0 0 1,1 0-1,10-3 133,1 1 0,-1 0 0,1 1 0,-1 0 0,24 2 0,2-1 53,90-3 298,79-4 827,50 11-1630,-80 2 813,-92-5-200,76-1 440,-126-2-459,0-2 1,57-13-1,91-30 241,-149 41-2560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37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7512 0 0,'0'0'3838'0'0,"9"-20"1084"0"0,-9 19-4791 0 0,1 1 0 0 0,-1 0 0 0 0,1-1 0 0 0,-1 1 0 0 0,1 0 0 0 0,-1 0 1 0 0,1 0-1 0 0,-1-1 0 0 0,1 1 0 0 0,-1 0 0 0 0,1 0 0 0 0,-1 0 1 0 0,1 0-1 0 0,0 0 0 0 0,-1 0 0 0 0,1 0 0 0 0,-1 0 0 0 0,1 0 1 0 0,-1 0-1 0 0,1 0 0 0 0,-1 1 0 0 0,1-1 0 0 0,-1 0 0 0 0,1 0 1 0 0,-1 0-1 0 0,1 1 0 0 0,-1-1 0 0 0,1 0 0 0 0,-1 1 0 0 0,1-1 1 0 0,-1 0-1 0 0,1 1 0 0 0,0 0-470 0 0,0-1 573 0 0,20 6 726 0 0,-15-4-863 0 0,0-1 1 0 0,0 0-1 0 0,-1 0 0 0 0,1-1 0 0 0,0 1 0 0 0,0-1 0 0 0,0-1 0 0 0,0 1 0 0 0,8-3 0 0 0,7 1 35 0 0,39-4 155 0 0,34-1-13 0 0,164-5 526 0 0,77-13-400 0 0,-318 24-349 0 0,47-2 252 0 0,0 2 0 0 0,107 13 0 0 0,135 19-31 0 0,-216-27 257 0 0,164 4-442 0 0,-244-8-90 0 0,287 9 330 0 0,-26 9-119 0 0,-257-17-199 0 0,15 1 44 0 0,-1 1 0 0 0,0 1-1 0 0,52 16 1 0 0,-70-17-40 0 0,0 0 1 0 0,-1 0-1 0 0,1 0 0 0 0,0-1 0 0 0,0-1 0 0 0,0 0 1 0 0,1 0-1 0 0,-1-1 0 0 0,20-2 0 0 0,-7 0 29 0 0,0 0 0 0 0,26 3-1 0 0,91 16 182 0 0,-100-12-127 0 0,0-2 0 0 0,63-4 0 0 0,-37 0-48 0 0,361 11 512 0 0,63-22 301 0 0,-394 9-746 0 0,282-13 429 0 0,-193 7-293 0 0,-152 5-130 0 0,61-15 0 0 0,-41 4-3340 0 0,-41 10-6559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39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11832 0 0,'0'0'266'0'0,"8"-11"654"0"0,-5 7-826 0 0,0 0 0 0 0,1 1-1 0 0,-1-1 1 0 0,7-4 0 0 0,3-4 3585 0 0,-4 10-2471 0 0,-9 2-1126 0 0,1 0 0 0 0,0 0 0 0 0,-1 0 0 0 0,1-1 0 0 0,0 1 0 0 0,-1 0 0 0 0,1 0 0 0 0,0 0 0 0 0,-1 0 0 0 0,1 0 0 0 0,0 0 0 0 0,-1 0 0 0 0,1 0 0 0 0,0 0 0 0 0,0 1 0 0 0,49 14 493 0 0,0-2-1 0 0,0-2 1 0 0,1-3 0 0 0,52 3-1 0 0,211 1 1530 0 0,-182-10-1630 0 0,46-1 287 0 0,64 2-124 0 0,13 1-358 0 0,-202-4-216 0 0,578 0 1219 0 0,-610 1-1269 0 0,0-2 0 0 0,-1 0-1 0 0,1-2 1 0 0,-1 0 0 0 0,0-1 0 0 0,38-13-1 0 0,-57 16-520 0 0,12-5 243 0 0,-9 3-2250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4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36 3680 0 0,'-1'-1'1366'0'0,"-3"-1"-304"0"0,-6-6 3264 0 0,2 0-1605 0 0,7 7-2468 0 0,0-1 0 0 0,0 1 0 0 0,-1 0 1 0 0,1 0-1 0 0,-1-1 0 0 0,1 1 1 0 0,-1 0-1 0 0,1 0 0 0 0,-1 0 1 0 0,0 0-1 0 0,0 1 0 0 0,1-1 1 0 0,-1 0-1 0 0,0 1 0 0 0,0-1 1 0 0,0 1-1 0 0,0 0 0 0 0,1 0 0 0 0,-1-1 1 0 0,0 1-1 0 0,-3 1 0 0 0,-3 0 60 0 0,1 0-1 0 0,0 1 0 0 0,1 0 0 0 0,-1 0 0 0 0,0 0 0 0 0,-10 7 0 0 0,-38 23 766 0 0,40-21-747 0 0,0-1-1 0 0,0 2 1 0 0,1 0 0 0 0,1 1-1 0 0,0 0 1 0 0,-22 30 0 0 0,34-41-253 0 0,-1 0 0 0 0,1 0 1 0 0,0 1-1 0 0,0-1 0 0 0,0 1 0 0 0,0-1 1 0 0,0 1-1 0 0,0-1 0 0 0,1 1 1 0 0,-1-1-1 0 0,1 1 0 0 0,0-1 1 0 0,0 1-1 0 0,0 0 0 0 0,0 3 1 0 0,1-4-68 0 0,-1 0 1 0 0,1 0-1 0 0,-1 0 1 0 0,1 0-1 0 0,0 0 1 0 0,0 0 0 0 0,0 0-1 0 0,0-1 1 0 0,1 1-1 0 0,-1 0 1 0 0,0-1-1 0 0,1 1 1 0 0,-1-1 0 0 0,1 1-1 0 0,-1-1 1 0 0,1 0-1 0 0,0 0 1 0 0,-1 0-1 0 0,1 0 1 0 0,2 1 0 0 0,10 4 117 0 0,-1-2 1 0 0,1 0 0 0 0,0 0 0 0 0,0-1 0 0 0,23 1 0 0 0,29 7 585 0 0,-62-10-670 0 0,1 0 0 0 0,-1 1 0 0 0,0 0 1 0 0,0 0-1 0 0,1 0 0 0 0,-1 0 0 0 0,5 5 0 0 0,-7-6-40 0 0,-1 0 0 0 0,1 0 0 0 0,-1 0 1 0 0,1 1-1 0 0,-1-1 0 0 0,0 1 0 0 0,0-1 0 0 0,0 1 1 0 0,0-1-1 0 0,0 1 0 0 0,0 0 0 0 0,0 0 0 0 0,0-1 0 0 0,-1 1 1 0 0,1 0-1 0 0,-1 0 0 0 0,1 0 0 0 0,-1 0 0 0 0,0-1 0 0 0,0 1 1 0 0,0 3-1 0 0,-1 4 41 0 0,-1 0 0 0 0,0 0 0 0 0,-1 0 0 0 0,0-1 0 0 0,0 1 0 0 0,-1-1 1 0 0,0 0-1 0 0,0 0 0 0 0,-1 0 0 0 0,0 0 0 0 0,-1-1 0 0 0,0 0 0 0 0,0 0 0 0 0,0-1 0 0 0,-9 7 0 0 0,2-1-333 0 0,-1-2 0 0 0,-24 15 0 0 0,17-13-1880 0 0,-27 10-1 0 0,38-19 152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4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9 5064 0 0,'-7'-2'235'0'0,"-1"1"1"0"0,0-1-1 0 0,-7 1 0 0 0,-5-1 16526 0 0,20 2-16723 0 0,0 0 0 0 0,0 0 0 0 0,0 0 0 0 0,-1-1 0 0 0,1 1 0 0 0,0 0 0 0 0,0 0 0 0 0,0 0 0 0 0,0 0 1 0 0,0 0-1 0 0,0 0 0 0 0,-1 0 0 0 0,1 0 0 0 0,0 0 0 0 0,0 0 0 0 0,0 0 0 0 0,0 1 0 0 0,0-1 0 0 0,-1 0 0 0 0,1 0 0 0 0,0 0 1 0 0,0 0-1 0 0,0 0 0 0 0,0 0 0 0 0,0 0 0 0 0,0 0 0 0 0,0 0 0 0 0,-1 0 0 0 0,1 0 0 0 0,0 1 0 0 0,0-1 0 0 0,0 0 0 0 0,0 0 1 0 0,0 0-1 0 0,0 0 0 0 0,0 0 0 0 0,0 0 0 0 0,0 1 0 0 0,0-1 0 0 0,0 0 0 0 0,0 0 0 0 0,0 0 0 0 0,0 0 0 0 0,0 0 0 0 0,0 0 1 0 0,0 1-1 0 0,0-1 0 0 0,0 0 0 0 0,0 0 0 0 0,-5 10 2 0 0,1 0 1 0 0,0 0 0 0 0,0 0-1 0 0,1 1 1 0 0,1-1-1 0 0,0 1 1 0 0,0-1 0 0 0,1 14-1 0 0,-6 25 20 0 0,1-15-60 0 0,2 0 0 0 0,0 1 0 0 0,3-1 0 0 0,1 1 0 0 0,6 48 0 0 0,-5-79 10 0 0,-1 0 0 0 0,1 0 1 0 0,0 0-1 0 0,0 0 0 0 0,1 0 0 0 0,-1-1 0 0 0,1 1 0 0 0,0 0 0 0 0,-1-1 0 0 0,2 1 1 0 0,-1-1-1 0 0,0 0 0 0 0,1 0 0 0 0,0 0 0 0 0,4 4 0 0 0,-6-6-2 0 0,1 0-1 0 0,0 1 0 0 0,0-1 1 0 0,0-1-1 0 0,0 1 1 0 0,0 0-1 0 0,0 0 0 0 0,1-1 1 0 0,-1 1-1 0 0,0-1 1 0 0,0 1-1 0 0,0-1 0 0 0,1 0 1 0 0,-1 0-1 0 0,0 0 1 0 0,0 0-1 0 0,0-1 0 0 0,1 1 1 0 0,-1-1-1 0 0,0 1 1 0 0,0-1-1 0 0,0 0 0 0 0,0 1 1 0 0,0-1-1 0 0,0 0 1 0 0,0-1-1 0 0,0 1 0 0 0,0 0 1 0 0,2-3-1 0 0,4-2 83 0 0,-1-1 0 0 0,0 0 1 0 0,0 0-1 0 0,-1 0 0 0 0,9-14 0 0 0,25-44 409 0 0,-40 63-493 0 0,18-34 312 0 0,17-46 1 0 0,8-19 511 0 0,-15 42 61 0 0,-24 54-689 0 0,-1 8-73 0 0,-1 13-49 0 0,-2-13-92 0 0,0 81 101 0 0,-1-38-61 0 0,-1 31-183 0 0,0 22-756 0 0,3-81 372 0 0,0 0 0 0 0,1 1 1 0 0,7 24-1 0 0,0-21-5964 0 0,1-3-1980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50 13824 0 0,'-9'-7'1470'0'0,"8"4"-1569"0"0,0-3 935 0 0,-1 0 0 0 0,0 0 1 0 0,1 0-1 0 0,0-9 3015 0 0,1 16-3339 0 0,0 85-552 0 0,-16 108 43 0 0,-1 33 53 0 0,15-200 1 0 0,2 1 1 0 0,0 0-1 0 0,10 53 0 0 0,-10-80-49 0 0,0 1 0 0 0,1 0 0 0 0,-1 0 0 0 0,1-1-1 0 0,-1 1 1 0 0,1 0 0 0 0,0-1 0 0 0,0 1 0 0 0,0-1 0 0 0,0 1-1 0 0,0-1 1 0 0,0 1 0 0 0,0-1 0 0 0,0 0 0 0 0,3 2 0 0 0,-3-2-1 0 0,0 0 1 0 0,0-1-1 0 0,0 1 1 0 0,1-1-1 0 0,-1 0 1 0 0,0 1 0 0 0,0-1-1 0 0,1 0 1 0 0,-1 1-1 0 0,0-1 1 0 0,1 0-1 0 0,-1 0 1 0 0,0 0 0 0 0,1 0-1 0 0,-1-1 1 0 0,2 1-1 0 0,3-2 57 0 0,0-1 0 0 0,0 1 1 0 0,0-1-1 0 0,0 0 0 0 0,0 0 0 0 0,8-7 0 0 0,11-8 508 0 0,-10 6-60 0 0,20-11 1 0 0,83-50 2163 0 0,-117 72-2622 0 0,1 0 0 0 0,-1 0 0 0 0,1 1-1 0 0,-1-1 1 0 0,1 0 0 0 0,0 1 0 0 0,-1-1 0 0 0,1 1-1 0 0,0-1 1 0 0,3 1 0 0 0,-3 0 97 0 0,3 5 111 0 0,-5-3-252 0 0,1-1-1 0 0,-1 1 1 0 0,0-1 0 0 0,0 1-1 0 0,1-1 1 0 0,-1 1-1 0 0,0 0 1 0 0,0-1-1 0 0,0 1 1 0 0,-1-1-1 0 0,1 1 1 0 0,0-1-1 0 0,-1 1 1 0 0,1-1-1 0 0,-2 3 1 0 0,-10 22 76 0 0,-2-4-13 0 0,-1-1 1 0 0,0 0-1 0 0,-30 29 1 0 0,-62 48-463 0 0,96-91 76 0 0,1 0-1 0 0,-22 10 1 0 0,16-9-2893 0 0,1 1-3783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1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 2760 0 0,'0'0'125'0'0,"-16"-5"13110"0"0,24 10-9690 0 0,0-2-3317 0 0,0 0-1 0 0,0 0 1 0 0,11 1-1 0 0,-8-2-80 0 0,-6-1-78 0 0,1 0 1 0 0,-1 0-1 0 0,0-1 0 0 0,10 0 1 0 0,73-2 228 0 0,-59-2-247 0 0,0 2 0 0 0,0 1-1 0 0,0 2 1 0 0,0 1 0 0 0,37 6-1 0 0,-26 1 98 0 0,-4-1 122 0 0,0-1 0 0 0,63 2 0 0 0,-66-9 354 0 0,131-4-384 0 0,-71 1-66 0 0,-76 3-151 0 0,107 5 73 0 0,48 2 1653 0 0,-124-5-1690 0 0,64-4 0 0 0,41-6 543 0 0,77 6 408 0 0,-157 8-539 0 0,-50-4-343 0 0,42 1 0 0 0,109-3 1054 0 0,-58-3-749 0 0,-68 3-278 0 0,-30-1-65 0 0,1 1 0 0 0,21 3 1 0 0,12-1 107 0 0,-31 0-1 0 0,0 0 0 0 0,37 8 0 0 0,-53-9-127 0 0,14 2 181 0 0,0-2-1 0 0,30 0 0 0 0,-30-1-471 0 0,-8-1 154 0 0,0 0 0 0 0,1 0 0 0 0,12-4 0 0 0,2 0 139 0 0,-2 1 45 0 0,-20 2-130 0 0,-2 1-58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15 5984 0 0,'1'-1'165'0'0,"-1"0"-139"0"0,0 1 0 0 0,0 0 0 0 0,0-1 1 0 0,0 1-1 0 0,0 0 0 0 0,0-1 0 0 0,0 1 0 0 0,0-1 1 0 0,0 1-1 0 0,0 0 0 0 0,0-1 0 0 0,0 1 1 0 0,0 0-1 0 0,0-1 0 0 0,0 1 0 0 0,0 0 1 0 0,0-1-1 0 0,0 1 0 0 0,0 0 0 0 0,0-1 1 0 0,-1 1-1 0 0,1 0 0 0 0,0-1 0 0 0,0 1 1 0 0,0 0-1 0 0,-1 0 0 0 0,1-1 0 0 0,0 1 0 0 0,0 0 1 0 0,-1 0-1 0 0,1-1 0 0 0,0 1 0 0 0,-1 0 1 0 0,1 0-1 0 0,-1 0 0 0 0,0-1 489 0 0,1 1-1 0 0,-1 0 1 0 0,0-1 0 0 0,1 1 0 0 0,-1 0-1 0 0,0 0 1 0 0,0 0 0 0 0,1-1-1 0 0,-1 1 1 0 0,0 0 0 0 0,0 0-1 0 0,1 0 1 0 0,-1 0 0 0 0,-1 1-1 0 0,-17 7 4352 0 0,11-5-3700 0 0,-62 31 1851 0 0,62-30-2659 0 0,0 1 0 0 0,1 0 0 0 0,0 0 0 0 0,0 1-1 0 0,0 0 1 0 0,-10 12 0 0 0,17-17-321 0 0,-1-1 0 0 0,1 1 0 0 0,-1 0 0 0 0,1 0 0 0 0,-1 0 0 0 0,1 0 0 0 0,-1 1 0 0 0,1-1 0 0 0,0 0 0 0 0,0 0 0 0 0,0 0 0 0 0,-1 0 0 0 0,1 0 0 0 0,0 0 0 0 0,0 0 0 0 0,0 0 0 0 0,1 0 0 0 0,-1 1 0 0 0,0-1 0 0 0,0 0 0 0 0,1 0 0 0 0,-1 0 0 0 0,0 0 0 0 0,1 0 1 0 0,-1 0-1 0 0,1 0 0 0 0,-1 0 0 0 0,1 0 0 0 0,0 0 0 0 0,-1-1 0 0 0,1 1 0 0 0,0 0 0 0 0,0 0 0 0 0,0 0 0 0 0,-1-1 0 0 0,1 1 0 0 0,0 0 0 0 0,0-1 0 0 0,0 1 0 0 0,0-1 0 0 0,0 1 0 0 0,0-1 0 0 0,0 0 0 0 0,0 1 0 0 0,2-1 0 0 0,42 10 211 0 0,-30-7-152 0 0,-1 0-1 0 0,1 0 0 0 0,-1 2 0 0 0,0-1 0 0 0,0 2 0 0 0,23 13 0 0 0,-34-17-84 0 0,0 1 0 0 0,0 0-1 0 0,0 0 1 0 0,0 0 0 0 0,-1 0-1 0 0,1 0 1 0 0,-1 1 0 0 0,0-1-1 0 0,0 1 1 0 0,-1 0 0 0 0,1-1-1 0 0,-1 1 1 0 0,1 0-1 0 0,-1 0 1 0 0,0 0 0 0 0,-1 0-1 0 0,1 0 1 0 0,-1 0 0 0 0,0 0-1 0 0,1 0 1 0 0,-2 6 0 0 0,0 4 25 0 0,-1 0 0 0 0,0-1 1 0 0,-1 1-1 0 0,-1-1 0 0 0,-5 15 0 0 0,2-10-132 0 0,-1 0-1 0 0,-1-1 0 0 0,-1 1 0 0 0,0-2 1 0 0,-1 0-1 0 0,-1 0 0 0 0,0-1 1 0 0,-24 22-1 0 0,35-35-150 0 0,-1-1 0 0 0,0 1 1 0 0,1-1-1 0 0,-1 0 0 0 0,0 0 1 0 0,0 1-1 0 0,0-1 1 0 0,0-1-1 0 0,-2 2 0 0 0,-6-3-6699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20159 0 0,'0'0'926'0'0,"4"8"296"0"0,3 7-1010 0 0,0 0-1 0 0,-1 1 0 0 0,6 24 1 0 0,-3 19 885 0 0,3 89 1 0 0,-6-52-703 0 0,5 102-81 0 0,-9-148-657 0 0,-2-29-3471 0 0,0-12 77 0 0,0 2-4074 0 0</inkml:trace>
  <inkml:trace contextRef="#ctx0" brushRef="#br0" timeOffset="1">0 544 14280 0 0,'0'0'1102'0'0,"1"-11"953"0"0,0 9-1746 0 0,0 1 1 0 0,0-1 0 0 0,0 1 0 0 0,0-1-1 0 0,0 1 1 0 0,0 0 0 0 0,1-1-1 0 0,-1 1 1 0 0,0 0 0 0 0,1 0-1 0 0,-1 0 1 0 0,4-2 0 0 0,22-9 1501 0 0,-14 7-1374 0 0,147-53 963 0 0,-51 30-6004 0 0,-69 20 2120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6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13104 0 0,'0'0'1309'0'0,"8"6"-1089"0"0,-5-3 16 0 0,0 0 0 0 0,0 0 0 0 0,0 0 0 0 0,-1 0 0 0 0,1 1 0 0 0,-1 0 1 0 0,0-1-1 0 0,0 1 0 0 0,0 0 0 0 0,0 0 0 0 0,-1 0 0 0 0,1 0 0 0 0,0 8 0 0 0,2 6 360 0 0,1 36 0 0 0,-3-19-231 0 0,2-22 1144 0 0,-4-12-1471 0 0,1-1-1 0 0,-1 0 0 0 0,0 0 1 0 0,0 0-1 0 0,0 0 1 0 0,0 0-1 0 0,1 0 0 0 0,-1 0 1 0 0,0 0-1 0 0,0 1 1 0 0,0-1-1 0 0,0 0 0 0 0,1 0 1 0 0,-1 0-1 0 0,0 0 0 0 0,0 0 1 0 0,0 0-1 0 0,1 0 1 0 0,-1 0-1 0 0,0 0 0 0 0,0 0 1 0 0,0 0-1 0 0,1 0 0 0 0,-1-1 1 0 0,0 1-1 0 0,0 0 1 0 0,0 0-1 0 0,0 0 0 0 0,1 0 1 0 0,-1 0-1 0 0,0 0 1 0 0,0 0-1 0 0,0 0 0 0 0,0-1 1 0 0,1 1-1 0 0,-1 0 0 0 0,15-21 1741 0 0,-13 16-1662 0 0,21-36 1041 0 0,-12 20-1143 0 0,1 1 0 0 0,0 0-1 0 0,2 0 1 0 0,18-20 0 0 0,-22 30-344 0 0,29-29-2322 0 0,-9 16-4587 0 0,-13 12 625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6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51 302 12840 0 0,'-5'43'1345'0'0,"3"-24"-851"0"0,-1 0-1 0 0,-7 27 1 0 0,-9 33 1170 0 0,8-28-688 0 0,10-48-508 0 0</inkml:trace>
  <inkml:trace contextRef="#ctx0" brushRef="#br0" timeOffset="1">231 16 10592 0 0,'-5'-15'9551'0'0,"-1"15"-9063"0"0,1 5-344 0 0,-2 2-72 0 0,-1 1-8 0 0,0 4-160 0 0,3 4-32 0 0,-2 1-8 0 0,2 1-5367 0 0,5 2-1065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0 296 13824 0 0,'3'0'201'0'0,"0"0"0"0"0,-1 0 0 0 0,1 0 0 0 0,0 0 0 0 0,-1-1 0 0 0,1 1 0 0 0,0-1 0 0 0,-1 0 1 0 0,1 1-1 0 0,-1-1 0 0 0,1 0 0 0 0,-1-1 0 0 0,1 1 0 0 0,-1 0 0 0 0,0-1 0 0 0,0 1 0 0 0,0-1 1 0 0,0 0-1 0 0,0 0 0 0 0,0 0 0 0 0,0 0 0 0 0,0 0 0 0 0,1-3 0 0 0,6-7 1336 0 0,-1-1 0 0 0,13-25 0 0 0,-19 34-1512 0 0,80-175 4205 0 0,-76 158-4043 0 0,-3 33-139 0 0,0 10-32 0 0,-3-5-17 0 0,1 0 0 0 0,6 26-1 0 0,-6-35 5 0 0,1 0-1 0 0,0 0 0 0 0,1 0 1 0 0,0 0-1 0 0,0-1 0 0 0,1 1 1 0 0,6 9-1 0 0,-9-15 16 0 0,1 0 0 0 0,-1 0 0 0 0,1-1 0 0 0,0 1 0 0 0,-1-1-1 0 0,1 0 1 0 0,0 1 0 0 0,0-1 0 0 0,0 0 0 0 0,0 0 0 0 0,0 0 0 0 0,0 0 0 0 0,0 0 0 0 0,0-1 0 0 0,0 1 0 0 0,0-1 0 0 0,1 1 0 0 0,-1-1 0 0 0,0 0 0 0 0,0 0 0 0 0,0 0-1 0 0,1 0 1 0 0,-1 0 0 0 0,0 0 0 0 0,0-1 0 0 0,0 1 0 0 0,3-2 0 0 0,6-1 40 0 0,0-1 0 0 0,-1-1 0 0 0,0 0 0 0 0,12-7 0 0 0,-6 3-33 0 0,7-5-795 0 0,0-2-1 0 0,28-23 1 0 0,-35 26-1395 0 0,1 0-3929 0 0,-1 3-1687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7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1 4608 0 0,'0'0'353'0'0,"-15"9"5535"0"0,1 4 1032 0 0,-17 20-4152 0 0,16-14-1932 0 0,1 0 0 0 0,-13 24 1 0 0,24-38-694 0 0,0 1 1 0 0,1-1-1 0 0,-1 1 1 0 0,1 0-1 0 0,0 0 1 0 0,1 0 0 0 0,-1 0-1 0 0,1 0 1 0 0,0 0-1 0 0,1 0 1 0 0,-1 1-1 0 0,1-1 1 0 0,2 11-1 0 0,-2-15-103 0 0,0 0-1 0 0,1 0 0 0 0,-1 0 1 0 0,1 0-1 0 0,0 0 0 0 0,0 0 1 0 0,0 0-1 0 0,0 0 0 0 0,0 0 1 0 0,0 0-1 0 0,0 0 0 0 0,1-1 1 0 0,-1 1-1 0 0,0 0 0 0 0,1-1 1 0 0,0 1-1 0 0,-1-1 0 0 0,1 0 1 0 0,0 1-1 0 0,0-1 0 0 0,0 0 1 0 0,-1 0-1 0 0,1 0 0 0 0,3 0 1 0 0,-3 0 4 0 0,1-1 1 0 0,0 0-1 0 0,-1 0 0 0 0,1 1 1 0 0,0-2-1 0 0,-1 1 1 0 0,1 0-1 0 0,0-1 1 0 0,-1 1-1 0 0,1-1 0 0 0,-1 0 1 0 0,1 1-1 0 0,-1-2 1 0 0,1 1-1 0 0,-1 0 0 0 0,0 0 1 0 0,0-1-1 0 0,1 1 1 0 0,2-3-1 0 0,1-2 70 0 0,0 1 1 0 0,0-1-1 0 0,-1-1 0 0 0,0 1 0 0 0,0-1 0 0 0,4-6 1 0 0,21-46 384 0 0,-24 45-297 0 0,0 0-1 0 0,1 1 1 0 0,1 0 0 0 0,0 0 0 0 0,11-13-1 0 0,-18 26-189 0 0,-1-1-1 0 0,0 1 0 0 0,0 0 1 0 0,1-1-1 0 0,-1 1 0 0 0,1-1 0 0 0,-1 1 1 0 0,0 0-1 0 0,1 0 0 0 0,-1-1 0 0 0,1 1 1 0 0,-1 0-1 0 0,1 0 0 0 0,-1-1 1 0 0,0 1-1 0 0,1 0 0 0 0,-1 0 0 0 0,1 0 1 0 0,-1 0-1 0 0,1 0 0 0 0,-1 0 0 0 0,1-1 1 0 0,-1 1-1 0 0,1 1 0 0 0,-1-1 1 0 0,1 0-1 0 0,-1 0 0 0 0,1 0 0 0 0,-1 0 1 0 0,2 0-1 0 0,-1 1-5 0 0,-1 0 0 0 0,1 0 0 0 0,0-1 0 0 0,0 1 0 0 0,0 0 0 0 0,0 0 0 0 0,-1 0 0 0 0,1 0 0 0 0,0 0 0 0 0,-1 0 0 0 0,1 0 0 0 0,0 2 0 0 0,1 4-6 0 0,0 0 0 0 0,0-1-1 0 0,1 10 1 0 0,0 5 41 0 0,-2-1 0 0 0,-1 1 0 0 0,0-1 0 0 0,-2 1 0 0 0,0-1 0 0 0,-1 1 0 0 0,-1-1 0 0 0,-11 33 0 0 0,3-20 9 0 0,-1-2 0 0 0,-1 0 0 0 0,-2 0 0 0 0,-28 41 0 0 0,32-54-141 0 0,-1-1 0 0 0,-1 0 0 0 0,0-1 0 0 0,-2-1 1 0 0,1 0-1 0 0,-2-1 0 0 0,-28 19 0 0 0,31-24-752 0 0,0-1 1 0 0,-28 12-1 0 0,21-14-889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9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29 177 4144 0 0,'0'-35'466'0'0,"-1"-18"5799"0"0,0-35 6018 0 0,3 96-11946 0 0,2 10-28 0 0,-1 0 1 0 0,-1 0-1 0 0,-1 1 0 0 0,-2 35 0 0 0,0-33-156 0 0,-16 259 712 0 0,-2 48-714 0 0,19-311-244 0 0,0-1 1 0 0,1 1 0 0 0,1-1-1 0 0,0 1 1 0 0,1-1 0 0 0,7 19-1 0 0,-9-32-173 0 0,0-1 1 0 0,0 0-1 0 0,0 0 0 0 0,0 1 0 0 0,1-1 0 0 0,2 3 0 0 0,7 3-6231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0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1 191 18079 0 0,'0'0'414'0'0,"14"3"992"0"0,-9-3-1292 0 0,0 0 0 0 0,0 0 0 0 0,0 0 0 0 0,0 0 0 0 0,0-1 0 0 0,-1 0 0 0 0,1 0 0 0 0,0 0 0 0 0,0 0 0 0 0,5-3 0 0 0,-3 0 344 0 0,1 0 1 0 0,-1 0-1 0 0,0-1 0 0 0,0 0 1 0 0,7-7-1 0 0,-2 1-47 0 0,-1 0 0 0 0,0-1-1 0 0,11-15 1 0 0,-19 22-402 0 0,1 1-1 0 0,-1-1 0 0 0,0 0 1 0 0,-1-1-1 0 0,1 1 1 0 0,-1 0-1 0 0,0-1 1 0 0,-1 0-1 0 0,1 1 0 0 0,-1-1 1 0 0,1-10-1 0 0,-2 15-3 0 0,0 1 0 0 0,0-1 0 0 0,0 1 0 0 0,0-1 0 0 0,0 0-1 0 0,0 1 1 0 0,-1-1 0 0 0,1 1 0 0 0,0-1 0 0 0,0 1 0 0 0,0-1 0 0 0,-1 1 0 0 0,1-1-1 0 0,0 1 1 0 0,-1-1 0 0 0,1 1 0 0 0,0-1 0 0 0,-1 1 0 0 0,1 0 0 0 0,0-1 0 0 0,-1 1-1 0 0,1-1 1 0 0,-1 1 0 0 0,1 0 0 0 0,-1 0 0 0 0,0-1 0 0 0,-1 0 21 0 0,1 1 1 0 0,-1 0 0 0 0,0-1 0 0 0,1 1-1 0 0,-1 0 1 0 0,0 0 0 0 0,1 0-1 0 0,-1 0 1 0 0,-2 0 0 0 0,-1 1 30 0 0,0 0 1 0 0,0 0-1 0 0,0 1 0 0 0,-9 3 1 0 0,9-3-57 0 0,0 1 0 0 0,0 1 1 0 0,0-1-1 0 0,1 1 1 0 0,-1 0-1 0 0,1 0 1 0 0,0 0-1 0 0,0 1 0 0 0,0-1 1 0 0,1 1-1 0 0,-4 5 1 0 0,-2 7-254 0 0,-14 35 0 0 0,17-39 160 0 0,3-4 250 0 0,-1 1-1 0 0,2 0 1 0 0,-1-1 0 0 0,1 1 0 0 0,-1 13 0 0 0,3-16-67 0 0,0-1 0 0 0,0 1 1 0 0,0-1-1 0 0,1 1 1 0 0,0-1-1 0 0,0 0 1 0 0,1 0-1 0 0,-1 1 1 0 0,4 6-1 0 0,-3-10-116 0 0,0 0 0 0 0,0-1 0 0 0,0 1 0 0 0,0-1-1 0 0,0 1 1 0 0,0-1 0 0 0,1 0 0 0 0,-1 0 0 0 0,1 0 0 0 0,0 0-1 0 0,-1 0 1 0 0,1-1 0 0 0,0 1 0 0 0,0-1 0 0 0,0 0 0 0 0,0 0-1 0 0,0 0 1 0 0,0 0 0 0 0,0 0 0 0 0,1-1 0 0 0,-1 1 0 0 0,0-1-1 0 0,4 0 1 0 0,4 0-161 0 0,0 0 0 0 0,0-1 0 0 0,1 0 0 0 0,-1-1 0 0 0,14-3 0 0 0,-2-3-1347 0 0,-3-2-414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0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1 314 13824 0 0,'0'0'3339'0'0,"12"-5"-476"0"0,-9 2-2511 0 0,0 0 0 0 0,0 0 1 0 0,0 0-1 0 0,0 0 0 0 0,0 0 0 0 0,-1 0 0 0 0,1-1 0 0 0,-1 0 1 0 0,0 1-1 0 0,0-1 0 0 0,0 0 0 0 0,-1 0 0 0 0,1 0 0 0 0,0-6 1 0 0,57-173 1961 0 0,-53 166-2241 0 0,-7 36 6 0 0,2-7-79 0 0,1 26 0 0 0,7 42 0 0 0,-9-75 20 0 0,1-1-1 0 0,0 1 1 0 0,1-1-1 0 0,-1 1 1 0 0,1-1-1 0 0,0 0 0 0 0,0 0 1 0 0,0 0-1 0 0,1 0 1 0 0,-1 0-1 0 0,1 0 1 0 0,0-1-1 0 0,0 1 1 0 0,6 4-1 0 0,-8-7 4 0 0,1 0 0 0 0,0 1-1 0 0,-1-1 1 0 0,1 0 0 0 0,0 0 0 0 0,0-1-1 0 0,-1 1 1 0 0,1 0 0 0 0,0-1 0 0 0,0 1-1 0 0,0-1 1 0 0,0 1 0 0 0,0-1 0 0 0,0 0-1 0 0,0 0 1 0 0,0 0 0 0 0,0 0 0 0 0,0 0-1 0 0,0 0 1 0 0,0-1 0 0 0,0 1 0 0 0,0-1-1 0 0,0 1 1 0 0,0-1 0 0 0,-1 0-1 0 0,1 0 1 0 0,0 0 0 0 0,0 0 0 0 0,-1 0-1 0 0,1 0 1 0 0,0 0 0 0 0,-1 0 0 0 0,1-1-1 0 0,1-2 1 0 0,10-10 54 0 0,-2-1 1 0 0,1 0-1 0 0,-2-1 0 0 0,11-22 0 0 0,14-21-739 0 0,-24 44-517 0 0,24-27-1 0 0,0 9-4203 0 0,-18 20-2462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4608 0 0,'0'0'10918'0'0,"-13"3"-6574"0"0,5 0-3670 0 0,1 0 0 0 0,-1 1 0 0 0,0 0 0 0 0,1 1 0 0 0,0-1 0 0 0,0 2 0 0 0,-11 9 0 0 0,13-10-465 0 0,1 0 0 0 0,0 0 1 0 0,0 0-1 0 0,1 1 0 0 0,-1-1 1 0 0,-3 11-1 0 0,6-15-161 0 0,1 1-1 0 0,-1-1 1 0 0,1 0-1 0 0,-1 0 1 0 0,1 0-1 0 0,0 1 1 0 0,0-1-1 0 0,-1 0 1 0 0,1 0 0 0 0,0 1-1 0 0,0-1 1 0 0,0 0-1 0 0,1 0 1 0 0,-1 1-1 0 0,0 1 1 0 0,1-3-36 0 0,-1 1-1 0 0,1 0 1 0 0,-1-1 0 0 0,1 1 0 0 0,-1 0 0 0 0,1-1 0 0 0,-1 1-1 0 0,1-1 1 0 0,0 1 0 0 0,-1-1 0 0 0,1 1 0 0 0,0-1 0 0 0,0 0-1 0 0,-1 1 1 0 0,1-1 0 0 0,0 0 0 0 0,0 0 0 0 0,-1 1-1 0 0,1-1 1 0 0,0 0 0 0 0,0 0 0 0 0,0 0 0 0 0,-1 0 0 0 0,1 0-1 0 0,0 0 1 0 0,1 0 0 0 0,1 0 8 0 0,1-1 0 0 0,0 1 0 0 0,-1-1-1 0 0,1 0 1 0 0,-1 1 0 0 0,1-2 0 0 0,-1 1 0 0 0,0 0 0 0 0,1-1-1 0 0,2-1 1 0 0,31-24 242 0 0,-31 22-182 0 0,1 0 0 0 0,-1 0 0 0 0,1 0 0 0 0,0 1 0 0 0,0 0 0 0 0,10-3 0 0 0,-16 6-62 0 0,0 1-1 0 0,0 0 1 0 0,0 0 0 0 0,0-1 0 0 0,0 1-1 0 0,0 0 1 0 0,0 0 0 0 0,0 0-1 0 0,0 0 1 0 0,0 0 0 0 0,0 0-1 0 0,0 0 1 0 0,0 1 0 0 0,0-1-1 0 0,0 0 1 0 0,0 0 0 0 0,0 1-1 0 0,-1-1 1 0 0,1 1 0 0 0,0-1 0 0 0,0 1-1 0 0,0-1 1 0 0,1 2 0 0 0,-1-1-1 0 0,0 0 0 0 0,0 1 1 0 0,0 0-1 0 0,1-1 1 0 0,-1 1-1 0 0,-1 0 1 0 0,1-1-1 0 0,0 1 1 0 0,0 0-1 0 0,-1 0 0 0 0,1 2 1 0 0,1 4 3 0 0,-1-1 0 0 0,0 1 1 0 0,-1 0-1 0 0,0-1 0 0 0,-1 10 0 0 0,-2 10-8 0 0,-2-1-1 0 0,-1 1 0 0 0,-1-1 1 0 0,-12 28-1 0 0,-50 98-358 0 0,47-106-156 0 0,7-12-441 0 0,1 0-65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0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2760 0 0,'0'0'10385'0'0,"20"-15"-5636"0"0,-15 13-4353 0 0,1 0-1 0 0,-1 0 0 0 0,1 0 1 0 0,-1 1-1 0 0,9-2 1 0 0,-14 3-390 0 0,7 0 106 0 0,0 0 1 0 0,0 0-1 0 0,0 0 1 0 0,0 1 0 0 0,0 0-1 0 0,0 1 1 0 0,-1-1-1 0 0,1 1 1 0 0,-1 1-1 0 0,1-1 1 0 0,10 6 0 0 0,-7-3 214 0 0,1 0 1 0 0,0-2 0 0 0,12 4 0 0 0,-14-5-278 0 0,-1 0 5 0 0,1-1 0 0 0,-1 1 0 0 0,1-1 0 0 0,-1-1 0 0 0,1 1 0 0 0,0-2-1 0 0,-1 1 1 0 0,14-3 0 0 0,-14 1-96 0 0,0 1-1 0 0,1 0 1 0 0,10 0 0 0 0,49 6-394 0 0,-45-3 379 0 0,24 3 395 0 0,51 12 0 0 0,-64-10-322 0 0,0-2 1 0 0,0-2-1 0 0,0-1 1 0 0,0-2-1 0 0,0-1 1 0 0,56-9-1 0 0,62-12 1391 0 0,-88 12-1226 0 0,-1 3-1 0 0,75 1 0 0 0,-77 3-6 0 0,1-3 0 0 0,77-18 0 0 0,-100 17-65 0 0,166-18 242 0 0,-194 25-316 0 0,1 0 1 0 0,15 2 0 0 0,14 0 10 0 0,-6-3-33 0 0,106-7 47 0 0,-47-4 7 0 0,5-5 235 0 0,59-9 400 0 0,-24 6-164 0 0,-107 15-426 0 0,3 0 117 0 0,51-2 0 0 0,-79 7-216 0 0,5 0 20 0 0,-1 0 0 0 0,1-1 0 0 0,-1 0 0 0 0,1 0 0 0 0,6-2 0 0 0,12-9 119 0 0,-24 8-208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25 123 8288 0 0,'-4'-5'352'0'0,"1"0"0"0"0,-1 0 0 0 0,1-1 0 0 0,-4-8 0 0 0,6 11 193 0 0,1 1-1 0 0,-1-1 0 0 0,0 1 0 0 0,1-1 1 0 0,0 0-1 0 0,-1 1 0 0 0,1-1 0 0 0,0 0 0 0 0,0 1 1 0 0,1-1-1 0 0,-1 0 0 0 0,1 1 0 0 0,0-5 0 0 0,0 3 42 0 0,1-1 0 0 0,0 1 0 0 0,0 0 0 0 0,0-1 0 0 0,0 1 0 0 0,0 0 0 0 0,4-4 0 0 0,-5 8-548 0 0,-1-1 1 0 0,1 0-1 0 0,-1 1 1 0 0,1-1-1 0 0,0 0 1 0 0,-1 1-1 0 0,1-1 1 0 0,0 1-1 0 0,0-1 1 0 0,-1 1-1 0 0,1-1 1 0 0,0 1-1 0 0,0 0 0 0 0,0-1 1 0 0,-1 1-1 0 0,1 0 1 0 0,0 0-1 0 0,0 0 1 0 0,0-1-1 0 0,0 1 1 0 0,0 0-1 0 0,0 0 1 0 0,0 0-1 0 0,-1 0 1 0 0,1 1-1 0 0,0-1 0 0 0,0 0 1 0 0,0 0-1 0 0,0 0 1 0 0,0 1-1 0 0,0-1 1 0 0,-1 0-1 0 0,1 1 1 0 0,0-1-1 0 0,0 1 1 0 0,-1-1-1 0 0,1 1 1 0 0,0-1-1 0 0,-1 1 0 0 0,1 0 1 0 0,0-1-1 0 0,-1 1 1 0 0,2 1-1 0 0,3 5 73 0 0,0 0 0 0 0,0 0 0 0 0,0 0 0 0 0,-1 1 0 0 0,0 0 0 0 0,0 0 0 0 0,3 10-1 0 0,14 61 40 0 0,-21-77-140 0 0,34 201 215 0 0,-16 3-67 0 0,-10-97-21 0 0,3-40-332 0 0,-5-32-294 0 0,-3-22-914 0 0,2-4-437 0 0</inkml:trace>
  <inkml:trace contextRef="#ctx0" brushRef="#br0" timeOffset="1">110 440 14744 0 0,'0'0'1775'0'0,"8"-1"1273"0"0,33 0 1236 0 0,23 9-3614 0 0,-28-3-248 0 0,-18-4-331 0 0,0 0-1 0 0,1-1 1 0 0,-1 0 0 0 0,1-2-1 0 0,-1 0 1 0 0,23-6-1 0 0,-26 4-676 0 0,-1-1 0 0 0,0 0 0 0 0,0 0 0 0 0,23-15 0 0 0,-12 3-7605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16703 0 0,'-2'1'99'0'0,"0"0"0"0"0,1 1-1 0 0,-1-1 1 0 0,0 0 0 0 0,1 1-1 0 0,-1-1 1 0 0,1 1 0 0 0,-1 0-1 0 0,1-1 1 0 0,0 1-1 0 0,-1 0 1 0 0,1 0 0 0 0,0 0-1 0 0,0 0 1 0 0,0 0 0 0 0,1 0-1 0 0,-1 0 1 0 0,0 0-1 0 0,1 0 1 0 0,-1 3 0 0 0,0 6-9 0 0,0 0 0 0 0,1 21 0 0 0,0-17 302 0 0,0 45 497 0 0,3 1-1 0 0,19 113 1 0 0,-19-160-715 0 0,1 0 0 0 0,0 1-1 0 0,11 21 1 0 0,-12-31-122 0 0,-1 0 0 0 0,1 0 0 0 0,0-1 0 0 0,0 1 0 0 0,1-1 0 0 0,-1 0 0 0 0,1 1 0 0 0,0-2 0 0 0,0 1 0 0 0,1 0 0 0 0,-1-1 0 0 0,9 5 0 0 0,-11-7 10 0 0,1 0 0 0 0,-1-1-1 0 0,1 1 1 0 0,-1-1 0 0 0,1 1 0 0 0,0-1-1 0 0,-1 0 1 0 0,1 0 0 0 0,0 0 0 0 0,-1-1 0 0 0,1 1-1 0 0,-1 0 1 0 0,1-1 0 0 0,-1 0 0 0 0,1 0-1 0 0,-1 1 1 0 0,1-1 0 0 0,-1-1 0 0 0,0 1 0 0 0,1 0-1 0 0,-1-1 1 0 0,4-2 0 0 0,5-5 477 0 0,-1 0 0 0 0,18-19 0 0 0,-28 27-513 0 0,1 1 33 0 0,0-1-1 0 0,-1 0 1 0 0,1 1 0 0 0,0-1 0 0 0,-1 0-1 0 0,1 1 1 0 0,0-1 0 0 0,0 1 0 0 0,0-1-1 0 0,0 1 1 0 0,-1-1 0 0 0,1 1 0 0 0,0 0-1 0 0,0-1 1 0 0,0 1 0 0 0,0 0 0 0 0,0 0-1 0 0,0 0 1 0 0,0-1 0 0 0,0 1-1 0 0,0 0 1 0 0,0 0 0 0 0,1 1 0 0 0,0-1-24 0 0,-1 1-1 0 0,1 0 1 0 0,0-1 0 0 0,-1 1 0 0 0,1 0 0 0 0,-1 0 0 0 0,1 0 0 0 0,-1 0 0 0 0,0 0-1 0 0,0 0 1 0 0,1 1 0 0 0,0 0 0 0 0,3 4-21 0 0,-1 0 0 0 0,0 1 0 0 0,0-1 0 0 0,5 14 0 0 0,13 49 239 0 0,-16-46-510 0 0,10 25 1 0 0,-13-40-1616 0 0,1-1-1 0 0,0 1 0 0 0,9 11 1 0 0,-2-5-7033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11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0 272 12384 0 0,'0'0'1430'0'0,"11"-9"804"0"0,-7 8-1941 0 0,-1 0 1 0 0,1 0 0 0 0,-1 0 0 0 0,1 0 0 0 0,-1 0 0 0 0,1 1 0 0 0,-1-1-1 0 0,1 1 1 0 0,-1 0 0 0 0,1 0 0 0 0,6 2 0 0 0,18-2 837 0 0,98-24 1489 0 0,-33 5-1538 0 0,182-24 1032 0 0,4 19-1686 0 0,38 11 838 0 0,-191 9-658 0 0,-1-7 0 0 0,155-32 0 0 0,-252 38-454 0 0,-1-1 0 0 0,-1-2 0 0 0,1-1 1 0 0,42-20-1 0 0,-51 13-249 0 0,-13 12-648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12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9008 0 0,'0'0'816'0'0,"7"4"-502"0"0,1 1 946 0 0,0 0-1 0 0,0 0 0 0 0,15 6 1 0 0,-18-9-437 0 0,1-1 1 0 0,-1 0 0 0 0,1 0 0 0 0,7 0 0 0 0,-7 0-453 0 0,1 0 0 0 0,-1 0 0 0 0,8 2 0 0 0,15 6 278 0 0,1 0 0 0 0,-1-2 0 0 0,1-2-1 0 0,42 3 1 0 0,90 4-217 0 0,-153-11-420 0 0,289 11 424 0 0,-141-8-441 0 0,94-3-6 0 0,-61-5 120 0 0,32-1 44 0 0,132-5 142 0 0,-173 7 95 0 0,-1 9 383 0 0,-25 1-205 0 0,-81-8-562 0 0,159 3 98 0 0,-54-9 352 0 0,-32 0-370 0 0,80-1 153 0 0,33-6-128 0 0,-25 2 55 0 0,-52 6 91 0 0,-5 0-71 0 0,57 0 30 0 0,-62 3 53 0 0,71 3-243 0 0,-176 2 35 0 0,64-2 174 0 0,56 2-54 0 0,81-5-6 0 0,-87-1-42 0 0,38-5 67 0 0,-34 0-91 0 0,-9 2 16 0 0,164 5 83 0 0,-162 8-109 0 0,24 2-3 0 0,-173-5-91 0 0,29 3 54 0 0,1-3 0 0 0,71-4-1 0 0,-105-1-65 0 0,-6 1-137 0 0,1-1 1 0 0,-1-1-1 0 0,0-1 1 0 0,26-8-1 0 0,-24 0-1639 0 0,-8 3-5839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25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50 9384 0 0,'1'2'15'0'0,"-1"-1"8"0"0,0-1 1 0 0,0 1-1 0 0,0-1 1 0 0,1 1-1 0 0,-1-1 1 0 0,0 1-1 0 0,0-1 1 0 0,0 1-1 0 0,0 0 0 0 0,0-1 1 0 0,0 1-1 0 0,0-1 1 0 0,0 1-1 0 0,0-1 1 0 0,0 1-1 0 0,0-1 1 0 0,0 1-1 0 0,-1-1 0 0 0,1 1 1 0 0,0-1-1 0 0,0 1 1 0 0,0-1-1 0 0,-1 1 1 0 0,1-1-1 0 0,0 1 1 0 0,-1-1-1 0 0,1 1 0 0 0,0-1 1 0 0,-1 0-1 0 0,1 1 1 0 0,-1-1-1 0 0,1 0 1 0 0,-1 1-1 0 0,1-1 1 0 0,0 0-1 0 0,-1 1 0 0 0,1-1 1 0 0,-1 0-1 0 0,1 0 1 0 0,-1 0-1 0 0,0 1 1 0 0,0-1-23 0 0,1 0 1 0 0,-1 0-1 0 0,1 1 0 0 0,-1-1 1 0 0,1 1-1 0 0,-1-1 1 0 0,1 0-1 0 0,0 1 1 0 0,-1-1-1 0 0,1 1 1 0 0,0-1-1 0 0,-1 1 0 0 0,1-1 1 0 0,0 1-1 0 0,-1-1 1 0 0,1 1-1 0 0,0-1 1 0 0,0 1-1 0 0,0-1 1 0 0,-1 1-1 0 0,1 0 0 0 0,0-1 1 0 0,0 1-1 0 0,0-1 1 0 0,0 1-1 0 0,0 0 1 0 0,0-1-1 0 0,0 1 1 0 0,0-1-1 0 0,0 1 0 0 0,1 0 1 0 0,-1 0 102 0 0,0 0-1 0 0,0 0 1 0 0,0 0 0 0 0,0 0 0 0 0,0 0-1 0 0,0 0 1 0 0,0 0 0 0 0,0 0-1 0 0,0 0 1 0 0,-1 0 0 0 0,1 0 0 0 0,0 0-1 0 0,-4 4 4101 0 0,-5-19-2399 0 0,5 9-1237 0 0,3 4-450 0 0,1 1-1 0 0,0-1 0 0 0,-1 0 0 0 0,1 0 0 0 0,0 1 0 0 0,0-1 1 0 0,0 0-1 0 0,0 0 0 0 0,0 1 0 0 0,0-1 0 0 0,0 0 0 0 0,0 0 1 0 0,0 0-1 0 0,0 1 0 0 0,0-1 0 0 0,1 0 0 0 0,-1 0 0 0 0,0 1 1 0 0,0-1-1 0 0,1 0 0 0 0,-1 1 0 0 0,0-1 0 0 0,1 0 0 0 0,-1 1 1 0 0,1-1-1 0 0,-1 0 0 0 0,1 1 0 0 0,-1-1 0 0 0,1 1 0 0 0,0-1 0 0 0,-1 1 1 0 0,1-1-1 0 0,-1 1 0 0 0,1 0 0 0 0,0-1 0 0 0,0 1 0 0 0,-1 0 1 0 0,1-1-1 0 0,1 1 0 0 0,4-3 258 0 0,-1 1 0 0 0,1 0 1 0 0,9-2-1 0 0,-15 4-343 0 0,11-3 322 0 0,-1 0 124 0 0,1 1 0 0 0,0 0 1 0 0,19-1-1 0 0,-1 4-123 0 0,1 1 1 0 0,52 10-1 0 0,-77-11-331 0 0,0 0-1 0 0,-1-1 0 0 0,1 1 1 0 0,0-1-1 0 0,0-1 0 0 0,0 1 0 0 0,0-1 1 0 0,0 1-1 0 0,0-1 0 0 0,8-3 1 0 0,-1-1 14 0 0,-1 0 0 0 0,0-1-1 0 0,12-8 1 0 0,-18 11-472 0 0,0 1-1 0 0,0-1 1 0 0,0 1-1 0 0,0 0 1 0 0,0 1-1 0 0,1-1 1 0 0,-1 1-1 0 0,1 0 1 0 0,5 0-1 0 0,-2 1-929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36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24 141 2304 0 0,'-4'-4'2361'0'0,"-6"-5"1216"0"0,10 9-3394 0 0,-1-1-1 0 0,0 0 0 0 0,1 1 0 0 0,-1-1 1 0 0,1 0-1 0 0,-1 0 0 0 0,0 0 0 0 0,1 0 1 0 0,0 1-1 0 0,-1-1 0 0 0,1 0 0 0 0,0 0 1 0 0,-1 0-1 0 0,1 0 0 0 0,0-2 674 0 0,-2-6 1912 0 0,1 0 4270 0 0,6 7-6988 0 0,-1 1 0 0 0,0-1 0 0 0,0 1 0 0 0,1 0 0 0 0,-1 0 0 0 0,1 1-1 0 0,-1-1 1 0 0,6 1 0 0 0,53-3 622 0 0,32-1 16 0 0,29-1-9 0 0,70-8-158 0 0,11 8-403 0 0,-160 5-108 0 0,35 2 24 0 0,43-1 60 0 0,132-8 57 0 0,-48 3 72 0 0,159-8 43 0 0,36 9-31 0 0,-364 3-230 0 0,390-10 139 0 0,-293 3-11 0 0,118-2 206 0 0,-85 3-339 0 0,-120 6 24 0 0,238 4 376 0 0,-173-2-330 0 0,24 2 42 0 0,-93 2-34 0 0,-29-3 37 0 0,27 1 1 0 0,-40-5-59 0 0,0 2-73 0 0,7 7 217 0 0,14 8-1752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46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23 3224 0 0,'0'0'1233'0'0,"-21"3"6527"0"0,17-5-6342 0 0,-7-6 3482 0 0,11 8-4850 0 0,-1-1 1 0 0,1 1 0 0 0,0-1 0 0 0,0 1 0 0 0,0 0-1 0 0,0-1 1 0 0,0 1 0 0 0,0-1 0 0 0,1 1 0 0 0,-1-1-1 0 0,0 1 1 0 0,0 0 0 0 0,0-1 0 0 0,0 1 0 0 0,0-1-1 0 0,0 1 1 0 0,1 0 0 0 0,-1-1 0 0 0,0 1 0 0 0,0-1-1 0 0,1 1 1 0 0,-1 0 0 0 0,0-1 0 0 0,1 1 0 0 0,-1 0-1 0 0,0 0 1 0 0,1-1 0 0 0,-1 1 0 0 0,0 0 0 0 0,1 0-1 0 0,-1-1 1 0 0,1 1 0 0 0,-1 0 0 0 0,0 0 0 0 0,2 0-1 0 0,-1-1-27 0 0,0 1 0 0 0,0-1 0 0 0,0 1 0 0 0,0-1 0 0 0,0 1 0 0 0,0 0-1 0 0,0 0 1 0 0,0-1 0 0 0,0 1 0 0 0,0 0 0 0 0,1 0 0 0 0,-1 0 0 0 0,0 0-1 0 0,0 0 1 0 0,0 1 0 0 0,0-1 0 0 0,0 0 0 0 0,0 0 0 0 0,1 1 0 0 0,-1-1-1 0 0,0 1 1 0 0,0-1 0 0 0,0 1 0 0 0,0-1 0 0 0,0 1 0 0 0,1 1 0 0 0,0-1-26 0 0,-2-1 5 0 0,1 1 0 0 0,-1-1 0 0 0,0 0 0 0 0,1 0 0 0 0,-1 0 0 0 0,1 0 0 0 0,-1 1 0 0 0,0-1 0 0 0,1 0 0 0 0,-1 0 0 0 0,0 0 0 0 0,1 0-1 0 0,-1 0 1 0 0,1 0 0 0 0,-1 0 0 0 0,0 0 0 0 0,1 0 0 0 0,-1 0 0 0 0,1 0 0 0 0,-1 0 0 0 0,0 0 0 0 0,1 0 0 0 0,-1 0 0 0 0,0-1 0 0 0,1 1 0 0 0,0 0 0 0 0,-1 0 3 0 0,1-1 0 0 0,-1 1 0 0 0,1 0 0 0 0,-1 0 0 0 0,1 0 0 0 0,0-1 0 0 0,-1 1 0 0 0,1 0 0 0 0,-1 0 0 0 0,1 0 0 0 0,0 0 0 0 0,-1 0 0 0 0,1 0 0 0 0,-1 0 0 0 0,1 1 0 0 0,-1-1 0 0 0,1 0 0 0 0,0 0 0 0 0,-1 0 0 0 0,1 0 0 0 0,-1 1 0 0 0,1-1 0 0 0,-1 0 0 0 0,1 1 0 0 0,-1-1 0 0 0,1 1 0 0 0,17 8 448 0 0,23 10-1 0 0,-19-9-179 0 0,-18-7-268 0 0,0-1 0 0 0,0 0 0 0 0,0 0-1 0 0,1-1 1 0 0,-1 1 0 0 0,1-1 0 0 0,-1 0-1 0 0,1 0 1 0 0,-1 0 0 0 0,6 0 0 0 0,209-1 645 0 0,-110-5 142 0 0,-1-5-536 0 0,-28 3-256 0 0,-28 4 0 0 0,3 2 106 0 0,1 2-1 0 0,80 11 1 0 0,-88-7-73 0 0,34-2 98 0 0,0-1 68 0 0,163 11-7 0 0,-148-14-160 0 0,90 2 80 0 0,-6 0-2 0 0,27 3-180 0 0,29 1 665 0 0,-158-6-590 0 0,323-2 230 0 0,-190 6-38 0 0,-61 2 98 0 0,-52-1-122 0 0,84 8-86 0 0,13-2 299 0 0,-110-8-383 0 0,39-1 49 0 0,217-26 0 0 0,-272 15 95 0 0,35-5 221 0 0,-91 14-336 0 0,-8 1-15 0 0,-1 0 0 0 0,1-1 0 0 0,-1 0 0 0 0,7-2 0 0 0,-1 1-5 0 0,0 1 0 0 0,0 0-1 0 0,0 0 1 0 0,15 1 0 0 0,-12 0-7 0 0,90 0 267 0 0,-95 1-268 0 0,-8 0 4 0 0,0-1-1 0 0,0 0 1 0 0,0 0-1 0 0,-1 0 0 0 0,1 0 1 0 0,0 0-1 0 0,0 0 0 0 0,0 0 1 0 0,0 0-1 0 0,0 0 1 0 0,0 0-1 0 0,0 0 0 0 0,0 0 1 0 0,0-1-1 0 0,0 1 1 0 0,-1 0-1 0 0,1-1 0 0 0,0 1 1 0 0,1-1-1 0 0,-1 0 53 0 0,-1 1-75 0 0,0 0 0 0 0,0 0 1 0 0,0 0-1 0 0,1 0 0 0 0,-1 0 0 0 0,0 0 0 0 0,0 0 0 0 0,0 0 1 0 0,0 0-1 0 0,0 0 0 0 0,0 0 0 0 0,0 0 0 0 0,0 0 0 0 0,1 0 0 0 0,-1 0 1 0 0,0 0-1 0 0,0 0 0 0 0,0-1 0 0 0,0 1 0 0 0,0 0 0 0 0,0 0 0 0 0,0 0 1 0 0,0 0-1 0 0,0 0 0 0 0,0 0 0 0 0,0 0 0 0 0,0 0 0 0 0,1-1 1 0 0,-1 1-1 0 0,0 0 0 0 0,0 0 0 0 0,0 0 0 0 0,0 0 0 0 0,0 0 0 0 0,0 0 1 0 0,0 0-1 0 0,0-1 0 0 0,0 1 0 0 0,0 0 0 0 0,0 0 0 0 0,0 0 1 0 0,0 0-1 0 0,0 0 0 0 0,-1 0 0 0 0,1-1 0 0 0,0 1 0 0 0,0 0 0 0 0,0 0 1 0 0,0 0-1 0 0,0 0 0 0 0,0 0 0 0 0,-4-7-2049 0 0,3 5 1586 0 0,-2-10-2221 0 0,0 7 1316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48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71 7920 0 0,'-134'-10'3907'0'0,"131"10"-3902"0"0,-31-7-25 0 0,26 5 7 0 0,1 0-1 0 0,-1 0 1 0 0,-15 0-1 0 0,7 0-64 0 0,15 2 84 0 0,1-1 0 0 0,-1 1 0 0 0,1 0 0 0 0,-1-1 0 0 0,1 1 1 0 0,-1 0-1 0 0,0 0 0 0 0,1 0 0 0 0,-1 0 0 0 0,0-1 0 0 0,1 1 0 0 0,-1 0 0 0 0,0 0 1 0 0,1 0-1 0 0,-1 1 0 0 0,0-1 0 0 0,1 0 0 0 0,-1 0 0 0 0,1 0 0 0 0,-1 0 0 0 0,0 0 1 0 0,1 1-1 0 0,-1-1 0 0 0,1 0 0 0 0,-1 1 0 0 0,0-1 0 0 0,1 0 0 0 0,-1 1 0 0 0,1-1 1 0 0,-1 1-1 0 0,1-1 0 0 0,-1 1 0 0 0,1-1 0 0 0,0 1 0 0 0,-1-1 0 0 0,1 1 0 0 0,0-1 1 0 0,-1 1-1 0 0,1-1 0 0 0,0 1 0 0 0,0 0 0 0 0,-1-1 0 0 0,1 1 0 0 0,0 0 0 0 0,0-1 1 0 0,0 2-1 0 0,-1 0 121 0 0,1 0 1 0 0,-1 0-1 0 0,0 1 0 0 0,1-1 1 0 0,-1 0-1 0 0,0 0 1 0 0,0 0-1 0 0,-1 0 1 0 0,1 0-1 0 0,0 0 0 0 0,-1 0 1 0 0,1 0-1 0 0,-1-1 1 0 0,0 1-1 0 0,1 0 1 0 0,-1-1-1 0 0,0 0 0 0 0,-3 3 1 0 0,-5 2 2047 0 0,5-4-1323 0 0,1-8-732 0 0,2 2-137 0 0,0-1 103 0 0,1 5-68 0 0,1-1-1 0 0,-1 0 0 0 0,1 1 1 0 0,-1-1-1 0 0,1 1 0 0 0,0-1 1 0 0,-1 0-1 0 0,1 1 0 0 0,0-1 1 0 0,0 0-1 0 0,-1 1 0 0 0,1-1 0 0 0,0 0 1 0 0,0 1-1 0 0,0-1 0 0 0,0 0 1 0 0,0 1-1 0 0,0-1 0 0 0,0 0 1 0 0,0 0-1 0 0,0 1 0 0 0,0-1 1 0 0,0 0-1 0 0,1 1 0 0 0,-1-2 0 0 0,1 1 117 0 0,3 2-51 0 0,0-1 1 0 0,0 1-1 0 0,1 0 0 0 0,-1 0 1 0 0,0 0-1 0 0,0 1 1 0 0,0-1-1 0 0,-1 1 0 0 0,1 0 1 0 0,0 0-1 0 0,-1 0 1 0 0,5 4-1 0 0,-2-2-11 0 0,0 0-1 0 0,1 0 1 0 0,8 3-1 0 0,11 0 127 0 0,1 0-1 0 0,0-2 0 0 0,50 4 0 0 0,0 0-39 0 0,140 8 418 0 0,-9-2 164 0 0,-169-11-542 0 0,0-2 0 0 0,64-5 0 0 0,-14 0-81 0 0,-57 3-62 0 0,83 3 10 0 0,-108-2-56 0 0,0-2 0 0 0,1 1 0 0 0,-1-1 0 0 0,0 0 0 0 0,0-1 0 0 0,0 0 0 0 0,0 0 0 0 0,0 0 0 0 0,12-6 0 0 0,-8 3 9 0 0,-1 1-1 0 0,1 0 0 0 0,13-2 1 0 0,26-2 143 0 0,97-5 0 0 0,-87 12-163 0 0,49 1 16 0 0,-100 2 0 0 0,0-1 0 0 0,0 1-1 0 0,0 0 1 0 0,9 5 0 0 0,23 4 44 0 0,10-4 239 0 0,63 1 1 0 0,-73-7-88 0 0,29-1-44 0 0,134-18 1 0 0,-50 2 196 0 0,89-7 21 0 0,-124 5-390 0 0,-48 6 46 0 0,157-7 451 0 0,1 16-40 0 0,-226 3-451 0 0,20 1 0 0 0,-1 2 0 0 0,24 4 0 0 0,-20-2 0 0 0,29 1 0 0 0,177 8 0 0 0,-182-10 0 0 0,145 3 0 0 0,64 6 0 0 0,-219-10 16 0 0,43-3 0 0 0,-1 0 42 0 0,44 7 242 0 0,80 1 284 0 0,7-9-783 0 0,-114 2 387 0 0,1-8-328 0 0,-14 2-15 0 0,-67 4 201 0 0,1 0 0 0 0,-1-2 0 0 0,0 0 0 0 0,0 0 0 0 0,24-9 0 0 0,13-4 136 0 0,1 3 1 0 0,111-11-1 0 0,-22 12-36 0 0,-125 11-108 0 0,-1 2-1 0 0,1 0 1 0 0,26 6-1 0 0,-21-4 44 0 0,37 2 0 0 0,44-11 258 0 0,-1 0 125 0 0,-97 6-420 0 0,0 0-1 0 0,0 0 0 0 0,0 1 1 0 0,0 1-1 0 0,-1-1 1 0 0,13 5-1 0 0,3-1 12 0 0,-21-5-45 0 0,1 0 1 0 0,-1 1-1 0 0,0-1 1 0 0,1 1-1 0 0,-1 0 1 0 0,0 0 0 0 0,0 0-1 0 0,1 1 1 0 0,2 1-1 0 0,-4-2-11 0 0,1 1 0 0 0,-1-1 0 0 0,1 0 0 0 0,0 0 1 0 0,-1 0-1 0 0,1 0 0 0 0,0 0 0 0 0,0-1 0 0 0,-1 1 0 0 0,1-1 0 0 0,0 0 0 0 0,0 0 0 0 0,0 0 0 0 0,0 0 0 0 0,-1 0 1 0 0,1-1-1 0 0,0 1 0 0 0,0-1 0 0 0,0 0 0 0 0,-1 0 0 0 0,5-2 0 0 0,5 0-124 0 0,0 0 0 0 0,20-2 0 0 0,-7 1 319 0 0,-18 3-172 0 0,0-1 1 0 0,-1 1-1 0 0,1-1 1 0 0,-1 0-1 0 0,1-1 1 0 0,-1 0-1 0 0,11-6 1 0 0,-9 5-25 0 0,0 0 0 0 0,1 1 0 0 0,0-1 0 0 0,0 2 1 0 0,-1-1-1 0 0,1 1 0 0 0,1 1 0 0 0,-1-1 0 0 0,0 2 0 0 0,0-1 0 0 0,0 1 1 0 0,17 2-1 0 0,-20 0 12 0 0,-1-1 0 0 0,1 1 0 0 0,-1 0 1 0 0,0 1-1 0 0,0-1 0 0 0,0 1 0 0 0,0 0 1 0 0,0 0-1 0 0,5 5 0 0 0,11 7 26 0 0,-4-5 35 0 0,-7-3 23 0 0,1-1 0 0 0,-1 0 0 0 0,1-1 0 0 0,0 0 0 0 0,20 6 0 0 0,-18-5-24 0 0,-11-5-63 0 0,-1 0 0 0 0,1 0 0 0 0,-1-1 0 0 0,0 1 0 0 0,1 0 0 0 0,0-1 0 0 0,-1 0 0 0 0,1 1 1 0 0,-1-1-1 0 0,1 0 0 0 0,3 1 0 0 0,0-13 46 0 0,-5 12-161 0 0,0 0 0 0 0,0 0 0 0 0,0-1 0 0 0,0 1 0 0 0,1 0 1 0 0,-1 0-1 0 0,0-1 0 0 0,0 1 0 0 0,0 0 0 0 0,0 0 0 0 0,1 0 0 0 0,-1-1 0 0 0,0 1 0 0 0,0 0 0 0 0,0 0 0 0 0,1 0 0 0 0,-1 0 0 0 0,0-1 0 0 0,0 1 1 0 0,1 0-1 0 0,-1 0 0 0 0,0 0 0 0 0,0 0 0 0 0,1 0 0 0 0,-1 0 0 0 0,0 0 0 0 0,0 0 0 0 0,1 0 0 0 0,-1 0 0 0 0,0 0 0 0 0,0 0 0 0 0,1 0 0 0 0,-1 0 1 0 0,0 0-1 0 0,1 0 0 0 0,-1 0 0 0 0,0 0 0 0 0,1 0 0 0 0,-1-4-1227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58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61 2304 0 0,'-11'-7'6721'0'0,"16"2"-6235"0"0,-5 5-469 0 0,0 0 0 0 0,1 0 0 0 0,-1 0 0 0 0,0 0 0 0 0,1-1 0 0 0,-1 1 0 0 0,0 0 0 0 0,1 0 0 0 0,-1-1-1 0 0,0 1 1 0 0,1 0 0 0 0,-1-1 0 0 0,0 1 0 0 0,0 0 0 0 0,1-1 0 0 0,-1 1 0 0 0,0 0 0 0 0,0-1 0 0 0,0 1 0 0 0,0 0 0 0 0,0-1-1 0 0,1 1 1 0 0,-1-1 0 0 0,0 1 0 0 0,0 0 0 0 0,0-1 0 0 0,0 1 0 0 0,0-1 0 0 0,0 1 0 0 0,0 0 0 0 0,0-1 0 0 0,0 1-1 0 0,-1-1 1 0 0,0-3 89 0 0,1 4-87 0 0,0-1 0 0 0,0 1 0 0 0,-1 0 0 0 0,1-1 0 0 0,0 1 0 0 0,0 0 0 0 0,0-1 0 0 0,0 1 0 0 0,0 0 0 0 0,0-1 0 0 0,0 1 0 0 0,-1-1 0 0 0,1 1 0 0 0,0 0 0 0 0,0-1 0 0 0,0 1 0 0 0,0-1 0 0 0,1 1-1 0 0,-1 0 1 0 0,0-1 0 0 0,0 1 0 0 0,0 0 0 0 0,0-1 0 0 0,0 1 0 0 0,0-1 0 0 0,1 1 0 0 0,-1 0 0 0 0,0-1 0 0 0,0 1 0 0 0,0 0 0 0 0,1 0 0 0 0,-1-1 0 0 0,0 1 0 0 0,1 0 0 0 0,-1-1 0 0 0,0 1 0 0 0,0 0-1 0 0,1 0 1 0 0,0-1 0 0 0,-1 1 2 0 0,0 0-1 0 0,0 0 0 0 0,0 0 1 0 0,0 0-1 0 0,0 0 0 0 0,1 0 0 0 0,-1-1 1 0 0,0 1-1 0 0,0 0 0 0 0,0 0 1 0 0,0 0-1 0 0,0 0 0 0 0,0 0 0 0 0,0-1 1 0 0,1 1-1 0 0,-1 0 0 0 0,0 0 1 0 0,0 0-1 0 0,0 0 0 0 0,0-1 1 0 0,0 1-1 0 0,0 0 0 0 0,0 0 0 0 0,0 0 1 0 0,0-1-1 0 0,0 1 0 0 0,0 0 1 0 0,0 0-1 0 0,0 0 0 0 0,0-1 0 0 0,0 1 1 0 0,0 0-1 0 0,0 0 0 0 0,0 0 1 0 0,-1 0-1 0 0,1-1 0 0 0,0 1 1 0 0,0 0-1 0 0,0 0 0 0 0,0 0 0 0 0,0 0 1 0 0,-1-1-1 0 0,1 1-4 0 0,0 0 0 0 0,0 0 0 0 0,0 0 0 0 0,0-1 1 0 0,-1 1-1 0 0,1 0 0 0 0,0 0 0 0 0,0 0 0 0 0,0-1 0 0 0,0 1 0 0 0,0 0 0 0 0,0 0 0 0 0,0-1 1 0 0,0 1-1 0 0,0 0 0 0 0,0 0 0 0 0,0-1 0 0 0,0 1 0 0 0,0 0 0 0 0,0 0 0 0 0,0 0 1 0 0,0-1-1 0 0,0 1 0 0 0,0 0 0 0 0,0 0 0 0 0,0-1 0 0 0,0 1 0 0 0,0 0 0 0 0,0 0 0 0 0,0-1 1 0 0,0 1-1 0 0,1 0 0 0 0,-1 0 0 0 0,0 0 0 0 0,0-1 0 0 0,0 1 0 0 0,0 0 0 0 0,1 0 0 0 0,-1 0 1 0 0,0 0-1 0 0,0 0 0 0 0,0-1 0 0 0,0 1 0 0 0,1 0 0 0 0,-1 0 0 0 0,0 0 0 0 0,0 0 1 0 0,1 0-1 0 0,-1 0 0 0 0,0 0 0 0 0,0 0 0 0 0,1 0 0 0 0,-1 0 0 0 0,0 0 0 0 0,0 0 0 0 0,1 0 1 0 0,-1 0-1 0 0,0 0 0 0 0,0 0 0 0 0,0 0 0 0 0,1 0 0 0 0,-1 0 0 0 0,10 1 739 0 0,-3 0 3510 0 0,-7-2-4224 0 0,0 1 1 0 0,0 0 0 0 0,0 0-1 0 0,0 0 1 0 0,0 0 0 0 0,0-1-1 0 0,0 1 1 0 0,0 0 0 0 0,0 0-1 0 0,0 0 1 0 0,0 0 0 0 0,0-1-1 0 0,0 1 1 0 0,0 0 0 0 0,0 0-1 0 0,0 0 1 0 0,0 0 0 0 0,0-1-1 0 0,0 1 1 0 0,0 0 0 0 0,0 0-1 0 0,0 0 1 0 0,0 0 0 0 0,0-1-1 0 0,-1 1 1 0 0,1 0 0 0 0,0 0-1 0 0,0 0 1 0 0,0 0 0 0 0,0 0-1 0 0,0 0 1 0 0,0 0 0 0 0,-1-1-1 0 0,1 1 1 0 0,0 0 0 0 0,0 0-1 0 0,1 1 104 0 0,0-1 0 0 0,0 1 0 0 0,0-1-1 0 0,0 1 1 0 0,0-1 0 0 0,0 0 0 0 0,0 1-1 0 0,0-1 1 0 0,1 0 0 0 0,-1 0 0 0 0,0 0-1 0 0,0 0 1 0 0,0 0 0 0 0,0 0 0 0 0,3 0-1 0 0,12 0 754 0 0,-6 3-672 0 0,-1-2 0 0 0,1 1 0 0 0,-1-2 0 0 0,1 1 0 0 0,18-2 1 0 0,-15 0-114 0 0,1 1 0 0 0,17 2 0 0 0,149 19 1388 0 0,-168-20-1178 0 0,26 1 2 0 0,-20-1-209 0 0,1 1 1 0 0,19 4-1 0 0,-36-6-106 0 0,0 1 0 0 0,-1 0-1 0 0,1 0 1 0 0,-1 0 0 0 0,1 0-1 0 0,-1 0 1 0 0,1 0 0 0 0,-1 0-1 0 0,1 0 1 0 0,-1 1 0 0 0,0-1-1 0 0,2 3 1 0 0,-2-3-4 0 0,-1 0 0 0 0,1 0-1 0 0,0 0 1 0 0,0 0 0 0 0,0 0-1 0 0,0 0 1 0 0,0 0 0 0 0,0 0-1 0 0,0 0 1 0 0,0 0 0 0 0,1-1-1 0 0,-1 1 1 0 0,0 0 0 0 0,0-1-1 0 0,1 1 1 0 0,-1-1 0 0 0,0 0-1 0 0,1 1 1 0 0,-1-1 0 0 0,0 0-1 0 0,3 1 1 0 0,49-14 123 0 0,-39 12-103 0 0,28-3 199 0 0,80 4 0 0 0,-91 2-60 0 0,0 2 1 0 0,40 11-1 0 0,-52-11-94 0 0,-1-1 0 0 0,39 1-1 0 0,-25-2-15 0 0,-8 0-33 0 0,11 0 90 0 0,0 1-1 0 0,68 16 1 0 0,-38-3 303 0 0,-16-7-415 0 0,1-3 0 0 0,51 1 1 0 0,37 3-17 0 0,135 5 304 0 0,-211-14-371 0 0,-1 2-1 0 0,90 18 0 0 0,-112-16 250 0 0,1-1 1 0 0,60-1-1 0 0,47 3-70 0 0,-84-1-53 0 0,0-2-1 0 0,65-6 1 0 0,29-2-43 0 0,-152 5 0 0 0,1 1 0 0 0,0 0 0 0 0,-1 0 0 0 0,1 1 0 0 0,-1-1 0 0 0,0 1 0 0 0,1 1 0 0 0,-1-1 0 0 0,0 1 0 0 0,0-1 0 0 0,6 6 0 0 0,-4-3 0 0 0,1-1 0 0 0,0 1 0 0 0,15 4 0 0 0,-11-5 10 0 0,1-1-1 0 0,0-1 1 0 0,16 2 0 0 0,73-4 103 0 0,-69-2-89 0 0,83-3 57 0 0,49 0 51 0 0,48-1 4 0 0,-198 6-134 0 0,141 3 79 0 0,-108-3-24 0 0,70-9-1 0 0,-85 6 55 0 0,174-27 422 0 0,-169 24-512 0 0,-25 4-68 0 0,0 0 0 0 0,1 0 0 0 0,-1 1-1 0 0,0 1 1 0 0,1 0 0 0 0,16 3 0 0 0,-18 1 47 0 0,-11-4-1 0 0,0 0 0 0 0,0 1 0 0 0,-1-1 1 0 0,1 0-1 0 0,0 0 0 0 0,-1 0 0 0 0,1 1 0 0 0,0-1 0 0 0,-1 0 1 0 0,1 0-1 0 0,-1 1 0 0 0,1-1 0 0 0,0 1 0 0 0,-1-1 0 0 0,1 1 0 0 0,-1-1 1 0 0,1 1-1 0 0,-1-1 0 0 0,1 1 0 0 0,-1-1 0 0 0,0 1 0 0 0,1-1 0 0 0,-1 1 1 0 0,0 0-1 0 0,1-1 0 0 0,-1 1 0 0 0,0 0 0 0 0,0 0 0 0 0,2 2-86 0 0,-1-1-796 0 0,5 5 1476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06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6272 0 0,'0'0'786'0'0,"0"1"-167"0"0,2 7 140 0 0,0-1 0 0 0,1 0 0 0 0,0-1 0 0 0,6 12 3328 0 0,-13-24-3121 0 0,2 2-780 0 0,-4-7 225 0 0,4 8 46 0 0,4 6 322 0 0,-6-10-258 0 0,4 6-107 0 0,2 5 1238 0 0,-1-2-1456 0 0,2 3-68 0 0,-2-2 199 0 0,0-1 0 0 0,0 0 0 0 0,0 0 0 0 0,1 0 0 0 0,-1-1 0 0 0,5 5 832 0 0,11 7-293 0 0,-17-13-853 0 0,1 0 1 0 0,0 0-1 0 0,0 0 0 0 0,-1 0 1 0 0,1-1-1 0 0,0 1 1 0 0,0 0-1 0 0,-1 0 1 0 0,1 0-1 0 0,0-1 1 0 0,0 1-1 0 0,-1 0 1 0 0,1-1-1 0 0,0 1 0 0 0,-1-1 1 0 0,1 1-1 0 0,-1 0 1 0 0,1-1-1 0 0,0 0 1 0 0,-1 1-1 0 0,1-1 1 0 0,-1 1-1 0 0,1-1 1 0 0,-1 0-1 0 0,0 1 1 0 0,1-1-1 0 0,-1 0 0 0 0,0 1 1 0 0,1-1-1 0 0,-1 0 1 0 0,0 1-1 0 0,0-1 1 0 0,0 0-1 0 0,1 0 1 0 0,-1 1-1 0 0,0-1 1 0 0,0 0-1 0 0,0 0 0 0 0,-1-1 1 0 0,2-5 30 0 0,0 7-32 0 0,0 0 0 0 0,0 0 0 0 0,0 0 0 0 0,-1 1 0 0 0,1-1 0 0 0,0 0 0 0 0,0 0 0 0 0,-1 1 0 0 0,1-1 0 0 0,0 1-1 0 0,-1-1 1 0 0,1 0 0 0 0,0 1 0 0 0,-1-1 0 0 0,1 1 0 0 0,-1-1 0 0 0,1 1 0 0 0,-1 0 0 0 0,2 1 0 0 0,11 7 181 0 0,-8-7-111 0 0,-1 0 0 0 0,1-1 0 0 0,1 1 0 0 0,-1-1 0 0 0,0-1 0 0 0,0 1 0 0 0,8 0 0 0 0,-2-1-90 0 0,1 0 35 0 0,0 0 0 0 0,0-1-1 0 0,1 0 1 0 0,-1-1 0 0 0,15-3-1 0 0,-21 2-27 0 0,-1 1 0 0 0,1 1-1 0 0,0-1 1 0 0,-1 1 0 0 0,1 0-1 0 0,0 0 1 0 0,0 1 0 0 0,0 0-1 0 0,0 0 1 0 0,0 0 0 0 0,0 1-1 0 0,0-1 1 0 0,8 4 0 0 0,-3 0 6 0 0,1-1 1 0 0,0 0 0 0 0,0 0 0 0 0,0-1 0 0 0,0-1 0 0 0,0 0 0 0 0,0 0-1 0 0,0-2 1 0 0,16-1 0 0 0,-6 0 14 0 0,-17 2-12 0 0,0 0-1 0 0,-1-1 0 0 0,1 1 1 0 0,-1-1-1 0 0,9-3 0 0 0,4-1 46 0 0,1 0-1 0 0,28-3 1 0 0,-8 2-3 0 0,-18 3-32 0 0,-17 3-10 0 0,1-1 0 0 0,0 1 1 0 0,0-1-1 0 0,-1 0 0 0 0,1 0 1 0 0,0 0-1 0 0,-1 0 0 0 0,1 0 1 0 0,-1-1-1 0 0,0 0 0 0 0,6-3 1 0 0,-2-1 6 0 0,0 0 0 0 0,17-9 0 0 0,-21 14-13 0 0,0-1 0 0 0,0 1 1 0 0,0 0-1 0 0,0 0 0 0 0,0 0 0 0 0,0 0 1 0 0,1 1-1 0 0,-1-1 0 0 0,0 1 0 0 0,1 0 1 0 0,-1 0-1 0 0,4 0 0 0 0,8 2-2 0 0,-3 0 0 0 0,0 0 0 0 0,-1-2 0 0 0,1 1 0 0 0,18-2 0 0 0,-28 0 3 0 0,0 1 0 0 0,0-1 0 0 0,0 0 0 0 0,1 0 0 0 0,-1 0 0 0 0,0 0 0 0 0,0 0 0 0 0,0-1 0 0 0,0 1 0 0 0,-1 0 0 0 0,4-3 0 0 0,-3 2 2 0 0,0 0 1 0 0,0 0-1 0 0,1 0 0 0 0,-1 1 1 0 0,1-1-1 0 0,-1 1 0 0 0,1 0 1 0 0,3-2-1 0 0,-1 2 3 0 0,-1 1-1 0 0,1-1 1 0 0,0 1-1 0 0,-1 0 1 0 0,1 1-1 0 0,0-1 1 0 0,6 2 0 0 0,11 1 2 0 0,-5-2 11 0 0,-1-1 1 0 0,1-1-1 0 0,-1 0 0 0 0,27-6 1 0 0,-40 6-21 0 0,0 0 1 0 0,0 0 0 0 0,0 0 0 0 0,-1-1-1 0 0,6-3 1 0 0,-6 4 0 0 0,0-1-1 0 0,0 1 1 0 0,0 0 0 0 0,0 0-1 0 0,1-1 1 0 0,-1 1 0 0 0,1 1-1 0 0,4-2 1 0 0,13 0 74 0 0,39 3-1 0 0,-17 0-168 0 0,-15-2 204 0 0,27-5 0 0 0,-26 2 25 0 0,29 1 1 0 0,154-3 412 0 0,47 6-730 0 0,-108 11 320 0 0,-63-4-78 0 0,-3-1 72 0 0,89-7 1 0 0,-85-2-20 0 0,32-2 129 0 0,306-12 189 0 0,-232 9-432 0 0,-61 10-14 0 0,64 0 724 0 0,85 2-551 0 0,-67 1-291 0 0,231 3 398 0 0,-254 1 152 0 0,-95-2-268 0 0,37 6 53 0 0,-121-12-202 0 0,24 3 73 0 0,-32-4-48 0 0,-5 0-78 0 0,0 0-1 0 0,0 0 1 0 0,1 0-1 0 0,-1 0 0 0 0,0 0 1 0 0,0 0-1 0 0,0 0 1 0 0,1 0-1 0 0,-1 0 0 0 0,0 0 1 0 0,0 0-1 0 0,0 0 0 0 0,0 0 1 0 0,1 0-1 0 0,-1 0 1 0 0,0 1-1 0 0,0-1 0 0 0,0 0 1 0 0,0 0-1 0 0,1 0 1 0 0,-1 0-1 0 0,0 0 0 0 0,0 0 1 0 0,0 0-1 0 0,0 1 1 0 0,0-1-1 0 0,0 0 0 0 0,1 0 1 0 0,-1 0-1 0 0,0 0 1 0 0,0 1-1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7.png"/><Relationship Id="rId18" Type="http://schemas.openxmlformats.org/officeDocument/2006/relationships/customXml" Target="../ink/ink65.xm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12" Type="http://schemas.openxmlformats.org/officeDocument/2006/relationships/customXml" Target="../ink/ink62.xml"/><Relationship Id="rId17" Type="http://schemas.openxmlformats.org/officeDocument/2006/relationships/image" Target="../media/image69.png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10" Type="http://schemas.openxmlformats.org/officeDocument/2006/relationships/customXml" Target="../ink/ink61.xml"/><Relationship Id="rId19" Type="http://schemas.openxmlformats.org/officeDocument/2006/relationships/image" Target="../media/image70.png"/><Relationship Id="rId4" Type="http://schemas.openxmlformats.org/officeDocument/2006/relationships/customXml" Target="../ink/ink58.xml"/><Relationship Id="rId9" Type="http://schemas.openxmlformats.org/officeDocument/2006/relationships/image" Target="../media/image65.png"/><Relationship Id="rId14" Type="http://schemas.openxmlformats.org/officeDocument/2006/relationships/customXml" Target="../ink/ink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6.png"/><Relationship Id="rId18" Type="http://schemas.openxmlformats.org/officeDocument/2006/relationships/customXml" Target="../ink/ink74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customXml" Target="../ink/ink71.xml"/><Relationship Id="rId17" Type="http://schemas.openxmlformats.org/officeDocument/2006/relationships/image" Target="../media/image78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10" Type="http://schemas.openxmlformats.org/officeDocument/2006/relationships/customXml" Target="../ink/ink70.xml"/><Relationship Id="rId19" Type="http://schemas.openxmlformats.org/officeDocument/2006/relationships/image" Target="../media/image79.png"/><Relationship Id="rId4" Type="http://schemas.openxmlformats.org/officeDocument/2006/relationships/customXml" Target="../ink/ink67.xml"/><Relationship Id="rId9" Type="http://schemas.openxmlformats.org/officeDocument/2006/relationships/image" Target="../media/image74.png"/><Relationship Id="rId14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9" Type="http://schemas.openxmlformats.org/officeDocument/2006/relationships/image" Target="../media/image98.png"/><Relationship Id="rId21" Type="http://schemas.openxmlformats.org/officeDocument/2006/relationships/image" Target="../media/image89.png"/><Relationship Id="rId34" Type="http://schemas.openxmlformats.org/officeDocument/2006/relationships/customXml" Target="../ink/ink91.xml"/><Relationship Id="rId7" Type="http://schemas.openxmlformats.org/officeDocument/2006/relationships/image" Target="../media/image82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93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84.png"/><Relationship Id="rId24" Type="http://schemas.openxmlformats.org/officeDocument/2006/relationships/customXml" Target="../ink/ink86.xml"/><Relationship Id="rId32" Type="http://schemas.openxmlformats.org/officeDocument/2006/relationships/customXml" Target="../ink/ink90.xml"/><Relationship Id="rId37" Type="http://schemas.openxmlformats.org/officeDocument/2006/relationships/image" Target="../media/image97.png"/><Relationship Id="rId40" Type="http://schemas.openxmlformats.org/officeDocument/2006/relationships/customXml" Target="../ink/ink94.xml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10" Type="http://schemas.openxmlformats.org/officeDocument/2006/relationships/customXml" Target="../ink/ink79.xml"/><Relationship Id="rId19" Type="http://schemas.openxmlformats.org/officeDocument/2006/relationships/image" Target="../media/image88.png"/><Relationship Id="rId31" Type="http://schemas.openxmlformats.org/officeDocument/2006/relationships/image" Target="../media/image94.png"/><Relationship Id="rId4" Type="http://schemas.openxmlformats.org/officeDocument/2006/relationships/customXml" Target="../ink/ink76.xml"/><Relationship Id="rId9" Type="http://schemas.openxmlformats.org/officeDocument/2006/relationships/image" Target="../media/image83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92.png"/><Relationship Id="rId30" Type="http://schemas.openxmlformats.org/officeDocument/2006/relationships/customXml" Target="../ink/ink89.xml"/><Relationship Id="rId35" Type="http://schemas.openxmlformats.org/officeDocument/2006/relationships/image" Target="../media/image96.png"/><Relationship Id="rId8" Type="http://schemas.openxmlformats.org/officeDocument/2006/relationships/customXml" Target="../ink/ink78.xml"/><Relationship Id="rId3" Type="http://schemas.openxmlformats.org/officeDocument/2006/relationships/image" Target="../media/image80.png"/><Relationship Id="rId12" Type="http://schemas.openxmlformats.org/officeDocument/2006/relationships/customXml" Target="../ink/ink80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9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109.png"/><Relationship Id="rId42" Type="http://schemas.openxmlformats.org/officeDocument/2006/relationships/customXml" Target="../ink/ink115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16" Type="http://schemas.openxmlformats.org/officeDocument/2006/relationships/customXml" Target="../ink/ink102.xml"/><Relationship Id="rId11" Type="http://schemas.openxmlformats.org/officeDocument/2006/relationships/image" Target="../media/image104.png"/><Relationship Id="rId32" Type="http://schemas.openxmlformats.org/officeDocument/2006/relationships/customXml" Target="../ink/ink110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23.xml"/><Relationship Id="rId74" Type="http://schemas.openxmlformats.org/officeDocument/2006/relationships/customXml" Target="../ink/ink131.xml"/><Relationship Id="rId79" Type="http://schemas.openxmlformats.org/officeDocument/2006/relationships/image" Target="../media/image138.png"/><Relationship Id="rId5" Type="http://schemas.openxmlformats.org/officeDocument/2006/relationships/image" Target="../media/image101.png"/><Relationship Id="rId19" Type="http://schemas.openxmlformats.org/officeDocument/2006/relationships/image" Target="../media/image108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12.png"/><Relationship Id="rId30" Type="http://schemas.openxmlformats.org/officeDocument/2006/relationships/customXml" Target="../ink/ink109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8" Type="http://schemas.openxmlformats.org/officeDocument/2006/relationships/customXml" Target="../ink/ink98.xml"/><Relationship Id="rId51" Type="http://schemas.openxmlformats.org/officeDocument/2006/relationships/image" Target="../media/image124.png"/><Relationship Id="rId72" Type="http://schemas.openxmlformats.org/officeDocument/2006/relationships/customXml" Target="../ink/ink130.xml"/><Relationship Id="rId80" Type="http://schemas.openxmlformats.org/officeDocument/2006/relationships/customXml" Target="../ink/ink134.xml"/><Relationship Id="rId85" Type="http://schemas.openxmlformats.org/officeDocument/2006/relationships/image" Target="../media/image141.png"/><Relationship Id="rId3" Type="http://schemas.openxmlformats.org/officeDocument/2006/relationships/image" Target="../media/image100.png"/><Relationship Id="rId12" Type="http://schemas.openxmlformats.org/officeDocument/2006/relationships/customXml" Target="../ink/ink100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20" Type="http://schemas.openxmlformats.org/officeDocument/2006/relationships/customXml" Target="../ink/ink104.xml"/><Relationship Id="rId41" Type="http://schemas.openxmlformats.org/officeDocument/2006/relationships/image" Target="../media/image119.png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70" Type="http://schemas.openxmlformats.org/officeDocument/2006/relationships/customXml" Target="../ink/ink129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" Type="http://schemas.openxmlformats.org/officeDocument/2006/relationships/customXml" Target="../ink/ink99.xml"/><Relationship Id="rId31" Type="http://schemas.openxmlformats.org/officeDocument/2006/relationships/image" Target="../media/image114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33.xml"/><Relationship Id="rId81" Type="http://schemas.openxmlformats.org/officeDocument/2006/relationships/image" Target="../media/image139.png"/><Relationship Id="rId4" Type="http://schemas.openxmlformats.org/officeDocument/2006/relationships/customXml" Target="../ink/ink96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03.xml"/><Relationship Id="rId39" Type="http://schemas.openxmlformats.org/officeDocument/2006/relationships/image" Target="../media/image118.png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126.png"/><Relationship Id="rId76" Type="http://schemas.openxmlformats.org/officeDocument/2006/relationships/customXml" Target="../ink/ink132.xml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2" Type="http://schemas.openxmlformats.org/officeDocument/2006/relationships/customXml" Target="../ink/ink95.xml"/><Relationship Id="rId29" Type="http://schemas.openxmlformats.org/officeDocument/2006/relationships/image" Target="../media/image113.png"/><Relationship Id="rId24" Type="http://schemas.openxmlformats.org/officeDocument/2006/relationships/customXml" Target="../ink/ink106.xml"/><Relationship Id="rId40" Type="http://schemas.openxmlformats.org/officeDocument/2006/relationships/customXml" Target="../ink/ink114.xml"/><Relationship Id="rId45" Type="http://schemas.openxmlformats.org/officeDocument/2006/relationships/image" Target="../media/image121.png"/><Relationship Id="rId66" Type="http://schemas.openxmlformats.org/officeDocument/2006/relationships/customXml" Target="../ink/ink127.xml"/><Relationship Id="rId61" Type="http://schemas.openxmlformats.org/officeDocument/2006/relationships/image" Target="../media/image129.png"/><Relationship Id="rId82" Type="http://schemas.openxmlformats.org/officeDocument/2006/relationships/customXml" Target="../ink/ink1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4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9" Type="http://schemas.openxmlformats.org/officeDocument/2006/relationships/image" Target="../media/image164.png"/><Relationship Id="rId21" Type="http://schemas.openxmlformats.org/officeDocument/2006/relationships/image" Target="../media/image155.png"/><Relationship Id="rId34" Type="http://schemas.openxmlformats.org/officeDocument/2006/relationships/customXml" Target="../ink/ink157.xml"/><Relationship Id="rId42" Type="http://schemas.openxmlformats.org/officeDocument/2006/relationships/customXml" Target="../ink/ink161.xml"/><Relationship Id="rId7" Type="http://schemas.openxmlformats.org/officeDocument/2006/relationships/image" Target="../media/image148.png"/><Relationship Id="rId2" Type="http://schemas.openxmlformats.org/officeDocument/2006/relationships/customXml" Target="../ink/ink141.xml"/><Relationship Id="rId16" Type="http://schemas.openxmlformats.org/officeDocument/2006/relationships/customXml" Target="../ink/ink148.xml"/><Relationship Id="rId20" Type="http://schemas.openxmlformats.org/officeDocument/2006/relationships/customXml" Target="../ink/ink150.xml"/><Relationship Id="rId29" Type="http://schemas.openxmlformats.org/officeDocument/2006/relationships/image" Target="../media/image159.png"/><Relationship Id="rId41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11" Type="http://schemas.openxmlformats.org/officeDocument/2006/relationships/image" Target="../media/image150.png"/><Relationship Id="rId24" Type="http://schemas.openxmlformats.org/officeDocument/2006/relationships/customXml" Target="../ink/ink152.xml"/><Relationship Id="rId32" Type="http://schemas.openxmlformats.org/officeDocument/2006/relationships/customXml" Target="../ink/ink156.xml"/><Relationship Id="rId37" Type="http://schemas.openxmlformats.org/officeDocument/2006/relationships/image" Target="../media/image163.png"/><Relationship Id="rId40" Type="http://schemas.openxmlformats.org/officeDocument/2006/relationships/customXml" Target="../ink/ink160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10" Type="http://schemas.openxmlformats.org/officeDocument/2006/relationships/customXml" Target="../ink/ink145.xml"/><Relationship Id="rId19" Type="http://schemas.openxmlformats.org/officeDocument/2006/relationships/image" Target="../media/image154.png"/><Relationship Id="rId31" Type="http://schemas.openxmlformats.org/officeDocument/2006/relationships/image" Target="../media/image160.png"/><Relationship Id="rId4" Type="http://schemas.openxmlformats.org/officeDocument/2006/relationships/customXml" Target="../ink/ink142.xml"/><Relationship Id="rId9" Type="http://schemas.openxmlformats.org/officeDocument/2006/relationships/image" Target="../media/image149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158.png"/><Relationship Id="rId30" Type="http://schemas.openxmlformats.org/officeDocument/2006/relationships/customXml" Target="../ink/ink155.xml"/><Relationship Id="rId35" Type="http://schemas.openxmlformats.org/officeDocument/2006/relationships/image" Target="../media/image162.png"/><Relationship Id="rId43" Type="http://schemas.openxmlformats.org/officeDocument/2006/relationships/image" Target="../media/image166.png"/><Relationship Id="rId8" Type="http://schemas.openxmlformats.org/officeDocument/2006/relationships/customXml" Target="../ink/ink144.xml"/><Relationship Id="rId3" Type="http://schemas.openxmlformats.org/officeDocument/2006/relationships/image" Target="../media/image146.png"/><Relationship Id="rId12" Type="http://schemas.openxmlformats.org/officeDocument/2006/relationships/customXml" Target="../ink/ink146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33" Type="http://schemas.openxmlformats.org/officeDocument/2006/relationships/image" Target="../media/image161.png"/><Relationship Id="rId38" Type="http://schemas.openxmlformats.org/officeDocument/2006/relationships/customXml" Target="../ink/ink15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customXml" Target="../ink/ink170.xml"/><Relationship Id="rId26" Type="http://schemas.openxmlformats.org/officeDocument/2006/relationships/customXml" Target="../ink/ink174.xml"/><Relationship Id="rId39" Type="http://schemas.openxmlformats.org/officeDocument/2006/relationships/image" Target="../media/image185.png"/><Relationship Id="rId21" Type="http://schemas.openxmlformats.org/officeDocument/2006/relationships/image" Target="../media/image176.png"/><Relationship Id="rId34" Type="http://schemas.openxmlformats.org/officeDocument/2006/relationships/customXml" Target="../ink/ink178.xml"/><Relationship Id="rId7" Type="http://schemas.openxmlformats.org/officeDocument/2006/relationships/image" Target="../media/image169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0" Type="http://schemas.openxmlformats.org/officeDocument/2006/relationships/customXml" Target="../ink/ink171.xml"/><Relationship Id="rId29" Type="http://schemas.openxmlformats.org/officeDocument/2006/relationships/image" Target="../media/image180.png"/><Relationship Id="rId41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1" Type="http://schemas.openxmlformats.org/officeDocument/2006/relationships/image" Target="../media/image171.png"/><Relationship Id="rId24" Type="http://schemas.openxmlformats.org/officeDocument/2006/relationships/customXml" Target="../ink/ink173.xml"/><Relationship Id="rId32" Type="http://schemas.openxmlformats.org/officeDocument/2006/relationships/customXml" Target="../ink/ink177.xml"/><Relationship Id="rId37" Type="http://schemas.openxmlformats.org/officeDocument/2006/relationships/image" Target="../media/image184.png"/><Relationship Id="rId40" Type="http://schemas.openxmlformats.org/officeDocument/2006/relationships/customXml" Target="../ink/ink181.xml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75.xml"/><Relationship Id="rId36" Type="http://schemas.openxmlformats.org/officeDocument/2006/relationships/customXml" Target="../ink/ink179.xml"/><Relationship Id="rId10" Type="http://schemas.openxmlformats.org/officeDocument/2006/relationships/customXml" Target="../ink/ink166.xml"/><Relationship Id="rId19" Type="http://schemas.openxmlformats.org/officeDocument/2006/relationships/image" Target="../media/image175.png"/><Relationship Id="rId31" Type="http://schemas.openxmlformats.org/officeDocument/2006/relationships/image" Target="../media/image181.png"/><Relationship Id="rId4" Type="http://schemas.openxmlformats.org/officeDocument/2006/relationships/customXml" Target="../ink/ink163.xml"/><Relationship Id="rId9" Type="http://schemas.openxmlformats.org/officeDocument/2006/relationships/image" Target="../media/image170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image" Target="../media/image179.png"/><Relationship Id="rId30" Type="http://schemas.openxmlformats.org/officeDocument/2006/relationships/customXml" Target="../ink/ink176.xml"/><Relationship Id="rId35" Type="http://schemas.openxmlformats.org/officeDocument/2006/relationships/image" Target="../media/image183.png"/><Relationship Id="rId8" Type="http://schemas.openxmlformats.org/officeDocument/2006/relationships/customXml" Target="../ink/ink165.xml"/><Relationship Id="rId3" Type="http://schemas.openxmlformats.org/officeDocument/2006/relationships/image" Target="../media/image167.png"/><Relationship Id="rId12" Type="http://schemas.openxmlformats.org/officeDocument/2006/relationships/customXml" Target="../ink/ink167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customXml" Target="../ink/ink1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customXml" Target="../ink/ink1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6.xml"/><Relationship Id="rId21" Type="http://schemas.openxmlformats.org/officeDocument/2006/relationships/image" Target="../media/image198.png"/><Relationship Id="rId42" Type="http://schemas.openxmlformats.org/officeDocument/2006/relationships/customXml" Target="../ink/ink204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17.xml"/><Relationship Id="rId84" Type="http://schemas.openxmlformats.org/officeDocument/2006/relationships/customXml" Target="../ink/ink225.xml"/><Relationship Id="rId89" Type="http://schemas.openxmlformats.org/officeDocument/2006/relationships/image" Target="../media/image232.png"/><Relationship Id="rId16" Type="http://schemas.openxmlformats.org/officeDocument/2006/relationships/customXml" Target="../ink/ink191.xml"/><Relationship Id="rId11" Type="http://schemas.openxmlformats.org/officeDocument/2006/relationships/image" Target="../media/image193.png"/><Relationship Id="rId32" Type="http://schemas.openxmlformats.org/officeDocument/2006/relationships/customXml" Target="../ink/ink199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2.xml"/><Relationship Id="rId74" Type="http://schemas.openxmlformats.org/officeDocument/2006/relationships/customXml" Target="../ink/ink220.xml"/><Relationship Id="rId79" Type="http://schemas.openxmlformats.org/officeDocument/2006/relationships/image" Target="../media/image227.png"/><Relationship Id="rId102" Type="http://schemas.openxmlformats.org/officeDocument/2006/relationships/customXml" Target="../ink/ink234.xml"/><Relationship Id="rId5" Type="http://schemas.openxmlformats.org/officeDocument/2006/relationships/image" Target="../media/image190.png"/><Relationship Id="rId90" Type="http://schemas.openxmlformats.org/officeDocument/2006/relationships/customXml" Target="../ink/ink228.xml"/><Relationship Id="rId95" Type="http://schemas.openxmlformats.org/officeDocument/2006/relationships/image" Target="../media/image235.png"/><Relationship Id="rId22" Type="http://schemas.openxmlformats.org/officeDocument/2006/relationships/customXml" Target="../ink/ink194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07.xml"/><Relationship Id="rId64" Type="http://schemas.openxmlformats.org/officeDocument/2006/relationships/customXml" Target="../ink/ink215.xml"/><Relationship Id="rId69" Type="http://schemas.openxmlformats.org/officeDocument/2006/relationships/image" Target="../media/image222.png"/><Relationship Id="rId80" Type="http://schemas.openxmlformats.org/officeDocument/2006/relationships/customXml" Target="../ink/ink223.xml"/><Relationship Id="rId85" Type="http://schemas.openxmlformats.org/officeDocument/2006/relationships/image" Target="../media/image230.png"/><Relationship Id="rId12" Type="http://schemas.openxmlformats.org/officeDocument/2006/relationships/customXml" Target="../ink/ink189.xml"/><Relationship Id="rId17" Type="http://schemas.openxmlformats.org/officeDocument/2006/relationships/image" Target="../media/image196.png"/><Relationship Id="rId25" Type="http://schemas.openxmlformats.org/officeDocument/2006/relationships/image" Target="../media/image200.png"/><Relationship Id="rId33" Type="http://schemas.openxmlformats.org/officeDocument/2006/relationships/image" Target="../media/image204.png"/><Relationship Id="rId38" Type="http://schemas.openxmlformats.org/officeDocument/2006/relationships/customXml" Target="../ink/ink202.xml"/><Relationship Id="rId46" Type="http://schemas.openxmlformats.org/officeDocument/2006/relationships/customXml" Target="../ink/ink206.xml"/><Relationship Id="rId59" Type="http://schemas.openxmlformats.org/officeDocument/2006/relationships/image" Target="../media/image217.png"/><Relationship Id="rId67" Type="http://schemas.openxmlformats.org/officeDocument/2006/relationships/image" Target="../media/image221.png"/><Relationship Id="rId103" Type="http://schemas.openxmlformats.org/officeDocument/2006/relationships/image" Target="../media/image239.png"/><Relationship Id="rId20" Type="http://schemas.openxmlformats.org/officeDocument/2006/relationships/customXml" Target="../ink/ink193.xml"/><Relationship Id="rId41" Type="http://schemas.openxmlformats.org/officeDocument/2006/relationships/image" Target="../media/image208.png"/><Relationship Id="rId54" Type="http://schemas.openxmlformats.org/officeDocument/2006/relationships/customXml" Target="../ink/ink210.xml"/><Relationship Id="rId62" Type="http://schemas.openxmlformats.org/officeDocument/2006/relationships/customXml" Target="../ink/ink214.xml"/><Relationship Id="rId70" Type="http://schemas.openxmlformats.org/officeDocument/2006/relationships/customXml" Target="../ink/ink218.xml"/><Relationship Id="rId75" Type="http://schemas.openxmlformats.org/officeDocument/2006/relationships/image" Target="../media/image225.png"/><Relationship Id="rId83" Type="http://schemas.openxmlformats.org/officeDocument/2006/relationships/image" Target="../media/image229.png"/><Relationship Id="rId88" Type="http://schemas.openxmlformats.org/officeDocument/2006/relationships/customXml" Target="../ink/ink227.xml"/><Relationship Id="rId91" Type="http://schemas.openxmlformats.org/officeDocument/2006/relationships/image" Target="../media/image233.png"/><Relationship Id="rId96" Type="http://schemas.openxmlformats.org/officeDocument/2006/relationships/customXml" Target="../ink/ink2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28" Type="http://schemas.openxmlformats.org/officeDocument/2006/relationships/customXml" Target="../ink/ink197.xml"/><Relationship Id="rId36" Type="http://schemas.openxmlformats.org/officeDocument/2006/relationships/customXml" Target="../ink/ink201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" Type="http://schemas.openxmlformats.org/officeDocument/2006/relationships/customXml" Target="../ink/ink188.xml"/><Relationship Id="rId31" Type="http://schemas.openxmlformats.org/officeDocument/2006/relationships/image" Target="../media/image203.png"/><Relationship Id="rId44" Type="http://schemas.openxmlformats.org/officeDocument/2006/relationships/customXml" Target="../ink/ink205.xml"/><Relationship Id="rId52" Type="http://schemas.openxmlformats.org/officeDocument/2006/relationships/customXml" Target="../ink/ink209.xml"/><Relationship Id="rId60" Type="http://schemas.openxmlformats.org/officeDocument/2006/relationships/customXml" Target="../ink/ink213.xml"/><Relationship Id="rId65" Type="http://schemas.openxmlformats.org/officeDocument/2006/relationships/image" Target="../media/image220.png"/><Relationship Id="rId73" Type="http://schemas.openxmlformats.org/officeDocument/2006/relationships/image" Target="../media/image224.png"/><Relationship Id="rId78" Type="http://schemas.openxmlformats.org/officeDocument/2006/relationships/customXml" Target="../ink/ink222.xml"/><Relationship Id="rId81" Type="http://schemas.openxmlformats.org/officeDocument/2006/relationships/image" Target="../media/image228.png"/><Relationship Id="rId86" Type="http://schemas.openxmlformats.org/officeDocument/2006/relationships/customXml" Target="../ink/ink226.xml"/><Relationship Id="rId94" Type="http://schemas.openxmlformats.org/officeDocument/2006/relationships/customXml" Target="../ink/ink230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4" Type="http://schemas.openxmlformats.org/officeDocument/2006/relationships/customXml" Target="../ink/ink185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192.xml"/><Relationship Id="rId39" Type="http://schemas.openxmlformats.org/officeDocument/2006/relationships/image" Target="../media/image207.png"/><Relationship Id="rId34" Type="http://schemas.openxmlformats.org/officeDocument/2006/relationships/customXml" Target="../ink/ink200.xml"/><Relationship Id="rId50" Type="http://schemas.openxmlformats.org/officeDocument/2006/relationships/customXml" Target="../ink/ink208.xml"/><Relationship Id="rId55" Type="http://schemas.openxmlformats.org/officeDocument/2006/relationships/image" Target="../media/image215.png"/><Relationship Id="rId76" Type="http://schemas.openxmlformats.org/officeDocument/2006/relationships/customXml" Target="../ink/ink221.xml"/><Relationship Id="rId97" Type="http://schemas.openxmlformats.org/officeDocument/2006/relationships/image" Target="../media/image236.png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29.xml"/><Relationship Id="rId2" Type="http://schemas.openxmlformats.org/officeDocument/2006/relationships/customXml" Target="../ink/ink184.xml"/><Relationship Id="rId29" Type="http://schemas.openxmlformats.org/officeDocument/2006/relationships/image" Target="../media/image202.png"/><Relationship Id="rId24" Type="http://schemas.openxmlformats.org/officeDocument/2006/relationships/customXml" Target="../ink/ink195.xml"/><Relationship Id="rId40" Type="http://schemas.openxmlformats.org/officeDocument/2006/relationships/customXml" Target="../ink/ink203.xml"/><Relationship Id="rId45" Type="http://schemas.openxmlformats.org/officeDocument/2006/relationships/image" Target="../media/image210.png"/><Relationship Id="rId66" Type="http://schemas.openxmlformats.org/officeDocument/2006/relationships/customXml" Target="../ink/ink216.xml"/><Relationship Id="rId87" Type="http://schemas.openxmlformats.org/officeDocument/2006/relationships/image" Target="../media/image231.png"/><Relationship Id="rId61" Type="http://schemas.openxmlformats.org/officeDocument/2006/relationships/image" Target="../media/image218.png"/><Relationship Id="rId82" Type="http://schemas.openxmlformats.org/officeDocument/2006/relationships/customXml" Target="../ink/ink224.xml"/><Relationship Id="rId19" Type="http://schemas.openxmlformats.org/officeDocument/2006/relationships/image" Target="../media/image197.png"/><Relationship Id="rId14" Type="http://schemas.openxmlformats.org/officeDocument/2006/relationships/customXml" Target="../ink/ink190.xml"/><Relationship Id="rId30" Type="http://schemas.openxmlformats.org/officeDocument/2006/relationships/customXml" Target="../ink/ink198.xml"/><Relationship Id="rId35" Type="http://schemas.openxmlformats.org/officeDocument/2006/relationships/image" Target="../media/image205.png"/><Relationship Id="rId56" Type="http://schemas.openxmlformats.org/officeDocument/2006/relationships/customXml" Target="../ink/ink211.xml"/><Relationship Id="rId77" Type="http://schemas.openxmlformats.org/officeDocument/2006/relationships/image" Target="../media/image226.png"/><Relationship Id="rId100" Type="http://schemas.openxmlformats.org/officeDocument/2006/relationships/customXml" Target="../ink/ink233.xml"/><Relationship Id="rId8" Type="http://schemas.openxmlformats.org/officeDocument/2006/relationships/customXml" Target="../ink/ink187.xml"/><Relationship Id="rId51" Type="http://schemas.openxmlformats.org/officeDocument/2006/relationships/image" Target="../media/image213.png"/><Relationship Id="rId72" Type="http://schemas.openxmlformats.org/officeDocument/2006/relationships/customXml" Target="../ink/ink219.xml"/><Relationship Id="rId93" Type="http://schemas.openxmlformats.org/officeDocument/2006/relationships/image" Target="../media/image234.png"/><Relationship Id="rId98" Type="http://schemas.openxmlformats.org/officeDocument/2006/relationships/customXml" Target="../ink/ink232.xml"/><Relationship Id="rId3" Type="http://schemas.openxmlformats.org/officeDocument/2006/relationships/image" Target="../media/image18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7.xml"/><Relationship Id="rId21" Type="http://schemas.openxmlformats.org/officeDocument/2006/relationships/image" Target="../media/image249.png"/><Relationship Id="rId42" Type="http://schemas.openxmlformats.org/officeDocument/2006/relationships/customXml" Target="../ink/ink255.xml"/><Relationship Id="rId47" Type="http://schemas.openxmlformats.org/officeDocument/2006/relationships/image" Target="../media/image262.png"/><Relationship Id="rId63" Type="http://schemas.openxmlformats.org/officeDocument/2006/relationships/image" Target="../media/image270.png"/><Relationship Id="rId68" Type="http://schemas.openxmlformats.org/officeDocument/2006/relationships/customXml" Target="../ink/ink268.xml"/><Relationship Id="rId84" Type="http://schemas.openxmlformats.org/officeDocument/2006/relationships/customXml" Target="../ink/ink276.xml"/><Relationship Id="rId89" Type="http://schemas.openxmlformats.org/officeDocument/2006/relationships/image" Target="../media/image283.png"/><Relationship Id="rId16" Type="http://schemas.openxmlformats.org/officeDocument/2006/relationships/customXml" Target="../ink/ink242.xml"/><Relationship Id="rId11" Type="http://schemas.openxmlformats.org/officeDocument/2006/relationships/image" Target="../media/image244.png"/><Relationship Id="rId32" Type="http://schemas.openxmlformats.org/officeDocument/2006/relationships/customXml" Target="../ink/ink250.xml"/><Relationship Id="rId37" Type="http://schemas.openxmlformats.org/officeDocument/2006/relationships/image" Target="../media/image257.png"/><Relationship Id="rId53" Type="http://schemas.openxmlformats.org/officeDocument/2006/relationships/image" Target="../media/image265.png"/><Relationship Id="rId58" Type="http://schemas.openxmlformats.org/officeDocument/2006/relationships/customXml" Target="../ink/ink263.xml"/><Relationship Id="rId74" Type="http://schemas.openxmlformats.org/officeDocument/2006/relationships/customXml" Target="../ink/ink271.xml"/><Relationship Id="rId79" Type="http://schemas.openxmlformats.org/officeDocument/2006/relationships/image" Target="../media/image278.png"/><Relationship Id="rId5" Type="http://schemas.openxmlformats.org/officeDocument/2006/relationships/image" Target="../media/image241.png"/><Relationship Id="rId90" Type="http://schemas.openxmlformats.org/officeDocument/2006/relationships/customXml" Target="../ink/ink279.xml"/><Relationship Id="rId95" Type="http://schemas.openxmlformats.org/officeDocument/2006/relationships/image" Target="../media/image286.png"/><Relationship Id="rId22" Type="http://schemas.openxmlformats.org/officeDocument/2006/relationships/customXml" Target="../ink/ink245.xml"/><Relationship Id="rId27" Type="http://schemas.openxmlformats.org/officeDocument/2006/relationships/image" Target="../media/image252.png"/><Relationship Id="rId43" Type="http://schemas.openxmlformats.org/officeDocument/2006/relationships/image" Target="../media/image260.png"/><Relationship Id="rId48" Type="http://schemas.openxmlformats.org/officeDocument/2006/relationships/customXml" Target="../ink/ink258.xml"/><Relationship Id="rId64" Type="http://schemas.openxmlformats.org/officeDocument/2006/relationships/customXml" Target="../ink/ink266.xml"/><Relationship Id="rId69" Type="http://schemas.openxmlformats.org/officeDocument/2006/relationships/image" Target="../media/image273.png"/><Relationship Id="rId80" Type="http://schemas.openxmlformats.org/officeDocument/2006/relationships/customXml" Target="../ink/ink274.xml"/><Relationship Id="rId85" Type="http://schemas.openxmlformats.org/officeDocument/2006/relationships/image" Target="../media/image281.png"/><Relationship Id="rId12" Type="http://schemas.openxmlformats.org/officeDocument/2006/relationships/customXml" Target="../ink/ink240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253.xml"/><Relationship Id="rId46" Type="http://schemas.openxmlformats.org/officeDocument/2006/relationships/customXml" Target="../ink/ink257.xml"/><Relationship Id="rId59" Type="http://schemas.openxmlformats.org/officeDocument/2006/relationships/image" Target="../media/image268.png"/><Relationship Id="rId67" Type="http://schemas.openxmlformats.org/officeDocument/2006/relationships/image" Target="../media/image272.png"/><Relationship Id="rId20" Type="http://schemas.openxmlformats.org/officeDocument/2006/relationships/customXml" Target="../ink/ink244.xml"/><Relationship Id="rId41" Type="http://schemas.openxmlformats.org/officeDocument/2006/relationships/image" Target="../media/image259.png"/><Relationship Id="rId54" Type="http://schemas.openxmlformats.org/officeDocument/2006/relationships/customXml" Target="../ink/ink261.xml"/><Relationship Id="rId62" Type="http://schemas.openxmlformats.org/officeDocument/2006/relationships/customXml" Target="../ink/ink265.xml"/><Relationship Id="rId70" Type="http://schemas.openxmlformats.org/officeDocument/2006/relationships/customXml" Target="../ink/ink269.xml"/><Relationship Id="rId75" Type="http://schemas.openxmlformats.org/officeDocument/2006/relationships/image" Target="../media/image276.png"/><Relationship Id="rId83" Type="http://schemas.openxmlformats.org/officeDocument/2006/relationships/image" Target="../media/image280.png"/><Relationship Id="rId88" Type="http://schemas.openxmlformats.org/officeDocument/2006/relationships/customXml" Target="../ink/ink278.xml"/><Relationship Id="rId91" Type="http://schemas.openxmlformats.org/officeDocument/2006/relationships/image" Target="../media/image284.png"/><Relationship Id="rId96" Type="http://schemas.openxmlformats.org/officeDocument/2006/relationships/customXml" Target="../ink/ink2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49" Type="http://schemas.openxmlformats.org/officeDocument/2006/relationships/image" Target="../media/image263.png"/><Relationship Id="rId57" Type="http://schemas.openxmlformats.org/officeDocument/2006/relationships/image" Target="../media/image267.png"/><Relationship Id="rId10" Type="http://schemas.openxmlformats.org/officeDocument/2006/relationships/customXml" Target="../ink/ink239.xml"/><Relationship Id="rId31" Type="http://schemas.openxmlformats.org/officeDocument/2006/relationships/image" Target="../media/image254.png"/><Relationship Id="rId44" Type="http://schemas.openxmlformats.org/officeDocument/2006/relationships/customXml" Target="../ink/ink256.xml"/><Relationship Id="rId52" Type="http://schemas.openxmlformats.org/officeDocument/2006/relationships/customXml" Target="../ink/ink260.xml"/><Relationship Id="rId60" Type="http://schemas.openxmlformats.org/officeDocument/2006/relationships/customXml" Target="../ink/ink264.xml"/><Relationship Id="rId65" Type="http://schemas.openxmlformats.org/officeDocument/2006/relationships/image" Target="../media/image271.png"/><Relationship Id="rId73" Type="http://schemas.openxmlformats.org/officeDocument/2006/relationships/image" Target="../media/image275.png"/><Relationship Id="rId78" Type="http://schemas.openxmlformats.org/officeDocument/2006/relationships/customXml" Target="../ink/ink273.xml"/><Relationship Id="rId81" Type="http://schemas.openxmlformats.org/officeDocument/2006/relationships/image" Target="../media/image279.png"/><Relationship Id="rId86" Type="http://schemas.openxmlformats.org/officeDocument/2006/relationships/customXml" Target="../ink/ink277.xml"/><Relationship Id="rId94" Type="http://schemas.openxmlformats.org/officeDocument/2006/relationships/customXml" Target="../ink/ink281.xml"/><Relationship Id="rId99" Type="http://schemas.openxmlformats.org/officeDocument/2006/relationships/image" Target="../media/image288.png"/><Relationship Id="rId101" Type="http://schemas.openxmlformats.org/officeDocument/2006/relationships/image" Target="../media/image289.png"/><Relationship Id="rId4" Type="http://schemas.openxmlformats.org/officeDocument/2006/relationships/customXml" Target="../ink/ink236.xml"/><Relationship Id="rId9" Type="http://schemas.openxmlformats.org/officeDocument/2006/relationships/image" Target="../media/image243.png"/><Relationship Id="rId13" Type="http://schemas.openxmlformats.org/officeDocument/2006/relationships/image" Target="../media/image245.png"/><Relationship Id="rId18" Type="http://schemas.openxmlformats.org/officeDocument/2006/relationships/customXml" Target="../ink/ink243.xml"/><Relationship Id="rId39" Type="http://schemas.openxmlformats.org/officeDocument/2006/relationships/image" Target="../media/image258.png"/><Relationship Id="rId34" Type="http://schemas.openxmlformats.org/officeDocument/2006/relationships/customXml" Target="../ink/ink251.xml"/><Relationship Id="rId50" Type="http://schemas.openxmlformats.org/officeDocument/2006/relationships/customXml" Target="../ink/ink259.xml"/><Relationship Id="rId55" Type="http://schemas.openxmlformats.org/officeDocument/2006/relationships/image" Target="../media/image266.png"/><Relationship Id="rId76" Type="http://schemas.openxmlformats.org/officeDocument/2006/relationships/customXml" Target="../ink/ink272.xml"/><Relationship Id="rId97" Type="http://schemas.openxmlformats.org/officeDocument/2006/relationships/image" Target="../media/image287.png"/><Relationship Id="rId7" Type="http://schemas.openxmlformats.org/officeDocument/2006/relationships/image" Target="../media/image242.png"/><Relationship Id="rId71" Type="http://schemas.openxmlformats.org/officeDocument/2006/relationships/image" Target="../media/image274.png"/><Relationship Id="rId92" Type="http://schemas.openxmlformats.org/officeDocument/2006/relationships/customXml" Target="../ink/ink280.xml"/><Relationship Id="rId2" Type="http://schemas.openxmlformats.org/officeDocument/2006/relationships/customXml" Target="../ink/ink235.xml"/><Relationship Id="rId29" Type="http://schemas.openxmlformats.org/officeDocument/2006/relationships/image" Target="../media/image253.png"/><Relationship Id="rId24" Type="http://schemas.openxmlformats.org/officeDocument/2006/relationships/customXml" Target="../ink/ink246.xml"/><Relationship Id="rId40" Type="http://schemas.openxmlformats.org/officeDocument/2006/relationships/customXml" Target="../ink/ink254.xml"/><Relationship Id="rId45" Type="http://schemas.openxmlformats.org/officeDocument/2006/relationships/image" Target="../media/image261.png"/><Relationship Id="rId66" Type="http://schemas.openxmlformats.org/officeDocument/2006/relationships/customXml" Target="../ink/ink267.xml"/><Relationship Id="rId87" Type="http://schemas.openxmlformats.org/officeDocument/2006/relationships/image" Target="../media/image282.png"/><Relationship Id="rId61" Type="http://schemas.openxmlformats.org/officeDocument/2006/relationships/image" Target="../media/image269.png"/><Relationship Id="rId82" Type="http://schemas.openxmlformats.org/officeDocument/2006/relationships/customXml" Target="../ink/ink275.xml"/><Relationship Id="rId19" Type="http://schemas.openxmlformats.org/officeDocument/2006/relationships/image" Target="../media/image248.png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56.png"/><Relationship Id="rId56" Type="http://schemas.openxmlformats.org/officeDocument/2006/relationships/customXml" Target="../ink/ink262.xml"/><Relationship Id="rId77" Type="http://schemas.openxmlformats.org/officeDocument/2006/relationships/image" Target="../media/image277.png"/><Relationship Id="rId100" Type="http://schemas.openxmlformats.org/officeDocument/2006/relationships/customXml" Target="../ink/ink284.xml"/><Relationship Id="rId8" Type="http://schemas.openxmlformats.org/officeDocument/2006/relationships/customXml" Target="../ink/ink238.xml"/><Relationship Id="rId51" Type="http://schemas.openxmlformats.org/officeDocument/2006/relationships/image" Target="../media/image264.png"/><Relationship Id="rId72" Type="http://schemas.openxmlformats.org/officeDocument/2006/relationships/customXml" Target="../ink/ink270.xml"/><Relationship Id="rId93" Type="http://schemas.openxmlformats.org/officeDocument/2006/relationships/image" Target="../media/image285.png"/><Relationship Id="rId98" Type="http://schemas.openxmlformats.org/officeDocument/2006/relationships/customXml" Target="../ink/ink283.xml"/><Relationship Id="rId3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7.xml"/><Relationship Id="rId21" Type="http://schemas.openxmlformats.org/officeDocument/2006/relationships/image" Target="../media/image3610.png"/><Relationship Id="rId42" Type="http://schemas.openxmlformats.org/officeDocument/2006/relationships/customXml" Target="../ink/ink305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18.xml"/><Relationship Id="rId84" Type="http://schemas.openxmlformats.org/officeDocument/2006/relationships/customXml" Target="../ink/ink326.xml"/><Relationship Id="rId89" Type="http://schemas.openxmlformats.org/officeDocument/2006/relationships/image" Target="../media/image290.png"/><Relationship Id="rId16" Type="http://schemas.openxmlformats.org/officeDocument/2006/relationships/customXml" Target="../ink/ink292.xml"/><Relationship Id="rId11" Type="http://schemas.openxmlformats.org/officeDocument/2006/relationships/image" Target="../media/image3110.png"/><Relationship Id="rId32" Type="http://schemas.openxmlformats.org/officeDocument/2006/relationships/customXml" Target="../ink/ink300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313.xml"/><Relationship Id="rId74" Type="http://schemas.openxmlformats.org/officeDocument/2006/relationships/customXml" Target="../ink/ink321.xml"/><Relationship Id="rId79" Type="http://schemas.openxmlformats.org/officeDocument/2006/relationships/image" Target="../media/image650.png"/><Relationship Id="rId5" Type="http://schemas.openxmlformats.org/officeDocument/2006/relationships/image" Target="../media/image2810.png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Relationship Id="rId27" Type="http://schemas.openxmlformats.org/officeDocument/2006/relationships/image" Target="../media/image3910.png"/><Relationship Id="rId30" Type="http://schemas.openxmlformats.org/officeDocument/2006/relationships/customXml" Target="../ink/ink299.xml"/><Relationship Id="rId35" Type="http://schemas.openxmlformats.org/officeDocument/2006/relationships/image" Target="../media/image4310.png"/><Relationship Id="rId43" Type="http://schemas.openxmlformats.org/officeDocument/2006/relationships/image" Target="../media/image4710.png"/><Relationship Id="rId48" Type="http://schemas.openxmlformats.org/officeDocument/2006/relationships/customXml" Target="../ink/ink308.xml"/><Relationship Id="rId56" Type="http://schemas.openxmlformats.org/officeDocument/2006/relationships/customXml" Target="../ink/ink312.xml"/><Relationship Id="rId64" Type="http://schemas.openxmlformats.org/officeDocument/2006/relationships/customXml" Target="../ink/ink316.xml"/><Relationship Id="rId69" Type="http://schemas.openxmlformats.org/officeDocument/2006/relationships/image" Target="../media/image600.png"/><Relationship Id="rId77" Type="http://schemas.openxmlformats.org/officeDocument/2006/relationships/image" Target="../media/image640.png"/><Relationship Id="rId8" Type="http://schemas.openxmlformats.org/officeDocument/2006/relationships/customXml" Target="../ink/ink288.xml"/><Relationship Id="rId51" Type="http://schemas.openxmlformats.org/officeDocument/2006/relationships/image" Target="../media/image5110.png"/><Relationship Id="rId72" Type="http://schemas.openxmlformats.org/officeDocument/2006/relationships/customXml" Target="../ink/ink320.xml"/><Relationship Id="rId80" Type="http://schemas.openxmlformats.org/officeDocument/2006/relationships/customXml" Target="../ink/ink324.xml"/><Relationship Id="rId85" Type="http://schemas.openxmlformats.org/officeDocument/2006/relationships/image" Target="../media/image680.png"/><Relationship Id="rId3" Type="http://schemas.openxmlformats.org/officeDocument/2006/relationships/image" Target="../media/image2710.png"/><Relationship Id="rId12" Type="http://schemas.openxmlformats.org/officeDocument/2006/relationships/customXml" Target="../ink/ink290.xml"/><Relationship Id="rId17" Type="http://schemas.openxmlformats.org/officeDocument/2006/relationships/image" Target="../media/image3410.png"/><Relationship Id="rId25" Type="http://schemas.openxmlformats.org/officeDocument/2006/relationships/image" Target="../media/image3810.png"/><Relationship Id="rId33" Type="http://schemas.openxmlformats.org/officeDocument/2006/relationships/image" Target="../media/image4210.png"/><Relationship Id="rId38" Type="http://schemas.openxmlformats.org/officeDocument/2006/relationships/customXml" Target="../ink/ink303.xml"/><Relationship Id="rId46" Type="http://schemas.openxmlformats.org/officeDocument/2006/relationships/customXml" Target="../ink/ink307.xml"/><Relationship Id="rId59" Type="http://schemas.openxmlformats.org/officeDocument/2006/relationships/image" Target="../media/image550.png"/><Relationship Id="rId67" Type="http://schemas.openxmlformats.org/officeDocument/2006/relationships/image" Target="../media/image590.png"/><Relationship Id="rId20" Type="http://schemas.openxmlformats.org/officeDocument/2006/relationships/customXml" Target="../ink/ink294.xml"/><Relationship Id="rId41" Type="http://schemas.openxmlformats.org/officeDocument/2006/relationships/image" Target="../media/image4610.png"/><Relationship Id="rId54" Type="http://schemas.openxmlformats.org/officeDocument/2006/relationships/customXml" Target="../ink/ink311.xml"/><Relationship Id="rId62" Type="http://schemas.openxmlformats.org/officeDocument/2006/relationships/customXml" Target="../ink/ink315.xml"/><Relationship Id="rId70" Type="http://schemas.openxmlformats.org/officeDocument/2006/relationships/customXml" Target="../ink/ink319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3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7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298.xml"/><Relationship Id="rId36" Type="http://schemas.openxmlformats.org/officeDocument/2006/relationships/customXml" Target="../ink/ink302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" Type="http://schemas.openxmlformats.org/officeDocument/2006/relationships/customXml" Target="../ink/ink289.xml"/><Relationship Id="rId31" Type="http://schemas.openxmlformats.org/officeDocument/2006/relationships/image" Target="../media/image4110.png"/><Relationship Id="rId44" Type="http://schemas.openxmlformats.org/officeDocument/2006/relationships/customXml" Target="../ink/ink306.xml"/><Relationship Id="rId52" Type="http://schemas.openxmlformats.org/officeDocument/2006/relationships/customXml" Target="../ink/ink310.xml"/><Relationship Id="rId60" Type="http://schemas.openxmlformats.org/officeDocument/2006/relationships/customXml" Target="../ink/ink314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23.xml"/><Relationship Id="rId81" Type="http://schemas.openxmlformats.org/officeDocument/2006/relationships/image" Target="../media/image660.png"/><Relationship Id="rId86" Type="http://schemas.openxmlformats.org/officeDocument/2006/relationships/customXml" Target="../ink/ink327.xml"/><Relationship Id="rId4" Type="http://schemas.openxmlformats.org/officeDocument/2006/relationships/customXml" Target="../ink/ink286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293.xml"/><Relationship Id="rId39" Type="http://schemas.openxmlformats.org/officeDocument/2006/relationships/image" Target="../media/image4510.png"/><Relationship Id="rId34" Type="http://schemas.openxmlformats.org/officeDocument/2006/relationships/customXml" Target="../ink/ink301.xml"/><Relationship Id="rId50" Type="http://schemas.openxmlformats.org/officeDocument/2006/relationships/customXml" Target="../ink/ink309.xml"/><Relationship Id="rId55" Type="http://schemas.openxmlformats.org/officeDocument/2006/relationships/image" Target="../media/image539.png"/><Relationship Id="rId76" Type="http://schemas.openxmlformats.org/officeDocument/2006/relationships/customXml" Target="../ink/ink322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285.xml"/><Relationship Id="rId29" Type="http://schemas.openxmlformats.org/officeDocument/2006/relationships/image" Target="../media/image4010.png"/><Relationship Id="rId24" Type="http://schemas.openxmlformats.org/officeDocument/2006/relationships/customXml" Target="../ink/ink296.xml"/><Relationship Id="rId40" Type="http://schemas.openxmlformats.org/officeDocument/2006/relationships/customXml" Target="../ink/ink304.xml"/><Relationship Id="rId45" Type="http://schemas.openxmlformats.org/officeDocument/2006/relationships/image" Target="../media/image4810.png"/><Relationship Id="rId66" Type="http://schemas.openxmlformats.org/officeDocument/2006/relationships/customXml" Target="../ink/ink317.xml"/><Relationship Id="rId87" Type="http://schemas.openxmlformats.org/officeDocument/2006/relationships/image" Target="../media/image690.png"/><Relationship Id="rId61" Type="http://schemas.openxmlformats.org/officeDocument/2006/relationships/image" Target="../media/image560.png"/><Relationship Id="rId82" Type="http://schemas.openxmlformats.org/officeDocument/2006/relationships/customXml" Target="../ink/ink325.xml"/><Relationship Id="rId19" Type="http://schemas.openxmlformats.org/officeDocument/2006/relationships/image" Target="../media/image35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1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5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7.xml"/><Relationship Id="rId9" Type="http://schemas.openxmlformats.org/officeDocument/2006/relationships/image" Target="../media/image14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3.png"/><Relationship Id="rId30" Type="http://schemas.openxmlformats.org/officeDocument/2006/relationships/customXml" Target="../ink/ink20.xml"/><Relationship Id="rId8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2.png"/><Relationship Id="rId18" Type="http://schemas.openxmlformats.org/officeDocument/2006/relationships/customXml" Target="../ink/ink30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27.xml"/><Relationship Id="rId17" Type="http://schemas.openxmlformats.org/officeDocument/2006/relationships/image" Target="../media/image3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customXml" Target="../ink/ink26.xml"/><Relationship Id="rId19" Type="http://schemas.openxmlformats.org/officeDocument/2006/relationships/image" Target="../media/image35.png"/><Relationship Id="rId4" Type="http://schemas.openxmlformats.org/officeDocument/2006/relationships/customXml" Target="../ink/ink23.xml"/><Relationship Id="rId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60.png"/><Relationship Id="rId7" Type="http://schemas.openxmlformats.org/officeDocument/2006/relationships/image" Target="../media/image40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5.png"/><Relationship Id="rId40" Type="http://schemas.openxmlformats.org/officeDocument/2006/relationships/customXml" Target="../ink/ink52.xml"/><Relationship Id="rId45" Type="http://schemas.openxmlformats.org/officeDocument/2006/relationships/image" Target="../media/image5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61.png"/><Relationship Id="rId10" Type="http://schemas.openxmlformats.org/officeDocument/2006/relationships/customXml" Target="../ink/ink37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4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50.png"/><Relationship Id="rId30" Type="http://schemas.openxmlformats.org/officeDocument/2006/relationships/customXml" Target="../ink/ink47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56.xml"/><Relationship Id="rId8" Type="http://schemas.openxmlformats.org/officeDocument/2006/relationships/customXml" Target="../ink/ink36.xml"/><Relationship Id="rId3" Type="http://schemas.openxmlformats.org/officeDocument/2006/relationships/image" Target="../media/image38.png"/><Relationship Id="rId12" Type="http://schemas.openxmlformats.org/officeDocument/2006/relationships/customXml" Target="../ink/ink38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20" Type="http://schemas.openxmlformats.org/officeDocument/2006/relationships/customXml" Target="../ink/ink42.xml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CBCD0F-28DB-41EF-91AD-8CF9160B6B24}"/>
              </a:ext>
            </a:extLst>
          </p:cNvPr>
          <p:cNvGrpSpPr/>
          <p:nvPr/>
        </p:nvGrpSpPr>
        <p:grpSpPr>
          <a:xfrm>
            <a:off x="4607209" y="1519819"/>
            <a:ext cx="2703960" cy="100440"/>
            <a:chOff x="4607209" y="1519819"/>
            <a:chExt cx="270396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F01253-C389-47BD-B490-D40440EA4F2F}"/>
                    </a:ext>
                  </a:extLst>
                </p14:cNvPr>
                <p14:cNvContentPartPr/>
                <p14:nvPr/>
              </p14:nvContentPartPr>
              <p14:xfrm>
                <a:off x="4607209" y="1519819"/>
                <a:ext cx="1380240" cy="10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F01253-C389-47BD-B490-D40440EA4F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8209" y="1510819"/>
                  <a:ext cx="1397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A1A629-BDA0-4D97-844C-B27A33D57BD5}"/>
                    </a:ext>
                  </a:extLst>
                </p14:cNvPr>
                <p14:cNvContentPartPr/>
                <p14:nvPr/>
              </p14:nvContentPartPr>
              <p14:xfrm>
                <a:off x="6619969" y="1526299"/>
                <a:ext cx="691200" cy="55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A1A629-BDA0-4D97-844C-B27A33D57B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10969" y="1517659"/>
                  <a:ext cx="708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EC35B-0369-4E7A-B9A6-7D444C949A37}"/>
                  </a:ext>
                </a:extLst>
              </p14:cNvPr>
              <p14:cNvContentPartPr/>
              <p14:nvPr/>
            </p14:nvContentPartPr>
            <p14:xfrm>
              <a:off x="758449" y="1939219"/>
              <a:ext cx="369720" cy="13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EC35B-0369-4E7A-B9A6-7D444C949A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449" y="1930579"/>
                <a:ext cx="387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E4BB4C-03E0-454C-8903-B2453DAF3186}"/>
                  </a:ext>
                </a:extLst>
              </p14:cNvPr>
              <p14:cNvContentPartPr/>
              <p14:nvPr/>
            </p14:nvContentPartPr>
            <p14:xfrm>
              <a:off x="1160569" y="3218299"/>
              <a:ext cx="334800" cy="32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E4BB4C-03E0-454C-8903-B2453DAF3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1569" y="3209659"/>
                <a:ext cx="352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1836B7-988E-492A-BE30-3D2E1CF710F5}"/>
                  </a:ext>
                </a:extLst>
              </p14:cNvPr>
              <p14:cNvContentPartPr/>
              <p14:nvPr/>
            </p14:nvContentPartPr>
            <p14:xfrm>
              <a:off x="726769" y="2995099"/>
              <a:ext cx="397440" cy="15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1836B7-988E-492A-BE30-3D2E1CF71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769" y="2986099"/>
                <a:ext cx="415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A761A7-1589-4A6B-A045-C025509940AC}"/>
                  </a:ext>
                </a:extLst>
              </p14:cNvPr>
              <p14:cNvContentPartPr/>
              <p14:nvPr/>
            </p14:nvContentPartPr>
            <p14:xfrm>
              <a:off x="4553569" y="4173739"/>
              <a:ext cx="1716480" cy="5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A761A7-1589-4A6B-A045-C025509940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4569" y="4164739"/>
                <a:ext cx="1734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56FD3F-FF98-489E-A630-8D483BAEB250}"/>
                  </a:ext>
                </a:extLst>
              </p14:cNvPr>
              <p14:cNvContentPartPr/>
              <p14:nvPr/>
            </p14:nvContentPartPr>
            <p14:xfrm>
              <a:off x="2222209" y="4407019"/>
              <a:ext cx="335520" cy="44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56FD3F-FF98-489E-A630-8D483BAEB2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209" y="4398379"/>
                <a:ext cx="353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176A31-542B-4F10-8E01-7CC4826892C6}"/>
                  </a:ext>
                </a:extLst>
              </p14:cNvPr>
              <p14:cNvContentPartPr/>
              <p14:nvPr/>
            </p14:nvContentPartPr>
            <p14:xfrm>
              <a:off x="3310129" y="4701499"/>
              <a:ext cx="1569600" cy="3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176A31-542B-4F10-8E01-7CC4826892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1489" y="4692499"/>
                <a:ext cx="1587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FE5F7E-73CA-4AE3-997A-03AC4EA15778}"/>
                  </a:ext>
                </a:extLst>
              </p14:cNvPr>
              <p14:cNvContentPartPr/>
              <p14:nvPr/>
            </p14:nvContentPartPr>
            <p14:xfrm>
              <a:off x="6402529" y="4713739"/>
              <a:ext cx="1377720" cy="26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FE5F7E-73CA-4AE3-997A-03AC4EA157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3529" y="4704739"/>
                <a:ext cx="139536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5055C2-D3E4-4498-B7FB-E180D10E84D3}"/>
                  </a:ext>
                </a:extLst>
              </p14:cNvPr>
              <p14:cNvContentPartPr/>
              <p14:nvPr/>
            </p14:nvContentPartPr>
            <p14:xfrm>
              <a:off x="3865609" y="1960099"/>
              <a:ext cx="89820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5055C2-D3E4-4498-B7FB-E180D10E84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969" y="1951459"/>
                <a:ext cx="91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1FE0E6-D02C-4736-82D8-C4E385879052}"/>
                  </a:ext>
                </a:extLst>
              </p14:cNvPr>
              <p14:cNvContentPartPr/>
              <p14:nvPr/>
            </p14:nvContentPartPr>
            <p14:xfrm>
              <a:off x="1405009" y="1969459"/>
              <a:ext cx="1069920" cy="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1FE0E6-D02C-4736-82D8-C4E385879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369" y="1960459"/>
                <a:ext cx="10875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8F41F5-902E-4A5E-9760-205E77FECE95}"/>
                  </a:ext>
                </a:extLst>
              </p14:cNvPr>
              <p14:cNvContentPartPr/>
              <p14:nvPr/>
            </p14:nvContentPartPr>
            <p14:xfrm>
              <a:off x="6021649" y="3004819"/>
              <a:ext cx="1593000" cy="31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8F41F5-902E-4A5E-9760-205E77FECE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009" y="2995819"/>
                <a:ext cx="1610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989B4-031A-4BD6-B725-0A245E56E09F}"/>
                  </a:ext>
                </a:extLst>
              </p14:cNvPr>
              <p14:cNvContentPartPr/>
              <p14:nvPr/>
            </p14:nvContentPartPr>
            <p14:xfrm>
              <a:off x="1137169" y="3075379"/>
              <a:ext cx="355680" cy="17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989B4-031A-4BD6-B725-0A245E56E0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169" y="3066379"/>
                <a:ext cx="373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70DEF0-05C1-4B12-8D95-1099B2CEAE2D}"/>
                  </a:ext>
                </a:extLst>
              </p14:cNvPr>
              <p14:cNvContentPartPr/>
              <p14:nvPr/>
            </p14:nvContentPartPr>
            <p14:xfrm>
              <a:off x="2896849" y="2997979"/>
              <a:ext cx="147852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70DEF0-05C1-4B12-8D95-1099B2CEAE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849" y="2988979"/>
                <a:ext cx="1496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7602CD-C9F4-4E33-8D6D-722984D914A8}"/>
                  </a:ext>
                </a:extLst>
              </p14:cNvPr>
              <p14:cNvContentPartPr/>
              <p14:nvPr/>
            </p14:nvContentPartPr>
            <p14:xfrm>
              <a:off x="1211329" y="3453739"/>
              <a:ext cx="257760" cy="9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7602CD-C9F4-4E33-8D6D-722984D914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2689" y="3444739"/>
                <a:ext cx="275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DCEAC7-7B4C-4524-AC56-AC81B34D43FD}"/>
                  </a:ext>
                </a:extLst>
              </p14:cNvPr>
              <p14:cNvContentPartPr/>
              <p14:nvPr/>
            </p14:nvContentPartPr>
            <p14:xfrm>
              <a:off x="2594449" y="3551659"/>
              <a:ext cx="1121040" cy="3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DCEAC7-7B4C-4524-AC56-AC81B34D43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5449" y="3543019"/>
                <a:ext cx="113868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6F09D-651C-4857-B02F-292238B70C3A}"/>
              </a:ext>
            </a:extLst>
          </p:cNvPr>
          <p:cNvGrpSpPr/>
          <p:nvPr/>
        </p:nvGrpSpPr>
        <p:grpSpPr>
          <a:xfrm>
            <a:off x="1290529" y="3831379"/>
            <a:ext cx="2461320" cy="71640"/>
            <a:chOff x="1290529" y="3831379"/>
            <a:chExt cx="246132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008FEC-3ACA-4B8B-A1FF-D271557B4723}"/>
                    </a:ext>
                  </a:extLst>
                </p14:cNvPr>
                <p14:cNvContentPartPr/>
                <p14:nvPr/>
              </p14:nvContentPartPr>
              <p14:xfrm>
                <a:off x="1290529" y="3831379"/>
                <a:ext cx="1225080" cy="39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008FEC-3ACA-4B8B-A1FF-D271557B47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1529" y="3822379"/>
                  <a:ext cx="1242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A4BF9E-2099-47F2-BD7A-3D89931E95F7}"/>
                    </a:ext>
                  </a:extLst>
                </p14:cNvPr>
                <p14:cNvContentPartPr/>
                <p14:nvPr/>
              </p14:nvContentPartPr>
              <p14:xfrm>
                <a:off x="3203929" y="3860179"/>
                <a:ext cx="547920" cy="4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A4BF9E-2099-47F2-BD7A-3D89931E95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4929" y="3851179"/>
                  <a:ext cx="5655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D1DF2B-CFCB-40B0-BA61-1D4E5CCF8EC2}"/>
                  </a:ext>
                </a:extLst>
              </p14:cNvPr>
              <p14:cNvContentPartPr/>
              <p14:nvPr/>
            </p14:nvContentPartPr>
            <p14:xfrm>
              <a:off x="1885609" y="965779"/>
              <a:ext cx="1792800" cy="5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D1DF2B-CFCB-40B0-BA61-1D4E5CCF8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969" y="956779"/>
                <a:ext cx="1810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51283-BD29-4559-A991-47148661410E}"/>
                  </a:ext>
                </a:extLst>
              </p14:cNvPr>
              <p14:cNvContentPartPr/>
              <p14:nvPr/>
            </p14:nvContentPartPr>
            <p14:xfrm>
              <a:off x="6695929" y="1016539"/>
              <a:ext cx="854640" cy="2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51283-BD29-4559-A991-47148661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7289" y="1007539"/>
                <a:ext cx="8722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44154-7BC3-41F9-8856-B3CA671FA312}"/>
              </a:ext>
            </a:extLst>
          </p:cNvPr>
          <p:cNvGrpSpPr/>
          <p:nvPr/>
        </p:nvGrpSpPr>
        <p:grpSpPr>
          <a:xfrm>
            <a:off x="3178369" y="2169259"/>
            <a:ext cx="1589760" cy="374760"/>
            <a:chOff x="3178369" y="2169259"/>
            <a:chExt cx="158976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104CA6-6F88-48F5-A568-128097EB68E5}"/>
                    </a:ext>
                  </a:extLst>
                </p14:cNvPr>
                <p14:cNvContentPartPr/>
                <p14:nvPr/>
              </p14:nvContentPartPr>
              <p14:xfrm>
                <a:off x="3178369" y="2306419"/>
                <a:ext cx="110880" cy="199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104CA6-6F88-48F5-A568-128097EB68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729" y="2297419"/>
                  <a:ext cx="128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DF353C-6699-4FFC-8C67-A85D30315B8F}"/>
                    </a:ext>
                  </a:extLst>
                </p14:cNvPr>
                <p14:cNvContentPartPr/>
                <p14:nvPr/>
              </p14:nvContentPartPr>
              <p14:xfrm>
                <a:off x="3371689" y="2294179"/>
                <a:ext cx="127440" cy="19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DF353C-6699-4FFC-8C67-A85D30315B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63049" y="2285179"/>
                  <a:ext cx="145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50464C-8BB8-443B-BBF6-9CE437E185C1}"/>
                    </a:ext>
                  </a:extLst>
                </p14:cNvPr>
                <p14:cNvContentPartPr/>
                <p14:nvPr/>
              </p14:nvContentPartPr>
              <p14:xfrm>
                <a:off x="3634129" y="2169259"/>
                <a:ext cx="115920" cy="31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50464C-8BB8-443B-BBF6-9CE437E185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25489" y="2160619"/>
                  <a:ext cx="133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2FF267-9538-40B8-AD77-08C4EF64A6BB}"/>
                    </a:ext>
                  </a:extLst>
                </p14:cNvPr>
                <p14:cNvContentPartPr/>
                <p14:nvPr/>
              </p14:nvContentPartPr>
              <p14:xfrm>
                <a:off x="3828889" y="2302099"/>
                <a:ext cx="81360" cy="19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2FF267-9538-40B8-AD77-08C4EF64A6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9889" y="2293099"/>
                  <a:ext cx="99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F83BE-039C-430E-A278-0B476FAF75ED}"/>
                    </a:ext>
                  </a:extLst>
                </p14:cNvPr>
                <p14:cNvContentPartPr/>
                <p14:nvPr/>
              </p14:nvContentPartPr>
              <p14:xfrm>
                <a:off x="3993769" y="2203819"/>
                <a:ext cx="132840" cy="24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F83BE-039C-430E-A278-0B476FAF75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4769" y="2194819"/>
                  <a:ext cx="150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A533E1-DE78-4384-8F7A-C05BD810F950}"/>
                    </a:ext>
                  </a:extLst>
                </p14:cNvPr>
                <p14:cNvContentPartPr/>
                <p14:nvPr/>
              </p14:nvContentPartPr>
              <p14:xfrm>
                <a:off x="4217689" y="2302819"/>
                <a:ext cx="1008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A533E1-DE78-4384-8F7A-C05BD810F9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9049" y="2293819"/>
                  <a:ext cx="11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971714-F98A-4B9F-89E3-70DA22ED6894}"/>
                    </a:ext>
                  </a:extLst>
                </p14:cNvPr>
                <p14:cNvContentPartPr/>
                <p14:nvPr/>
              </p14:nvContentPartPr>
              <p14:xfrm>
                <a:off x="4368889" y="2217859"/>
                <a:ext cx="8352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971714-F98A-4B9F-89E3-70DA22ED68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9889" y="2209219"/>
                  <a:ext cx="101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D26887-F7C0-43EA-81DA-2496AAD514D5}"/>
                    </a:ext>
                  </a:extLst>
                </p14:cNvPr>
                <p14:cNvContentPartPr/>
                <p14:nvPr/>
              </p14:nvContentPartPr>
              <p14:xfrm>
                <a:off x="4453129" y="2315419"/>
                <a:ext cx="184680" cy="10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D26887-F7C0-43EA-81DA-2496AAD514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4129" y="2306419"/>
                  <a:ext cx="202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DEC50B-8092-485F-A108-B5FE33B42247}"/>
                    </a:ext>
                  </a:extLst>
                </p14:cNvPr>
                <p14:cNvContentPartPr/>
                <p14:nvPr/>
              </p14:nvContentPartPr>
              <p14:xfrm>
                <a:off x="4637449" y="2290219"/>
                <a:ext cx="130680" cy="25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DEC50B-8092-485F-A108-B5FE33B422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8449" y="2281579"/>
                  <a:ext cx="1483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173676-CC81-4BFF-ACE8-784C11E972CB}"/>
              </a:ext>
            </a:extLst>
          </p:cNvPr>
          <p:cNvGrpSpPr/>
          <p:nvPr/>
        </p:nvGrpSpPr>
        <p:grpSpPr>
          <a:xfrm>
            <a:off x="3284569" y="2791339"/>
            <a:ext cx="910440" cy="392040"/>
            <a:chOff x="3284569" y="2791339"/>
            <a:chExt cx="9104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EDB3D4-78A3-4C0F-BA38-119DCB994F23}"/>
                    </a:ext>
                  </a:extLst>
                </p14:cNvPr>
                <p14:cNvContentPartPr/>
                <p14:nvPr/>
              </p14:nvContentPartPr>
              <p14:xfrm>
                <a:off x="3284569" y="2798179"/>
                <a:ext cx="14760" cy="333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EDB3D4-78A3-4C0F-BA38-119DCB994F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75929" y="2789539"/>
                  <a:ext cx="32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FF817A-A099-4813-99A7-0382E6D0E92A}"/>
                    </a:ext>
                  </a:extLst>
                </p14:cNvPr>
                <p14:cNvContentPartPr/>
                <p14:nvPr/>
              </p14:nvContentPartPr>
              <p14:xfrm>
                <a:off x="3363049" y="2988619"/>
                <a:ext cx="86400" cy="11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FF817A-A099-4813-99A7-0382E6D0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4409" y="2979979"/>
                  <a:ext cx="104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159FD3-537F-449C-AC9E-15A89041A217}"/>
                    </a:ext>
                  </a:extLst>
                </p14:cNvPr>
                <p14:cNvContentPartPr/>
                <p14:nvPr/>
              </p14:nvContentPartPr>
              <p14:xfrm>
                <a:off x="3508849" y="2985019"/>
                <a:ext cx="153720" cy="11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159FD3-537F-449C-AC9E-15A89041A2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0209" y="2976019"/>
                  <a:ext cx="171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6AC430-C826-4F63-B30C-2A73E57DA59A}"/>
                    </a:ext>
                  </a:extLst>
                </p14:cNvPr>
                <p14:cNvContentPartPr/>
                <p14:nvPr/>
              </p14:nvContentPartPr>
              <p14:xfrm>
                <a:off x="3693529" y="2982139"/>
                <a:ext cx="70560" cy="201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6AC430-C826-4F63-B30C-2A73E57DA5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4529" y="2973499"/>
                  <a:ext cx="88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1F4B86-B945-4787-BAD9-093A6605A3D7}"/>
                    </a:ext>
                  </a:extLst>
                </p14:cNvPr>
                <p14:cNvContentPartPr/>
                <p14:nvPr/>
              </p14:nvContentPartPr>
              <p14:xfrm>
                <a:off x="3874249" y="2799619"/>
                <a:ext cx="190800" cy="29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1F4B86-B945-4787-BAD9-093A6605A3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5249" y="2790619"/>
                  <a:ext cx="20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926766-3C3A-4D5C-9FF6-042496E470AA}"/>
                    </a:ext>
                  </a:extLst>
                </p14:cNvPr>
                <p14:cNvContentPartPr/>
                <p14:nvPr/>
              </p14:nvContentPartPr>
              <p14:xfrm>
                <a:off x="4063609" y="2791339"/>
                <a:ext cx="131400" cy="26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926766-3C3A-4D5C-9FF6-042496E470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4969" y="2782339"/>
                  <a:ext cx="14904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047174-F3B3-4B19-879C-2D44537FB1D8}"/>
                  </a:ext>
                </a:extLst>
              </p14:cNvPr>
              <p14:cNvContentPartPr/>
              <p14:nvPr/>
            </p14:nvContentPartPr>
            <p14:xfrm>
              <a:off x="2962729" y="1528819"/>
              <a:ext cx="687240" cy="9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047174-F3B3-4B19-879C-2D44537FB1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53729" y="1519819"/>
                <a:ext cx="704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87C301-F2EC-4F5E-87E0-1AC19E5A008E}"/>
                  </a:ext>
                </a:extLst>
              </p14:cNvPr>
              <p14:cNvContentPartPr/>
              <p14:nvPr/>
            </p14:nvContentPartPr>
            <p14:xfrm>
              <a:off x="4764169" y="1567339"/>
              <a:ext cx="2683440" cy="46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87C301-F2EC-4F5E-87E0-1AC19E5A00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5169" y="1558699"/>
                <a:ext cx="2701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44A019-262A-49D8-A447-66E6BBDC7117}"/>
                  </a:ext>
                </a:extLst>
              </p14:cNvPr>
              <p14:cNvContentPartPr/>
              <p14:nvPr/>
            </p14:nvContentPartPr>
            <p14:xfrm>
              <a:off x="1783729" y="970099"/>
              <a:ext cx="161280" cy="38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44A019-262A-49D8-A447-66E6BBDC71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75089" y="961099"/>
                <a:ext cx="17892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F9BC66-EE3D-4F18-8C62-6618BF52507F}"/>
                  </a:ext>
                </a:extLst>
              </p14:cNvPr>
              <p14:cNvContentPartPr/>
              <p14:nvPr/>
            </p14:nvContentPartPr>
            <p14:xfrm>
              <a:off x="6521689" y="857059"/>
              <a:ext cx="1421280" cy="5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F9BC66-EE3D-4F18-8C62-6618BF525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689" y="848419"/>
                <a:ext cx="1438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6EDA6D-8921-491A-ABCA-F21BDB0F9E05}"/>
                  </a:ext>
                </a:extLst>
              </p14:cNvPr>
              <p14:cNvContentPartPr/>
              <p14:nvPr/>
            </p14:nvContentPartPr>
            <p14:xfrm>
              <a:off x="3111769" y="1623139"/>
              <a:ext cx="16923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6EDA6D-8921-491A-ABCA-F21BDB0F9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769" y="1614139"/>
                <a:ext cx="1710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4B2049-EB1F-4A0D-8ED2-7BEBA48BA1F5}"/>
                  </a:ext>
                </a:extLst>
              </p14:cNvPr>
              <p14:cNvContentPartPr/>
              <p14:nvPr/>
            </p14:nvContentPartPr>
            <p14:xfrm>
              <a:off x="3013489" y="1976299"/>
              <a:ext cx="2490120" cy="6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4B2049-EB1F-4A0D-8ED2-7BEBA48BA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4849" y="1967299"/>
                <a:ext cx="2507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890B9A-1FAC-4851-A838-2CEBA2C1ED82}"/>
                  </a:ext>
                </a:extLst>
              </p14:cNvPr>
              <p14:cNvContentPartPr/>
              <p14:nvPr/>
            </p14:nvContentPartPr>
            <p14:xfrm>
              <a:off x="1265329" y="2375539"/>
              <a:ext cx="1621800" cy="10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890B9A-1FAC-4851-A838-2CEBA2C1ED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6689" y="2366539"/>
                <a:ext cx="1639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A1EEF9-0500-40E3-ADF5-A8F1592C9EFC}"/>
                  </a:ext>
                </a:extLst>
              </p14:cNvPr>
              <p14:cNvContentPartPr/>
              <p14:nvPr/>
            </p14:nvContentPartPr>
            <p14:xfrm>
              <a:off x="4391209" y="2707459"/>
              <a:ext cx="1795320" cy="6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A1EEF9-0500-40E3-ADF5-A8F1592C9E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2569" y="2698459"/>
                <a:ext cx="1812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62F41E-055E-4C76-9CB9-0425A8326DAB}"/>
                  </a:ext>
                </a:extLst>
              </p14:cNvPr>
              <p14:cNvContentPartPr/>
              <p14:nvPr/>
            </p14:nvContentPartPr>
            <p14:xfrm>
              <a:off x="5165569" y="3067819"/>
              <a:ext cx="276912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62F41E-055E-4C76-9CB9-0425A8326D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929" y="3058819"/>
                <a:ext cx="27867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928A965-21C9-4AE6-AE66-878A65F0D0BA}"/>
              </a:ext>
            </a:extLst>
          </p:cNvPr>
          <p:cNvGrpSpPr/>
          <p:nvPr/>
        </p:nvGrpSpPr>
        <p:grpSpPr>
          <a:xfrm>
            <a:off x="2496169" y="3545179"/>
            <a:ext cx="273960" cy="271440"/>
            <a:chOff x="2496169" y="3545179"/>
            <a:chExt cx="27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80B510-7AF5-4858-B704-BD65A73AE040}"/>
                    </a:ext>
                  </a:extLst>
                </p14:cNvPr>
                <p14:cNvContentPartPr/>
                <p14:nvPr/>
              </p14:nvContentPartPr>
              <p14:xfrm>
                <a:off x="2602369" y="3624739"/>
                <a:ext cx="576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80B510-7AF5-4858-B704-BD65A73AE0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3729" y="3616099"/>
                  <a:ext cx="2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C7C279-A17B-46CF-BCE3-D43711155CCE}"/>
                    </a:ext>
                  </a:extLst>
                </p14:cNvPr>
                <p14:cNvContentPartPr/>
                <p14:nvPr/>
              </p14:nvContentPartPr>
              <p14:xfrm>
                <a:off x="2496169" y="3545179"/>
                <a:ext cx="273960" cy="27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C7C279-A17B-46CF-BCE3-D43711155C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529" y="3536539"/>
                  <a:ext cx="29160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73E1F5-976D-4076-A9AC-059806E2626D}"/>
              </a:ext>
            </a:extLst>
          </p:cNvPr>
          <p:cNvGrpSpPr/>
          <p:nvPr/>
        </p:nvGrpSpPr>
        <p:grpSpPr>
          <a:xfrm>
            <a:off x="2518849" y="3873499"/>
            <a:ext cx="1771560" cy="305640"/>
            <a:chOff x="2518849" y="3873499"/>
            <a:chExt cx="17715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5350B3-7784-4E67-96AA-0DEFF647968D}"/>
                    </a:ext>
                  </a:extLst>
                </p14:cNvPr>
                <p14:cNvContentPartPr/>
                <p14:nvPr/>
              </p14:nvContentPartPr>
              <p14:xfrm>
                <a:off x="2594449" y="4008499"/>
                <a:ext cx="118080" cy="92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5350B3-7784-4E67-96AA-0DEFF64796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5449" y="3999499"/>
                  <a:ext cx="135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96811C-8146-4DB6-A142-85BE98278BA3}"/>
                    </a:ext>
                  </a:extLst>
                </p14:cNvPr>
                <p14:cNvContentPartPr/>
                <p14:nvPr/>
              </p14:nvContentPartPr>
              <p14:xfrm>
                <a:off x="2518849" y="3937939"/>
                <a:ext cx="239400" cy="241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96811C-8146-4DB6-A142-85BE98278B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9849" y="3928939"/>
                  <a:ext cx="25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0F8756-0311-4C38-A63A-6E82F6F8DB1E}"/>
                    </a:ext>
                  </a:extLst>
                </p14:cNvPr>
                <p14:cNvContentPartPr/>
                <p14:nvPr/>
              </p14:nvContentPartPr>
              <p14:xfrm>
                <a:off x="3046609" y="3937939"/>
                <a:ext cx="165600" cy="17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0F8756-0311-4C38-A63A-6E82F6F8D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7609" y="3928939"/>
                  <a:ext cx="183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E5BBDF-914F-4192-BC15-6FF4E6BEE8FB}"/>
                    </a:ext>
                  </a:extLst>
                </p14:cNvPr>
                <p14:cNvContentPartPr/>
                <p14:nvPr/>
              </p14:nvContentPartPr>
              <p14:xfrm>
                <a:off x="3275929" y="4000579"/>
                <a:ext cx="43200" cy="80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E5BBDF-914F-4192-BC15-6FF4E6BEE8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6929" y="3991939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54B70D-2BFB-4683-914D-6BE08C74E688}"/>
                    </a:ext>
                  </a:extLst>
                </p14:cNvPr>
                <p14:cNvContentPartPr/>
                <p14:nvPr/>
              </p14:nvContentPartPr>
              <p14:xfrm>
                <a:off x="3387529" y="3873499"/>
                <a:ext cx="118800" cy="22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54B70D-2BFB-4683-914D-6BE08C74E6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8529" y="3864859"/>
                  <a:ext cx="136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D6F5D4-B52D-4C6A-BBE6-A21B66B8EDE0}"/>
                    </a:ext>
                  </a:extLst>
                </p14:cNvPr>
                <p14:cNvContentPartPr/>
                <p14:nvPr/>
              </p14:nvContentPartPr>
              <p14:xfrm>
                <a:off x="3468529" y="3988699"/>
                <a:ext cx="160200" cy="6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D6F5D4-B52D-4C6A-BBE6-A21B66B8ED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9529" y="3980059"/>
                  <a:ext cx="17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B0FC9B-49D2-4F72-95AC-A5821029482B}"/>
                    </a:ext>
                  </a:extLst>
                </p14:cNvPr>
                <p14:cNvContentPartPr/>
                <p14:nvPr/>
              </p14:nvContentPartPr>
              <p14:xfrm>
                <a:off x="3869929" y="3875659"/>
                <a:ext cx="864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B0FC9B-49D2-4F72-95AC-A582102948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1289" y="3866659"/>
                  <a:ext cx="2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2867E9-B87F-44D1-A749-9CC7AA758D80}"/>
                    </a:ext>
                  </a:extLst>
                </p14:cNvPr>
                <p14:cNvContentPartPr/>
                <p14:nvPr/>
              </p14:nvContentPartPr>
              <p14:xfrm>
                <a:off x="3815929" y="4011379"/>
                <a:ext cx="101160" cy="1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2867E9-B87F-44D1-A749-9CC7AA758D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6929" y="4002739"/>
                  <a:ext cx="118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3B5DD-A7A4-49B6-A789-25FA80D66921}"/>
                    </a:ext>
                  </a:extLst>
                </p14:cNvPr>
                <p14:cNvContentPartPr/>
                <p14:nvPr/>
              </p14:nvContentPartPr>
              <p14:xfrm>
                <a:off x="3946969" y="3978259"/>
                <a:ext cx="13644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3B5DD-A7A4-49B6-A789-25FA80D669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7969" y="3969259"/>
                  <a:ext cx="154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B66F5-EF96-4935-8522-060663507080}"/>
                    </a:ext>
                  </a:extLst>
                </p14:cNvPr>
                <p14:cNvContentPartPr/>
                <p14:nvPr/>
              </p14:nvContentPartPr>
              <p14:xfrm>
                <a:off x="4139569" y="3894379"/>
                <a:ext cx="55440" cy="15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B66F5-EF96-4935-8522-0606635070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0569" y="3885379"/>
                  <a:ext cx="73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E94458-F250-480F-9D9E-D9287633D7B8}"/>
                    </a:ext>
                  </a:extLst>
                </p14:cNvPr>
                <p14:cNvContentPartPr/>
                <p14:nvPr/>
              </p14:nvContentPartPr>
              <p14:xfrm>
                <a:off x="4257289" y="3985459"/>
                <a:ext cx="33120" cy="88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E94458-F250-480F-9D9E-D9287633D7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8289" y="3976459"/>
                  <a:ext cx="50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D63960-1A91-4F4F-B72C-B2E3889F6343}"/>
              </a:ext>
            </a:extLst>
          </p:cNvPr>
          <p:cNvGrpSpPr/>
          <p:nvPr/>
        </p:nvGrpSpPr>
        <p:grpSpPr>
          <a:xfrm>
            <a:off x="2512729" y="4276339"/>
            <a:ext cx="2629080" cy="342360"/>
            <a:chOff x="2512729" y="4276339"/>
            <a:chExt cx="262908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6904C5-AEBD-4CBC-B839-621480553924}"/>
                    </a:ext>
                  </a:extLst>
                </p14:cNvPr>
                <p14:cNvContentPartPr/>
                <p14:nvPr/>
              </p14:nvContentPartPr>
              <p14:xfrm>
                <a:off x="2585449" y="4387939"/>
                <a:ext cx="88920" cy="12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6904C5-AEBD-4CBC-B839-6214805539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6449" y="4379299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6087E-2151-48CE-BDAB-65FFF3611186}"/>
                    </a:ext>
                  </a:extLst>
                </p14:cNvPr>
                <p14:cNvContentPartPr/>
                <p14:nvPr/>
              </p14:nvContentPartPr>
              <p14:xfrm>
                <a:off x="2512729" y="4276339"/>
                <a:ext cx="281160" cy="34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6087E-2151-48CE-BDAB-65FFF3611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3729" y="4267699"/>
                  <a:ext cx="298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EB6AF-E3B1-46FD-9447-3B93248C89D4}"/>
                    </a:ext>
                  </a:extLst>
                </p14:cNvPr>
                <p14:cNvContentPartPr/>
                <p14:nvPr/>
              </p14:nvContentPartPr>
              <p14:xfrm>
                <a:off x="3098089" y="4358419"/>
                <a:ext cx="248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EB6AF-E3B1-46FD-9447-3B93248C89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9449" y="4349779"/>
                  <a:ext cx="42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8F7B38-7074-4517-83DB-C08587ECB73C}"/>
                    </a:ext>
                  </a:extLst>
                </p14:cNvPr>
                <p14:cNvContentPartPr/>
                <p14:nvPr/>
              </p14:nvContentPartPr>
              <p14:xfrm>
                <a:off x="3151009" y="4279219"/>
                <a:ext cx="6480" cy="1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8F7B38-7074-4517-83DB-C08587ECB7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2369" y="4270219"/>
                  <a:ext cx="24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801991-BA0D-4377-AD89-667F4AF68D44}"/>
                    </a:ext>
                  </a:extLst>
                </p14:cNvPr>
                <p14:cNvContentPartPr/>
                <p14:nvPr/>
              </p14:nvContentPartPr>
              <p14:xfrm>
                <a:off x="3197089" y="4401259"/>
                <a:ext cx="239760" cy="21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801991-BA0D-4377-AD89-667F4AF68D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88089" y="4392259"/>
                  <a:ext cx="257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5D9CE4-96C0-453C-B4BE-C4B12F5DAC1E}"/>
                    </a:ext>
                  </a:extLst>
                </p14:cNvPr>
                <p14:cNvContentPartPr/>
                <p14:nvPr/>
              </p14:nvContentPartPr>
              <p14:xfrm>
                <a:off x="3502009" y="4316299"/>
                <a:ext cx="106920" cy="204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5D9CE4-96C0-453C-B4BE-C4B12F5DAC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93369" y="4307299"/>
                  <a:ext cx="124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128CFE-772F-4642-98AC-D5066D150780}"/>
                    </a:ext>
                  </a:extLst>
                </p14:cNvPr>
                <p14:cNvContentPartPr/>
                <p14:nvPr/>
              </p14:nvContentPartPr>
              <p14:xfrm>
                <a:off x="3681289" y="4420699"/>
                <a:ext cx="251640" cy="113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128CFE-772F-4642-98AC-D5066D1507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2649" y="4411699"/>
                  <a:ext cx="26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2EC166-4CC6-4384-BEB7-2761D8346F92}"/>
                    </a:ext>
                  </a:extLst>
                </p14:cNvPr>
                <p14:cNvContentPartPr/>
                <p14:nvPr/>
              </p14:nvContentPartPr>
              <p14:xfrm>
                <a:off x="3989449" y="4438699"/>
                <a:ext cx="104760" cy="7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2EC166-4CC6-4384-BEB7-2761D8346F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80809" y="4430059"/>
                  <a:ext cx="122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258629-060B-4D1D-9A96-59BD834E843E}"/>
                    </a:ext>
                  </a:extLst>
                </p14:cNvPr>
                <p14:cNvContentPartPr/>
                <p14:nvPr/>
              </p14:nvContentPartPr>
              <p14:xfrm>
                <a:off x="4093129" y="4310899"/>
                <a:ext cx="99000" cy="17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258629-060B-4D1D-9A96-59BD834E84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4129" y="4301899"/>
                  <a:ext cx="116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F15372-58A4-454E-BD3B-573A62EE5030}"/>
                    </a:ext>
                  </a:extLst>
                </p14:cNvPr>
                <p14:cNvContentPartPr/>
                <p14:nvPr/>
              </p14:nvContentPartPr>
              <p14:xfrm>
                <a:off x="4391929" y="4435099"/>
                <a:ext cx="315720" cy="125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F15372-58A4-454E-BD3B-573A62EE50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83289" y="4426459"/>
                  <a:ext cx="333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41F957-1407-4567-8262-427DC018DA4C}"/>
                    </a:ext>
                  </a:extLst>
                </p14:cNvPr>
                <p14:cNvContentPartPr/>
                <p14:nvPr/>
              </p14:nvContentPartPr>
              <p14:xfrm>
                <a:off x="4751929" y="4333219"/>
                <a:ext cx="12204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41F957-1407-4567-8262-427DC018DA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3289" y="4324579"/>
                  <a:ext cx="139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0A5AA3-55AB-4D07-BCCE-659115E4466B}"/>
                    </a:ext>
                  </a:extLst>
                </p14:cNvPr>
                <p14:cNvContentPartPr/>
                <p14:nvPr/>
              </p14:nvContentPartPr>
              <p14:xfrm>
                <a:off x="4921129" y="4320259"/>
                <a:ext cx="82800" cy="20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0A5AA3-55AB-4D07-BCCE-659115E446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2129" y="4311259"/>
                  <a:ext cx="10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559AFC-68E6-43D6-8EAE-659328DCEE61}"/>
                    </a:ext>
                  </a:extLst>
                </p14:cNvPr>
                <p14:cNvContentPartPr/>
                <p14:nvPr/>
              </p14:nvContentPartPr>
              <p14:xfrm>
                <a:off x="5014009" y="4334299"/>
                <a:ext cx="127800" cy="17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559AFC-68E6-43D6-8EAE-659328DCEE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05369" y="4325299"/>
                  <a:ext cx="1454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D094C2-6497-4140-8231-DF8740D76EAC}"/>
              </a:ext>
            </a:extLst>
          </p:cNvPr>
          <p:cNvGrpSpPr/>
          <p:nvPr/>
        </p:nvGrpSpPr>
        <p:grpSpPr>
          <a:xfrm>
            <a:off x="3020329" y="3489739"/>
            <a:ext cx="1890360" cy="273960"/>
            <a:chOff x="3020329" y="3489739"/>
            <a:chExt cx="18903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7B8150-0C65-4661-9BC7-98F0211EBB8B}"/>
                    </a:ext>
                  </a:extLst>
                </p14:cNvPr>
                <p14:cNvContentPartPr/>
                <p14:nvPr/>
              </p14:nvContentPartPr>
              <p14:xfrm>
                <a:off x="3020329" y="3598459"/>
                <a:ext cx="218520" cy="15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7B8150-0C65-4661-9BC7-98F0211EBB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11329" y="3589819"/>
                  <a:ext cx="23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02B690-3E71-4DFA-B005-57B096691536}"/>
                    </a:ext>
                  </a:extLst>
                </p14:cNvPr>
                <p14:cNvContentPartPr/>
                <p14:nvPr/>
              </p14:nvContentPartPr>
              <p14:xfrm>
                <a:off x="3300049" y="3594499"/>
                <a:ext cx="119880" cy="16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02B690-3E71-4DFA-B005-57B0966915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1409" y="3585499"/>
                  <a:ext cx="13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CF02AE-1193-4C92-AFAA-1D785D24C953}"/>
                    </a:ext>
                  </a:extLst>
                </p14:cNvPr>
                <p14:cNvContentPartPr/>
                <p14:nvPr/>
              </p14:nvContentPartPr>
              <p14:xfrm>
                <a:off x="3441169" y="3579739"/>
                <a:ext cx="117000" cy="18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CF02AE-1193-4C92-AFAA-1D785D24C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2169" y="3571099"/>
                  <a:ext cx="13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2E8968-F59E-415A-909D-2FEFD83A284A}"/>
                    </a:ext>
                  </a:extLst>
                </p14:cNvPr>
                <p14:cNvContentPartPr/>
                <p14:nvPr/>
              </p14:nvContentPartPr>
              <p14:xfrm>
                <a:off x="3574009" y="3555619"/>
                <a:ext cx="148320" cy="17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2E8968-F59E-415A-909D-2FEFD83A28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65369" y="3546619"/>
                  <a:ext cx="165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EA7A65-84B5-47B8-A407-DF526A0A84D8}"/>
                    </a:ext>
                  </a:extLst>
                </p14:cNvPr>
                <p14:cNvContentPartPr/>
                <p14:nvPr/>
              </p14:nvContentPartPr>
              <p14:xfrm>
                <a:off x="3729169" y="3642019"/>
                <a:ext cx="79920" cy="73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EA7A65-84B5-47B8-A407-DF526A0A84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0529" y="3633379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7BE5FD-0B46-4C15-AFF3-0B06C6AA2CF5}"/>
                    </a:ext>
                  </a:extLst>
                </p14:cNvPr>
                <p14:cNvContentPartPr/>
                <p14:nvPr/>
              </p14:nvContentPartPr>
              <p14:xfrm>
                <a:off x="3791449" y="3549859"/>
                <a:ext cx="99000" cy="151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7BE5FD-0B46-4C15-AFF3-0B06C6AA2C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82809" y="3541219"/>
                  <a:ext cx="116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63888D-E34C-4C03-92DA-60B2155FAC92}"/>
                    </a:ext>
                  </a:extLst>
                </p14:cNvPr>
                <p14:cNvContentPartPr/>
                <p14:nvPr/>
              </p14:nvContentPartPr>
              <p14:xfrm>
                <a:off x="4087729" y="3489739"/>
                <a:ext cx="291600" cy="22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63888D-E34C-4C03-92DA-60B2155FAC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089" y="3480739"/>
                  <a:ext cx="309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E99823-B56B-42EE-84E6-25CACC6AAA34}"/>
                    </a:ext>
                  </a:extLst>
                </p14:cNvPr>
                <p14:cNvContentPartPr/>
                <p14:nvPr/>
              </p14:nvContentPartPr>
              <p14:xfrm>
                <a:off x="4393369" y="3602419"/>
                <a:ext cx="132120" cy="9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E99823-B56B-42EE-84E6-25CACC6AAA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84369" y="3593419"/>
                  <a:ext cx="149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D2F456-EDCC-4AC5-8AEA-F27564E6983A}"/>
                    </a:ext>
                  </a:extLst>
                </p14:cNvPr>
                <p14:cNvContentPartPr/>
                <p14:nvPr/>
              </p14:nvContentPartPr>
              <p14:xfrm>
                <a:off x="4571569" y="3511339"/>
                <a:ext cx="231480" cy="20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D2F456-EDCC-4AC5-8AEA-F27564E698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62929" y="3502339"/>
                  <a:ext cx="24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43E7B5-E43A-4519-AAC1-1DD2C72DF602}"/>
                    </a:ext>
                  </a:extLst>
                </p14:cNvPr>
                <p14:cNvContentPartPr/>
                <p14:nvPr/>
              </p14:nvContentPartPr>
              <p14:xfrm>
                <a:off x="4846969" y="3611419"/>
                <a:ext cx="63720" cy="1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43E7B5-E43A-4519-AAC1-1DD2C72DF6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7969" y="3602419"/>
                  <a:ext cx="8136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7FB03-4941-4FC9-A29A-596E754179C7}"/>
                  </a:ext>
                </a:extLst>
              </p14:cNvPr>
              <p14:cNvContentPartPr/>
              <p14:nvPr/>
            </p14:nvContentPartPr>
            <p14:xfrm>
              <a:off x="1207009" y="2393539"/>
              <a:ext cx="272520" cy="1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7FB03-4941-4FC9-A29A-596E75417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369" y="2384899"/>
                <a:ext cx="290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8FE61-C3CF-459B-AEBC-6D8F948D1323}"/>
                  </a:ext>
                </a:extLst>
              </p14:cNvPr>
              <p14:cNvContentPartPr/>
              <p14:nvPr/>
            </p14:nvContentPartPr>
            <p14:xfrm>
              <a:off x="1219609" y="2057659"/>
              <a:ext cx="580320" cy="2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8FE61-C3CF-459B-AEBC-6D8F948D1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609" y="2048659"/>
                <a:ext cx="5979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79CD7-CE53-41F0-8CB4-FBD90D119FE7}"/>
                  </a:ext>
                </a:extLst>
              </p14:cNvPr>
              <p14:cNvContentPartPr/>
              <p14:nvPr/>
            </p14:nvContentPartPr>
            <p14:xfrm>
              <a:off x="1874089" y="3014899"/>
              <a:ext cx="37224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79CD7-CE53-41F0-8CB4-FBD90D119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089" y="3006259"/>
                <a:ext cx="389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0570D6-9A36-49DE-AD66-E8511971C957}"/>
                  </a:ext>
                </a:extLst>
              </p14:cNvPr>
              <p14:cNvContentPartPr/>
              <p14:nvPr/>
            </p14:nvContentPartPr>
            <p14:xfrm>
              <a:off x="3741049" y="3307219"/>
              <a:ext cx="11361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0570D6-9A36-49DE-AD66-E8511971C9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409" y="3298579"/>
                <a:ext cx="11538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E9FEB8-4CE9-4BEB-AB3C-949D68CE760A}"/>
                  </a:ext>
                </a:extLst>
              </p14:cNvPr>
              <p14:cNvContentPartPr/>
              <p14:nvPr/>
            </p14:nvContentPartPr>
            <p14:xfrm>
              <a:off x="3104209" y="1645819"/>
              <a:ext cx="266400" cy="2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E9FEB8-4CE9-4BEB-AB3C-949D68CE7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209" y="1636819"/>
                <a:ext cx="284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11A10-DB0E-4BA7-BD00-C4A2FDF779E5}"/>
                  </a:ext>
                </a:extLst>
              </p14:cNvPr>
              <p14:cNvContentPartPr/>
              <p14:nvPr/>
            </p14:nvContentPartPr>
            <p14:xfrm>
              <a:off x="1529929" y="1677139"/>
              <a:ext cx="14616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11A10-DB0E-4BA7-BD00-C4A2FDF77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929" y="1668499"/>
                <a:ext cx="163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04031E-002E-4708-91B9-BB5FFAA5E036}"/>
                  </a:ext>
                </a:extLst>
              </p14:cNvPr>
              <p14:cNvContentPartPr/>
              <p14:nvPr/>
            </p14:nvContentPartPr>
            <p14:xfrm>
              <a:off x="4134169" y="1934539"/>
              <a:ext cx="1094760" cy="3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4031E-002E-4708-91B9-BB5FFAA5E0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5169" y="1925539"/>
                <a:ext cx="1112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0F8FCF-804F-4F00-9551-CDB85B25B5DE}"/>
                  </a:ext>
                </a:extLst>
              </p14:cNvPr>
              <p14:cNvContentPartPr/>
              <p14:nvPr/>
            </p14:nvContentPartPr>
            <p14:xfrm>
              <a:off x="3279889" y="1060459"/>
              <a:ext cx="614520" cy="34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0F8FCF-804F-4F00-9551-CDB85B25B5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1249" y="1051819"/>
                <a:ext cx="6321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8736B5-4F1D-42CF-B6CB-703F685B5F41}"/>
                  </a:ext>
                </a:extLst>
              </p14:cNvPr>
              <p14:cNvContentPartPr/>
              <p14:nvPr/>
            </p14:nvContentPartPr>
            <p14:xfrm>
              <a:off x="3467449" y="3518539"/>
              <a:ext cx="2055600" cy="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8736B5-4F1D-42CF-B6CB-703F685B5F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8449" y="3509539"/>
                <a:ext cx="2073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F1217C-FB0A-45B1-9DDD-0F552B7FE3A1}"/>
                  </a:ext>
                </a:extLst>
              </p14:cNvPr>
              <p14:cNvContentPartPr/>
              <p14:nvPr/>
            </p14:nvContentPartPr>
            <p14:xfrm>
              <a:off x="1748449" y="3819499"/>
              <a:ext cx="1041840" cy="3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F1217C-FB0A-45B1-9DDD-0F552B7FE3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9809" y="3810859"/>
                <a:ext cx="1059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FADAD3-F0AF-409C-B6D8-1B5818DB9FFC}"/>
                  </a:ext>
                </a:extLst>
              </p14:cNvPr>
              <p14:cNvContentPartPr/>
              <p14:nvPr/>
            </p14:nvContentPartPr>
            <p14:xfrm>
              <a:off x="3261529" y="4593499"/>
              <a:ext cx="1097280" cy="4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FADAD3-F0AF-409C-B6D8-1B5818DB9F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2889" y="4584499"/>
                <a:ext cx="11149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C150B-6AAE-4670-8B53-1400484D13FE}"/>
              </a:ext>
            </a:extLst>
          </p:cNvPr>
          <p:cNvGrpSpPr/>
          <p:nvPr/>
        </p:nvGrpSpPr>
        <p:grpSpPr>
          <a:xfrm>
            <a:off x="4624489" y="4363819"/>
            <a:ext cx="2373480" cy="351000"/>
            <a:chOff x="4624489" y="4363819"/>
            <a:chExt cx="237348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BBA306-EC98-445D-A4F2-3BE5FC5CCD48}"/>
                    </a:ext>
                  </a:extLst>
                </p14:cNvPr>
                <p14:cNvContentPartPr/>
                <p14:nvPr/>
              </p14:nvContentPartPr>
              <p14:xfrm>
                <a:off x="4624489" y="4527979"/>
                <a:ext cx="355320" cy="14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BBA306-EC98-445D-A4F2-3BE5FC5CC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5489" y="4519339"/>
                  <a:ext cx="372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18CE9A-549D-48F8-8E74-C64D2A13A29F}"/>
                    </a:ext>
                  </a:extLst>
                </p14:cNvPr>
                <p14:cNvContentPartPr/>
                <p14:nvPr/>
              </p14:nvContentPartPr>
              <p14:xfrm>
                <a:off x="5202289" y="4502419"/>
                <a:ext cx="178920" cy="14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18CE9A-549D-48F8-8E74-C64D2A13A2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3649" y="4493419"/>
                  <a:ext cx="196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A75DB-35AA-4159-8DE1-77B09D26E115}"/>
                    </a:ext>
                  </a:extLst>
                </p14:cNvPr>
                <p14:cNvContentPartPr/>
                <p14:nvPr/>
              </p14:nvContentPartPr>
              <p14:xfrm>
                <a:off x="5369329" y="4534459"/>
                <a:ext cx="95760" cy="10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A75DB-35AA-4159-8DE1-77B09D26E1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689" y="4525819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B129D4-A3A8-4D46-B0EA-86285F48DDCE}"/>
                    </a:ext>
                  </a:extLst>
                </p14:cNvPr>
                <p14:cNvContentPartPr/>
                <p14:nvPr/>
              </p14:nvContentPartPr>
              <p14:xfrm>
                <a:off x="5493169" y="4532299"/>
                <a:ext cx="155880" cy="13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B129D4-A3A8-4D46-B0EA-86285F48DD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4529" y="4523659"/>
                  <a:ext cx="173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EF1831-ADDB-4F1A-A4C4-EDA1ADF630CD}"/>
                    </a:ext>
                  </a:extLst>
                </p14:cNvPr>
                <p14:cNvContentPartPr/>
                <p14:nvPr/>
              </p14:nvContentPartPr>
              <p14:xfrm>
                <a:off x="5667049" y="4539499"/>
                <a:ext cx="113040" cy="17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EF1831-ADDB-4F1A-A4C4-EDA1ADF630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8049" y="4530859"/>
                  <a:ext cx="130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11C71A-FC6A-404B-9B19-FE502464B125}"/>
                    </a:ext>
                  </a:extLst>
                </p14:cNvPr>
                <p14:cNvContentPartPr/>
                <p14:nvPr/>
              </p14:nvContentPartPr>
              <p14:xfrm>
                <a:off x="5904289" y="4511779"/>
                <a:ext cx="20880" cy="10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11C71A-FC6A-404B-9B19-FE502464B1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5289" y="4502779"/>
                  <a:ext cx="3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8CCBFC-C1E4-4B1C-824A-DCDEAF2D5779}"/>
                    </a:ext>
                  </a:extLst>
                </p14:cNvPr>
                <p14:cNvContentPartPr/>
                <p14:nvPr/>
              </p14:nvContentPartPr>
              <p14:xfrm>
                <a:off x="5959729" y="4363819"/>
                <a:ext cx="85320" cy="21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8CCBFC-C1E4-4B1C-824A-DCDEAF2D5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0729" y="4354819"/>
                  <a:ext cx="10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7A4EF2-6EB7-46A4-BB45-18E598308BA3}"/>
                    </a:ext>
                  </a:extLst>
                </p14:cNvPr>
                <p14:cNvContentPartPr/>
                <p14:nvPr/>
              </p14:nvContentPartPr>
              <p14:xfrm>
                <a:off x="6080329" y="4509979"/>
                <a:ext cx="52920" cy="7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7A4EF2-6EB7-46A4-BB45-18E598308B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71689" y="4501339"/>
                  <a:ext cx="7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827F30-5F94-4B73-B781-0ED6B3443DCE}"/>
                    </a:ext>
                  </a:extLst>
                </p14:cNvPr>
                <p14:cNvContentPartPr/>
                <p14:nvPr/>
              </p14:nvContentPartPr>
              <p14:xfrm>
                <a:off x="6179689" y="4544899"/>
                <a:ext cx="47160" cy="8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827F30-5F94-4B73-B781-0ED6B3443D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1049" y="4536259"/>
                  <a:ext cx="64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61E2C6-FFDD-4878-BE69-7CCB4BFA4E40}"/>
                    </a:ext>
                  </a:extLst>
                </p14:cNvPr>
                <p14:cNvContentPartPr/>
                <p14:nvPr/>
              </p14:nvContentPartPr>
              <p14:xfrm>
                <a:off x="6468409" y="4502419"/>
                <a:ext cx="95040" cy="10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61E2C6-FFDD-4878-BE69-7CCB4BFA4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9769" y="4493419"/>
                  <a:ext cx="11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20F90B-2C52-49BE-82DE-DAB095E835BA}"/>
                    </a:ext>
                  </a:extLst>
                </p14:cNvPr>
                <p14:cNvContentPartPr/>
                <p14:nvPr/>
              </p14:nvContentPartPr>
              <p14:xfrm>
                <a:off x="6635809" y="4487299"/>
                <a:ext cx="74520" cy="8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20F90B-2C52-49BE-82DE-DAB095E835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7169" y="4478659"/>
                  <a:ext cx="92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405F4E-F0E2-446C-A8BF-00820C8CD8AC}"/>
                    </a:ext>
                  </a:extLst>
                </p14:cNvPr>
                <p14:cNvContentPartPr/>
                <p14:nvPr/>
              </p14:nvContentPartPr>
              <p14:xfrm>
                <a:off x="6744169" y="4507099"/>
                <a:ext cx="56160" cy="66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405F4E-F0E2-446C-A8BF-00820C8CD8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5529" y="4498459"/>
                  <a:ext cx="73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1EB025-60EF-4A86-B966-39FDECBEB611}"/>
                    </a:ext>
                  </a:extLst>
                </p14:cNvPr>
                <p14:cNvContentPartPr/>
                <p14:nvPr/>
              </p14:nvContentPartPr>
              <p14:xfrm>
                <a:off x="6850009" y="4514299"/>
                <a:ext cx="3276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1EB025-60EF-4A86-B966-39FDECBEB6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41009" y="4505659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29B9CA-7375-4992-9CF9-FC471DFA0932}"/>
                    </a:ext>
                  </a:extLst>
                </p14:cNvPr>
                <p14:cNvContentPartPr/>
                <p14:nvPr/>
              </p14:nvContentPartPr>
              <p14:xfrm>
                <a:off x="6905809" y="4485499"/>
                <a:ext cx="92160" cy="8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29B9CA-7375-4992-9CF9-FC471DFA09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7169" y="4476859"/>
                  <a:ext cx="10980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F7117-6B66-4215-95D2-D93BA470FA4F}"/>
                  </a:ext>
                </a:extLst>
              </p14:cNvPr>
              <p14:cNvContentPartPr/>
              <p14:nvPr/>
            </p14:nvContentPartPr>
            <p14:xfrm>
              <a:off x="3909529" y="609379"/>
              <a:ext cx="1411560" cy="7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F7117-6B66-4215-95D2-D93BA470F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0529" y="600739"/>
                <a:ext cx="1429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E44E05-A784-4B2F-BF6F-A04F12D0F1DB}"/>
                  </a:ext>
                </a:extLst>
              </p14:cNvPr>
              <p14:cNvContentPartPr/>
              <p14:nvPr/>
            </p14:nvContentPartPr>
            <p14:xfrm>
              <a:off x="4886209" y="970459"/>
              <a:ext cx="196884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E44E05-A784-4B2F-BF6F-A04F12D0F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7569" y="961819"/>
                <a:ext cx="19864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6CC9B77-DE6C-496E-B5DE-140AA93EA22F}"/>
              </a:ext>
            </a:extLst>
          </p:cNvPr>
          <p:cNvGrpSpPr/>
          <p:nvPr/>
        </p:nvGrpSpPr>
        <p:grpSpPr>
          <a:xfrm>
            <a:off x="3762289" y="1354579"/>
            <a:ext cx="2859840" cy="77040"/>
            <a:chOff x="3762289" y="1354579"/>
            <a:chExt cx="285984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75FB58-AE24-4874-9DD2-12708D623E0D}"/>
                    </a:ext>
                  </a:extLst>
                </p14:cNvPr>
                <p14:cNvContentPartPr/>
                <p14:nvPr/>
              </p14:nvContentPartPr>
              <p14:xfrm>
                <a:off x="3762289" y="1354579"/>
                <a:ext cx="887040" cy="3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75FB58-AE24-4874-9DD2-12708D623E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3649" y="1345579"/>
                  <a:ext cx="904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722DA-EBE3-480D-92C2-2B10F430DCC6}"/>
                    </a:ext>
                  </a:extLst>
                </p14:cNvPr>
                <p14:cNvContentPartPr/>
                <p14:nvPr/>
              </p14:nvContentPartPr>
              <p14:xfrm>
                <a:off x="5435209" y="1386619"/>
                <a:ext cx="1186920" cy="4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722DA-EBE3-480D-92C2-2B10F430DC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6569" y="1377619"/>
                  <a:ext cx="12045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D30902-9484-43A2-932E-B69BAA74ABF3}"/>
                  </a:ext>
                </a:extLst>
              </p14:cNvPr>
              <p14:cNvContentPartPr/>
              <p14:nvPr/>
            </p14:nvContentPartPr>
            <p14:xfrm>
              <a:off x="4012849" y="1691539"/>
              <a:ext cx="1997640" cy="6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D30902-9484-43A2-932E-B69BAA74AB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3849" y="1682899"/>
                <a:ext cx="20152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510E0A-54A2-409D-B847-E820F3753092}"/>
                  </a:ext>
                </a:extLst>
              </p14:cNvPr>
              <p14:cNvContentPartPr/>
              <p14:nvPr/>
            </p14:nvContentPartPr>
            <p14:xfrm>
              <a:off x="4387249" y="3378499"/>
              <a:ext cx="2314080" cy="4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510E0A-54A2-409D-B847-E820F37530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8249" y="3369499"/>
                <a:ext cx="2331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D9F793-EC36-45D7-ADD3-C76900D6E330}"/>
                  </a:ext>
                </a:extLst>
              </p14:cNvPr>
              <p14:cNvContentPartPr/>
              <p14:nvPr/>
            </p14:nvContentPartPr>
            <p14:xfrm>
              <a:off x="4579849" y="3691339"/>
              <a:ext cx="1582920" cy="5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D9F793-EC36-45D7-ADD3-C76900D6E3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0849" y="3682699"/>
                <a:ext cx="16005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D2C0E-F6D3-4AEE-8AF1-E347D5353CFD}"/>
              </a:ext>
            </a:extLst>
          </p:cNvPr>
          <p:cNvGrpSpPr/>
          <p:nvPr/>
        </p:nvGrpSpPr>
        <p:grpSpPr>
          <a:xfrm>
            <a:off x="2066329" y="4023259"/>
            <a:ext cx="2586960" cy="69120"/>
            <a:chOff x="2066329" y="4023259"/>
            <a:chExt cx="258696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5C949D-4315-4528-979A-9A6BD6864A89}"/>
                    </a:ext>
                  </a:extLst>
                </p14:cNvPr>
                <p14:cNvContentPartPr/>
                <p14:nvPr/>
              </p14:nvContentPartPr>
              <p14:xfrm>
                <a:off x="2066329" y="4023259"/>
                <a:ext cx="32184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5C949D-4315-4528-979A-9A6BD6864A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7689" y="4014259"/>
                  <a:ext cx="339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CA4C4C-CB39-4C6D-9FD6-0BFE48FE2B97}"/>
                    </a:ext>
                  </a:extLst>
                </p14:cNvPr>
                <p14:cNvContentPartPr/>
                <p14:nvPr/>
              </p14:nvContentPartPr>
              <p14:xfrm>
                <a:off x="2715049" y="4052419"/>
                <a:ext cx="1938240" cy="3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CA4C4C-CB39-4C6D-9FD6-0BFE48FE2B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6049" y="4043419"/>
                  <a:ext cx="195588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DB1D1C-5CF5-4B54-BBD0-8271CE1BDD4C}"/>
              </a:ext>
            </a:extLst>
          </p:cNvPr>
          <p:cNvGrpSpPr/>
          <p:nvPr/>
        </p:nvGrpSpPr>
        <p:grpSpPr>
          <a:xfrm>
            <a:off x="6292369" y="3730219"/>
            <a:ext cx="2113920" cy="581400"/>
            <a:chOff x="6292369" y="3730219"/>
            <a:chExt cx="211392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EA5C32-81EB-4A35-9446-ED8DCE1186E2}"/>
                    </a:ext>
                  </a:extLst>
                </p14:cNvPr>
                <p14:cNvContentPartPr/>
                <p14:nvPr/>
              </p14:nvContentPartPr>
              <p14:xfrm>
                <a:off x="6292369" y="3730219"/>
                <a:ext cx="427680" cy="32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EA5C32-81EB-4A35-9446-ED8DCE1186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3369" y="3721219"/>
                  <a:ext cx="445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9D79FA-08B3-48EE-BB29-1B5952DF8B13}"/>
                    </a:ext>
                  </a:extLst>
                </p14:cNvPr>
                <p14:cNvContentPartPr/>
                <p14:nvPr/>
              </p14:nvContentPartPr>
              <p14:xfrm>
                <a:off x="6856129" y="4128739"/>
                <a:ext cx="64800" cy="60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9D79FA-08B3-48EE-BB29-1B5952DF8B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7129" y="4119739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B26367-52EA-4D1D-942A-5B8331C22A2D}"/>
                    </a:ext>
                  </a:extLst>
                </p14:cNvPr>
                <p14:cNvContentPartPr/>
                <p14:nvPr/>
              </p14:nvContentPartPr>
              <p14:xfrm>
                <a:off x="7022449" y="4021819"/>
                <a:ext cx="16668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B26367-52EA-4D1D-942A-5B8331C22A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13449" y="4012819"/>
                  <a:ext cx="184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908F9B-B61C-4206-8ECE-DB7BC8470263}"/>
                    </a:ext>
                  </a:extLst>
                </p14:cNvPr>
                <p14:cNvContentPartPr/>
                <p14:nvPr/>
              </p14:nvContentPartPr>
              <p14:xfrm>
                <a:off x="7250329" y="4059619"/>
                <a:ext cx="136080" cy="25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908F9B-B61C-4206-8ECE-DB7BC84702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1689" y="4050619"/>
                  <a:ext cx="153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B66D0E-BB08-4763-BDCD-6475115EDCD0}"/>
                    </a:ext>
                  </a:extLst>
                </p14:cNvPr>
                <p14:cNvContentPartPr/>
                <p14:nvPr/>
              </p14:nvContentPartPr>
              <p14:xfrm>
                <a:off x="7451929" y="4036579"/>
                <a:ext cx="145440" cy="11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B66D0E-BB08-4763-BDCD-6475115EDC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3289" y="4027939"/>
                  <a:ext cx="163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E20BAC-1D7D-45E7-B6DF-6E010971E36D}"/>
                    </a:ext>
                  </a:extLst>
                </p14:cNvPr>
                <p14:cNvContentPartPr/>
                <p14:nvPr/>
              </p14:nvContentPartPr>
              <p14:xfrm>
                <a:off x="7649929" y="4061059"/>
                <a:ext cx="106920" cy="12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E20BAC-1D7D-45E7-B6DF-6E010971E3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0929" y="4052059"/>
                  <a:ext cx="124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EFEE84-C957-44AE-A536-685D2249D58D}"/>
                    </a:ext>
                  </a:extLst>
                </p14:cNvPr>
                <p14:cNvContentPartPr/>
                <p14:nvPr/>
              </p14:nvContentPartPr>
              <p14:xfrm>
                <a:off x="7816609" y="3928219"/>
                <a:ext cx="4284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EFEE84-C957-44AE-A536-685D2249D5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07969" y="3919579"/>
                  <a:ext cx="6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C5BDAC-80EB-4B3D-8405-2BE9B774B1A8}"/>
                    </a:ext>
                  </a:extLst>
                </p14:cNvPr>
                <p14:cNvContentPartPr/>
                <p14:nvPr/>
              </p14:nvContentPartPr>
              <p14:xfrm>
                <a:off x="7888249" y="4034779"/>
                <a:ext cx="101880" cy="123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C5BDAC-80EB-4B3D-8405-2BE9B774B1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79249" y="4025779"/>
                  <a:ext cx="119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58F36F-DBAF-49D6-9666-70097AFA4067}"/>
                    </a:ext>
                  </a:extLst>
                </p14:cNvPr>
                <p14:cNvContentPartPr/>
                <p14:nvPr/>
              </p14:nvContentPartPr>
              <p14:xfrm>
                <a:off x="8167249" y="3910939"/>
                <a:ext cx="136800" cy="247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58F36F-DBAF-49D6-9666-70097AFA40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609" y="3901939"/>
                  <a:ext cx="154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762737-A88A-4BA7-BA30-CC7E16A324B0}"/>
                    </a:ext>
                  </a:extLst>
                </p14:cNvPr>
                <p14:cNvContentPartPr/>
                <p14:nvPr/>
              </p14:nvContentPartPr>
              <p14:xfrm>
                <a:off x="8340409" y="3928219"/>
                <a:ext cx="65880" cy="304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762737-A88A-4BA7-BA30-CC7E16A324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31769" y="3919219"/>
                  <a:ext cx="8352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A5F149-B3E3-4DFA-A2E4-315400E0727C}"/>
                  </a:ext>
                </a:extLst>
              </p14:cNvPr>
              <p14:cNvContentPartPr/>
              <p14:nvPr/>
            </p14:nvContentPartPr>
            <p14:xfrm>
              <a:off x="6759649" y="4456699"/>
              <a:ext cx="1733400" cy="166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A5F149-B3E3-4DFA-A2E4-315400E072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0649" y="4447699"/>
                <a:ext cx="1751040" cy="1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C7B4F9-9418-4828-8F27-889004243D34}"/>
                  </a:ext>
                </a:extLst>
              </p14:cNvPr>
              <p14:cNvContentPartPr/>
              <p14:nvPr/>
            </p14:nvContentPartPr>
            <p14:xfrm>
              <a:off x="922969" y="3255379"/>
              <a:ext cx="394200" cy="9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C7B4F9-9418-4828-8F27-889004243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29" y="3246739"/>
                <a:ext cx="411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AA7F2B-7253-4492-BFBF-1566C8BCC4BE}"/>
                  </a:ext>
                </a:extLst>
              </p14:cNvPr>
              <p14:cNvContentPartPr/>
              <p14:nvPr/>
            </p14:nvContentPartPr>
            <p14:xfrm>
              <a:off x="2789209" y="4212259"/>
              <a:ext cx="244800" cy="3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AA7F2B-7253-4492-BFBF-1566C8BCC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0209" y="4203619"/>
                <a:ext cx="26244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Discussion 2 today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 err="1"/>
              <a:t>Covrrs</a:t>
            </a:r>
            <a:r>
              <a:rPr lang="en-US" dirty="0"/>
              <a:t> </a:t>
            </a:r>
            <a:r>
              <a:rPr lang="en-US" dirty="0" err="1"/>
              <a:t>PA2</a:t>
            </a:r>
            <a:endParaRPr lang="en-US" dirty="0"/>
          </a:p>
          <a:p>
            <a:r>
              <a:rPr lang="en-US" dirty="0"/>
              <a:t>Lecture Quiz 1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2 due Sunday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F96112-6E09-4180-B86C-60528F4A5719}"/>
              </a:ext>
            </a:extLst>
          </p:cNvPr>
          <p:cNvGrpSpPr/>
          <p:nvPr/>
        </p:nvGrpSpPr>
        <p:grpSpPr>
          <a:xfrm>
            <a:off x="6154129" y="401659"/>
            <a:ext cx="477720" cy="338400"/>
            <a:chOff x="6154129" y="401659"/>
            <a:chExt cx="4777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6B6EF9-6434-4CB3-8CC1-ACAEBDBEC22E}"/>
                    </a:ext>
                  </a:extLst>
                </p14:cNvPr>
                <p14:cNvContentPartPr/>
                <p14:nvPr/>
              </p14:nvContentPartPr>
              <p14:xfrm>
                <a:off x="6253849" y="674539"/>
                <a:ext cx="72000" cy="34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6B6EF9-6434-4CB3-8CC1-ACAEBDBEC2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44849" y="665539"/>
                  <a:ext cx="8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A0F7A4-96AA-47D1-BEE5-594641311E28}"/>
                    </a:ext>
                  </a:extLst>
                </p14:cNvPr>
                <p14:cNvContentPartPr/>
                <p14:nvPr/>
              </p14:nvContentPartPr>
              <p14:xfrm>
                <a:off x="6154129" y="401659"/>
                <a:ext cx="189360" cy="33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A0F7A4-96AA-47D1-BEE5-594641311E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5489" y="393019"/>
                  <a:ext cx="207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49819C-FF2C-4820-9894-E96ACD31B4C0}"/>
                    </a:ext>
                  </a:extLst>
                </p14:cNvPr>
                <p14:cNvContentPartPr/>
                <p14:nvPr/>
              </p14:nvContentPartPr>
              <p14:xfrm>
                <a:off x="6467689" y="412819"/>
                <a:ext cx="16416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49819C-FF2C-4820-9894-E96ACD31B4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9049" y="404179"/>
                  <a:ext cx="181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538AA1-00E4-490D-8B21-857D2697E4BA}"/>
              </a:ext>
            </a:extLst>
          </p:cNvPr>
          <p:cNvGrpSpPr/>
          <p:nvPr/>
        </p:nvGrpSpPr>
        <p:grpSpPr>
          <a:xfrm>
            <a:off x="6950809" y="442699"/>
            <a:ext cx="475200" cy="277200"/>
            <a:chOff x="6950809" y="442699"/>
            <a:chExt cx="475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FFD804-6970-496D-9A8D-674633C6666C}"/>
                    </a:ext>
                  </a:extLst>
                </p14:cNvPr>
                <p14:cNvContentPartPr/>
                <p14:nvPr/>
              </p14:nvContentPartPr>
              <p14:xfrm>
                <a:off x="6950809" y="583459"/>
                <a:ext cx="118080" cy="136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FFD804-6970-496D-9A8D-674633C66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2169" y="574819"/>
                  <a:ext cx="135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D2580-54F2-4F41-9EFC-2D188A2CFFC6}"/>
                    </a:ext>
                  </a:extLst>
                </p14:cNvPr>
                <p14:cNvContentPartPr/>
                <p14:nvPr/>
              </p14:nvContentPartPr>
              <p14:xfrm>
                <a:off x="7124689" y="576259"/>
                <a:ext cx="152640" cy="14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D2580-54F2-4F41-9EFC-2D188A2CFF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5689" y="567259"/>
                  <a:ext cx="170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8E038A-AF44-4FC8-B4FD-78211B3A8771}"/>
                    </a:ext>
                  </a:extLst>
                </p14:cNvPr>
                <p14:cNvContentPartPr/>
                <p14:nvPr/>
              </p14:nvContentPartPr>
              <p14:xfrm>
                <a:off x="7306129" y="442699"/>
                <a:ext cx="119880" cy="26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8E038A-AF44-4FC8-B4FD-78211B3A87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7489" y="434059"/>
                  <a:ext cx="1375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6E2AC-AF35-4160-BF85-33D1D9DCFB20}"/>
              </a:ext>
            </a:extLst>
          </p:cNvPr>
          <p:cNvGrpSpPr/>
          <p:nvPr/>
        </p:nvGrpSpPr>
        <p:grpSpPr>
          <a:xfrm>
            <a:off x="6198049" y="2162059"/>
            <a:ext cx="199080" cy="331200"/>
            <a:chOff x="6198049" y="2162059"/>
            <a:chExt cx="1990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0132A0-11FC-4A99-9221-19A28D150BF3}"/>
                    </a:ext>
                  </a:extLst>
                </p14:cNvPr>
                <p14:cNvContentPartPr/>
                <p14:nvPr/>
              </p14:nvContentPartPr>
              <p14:xfrm>
                <a:off x="6198049" y="2179699"/>
                <a:ext cx="16560" cy="27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0132A0-11FC-4A99-9221-19A28D150B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9049" y="2171059"/>
                  <a:ext cx="34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8FB5AB-D1EA-40E4-B5D0-6C777BA7F0D0}"/>
                    </a:ext>
                  </a:extLst>
                </p14:cNvPr>
                <p14:cNvContentPartPr/>
                <p14:nvPr/>
              </p14:nvContentPartPr>
              <p14:xfrm>
                <a:off x="6352849" y="2162059"/>
                <a:ext cx="442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8FB5AB-D1EA-40E4-B5D0-6C777BA7F0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43849" y="2153419"/>
                  <a:ext cx="619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DB929-1D67-4E2F-B3B2-645B112A5B25}"/>
              </a:ext>
            </a:extLst>
          </p:cNvPr>
          <p:cNvGrpSpPr/>
          <p:nvPr/>
        </p:nvGrpSpPr>
        <p:grpSpPr>
          <a:xfrm>
            <a:off x="6996889" y="2255659"/>
            <a:ext cx="275400" cy="120600"/>
            <a:chOff x="6996889" y="2255659"/>
            <a:chExt cx="27540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92A585-AA18-4A97-8C79-3C586C8BC6F1}"/>
                    </a:ext>
                  </a:extLst>
                </p14:cNvPr>
                <p14:cNvContentPartPr/>
                <p14:nvPr/>
              </p14:nvContentPartPr>
              <p14:xfrm>
                <a:off x="6996889" y="2262139"/>
                <a:ext cx="115920" cy="11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92A585-AA18-4A97-8C79-3C586C8BC6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8249" y="2253499"/>
                  <a:ext cx="13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FF07D9-B780-4013-AA41-64F6513AB193}"/>
                    </a:ext>
                  </a:extLst>
                </p14:cNvPr>
                <p14:cNvContentPartPr/>
                <p14:nvPr/>
              </p14:nvContentPartPr>
              <p14:xfrm>
                <a:off x="7182289" y="2255659"/>
                <a:ext cx="90000" cy="11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FF07D9-B780-4013-AA41-64F6513AB1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3289" y="2246659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3AF068-D596-44DB-9032-5827BFB1DD99}"/>
              </a:ext>
            </a:extLst>
          </p:cNvPr>
          <p:cNvGrpSpPr/>
          <p:nvPr/>
        </p:nvGrpSpPr>
        <p:grpSpPr>
          <a:xfrm>
            <a:off x="4271689" y="691099"/>
            <a:ext cx="480960" cy="239400"/>
            <a:chOff x="4271689" y="691099"/>
            <a:chExt cx="48096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59638F-A893-4482-8849-0FF52D160D80}"/>
                    </a:ext>
                  </a:extLst>
                </p14:cNvPr>
                <p14:cNvContentPartPr/>
                <p14:nvPr/>
              </p14:nvContentPartPr>
              <p14:xfrm>
                <a:off x="4333249" y="691099"/>
                <a:ext cx="23400" cy="23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59638F-A893-4482-8849-0FF52D160D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24249" y="682099"/>
                  <a:ext cx="41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B8F98E-BA5F-45CA-AA6A-7FDAB038561A}"/>
                    </a:ext>
                  </a:extLst>
                </p14:cNvPr>
                <p14:cNvContentPartPr/>
                <p14:nvPr/>
              </p14:nvContentPartPr>
              <p14:xfrm>
                <a:off x="4271689" y="801259"/>
                <a:ext cx="150120" cy="2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B8F98E-BA5F-45CA-AA6A-7FDAB03856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3049" y="792619"/>
                  <a:ext cx="167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4ACE83-5864-4F03-ABF0-0116958ECB06}"/>
                    </a:ext>
                  </a:extLst>
                </p14:cNvPr>
                <p14:cNvContentPartPr/>
                <p14:nvPr/>
              </p14:nvContentPartPr>
              <p14:xfrm>
                <a:off x="4447729" y="810619"/>
                <a:ext cx="82440" cy="8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4ACE83-5864-4F03-ABF0-0116958ECB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9089" y="801979"/>
                  <a:ext cx="100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151DB0-2BB3-437A-B921-23B134A918FA}"/>
                    </a:ext>
                  </a:extLst>
                </p14:cNvPr>
                <p14:cNvContentPartPr/>
                <p14:nvPr/>
              </p14:nvContentPartPr>
              <p14:xfrm>
                <a:off x="4563649" y="809899"/>
                <a:ext cx="96480" cy="88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151DB0-2BB3-437A-B921-23B134A918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5009" y="801259"/>
                  <a:ext cx="11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8419C1-7842-497C-B521-90DC1EBB3179}"/>
                    </a:ext>
                  </a:extLst>
                </p14:cNvPr>
                <p14:cNvContentPartPr/>
                <p14:nvPr/>
              </p14:nvContentPartPr>
              <p14:xfrm>
                <a:off x="4703689" y="810979"/>
                <a:ext cx="48960" cy="8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8419C1-7842-497C-B521-90DC1EBB31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4689" y="802339"/>
                  <a:ext cx="666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E6EEF9-920E-4AA9-BBC1-F303E2DC2677}"/>
              </a:ext>
            </a:extLst>
          </p:cNvPr>
          <p:cNvGrpSpPr/>
          <p:nvPr/>
        </p:nvGrpSpPr>
        <p:grpSpPr>
          <a:xfrm>
            <a:off x="4299769" y="1065499"/>
            <a:ext cx="439560" cy="785880"/>
            <a:chOff x="4299769" y="1065499"/>
            <a:chExt cx="4395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7C8F9A-0AFC-417C-ABFF-F0BA552DB094}"/>
                    </a:ext>
                  </a:extLst>
                </p14:cNvPr>
                <p14:cNvContentPartPr/>
                <p14:nvPr/>
              </p14:nvContentPartPr>
              <p14:xfrm>
                <a:off x="4315609" y="1065499"/>
                <a:ext cx="131400" cy="201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7C8F9A-0AFC-417C-ABFF-F0BA552DB0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6609" y="1056499"/>
                  <a:ext cx="149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F2C920-3FA6-40E8-AEE4-F770B2CEFB34}"/>
                    </a:ext>
                  </a:extLst>
                </p14:cNvPr>
                <p14:cNvContentPartPr/>
                <p14:nvPr/>
              </p14:nvContentPartPr>
              <p14:xfrm>
                <a:off x="4299769" y="1174579"/>
                <a:ext cx="62280" cy="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F2C920-3FA6-40E8-AEE4-F770B2CEFB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91129" y="1165579"/>
                  <a:ext cx="79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5A264E-425E-4FA5-B2A9-DB7C60769530}"/>
                    </a:ext>
                  </a:extLst>
                </p14:cNvPr>
                <p14:cNvContentPartPr/>
                <p14:nvPr/>
              </p14:nvContentPartPr>
              <p14:xfrm>
                <a:off x="4462849" y="1082419"/>
                <a:ext cx="127440" cy="16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5A264E-425E-4FA5-B2A9-DB7C607695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4209" y="1073419"/>
                  <a:ext cx="145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AF218B-1B80-4D52-ADF6-42747DC34A20}"/>
                    </a:ext>
                  </a:extLst>
                </p14:cNvPr>
                <p14:cNvContentPartPr/>
                <p14:nvPr/>
              </p14:nvContentPartPr>
              <p14:xfrm>
                <a:off x="4639969" y="1129579"/>
                <a:ext cx="30240" cy="7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AF218B-1B80-4D52-ADF6-42747DC34A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30969" y="1120579"/>
                  <a:ext cx="4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38CAD-68C2-4A2F-A593-269F6A5ECA64}"/>
                    </a:ext>
                  </a:extLst>
                </p14:cNvPr>
                <p14:cNvContentPartPr/>
                <p14:nvPr/>
              </p14:nvContentPartPr>
              <p14:xfrm>
                <a:off x="4695049" y="1141819"/>
                <a:ext cx="44280" cy="90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38CAD-68C2-4A2F-A593-269F6A5ECA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6409" y="1133179"/>
                  <a:ext cx="61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89370-2991-4A74-858F-960D1027FF45}"/>
                    </a:ext>
                  </a:extLst>
                </p14:cNvPr>
                <p14:cNvContentPartPr/>
                <p14:nvPr/>
              </p14:nvContentPartPr>
              <p14:xfrm>
                <a:off x="4413169" y="1343059"/>
                <a:ext cx="125280" cy="50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89370-2991-4A74-858F-960D1027FF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4529" y="1334419"/>
                  <a:ext cx="142920" cy="52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A0D55-F913-432C-9951-3BEA51E81F62}"/>
              </a:ext>
            </a:extLst>
          </p:cNvPr>
          <p:cNvGrpSpPr/>
          <p:nvPr/>
        </p:nvGrpSpPr>
        <p:grpSpPr>
          <a:xfrm>
            <a:off x="5704849" y="976939"/>
            <a:ext cx="599040" cy="355320"/>
            <a:chOff x="5704849" y="976939"/>
            <a:chExt cx="59904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A81E19-C4F1-4BE3-A6BE-AD7438707339}"/>
                    </a:ext>
                  </a:extLst>
                </p14:cNvPr>
                <p14:cNvContentPartPr/>
                <p14:nvPr/>
              </p14:nvContentPartPr>
              <p14:xfrm>
                <a:off x="5704849" y="976939"/>
                <a:ext cx="359280" cy="35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A81E19-C4F1-4BE3-A6BE-AD74387073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6209" y="968299"/>
                  <a:ext cx="376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DD98AF-158B-4B99-AE0B-8467D3818E4C}"/>
                    </a:ext>
                  </a:extLst>
                </p14:cNvPr>
                <p14:cNvContentPartPr/>
                <p14:nvPr/>
              </p14:nvContentPartPr>
              <p14:xfrm>
                <a:off x="5965849" y="983779"/>
                <a:ext cx="338040" cy="341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DD98AF-158B-4B99-AE0B-8467D3818E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7209" y="975139"/>
                  <a:ext cx="355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B06673-BEEC-4A8B-901B-C08CCD83D9A4}"/>
                    </a:ext>
                  </a:extLst>
                </p14:cNvPr>
                <p14:cNvContentPartPr/>
                <p14:nvPr/>
              </p14:nvContentPartPr>
              <p14:xfrm>
                <a:off x="5988889" y="1046059"/>
                <a:ext cx="62280" cy="19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B06673-BEEC-4A8B-901B-C08CCD83D9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0249" y="1037419"/>
                  <a:ext cx="79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D73CB1-E8DB-4B1A-8DB7-AB39CA63A96A}"/>
              </a:ext>
            </a:extLst>
          </p:cNvPr>
          <p:cNvGrpSpPr/>
          <p:nvPr/>
        </p:nvGrpSpPr>
        <p:grpSpPr>
          <a:xfrm>
            <a:off x="4075489" y="2355019"/>
            <a:ext cx="569880" cy="1191960"/>
            <a:chOff x="4075489" y="2355019"/>
            <a:chExt cx="569880" cy="11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C3C2CF-66D4-4506-A3A7-89602BEFCFDC}"/>
                    </a:ext>
                  </a:extLst>
                </p14:cNvPr>
                <p14:cNvContentPartPr/>
                <p14:nvPr/>
              </p14:nvContentPartPr>
              <p14:xfrm>
                <a:off x="4191409" y="2355019"/>
                <a:ext cx="9360" cy="18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C3C2CF-66D4-4506-A3A7-89602BEFCF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2769" y="2346379"/>
                  <a:ext cx="27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7AC8ED-154A-4535-91D2-849AD7E9FB29}"/>
                    </a:ext>
                  </a:extLst>
                </p14:cNvPr>
                <p14:cNvContentPartPr/>
                <p14:nvPr/>
              </p14:nvContentPartPr>
              <p14:xfrm>
                <a:off x="4075489" y="2430619"/>
                <a:ext cx="569880" cy="111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7AC8ED-154A-4535-91D2-849AD7E9FB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6849" y="2421979"/>
                  <a:ext cx="587520" cy="11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F97F8B-8368-4E7C-BA06-90F11F806BE5}"/>
              </a:ext>
            </a:extLst>
          </p:cNvPr>
          <p:cNvGrpSpPr/>
          <p:nvPr/>
        </p:nvGrpSpPr>
        <p:grpSpPr>
          <a:xfrm>
            <a:off x="5776849" y="3006619"/>
            <a:ext cx="651600" cy="423360"/>
            <a:chOff x="5776849" y="3006619"/>
            <a:chExt cx="65160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3B0D6-8E46-48C1-8CB9-541B922EA34E}"/>
                    </a:ext>
                  </a:extLst>
                </p14:cNvPr>
                <p14:cNvContentPartPr/>
                <p14:nvPr/>
              </p14:nvContentPartPr>
              <p14:xfrm>
                <a:off x="5807089" y="3086179"/>
                <a:ext cx="325800" cy="33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3B0D6-8E46-48C1-8CB9-541B922EA3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98449" y="3077539"/>
                  <a:ext cx="34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C711C8-47FE-4806-AD52-25785F2866F7}"/>
                    </a:ext>
                  </a:extLst>
                </p14:cNvPr>
                <p14:cNvContentPartPr/>
                <p14:nvPr/>
              </p14:nvContentPartPr>
              <p14:xfrm>
                <a:off x="5776849" y="3041899"/>
                <a:ext cx="371880" cy="388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C711C8-47FE-4806-AD52-25785F2866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8209" y="3032899"/>
                  <a:ext cx="389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9CE8DA-DC8F-436B-9490-897500050C3D}"/>
                    </a:ext>
                  </a:extLst>
                </p14:cNvPr>
                <p14:cNvContentPartPr/>
                <p14:nvPr/>
              </p14:nvContentPartPr>
              <p14:xfrm>
                <a:off x="6052249" y="3006619"/>
                <a:ext cx="376200" cy="33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9CE8DA-DC8F-436B-9490-897500050C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3609" y="2997979"/>
                  <a:ext cx="393840" cy="34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8EA039-BBE4-4BD5-AE05-A098C4959E91}"/>
                  </a:ext>
                </a:extLst>
              </p14:cNvPr>
              <p14:cNvContentPartPr/>
              <p14:nvPr/>
            </p14:nvContentPartPr>
            <p14:xfrm>
              <a:off x="5888809" y="3041539"/>
              <a:ext cx="542520" cy="291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8EA039-BBE4-4BD5-AE05-A098C4959E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79809" y="3032539"/>
                <a:ext cx="56016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BAAFD78-9525-4922-981F-E4E1BDEB16DB}"/>
              </a:ext>
            </a:extLst>
          </p:cNvPr>
          <p:cNvGrpSpPr/>
          <p:nvPr/>
        </p:nvGrpSpPr>
        <p:grpSpPr>
          <a:xfrm>
            <a:off x="5777209" y="3704659"/>
            <a:ext cx="750240" cy="260640"/>
            <a:chOff x="5777209" y="3704659"/>
            <a:chExt cx="7502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8F03F-59CA-4E3D-B8B5-D1DB2A39631B}"/>
                    </a:ext>
                  </a:extLst>
                </p14:cNvPr>
                <p14:cNvContentPartPr/>
                <p14:nvPr/>
              </p14:nvContentPartPr>
              <p14:xfrm>
                <a:off x="5777209" y="3720499"/>
                <a:ext cx="294840" cy="23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8F03F-59CA-4E3D-B8B5-D1DB2A3963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8209" y="3711499"/>
                  <a:ext cx="312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22CBEF-427E-49F5-A479-678E0F6C0348}"/>
                    </a:ext>
                  </a:extLst>
                </p14:cNvPr>
                <p14:cNvContentPartPr/>
                <p14:nvPr/>
              </p14:nvContentPartPr>
              <p14:xfrm>
                <a:off x="5782249" y="3704659"/>
                <a:ext cx="312120" cy="26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22CBEF-427E-49F5-A479-678E0F6C03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73609" y="3696019"/>
                  <a:ext cx="329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1CD864-F413-4817-ACE4-0C1258392ECE}"/>
                    </a:ext>
                  </a:extLst>
                </p14:cNvPr>
                <p14:cNvContentPartPr/>
                <p14:nvPr/>
              </p14:nvContentPartPr>
              <p14:xfrm>
                <a:off x="6251689" y="3705019"/>
                <a:ext cx="275760" cy="25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1CD864-F413-4817-ACE4-0C1258392E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2689" y="3696379"/>
                  <a:ext cx="29340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2F8D3F-8E92-4AC5-B829-FEC90ACA1D47}"/>
                  </a:ext>
                </a:extLst>
              </p14:cNvPr>
              <p14:cNvContentPartPr/>
              <p14:nvPr/>
            </p14:nvContentPartPr>
            <p14:xfrm>
              <a:off x="6263569" y="3699619"/>
              <a:ext cx="241920" cy="258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2F8D3F-8E92-4AC5-B829-FEC90ACA1D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54569" y="3690979"/>
                <a:ext cx="259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48E446E-22C8-4218-BAEC-49A41B71D709}"/>
              </a:ext>
            </a:extLst>
          </p:cNvPr>
          <p:cNvGrpSpPr/>
          <p:nvPr/>
        </p:nvGrpSpPr>
        <p:grpSpPr>
          <a:xfrm>
            <a:off x="6072769" y="1435939"/>
            <a:ext cx="1510200" cy="297000"/>
            <a:chOff x="6072769" y="1435939"/>
            <a:chExt cx="15102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A3A42A-9516-41B2-A6B0-0B87440E8E8B}"/>
                    </a:ext>
                  </a:extLst>
                </p14:cNvPr>
                <p14:cNvContentPartPr/>
                <p14:nvPr/>
              </p14:nvContentPartPr>
              <p14:xfrm>
                <a:off x="6072769" y="1529179"/>
                <a:ext cx="27360" cy="203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A3A42A-9516-41B2-A6B0-0B87440E8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3769" y="1520539"/>
                  <a:ext cx="45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3B0B76-3C67-4E87-A6F2-09D16EA6278E}"/>
                    </a:ext>
                  </a:extLst>
                </p14:cNvPr>
                <p14:cNvContentPartPr/>
                <p14:nvPr/>
              </p14:nvContentPartPr>
              <p14:xfrm>
                <a:off x="6115969" y="1451059"/>
                <a:ext cx="40680" cy="36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3B0B76-3C67-4E87-A6F2-09D16EA627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06969" y="1442059"/>
                  <a:ext cx="58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463BBC-88CB-4E11-B0FA-B2BC09F87DD6}"/>
                    </a:ext>
                  </a:extLst>
                </p14:cNvPr>
                <p14:cNvContentPartPr/>
                <p14:nvPr/>
              </p14:nvContentPartPr>
              <p14:xfrm>
                <a:off x="6143329" y="1574539"/>
                <a:ext cx="123120" cy="14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463BBC-88CB-4E11-B0FA-B2BC09F87D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4329" y="1565899"/>
                  <a:ext cx="14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B53290-1466-412B-886D-E12F43CB1A89}"/>
                    </a:ext>
                  </a:extLst>
                </p14:cNvPr>
                <p14:cNvContentPartPr/>
                <p14:nvPr/>
              </p14:nvContentPartPr>
              <p14:xfrm>
                <a:off x="6337369" y="1481299"/>
                <a:ext cx="159840" cy="23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B53290-1466-412B-886D-E12F43CB1A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8369" y="1472659"/>
                  <a:ext cx="177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C38F89-BAC4-433C-8763-192A492E68AD}"/>
                    </a:ext>
                  </a:extLst>
                </p14:cNvPr>
                <p14:cNvContentPartPr/>
                <p14:nvPr/>
              </p14:nvContentPartPr>
              <p14:xfrm>
                <a:off x="6453649" y="1581019"/>
                <a:ext cx="102600" cy="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C38F89-BAC4-433C-8763-192A492E68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4649" y="1572379"/>
                  <a:ext cx="120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82F891-8718-4B7E-B05C-89D46F412534}"/>
                    </a:ext>
                  </a:extLst>
                </p14:cNvPr>
                <p14:cNvContentPartPr/>
                <p14:nvPr/>
              </p14:nvContentPartPr>
              <p14:xfrm>
                <a:off x="6612769" y="1578499"/>
                <a:ext cx="892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82F891-8718-4B7E-B05C-89D46F412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4129" y="1569859"/>
                  <a:ext cx="106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CEA671-9692-49FE-8829-71D983EB0AF2}"/>
                    </a:ext>
                  </a:extLst>
                </p14:cNvPr>
                <p14:cNvContentPartPr/>
                <p14:nvPr/>
              </p14:nvContentPartPr>
              <p14:xfrm>
                <a:off x="6751729" y="1572739"/>
                <a:ext cx="67320" cy="75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CEA671-9692-49FE-8829-71D983EB0A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42729" y="1564099"/>
                  <a:ext cx="84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6928F3-CB8B-4A58-AAD5-E13591FD2255}"/>
                    </a:ext>
                  </a:extLst>
                </p14:cNvPr>
                <p14:cNvContentPartPr/>
                <p14:nvPr/>
              </p14:nvContentPartPr>
              <p14:xfrm>
                <a:off x="6884569" y="1573459"/>
                <a:ext cx="62280" cy="10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6928F3-CB8B-4A58-AAD5-E13591FD22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5569" y="1564819"/>
                  <a:ext cx="79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65B630-CB89-43FF-8F85-64021EC2217D}"/>
                    </a:ext>
                  </a:extLst>
                </p14:cNvPr>
                <p14:cNvContentPartPr/>
                <p14:nvPr/>
              </p14:nvContentPartPr>
              <p14:xfrm>
                <a:off x="6964849" y="1558339"/>
                <a:ext cx="196560" cy="10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65B630-CB89-43FF-8F85-64021EC22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6209" y="1549339"/>
                  <a:ext cx="214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6C2986-179A-4ACA-B3F8-CD1768A145CF}"/>
                    </a:ext>
                  </a:extLst>
                </p14:cNvPr>
                <p14:cNvContentPartPr/>
                <p14:nvPr/>
              </p14:nvContentPartPr>
              <p14:xfrm>
                <a:off x="7240249" y="1435939"/>
                <a:ext cx="109800" cy="20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6C2986-179A-4ACA-B3F8-CD1768A145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31609" y="1426939"/>
                  <a:ext cx="127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2EA2C8-A017-4C51-AB15-45FE3A8A34C5}"/>
                    </a:ext>
                  </a:extLst>
                </p14:cNvPr>
                <p14:cNvContentPartPr/>
                <p14:nvPr/>
              </p14:nvContentPartPr>
              <p14:xfrm>
                <a:off x="7374169" y="1441339"/>
                <a:ext cx="118080" cy="157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52EA2C8-A017-4C51-AB15-45FE3A8A34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5169" y="1432339"/>
                  <a:ext cx="135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807673-30E8-4749-B169-A4953964F0E6}"/>
                    </a:ext>
                  </a:extLst>
                </p14:cNvPr>
                <p14:cNvContentPartPr/>
                <p14:nvPr/>
              </p14:nvContentPartPr>
              <p14:xfrm>
                <a:off x="7499449" y="1580659"/>
                <a:ext cx="83520" cy="3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807673-30E8-4749-B169-A4953964F0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0809" y="1571659"/>
                  <a:ext cx="1011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F77881-D147-4E47-93A1-EB1AE5828F7E}"/>
              </a:ext>
            </a:extLst>
          </p:cNvPr>
          <p:cNvGrpSpPr/>
          <p:nvPr/>
        </p:nvGrpSpPr>
        <p:grpSpPr>
          <a:xfrm>
            <a:off x="5696209" y="4146739"/>
            <a:ext cx="792000" cy="242280"/>
            <a:chOff x="5696209" y="4146739"/>
            <a:chExt cx="7920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53DE3B-08BD-47F7-AC01-16789003C5B7}"/>
                    </a:ext>
                  </a:extLst>
                </p14:cNvPr>
                <p14:cNvContentPartPr/>
                <p14:nvPr/>
              </p14:nvContentPartPr>
              <p14:xfrm>
                <a:off x="5696209" y="4207579"/>
                <a:ext cx="214200" cy="178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53DE3B-08BD-47F7-AC01-16789003C5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7209" y="4198579"/>
                  <a:ext cx="231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225287-DCE0-4D29-BAE2-BD1A6A80F3C8}"/>
                    </a:ext>
                  </a:extLst>
                </p14:cNvPr>
                <p14:cNvContentPartPr/>
                <p14:nvPr/>
              </p14:nvContentPartPr>
              <p14:xfrm>
                <a:off x="5952889" y="4242139"/>
                <a:ext cx="17784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225287-DCE0-4D29-BAE2-BD1A6A80F3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43889" y="4233499"/>
                  <a:ext cx="195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A7E3C9-FFA4-4ED6-A7A0-4F2D0CBE3970}"/>
                    </a:ext>
                  </a:extLst>
                </p14:cNvPr>
                <p14:cNvContentPartPr/>
                <p14:nvPr/>
              </p14:nvContentPartPr>
              <p14:xfrm>
                <a:off x="6159169" y="4146739"/>
                <a:ext cx="69480" cy="24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A7E3C9-FFA4-4ED6-A7A0-4F2D0CBE39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50169" y="4138099"/>
                  <a:ext cx="8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F4C400-7E77-4DC1-AFE0-2471E2666452}"/>
                    </a:ext>
                  </a:extLst>
                </p14:cNvPr>
                <p14:cNvContentPartPr/>
                <p14:nvPr/>
              </p14:nvContentPartPr>
              <p14:xfrm>
                <a:off x="6266809" y="4243219"/>
                <a:ext cx="76680" cy="10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F4C400-7E77-4DC1-AFE0-2471E26664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57809" y="4234219"/>
                  <a:ext cx="94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66517A-CFB4-4AA9-BA9E-976AFAE4EFD1}"/>
                    </a:ext>
                  </a:extLst>
                </p14:cNvPr>
                <p14:cNvContentPartPr/>
                <p14:nvPr/>
              </p14:nvContentPartPr>
              <p14:xfrm>
                <a:off x="6386329" y="4225939"/>
                <a:ext cx="101880" cy="153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66517A-CFB4-4AA9-BA9E-976AFAE4EF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77689" y="4216939"/>
                  <a:ext cx="11952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E70740-8CE3-4D3E-93D0-27BB97A288D9}"/>
              </a:ext>
            </a:extLst>
          </p:cNvPr>
          <p:cNvGrpSpPr/>
          <p:nvPr/>
        </p:nvGrpSpPr>
        <p:grpSpPr>
          <a:xfrm>
            <a:off x="3599569" y="1512979"/>
            <a:ext cx="3810960" cy="450360"/>
            <a:chOff x="3599569" y="1512979"/>
            <a:chExt cx="38109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5ED361-F110-4C58-853E-35B6AAA8CCD7}"/>
                    </a:ext>
                  </a:extLst>
                </p14:cNvPr>
                <p14:cNvContentPartPr/>
                <p14:nvPr/>
              </p14:nvContentPartPr>
              <p14:xfrm>
                <a:off x="4136329" y="1570939"/>
                <a:ext cx="3274200" cy="9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5ED361-F110-4C58-853E-35B6AAA8CC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7689" y="1562299"/>
                  <a:ext cx="3291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3215E7-010F-4C7F-A332-05E87C5AC351}"/>
                    </a:ext>
                  </a:extLst>
                </p14:cNvPr>
                <p14:cNvContentPartPr/>
                <p14:nvPr/>
              </p14:nvContentPartPr>
              <p14:xfrm>
                <a:off x="4989169" y="1512979"/>
                <a:ext cx="15840" cy="13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3215E7-010F-4C7F-A332-05E87C5AC3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529" y="1503979"/>
                  <a:ext cx="3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35D270-38D9-4418-85C7-4F26FDA11D70}"/>
                    </a:ext>
                  </a:extLst>
                </p14:cNvPr>
                <p14:cNvContentPartPr/>
                <p14:nvPr/>
              </p14:nvContentPartPr>
              <p14:xfrm>
                <a:off x="4877569" y="1784059"/>
                <a:ext cx="156960" cy="17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35D270-38D9-4418-85C7-4F26FDA11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8569" y="1775059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78B86B-5D97-4C0C-B8FB-371531DF3DEF}"/>
                    </a:ext>
                  </a:extLst>
                </p14:cNvPr>
                <p14:cNvContentPartPr/>
                <p14:nvPr/>
              </p14:nvContentPartPr>
              <p14:xfrm>
                <a:off x="4557529" y="1541419"/>
                <a:ext cx="15840" cy="19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78B86B-5D97-4C0C-B8FB-371531DF3D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8529" y="1532419"/>
                  <a:ext cx="3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DFD324-4554-4919-94B5-B5137EFEDCB4}"/>
                    </a:ext>
                  </a:extLst>
                </p14:cNvPr>
                <p14:cNvContentPartPr/>
                <p14:nvPr/>
              </p14:nvContentPartPr>
              <p14:xfrm>
                <a:off x="4384369" y="1905379"/>
                <a:ext cx="126720" cy="1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DFD324-4554-4919-94B5-B5137EFEDC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5729" y="1896739"/>
                  <a:ext cx="144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C68A9A-186A-4771-9A37-2720D95E23E4}"/>
                    </a:ext>
                  </a:extLst>
                </p14:cNvPr>
                <p14:cNvContentPartPr/>
                <p14:nvPr/>
              </p14:nvContentPartPr>
              <p14:xfrm>
                <a:off x="4566889" y="1834099"/>
                <a:ext cx="19080" cy="10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C68A9A-186A-4771-9A37-2720D95E2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7889" y="1825099"/>
                  <a:ext cx="3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51E235-A4A0-4026-92F7-8B15AE463D58}"/>
                    </a:ext>
                  </a:extLst>
                </p14:cNvPr>
                <p14:cNvContentPartPr/>
                <p14:nvPr/>
              </p14:nvContentPartPr>
              <p14:xfrm>
                <a:off x="4161889" y="1541419"/>
                <a:ext cx="12600" cy="18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51E235-A4A0-4026-92F7-8B15AE463D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3249" y="1532419"/>
                  <a:ext cx="30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1CA631-BD61-4AFD-BB24-57458D3CD35A}"/>
                    </a:ext>
                  </a:extLst>
                </p14:cNvPr>
                <p14:cNvContentPartPr/>
                <p14:nvPr/>
              </p14:nvContentPartPr>
              <p14:xfrm>
                <a:off x="3932569" y="1931659"/>
                <a:ext cx="70560" cy="1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1CA631-BD61-4AFD-BB24-57458D3CD3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3929" y="1923019"/>
                  <a:ext cx="8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571D6C-F07E-4D6A-8DC6-D89EA4ECD8CB}"/>
                    </a:ext>
                  </a:extLst>
                </p14:cNvPr>
                <p14:cNvContentPartPr/>
                <p14:nvPr/>
              </p14:nvContentPartPr>
              <p14:xfrm>
                <a:off x="4063969" y="1852819"/>
                <a:ext cx="105480" cy="10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571D6C-F07E-4D6A-8DC6-D89EA4ECD8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69" y="1844179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109EC-3717-4688-B993-240B64A36DF1}"/>
                    </a:ext>
                  </a:extLst>
                </p14:cNvPr>
                <p14:cNvContentPartPr/>
                <p14:nvPr/>
              </p14:nvContentPartPr>
              <p14:xfrm>
                <a:off x="4096009" y="1592539"/>
                <a:ext cx="28800" cy="2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109EC-3717-4688-B993-240B64A36D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7369" y="1583899"/>
                  <a:ext cx="4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690EF8-8428-435A-89A0-31EC60332E28}"/>
                    </a:ext>
                  </a:extLst>
                </p14:cNvPr>
                <p14:cNvContentPartPr/>
                <p14:nvPr/>
              </p14:nvContentPartPr>
              <p14:xfrm>
                <a:off x="3599569" y="1545739"/>
                <a:ext cx="546480" cy="12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690EF8-8428-435A-89A0-31EC60332E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0569" y="1537099"/>
                  <a:ext cx="5641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26913D-9128-4DB8-82D1-3402792389E1}"/>
                  </a:ext>
                </a:extLst>
              </p14:cNvPr>
              <p14:cNvContentPartPr/>
              <p14:nvPr/>
            </p14:nvContentPartPr>
            <p14:xfrm>
              <a:off x="5399929" y="1516219"/>
              <a:ext cx="14400" cy="154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26913D-9128-4DB8-82D1-3402792389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1289" y="1507579"/>
                <a:ext cx="32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045E41-5AE1-47C5-8835-640CF4588DA3}"/>
                  </a:ext>
                </a:extLst>
              </p14:cNvPr>
              <p14:cNvContentPartPr/>
              <p14:nvPr/>
            </p14:nvContentPartPr>
            <p14:xfrm>
              <a:off x="5389129" y="1768939"/>
              <a:ext cx="21240" cy="149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045E41-5AE1-47C5-8835-640CF4588D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0489" y="1760299"/>
                <a:ext cx="38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64BBF1-8E97-4E8C-AC9E-0F5C12FB021B}"/>
                  </a:ext>
                </a:extLst>
              </p14:cNvPr>
              <p14:cNvContentPartPr/>
              <p14:nvPr/>
            </p14:nvContentPartPr>
            <p14:xfrm>
              <a:off x="5735089" y="1549339"/>
              <a:ext cx="9720" cy="14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64BBF1-8E97-4E8C-AC9E-0F5C12FB02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6449" y="1540339"/>
                <a:ext cx="27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978FFC-7CB5-4A71-8D64-B7707DC0E0A7}"/>
                  </a:ext>
                </a:extLst>
              </p14:cNvPr>
              <p14:cNvContentPartPr/>
              <p14:nvPr/>
            </p14:nvContentPartPr>
            <p14:xfrm>
              <a:off x="5722129" y="1781179"/>
              <a:ext cx="122040" cy="11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978FFC-7CB5-4A71-8D64-B7707DC0E0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13129" y="1772179"/>
                <a:ext cx="1396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E2B74-CCA6-4A14-8992-951AE31FA095}"/>
              </a:ext>
            </a:extLst>
          </p:cNvPr>
          <p:cNvGrpSpPr/>
          <p:nvPr/>
        </p:nvGrpSpPr>
        <p:grpSpPr>
          <a:xfrm>
            <a:off x="6120649" y="1556539"/>
            <a:ext cx="744480" cy="406800"/>
            <a:chOff x="6120649" y="1556539"/>
            <a:chExt cx="74448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20DE60-6CC0-44D9-9791-DB0AD90E0D5E}"/>
                    </a:ext>
                  </a:extLst>
                </p14:cNvPr>
                <p14:cNvContentPartPr/>
                <p14:nvPr/>
              </p14:nvContentPartPr>
              <p14:xfrm>
                <a:off x="6154849" y="1562299"/>
                <a:ext cx="28080" cy="16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20DE60-6CC0-44D9-9791-DB0AD90E0D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6209" y="1553659"/>
                  <a:ext cx="4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190EBC-07B2-4C59-B9A5-1AAD7A306B7A}"/>
                    </a:ext>
                  </a:extLst>
                </p14:cNvPr>
                <p14:cNvContentPartPr/>
                <p14:nvPr/>
              </p14:nvContentPartPr>
              <p14:xfrm>
                <a:off x="6120649" y="1819339"/>
                <a:ext cx="82080" cy="133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190EBC-07B2-4C59-B9A5-1AAD7A306B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2009" y="1810339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048A32-7BC5-4299-8660-F0DC3856198A}"/>
                    </a:ext>
                  </a:extLst>
                </p14:cNvPr>
                <p14:cNvContentPartPr/>
                <p14:nvPr/>
              </p14:nvContentPartPr>
              <p14:xfrm>
                <a:off x="6447529" y="1556539"/>
                <a:ext cx="10440" cy="18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048A32-7BC5-4299-8660-F0DC385619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38529" y="1547899"/>
                  <a:ext cx="28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6B2608-2529-4825-8CB6-70FFD965C91E}"/>
                    </a:ext>
                  </a:extLst>
                </p14:cNvPr>
                <p14:cNvContentPartPr/>
                <p14:nvPr/>
              </p14:nvContentPartPr>
              <p14:xfrm>
                <a:off x="6422689" y="1835179"/>
                <a:ext cx="55440" cy="7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6B2608-2529-4825-8CB6-70FFD965C9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4049" y="1826179"/>
                  <a:ext cx="73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4A164D-AC4A-42C4-A284-36FAC4C28CC1}"/>
                    </a:ext>
                  </a:extLst>
                </p14:cNvPr>
                <p14:cNvContentPartPr/>
                <p14:nvPr/>
              </p14:nvContentPartPr>
              <p14:xfrm>
                <a:off x="6489649" y="1809979"/>
                <a:ext cx="53280" cy="15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4A164D-AC4A-42C4-A284-36FAC4C28C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1009" y="1800979"/>
                  <a:ext cx="70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79FC81-A9D7-481F-AC96-055B1685D0B0}"/>
                    </a:ext>
                  </a:extLst>
                </p14:cNvPr>
                <p14:cNvContentPartPr/>
                <p14:nvPr/>
              </p14:nvContentPartPr>
              <p14:xfrm>
                <a:off x="6747769" y="1557259"/>
                <a:ext cx="30600" cy="23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79FC81-A9D7-481F-AC96-055B1685D0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38769" y="1548619"/>
                  <a:ext cx="48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930EF8-E0B2-417B-8CE8-2F58A195AE70}"/>
                    </a:ext>
                  </a:extLst>
                </p14:cNvPr>
                <p14:cNvContentPartPr/>
                <p14:nvPr/>
              </p14:nvContentPartPr>
              <p14:xfrm>
                <a:off x="6788089" y="1795219"/>
                <a:ext cx="77040" cy="3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930EF8-E0B2-417B-8CE8-2F58A195AE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9449" y="1786579"/>
                  <a:ext cx="94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C9A2B8-C060-4E7B-96A9-4960710B0947}"/>
                    </a:ext>
                  </a:extLst>
                </p14:cNvPr>
                <p14:cNvContentPartPr/>
                <p14:nvPr/>
              </p14:nvContentPartPr>
              <p14:xfrm>
                <a:off x="6761449" y="1801699"/>
                <a:ext cx="70200" cy="14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C9A2B8-C060-4E7B-96A9-4960710B09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2809" y="1793059"/>
                  <a:ext cx="878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93EA33-75D9-48B5-A36A-7A98F91F3369}"/>
                  </a:ext>
                </a:extLst>
              </p14:cNvPr>
              <p14:cNvContentPartPr/>
              <p14:nvPr/>
            </p14:nvContentPartPr>
            <p14:xfrm>
              <a:off x="7189849" y="1600459"/>
              <a:ext cx="280440" cy="167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93EA33-75D9-48B5-A36A-7A98F91F33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81209" y="1591819"/>
                <a:ext cx="298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F832C-0FE7-46CD-B0B7-CF11CD205F07}"/>
                  </a:ext>
                </a:extLst>
              </p14:cNvPr>
              <p14:cNvContentPartPr/>
              <p14:nvPr/>
            </p14:nvContentPartPr>
            <p14:xfrm>
              <a:off x="5698009" y="1584259"/>
              <a:ext cx="84960" cy="80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F832C-0FE7-46CD-B0B7-CF11CD205F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89369" y="1575619"/>
                <a:ext cx="102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5D4072-D2EA-413D-8F4B-2AE5BA310714}"/>
                  </a:ext>
                </a:extLst>
              </p14:cNvPr>
              <p14:cNvContentPartPr/>
              <p14:nvPr/>
            </p14:nvContentPartPr>
            <p14:xfrm>
              <a:off x="5758849" y="1577419"/>
              <a:ext cx="1448280" cy="157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5D4072-D2EA-413D-8F4B-2AE5BA3107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50209" y="1568419"/>
                <a:ext cx="146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3CA1A4-4D8B-445E-9C25-A58B4E809C8D}"/>
                  </a:ext>
                </a:extLst>
              </p14:cNvPr>
              <p14:cNvContentPartPr/>
              <p14:nvPr/>
            </p14:nvContentPartPr>
            <p14:xfrm>
              <a:off x="2994049" y="3489379"/>
              <a:ext cx="240480" cy="225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3CA1A4-4D8B-445E-9C25-A58B4E809C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85409" y="3480739"/>
                <a:ext cx="2581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E81F77B-5ED9-4F65-9ECE-83C04B33DD0F}"/>
              </a:ext>
            </a:extLst>
          </p:cNvPr>
          <p:cNvGrpSpPr/>
          <p:nvPr/>
        </p:nvGrpSpPr>
        <p:grpSpPr>
          <a:xfrm>
            <a:off x="4214809" y="3456259"/>
            <a:ext cx="527760" cy="258120"/>
            <a:chOff x="4214809" y="3456259"/>
            <a:chExt cx="5277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53AFBE-F941-4DA4-A0D2-AB98E45A6B00}"/>
                    </a:ext>
                  </a:extLst>
                </p14:cNvPr>
                <p14:cNvContentPartPr/>
                <p14:nvPr/>
              </p14:nvContentPartPr>
              <p14:xfrm>
                <a:off x="4281769" y="3456259"/>
                <a:ext cx="24480" cy="258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53AFBE-F941-4DA4-A0D2-AB98E45A6B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72769" y="3447619"/>
                  <a:ext cx="42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063599-9547-424D-AB23-9B3F2125EFB6}"/>
                    </a:ext>
                  </a:extLst>
                </p14:cNvPr>
                <p14:cNvContentPartPr/>
                <p14:nvPr/>
              </p14:nvContentPartPr>
              <p14:xfrm>
                <a:off x="4214809" y="3582619"/>
                <a:ext cx="17352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063599-9547-424D-AB23-9B3F2125EF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5809" y="3573979"/>
                  <a:ext cx="191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3846A0-12A1-4CE7-B838-1AD59A2824E5}"/>
                    </a:ext>
                  </a:extLst>
                </p14:cNvPr>
                <p14:cNvContentPartPr/>
                <p14:nvPr/>
              </p14:nvContentPartPr>
              <p14:xfrm>
                <a:off x="4401649" y="3553099"/>
                <a:ext cx="79560" cy="113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3846A0-12A1-4CE7-B838-1AD59A2824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3009" y="3544099"/>
                  <a:ext cx="9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8F21BE-DB39-4C6D-9DE7-C89C26C35690}"/>
                    </a:ext>
                  </a:extLst>
                </p14:cNvPr>
                <p14:cNvContentPartPr/>
                <p14:nvPr/>
              </p14:nvContentPartPr>
              <p14:xfrm>
                <a:off x="4486249" y="3555259"/>
                <a:ext cx="256320" cy="131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8F21BE-DB39-4C6D-9DE7-C89C26C356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7249" y="3546619"/>
                  <a:ext cx="273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599236-6740-4768-AB76-4AB9BAA8F60D}"/>
              </a:ext>
            </a:extLst>
          </p:cNvPr>
          <p:cNvGrpSpPr/>
          <p:nvPr/>
        </p:nvGrpSpPr>
        <p:grpSpPr>
          <a:xfrm>
            <a:off x="2994409" y="3994459"/>
            <a:ext cx="149760" cy="246960"/>
            <a:chOff x="2994409" y="3994459"/>
            <a:chExt cx="14976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08EEA7-1105-44E9-9921-2CE5A5032870}"/>
                    </a:ext>
                  </a:extLst>
                </p14:cNvPr>
                <p14:cNvContentPartPr/>
                <p14:nvPr/>
              </p14:nvContentPartPr>
              <p14:xfrm>
                <a:off x="3022129" y="3994459"/>
                <a:ext cx="122040" cy="1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08EEA7-1105-44E9-9921-2CE5A50328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3489" y="3985459"/>
                  <a:ext cx="139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A4C323-6C42-40B9-B835-6DF6A14E6E67}"/>
                    </a:ext>
                  </a:extLst>
                </p14:cNvPr>
                <p14:cNvContentPartPr/>
                <p14:nvPr/>
              </p14:nvContentPartPr>
              <p14:xfrm>
                <a:off x="2994409" y="4029379"/>
                <a:ext cx="117720" cy="21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A4C323-6C42-40B9-B835-6DF6A14E6E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5409" y="4020379"/>
                  <a:ext cx="1353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136D2B-D35C-40D7-A503-E0F9F902E745}"/>
              </a:ext>
            </a:extLst>
          </p:cNvPr>
          <p:cNvGrpSpPr/>
          <p:nvPr/>
        </p:nvGrpSpPr>
        <p:grpSpPr>
          <a:xfrm>
            <a:off x="4233169" y="3957739"/>
            <a:ext cx="446040" cy="302040"/>
            <a:chOff x="4233169" y="3957739"/>
            <a:chExt cx="44604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6F8875-70BC-4150-89F0-A78DEC799350}"/>
                    </a:ext>
                  </a:extLst>
                </p14:cNvPr>
                <p14:cNvContentPartPr/>
                <p14:nvPr/>
              </p14:nvContentPartPr>
              <p14:xfrm>
                <a:off x="4254409" y="3957739"/>
                <a:ext cx="36720" cy="302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6F8875-70BC-4150-89F0-A78DEC7993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45769" y="3948739"/>
                  <a:ext cx="5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08BF24-B2F9-42D1-A919-7159404B76BE}"/>
                    </a:ext>
                  </a:extLst>
                </p14:cNvPr>
                <p14:cNvContentPartPr/>
                <p14:nvPr/>
              </p14:nvContentPartPr>
              <p14:xfrm>
                <a:off x="4233169" y="4126939"/>
                <a:ext cx="153000" cy="3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08BF24-B2F9-42D1-A919-7159404B76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24529" y="4117939"/>
                  <a:ext cx="170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A98188-9482-4747-9BF1-EC4FDCFB9CD3}"/>
                    </a:ext>
                  </a:extLst>
                </p14:cNvPr>
                <p14:cNvContentPartPr/>
                <p14:nvPr/>
              </p14:nvContentPartPr>
              <p14:xfrm>
                <a:off x="4392289" y="4097419"/>
                <a:ext cx="109440" cy="9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A98188-9482-4747-9BF1-EC4FDCFB9C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83649" y="4088419"/>
                  <a:ext cx="127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26C719-958D-4938-93F0-19DA6521F057}"/>
                    </a:ext>
                  </a:extLst>
                </p14:cNvPr>
                <p14:cNvContentPartPr/>
                <p14:nvPr/>
              </p14:nvContentPartPr>
              <p14:xfrm>
                <a:off x="4512529" y="4086259"/>
                <a:ext cx="166680" cy="11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26C719-958D-4938-93F0-19DA6521F0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3889" y="4077259"/>
                  <a:ext cx="184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34AD24-AFC6-4313-A3C0-A7CE0B68EAE2}"/>
              </a:ext>
            </a:extLst>
          </p:cNvPr>
          <p:cNvGrpSpPr/>
          <p:nvPr/>
        </p:nvGrpSpPr>
        <p:grpSpPr>
          <a:xfrm>
            <a:off x="2781649" y="4502779"/>
            <a:ext cx="291960" cy="231120"/>
            <a:chOff x="2781649" y="4502779"/>
            <a:chExt cx="2919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E37373-8329-4EF0-AAB8-4F257D7413C3}"/>
                    </a:ext>
                  </a:extLst>
                </p14:cNvPr>
                <p14:cNvContentPartPr/>
                <p14:nvPr/>
              </p14:nvContentPartPr>
              <p14:xfrm>
                <a:off x="2781649" y="4631659"/>
                <a:ext cx="187200" cy="26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E37373-8329-4EF0-AAB8-4F257D7413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3009" y="4622659"/>
                  <a:ext cx="20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6E468D-B3BD-4C17-AE60-5F7C97FC6E77}"/>
                    </a:ext>
                  </a:extLst>
                </p14:cNvPr>
                <p14:cNvContentPartPr/>
                <p14:nvPr/>
              </p14:nvContentPartPr>
              <p14:xfrm>
                <a:off x="3066769" y="4502779"/>
                <a:ext cx="6840" cy="23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6E468D-B3BD-4C17-AE60-5F7C97FC6E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7769" y="4493779"/>
                  <a:ext cx="244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A2CBF4-C39A-465C-82A4-12634345C26E}"/>
              </a:ext>
            </a:extLst>
          </p:cNvPr>
          <p:cNvGrpSpPr/>
          <p:nvPr/>
        </p:nvGrpSpPr>
        <p:grpSpPr>
          <a:xfrm>
            <a:off x="4271329" y="4489819"/>
            <a:ext cx="619920" cy="286920"/>
            <a:chOff x="4271329" y="4489819"/>
            <a:chExt cx="61992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8C6C53-9161-4101-9803-E8739777E5F6}"/>
                    </a:ext>
                  </a:extLst>
                </p14:cNvPr>
                <p14:cNvContentPartPr/>
                <p14:nvPr/>
              </p14:nvContentPartPr>
              <p14:xfrm>
                <a:off x="4322809" y="4489819"/>
                <a:ext cx="155520" cy="28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8C6C53-9161-4101-9803-E8739777E5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14169" y="4481179"/>
                  <a:ext cx="173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B0928F-CEF9-481B-B245-6CE56751F975}"/>
                    </a:ext>
                  </a:extLst>
                </p14:cNvPr>
                <p14:cNvContentPartPr/>
                <p14:nvPr/>
              </p14:nvContentPartPr>
              <p14:xfrm>
                <a:off x="4271329" y="4645699"/>
                <a:ext cx="15840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B0928F-CEF9-481B-B245-6CE56751F9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62689" y="4637059"/>
                  <a:ext cx="176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437B2F-C5BD-48A4-A53E-35008D13D542}"/>
                    </a:ext>
                  </a:extLst>
                </p14:cNvPr>
                <p14:cNvContentPartPr/>
                <p14:nvPr/>
              </p14:nvContentPartPr>
              <p14:xfrm>
                <a:off x="4467529" y="4647859"/>
                <a:ext cx="123840" cy="10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437B2F-C5BD-48A4-A53E-35008D13D5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58889" y="463885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B08F24-F78E-4D0E-9483-7472B74992CE}"/>
                    </a:ext>
                  </a:extLst>
                </p14:cNvPr>
                <p14:cNvContentPartPr/>
                <p14:nvPr/>
              </p14:nvContentPartPr>
              <p14:xfrm>
                <a:off x="4648609" y="4516819"/>
                <a:ext cx="155520" cy="22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B08F24-F78E-4D0E-9483-7472B74992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39969" y="4508179"/>
                  <a:ext cx="173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2EC12D-1A2B-44E7-BCCA-F86A6DD1DD86}"/>
                    </a:ext>
                  </a:extLst>
                </p14:cNvPr>
                <p14:cNvContentPartPr/>
                <p14:nvPr/>
              </p14:nvContentPartPr>
              <p14:xfrm>
                <a:off x="4829689" y="4596379"/>
                <a:ext cx="61560" cy="10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2EC12D-1A2B-44E7-BCCA-F86A6DD1DD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0689" y="4587739"/>
                  <a:ext cx="792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6D2BB66-EB3C-4B3E-8E33-C7F4E3B01480}"/>
                  </a:ext>
                </a:extLst>
              </p14:cNvPr>
              <p14:cNvContentPartPr/>
              <p14:nvPr/>
            </p14:nvContentPartPr>
            <p14:xfrm>
              <a:off x="3054889" y="3186259"/>
              <a:ext cx="78120" cy="118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6D2BB66-EB3C-4B3E-8E33-C7F4E3B014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45889" y="3177259"/>
                <a:ext cx="95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FC94-5CEC-4CDA-833B-BD8DA67E4A46}"/>
                  </a:ext>
                </a:extLst>
              </p14:cNvPr>
              <p14:cNvContentPartPr/>
              <p14:nvPr/>
            </p14:nvContentPartPr>
            <p14:xfrm>
              <a:off x="5754889" y="443419"/>
              <a:ext cx="211680" cy="230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FC94-5CEC-4CDA-833B-BD8DA67E4A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45889" y="434779"/>
                <a:ext cx="2293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E666035-E76C-46EC-AB22-87D2B027F53E}"/>
              </a:ext>
            </a:extLst>
          </p:cNvPr>
          <p:cNvGrpSpPr/>
          <p:nvPr/>
        </p:nvGrpSpPr>
        <p:grpSpPr>
          <a:xfrm>
            <a:off x="6254209" y="351619"/>
            <a:ext cx="847800" cy="358920"/>
            <a:chOff x="6254209" y="351619"/>
            <a:chExt cx="847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BE0623-AF49-453C-A8B3-6E904DD69414}"/>
                    </a:ext>
                  </a:extLst>
                </p14:cNvPr>
                <p14:cNvContentPartPr/>
                <p14:nvPr/>
              </p14:nvContentPartPr>
              <p14:xfrm>
                <a:off x="6254209" y="439099"/>
                <a:ext cx="176040" cy="14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BE0623-AF49-453C-A8B3-6E904DD694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5209" y="430099"/>
                  <a:ext cx="19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3270BA-C0DE-41D3-88DB-185834A53B19}"/>
                    </a:ext>
                  </a:extLst>
                </p14:cNvPr>
                <p14:cNvContentPartPr/>
                <p14:nvPr/>
              </p14:nvContentPartPr>
              <p14:xfrm>
                <a:off x="6535729" y="411019"/>
                <a:ext cx="114840" cy="2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3270BA-C0DE-41D3-88DB-185834A53B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6729" y="402019"/>
                  <a:ext cx="13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38CBD0-4682-43D8-9124-ADDB3EE24834}"/>
                    </a:ext>
                  </a:extLst>
                </p14:cNvPr>
                <p14:cNvContentPartPr/>
                <p14:nvPr/>
              </p14:nvContentPartPr>
              <p14:xfrm>
                <a:off x="6537529" y="511099"/>
                <a:ext cx="123120" cy="3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38CBD0-4682-43D8-9124-ADDB3EE248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28529" y="502099"/>
                  <a:ext cx="140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A80D6C-544A-4FBF-92F5-D0488165173E}"/>
                    </a:ext>
                  </a:extLst>
                </p14:cNvPr>
                <p14:cNvContentPartPr/>
                <p14:nvPr/>
              </p14:nvContentPartPr>
              <p14:xfrm>
                <a:off x="6805009" y="351619"/>
                <a:ext cx="297000" cy="35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A80D6C-544A-4FBF-92F5-D04881651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96009" y="342979"/>
                  <a:ext cx="314640" cy="37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15B9E7-3C24-4B19-8A48-2CF493B15D95}"/>
                  </a:ext>
                </a:extLst>
              </p14:cNvPr>
              <p14:cNvContentPartPr/>
              <p14:nvPr/>
            </p14:nvContentPartPr>
            <p14:xfrm>
              <a:off x="1207369" y="3433939"/>
              <a:ext cx="528840" cy="60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15B9E7-3C24-4B19-8A48-2CF493B15D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98729" y="3424939"/>
                <a:ext cx="546480" cy="6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9CEBE8-7613-4B8F-A7EA-09D234D51058}"/>
                  </a:ext>
                </a:extLst>
              </p14:cNvPr>
              <p14:cNvContentPartPr/>
              <p14:nvPr/>
            </p14:nvContentPartPr>
            <p14:xfrm>
              <a:off x="2789569" y="2196259"/>
              <a:ext cx="1696320" cy="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9CEBE8-7613-4B8F-A7EA-09D234D51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0569" y="2187259"/>
                <a:ext cx="1713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3C0A9-153E-4400-AB28-709D29BCE2D5}"/>
                  </a:ext>
                </a:extLst>
              </p14:cNvPr>
              <p14:cNvContentPartPr/>
              <p14:nvPr/>
            </p14:nvContentPartPr>
            <p14:xfrm>
              <a:off x="6072049" y="1633219"/>
              <a:ext cx="134640" cy="24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3C0A9-153E-4400-AB28-709D29BCE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409" y="1624219"/>
                <a:ext cx="152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E9657B-1A04-4C20-95EC-00D8D9A97984}"/>
                  </a:ext>
                </a:extLst>
              </p14:cNvPr>
              <p14:cNvContentPartPr/>
              <p14:nvPr/>
            </p14:nvContentPartPr>
            <p14:xfrm>
              <a:off x="1195489" y="2519899"/>
              <a:ext cx="560520" cy="2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E9657B-1A04-4C20-95EC-00D8D9A979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489" y="2511259"/>
                <a:ext cx="578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F6CC91-4126-43C6-81BB-A5DC37973C3B}"/>
                  </a:ext>
                </a:extLst>
              </p14:cNvPr>
              <p14:cNvContentPartPr/>
              <p14:nvPr/>
            </p14:nvContentPartPr>
            <p14:xfrm>
              <a:off x="2198449" y="2505859"/>
              <a:ext cx="1590840" cy="7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F6CC91-4126-43C6-81BB-A5DC37973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9449" y="2496859"/>
                <a:ext cx="1608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30B73C-CF2A-4F6C-8B89-A2F19D0ED67A}"/>
                  </a:ext>
                </a:extLst>
              </p14:cNvPr>
              <p14:cNvContentPartPr/>
              <p14:nvPr/>
            </p14:nvContentPartPr>
            <p14:xfrm>
              <a:off x="4997449" y="2548699"/>
              <a:ext cx="1361880" cy="2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30B73C-CF2A-4F6C-8B89-A2F19D0ED6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8809" y="2539699"/>
                <a:ext cx="137952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BEE958-F703-43FD-9C67-3BD4CF9EF90C}"/>
                  </a:ext>
                </a:extLst>
              </p14:cNvPr>
              <p14:cNvContentPartPr/>
              <p14:nvPr/>
            </p14:nvContentPartPr>
            <p14:xfrm>
              <a:off x="6569929" y="1483819"/>
              <a:ext cx="432360" cy="4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BEE958-F703-43FD-9C67-3BD4CF9EF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289" y="1474819"/>
                <a:ext cx="450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9ADBF-DD2E-4C47-8DFE-EA8488A396AC}"/>
                  </a:ext>
                </a:extLst>
              </p14:cNvPr>
              <p14:cNvContentPartPr/>
              <p14:nvPr/>
            </p14:nvContentPartPr>
            <p14:xfrm>
              <a:off x="6707449" y="820339"/>
              <a:ext cx="132840" cy="31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9ADBF-DD2E-4C47-8DFE-EA8488A396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8449" y="811339"/>
                <a:ext cx="150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E75E5-F262-4428-BFE0-83A11FBD2201}"/>
                  </a:ext>
                </a:extLst>
              </p14:cNvPr>
              <p14:cNvContentPartPr/>
              <p14:nvPr/>
            </p14:nvContentPartPr>
            <p14:xfrm>
              <a:off x="2506249" y="1180699"/>
              <a:ext cx="9748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E75E5-F262-4428-BFE0-83A11FBD22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7609" y="1171699"/>
                <a:ext cx="992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EC97D0-35BB-4BB4-A406-579AA85A7FF0}"/>
                  </a:ext>
                </a:extLst>
              </p14:cNvPr>
              <p14:cNvContentPartPr/>
              <p14:nvPr/>
            </p14:nvContentPartPr>
            <p14:xfrm>
              <a:off x="1562329" y="692899"/>
              <a:ext cx="99684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EC97D0-35BB-4BB4-A406-579AA85A7F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3689" y="683899"/>
                <a:ext cx="1014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489020-F1D7-46AE-933E-DBF9BED7F7DC}"/>
                  </a:ext>
                </a:extLst>
              </p14:cNvPr>
              <p14:cNvContentPartPr/>
              <p14:nvPr/>
            </p14:nvContentPartPr>
            <p14:xfrm>
              <a:off x="4319929" y="446659"/>
              <a:ext cx="218520" cy="31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489020-F1D7-46AE-933E-DBF9BED7F7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0929" y="438019"/>
                <a:ext cx="2361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414142-0C4B-4C24-9FC8-EEF11F317F1A}"/>
                  </a:ext>
                </a:extLst>
              </p14:cNvPr>
              <p14:cNvContentPartPr/>
              <p14:nvPr/>
            </p14:nvContentPartPr>
            <p14:xfrm>
              <a:off x="2459089" y="1754899"/>
              <a:ext cx="652680" cy="1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414142-0C4B-4C24-9FC8-EEF11F317F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0449" y="1745899"/>
                <a:ext cx="670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3B9CA6-0BC8-472C-9937-DC82A214B984}"/>
                  </a:ext>
                </a:extLst>
              </p14:cNvPr>
              <p14:cNvContentPartPr/>
              <p14:nvPr/>
            </p14:nvContentPartPr>
            <p14:xfrm>
              <a:off x="5304889" y="1777939"/>
              <a:ext cx="1072080" cy="42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3B9CA6-0BC8-472C-9937-DC82A214B9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5889" y="1768939"/>
                <a:ext cx="1089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FE95C4-3DAF-4844-AEDC-062907DAFA53}"/>
                  </a:ext>
                </a:extLst>
              </p14:cNvPr>
              <p14:cNvContentPartPr/>
              <p14:nvPr/>
            </p14:nvContentPartPr>
            <p14:xfrm>
              <a:off x="2290249" y="2043979"/>
              <a:ext cx="1451160" cy="3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FE95C4-3DAF-4844-AEDC-062907DAFA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1609" y="2035339"/>
                <a:ext cx="1468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672B67-4B4A-491D-9375-4DAD5A2F54FE}"/>
                  </a:ext>
                </a:extLst>
              </p14:cNvPr>
              <p14:cNvContentPartPr/>
              <p14:nvPr/>
            </p14:nvContentPartPr>
            <p14:xfrm>
              <a:off x="6407929" y="2105179"/>
              <a:ext cx="163980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672B67-4B4A-491D-9375-4DAD5A2F54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8929" y="2096179"/>
                <a:ext cx="1657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D80824-B008-4CBB-A098-B267C923BF44}"/>
                  </a:ext>
                </a:extLst>
              </p14:cNvPr>
              <p14:cNvContentPartPr/>
              <p14:nvPr/>
            </p14:nvContentPartPr>
            <p14:xfrm>
              <a:off x="2762929" y="2297419"/>
              <a:ext cx="481320" cy="6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D80824-B008-4CBB-A098-B267C923BF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3929" y="2288419"/>
                <a:ext cx="498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F4ED78-9FFF-4EAA-8476-DDA6EF6FFCE6}"/>
                  </a:ext>
                </a:extLst>
              </p14:cNvPr>
              <p14:cNvContentPartPr/>
              <p14:nvPr/>
            </p14:nvContentPartPr>
            <p14:xfrm>
              <a:off x="4547449" y="2308219"/>
              <a:ext cx="1212840" cy="33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F4ED78-9FFF-4EAA-8476-DDA6EF6FFC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8809" y="2299579"/>
                <a:ext cx="1230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4B375A-F4E3-4F6A-8AD6-75ED9BC7115F}"/>
                  </a:ext>
                </a:extLst>
              </p14:cNvPr>
              <p14:cNvContentPartPr/>
              <p14:nvPr/>
            </p14:nvContentPartPr>
            <p14:xfrm>
              <a:off x="3805849" y="2557699"/>
              <a:ext cx="1077120" cy="66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4B375A-F4E3-4F6A-8AD6-75ED9BC71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7209" y="2549059"/>
                <a:ext cx="1094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BDADC9-CC3B-413C-B462-531AA1D75A19}"/>
                  </a:ext>
                </a:extLst>
              </p14:cNvPr>
              <p14:cNvContentPartPr/>
              <p14:nvPr/>
            </p14:nvContentPartPr>
            <p14:xfrm>
              <a:off x="2554849" y="2826979"/>
              <a:ext cx="1017360" cy="56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BDADC9-CC3B-413C-B462-531AA1D75A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6209" y="2817979"/>
                <a:ext cx="1035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8963FB-E5C5-47AA-98BC-1D1E9D57789C}"/>
                  </a:ext>
                </a:extLst>
              </p14:cNvPr>
              <p14:cNvContentPartPr/>
              <p14:nvPr/>
            </p14:nvContentPartPr>
            <p14:xfrm>
              <a:off x="4380049" y="2796379"/>
              <a:ext cx="1236240" cy="8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8963FB-E5C5-47AA-98BC-1D1E9D5778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1049" y="2787739"/>
                <a:ext cx="12538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4C006A-ABE1-4EDE-BF25-51B2AEB5AD7E}"/>
                  </a:ext>
                </a:extLst>
              </p14:cNvPr>
              <p14:cNvContentPartPr/>
              <p14:nvPr/>
            </p14:nvContentPartPr>
            <p14:xfrm>
              <a:off x="2603089" y="3121099"/>
              <a:ext cx="536400" cy="30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4C006A-ABE1-4EDE-BF25-51B2AEB5AD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089" y="3112099"/>
                <a:ext cx="554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E01D3A-45CC-48FA-9BB6-8DE56FA24678}"/>
                  </a:ext>
                </a:extLst>
              </p14:cNvPr>
              <p14:cNvContentPartPr/>
              <p14:nvPr/>
            </p14:nvContentPartPr>
            <p14:xfrm>
              <a:off x="6491089" y="3067099"/>
              <a:ext cx="1712520" cy="86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E01D3A-45CC-48FA-9BB6-8DE56FA246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82089" y="3058099"/>
                <a:ext cx="173016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</a:t>
            </a:r>
            <a:r>
              <a:rPr lang="en-US" b="1" dirty="0" err="1"/>
              <a:t>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64DBFE-0452-49B3-AF2D-E74AA05F331A}"/>
              </a:ext>
            </a:extLst>
          </p:cNvPr>
          <p:cNvGrpSpPr/>
          <p:nvPr/>
        </p:nvGrpSpPr>
        <p:grpSpPr>
          <a:xfrm>
            <a:off x="1196209" y="934819"/>
            <a:ext cx="4601520" cy="117360"/>
            <a:chOff x="1196209" y="934819"/>
            <a:chExt cx="46015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3B043D-4E3D-4C0B-9694-D88DE607D176}"/>
                    </a:ext>
                  </a:extLst>
                </p14:cNvPr>
                <p14:cNvContentPartPr/>
                <p14:nvPr/>
              </p14:nvContentPartPr>
              <p14:xfrm>
                <a:off x="1196209" y="934819"/>
                <a:ext cx="1032480" cy="11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3B043D-4E3D-4C0B-9694-D88DE607D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569" y="925819"/>
                  <a:ext cx="1050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24F16C-F8D8-44D7-9CEC-90912277CD6E}"/>
                    </a:ext>
                  </a:extLst>
                </p14:cNvPr>
                <p14:cNvContentPartPr/>
                <p14:nvPr/>
              </p14:nvContentPartPr>
              <p14:xfrm>
                <a:off x="3332089" y="995299"/>
                <a:ext cx="2465640" cy="3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24F16C-F8D8-44D7-9CEC-90912277CD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3089" y="986299"/>
                  <a:ext cx="248328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5EA9BA-C3AE-48E6-A73D-383F5907703F}"/>
                  </a:ext>
                </a:extLst>
              </p14:cNvPr>
              <p14:cNvContentPartPr/>
              <p14:nvPr/>
            </p14:nvContentPartPr>
            <p14:xfrm>
              <a:off x="4018969" y="1279699"/>
              <a:ext cx="3087000" cy="5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5EA9BA-C3AE-48E6-A73D-383F59077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9969" y="1271059"/>
                <a:ext cx="3104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9F3921-273F-415C-A8D7-36BB1409A8DE}"/>
                  </a:ext>
                </a:extLst>
              </p14:cNvPr>
              <p14:cNvContentPartPr/>
              <p14:nvPr/>
            </p14:nvContentPartPr>
            <p14:xfrm>
              <a:off x="2490769" y="1731859"/>
              <a:ext cx="1672560" cy="8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9F3921-273F-415C-A8D7-36BB1409A8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2129" y="1722859"/>
                <a:ext cx="169020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0D021D0-D67D-40A5-89EC-ED949509FB38}"/>
              </a:ext>
            </a:extLst>
          </p:cNvPr>
          <p:cNvGrpSpPr/>
          <p:nvPr/>
        </p:nvGrpSpPr>
        <p:grpSpPr>
          <a:xfrm>
            <a:off x="1173169" y="2410819"/>
            <a:ext cx="6485400" cy="140040"/>
            <a:chOff x="1173169" y="2410819"/>
            <a:chExt cx="648540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CD45BA-0D5A-4F83-A46A-26DA24A3922E}"/>
                    </a:ext>
                  </a:extLst>
                </p14:cNvPr>
                <p14:cNvContentPartPr/>
                <p14:nvPr/>
              </p14:nvContentPartPr>
              <p14:xfrm>
                <a:off x="1173169" y="2478499"/>
                <a:ext cx="113076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CD45BA-0D5A-4F83-A46A-26DA24A392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169" y="2469499"/>
                  <a:ext cx="1148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FB5278-B295-46F0-AB1E-DB130BDF1ACF}"/>
                    </a:ext>
                  </a:extLst>
                </p14:cNvPr>
                <p14:cNvContentPartPr/>
                <p14:nvPr/>
              </p14:nvContentPartPr>
              <p14:xfrm>
                <a:off x="3832489" y="2499379"/>
                <a:ext cx="1402560" cy="4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FB5278-B295-46F0-AB1E-DB130BDF1A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3849" y="2490379"/>
                  <a:ext cx="142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77914D-C629-4FCA-8BB2-2EF17C3890D0}"/>
                    </a:ext>
                  </a:extLst>
                </p14:cNvPr>
                <p14:cNvContentPartPr/>
                <p14:nvPr/>
              </p14:nvContentPartPr>
              <p14:xfrm>
                <a:off x="6423769" y="2410819"/>
                <a:ext cx="1234800" cy="6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77914D-C629-4FCA-8BB2-2EF17C3890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5129" y="2402179"/>
                  <a:ext cx="12524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D840A-24DA-43F5-8FC5-B00D72CA7FE6}"/>
                  </a:ext>
                </a:extLst>
              </p14:cNvPr>
              <p14:cNvContentPartPr/>
              <p14:nvPr/>
            </p14:nvContentPartPr>
            <p14:xfrm>
              <a:off x="1168849" y="3205339"/>
              <a:ext cx="805680" cy="5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D840A-24DA-43F5-8FC5-B00D72CA7F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0209" y="3196339"/>
                <a:ext cx="8233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402373-DD86-469B-BCD6-25E7B038A20F}"/>
                  </a:ext>
                </a:extLst>
              </p14:cNvPr>
              <p14:cNvContentPartPr/>
              <p14:nvPr/>
            </p14:nvContentPartPr>
            <p14:xfrm>
              <a:off x="4318849" y="3177979"/>
              <a:ext cx="2082600" cy="7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402373-DD86-469B-BCD6-25E7B038A2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0209" y="3168979"/>
                <a:ext cx="21002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D5A6B0-CDB9-49D8-B57D-F335515B6DD2}"/>
              </a:ext>
            </a:extLst>
          </p:cNvPr>
          <p:cNvGrpSpPr/>
          <p:nvPr/>
        </p:nvGrpSpPr>
        <p:grpSpPr>
          <a:xfrm>
            <a:off x="4758409" y="3529699"/>
            <a:ext cx="920520" cy="58320"/>
            <a:chOff x="4758409" y="3529699"/>
            <a:chExt cx="92052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C3E7ED-0E3E-4D2A-9F7B-AF3E7F1DDE8F}"/>
                    </a:ext>
                  </a:extLst>
                </p14:cNvPr>
                <p14:cNvContentPartPr/>
                <p14:nvPr/>
              </p14:nvContentPartPr>
              <p14:xfrm>
                <a:off x="4795489" y="3567139"/>
                <a:ext cx="1368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C3E7ED-0E3E-4D2A-9F7B-AF3E7F1DDE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6849" y="3558499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196B6C-2CF6-4072-89AC-30A7E285B752}"/>
                    </a:ext>
                  </a:extLst>
                </p14:cNvPr>
                <p14:cNvContentPartPr/>
                <p14:nvPr/>
              </p14:nvContentPartPr>
              <p14:xfrm>
                <a:off x="4758409" y="3529699"/>
                <a:ext cx="920520" cy="2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196B6C-2CF6-4072-89AC-30A7E285B7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9769" y="3521059"/>
                  <a:ext cx="93816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</a:t>
            </a:r>
            <a:r>
              <a:rPr lang="en-US" b="1" dirty="0" err="1"/>
              <a:t>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5322E3-0CAA-42A3-AC86-7BA2009AAC03}"/>
                  </a:ext>
                </a:extLst>
              </p14:cNvPr>
              <p14:cNvContentPartPr/>
              <p14:nvPr/>
            </p14:nvContentPartPr>
            <p14:xfrm>
              <a:off x="3060289" y="1960819"/>
              <a:ext cx="1236960" cy="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5322E3-0CAA-42A3-AC86-7BA2009AA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289" y="1952179"/>
                <a:ext cx="12546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D154D-3A52-4F5D-B56B-4435734AE2A7}"/>
              </a:ext>
            </a:extLst>
          </p:cNvPr>
          <p:cNvGrpSpPr/>
          <p:nvPr/>
        </p:nvGrpSpPr>
        <p:grpSpPr>
          <a:xfrm>
            <a:off x="2348209" y="2035699"/>
            <a:ext cx="1487520" cy="354240"/>
            <a:chOff x="2348209" y="2035699"/>
            <a:chExt cx="148752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768A46-D908-43D4-B1DE-4CCB0026E13C}"/>
                    </a:ext>
                  </a:extLst>
                </p14:cNvPr>
                <p14:cNvContentPartPr/>
                <p14:nvPr/>
              </p14:nvContentPartPr>
              <p14:xfrm>
                <a:off x="2348209" y="2035699"/>
                <a:ext cx="246240" cy="319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768A46-D908-43D4-B1DE-4CCB0026E1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9569" y="2027059"/>
                  <a:ext cx="263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046C3A-8633-4617-9534-FD1D67668EA5}"/>
                    </a:ext>
                  </a:extLst>
                </p14:cNvPr>
                <p14:cNvContentPartPr/>
                <p14:nvPr/>
              </p14:nvContentPartPr>
              <p14:xfrm>
                <a:off x="2695249" y="2223619"/>
                <a:ext cx="140760" cy="13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046C3A-8633-4617-9534-FD1D67668E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6249" y="2214619"/>
                  <a:ext cx="158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2A2AA3-3F76-4CCB-940F-76086A29EB9D}"/>
                    </a:ext>
                  </a:extLst>
                </p14:cNvPr>
                <p14:cNvContentPartPr/>
                <p14:nvPr/>
              </p14:nvContentPartPr>
              <p14:xfrm>
                <a:off x="2863369" y="2239099"/>
                <a:ext cx="155520" cy="10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2A2AA3-3F76-4CCB-940F-76086A29EB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4369" y="2230459"/>
                  <a:ext cx="173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B51682-8251-497E-9430-50ED57450D84}"/>
                    </a:ext>
                  </a:extLst>
                </p14:cNvPr>
                <p14:cNvContentPartPr/>
                <p14:nvPr/>
              </p14:nvContentPartPr>
              <p14:xfrm>
                <a:off x="3014569" y="2226859"/>
                <a:ext cx="52560" cy="8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B51682-8251-497E-9430-50ED57450D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5929" y="2218219"/>
                  <a:ext cx="70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F89FD1-006A-4DD9-8F6C-9D6880CC1D6E}"/>
                    </a:ext>
                  </a:extLst>
                </p14:cNvPr>
                <p14:cNvContentPartPr/>
                <p14:nvPr/>
              </p14:nvContentPartPr>
              <p14:xfrm>
                <a:off x="3146329" y="2133259"/>
                <a:ext cx="221040" cy="17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F89FD1-006A-4DD9-8F6C-9D6880CC1D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7329" y="2124619"/>
                  <a:ext cx="238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9754D3-DB1D-4945-9675-01333B8DA568}"/>
                    </a:ext>
                  </a:extLst>
                </p14:cNvPr>
                <p14:cNvContentPartPr/>
                <p14:nvPr/>
              </p14:nvContentPartPr>
              <p14:xfrm>
                <a:off x="3403729" y="2229019"/>
                <a:ext cx="119880" cy="9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9754D3-DB1D-4945-9675-01333B8DA5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4729" y="2220379"/>
                  <a:ext cx="13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EEAEE9-5507-4F97-83C7-3AD12E15FB24}"/>
                    </a:ext>
                  </a:extLst>
                </p14:cNvPr>
                <p14:cNvContentPartPr/>
                <p14:nvPr/>
              </p14:nvContentPartPr>
              <p14:xfrm>
                <a:off x="3492649" y="2229739"/>
                <a:ext cx="91080" cy="16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EEAEE9-5507-4F97-83C7-3AD12E15FB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3649" y="2220739"/>
                  <a:ext cx="108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BCAA6F-4A61-4F21-BF1F-C3033E5F2713}"/>
                    </a:ext>
                  </a:extLst>
                </p14:cNvPr>
                <p14:cNvContentPartPr/>
                <p14:nvPr/>
              </p14:nvContentPartPr>
              <p14:xfrm>
                <a:off x="3639529" y="2266819"/>
                <a:ext cx="84600" cy="5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BCAA6F-4A61-4F21-BF1F-C3033E5F27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0889" y="2257819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74D422-3249-41EE-A407-45DD96B9EE11}"/>
                    </a:ext>
                  </a:extLst>
                </p14:cNvPr>
                <p14:cNvContentPartPr/>
                <p14:nvPr/>
              </p14:nvContentPartPr>
              <p14:xfrm>
                <a:off x="3733849" y="2164939"/>
                <a:ext cx="101880" cy="1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74D422-3249-41EE-A407-45DD96B9EE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5209" y="2155939"/>
                  <a:ext cx="1195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9687CD-97F8-4CC1-A67E-C6CAEF99E50A}"/>
              </a:ext>
            </a:extLst>
          </p:cNvPr>
          <p:cNvGrpSpPr/>
          <p:nvPr/>
        </p:nvGrpSpPr>
        <p:grpSpPr>
          <a:xfrm>
            <a:off x="5648329" y="2042179"/>
            <a:ext cx="1436040" cy="278640"/>
            <a:chOff x="5648329" y="2042179"/>
            <a:chExt cx="14360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285DE0-0C63-42B5-9C5F-ADC4EE4C6941}"/>
                    </a:ext>
                  </a:extLst>
                </p14:cNvPr>
                <p14:cNvContentPartPr/>
                <p14:nvPr/>
              </p14:nvContentPartPr>
              <p14:xfrm>
                <a:off x="5648329" y="2154859"/>
                <a:ext cx="17280" cy="16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285DE0-0C63-42B5-9C5F-ADC4EE4C69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9689" y="2146219"/>
                  <a:ext cx="34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A2571D-D01B-499E-B581-33E258E8C8CC}"/>
                    </a:ext>
                  </a:extLst>
                </p14:cNvPr>
                <p14:cNvContentPartPr/>
                <p14:nvPr/>
              </p14:nvContentPartPr>
              <p14:xfrm>
                <a:off x="5660569" y="2048659"/>
                <a:ext cx="1836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A2571D-D01B-499E-B581-33E258E8C8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1929" y="2039659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B041CE-F595-42A8-B7E5-884099459F05}"/>
                    </a:ext>
                  </a:extLst>
                </p14:cNvPr>
                <p14:cNvContentPartPr/>
                <p14:nvPr/>
              </p14:nvContentPartPr>
              <p14:xfrm>
                <a:off x="5705929" y="2166019"/>
                <a:ext cx="16308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B041CE-F595-42A8-B7E5-884099459F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7289" y="2157019"/>
                  <a:ext cx="180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ADBBD-39A0-4D83-8FE0-99235FCF87DE}"/>
                    </a:ext>
                  </a:extLst>
                </p14:cNvPr>
                <p14:cNvContentPartPr/>
                <p14:nvPr/>
              </p14:nvContentPartPr>
              <p14:xfrm>
                <a:off x="5900689" y="2176819"/>
                <a:ext cx="166320" cy="12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ADBBD-39A0-4D83-8FE0-99235FCF87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2049" y="2167819"/>
                  <a:ext cx="18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96E8B-4873-4E71-9E6A-815D63F9003C}"/>
                    </a:ext>
                  </a:extLst>
                </p14:cNvPr>
                <p14:cNvContentPartPr/>
                <p14:nvPr/>
              </p14:nvContentPartPr>
              <p14:xfrm>
                <a:off x="6148009" y="2133259"/>
                <a:ext cx="144360" cy="18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996E8B-4873-4E71-9E6A-815D63F900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9369" y="2124619"/>
                  <a:ext cx="162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071284-FF10-4F55-A104-21914FDA5C4E}"/>
                    </a:ext>
                  </a:extLst>
                </p14:cNvPr>
                <p14:cNvContentPartPr/>
                <p14:nvPr/>
              </p14:nvContentPartPr>
              <p14:xfrm>
                <a:off x="6393889" y="2076739"/>
                <a:ext cx="18360" cy="24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071284-FF10-4F55-A104-21914FDA5C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4889" y="2067739"/>
                  <a:ext cx="36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15009E-DF8A-44EC-A551-0C9B006A9C83}"/>
                    </a:ext>
                  </a:extLst>
                </p14:cNvPr>
                <p14:cNvContentPartPr/>
                <p14:nvPr/>
              </p14:nvContentPartPr>
              <p14:xfrm>
                <a:off x="6358249" y="2162779"/>
                <a:ext cx="116640" cy="2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15009E-DF8A-44EC-A551-0C9B006A9C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9609" y="2154139"/>
                  <a:ext cx="13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4198F5-6771-4F2A-9BEC-AEDDFF6A58E6}"/>
                    </a:ext>
                  </a:extLst>
                </p14:cNvPr>
                <p14:cNvContentPartPr/>
                <p14:nvPr/>
              </p14:nvContentPartPr>
              <p14:xfrm>
                <a:off x="6509089" y="2161339"/>
                <a:ext cx="110160" cy="10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198F5-6771-4F2A-9BEC-AEDDFF6A58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00089" y="2152699"/>
                  <a:ext cx="12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126D1F-FCEE-4545-AC94-566F21F83439}"/>
                    </a:ext>
                  </a:extLst>
                </p14:cNvPr>
                <p14:cNvContentPartPr/>
                <p14:nvPr/>
              </p14:nvContentPartPr>
              <p14:xfrm>
                <a:off x="6717889" y="2074219"/>
                <a:ext cx="123480" cy="19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126D1F-FCEE-4545-AC94-566F21F834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9249" y="2065219"/>
                  <a:ext cx="141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3E3E09-6F7C-4353-B1A2-C55A6A1B7081}"/>
                    </a:ext>
                  </a:extLst>
                </p14:cNvPr>
                <p14:cNvContentPartPr/>
                <p14:nvPr/>
              </p14:nvContentPartPr>
              <p14:xfrm>
                <a:off x="6895729" y="2042179"/>
                <a:ext cx="14040" cy="203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3E3E09-6F7C-4353-B1A2-C55A6A1B70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86729" y="2033539"/>
                  <a:ext cx="31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146E94-7A16-4DB0-BA0E-397F71CF4897}"/>
                    </a:ext>
                  </a:extLst>
                </p14:cNvPr>
                <p14:cNvContentPartPr/>
                <p14:nvPr/>
              </p14:nvContentPartPr>
              <p14:xfrm>
                <a:off x="6960529" y="2175379"/>
                <a:ext cx="123840" cy="10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146E94-7A16-4DB0-BA0E-397F71CF48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1529" y="216673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2A3A21-A008-4EFE-9B2D-51EC1EDD1648}"/>
                  </a:ext>
                </a:extLst>
              </p14:cNvPr>
              <p14:cNvContentPartPr/>
              <p14:nvPr/>
            </p14:nvContentPartPr>
            <p14:xfrm>
              <a:off x="2788849" y="2815819"/>
              <a:ext cx="1363320" cy="4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2A3A21-A008-4EFE-9B2D-51EC1EDD16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79849" y="2807179"/>
                <a:ext cx="1380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C98C1C-8025-4347-95F9-801E9A038C32}"/>
                  </a:ext>
                </a:extLst>
              </p14:cNvPr>
              <p14:cNvContentPartPr/>
              <p14:nvPr/>
            </p14:nvContentPartPr>
            <p14:xfrm>
              <a:off x="4064689" y="3417739"/>
              <a:ext cx="1126800" cy="5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C98C1C-8025-4347-95F9-801E9A038C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55689" y="3408739"/>
                <a:ext cx="11444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262980-4576-4938-A5A2-165483BD3B57}"/>
                  </a:ext>
                </a:extLst>
              </p14:cNvPr>
              <p14:cNvContentPartPr/>
              <p14:nvPr/>
            </p14:nvContentPartPr>
            <p14:xfrm>
              <a:off x="1604449" y="3729499"/>
              <a:ext cx="132984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262980-4576-4938-A5A2-165483BD3B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5449" y="3720499"/>
                <a:ext cx="134748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</TotalTime>
  <Words>3218</Words>
  <Application>Microsoft Office PowerPoint</Application>
  <PresentationFormat>On-screen Show (16:9)</PresentationFormat>
  <Paragraphs>432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 Light</vt:lpstr>
      <vt:lpstr>Arial</vt:lpstr>
      <vt:lpstr>Calibri</vt:lpstr>
      <vt:lpstr>Office Theme</vt:lpstr>
      <vt:lpstr>CSE 11  Accelerated Intro to Programming Lecture 4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225</cp:revision>
  <dcterms:modified xsi:type="dcterms:W3CDTF">2021-08-04T22:11:33Z</dcterms:modified>
</cp:coreProperties>
</file>