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0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63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33AF-E6FE-48B2-89D0-74CBC430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759-7F45-4AA8-8B1E-DECA3C9A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&lt;no modifier&gt;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2006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PA9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 hours available on Friday</a:t>
            </a:r>
          </a:p>
          <a:p>
            <a:r>
              <a:rPr lang="en-US" dirty="0"/>
              <a:t>Final Exam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14D-EF09-4FA3-9880-8A44FECD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3EB4-F883-4646-9CAF-13ACB523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Whole numbers</a:t>
            </a:r>
          </a:p>
          <a:p>
            <a:pPr lvl="1"/>
            <a:r>
              <a:rPr lang="en-US" dirty="0"/>
              <a:t>int – 32 bit</a:t>
            </a:r>
          </a:p>
          <a:p>
            <a:pPr lvl="1"/>
            <a:r>
              <a:rPr lang="en-US" dirty="0"/>
              <a:t>long – 64 bit</a:t>
            </a:r>
          </a:p>
          <a:p>
            <a:pPr lvl="1"/>
            <a:r>
              <a:rPr lang="en-US" dirty="0"/>
              <a:t>short – 16 bit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/>
              <a:t>float – 32 bit</a:t>
            </a:r>
          </a:p>
          <a:p>
            <a:pPr lvl="1"/>
            <a:r>
              <a:rPr lang="en-US" dirty="0"/>
              <a:t>double – 64 bit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char</a:t>
            </a:r>
          </a:p>
          <a:p>
            <a:r>
              <a:rPr lang="en-US" dirty="0"/>
              <a:t>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25CD-1DFD-4F57-AD2A-CCA8BA7C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61017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63E0-AB9D-414B-A79B-909AC15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1D55-D483-4A15-B6B9-F736020E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  <a:p>
            <a:r>
              <a:rPr lang="en-US" dirty="0" err="1"/>
              <a:t>checkExpect</a:t>
            </a:r>
            <a:r>
              <a:rPr lang="en-US" dirty="0"/>
              <a:t>( ____ , ____ )</a:t>
            </a:r>
          </a:p>
          <a:p>
            <a:r>
              <a:rPr lang="en-US" dirty="0"/>
              <a:t>.equals( ____ )</a:t>
            </a:r>
          </a:p>
        </p:txBody>
      </p:sp>
    </p:spTree>
    <p:extLst>
      <p:ext uri="{BB962C8B-B14F-4D97-AF65-F5344CB8AC3E}">
        <p14:creationId xmlns:p14="http://schemas.microsoft.com/office/powerpoint/2010/main" val="33516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576-1A13-4175-875B-06607C01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F12B-6A5B-4450-B894-73BFC8164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Arrays.equals</a:t>
            </a:r>
            <a:r>
              <a:rPr lang="en-US" dirty="0"/>
              <a:t>( ____ )</a:t>
            </a:r>
          </a:p>
        </p:txBody>
      </p:sp>
    </p:spTree>
    <p:extLst>
      <p:ext uri="{BB962C8B-B14F-4D97-AF65-F5344CB8AC3E}">
        <p14:creationId xmlns:p14="http://schemas.microsoft.com/office/powerpoint/2010/main" val="23444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811A-079B-4B2F-A1D5-97E5121D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843E-2845-449E-837C-C4727C6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&lt;name&gt; </a:t>
            </a:r>
            <a:r>
              <a:rPr lang="en-US" dirty="0" err="1"/>
              <a:t>instanceof</a:t>
            </a:r>
            <a:r>
              <a:rPr lang="en-US" dirty="0"/>
              <a:t> &lt;type&gt;</a:t>
            </a:r>
          </a:p>
          <a:p>
            <a:pPr lvl="1"/>
            <a:r>
              <a:rPr lang="en-US" dirty="0"/>
              <a:t>Where &lt;type&gt; could be a class or interface</a:t>
            </a:r>
          </a:p>
          <a:p>
            <a:r>
              <a:rPr lang="en-US" dirty="0"/>
              <a:t>What </a:t>
            </a:r>
            <a:r>
              <a:rPr lang="en-US" dirty="0" err="1"/>
              <a:t>instanceof</a:t>
            </a:r>
            <a:r>
              <a:rPr lang="en-US" dirty="0"/>
              <a:t> does </a:t>
            </a:r>
          </a:p>
          <a:p>
            <a:pPr lvl="1"/>
            <a:r>
              <a:rPr lang="en-US" dirty="0"/>
              <a:t>is it takes a value and a class and it checks if that values class is below the given class in the class hierarchy </a:t>
            </a:r>
          </a:p>
          <a:p>
            <a:pPr lvl="2"/>
            <a:r>
              <a:rPr lang="en-US" dirty="0"/>
              <a:t>returns true if it is</a:t>
            </a:r>
          </a:p>
          <a:p>
            <a:pPr lvl="2"/>
            <a:r>
              <a:rPr lang="en-US" dirty="0"/>
              <a:t>returns false if it's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3781-A3CD-4C72-B583-2227074E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571-068B-49FF-8D4F-C1388644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 {}</a:t>
            </a:r>
          </a:p>
          <a:p>
            <a:pPr marL="0" indent="0">
              <a:buNone/>
            </a:pPr>
            <a:r>
              <a:rPr lang="en-US" dirty="0"/>
              <a:t>class C extends A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aValue</a:t>
            </a:r>
            <a:r>
              <a:rPr lang="en-US" dirty="0"/>
              <a:t> = new C();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err="1"/>
              <a:t>cValue</a:t>
            </a:r>
            <a:r>
              <a:rPr lang="en-US" dirty="0"/>
              <a:t> = (C) </a:t>
            </a:r>
            <a:r>
              <a:rPr lang="en-US" dirty="0" err="1"/>
              <a:t>aValue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727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8846-7D90-468A-AA5E-408D0B2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FECA-7456-4507-A742-F86D7CAC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often useful for us to define our own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method on classes that we make if we want to be able to see their output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default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isn’t really helpful as it only shows the name of the class with the reference in it</a:t>
            </a:r>
            <a:endParaRPr lang="en-US" b="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It’s usually really helpful  to be able to print out the contents of a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10044</TotalTime>
  <Words>258</Words>
  <Application>Microsoft Office PowerPoint</Application>
  <PresentationFormat>On-screen Show (16:9)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CSE 11  Accelerated Intro to Programming Lecture 17</vt:lpstr>
      <vt:lpstr>Announcements</vt:lpstr>
      <vt:lpstr>Datatypes</vt:lpstr>
      <vt:lpstr>Equality</vt:lpstr>
      <vt:lpstr>Equality</vt:lpstr>
      <vt:lpstr>More Equality</vt:lpstr>
      <vt:lpstr>instanceof</vt:lpstr>
      <vt:lpstr>Casting</vt:lpstr>
      <vt:lpstr>toString()</vt:lpstr>
      <vt:lpstr>Access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430</cp:revision>
  <dcterms:modified xsi:type="dcterms:W3CDTF">2021-08-29T19:30:08Z</dcterms:modified>
</cp:coreProperties>
</file>