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58" r:id="rId4"/>
    <p:sldId id="259" r:id="rId5"/>
    <p:sldId id="261" r:id="rId6"/>
    <p:sldId id="260" r:id="rId7"/>
    <p:sldId id="301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released today,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Longer PA – start early!!</a:t>
            </a:r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9461</TotalTime>
  <Words>232</Words>
  <Application>Microsoft Office PowerPoint</Application>
  <PresentationFormat>On-screen Show 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CSE 11  Accelerated Intro to Programming Lecture 13</vt:lpstr>
      <vt:lpstr>Announcements</vt:lpstr>
      <vt:lpstr>Array with Objects</vt:lpstr>
      <vt:lpstr>Array Construction</vt:lpstr>
      <vt:lpstr>Array Update</vt:lpstr>
      <vt:lpstr>Default Values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403</cp:revision>
  <dcterms:modified xsi:type="dcterms:W3CDTF">2021-08-23T00:11:53Z</dcterms:modified>
</cp:coreProperties>
</file>