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446" r:id="rId3"/>
    <p:sldId id="258" r:id="rId4"/>
    <p:sldId id="259" r:id="rId5"/>
    <p:sldId id="327" r:id="rId6"/>
    <p:sldId id="265" r:id="rId7"/>
    <p:sldId id="257" r:id="rId8"/>
    <p:sldId id="449" r:id="rId9"/>
    <p:sldId id="450" r:id="rId10"/>
    <p:sldId id="261" r:id="rId11"/>
    <p:sldId id="447" r:id="rId12"/>
    <p:sldId id="451" r:id="rId13"/>
    <p:sldId id="448" r:id="rId14"/>
    <p:sldId id="452" r:id="rId15"/>
    <p:sldId id="453" r:id="rId16"/>
    <p:sldId id="454" r:id="rId17"/>
    <p:sldId id="455" r:id="rId18"/>
    <p:sldId id="458" r:id="rId19"/>
    <p:sldId id="456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41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146 106 6448 0 0,'0'0'585'0'0,"3"-13"118"0"0,-1 6-36 0 0,1-1 0 0 0,0 1 0 0 0,0 0 0 0 0,6-10 1 0 0,0-6 4690 0 0,-7 12-2103 0 0,-8 6-2218 0 0,6 4-974 0 0,-1 1 1 0 0,1-1 0 0 0,-1 0-1 0 0,1 1 1 0 0,-1-1-1 0 0,1 1 1 0 0,-1 0 0 0 0,0-1-1 0 0,1 1 1 0 0,-1-1-1 0 0,0 1 1 0 0,1 0 0 0 0,-1 0-1 0 0,0-1 1 0 0,0 1 0 0 0,1 0-1 0 0,-1 0 1 0 0,0 0-1 0 0,0 0 1 0 0,1 0 0 0 0,-1 0-1 0 0,0 0 1 0 0,0 0-1 0 0,1 0 1 0 0,-1 0 0 0 0,-1 0-1 0 0,-2 2-32 0 0,0-1 1 0 0,0 1-1 0 0,0 0 0 0 0,0 0 0 0 0,1 0 0 0 0,-1 1 0 0 0,1-1 0 0 0,-1 1 0 0 0,1 0 1 0 0,0 0-1 0 0,0 0 0 0 0,0 0 0 0 0,0 0 0 0 0,1 1 0 0 0,-1-1 0 0 0,1 1 1 0 0,-3 5-1 0 0,-3 9 96 0 0,0 0 1 0 0,-8 26 0 0 0,16-43-128 0 0,-19 58 24 0 0,-11 69 0 0 0,24-95-12 0 0,2 0 0 0 0,1 1 0 0 0,4 57 0 0 0,-1-86-11 0 0,2 24 88 0 0,6 32-1 0 0,-6-52-70 0 0,1 0 0 0 0,-1 0 0 0 0,1-1-1 0 0,1 1 1 0 0,-1-1 0 0 0,2 0 0 0 0,8 15-1 0 0,-11-21-3 0 0,0 0-1 0 0,-1 0 1 0 0,1 1-1 0 0,0-1 0 0 0,1 0 1 0 0,-1-1-1 0 0,0 1 1 0 0,1 0-1 0 0,-1-1 0 0 0,0 1 1 0 0,1-1-1 0 0,0 0 1 0 0,-1 1-1 0 0,1-1 0 0 0,0-1 1 0 0,0 1-1 0 0,4 1 1 0 0,-2-2 70 0 0,0 0 1 0 0,-1 0-1 0 0,1-1 0 0 0,0 1 1 0 0,-1-1-1 0 0,1 0 1 0 0,-1 0-1 0 0,1-1 0 0 0,-1 1 1 0 0,5-3-1 0 0,4-3 6 0 0,-1 1 0 0 0,-1-2 0 0 0,1 0 0 0 0,-2 0 0 0 0,1-1 0 0 0,14-15 0 0 0,-1-4 146 0 0,-1-1-1 0 0,-1 0 1 0 0,-2-2-1 0 0,-1 0 1 0 0,-1-2 0 0 0,-2 0-1 0 0,-1 0 1 0 0,12-40-1 0 0,-21 54-109 0 0,6-17 499 0 0,-1-1-1 0 0,11-72 1 0 0,-16 80 78 0 0,-6 28-342 0 0,0 21-110 0 0,10 155 215 0 0,-1-72-263 0 0,-4-38-455 0 0,17 82 0 0 0,-18-129 235 0 0,-1-1-2 0 0,7 21 0 0 0,-8-33 13 0 0,-1 0 1 0 0,1-1 0 0 0,1 1-1 0 0,-1-1 1 0 0,0 0-1 0 0,1 0 1 0 0,0 0 0 0 0,0 0-1 0 0,5 5 1 0 0,-8-9-14 0 0,0 0 0 0 0,1 1 0 0 0,-1-1 0 0 0,1 0 0 0 0,-1 1 0 0 0,1-1 0 0 0,-1 0 0 0 0,0 0 1 0 0,1 0-1 0 0,-1 1 0 0 0,1-1 0 0 0,-1 0 0 0 0,1 0 0 0 0,-1 0 0 0 0,1 0 0 0 0,-1 0 0 0 0,1 0 0 0 0,-1 0 0 0 0,1 0 0 0 0,-1 0 1 0 0,1 0-1 0 0,-1 0 0 0 0,1 0 0 0 0,-1 0 0 0 0,1 0 0 0 0,0-1 0 0 0,0 1-73 0 0,0-1 0 0 0,1 0 0 0 0,-1 0 0 0 0,0 0 0 0 0,0 0 0 0 0,0 0 0 0 0,0 0 0 0 0,0 0 0 0 0,1-1 0 0 0,3-5-807 0 0,0-1 0 0 0,5-11 1 0 0,-7 13 14 0 0,9-17-1140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00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27 3224 0 0,'0'0'10837'0'0,"10"-6"-4619"0"0,-24-2-4683 0 0,12 6-1400 0 0,0 1 0 0 0,0 0 0 0 0,0-1 1 0 0,0 1-1 0 0,0 0 0 0 0,-1 0 0 0 0,1 0 1 0 0,0 1-1 0 0,-4-2 0 0 0,-1 2 93 0 0,0-1 0 0 0,-1 1 0 0 0,1 0 0 0 0,0 1 0 0 0,0 0 0 0 0,0 0 0 0 0,0 1 0 0 0,-9 2 0 0 0,-7 4 250 0 0,-22 12 0 0 0,43-20-479 0 0,-5 4 51 0 0,0 0 0 0 0,0 1 0 0 0,0 0 0 0 0,0 0 0 0 0,1 0 0 0 0,-1 0-1 0 0,1 1 1 0 0,1 0 0 0 0,-9 11 0 0 0,10-12-37 0 0,1 1 0 0 0,-1 0 0 0 0,1 0 0 0 0,0 0 0 0 0,0 0-1 0 0,1 0 1 0 0,0 1 0 0 0,0-1 0 0 0,0 1 0 0 0,1-1 0 0 0,0 1-1 0 0,0 7 1 0 0,2-4-13 0 0,4-3 0 0 0,-2-5 9 0 0,0 0 0 0 0,0-1 0 0 0,0 1-1 0 0,0-1 1 0 0,0 0 0 0 0,0 0 0 0 0,0 0 0 0 0,0 0 0 0 0,1-1-1 0 0,-1 1 1 0 0,0-1 0 0 0,1 0 0 0 0,-1 0 0 0 0,0 0 0 0 0,1 0-1 0 0,-1-1 1 0 0,0 1 0 0 0,4-2 0 0 0,6-2 117 0 0,0 0 1 0 0,0-1-1 0 0,13-7 0 0 0,-9 2 122 0 0,0-1 0 0 0,0 0-1 0 0,19-19 1 0 0,-9 5 262 0 0,-18 16-268 0 0,1 1 0 0 0,0 0 0 0 0,0 0 0 0 0,0 1-1 0 0,16-8 1 0 0,-26 14-228 0 0,1 1 0 0 0,-1 0 0 0 0,1 0 0 0 0,-1-1-1 0 0,1 1 1 0 0,0 0 0 0 0,-1 0 0 0 0,1 0 0 0 0,-1 0-1 0 0,1 0 1 0 0,0 0 0 0 0,-1 0 0 0 0,1 0 0 0 0,-1 0-1 0 0,1 0 1 0 0,0 0 0 0 0,-1 0 0 0 0,1 0 0 0 0,-1 0 0 0 0,1 1-1 0 0,0-1 1 0 0,-1 0 0 0 0,1 0 0 0 0,-1 1 0 0 0,1-1-1 0 0,-1 0 1 0 0,1 1 0 0 0,-1-1 0 0 0,1 1 0 0 0,-1-1-1 0 0,1 1 1 0 0,-1-1 0 0 0,0 0 0 0 0,1 1 0 0 0,-1-1-1 0 0,0 1 1 0 0,1 0 0 0 0,-1-1 0 0 0,0 1 0 0 0,0-1-1 0 0,0 1 1 0 0,1-1 0 0 0,-1 1 0 0 0,0 0 0 0 0,0-1-1 0 0,0 1 1 0 0,0 0 0 0 0,0-1 0 0 0,0 2 0 0 0,0 2 81 0 0,0 1 0 0 0,0 0 1 0 0,0-1-1 0 0,0 1 1 0 0,-2 6-1 0 0,-21 156 41 0 0,15-95-80 0 0,0 65 420 0 0,8-136-371 0 0,0-5-1274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30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0 626 17711 0 0,'0'0'811'0'0,"0"-11"298"0"0,20-36 1597 0 0,-3 15-1060 0 0,-10 17-906 0 0,17-23 0 0 0,-21 34-603 0 0,2-2 143 0 0,0 0-1 0 0,-1-1 1 0 0,0 1 0 0 0,6-15 0 0 0,0 4 144 0 0,1-1-232 0 0,-10 16-192 0 0,-1 1 0 0 0,0 1 0 0 0,0-1 0 0 0,0 1 0 0 0,0 0 0 0 0,0-1 0 0 0,0 1 0 0 0,0 0 0 0 0,0 0 0 0 0,1-1 0 0 0,-1 1 0 0 0,0 0 0 0 0,0-1 0 0 0,0 1 0 0 0,0 0 0 0 0,1-1 0 0 0,-1 1 0 0 0,0 0 0 0 0,0 0 0 0 0,1-1 0 0 0,-1 1 0 0 0,0 0 0 0 0,1 0 0 0 0,-1 0 0 0 0,0 0 0 0 0,0-1 0 0 0,1 1 0 0 0,-1 0 0 0 0,1 0 0 0 0,-1 0 0 0 0,0 0 0 0 0,1 0 0 0 0,-1 0 0 0 0,0-1 0 0 0,0 1 0 0 0,1 0 0 0 0,-1 0 0 0 0,0 0 0 0 0,1 0 0 0 0,-1 0 0 0 0,0 0 0 0 0,0 0 0 0 0,1 0 0 0 0,-1 0 0 0 0,0 1 0 0 0,0-1 0 0 0,1 0 0 0 0,-1 0 0 0 0,0 0 0 0 0,0 0 0 0 0,1 0 0 0 0,-1 0 0 0 0,0 0 0 0 0,0 1 0 0 0,0-1 0 0 0,1 0 0 0 0,-1 0 0 0 0,0 0 0 0 0,0 0 0 0 0,0 1 0 0 0,1-1 0 0 0,-1 0 0 0 0,0 0 0 0 0,0 1 0 0 0,0-1 0 0 0,0 0 0 0 0,0 0 0 0 0,0 1 0 0 0,0-1 0 0 0,1 0 0 0 0,-1 0 0 0 0,0 1 0 0 0,0-1 0 0 0,0 0 0 0 0,9 21 0 0 0,3 8 0 0 0,-2-14 46 0 0,-5-5 87 0 0,1 0 0 0 0,0-1 0 0 0,1 0 0 0 0,13 13-1 0 0,-19-20-106 0 0,1 0 0 0 0,0-1 1 0 0,0 1-1 0 0,0-1 0 0 0,0 1 0 0 0,0-1 0 0 0,0 0 0 0 0,0 0 0 0 0,1 0 0 0 0,-1 0 0 0 0,0 0 0 0 0,0-1 0 0 0,1 1 0 0 0,-1-1 0 0 0,1 0 0 0 0,-1 1 0 0 0,0-1 0 0 0,1 0 1 0 0,-1 0-1 0 0,1 0 0 0 0,-1-1 0 0 0,1 1 0 0 0,-1-1 0 0 0,0 1 0 0 0,1-1 0 0 0,-1 0 0 0 0,3-1 0 0 0,2-2-316 0 0,-1 0-1 0 0,0 0 1 0 0,0-1 0 0 0,0 1-1 0 0,-1-1 1 0 0,0-1 0 0 0,0 1 0 0 0,0-1-1 0 0,0 0 1 0 0,-1 0 0 0 0,6-11-1 0 0,-1-1-2025 0 0</inkml:trace>
  <inkml:trace contextRef="#ctx0" brushRef="#br0" timeOffset="1">563 0 23695 0 0,'1'8'1155'0'0,"2"14"-571"0"0,-2 1 0 0 0,-1 39 1 0 0,1 18 684 0 0,4-22-925 0 0,15 117 519 0 0,-17-153-1046 0 0,0-4-730 0 0</inkml:trace>
  <inkml:trace contextRef="#ctx0" brushRef="#br0" timeOffset="2">490 373 8288 0 0,'0'0'904'0'0,"6"-2"-904"0"0,2 2 3296 0 0,3-3 639 0 0,4 1 129 0 0,2-2 24 0 0,2 4-3272 0 0,-2 0-656 0 0,3 0-160 0 0,0 0 0 0 0,2 0-376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3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5528 0 0,'1'0'422'0'0,"1"3"312"0"0,-1-1-1 0 0,1 0 0 0 0,0 0 1 0 0,0 0-1 0 0,1 0 0 0 0,-1-1 1 0 0,0 1-1 0 0,1 0 0 0 0,2 0 1 0 0,-2 0-191 0 0,0-1 1 0 0,0 0-1 0 0,0 0 1 0 0,0 0-1 0 0,1-1 1 0 0,5 1-1 0 0,0 0 125 0 0,1-2 0 0 0,0 0 0 0 0,-1 0 0 0 0,11-3 0 0 0,-10 2 153 0 0,-1 1-318 0 0,-1-2 0 0 0,1 1 0 0 0,-1-1 0 0 0,0 0 0 0 0,0-1 0 0 0,11-6 0 0 0,-16 8-452 0 0,1-1 0 0 0,-1 1-1 0 0,0 0 1 0 0,0-1 0 0 0,0 0-1 0 0,0 1 1 0 0,0-1 0 0 0,-1 0-1 0 0,1-1 1 0 0,-1 1-1 0 0,0 0 1 0 0,0-1 0 0 0,0 1-1 0 0,0-1 1 0 0,-1 1 0 0 0,2-7-1 0 0,-3 10-44 0 0,0-1 1 0 0,1 0-1 0 0,-1 0 0 0 0,0 1 0 0 0,0-1 0 0 0,0 0 0 0 0,0 0 0 0 0,0 0 0 0 0,0 1 1 0 0,0-1-1 0 0,0 0 0 0 0,0 0 0 0 0,-1 1 0 0 0,1-1 0 0 0,0 0 0 0 0,0 0 1 0 0,-1 1-1 0 0,1-1 0 0 0,0 0 0 0 0,-1 1 0 0 0,1-1 0 0 0,-1 0 0 0 0,1 1 1 0 0,-1-1-1 0 0,1 1 0 0 0,-1-1 0 0 0,1 0 0 0 0,-1 1 0 0 0,0 0 0 0 0,1-1 1 0 0,-1 1-1 0 0,0-1 0 0 0,1 1 0 0 0,-1 0 0 0 0,0-1 0 0 0,0 1 0 0 0,1 0 1 0 0,-1 0-1 0 0,0 0 0 0 0,0-1 0 0 0,1 1 0 0 0,-1 0 0 0 0,0 0 0 0 0,0 0 1 0 0,0 0-1 0 0,1 0 0 0 0,-1 1 0 0 0,0-1 0 0 0,-1 0 0 0 0,-1 1 36 0 0,0-1 0 0 0,-1 1 0 0 0,1 0 0 0 0,-1 0 0 0 0,1 0 0 0 0,0 0 0 0 0,0 0-1 0 0,0 1 1 0 0,0-1 0 0 0,-3 3 0 0 0,-1 2 79 0 0,1 0-1 0 0,1 0 1 0 0,-1 1 0 0 0,1 0-1 0 0,0 0 1 0 0,1 0-1 0 0,0 0 1 0 0,0 1 0 0 0,0 0-1 0 0,-3 10 1 0 0,7-16-121 0 0,-1 0 0 0 0,0 1 1 0 0,1-1-1 0 0,0 0 0 0 0,0 0 0 0 0,-1 1 0 0 0,1-1 1 0 0,1 0-1 0 0,-1 1 0 0 0,0-1 0 0 0,0 0 1 0 0,1 1-1 0 0,-1-1 0 0 0,1 0 0 0 0,0 0 0 0 0,0 0 1 0 0,0 0-1 0 0,0 0 0 0 0,0 0 0 0 0,0 0 1 0 0,1 0-1 0 0,-1 0 0 0 0,0 0 0 0 0,4 3 0 0 0,-1-2-5 0 0,-1-1 0 0 0,1 1 0 0 0,0 0 0 0 0,0-1 0 0 0,1 0 0 0 0,-1 0 0 0 0,0 0 0 0 0,1 0 0 0 0,-1-1 0 0 0,1 1 0 0 0,5 0 0 0 0,5-1-739 0 0,0 1-1 0 0,0-2 1 0 0,0 0-1 0 0,28-4 1 0 0,-31 0-1198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30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 12440 0 0,'0'0'957'0'0,"-1"8"-586"0"0,-11 88 9648 0 0,-3-10-8499 0 0,-30 157 364 0 0,40-218-1995 0 0,1 0 0 0 0,1 0-1 0 0,1 0 1 0 0,2 0 0 0 0,3 42-1 0 0,-3-66 10 0 0,0 0 0 0 0,0-1 0 0 0,0 1 0 0 0,0 0 0 0 0,0 0 0 0 0,0-1-1 0 0,1 1 1 0 0,-1 0 0 0 0,0-1 0 0 0,0 1 0 0 0,1 0 0 0 0,-1-1 0 0 0,0 1 0 0 0,1 0 0 0 0,-1-1 0 0 0,0 1-1 0 0,1 0 1 0 0,-1-1 0 0 0,1 1 0 0 0,-1-1 0 0 0,1 1 0 0 0,0-1 0 0 0,-1 1 0 0 0,1-1 0 0 0,-1 0-1 0 0,1 1 1 0 0,0-1 0 0 0,-1 0 0 0 0,1 1 0 0 0,1-1 0 0 0,4 0-1977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31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23039 0 0,'1'1'2086'0'0,"-1"-1"-2072"0"0,0 0 1 0 0,0 0 0 0 0,0 1 0 0 0,1-1 0 0 0,-1 0 0 0 0,0 0 0 0 0,0 1 0 0 0,0-1 0 0 0,1 0-1 0 0,-1 1 1 0 0,0-1 0 0 0,0 0 0 0 0,0 0 0 0 0,0 1 0 0 0,0-1 0 0 0,0 0 0 0 0,0 1 0 0 0,0-1-1 0 0,0 0 1 0 0,0 1 0 0 0,0-1 0 0 0,0 0 0 0 0,0 1 0 0 0,0-1 0 0 0,0 0 0 0 0,0 1 0 0 0,0-1-1 0 0,0 0 1 0 0,0 1 0 0 0,0-1 0 0 0,0 0 0 0 0,-1 0 0 0 0,1 1 0 0 0,0-1 0 0 0,0 0 0 0 0,0 0-1 0 0,-1 1 1 0 0,1-1 0 0 0,0 0 0 0 0,-1 1 66 0 0,-3 12 193 0 0,0 0 1 0 0,2 0 0 0 0,-1 0 0 0 0,1 1 0 0 0,1 20 0 0 0,-4 16 250 0 0,5-48-520 0 0,-12 100 325 0 0,11-85-280 0 0,1 0 1 0 0,0 1-1 0 0,6 31 0 0 0,-5-43-499 0 0,1 0 1 0 0,0 1-1 0 0,0-1 0 0 0,1 0 0 0 0,0 0 0 0 0,0-1 1 0 0,0 1-1 0 0,1 0 0 0 0,6 7 0 0 0,1-3-8342 0 0</inkml:trace>
  <inkml:trace contextRef="#ctx0" brushRef="#br0" timeOffset="1">251 284 23039 0 0,'-9'13'1760'0'0,"-3"22"-1408"0"0,-10 38-1 0 0,18-56-286 0 0,0-5 10 0 0,-2 24 0 0 0,6-33-224 0 0,-1 0 0 0 0,1 0 1 0 0,0 1-1 0 0,0-1 0 0 0,0 0 1 0 0,0 1-1 0 0,1-1 1 0 0,0 0-1 0 0,-1 0 0 0 0,1 0 1 0 0,0 0-1 0 0,3 6 1 0 0,1-4-862 0 0</inkml:trace>
  <inkml:trace contextRef="#ctx0" brushRef="#br0" timeOffset="2">251 81 20527 0 0,'-8'-5'2504'0'0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31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50 14280 0 0,'0'0'1102'0'0,"14"5"-320"0"0,-1-4 968 0 0,0 0 1 0 0,0-1-1 0 0,1-1 1 0 0,-1 0-1 0 0,0-1 1 0 0,16-4-1 0 0,-5 2-520 0 0,7-3-985 0 0,33-11-1 0 0,-52 13-387 0 0,5-1-228 0 0,-8 3-6 0 0,-2 0-1911 0 0</inkml:trace>
  <inkml:trace contextRef="#ctx0" brushRef="#br0" timeOffset="1">201 77 8752 0 0,'2'13'936'0'0,"16"95"11989"0"0,-15-90-12437 0 0,-1 0 0 0 0,0-1 1 0 0,-1 1-1 0 0,-1 0 0 0 0,-1 0 1 0 0,0-1-1 0 0,-1 1 0 0 0,-1 0 1 0 0,-1-1-1 0 0,-1 0 0 0 0,-8 22 0 0 0,11-33-408 0 0,-1-1 1 0 0,0 1-1 0 0,0-1 0 0 0,-1 1 0 0 0,0-1 0 0 0,0 0 0 0 0,0-1 0 0 0,0 1 0 0 0,-1-1 0 0 0,1 1 0 0 0,-1-1 0 0 0,-6 3 0 0 0,8-5-45 0 0,0 0 0 0 0,0-1 0 0 0,0 1 0 0 0,0-1 0 0 0,-1 0 0 0 0,1 0 0 0 0,-1 0 0 0 0,1 0 0 0 0,0 0 0 0 0,-1-1 0 0 0,0 0 0 0 0,1 0 0 0 0,-1 0 1 0 0,1 0-1 0 0,-1 0 0 0 0,1-1 0 0 0,-1 1 0 0 0,1-1 0 0 0,-1 0 0 0 0,1 0 0 0 0,0 0 0 0 0,-4-2 0 0 0,3 1-155 0 0,1 0-1 0 0,-1-1 1 0 0,1 1-1 0 0,0 0 1 0 0,0-1-1 0 0,0 0 1 0 0,0 0-1 0 0,0 0 1 0 0,0 0-1 0 0,1 0 1 0 0,0-1-1 0 0,-1 1 1 0 0,1-1 0 0 0,1 1-1 0 0,-1-1 1 0 0,-1-5-1 0 0,-1-10-1047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09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20 2760 0 0,'0'0'0'0'0,"0"-5"112"0"0,-3 0-32 0 0,3 1 16 0 0,-2-1-96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09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11 118 3680 0 0,'-4'14'15706'0'0,"1"4"-15062"0"0,1 1 0 0 0,1 0 0 0 0,0 0 0 0 0,2-1 0 0 0,0 1 0 0 0,4 20 0 0 0,1 47 892 0 0,-6-60-524 0 0,0-23 275 0 0,0-19-576 0 0,1-20-274 0 0,2 0 0 0 0,1 1-1 0 0,1-1 1 0 0,19-59-1 0 0,-22 87-380 0 0,22-59 669 0 0,-21 60-691 0 0,0 1-1 0 0,1 0 0 0 0,-1-1 1 0 0,1 1-1 0 0,0 0 0 0 0,1 1 1 0 0,8-10-1 0 0,-12 14-74 0 0,0 0 1 0 0,1 0-1 0 0,-1 0 0 0 0,0 0 1 0 0,1 0-1 0 0,-1 1 0 0 0,0-1 1 0 0,1 0-1 0 0,-1 1 0 0 0,1-1 0 0 0,-1 1 1 0 0,1-1-1 0 0,0 1 0 0 0,-1 0 1 0 0,1-1-1 0 0,-1 1 0 0 0,1 0 1 0 0,-1 0-1 0 0,1 0 0 0 0,0 1 1 0 0,-1-1-1 0 0,1 0 0 0 0,-1 0 0 0 0,1 1 1 0 0,-1-1-1 0 0,1 1 0 0 0,-1 0 1 0 0,4 1-1 0 0,-1 1-302 0 0,0 0 1 0 0,0 0-1 0 0,0 0 0 0 0,-1 1 1 0 0,1 0-1 0 0,-1-1 0 0 0,0 2 1 0 0,3 4-1 0 0,11 19-3509 0 0,-6-13-4799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0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96 13824 0 0,'-2'-3'218'0'0,"0"0"-1"0"0,1 1 1 0 0,-1-1 0 0 0,1 0 0 0 0,0-1 0 0 0,-1 1 0 0 0,0-6 0 0 0,2 6 146 0 0,-1 0 1 0 0,0 0-1 0 0,0 1 0 0 0,0-1 0 0 0,0 0 0 0 0,0 1 1 0 0,0-1-1 0 0,0 1 0 0 0,-1 0 0 0 0,0-1 1 0 0,1 1-1 0 0,-5-4 0 0 0,6 6-322 0 0,0-1 1 0 0,0 1-1 0 0,-1 0 1 0 0,1 0-1 0 0,0-1 1 0 0,0 1-1 0 0,-1 0 0 0 0,1 0 1 0 0,0-1-1 0 0,0 1 1 0 0,-1 0-1 0 0,1 0 1 0 0,0 0-1 0 0,-1 0 0 0 0,1 0 1 0 0,0-1-1 0 0,-1 1 1 0 0,1 0-1 0 0,0 0 1 0 0,-1 0-1 0 0,1 0 0 0 0,0 0 1 0 0,-1 0-1 0 0,1 0 1 0 0,0 0-1 0 0,-1 0 0 0 0,1 0 1 0 0,0 0-1 0 0,-1 1 1 0 0,1-1-1 0 0,0 0 1 0 0,-1 0-1 0 0,1 0 0 0 0,0 0 1 0 0,0 0-1 0 0,-1 1 1 0 0,1-1-1 0 0,0 0 1 0 0,-1 0-1 0 0,1 0 0 0 0,0 1 1 0 0,0-1-1 0 0,0 0 1 0 0,-1 0-1 0 0,1 1 0 0 0,0-1 1 0 0,0 0-1 0 0,0 1 1 0 0,0-1-1 0 0,-1 0 1 0 0,1 1-1 0 0,0-1 0 0 0,0 0 1 0 0,0 0-1 0 0,0 1 1 0 0,-2 23 815 0 0,1-16-803 0 0,1 10 14 0 0,0 1-1 0 0,0 0 1 0 0,2 0-1 0 0,0-1 1 0 0,1 1-1 0 0,1-1 1 0 0,1 0 0 0 0,1 0-1 0 0,11 26 1 0 0,-16-42-49 0 0,0 0 0 0 0,0 0 0 0 0,0 0 1 0 0,0 0-1 0 0,1 0 0 0 0,-1 0 1 0 0,0 0-1 0 0,1 0 0 0 0,0 0 0 0 0,-1-1 1 0 0,1 1-1 0 0,0 0 0 0 0,0-1 0 0 0,0 0 1 0 0,0 1-1 0 0,0-1 0 0 0,2 1 1 0 0,-2-2 11 0 0,0 1 1 0 0,-1-1-1 0 0,1 0 1 0 0,0 0 0 0 0,0 0-1 0 0,0 0 1 0 0,-1 0-1 0 0,1 0 1 0 0,0-1 0 0 0,0 1-1 0 0,-1 0 1 0 0,1-1-1 0 0,0 1 1 0 0,0-1-1 0 0,-1 0 1 0 0,1 0 0 0 0,-1 0-1 0 0,1 0 1 0 0,-1 0-1 0 0,1 0 1 0 0,-1 0 0 0 0,3-2-1 0 0,2-3 113 0 0,0-1 0 0 0,0 1 0 0 0,-1-1 1 0 0,0 0-1 0 0,0 0 0 0 0,-1 0 0 0 0,0-1 0 0 0,6-13 0 0 0,-2-4 425 0 0,9-39 1 0 0,0-1 558 0 0,-13 50-834 0 0,3-13 300 0 0,-6 27-547 0 0,-1 0 0 0 0,1-1 0 0 0,-1 1 0 0 0,1 0 0 0 0,0-1 0 0 0,0 1 0 0 0,-1 0 0 0 0,1 0 0 0 0,0 0 0 0 0,0 0-1 0 0,0 0 1 0 0,0 0 0 0 0,0 0 0 0 0,3-2 0 0 0,-3 3-22 0 0,0 0-1 0 0,1-1 1 0 0,-1 1-1 0 0,0 0 1 0 0,0 0-1 0 0,1 0 0 0 0,-1 0 1 0 0,0 0-1 0 0,1 0 1 0 0,-1 0-1 0 0,0 1 1 0 0,0-1-1 0 0,1 0 1 0 0,-1 1-1 0 0,0-1 0 0 0,0 1 1 0 0,0 0-1 0 0,0-1 1 0 0,1 1-1 0 0,-1 0 1 0 0,0-1-1 0 0,0 1 0 0 0,0 0 1 0 0,0 0-1 0 0,-1 0 1 0 0,1 0-1 0 0,1 1 1 0 0,1 2-19 0 0,0-1 0 0 0,-1 1 1 0 0,1-1-1 0 0,-1 1 1 0 0,0 0-1 0 0,3 6 0 0 0,-2-1-518 0 0,0 1 1 0 0,1-1-1 0 0,0 0 0 0 0,0 0 0 0 0,1 0 0 0 0,1-1 0 0 0,-1 1 0 0 0,1-1 0 0 0,1-1 0 0 0,10 12 1 0 0,-6-8-5912 0 0,-2 0-1901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0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1 376 4608 0 0,'0'0'353'0'0,"2"-13"6834"0"0,7-21 2516 0 0,3-19-6773 0 0,-10 41-1896 0 0,18-67 1713 0 0,4-22-571 0 0,-23 96-2091 0 0,4 22-34 0 0,1-2-38 0 0,-1 12 136 0 0,2-1-1 0 0,0 0 1 0 0,2-1-1 0 0,22 48 1 0 0,-30-71-174 0 0,0 0 0 0 0,1 0 0 0 0,-1 0 0 0 0,0 0 0 0 0,1-1 0 0 0,-1 1 0 0 0,1 0 0 0 0,-1 0 0 0 0,1-1 0 0 0,0 1 0 0 0,0-1 0 0 0,-1 0 1 0 0,1 1-1 0 0,0-1 0 0 0,0 0 0 0 0,1 0 0 0 0,-1 0 0 0 0,3 0 0 0 0,-3 0 39 0 0,1-1 0 0 0,-1 0 0 0 0,0 0 0 0 0,1 0 1 0 0,-1 0-1 0 0,0-1 0 0 0,0 1 0 0 0,1-1 0 0 0,-1 1 0 0 0,0-1 1 0 0,0 0-1 0 0,0 0 0 0 0,1 0 0 0 0,-1 0 0 0 0,2-2 0 0 0,2-1 25 0 0,-1 0-1 0 0,1-1 0 0 0,-1 1 1 0 0,0-2-1 0 0,0 1 1 0 0,-1 0-1 0 0,1-1 0 0 0,-1 0 1 0 0,-1 0-1 0 0,6-10 0 0 0,1-8-11 0 0,-1 6 49 0 0,12-40 0 0 0,-17 43-615 0 0,10-48 327 0 0,-11 42-2734 0 0,-2 0-3347 0 0,-1 0-3172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2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12384 0 0,'0'0'1336'0'0,"-3"6"-1336"0"0,0-4 0 0 0,3 1-824 0 0,-8 9-144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02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73 6912 0 0,'1'-3'551'0'0,"0"-1"1"0"0,0 1 0 0 0,-1-1-1 0 0,0 0 1 0 0,1 1-1 0 0,-1-6 1 0 0,1-11 7561 0 0,-1 19-7594 0 0,0 0-1 0 0,1-1 1 0 0,-1 1-1 0 0,1 0 1 0 0,-1-1-1 0 0,1 1 1 0 0,0 0 0 0 0,0 0-1 0 0,1-3 1 0 0,3-3 2903 0 0,-4 8-3001 0 0,0 1-312 0 0,0 0 0 0 0,0 0 0 0 0,0 1-1 0 0,0-1 1 0 0,-1 0 0 0 0,1 0 0 0 0,-1 1 0 0 0,1-1 0 0 0,-1 0-1 0 0,0 5 1 0 0,-1 29 406 0 0,0-24-383 0 0,-13 106 495 0 0,0-13-350 0 0,8-51-160 0 0,3-23-66 0 0,0 51 1 0 0,3-43 20 0 0,-1-29-29 0 0,1 1 0 0 0,0-1 0 0 0,1 0 1 0 0,0 0-1 0 0,1 1 0 0 0,0-1 0 0 0,5 14 0 0 0,-7-22-151 0 0,1-1 1 0 0,-1 1-1 0 0,1-1 0 0 0,0 1 0 0 0,0-1 0 0 0,0 1 0 0 0,0-1 0 0 0,0 1 0 0 0,0-1 0 0 0,0 0 0 0 0,0 0 1 0 0,2 2-1 0 0,-2-3-14 0 0,0 0 1 0 0,0 1 0 0 0,0-1-1 0 0,0 0 1 0 0,0 0 0 0 0,0 0-1 0 0,0 0 1 0 0,0 0 0 0 0,0 0-1 0 0,0 0 1 0 0,0 0 0 0 0,0-1-1 0 0,0 1 1 0 0,0 0 0 0 0,-1 0-1 0 0,1-1 1 0 0,0 1 0 0 0,0-1-1 0 0,0 1 1 0 0,0-1 0 0 0,0 1-1 0 0,0-1 1 0 0,0 0 0 0 0,4-3-486 0 0,-1 1-1 0 0,0-1 1 0 0,0 0 0 0 0,0 0 0 0 0,5-8 0 0 0,3-3-1049 0 0,6-6-680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7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52 4144 0 0,'0'0'319'0'0,"0"-1"-210"0"0,-4 0 264 0 0,3 0 415 0 0,0 0-1 0 0,0 0 1 0 0,0 0-1 0 0,0 0 1 0 0,1 0-1 0 0,-1 0 1 0 0,0 0-1 0 0,0 0 1 0 0,1 0-1 0 0,-1 0 1 0 0,0-2-1 0 0,-4-12 10248 0 0,8 36-9952 0 0,2 1-871 0 0,-2 1 0 0 0,0-1 0 0 0,0 34 0 0 0,-9 69 181 0 0,1-9 271 0 0,5-74 62 0 0,0-41-311 0 0,-4-14 353 0 0,3 3-612 0 0,0 0 1 0 0,1-1-1 0 0,0 1 0 0 0,1-1 1 0 0,0 1-1 0 0,1 0 0 0 0,-1 0 0 0 0,6-14 1 0 0,1-1-32 0 0,2 1 1 0 0,14-28 0 0 0,-12 27-44 0 0,2 1 0 0 0,0 1 0 0 0,2 0 0 0 0,0 1 0 0 0,1 0 0 0 0,2 2 0 0 0,28-25 0 0 0,-44 42-108 0 0,2 0-1 0 0,-1 0 1 0 0,0 1 0 0 0,0-1-1 0 0,1 1 1 0 0,-1 0-1 0 0,1 1 1 0 0,0-1 0 0 0,8-1-1 0 0,-11 3 13 0 0,0-1 0 0 0,0 1 0 0 0,0 0 0 0 0,0 0 0 0 0,0 0 0 0 0,0 0 0 0 0,0 0 0 0 0,0 1 0 0 0,0-1 0 0 0,0 1 0 0 0,0-1 0 0 0,0 1 1 0 0,-1 0-1 0 0,1-1 0 0 0,0 1 0 0 0,0 0 0 0 0,-1 0 0 0 0,1 0 0 0 0,-1 1 0 0 0,1-1 0 0 0,-1 0 0 0 0,1 0 0 0 0,-1 1 0 0 0,1-1 0 0 0,-1 1 0 0 0,1 2 0 0 0,6 11-1381 0 0,-1 1 1 0 0,-1 0 0 0 0,7 22-1 0 0,-9-24-680 0 0,1-1-7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8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73 7368 0 0,'0'0'568'0'0,"-4"-12"49"0"0,2 4 2588 0 0,-4-15 4695 0 0,-4 1-4273 0 0,10 22-3565 0 0,0-1 1 0 0,0 1 0 0 0,-1-1 0 0 0,1 1 0 0 0,0-1-1 0 0,-1 1 1 0 0,1 0 0 0 0,0-1 0 0 0,-1 1 0 0 0,1-1-1 0 0,-1 1 1 0 0,1 0 0 0 0,-1-1 0 0 0,1 1 0 0 0,0 0-1 0 0,-1 0 1 0 0,1-1 0 0 0,-1 1 0 0 0,1 0 0 0 0,-1 0-1 0 0,0 0 1 0 0,1 0 0 0 0,-1-1 0 0 0,1 1 0 0 0,-1 0-1 0 0,1 0 1 0 0,-2 0 0 0 0,1 1 25 0 0,0-1 1 0 0,0 0-1 0 0,0 1 0 0 0,0-1 1 0 0,0 1-1 0 0,0-1 1 0 0,-1 1-1 0 0,1 0 0 0 0,0-1 1 0 0,1 1-1 0 0,-3 2 0 0 0,0-1-6 0 0,1 1-1 0 0,-1 0 1 0 0,1 0-1 0 0,0 0 1 0 0,0 1-1 0 0,0-1 1 0 0,-2 6-1 0 0,-3 14-35 0 0,2 0 0 0 0,1 0 0 0 0,0 0 0 0 0,0 27 0 0 0,4-33-17 0 0,0 0-1 0 0,2 0 1 0 0,0 0 0 0 0,0 0-1 0 0,2 0 1 0 0,7 23 0 0 0,-10-35 19 0 0,1-1 1 0 0,0 0-1 0 0,0 0 0 0 0,1 0 1 0 0,-1 0-1 0 0,1 0 0 0 0,-1 0 1 0 0,1 0-1 0 0,0-1 0 0 0,6 5 1 0 0,-7-6-21 0 0,0-1 1 0 0,0 0-1 0 0,0 0 1 0 0,0 0-1 0 0,0 0 0 0 0,0 0 1 0 0,0 0-1 0 0,0 0 1 0 0,0-1-1 0 0,0 1 1 0 0,1-1-1 0 0,-1 1 1 0 0,0-1-1 0 0,0 0 0 0 0,1 0 1 0 0,-1 0-1 0 0,0 0 1 0 0,0-1-1 0 0,1 1 1 0 0,-1 0-1 0 0,0-1 1 0 0,0 0-1 0 0,3-1 0 0 0,3-1 67 0 0,-1-1-1 0 0,0-1 0 0 0,0 1 0 0 0,0-1 0 0 0,-1 0 0 0 0,0-1 0 0 0,1 1 0 0 0,-2-1 1 0 0,7-8-1 0 0,-1-1 162 0 0,0 0 1 0 0,16-33-1 0 0,34-107 1056 0 0,-43 104-752 0 0,-14 36-252 0 0,-4 14-80 0 0,2 9-164 0 0,3 14-64 0 0,3 42 0 0 0,-7-42 0 0 0,11 44 0 0 0,-10-57-147 0 0,1 1 1 0 0,1-1-1 0 0,-1 0 1 0 0,2 0-1 0 0,-1 0 1 0 0,9 13-1 0 0,-8-17-349 0 0,-1 0 0 0 0,0 0-1 0 0,1 0 1 0 0,0-1 0 0 0,0 1-1 0 0,9 5 1 0 0,-5-4-1445 0 0,2 2-4968 0 0,0-3-1396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8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1 331 19063 0 0,'0'0'1727'0'0,"0"-15"-1232"0"0,1 5 538 0 0,0-1 0 0 0,1 1 0 0 0,0 0 0 0 0,4-12 0 0 0,2-8 164 0 0,11-43 791 0 0,-10 42-1331 0 0,-1-1 1 0 0,4-34-1 0 0,-10 56-529 0 0,-2 10-126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0,2 6 17 0 0,0 11-30 0 0,-1-4 11 0 0,1 1 0 0 0,1-1 0 0 0,0 0 0 0 0,0 1 0 0 0,1-1 0 0 0,1-1 0 0 0,0 1 0 0 0,10 16 0 0 0,-13-26 2 0 0,0 0-1 0 0,-1 0 1 0 0,1 0-1 0 0,0 0 1 0 0,1 0-1 0 0,-1-1 1 0 0,1 1-1 0 0,-1-1 1 0 0,1 1 0 0 0,0-1-1 0 0,-1 0 1 0 0,1 0-1 0 0,0 0 1 0 0,1-1-1 0 0,-1 1 1 0 0,0-1-1 0 0,4 2 1 0 0,-5-3 10 0 0,1 1 1 0 0,-1-1-1 0 0,1 0 0 0 0,0 0 0 0 0,-1 0 1 0 0,1 0-1 0 0,-1 0 0 0 0,1 0 0 0 0,-1-1 1 0 0,1 1-1 0 0,-1-1 0 0 0,1 0 1 0 0,-1 0-1 0 0,1 0 0 0 0,-1 0 0 0 0,0 0 1 0 0,1 0-1 0 0,-1-1 0 0 0,0 1 1 0 0,0-1-1 0 0,0 0 0 0 0,0 1 0 0 0,3-5 1 0 0,89-109-962 0 0,-58 63-8311 0 0,-21 30-205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9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18799 0 0,'0'0'1706'0'0,"12"-5"-1276"0"0,-10 4-213 0 0,-1 0-1 0 0,1 0 1 0 0,0 0-1 0 0,0 0 0 0 0,0 0 1 0 0,0 1-1 0 0,0-1 1 0 0,0 1-1 0 0,0 0 0 0 0,0-1 1 0 0,0 1-1 0 0,0 0 1 0 0,0 0-1 0 0,0 0 0 0 0,3 1 1 0 0,-3 0-80 0 0,-1-1 0 0 0,1 1 0 0 0,0 0 0 0 0,-1 0-1 0 0,1 0 1 0 0,-1 0 0 0 0,1 0 0 0 0,-1 0 0 0 0,0 1 0 0 0,0-1 0 0 0,1 0 0 0 0,-1 1 0 0 0,0-1 0 0 0,0 1 0 0 0,0-1-1 0 0,0 1 1 0 0,0 0 0 0 0,0 1 0 0 0,0 0-106 0 0,0 0 0 0 0,0 0 0 0 0,0-1-1 0 0,0 1 1 0 0,-1 0 0 0 0,1 0 0 0 0,-1 0 0 0 0,0 0 0 0 0,0 0-1 0 0,0 3 1 0 0,0 2-99 0 0,6 34 270 0 0,-6-40-165 0 0,4 8 1509 0 0,-5-10-1103 0 0,1 0-437 0 0,0 0 0 0 0,-1 0 1 0 0,1-1-1 0 0,0 1 0 0 0,-1 0 0 0 0,1 0 1 0 0,0-1-1 0 0,0 1 0 0 0,-1 0 1 0 0,1-1-1 0 0,0 1 0 0 0,0 0 0 0 0,-1-1 1 0 0,1 1-1 0 0,0 0 0 0 0,0-1 1 0 0,0 1-1 0 0,0 0 0 0 0,-1-1 0 0 0,1 1 1 0 0,0-1-1 0 0,0 1 0 0 0,0 0 1 0 0,0-1-1 0 0,0 1 0 0 0,0-1 0 0 0,0 1 1 0 0,0 0-1 0 0,0-1 0 0 0,0 1 1 0 0,1-1-1 0 0,-1 0 30 0 0,-1 0-7 0 0,1-1-1 0 0,0 1 1 0 0,0-1-1 0 0,-1 1 1 0 0,1-1-1 0 0,0 1 1 0 0,0-1-1 0 0,1 1 1 0 0,-1-1-1 0 0,0 1 1 0 0,1-1 0 0 0,-1 1-1 0 0,0-1 1 0 0,1 1-1 0 0,0-1 1 0 0,-1 1-1 0 0,1 0 1 0 0,1-2-1 0 0,1 0-708 0 0,-1 0 0 0 0,1 1 0 0 0,0 0 0 0 0,0 0 0 0 0,0 0 0 0 0,5-3 0 0 0,19-15-4526 0 0,-11 8 2550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9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33 12440 0 0,'0'0'565'0'0,"-3"-10"214"0"0,-5-12 10970 0 0,7 22-11684 0 0,0 0 0 0 0,0 0 0 0 0,0 0 1 0 0,0 0-1 0 0,0 1 0 0 0,0-1 0 0 0,0 0 1 0 0,0 1-1 0 0,1-1 0 0 0,-1 1 0 0 0,0-1 1 0 0,0 1-1 0 0,0-1 0 0 0,1 1 1 0 0,-1 0-1 0 0,0-1 0 0 0,1 1 0 0 0,-1 0 1 0 0,1 0-1 0 0,-1-1 0 0 0,0 1 0 0 0,1 0 1 0 0,0 0-1 0 0,-1 0 0 0 0,0 1 0 0 0,-6 27 62 0 0,5-20 28 0 0,-2 11-128 0 0,2-1-1 0 0,0 1 1 0 0,1 0 0 0 0,1 0-1 0 0,4 25 1 0 0,-4-38 26 0 0,1 0 0 0 0,0 0 0 0 0,1-1 0 0 0,-1 1 0 0 0,1 0 0 0 0,0-1 0 0 0,1 0 0 0 0,0 1-1 0 0,0-1 1 0 0,0 0 0 0 0,1 0 0 0 0,5 6 0 0 0,-7-10-10 0 0,0 0 1 0 0,0 0-1 0 0,0-1 0 0 0,0 1 0 0 0,1-1 1 0 0,-1 1-1 0 0,0-1 0 0 0,1 0 0 0 0,-1 0 0 0 0,1 0 1 0 0,-1 0-1 0 0,1 0 0 0 0,0-1 0 0 0,-1 1 1 0 0,1-1-1 0 0,4 0 0 0 0,5 1 234 0 0,1-2 0 0 0,16-1 0 0 0,-10 0 13 0 0,-5 1-81 0 0,-2 0 56 0 0,-1 0 0 0 0,19 2-1 0 0,-27-1-205 0 0,0 1 0 0 0,0-1 0 0 0,0 1 0 0 0,0-1 0 0 0,0 1 0 0 0,0 0 0 0 0,-1 1 0 0 0,1-1 0 0 0,0 0 0 0 0,0 1 0 0 0,-1-1 0 0 0,1 1 0 0 0,-1 0 0 0 0,4 3 0 0 0,-5-4-45 0 0,0 0 0 0 0,-1 0 0 0 0,1-1 0 0 0,0 1 0 0 0,-1 0 0 0 0,1 0 0 0 0,-1 0 0 0 0,0 0 0 0 0,1 0 0 0 0,-1 0 0 0 0,0 0 0 0 0,1-1 0 0 0,-1 1 0 0 0,0 0 0 0 0,0 0 0 0 0,0 0 0 0 0,0 0 0 0 0,0 0 0 0 0,0 0 0 0 0,0 0 0 0 0,0 2 0 0 0,-1-1 1 0 0,0 0 0 0 0,0 0 0 0 0,1 0 0 0 0,-1-1 0 0 0,0 1 0 0 0,-1 0 0 0 0,1 0 0 0 0,0-1 0 0 0,-3 4 0 0 0,-2 1 28 0 0,-1 0-1 0 0,0-1 0 0 0,-12 8 0 0 0,19-13-41 0 0,-5 3-35 0 0,-1 0-1 0 0,1-1 1 0 0,-1 1 0 0 0,0-1-1 0 0,1 0 1 0 0,-1-1 0 0 0,0 0-1 0 0,0 0 1 0 0,0 0 0 0 0,0 0-1 0 0,0-1 1 0 0,0 0 0 0 0,0 0 0 0 0,-12-3-1 0 0,8 1-397 0 0,1 0-1 0 0,-1-1 1 0 0,1 0 0 0 0,0-1-1 0 0,0 1 1 0 0,0-2-1 0 0,1 0 1 0 0,-13-8-1 0 0,20 12 198 0 0,0 1-1 0 0,0-1 0 0 0,0 0 0 0 0,0 0 0 0 0,0 0 0 0 0,1 0 0 0 0,-1 0 0 0 0,0 0 0 0 0,0-1 1 0 0,1 1-1 0 0,-1 0 0 0 0,0-2 0 0 0,0-7-1455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19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10 15664 0 0,'-17'0'1961'0'0,"13"0"-896"0"0,0 0 0 0 0,0 1 1 0 0,0 0-1 0 0,0 0 0 0 0,0 0 0 0 0,0 0 1 0 0,-7 3-1 0 0,7-2-894 0 0,-1 1 1 0 0,1-1-1 0 0,-1 1 1 0 0,1 0-1 0 0,0 0 1 0 0,0 0-1 0 0,0 1 1 0 0,0-1-1 0 0,1 1 1 0 0,-1 0-1 0 0,1 0 0 0 0,0 1 1 0 0,0-1-1 0 0,1 0 1 0 0,-1 1-1 0 0,-2 7 1 0 0,5-12-161 0 0,0 1 0 0 0,0-1 0 0 0,-1 0 1 0 0,1 1-1 0 0,0-1 0 0 0,0 0 0 0 0,0 1 0 0 0,0-1 1 0 0,0 1-1 0 0,0-1 0 0 0,0 0 0 0 0,0 1 0 0 0,0-1 0 0 0,0 0 1 0 0,0 1-1 0 0,0-1 0 0 0,0 0 0 0 0,0 1 0 0 0,1-1 1 0 0,-1 1-1 0 0,0-1 0 0 0,0 0 0 0 0,0 1 0 0 0,0-1 1 0 0,1 0-1 0 0,-1 0 0 0 0,0 1 0 0 0,0-1 0 0 0,1 0 1 0 0,-1 1-1 0 0,1-1 2 0 0,0 0 0 0 0,0 1-1 0 0,0-1 1 0 0,0 0 0 0 0,-1 0 0 0 0,1 0 0 0 0,0 1 0 0 0,0-1 0 0 0,0 0 0 0 0,0 0 0 0 0,0 0-1 0 0,1-1 1 0 0,1 1 24 0 0,0-1-1 0 0,1 0 1 0 0,-1 0-1 0 0,0 0 0 0 0,0 0 1 0 0,5-4-1 0 0,2-3 174 0 0,0-1 0 0 0,16-16 0 0 0,-18 15 183 0 0,2 0-1 0 0,15-12 1 0 0,-24 22-384 0 0,-1-1 0 0 0,1 1 0 0 0,0-1 0 0 0,-1 1 1 0 0,1 0-1 0 0,0-1 0 0 0,-1 1 0 0 0,1 0 0 0 0,0-1 0 0 0,-1 1 0 0 0,1 0 0 0 0,0 0 0 0 0,0 0 0 0 0,-1-1 1 0 0,1 1-1 0 0,0 0 0 0 0,0 0 0 0 0,-1 0 0 0 0,1 0 0 0 0,0 0 0 0 0,0 0 0 0 0,0 1 0 0 0,-1-1 1 0 0,1 0-1 0 0,0 0 0 0 0,0 1 0 0 0,1 0-1 0 0,-1 0 0 0 0,0 0 0 0 0,-1 0 0 0 0,1 0 1 0 0,0 0-1 0 0,0 0 0 0 0,0 0 0 0 0,-1 0 0 0 0,1 0 0 0 0,0 1 1 0 0,-1-1-1 0 0,1 0 0 0 0,0 3 0 0 0,0 3 0 0 0,1 0 0 0 0,-1 1 0 0 0,0-1 0 0 0,-1 9 0 0 0,-1 20-39 0 0,-1-26-34 0 0,2 0 0 0 0,-1 0-1 0 0,2 0 1 0 0,-1 0 0 0 0,1 0-1 0 0,1 0 1 0 0,0-1 0 0 0,3 11-1 0 0,-5-19-25 0 0,0 0 1 0 0,1 0-1 0 0,-1 0 0 0 0,1 0 0 0 0,-1 0 0 0 0,1 0 0 0 0,-1 0 0 0 0,1 0 0 0 0,0-1 0 0 0,-1 1 0 0 0,1 0 0 0 0,0 0 0 0 0,0-1 1 0 0,-1 1-1 0 0,1 0 0 0 0,0-1 0 0 0,0 1 0 0 0,0-1 0 0 0,0 1 0 0 0,0-1 0 0 0,0 1 0 0 0,0-1 0 0 0,0 0 0 0 0,0 0 0 0 0,0 1 1 0 0,0-1-1 0 0,0 0 0 0 0,0 0 0 0 0,0 0 0 0 0,0 0 0 0 0,0 0 0 0 0,0 0 0 0 0,0 0 0 0 0,2-1 0 0 0,0 0-913 0 0,1-1-1 0 0,-1 1 1 0 0,0-1-1 0 0,0 1 1 0 0,0-1-1 0 0,0 0 0 0 0,0 0 1 0 0,0 0-1 0 0,3-4 1 0 0,8-10-6853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20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45 23039 0 0,'1'-2'177'0'0,"-1"0"1"0"0,0 0-1 0 0,1 0 0 0 0,-1 0 0 0 0,1 0 0 0 0,-1 0 0 0 0,1 0 1 0 0,0 0-1 0 0,0 0 0 0 0,0 0 0 0 0,0 0 0 0 0,1-2 0 0 0,8-13 806 0 0,2 27 1576 0 0,-9-3-2364 0 0,0 0-1 0 0,0 0 0 0 0,0 0 0 0 0,-1 0 0 0 0,0 0 0 0 0,0 0 1 0 0,-1 1-1 0 0,1 9 0 0 0,2 9 60 0 0,12 80 61 0 0,5 20-37 0 0,-19-117-472 0 0,5 26-2128 0 0,-7-33 2066 0 0,0 1 0 0 0,1-1 0 0 0,-1 1 0 0 0,0-1 0 0 0,-1 1 0 0 0,1-1 0 0 0,0 1 0 0 0,-1-1 0 0 0,1 1 0 0 0,-2 3 0 0 0</inkml:trace>
  <inkml:trace contextRef="#ctx0" brushRef="#br0" timeOffset="1">0 177 5064 0 0,'0'0'389'0'0,"4"-9"503"0"0,-2 6 951 0 0,1 1 0 0 0,-1 0 0 0 0,1 0-1 0 0,0 0 1 0 0,0 0 0 0 0,0 1 0 0 0,5-3 0 0 0,15-5 4156 0 0,-15 5-5387 0 0,13-4 10 0 0,1 0-1 0 0,-1 1 1 0 0,1 1-1 0 0,36-5 1 0 0,40 8-446 0 0,-32 5-3126 0 0,-58-2 2198 0 0,14 1-9130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45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3 285 14800 0 0,'0'0'332'0'0,"0"-21"960"0"0,-1 20-1137 0 0,1 0 1 0 0,0 1 0 0 0,-1-1 0 0 0,1 0 0 0 0,0 0 0 0 0,0-1 0 0 0,0 1 0 0 0,0 0 0 0 0,0 0 0 0 0,0 0 0 0 0,0 0 0 0 0,0 0 0 0 0,0 0 0 0 0,0 0 0 0 0,0 0 0 0 0,1 0 0 0 0,-1 0 0 0 0,0 0 0 0 0,1 0 0 0 0,-1 1 0 0 0,1-1 0 0 0,-1 0 0 0 0,1 0 0 0 0,0 0 0 0 0,-1 0 0 0 0,1 0 0 0 0,0 1 0 0 0,-1-1 0 0 0,1 0 0 0 0,0 1 0 0 0,0-1 0 0 0,0 1 0 0 0,0-1 0 0 0,-1 0 0 0 0,1 1 0 0 0,0 0 0 0 0,0-1 0 0 0,0 1 0 0 0,0 0 0 0 0,2-1 0 0 0,1 0 243 0 0,1-1 0 0 0,1 1-1 0 0,-1 0 1 0 0,0 0 0 0 0,0 1 0 0 0,10 0 0 0 0,78 7 964 0 0,44 3-405 0 0,-108-10-714 0 0,-1-1-1 0 0,53-9 1 0 0,-71 8-200 0 0,160-38 824 0 0,-146 33-800 0 0,-13 4-27 0 0,-1 0 1 0 0,1-1-1 0 0,-1 0 0 0 0,13-8 1 0 0,-22 12-21 0 0,0 0 1 0 0,0-1-1 0 0,-1 1 1 0 0,1 0 0 0 0,0-1-1 0 0,0 1 1 0 0,-1-1-1 0 0,1 1 1 0 0,0-1-1 0 0,-1 1 1 0 0,1-1-1 0 0,-1 0 1 0 0,1 1 0 0 0,-1-1-1 0 0,1 0 1 0 0,-1 1-1 0 0,1-1 1 0 0,-1 0-1 0 0,0 0 1 0 0,1 0 0 0 0,-1 1-1 0 0,0-1 1 0 0,0 0-1 0 0,1 0 1 0 0,-1 0-1 0 0,0 1 1 0 0,0-1-1 0 0,0 0 1 0 0,0 0 0 0 0,0 0-1 0 0,0 0 1 0 0,-1 1-1 0 0,1-1 1 0 0,0 0-1 0 0,0 0 1 0 0,0 0-1 0 0,-1 0 1 0 0,1 1 0 0 0,0-1-1 0 0,-1 0 1 0 0,1 0-1 0 0,-1 1 1 0 0,1-1-1 0 0,-1 0 1 0 0,1 1 0 0 0,-1-1-1 0 0,1 1 1 0 0,-1-1-1 0 0,0 1 1 0 0,1-1-1 0 0,-2 0 1 0 0,-2-2 71 0 0,-1 0 1 0 0,1 0-1 0 0,-1 1 1 0 0,1-1-1 0 0,-1 1 1 0 0,0 0 0 0 0,-5-1-1 0 0,-18-4-200 0 0,0 1 1 0 0,0 1-1 0 0,0 2 0 0 0,-1 0 1 0 0,-38 3-1 0 0,2 7 120 0 0,54-6 189 0 0,10-1-8 0 0,5 0-103 0 0,3-1-78 0 0,1 0 0 0 0,-1-1 0 0 0,0 1 0 0 0,13-6 0 0 0,-2 1-2 0 0,156-51 266 0 0,-174 57-277 0 0,5-2 3 0 0,0 1-1 0 0,0-1 0 0 0,0 1 0 0 0,0 0 0 0 0,0 1 0 0 0,1-1 0 0 0,-1 1 0 0 0,0 0 1 0 0,9 1-1 0 0,-14-1-1 0 0,1 0 1 0 0,0 1 0 0 0,0-1-1 0 0,-1 1 1 0 0,1-1 0 0 0,0 1-1 0 0,-1-1 1 0 0,1 1 0 0 0,0-1-1 0 0,-1 1 1 0 0,1 0-1 0 0,-1-1 1 0 0,1 1 0 0 0,-1 0-1 0 0,1-1 1 0 0,-1 1 0 0 0,0 0-1 0 0,1 0 1 0 0,-1-1 0 0 0,0 1-1 0 0,1 0 1 0 0,-1 0 0 0 0,0 0-1 0 0,0 0 1 0 0,0-1 0 0 0,0 1-1 0 0,0 0 1 0 0,0 0 0 0 0,0 0-1 0 0,0 0 1 0 0,0 0 0 0 0,0-1-1 0 0,-1 1 1 0 0,1 1-1 0 0,-2 5 14 0 0,0-1-1 0 0,0 0 0 0 0,-4 9 0 0 0,3-9-11 0 0,-9 22-32 0 0,-2-1 1 0 0,-23 35-1 0 0,-42 48-123 0 0,11-17 86 0 0,42-56-148 0 0,-36 56-2421 0 0,42-60 1612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46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100 371 10136 0 0,'-47'13'1818'0'0,"27"-8"1736"0"0,8-1-146 0 0,-8-2 3509 0 0,23-6-6208 0 0,6-3-260 0 0,72-42 595 0 0,24-15 560 0 0,-10 8-1179 0 0,-2 0-210 0 0,-36 21-138 0 0,-29 18 116 0 0,39-28 0 0 0,-56 37 38 0 0,-10 7-207 0 0,1 0-1 0 0,0 0 1 0 0,0 0-1 0 0,-1 0 1 0 0,1 0-1 0 0,-1 0 0 0 0,1-1 1 0 0,-1 1-1 0 0,1 0 1 0 0,-1-1-1 0 0,0 1 0 0 0,0-1 1 0 0,0 0-1 0 0,1 1 1 0 0,-2-1-1 0 0,1 0 1 0 0,1-3-1 0 0,-2 4-36 0 0,0 1 0 0 0,0-1 0 0 0,0 1 1 0 0,-1-1-1 0 0,1 1 0 0 0,0-1 0 0 0,0 1 0 0 0,-1-1 0 0 0,1 1 0 0 0,0-1 1 0 0,-1 1-1 0 0,1 0 0 0 0,-1-1 0 0 0,1 1 0 0 0,0 0 0 0 0,-1-1 0 0 0,1 1 1 0 0,-1 0-1 0 0,1-1 0 0 0,-1 1 0 0 0,1 0 0 0 0,-1 0 0 0 0,1-1 0 0 0,-1 1 1 0 0,0 0-1 0 0,-16-2 138 0 0,13 2-92 0 0,-13 2 69 0 0,1 1 0 0 0,-29 7-1 0 0,-81 22 249 0 0,119-31-192 0 0,8-6 138 0 0,10-6 119 0 0,1 7-415 0 0,-1 0-1 0 0,14-2 1 0 0,18-7 5 0 0,-27 8-2 0 0,-1 1 0 0 0,1 1 0 0 0,0 0-1 0 0,0 1 1 0 0,0 1 0 0 0,17 1 0 0 0,-33 0-3 0 0,1 0 0 0 0,-1 0 0 0 0,0 0 0 0 0,1 0 0 0 0,-1 0 0 0 0,0 0 0 0 0,1 0 0 0 0,-1 0 0 0 0,1 0 0 0 0,-1 0 0 0 0,0 0 0 0 0,1 1 0 0 0,-1-1 0 0 0,0 0 0 0 0,1 0 0 0 0,-1 0 0 0 0,0 0 0 0 0,1 1 0 0 0,-1-1 0 0 0,0 0 0 0 0,0 0 0 0 0,1 1 0 0 0,-1-1 0 0 0,0 0 0 0 0,0 1 0 0 0,0-1 0 0 0,1 0 0 0 0,-1 1 0 0 0,0-1 0 0 0,0 0 0 0 0,0 1 0 0 0,0-1 0 0 0,0 0 0 0 0,0 1 0 0 0,1-1 0 0 0,-1 0 0 0 0,0 1 0 0 0,0-1 0 0 0,0 1 0 0 0,-3 12 0 0 0,3-12 0 0 0,-2 14 0 0 0,-2 8 0 0 0,-12 32-3036 0 0,14-44 520 0 0,0 0 1 0 0,-1 23 0 0 0,3-18-7030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15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120 238 4144 0 0,'-30'-2'1349'0'0,"25"1"-555"0"0,0 0-1 0 0,0 0 1 0 0,0 0 0 0 0,1-1-1 0 0,-1 0 1 0 0,0 0 0 0 0,1 0-1 0 0,-1-1 1 0 0,1 1 0 0 0,0-1-1 0 0,-6-5 1 0 0,7 6-32 0 0,0-1 0 0 0,-1 0 0 0 0,1-1 0 0 0,0 1 0 0 0,1-1 0 0 0,-4-3 0 0 0,1-2 6328 0 0,13 7-5358 0 0,-6 1-2319 0 0,3 1 779 0 0,1 0 0 0 0,-1 0 0 0 0,0 0 0 0 0,10 2 0 0 0,3 0-23 0 0,70 9 345 0 0,-16 0-217 0 0,16-5-6 0 0,-1-4 1 0 0,1-3 0 0 0,126-19-1 0 0,55-29-112 0 0,-253 47-197 0 0,-14 2 14 0 0,1 0 0 0 0,-1 0 0 0 0,1-1 0 0 0,-1 1 1 0 0,1 0-1 0 0,-1-1 0 0 0,0 0 0 0 0,1 0 0 0 0,-1 1 1 0 0,0-1-1 0 0,4-3 0 0 0,-6 4 7 0 0,1 0 0 0 0,-1 0-1 0 0,0 0 1 0 0,0 0 0 0 0,1 0 0 0 0,-1-1 0 0 0,0 1-1 0 0,0 0 1 0 0,0 0 0 0 0,1 0 0 0 0,-1-1 0 0 0,0 1-1 0 0,0 0 1 0 0,0 0 0 0 0,0-1 0 0 0,0 1 0 0 0,1 0 0 0 0,-1 0-1 0 0,0-1 1 0 0,0 1 0 0 0,0 0 0 0 0,0-1 0 0 0,0 1-1 0 0,0 0 1 0 0,0 0 0 0 0,0-1 0 0 0,0 1 0 0 0,0 0-1 0 0,0-1 1 0 0,0 1 0 0 0,0 0 0 0 0,0 0 0 0 0,0-1-1 0 0,-1 1 1 0 0,1 0 0 0 0,0 0 0 0 0,0-1 0 0 0,0 1-1 0 0,0 0 1 0 0,-1-1 0 0 0,-5-6 230 0 0,5 7-193 0 0,-4-5-15 0 0,-1 1 1 0 0,0 0-1 0 0,0 0 0 0 0,0 1 1 0 0,0 0-1 0 0,0 0 0 0 0,-1 0 1 0 0,-11-3-1 0 0,-4 1 97 0 0,-31-4-1 0 0,-15-3-20 0 0,-38-15-101 0 0,54 9 0 0 0,95 34 0 0 0,-33-15 0 0 0,0 1 0 0 0,0-1 0 0 0,0 0 0 0 0,0-1 0 0 0,0 0 0 0 0,14-3 0 0 0,19 0 0 0 0,131 8 0 0 0,-151-5 0 0 0,-16 0 0 0 0,0-1 0 0 0,0 2 0 0 0,0-1 0 0 0,13 3 0 0 0,-13 0 0 0 0,-4 4 0 0 0,-3-6 0 0 0,0 1 0 0 0,0 0 0 0 0,0-1 0 0 0,0 1 0 0 0,0 0 0 0 0,-1-1 0 0 0,1 1 0 0 0,-1 0 0 0 0,1-1 0 0 0,-1 1 0 0 0,1-1 0 0 0,-1 1 0 0 0,0-1 0 0 0,0 1 0 0 0,-1 1 0 0 0,-19 21 0 0 0,12-15 0 0 0,-22 26 0 0 0,11-14 0 0 0,1 1 0 0 0,1 1 0 0 0,-24 38 0 0 0,25-31 0 0 0,10-19 0 0 0,0 0 0 0 0,-5 12 0 0 0,12-22-10 0 0,0-1 0 0 0,0 0-1 0 0,0 0 1 0 0,0 0 0 0 0,0 0 0 0 0,0 0 0 0 0,0 0-1 0 0,0 0 1 0 0,0 1 0 0 0,0-1 0 0 0,0 0 0 0 0,-1 0-1 0 0,1 0 1 0 0,0 0 0 0 0,0 0 0 0 0,0 1 0 0 0,0-1-1 0 0,0 0 1 0 0,0 0 0 0 0,0 0 0 0 0,0 0 0 0 0,0 0-1 0 0,0 1 1 0 0,0-1 0 0 0,1 0 0 0 0,-1 0 0 0 0,0 0-1 0 0,0 0 1 0 0,0 0 0 0 0,0 1 0 0 0,0-1 0 0 0,0 0-1 0 0,0 0 1 0 0,0 0 0 0 0,0 0 0 0 0,0 0 0 0 0,0 0-1 0 0,1 0 1 0 0,-1 1 0 0 0,0-1 0 0 0,0 0 0 0 0,0 0-1 0 0,0 0 1 0 0,0 0 0 0 0,0 0 0 0 0,1 0 0 0 0,-1 0-1 0 0,7-3-3652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0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6448 0 0,'4'-33'822'0'0,"1"10"2491"0"0,1-1 5837 0 0,-2 14-860 0 0,-2 24-6399 0 0,-1 25-1634 0 0,-7 168 1546 0 0,-1-1-1070 0 0,9-157-744 0 0,-2-48-357 0 0,3-7-2446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18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43 148 1840 0 0,'0'0'83'0'0,"-23"0"13694"0"0,22 0-13988 0 0,-18 6 11119 0 0,26 3-10258 0 0,-4-6-553 0 0,1-1-1 0 0,0 0 1 0 0,0 1-1 0 0,0-1 0 0 0,0-1 1 0 0,0 1-1 0 0,0-1 1 0 0,5 2-1 0 0,37 6 735 0 0,-43-8-713 0 0,34 3 184 0 0,63 1 1 0 0,-13-3-101 0 0,121 15 70 0 0,-91-17 149 0 0,162-21 0 0 0,-265 20-436 0 0,-5 0 64 0 0,-1 0 0 0 0,0-1 1 0 0,0 0-1 0 0,-1 0 0 0 0,12-5 1 0 0,-18 7-41 0 0,-1-1 0 0 0,0 1 1 0 0,1 0-1 0 0,-1 0 0 0 0,0-1 0 0 0,0 1 1 0 0,1 0-1 0 0,-1-1 0 0 0,0 1 1 0 0,0 0-1 0 0,1-1 0 0 0,-1 1 1 0 0,0-1-1 0 0,0 1 0 0 0,0 0 0 0 0,0-1 1 0 0,1 1-1 0 0,-1-1 0 0 0,0 1 1 0 0,0-1-1 0 0,0 1 0 0 0,0-1 0 0 0,0 1 1 0 0,0 0-1 0 0,0-1 0 0 0,0 1 1 0 0,0-1-1 0 0,-1 1 0 0 0,1-1 1 0 0,0 1-1 0 0,0 0 0 0 0,0-1 0 0 0,0 1 1 0 0,-1-1-1 0 0,1 1 0 0 0,0 0 1 0 0,0-1-1 0 0,-1 1 0 0 0,1 0 0 0 0,-1-1 1 0 0,-12-14 168 0 0,12 13-152 0 0,-5-4 23 0 0,-1-1 1 0 0,-1 1-1 0 0,1 0 0 0 0,-1 1 1 0 0,-14-8-1 0 0,-45-16 2 0 0,15 7 19 0 0,20 8-66 0 0,-1 2-1 0 0,-44-10 1 0 0,70 20 6 0 0,5 1-2 0 0,0 0 1 0 0,-1 0 0 0 0,1 1-1 0 0,0-1 1 0 0,0 0 0 0 0,-1 1 0 0 0,1 0-1 0 0,0 0 1 0 0,-1-1 0 0 0,1 1 0 0 0,0 1-1 0 0,-1-1 1 0 0,1 0 0 0 0,0 1-1 0 0,0-1 1 0 0,-1 1 0 0 0,-3 1 0 0 0,5-1 79 0 0,3-1-77 0 0,0 1 0 0 0,0 0 0 0 0,1 0 0 0 0,-2 1 0 0 0,1-1 0 0 0,0 0 0 0 0,3 3 0 0 0,11 7-34 0 0,-1-4 22 0 0,1-1 1 0 0,1-1-1 0 0,-1 0 1 0 0,29 3-1 0 0,73 4 29 0 0,-59-8-21 0 0,-32-1 25 0 0,41 9 0 0 0,-64-10-27 0 0,0-1 0 0 0,0 1 0 0 0,0-1 0 0 0,0 1-1 0 0,7 5 1 0 0,-10-7-2 0 0,0 1-1 0 0,1 0 0 0 0,-1 0 0 0 0,0 0 1 0 0,0 0-1 0 0,0 0 0 0 0,0 0 0 0 0,0 0 1 0 0,0 1-1 0 0,0-1 0 0 0,0 0 1 0 0,-1 0-1 0 0,1 1 0 0 0,0-1 0 0 0,-1 1 1 0 0,1-1-1 0 0,-1 0 0 0 0,1 1 0 0 0,-1 2 1 0 0,0 0 5 0 0,-1 0 0 0 0,1-1 0 0 0,-1 1 0 0 0,0-1 0 0 0,-1 1 0 0 0,1-1 0 0 0,0 1 0 0 0,-1-1 0 0 0,0 0 0 0 0,0 0 0 0 0,0 0 0 0 0,0 0 0 0 0,0 0 0 0 0,-1 0 0 0 0,-5 4 0 0 0,-6 6-17 0 0,-30 20 0 0 0,27-21 27 0 0,-77 63 51 0 0,87-68-188 0 0,1-1 1 0 0,-1 1-1 0 0,1 0 0 0 0,1 1 1 0 0,-9 13-1 0 0,20-20-2097 0 0,4-1 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21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3 2304 0 0,'-2'-1'12984'0'0,"-10"0"-10466"0"0,9 1-2103 0 0,0 0-1 0 0,0 0 1 0 0,0 1 0 0 0,-1-1-1 0 0,1 1 1 0 0,1 0 0 0 0,-1 0-1 0 0,0 0 1 0 0,0 0 0 0 0,0 0-1 0 0,0 1 1 0 0,-3 2 0 0 0,1-1-20 0 0,0 1 0 0 0,0 0 0 0 0,0 0 0 0 0,0 0 0 0 0,-5 7 0 0 0,7-5-156 0 0,-1 0-1 0 0,1 0 0 0 0,0 1 0 0 0,1-1 1 0 0,-1 1-1 0 0,-1 8 0 0 0,-1 4 153 0 0,1-6-265 0 0,2-1-1 0 0,0 1 1 0 0,0-1 0 0 0,1 1 0 0 0,0 0 0 0 0,2 0 0 0 0,-1-1-1 0 0,1 1 1 0 0,1 0 0 0 0,0-1 0 0 0,1 1 0 0 0,1-1 0 0 0,0 0-1 0 0,0 0 1 0 0,12 23 0 0 0,-13-31-113 0 0,-1 0 0 0 0,1 0 1 0 0,0 0-1 0 0,0-1 0 0 0,0 1 0 0 0,0-1 0 0 0,1 1 0 0 0,-1-1 1 0 0,1 0-1 0 0,0-1 0 0 0,0 1 0 0 0,0-1 0 0 0,0 1 0 0 0,1-1 1 0 0,-1 0-1 0 0,1-1 0 0 0,-1 1 0 0 0,1-1 0 0 0,-1 0 0 0 0,1 0 0 0 0,0 0 1 0 0,-1-1-1 0 0,1 1 0 0 0,0-1 0 0 0,0-1 0 0 0,0 1 0 0 0,-1-1 1 0 0,1 1-1 0 0,0-1 0 0 0,5-2 0 0 0,2-2-336 0 0,0 0 0 0 0,-1 0 0 0 0,1-1 0 0 0,-1-1 0 0 0,-1 0-1 0 0,1 0 1 0 0,13-13 0 0 0,1-4-2342 0 0,33-40-1 0 0,-39 39-5521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21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59 2760 0 0,'-8'-6'272'0'0,"5"4"393"0"0,1 1 0 0 0,-1 0 0 0 0,0 1 0 0 0,1-1 0 0 0,-1 0 1 0 0,0 1-1 0 0,0-1 0 0 0,0 1 0 0 0,0 0 0 0 0,1 0 0 0 0,-1 0 0 0 0,0 0 0 0 0,0 1 0 0 0,0-1 0 0 0,0 1 1 0 0,-3 1-1 0 0,3-1 82 0 0,-1 1 1 0 0,0 0 0 0 0,1 0 0 0 0,-1 0 0 0 0,1 0-1 0 0,0 1 1 0 0,0 0 0 0 0,0-1 0 0 0,0 1 0 0 0,-3 5-1 0 0,1-2 177 0 0,0 0 0 0 0,1 1 0 0 0,0 0 0 0 0,-6 13 0 0 0,8-12-826 0 0,-1-1-1 0 0,1 1 1 0 0,0-1 0 0 0,-1 11-1 0 0,2-12 82 0 0,1 0-1 0 0,0 1 1 0 0,0-1-1 0 0,0 0 1 0 0,1 0-1 0 0,1 7 1 0 0,-1-11-142 0 0,-1 0 0 0 0,1-1 0 0 0,-1 1 0 0 0,1-1 1 0 0,0 1-1 0 0,-1-1 0 0 0,1 1 0 0 0,0-1 0 0 0,0 0 1 0 0,0 1-1 0 0,0-1 0 0 0,0 0 0 0 0,0 0 0 0 0,1 0 1 0 0,-1 0-1 0 0,0 0 0 0 0,1 0 0 0 0,-1 0 0 0 0,0 0 1 0 0,1 0-1 0 0,-1-1 0 0 0,1 1 0 0 0,-1 0 0 0 0,1-1 1 0 0,0 0-1 0 0,-1 1 0 0 0,1-1 0 0 0,1 0 0 0 0,2 0 3 0 0,0 0 0 0 0,-1 0 1 0 0,1-1-1 0 0,0 0 0 0 0,-1 0 0 0 0,1 0 0 0 0,0-1 0 0 0,-1 1 0 0 0,1-1 0 0 0,-1 0 0 0 0,0 0 0 0 0,0-1 0 0 0,0 1 0 0 0,0-1 0 0 0,7-6 0 0 0,-4 2-12 0 0,1 0 1 0 0,-1-1-1 0 0,-1 0 0 0 0,1 0 0 0 0,-1 0 1 0 0,7-13-1 0 0,-6 7-171 0 0,-1-1 0 0 0,0 1 0 0 0,0-1 0 0 0,-2 0 0 0 0,0 0 0 0 0,3-24 0 0 0,-4 29-1026 0 0,-3 9 996 0 0,0 0 0 0 0,1 1 0 0 0,-1-1 1 0 0,0 0-1 0 0,0 1 0 0 0,0-1 0 0 0,1 0 1 0 0,-1 1-1 0 0,0-1 0 0 0,0 0 0 0 0,0 0 1 0 0,0 1-1 0 0,0-1 0 0 0,0 0 0 0 0,0 1 1 0 0,-1-1-1 0 0,1 0 0 0 0,0 0 1 0 0,0 1-1 0 0,0-1 0 0 0,-1 0 0 0 0,1 1 1 0 0,0-1-1 0 0,-1 0 0 0 0,1 1 0 0 0,-1-2 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22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17 499 18631 0 0,'0'0'1684'0'0,"-11"-13"1274"0"0,9 2-781 0 0,1 9-2027 0 0,0-1 1 0 0,1 1-1 0 0,-1 0 0 0 0,1 0 1 0 0,0-1-1 0 0,-1 1 0 0 0,1 0 1 0 0,0 0-1 0 0,1-1 0 0 0,-1 1 1 0 0,0 0-1 0 0,2-5 1 0 0,8-27 552 0 0,39-102 295 0 0,-36 109-494 0 0,-12 27-582 0 0,0 0-103 0 0,1 2 180 0 0,0 0 0 0 0,0 0 0 0 0,0 0 1 0 0,0 0-1 0 0,-1 0 0 0 0,1 0 0 0 0,-1 0 0 0 0,1 0 0 0 0,-1 1 0 0 0,0-1 0 0 0,0 1 1 0 0,1-1-1 0 0,-2 1 0 0 0,1-1 0 0 0,0 1 0 0 0,0 4 0 0 0,2 5 0 0 0,-2-9 1 0 0,-1-1 0 0 0,1-1 0 0 0,-1 1 0 0 0,1-1 0 0 0,-1 0 0 0 0,1 1 0 0 0,-1-1 0 0 0,1 0 0 0 0,0 0 0 0 0,-1 0 0 0 0,1 1 0 0 0,0-1 0 0 0,0 0 0 0 0,0 0 0 0 0,0 0 0 0 0,0 0 0 0 0,2 1 0 0 0,-3-2 0 0 0,0 0 0 0 0,1 0 0 0 0,-1 1 0 0 0,1-1 0 0 0,-1 0 0 0 0,1 0 0 0 0,-1 0 0 0 0,0 0 0 0 0,1 1 0 0 0,-1-1 0 0 0,1 0 0 0 0,-1 0 0 0 0,1 0 0 0 0,-1 0 0 0 0,1 0 0 0 0,-1 0 0 0 0,1 0 0 0 0,-1 0 0 0 0,0 0 0 0 0,1-1 0 0 0,-1 1 0 0 0,1 0 0 0 0,-1 0 0 0 0,1 0 0 0 0,-1 0 0 0 0,0-1 0 0 0,1 1 0 0 0,-1 0 0 0 0,1 0 0 0 0,-1-1 0 0 0,0 1 0 0 0,1 0 0 0 0,-1-1 0 0 0,0 1 0 0 0,1-1 0 0 0,7-14 0 0 0,-6 10 0 0 0,28-48 0 0 0,-18 28 0 0 0,-11 24 1 0 0,-1 0-1 0 0,1-1 1 0 0,0 1-1 0 0,-1 0 0 0 0,1 0 1 0 0,0 0-1 0 0,0 0 1 0 0,0 0-1 0 0,0 0 1 0 0,0 0-1 0 0,0 0 1 0 0,0 0-1 0 0,0 0 1 0 0,0 1-1 0 0,0-1 1 0 0,1 0-1 0 0,-1 1 1 0 0,0-1-1 0 0,0 1 1 0 0,2-1-1 0 0,-2 1 5 0 0,1 0 0 0 0,-1 0 0 0 0,0 0 0 0 0,1 0 0 0 0,-1 1 0 0 0,0-1 0 0 0,1 0 0 0 0,-1 1 0 0 0,0-1 0 0 0,0 1 1 0 0,1-1-1 0 0,-1 1 0 0 0,0 0 0 0 0,0-1 0 0 0,0 1 0 0 0,2 1 0 0 0,1 2 36 0 0,1 1 0 0 0,-1-1-1 0 0,0 1 1 0 0,-1 0 0 0 0,1 0 0 0 0,-1 0 0 0 0,4 8 0 0 0,3 11 135 0 0,-2 0 1 0 0,10 46 0 0 0,2 5 846 0 0,-1-1-615 0 0,-15-57-408 0 0,-15-41 3 0 0,7 17-22 0 0,0-1-1 0 0,0 1 1 0 0,1-1 0 0 0,-3-9 0 0 0,-14-112-151 0 0,19 108 176 0 0,0 0 1 0 0,2 0-1 0 0,0 1 1 0 0,6-28-1 0 0,-4 27 110 0 0,2 0-1 0 0,1 1 0 0 0,0 0 0 0 0,2 0 1 0 0,0 1-1 0 0,14-25 0 0 0,-14 29-6 0 0,-7 13-88 0 0,-1 0-1 0 0,1 0 1 0 0,0 0-1 0 0,1 0 1 0 0,-1 0 0 0 0,0 0-1 0 0,0 0 1 0 0,1 0-1 0 0,-1 0 1 0 0,1 1 0 0 0,0-1-1 0 0,-1 0 1 0 0,1 1-1 0 0,0-1 1 0 0,3 0 0 0 0,-5 2-20 0 0,0 0-1 0 0,1 0 1 0 0,-1 0 0 0 0,0 0 0 0 0,1 0 0 0 0,-1 0 0 0 0,1 0 0 0 0,-1 0 0 0 0,0 0 0 0 0,1 0 0 0 0,-1 0 0 0 0,0 0 0 0 0,1 0-1 0 0,-1 1 1 0 0,0-1 0 0 0,1 0 0 0 0,-1 0 0 0 0,0 1 0 0 0,0-1 0 0 0,1 0 0 0 0,-1 0 0 0 0,0 1 0 0 0,0-1 0 0 0,1 0-1 0 0,-1 0 1 0 0,0 1 0 0 0,0-1 0 0 0,0 0 0 0 0,1 1 0 0 0,4 11 5 0 0,-3-9-6 0 0,-1-1 0 0 0,-1 0 0 0 0,1 0 0 0 0,0 0 0 0 0,-1 0 0 0 0,1 1 0 0 0,-1-1 0 0 0,0 0 0 0 0,1 0 0 0 0,-1 1 0 0 0,0-1 0 0 0,-1 0 0 0 0,1 0 0 0 0,-1 4 0 0 0,-10 29 0 0 0,4-15 0 0 0,3-4-850 0 0,-1-1 1 0 0,0 0-1 0 0,-1 0 0 0 0,-1 0 1 0 0,0-1-1 0 0,-1 0 1 0 0,-17 22-1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22.7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9672 0 0,'-9'0'17413'0'0,"9"6"-16451"0"0,1 6-700 0 0,1-1 0 0 0,0 0 0 0 0,0 0 0 0 0,6 14 0 0 0,-1 0-135 0 0,5 29-80 0 0,-7-30-29 0 0,12 38 0 0 0,-10-44-32 0 0,-4-9-738 0 0,0 0 0 0 0,0-1 0 0 0,1 1 0 0 0,10 15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23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20 3680 0 0,'-6'-6'362'0'0,"-16"-8"12830"0"0,32 27-13355 0 0,6 8 132 0 0,-11-15 96 0 0,0 0 1 0 0,0 1-1 0 0,4 9 0 0 0,42 86 1987 0 0,39 84 3357 0 0,-83-169-4640 0 0,1 0 0 0 0,18 27 1 0 0,-23-40-652 0 0,0 0 0 0 0,0-1 1 0 0,0 1-1 0 0,0 0 0 0 0,1-1 1 0 0,-1 0-1 0 0,1 0 0 0 0,0 0 1 0 0,0 0-1 0 0,0-1 0 0 0,1 1 1 0 0,-1-1-1 0 0,0 0 0 0 0,1-1 1 0 0,8 3-1 0 0,-11-3-79 0 0,1 0 1 0 0,-1-1-1 0 0,1 1 0 0 0,-1-1 0 0 0,0 0 1 0 0,1 0-1 0 0,-1 0 0 0 0,1 0 0 0 0,-1 0 1 0 0,1 0-1 0 0,-1-1 0 0 0,1 1 0 0 0,-1-1 1 0 0,1 0-1 0 0,-1 0 0 0 0,0 0 1 0 0,0 0-1 0 0,1 0 0 0 0,-1 0 0 0 0,0 0 1 0 0,0-1-1 0 0,0 1 0 0 0,0-1 0 0 0,0 1 1 0 0,-1-1-1 0 0,4-4 0 0 0,-1 1 20 0 0,0 0-1 0 0,0 0 1 0 0,0 0-1 0 0,-1 0 1 0 0,0-1-1 0 0,0 1 1 0 0,-1-1 0 0 0,1 0-1 0 0,-1 0 1 0 0,0 0-1 0 0,-1 0 1 0 0,2-10-1 0 0,-3 9 23 0 0,0 2-19 0 0,0-1-1 0 0,0 0 1 0 0,-1 1-1 0 0,1-1 1 0 0,-3-6 0 0 0,3 10-51 0 0,-1 1 1 0 0,1 0 0 0 0,0 0 0 0 0,-1 1-1 0 0,1-1 1 0 0,-1 0 0 0 0,1 0 0 0 0,-1 0-1 0 0,1 0 1 0 0,-1 0 0 0 0,0 0 0 0 0,0 1-1 0 0,1-1 1 0 0,-1 0 0 0 0,0 1 0 0 0,0-1-1 0 0,0 0 1 0 0,0 1 0 0 0,0-1 0 0 0,0 1-1 0 0,0 0 1 0 0,0-1 0 0 0,0 1 0 0 0,0 0-1 0 0,0-1 1 0 0,0 1 0 0 0,0 0 0 0 0,0 0-1 0 0,0 0 1 0 0,0 0 0 0 0,0 0 0 0 0,0 0-1 0 0,0 0 1 0 0,0 0 0 0 0,-2 1 0 0 0,1 0 20 0 0,-1-1 0 0 0,1 1 1 0 0,0 0-1 0 0,-1 1 0 0 0,1-1 0 0 0,0 0 1 0 0,0 1-1 0 0,-1-1 0 0 0,1 1 0 0 0,0 0 1 0 0,1-1-1 0 0,-1 1 0 0 0,0 0 1 0 0,0 0-1 0 0,1 0 0 0 0,-1 1 0 0 0,1-1 1 0 0,0 0-1 0 0,0 0 0 0 0,-1 3 1 0 0,-3 7 17 0 0,1-1 1 0 0,-5 23 0 0 0,9-30-77 0 0,-2 3 6 0 0,1 0 0 0 0,0 1 0 0 0,1-1 0 0 0,0 1 1 0 0,0-1-1 0 0,0 1 0 0 0,1-1 0 0 0,0 1 0 0 0,1-1 0 0 0,3 11 1 0 0,-4-14-4 0 0,1 1 1 0 0,0-1 0 0 0,0 1-1 0 0,0-1 1 0 0,1 0 0 0 0,-1 0-1 0 0,1 0 1 0 0,0-1 0 0 0,0 1-1 0 0,1-1 1 0 0,-1 1 0 0 0,1-1-1 0 0,-1 0 1 0 0,1 0 0 0 0,0-1-1 0 0,0 1 1 0 0,6 2 0 0 0,-7-4 13 0 0,0 0 0 0 0,0-1 0 0 0,0 1 0 0 0,1 0 0 0 0,-1-1 0 0 0,0 0 1 0 0,0 0-1 0 0,1 0 0 0 0,-1 0 0 0 0,0-1 0 0 0,1 1 0 0 0,-1-1 0 0 0,0 1 0 0 0,0-1 0 0 0,5-2 1 0 0,4-2-323 0 0,0-1 1 0 0,16-10 0 0 0,-16 8-52 0 0,6-2-130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42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1 151 2760 0 0,'3'-16'8393'0'0,"-1"9"-7560"0"0,1 2 385 0 0,-1 0 0 0 0,1-1 0 0 0,0 2-1 0 0,1-1 1 0 0,-1 0 0 0 0,6-5 0 0 0,-8 9-1134 0 0,0 1 0 0 0,0-1 0 0 0,0 0-1 0 0,0 0 1 0 0,0 0 0 0 0,1 1 0 0 0,-1-1 0 0 0,0 1 0 0 0,0-1 0 0 0,1 1 0 0 0,-1-1 0 0 0,0 1 0 0 0,1 0 0 0 0,-1 0 0 0 0,0-1 0 0 0,1 1 0 0 0,-1 0 0 0 0,0 0 0 0 0,1 0-1 0 0,-1 1 1 0 0,1-1 0 0 0,-1 0 0 0 0,0 0 0 0 0,1 1 0 0 0,-1-1 0 0 0,0 1 0 0 0,0-1 0 0 0,1 1 0 0 0,-1 0 0 0 0,0-1 0 0 0,0 1 0 0 0,0 0 0 0 0,2 1 0 0 0,1 2-16 0 0,0 0 1 0 0,0 0 0 0 0,0 0-1 0 0,0 0 1 0 0,-1 1 0 0 0,0 0 0 0 0,0-1-1 0 0,0 1 1 0 0,-1 0 0 0 0,1 0-1 0 0,1 7 1 0 0,2 9 102 0 0,7 33 1 0 0,-11-43-87 0 0,6 65 556 0 0,-8-72-562 0 0,0-1 0 0 0,0 1 0 0 0,0-1 0 0 0,0 1 0 0 0,-1 4-1 0 0,0 7 285 0 0,1-14-42 0 0,-3 0 3 0 0,3-1-319 0 0,0 0 1 0 0,0 0-1 0 0,0 0 0 0 0,0-1 1 0 0,0 1-1 0 0,0 0 0 0 0,0 0 1 0 0,0 0-1 0 0,0 0 1 0 0,0 0-1 0 0,0 0 0 0 0,0 0 1 0 0,0 0-1 0 0,0 0 0 0 0,0 0 1 0 0,0-1-1 0 0,0 1 0 0 0,0 0 1 0 0,0 0-1 0 0,0 0 0 0 0,0 0 1 0 0,0 0-1 0 0,0 0 1 0 0,0 0-1 0 0,0 0 0 0 0,0 0 1 0 0,0 0-1 0 0,-1 0 0 0 0,1 0 1 0 0,0 0-1 0 0,0-1 0 0 0,0 1 1 0 0,0 0-1 0 0,0 0 0 0 0,0 0 1 0 0,0 0-1 0 0,0 0 1 0 0,0 0-1 0 0,0 0 0 0 0,0 0 1 0 0,-1 0-1 0 0,1 0 0 0 0,0 0 1 0 0,0 0-1 0 0,0 0 0 0 0,0 0 1 0 0,0 0-1 0 0,0 0 1 0 0,0 0-1 0 0,0 0 0 0 0,0 0 1 0 0,0 0-1 0 0,-1 0 0 0 0,1 0 1 0 0,0 0-1 0 0,0 0 0 0 0,0 1 1 0 0,0-1-1 0 0,0 0 0 0 0,0 0 1 0 0,0 0-1 0 0,-8-24 626 0 0,-3-16 210 0 0,10 15-510 0 0,0-1 1 0 0,1 1-1 0 0,2-1 0 0 0,6-34 0 0 0,-6 44-248 0 0,-2 10-73 0 0,0 0 1 0 0,1 1 0 0 0,0-1-1 0 0,1 1 1 0 0,-1-1 0 0 0,3-4-1 0 0,-2 4-168 0 0,1 1 0 0 0,0 0 0 0 0,0 0 0 0 0,0 0 0 0 0,8-8 0 0 0,-9 10-136 0 0,1 1 1 0 0,-1 0-1 0 0,1 0 1 0 0,0 0-1 0 0,0 0 1 0 0,0 1-1 0 0,0-1 1 0 0,0 1-1 0 0,0 0 1 0 0,0 0-1 0 0,6-2 1 0 0,11-1-2890 0 0,-9 3 975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43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3680 0 0,'-13'1'13701'0'0,"11"1"-13162"0"0,0 1-471 0 0,-1 0 145 0 0,1 0 1 0 0,0-1-1 0 0,0 1 0 0 0,0 1 1 0 0,0-1-1 0 0,1 0 1 0 0,-1 0-1 0 0,1 1 1 0 0,0-1-1 0 0,0 1 1 0 0,0-1-1 0 0,0 1 1 0 0,0 5-1 0 0,0 7 299 0 0,2 29 0 0 0,-1-45-511 0 0,0 13 147 0 0,1-1 1 0 0,1 1 0 0 0,0-1-1 0 0,1 0 1 0 0,8 23 0 0 0,-8-28-139 0 0,0 2 112 0 0,1 0 0 0 0,0 0 1 0 0,0-1-1 0 0,11 15 0 0 0,-13-21-84 0 0,-1 0 1 0 0,1-1 0 0 0,0 1-1 0 0,-1 0 1 0 0,1-1 0 0 0,0 1-1 0 0,0-1 1 0 0,0 0-1 0 0,1 1 1 0 0,-1-1 0 0 0,0 0-1 0 0,0 0 1 0 0,0-1-1 0 0,1 1 1 0 0,-1 0 0 0 0,1-1-1 0 0,-1 1 1 0 0,0-1 0 0 0,1 0-1 0 0,-1 0 1 0 0,1 0-1 0 0,-1 0 1 0 0,1 0 0 0 0,2-1-1 0 0,-1 0 26 0 0,-1 0 0 0 0,1 0 0 0 0,0 0-1 0 0,0 0 1 0 0,-1-1 0 0 0,1 1 0 0 0,-1-1-1 0 0,1 0 1 0 0,-1 0 0 0 0,0 0 0 0 0,0-1-1 0 0,0 1 1 0 0,0-1 0 0 0,0 1 0 0 0,0-1 0 0 0,-1 0-1 0 0,1 0 1 0 0,-1-1 0 0 0,0 1 0 0 0,0 0-1 0 0,0-1 1 0 0,2-5 0 0 0,6-17 498 0 0,0 0 0 0 0,-2 0 1 0 0,6-33-1 0 0,3-11 927 0 0,-12 47 87 0 0,-3 24-1566 0 0,1-1-1 0 0,-1 0 0 0 0,1 1 0 0 0,-1-1 0 0 0,1 1 0 0 0,-1 0 0 0 0,1 0 1 0 0,-1 0-1 0 0,0 0 0 0 0,0 0 0 0 0,4 3 0 0 0,18 21 98 0 0,-15-16-97 0 0,18 26-2054 0 0,-21-27 480 0 0,0 1 0 0 0,1-1 0 0 0,0 1 0 0 0,1-2-1 0 0,9 9 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1:43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13 328 12440 0 0,'-1'-1'289'0'0,"-1"-1"1"0"0,1 1 0 0 0,0-1-1 0 0,0 1 1 0 0,0-1 0 0 0,0 1-1 0 0,1-1 1 0 0,-1 0 0 0 0,0 1-1 0 0,1-1 1 0 0,-1 0 0 0 0,1 1 0 0 0,-1-1-1 0 0,1 0 1 0 0,0 0 0 0 0,0-2-1 0 0,0-2 1293 0 0,1 0-1 0 0,0-1 0 0 0,1-7 0 0 0,2-10-304 0 0,-2 4-273 0 0,1 1 1 0 0,1-1-1 0 0,8-26 0 0 0,-10 41-836 0 0,0 0-1 0 0,0 1 1 0 0,0-1-1 0 0,1 0 1 0 0,5-7-1 0 0,-8 12-164 0 0,0 0 0 0 0,1-1 0 0 0,-1 1 0 0 0,0 0 0 0 0,1 0 0 0 0,-1-1-1 0 0,0 1 1 0 0,1 0 0 0 0,-1 0 0 0 0,0 0 0 0 0,1 0 0 0 0,-1-1-1 0 0,0 1 1 0 0,1 0 0 0 0,-1 0 0 0 0,0 0 0 0 0,1 0 0 0 0,-1 0 0 0 0,0 0-1 0 0,1 0 1 0 0,-1 0 0 0 0,0 0 0 0 0,1 0 0 0 0,-1 0 0 0 0,1 0 0 0 0,-1 0-1 0 0,0 1 1 0 0,1-1 0 0 0,-1 0 0 0 0,0 0 0 0 0,1 0 0 0 0,-1 0-1 0 0,0 1 1 0 0,1-1 0 0 0,-1 0 0 0 0,0 0 0 0 0,0 1 0 0 0,1-1 0 0 0,-1 0-1 0 0,0 0 1 0 0,0 1 0 0 0,0-1 0 0 0,1 0 0 0 0,-1 1 0 0 0,0-1 0 0 0,1 2 16 0 0,7 4-17 0 0,-1 0 1 0 0,-1 1-1 0 0,1 0 1 0 0,7 11-1 0 0,13 16-2 0 0,-14-19 0 0 0,-11-13 21 0 0,-1 0 1 0 0,1-1-1 0 0,-1 1 0 0 0,1 0 1 0 0,0-1-1 0 0,0 0 0 0 0,0 1 1 0 0,0-1-1 0 0,0 0 0 0 0,0 0 0 0 0,0 0 1 0 0,0 0-1 0 0,0 0 0 0 0,1 0 1 0 0,-1-1-1 0 0,0 1 0 0 0,0-1 1 0 0,1 0-1 0 0,-1 1 0 0 0,0-1 1 0 0,1 0-1 0 0,-1-1 0 0 0,0 1 0 0 0,1 0 1 0 0,3-2-1 0 0,-2 1 16 0 0,-1 0 0 0 0,0-1 0 0 0,0 1 0 0 0,0-1 0 0 0,0 0 0 0 0,0 0 0 0 0,0 0 1 0 0,0 0-1 0 0,-1 0 0 0 0,1-1 0 0 0,-1 1 0 0 0,0-1 0 0 0,1 0 0 0 0,-1 0 0 0 0,0 0 0 0 0,2-4 0 0 0,0-3 22 0 0,0-1 0 0 0,0 1 0 0 0,-1-1 0 0 0,-1 1 0 0 0,0-1 0 0 0,0 0 0 0 0,0-17 0 0 0,-2 17-552 0 0,-1 1 0 0 0,-4-17 0 0 0,3 16 103 0 0,-1-3-629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30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1788 18 8432 0 0,'-14'-6'504'0'0,"11"4"-452"0"0,-1 1 1 0 0,1-1-1 0 0,0 1 0 0 0,-1 0 1 0 0,1 0-1 0 0,-1 0 1 0 0,0 0-1 0 0,-5 0 1 0 0,-7 2 94 0 0,1 0 1 0 0,-1 1 0 0 0,0 1-1 0 0,1 1 1 0 0,-1 0 0 0 0,1 1-1 0 0,0 0 1 0 0,1 1-1 0 0,-1 1 1 0 0,-15 10 0 0 0,-37 21-118 0 0,3 2 0 0 0,-109 89 0 0 0,-31 53 34 0 0,14 15 912 0 0,-167 259 2083 0 0,129-105-1025 0 0,132-202-1098 0 0,61-94-359 0 0,-44 94 0 0 0,67-122-492 0 0,1 1 0 0 0,2 1 0 0 0,1-1 0 0 0,1 1 0 0 0,-6 53 0 0 0,12-63-83 0 0,2 0 0 0 0,0 0 0 0 0,1 0 0 0 0,1 0 0 0 0,1-1 0 0 0,1 1 0 0 0,7 20 0 0 0,-8-29-2 0 0,1 1 0 0 0,0-1 0 0 0,0 0 0 0 0,1-1 0 0 0,0 1 0 0 0,1-1 0 0 0,8 9 0 0 0,6 4 0 0 0,33 27 0 0 0,-32-32-3 0 0,0-1 0 0 0,2-1 0 0 0,0 0-1 0 0,0-2 1 0 0,1-2 0 0 0,43 15-1 0 0,-1-6-176 0 0,100 17-1 0 0,354 16 229 0 0,-456-49 10 0 0,329 10 548 0 0,29-9 37 0 0,-181 2 741 0 0,-2 0-667 0 0,278-19 59 0 0,-344-5-400 0 0,-132 10-181 0 0,-1-2 0 0 0,46-15-1 0 0,-55 16-39 0 0,-27 8-105 0 0,0-1 0 0 0,0 0 0 0 0,0 0 0 0 0,0-1 0 0 0,0 1 0 0 0,0-1-1 0 0,0 0 1 0 0,0-1 0 0 0,-1 1 0 0 0,7-5 0 0 0,-11 5 70 0 0,1 0-58 0 0,-1-1 1 0 0,0 0-1 0 0,-1 0 0 0 0,1 0 0 0 0,0 1 1 0 0,-1-1-1 0 0,1 0 0 0 0,-3-3 0 0 0,2 4 0 0 0,0 1 0 0 0,0-1 0 0 0,0 1 0 0 0,0 0 0 0 0,-1-1 0 0 0,1 1 0 0 0,0 0 0 0 0,-1 0 0 0 0,1 0 0 0 0,-1 0 0 0 0,-2-1 0 0 0,-3-2-40 0 0,-154-84 764 0 0,124 70-605 0 0,0 2 1 0 0,-58-16-1 0 0,90 31-188 0 0,-2-1-57 0 0,0 0 0 0 0,0 0-1 0 0,0 1 1 0 0,-9 0 0 0 0,18 2 79 0 0,-1-1 1 0 0,1 1-1 0 0,-1 0 0 0 0,0 0 0 0 0,1 0 1 0 0,-1 0-1 0 0,0 0 0 0 0,0 1 0 0 0,0-1 1 0 0,0 0-1 0 0,2 3 0 0 0,1 0 58 0 0,2 2-58 0 0,1 0 0 0 0,0-1 0 0 0,1 0 0 0 0,-1 0 0 0 0,1-1-1 0 0,0 0 1 0 0,0 0 0 0 0,16 4 0 0 0,7 0-52 0 0,35 5 0 0 0,-39-8 65 0 0,-18-3-28 0 0,8 1 0 0 0,1 0 0 0 0,-1 2 0 0 0,0 0 0 0 0,23 10 0 0 0,-36-13 0 0 0,0 0 0 0 0,0 1 0 0 0,0-1 0 0 0,-1 1 0 0 0,1 0 0 0 0,0 0 0 0 0,-1 0 0 0 0,0 1 0 0 0,4 5 0 0 0,-5-6 0 0 0,0 0 0 0 0,-1 0 0 0 0,1 0 0 0 0,-1 0 0 0 0,0 0 0 0 0,0 0 0 0 0,0 0 0 0 0,0 1 0 0 0,-1-1 0 0 0,1 0 0 0 0,-1 1 0 0 0,0-1 0 0 0,0 0 0 0 0,-1 6 0 0 0,0-1 10 0 0,-1 0-1 0 0,0-1 1 0 0,-1 1 0 0 0,1-1-1 0 0,-8 14 1 0 0,-22 33 16 0 0,-1-2-99 0 0,-3-2 0 0 0,-56 61 0 0 0,9-31-2902 0 0,57-60 1509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05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76 3680 0 0,'-4'1'21783'0'0,"45"-23"-19016"0"0,-31 16-2359 0 0,-1 1 0 0 0,16-7-1 0 0,7-2-93 0 0,-26 10-296 0 0,1 1 1 0 0,14-3-1 0 0,-11 2-185 0 0,-8 4-404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31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462 0 3224 0 0,'-6'15'2878'0'0,"1"-2"-1011"0"0,-12 19-1 0 0,5-9-1415 0 0,3-7-162 0 0,-1 0 0 0 0,-1-1 0 0 0,-20 22 0 0 0,-14 19 307 0 0,-92 187-114 0 0,119-208-402 0 0,-13 29 269 0 0,3 1 0 0 0,-28 103 1 0 0,43-123-204 0 0,3 0 1 0 0,1 0 0 0 0,3 1 0 0 0,1 0 0 0 0,2 57-1 0 0,4-81-125 0 0,1 1 0 0 0,1-1 0 0 0,1 1 0 0 0,1-1 0 0 0,0 0 0 0 0,2-1-1 0 0,1 1 1 0 0,1-1 0 0 0,0-1 0 0 0,1 1 0 0 0,2-2 0 0 0,20 29 0 0 0,-19-32 8 0 0,1-2 1 0 0,0 0 0 0 0,1 0 0 0 0,1-2 0 0 0,0 0 0 0 0,31 18 0 0 0,-2-6 185 0 0,71 25 1 0 0,-19-16-90 0 0,107 22 0 0 0,36-19-230 0 0,-120-22 402 0 0,351 23-392 0 0,-270-43 2098 0 0,-113-3-494 0 0,122-28-1 0 0,-25-12-29 0 0,-7-7-496 0 0,-27-3-682 0 0,-7 3 1518 0 0,-117 46-1690 0 0,26-7-102 0 0,14-1 354 0 0,-67 18-375 0 0,0 0 1 0 0,0 0-1 0 0,0 0 1 0 0,0 0-1 0 0,0 0 1 0 0,0 0-1 0 0,0 0 1 0 0,1 0-1 0 0,-1 0 1 0 0,0 0 0 0 0,0 0-1 0 0,0 0 1 0 0,0 0-1 0 0,0 0 1 0 0,0 0-1 0 0,0 0 1 0 0,0 0-1 0 0,0 0 1 0 0,0 0-1 0 0,0 0 1 0 0,0 0 0 0 0,0 0-1 0 0,0 0 1 0 0,1 0-1 0 0,-1 0 1 0 0,0 0-1 0 0,0 0 1 0 0,0 0-1 0 0,0 0 1 0 0,0-1-1 0 0,0 1 1 0 0,0 0 0 0 0,0 0-1 0 0,0 0 1 0 0,0 0-1 0 0,0 0 1 0 0,0 0-1 0 0,0 0 1 0 0,0 0-1 0 0,0 0 1 0 0,0 0-1 0 0,0 0 1 0 0,0 0 0 0 0,0 0-1 0 0,0 0 1 0 0,0 0-1 0 0,0-1 1 0 0,0 1-1 0 0,0 0 1 0 0,0 0-1 0 0,0 0 1 0 0,0 0-1 0 0,0 0 1 0 0,0 0 0 0 0,0 0-1 0 0,0 0 1 0 0,0 0-1 0 0,0 0 1 0 0,0 0-1 0 0,0 0 1 0 0,0-1-1 0 0,-6-1 165 0 0,-13-3-68 0 0,16 5-37 0 0,-28-5 68 0 0,-1 2 1 0 0,1 2-1 0 0,-40 2 0 0 0,17-1-124 0 0,1 0 144 0 0,-79 10-1 0 0,50-2 1113 0 0,119-17-1288 0 0,1 1-1 0 0,64-5 1 0 0,-97 13 21 0 0,-1 0 0 0 0,1 0 0 0 0,-1 0 0 0 0,1 1 0 0 0,-1 0 0 0 0,0-1 0 0 0,1 2 0 0 0,-1-1 0 0 0,0 0-1 0 0,0 1 1 0 0,0 0 0 0 0,0 0 0 0 0,0 0 0 0 0,0 0 0 0 0,6 5 0 0 0,-8-4 1 0 0,1-1-1 0 0,0 1 1 0 0,-1 0 0 0 0,1 0 0 0 0,-1 1-1 0 0,0-1 1 0 0,0 0 0 0 0,0 1-1 0 0,-1-1 1 0 0,1 1 0 0 0,-1 0-1 0 0,0-1 1 0 0,0 1 0 0 0,0 0-1 0 0,0 0 1 0 0,-1 0 0 0 0,0 0-1 0 0,0 4 1 0 0,-1 16 83 0 0,-1-1 0 0 0,-1 1 0 0 0,-11 43-1 0 0,-29 67-2498 0 0,34-112-4145 0 0,0-3-2123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34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30 1840 0 0,'13'-29'29354'0'0,"-7"58"-28897"0"0,-2-2-445 0 0,-2 0 0 0 0,-1 43 0 0 0,-5 1-12 0 0,-7 68 0 0 0,5-63-461 0 0,2-65-1013 0 0,4-11 1291 0 0,0 0 0 0 0,-1 0-1 0 0,1-1 1 0 0,0 1-1 0 0,0 0 1 0 0,-1 0 0 0 0,1 0-1 0 0,0-1 1 0 0,0 1-1 0 0,-1 0 1 0 0,1 0 0 0 0,0 0-1 0 0,0-1 1 0 0,0 1-1 0 0,-1 0 1 0 0,1-1-1 0 0,0 1 1 0 0,0 0 0 0 0,0 0-1 0 0,0-1 1 0 0,0 1-1 0 0,-1 0 1 0 0,1-1 0 0 0,0 1-1 0 0,0 0 1 0 0,0-1-1 0 0,0 1 1 0 0,0 0-1 0 0,0-1 1 0 0,0 1 0 0 0,0-1-1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35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2760 0 0,'0'0'24903'0'0,"14"-2"-24023"0"0,-8 1-632 0 0,0 0 0 0 0,0 0 0 0 0,-1-1 0 0 0,1 0 0 0 0,0 0 0 0 0,-1 0 0 0 0,8-5 0 0 0,-3 2-116 0 0,-1 0-1 0 0,1 0 1 0 0,1 1 0 0 0,-1 0-1 0 0,15-3 1 0 0,6-3 62 0 0,-29 9-180 0 0,0 0 1 0 0,1 0-1 0 0,-1 1 1 0 0,0-1-1 0 0,0 1 1 0 0,1 0-1 0 0,-1 0 0 0 0,0-1 1 0 0,0 1-1 0 0,1 1 1 0 0,-1-1-1 0 0,0 0 0 0 0,0 0 1 0 0,1 1-1 0 0,-1 0 1 0 0,0-1-1 0 0,0 1 1 0 0,0 0-1 0 0,0 0 0 0 0,0 0 1 0 0,0 0-1 0 0,0 0 1 0 0,0 1-1 0 0,0-1 1 0 0,0 0-1 0 0,2 4 0 0 0,-1-1-4 0 0,0-1 0 0 0,0 1 0 0 0,0 0 0 0 0,-1 1 0 0 0,0-1 0 0 0,0 0 0 0 0,0 1 0 0 0,0-1 0 0 0,-1 1 0 0 0,0 0 0 0 0,0-1 0 0 0,1 8 0 0 0,7 24-66 0 0,-9-35-327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2:38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 7112 0 0,'0'0'7134'0'0,"-8"11"-4094"0"0,7-7-2733 0 0,0 0-1 0 0,0 0 1 0 0,0 0-1 0 0,0 0 1 0 0,-1-1-1 0 0,1 1 1 0 0,-1 0 0 0 0,-3 5-1 0 0,-9 18 720 0 0,-69 173 629 0 0,48-123-1442 0 0,16-38-52 0 0,10-23-51 0 0,-11 32-1 0 0,19-45-94 0 0,0 0 0 0 0,0 0 0 0 0,-1 0 0 0 0,1 0 0 0 0,-1 0-1 0 0,1 0 1 0 0,-1-1 0 0 0,0 1 0 0 0,0-1 0 0 0,0 1 0 0 0,0-1 0 0 0,0 0-1 0 0,-5 4 1 0 0,7-6-12 0 0,-1 1-1 0 0,0 0 0 0 0,0 0 1 0 0,0 0-1 0 0,1 0 0 0 0,-1 1 0 0 0,1-1 1 0 0,-1 0-1 0 0,1 0 0 0 0,-1 2 1 0 0,0-2-2 0 0,1 0 1 0 0,0 0 0 0 0,0 0 0 0 0,-1-1-1 0 0,1 1 1 0 0,0 0 0 0 0,-1 0 0 0 0,1 0-1 0 0,-1-1 1 0 0,1 1 0 0 0,-1 0 0 0 0,1-1-1 0 0,-1 1 1 0 0,0 0 0 0 0,1-1 0 0 0,-1 1-1 0 0,0 0 1 0 0,0-1 0 0 0,1 0 0 0 0,-1 1 0 0 0,-1 0-1 0 0,-10 4 35 0 0,11-5-32 0 0,1 1-1 0 0,-1-1 1 0 0,1 0 0 0 0,-1 1 0 0 0,0-1 0 0 0,1 0-1 0 0,-1 0 1 0 0,1 0 0 0 0,-1 0 0 0 0,1 1 0 0 0,-1-1 0 0 0,0 0-1 0 0,1 0 1 0 0,-1 0 0 0 0,0 0 0 0 0,1 0 0 0 0,-1 0 0 0 0,1-1-1 0 0,-2 1 1 0 0,1 0 0 0 0,0-1-1 0 0,0 0 1 0 0,0 1-1 0 0,0-1 1 0 0,0 0-1 0 0,-1 0 1 0 0,1 0-1 0 0,0 1 1 0 0,1-1-1 0 0,-1 0 1 0 0,0 0-1 0 0,0-1 1 0 0,0 1-1 0 0,1 0 1 0 0,-1 0-1 0 0,0 0 1 0 0,1 0-1 0 0,-1-1 1 0 0,0 0-1 0 0,-2-4 611 0 0,3 5-548 0 0,-1 0-1 0 0,0-1 0 0 0,1 1 1 0 0,-1 0-1 0 0,0 0 0 0 0,1 0 1 0 0,-1 0-1 0 0,1-1 0 0 0,0 1 1 0 0,-1 0-1 0 0,1 0 0 0 0,0-1 1 0 0,0 1-1 0 0,0 0 0 0 0,0-1 1 0 0,0 1-1 0 0,0 0 0 0 0,0 0 1 0 0,0-1-1 0 0,0 1 0 0 0,1 0 1 0 0,0-2-1 0 0,-1-22 1507 0 0,0 24-1163 0 0,-4-6 484 0 0,-1 21-836 0 0,1 0-1 0 0,-5 27 0 0 0,8-35-44 0 0,0 0 0 0 0,1 1 0 0 0,-1-1 0 0 0,2 0 0 0 0,-1 1 0 0 0,1-1 0 0 0,0 0 1 0 0,0 1-1 0 0,3 6 0 0 0,-4-12-13 0 0,0 0 0 0 0,0-1 0 0 0,0 1 0 0 0,1 0 0 0 0,-1-1 0 0 0,0 1 0 0 0,0-1 0 0 0,1 1 0 0 0,-1-1 0 0 0,1 1 0 0 0,-1-1 0 0 0,0 1 0 0 0,1-1 0 0 0,-1 1 0 0 0,1-1 0 0 0,-1 1 0 0 0,1-1 0 0 0,-1 0 0 0 0,1 1 0 0 0,0-1 0 0 0,-1 0 0 0 0,1 0 0 0 0,-1 1 0 0 0,1-1 0 0 0,0 0 0 0 0,-1 0 0 0 0,1 0 0 0 0,-1 0-1 0 0,1 0 1 0 0,0 0 0 0 0,-1 0 0 0 0,1 0 0 0 0,0 0 0 0 0,-1 0 0 0 0,1 0 0 0 0,0 0 0 0 0,-1 0 0 0 0,2-1 0 0 0,1 1 26 0 0,2-1 32 0 0,0 0-1 0 0,0 0 1 0 0,-1-1-1 0 0,1 0 1 0 0,0 0-1 0 0,-1 0 1 0 0,1 0-1 0 0,-1-1 1 0 0,0 1-1 0 0,6-6 1 0 0,9-4 96 0 0,-12 8-73 0 0,0-1 0 0 0,11-11 0 0 0,-12 12-152 0 0,-1-1 0 0 0,0 1 0 0 0,1 0 0 0 0,11-6 0 0 0,0 0-2701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4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53 361 11976 0 0,'-3'2'162'0'0,"0"1"0"0"0,0-1 0 0 0,-1 0 0 0 0,1 0 0 0 0,0 0 0 0 0,-1-1 0 0 0,-6 3 0 0 0,8-4 96 0 0,-15 4 9485 0 0,22-8-8065 0 0,7 0-432 0 0,21-5 0 0 0,24-3-1000 0 0,-9 2 924 0 0,52-18 1 0 0,268-115 238 0 0,-153 44-1206 0 0,-210 96-166 0 0,0 0 0 0 0,1 0 1 0 0,-1 0-1 0 0,0-1 0 0 0,0 0 1 0 0,-1 0-1 0 0,6-5 0 0 0,-10 9-36 0 0,1-1-1 0 0,-1 1 1 0 0,0-1 0 0 0,0 1-1 0 0,1-1 1 0 0,-1 1-1 0 0,0-1 1 0 0,0 1-1 0 0,0-1 1 0 0,0 1-1 0 0,0-1 1 0 0,0 1 0 0 0,0-1-1 0 0,0 1 1 0 0,0-1-1 0 0,0 0 1 0 0,0 1-1 0 0,0-1 1 0 0,0 1-1 0 0,0-1 1 0 0,0 1 0 0 0,0-1-1 0 0,-1 1 1 0 0,1-1-1 0 0,0 1 1 0 0,0-1-1 0 0,-1 1 1 0 0,1-1 0 0 0,0 1-1 0 0,-1 0 1 0 0,1-1-1 0 0,0 1 1 0 0,-1-1-1 0 0,1 1 1 0 0,-1 0-1 0 0,1-1 1 0 0,0 1 0 0 0,-1 0-1 0 0,1 0 1 0 0,-1-1-1 0 0,0 1 1 0 0,-21-11 114 0 0,7 8-99 0 0,1 0 0 0 0,-1 1 0 0 0,0 0 0 0 0,0 1 0 0 0,0 1 0 0 0,-18 2 0 0 0,-1 2 24 0 0,-55 14 0 0 0,73-15-103 0 0,0 2 1 0 0,1 0-1 0 0,0 0 0 0 0,0 2 1 0 0,-18 10-1 0 0,28-15-26 0 0,4-2 162 0 0,14 0 231 0 0,9-3-249 0 0,0-1-1 0 0,33-10 1 0 0,19-4-6 0 0,-58 17-36 0 0,-12 2-13 0 0,-1 1-2 0 0,-2-2 2 0 0,1 1 0 0 0,-1-1 0 0 0,1 1 0 0 0,-1-1 0 0 0,1 1 0 0 0,-1-1 0 0 0,1 1 0 0 0,-1 0 0 0 0,0 0 0 0 0,0 0 0 0 0,1 0 0 0 0,-1 0 0 0 0,0 0 0 0 0,0 0 0 0 0,0 0 0 0 0,0 0 0 0 0,0 1 0 0 0,0-1 0 0 0,0 0 0 0 0,0 1 0 0 0,-1-1 0 0 0,1 1 0 0 0,0-1 0 0 0,-1 1 0 0 0,0-1 0 0 0,1 1 0 0 0,-1-1 0 0 0,0 1 0 0 0,1-1 0 0 0,-1 1 0 0 0,0 0 0 0 0,0-1 0 0 0,-1 2 0 0 0,1 8 0 0 0,-2-1 0 0 0,1 0 0 0 0,-1 0 0 0 0,-4 11 0 0 0,2-5 0 0 0,-4 14-601 0 0,-1-1 1 0 0,-2-1-1 0 0,0 1 0 0 0,-17 26 0 0 0,10-23-1891 0 0,-2-1-1 0 0,-46 57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5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20 355 3680 0 0,'0'0'5368'0'0,"-8"16"-378"0"0,6-14-4555 0 0,1-1-1 0 0,0 1 0 0 0,1 0 1 0 0,-1 0-1 0 0,0 0 1 0 0,0 0-1 0 0,1 0 1 0 0,-1 0-1 0 0,1 0 0 0 0,-1 3 1 0 0,1-4 273 0 0,-2 11 4141 0 0,9-20-4469 0 0,-1-1 0 0 0,1 1 0 0 0,7-16 0 0 0,2-3-35 0 0,5-3 31 0 0,-2-1 0 0 0,-1-1 0 0 0,14-35 0 0 0,-25 50-272 0 0,1 1 0 0 0,1-1 0 0 0,0 1 0 0 0,15-17 0 0 0,-24 32-104 0 0,0 1 1 0 0,0-1-1 0 0,1 1 0 0 0,-1-1 1 0 0,0 1-1 0 0,1-1 0 0 0,-1 1 1 0 0,1-1-1 0 0,-1 1 0 0 0,1 0 1 0 0,-1-1-1 0 0,0 1 0 0 0,1 0 1 0 0,-1-1-1 0 0,1 1 0 0 0,0 0 0 0 0,-1 0 1 0 0,1-1-1 0 0,-1 1 0 0 0,1 0 1 0 0,-1 0-1 0 0,1 0 0 0 0,0 0 1 0 0,-1 0-1 0 0,1 0 0 0 0,-1 0 1 0 0,1 0-1 0 0,0 0 0 0 0,-1 0 1 0 0,1 0-1 0 0,0 0 0 0 0,0 1 2 0 0,0 0-1 0 0,0 0 1 0 0,0 0-1 0 0,0 0 1 0 0,0 0 0 0 0,0 0-1 0 0,0 0 1 0 0,0 0-1 0 0,-1 0 1 0 0,1 0-1 0 0,0 0 1 0 0,-1 0 0 0 0,1 2-1 0 0,3 6 10 0 0,-2 0-1 0 0,5 18 1 0 0,-5-4-11 0 0,0 0 0 0 0,-1 23 0 0 0,-2-31 0 0 0,1 1 0 0 0,1-1 0 0 0,0 1 0 0 0,1-1 0 0 0,1 0 0 0 0,0 0 0 0 0,6 17 0 0 0,-8-31 0 0 0,-1-1 0 0 0,1 0 0 0 0,-1 1 0 0 0,0-1 0 0 0,1 0 0 0 0,-1 1 0 0 0,1-1 0 0 0,-1 0 0 0 0,1 0 0 0 0,-1 1 0 0 0,0-1 0 0 0,1 0 0 0 0,-1 0 0 0 0,1 0 0 0 0,0 0 0 0 0,-1 0 0 0 0,1 1 0 0 0,-1-1 0 0 0,1 0 0 0 0,-1 0 0 0 0,1 0 0 0 0,-1 0 0 0 0,1-1 0 0 0,-1 1 0 0 0,1 0 0 0 0,-1 0 0 0 0,1 0 0 0 0,-1 0 0 0 0,1 0 0 0 0,-1-1 0 0 0,1 1 0 0 0,-1 0 0 0 0,1 0 0 0 0,-1-1 0 0 0,0 1 0 0 0,1 0 0 0 0,0-2 0 0 0,0 2 0 0 0,2-2 0 0 0,1-1 0 0 0,-1 0 0 0 0,0 1 0 0 0,0-1 0 0 0,0 0 0 0 0,0 0 0 0 0,4-7 0 0 0,18-30 2 0 0,-14 22 7 0 0,19-33 48 0 0,16-25-45 0 0,-20 40 196 0 0,52-56 0 0 0,-77 91-198 0 0,1 0-1 0 0,-1-1 0 0 0,0 1 1 0 0,1 0-1 0 0,0 0 1 0 0,-1 0-1 0 0,1 0 1 0 0,-1 0-1 0 0,1 0 0 0 0,0 0 1 0 0,0 1-1 0 0,0-1 1 0 0,3 0-1 0 0,-4 1-6 0 0,0 0-1 0 0,-1 0 1 0 0,1 0 0 0 0,0 1-1 0 0,0-1 1 0 0,0 0 0 0 0,0 1-1 0 0,0-1 1 0 0,-1 0-1 0 0,1 1 1 0 0,0-1 0 0 0,0 1-1 0 0,-1-1 1 0 0,1 1 0 0 0,0 0-1 0 0,-1-1 1 0 0,1 1-1 0 0,-1 0 1 0 0,1-1 0 0 0,0 1-1 0 0,-1 0 1 0 0,0 0 0 0 0,1-1-1 0 0,-1 1 1 0 0,1 0-1 0 0,-1 0 1 0 0,0 0 0 0 0,0 0-1 0 0,1 0 1 0 0,-1-1 0 0 0,0 1-1 0 0,0 2 1 0 0,2 11 29 0 0,-1 0 0 0 0,0 1 1 0 0,-1 0-1 0 0,-1-1 0 0 0,-3 22 1 0 0,2-23-17 0 0,-9 71 144 0 0,7-65-106 0 0,3-16-52 0 0,0 0 0 0 0,0 1 1 0 0,0-1-1 0 0,1 1 1 0 0,-1 0-1 0 0,1-1 0 0 0,0 1 1 0 0,0-1-1 0 0,1 7 1 0 0,0-9 0 0 0,-1 0 1 0 0,1 0 0 0 0,-1 0-1 0 0,1 0 1 0 0,-1 0-1 0 0,1 0 1 0 0,0 0 0 0 0,-1-1-1 0 0,1 1 1 0 0,0 0-1 0 0,0 0 1 0 0,0-1 0 0 0,0 1-1 0 0,-1-1 1 0 0,1 1-1 0 0,0-1 1 0 0,2 2 0 0 0,-1-1-19 0 0,1 0 0 0 0,-1 0 1 0 0,0-1-1 0 0,1 1 1 0 0,-1-1-1 0 0,1 1 0 0 0,2 0 1 0 0,10-2-1360 0 0,0 0-1 0 0,17-4 1 0 0,29-10-7023 0 0,-56 14 7791 0 0,1 0 1 0 0,0 0-1 0 0,0 0 0 0 0,0 1 0 0 0,0 0 1 0 0,0 0-1 0 0,0 0 0 0 0,0 1 0 0 0,10 2 0 0 0,24 2 4618 0 0,-36-5-3562 0 0,-1-1 0 0 0,1 0 0 0 0,-1 1 0 0 0,0-1 1 0 0,1 0-1 0 0,-1-1 0 0 0,0 1 0 0 0,0-1 1 0 0,0 1-1 0 0,0-1 0 0 0,0 0 0 0 0,0 0 0 0 0,-1 0 1 0 0,1 0-1 0 0,-1-1 0 0 0,1 1 0 0 0,2-5 1 0 0,4-4 548 0 0,-1 0 1 0 0,12-23 0 0 0,-12 20-514 0 0,0 1-38 0 0,-2 0 0 0 0,10-24 1 0 0,-15 33-417 0 0,1 1 1 0 0,-2-1 0 0 0,1 1-1 0 0,0-1 1 0 0,-1 1-1 0 0,1-1 1 0 0,-1 1 0 0 0,0-1-1 0 0,0 0 1 0 0,-1 1 0 0 0,1-1-1 0 0,-1 0 1 0 0,0 1 0 0 0,1-1-1 0 0,-2 1 1 0 0,-1-6-1 0 0,3 8-23 0 0,-1 0 0 0 0,0 0 0 0 0,1 0 0 0 0,-1 0 0 0 0,1 0 0 0 0,-1 0 0 0 0,0 0 0 0 0,0 0 0 0 0,0 0 0 0 0,1 1 0 0 0,-1-1 0 0 0,0 0 0 0 0,0 0 0 0 0,0 1 0 0 0,0-1 0 0 0,0 1 0 0 0,-1-1 0 0 0,1 1 0 0 0,0-1 0 0 0,0 1-1 0 0,0 0 1 0 0,0-1 0 0 0,0 1 0 0 0,-1 0 0 0 0,1 0 0 0 0,0 0 0 0 0,0 0 0 0 0,0 0 0 0 0,-1 0 0 0 0,1 0 0 0 0,0 0 0 0 0,0 1 0 0 0,0-1 0 0 0,-1 0 0 0 0,1 1 0 0 0,0-1 0 0 0,0 1 0 0 0,0-1 0 0 0,0 1 0 0 0,0-1 0 0 0,-2 2-1 0 0,-2 2 29 0 0,1 0-1 0 0,-1 0 1 0 0,0 0-1 0 0,1 0 1 0 0,0 0-1 0 0,0 1 1 0 0,-3 5-1 0 0,-3 6 47 0 0,0 0-1 0 0,1 1 0 0 0,-11 29 0 0 0,18-39-66 0 0,-1 1-1 0 0,1 0 1 0 0,0 0-1 0 0,1 0 1 0 0,0 0-1 0 0,0 0 1 0 0,1 0-1 0 0,0 0 1 0 0,0 0-1 0 0,1 0 1 0 0,1 9-1 0 0,-1-14-1 0 0,0 0 1 0 0,0 0-1 0 0,0 0 0 0 0,0 0 0 0 0,0 0 0 0 0,0-1 1 0 0,1 1-1 0 0,-1 0 0 0 0,1-1 0 0 0,0 1 1 0 0,0-1-1 0 0,0 0 0 0 0,0 0 0 0 0,0 0 0 0 0,0 0 1 0 0,1 0-1 0 0,-1 0 0 0 0,0 0 0 0 0,1-1 0 0 0,0 1 1 0 0,-1-1-1 0 0,1 0 0 0 0,0 0 0 0 0,0 0 1 0 0,0 0-1 0 0,0 0 0 0 0,5 0 0 0 0,0 0-232 0 0,1-1-1 0 0,-1 1 0 0 0,1-2 0 0 0,12-1 1 0 0,16-5-3934 0 0,-18 4-135 0 0,8-2-4498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5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24 231 13360 0 0,'0'0'1026'0'0,"-2"0"-668"0"0,-3 2-88 0 0,4-2-124 0 0,1 0-1 0 0,-1 0 1 0 0,1 0-1 0 0,-1 0 1 0 0,1 0-1 0 0,-1 0 0 0 0,1 0 1 0 0,-1 0-1 0 0,1 0 1 0 0,-1 0-1 0 0,1 0 1 0 0,-1 0-1 0 0,1 0 1 0 0,-1 0-1 0 0,1 0 1 0 0,-1-1-1 0 0,1 1 1 0 0,-1 0-1 0 0,1 0 0 0 0,-1-1 1 0 0,1 1-1 0 0,0 0 1 0 0,-1-1-1 0 0,1 1 1 0 0,-1 0-1 0 0,1-1 1 0 0,0 1-1 0 0,-1 0 1 0 0,1-1-1 0 0,0 1 1 0 0,0-1-1 0 0,-1 1 1 0 0,1-1-1 0 0,0 1 0 0 0,0-1 1 0 0,-1 1-1 0 0,1-1 1 0 0,0 1-1 0 0,0-1 1 0 0,0 1-1 0 0,0-1 1 0 0,0 1-1 0 0,0-1 1 0 0,0 1-1 0 0,0-2 1 0 0,3-22 1810 0 0,5-4-564 0 0,2 1 1 0 0,15-30-1 0 0,-19 43-1019 0 0,-4 8-279 0 0,0 1 1 0 0,1 0-1 0 0,-1-1 1 0 0,1 1-1 0 0,0 0 1 0 0,1 1-1 0 0,-1-1 1 0 0,1 0-1 0 0,0 1 1 0 0,0 0-1 0 0,9-7 1 0 0,-13 10-94 0 0,1 1-1 0 0,-1 0 1 0 0,1-1 0 0 0,-1 1 0 0 0,1 0-1 0 0,-1 0 1 0 0,1 0 0 0 0,0-1 0 0 0,-1 1-1 0 0,1 0 1 0 0,-1 0 0 0 0,1 0 0 0 0,-1 0-1 0 0,1 0 1 0 0,0 0 0 0 0,-1 0 0 0 0,1 0-1 0 0,-1 0 1 0 0,1 0 0 0 0,-1 1 0 0 0,1-1-1 0 0,-1 0 1 0 0,1 0 0 0 0,-1 0 0 0 0,1 1-1 0 0,-1-1 1 0 0,1 0 0 0 0,-1 1 0 0 0,1-1-1 0 0,-1 0 1 0 0,1 1 0 0 0,-1-1 0 0 0,1 0-1 0 0,-1 1 1 0 0,0-1 0 0 0,1 1 0 0 0,-1-1-1 0 0,0 1 1 0 0,0-1 0 0 0,1 1 0 0 0,-1-1-1 0 0,0 2 1 0 0,8 25 20 0 0,-7-24-21 0 0,3 17 0 0 0,14 85 0 0 0,-12-75 29 0 0,2-18-4 0 0,-8-12-24 0 0,0 1 0 0 0,1-1 0 0 0,-1 0-1 0 0,0 0 1 0 0,1 0 0 0 0,-1 1 0 0 0,1-1 0 0 0,-1 0-1 0 0,0 0 1 0 0,1 0 0 0 0,-1 0 0 0 0,1 0 0 0 0,-1 0-1 0 0,1 0 1 0 0,-1 0 0 0 0,0 0 0 0 0,1 0 0 0 0,-1 0-1 0 0,1 0 1 0 0,-1 0 0 0 0,0 0 0 0 0,1-1 0 0 0,-1 1-1 0 0,1 0 1 0 0,-1 0 0 0 0,0 0 0 0 0,1 0 0 0 0,0-1-1 0 0,5-4 48 0 0,0-1 0 0 0,0 0 0 0 0,0 0 0 0 0,-1 0 0 0 0,0 0 0 0 0,8-15 0 0 0,12-12 136 0 0,-17 24-160 0 0,7-9 140 0 0,0 2 0 0 0,23-19 0 0 0,-34 32-141 0 0,0 0 1 0 0,0 0-1 0 0,0 0 0 0 0,1 0 1 0 0,-1 1-1 0 0,1-1 1 0 0,0 1-1 0 0,0 1 1 0 0,-1-1-1 0 0,1 1 1 0 0,0-1-1 0 0,0 1 1 0 0,1 1-1 0 0,-1-1 1 0 0,9 1-1 0 0,-10 0-46 0 0,0 1 0 0 0,0 0 1 0 0,0 1-1 0 0,0-1 0 0 0,0 0 0 0 0,0 1 1 0 0,-1 0-1 0 0,1 0 0 0 0,-1 0 0 0 0,1 0 0 0 0,-1 1 1 0 0,0 0-1 0 0,0-1 0 0 0,0 1 0 0 0,0 0 0 0 0,0 0 1 0 0,3 5-1 0 0,2 5-164 0 0,0 1-1 0 0,0-1 1 0 0,6 19 0 0 0,-10-23 94 0 0,18 44-4788 0 0,-14-38-4201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6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43 151 2760 0 0,'0'-4'20'0'0,"-1"0"0"0"0,1 1 0 0 0,0-1 0 0 0,1 0 0 0 0,-1 0 0 0 0,1 1 1 0 0,-1-1-1 0 0,1 0 0 0 0,3-6 0 0 0,15-34 3022 0 0,-10 27 1159 0 0,-2 0-984 0 0,-5 11-1766 0 0,0 0 0 0 0,1 0 1 0 0,4-5 2800 0 0,-10 25-3698 0 0,-1-3-311 0 0,0 0 0 0 0,0 0 0 0 0,1 1 0 0 0,-2 21 0 0 0,-5 15 23 0 0,-12 50-118 0 0,9-44-59 0 0,9-39-22 0 0,0-1 0 0 0,1 0 0 0 0,-2 19 0 0 0,-2 2 82 0 0,6-30-110 0 0,-1 0 1 0 0,1 0-1 0 0,0 0 1 0 0,1 0-1 0 0,-1 0 1 0 0,1 0-1 0 0,0 1 1 0 0,0 6-1 0 0,2-4 12 0 0,-2-4 0 0 0,1 0 0 0 0,0-1 0 0 0,0 1 0 0 0,0-1 0 0 0,3 7-1 0 0,-4-9-38 0 0,1 0-1 0 0,0 0 0 0 0,-1 0 0 0 0,1-1 1 0 0,0 1-1 0 0,0 0 0 0 0,0 0 0 0 0,0 0 1 0 0,0-1-1 0 0,0 1 0 0 0,0 0 0 0 0,0-1 1 0 0,0 1-1 0 0,0-1 0 0 0,0 1 0 0 0,0-1 0 0 0,0 0 1 0 0,0 1-1 0 0,0-1 0 0 0,1 0 0 0 0,-1 0 1 0 0,1 0-1 0 0,7 0 79 0 0,0-1 1 0 0,0 0-1 0 0,0-1 0 0 0,-1 0 1 0 0,1 0-1 0 0,0-1 0 0 0,11-5 1 0 0,55-30 824 0 0,-58 28-638 0 0,0 1 1 0 0,1 0-1 0 0,0 2 1 0 0,23-7-1 0 0,-35 12-182 0 0,1 0 25 0 0,-1 0 1 0 0,1 1 0 0 0,0 0-1 0 0,-1 0 1 0 0,13 1 0 0 0,-18 0-108 0 0,0 0 1 0 0,0 0 0 0 0,1 0 0 0 0,-1 1-1 0 0,0-1 1 0 0,0 0 0 0 0,0 1-1 0 0,0-1 1 0 0,0 1 0 0 0,0-1-1 0 0,0 1 1 0 0,0 0 0 0 0,0-1-1 0 0,0 1 1 0 0,-1 0 0 0 0,1 0-1 0 0,1 0 1 0 0,-2 1-12 0 0,1-1-1 0 0,0 0 1 0 0,-1 1 0 0 0,1-1-1 0 0,-1 1 1 0 0,1-1 0 0 0,-1 1-1 0 0,0-1 1 0 0,0 1 0 0 0,1-1-1 0 0,-1 1 1 0 0,0-1 0 0 0,0 1-1 0 0,-1-1 1 0 0,1 1 0 0 0,0 1-1 0 0,-2 4 30 0 0,0 0-1 0 0,-1 0 0 0 0,1-1 1 0 0,-1 1-1 0 0,0-1 0 0 0,-1 0 0 0 0,0 0 1 0 0,0 0-1 0 0,-7 9 0 0 0,-5 3 281 0 0,-27 24-1 0 0,27-30-471 0 0,1-1-1 0 0,-2 0 0 0 0,1-1 0 0 0,-2-1 0 0 0,1-1 0 0 0,-1 0 1 0 0,-36 10-1 0 0,50-17-299 0 0,1 0-1 0 0,-1-1 1 0 0,1 1 0 0 0,-1-1 0 0 0,1 0 0 0 0,-5 0 0 0 0,5 0-987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6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0 171 9216 0 0,'3'3'899'0'0,"0"-1"0"0"0,1 0 1 0 0,-1 1-1 0 0,0-1 0 0 0,6 2 1 0 0,-5-3-426 0 0,-1 1 0 0 0,1-1 0 0 0,-1 0 1 0 0,1-1-1 0 0,0 1 0 0 0,-1 0 0 0 0,1-1 1 0 0,0 0-1 0 0,-1 0 0 0 0,1 0 0 0 0,0-1 0 0 0,-1 1 1 0 0,1-1-1 0 0,0 0 0 0 0,-1 0 0 0 0,6-2 1 0 0,-5 1-255 0 0,0 0 1 0 0,0 0 0 0 0,-1-1-1 0 0,1 0 1 0 0,0 0 0 0 0,-1 0-1 0 0,0 0 1 0 0,0 0 0 0 0,0-1 0 0 0,0 1-1 0 0,4-8 1 0 0,-2 2-117 0 0,-1 1-1 0 0,0-1 1 0 0,0 0 0 0 0,-1 0-1 0 0,0-1 1 0 0,-1 1 0 0 0,0-1-1 0 0,0 1 1 0 0,-1-1 0 0 0,-1 0-1 0 0,0-17 1 0 0,0 27-92 0 0,0-1 1 0 0,0 1-1 0 0,0-1 1 0 0,0 0-1 0 0,0 1 1 0 0,0-1-1 0 0,0 1 1 0 0,0-1-1 0 0,0 0 1 0 0,0 1-1 0 0,-1-1 1 0 0,1 1-1 0 0,0-1 0 0 0,0 1 1 0 0,-1-1-1 0 0,1 1 1 0 0,0-1-1 0 0,-1 1 1 0 0,1-1-1 0 0,0 1 1 0 0,-1-1-1 0 0,1 1 1 0 0,-1-1-1 0 0,1 1 1 0 0,-1 0-1 0 0,1-1 1 0 0,-1 1-1 0 0,1 0 1 0 0,-1 0-1 0 0,1-1 1 0 0,-1 1-1 0 0,1 0 0 0 0,-1 0 1 0 0,1 0-1 0 0,-1-1 1 0 0,0 1-1 0 0,1 0 1 0 0,-1 0-1 0 0,1 0 1 0 0,-1 0-1 0 0,0 0 1 0 0,1 0-1 0 0,-1 0 1 0 0,1 0-1 0 0,-2 1 1 0 0,1-1 35 0 0,-1 1 0 0 0,0 0 0 0 0,1 0 1 0 0,-1 0-1 0 0,1 0 0 0 0,-1 0 0 0 0,1 0 0 0 0,-1 0 1 0 0,1 0-1 0 0,0 0 0 0 0,0 1 0 0 0,-1-1 1 0 0,1 0-1 0 0,-1 3 0 0 0,-3 3-42 0 0,1 0 0 0 0,0 0 0 0 0,1 0 0 0 0,-1 1 0 0 0,1-1-1 0 0,1 1 1 0 0,-1 0 0 0 0,1 0 0 0 0,1 0 0 0 0,-1 0 0 0 0,1 14 0 0 0,1-17 101 0 0,0 1-1 0 0,0-1 1 0 0,1 1 0 0 0,0-1 0 0 0,0 1 0 0 0,0-1-1 0 0,0 0 1 0 0,5 9 0 0 0,-5-12-105 0 0,0 0 0 0 0,0-1 0 0 0,0 1 1 0 0,0 0-1 0 0,1-1 0 0 0,-1 1 0 0 0,0-1 0 0 0,1 0 1 0 0,0 1-1 0 0,-1-1 0 0 0,1 0 0 0 0,0 0 0 0 0,-1 0 0 0 0,1 0 1 0 0,0 0-1 0 0,0 0 0 0 0,0-1 0 0 0,0 1 0 0 0,0-1 1 0 0,0 1-1 0 0,0-1 0 0 0,0 0 0 0 0,0 1 0 0 0,0-1 0 0 0,0 0 1 0 0,3-1-1 0 0,0 0-282 0 0,1 0 0 0 0,-1 0 1 0 0,0-1-1 0 0,0 0 0 0 0,0 1 1 0 0,-1-2-1 0 0,1 1 1 0 0,0-1-1 0 0,-1 1 0 0 0,0-1 1 0 0,8-7-1 0 0,5-7-1535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7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8288 0 0,'-4'15'1302'0'0,"4"1"3392"0"0,0 52 5622 0 0,-1-38-9566 0 0,0 0-1 0 0,-3-1 1 0 0,-8 40 0 0 0,7-59-832 0 0,0 3 2063 0 0,5-19-1821 0 0,0 0 1 0 0,0 0-1 0 0,0 0 1 0 0,0 0-1 0 0,1 0 1 0 0,0-1-1 0 0,1 1 1 0 0,-1 1 0 0 0,4-9-1 0 0,7-20 92 0 0,-9 25-213 0 0,0 0 1 0 0,0 0 0 0 0,1 0-1 0 0,0 1 1 0 0,1-1-1 0 0,0 1 1 0 0,0 0-1 0 0,10-11 1 0 0,-5 8-40 0 0,0 1 0 0 0,1 0 0 0 0,0 1 0 0 0,1 0 0 0 0,0 0 0 0 0,20-10 0 0 0,-29 18-228 0 0,0 0-1 0 0,0 0 1 0 0,0 1-1 0 0,0-1 1 0 0,1 1 0 0 0,-1-1-1 0 0,0 1 1 0 0,0 0-1 0 0,0 0 1 0 0,0 0 0 0 0,0 1-1 0 0,0-1 1 0 0,0 1 0 0 0,0-1-1 0 0,1 1 1 0 0,-2 0-1 0 0,1 0 1 0 0,0 1 0 0 0,4 1-1 0 0,10 6-9667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05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4144 0 0,'-2'1'12771'0'0,"-7"2"-8484"0"0,6-1-4112 0 0,0 0 0 0 0,1 1 0 0 0,-1-1 0 0 0,1 1 0 0 0,0-1 0 0 0,0 1 0 0 0,0-1 0 0 0,0 1 0 0 0,0 0 0 0 0,1 0 0 0 0,-1 0 0 0 0,1 0 0 0 0,0 0 0 0 0,0 1 1 0 0,-1 2-1 0 0,-1 9 140 0 0,0 0 0 0 0,0 17 1 0 0,1-12 358 0 0,1-14-510 0 0,1 0-1 0 0,0 0 1 0 0,0 0-1 0 0,0 0 1 0 0,1 0-1 0 0,0 0 1 0 0,0 0-1 0 0,4 11 1 0 0,-4-15-118 0 0,-1-1 0 0 0,1 1 1 0 0,0 0-1 0 0,-1-1 0 0 0,1 1 1 0 0,0-1-1 0 0,0 0 0 0 0,0 1 1 0 0,0-1-1 0 0,1 0 0 0 0,-1 0 1 0 0,0 1-1 0 0,0-1 0 0 0,1 0 1 0 0,-1 0-1 0 0,1 0 0 0 0,-1-1 1 0 0,1 1-1 0 0,-1 0 0 0 0,1-1 1 0 0,-1 1-1 0 0,1 0 0 0 0,0-1 1 0 0,-1 0-1 0 0,1 1 0 0 0,0-1 1 0 0,-1 0-1 0 0,1 0 0 0 0,0 0 1 0 0,-1 0-1 0 0,1 0 0 0 0,0-1 1 0 0,-1 1-1 0 0,4-1 0 0 0,85-22 1705 0 0,-85 22-1651 0 0,1 0 1 0 0,-1 0-1 0 0,1 1 0 0 0,-1 0 0 0 0,1 0 1 0 0,0 0-1 0 0,-1 1 0 0 0,0 0 0 0 0,9 2 1 0 0,-12-3-82 0 0,-1 1 1 0 0,0 0 0 0 0,0-1-1 0 0,1 1 1 0 0,-1 0 0 0 0,0 0-1 0 0,0 0 1 0 0,0 0 0 0 0,0 0-1 0 0,0 0 1 0 0,0 0 0 0 0,0 0-1 0 0,0 0 1 0 0,-1 0 0 0 0,1 0 0 0 0,0 1-1 0 0,-1-1 1 0 0,1 0 0 0 0,0 0-1 0 0,-1 1 1 0 0,0-1 0 0 0,1 0-1 0 0,-1 1 1 0 0,0-1 0 0 0,0 1-1 0 0,0 2 1 0 0,1 0 5 0 0,-1-1 1 0 0,0 1 0 0 0,0 0-1 0 0,-1 0 1 0 0,1-1-1 0 0,-1 1 1 0 0,0 0-1 0 0,-2 5 1 0 0,-1 1 6 0 0,0-1 0 0 0,-1 0 0 0 0,0 0 0 0 0,0 0 0 0 0,-1-1 0 0 0,0 1 0 0 0,-1-1 0 0 0,-10 10 0 0 0,10-12-98 0 0,0 0 0 0 0,0-1 0 0 0,-1 0 0 0 0,0 0 0 0 0,0 0 0 0 0,0-1 0 0 0,0 0 0 0 0,-1-1 0 0 0,1 0 0 0 0,-1 0-1 0 0,0-1 1 0 0,-14 2 0 0 0,-14 4-2487 0 0,23-8 813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7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56 166 6448 0 0,'-15'-10'464'0'0,"11"7"-292"0"0,0 1 0 0 0,0-1 0 0 0,0 0 1 0 0,-4-5-1 0 0,7 7 229 0 0,0 0 0 0 0,0 0 0 0 0,0-1 1 0 0,0 1-1 0 0,0 0 0 0 0,0-1 0 0 0,1 1 1 0 0,-1-1-1 0 0,1 1 0 0 0,-1-3 0 0 0,-1-4 952 0 0,1 4-920 0 0,0-1 1 0 0,0 1-1 0 0,0 0 0 0 0,1 0 1 0 0,-1 0-1 0 0,1-1 0 0 0,0 1 1 0 0,0 0-1 0 0,1 0 1 0 0,-1-1-1 0 0,1 1 0 0 0,0 0 1 0 0,0 0-1 0 0,2-4 0 0 0,-1 3 30 0 0,3-7 784 0 0,-4 11-343 0 0,-1 7 269 0 0,-5 35-337 0 0,-5 66-419 0 0,10-88-308 0 0,0 0 0 0 0,1 0 0 0 0,5 30 0 0 0,-5-46-31 0 0,-1 0 0 0 0,1 0 0 0 0,0 0-1 0 0,0-1 1 0 0,0 1 0 0 0,1 0 0 0 0,-1 0-1 0 0,1-1 1 0 0,-1 1 0 0 0,1-1 0 0 0,3 4-1 0 0,-4-5-44 0 0,0 0-1 0 0,0-1 1 0 0,0 1-1 0 0,0 0 0 0 0,0-1 1 0 0,0 0-1 0 0,0 1 1 0 0,0-1-1 0 0,0 1 1 0 0,0-1-1 0 0,0 0 0 0 0,0 0 1 0 0,0 0-1 0 0,0 1 1 0 0,0-1-1 0 0,0 0 0 0 0,0 0 1 0 0,0-1-1 0 0,0 1 1 0 0,0 0-1 0 0,0 0 0 0 0,0 0 1 0 0,0-1-1 0 0,0 1 1 0 0,0-1-1 0 0,0 1 0 0 0,0 0 1 0 0,0-1-1 0 0,0 0 1 0 0,0 1-1 0 0,0-1 1 0 0,0 1-1 0 0,-1-1 0 0 0,1 0 1 0 0,1-1-1 0 0,21-22 421 0 0,-1 0 0 0 0,28-42-1 0 0,-49 64-442 0 0,20-27 112 0 0,36-45 100 0 0,-48 63-526 0 0,1 1 0 0 0,1 0-1 0 0,-1 0 1 0 0,21-12 0 0 0,-20 16-944 0 0,0 0 0 0 0,0 0 0 0 0,23-7 0 0 0,-11 6-1143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7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 12896 0 0,'-2'0'997'0'0,"-4"1"-647"0"0,-1 0 0 0 0,1 1 0 0 0,0 0 0 0 0,-1 0 0 0 0,1 1 0 0 0,0-1 0 0 0,0 1 0 0 0,1 1 0 0 0,-8 4 0 0 0,-11 6 1604 0 0,18-10-1656 0 0,0 0-1 0 0,0 0 0 0 0,0 1 1 0 0,1 0-1 0 0,0 0 0 0 0,0 0 1 0 0,0 0-1 0 0,-7 11 0 0 0,5-5 61 0 0,0 0 0 0 0,1 0 0 0 0,1 0 0 0 0,-6 15 0 0 0,10-21-181 0 0,-1 0 0 0 0,1 0 0 0 0,0 0 0 0 0,0 0 1 0 0,1 0-1 0 0,0 10 0 0 0,0-14-149 0 0,0 0-1 0 0,0 0 1 0 0,0 0-1 0 0,0 0 1 0 0,0-1 0 0 0,1 1-1 0 0,-1 0 1 0 0,0 0 0 0 0,0-1-1 0 0,1 1 1 0 0,-1 0-1 0 0,1 0 1 0 0,-1-1 0 0 0,1 1-1 0 0,-1 0 1 0 0,1-1-1 0 0,-1 1 1 0 0,1-1 0 0 0,-1 1-1 0 0,2 0 1 0 0,-1-1-13 0 0,0 1 0 0 0,0-1 0 0 0,0 0 0 0 0,0 0 0 0 0,0 0 1 0 0,1 0-1 0 0,-1 0 0 0 0,0 0 0 0 0,0 0 0 0 0,0 0 0 0 0,0 0 0 0 0,0-1 0 0 0,0 1 1 0 0,0 0-1 0 0,0-1 0 0 0,0 1 0 0 0,0-1 0 0 0,0 1 0 0 0,2-2 0 0 0,5-3 113 0 0,0 0-1 0 0,-1 0 1 0 0,0 0 0 0 0,0-1-1 0 0,0-1 1 0 0,-1 1 0 0 0,8-10-1 0 0,2-6 413 0 0,15-26-1 0 0,-17 25 75 0 0,18-23 0 0 0,-32 45-592 0 0,1 1-1 0 0,-1-1 1 0 0,0 1-1 0 0,1-1 1 0 0,-1 1-1 0 0,0-1 1 0 0,1 1-1 0 0,-1-1 1 0 0,1 1 0 0 0,-1 0-1 0 0,1-1 1 0 0,-1 1-1 0 0,1-1 1 0 0,-1 1-1 0 0,1 0 1 0 0,-1 0-1 0 0,1-1 1 0 0,0 1-1 0 0,-1 0 1 0 0,1 0-1 0 0,-1 0 1 0 0,1 0 0 0 0,0-1-1 0 0,-1 1 1 0 0,1 0-1 0 0,0 0 1 0 0,-1 0-1 0 0,1 0 1 0 0,-1 1-1 0 0,1-1 1 0 0,0 0-1 0 0,-1 0 1 0 0,2 0-1 0 0,-1 2-7 0 0,0-1 0 0 0,0 0-1 0 0,0 0 1 0 0,0 0 0 0 0,0 1-1 0 0,0-1 1 0 0,0 1-1 0 0,0-1 1 0 0,0 0 0 0 0,-1 1-1 0 0,1-1 1 0 0,0 4-1 0 0,3 8 13 0 0,-2 0 0 0 0,1 0 0 0 0,-2 0 0 0 0,1 17 0 0 0,0 2 2 0 0,-1-2 25 0 0,-2-23-53 0 0,1-1 0 0 0,1 1 0 0 0,-1-1 0 0 0,1 1 0 0 0,3 11 0 0 0,-4-16-52 0 0,1 0-1 0 0,0 0 0 0 0,0 0 1 0 0,-1 0-1 0 0,1 0 1 0 0,1 0-1 0 0,-1 0 1 0 0,0 0-1 0 0,2 2 0 0 0,-2-4-26 0 0,-1 1-1 0 0,1-1 0 0 0,0 0 1 0 0,0 1-1 0 0,-1-1 0 0 0,1 0 1 0 0,0 0-1 0 0,0 0 0 0 0,-1 1 1 0 0,1-1-1 0 0,0 0 0 0 0,0 0 1 0 0,-1 0-1 0 0,1 0 0 0 0,0 0 1 0 0,0 0-1 0 0,0 0 0 0 0,-1-1 1 0 0,1 1-1 0 0,0 0 0 0 0,0 0 1 0 0,-1-1-1 0 0,1 1 0 0 0,0 0 1 0 0,-1-1-1 0 0,1 1 0 0 0,0-1 1 0 0,-1 1-1 0 0,2-1 0 0 0,15-15-3524 0 0,-6 7 1580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8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80 15664 0 0,'0'0'1417'0'0,"-8"-10"-940"0"0,8 9-212 0 0,0 0-1 0 0,0 0 1 0 0,-1-1 0 0 0,1 1-1 0 0,0 0 1 0 0,0 0 0 0 0,0 0-1 0 0,0 0 1 0 0,0 0 0 0 0,1 0-1 0 0,-1 0 1 0 0,0 0 0 0 0,1-2-1 0 0,1-7 5007 0 0,8 20-4531 0 0,-7-3-702 0 0,-1 0-1 0 0,0 0 1 0 0,0 0 0 0 0,0 0 0 0 0,-1 0 0 0 0,-1 0-1 0 0,1 1 1 0 0,-1 10 0 0 0,1 12 35 0 0,3 25 4 0 0,-4-44 191 0 0,1-15 540 0 0,3-15-273 0 0,35-76 180 0 0,-35 88-715 0 0,0 0-1 0 0,0 0 1 0 0,0 0 0 0 0,1 1 0 0 0,5-7-1 0 0,-4 5-68 0 0,-1 3-257 0 0,0-1-1 0 0,0 1 0 0 0,0 0 1 0 0,1 0-1 0 0,0 1 1 0 0,12-8-1 0 0,-17 11 187 0 0,1 0 0 0 0,0 0-1 0 0,0 0 1 0 0,-1 1 0 0 0,1-1-1 0 0,0 0 1 0 0,0 1 0 0 0,0-1-1 0 0,0 1 1 0 0,0-1 0 0 0,0 1-1 0 0,0 0 1 0 0,0 0 0 0 0,-1 0-1 0 0,1 0 1 0 0,0 0 0 0 0,0 1-1 0 0,0-1 1 0 0,0 0 0 0 0,0 1-1 0 0,0-1 1 0 0,0 1 0 0 0,0 0-1 0 0,-1 0 1 0 0,1 0 0 0 0,0 0-1 0 0,-1 0 1 0 0,1 0 0 0 0,2 2-1 0 0,1 3-84 0 0,-1-1 0 0 0,0 1 0 0 0,0 0 0 0 0,-1 0 0 0 0,1 0 0 0 0,-1 1 0 0 0,-1-1 0 0 0,1 1-1 0 0,2 11 1 0 0,0 6 330 0 0,2 35-1 0 0,-5-43-102 0 0,9 75 533 0 0,-9-67 117 0 0,-1-14-440 0 0,0-1-1 0 0,0 0 1 0 0,5 13 0 0 0,-6-21-271 0 0,4-7-1672 0 0,1-4-6052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8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35 11056 0 0,'-9'-12'984'0'0,"7"8"-792"0"0,-9-14 9823 0 0,5 18-7975 0 0,9 9-2320 0 0,0 0 80 0 0,2 3-8 0 0,3-3-1472 0 0,4 2-296 0 0</inkml:trace>
  <inkml:trace contextRef="#ctx0" brushRef="#br0" timeOffset="1">347 161 9216 0 0,'-1'1'706'0'0,"-3"1"-642"0"0,-78 54 8425 0 0,69-46-5626 0 0,-19 20-1 0 0,8 1-1795 0 0,21-26-807 0 0,0 0 0 0 0,1 0 0 0 0,0 0-1 0 0,0 0 1 0 0,0 0 0 0 0,0 1 0 0 0,1-1-1 0 0,-1 9 1 0 0,2-13-209 0 0,0 1-1 0 0,0-1 1 0 0,0 1 0 0 0,0-1-1 0 0,0 0 1 0 0,0 1 0 0 0,1-1-1 0 0,-1 1 1 0 0,0-1 0 0 0,1 1-1 0 0,-1-1 1 0 0,1 0 0 0 0,0 1-1 0 0,-1-1 1 0 0,2 2 0 0 0,-1-3-15 0 0,0 1 1 0 0,0 0 0 0 0,0 0 0 0 0,0-1 0 0 0,0 1 0 0 0,0-1-1 0 0,0 1 1 0 0,0-1 0 0 0,0 1 0 0 0,0-1 0 0 0,0 0 0 0 0,0 1 0 0 0,0-1-1 0 0,1 0 1 0 0,-1 0 0 0 0,0 0 0 0 0,0 0 0 0 0,0 0 0 0 0,0 0 0 0 0,0 0-1 0 0,1 0 1 0 0,0-1 0 0 0,3 0-10 0 0,1-1 0 0 0,-1 0-1 0 0,0 0 1 0 0,0 0 0 0 0,0 0 0 0 0,0-1 0 0 0,-1 0-1 0 0,1 0 1 0 0,-1 0 0 0 0,1-1 0 0 0,-1 1 0 0 0,0-1-1 0 0,5-7 1 0 0,5-6 170 0 0,-2 0 1 0 0,12-20-1 0 0,-18 25-92 0 0,-5 10-76 0 0,1 0 0 0 0,-1-1 1 0 0,0 1-1 0 0,1 0 0 0 0,-1 0 1 0 0,1 0-1 0 0,0 0 1 0 0,-1 0-1 0 0,5-3 0 0 0,-6 5-27 0 0,0 0 0 0 0,0 0 1 0 0,1 0-1 0 0,-1 0 0 0 0,0 0 0 0 0,0 0 0 0 0,0 0 0 0 0,0 0 0 0 0,1 0 0 0 0,-1 0 0 0 0,0 1 0 0 0,0-1 0 0 0,0 0 0 0 0,0 0 0 0 0,1 0 0 0 0,-1 0 0 0 0,0 0 0 0 0,0 0 0 0 0,0 1 0 0 0,0-1 0 0 0,0 0 0 0 0,0 0 0 0 0,1 0 0 0 0,-1 0 0 0 0,0 0 0 0 0,0 1 0 0 0,0-1 0 0 0,0 0 0 0 0,0 0 0 0 0,0 0 0 0 0,0 1 1 0 0,0-1-1 0 0,0 0 0 0 0,0 0 0 0 0,0 0 0 0 0,0 1 0 0 0,2 7 53 0 0,5 51-505 0 0,-6-40 26 0 0,1 0 0 0 0,7 28-1 0 0,-6-32-500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9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15664 0 0,'3'-6'761'0'0,"33"-72"5985"0"0,-38 121-5569 0 0,-11 60-1 0 0,8-70-804 0 0,0 0 1 0 0,3 1-1 0 0,1 44 1 0 0,2-73-292 0 0,-1 1 0 0 0,1 0 0 0 0,0 0 1 0 0,1-1-1 0 0,-1 1 0 0 0,1-1 0 0 0,0 1 0 0 0,5 7 0 0 0,-6-11-58 0 0,0 0 0 0 0,0-1 0 0 0,1 1 0 0 0,-1-1-1 0 0,0 1 1 0 0,1-1 0 0 0,-1 0 0 0 0,1 1 0 0 0,-1-1-1 0 0,1 0 1 0 0,0 0 0 0 0,-1 0 0 0 0,1 0 0 0 0,0 0 0 0 0,0-1-1 0 0,0 1 1 0 0,-1 0 0 0 0,1-1 0 0 0,0 1 0 0 0,0-1-1 0 0,0 0 1 0 0,0 0 0 0 0,0 0 0 0 0,0 0 0 0 0,0 0 0 0 0,0 0-1 0 0,4-1 1 0 0,21-6 324 0 0,28-10 0 0 0,-30 8-106 0 0,40-8 0 0 0,-57 15-222 0 0,1 1 0 0 0,-1 0 0 0 0,1 1 0 0 0,-1 0-1 0 0,1 0 1 0 0,-1 1 0 0 0,1 0 0 0 0,15 4-1 0 0,-22-4 21 0 0,-1-1 0 0 0,1 1 0 0 0,0-1-1 0 0,-1 1 1 0 0,1 0 0 0 0,-1-1 0 0 0,1 1-1 0 0,-1 0 1 0 0,1 0 0 0 0,-1 0 0 0 0,0 0-1 0 0,0 1 1 0 0,1-1 0 0 0,-1 0 0 0 0,0 0-1 0 0,0 1 1 0 0,0-1 0 0 0,0 1 0 0 0,0-1-1 0 0,-1 1 1 0 0,1-1 0 0 0,0 1 0 0 0,-1-1-1 0 0,1 1 1 0 0,-1 0 0 0 0,1 2 0 0 0,-1 0 39 0 0,0 0 0 0 0,0 0 0 0 0,0-1 0 0 0,-1 1 0 0 0,0 0 0 0 0,0 0 0 0 0,0-1 0 0 0,0 1 0 0 0,0-1 0 0 0,0 1 0 0 0,-3 3 0 0 0,-4 8-156 0 0,0-1 0 0 0,0 0-1 0 0,-20 23 1 0 0,26-34 52 0 0,-1 0 1 0 0,0 0-1 0 0,0 0 1 0 0,0 0-1 0 0,0-1 1 0 0,0 1-1 0 0,0-1 0 0 0,-1 0 1 0 0,1 0-1 0 0,-1 0 1 0 0,0 0-1 0 0,0-1 0 0 0,1 0 1 0 0,-1 1-1 0 0,0-1 1 0 0,0-1-1 0 0,0 1 0 0 0,0 0 1 0 0,0-1-1 0 0,0 0 1 0 0,-6-1-1 0 0,8 1-105 0 0,0 0-1 0 0,0-1 1 0 0,0 0-1 0 0,0 1 1 0 0,0-1-1 0 0,0 0 1 0 0,0 0-1 0 0,0 0 1 0 0,0 0-1 0 0,0-1 0 0 0,0 1 1 0 0,1 0-1 0 0,-1-1 1 0 0,1 1-1 0 0,-1-1 1 0 0,1 0-1 0 0,-3-2 1 0 0,3 2-244 0 0,0 0 1 0 0,0 0-1 0 0,0 0 1 0 0,1 0-1 0 0,-1 0 0 0 0,0 0 1 0 0,1 0-1 0 0,-1 0 0 0 0,1 0 1 0 0,0-1-1 0 0,0-1 1 0 0,0-13-8495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9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15 22199 0 0,'10'-15'2522'0'0,"-6"34"-530"0"0,-3-2-1780 0 0,-1 0 0 0 0,-1-1 0 0 0,-4 29 0 0 0,2-14-166 0 0,-20 164 946 0 0,18-157-909 0 0,1-8-350 0 0,1 0 0 0 0,2-1 0 0 0,2 32 0 0 0,-1-57-120 0 0,1 0-1 0 0,0 0 1 0 0,0 0 0 0 0,0 0 0 0 0,0 0 0 0 0,3 6 0 0 0,5 2-6638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0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123 197 19351 0 0,'0'-1'97'0'0,"-1"0"0"0"0,1 0 0 0 0,0 0 0 0 0,0 1 0 0 0,-1-1 0 0 0,1 0 0 0 0,0 0 0 0 0,0 0 0 0 0,0 0 0 0 0,0 0 0 0 0,0 0 0 0 0,0 1 0 0 0,0-1 0 0 0,0 0 0 0 0,1 0 0 0 0,-1 0 0 0 0,0 0 0 0 0,0 0 0 0 0,1 1 0 0 0,-1-1 0 0 0,1 0 0 0 0,0-1 0 0 0,13-26-174 0 0,-8 17 905 0 0,4-8-250 0 0,-4 10 144 0 0,-2-1-1 0 0,1 1 0 0 0,5-20 1 0 0,-10 27-640 0 0,1 0 1 0 0,-1-1 0 0 0,1 1-1 0 0,-1-1 1 0 0,0 1 0 0 0,0-1-1 0 0,0 1 1 0 0,0-1 0 0 0,0 1-1 0 0,-1 0 1 0 0,1-1 0 0 0,-1 1-1 0 0,0-1 1 0 0,1 1 0 0 0,-1 0-1 0 0,0-1 1 0 0,-1 1 0 0 0,1 0-1 0 0,0 0 1 0 0,0 0 0 0 0,-3-3-1 0 0,3 4-54 0 0,-1 1 1 0 0,1-1-1 0 0,0 0 0 0 0,0 1 1 0 0,0-1-1 0 0,0 1 0 0 0,-1-1 0 0 0,1 1 1 0 0,0-1-1 0 0,0 1 0 0 0,-1 0 0 0 0,1 0 1 0 0,0 0-1 0 0,-1 0 0 0 0,1 0 1 0 0,0 0-1 0 0,0 0 0 0 0,-1 0 0 0 0,1 0 1 0 0,0 1-1 0 0,-1-1 0 0 0,-1 1 0 0 0,-1 1 103 0 0,0-1-1 0 0,0 1 0 0 0,0-1 0 0 0,0 1 0 0 0,-5 4 0 0 0,0 1-105 0 0,-1 1 1 0 0,1 0 0 0 0,1 1-1 0 0,0 0 1 0 0,0 0-1 0 0,1 1 1 0 0,0 0 0 0 0,0 0-1 0 0,1 0 1 0 0,-5 14-1 0 0,7-15-15 0 0,1-1-1 0 0,1 0 1 0 0,-1 0-1 0 0,1 1 1 0 0,1-1-1 0 0,0 1 1 0 0,0 0-1 0 0,1 0 1 0 0,-1-1-1 0 0,2 1 1 0 0,0 0-1 0 0,0-1 1 0 0,0 1-1 0 0,1-1 1 0 0,3 10-1 0 0,-3-12-149 0 0,1 0-1 0 0,-1-1 0 0 0,1 1 1 0 0,0 0-1 0 0,1-1 1 0 0,-1 0-1 0 0,1 0 1 0 0,0 0-1 0 0,0-1 1 0 0,1 1-1 0 0,6 4 0 0 0,13 7-828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0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97 6912 0 0,'-2'-11'503'0'0,"1"7"-208"0"0,0-1 0 0 0,0 0 0 0 0,1 1 0 0 0,-1-1 0 0 0,1 0 0 0 0,1-6 0 0 0,0-8 3677 0 0,-1 16-3243 0 0,0 0 0 0 0,0-1 0 0 0,1 1-1 0 0,-1 0 1 0 0,1-1 0 0 0,1-4 3181 0 0,-2 10-3690 0 0,-1 1 0 0 0,1-1 0 0 0,-1 0 0 0 0,0 1 1 0 0,0-1-1 0 0,0 0 0 0 0,0 0 0 0 0,-3 3 0 0 0,-2 7-113 0 0,-11 31-53 0 0,-4 11-189 0 0,-24 95 0 0 0,38-118-1870 0 0,6-20-38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0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53 258 11976 0 0,'2'7'1082'0'0,"-3"10"-580"0"0,-1-1-1 0 0,0 1 0 0 0,-6 16 0 0 0,2-3 664 0 0,1-5-293 0 0,-26 175 1451 0 0,31-190-2472 0 0,0-1-1 0 0,1 0 1 0 0,0 1-1 0 0,0-1 1 0 0,4 12-1 0 0,-2-10-881 0 0</inkml:trace>
  <inkml:trace contextRef="#ctx0" brushRef="#br0" timeOffset="1">200 53 10592 0 0,'0'-18'472'0'0,"-4"11"96"0"0,2 0-456 0 0,-1-1-112 0 0,0 2 0 0 0,0 2 1560 0 0,-2 1 288 0 0,0 3 55 0 0,-2 0 17 0 0,2 3-1536 0 0,-1 5-312 0 0,1 2-72 0 0,-1 2-5175 0 0,3 1-1049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0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0 265 13824 0 0,'6'6'1470'0'0,"-6"-6"-1483"0"0,1 1 94 0 0,0-1 1 0 0,0 1-1 0 0,0-1 1 0 0,0 1-1 0 0,0-1 1 0 0,0 1-1 0 0,0-1 1 0 0,0 1-1 0 0,0-1 1 0 0,0 0 0 0 0,0 0-1 0 0,0 0 1 0 0,3 1-1 0 0,-3-2 201 0 0,1 0-1 0 0,0 0 1 0 0,-1 0-1 0 0,1 0 1 0 0,-1 0-1 0 0,1 0 1 0 0,-1 0-1 0 0,1-1 1 0 0,-1 1-1 0 0,0 0 1 0 0,1-1 0 0 0,-1 1-1 0 0,0-1 1 0 0,0 1-1 0 0,0-1 1 0 0,0 0-1 0 0,1-3 1 0 0,10-36 2325 0 0,-7 22-1647 0 0,37-123 1539 0 0,-31 94-2464 0 0,-13 60-35 0 0,1-1 0 0 0,1 1 0 0 0,0 11 0 0 0,1-9 0 0 0,-2 10 194 0 0,0-16-31 0 0,1 0 0 0 0,0 0-1 0 0,0 0 1 0 0,1 0 0 0 0,0 0 0 0 0,0 0 0 0 0,1 0 0 0 0,0-1 0 0 0,0 1 0 0 0,7 14-1 0 0,-9-22-162 0 0,1 1-1 0 0,-1-1 0 0 0,0 1 0 0 0,0-1 1 0 0,1 1-1 0 0,-1-1 0 0 0,0 1 0 0 0,1-1 0 0 0,-1 0 1 0 0,0 1-1 0 0,1-1 0 0 0,-1 0 0 0 0,0 1 1 0 0,1-1-1 0 0,-1 0 0 0 0,1 1 0 0 0,-1-1 1 0 0,1 0-1 0 0,-1 0 0 0 0,1 0 0 0 0,-1 1 0 0 0,1-1 1 0 0,-1 0-1 0 0,1 0 0 0 0,-1 0 0 0 0,1 0 1 0 0,-1 0-1 0 0,1 0 0 0 0,-1 0 0 0 0,1 0 0 0 0,-1 0 1 0 0,1 0-1 0 0,-1 0 0 0 0,1 0 0 0 0,-1 0 1 0 0,1-1-1 0 0,-1 1 0 0 0,1 0 0 0 0,-1 0 0 0 0,1-1 1 0 0,20-16 47 0 0,-11 8 29 0 0,-2 2-112 0 0,1-1 0 0 0,-1 0 0 0 0,14-19-1 0 0,12-12-2628 0 0,-17 23-3960 0 0,3-1-2080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38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123 108 5528 0 0,'-3'-14'584'0'0,"-1"-1"2404"0"0,3-22 11346 0 0,1 29-13235 0 0,-1 7-1051 0 0,1 0 0 0 0,1 0 0 0 0,-1-1 0 0 0,0 1 0 0 0,0 0 0 0 0,0 0 0 0 0,1-1 1 0 0,-1 1-1 0 0,0 0 0 0 0,1 0 0 0 0,-1-1 0 0 0,1 1 0 0 0,0 0 0 0 0,-1 0 0 0 0,1 0 1 0 0,0 0-1 0 0,0 0 0 0 0,-1 0 0 0 0,1 0 0 0 0,0 0 0 0 0,0 0 0 0 0,2-1 0 0 0,-1 1 125 0 0,1 0-1 0 0,-1 0 0 0 0,0 0 0 0 0,1 1 1 0 0,-1-1-1 0 0,1 0 0 0 0,-1 1 0 0 0,1 0 0 0 0,0 0 1 0 0,4 0-1 0 0,4 1 474 0 0,1 0 0 0 0,-1 1 1 0 0,22 6-1 0 0,-25-5-642 0 0,0-1 0 0 0,0 1 1 0 0,0 0-1 0 0,-1 1 0 0 0,1 0 0 0 0,7 5 0 0 0,-12-6 0 0 0,0-1-1 0 0,1 1 0 0 0,-1 1 0 0 0,0-1 1 0 0,-1 0-1 0 0,1 1 0 0 0,-1-1 0 0 0,1 1 1 0 0,-1 0-1 0 0,0 0 0 0 0,-1 0 0 0 0,1 0 1 0 0,1 7-1 0 0,2 8 11 0 0,-1 1 1 0 0,-1 0-1 0 0,1 25 1 0 0,-5 64 13 0 0,0-47 3 0 0,1 47-25 0 0,1 135 29 0 0,16-1-12 0 0,30 46 144 0 0,-33-227-88 0 0,3-1 1 0 0,39 94-1 0 0,-42-126-4 0 0,2 0 0 0 0,1-1-1 0 0,41 50 1 0 0,-58-78-69 0 0,0 0 0 0 0,0 0-1 0 0,0 0 1 0 0,0 0 0 0 0,0 1 0 0 0,1-1-1 0 0,-1 0 1 0 0,0 0 0 0 0,0 0 0 0 0,0 0-1 0 0,0 1 1 0 0,0-1 0 0 0,0 0 0 0 0,0 0-1 0 0,0 0 1 0 0,0 0 0 0 0,0 1 0 0 0,0-1-1 0 0,0 0 1 0 0,0 0 0 0 0,0 0 0 0 0,0 1-1 0 0,0-1 1 0 0,0 0 0 0 0,0 0 0 0 0,0 0 0 0 0,0 0-1 0 0,0 1 1 0 0,0-1 0 0 0,-1 0 0 0 0,1 0-1 0 0,0 0 1 0 0,0 0 0 0 0,0 1 0 0 0,0-1-1 0 0,0 0 1 0 0,0 0 0 0 0,0 0 0 0 0,-1 0-1 0 0,1 0 1 0 0,0 1 0 0 0,-12 3 144 0 0,-13-1 58 0 0,-83-2 284 0 0,-47 4-144 0 0,43 10-268 0 0,-29 2-381 0 0,99-10-4318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1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87 341 21911 0 0,'-3'1'241'0'0,"0"0"-1"0"0,0 1 1 0 0,0-1-1 0 0,0 0 1 0 0,0 1-1 0 0,0 0 1 0 0,0 0-1 0 0,0 0 1 0 0,-3 4-1 0 0,-22 24 137 0 0,19-20 603 0 0,8-8-808 0 0,-1 0 0 0 0,0 0 1 0 0,1-1-1 0 0,0 1 0 0 0,-1 0 1 0 0,1 1-1 0 0,0-1 0 0 0,0 0 1 0 0,0 0-1 0 0,0 0 0 0 0,1 1 1 0 0,-1-1-1 0 0,0 0 0 0 0,1 1 1 0 0,0-1-1 0 0,-1 4 1 0 0,2-4-127 0 0,-1 0 0 0 0,1-1 0 0 0,-1 1 0 0 0,1-1 0 0 0,-1 1 0 0 0,1-1 0 0 0,0 1 0 0 0,0-1 0 0 0,0 1 0 0 0,0-1 0 0 0,0 0 0 0 0,0 0 0 0 0,0 1 0 0 0,0-1 0 0 0,1 0 0 0 0,-1 0 0 0 0,0 0 0 0 0,1 0 0 0 0,-1 0 0 0 0,1 0 0 0 0,-1-1 0 0 0,1 1 0 0 0,2 0 0 0 0,1 1-42 0 0,16 7 92 0 0,0 0 0 0 0,27 17 0 0 0,-44-23-80 0 0,-1-1-1 0 0,0 1 0 0 0,0 0 1 0 0,0-1-1 0 0,0 1 1 0 0,-1 0-1 0 0,1 1 1 0 0,-1-1-1 0 0,0 0 1 0 0,0 1-1 0 0,0-1 1 0 0,0 1-1 0 0,-1 0 1 0 0,1 0-1 0 0,-1 0 0 0 0,0-1 1 0 0,0 1-1 0 0,-1 0 1 0 0,1 0-1 0 0,-1 0 1 0 0,0 0-1 0 0,0 0 1 0 0,0 1-1 0 0,0-1 1 0 0,-2 6-1 0 0,1-2-261 0 0,-1-1 0 0 0,-1 1 0 0 0,1-1 0 0 0,-1 0 0 0 0,0 0-1 0 0,-1 0 1 0 0,1 0 0 0 0,-1 0 0 0 0,-1-1 0 0 0,1 1 0 0 0,-1-1 0 0 0,-8 7 0 0 0,12-12-18 0 0,0 0 0 0 0,0 0 0 0 0,0 0 0 0 0,0-1-1 0 0,0 1 1 0 0,0 0 0 0 0,0-1 0 0 0,-1 1 0 0 0,1 0 0 0 0,0-1 0 0 0,-1 1 0 0 0,1-1 0 0 0,0 0 0 0 0,-2 1 0 0 0</inkml:trace>
  <inkml:trace contextRef="#ctx0" brushRef="#br0" timeOffset="1">513 1 20015 0 0,'-8'22'824'0'0,"2"0"0"0"0,0 0 0 0 0,1 1 0 0 0,-2 27 0 0 0,-3 17 556 0 0,1-5-359 0 0,-2 86 1 0 0,8-98-837 0 0,2 39-1679 0 0,-1-76-220 0 0</inkml:trace>
  <inkml:trace contextRef="#ctx0" brushRef="#br0" timeOffset="2">338 437 22519 0 0,'1'-18'2440'0'0,"0"17"-2417"0"0,0-1-1 0 0,0 1 0 0 0,0-1 1 0 0,0 1-1 0 0,0 0 0 0 0,0-1 1 0 0,0 1-1 0 0,0 0 0 0 0,1 0 1 0 0,-1 0-1 0 0,1 0 0 0 0,1-1 1 0 0,23-12 980 0 0,-17 10-649 0 0,-1 0-155 0 0,2-2-124 0 0,1 0 0 0 0,0 1 0 0 0,0 0 0 0 0,1 1 1 0 0,-1 0-1 0 0,1 1 0 0 0,22-3 0 0 0,8 4-1313 0 0,-13 0-4338 0 0,-25 1 4129 0 0,21-1-6795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2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26 11976 0 0,'-7'-13'1546'0'0,"6"12"-1435"0"0,0 0 1 0 0,0 0-1 0 0,0 0 0 0 0,0 0 0 0 0,0 0 0 0 0,-1 0 0 0 0,1 1 1 0 0,0-1-1 0 0,-1 0 0 0 0,1 1 0 0 0,-1-1 0 0 0,1 0 0 0 0,-1 1 0 0 0,1 0 1 0 0,-1-1-1 0 0,1 1 0 0 0,-4 0 0 0 0,2 0 327 0 0,0 0 1 0 0,0 1-1 0 0,0-1 1 0 0,0 1-1 0 0,0 0 0 0 0,0 0 1 0 0,0 0-1 0 0,-4 2 0 0 0,-4 4 1072 0 0,0-1-1 0 0,0 2 0 0 0,-13 11 1 0 0,22-17-1481 0 0,-12 9-29 0 0,6-5 0 0 0,0 0 0 0 0,1 1 0 0 0,0-1 0 0 0,0 2 0 0 0,1-1 0 0 0,-7 10 0 0 0,6-6 143 0 0,1 1 0 0 0,0 0-1 0 0,1 1 1 0 0,0-1 0 0 0,1 1-1 0 0,1 0 1 0 0,0 0 0 0 0,0 0-1 0 0,2 1 1 0 0,-1-1-1 0 0,2 14 1 0 0,0-25-128 0 0,0 0 0 0 0,0 0 0 0 0,0 0 0 0 0,0 0 0 0 0,0 0 0 0 0,1 0 0 0 0,-1 0 0 0 0,1 0 0 0 0,-1-1 0 0 0,1 1 0 0 0,0 0 0 0 0,0 0 0 0 0,0 0 0 0 0,0-1 0 0 0,0 1 0 0 0,0 0 0 0 0,0-1 0 0 0,0 1 0 0 0,3 1 0 0 0,-2-2 3 0 0,0 1-1 0 0,0-1 1 0 0,0 0-1 0 0,0 0 1 0 0,1 0-1 0 0,-1-1 1 0 0,0 1-1 0 0,1-1 1 0 0,-1 1 0 0 0,0-1-1 0 0,1 0 1 0 0,-1 1-1 0 0,0-1 1 0 0,3-1-1 0 0,2 1 25 0 0,0-1-1 0 0,-1-1 0 0 0,1 1 1 0 0,0-1-1 0 0,-1 0 0 0 0,0-1 0 0 0,1 0 1 0 0,-1 0-1 0 0,0 0 0 0 0,7-6 0 0 0,-1-1 76 0 0,0-1-1 0 0,-1 0 1 0 0,0 0 0 0 0,-1-2-1 0 0,0 1 1 0 0,9-18-1 0 0,-7 11 290 0 0,-2 0 0 0 0,-1-2 0 0 0,14-39 0 0 0,-11 33 534 0 0,-11 26-1028 0 0,-2 3 32 0 0,-1 8 16 0 0,0 0-1 0 0,1 0 0 0 0,0 0 0 0 0,0 1 0 0 0,1-1 0 0 0,1 0 0 0 0,1 14 0 0 0,0-17-374 0 0,0 0-1 0 0,0 0 0 0 0,1 0 0 0 0,-1 0 0 0 0,1 0 0 0 0,1 0 0 0 0,0-1 1 0 0,0 1-1 0 0,0-1 0 0 0,0 0 0 0 0,6 5 0 0 0,35 42-5176 0 0,-33-40 4218 0 0,0 0 0 0 0,-1 1 1 0 0,11 18-1 0 0,-13-47 9176 0 0,11-31-5237 0 0,-8 11-1164 0 0,-4 13-727 0 0,-1 0 1 0 0,8-37-1 0 0,-10 27 149 0 0,-5 31-718 0 0,-8 14-1 0 0,5-6-104 0 0,0 0 0 0 0,0 0 0 0 0,1 1 0 0 0,0-1 0 0 0,0 0 0 0 0,1 1 0 0 0,0-1 0 0 0,0 1 0 0 0,1-1 0 0 0,0 1 0 0 0,1 8 0 0 0,-1-11 30 0 0,1 0 0 0 0,0 0 0 0 0,1 0 0 0 0,-1 0 0 0 0,1 0 0 0 0,0 0 0 0 0,0 0 0 0 0,0-1 0 0 0,3 6 0 0 0,-4-9-20 0 0,0 0 0 0 0,0 0 0 0 0,0 0 0 0 0,0 0 0 0 0,0 0 0 0 0,0 0 0 0 0,0 0 0 0 0,0 0 0 0 0,0 0 0 0 0,0 0 0 0 0,1 0 0 0 0,-1-1 0 0 0,0 1 0 0 0,0 0 0 0 0,1-1 0 0 0,-1 1 0 0 0,1-1 0 0 0,-1 0 0 0 0,0 1 0 0 0,1-1 0 0 0,-1 0 0 0 0,1 0 0 0 0,-1 0 0 0 0,1 0-1 0 0,-1 0 1 0 0,0 0 0 0 0,1 0 0 0 0,-1-1 0 0 0,1 1 0 0 0,-1 0 0 0 0,0-1 0 0 0,1 1 0 0 0,-1-1 0 0 0,3-1 0 0 0,3-3 88 0 0,0 0 1 0 0,0-1-1 0 0,0 0 0 0 0,0 0 0 0 0,-1 0 0 0 0,0-1 0 0 0,0 0 0 0 0,-1-1 0 0 0,6-8 0 0 0,17-23-1521 0 0,-24 34 595 0 0,1 0 1 0 0,0 1 0 0 0,0-1 0 0 0,0 1 0 0 0,6-4 0 0 0,3 0-5554 0 0,0 1-1737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2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53 21191 0 0,'-5'-13'1606'0'0,"4"11"-1465"0"0,-1-1-1 0 0,1 1 1 0 0,0-1 0 0 0,-1 1 0 0 0,0 0 0 0 0,0-1 0 0 0,1 1 0 0 0,-1 0 0 0 0,0 0 0 0 0,-1 0-1 0 0,1 1 1 0 0,0-1 0 0 0,-1 0 0 0 0,1 1 0 0 0,-1 0 0 0 0,1-1 0 0 0,-1 1 0 0 0,1 0-1 0 0,-6-1 1 0 0,6 2 9 0 0,0-1 0 0 0,0 1 0 0 0,-1 0 0 0 0,1 0 0 0 0,0 0 0 0 0,0 0-1 0 0,-1 0 1 0 0,1 0 0 0 0,0 1 0 0 0,0-1 0 0 0,0 1 0 0 0,0 0 0 0 0,-1 0 0 0 0,1-1-1 0 0,0 1 1 0 0,0 0 0 0 0,1 1 0 0 0,-1-1 0 0 0,0 0 0 0 0,0 1 0 0 0,0-1 0 0 0,1 1-1 0 0,-1-1 1 0 0,1 1 0 0 0,-2 2 0 0 0,-1 1-47 0 0,0 1-1 0 0,0-1 0 0 0,1 1 1 0 0,0 0-1 0 0,1 0 1 0 0,-1 1-1 0 0,1-1 0 0 0,0 0 1 0 0,-2 12-1 0 0,4-15-64 0 0,0 1 0 0 0,0 0 0 0 0,0 0 0 0 0,0 0 0 0 0,0 0 0 0 0,1-1-1 0 0,0 1 1 0 0,-1 0 0 0 0,2 0 0 0 0,-1-1 0 0 0,0 1 0 0 0,1-1 0 0 0,-1 1 0 0 0,1-1 0 0 0,0 1-1 0 0,0-1 1 0 0,1 0 0 0 0,2 4 0 0 0,-1-4-14 0 0,0 1-1 0 0,0-1 1 0 0,1 0-1 0 0,-1 0 1 0 0,1 0-1 0 0,0-1 1 0 0,-1 0-1 0 0,1 1 1 0 0,0-2 0 0 0,0 1-1 0 0,1-1 1 0 0,-1 1-1 0 0,0-2 1 0 0,0 1-1 0 0,1 0 1 0 0,-1-1-1 0 0,0 0 1 0 0,9-1-1 0 0,-3 0 0 0 0,0-1-1 0 0,-1 1 1 0 0,1-2-1 0 0,0 0 0 0 0,-1 0 1 0 0,1-1-1 0 0,18-10 1 0 0,-22 10-7 0 0,1 0-1 0 0,-2-1 1 0 0,1 0 0 0 0,-1 0 0 0 0,1 0 0 0 0,-1-1-1 0 0,-1 0 1 0 0,1 0 0 0 0,-1-1 0 0 0,0 0 0 0 0,-1 0-1 0 0,1 0 1 0 0,3-9 0 0 0,-8 15-15 0 0,0 1-1 0 0,1-1 1 0 0,-1 0 0 0 0,0 0-1 0 0,1 0 1 0 0,-1 0-1 0 0,0 0 1 0 0,0 0 0 0 0,0 0-1 0 0,0 0 1 0 0,0 0 0 0 0,0 0-1 0 0,0 0 1 0 0,0 0-1 0 0,-1-1 1 0 0,1 1 0 0 0,0 1 0 0 0,-1-1 0 0 0,1 1 0 0 0,0 0 0 0 0,-1-1 0 0 0,1 1 0 0 0,0 0 0 0 0,-1-1 0 0 0,1 1 0 0 0,0 0 0 0 0,-1-1 0 0 0,1 1-1 0 0,-1 0 1 0 0,1 0 0 0 0,0-1 0 0 0,-1 1 0 0 0,1 0 0 0 0,-1 0 0 0 0,1 0 0 0 0,-1 0 0 0 0,1 0 0 0 0,-1 0 0 0 0,-1 0 1 0 0,0 0 1 0 0,0 0-1 0 0,0 0 0 0 0,0 0 0 0 0,0 1 1 0 0,0-1-1 0 0,0 1 0 0 0,0-1 1 0 0,0 1-1 0 0,0 0 0 0 0,0 0 0 0 0,1 0 1 0 0,-3 1-1 0 0,-7 6-2 0 0,1 0 0 0 0,0 1 0 0 0,0 1 0 0 0,1 0 0 0 0,-11 15 0 0 0,5-4 0 0 0,-22 42 0 0 0,31-53 18 0 0,2 0 1 0 0,-1 1-1 0 0,2-1 0 0 0,-1 1 1 0 0,1 0-1 0 0,1-1 0 0 0,-2 22 1 0 0,3-28-64 0 0,1 1-1 0 0,0-1 1 0 0,1 1 0 0 0,-1-1 0 0 0,1 1 0 0 0,0-1 0 0 0,0 0 0 0 0,0 1-1 0 0,1-1 1 0 0,-1 0 0 0 0,1 0 0 0 0,0 0 0 0 0,0 0 0 0 0,1 0-1 0 0,-1 0 1 0 0,1-1 0 0 0,-1 1 0 0 0,1-1 0 0 0,1 0 0 0 0,-1 0-1 0 0,0 0 1 0 0,5 3 0 0 0,36 22-2849 0 0,-12-14-4546 0 0,2-3-1597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8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78 16272 0 0,'-7'-15'1627'0'0,"5"11"-1291"0"0,1 1 0 0 0,0-1 0 0 0,0 0 0 0 0,0 0-1 0 0,1 0 1 0 0,-1 0 0 0 0,1 0 0 0 0,0 0-1 0 0,0 0 1 0 0,0 0 0 0 0,2-5 0 0 0,-1 1 607 0 0,0 5 1213 0 0,3 10-1157 0 0,-1 2-981 0 0,1 1 0 0 0,-1 0 0 0 0,-1 0 0 0 0,0 0-1 0 0,0 1 1 0 0,0 12 0 0 0,-1-10 19 0 0,4 33-21 0 0,27 172 266 0 0,-31-212-200 0 0,1-1-1 0 0,0 1 0 0 0,0 0 1 0 0,0-1-1 0 0,0 0 0 0 0,1 0 1 0 0,0 0-1 0 0,0 0 0 0 0,7 8 1 0 0,-9-12-41 0 0,1 1 0 0 0,-1-1 1 0 0,1 1-1 0 0,-1-1 0 0 0,1 0 1 0 0,-1 0-1 0 0,1 0 0 0 0,0 0 1 0 0,0 0-1 0 0,-1 0 0 0 0,1 0 1 0 0,0-1-1 0 0,0 1 0 0 0,0 0 1 0 0,0-1-1 0 0,0 0 0 0 0,0 1 1 0 0,0-1-1 0 0,0 0 0 0 0,0 0 1 0 0,0 0-1 0 0,0 0 0 0 0,0-1 1 0 0,0 1-1 0 0,0 0 0 0 0,0-1 1 0 0,0 0-1 0 0,0 1 0 0 0,-1-1 0 0 0,1 0 1 0 0,2-1-1 0 0,6-5 120 0 0,-1 0-1 0 0,0 0 1 0 0,-1-1-1 0 0,15-17 1 0 0,-9 9-45 0 0,12-14 113 0 0,23-37 0 0 0,-17 22-155 0 0,-27 38-13 0 0,14-19-1197 0 0,1 1 0 0 0,37-36 0 0 0,-42 50-652 0 0,1 1-320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8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5 14832 0 0,'-6'-3'1581'0'0,"1"3"-1254"0"0,0-1 1 0 0,-1 1-1 0 0,1-1 1 0 0,0 2-1 0 0,0-1 1 0 0,0 0 0 0 0,0 1-1 0 0,-1 0 1 0 0,1 0-1 0 0,0 1 1 0 0,1-1-1 0 0,-1 1 1 0 0,0 0-1 0 0,0 1 1 0 0,1-1-1 0 0,-9 6 1 0 0,3 0 168 0 0,-1 0 1 0 0,1 0-1 0 0,1 1 0 0 0,0 0 1 0 0,-14 19-1 0 0,13-16-300 0 0,1 0-1 0 0,1 1 1 0 0,0 0-1 0 0,1 1 1 0 0,0 0 0 0 0,1 0-1 0 0,0 0 1 0 0,-4 21-1 0 0,10-33-147 0 0,0 0 0 0 0,0-1 0 0 0,-1 1-1 0 0,2 0 1 0 0,-1-1 0 0 0,0 1 0 0 0,0 0 0 0 0,0-1-1 0 0,1 1 1 0 0,-1-1 0 0 0,1 1 0 0 0,-1-1 0 0 0,1 1-1 0 0,0-1 1 0 0,0 1 0 0 0,-1-1 0 0 0,1 1 0 0 0,1 1-1 0 0,-1-3-44 0 0,0 1 0 0 0,-1 0 0 0 0,1-1 0 0 0,0 1 1 0 0,0-1-1 0 0,-1 1 0 0 0,1-1 0 0 0,0 1 0 0 0,0-1 0 0 0,0 1 0 0 0,-1-1 0 0 0,1 0 0 0 0,0 0 0 0 0,0 1 0 0 0,0-1 0 0 0,0 0 0 0 0,0 0 0 0 0,0 0 0 0 0,0 0 0 0 0,0 0 0 0 0,0 0 0 0 0,-1 0 0 0 0,1 0 0 0 0,0 0 0 0 0,0-1 0 0 0,0 1 0 0 0,0 0 0 0 0,0 0 0 0 0,0-1 0 0 0,0 1 0 0 0,-1-1 0 0 0,3 0 0 0 0,5-4 137 0 0,1-1 1 0 0,-1 0-1 0 0,-1 0 0 0 0,1-1 1 0 0,-1 0-1 0 0,0 0 0 0 0,11-16 1 0 0,39-57 480 0 0,-54 76-578 0 0,0 1 0 0 0,0-1 0 0 0,1 0 0 0 0,6-4 0 0 0,9-11 254 0 0,-18 19-289 0 0,0 0-1 0 0,0 0 0 0 0,0 0 1 0 0,0-1-1 0 0,0 1 1 0 0,0 0-1 0 0,0 0 1 0 0,0 0-1 0 0,0 1 1 0 0,0-1-1 0 0,0 0 1 0 0,0 0-1 0 0,0 0 1 0 0,0 1-1 0 0,0-1 1 0 0,0 1-1 0 0,0-1 0 0 0,-1 0 1 0 0,2 2-1 0 0,11 29 15 0 0,-7-2 67 0 0,3 48 0 0 0,-8-70-110 0 0,0-1-1 0 0,0 1 1 0 0,0-1-1 0 0,1 0 0 0 0,3 10 1 0 0,-4-14-203 0 0,0 0 0 0 0,0 1 0 0 0,1-1 0 0 0,-1 0 0 0 0,0 0 0 0 0,1 0 0 0 0,-1 0 0 0 0,1 0 0 0 0,-1 0 0 0 0,1 0 0 0 0,0 0 0 0 0,0-1 0 0 0,0 1 0 0 0,0-1 0 0 0,0 1 0 0 0,3 0 0 0 0,-4-1 15 0 0,0-1 0 0 0,0 0 0 0 0,0 0 0 0 0,0 1 0 0 0,-1-1 0 0 0,1 0 0 0 0,0 0 0 0 0,0 0-1 0 0,0 0 1 0 0,0 0 0 0 0,0 0 0 0 0,0-1 0 0 0,-1 1 0 0 0,1 0 0 0 0,1-1 0 0 0,7-2-1610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4608 0 0,'0'-17'448'0'0,"2"5"1478"0"0,-2 10-1110 0 0,1 0 0 0 0,-1 0 0 0 0,1 0 1 0 0,0 1-1 0 0,0-1 0 0 0,0 0 0 0 0,0 1 0 0 0,2-2 1 0 0,-3 2-407 0 0,1 0 0 0 0,0 1 1 0 0,-1-1-1 0 0,1 0 0 0 0,0 1 1 0 0,0-1-1 0 0,-1 1 0 0 0,1 0 1 0 0,0-1-1 0 0,0 1 0 0 0,0-1 1 0 0,-1 1-1 0 0,1 0 0 0 0,0 0 1 0 0,0 0-1 0 0,0-1 0 0 0,1 1 1 0 0,-1 0-245 0 0,0 0 1 0 0,0 1-1 0 0,0-1 1 0 0,0 0-1 0 0,0 0 1 0 0,0 1-1 0 0,0-1 0 0 0,0 1 1 0 0,0-1-1 0 0,0 1 1 0 0,1 0-1 0 0,3 3-77 0 0,0 0 0 0 0,-1 0 1 0 0,0 1-1 0 0,0-1 0 0 0,-1 1 0 0 0,1 0 0 0 0,-1 0 0 0 0,0 0 0 0 0,0 0 0 0 0,-1 1 0 0 0,1-1 0 0 0,-1 1 1 0 0,0-1-1 0 0,1 9 0 0 0,2 10 304 0 0,-2 1 1 0 0,2 28 0 0 0,-3-18 86 0 0,-2 20 1354 0 0,5-69-1178 0 0,-4 7-611 0 0,0 0-1 0 0,1 1 1 0 0,0-1 0 0 0,1 1-1 0 0,-1 0 1 0 0,1-1 0 0 0,4-5-1 0 0,6-13 31 0 0,-6 9-799 0 0,0 1-1 0 0,1 0 0 0 0,0 1 1 0 0,2 0-1 0 0,-1 0 1 0 0,19-18-1 0 0,-3 5-3197 0 0,-14 14-3715 0 0</inkml:trace>
  <inkml:trace contextRef="#ctx0" brushRef="#br0" timeOffset="1">384 0 4144 0 0,'2'9'428'0'0,"0"-1"977"0"0,0 1 0 0 0,-1 0 0 0 0,0-1 0 0 0,-1 1 0 0 0,1 0 1 0 0,-2 12-1 0 0,-11 54 6470 0 0,4-29-6772 0 0,5-11-922 0 0,0 44-1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9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27 16128 0 0,'-6'-9'1431'0'0,"3"6"-1143"0"0,-2-3-288 0 0,2 4 0 0 0,-5-3 5736 0 0,4 3-4848 0 0,8 9-1528 0 0,4 4-152 0 0,0-4-32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19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0 19407 0 0,'-15'6'553'0'0,"1"1"1"0"0,0 0-1 0 0,0 1 0 0 0,0 1 0 0 0,1 0 0 0 0,-22 19 0 0 0,29-23-334 0 0,1 1 0 0 0,0-1 1 0 0,0 1-1 0 0,0 0 0 0 0,1 0 1 0 0,0 0-1 0 0,0 1 0 0 0,0-1 1 0 0,1 1-1 0 0,0 0 0 0 0,1 0 1 0 0,-1 0-1 0 0,1 1 0 0 0,1-1 1 0 0,-1 0-1 0 0,0 14 0 0 0,2-19-180 0 0,0 1-1 0 0,0-1 0 0 0,1 1 0 0 0,-1-1 1 0 0,0 1-1 0 0,1-1 0 0 0,0 0 1 0 0,-1 1-1 0 0,1-1 0 0 0,0 0 1 0 0,0 1-1 0 0,0-1 0 0 0,1 0 1 0 0,-1 0-1 0 0,0 0 0 0 0,1 0 1 0 0,-1 0-1 0 0,4 2 0 0 0,-3-2 20 0 0,0-1-1 0 0,-1 0 1 0 0,1 0-1 0 0,0-1 0 0 0,0 1 1 0 0,0 0-1 0 0,0 0 0 0 0,0-1 1 0 0,0 0-1 0 0,-1 1 1 0 0,1-1-1 0 0,0 0 0 0 0,0 0 1 0 0,1 0-1 0 0,-1 0 0 0 0,0 0 1 0 0,0 0-1 0 0,-1-1 1 0 0,1 1-1 0 0,0-1 0 0 0,0 1 1 0 0,4-2-1 0 0,3-3-13 0 0,1-1 0 0 0,-1 1 0 0 0,0-1 0 0 0,0-1 0 0 0,0 0 0 0 0,-1 0 0 0 0,0-1 0 0 0,-1 0 0 0 0,1 0 0 0 0,-2-1 0 0 0,11-15 0 0 0,0-11-60 0 0,-25 95 16 0 0,7-49-26 0 0,-1 1-7 0 0,0 0 0 0 0,1 23 0 0 0,1-15-954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20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 15664 0 0,'0'0'356'0'0,"-3"6"475"0"0,-9 29-352 0 0,2-10 264 0 0,-8 42-1 0 0,2 4 842 0 0,-5 31 7 0 0,18-82-1323 0 0,1 0 0 0 0,1 0 0 0 0,2 24 0 0 0,-1-29-93 0 0,2 16 234 0 0,-2-30-354 0 0,0 0-1 0 0,1 1 1 0 0,-1-1-1 0 0,0 0 0 0 0,1 0 1 0 0,-1 1-1 0 0,1-1 0 0 0,0 0 1 0 0,-1 0-1 0 0,1 0 1 0 0,0 0-1 0 0,0 0 0 0 0,0 0 1 0 0,-1 0-1 0 0,1 0 0 0 0,0 0 1 0 0,0 0-1 0 0,1 0 1 0 0,0 0-1 0 0,-1 0-25 0 0,0-1-1 0 0,1 0 1 0 0,-1 0 0 0 0,0 1-1 0 0,0-1 1 0 0,0 0 0 0 0,1 0 0 0 0,-1 0-1 0 0,0-1 1 0 0,0 1 0 0 0,0 0-1 0 0,1 0 1 0 0,-1-1 0 0 0,0 1 0 0 0,0 0-1 0 0,0-1 1 0 0,0 1 0 0 0,0-1-1 0 0,0 0 1 0 0,0 1 0 0 0,2-2-1 0 0,21-18 414 0 0,-22 17-350 0 0,13-12 317 0 0,10-9 41 0 0,1 0 1 0 0,41-28-1 0 0,-54 43 47 0 0,1 1 0 0 0,1 0 0 0 0,19-9 0 0 0,-34 17-493 0 0,1 0 0 0 0,-1 0 0 0 0,0-1 0 0 0,1 1 0 0 0,-1 0 0 0 0,1 0 0 0 0,-1-1 0 0 0,1 1 0 0 0,-1 0-1 0 0,1 0 1 0 0,-1 0 0 0 0,1 0 0 0 0,-1 0 0 0 0,1 0 0 0 0,-1 0 0 0 0,1 0 0 0 0,-1 0 0 0 0,0 0 0 0 0,1 0 0 0 0,-1 0 0 0 0,1 0 0 0 0,-1 0 0 0 0,1 1 0 0 0,-1-1 0 0 0,1 0 0 0 0,-1 0-1 0 0,1 0 1 0 0,-1 1 0 0 0,0-1 0 0 0,1 0 0 0 0,-1 1 0 0 0,1-1 0 0 0,-1 0 0 0 0,0 1 0 0 0,1-1 0 0 0,-1 0 0 0 0,0 1 0 0 0,0-1 0 0 0,1 1 0 0 0,-1-1 0 0 0,0 0 0 0 0,0 1-1 0 0,1-1 1 0 0,-1 1 0 0 0,0 0 0 0 0,0 1 29 0 0,0-1 0 0 0,0 1 0 0 0,0 0 0 0 0,0 0 0 0 0,0 0 0 0 0,-1 0 0 0 0,1-1-1 0 0,-1 1 1 0 0,1 0 0 0 0,-1 0 0 0 0,-1 1 0 0 0,-11 23 428 0 0,-1 0 0 0 0,-28 36 0 0 0,31-47-510 0 0,-1-1 0 0 0,0-1 0 0 0,-1 0 0 0 0,-1-1 0 0 0,-19 14 0 0 0,16-14-411 0 0,-16 11-673 0 0,31-22 861 0 0,0 0 0 0 0,-1 0 0 0 0,1 0 0 0 0,-1 0-1 0 0,0 0 1 0 0,1 0 0 0 0,-1-1 0 0 0,0 1 0 0 0,1-1 0 0 0,-1 0 0 0 0,-5 0 0 0 0,7 0 150 0 0,1 0-1 0 0,-1-1 1 0 0,0 1 0 0 0,1 0 0 0 0,-1 0-1 0 0,1 0 1 0 0,-1-1 0 0 0,0 1-1 0 0,1 0 1 0 0,-1-1 0 0 0,1 1 0 0 0,-1-1-1 0 0,1 1 1 0 0,-1-1 0 0 0,1 1 0 0 0,-1-1-1 0 0,1 1 1 0 0,-1-1 0 0 0,1 1 0 0 0,0-1-1 0 0,-1 1 1 0 0,1-1 0 0 0,0 0-1 0 0,-1 1 1 0 0,1-1 0 0 0,0 0 0 0 0,-4-10-2128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20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13360 0 0,'9'-11'441'0'0,"1"0"1"0"0,18-14-1 0 0,-7 7 2877 0 0,-16 13 826 0 0,-5 28-1461 0 0,-24 138-8 0 0,-6 67-1633 0 0,30-226-1028 0 0,-1 25 126 0 0,2 36 0 0 0,0-56-137 0 0,-1-1 1 0 0,1 0-1 0 0,0 0 0 0 0,1 0 0 0 0,0 0 1 0 0,0 0-1 0 0,0 0 0 0 0,0 0 0 0 0,1-1 1 0 0,0 1-1 0 0,7 9 0 0 0,-8-12-77 0 0,1-1-1 0 0,-1 0 1 0 0,1 0-1 0 0,-1 0 1 0 0,1 0 0 0 0,0-1-1 0 0,0 1 1 0 0,0-1-1 0 0,0 1 1 0 0,0-1 0 0 0,0 0-1 0 0,0 0 1 0 0,1-1-1 0 0,-1 1 1 0 0,0-1-1 0 0,0 1 1 0 0,1-1 0 0 0,-1 0-1 0 0,6-1 1 0 0,-4 1-55 0 0,1-1-1 0 0,-1-1 1 0 0,1 1 0 0 0,-1-1-1 0 0,1 1 1 0 0,-1-1 0 0 0,0-1-1 0 0,0 1 1 0 0,0-1 0 0 0,7-5 0 0 0,-6 3 150 0 0,5-3 235 0 0,0 0 1 0 0,0-1 0 0 0,-1 0-1 0 0,0-1 1 0 0,-1 0 0 0 0,0-1-1 0 0,9-14 1 0 0,-1-3 577 0 0,-7 13-647 0 0,-2-1 1 0 0,1 0-1 0 0,-2 0 1 0 0,0 0-1 0 0,6-22 1 0 0,-13 35-185 0 0,0 1 1 0 0,1-1 0 0 0,-1 1-1 0 0,0 0 1 0 0,0-1 0 0 0,0 1-1 0 0,0-1 1 0 0,-1 1 0 0 0,1 0 0 0 0,-1-1-1 0 0,-1-2 1 0 0,2 4 31 0 0,0 0 0 0 0,-1 1 0 0 0,1-1-1 0 0,0 1 1 0 0,-1-1 0 0 0,1 0 0 0 0,-1 1 0 0 0,1-1 0 0 0,-1 1 0 0 0,1-1 0 0 0,-1 1-1 0 0,1 0 1 0 0,-1-1 0 0 0,0 1 0 0 0,1 0 0 0 0,-1-1 0 0 0,1 1 0 0 0,-1 0 0 0 0,0 0-1 0 0,1-1 1 0 0,-1 1 0 0 0,0 0 0 0 0,1 0 0 0 0,-1 0 0 0 0,0 0 0 0 0,0 0 0 0 0,1 0-1 0 0,-1 0 1 0 0,0 0 0 0 0,1 0 0 0 0,-1 0 0 0 0,0 1 0 0 0,1-1 0 0 0,-1 0 0 0 0,0 0 0 0 0,1 1-1 0 0,-1-1 1 0 0,0 0 0 0 0,1 1 0 0 0,-1-1 0 0 0,1 0 0 0 0,-2 1 0 0 0,-4 4-21 0 0,-1-1 0 0 0,1 1 0 0 0,0 0 0 0 0,0 1 1 0 0,0-1-1 0 0,1 1 0 0 0,0 0 0 0 0,0 1 0 0 0,1-1 1 0 0,-8 13-1 0 0,1 5-9 0 0,-16 46-1 0 0,24-60-4 0 0,-3 6 0 0 0,-5 32 0 0 0,9-40 0 0 0,1-1 0 0 0,1 1 0 0 0,0-1 0 0 0,0 1 0 0 0,0-1 0 0 0,3 14 0 0 0,-2-18 0 0 0,0 1 0 0 0,1-1 0 0 0,-1 0 0 0 0,1 1 0 0 0,0-1 0 0 0,0 0 0 0 0,1 0 0 0 0,-1-1 0 0 0,0 1 0 0 0,1 0 0 0 0,0-1 0 0 0,-1 1 0 0 0,1-1 0 0 0,0 0 0 0 0,0 0 0 0 0,1 0 0 0 0,-1-1 0 0 0,0 1 0 0 0,5 1 0 0 0,7 3 0 0 0,0-1 0 0 0,31 6 0 0 0,-19-6-2041 0 0,-1-2-4650 0 0,0 0-3176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39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67 5064 0 0,'-12'9'544'0'0,"12"-9"-174"0"0,-1 1 1 0 0,0-1 0 0 0,1 1-1 0 0,-1-1 1 0 0,1 1-1 0 0,-1-1 1 0 0,0 1 0 0 0,1 0-1 0 0,-1-1 1 0 0,1 1-1 0 0,0-1 1 0 0,-1 1 0 0 0,1 0-1 0 0,-1 0 1 0 0,1-1-1 0 0,0 1 1 0 0,0 0-1 0 0,-1-1 1 0 0,1 1 0 0 0,0 1-1 0 0,0-1 116 0 0,0 0 0 0 0,1 0 0 0 0,-1 0 0 0 0,0 0 0 0 0,1 0 0 0 0,-1 0 0 0 0,1-1 0 0 0,-1 1 0 0 0,1 0 1 0 0,-1 0-1 0 0,1 0 0 0 0,0-1 0 0 0,-1 1 0 0 0,1 0 0 0 0,0 0 0 0 0,1 0 0 0 0,10 9 41 0 0,1-2 0 0 0,0 1 0 0 0,1-1 0 0 0,0-1 0 0 0,0-1 0 0 0,0 0 0 0 0,1-1 0 0 0,29 7 0 0 0,-4-4-102 0 0,0-3 0 0 0,50 2 0 0 0,-25-5-244 0 0,0-2 1 0 0,1-3-1 0 0,-2-4 0 0 0,1-1 1 0 0,74-22-1 0 0,-124 26-134 0 0,-1 0-1 0 0,1-1 1 0 0,-2-1 0 0 0,1 0-1 0 0,16-11 1 0 0,-29 17-35 0 0,-1-1 0 0 0,1 1 0 0 0,-1 0 1 0 0,1-1-1 0 0,0 1 0 0 0,-1 0 0 0 0,1-1 0 0 0,-1 1 0 0 0,1-1 0 0 0,-1 1 0 0 0,1-1 1 0 0,-1 0-1 0 0,1 1 0 0 0,-1-1 0 0 0,0 1 0 0 0,1-1 0 0 0,-1 0 0 0 0,0 1 0 0 0,1-1 1 0 0,-1 0-1 0 0,0 1 0 0 0,0-1 0 0 0,0 0 0 0 0,0 0 0 0 0,0 1 0 0 0,0-1 0 0 0,0 0 1 0 0,0 1-1 0 0,0-1 0 0 0,0 0 0 0 0,0 0 0 0 0,0 1 0 0 0,0-1 0 0 0,0 0 0 0 0,-1 1 1 0 0,1-1-1 0 0,0 0 0 0 0,-1 1 0 0 0,1-1 0 0 0,0 0 0 0 0,-1 1 0 0 0,1-1 0 0 0,-1 1 1 0 0,1-1-1 0 0,-1 1 0 0 0,1-1 0 0 0,-1 1 0 0 0,1-1 0 0 0,-1 1 0 0 0,-1-1 0 0 0,-3-2 12 0 0,0 0 0 0 0,0 0 0 0 0,0 0 0 0 0,-9-2 0 0 0,12 4-22 0 0,-20-6 88 0 0,0 1 0 0 0,-44-7 0 0 0,-46 3 332 0 0,72 7-182 0 0,28 3-149 0 0,10 0-61 0 0,0 0 0 0 0,0 0 0 0 0,0 0 0 0 0,0 0 1 0 0,0 0-1 0 0,0 0 0 0 0,0-1 0 0 0,0 1 0 0 0,-4-2 0 0 0,5 1 65 0 0,10 1 61 0 0,6-1-155 0 0,133-12 25 0 0,-108 11 55 0 0,69 6 0 0 0,-103-3-62 0 0,-1-1 0 0 0,1 1 0 0 0,0 1 0 0 0,0-1 0 0 0,0 1 0 0 0,-1 0 0 0 0,1 0-1 0 0,8 6 1 0 0,-12-7-7 0 0,0 0-1 0 0,0 1 0 0 0,0 0 0 0 0,0-1 0 0 0,-1 1 0 0 0,1 0 0 0 0,-1 0 0 0 0,1 0 0 0 0,-1 0 0 0 0,0 0 1 0 0,0 0-1 0 0,0 0 0 0 0,0 0 0 0 0,0 0 0 0 0,0 1 0 0 0,0-1 0 0 0,-1 0 0 0 0,1 0 0 0 0,-1 1 1 0 0,0-1-1 0 0,0 1 0 0 0,0-1 0 0 0,0 0 0 0 0,0 4 0 0 0,-2 3-5 0 0,0 1 0 0 0,0-1 0 0 0,-1 0-1 0 0,0 0 1 0 0,0 0 0 0 0,-1-1 0 0 0,0 1 0 0 0,-1-1 0 0 0,0 0 0 0 0,-12 15-1 0 0,-2 0-50 0 0,-2-1 0 0 0,-25 22-1 0 0,43-41 49 0 0,-100 86 345 0 0,30-37-3747 0 0,61-45 1247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24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1266 2771 10136 0 0,'-3'5'351'0'0,"0"0"0"0"0,-1-1 0 0 0,0 1-1 0 0,0-1 1 0 0,-1 1 0 0 0,1-1 0 0 0,-1-1 0 0 0,0 1 0 0 0,1-1 0 0 0,-8 4 0 0 0,7-5-95 0 0,1 0 0 0 0,-1 0-1 0 0,1-1 1 0 0,-1 0 0 0 0,0 0 0 0 0,0 0-1 0 0,1-1 1 0 0,-1 1 0 0 0,0-1 0 0 0,0 0 0 0 0,0-1-1 0 0,1 1 1 0 0,-9-3 0 0 0,-19-5 286 0 0,-1-1 0 0 0,1-2 0 0 0,-58-29 1 0 0,41 14-18 0 0,-72-54 1 0 0,116 76-513 0 0,-44-31 142 0 0,-69-65-1 0 0,51 31-128 0 0,4-4 0 0 0,3-2-1 0 0,3-3 1 0 0,-48-87-1 0 0,59 86-80 0 0,4-2 0 0 0,3-2-1 0 0,-42-134 1 0 0,68 173 59 0 0,2-1 0 0 0,2-1 0 0 0,2 0 0 0 0,2 0 1 0 0,2 0-1 0 0,1-1 0 0 0,3 1 0 0 0,13-87 0 0 0,20-11 39 0 0,-25 116-36 0 0,2 0 0 0 0,26-52 0 0 0,-10 35 18 0 0,2 1 0 0 0,2 2 0 0 0,1 1 0 0 0,3 1 0 0 0,1 2 0 0 0,1 1 0 0 0,51-37 0 0 0,-87 74-25 0 0,31-26 22 0 0,2 1-1 0 0,40-21 0 0 0,25-13-21 0 0,19-9 11 0 0,-102 60 14 0 0,0 1 1 0 0,0 1-1 0 0,0 0 0 0 0,1 1 1 0 0,-1 1-1 0 0,30-3 0 0 0,-43 7-18 0 0,0 0 0 0 0,-1 0 0 0 0,1 0 0 0 0,-1 0 0 0 0,1 0 0 0 0,-1 1 0 0 0,1-1-1 0 0,-1 1 1 0 0,1 0 0 0 0,-1-1 0 0 0,1 1 0 0 0,-1 1 0 0 0,0-1 0 0 0,1 0 0 0 0,-1 0 0 0 0,0 1-1 0 0,4 2 1 0 0,-4-1 9 0 0,0 0-1 0 0,1-1 1 0 0,-1 1-1 0 0,0 0 1 0 0,0 0-1 0 0,0 1 1 0 0,-1-1-1 0 0,1 0 1 0 0,-1 1-1 0 0,0-1 1 0 0,2 7-1 0 0,-2-6 16 0 0,0 0 0 0 0,-1 1 0 0 0,1-1 0 0 0,-1 1 0 0 0,0-1 0 0 0,0 0 0 0 0,-1 1 0 0 0,1-1 0 0 0,-1 1 0 0 0,0-1 0 0 0,0 0-1 0 0,0 0 1 0 0,-1 1 0 0 0,1-1 0 0 0,-1 0 0 0 0,0 0 0 0 0,0-1 0 0 0,-1 1 0 0 0,1 0 0 0 0,-1-1 0 0 0,-4 5 0 0 0,6-7-7 0 0,-1 0 0 0 0,0 1 0 0 0,0-2 0 0 0,0 1 0 0 0,0 0 0 0 0,0 0 0 0 0,0-1 0 0 0,0 1 0 0 0,0-1 0 0 0,-1 1 0 0 0,1-1 0 0 0,0 0 0 0 0,0 0 0 0 0,0 0 0 0 0,0 0-1 0 0,0 0 1 0 0,-1-1 0 0 0,1 1 0 0 0,0-1 0 0 0,0 1 0 0 0,0-1 0 0 0,0 0 0 0 0,0 1 0 0 0,0-1 0 0 0,0 0 0 0 0,-1-2 0 0 0,-6-2 37 0 0,1 0-1 0 0,0-1 0 0 0,0 0 1 0 0,-9-9-1 0 0,-3-6-10 0 0,2-2-1 0 0,0 1 0 0 0,2-2 1 0 0,0 0-1 0 0,-14-32 0 0 0,27 51-19 0 0,0-1-1 0 0,1 0 0 0 0,-1 0 0 0 0,1 0 1 0 0,0 0-1 0 0,1 0 0 0 0,0 0 1 0 0,-1-13-1 0 0,2 17-12 0 0,0 0 0 0 0,0-1 0 0 0,0 1-1 0 0,1 0 1 0 0,-1-1 0 0 0,1 1 0 0 0,-1 0 0 0 0,1 0 0 0 0,0 0 0 0 0,0 0-1 0 0,0 0 1 0 0,0 0 0 0 0,0 0 0 0 0,1 0 0 0 0,-1 0 0 0 0,0 0 0 0 0,1 0 0 0 0,0 1-1 0 0,-1-1 1 0 0,1 1 0 0 0,0-1 0 0 0,0 1 0 0 0,0 0 0 0 0,0 0 0 0 0,0-1 0 0 0,0 1-1 0 0,2 0 1 0 0,6-3-25 0 0,-1 1 0 0 0,0 0 1 0 0,1 1-1 0 0,0 0 0 0 0,-1 1 0 0 0,1 0 0 0 0,0 0 0 0 0,0 1 0 0 0,-1 0 0 0 0,1 1 0 0 0,0 0 0 0 0,12 3 1 0 0,-22-3 12 0 0,1-1 1 0 0,0 0-1 0 0,0 1 1 0 0,0-1-1 0 0,-1 1 1 0 0,1-1 0 0 0,0 1-1 0 0,0-1 1 0 0,-1 1-1 0 0,1 0 1 0 0,0-1-1 0 0,-1 1 1 0 0,1 0-1 0 0,-1-1 1 0 0,1 1 0 0 0,-1 0-1 0 0,1 0 1 0 0,-1-1-1 0 0,0 1 1 0 0,1 0-1 0 0,-1 0 1 0 0,0 0-1 0 0,1 0 1 0 0,-1 0 0 0 0,0 0-1 0 0,0-1 1 0 0,0 1-1 0 0,0 0 1 0 0,0 0-1 0 0,0 0 1 0 0,0 0 0 0 0,0 0-1 0 0,-1 1 1 0 0,0 5 42 0 0,-1 0 0 0 0,0-1 0 0 0,-4 11 0 0 0,2-7-23 0 0,-10 27 69 0 0,-2 6-304 0 0,9-12-6399 0 0,4-10-1177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2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33 2760 0 0,'1'0'207'0'0,"-1"-1"-30"0"0,1 0 0 0 0,-1 0 0 0 0,0 0 0 0 0,1 0 0 0 0,-1 0 0 0 0,0 1 1 0 0,1-1-1 0 0,-1 0 0 0 0,0 0 0 0 0,0 0 0 0 0,0 0 0 0 0,0 0 0 0 0,0 0 1 0 0,0 0-1 0 0,0 0 0 0 0,0 0 0 0 0,-1 0 0 0 0,1 0 0 0 0,0 0 1 0 0,0 0-1 0 0,-1-1 0 0 0,-1-4 2615 0 0,1 1-321 0 0,-1 9 647 0 0,-1 9-1721 0 0,-1 15-1204 0 0,1-1 1 0 0,2 1-1 0 0,1 28 0 0 0,2-17-74 0 0,-1-14 213 0 0,7 39 0 0 0,-7-60-158 0 0,0-1-1 0 0,0 1 0 0 0,0 0 1 0 0,1 0-1 0 0,-1-1 1 0 0,1 1-1 0 0,0-1 1 0 0,0 1-1 0 0,0-1 1 0 0,1 0-1 0 0,4 5 0 0 0,-6-7-115 0 0,0 0 0 0 0,0 0 0 0 0,1-1 0 0 0,-1 1-1 0 0,0 0 1 0 0,0-1 0 0 0,1 1 0 0 0,-1-1 0 0 0,1 0-1 0 0,-1 1 1 0 0,0-1 0 0 0,1 0 0 0 0,-1 0-1 0 0,0 0 1 0 0,1 0 0 0 0,-1 0 0 0 0,3 0 0 0 0,24-9 346 0 0,-8 3 119 0 0,-15 5-437 0 0,0 0 0 0 0,0-1 0 0 0,-1 0-1 0 0,10-4 1 0 0,12-6 69 0 0,12 1 80 0 0,-7 2-177 0 0,0 0 0 0 0,41-4 1 0 0,-34 9-99 0 0,6-1 3 0 0,71 0 0 0 0,13 6 69 0 0,62 4 24 0 0,-174-3-62 0 0,218 14 231 0 0,-73-21 387 0 0,-74 7-381 0 0,35-1 155 0 0,-97 1-55 0 0,37 9 1 0 0,-38-6-456 0 0,37 3 1 0 0,-8-1 92 0 0,-41-4 88 0 0,-1-1 0 0 0,1-1 0 0 0,0 0 0 0 0,0-1 0 0 0,21-1 0 0 0,-32 0-22 0 0,1 1-1 0 0,-1-1 1 0 0,0 1 0 0 0,0-1 0 0 0,1 0 0 0 0,-1 0-1 0 0,0 1 1 0 0,0-1 0 0 0,0 0 0 0 0,0 0 0 0 0,0 0-1 0 0,0 0 1 0 0,0 0 0 0 0,0-1 0 0 0,-1 1-1 0 0,1 0 1 0 0,0 0 0 0 0,-1 0 0 0 0,1-1 0 0 0,0-1-1 0 0,1-2 139 0 0,-1 0-1 0 0,1 0 0 0 0,-1 0 1 0 0,1-5-1 0 0,-1 0-93 0 0,-1-1 68 0 0,2 1 0 0 0,-1 0 0 0 0,1 0 0 0 0,1 1 0 0 0,6-19 0 0 0,3 10-2401 0 0,-11 16 1689 0 0,0 1 0 0 0,0 0 0 0 0,0-1 0 0 0,0 1 0 0 0,1 0 0 0 0,-1 0 0 0 0,0 0 0 0 0,1 0 0 0 0,-1 0 0 0 0,3-1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32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0 224 9216 0 0,'0'0'3246'0'0,"12"10"-79"0"0,-9-7-2838 0 0,0-1 0 0 0,1 0-1 0 0,-1 0 1 0 0,1 0 0 0 0,-1 0 0 0 0,1-1 0 0 0,0 1-1 0 0,0-1 1 0 0,0 0 0 0 0,0 0 0 0 0,0 0 0 0 0,8 0 0 0 0,5-1 636 0 0,30-2 1 0 0,-34 1-863 0 0,226-24 1478 0 0,-18 10-10 0 0,-208 14-1548 0 0,12-3 191 0 0,-24 4-177 0 0,0 0 0 0 0,-1 0 0 0 0,1-1 0 0 0,0 1 0 0 0,0-1 0 0 0,0 1 1 0 0,0 0-1 0 0,0-1 0 0 0,0 0 0 0 0,0 1 0 0 0,-1-1 0 0 0,1 1 0 0 0,0-1 0 0 0,0 0 0 0 0,-1 0 0 0 0,1 1 0 0 0,0-1 0 0 0,-1 0 0 0 0,1-1 0 0 0,0 1-4 0 0,-1 0-1 0 0,0-1 1 0 0,0 1-1 0 0,0 0 1 0 0,0 0 0 0 0,0 0-1 0 0,0 0 1 0 0,-1 0-1 0 0,1 0 1 0 0,0 0 0 0 0,-1 0-1 0 0,1 0 1 0 0,0 0-1 0 0,-1 0 1 0 0,1 0-1 0 0,-1 0 1 0 0,0 0 0 0 0,0-1-1 0 0,-6-7 100 0 0,-1 0 0 0 0,0 1 0 0 0,0 0-1 0 0,0 1 1 0 0,-1 0 0 0 0,-10-6 0 0 0,10 6-60 0 0,-141-85 154 0 0,136 86-240 0 0,1 0 757 0 0,15 5-657 0 0,10 2-531 0 0,-5 0 351 0 0,8 1-77 0 0,1-1 0 0 0,16 0 0 0 0,94-1 576 0 0,-47 2-90 0 0,-62-3-123 0 0,-11 1-167 0 0,-1-1 1 0 0,1 1-1 0 0,0 0 1 0 0,0 1-1 0 0,0-1 1 0 0,0 1-1 0 0,0 0 0 0 0,0 1 1 0 0,-1-1-1 0 0,1 1 1 0 0,0 0-1 0 0,8 5 1 0 0,-13-6-18 0 0,0 0-1 0 0,0 0 1 0 0,0 1 0 0 0,0-1-1 0 0,-1 0 1 0 0,1 0 0 0 0,0 1 0 0 0,-1-1-1 0 0,1 0 1 0 0,0 1 0 0 0,-1-1 0 0 0,0 0-1 0 0,1 1 1 0 0,-1-1 0 0 0,0 1 0 0 0,0-1-1 0 0,0 1 1 0 0,0-1 0 0 0,0 0 0 0 0,0 1-1 0 0,0-1 1 0 0,0 1 0 0 0,-1 1 0 0 0,0 3 23 0 0,-1 0 0 0 0,0 0 0 0 0,0 0 0 0 0,-3 6 0 0 0,-5 7 134 0 0,-2 0 0 0 0,0-1 0 0 0,-29 33 1 0 0,23-30-2882 0 0,-26 41 1 0 0,36-49-6274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4:43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32 3224 0 0,'-26'-16'25054'0'0,"35"18"-23558"0"0,21 7-674 0 0,-23-7-597 0 0,0 0-1 0 0,0-1 0 0 0,0 0 0 0 0,9 1 0 0 0,6 1-375 0 0,-2 1 123 0 0,-5-1 69 0 0,0-1 1 0 0,1 0-1 0 0,25-1 0 0 0,-39-1-41 0 0,-3 1 0 0 0,3-1 0 0 0,23 1 0 0 0,34-6 208 0 0,12 1-69 0 0,-41 0-123 0 0,0 0 3 0 0,36-1-1 0 0,-34 4 0 0 0,-19 0-3 0 0,1 1 1 0 0,18 2-1 0 0,-20-1-15 0 0,156 20 0 0 0,95-17 205 0 0,-157-5-154 0 0,23-8 34 0 0,-47 2-42 0 0,183-13-67 0 0,-144 8 35 0 0,223 6 160 0 0,-215 7-137 0 0,44 8-18 0 0,-64-1-8 0 0,129-6-8 0 0,-108-3 0 0 0,-123 1 0 0 0,-2 0 0 0 0,-1 0-35 0 0,-3 0-145 0 0,-2-1-28 0 0,0 1 1 0 0,0-1-1 0 0,0 1 0 0 0,0 0 0 0 0,0 0 0 0 0,0-1 0 0 0,0 1 0 0 0,0 0 0 0 0,0 0 0 0 0,0 0 0 0 0,0 0 1 0 0,-1 0-1 0 0,0 1 0 0 0,-32 1-3852 0 0,23-2 3171 0 0,-24 0-1669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7:59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128 110 4608 0 0,'0'0'353'0'0,"-15"5"-201"0"0,12-5 177 0 0,0 0 0 0 0,0 0 0 0 0,-1 0 0 0 0,1 0 0 0 0,0 0 0 0 0,0-1 0 0 0,-1 1 0 0 0,1-1 1 0 0,0 0-1 0 0,0 0 0 0 0,-4-2 0 0 0,6 3-34 0 0,-1-1 0 0 0,1 0 0 0 0,0 0 0 0 0,-1 0 0 0 0,1 1 0 0 0,0-1 0 0 0,-1 0 0 0 0,1 0 0 0 0,0-1 0 0 0,0 1 0 0 0,0 0 0 0 0,0 0 0 0 0,0 0 0 0 0,1-1 0 0 0,-1 1 0 0 0,0-1 0 0 0,0 1 0 0 0,1 0 0 0 0,-1-1 0 0 0,1 1 0 0 0,-1-1 0 0 0,1 1 0 0 0,0-1 0 0 0,-1-2 0 0 0,0 0 486 0 0,0 1 0 0 0,0-1 0 0 0,-1 1 0 0 0,1-1 0 0 0,-4-4 0 0 0,5 8-632 0 0,0-1-1 0 0,-1 1 0 0 0,1-1 1 0 0,-1 1-1 0 0,1 0 0 0 0,-1-1 1 0 0,0 1-1 0 0,1 0 1 0 0,-1-1-1 0 0,1 1 0 0 0,-1 0 1 0 0,0 0-1 0 0,1 0 0 0 0,-2-1 1 0 0,1 1 55 0 0,0 0 1 0 0,-1-1 0 0 0,1 1 0 0 0,0 0 0 0 0,0 0-1 0 0,-1 0 1 0 0,1 0 0 0 0,0 0 0 0 0,0 1-1 0 0,0-1 1 0 0,-3 1 0 0 0,4-1-144 0 0,-1 0 0 0 0,0 1 0 0 0,1-1 0 0 0,-1 1 0 0 0,0-1 1 0 0,1 1-1 0 0,-1-1 0 0 0,1 1 0 0 0,-1-1 0 0 0,1 1 0 0 0,-1 0 0 0 0,1-1 0 0 0,-1 1 1 0 0,1 0-1 0 0,0-1 0 0 0,-1 1 0 0 0,1 0 0 0 0,0 0 0 0 0,-1-1 0 0 0,1 1 0 0 0,0 0 1 0 0,0 0-1 0 0,0 0 0 0 0,0-1 0 0 0,0 1 0 0 0,0 1 0 0 0,0-1-11 0 0,1 1 0 0 0,-1-1 0 0 0,1 0 0 0 0,0 1 0 0 0,-1-1 0 0 0,1 0 0 0 0,0 0 0 0 0,0 0 0 0 0,0 0 0 0 0,0 0 0 0 0,0 0 0 0 0,0 0 0 0 0,2 2 0 0 0,2 0 134 0 0,0 1 1 0 0,1 0-1 0 0,0-1 1 0 0,0 0 0 0 0,9 2-1 0 0,3 0-84 0 0,1-2-1 0 0,-1 0 1 0 0,1-1 0 0 0,33-1-1 0 0,2 1 179 0 0,321 17 1317 0 0,42 1-1163 0 0,54-36 269 0 0,-404 9-701 0 0,113-13 0 0 0,-57 8 0 0 0,-50 6 0 0 0,-63 5 0 0 0,0 2 0 0 0,-1-1 0 0 0,15 3 0 0 0,14 1 0 0 0,-10-1 0 0 0,-24-3 0 0 0,0 1 0 0 0,0 0 0 0 0,0-1 0 0 0,0 1 0 0 0,0-1 0 0 0,0 0 0 0 0,0-1 0 0 0,0 1 0 0 0,0-1 0 0 0,0 0 0 0 0,0 0 0 0 0,5-1 0 0 0,2-4 0 0 0,-8 5 0 0 0,0 0 0 0 0,-1 0 0 0 0,1 0 0 0 0,-1 0 0 0 0,1-1 0 0 0,-1 0 0 0 0,1 1 0 0 0,-1-1 0 0 0,0 0 0 0 0,0 0 0 0 0,0 0 0 0 0,3-4 0 0 0,-3 3-28 0 0,0 1 0 0 0,-1-1-1 0 0,1 0 1 0 0,-1 1 0 0 0,1-1 0 0 0,-1 0 0 0 0,0 0-1 0 0,0 0 1 0 0,0 0 0 0 0,-1 0 0 0 0,1 0-1 0 0,-1 0 1 0 0,1 0 0 0 0,-1 0 0 0 0,0-1 0 0 0,0 1-1 0 0,0 0 1 0 0,-2-4 0 0 0,-1-8-4196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8:01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63 3680 0 0,'0'0'284'0'0,"-8"0"69"0"0,-3 0 1288 0 0,7 0-927 0 0,0 0-1 0 0,0 0 0 0 0,0 0 1 0 0,0 0-1 0 0,0-1 0 0 0,0 0 1 0 0,0 0-1 0 0,0 0 0 0 0,-6-3 1 0 0,-20-8 1580 0 0,23 10-1748 0 0,-1-1-1 0 0,1 0 0 0 0,0-1 1 0 0,0 1-1 0 0,0-1 0 0 0,-7-6 0 0 0,2 1 1013 0 0,6 4 1863 0 0,21 5-2053 0 0,-5 2-1288 0 0,1 1-1 0 0,-1 0 1 0 0,0 0-1 0 0,11 5 1 0 0,1 0 470 0 0,23 6 115 0 0,85 15-1 0 0,-16-18 404 0 0,-113-11-1043 0 0,7 1 46 0 0,-1 0-1 0 0,1 1 1 0 0,0-1-1 0 0,-1 2 1 0 0,8 2-1 0 0,-14-4-155 0 0,-13 9 363 0 0,6-8-230 0 0,-1 0 0 0 0,1 0 0 0 0,-1-1-1 0 0,1 0 1 0 0,-1 0 0 0 0,0-1 0 0 0,1 1 0 0 0,-1-1-1 0 0,-9-2 1 0 0,-8 2 25 0 0,-1-2-24 0 0,-1-1 0 0 0,-40-9 0 0 0,-7-1 4 0 0,6 5-36 0 0,-46-6 45 0 0,109 12 652 0 0,4 1-353 0 0,10-2-356 0 0,18-1-427 0 0,5 1 430 0 0,122-12 640 0 0,-106 8-636 0 0,61 1-1 0 0,-78 11-11 0 0,-32-5 0 0 0,0 0 0 0 0,0 0 0 0 0,0 0 0 0 0,0 0 0 0 0,0 0 0 0 0,-1 0 0 0 0,1 0 0 0 0,0 0 0 0 0,0 0 0 0 0,0 0 0 0 0,0 1 0 0 0,0-1 0 0 0,0 0 0 0 0,0 0 0 0 0,0 0 0 0 0,-1 0 0 0 0,1 0 0 0 0,0 0 0 0 0,0 0 0 0 0,0 1 0 0 0,0-1 0 0 0,0 0 0 0 0,0 0 0 0 0,0 0 0 0 0,0 0 0 0 0,0 0 0 0 0,0 0 0 0 0,0 1 0 0 0,0-1 0 0 0,0 0 0 0 0,0 0 0 0 0,0 0 0 0 0,0 0 0 0 0,0 0 0 0 0,0 0 0 0 0,0 1 0 0 0,0-1 0 0 0,0 0 0 0 0,0 0 0 0 0,0 0 0 0 0,0 0 0 0 0,0 0 0 0 0,1 0 0 0 0,-1 1 0 0 0,0-1 0 0 0,0 0 0 0 0,0 0 0 0 0,0 0 0 0 0,0 0 0 0 0,0 0 0 0 0,0 0 0 0 0,0 0 0 0 0,0 0 0 0 0,1 0 0 0 0,-1 0 0 0 0,0 1 0 0 0,0-1 0 0 0,0 0 0 0 0,0 0 0 0 0,0 0 0 0 0,0 0 0 0 0,1 0 0 0 0,-1 0 0 0 0,0 0 0 0 0,0 0 0 0 0,0 0 0 0 0,0 0 0 0 0,0 0 0 0 0,1 0 0 0 0,-9 5 0 0 0,8-5 0 0 0,-10 3 94 0 0,0 1-1 0 0,-1-1 1 0 0,0-1 0 0 0,0 0-1 0 0,1 0 1 0 0,-1-1 0 0 0,-19 0-1 0 0,-3 0 38 0 0,-88 5-63 0 0,-31 3-61 0 0,149-8 4 0 0,0-1 0 0 0,0 0 0 0 0,0 1 0 0 0,1 0 0 0 0,-1-1 0 0 0,0 1 0 0 0,1 0 1 0 0,-5 2-1 0 0,7-3-11 0 0,0 0 0 0 0,0 1 0 0 0,0-1 0 0 0,0 0 1 0 0,-1 0-1 0 0,1 0 0 0 0,0 0 0 0 0,0 0 0 0 0,0 0 1 0 0,0 0-1 0 0,-1 0 0 0 0,1 0 0 0 0,0 1 0 0 0,0-1 0 0 0,0 0 1 0 0,0 0-1 0 0,0 0 0 0 0,0 0 0 0 0,-1 1 0 0 0,1-1 1 0 0,0 0-1 0 0,0 0 0 0 0,0 0 0 0 0,0 0 0 0 0,0 1 1 0 0,0-1-1 0 0,0 0 0 0 0,0 0 0 0 0,0 0 0 0 0,0 1 0 0 0,0-1 1 0 0,0 0-1 0 0,0 0 0 0 0,0 0 0 0 0,0 0 0 0 0,0 1 1 0 0,0-1-1 0 0,0 0 0 0 0,0 0 0 0 0,0 0 0 0 0,0 1 1 0 0,0-1-1 0 0,1 0 0 0 0,-1 0 0 0 0,0 0 0 0 0,0 0 0 0 0,0 1 1 0 0,0-1-1 0 0,0 0 0 0 0,0 0 0 0 0,1 0 0 0 0,-1 0 1 0 0,0 0-1 0 0,0 0 0 0 0,0 0 0 0 0,0 1 0 0 0,1-1 1 0 0,-1 0-1 0 0,0 0 0 0 0,0 0 0 0 0,0 0 0 0 0,9 3-2 0 0,-4-3 2 0 0,-1 0 0 0 0,0 0 0 0 0,0 0 0 0 0,1-1 0 0 0,-1 0 0 0 0,0 1 0 0 0,0-2 0 0 0,7-1 0 0 0,14-4 0 0 0,64-7 0 0 0,45-3 0 0 0,-91 11 0 0 0,93-6 0 0 0,-135 12 0 0 0,-1 0 0 0 0,0 0 0 0 0,1 0 0 0 0,-1 0 0 0 0,1 0 0 0 0,-1 0 0 0 0,0 0 0 0 0,1 0 0 0 0,-1 0 0 0 0,0 0 0 0 0,1 0 0 0 0,-1 0 0 0 0,1 1 0 0 0,-1-1 0 0 0,0 0 0 0 0,1 0 0 0 0,-1 0 0 0 0,0 0 0 0 0,0 1 0 0 0,1-1 0 0 0,-1 0 0 0 0,0 0 0 0 0,1 1 0 0 0,-1-1 0 0 0,0 0 0 0 0,0 1 0 0 0,1-1 0 0 0,-1 0 0 0 0,0 0 0 0 0,0 1 0 0 0,0-1 0 0 0,0 1 0 0 0,1-1 0 0 0,-1 0 0 0 0,0 1 0 0 0,0-1 0 0 0,0 0 0 0 0,0 1 0 0 0,0-1 0 0 0,0 0 0 0 0,0 1 0 0 0,0-1 0 0 0,0 1 0 0 0,0-1 0 0 0,0 0 0 0 0,0 1 0 0 0,-5 10 0 0 0,3-9 0 0 0,0-1 0 0 0,-1 0 0 0 0,1 0 0 0 0,-1 0 0 0 0,1 0 0 0 0,-1-1 0 0 0,0 1 0 0 0,1-1 0 0 0,-1 1 0 0 0,0-1 0 0 0,1 0 0 0 0,-1 0 0 0 0,-4-1 0 0 0,2 1 0 0 0,-220-6 0 0 0,192 5 0 0 0,-1 1 0 0 0,0 2 0 0 0,-41 8 0 0 0,72-9-35 0 0,20 4-642 0 0,20-4 861 0 0,1-3 0 0 0,0-1 1 0 0,41-8-1 0 0,40-4-666 0 0,33 10 414 0 0,-130 5 169 0 0,1 2 0 0 0,-1 1 0 0 0,0 1 0 0 0,39 12 0 0 0,48 25-2010 0 0,-94-37 358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8:07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15 279 15376 0 0,'-3'-2'175'0'0,"2"2"-111"0"0,1-1-1 0 0,-1 1 1 0 0,0-1 0 0 0,1 1 0 0 0,-1 0 0 0 0,0-1 0 0 0,1 0-1 0 0,-1 1 1 0 0,1-1 0 0 0,-1 1 0 0 0,0-1 0 0 0,1 0-1 0 0,0 1 1 0 0,-1-1 0 0 0,1 0 0 0 0,-1 0 0 0 0,1 1-1 0 0,0-1 1 0 0,-1 0 0 0 0,1 0 0 0 0,0 1 0 0 0,0-1 0 0 0,0 0-1 0 0,0-1 1 0 0,0 1 51 0 0,0 1 0 0 0,0 0 0 0 0,0-1 0 0 0,0 1-1 0 0,0 0 1 0 0,1-1 0 0 0,-1 1 0 0 0,0 0 0 0 0,0 0 0 0 0,0-1 0 0 0,1 1 0 0 0,-1 0-1 0 0,0 0 1 0 0,0-1 0 0 0,1 1 0 0 0,-1 0 0 0 0,0 0 0 0 0,0 0 0 0 0,1-1-1 0 0,-1 1 1 0 0,0 0 0 0 0,1 0 0 0 0,-1 0 0 0 0,0 0 0 0 0,1 0 0 0 0,-1 0-1 0 0,0 0 1 0 0,1 0 0 0 0,-1 0 0 0 0,0 0 0 0 0,1 0 0 0 0,-1 0 0 0 0,0 0 0 0 0,1 0-1 0 0,0 0 1 0 0,17 2-165 0 0,-12-1 761 0 0,16 1-24 0 0,-1-1 0 0 0,0-2-1 0 0,0 0 1 0 0,23-4 0 0 0,83-25-354 0 0,-101 22 195 0 0,1-1 1 0 0,43-23 0 0 0,-66 30-463 0 0,29-19 159 0 0,-31 20-214 0 0,-1 0 0 0 0,1 0 1 0 0,-1 0-1 0 0,0 0 0 0 0,0 0 0 0 0,1-1 0 0 0,-1 1 1 0 0,0 0-1 0 0,0-1 0 0 0,0 1 0 0 0,0-1 1 0 0,0 0-1 0 0,-1 1 0 0 0,1-1 0 0 0,0 0 0 0 0,-1 1 1 0 0,1-1-1 0 0,-1-2 0 0 0,0 3 10 0 0,0 0 0 0 0,-1 0 0 0 0,1 0 0 0 0,-1 0 0 0 0,0 0 0 0 0,1 0 0 0 0,-1 0-1 0 0,0 0 1 0 0,1 0 0 0 0,-1 0 0 0 0,0 0 0 0 0,0 1 0 0 0,0-1 0 0 0,0 0 0 0 0,0 0 0 0 0,0 1 0 0 0,0-1 0 0 0,-2 0-1 0 0,-20-10 167 0 0,-4 2-96 0 0,0 2-1 0 0,-1 0 0 0 0,-51-4 1 0 0,50 7-93 0 0,12 3 94 0 0,-22 0-1 0 0,25 1 94 0 0,13 0 276 0 0,12 7-311 0 0,-6-5-140 0 0,-1-1 1 0 0,0-1-1 0 0,1 1 1 0 0,-1-1 0 0 0,0 1-1 0 0,1-1 1 0 0,-1 0-1 0 0,6-1 1 0 0,38-9 69 0 0,-31 6-39 0 0,57-14 47 0 0,-26 6 22 0 0,61-7 1 0 0,-84 18-111 0 0,-24 1 3 0 0,0 0 0 0 0,0 0 1 0 0,0 0-1 0 0,0 0 0 0 0,0 0 0 0 0,0 0 0 0 0,0 0 0 0 0,0 1 1 0 0,0-1-1 0 0,0 0 0 0 0,0 1 0 0 0,0-1 0 0 0,0 1 0 0 0,0-1 0 0 0,0 1 1 0 0,0-1-1 0 0,0 1 0 0 0,0 0 0 0 0,0-1 0 0 0,-1 1 0 0 0,1 0 1 0 0,0 0-1 0 0,0 0 0 0 0,-1-1 0 0 0,1 1 0 0 0,-1 0 0 0 0,1 0 1 0 0,0 2-1 0 0,0-1 11 0 0,-1 0 0 0 0,1 1 0 0 0,-1-1 0 0 0,0 1 0 0 0,0 0 0 0 0,0-1 0 0 0,0 6 0 0 0,0-8-13 0 0,-2 12 35 0 0,-1-1 0 0 0,0-1 1 0 0,0 1-1 0 0,-1 0 0 0 0,-1-1 0 0 0,-7 14 0 0 0,-3 7 37 0 0,-61 111 137 0 0,28-50-350 0 0,47-89 83 0 0,0 1 0 0 0,0-1 0 0 0,0 0 0 0 0,0 1 0 0 0,0-1-1 0 0,1 1 1 0 0,-1 6 0 0 0,1-9-39 0 0,0 0 0 0 0,0 0 0 0 0,0 0-1 0 0,1 0 1 0 0,-1 0 0 0 0,0 0 0 0 0,0 0 0 0 0,0 0 0 0 0,1 0-1 0 0,-1 0 1 0 0,1 0 0 0 0,-1-1 0 0 0,0 1 0 0 0,1 0 0 0 0,0 0-1 0 0,-1 0 1 0 0,1 0 0 0 0,-1-1 0 0 0,1 1 0 0 0,0 0 0 0 0,0-1-1 0 0,-1 1 1 0 0,1 0 0 0 0,0-1 0 0 0,0 1 0 0 0,0-1 0 0 0,0 0-1 0 0,0 1 1 0 0,-1-1 0 0 0,1 1 0 0 0,1-1 0 0 0,12 1-1467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8:13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23 184 11976 0 0,'-22'9'3549'0'0,"30"-9"-2802"0"0,18-4-31 0 0,32-9 1 0 0,-33 6-506 0 0,37-4 0 0 0,78 8 722 0 0,-90 4-666 0 0,58 0 275 0 0,105-2 176 0 0,292-32 476 0 0,-343 23-944 0 0,412-35 878 0 0,-135 30 48 0 0,-365 16-1064 0 0,10-1 55 0 0,139-3 468 0 0,93-32 283 0 0,-196 22-2134 0 0,-105 10-448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8:14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57 10136 0 0,'-39'-2'2794'0'0,"54"4"5149"0"0,20 5-6462 0 0,5 2-1484 0 0,12-4 598 0 0,-1-1-1 0 0,61-5 0 0 0,-39 0-401 0 0,180-6 471 0 0,-33 4-572 0 0,160-7 8 0 0,-145 3 387 0 0,-99 4-214 0 0,389-4 767 0 0,-191-4-567 0 0,165-1 206 0 0,-105 2 249 0 0,-152 0 136 0 0,-234 10-1066 0 0,0 1 0 0 0,0 0-1 0 0,0 0 1 0 0,-1 0 0 0 0,1 1-1 0 0,13 4 1 0 0,-12-3 65 0 0,-1 0-1 0 0,1-1 1 0 0,0 0 0 0 0,-1-1-1 0 0,11 1 1 0 0,17 1 369 0 0,-36-3-428 0 0,0 0-1 0 0,0 0 1 0 0,0 0-1 0 0,0 0 1 0 0,-1-1 0 0 0,1 1-1 0 0,0 0 1 0 0,0 0 0 0 0,0 0-1 0 0,0 0 1 0 0,0 0-1 0 0,0 0 1 0 0,0 0 0 0 0,0-1-1 0 0,0 1 1 0 0,0 0-1 0 0,0 0 1 0 0,0 0 0 0 0,0 0-1 0 0,0 0 1 0 0,0 0-1 0 0,0-1 1 0 0,0 1 0 0 0,0 0-1 0 0,0 0 1 0 0,0 0-1 0 0,0 0 1 0 0,0 0 0 0 0,0 0-1 0 0,0-1 1 0 0,0 1-1 0 0,0 0 1 0 0,1 0 0 0 0,-1 0-1 0 0,0 0 1 0 0,0 0 0 0 0,0 0-1 0 0,0 0 1 0 0,0 0-1 0 0,0 0 1 0 0,0-1 0 0 0,0 1-1 0 0,1 0 1 0 0,-1 0-1 0 0,0 0 1 0 0,0 0 0 0 0,0 0-1 0 0,0 0 1 0 0,0 0-1 0 0,0 0 1 0 0,0 0 0 0 0,1 0-1 0 0,-1 0 1 0 0,0 0-1 0 0,-2-2-150 0 0,-4-2-953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8:34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9528 0 0,'0'0'3764'0'0,"-6"8"-972"0"0,6-6-2694 0 0,0 0 0 0 0,1 0 0 0 0,-1 1 0 0 0,0-1 1 0 0,1 0-1 0 0,0 0 0 0 0,0 0 0 0 0,-1 0 1 0 0,1 0-1 0 0,0 0 0 0 0,1 0 0 0 0,-1 0 0 0 0,0 0 1 0 0,0 0-1 0 0,1 0 0 0 0,-1-1 0 0 0,1 1 1 0 0,0-1-1 0 0,-1 1 0 0 0,1-1 0 0 0,0 0 1 0 0,0 1-1 0 0,0-1 0 0 0,0 0 0 0 0,3 1 0 0 0,1 0-76 0 0,1 1-1 0 0,-1-1 0 0 0,0-1 0 0 0,1 1 1 0 0,0-1-1 0 0,-1 0 0 0 0,12 0 0 0 0,129-12 1288 0 0,1 0-750 0 0,-8 7-428 0 0,106 5-66 0 0,151 24 163 0 0,-165-23 1068 0 0,-34-1-340 0 0,-115 2-871 0 0,173-2 1888 0 0,-231-1-2132 0 0,0 1-1 0 0,45 7 1 0 0,-27-2 75 0 0,245 12 642 0 0,-229-18-499 0 0,118-3 212 0 0,8-4-207 0 0,-42 6 17 0 0,44-3 114 0 0,-119-1 87 0 0,0 3 0 0 0,123 14 0 0 0,-156-10-53 0 0,70-6 1 0 0,-17 0 29 0 0,-30 5-126 0 0,130-4 438 0 0,-1-13-139 0 0,-64 10-237 0 0,-121 6-277 0 0,4-2-507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39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92 14280 0 0,'0'0'1297'0'0,"-2"-14"-601"0"0,1 9-246 0 0,0-1 0 0 0,0 1 1 0 0,1 0-1 0 0,0-9 0 0 0,0 9-3 0 0,0 1 1 0 0,0-1 0 0 0,-1 1-1 0 0,1-1 1 0 0,-1 1-1 0 0,-2-8 1 0 0,3 12-377 0 0,-1-1 1 0 0,1 1-1 0 0,0 0 1 0 0,-1-1-1 0 0,1 1 1 0 0,-1 0 0 0 0,1 0-1 0 0,-1-1 1 0 0,1 1-1 0 0,-1 0 1 0 0,1 0-1 0 0,-1 0 1 0 0,1-1 0 0 0,-1 1-1 0 0,1 0 1 0 0,-1 0-1 0 0,1 0 1 0 0,-1 0-1 0 0,1 0 1 0 0,-1 0-1 0 0,1 0 1 0 0,-1 0 0 0 0,1 0-1 0 0,-2 1 1 0 0,-12 2 693 0 0,0 3-347 0 0,1 1-1 0 0,-1 1 1 0 0,-16 12-1 0 0,20-13-300 0 0,-7 4 53 0 0,0 1 0 0 0,1 0 0 0 0,0 1 0 0 0,1 1 0 0 0,1 1 0 0 0,0 0 0 0 0,1 1 0 0 0,-11 18 0 0 0,14-19-162 0 0,2 0-1 0 0,0 1 0 0 0,0 1 1 0 0,2-1-1 0 0,0 1 0 0 0,-6 30 0 0 0,10-39-7 0 0,1-1 0 0 0,1 0 0 0 0,-1 0-1 0 0,1 1 1 0 0,1-1 0 0 0,-1 0 0 0 0,1 1 0 0 0,0-1-1 0 0,1 0 1 0 0,0 0 0 0 0,0 0 0 0 0,0 0 0 0 0,1 0-1 0 0,0 0 1 0 0,1-1 0 0 0,-1 0 0 0 0,1 1 0 0 0,0-1-1 0 0,6 6 1 0 0,-6-8 16 0 0,0 0 0 0 0,0 0-1 0 0,1 0 1 0 0,-1-1 0 0 0,1 0-1 0 0,0 0 1 0 0,0 0 0 0 0,0 0-1 0 0,0-1 1 0 0,1 1 0 0 0,-1-1-1 0 0,1-1 1 0 0,-1 1 0 0 0,1-1-1 0 0,0 0 1 0 0,0 0 0 0 0,-1-1-1 0 0,1 0 1 0 0,7 0 0 0 0,-4-1 52 0 0,-1 0 1 0 0,1-1 0 0 0,-1 0 0 0 0,0 0 0 0 0,0-1-1 0 0,0 0 1 0 0,0 0 0 0 0,0-1 0 0 0,-1 0 0 0 0,0 0-1 0 0,1-1 1 0 0,9-9 0 0 0,11-11 205 0 0,-1-1 1 0 0,30-37-1 0 0,-45 47-238 0 0,0 0 0 0 0,-2 0 1 0 0,0-1-1 0 0,0 0 0 0 0,-2-1 0 0 0,8-22 0 0 0,-14 33-287 0 0,0 1 1 0 0,-1-1-1 0 0,0-1 1 0 0,0 1-1 0 0,-1 0 0 0 0,0 0 1 0 0,0 0-1 0 0,-1-7 0 0 0,0 7-475 0 0,0 1 1 0 0,-1 0-1 0 0,1 0 0 0 0,-1 1 0 0 0,-4-9 1 0 0,0 5-1197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9:55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79 7976 0 0,'0'0'720'0'0,"-9"-13"1405"0"0,5-8 2753 0 0,2 5-1382 0 0,4 13-2141 0 0,-1 3-1169 0 0,-1 0-1 0 0,6 2 4836 0 0,-6-1-4836 0 0,0-1 1 0 0,0 0 0 0 0,0 0 0 0 0,0 1 0 0 0,1 1-90 0 0,0-1-1 0 0,0 1 1 0 0,1 0 0 0 0,-1-1-1 0 0,0 1 1 0 0,1-1 0 0 0,-1 0-1 0 0,0 1 1 0 0,1-1 0 0 0,0 0-1 0 0,-1 0 1 0 0,1 0-1 0 0,0 0 1 0 0,-1 0 0 0 0,1 0-1 0 0,0 0 1 0 0,0-1 0 0 0,0 1-1 0 0,0-1 1 0 0,0 1 0 0 0,3-1-1 0 0,7 1 176 0 0,-1 0 0 0 0,21-2 0 0 0,-10 0-497 0 0,123 8 647 0 0,37-1 235 0 0,-12-7 139 0 0,-89 1-458 0 0,-61 1-195 0 0,30 6 1 0 0,-31-4-8 0 0,33 1 1 0 0,-46-4-130 0 0,29-2 116 0 0,-34 2-119 0 0,1 0 0 0 0,-1-1 0 0 0,0 1 0 0 0,1 0 0 0 0,-1-1 0 0 0,0 1 0 0 0,1-1 0 0 0,-1 1 0 0 0,0-1 0 0 0,0 0 0 0 0,1 0 0 0 0,-1 1 0 0 0,0-1 0 0 0,0 0 0 0 0,0 0 1 0 0,0 0-1 0 0,0 0 0 0 0,0 0 0 0 0,0 0 0 0 0,-1-1 0 0 0,2 0 0 0 0,1-6-473 0 0,2-8 209 0 0,-5 13-27 0 0,1-1 0 0 0,-2 1-1 0 0,1 0 1 0 0,0-1 0 0 0,-2-6 0 0 0,-1 0-1639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0:32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77 198 1840 0 0,'0'0'83'0'0,"-1"0"-6"0"0,-1 1-3 0 0,1 0-1 0 0,-1-1 1 0 0,1 1 0 0 0,-1 0 0 0 0,1-1-1 0 0,-1 0 1 0 0,1 1 0 0 0,-1-1-1 0 0,1 0 1 0 0,-1 0 0 0 0,0 0 0 0 0,1 0-1 0 0,-1 0 1 0 0,-2-1 0 0 0,-3 0 1715 0 0,5 1-1510 0 0,1 0 0 0 0,-1 0 0 0 0,0 0 0 0 0,1 0 0 0 0,-1-1 0 0 0,1 1 0 0 0,-1 0 0 0 0,1-1 0 0 0,-1 1 0 0 0,1-1 0 0 0,0 0 1 0 0,-1 1-1 0 0,1-1 0 0 0,-1 0 0 0 0,1 0 0 0 0,0 0 0 0 0,0 0 0 0 0,0 0 0 0 0,0 0 0 0 0,-1 0 0 0 0,0-2 0 0 0,-3-5 457 0 0,1 2 270 0 0,5 1 2442 0 0,-2 5-3341 0 0,1 1 1 0 0,0-1 0 0 0,0 1 0 0 0,-1-1 0 0 0,1 1 0 0 0,0-1-1 0 0,0 1 1 0 0,0 0 0 0 0,0-1 0 0 0,0 1 0 0 0,0-1 0 0 0,0 1-1 0 0,0-1 1 0 0,0 1 0 0 0,0 0 0 0 0,0-1 0 0 0,0 1-1 0 0,0-1 1 0 0,0 1 0 0 0,1-1 0 0 0,-1 1 0 0 0,0 0 0 0 0,0-1-1 0 0,1 1 1 0 0,-1-1 0 0 0,0 1 0 0 0,1-1 0 0 0,-1 0 0 0 0,0 1-1 0 0,1 0 1 0 0,1 0-10 0 0,-1-1 0 0 0,1 1 0 0 0,-1 0 0 0 0,1-1 0 0 0,-1 1 0 0 0,1-1 0 0 0,-1 1-1 0 0,1-1 1 0 0,0 0 0 0 0,-1 0 0 0 0,3 1 0 0 0,4-1 145 0 0,1-1-1 0 0,-1 1 1 0 0,12-3-1 0 0,102-28 1132 0 0,37-6-636 0 0,2 22-129 0 0,37-7 94 0 0,-121 9-513 0 0,-1 4 0 0 0,2 4 0 0 0,106 5 0 0 0,-61 13 43 0 0,-6 0-298 0 0,-75-11 245 0 0,-1-2 0 0 0,0-2-1 0 0,44-7 1 0 0,71-8 287 0 0,-16 2-189 0 0,111-8 218 0 0,-130 25-488 0 0,-98-1 8 0 0,0 1 0 0 0,0 1 0 0 0,34 9 0 0 0,-51-11 12 0 0,0-1 0 0 0,1 1-1 0 0,-1-1 1 0 0,0 0 0 0 0,1-1-1 0 0,-1 1 1 0 0,0-1 0 0 0,0-1 0 0 0,0 1-1 0 0,1-1 1 0 0,-2 0 0 0 0,1 0-1 0 0,7-4 1 0 0,0-6-210 0 0,-4 4-2294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0:40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41 2760 0 0,'-13'-12'4249'0'0,"12"10"-3788"0"0,-1 1 0 0 0,1-1 0 0 0,0 1 0 0 0,0-1 0 0 0,0 0 0 0 0,0 1 0 0 0,0-1 0 0 0,-1-2 0 0 0,-1-3 687 0 0,2 6-962 0 0,1 1 0 0 0,0-1-1 0 0,-1 1 1 0 0,1 0 0 0 0,-1-1-1 0 0,1 1 1 0 0,-1 0 0 0 0,1 0-1 0 0,-1-1 1 0 0,1 1 0 0 0,-1 0-1 0 0,1 0 1 0 0,-1 0 0 0 0,1 0-1 0 0,-1 0 1 0 0,0-1 0 0 0,1 1-1 0 0,-1 0 1 0 0,1 0 0 0 0,-1 0-1 0 0,1 1 1 0 0,-1-1 0 0 0,1 0-1 0 0,-1 0 1 0 0,0 0 0 0 0,1 0-1 0 0,-2 1 1 0 0,-18 7 711 0 0,13-5 42 0 0,-5 2-150 0 0,1 0 0 0 0,-1 1 1 0 0,1 0-1 0 0,-13 10 0 0 0,-9 12 1339 0 0,32-28-2117 0 0,1 0 0 0 0,0-1 0 0 0,0 1-1 0 0,0 0 1 0 0,0 0 0 0 0,0 0 0 0 0,-1 0 0 0 0,1 0-1 0 0,0 0 1 0 0,0 0 0 0 0,0 0 0 0 0,0 0 0 0 0,-1 0-1 0 0,1 0 1 0 0,0 0 0 0 0,0 0 0 0 0,0 0-1 0 0,0 0 1 0 0,0 0 0 0 0,-1 0 0 0 0,1 0 0 0 0,0 0-1 0 0,0 0 1 0 0,0 0 0 0 0,0 0 0 0 0,-1 1 0 0 0,1-1-1 0 0,0 0 1 0 0,0 0 0 0 0,0 0 0 0 0,0 0 0 0 0,0 0-1 0 0,0 0 1 0 0,0 0 0 0 0,-1 1 0 0 0,1-1-1 0 0,0 0 1 0 0,0 0 0 0 0,0 0 0 0 0,0 0 0 0 0,0 0-1 0 0,0 1 1 0 0,0 1-16 0 0,3 14 388 0 0,-5-12-114 0 0,-7-9-85 0 0,8 4-169 0 0,1 1 1 0 0,-1-1 0 0 0,0 1-1 0 0,1-1 1 0 0,-1 1-1 0 0,1-1 1 0 0,-1 1 0 0 0,1-1-1 0 0,0 0 1 0 0,-1 1-1 0 0,1-1 1 0 0,-1 0-1 0 0,1 1 1 0 0,0-1 0 0 0,0 0-1 0 0,-1 1 1 0 0,1-1-1 0 0,0 0 1 0 0,0 0 0 0 0,0 1-1 0 0,0-1 1 0 0,0 0-1 0 0,0 0 1 0 0,0 1 0 0 0,0-1-1 0 0,0 0 1 0 0,0 0-1 0 0,0 1 1 0 0,1-1-1 0 0,-1 0 1 0 0,0 0 0 0 0,1 0-1 0 0,0 0 3 0 0,-1 0-1 0 0,1 0 1 0 0,0 0-1 0 0,0 1 1 0 0,0-1-1 0 0,-1 0 1 0 0,1 0-1 0 0,0 1 1 0 0,0-1 0 0 0,0 1-1 0 0,0-1 1 0 0,0 1-1 0 0,0-1 1 0 0,0 1-1 0 0,1 0 1 0 0,-1 0-1 0 0,0-1 1 0 0,0 1-1 0 0,0 0 1 0 0,1 0-1 0 0,7 1 169 0 0,-1-1 0 0 0,1 2 0 0 0,8 1 0 0 0,-8-1 2 0 0,-1 0 0 0 0,0-1-1 0 0,10 1 1 0 0,80 1 246 0 0,-48 0-59 0 0,59-5 0 0 0,96-8 333 0 0,14-2 79 0 0,-106 7-799 0 0,121 11 0 0 0,-117-2 98 0 0,-74 0 143 0 0,72 14 0 0 0,-84-12-196 0 0,-19-3-10 0 0,-1 0 0 0 0,22 10 0 0 0,-23-9-6 0 0,0 0-1 0 0,0-1 1 0 0,0 0-1 0 0,13 2 1 0 0,-22-4-17 0 0,0-1 0 0 0,0 0 0 0 0,0 0 0 0 0,-1 1 0 0 0,1-1 0 0 0,0 1 0 0 0,0-1 0 0 0,0 1 0 0 0,-1-1 0 0 0,1 1 0 0 0,0-1 0 0 0,0 1 0 0 0,-1 0 0 0 0,1-1 0 0 0,-1 1 0 0 0,1 0 0 0 0,1 1 0 0 0,8 19 0 0 0,1 0 0 0 0,-10-19 0 0 0,0-1 0 0 0,0 0 0 0 0,0 0 0 0 0,0 0 0 0 0,1 0 0 0 0,-1 0 0 0 0,0 0 0 0 0,0 0 0 0 0,0-1 0 0 0,1 1 0 0 0,-1 0 0 0 0,1-1 0 0 0,-1 1 0 0 0,0-1 0 0 0,1 1 0 0 0,-1-1 0 0 0,1 0 0 0 0,-1 0 0 0 0,3 1 0 0 0,-3-1 0 0 0,0-1 0 0 0,0 1 0 0 0,0 0 0 0 0,0 0 0 0 0,0-1 0 0 0,0 1 0 0 0,0-1 0 0 0,0 1 0 0 0,0-1 0 0 0,0 1 0 0 0,0-1 0 0 0,-1 1 0 0 0,1-1 0 0 0,0 0 0 0 0,0 1 0 0 0,-1-1 0 0 0,1 0 0 0 0,0 0 0 0 0,-1 0 0 0 0,1 0 0 0 0,-1 1 0 0 0,1-1 0 0 0,-1 0 0 0 0,1 0 0 0 0,-1 0 0 0 0,1-2 0 0 0,2 0 0 0 0,18-17 35 0 0,-18 17-7 0 0,0 0 1 0 0,0 0-1 0 0,-1-1 0 0 0,1 1 1 0 0,3-7-1 0 0,-6 9-81 0 0,0 1-7 0 0,0 0 65 0 0,1 0-1 0 0,-1-1 1 0 0,0 1-1 0 0,0 0 1 0 0,1 0-1 0 0,-1 0 0 0 0,0 0 1 0 0,0 0-1 0 0,0 0 1 0 0,1 0-1 0 0,-1 0 1 0 0,0-1-1 0 0,0 1 1 0 0,0 0-1 0 0,1 0 0 0 0,-1 0 1 0 0,0-1-1 0 0,0 1 1 0 0,0 0-1 0 0,0 0 1 0 0,0 0-1 0 0,0-1 0 0 0,1 1 1 0 0,-1 0-1 0 0,0 0 1 0 0,0 0-1 0 0,0-1 1 0 0,0 1-1 0 0,0 0 1 0 0,0 0-1 0 0,0-1 0 0 0,0 1 1 0 0,3-8 39 0 0,-3 7-108 0 0,1 2-120 0 0,1 2 184 0 0,-2-3-42 0 0,-3-7-5503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0:42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76 2760 0 0,'-13'-11'293'0'0,"6"10"252"0"0,1 0 1801 0 0,-4-4 624 0 0,8 4-2731 0 0,1 1 0 0 0,0-1 0 0 0,-1 0 0 0 0,1 1 0 0 0,-1-1 0 0 0,1 0 0 0 0,0 1 0 0 0,0-1 0 0 0,-1 0 0 0 0,1 0 0 0 0,0 0 0 0 0,0 0 0 0 0,0-1 0 0 0,0 1 0 0 0,0 0 0 0 0,0 0 0 0 0,1 0 0 0 0,-1-1 0 0 0,0 1 0 0 0,1-1 0 0 0,-1 1 0 0 0,1 0 0 0 0,-1-1 0 0 0,1 1 0 0 0,-1-2 0 0 0,1 1-94 0 0,0 1 0 0 0,1 0 0 0 0,-1 0 1 0 0,0 0-1 0 0,1 0 0 0 0,-1-1 0 0 0,1 1 0 0 0,-1 0 1 0 0,1 0-1 0 0,-1 0 0 0 0,1 0 0 0 0,0 0 1 0 0,-1 0-1 0 0,1 0 0 0 0,0 0 0 0 0,0 0 1 0 0,0 1-1 0 0,0-1 0 0 0,0 0 0 0 0,0 0 1 0 0,0 1-1 0 0,0-1 0 0 0,0 1 0 0 0,0-1 1 0 0,0 1-1 0 0,2-1 0 0 0,-1 0-33 0 0,0 0 0 0 0,-1 1 0 0 0,1-1 0 0 0,0 1 0 0 0,0 0-1 0 0,0 0 1 0 0,0-1 0 0 0,0 1 0 0 0,0 0 0 0 0,0 1 0 0 0,0-1 0 0 0,0 0 0 0 0,0 0 0 0 0,0 1-1 0 0,1 0 1 0 0,48 19 1425 0 0,-9-5-590 0 0,-29-10-677 0 0,-1 0 1 0 0,1-1-1 0 0,0-1 0 0 0,19 2 0 0 0,55 2 327 0 0,-40-4-425 0 0,61 8 129 0 0,-32-3 506 0 0,84-1 0 0 0,58-8-551 0 0,-118 1-159 0 0,89-9 1115 0 0,-52 0-472 0 0,84-13-740 0 0,-70 5 979 0 0,-146 17-969 0 0,1-1-1 0 0,-1 1 1 0 0,1-1 0 0 0,-1 1 0 0 0,1 1-1 0 0,0-1 1 0 0,-1 1 0 0 0,1 0 0 0 0,-1 0 0 0 0,1 1-1 0 0,9 4 1 0 0,-12-3-1083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2:25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13 147 4608 0 0,'-13'0'19006'0'0,"57"-1"-18141"0"0,189 40 239 0 0,-209-34-890 0 0,0-2-1 0 0,0-1 1 0 0,0 0-1 0 0,0-2 1 0 0,0-1-1 0 0,0-1 0 0 0,0-1 1 0 0,0-1-1 0 0,39-12 1 0 0,-57 14-161 0 0,-1 0 1 0 0,1-1-1 0 0,-1 0 1 0 0,0 0-1 0 0,6-4 1 0 0,-10 6-37 0 0,0 1 0 0 0,0-1 0 0 0,0 1 0 0 0,0-1 1 0 0,-1 0-1 0 0,1 0 0 0 0,0 1 0 0 0,0-1 0 0 0,-1 0 0 0 0,1 0 0 0 0,0 0 1 0 0,-1 0-1 0 0,1 0 0 0 0,-1 0 0 0 0,1 0 0 0 0,-1 0 0 0 0,0 0 1 0 0,1 0-1 0 0,-1 0 0 0 0,0 0 0 0 0,0 0 0 0 0,0 0 0 0 0,0 0 0 0 0,0-1 1 0 0,0 1-1 0 0,0 0 0 0 0,0 0 0 0 0,0 0 0 0 0,0 0 0 0 0,-1 0 1 0 0,1 0-1 0 0,0 0 0 0 0,-1 0 0 0 0,0-2 0 0 0,-3-2 34 0 0,1 1-1 0 0,-1 0 1 0 0,0-1 0 0 0,0 2-1 0 0,-1-1 1 0 0,1 0-1 0 0,-1 1 1 0 0,0 0 0 0 0,0 0-1 0 0,-7-3 1 0 0,-8-3 11 0 0,-29-8-1 0 0,35 13-61 0 0,-10-5-10 0 0,5 2 31 0 0,-1 1 0 0 0,1 1 0 0 0,-1 0 0 0 0,0 1 0 0 0,-30-1 0 0 0,50 5-20 0 0,-1 0 1 0 0,0 0 1 0 0,0-1 0 0 0,0 1-1 0 0,0 0 1 0 0,0 0 0 0 0,0 0 0 0 0,0 0-1 0 0,0 1 1 0 0,0-1 0 0 0,0 0-1 0 0,0 0 1 0 0,1 0 0 0 0,-1 1 0 0 0,0-1-1 0 0,0 1 1 0 0,0-1 0 0 0,0 0-1 0 0,-1 2 1 0 0,2-2 1 0 0,0 1 1 0 0,0-1-1 0 0,0 0 0 0 0,0 1 0 0 0,0-1 0 0 0,0 0 1 0 0,0 1-1 0 0,0-1 0 0 0,0 0 0 0 0,0 1 0 0 0,0-1 1 0 0,1 0-1 0 0,-1 1 0 0 0,0-1 0 0 0,0 0 1 0 0,0 1-1 0 0,0-1 0 0 0,1 0 0 0 0,-1 1 0 0 0,0-1 1 0 0,0 0-1 0 0,0 0 0 0 0,1 1 0 0 0,-1-1 0 0 0,0 0 1 0 0,0 0-1 0 0,1 0 0 0 0,-1 1 0 0 0,0-1 1 0 0,1 0-1 0 0,4 4 3 0 0,0 1 0 0 0,0-1 0 0 0,1-1 0 0 0,-1 1 0 0 0,1-1 0 0 0,0 0 0 0 0,0-1-1 0 0,0 1 1 0 0,0-1 0 0 0,0 0 0 0 0,1 0 0 0 0,-1-1 0 0 0,1 0 0 0 0,-1 0 0 0 0,13-1 0 0 0,10 0 25 0 0,1-1 1 0 0,34-7-1 0 0,-54 6-27 0 0,69-11-69 0 0,29-3 81 0 0,-78 15 451 0 0,-40 14-242 0 0,-3-3-44 0 0,1 0 1 0 0,-27 15 0 0 0,-12 8 294 0 0,-47 40-642 0 0,31-18-205 0 0,47-39-1052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2:32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108 301 6912 0 0,'-6'1'120'0'0,"0"0"0"0"0,-1 0 0 0 0,1 0 1 0 0,-7 3-1 0 0,-18 3 2431 0 0,11-9 3928 0 0,19 2-6336 0 0,1 0 0 0 0,-1 0-1 0 0,0 0 1 0 0,0-1-1 0 0,0 1 1 0 0,0 0-1 0 0,0-1 1 0 0,0 1-1 0 0,1-1 1 0 0,-1 1-1 0 0,0-1 1 0 0,0 1-1 0 0,0-1 1 0 0,1 0-1 0 0,-1 1 1 0 0,0-1-1 0 0,1 0 1 0 0,-1 0-1 0 0,1 1 1 0 0,-1-1-1 0 0,1 0 1 0 0,-1 0-1 0 0,1 0 1 0 0,0 0-1 0 0,-1 1 1 0 0,1-1-1 0 0,0 0 1 0 0,0 0-1 0 0,-1 0 1 0 0,1 0-1 0 0,0 0 1 0 0,0 0-1 0 0,0 0 1 0 0,0 0-1 0 0,1-1 1 0 0,-1 0 14 0 0,0 0-1 0 0,1 1 1 0 0,0-1 0 0 0,-1 0-1 0 0,1 1 1 0 0,0-1 0 0 0,0 1 0 0 0,0-1-1 0 0,0 1 1 0 0,0-1 0 0 0,0 1-1 0 0,1 0 1 0 0,-1 0 0 0 0,0-1-1 0 0,1 1 1 0 0,-1 0 0 0 0,1 0 0 0 0,1-1-1 0 0,12-6 501 0 0,-10 5-481 0 0,-1 0 0 0 0,1 1 0 0 0,0 0 0 0 0,0 0 0 0 0,8-2 1 0 0,48-6 889 0 0,78-3 1 0 0,-93 10-755 0 0,-1-1 1 0 0,86-20-1 0 0,-126 23-300 0 0,0-1-1 0 0,-1 0 1 0 0,1 0-1 0 0,0-1 1 0 0,-1 1-1 0 0,1-1 1 0 0,3-3 0 0 0,-7 5-2 0 0,0 0-1 0 0,0 1 1 0 0,0-1 0 0 0,0 0 0 0 0,-1 0 0 0 0,1 0 0 0 0,0 1 0 0 0,0-1 0 0 0,-1 0 0 0 0,1 0 0 0 0,0 0 0 0 0,-1 0 0 0 0,1 0 0 0 0,-1 0 0 0 0,0 0 0 0 0,1 0-1 0 0,-1-1 1 0 0,0 1 0 0 0,1 0 0 0 0,-1 0 0 0 0,0 0 0 0 0,0 0 0 0 0,0 0 0 0 0,0-1 0 0 0,0 1 0 0 0,0 0 0 0 0,-1 0 0 0 0,1 0 0 0 0,0 0 0 0 0,0 0 0 0 0,-1 0-1 0 0,1-1 1 0 0,-1 1 0 0 0,1 0 0 0 0,-1 0 0 0 0,0-1 0 0 0,-5-5 46 0 0,0-1-1 0 0,-1 1 1 0 0,1 1-1 0 0,-1-1 1 0 0,-12-7-1 0 0,9 6-19 0 0,-1 0 0 0 0,-1 2 0 0 0,1-1 0 0 0,-1 1 0 0 0,0 1 0 0 0,0 0 0 0 0,-1 1 0 0 0,1 0-1 0 0,-1 1 1 0 0,0 0 0 0 0,0 1 0 0 0,-15 0 0 0 0,115 2 493 0 0,-43-4-206 0 0,28-2-748 0 0,-69 6 460 0 0,55 2 378 0 0,-52-2-470 0 0,0 1-1 0 0,-1 0 0 0 0,1 0 0 0 0,-1 1 1 0 0,1-1-1 0 0,-1 1 0 0 0,10 5 0 0 0,-14-6 60 0 0,0 0 0 0 0,1 0 0 0 0,-1 1 0 0 0,0-1 0 0 0,0 0 0 0 0,0 0-1 0 0,0 1 1 0 0,0-1 0 0 0,0 0 0 0 0,0 1 0 0 0,-1-1 0 0 0,1 1-1 0 0,0-1 1 0 0,-1 1 0 0 0,1-1 0 0 0,-1 1 0 0 0,0 0 0 0 0,1-1 0 0 0,-1 1-1 0 0,0-1 1 0 0,0 1 0 0 0,0 0 0 0 0,0-1 0 0 0,0 1 0 0 0,-1 0 0 0 0,0 2-1 0 0,0 2 33 0 0,-1 1-1 0 0,0-1 1 0 0,0 0-1 0 0,-1 0 1 0 0,-4 7-1 0 0,-3 4 7 0 0,-1-1-1 0 0,-1 0 1 0 0,0-1 0 0 0,-1 0 0 0 0,-17 15-1 0 0,-80 59-38 0 0,59-49-297 0 0,31-26-1403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2:45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70 3224 0 0,'-19'0'1747'0'0,"-12"0"11321"0"0,30 0-13037 0 0,1 0-1 0 0,-1 0 1 0 0,1-1-1 0 0,0 1 0 0 0,-1 0 1 0 0,1 0-1 0 0,-1 0 0 0 0,1-1 1 0 0,0 1-1 0 0,-1 0 1 0 0,1 0-1 0 0,-1-1 0 0 0,1 1 1 0 0,0 0-1 0 0,-1-1 0 0 0,1 1 1 0 0,1-11 8863 0 0,0 12-8745 0 0,11 3-111 0 0,12 2 279 0 0,-14-3-185 0 0,9 1-75 0 0,-10-1-41 0 0,1-1 0 0 0,-1 0 0 0 0,1-1 0 0 0,10 0 0 0 0,79 5 131 0 0,35-11 283 0 0,-83 2-175 0 0,96-2 361 0 0,-124 6-511 0 0,39 7 0 0 0,11 1 133 0 0,-4-3-80 0 0,33 0 227 0 0,-25-5-108 0 0,83-2 340 0 0,-17-13-219 0 0,-103 10-292 0 0,258-10 581 0 0,-284 14-682 0 0,0-1 0 0 0,0-1 0 0 0,25-5 0 0 0,-37 6-5 0 0,0 0 0 0 0,0 0 0 0 0,0 0 0 0 0,0 0 0 0 0,0-1 0 0 0,0 1 0 0 0,-1 0 0 0 0,1-1 0 0 0,-1 1 0 0 0,1-1 0 0 0,-1 0 0 0 0,1 1 0 0 0,-1-1 0 0 0,1-2 0 0 0,0 1 0 0 0,-1 1 0 0 0,1 0 0 0 0,0 0 0 0 0,-1 0 0 0 0,1 0 0 0 0,0 0 0 0 0,0 0 0 0 0,1 0 0 0 0,2-2 0 0 0,3-1-1204 0 0,-6 3 496 0 0,-1 1 0 0 0,1 0 0 0 0,-1 0 0 0 0,1 0 0 0 0,-1 0 0 0 0,1 0 0 0 0,0 0 0 0 0,-1 1 0 0 0,1-1 0 0 0,0 0 0 0 0,0 1 0 0 0,2-1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2:53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86 2760 0 0,'-14'-8'-806'0'0,"-10"0"7051"0"0,-1 0 3255 0 0,12 3-1760 0 0,165 28-6136 0 0,-83-15-1145 0 0,117 10 453 0 0,-172-18-858 0 0,10 2 90 0 0,34-4 0 0 0,-31 1-63 0 0,-20 1-35 0 0,0 0 0 0 0,0 0 0 0 0,0-1 0 0 0,0 0 0 0 0,0-1 0 0 0,8-2 0 0 0,-14 4 18 0 0,-1 0-59 0 0,0-1-1 0 0,0 1 1 0 0,1 0-1 0 0,-1 0 1 0 0,0 0 0 0 0,0 0-1 0 0,0 0 1 0 0,1 0-1 0 0,-1 0 1 0 0,0-1 0 0 0,0 1-1 0 0,0 0 1 0 0,1 0-1 0 0,-1 0 1 0 0,0-1-1 0 0,0 1 1 0 0,0 0 0 0 0,0 0-1 0 0,0 0 1 0 0,0-1-1 0 0,0 1 1 0 0,1 0 0 0 0,-1 0-1 0 0,0 0 1 0 0,0-1-1 0 0,0 1 1 0 0,0 0-1 0 0,0 0 1 0 0,0-1 0 0 0,0 1-1 0 0,0 0 1 0 0,0 0-1 0 0,0-1 1 0 0,0 1 0 0 0,0 0-1 0 0,0 0 1 0 0,-1 0-1 0 0,1-1 1 0 0,0 1-1 0 0,0 0 1 0 0,0 0 0 0 0,0-1-1 0 0,0 1 1 0 0,0 0-1 0 0,0 0 1 0 0,-1 0 0 0 0,1 0-1 0 0,0-1 1 0 0,0 1-1 0 0,-1 0 1 0 0,-6-11 153 0 0,-2 4-106 0 0,-1 0 1 0 0,0 1-1 0 0,0 1 0 0 0,-1-1 1 0 0,1 2-1 0 0,-1-1 0 0 0,-13-2 1 0 0,12 3-37 0 0,-66-20-243 0 0,77 24 235 0 0,1 0 0 0 0,0 0-1 0 0,-1 0 1 0 0,1 0 0 0 0,0-1 0 0 0,-1 1 0 0 0,1 0-1 0 0,-1 0 1 0 0,1 0 0 0 0,0 0 0 0 0,-1 0-1 0 0,1 0 1 0 0,0 0 0 0 0,-1 0 0 0 0,1 0 0 0 0,-1 0-1 0 0,1 0 1 0 0,0 1 0 0 0,-1-1 0 0 0,1 0 0 0 0,0 0-1 0 0,-1 0 1 0 0,1 0 0 0 0,-1 1 0 0 0,5 6 172 0 0,-3-6-165 0 0,1 1 0 0 0,0 0 0 0 0,0-1 0 0 0,0 1 0 0 0,0-1 0 0 0,4 3 0 0 0,15 0 35 0 0,0-1 0 0 0,1 0-1 0 0,-1-1 1 0 0,0-2 0 0 0,35-2 0 0 0,-49 1-35 0 0,-1 1 1 0 0,1 1 0 0 0,0-1-1 0 0,7 3 1 0 0,15 0 43 0 0,-28-3 1 0 0,-2 9 28 0 0,1-6-74 0 0,-1 0 1 0 0,0 1-1 0 0,0-1 0 0 0,0 0 0 0 0,-1 0 1 0 0,1 0-1 0 0,-1 0 0 0 0,0 0 0 0 0,1-1 1 0 0,-4 4-1 0 0,-25 27 71 0 0,16-20-52 0 0,-30 36 304 0 0,5-5-783 0 0,-69 60-1 0 0,103-100 235 0 0,0 0-1 0 0,0-1 1 0 0,0 0 0 0 0,0 0 0 0 0,-6 3-1 0 0,9-5-48 0 0,1-1-1 0 0,-1 1 0 0 0,0-1 0 0 0,0 1 1 0 0,0-1-1 0 0,0 0 0 0 0,1 1 0 0 0,-1-1 1 0 0,0 0-1 0 0,0 0 0 0 0,0-1 0 0 0,0 1 0 0 0,0 0 1 0 0,0 0-1 0 0,1-1 0 0 0,-1 1 0 0 0,0-1 1 0 0,0 0-1 0 0,1 0 0 0 0,-3-1 0 0 0,-4-3-1854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2:59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120 196 2760 0 0,'0'0'125'0'0,"-13"-9"231"0"0,4-2 3207 0 0,5 6-2104 0 0,-1 0 0 0 0,0 0 0 0 0,-7-5 0 0 0,11 9-1288 0 0,0 0 0 0 0,0 1 0 0 0,0-1 0 0 0,0 0 0 0 0,0 1 0 0 0,0-1 0 0 0,-1 1-1 0 0,1-1 1 0 0,0 1 0 0 0,0-1 0 0 0,-1 1 0 0 0,1 0 0 0 0,0 0 0 0 0,-1 0 0 0 0,1 0 0 0 0,0 0 0 0 0,-1 0 0 0 0,1 0 0 0 0,0 0-1 0 0,0 0 1 0 0,-1 1 0 0 0,1-1 0 0 0,-1 1 0 0 0,-8 3 457 0 0,8-4-395 0 0,0 1-1 0 0,0 0 0 0 0,0 0 0 0 0,0 0 0 0 0,1 0 0 0 0,-1 0 0 0 0,0 0 0 0 0,0 0 1 0 0,1 0-1 0 0,-1 1 0 0 0,0-1 0 0 0,1 1 0 0 0,0 0 0 0 0,-1-1 0 0 0,1 1 1 0 0,-2 3-1 0 0,3-5-123 0 0,-1 1 1 0 0,1-1-1 0 0,0 1 1 0 0,0-1-1 0 0,0 1 0 0 0,0-1 1 0 0,-1 1-1 0 0,1-1 1 0 0,0 1-1 0 0,0-1 1 0 0,0 1-1 0 0,0-1 1 0 0,0 1-1 0 0,0-1 1 0 0,0 1-1 0 0,0-1 1 0 0,0 1-1 0 0,1 0 1 0 0,-1-1-1 0 0,0 1 1 0 0,0-1-1 0 0,0 1 0 0 0,1-1 1 0 0,-1 0-1 0 0,0 1 1 0 0,0-1-1 0 0,1 1 1 0 0,-1-1-1 0 0,1 1 1 0 0,1 1 3 0 0,-1-1 0 0 0,1 0 0 0 0,-1 0 0 0 0,1 0 0 0 0,0-1 0 0 0,0 1 0 0 0,-1 0 0 0 0,5 0 0 0 0,2 1 62 0 0,0 0 0 0 0,0-1 0 0 0,12 0 0 0 0,89-5 1074 0 0,47 2-446 0 0,71 8-77 0 0,-97-4-499 0 0,-28 1 11 0 0,108 1-43 0 0,-80-15 69 0 0,3 1-34 0 0,24 2 80 0 0,-52 0-55 0 0,163 1 615 0 0,-260 7-868 0 0,11-1-2 0 0,29-6 0 0 0,-5 2 0 0 0,-25 2 0 0 0,1 0 0 0 0,22-9 0 0 0,8 0 0 0 0,-44 11 99 0 0,0-1 1 0 0,0 1-1 0 0,0-1 1 0 0,0 0-1 0 0,0 0 1 0 0,0-1-1 0 0,-1 0 1 0 0,1 1-1 0 0,4-5 1 0 0,-8 6-97 0 0,0 0 0 0 0,0 0 1 0 0,0 0-1 0 0,1 0 0 0 0,-1 0 1 0 0,-1 0-1 0 0,1 0 0 0 0,0 0 1 0 0,0 0-1 0 0,0 0 0 0 0,0-1 1 0 0,-1 1-1 0 0,1 0 0 0 0,-1-1 1 0 0,1 1-1 0 0,-1 0 1 0 0,1-1-1 0 0,-1 1 0 0 0,0-1 1 0 0,0 1-1 0 0,0 0 0 0 0,0-4 1 0 0,-1 3-34 0 0,1 0 1 0 0,-1 0 0 0 0,0 0 0 0 0,-1 0-1 0 0,1 0 1 0 0,0 1 0 0 0,-1-1 0 0 0,1 0 0 0 0,-1 1-1 0 0,-2-3 1 0 0,-7-9-313 0 0,2 4-109 0 0,8 9 274 0 0,0-1 0 0 0,0 0-1 0 0,0 0 1 0 0,0 1 0 0 0,0-1 0 0 0,1 0 0 0 0,-1 0 0 0 0,0 0-1 0 0,1 0 1 0 0,-1 0 0 0 0,0 0 0 0 0,1 0 0 0 0,-1 0 0 0 0,1 0-1 0 0,0 0 1 0 0,-1 0 0 0 0,1 0 0 0 0,-1-2 0 0 0,1-3-1102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3:10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40 6912 0 0,'-1'0'528'0'0,"-10"0"2193"0"0,-6-5 4677 0 0,17 5-7307 0 0,0 0 0 0 0,0 0-1 0 0,-1 0 1 0 0,1 0 0 0 0,0-1-1 0 0,0 1 1 0 0,0 0-1 0 0,0 0 1 0 0,0 0 0 0 0,0 0-1 0 0,0-1 1 0 0,0 1-1 0 0,0 0 1 0 0,0 0 0 0 0,-1 0-1 0 0,1 0 1 0 0,0 0 0 0 0,0 0-1 0 0,0 0 1 0 0,0-1-1 0 0,0 1 1 0 0,-1 0 0 0 0,1 0-1 0 0,0 0 1 0 0,0 0-1 0 0,0 0 1 0 0,0 0 0 0 0,-8 1 6531 0 0,27 12-5726 0 0,-14-11-777 0 0,0 0-1 0 0,0-1 1 0 0,0 1 0 0 0,1-1-1 0 0,-1 0 1 0 0,0 0 0 0 0,1-1 0 0 0,-1 0-1 0 0,9 0 1 0 0,-7 0-77 0 0,249 5 1145 0 0,29-8-59 0 0,-198 8-966 0 0,1 0 108 0 0,-49-4-125 0 0,19 1-75 0 0,41 0 162 0 0,19 8 89 0 0,1 0-118 0 0,-93-10-205 0 0,1-1 0 0 0,-1-1 0 0 0,0-1 0 0 0,0-1 0 0 0,32-10 0 0 0,-46 10 34 0 0,1 1 0 0 0,0 1-1 0 0,0 0 1 0 0,-1 1 0 0 0,15 0 0 0 0,64 7 4 0 0,1 0-190 0 0,-53-6 23 0 0,105-4 273 0 0,-125 2-106 0 0,24 2 1 0 0,-14 1-8 0 0,70 6-255 0 0,-98-7 295 0 0,0 0-1 0 0,3 0-29 0 0,-3 0-98 0 0,5 0-62 0 0,-1-1 121 0 0,-6-1 0 0 0,1 0 0 0 0,-1 0 0 0 0,0 0 0 0 0,0 1 0 0 0,0-1 0 0 0,0 0 0 0 0,0 1 0 0 0,-2-3 1 0 0,3 4 2 0 0,-6-6 47 0 0,0-1 0 0 0,0 1 0 0 0,0 1 0 0 0,-10-8 0 0 0,-4 2-2306 0 0,15 9 991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1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3680 0 0,'4'-10'392'0'0,"-4"7"1427"0"0,1 1 1 0 0,0-1-1 0 0,0 1 0 0 0,1-1 1 0 0,3-6 6076 0 0,1 14-6044 0 0,-2 0-1614 0 0,-1 0 0 0 0,1 0 0 0 0,-1 0-1 0 0,0 1 1 0 0,-1-1 0 0 0,1 1 0 0 0,-1-1 0 0 0,0 1 0 0 0,1 8 0 0 0,8 59-75 0 0,-9-61-79 0 0,7 173-76 0 0,2 12-109 0 0,-6-154-3279 0 0,-5-32-4650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3:19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15 116 11488 0 0,'-2'8'201'0'0,"-4"11"2016"0"0,5-19-2081 0 0,1 0-1 0 0,-1-1 1 0 0,1 1-1 0 0,0 0 0 0 0,-1 0 1 0 0,1 0-1 0 0,0-1 1 0 0,0 1-1 0 0,-1 0 1 0 0,1-1-1 0 0,0 1 0 0 0,-1 0 1 0 0,1-1-1 0 0,0 1 1 0 0,0 0-1 0 0,0-1 1 0 0,-1 1-1 0 0,1 0 0 0 0,0-1 1 0 0,0 1-1 0 0,0-1 1 0 0,0 1-1 0 0,0 0 1 0 0,0-1-1 0 0,0 1 0 0 0,0-1 1 0 0,0 1-1 0 0,0-1 1 0 0,-1-14 2839 0 0,1 14-2803 0 0,0 0 157 0 0,40-6 2831 0 0,-21 7-2530 0 0,-1 0-1 0 0,35 7 1 0 0,-41-5-510 0 0,0-1-1 0 0,0 0 0 0 0,-1-1 1 0 0,1 0-1 0 0,0-1 0 0 0,11-3 1 0 0,-8 2 27 0 0,0 0-1 0 0,0 2 1 0 0,19 0 0 0 0,153 17 977 0 0,109 11 105 0 0,-237-23-976 0 0,-1-3 1 0 0,110-9-1 0 0,139-41 1084 0 0,-183 26-1093 0 0,-59 13-274 0 0,126-2-1 0 0,-54 11 302 0 0,-136 0-351 0 0,-2-1-502 0 0,1 0 598 0 0,0 1 1 0 0,0-1-1 0 0,-1 0 1 0 0,1 0-1 0 0,0 0 1 0 0,-1 1-1 0 0,1-1 1 0 0,0 0-1 0 0,-1 1 1 0 0,1-1-1 0 0,-1 0 1 0 0,0 1-1 0 0,1-1 1 0 0,-1 1-1 0 0,1-1 1 0 0,-1 1-1 0 0,-1-1 1 0 0,-17-12-287 0 0,4 5-2201 0 0,-2-6 711 0 0,0-4-21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3:21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62 128 11976 0 0,'-14'6'1296'0'0,"10"-5"-441"0"0,-1 0 1 0 0,1 0 0 0 0,0-1 0 0 0,-1 0 0 0 0,1 0-1 0 0,-6 0 1 0 0,-1 0 3964 0 0,11 1-4746 0 0,0 0-1 0 0,0 0 1 0 0,0-1 0 0 0,0 1 0 0 0,0 0 0 0 0,0 0-1 0 0,0 0 1 0 0,0 0 0 0 0,0 0 0 0 0,1 0-1 0 0,-1 0 1 0 0,0 0 0 0 0,1 0 0 0 0,-1-1-1 0 0,1 1 1 0 0,-1 0 0 0 0,1 0 0 0 0,-1 0 0 0 0,1-1-1 0 0,0 1 1 0 0,-1 0 0 0 0,2 0 0 0 0,0 0-19 0 0,0 0 0 0 0,0 0 0 0 0,0-1 0 0 0,0 1 0 0 0,0-1 0 0 0,0 0 0 0 0,0 1 0 0 0,3-1 0 0 0,-1 0 32 0 0,5 2 191 0 0,1 0 0 0 0,-1 0 0 0 0,15 6 0 0 0,9 3 112 0 0,11-3 131 0 0,80 7 1 0 0,45-11 186 0 0,145-16 155 0 0,-236 8-685 0 0,100-10 198 0 0,14-1 144 0 0,-8 4-266 0 0,140-3 23 0 0,-305 14-216 0 0,0-2 0 0 0,1 0-1 0 0,22-6 1 0 0,-20 3 14 0 0,-1-2-1 0 0,-1 0 0 0 0,1-1 0 0 0,35-21 0 0 0,-51 25-158 0 0,1 0 0 0 0,-1 0 0 0 0,1 0 0 0 0,-1-1 0 0 0,-1 0-1 0 0,1 0 1 0 0,-1-1 0 0 0,6-9 0 0 0,-9 15 68 0 0,-1-1 0 0 0,0 1-1 0 0,0-1 1 0 0,0 1 0 0 0,0-1 0 0 0,0 1 0 0 0,0-1-1 0 0,0 1 1 0 0,0-1 0 0 0,0 1 0 0 0,0-1 0 0 0,0 1 0 0 0,0-1-1 0 0,0 1 1 0 0,0-1 0 0 0,0 1 0 0 0,0 0 0 0 0,0-1-1 0 0,-1 1 1 0 0,1-1 0 0 0,0 1 0 0 0,0-1 0 0 0,-1 1-1 0 0,1-1 1 0 0,0 1 0 0 0,0 0 0 0 0,-1-1 0 0 0,1 1-1 0 0,-1 0 1 0 0,1-1 0 0 0,0 1 0 0 0,-1 0 0 0 0,1 0-1 0 0,-1-1 1 0 0,-15-7-1646 0 0,15 8 1433 0 0,-1 0 0 0 0,1 0 0 0 0,-1-1 1 0 0,1 1-1 0 0,-1 0 0 0 0,1 0 0 0 0,0 1 1 0 0,-1-1-1 0 0,1 0 0 0 0,-1 0 0 0 0,1 1 1 0 0,0-1-1 0 0,-1 1 0 0 0,1-1 0 0 0,0 1 1 0 0,0-1-1 0 0,-1 1 0 0 0,1 0 0 0 0,0 0 1 0 0,-2 1-1 0 0,3-2 220 0 0,-16 10-2065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3:21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113 127 5064 0 0,'2'-3'91'0'0,"-1"-1"0"0"0,0 1 0 0 0,0-1 0 0 0,0 1 0 0 0,0-1 1 0 0,0-7-1 0 0,3-6 2937 0 0,-3 8 612 0 0,1 1 0 0 0,0-15-1 0 0,0-5-1045 0 0,-1 18-1261 0 0,-3 14 1038 0 0,-5 14-875 0 0,-38 154-1322 0 0,34-127-176 0 0,-17 60 2 0 0,18-55 109 0 0,-8 31-259 0 0,18-80-204 0 0,-3 9 165 0 0,-5-7-5771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3:22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1 262 4608 0 0,'1'-3'10514'0'0,"4"-6"-7010"0"0,58-64 2991 0 0,-19 23-4782 0 0,-4 10-742 0 0,-18 18-534 0 0,-10 12-102 0 0,25-18 0 0 0,-16 13-144 0 0,-20 14-179 0 0,1 0 1 0 0,0-1-1 0 0,1 1 1 0 0,-1 0-1 0 0,0 0 0 0 0,0 0 1 0 0,0 0-1 0 0,1 1 0 0 0,-1-1 1 0 0,0 0-1 0 0,1 1 0 0 0,2 0 1 0 0,-4 0-11 0 0,0 0 0 0 0,0 0 0 0 0,0 0 0 0 0,1 0 0 0 0,-1 0 1 0 0,0 1-1 0 0,0-1 0 0 0,0 0 0 0 0,0 1 0 0 0,0-1 0 0 0,0 1 0 0 0,0-1 0 0 0,0 1 1 0 0,0 0-1 0 0,0-1 0 0 0,0 1 0 0 0,0 0 0 0 0,0 0 0 0 0,0 0 0 0 0,-1 0 0 0 0,1-1 1 0 0,0 1-1 0 0,-1 0 0 0 0,1 0 0 0 0,0 2 0 0 0,8 20 12 0 0,-1-1-1 0 0,7 32 1 0 0,-8-28-251 0 0,14 37 0 0 0,-10-46-1800 0 0,-3-9 819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04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47 3224 0 0,'-4'6'7978'0'0,"0"-4"-7311"0"0,-10 2 8551 0 0,14-3-9162 0 0,0 0 0 0 0,0 0 0 0 0,1 0 0 0 0,-1 0-1 0 0,0 0 1 0 0,1 0 0 0 0,-1 0 0 0 0,0 0 0 0 0,1 0-1 0 0,-1-1 1 0 0,1 1 0 0 0,0 0 0 0 0,-1 0-1 0 0,1 0 1 0 0,0-1 0 0 0,-1 1 0 0 0,1 0 0 0 0,0-1-1 0 0,0 1 1 0 0,-1-1 0 0 0,1 1 0 0 0,0-1 0 0 0,0 1-1 0 0,0-1 1 0 0,0 1 0 0 0,0-1 0 0 0,0 0 0 0 0,0 0-1 0 0,0 1 1 0 0,1-1 0 0 0,5 1 159 0 0,-1 0 1 0 0,1-1-1 0 0,8 0 1 0 0,-10 0-138 0 0,255 13 1390 0 0,-216-10-1413 0 0,-21-2 117 0 0,34 7-1 0 0,-45-6-74 0 0,1-1-1 0 0,12 0 1 0 0,0 0 45 0 0,3-1 73 0 0,-1 0 0 0 0,47-8 0 0 0,-45 4 134 0 0,174-24-87 0 0,-120 25-106 0 0,-1-1-13 0 0,-58 2-63 0 0,32 3 0 0 0,-19 0-6 0 0,33 4 84 0 0,3 0 18 0 0,-25-5-243 0 0,95-3-349 0 0,-32-4 771 0 0,128-16 802 0 0,-146 9-1080 0 0,147-2 1 0 0,-221 16-28 0 0,16 0 33 0 0,-29 0-64 0 0,0 0 0 0 0,1 0 0 0 0,-1 0 1 0 0,1-1-1 0 0,11-3 0 0 0,-10 3 1 0 0,1-1 1 0 0,13 0-1 0 0,17 2 180 0 0,-13-1 210 0 0,1 1-1 0 0,-1 1 0 0 0,48 9 0 0 0,-69-9-512 0 0,0 1 0 0 0,0-1-1 0 0,0 1 1 0 0,0 0 0 0 0,9 5-1 0 0,-8-3 148 0 0,0-1 0 0 0,1 1 0 0 0,0-1 0 0 0,-1 0 0 0 0,1-1 0 0 0,1 1-1 0 0,-1-1 1 0 0,0-1 0 0 0,0 1 0 0 0,1-1 0 0 0,-1-1 0 0 0,0 1 0 0 0,1-1-1 0 0,-1-1 1 0 0,1 1 0 0 0,-1-1 0 0 0,0-1 0 0 0,13-3 0 0 0,-12 4 13 0 0,-8 1-58 0 0,1 0 0 0 0,-1 0-1 0 0,0 0 1 0 0,0 0 0 0 0,0 0-1 0 0,1 0 1 0 0,-1 0 0 0 0,0 0-1 0 0,0 0 1 0 0,0 0 0 0 0,1 0 0 0 0,-1 0-1 0 0,0-1 1 0 0,0 1 0 0 0,0 0-1 0 0,0 0 1 0 0,1 0 0 0 0,-1 0 0 0 0,0 0-1 0 0,0 0 1 0 0,0-1 0 0 0,0 1-1 0 0,0 0 1 0 0,0 0 0 0 0,1 0-1 0 0,-1-1 1 0 0,0 1 0 0 0,0 0 0 0 0,0 0-1 0 0,0 0 1 0 0,0-1 0 0 0,0 1-202 0 0,4-10-5537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08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32 173 3680 0 0,'0'0'284'0'0,"-1"0"-187"0"0,-12 4 1763 0 0,-3-5 7547 0 0,15-5-7704 0 0,1 5-1635 0 0,0 1-1 0 0,0 0 0 0 0,0-1 1 0 0,0 1-1 0 0,0-1 1 0 0,0 1-1 0 0,0 0 1 0 0,0-1-1 0 0,0 1 1 0 0,0-1-1 0 0,0 1 0 0 0,0 0 1 0 0,0-1-1 0 0,0 1 1 0 0,0-1-1 0 0,0 1 1 0 0,1 0-1 0 0,-1-1 0 0 0,0 1 1 0 0,0 0-1 0 0,0-1 1 0 0,1 1-1 0 0,-1 0 1 0 0,0-1-1 0 0,1 1 0 0 0,-1 0 1 0 0,0 0-1 0 0,0-1 1 0 0,1 1-1 0 0,-1 0 1 0 0,0 0-1 0 0,1-1 1 0 0,-1 1-1 0 0,1 0 0 0 0,3-2 147 0 0,-1 0 0 0 0,0 0 0 0 0,1 1-1 0 0,0 0 1 0 0,-1-1 0 0 0,1 1-1 0 0,0 1 1 0 0,-1-1 0 0 0,1 0-1 0 0,5 1 1 0 0,43 1 814 0 0,-33 1-704 0 0,43 4 351 0 0,19 0-106 0 0,-29-5-230 0 0,114-4 465 0 0,-126 1-682 0 0,-1-3 1 0 0,47-11 0 0 0,-65 12 171 0 0,17-5 240 0 0,-35 8-483 0 0,0 0 1 0 0,0 0-1 0 0,0 0 0 0 0,0-1 1 0 0,0 1-1 0 0,0-1 0 0 0,-1 0 1 0 0,5-3-1 0 0,-6 4 65 0 0,-15-13 488 0 0,4 8-439 0 0,0 0 0 0 0,-1 1 0 0 0,0 0-1 0 0,0 1 1 0 0,-18-5 0 0 0,18 6-137 0 0,6 2-24 0 0,-96-26 67 0 0,53 16-9 0 0,34 7-27 0 0,0 1 1 0 0,0 0 0 0 0,0 1-1 0 0,-14 0 1 0 0,16 2 149 0 0,12 0 70 0 0,9 1-74 0 0,21 4-169 0 0,43 5-13 0 0,-56-9 1 0 0,8 0 0 0 0,41 7 0 0 0,-64-8 7 0 0,1 1 1 0 0,-1 0-1 0 0,1-1 0 0 0,-1 1 0 0 0,1 0 1 0 0,-1 0-1 0 0,0 0 0 0 0,0 1 0 0 0,0-1 1 0 0,1 0-1 0 0,-1 1 0 0 0,0-1 0 0 0,-1 1 1 0 0,1 0-1 0 0,0 0 0 0 0,0 0 0 0 0,-1 0 1 0 0,1 0-1 0 0,-1 0 0 0 0,0 0 0 0 0,1 0 1 0 0,0 4-1 0 0,-1-3 4 0 0,0 0 1 0 0,-1 1-1 0 0,1-1 0 0 0,-1 1 1 0 0,1 0-1 0 0,-1-1 1 0 0,-1 1-1 0 0,1-1 1 0 0,0 1-1 0 0,-1-1 0 0 0,1 1 1 0 0,-1-1-1 0 0,0 1 1 0 0,0-1-1 0 0,-3 6 0 0 0,-2 1 27 0 0,1 1-1 0 0,-2-1 1 0 0,1 0-1 0 0,-2-1 1 0 0,-10 13-1 0 0,-47 39-456 0 0,28-28-1173 0 0,17-15 477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09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13504 0 0,'0'-8'658'0'0,"0"-1"-494"0"0,0 0 1 0 0,1 1-1 0 0,1-1 0 0 0,3-13 1 0 0,-2 6 68 0 0,-3 14-48 0 0,0-1 0 0 0,1 1 1 0 0,-1 0-1 0 0,1-1 0 0 0,0 1 1 0 0,0-1-1 0 0,1-2 0 0 0,1 0 183 0 0,0 0 91 0 0,-1 1 0 0 0,1-1-1 0 0,-1 0 1 0 0,2-5 0 0 0,-4 8-349 0 0,1 1 0 0 0,-1-1 0 0 0,1 1-1 0 0,-1-1 1 0 0,1 1 0 0 0,0 0 0 0 0,-1-1 0 0 0,1 1 0 0 0,0 0 0 0 0,0-1 0 0 0,0 1 0 0 0,0 0 0 0 0,0 0 0 0 0,0 0 0 0 0,1 0 0 0 0,-1 0 0 0 0,0 0-1 0 0,0 0 1 0 0,1 1 0 0 0,-1-1 0 0 0,0 0 0 0 0,1 1 0 0 0,-1-1 0 0 0,1 1 0 0 0,-1-1 0 0 0,1 1 0 0 0,-1 0 0 0 0,1-1 0 0 0,-1 1 0 0 0,1 0 0 0 0,-1 0 0 0 0,1 0-1 0 0,0 0 1 0 0,-1 1 0 0 0,1-1 0 0 0,-1 0 0 0 0,1 1 0 0 0,-1-1 0 0 0,3 2 0 0 0,1 1 51 0 0,0 1 0 0 0,0-1 0 0 0,-1 1 0 0 0,1 0 0 0 0,-1 1 0 0 0,7 8 0 0 0,20 34 468 0 0,-25-37-488 0 0,11 19 343 0 0,-2 1-1 0 0,22 60 1 0 0,11 70 338 0 0,-34-110-743 0 0,-12-41-49 0 0,1-1 0 0 0,1 1 0 0 0,0-1 0 0 0,0 1 0 0 0,9 12 0 0 0,-11-18-142 0 0,0 0 1 0 0,1 0 0 0 0,-1 0-1 0 0,1 0 1 0 0,-1-1 0 0 0,1 1-1 0 0,0-1 1 0 0,0 1 0 0 0,0-1-1 0 0,0 0 1 0 0,0-1 0 0 0,1 1-1 0 0,-1 0 1 0 0,1-1 0 0 0,-1 0-1 0 0,7 2 1 0 0,-8-3-121 0 0,0 0-1 0 0,-1 0 1 0 0,1 0 0 0 0,0-1-1 0 0,0 1 1 0 0,-1-1 0 0 0,1 1 0 0 0,0-1-1 0 0,-1 1 1 0 0,1-1 0 0 0,0 0-1 0 0,-1 0 1 0 0,1 1 0 0 0,-1-1 0 0 0,1 0-1 0 0,-1-1 1 0 0,0 1 0 0 0,1 0-1 0 0,-1 0 1 0 0,0-1 0 0 0,0 1-1 0 0,0 0 1 0 0,0-1 0 0 0,0 1 0 0 0,0-1-1 0 0,1-2 1 0 0,6-12-7222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10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426 16 3224 0 0,'-29'-10'-375'0'0,"1"5"5191"0"0,24 4-3819 0 0,-1 1-1 0 0,1 0 1 0 0,0 1 0 0 0,0-1-1 0 0,0 1 1 0 0,0-1-1 0 0,0 1 1 0 0,0 0-1 0 0,0 1 1 0 0,0-1 0 0 0,0 1-1 0 0,-6 3 1 0 0,-11 9-102 0 0,1 0-1 0 0,0 1 1 0 0,-33 33 0 0 0,-43 63-24 0 0,45-32-546 0 0,32-48-226 0 0,13-21-75 0 0,1-1 1 0 0,-7 18-1 0 0,11-23-58 0 0,-1-1 0 0 0,1 1 0 0 0,0 0 1 0 0,1-1-1 0 0,-1 1 0 0 0,1 0 0 0 0,-1 0 0 0 0,1-1 0 0 0,0 1 1 0 0,1 0-1 0 0,0 4 0 0 0,-1-7-107 0 0,0 0 1 0 0,1 0-1 0 0,-1 0 0 0 0,1 1 1 0 0,-1-1-1 0 0,1 0 0 0 0,0 0 1 0 0,-1 0-1 0 0,1 0 0 0 0,0-1 1 0 0,0 1-1 0 0,0 0 0 0 0,-1 0 1 0 0,1 0-1 0 0,0-1 0 0 0,0 1 1 0 0,2 1-1 0 0,8 0-1378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10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17503 0 0,'0'0'1588'0'0,"9"-2"-1154"0"0,20-14 1736 0 0,-21 12-1845 0 0,-1-1-1 0 0,1 2 1 0 0,-1-1-1 0 0,14-3 1 0 0,-10 4-142 0 0,1 1 1 0 0,0 0-1 0 0,20 0 1 0 0,3 5-1369 0 0,-29-2-114 0 0,-1 0 1 0 0,0 1 0 0 0,0 0 0 0 0,6 3 0 0 0,3 2-5742 0 0</inkml:trace>
  <inkml:trace contextRef="#ctx0" brushRef="#br0" timeOffset="1">155 227 5528 0 0,'0'0'600'0'0,"6"8"-600"0"0,2-6 0 0 0,7-2 2264 0 0,-1 0 440 0 0,0-2 88 0 0,5 0 23 0 0,4-2-2015 0 0,2-1-408 0 0,0 1-72 0 0,3-6-7583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10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17 151 11056 0 0,'-1'1'306'0'0,"0"0"-234"0"0,0-1 0 0 0,0 0 0 0 0,0 1 0 0 0,1-1 0 0 0,-1 0 0 0 0,0 0 0 0 0,0 1 0 0 0,0-1 0 0 0,1 0 0 0 0,-1 0 0 0 0,0 0 0 0 0,0 0 0 0 0,0 0 0 0 0,0 0 0 0 0,-1-1 1462 0 0,2 0-1095 0 0,0-1-1 0 0,0 0 1 0 0,1 1 0 0 0,-1-1 0 0 0,1 1 0 0 0,-1-1 0 0 0,1 1 0 0 0,-1-1 0 0 0,1 1 0 0 0,0-1 0 0 0,0 1 0 0 0,0 0 0 0 0,0-1 0 0 0,0 1 0 0 0,0 0 0 0 0,0 0 0 0 0,0-1 0 0 0,2 0 0 0 0,28-17 380 0 0,-18 12-41 0 0,16-9-216 0 0,0 1 1 0 0,55-17 0 0 0,-63 24-561 0 0,3 0 289 0 0,1 2 0 0 0,0 0-1 0 0,27-2 1 0 0,-48 8-251 0 0,0 0 1 0 0,-1 0-1 0 0,1 0 0 0 0,0 1 1 0 0,0-1-1 0 0,0 1 1 0 0,-1 0-1 0 0,1 0 0 0 0,0 0 1 0 0,-1 0-1 0 0,5 3 0 0 0,-7-4-7 0 0,1 1 0 0 0,-1 0 0 0 0,1 0-1 0 0,-1 0 1 0 0,1 0 0 0 0,-1 0 0 0 0,0 0-1 0 0,1 0 1 0 0,-1 0 0 0 0,0 0 0 0 0,0 1-1 0 0,0-1 1 0 0,0 0 0 0 0,0 1 0 0 0,0-1-1 0 0,0 1 1 0 0,-1-1 0 0 0,1 1-1 0 0,0 0 1 0 0,-1-1 0 0 0,1 1 0 0 0,-1 0-1 0 0,0-1 1 0 0,0 1 0 0 0,1 0 0 0 0,-1-1-1 0 0,0 3 1 0 0,-4 15 143 0 0,-1 0 0 0 0,0-1-1 0 0,-2 1 1 0 0,0-1 0 0 0,-15 28-1 0 0,11-25-155 0 0,2 0 1 0 0,0 1-1 0 0,-8 29 0 0 0,16-46-872 0 0,0 0 0 0 0,1 0 1 0 0,-1-1-1 0 0,1 8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2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21079 0 0,'0'0'2114'0'0,"9"0"-1840"0"0,76-7 2234 0 0,-66 5-1793 0 0,25-6-1 0 0,-1 0-58 0 0,-18 5-430 0 0,-5 0-414 0 0,1 0 0 0 0,-1 1 0 0 0,1 2 0 0 0,32 2 0 0 0,-37 0-1951 0 0,-1 0-3898 0 0,-3-2-2221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11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20 6912 0 0,'-39'31'17078'0'0,"49"-41"-15294"0"0,-5 3-1396 0 0,1 0 1 0 0,0 1-1 0 0,0 0 1 0 0,11-7-1 0 0,-16 12 707 0 0,-1 2-1045 0 0,-1 0-1 0 0,1 0 1 0 0,0 0 0 0 0,-1 0-1 0 0,1-1 1 0 0,-1 1 0 0 0,1 0-1 0 0,-1 0 1 0 0,0 0 0 0 0,1 0-1 0 0,-1 0 1 0 0,0-1 0 0 0,0 1-1 0 0,1 0 1 0 0,-3 0 0 0 0,-4 5 362 0 0,6-6-360 0 0,1 1 0 0 0,0-1 1 0 0,-1 0-1 0 0,1 1 0 0 0,-1-1 1 0 0,1 0-1 0 0,-1 1 0 0 0,1-1 1 0 0,-1 0-1 0 0,1 1 0 0 0,-1-1 1 0 0,1 0-1 0 0,-1 0 0 0 0,1 0 1 0 0,-2 1-1 0 0,-10-1 529 0 0,0-13-426 0 0,7 11-155 0 0,2 4-16 0 0,-1 6-71 0 0,3-3-2362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30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19 101 3680 0 0,'-8'-5'12185'0'0,"2"0"-11109"0"0,6 4-935 0 0,-1 1 0 0 0,1 0 0 0 0,0-1-1 0 0,-1 1 1 0 0,1-1 0 0 0,0 1 0 0 0,-1 0 0 0 0,1-1 0 0 0,0 1 0 0 0,0-1 0 0 0,0 1 0 0 0,-1-1 0 0 0,1 1 0 0 0,0-1 0 0 0,0 1 0 0 0,0-1-1 0 0,0 1 1 0 0,0-1 0 0 0,0 1 0 0 0,0-1 0 0 0,0 1 0 0 0,0-1 0 0 0,0 1 0 0 0,0-2 0 0 0,9-12 1742 0 0,20-12-771 0 0,-26 24-1033 0 0,4-3 269 0 0,0 0 0 0 0,0 0 0 0 0,1 1-1 0 0,9-4 1 0 0,-14 6-327 0 0,1 1-1 0 0,-1 0 1 0 0,1 0-1 0 0,-1 0 1 0 0,1 0-1 0 0,0 0 0 0 0,-1 1 1 0 0,1 0-1 0 0,0 0 1 0 0,0 0-1 0 0,-1 0 1 0 0,5 1-1 0 0,-2 3-20 0 0,-6-2 0 0 0,1 0 0 0 0,-1 0 0 0 0,1 0 0 0 0,-1 0 0 0 0,0 0 0 0 0,1 0 0 0 0,-1 0 0 0 0,0 0 0 0 0,-1 1 0 0 0,1-1 0 0 0,0 0 0 0 0,-1 0 0 0 0,1 0 0 0 0,-1 0 0 0 0,-1 3 0 0 0,-17 30 0 0 0,7-14 0 0 0,-10 20 0 0 0,-7 15 12 0 0,27-52 13 0 0,2-4-22 0 0,-1 1 1 0 0,1-1-1 0 0,-1 1 1 0 0,1 0-1 0 0,-1 0 0 0 0,1-1 1 0 0,-1 1-1 0 0,1 0 1 0 0,0 0-1 0 0,0-1 0 0 0,-1 1 1 0 0,1 0-1 0 0,0 0 1 0 0,0 0-1 0 0,0 0 1 0 0,0-1-1 0 0,0 1 0 0 0,0 0 1 0 0,0 0-1 0 0,0 0 1 0 0,0-1-1 0 0,0 1 0 0 0,1 0 1 0 0,-1 0-1 0 0,1 1 1 0 0,-1-2-7 0 0,1 1 1 0 0,0 0 0 0 0,0-1-1 0 0,0 1 1 0 0,0-1-1 0 0,0 0 1 0 0,0 1 0 0 0,0-1-1 0 0,0 0 1 0 0,0 1 0 0 0,1-1-1 0 0,-1 0 1 0 0,0 0 0 0 0,0 0-1 0 0,0 0 1 0 0,0 0 0 0 0,0 0-1 0 0,0 0 1 0 0,0 0 0 0 0,0-1-1 0 0,2 1 1 0 0,-1-1 0 0 0,15-2 186 0 0,0 0-1 0 0,23-9 1 0 0,17-4 281 0 0,-52 15-381 0 0,0 0 0 0 0,0 0 0 0 0,0 0 0 0 0,0 0 0 0 0,0 1 0 0 0,0 0 0 0 0,0 0 0 0 0,0 1 0 0 0,0-1 0 0 0,0 1 0 0 0,7 2 0 0 0,-11-2-62 0 0,0 0 1 0 0,0 0-1 0 0,0 0 0 0 0,0 0 0 0 0,0 0 0 0 0,0 0 1 0 0,0 1-1 0 0,0-1 0 0 0,-1 0 0 0 0,1 0 0 0 0,0 1 0 0 0,-1-1 1 0 0,1 0-1 0 0,-1 1 0 0 0,0-1 0 0 0,1 3 0 0 0,3 23 146 0 0,-5-16-133 0 0,-1 0-1 0 0,0 0 0 0 0,-1 0 0 0 0,0-1 0 0 0,-1 1 0 0 0,0-1 1 0 0,-10 19-1 0 0,7-16-51 0 0,2-2-44 0 0,-1 0 0 0 0,0-1 0 0 0,0 1 1 0 0,-1-1-1 0 0,-1 0 0 0 0,-11 11 0 0 0,10-16-1522 0 0,8-5 1446 0 0,1 0-1 0 0,0 0 1 0 0,0 0-1 0 0,-1 0 1 0 0,1-1-1 0 0,0 1 0 0 0,-1 0 1 0 0,1 0-1 0 0,0 0 1 0 0,0-1-1 0 0,-1 1 1 0 0,1 0-1 0 0,0 0 1 0 0,0 0-1 0 0,0-1 1 0 0,-1 1-1 0 0,1 0 1 0 0,0 0-1 0 0,0-1 1 0 0,0 1-1 0 0,0 0 1 0 0,-1-1-1 0 0,1 1 0 0 0,0-1 1 0 0,-3-7-1546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30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50 14712 0 0,'0'0'45'0'0,"0"1"0"0"0,0-1 0 0 0,-1 0 0 0 0,1 0 0 0 0,0 0 0 0 0,0 0 1 0 0,-1 0-1 0 0,1 0 0 0 0,0 0 0 0 0,-1 0 0 0 0,1 0 0 0 0,0 0 1 0 0,0 0-1 0 0,-1-1 0 0 0,1 1 0 0 0,0 0 0 0 0,0 0 0 0 0,-1 0 1 0 0,1 0-1 0 0,0 0 0 0 0,0 0 0 0 0,0-1 0 0 0,-1 1 0 0 0,1 0 0 0 0,0 0 1 0 0,0 0-1 0 0,0-1 0 0 0,-1 1 0 0 0,1 0 0 0 0,0 0 0 0 0,0 0 1 0 0,0-1-1 0 0,0 1 0 0 0,0 0 0 0 0,-1 0 0 0 0,1-1 0 0 0,0 1 1 0 0,0 0-1 0 0,0-1 0 0 0,9-6 3419 0 0,2-2-1895 0 0,-8 6-1355 0 0,-1 1 0 0 0,1 0-1 0 0,0 0 1 0 0,-1 0 0 0 0,1 1-1 0 0,0-1 1 0 0,0 1 0 0 0,0 0-1 0 0,0-1 1 0 0,5 0 0 0 0,32-6 1347 0 0,-37 8-1383 0 0,1-1 0 0 0,-1 1 0 0 0,0 0 0 0 0,1 0-1 0 0,-1 1 1 0 0,1-1 0 0 0,-1 1 0 0 0,5 1 0 0 0,-7-2-168 0 0,0 0 1 0 0,0 1 0 0 0,0-1-1 0 0,0 1 1 0 0,0 0 0 0 0,0-1-1 0 0,0 1 1 0 0,0 0 0 0 0,0 0-1 0 0,0 0 1 0 0,0-1-1 0 0,-1 1 1 0 0,1 0 0 0 0,0 0-1 0 0,-1 0 1 0 0,1 0 0 0 0,-1 0-1 0 0,1 0 1 0 0,-1 0 0 0 0,1 0-1 0 0,-1 1 1 0 0,0-1 0 0 0,1 0-1 0 0,-1 0 1 0 0,0 0 0 0 0,0 0-1 0 0,0 1 1 0 0,0 0-1 0 0,0 7-20 0 0,-1-1 0 0 0,0 1 0 0 0,-1-1 0 0 0,0 0 0 0 0,0 0 0 0 0,-1 1 0 0 0,-3 7 0 0 0,-1-2 34 0 0,0-1 0 0 0,0 0 0 0 0,-11 14 0 0 0,6-2-16 0 0,4-7 48 0 0,8-18-55 0 0,0 0 0 0 0,0 0 0 0 0,0 1 0 0 0,0-1 0 0 0,0 0 0 0 0,0 0 0 0 0,0 0 0 0 0,0 1 0 0 0,0-1 0 0 0,0 0 0 0 0,0 0-1 0 0,0 0 1 0 0,0 0 0 0 0,0 1 0 0 0,0-1 0 0 0,0 0 0 0 0,0 0 0 0 0,0 0 0 0 0,1 0 0 0 0,-1 1 0 0 0,0-1 0 0 0,0 0 0 0 0,0 0-1 0 0,0 0 1 0 0,0 0 0 0 0,0 0 0 0 0,1 0 0 0 0,-1 0 0 0 0,0 0 0 0 0,0 1 0 0 0,0-1 0 0 0,0 0 0 0 0,1 0 0 0 0,-1 0 0 0 0,0 0-1 0 0,0 0 1 0 0,0 0 0 0 0,1 0 0 0 0,-1 0 0 0 0,0 0 0 0 0,0 0 0 0 0,0 0 0 0 0,0 0 0 0 0,1 0 0 0 0,-1 0 0 0 0,0 0 0 0 0,0 0-1 0 0,0 0 1 0 0,1 0 0 0 0,-1-1 0 0 0,0 1 0 0 0,0 0 0 0 0,15-1 27 0 0,-13 0-30 0 0,7 0-40 0 0,1 0 123 0 0,0 0 1 0 0,-1 0-1 0 0,1 0 0 0 0,0 2 1 0 0,15 1-1 0 0,-23-2-62 0 0,0 1 0 0 0,0-1 0 0 0,0 1 0 0 0,0 0 0 0 0,0-1 0 0 0,0 1 0 0 0,0 0 1 0 0,0 0-1 0 0,0 1 0 0 0,0-1 0 0 0,0 0 0 0 0,-1 1 0 0 0,1-1 0 0 0,0 1 0 0 0,-1-1 0 0 0,0 1 0 0 0,1 0 0 0 0,-1 0 0 0 0,0-1 1 0 0,0 1-1 0 0,0 0 0 0 0,0 0 0 0 0,0 0 0 0 0,0 0 0 0 0,-1 1 0 0 0,1-1 0 0 0,0 0 0 0 0,-1 0 0 0 0,0 0 0 0 0,0 4 0 0 0,1 1-3 0 0,-2 1-1 0 0,1-1 0 0 0,-1 1 1 0 0,0-1-1 0 0,-1 1 0 0 0,1-1 1 0 0,-2 0-1 0 0,-3 10 0 0 0,-2 1-64 0 0,-20 33 0 0 0,28-50-296 0 0,-16 22-1115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31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18743 0 0,'0'0'2122'0'0,"8"-5"-638"0"0,6-4 534 0 0,27-14-1 0 0,-29 18-1750 0 0,0 0 1 0 0,1 0-1 0 0,-1 1 0 0 0,1 0 0 0 0,0 2 0 0 0,0-1 0 0 0,0 1 0 0 0,0 1 0 0 0,21 1 0 0 0,-32 0-237 0 0,0 0 0 0 0,0 0-1 0 0,0 1 1 0 0,0-1 0 0 0,0 1 0 0 0,0-1-1 0 0,0 1 1 0 0,0 0 0 0 0,0 0 0 0 0,-1 0-1 0 0,1 0 1 0 0,0 0 0 0 0,0 0 0 0 0,-1 0 0 0 0,1 1-1 0 0,-1-1 1 0 0,1 0 0 0 0,-1 1 0 0 0,0-1-1 0 0,1 1 1 0 0,1 3 0 0 0,-2-2-33 0 0,0 0-1 0 0,0 0 1 0 0,0 0-1 0 0,0 0 1 0 0,0 0 0 0 0,-1 0-1 0 0,1 1 1 0 0,-1-1 0 0 0,0 0-1 0 0,0 0 1 0 0,0 0 0 0 0,0 0-1 0 0,-2 6 1 0 0,-5 17 0 0 0,-1 0-1 0 0,-1-1 1 0 0,-2 0-1 0 0,-21 39 1 0 0,26-51-712 0 0,0 0 1 0 0,-7 27 0 0 0,6-16-7490 0 0,2-12-119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31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4608 0 0,'3'-2'15439'0'0,"5"-5"-13440"0"0,25-26 2856 0 0,-28 28-4225 0 0,-4 4-440 0 0,1-1-1 0 0,-1 1 0 0 0,0 0 0 0 0,1-1 0 0 0,-1 1 1 0 0,1 0-1 0 0,-1 0 0 0 0,1 0 0 0 0,-1 0 0 0 0,1 0 1 0 0,0 0-1 0 0,2 0 0 0 0,0 17 48 0 0,-4-13-222 0 0,-1-1 0 0 0,1 1 1 0 0,-1 0-1 0 0,1 0 0 0 0,-1-1 0 0 0,0 1 0 0 0,0-1 0 0 0,-2 5 0 0 0,-4 9 153 0 0,4-6 439 0 0,5-13-15 0 0,4-18-1093 0 0,-6 19-319 0 0,3-5-47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48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 5120 0 0,'0'0'233'0'0,"-15"7"38"0"0,11-5 118 0 0,1-1 1 0 0,-1 0-1 0 0,-1 0 0 0 0,-7 1 1 0 0,-16 2 16531 0 0,33-4-16007 0 0,49 2 620 0 0,68 13 0 0 0,5 0-665 0 0,8 0-137 0 0,-76-8-455 0 0,-1-1 0 0 0,81-4 0 0 0,-76-5-54 0 0,62 4 0 0 0,-60 3-149 0 0,177 14 211 0 0,-208-15-266 0 0,152 17 362 0 0,-104-3-76 0 0,-48-9-129 0 0,38 4-1 0 0,121 16-175 0 0,-163-25 0 0 0,0-2 0 0 0,48-2 0 0 0,-61 1 0 0 0,5-1 0 0 0,-17 1 0 0 0,1-1 0 0 0,-1 1 0 0 0,0 0 0 0 0,10 1 0 0 0,-10 0 0 0 0,1-1 0 0 0,0 0 0 0 0,-1 0 0 0 0,8-1 0 0 0,-8-1 0 0 0,-5 2-9 0 0,0 0 0 0 0,0 0 0 0 0,0 0 0 0 0,0-1 0 0 0,0 1 0 0 0,0 0 0 0 0,1 0 0 0 0,-1 0 0 0 0,0 0 1 0 0,0 0-1 0 0,0 0 0 0 0,0-1 0 0 0,0 1 0 0 0,0 0 0 0 0,0 0 0 0 0,0 0 0 0 0,0 0 0 0 0,0 0 0 0 0,-1-1 0 0 0,1 1 0 0 0,0 0 0 0 0,0 0 0 0 0,0 0 0 0 0,0 0 0 0 0,0 0 0 0 0,0-1 0 0 0,0 1 1 0 0,0 0-1 0 0,0 0 0 0 0,0 0 0 0 0,0 0 0 0 0,-1 0 0 0 0,1 0 0 0 0,0 0 0 0 0,0 0 0 0 0,0-1 0 0 0,0 1 0 0 0,0 0 0 0 0,0 0 0 0 0,-1 0 0 0 0,1 0 0 0 0,0 0 0 0 0,0 0 0 0 0,0 0 0 0 0,0 0 1 0 0,0 0-1 0 0,0 0 0 0 0,-1 0 0 0 0,1 0 0 0 0,0 0 0 0 0,0 0 0 0 0,0 0 0 0 0,-1 0 0 0 0,-6-3-840 0 0,-4 3-1826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43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78 4144 0 0,'-4'-10'761'0'0,"-9"-25"-1450"0"0,12 33 1687 0 0,0 0 0 0 0,1-1 0 0 0,0 1-1 0 0,0 0 1 0 0,-1 0 0 0 0,1-1 0 0 0,6-12 10776 0 0,-5 15-11235 0 0,10-1 3142 0 0,13 11-4917 0 0,-18-7 2407 0 0,1 0-1063 0 0,-1 0 0 0 0,-1 1 0 0 0,1 0 0 0 0,0 0 0 0 0,-1 0 0 0 0,0 1 0 0 0,0-1 0 0 0,0 1 1 0 0,-1 1-1 0 0,0-1 0 0 0,7 12 0 0 0,2 4 217 0 0,17 46 0 0 0,-18-39-292 0 0,4 14 336 0 0,6 12-905 0 0,-20-48 85 0 0,1 0 0 0 0,1-1-1 0 0,-1 1 1 0 0,1-1 0 0 0,0 0 0 0 0,9 8 0 0 0,-3-6-1277 0 0,-1-4-58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44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2 17503 0 0,'0'0'1588'0'0,"-1"-1"-1536"0"0,1 1-1 0 0,-1 0 0 0 0,1 0 0 0 0,-1 0 0 0 0,1 0 0 0 0,-1 0 0 0 0,1 0 1 0 0,-1 0-1 0 0,1 0 0 0 0,-1 0 0 0 0,1 0 0 0 0,-1 0 0 0 0,1 0 0 0 0,0 0 1 0 0,-1 0-1 0 0,1 0 0 0 0,-1 0 0 0 0,1 0 0 0 0,-1 0 0 0 0,1 1 0 0 0,-1-1 1 0 0,1 0-1 0 0,0 0 0 0 0,-1 1 0 0 0,0-1 0 0 0,-8 8 1439 0 0,8-6-1242 0 0,-7 6 429 0 0,0 1 0 0 0,1 1 0 0 0,1-1-1 0 0,-1 1 1 0 0,-6 16 0 0 0,0-4-362 0 0,-85 167 1120 0 0,51-95-1206 0 0,41-83-285 0 0,-38 83 347 0 0,39-83-507 0 0,2 1 0 0 0,-1-1 0 0 0,1 1 1 0 0,1 0-1 0 0,0 0 0 0 0,0 16 0 0 0,2-26-1148 0 0</inkml:trace>
  <inkml:trace contextRef="#ctx0" brushRef="#br0" timeOffset="1">667 64 19783 0 0,'0'0'1788'0'0,"9"0"-1432"0"0,7-1 765 0 0,0-1-1 0 0,0 0 1 0 0,0-1-1 0 0,28-10 0 0 0,-27 7-844 0 0,1 1 1 0 0,0 1-1 0 0,24-3 0 0 0,-32 7-243 0 0,-6-1-239 0 0,0 1-1 0 0,0 0 0 0 0,1 0 1 0 0,-1 0-1 0 0,8 1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44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33 5984 0 0,'-2'8'8756'0'0,"14"-7"-4093"0"0,34-9 1175 0 0,-1-2-3385 0 0,-14 3-2635 0 0,1 1 0 0 0,39-3 0 0 0,-45 7-887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1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17 221 11600 0 0,'-1'0'44'0'0,"1"0"0"0"0,-1 0-1 0 0,0 0 1 0 0,1 0 0 0 0,-1 0 0 0 0,0 0 0 0 0,1 0 0 0 0,-1 0 0 0 0,1-1 0 0 0,-1 1 0 0 0,0 0 0 0 0,1 0 0 0 0,-1-1 0 0 0,1 1 0 0 0,-1 0 0 0 0,1-1 0 0 0,-1 1-1 0 0,1 0 1 0 0,-1-1 0 0 0,1 1 0 0 0,-1-1 0 0 0,1 1 0 0 0,-1-1 0 0 0,1 1 0 0 0,0-1 0 0 0,-1 1 0 0 0,1-1 0 0 0,0 1 0 0 0,-1-1 0 0 0,1 0 0 0 0,0 1 0 0 0,0-1-1 0 0,0 1 1 0 0,0-1 0 0 0,-1 0 0 0 0,1 1 0 0 0,0-1 0 0 0,0 0 0 0 0,0 1 0 0 0,0-1 0 0 0,0 1 0 0 0,1-1 0 0 0,-1 0 0 0 0,0 1 0 0 0,0-1 0 0 0,0 0 0 0 0,0 1-1 0 0,1-1 1 0 0,-1 1 0 0 0,0-1 0 0 0,1 1 0 0 0,-1-1 0 0 0,0 1 0 0 0,1-2 0 0 0,2-2 564 0 0,0 0 0 0 0,0 1 0 0 0,1-1 0 0 0,-1 0 0 0 0,8-5-1 0 0,97-66 5124 0 0,-73 55-4375 0 0,1 1 1 0 0,71-27-1 0 0,-102 45-1282 0 0,0-1-1 0 0,1 1 0 0 0,-1-1 1 0 0,1 1-1 0 0,-1 1 1 0 0,1-1-1 0 0,6 1 0 0 0,-11 0-79 0 0,1 0 0 0 0,-1 0 0 0 0,1 1 0 0 0,-1-1-1 0 0,0 0 1 0 0,1 1 0 0 0,-1-1 0 0 0,0 1-1 0 0,1-1 1 0 0,-1 1 0 0 0,0-1 0 0 0,0 1 0 0 0,1 0-1 0 0,-1 0 1 0 0,0 0 0 0 0,0 0 0 0 0,0 0 0 0 0,0 0-1 0 0,0 0 1 0 0,0 0 0 0 0,0 0 0 0 0,-1 0-1 0 0,1 0 1 0 0,0 0 0 0 0,-1 1 0 0 0,1-1 0 0 0,-1 0-1 0 0,1 1 1 0 0,-1-1 0 0 0,1 0 0 0 0,-1 1 0 0 0,0-1-1 0 0,0 2 1 0 0,1 8 4 0 0,-1-1-1 0 0,0 0 1 0 0,-1 0-1 0 0,0 0 0 0 0,0 0 1 0 0,-1 0-1 0 0,-1 0 1 0 0,-3 11-1 0 0,-3 1-617 0 0,-1 0 0 0 0,-16 27-1 0 0,14-29-1311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41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27 4144 0 0,'-15'-25'13579'0'0,"13"24"-12793"0"0,0 1-276 0 0,1-1 1 0 0,-1 1-1 0 0,0 0 1 0 0,1 0 0 0 0,-1 0-1 0 0,1 0 1 0 0,-1 1 0 0 0,0-1-1 0 0,-1 1 1 0 0,-5 1-330 0 0,1 1 1 0 0,1 0-1 0 0,-12 7 1 0 0,9-5 971 0 0,-11 7-870 0 0,1 1 1 0 0,1 0 0 0 0,0 1-1 0 0,1 2 1 0 0,0-1 0 0 0,-18 24-1 0 0,24-24-229 0 0,1 0-1 0 0,1 0 1 0 0,1 1 0 0 0,0 0-1 0 0,1 1 1 0 0,0-1 0 0 0,2 1-1 0 0,0 1 1 0 0,1-1 0 0 0,0 1-1 0 0,2-1 1 0 0,-1 37-1 0 0,3-41 99 0 0,0 0 0 0 0,1-1-1 0 0,1 1 1 0 0,5 21 0 0 0,-6-29-112 0 0,0-1 1 0 0,1 1 0 0 0,0-1-1 0 0,0 1 1 0 0,1-1 0 0 0,-1 0-1 0 0,1 0 1 0 0,0 0 0 0 0,0 0 0 0 0,0-1-1 0 0,0 1 1 0 0,1-1 0 0 0,-1 0-1 0 0,1 1 1 0 0,6 2 0 0 0,-3-2-92 0 0,-1-1 0 0 0,1 0 0 0 0,1 0 0 0 0,-1 0 1 0 0,0-1-1 0 0,0 0 0 0 0,1-1 0 0 0,-1 0 0 0 0,15 1 1 0 0,-10-2-291 0 0,1-1 0 0 0,-1 0 1 0 0,0-1-1 0 0,0-1 0 0 0,16-4 1 0 0,8-6-719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2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33 13328 0 0,'0'0'612'0'0,"0"-10"224"0"0,0 5 2695 0 0,-12 28-1792 0 0,9-12-1643 0 0,0 1-1 0 0,0 0 1 0 0,1 0-1 0 0,1 0 1 0 0,0 0-1 0 0,0 0 1 0 0,1 0-1 0 0,1 0 1 0 0,0 0 0 0 0,1-1-1 0 0,0 1 1 0 0,1 0-1 0 0,0 0 1 0 0,6 14-1 0 0,-8-23-47 0 0,1 0-1 0 0,0 0 1 0 0,-1 0-1 0 0,1 0 1 0 0,0 0-1 0 0,1-1 0 0 0,-1 1 1 0 0,0-1-1 0 0,1 1 1 0 0,-1-1-1 0 0,1 0 1 0 0,0 0-1 0 0,0 0 1 0 0,0 0-1 0 0,0 0 0 0 0,0-1 1 0 0,0 1-1 0 0,0-1 1 0 0,1 0-1 0 0,-1 0 1 0 0,0 0-1 0 0,1 0 0 0 0,-1-1 1 0 0,1 0-1 0 0,-1 1 1 0 0,1-1-1 0 0,-1 0 1 0 0,1-1-1 0 0,-1 1 1 0 0,1-1-1 0 0,-1 1 0 0 0,0-1 1 0 0,1 0-1 0 0,-1 0 1 0 0,0 0-1 0 0,0-1 1 0 0,1 1-1 0 0,-1-1 1 0 0,0 0-1 0 0,-1 0 0 0 0,1 0 1 0 0,3-3-1 0 0,3-4-38 0 0,-1 1 0 0 0,0-2 0 0 0,0 1 0 0 0,-1-1-1 0 0,0 0 1 0 0,-1 0 0 0 0,7-17 0 0 0,32-82 2659 0 0,-26 60-903 0 0,-16 41-1253 0 0,-3 7 439 0 0,0 3-818 0 0,2 9-131 0 0,0 0 0 0 0,-2 1-1 0 0,1-1 1 0 0,-1 1 0 0 0,-1-1 0 0 0,0 1-1 0 0,-4 15 1 0 0,-1 18-4 0 0,5-32-268 0 0,1 1-1 0 0,0-1 1 0 0,0 1 0 0 0,5 18-1 0 0,2-15-979 0 0,-7-17 1097 0 0,1 1 1 0 0,-1 0 0 0 0,1-1 0 0 0,-1 1-1 0 0,1-1 1 0 0,-1 1 0 0 0,1-1-1 0 0,-1 1 1 0 0,1-1 0 0 0,-1 0 0 0 0,1 1-1 0 0,0-1 1 0 0,-1 1 0 0 0,1-1 0 0 0,-1 0-1 0 0,1 0 1 0 0,0 0 0 0 0,0 1-1 0 0,-1-1 1 0 0,1 0 0 0 0,0 0 0 0 0,-1 0-1 0 0,2 0 1 0 0,6-2-1399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1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8752 0 0,'-5'4'776'0'0,"2"-1"-616"0"0,-17 17 14783 0 0,20-15-14655 0 0,6 0-32 0 0,-1 3-1136 0 0,4-3-232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8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53 137 3224 0 0,'0'0'483'0'0,"-6"0"2480"0"0,3-1-2058 0 0,0-1-1 0 0,0 1 0 0 0,0-1 1 0 0,0 0-1 0 0,0 0 0 0 0,-4-3 0 0 0,-7-5 3462 0 0,8-1-1641 0 0,6 9-2559 0 0,-1 0-1 0 0,1 0 1 0 0,0 1-1 0 0,0-1 1 0 0,0 0-1 0 0,0 0 0 0 0,0 1 1 0 0,0-1-1 0 0,0 0 1 0 0,0 0-1 0 0,1 1 1 0 0,-1-1-1 0 0,1 0 1 0 0,-1 1-1 0 0,1-1 0 0 0,0 0 1 0 0,0 1-1 0 0,0-1 1 0 0,0 1-1 0 0,0-1 1 0 0,0 1-1 0 0,0-1 0 0 0,0 1 1 0 0,0 0-1 0 0,1 0 1 0 0,-1 0-1 0 0,0-1 1 0 0,3 0-1 0 0,3-4 259 0 0,1 1-1 0 0,0 0 1 0 0,1 1 0 0 0,8-5-1 0 0,-6 5-279 0 0,0-1 0 0 0,0 2 0 0 0,0-1 0 0 0,1 2 0 0 0,-1-1 0 0 0,16 0 0 0 0,-26 3-154 0 0,-1 0 0 0 0,1 0 0 0 0,0 0 0 0 0,0 0 0 0 0,0 0 0 0 0,0 0 0 0 0,0 0 0 0 0,0 1 0 0 0,-1-1 0 0 0,1 0 0 0 0,0 1 0 0 0,0-1 0 0 0,0 0 1 0 0,-1 1-1 0 0,1-1 0 0 0,0 1 0 0 0,0-1 0 0 0,-1 1 0 0 0,1-1 0 0 0,0 1 0 0 0,-1 0 0 0 0,1-1 0 0 0,-1 1 0 0 0,1 0 0 0 0,0 1 0 0 0,0-1 20 0 0,-1 1 0 0 0,1 0 1 0 0,-1 0-1 0 0,0 0 0 0 0,0-1 1 0 0,1 1-1 0 0,-1 0 0 0 0,0 0 0 0 0,-1 0 1 0 0,1 0-1 0 0,-1 3 0 0 0,-1 5 100 0 0,-2 1-1 0 0,1-1 0 0 0,-7 13 1 0 0,8-19-112 0 0,-35 69 126 0 0,36-73-123 0 0,1 0-1 0 0,0 1 0 0 0,-1-1 1 0 0,1 0-1 0 0,0 1 0 0 0,0-1 1 0 0,-1 1-1 0 0,1-1 1 0 0,0 1-1 0 0,0-1 0 0 0,0 1 1 0 0,-1-1-1 0 0,1 1 1 0 0,0-1-1 0 0,0 0 0 0 0,0 1 1 0 0,0-1-1 0 0,0 1 0 0 0,0-1 1 0 0,0 1-1 0 0,0-1 1 0 0,0 1-1 0 0,0-1 0 0 0,1 1 1 0 0,-1-1-1 0 0,0 1 1 0 0,0-1-1 0 0,0 1 0 0 0,1-1 1 0 0,-1 0-1 0 0,0 1 0 0 0,0-1 1 0 0,1 1-1 0 0,-1-1 1 0 0,0 0-1 0 0,1 1 0 0 0,-1-1 1 0 0,0 0-1 0 0,1 1 1 0 0,-1-1-1 0 0,0 0 0 0 0,1 0 1 0 0,-1 1-1 0 0,1-1 0 0 0,-1 0 1 0 0,1 0-1 0 0,-1 0 1 0 0,1 1-1 0 0,22 1 63 0 0,-20-3-45 0 0,43-3 596 0 0,-38 3-481 0 0,0 0 1 0 0,0 0 0 0 0,1 0 0 0 0,-1 1-1 0 0,0 1 1 0 0,0-1 0 0 0,1 1 0 0 0,9 3-1 0 0,-16-4-113 0 0,-1 1-1 0 0,1-1 0 0 0,-1 1 0 0 0,0-1 1 0 0,0 1-1 0 0,1 0 0 0 0,-1 0 0 0 0,0 0 0 0 0,0-1 1 0 0,0 1-1 0 0,0 0 0 0 0,0 0 0 0 0,0 0 0 0 0,0 1 1 0 0,0-1-1 0 0,0 0 0 0 0,0 0 0 0 0,-1 0 1 0 0,2 3-1 0 0,-1-2 0 0 0,-1 1-1 0 0,0-1 1 0 0,1 1 0 0 0,-1-1 0 0 0,0 0-1 0 0,0 1 1 0 0,0-1 0 0 0,0 1 0 0 0,-1-1-1 0 0,0 5 1 0 0,-2 2 11 0 0,0 0-1 0 0,-1 0 1 0 0,0 0-1 0 0,-9 13 1 0 0,5-8 12 0 0,-4 6 1 0 0,0-1 0 0 0,0-1 0 0 0,-31 34-1 0 0,42-51-63 0 0,-1 0 0 0 0,1 0 0 0 0,0 0-1 0 0,0 0 1 0 0,-1-1 0 0 0,1 1-1 0 0,0 0 1 0 0,-1 0 0 0 0,-1 0 0 0 0,-4 0-4484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8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0 102 12440 0 0,'0'0'7786'0'0,"1"0"-7342"0"0,0-1-1 0 0,0 0 1 0 0,0 1 0 0 0,0-1 0 0 0,0 0-1 0 0,0 0 1 0 0,0 0 0 0 0,0 0 0 0 0,1-2-1 0 0,-1-5 565 0 0,-1 7-931 0 0,0 0-1 0 0,0 1 0 0 0,0-1 0 0 0,1 0 0 0 0,-1 0 0 0 0,0 0 1 0 0,0 0-1 0 0,1 0 0 0 0,-1 0 0 0 0,0 0 0 0 0,1 0 0 0 0,-1 0 1 0 0,1 1-1 0 0,0-2 0 0 0,12-20 576 0 0,-11 19-425 0 0,0-1 1 0 0,0 1-1 0 0,0-1 1 0 0,0 1 0 0 0,5-5-1 0 0,14-8 435 0 0,-6 10-3757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9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13824 0 0,'0'0'1061'0'0,"8"-7"1805"0"0,-4 5-1118 0 0,0-1-1 0 0,-1 0 0 0 0,1-1 0 0 0,3-4 0 0 0,-4 5-1426 0 0,-1 0 0 0 0,1 1 0 0 0,0-1 0 0 0,0 1 0 0 0,0-1 0 0 0,0 1 0 0 0,5-3 0 0 0,-3 3-151 0 0,-3 1-102 0 0,0 0 0 0 0,0 0-1 0 0,0 0 1 0 0,0 0 0 0 0,0 1 0 0 0,0-1-1 0 0,5 0 1 0 0,-7 1-60 0 0,0 0 0 0 0,1 0-1 0 0,-1 0 1 0 0,1 0 0 0 0,-1 0-1 0 0,1 0 1 0 0,-1 0 0 0 0,1 0 0 0 0,-1 0-1 0 0,0 0 1 0 0,1 0 0 0 0,-1 0 0 0 0,1 0-1 0 0,-1 1 1 0 0,0-1 0 0 0,1 0-1 0 0,-1 0 1 0 0,1 0 0 0 0,-1 1 0 0 0,0-1-1 0 0,1 0 1 0 0,-1 1 0 0 0,0-1 0 0 0,1 0-1 0 0,-1 1 1 0 0,0-1 0 0 0,0 0-1 0 0,1 1 1 0 0,-1 0 13 0 0,2 0-20 0 0,-1 0-1 0 0,0 0 1 0 0,0 1-1 0 0,0-1 0 0 0,0 0 1 0 0,-1 1-1 0 0,1-1 0 0 0,0 0 1 0 0,0 1-1 0 0,-1-1 1 0 0,1 1-1 0 0,-1-1 0 0 0,1 1 1 0 0,-1-1-1 0 0,0 1 1 0 0,1-1-1 0 0,-1 1 0 0 0,0 0 1 0 0,0-1-1 0 0,0 1 0 0 0,0-1 1 0 0,-1 1-1 0 0,1-1 1 0 0,0 1-1 0 0,-1 0 0 0 0,0 2 1 0 0,-3 6 5 0 0,1 0 0 0 0,-2-1 0 0 0,-5 11 0 0 0,3-5 34 0 0,-1 0-40 0 0,4-9 0 0 0,1 0 0 0 0,0 0 0 0 0,-2 8 0 0 0,5-14 0 0 0,0 1 0 0 0,0-1 0 0 0,0 0 0 0 0,0 0 0 0 0,0 1 0 0 0,0-1 0 0 0,0 0 0 0 0,0 1 0 0 0,0-1 0 0 0,1 0 0 0 0,-1 0 0 0 0,0 1 0 0 0,0-1 0 0 0,0 0 0 0 0,0 0 0 0 0,0 1 0 0 0,0-1 0 0 0,1 0 0 0 0,-1 0 0 0 0,0 1 0 0 0,0-1 0 0 0,0 0 0 0 0,1 0 0 0 0,-1 0 0 0 0,0 0 0 0 0,0 1 0 0 0,0-1 0 0 0,1 0 0 0 0,-1 0 0 0 0,0 0 0 0 0,0 0 0 0 0,1 0 0 0 0,-1 0 0 0 0,0 0 0 0 0,1 1 0 0 0,-1-1 0 0 0,0 0 0 0 0,0 0 0 0 0,1 0 0 0 0,-1 0 0 0 0,0 0 0 0 0,0 0 0 0 0,1 0 0 0 0,-1 0 0 0 0,1-1 0 0 0,10 1 0 0 0,0 0 0 0 0,0-1 0 0 0,0-1 0 0 0,-1 0 0 0 0,12-3 0 0 0,-9 1 0 0 0,-5 2 23 0 0,0 0 0 0 0,0 1 0 0 0,-1 0 0 0 0,1 0 0 0 0,0 0 0 0 0,0 1 0 0 0,0 1 0 0 0,14 1 0 0 0,-21-2-17 0 0,1 1-1 0 0,-1-1 1 0 0,1 1 0 0 0,-1-1 0 0 0,1 1 0 0 0,-1 0-1 0 0,1-1 1 0 0,-1 1 0 0 0,0 0 0 0 0,1 0 0 0 0,-1 0-1 0 0,0 0 1 0 0,0 0 0 0 0,0 0 0 0 0,1 1 0 0 0,-1-1-1 0 0,-1 0 1 0 0,1 0 0 0 0,0 1 0 0 0,0-1 0 0 0,0 1 0 0 0,-1-1-1 0 0,1 1 1 0 0,-1-1 0 0 0,1 1 0 0 0,-1-1 0 0 0,1 1-1 0 0,-1-1 1 0 0,0 1 0 0 0,0 0 0 0 0,0-1 0 0 0,0 1-1 0 0,0 0 1 0 0,0-1 0 0 0,0 1 0 0 0,-1 2 0 0 0,-1 4 18 0 0,0 1 0 0 0,0 0 0 0 0,-1-1-1 0 0,0 1 1 0 0,-6 8 0 0 0,0 2 7 0 0,0-1-1 0 0,-2-1 1 0 0,0 1-1 0 0,-1-2 1 0 0,-1 0-1 0 0,-25 25 1 0 0,37-40-116 0 0,1-1 0 0 0,0 1 0 0 0,-1-1 0 0 0,1 0 0 0 0,0 1 0 0 0,-1-1 0 0 0,1 0 0 0 0,-1 1 0 0 0,1-1 0 0 0,0 0 0 0 0,-1 0 0 0 0,1 1 0 0 0,-1-1 0 0 0,1 0 0 0 0,-1 0 0 0 0,1 0 0 0 0,-1 0 0 0 0,1 0 0 0 0,-1 0 0 0 0,1 0 0 0 0,-1 0 0 0 0,1 0 0 0 0,-1 0 0 0 0,0 0-317 0 0,1-1 0 0 0,0 1 0 0 0,0-1 0 0 0,0 1 0 0 0,0-1 0 0 0,0 1 0 0 0,0-1 0 0 0,0 0 0 0 0,0 1-1 0 0,0-1 1 0 0,0 1 0 0 0,1-1 0 0 0,-1 1 0 0 0,0-1 0 0 0,0 1 0 0 0,0-1 0 0 0,1 1 0 0 0,-1-1-1 0 0,0 1 1 0 0,2-2-804 0 0,5-10-7252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9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 22255 0 0,'3'-13'1692'0'0,"-1"10"-1560"0"0,1 0 0 0 0,-1 0 0 0 0,1 1 0 0 0,0-1 0 0 0,4-3 0 0 0,9-9 555 0 0,-12 11-404 0 0,0 0-1 0 0,0 0 1 0 0,1 1 0 0 0,-1-1-1 0 0,1 1 1 0 0,0 0-1 0 0,-1 0 1 0 0,1 1 0 0 0,1-1-1 0 0,-1 1 1 0 0,0 0 0 0 0,1 1-1 0 0,-1-1 1 0 0,1 1 0 0 0,9-1-1 0 0,-14 2-279 0 0,0 0 0 0 0,0 0 0 0 0,0 0-1 0 0,0 0 1 0 0,0 1 0 0 0,-1-1-1 0 0,1 0 1 0 0,0 0 0 0 0,0 1 0 0 0,0-1-1 0 0,0 0 1 0 0,-1 1 0 0 0,1-1-1 0 0,0 1 1 0 0,0-1 0 0 0,-1 1 0 0 0,1 0-1 0 0,0-1 1 0 0,-1 1 0 0 0,1 0-1 0 0,0 1 1 0 0,1-1 4 0 0,-1 1 0 0 0,-1 0 0 0 0,1 0 0 0 0,0 1 0 0 0,0-1 1 0 0,-1 0-1 0 0,1 0 0 0 0,0 4 0 0 0,-1 2 7 0 0,0 0 0 0 0,0 0 1 0 0,-1-1-1 0 0,-1 11 0 0 0,-2-2-14 0 0,-1 1 0 0 0,-8 19 0 0 0,7-21 0 0 0,4-7 0 0 0,2-7 4 0 0,0-1-1 0 0,0 1 1 0 0,0-1-1 0 0,0 1 1 0 0,0 0-1 0 0,0-1 1 0 0,0 1-1 0 0,0 0 1 0 0,0-1-1 0 0,0 1 1 0 0,0-1-1 0 0,1 1 1 0 0,-1 0-1 0 0,0-1 1 0 0,0 1-1 0 0,1-1 1 0 0,-1 1-1 0 0,0-1 1 0 0,1 1-1 0 0,-1-1 1 0 0,0 1-1 0 0,1-1 1 0 0,-1 1-1 0 0,1-1 1 0 0,-1 1-1 0 0,1-1 1 0 0,-1 0-1 0 0,1 1 1 0 0,-1-1-1 0 0,1 0 1 0 0,-1 1-1 0 0,1-1 1 0 0,-1 0-1 0 0,1 0 1 0 0,0 0-1 0 0,-1 1 1 0 0,1-1-1 0 0,-1 0 1 0 0,1 0-1 0 0,0 0 1 0 0,-1 0-1 0 0,1 0 1 0 0,0 0-1 0 0,-1 0 1 0 0,2 0-1 0 0,-1 0 12 0 0,22-2 305 0 0,0-1 0 0 0,1 0 0 0 0,-1-2 0 0 0,36-12 0 0 0,-57 16-291 0 0,-1 1-24 0 0,0 0 0 0 0,0-1 1 0 0,0 1-1 0 0,0 0 0 0 0,-1 0 0 0 0,1 0 0 0 0,0 0 0 0 0,0-1 0 0 0,0 1 0 0 0,0 0 0 0 0,0 0 0 0 0,-1 0 0 0 0,1 1 0 0 0,0-1 0 0 0,0 0 0 0 0,0 0 0 0 0,0 0 1 0 0,-1 1-1 0 0,1-1 0 0 0,0 0 0 0 0,0 1 0 0 0,0-1 0 0 0,-1 1 0 0 0,1-1 0 0 0,0 1 0 0 0,-1-1 0 0 0,1 1 0 0 0,0-1 0 0 0,-1 1 0 0 0,1 0 0 0 0,-1-1 0 0 0,1 1 1 0 0,-1 0-1 0 0,1 0 0 0 0,-1-1 0 0 0,1 1 0 0 0,-1 0 0 0 0,0 0 0 0 0,1 0 0 0 0,-1-1 0 0 0,0 1 0 0 0,0 0 0 0 0,0 0 0 0 0,0 0 0 0 0,0 0 0 0 0,0 0 0 0 0,0 0 1 0 0,0-1-1 0 0,0 1 0 0 0,0 0 0 0 0,0 0 0 0 0,0 0 0 0 0,-1 0 0 0 0,1-1 0 0 0,0 1 0 0 0,-1 0 0 0 0,1 0 0 0 0,0 0 0 0 0,-2 1 0 0 0,-6 16 11 0 0,2-4-1 0 0,-1-1 0 0 0,0 0-1 0 0,-12 16 1 0 0,12-19-147 0 0,5-6-79 0 0,-1 0-1 0 0,0 0 1 0 0,-1 1-1 0 0,1-2 1 0 0,-1 1 0 0 0,0 0-1 0 0,1-1 1 0 0,-1 0-1 0 0,-1 1 1 0 0,-6 3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9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0 208 22863 0 0,'1'-1'138'0'0,"1"-3"121"0"0,1 0 0 0 0,0 0-1 0 0,-1 1 1 0 0,1-1 0 0 0,0 1 0 0 0,1-1-1 0 0,-1 1 1 0 0,1 0 0 0 0,-1 0-1 0 0,8-3 1 0 0,-1-3 641 0 0,-9 8-712 0 0,1 0 0 0 0,-1 0 0 0 0,0 0 0 0 0,1 0 0 0 0,-1 0 0 0 0,1 0 0 0 0,-1 0 0 0 0,1 0 0 0 0,-1 0 0 0 0,1 1 0 0 0,-1-1 0 0 0,1 0 0 0 0,0 1 0 0 0,0 0 0 0 0,-1-1 0 0 0,4 1 0 0 0,-5 0-186 0 0,1 1 0 0 0,-1-1-1 0 0,1 1 1 0 0,-1-1 0 0 0,1 1 0 0 0,-1 0-1 0 0,1-1 1 0 0,-1 1 0 0 0,0 0 0 0 0,1-1-1 0 0,-1 1 1 0 0,0 0 0 0 0,0-1 0 0 0,1 1-1 0 0,-1 0 1 0 0,0-1 0 0 0,0 1 0 0 0,0 1-1 0 0,1 5 24 0 0,-1 0-1 0 0,-1-1 1 0 0,1 1-1 0 0,-1 0 1 0 0,0-1-1 0 0,-1 1 1 0 0,0-1-1 0 0,-3 9 1 0 0,3-7-6 0 0,-1-1 1 0 0,1 1 0 0 0,1 0-1 0 0,-2 14 1 0 0,3-21-28 0 0,0 0 1 0 0,0 0-1 0 0,0 0 0 0 0,0 0 0 0 0,1-1 1 0 0,-1 1-1 0 0,0 0 0 0 0,0 0 0 0 0,1 0 1 0 0,-1 0-1 0 0,1-1 0 0 0,-1 1 1 0 0,1 0-1 0 0,-1 0 0 0 0,1-1 0 0 0,-1 1 1 0 0,1 0-1 0 0,0-1 0 0 0,-1 1 0 0 0,1-1 1 0 0,0 1-1 0 0,-1-1 0 0 0,1 1 0 0 0,0-1 1 0 0,0 1-1 0 0,0-1 0 0 0,-1 0 0 0 0,1 1 1 0 0,1-1-1 0 0,24 3-158 0 0,-25-3 176 0 0,28-1 456 0 0,-18 0-250 0 0,-1 1 0 0 0,1 0 1 0 0,0 0-1 0 0,0 1 1 0 0,13 3-1 0 0,-24-4-213 0 0,1 0 0 0 0,0 1 1 0 0,0-1-1 0 0,0 0 0 0 0,-1 0 0 0 0,1 1 1 0 0,0-1-1 0 0,0 1 0 0 0,-1-1 0 0 0,1 1 0 0 0,0-1 1 0 0,-1 1-1 0 0,1-1 0 0 0,0 1 0 0 0,-1-1 0 0 0,1 1 1 0 0,-1 0-1 0 0,1-1 0 0 0,-1 1 0 0 0,1 0 0 0 0,-1 0 1 0 0,0-1-1 0 0,1 1 0 0 0,-1 0 0 0 0,0 0 1 0 0,0 0-1 0 0,1 0 0 0 0,-1-1 0 0 0,0 1 0 0 0,0 0 1 0 0,0 0-1 0 0,0 0 0 0 0,0 1 0 0 0,0 1 21 0 0,0 1-15 0 0,0 0 0 0 0,0 0 0 0 0,0 0 0 0 0,-1 0 0 0 0,1 0 0 0 0,-1-1 0 0 0,0 1 0 0 0,0 0 0 0 0,0 0 0 0 0,-1-1 0 0 0,-2 6 0 0 0,-2 3 5 0 0,-1-1 0 0 0,-8 12 0 0 0,11-19-98 0 0,1 1 1 0 0,-1-1-1 0 0,0 0 1 0 0,-1 0-1 0 0,1 0 1 0 0,-1 0-1 0 0,0-1 1 0 0,1 0 0 0 0,-9 4-1 0 0,11-6 8 0 0</inkml:trace>
  <inkml:trace contextRef="#ctx0" brushRef="#br0" timeOffset="1">400 36 24879 0 0,'0'0'564'0'0,"7"2"764"0"0,-4-3-1222 0 0,0 1 0 0 0,1-1 0 0 0,-1 0 0 0 0,0 0-1 0 0,1 0 1 0 0,-1 0 0 0 0,6-4 0 0 0,12-4 431 0 0,-17 8-329 0 0,58-13 2054 0 0,-56 13-2130 0 0,0 0 0 0 0,1 1-1 0 0,-1 0 1 0 0,1 0 0 0 0,-1 0 0 0 0,1 1-1 0 0,11 3 1 0 0,-17-4-131 0 0,1 0 0 0 0,-1 1 1 0 0,0 0-1 0 0,1-1 0 0 0,-1 1 0 0 0,1 0 1 0 0,-1 0-1 0 0,0-1 0 0 0,0 1 0 0 0,1 0 0 0 0,-1 0 1 0 0,0 1-1 0 0,0-1 0 0 0,0 0 0 0 0,0 0 0 0 0,0 0 1 0 0,0 1-1 0 0,0 1 0 0 0,0-1 0 0 0,0 0-1 0 0,0 1 1 0 0,-1-1 0 0 0,1 1-1 0 0,-1-1 1 0 0,0 1-1 0 0,1 0 1 0 0,-1-1 0 0 0,0 1-1 0 0,-1 2 1 0 0,-1 7-2 0 0,0-1-1 0 0,-1 0 1 0 0,-9 21-1 0 0,9-25 2 0 0,-14 34-2443 0 0,-5 13-5975 0 0,17-38-568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00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23007 0 0,'0'0'6424'0'0,"3"-5"-5880"0"0,-6 0-16 0 0,3 0 0 0 0,0 0-856 0 0,0 0-712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04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29 244 10568 0 0,'0'0'956'0'0,"-14"7"-110"0"0,0-2 10677 0 0,18-7-10225 0 0,39-11-259 0 0,-34 11-913 0 0,36-7 105 0 0,-1 2 0 0 0,2 2-1 0 0,70 0 1 0 0,160 7 116 0 0,-141-3-91 0 0,321-35 546 0 0,-259 14-520 0 0,-123 14-95 0 0,258-14 32 0 0,-10 17-23 0 0,-2-20 475 0 0,4-30 329 0 0,-240 39-960 0 0,128-7 0 0 0,-189 22-385 0 0,26 2 0 0 0,-20 4-4222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09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64 3680 0 0,'-6'-11'519'0'0,"5"9"771"0"0,1-1 1 0 0,-1 0-1 0 0,1 1 1 0 0,-1-1-1 0 0,1 0 1 0 0,0 1-1 0 0,0-4 1 0 0,0 0-1304 0 0,0 4 129 0 0,0-10 4101 0 0,0 11-4115 0 0,0 1 0 0 0,1 0 0 0 0,-1-1 1 0 0,0 1-1 0 0,0-1 0 0 0,0 1 0 0 0,0 0 0 0 0,0-1 0 0 0,0 1 0 0 0,0 0 1 0 0,1-1-1 0 0,-1 1 0 0 0,0 0 0 0 0,0 0 0 0 0,1-1 0 0 0,-1 1 1 0 0,0 0-1 0 0,0-1 0 0 0,1 1 0 0 0,-1 0 0 0 0,0 0 0 0 0,1 0 0 0 0,-1-1 1 0 0,0 1-1 0 0,1 0 0 0 0,-1 0 0 0 0,0 0 0 0 0,1 0 0 0 0,-1 0 1 0 0,0-1-1 0 0,1 1 0 0 0,0 0 449 0 0,10 9 385 0 0,-8-5-858 0 0,0 0 0 0 0,0 1-1 0 0,-1-1 1 0 0,0 1 0 0 0,0 0 0 0 0,0-1-1 0 0,0 1 1 0 0,-1 0 0 0 0,2 10 0 0 0,0 5 53 0 0,-1 25 0 0 0,-1-22-3 0 0,2 61 140 0 0,18 175 196 0 0,-16-228-453 0 0,1 0 0 0 0,1 0 0 0 0,2-1 0 0 0,2 0-1 0 0,0-1 1 0 0,20 34 0 0 0,-26-53-5 0 0,1 0 0 0 0,1-1 1 0 0,0 0-1 0 0,0-1 0 0 0,1 1 0 0 0,0-1 0 0 0,1-1 0 0 0,-1 0 0 0 0,1 0 0 0 0,17 9 0 0 0,-11-8 56 0 0,0-1 0 0 0,1-1-1 0 0,-1 0 1 0 0,1-1 0 0 0,1-1-1 0 0,25 4 1 0 0,52 1 668 0 0,108-4 0 0 0,-81-4-141 0 0,55 7-110 0 0,56 1 262 0 0,-19 3-31 0 0,-111-4-236 0 0,-92-8-304 0 0,34 2-235 0 0,-41-2 168 0 0,0 0 1 0 0,0-1-1 0 0,0 1 1 0 0,1-1-1 0 0,-1 1 1 0 0,0-1-1 0 0,0 0 1 0 0,0 0 0 0 0,6-3 531 0 0,-10 2-654 0 0,-1 1 0 0 0,1-1 1 0 0,-1 1-1 0 0,1 0 0 0 0,-1-1 0 0 0,0 1 1 0 0,1 0-1 0 0,-1 0 0 0 0,0 0 0 0 0,0 0 0 0 0,-2 0 1 0 0,3 0-6 0 0,-45-23 354 0 0,-46-33-1 0 0,45 26-355 0 0,38 26 33 0 0,5 2-17 0 0,0 0 0 0 0,0 1 0 0 0,-1-1 1 0 0,1 1-1 0 0,-1 0 0 0 0,1 0 0 0 0,-9-1 0 0 0,4 2 10 0 0,9 5 0 0 0,7 3 0 0 0,-1-3 0 0 0,0 0 0 0 0,0-1 0 0 0,0 1 0 0 0,0-2 0 0 0,1 1 0 0 0,0-1 0 0 0,-1 1 0 0 0,11 0 0 0 0,20 9 0 0 0,8 4 41 0 0,1-1 0 0 0,66 12 0 0 0,-60-18-28 0 0,0 1 51 0 0,-50-9-55 0 0,-27 9 38 0 0,8-4-67 0 0,1 1 1 0 0,0 1-1 0 0,0 0 0 0 0,0 1 1 0 0,1 1-1 0 0,0 1 1 0 0,1 0-1 0 0,1 1 0 0 0,-1 0 1 0 0,-20 26-1 0 0,-40 62 20 0 0,71-94 12 0 0,2-4 171 0 0,0-3-203 0 0,1 1 0 0 0,-1-1-1 0 0,0 0 1 0 0,0 1 0 0 0,0-1 0 0 0,0 1 0 0 0,0-1 0 0 0,1 0 0 0 0,-1 0 0 0 0,0 1 0 0 0,1-1 0 0 0,-1 0 0 0 0,0 0 0 0 0,0-1-1 0 0,-5-6-201 0 0,2 4 37 0 0,2 3 93 0 0,1 0 1 0 0,-1 0-1 0 0,1 0 0 0 0,0 0 0 0 0,0-1 1 0 0,0 1-1 0 0,-1 0 0 0 0,1-1 0 0 0,-1-1 1 0 0,2 2-430 0 0,0 0 1 0 0,-1 0 0 0 0,1-1 0 0 0,0 1-1 0 0,0 0 1 0 0,-1 0 0 0 0,1 0-1 0 0,0-1 1 0 0,0 1 0 0 0,1-2 0 0 0,-1-7-1782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2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62 20879 0 0,'-23'-11'2264'0'0,"23"11"-2238"0"0,-1 0 0 0 0,1 0 1 0 0,0 0-1 0 0,-1 0 0 0 0,1 0 0 0 0,0 0 0 0 0,0-1 0 0 0,-1 1 0 0 0,1 0 0 0 0,0 0 0 0 0,0 0 0 0 0,-1-1 1 0 0,1 1-1 0 0,0 0 0 0 0,0 0 0 0 0,-1 0 0 0 0,1-1 0 0 0,0 1 0 0 0,0 0 0 0 0,0 0 0 0 0,0-1 0 0 0,0 1 0 0 0,-1 0 1 0 0,1-1-1 0 0,0 1 0 0 0,0 0 0 0 0,0-1 0 0 0,0 1 0 0 0,0 0 0 0 0,0 0 0 0 0,0-1 0 0 0,0 1 0 0 0,0 0 0 0 0,0-1 1 0 0,0 1-1 0 0,0 0 0 0 0,0-1 0 0 0,0 1 0 0 0,0 0 0 0 0,0-1 0 0 0,1 1 0 0 0,-1-1 0 0 0,5-7 768 0 0,-2 5-603 0 0,0 0 1 0 0,0 0-1 0 0,0 1 0 0 0,0 0 0 0 0,1-1 1 0 0,-1 1-1 0 0,1 0 0 0 0,-1 1 0 0 0,1-1 1 0 0,0 0-1 0 0,0 1 0 0 0,0 0 0 0 0,0 0 0 0 0,0 0 1 0 0,0 1-1 0 0,4-1 0 0 0,10 0 50 0 0,-1 1 0 0 0,24 2 0 0 0,-32-1-139 0 0,-2 0-38 0 0,1 0 0 0 0,-1 0 0 0 0,0 0 1 0 0,0 1-1 0 0,10 4 0 0 0,-15-6-52 0 0,0 1 0 0 0,0 0 0 0 0,0 0 0 0 0,-1 0 0 0 0,1 0 1 0 0,-1 0-1 0 0,1 0 0 0 0,-1 0 0 0 0,1 1 0 0 0,-1-1 0 0 0,0 1 0 0 0,1-1 0 0 0,-1 1 1 0 0,0-1-1 0 0,0 1 0 0 0,0 0 0 0 0,0-1 0 0 0,0 1 0 0 0,-1 0 0 0 0,1 0 0 0 0,0-1 1 0 0,-1 1-1 0 0,1 0 0 0 0,-1 0 0 0 0,0 0 0 0 0,0 2 0 0 0,-1 7 33 0 0,0 0 0 0 0,-1 0 0 0 0,-1 0 0 0 0,0 0-1 0 0,-7 19 1 0 0,0-3 22 0 0,8-20-55 0 0,0 0-1 0 0,0 0 1 0 0,-1 0-1 0 0,0 0 1 0 0,0 0-1 0 0,-1-1 1 0 0,1 1 0 0 0,-1-1-1 0 0,-1 0 1 0 0,0 0-1 0 0,-9 9 1 0 0,3-5-480 0 0,0 1 1 0 0,-9 14 0 0 0,7-8-2519 0 0,0 0-3450 0 0,2-2-1982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2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10 12440 0 0,'2'-5'1125'0'0,"-4"1"-530"0"0,2 26 7168 0 0,2 76-5973 0 0,24 147-1 0 0,44 91 324 0 0,-60-302-3279 0 0,25 53-1 0 0,-29-73 776 0 0</inkml:trace>
  <inkml:trace contextRef="#ctx0" brushRef="#br0" timeOffset="1">2 483 9216 0 0,'0'0'706'0'0,"0"1"-463"0"0,-1-1-91 0 0,1 1-1 0 0,0-1 1 0 0,0 1-1 0 0,0 0 1 0 0,0-1 0 0 0,0 1-1 0 0,0-1 1 0 0,0 1 0 0 0,0-1-1 0 0,0 1 1 0 0,0-1-1 0 0,0 1 1 0 0,0-1 0 0 0,1 1-1 0 0,-1-1 1 0 0,0 1-1 0 0,0-1 1 0 0,0 1 0 0 0,1-1-1 0 0,-1 1 1 0 0,0-1-1 0 0,1 1 1 0 0,-1-1 0 0 0,0 0-1 0 0,1 1 1 0 0,-1-1 0 0 0,1 0-1 0 0,-1 1 1 0 0,0-1-1 0 0,1 0 1 0 0,-1 1 0 0 0,1-1-1 0 0,1 1 1242 0 0,0 1-667 0 0,0-1 0 0 0,-1 0 0 0 0,1 1 0 0 0,0-1 1 0 0,0 0-1 0 0,-1 0 0 0 0,1 0 0 0 0,0 0 0 0 0,3 0 0 0 0,20 3 2506 0 0,-12-5-2904 0 0,1 0 0 0 0,14-4 0 0 0,-4 1 721 0 0,31-2-1719 0 0,106 2 0 0 0,-116 2-3451 0 0,-23 2-4585 0 0</inkml:trace>
  <inkml:trace contextRef="#ctx0" brushRef="#br0" timeOffset="2">610 486 4608 0 0,'-6'0'764'0'0,"-1"0"0"0"0,1 1 0 0 0,-10 2 0 0 0,8 0 1439 0 0,0-1-1 0 0,0 1 1 0 0,0 1-1 0 0,-13 7 1 0 0,15-7-693 0 0,0 0-1 0 0,1 0 1 0 0,-1 0 0 0 0,1 1-1 0 0,-10 11 1 0 0,13-13-1580 0 0,-1 1 1 0 0,0 0-1 0 0,1 0 0 0 0,0 1 0 0 0,-3 5 1 0 0,5-9 94 0 0,-1 0 0 0 0,1 0 0 0 0,0 0 0 0 0,0 0 0 0 0,0-1 0 0 0,-1 1 0 0 0,1 0 0 0 0,0 0 0 0 0,0 0 0 0 0,0 0 0 0 0,0-1 0 0 0,1 1 0 0 0,-1 0 0 0 0,0 0 0 0 0,0 0 0 0 0,0 0 0 0 0,1-1 0 0 0,-1 1 0 0 0,0 0 0 0 0,1 0 0 0 0,-1-1 0 0 0,1 1 0 0 0,-1 0 0 0 0,1-1 0 0 0,-1 1 0 0 0,1 0 0 0 0,-1-1 0 0 0,1 1 0 0 0,0-1 0 0 0,-1 1 0 0 0,1-1 0 0 0,0 1 0 0 0,-1-1 0 0 0,1 1 0 0 0,0-1 0 0 0,0 0 1 0 0,1 1-2 0 0,0 0-25 0 0,0-1 0 0 0,0 1-1 0 0,0-1 1 0 0,0 1 0 0 0,0-1-1 0 0,0 0 1 0 0,0 0 0 0 0,1 0-1 0 0,-1 0 1 0 0,0 0 0 0 0,0-1-1 0 0,0 1 1 0 0,0-1-1 0 0,3 0 1 0 0,6-5-450 0 0,-1-1 0 0 0,0 0 1 0 0,0-1-1 0 0,0 0 0 0 0,-1 0 0 0 0,9-11 0 0 0,-7 8-1098 0 0,9-18-3396 0 0,-10 20 2404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3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13360 0 0,'-2'7'1184'0'0,"-4"-1"-944"0"0,0 1-240 0 0,3-2 0 0 0,-5 11 11047 0 0,8-12-10263 0 0,3-1-520 0 0,2 4-24 0 0,4-2-8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5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98 2760 0 0,'0'0'125'0'0,"0"-1"-3"0"0,0-3-97 0 0,0-1-25 0 0,3 0 0 0 0,-1 0 0 0 0,0 0 0 0 0,-4 1 12 0 0,2 3 395 0 0,-5-10 5772 0 0,0-4-2033 0 0,3 15-3779 0 0,0-1 1 0 0,0 1 0 0 0,-1-1-1 0 0,1 1 1 0 0,0 0 0 0 0,0 0 0 0 0,0 0-1 0 0,-3 0 1 0 0,4 0-151 0 0,-2 1 82 0 0,1-1 0 0 0,0 0 0 0 0,0 1 0 0 0,0-1 0 0 0,0 1 0 0 0,0 0 0 0 0,-2 1 0 0 0,-14 3 4168 0 0,32-14-4133 0 0,3 2-193 0 0,-1 0 0 0 0,1 1 0 0 0,0 1 0 0 0,1 0 0 0 0,-1 1 0 0 0,1 1 0 0 0,25-1 0 0 0,-37 4-141 0 0,0 0 0 0 0,0 0 0 0 0,0 0 0 0 0,0 1 0 0 0,0 0 0 0 0,0 0 0 0 0,0 0 0 0 0,8 4 0 0 0,-12-5 0 0 0,-1 1 0 0 0,1 0 0 0 0,0 0 0 0 0,0 1 0 0 0,0-1 0 0 0,0 0 0 0 0,-1 1 0 0 0,1-1 0 0 0,-1 1 0 0 0,1-1 0 0 0,-1 1 0 0 0,0-1 0 0 0,1 1 0 0 0,-1 0 0 0 0,0 0 0 0 0,0 0 0 0 0,0 0 0 0 0,0 0 0 0 0,-1 0 0 0 0,1 0 0 0 0,-1 0 0 0 0,1 0 0 0 0,-1 0 0 0 0,1 0 0 0 0,-1 0 0 0 0,0 4 0 0 0,-1 9 179 0 0,0 1 0 0 0,-1-1 0 0 0,-1 0 0 0 0,0 0 0 0 0,-7 19 1 0 0,-33 72-374 0 0,22-56 1289 0 0,19-44-1106 0 0,1-5-133 0 0,1-1 127 0 0,1 0-1 0 0,-1 0 1 0 0,0 1-1 0 0,0-1 0 0 0,0 0 1 0 0,0 0-1 0 0,1 0 1 0 0,-1 1-1 0 0,0-1 0 0 0,0 0 1 0 0,0 0-1 0 0,0 0 0 0 0,1 0 1 0 0,-1 0-1 0 0,0 1 1 0 0,0-1-1 0 0,1 0 0 0 0,-1 0 1 0 0,0 0-1 0 0,0 0 1 0 0,1 0-1 0 0,-1 0 0 0 0,0 0 1 0 0,0 0-1 0 0,1 0 0 0 0,-1 0 1 0 0,0 0-1 0 0,0 0 1 0 0,1 0-1 0 0,-1 0 0 0 0,0 0 1 0 0,11 0 61 0 0,20-10 210 0 0,-8 3-724 0 0,35-7 0 0 0,-50 12 622 0 0,0 1-1 0 0,0 1 0 0 0,0-1 0 0 0,0 2 0 0 0,1-1 0 0 0,-1 1 0 0 0,0 0 0 0 0,10 3 0 0 0,-16-3-150 0 0,0-1 0 0 0,0 1-1 0 0,0 0 1 0 0,0-1 0 0 0,0 1 0 0 0,0 0-1 0 0,0 0 1 0 0,0 1 0 0 0,-1-1 0 0 0,1 0 0 0 0,-1 0-1 0 0,1 1 1 0 0,-1-1 0 0 0,1 1 0 0 0,-1 0-1 0 0,0-1 1 0 0,1 1 0 0 0,-1 0 0 0 0,0-1-1 0 0,1 3 1 0 0,-2-1-1 0 0,1 0 1 0 0,0 0-1 0 0,-1 1 0 0 0,1-1 1 0 0,-1 0-1 0 0,0 0 0 0 0,0 0 1 0 0,0 0-1 0 0,-1 0 0 0 0,1 0 1 0 0,-2 6-1 0 0,-3 5-1 0 0,0-1 1 0 0,0-1-1 0 0,-1 1 0 0 0,-13 19 0 0 0,-31 38 1 0 0,18-28 0 0 0,22-30-937 0 0,0 0 0 0 0,-1 0 0 0 0,-21 17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6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 17503 0 0,'-3'5'6240'0'0,"3"-5"-6173"0"0,-1 0 0 0 0,1 0 0 0 0,0 0 0 0 0,-1 0 0 0 0,1 0 0 0 0,0-1-1 0 0,0 1 1 0 0,-1 0 0 0 0,1 0 0 0 0,0 0 0 0 0,0-1 0 0 0,0 1 0 0 0,-1 0 0 0 0,1 0 0 0 0,0-1-1 0 0,0 1 1 0 0,0 0 0 0 0,-1 0 0 0 0,1-1 0 0 0,0 1 0 0 0,0 0 0 0 0,0 0 0 0 0,0-1 0 0 0,0 1-1 0 0,0 0 1 0 0,0-1 0 0 0,0 1 0 0 0,0 0 0 0 0,0-1 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1 18831 0 0,'-6'0'1706'0'0,"-3"3"-1508"0"0,-1 1 0 0 0,1-1 0 0 0,0 2 0 0 0,0-1 0 0 0,0 1 0 0 0,1 1 0 0 0,0-1 0 0 0,0 1 0 0 0,0 1 0 0 0,1-1 0 0 0,-10 12 0 0 0,-1 2-96 0 0,2 1 0 0 0,1 0 1 0 0,-15 28-1 0 0,18-25-81 0 0,1 0 1 0 0,1 1-1 0 0,1 0 0 0 0,1 1 1 0 0,1-1-1 0 0,1 2 0 0 0,-3 40 1 0 0,8-51 128 0 0,1 0 0 0 0,0 0 0 0 0,3 23 0 0 0,-2-30-48 0 0,1-1 1 0 0,-1 0-1 0 0,2-1 0 0 0,-1 1 1 0 0,1 0-1 0 0,0-1 0 0 0,1 1 1 0 0,7 12-1 0 0,-7-16-69 0 0,-1-1-1 0 0,0 1 1 0 0,1-1-1 0 0,0 0 1 0 0,-1 0 0 0 0,1 0-1 0 0,0 0 1 0 0,1 0-1 0 0,-1-1 1 0 0,0 0 0 0 0,1 0-1 0 0,-1 0 1 0 0,1-1-1 0 0,0 0 1 0 0,0 1 0 0 0,-1-2-1 0 0,1 1 1 0 0,0 0 0 0 0,0-1-1 0 0,8 0 1 0 0,-8-1 78 0 0,0 1 0 0 0,0-1 0 0 0,-1 1 0 0 0,1-2 0 0 0,0 1 0 0 0,0 0 0 0 0,-1-1 0 0 0,1 0 0 0 0,-1 0 0 0 0,0 0 0 0 0,1 0 1 0 0,-1-1-1 0 0,0 0 0 0 0,0 0 0 0 0,0 0 0 0 0,-1 0 0 0 0,1-1 0 0 0,-1 1 0 0 0,0-1 0 0 0,5-7 0 0 0,-7 10-55 0 0,-1 0 1 0 0,1 0-1 0 0,0-1 0 0 0,-1 1 1 0 0,1 0-1 0 0,-1 0 0 0 0,1 0 1 0 0,-1-1-1 0 0,0 1 0 0 0,1 0 0 0 0,-1-1 1 0 0,0 1-1 0 0,0 0 0 0 0,0 0 1 0 0,0-1-1 0 0,0 1 0 0 0,0 0 1 0 0,-1-1-1 0 0,1 1 0 0 0,0 0 0 0 0,-1-1 1 0 0,1 1-1 0 0,-2-2 0 0 0,1 1-7 0 0,0 1-1 0 0,0-1 1 0 0,-1 1-1 0 0,1 0 1 0 0,-1-1-1 0 0,1 1 1 0 0,-1 0-1 0 0,0 0 1 0 0,1 0-1 0 0,-1 0 0 0 0,0 0 1 0 0,0 1-1 0 0,1-1 1 0 0,-1 0-1 0 0,-3 0 1 0 0,-2 0-2 0 0,0 0 0 0 0,0 0 1 0 0,0 1-1 0 0,0-1 0 0 0,0 2 0 0 0,0-1 1 0 0,0 1-1 0 0,-1 0 0 0 0,1 0 0 0 0,1 1 1 0 0,-10 3-1 0 0,-7 4-408 0 0,-40 22 0 0 0,58-29-2135 0 0,11-4-1074 0 0,7-3-5247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7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0 19983 0 0,'-6'1'217'0'0,"-1"-1"0"0"0,1 1 0 0 0,0 1 0 0 0,0-1 0 0 0,0 1 0 0 0,0 0 0 0 0,0 0 0 0 0,1 1 0 0 0,-1 0 0 0 0,1 0 0 0 0,-1 0 0 0 0,-5 5 0 0 0,-7 6 349 0 0,-30 31 0 0 0,48-45-555 0 0,-12 12 203 0 0,1 0-1 0 0,0 1 1 0 0,1 0-1 0 0,1 1 0 0 0,0-1 1 0 0,1 2-1 0 0,1-1 1 0 0,0 1-1 0 0,1 1 1 0 0,0-1-1 0 0,1 1 0 0 0,-5 29 1 0 0,10-40-203 0 0,-1 1 1 0 0,1 0-1 0 0,0 0 1 0 0,1 0-1 0 0,-1 0 1 0 0,1-1-1 0 0,0 1 1 0 0,1 0-1 0 0,-1 0 1 0 0,1-1-1 0 0,0 1 1 0 0,0-1-1 0 0,1 0 1 0 0,0 0-1 0 0,0 0 1 0 0,0 0-1 0 0,5 6 1 0 0,-2-4 20 0 0,1 0 0 0 0,-1-1-1 0 0,1 0 1 0 0,0 0 0 0 0,0 0 0 0 0,1-1 0 0 0,0 0 0 0 0,0 0-1 0 0,0-1 1 0 0,10 3 0 0 0,-8-3-12 0 0,0-1-1 0 0,-1 0 1 0 0,1-1-1 0 0,1 0 0 0 0,-1 0 1 0 0,0-1-1 0 0,0-1 1 0 0,0 0-1 0 0,1 0 1 0 0,-1-1-1 0 0,0 0 1 0 0,0-1-1 0 0,0 0 0 0 0,0 0 1 0 0,0-1-1 0 0,14-7 1 0 0,-22 9-3 0 0,19-9 13 0 0,-20 9-26 0 0,0 1 0 0 0,0-1 0 0 0,0 1-1 0 0,-1-1 1 0 0,1 1 0 0 0,0-1 0 0 0,-1 0-1 0 0,1 1 1 0 0,0-1 0 0 0,-1 0 0 0 0,1 1-1 0 0,-1-1 1 0 0,1 0 0 0 0,-1 0 0 0 0,0 1-1 0 0,1-1 1 0 0,-1 0 0 0 0,0 0 0 0 0,1-1-1 0 0,-1 1 60 0 0,0 1 0 0 0,-1-1-1 0 0,1 0 1 0 0,0 1 0 0 0,-1-1-1 0 0,1 1 1 0 0,0-1-1 0 0,-1 0 1 0 0,1 1 0 0 0,-1-1-1 0 0,1 1 1 0 0,-1 0-1 0 0,1-1 1 0 0,-1 1 0 0 0,1-1-1 0 0,-1 1 1 0 0,1 0-1 0 0,-1-1 1 0 0,0 1 0 0 0,1 0-1 0 0,-1 0 1 0 0,1-1 0 0 0,-1 1-1 0 0,0 0 1 0 0,0 0-1 0 0,-17-3 561 0 0,3 4-386 0 0,1 0 1 0 0,0 1-1 0 0,-1 1 0 0 0,1 0 1 0 0,-22 8-1 0 0,12-1-166 0 0,0 0-1 0 0,-27 17 1 0 0,45-24 20 0 0,-11 7-1799 0 0,16-7 513 0 0,10-5 279 0 0,59-18-3318 0 0,-38 8 1888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7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10 14280 0 0,'0'0'1102'0'0,"-12"-7"-356"0"0,10 6-99 0 0,0 0 0 0 0,-1 1 1 0 0,1 0-1 0 0,0 0 1 0 0,-1 0-1 0 0,1 0 0 0 0,0 0 1 0 0,-1 0-1 0 0,-2 1 1 0 0,-21 9 1886 0 0,13-3-2450 0 0,-23 18 0 0 0,25-17 242 0 0,-3 3-72 0 0,0 0 0 0 0,1 1 0 0 0,0 1 0 0 0,0 0 0 0 0,1 1 0 0 0,-12 18 0 0 0,20-25-204 0 0,-1 1-1 0 0,1-1 1 0 0,1 1-1 0 0,0 0 1 0 0,0 0-1 0 0,-3 14 1 0 0,5-17 17 0 0,0 1 1 0 0,0-1 0 0 0,1 1-1 0 0,0 0 1 0 0,0-1 0 0 0,1 1 0 0 0,0-1-1 0 0,0 1 1 0 0,0-1 0 0 0,0 1-1 0 0,3 5 1 0 0,-2-7-37 0 0,0 0 1 0 0,0 0-1 0 0,1 0 0 0 0,0 0 0 0 0,0-1 0 0 0,0 1 1 0 0,0-1-1 0 0,0 1 0 0 0,1-1 0 0 0,-1 0 0 0 0,1-1 1 0 0,0 1-1 0 0,0 0 0 0 0,0-1 0 0 0,0 0 0 0 0,1 0 1 0 0,-1 0-1 0 0,0-1 0 0 0,8 2 0 0 0,0 0 34 0 0,0-1 0 0 0,0 0 1 0 0,0-1-1 0 0,0 0 0 0 0,0-1 0 0 0,19-2 0 0 0,-14-1 53 0 0,-1-1 0 0 0,1-1 0 0 0,30-12 0 0 0,-46 17 426 0 0,-1-1-519 0 0,-1 0 1 0 0,1 1-1 0 0,-1 0 1 0 0,1-1-1 0 0,-1 1 1 0 0,0-1-1 0 0,1 1 1 0 0,-1 0-1 0 0,0-1 0 0 0,0 1 1 0 0,1 0-1 0 0,-1 0 1 0 0,0-1-1 0 0,1 1 1 0 0,-1 0-1 0 0,0 0 0 0 0,0 0 1 0 0,1 0-1 0 0,-1 0 1 0 0,0 0-1 0 0,-1 0 1 0 0,2 0-11 0 0,-11 1 44 0 0,0 1 0 0 0,0-1 1 0 0,0 2-1 0 0,0-1 0 0 0,-17 8 0 0 0,12-4-70 0 0,-23 4-1 0 0,39-10-40 0 0,1 0 1 0 0,-1 0-1 0 0,0 0 1 0 0,0-1-1 0 0,0 1 1 0 0,0 0-1 0 0,0 0 1 0 0,1 0-1 0 0,-1-1 1 0 0,0 1-1 0 0,0 0 1 0 0,0 0-1 0 0,0 0 1 0 0,0-1-1 0 0,0 1 1 0 0,0 0-1 0 0,0 0 1 0 0,0 0-1 0 0,0-1 1 0 0,0 1-1 0 0,0 0 1 0 0,0 0-1 0 0,0-1 1 0 0,0 1-1 0 0,0 0 1 0 0,0 0-1 0 0,0 0 1 0 0,0-1-1 0 0,0 1 1 0 0,0 0-1 0 0,0 0 1 0 0,-1 0-1 0 0,1-1 1 0 0,0 1-1 0 0,0 0 1 0 0,0 0-1 0 0,0 0 1 0 0,0 0-1 0 0,-1-1 1 0 0,1 1-1 0 0,0 0 1 0 0,0 0-1 0 0,0 0 1 0 0,0 0-1 0 0,-1 0 1 0 0,1 0-1 0 0,0 0 1 0 0,0-1-1 0 0,-1 1 1 0 0,1 0-1 0 0,0 0 1 0 0,0 0-1 0 0,0 0 1 0 0,-1 0-1 0 0,1 0 1 0 0,0 0-1 0 0,0 0 1 0 0,0 0-1 0 0,-1 0 1 0 0,1 0-1 0 0,0 0 1 0 0,0 0-1 0 0,-1 0 1 0 0,1 1-1 0 0,0-1 1 0 0,0 0-1 0 0,12-15-1580 0 0,3 3 175 0 0,-1 0-22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7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23039 0 0,'35'-10'2390'0'0,"-26"7"-1643"0"0,-1 1 0 0 0,1-1 0 0 0,10 0-1 0 0,27-5 2019 0 0,11-1-2158 0 0,69-9-441 0 0,-49 4-353 0 0,-67 12 187 0 0,-10 2 0 0 0,1 0 0 0 0,-1 0 0 0 0,0 0 0 0 0,0 0 0 0 0,0 0 0 0 0,1 0 0 0 0,-1-1 0 0 0,0 1 0 0 0,0 0 0 0 0,1 0 0 0 0,-1 1 0 0 0,0-1 0 0 0,0 0 0 0 0,1 0 0 0 0,-1 0 0 0 0,0 0 0 0 0,0 0 0 0 0,0 0 0 0 0,1 0 0 0 0,-1 0 0 0 0,0 0 0 0 0,0 0 0 0 0,0 0 0 0 0,1 1 0 0 0,-1-1 0 0 0,0 0 0 0 0,0 0 0 0 0,0 0 0 0 0,0 0 0 0 0,1 1 0 0 0,-1-1 0 0 0,0 0 0 0 0,0 0 0 0 0,0 0 0 0 0,0 1 0 0 0,0-1 0 0 0,0 0 0 0 0,0 0 0 0 0,0 0 0 0 0,1 1 0 0 0,-1-1 0 0 0,0 0 0 0 0,0 0 0 0 0,0 1 0 0 0,0-1 0 0 0,0 0 0 0 0,0 0 0 0 0,0 1 0 0 0,0-1 0 0 0,-1 0 0 0 0,1 0 0 0 0,0 0 0 0 0,0 1 0 0 0,0-1 0 0 0,0 0 0 0 0,0 0 0 0 0,0 0 0 0 0,0 1 0 0 0,-2 3 0 0 0,0 0 0 0 0,1 0 0 0 0,-1 0 0 0 0,0 0 0 0 0,-1-1 0 0 0,1 1 0 0 0,-1 0 0 0 0,0-1 0 0 0,-3 4 0 0 0,-2 2 0 0 0,-120 186 0 0 0,53-75 0 0 0,67-109 0 0 0,-12 21 0 0 0,18-29 0 0 0,1-1 0 0 0,-1 1 0 0 0,1 0 0 0 0,0 0 0 0 0,0 0 0 0 0,0 0 0 0 0,1 0 0 0 0,-1 0 0 0 0,0 4 0 0 0,1 1 0 0 0,0-7-85 0 0,0-1 1 0 0,0 1-1 0 0,0-1 1 0 0,0 1-1 0 0,0-1 0 0 0,0 1 1 0 0,0-1-1 0 0,0 1 1 0 0,1-1-1 0 0,-1 0 0 0 0,0 1 1 0 0,0-1-1 0 0,0 1 0 0 0,1-1 1 0 0,-1 1-1 0 0,0-1 1 0 0,1 0-1 0 0,-1 1 0 0 0,0-1 1 0 0,1 0-1 0 0,-1 1 1 0 0,0-1-1 0 0,1 0 0 0 0,-1 0 1 0 0,1 1-1 0 0,-1-1 0 0 0,0 0 1 0 0,1 0-1 0 0,-1 0 1 0 0,1 1-1 0 0,-1-1 0 0 0,1 0 1 0 0,-1 0-1 0 0,1 0 1 0 0,-1 0-1 0 0,1 0 0 0 0,-1 0 1 0 0,1 0-1 0 0,-1 0 0 0 0,1 0 1 0 0,-1 0-1 0 0,1 0 1 0 0,-1-1-1 0 0,0 1 0 0 0,1 0 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12 130 14744 0 0,'0'0'672'0'0,"-11"-5"255"0"0,11 3-361 0 0,1 0-1 0 0,-1 1 0 0 0,0-1 0 0 0,1 1 1 0 0,-1-1-1 0 0,1 1 0 0 0,0-1 0 0 0,-1 1 1 0 0,1-1-1 0 0,0 1 0 0 0,0 0 0 0 0,0-1 1 0 0,0 1-1 0 0,0 0 0 0 0,0 0 0 0 0,3-2 1 0 0,1-4 1523 0 0,1 1-1716 0 0,0 0 0 0 0,1 0 1 0 0,-1 0-1 0 0,1 1 0 0 0,0 0 0 0 0,0 0 1 0 0,1 1-1 0 0,-1 0 0 0 0,10-4 1 0 0,11-6-265 0 0,-22 11-38 0 0,1 0 0 0 0,-1 1 0 0 0,1-1 0 0 0,12-1 0 0 0,0-1 118 0 0,-18 5-182 0 0,0-1 0 0 0,0 1 0 0 0,1 0 0 0 0,-1-1-1 0 0,0 1 1 0 0,0 0 0 0 0,0 0 0 0 0,0-1 0 0 0,1 1 0 0 0,-1 0-1 0 0,0 0 1 0 0,0 1 0 0 0,0-1 0 0 0,0 0 0 0 0,1 0-1 0 0,-1 0 1 0 0,0 1 0 0 0,0-1 0 0 0,0 1 0 0 0,0-1 0 0 0,0 1-1 0 0,0-1 1 0 0,0 1 0 0 0,0 0 0 0 0,0-1 0 0 0,0 1-1 0 0,0 0 1 0 0,0 0 0 0 0,0-1 0 0 0,-1 1 0 0 0,1 0 0 0 0,0 0-1 0 0,1 2 1 0 0,-1 0 3 0 0,0 1-1 0 0,0-1 0 0 0,-1 0 1 0 0,1 0-1 0 0,-1 1 0 0 0,1-1 1 0 0,-1 0-1 0 0,0 0 0 0 0,0 1 1 0 0,-1 3-1 0 0,-1 5-7 0 0,0 0-1 0 0,-7 17 1 0 0,-3 13-3 0 0,12-40-22 0 0,0 1 1 0 0,0 0-1 0 0,0 0 1 0 0,0 0-1 0 0,0 0 0 0 0,1-1 1 0 0,-1 1-1 0 0,1 0 1 0 0,1 3-1 0 0,2 14-135 0 0,-3-18-98 0 0,0 1-1 0 0,0 0 1 0 0,0-1 0 0 0,0 1-1 0 0,0-1 1 0 0,1 1 0 0 0,-1-1-1 0 0,1 1 1 0 0,0-1 0 0 0,3 4-1 0 0,2 2-2291 0 0,1 4-7348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8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24 17047 0 0,'-20'19'1726'0'0,"6"-8"9401"0"0,31-24-9823 0 0,-10 8-1740 0 0,-1 1-1 0 0,1 1 0 0 0,0-1 0 0 0,0 1 1 0 0,9-3-1 0 0,3-1-757 0 0,2-1-245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22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18 5064 0 0,'-22'0'13694'0'0,"29"-4"-10374"0"0,3 1-2856 0 0,0 0 1 0 0,1 0-1 0 0,-1 1 1 0 0,0 1-1 0 0,1 0 1 0 0,15 0-1 0 0,-19 1-434 0 0,1 1 1 0 0,0 0-1 0 0,-1 0 0 0 0,1 0 1 0 0,-1 1-1 0 0,0 0 0 0 0,1 1 1 0 0,-1-1-1 0 0,10 7 1 0 0,-14-7 12 0 0,0 0 1 0 0,0 0-1 0 0,0 1 1 0 0,-1 0 0 0 0,1-1-1 0 0,-1 1 1 0 0,1 0-1 0 0,-1 0 1 0 0,0 0 0 0 0,0 1-1 0 0,0-1 1 0 0,-1 1-1 0 0,1-1 1 0 0,-1 1 0 0 0,1-1-1 0 0,-1 1 1 0 0,-1 0-1 0 0,1-1 1 0 0,0 1-1 0 0,-1 0 1 0 0,0 0 0 0 0,0-1-1 0 0,0 8 1 0 0,-2 2 112 0 0,0 0 0 0 0,0 0 0 0 0,-1 0 0 0 0,0-1 0 0 0,-9 21 0 0 0,-3-4-156 0 0,0-2 0 0 0,-2 1 0 0 0,-1-2 0 0 0,-31 36 0 0 0,39-49 21 0 0,0 0 0 0 0,-1-1 0 0 0,-1-1 0 0 0,0 0 0 0 0,-1-1 0 0 0,0 0 0 0 0,0-1 0 0 0,-29 16 0 0 0,39-25-12 0 0,0 1 0 0 0,0 0 0 0 0,0-1 0 0 0,0 1 0 0 0,0-1 0 0 0,0 0 0 0 0,-5 0-1 0 0,3 0 60 0 0,5-2-50 0 0,-1 1 0 0 0,1 0 0 0 0,0 0 0 0 0,0 0 0 0 0,0-1 1 0 0,0 1-1 0 0,0 0 0 0 0,0 0 0 0 0,0 0 0 0 0,1-2 0 0 0,1-3 45 0 0,1 1 1 0 0,0 0-1 0 0,0 0 1 0 0,0 0-1 0 0,1 0 1 0 0,-1 1-1 0 0,1-1 1 0 0,0 1-1 0 0,8-6 1 0 0,2-1 262 0 0,29-18-1 0 0,-17 16-227 0 0,1 1-1 0 0,0 1 0 0 0,53-14 1 0 0,7 5-1600 0 0,-47 12-2159 0 0,-15 3-5394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3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18655 0 0,'0'0'1426'0'0,"7"5"-821"0"0,-4-2-470 0 0,0-1 1 0 0,0 1-1 0 0,0 0 0 0 0,-1 0 0 0 0,1 0 1 0 0,-1 0-1 0 0,1 1 0 0 0,-1-1 1 0 0,0 1-1 0 0,0-1 0 0 0,-1 1 0 0 0,1 0 1 0 0,-1 0-1 0 0,0 0 0 0 0,0 0 1 0 0,1 6-1 0 0,0 8 807 0 0,0 0 0 0 0,-1 25 0 0 0,-1-34-779 0 0,-7 72 1557 0 0,5-64-1766 0 0,2-17 82 0 0,0 1 0 0 0,0 0 1 0 0,0 0-1 0 0,0-1 1 0 0,0 1-1 0 0,0 0 1 0 0,-1-1-1 0 0,1 1 1 0 0,0 0-1 0 0,0 0 1 0 0,-1-1-1 0 0,1 1 1 0 0,0-1-1 0 0,-1 1 1 0 0,1 0-1 0 0,-1-1 1 0 0,1 1-1 0 0,-1-1 1 0 0,1 1-1 0 0,-1-1 1 0 0,0 1-1 0 0,-3-3 814 0 0,2-8-408 0 0,2 4-298 0 0,1-1-1 0 0,0 0 0 0 0,0 1 1 0 0,1-1-1 0 0,-1 1 1 0 0,1-1-1 0 0,1 1 1 0 0,3-9-1 0 0,5-5 92 0 0,15-21-1 0 0,-7 12-75 0 0,-13 19 10 0 0,0 1-1 0 0,1-1 1 0 0,10-10 0 0 0,5 3-2004 0 0,-18 14 47 0 0,0 1 0 0 0,0 1 0 0 0,0-1 0 0 0,8-2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22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18 15056 0 0,'0'0'693'0'0,"-1"-1"-21"0"0,-4-2-440 0 0,1 1 1 0 0,-1 0-1 0 0,0 0 1 0 0,1 0 0 0 0,-1 1-1 0 0,0 0 1 0 0,0-1-1 0 0,0 2 1 0 0,0-1-1 0 0,0 1 1 0 0,0-1-1 0 0,0 2 1 0 0,0-1-1 0 0,0 0 1 0 0,0 1-1 0 0,0 0 1 0 0,0 0-1 0 0,0 0 1 0 0,0 1 0 0 0,0 0-1 0 0,0 0 1 0 0,1 0-1 0 0,-1 0 1 0 0,-6 6-1 0 0,3-3-88 0 0,0 1 0 0 0,0 1 0 0 0,0-1 0 0 0,1 1 0 0 0,0 0 0 0 0,0 1 0 0 0,1 0 0 0 0,0 0 0 0 0,1 1 0 0 0,-1-1 0 0 0,-5 16 0 0 0,6-14 85 0 0,2 0-1 0 0,-1 1 1 0 0,2-1-1 0 0,-1 1 1 0 0,1 0-1 0 0,0 19 1 0 0,1-26-180 0 0,1 0 0 0 0,1-1 1 0 0,-1 1-1 0 0,0 0 0 0 0,1-1 1 0 0,0 1-1 0 0,0-1 0 0 0,0 1 0 0 0,0-1 1 0 0,1 0-1 0 0,-1 1 0 0 0,1-1 0 0 0,0 0 1 0 0,0 0-1 0 0,0 0 0 0 0,0 0 1 0 0,0 0-1 0 0,1-1 0 0 0,-1 1 0 0 0,1-1 1 0 0,0 0-1 0 0,-1 1 0 0 0,1-1 1 0 0,4 2-1 0 0,-4-3-5 0 0,0 0 0 0 0,0-1 1 0 0,0 1-1 0 0,0 0 0 0 0,0-1 1 0 0,0 0-1 0 0,0 0 0 0 0,0 0 0 0 0,0 0 1 0 0,0 0-1 0 0,1-1 0 0 0,-1 1 0 0 0,0-1 1 0 0,0 0-1 0 0,0 0 0 0 0,-1 0 1 0 0,5-2-1 0 0,3-1 80 0 0,-1-1-1 0 0,-1 0 1 0 0,1 0 0 0 0,9-8 0 0 0,-4 0 129 0 0,0-1 1 0 0,-1 0 0 0 0,0-1 0 0 0,13-21-1 0 0,15-17 844 0 0,-40 51-896 0 0,-1 3-187 0 0,1-1-1 0 0,-1 0 0 0 0,0 0 1 0 0,1 0-1 0 0,-1 0 1 0 0,1 1-1 0 0,-1-1 0 0 0,0 0 1 0 0,1 0-1 0 0,-1 1 0 0 0,0-1 1 0 0,1 0-1 0 0,-1 1 0 0 0,0-1 1 0 0,1 0-1 0 0,-1 1 0 0 0,0-1 1 0 0,0 0-1 0 0,1 1 0 0 0,-1-1 1 0 0,0 1-1 0 0,0-1 1 0 0,0 0-1 0 0,0 1 0 0 0,1 0 1 0 0,2 13 54 0 0,-3-12-33 0 0,2 19 36 0 0,-1 0 1 0 0,0 0-1 0 0,-2 0 0 0 0,-1 0 1 0 0,-5 27-1 0 0,2-8 17 0 0,-9 50-10 0 0,-3 35-68 0 0,17-86 49 0 0,0-37-144 0 0,0 1 0 0 0,1 0 0 0 0,-1 0 0 0 0,1-1 0 0 0,0 1 0 0 0,-1 0 0 0 0,1-1 1 0 0,0 1-1 0 0,0-1 0 0 0,1 1 0 0 0,1 2 0 0 0,-3-5 27 0 0,0 1 0 0 0,1-1 1 0 0,-1 0-1 0 0,1 1 0 0 0,-1-1 0 0 0,1 0 0 0 0,-1 0 1 0 0,1 0-1 0 0,-1 1 0 0 0,1-1 0 0 0,-1 0 0 0 0,1 0 1 0 0,-1 0-1 0 0,1 0 0 0 0,-1 0 0 0 0,1 0 0 0 0,-1 0 1 0 0,1 0-1 0 0,-1 0 0 0 0,1 0 0 0 0,-1 0 0 0 0,1 0 1 0 0,-1 0-1 0 0,1 0 0 0 0,-1 0 0 0 0,1-1 0 0 0,-1 1 1 0 0,1 0-1 0 0,-1 0 0 0 0,0-1 0 0 0,1 1 0 0 0,-1 0 1 0 0,1-1-1 0 0,-1 1 0 0 0,0 0 0 0 0,1-1 0 0 0,0 0 1 0 0,14-18-3716 0 0,-15 19 3704 0 0,12-19-9084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23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5064 0 0,'5'-15'1144'0'0,"5"1"7964"0"0,1-1-997 0 0,0 6-7152 0 0,-5 5-461 0 0,0 0 0 0 0,1 1 0 0 0,0-1 0 0 0,0 1-1 0 0,0 1 1 0 0,0-1 0 0 0,13-1 0 0 0,-17 3-449 0 0,-1 1 0 0 0,1 0 0 0 0,-1 0 0 0 0,0 0 0 0 0,1 0 0 0 0,-1 0 0 0 0,1 1 0 0 0,-1-1 0 0 0,1 1 0 0 0,-1-1 0 0 0,0 1 0 0 0,1 0 0 0 0,-1 0 0 0 0,0 0 0 0 0,0 0 0 0 0,0 1 0 0 0,0-1 0 0 0,0 0 0 0 0,0 1 0 0 0,0 0 0 0 0,0-1 0 0 0,-1 1 0 0 0,1 0 0 0 0,0 0 0 0 0,-1 0-1 0 0,0 0 1 0 0,3 4 0 0 0,-1 0-8 0 0,-1 1-1 0 0,1-1 0 0 0,-1 1 0 0 0,0 0 0 0 0,-1 0 0 0 0,0-1 1 0 0,0 1-1 0 0,0 13 0 0 0,-1 5 114 0 0,-5 27 1 0 0,3-30-71 0 0,-1 0 2 0 0,1 0 17 0 0,0 1-1 0 0,1-1 1 0 0,3 29-1 0 0,1-15-86 0 0,-2-35-173 0 0,0 1 0 0 0,-1-1-1 0 0,1 1 1 0 0,0-1 0 0 0,0 0 0 0 0,0 1-1 0 0,0-1 1 0 0,2 2 0 0 0,1 2-543 0 0,-1 2-1283 0 0,0 1-519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23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6 116 23039 0 0,'-5'1'2315'0'0,"5"-6"-2114"0"0,0 0 0 0 0,1-1 1 0 0,0 1-1 0 0,0 0 0 0 0,1 0 1 0 0,-1 0-1 0 0,1 0 0 0 0,4-8 0 0 0,3-7 741 0 0,-7 15-654 0 0,1 1-1 0 0,0-1 1 0 0,0 0-1 0 0,0 1 1 0 0,1 0 0 0 0,-1 0-1 0 0,7-6 1 0 0,-9 9-290 0 0,0 0 668 0 0,0 6-624 0 0,0-1-1 0 0,1 0 0 0 0,-2 1 1 0 0,1-1-1 0 0,0 1 0 0 0,-1-1 1 0 0,0 1-1 0 0,0-1 0 0 0,-1 1 1 0 0,1 0-1 0 0,-1-1 0 0 0,0 0 1 0 0,0 1-1 0 0,-2 4 1 0 0,-2 14 56 0 0,2-10 144 0 0,4-20 396 0 0,2-20-1038 0 0,-3 26-164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49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1994 368 11976 0 0,'0'0'4153'0'0,"-8"-13"333"0"0,5-8-1896 0 0,3 17-2286 0 0,-1-1 1 0 0,1 1-1 0 0,-1 0 0 0 0,0-1 1 0 0,-2-4-1 0 0,-5-7 148 0 0,0-1 0 0 0,-2 2 0 0 0,1-1 0 0 0,-2 1 0 0 0,0 1 0 0 0,-26-26 0 0 0,16 20-157 0 0,-2 0-1 0 0,0 2 1 0 0,-41-24 0 0 0,44 31-243 0 0,0 1 0 0 0,-1 1 1 0 0,0 1-1 0 0,-1 1 0 0 0,1 0 0 0 0,-2 2 1 0 0,1 0-1 0 0,0 2 0 0 0,-33-2 0 0 0,-135 18 43 0 0,84-1-31 0 0,-134 33 0 0 0,186-31-88 0 0,12-5-46 0 0,1 3 0 0 0,1 1 0 0 0,-59 27 0 0 0,-58 55 523 0 0,3 18-366 0 0,124-88-61 0 0,2 2-1 0 0,-48 56 0 0 0,35-30 63 0 0,-54 94 0 0 0,75-111-44 0 0,2 2 0 0 0,1 0 0 0 0,-20 73 0 0 0,31-83-25 0 0,1 0 1 0 0,1 0-1 0 0,1 1 0 0 0,2 0 1 0 0,1-1-1 0 0,1 1 0 0 0,2 0 1 0 0,0-1-1 0 0,2 0 0 0 0,1 0 1 0 0,2 0-1 0 0,0 0 0 0 0,2-1 1 0 0,1-1-1 0 0,19 34 0 0 0,-17-39 15 0 0,1-1 0 0 0,1 0 0 0 0,1-1 0 0 0,1-1 0 0 0,0-1 0 0 0,1 0 0 0 0,22 15 0 0 0,7 1 96 0 0,98 52-1 0 0,-113-70-79 0 0,1 0 1 0 0,1-3-1 0 0,0-1 0 0 0,1-1 1 0 0,45 6-1 0 0,-11-7 135 0 0,122 0 0 0 0,110-33 162 0 0,-132 6-222 0 0,-55 5-125 0 0,-1-4 0 0 0,127-38 0 0 0,-205 46 0 0 0,43-19 0 0 0,-66 23 0 0 0,0-1 0 0 0,-1 0 0 0 0,0-1 0 0 0,0 0 0 0 0,-1-1 0 0 0,0 0 0 0 0,11-11 0 0 0,-3-1 0 0 0,-1-1 0 0 0,-1-1 0 0 0,-1-1 0 0 0,-1 0 0 0 0,19-41 0 0 0,-7 1 0 0 0,18-70 0 0 0,-32 87 0 0 0,-2-1 0 0 0,7-71 0 0 0,-16 89 0 0 0,0 0 0 0 0,-2 1 0 0 0,-2-1 0 0 0,-9-51 0 0 0,1 35 0 0 0,-3 0 0 0 0,-21-50 0 0 0,25 72 0 0 0,-1 1 0 0 0,0 1 0 0 0,-2 0 0 0 0,-1 1 0 0 0,-1 0 0 0 0,0 1 0 0 0,-1 0 0 0 0,-22-18 0 0 0,7 11 0 0 0,-1 2 0 0 0,-1 0 0 0 0,0 2 0 0 0,-45-20 0 0 0,-86-39 0 0 0,141 67 11 0 0,2 0 0 0 0,-25-21-1 0 0,-28-19-25 0 0,65 49-9 0 0,-1 0 0 0 0,1 0 0 0 0,-1 1 0 0 0,0 0-1 0 0,0 0 1 0 0,-16-2 0 0 0,15 4-1172 0 0,1 1 1 0 0,-1 0-1 0 0,-12 0 0 0 0,5 3-8965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2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12440 0 0,'0'0'1621'0'0,"6"0"2425"0"0,36-3 2514 0 0,2 0-5084 0 0,-43 4-1461 0 0,1-1 0 0 0,-1 0 1 0 0,0 0-1 0 0,1 1 0 0 0,-1-1 0 0 0,0 0 0 0 0,0 1 0 0 0,0 0 0 0 0,1-1 0 0 0,-1 1 0 0 0,0-1 1 0 0,0 1-1 0 0,0 0 0 0 0,0 0 0 0 0,0 0 0 0 0,0 0 0 0 0,0 0 0 0 0,0 0 0 0 0,-1 0 0 0 0,1 0 1 0 0,0 0-1 0 0,-1 0 0 0 0,1 0 0 0 0,0 0 0 0 0,-1 1 0 0 0,1-1 0 0 0,-1 0 0 0 0,0 0 1 0 0,1 1-1 0 0,-1 2 0 0 0,2 4-25 0 0,-1 1 0 0 0,-1 0 1 0 0,0 13-1 0 0,0-15 20 0 0,0 31-583 0 0,0-37 568 0 0,1-1-1 0 0,-1 0 1 0 0,0 0 0 0 0,0 1 0 0 0,0-1 0 0 0,0 0-1 0 0,0 0 1 0 0,1 1 0 0 0,-1-1 0 0 0,0 0 0 0 0,0 0-1 0 0,0 0 1 0 0,1 1 0 0 0,-1-1 0 0 0,0 0 0 0 0,0 0-1 0 0,1 0 1 0 0,-1 0 0 0 0,0 0 0 0 0,0 1-1 0 0,1-1 1 0 0,-1 0 0 0 0,0 0 0 0 0,0 0 0 0 0,1 0-1 0 0,-1 0 1 0 0,0 0 0 0 0,1 0 0 0 0,-1 0 0 0 0,0 0-1 0 0,0 0 1 0 0,1 0 0 0 0,-1 0 0 0 0,0 0 0 0 0,0 0-1 0 0,1 0 1 0 0,-1-1 0 0 0,1 1 0 0 0,10-3 13 0 0,-2 0 47 0 0,0-1 0 0 0,0 1 1 0 0,1 0-1 0 0,0 1 0 0 0,0 0 0 0 0,-1 1 0 0 0,1 0 0 0 0,17 1 0 0 0,-25 0-29 0 0,0 0 1 0 0,1 0-1 0 0,-1 1 0 0 0,0-1 0 0 0,1 1 0 0 0,-1 0 0 0 0,0 0 1 0 0,0-1-1 0 0,1 1 0 0 0,-1 1 0 0 0,0-1 0 0 0,0 0 0 0 0,2 2 1 0 0,-3-2-1 0 0,0 1 1 0 0,0-1 0 0 0,0 1 0 0 0,0-1 0 0 0,0 1 0 0 0,0-1-1 0 0,0 1 1 0 0,0 0 0 0 0,0-1 0 0 0,-1 1 0 0 0,1 0 0 0 0,-1 0-1 0 0,0-1 1 0 0,1 1 0 0 0,-1 0 0 0 0,0 0 0 0 0,0 3 0 0 0,0 0 24 0 0,-1-1 0 0 0,0 1 0 0 0,0 0 0 0 0,0-1 1 0 0,0 1-1 0 0,-1 0 0 0 0,1-1 0 0 0,-6 9 0 0 0,-23 34-34 0 0,13-22 16 0 0,0 3 61 0 0,4-6-32 0 0,-1 1 0 0 0,-1-2-1 0 0,-1 0 1 0 0,-30 31 0 0 0,45-51-154 0 0,-19 14-230 0 0,20-15 256 0 0,-1 0 1 0 0,1 1 0 0 0,-1-1 0 0 0,1 0 0 0 0,-1 0 0 0 0,1 1 0 0 0,-1-1 0 0 0,1 0-1 0 0,-1 0 1 0 0,1 0 0 0 0,-1 1 0 0 0,1-1 0 0 0,-1 0 0 0 0,1 0 0 0 0,-1 0-1 0 0,1 0 1 0 0,-1 0 0 0 0,1 0 0 0 0,-1 0 0 0 0,1 0 0 0 0,-1 0 0 0 0,1-1-1 0 0,-1 1 1 0 0,1 0 0 0 0,-1 0 0 0 0,1 0 0 0 0,-1-1 0 0 0,1 1 0 0 0,-1 0-1 0 0,1 0 1 0 0,-1-1 0 0 0,1 1 0 0 0,0 0 0 0 0,-1-1 0 0 0,1 1 0 0 0,-1-1-1 0 0,1 1 1 0 0,-1-1 0 0 0,-2-6-1719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2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20903 0 0,'0'0'1587'0'0,"6"-6"-898"0"0,6-4-118 0 0,0-1-1 0 0,1 2 1 0 0,0 0-1 0 0,1 0 1 0 0,14-6-1 0 0,-21 12-442 0 0,0 0 0 0 0,0 0 0 0 0,0 1-1 0 0,1 0 1 0 0,-1 0 0 0 0,1 1 0 0 0,-1-1-1 0 0,1 2 1 0 0,-1-1 0 0 0,1 1 0 0 0,-1 0-1 0 0,15 3 1 0 0,-20-3-113 0 0,0 1 0 0 0,0-1 0 0 0,-1 1 0 0 0,1 0 0 0 0,0-1 0 0 0,-1 1 0 0 0,1 0 0 0 0,-1 0 0 0 0,1 0 0 0 0,-1 0 0 0 0,1 1 0 0 0,-1-1 0 0 0,0 0 0 0 0,0 0-1 0 0,0 1 1 0 0,1-1 0 0 0,-1 1 0 0 0,1 2 0 0 0,-1-1 55 0 0,1 1 0 0 0,-1-1-1 0 0,0 1 1 0 0,0 0-1 0 0,0 0 1 0 0,0 0-1 0 0,-1 0 1 0 0,1 4 0 0 0,-1 6-78 0 0,-1-1 1 0 0,0 1 0 0 0,-7 25-1 0 0,-3 16-180 0 0,3-14-4070 0 0,4-25-4768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4:52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14 7832 0 0,'-9'16'16923'0'0,"13"-19"-16233"0"0,-1 1-1 0 0,1-1 0 0 0,-1 1 0 0 0,1 0 1 0 0,7-3-1 0 0,8-6 34 0 0,-18 11-720 0 0,-1 0-1 0 0,0 0 1 0 0,0 0 0 0 0,1-1 0 0 0,-1 1 0 0 0,0 0 0 0 0,1 0 0 0 0,-1 0 0 0 0,0 0-1 0 0,1 0 1 0 0,-1 0 0 0 0,0-1 0 0 0,1 1 0 0 0,-1 0 0 0 0,0 0 0 0 0,1 0-1 0 0,-1 0 1 0 0,1 0 0 0 0,-1 0 0 0 0,0 0 0 0 0,1 1 0 0 0,-1-1 0 0 0,0 0-1 0 0,1 0 1 0 0,-1 0 0 0 0,0 0 0 0 0,1 0 0 0 0,-1 0 0 0 0,0 1 0 0 0,0-1-1 0 0,1 0 1 0 0,-1 0 0 0 0,0 1 0 0 0,1-1 0 0 0,-1 0 0 0 0,0 1 0 0 0,7 11-438 0 0,-6-10 296 0 0,-1 0-865 0 0,-3 3-3051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53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1247 355 13104 0 0,'0'0'988'0'0,"2"-13"-544"0"0,2 0 433 0 0,-2 5 181 0 0,0 1 0 0 0,-1-1-1 0 0,2-12 1 0 0,-3 17-839 0 0,-1 0 0 0 0,1 0 0 0 0,0 0-1 0 0,-1 1 1 0 0,1-1 0 0 0,-1 0 0 0 0,0 0 0 0 0,0 0-1 0 0,0 1 1 0 0,0-1 0 0 0,-1 1 0 0 0,1-1 0 0 0,-3-3-1 0 0,-8-10 499 0 0,-1 0 0 0 0,-1 1-1 0 0,0 1 1 0 0,-1 0 0 0 0,-27-18-1 0 0,19 16-532 0 0,0 2-1 0 0,-2 1 1 0 0,-30-13-1 0 0,-80-20 64 0 0,114 40-196 0 0,0 1-1 0 0,0 1 0 0 0,0 1 0 0 0,0 1 0 0 0,0 1 0 0 0,-1 1 0 0 0,1 0 0 0 0,0 2 0 0 0,0 0 0 0 0,0 2 0 0 0,0 0 0 0 0,0 1 0 0 0,1 2 0 0 0,0 0 0 0 0,0 1 0 0 0,-21 11 0 0 0,-23 17-39 0 0,2 3-1 0 0,-60 48 1 0 0,102-70 6 0 0,0 0 0 0 0,1 1 0 0 0,2 1 0 0 0,-1 1 0 0 0,2 0 0 0 0,1 2 1 0 0,1-1-1 0 0,0 2 0 0 0,-13 31 0 0 0,13-18 65 0 0,0 0 1 0 0,3 2 0 0 0,1-1-1 0 0,2 1 1 0 0,2 0 0 0 0,1 1-1 0 0,2 0 1 0 0,1-1 0 0 0,3 1-1 0 0,6 56 1 0 0,-2-64-50 0 0,1 0-1 0 0,2-1 1 0 0,1 0-1 0 0,14 35 1 0 0,-15-48-19 0 0,1 0 0 0 0,1-1 1 0 0,0 0-1 0 0,1 0 0 0 0,0-1 0 0 0,1-1 0 0 0,1 0 1 0 0,19 16-1 0 0,-12-13 15 0 0,0-1 1 0 0,2-1 0 0 0,0-1-1 0 0,0-1 1 0 0,2-1-1 0 0,-1-1 1 0 0,1-2 0 0 0,1 0-1 0 0,0-1 1 0 0,0-1-1 0 0,1-1 1 0 0,-1-2 0 0 0,1-1-1 0 0,30 1 1 0 0,94-9 191 0 0,-120 2-120 0 0,-1-2 0 0 0,0-1 0 0 0,32-10 0 0 0,7-9 229 0 0,-2-2-1 0 0,-1-3 1 0 0,81-51 0 0 0,-110 58-308 0 0,-2-2 0 0 0,0-2 0 0 0,-2-1 0 0 0,-1-1 0 0 0,36-45 0 0 0,-50 53-22 0 0,-2-1 0 0 0,0 0 0 0 0,-2-1 1 0 0,0 0-1 0 0,-2-1 0 0 0,-1 0 0 0 0,0-1 1 0 0,-2 0-1 0 0,-1 0 0 0 0,-1-1 0 0 0,-1 0 1 0 0,-1 0-1 0 0,-2-1 0 0 0,0 1 0 0 0,-2 0 1 0 0,-1-1-1 0 0,-1 1 0 0 0,-1-1 0 0 0,-2 1 1 0 0,0 1-1 0 0,-10-29 0 0 0,8 36 0 0 0,-1-1 0 0 0,-1 1 0 0 0,0 1 0 0 0,-2 0 0 0 0,0 0 0 0 0,-1 1 0 0 0,-21-23 0 0 0,8 14 0 0 0,-1 0 0 0 0,-2 2 0 0 0,-37-25 0 0 0,54 41-140 0 0,-1 1 0 0 0,0 0 1 0 0,0 1-1 0 0,-1 0 0 0 0,0 1 0 0 0,-22-5 0 0 0,11 4-401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3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23039 0 0,'0'0'1760'0'0,"9"-10"-992"0"0,-5 7-637 0 0,0-1 0 0 0,0 1 0 0 0,1 0 0 0 0,0 1 0 0 0,6-4 0 0 0,-9 5-56 0 0,0 0-1 0 0,1 0 1 0 0,-1 1-1 0 0,0-1 1 0 0,0 0-1 0 0,1 1 1 0 0,-1 0 0 0 0,0-1-1 0 0,1 1 1 0 0,-1 0-1 0 0,0 0 1 0 0,1 1-1 0 0,-1-1 1 0 0,4 1-1 0 0,-6-1-70 0 0,1 0 0 0 0,-1 1 0 0 0,0-1 0 0 0,1 0 0 0 0,-1 1 0 0 0,0-1 1 0 0,1 0-1 0 0,-1 1 0 0 0,0-1 0 0 0,0 0 0 0 0,0 1 0 0 0,1-1 0 0 0,-1 0 0 0 0,0 1 0 0 0,0-1 0 0 0,0 1 0 0 0,0-1 0 0 0,1 0 0 0 0,-1 1 0 0 0,0-1 0 0 0,0 1 0 0 0,0-1 0 0 0,0 0 1 0 0,0 1-1 0 0,0-1 0 0 0,0 1 0 0 0,0-1 0 0 0,0 1 0 0 0,-1-1 0 0 0,1 0 0 0 0,0 1 0 0 0,0-1 2 0 0,-1 11-6 0 0,-1-1 0 0 0,1 0 0 0 0,-2 0 0 0 0,1 0 0 0 0,-2 0 0 0 0,1-1 0 0 0,-1 1 0 0 0,-10 16 0 0 0,6-11 0 0 0,1 0 0 0 0,-6 20 0 0 0,7-21 0 0 0,6-13 0 0 0,0-1 0 0 0,0 0 0 0 0,0 0 0 0 0,0 1 0 0 0,-1-1 0 0 0,1 0 0 0 0,0 0 0 0 0,0 1 0 0 0,0-1 0 0 0,0 0 0 0 0,0 1 0 0 0,0-1 0 0 0,0 0 0 0 0,0 1 0 0 0,0-1 0 0 0,0 0 0 0 0,0 0 0 0 0,0 1 0 0 0,0-1 0 0 0,0 0 0 0 0,0 1 0 0 0,1-1 0 0 0,-1 0 0 0 0,0 0 0 0 0,0 1 0 0 0,0-1 0 0 0,0 0 0 0 0,0 0 0 0 0,1 1 0 0 0,-1-1 0 0 0,0 0 0 0 0,0 0 0 0 0,0 0 0 0 0,1 1 0 0 0,-1-1 0 0 0,0 0 0 0 0,0 0 0 0 0,1 0 0 0 0,-1 0 0 0 0,10 3 0 0 0,-10-3 0 0 0,7 0 0 0 0,0 0 0 0 0,1-1 0 0 0,-1 1 0 0 0,13-4 0 0 0,14-2 0 0 0,-20 6 275 0 0,1-1 1 0 0,-1 2-1 0 0,1 0 0 0 0,-1 1 0 0 0,0 0 0 0 0,22 7 1 0 0,-32-8-192 0 0,0 1 1 0 0,0-1-1 0 0,0 1 1 0 0,0 0-1 0 0,0 1 1 0 0,-1-1-1 0 0,1 1 1 0 0,-1-1-1 0 0,0 1 0 0 0,1 0 1 0 0,2 4-1 0 0,-4-4-56 0 0,0 0-1 0 0,-1 0 0 0 0,1 0 0 0 0,-1 0 0 0 0,0 0 0 0 0,1 0 0 0 0,-1 0 0 0 0,0 1 0 0 0,-1-1 1 0 0,1 0-1 0 0,-1 1 0 0 0,1-1 0 0 0,-1 0 0 0 0,0 1 0 0 0,0-1 0 0 0,-1 5 0 0 0,0-3-28 0 0,-1 0 0 0 0,1 1 0 0 0,-1-1 0 0 0,0 0 0 0 0,0 1 0 0 0,0-1 0 0 0,-1 0 0 0 0,1 0 0 0 0,-8 8 0 0 0,-2 2 85 0 0,-20 19 0 0 0,31-33-75 0 0,-3 2-32 0 0,1 0 0 0 0,-1 0 0 0 0,1 0-1 0 0,-1-1 1 0 0,0 1 0 0 0,0-1 0 0 0,0 0 0 0 0,0 0 0 0 0,-1-1-1 0 0,1 1 1 0 0,-1-1 0 0 0,1 0 0 0 0,0 0 0 0 0,-1 0 0 0 0,0-1 0 0 0,1 0-1 0 0,-1 0 1 0 0,-5 0 0 0 0,9 0-91 0 0,0-1 0 0 0,0 1-1 0 0,0 0 1 0 0,0 0 0 0 0,0-1-1 0 0,0 1 1 0 0,0-1 0 0 0,0 1 0 0 0,1-1-1 0 0,-1 1 1 0 0,0-1 0 0 0,0 0 0 0 0,1 1-1 0 0,-1-1 1 0 0,0 0 0 0 0,1 1-1 0 0,-1-1 1 0 0,1 0 0 0 0,-1 0 0 0 0,1 0-1 0 0,-1 1 1 0 0,1-1 0 0 0,-1 0 0 0 0,1-2-1 0 0,-1 0-334 0 0,0 1-1 0 0,1-1 1 0 0,0 0-1 0 0,-1 0 1 0 0,1 0-1 0 0,0 0 0 0 0,1-2 1 0 0,1-11-1658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13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5064 0 0,'6'-5'26'0'0,"0"0"0"0"0,-1-1 0 0 0,0 1 0 0 0,6-9 0 0 0,16-18 4058 0 0,6 6 7202 0 0,3 5-6555 0 0,-29 17-4386 0 0,0 2 1 0 0,0-1 0 0 0,0 1-1 0 0,0 0 1 0 0,1 0 0 0 0,-1 1-1 0 0,0 0 1 0 0,1 1 0 0 0,9 0-1 0 0,-1 0-137 0 0,0 1 0 0 0,0 1 0 0 0,0 1 0 0 0,16 5 0 0 0,-28-7-206 0 0,0 0 0 0 0,0 1-1 0 0,-1-1 1 0 0,1 1-1 0 0,0 0 1 0 0,-1 0-1 0 0,1 0 1 0 0,-1 1 0 0 0,1-1-1 0 0,-1 1 1 0 0,0 0-1 0 0,0 0 1 0 0,0 0-1 0 0,-1 0 1 0 0,1 1 0 0 0,-1-1-1 0 0,0 1 1 0 0,0-1-1 0 0,0 1 1 0 0,2 7-1 0 0,-3-9 24 0 0,-1 0-1 0 0,0 0 0 0 0,0 1 0 0 0,0-1 0 0 0,0 0 0 0 0,0 0 0 0 0,0 0 0 0 0,-1 1 0 0 0,1-1 0 0 0,-1 0 0 0 0,1 0 0 0 0,-2 3 1 0 0,-14 26 117 0 0,12-22-124 0 0,-86 173-1797 0 0,86-173 501 0 0,0 0-1 0 0,1 0 0 0 0,0 1 1 0 0,-3 15-1 0 0,6-12-6919 0 0</inkml:trace>
  <inkml:trace contextRef="#ctx0" brushRef="#br0" timeOffset="1">293 535 4608 0 0,'0'11'23599'0'0,"9"-2"-23171"0"0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8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13 690 2304 0 0,'0'0'3073'0'0,"3"14"3742"0"0,1-10-5703 0 0,0 0 0 0 0,1-1 0 0 0,-1 1-1 0 0,0-1 1 0 0,1 0 0 0 0,9 5 0 0 0,-13-8-536 0 0,0 0-487 0 0,0 0-1 0 0,-1-1 0 0 0,1 1 1 0 0,-1-1-1 0 0,1 1 0 0 0,-1 0 1 0 0,1-1-1 0 0,0 1 1 0 0,-1-1-1 0 0,0 1 0 0 0,1-1 1 0 0,-1 0-1 0 0,1 1 0 0 0,-1-1 1 0 0,0 1-1 0 0,1-1 0 0 0,-1 0 1 0 0,0 1-1 0 0,1-1 0 0 0,-1 0 1 0 0,0-1-1 0 0,4-15 822 0 0,-2-7-250 0 0,-2 1 1 0 0,0-1-1 0 0,-5-33 0 0 0,0 12-379 0 0,-17-142 393 0 0,-2-2-360 0 0,9 63 82 0 0,14 124-382 0 0,1 0-1 0 0,0 1 0 0 0,0-1 1 0 0,0 0-1 0 0,0 0 1 0 0,0 1-1 0 0,0-1 0 0 0,1 0 1 0 0,-1 0-1 0 0,1-2 1 0 0,0 3-12 0 0,-1 1 1 0 0,0 0 0 0 0,1-1 0 0 0,-1 1 0 0 0,0-1-1 0 0,1 1 1 0 0,-1 0 0 0 0,0 0 0 0 0,1-1-1 0 0,-1 1 1 0 0,1 0 0 0 0,-1 0 0 0 0,1-1 0 0 0,-1 1-1 0 0,0 0 1 0 0,1 0 0 0 0,-1 0 0 0 0,1 0-1 0 0,-1 0 1 0 0,1 0 0 0 0,-1 0 0 0 0,1 0-1 0 0,-1 0 1 0 0,1 0 0 0 0,-1 0 0 0 0,1 0 0 0 0,-1 0-1 0 0,1 0 1 0 0,-1 0 0 0 0,1 0 0 0 0,-1 1-1 0 0,0-1 1 0 0,1 0 0 0 0,-1 0 0 0 0,1 1-1 0 0,-1-1 1 0 0,1 0 0 0 0,-1 0 0 0 0,0 1 0 0 0,1-1-1 0 0,-1 1 1 0 0,16 9-58 0 0,-1 0-1 0 0,-1 1 1 0 0,0 0-1 0 0,-1 2 1 0 0,0-1-1 0 0,0 1 1 0 0,-2 1 0 0 0,0 1-1 0 0,0-1 1 0 0,-1 2-1 0 0,14 30 1 0 0,-21-39-161 0 0,-1-1 0 0 0,0 1 0 0 0,0 0 1 0 0,0 0-1 0 0,-1 0 0 0 0,0 0 0 0 0,-1 8 0 0 0,0-9-500 0 0,0-1-1 0 0,-1 1 1 0 0,0-1 0 0 0,0 0-1 0 0,-3 10 1 0 0,-4 6-7185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5:5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1066 197 3680 0 0,'0'0'284'0'0,"12"-6"203"0"0,1 1 10015 0 0,-2-4-4933 0 0,-10 8-5367 0 0,0 0 1 0 0,0 0-1 0 0,-1-1 0 0 0,1 1 0 0 0,0 0 1 0 0,-1 0-1 0 0,1-1 0 0 0,0 1 0 0 0,-1 0 1 0 0,0-1-1 0 0,1 1 0 0 0,-1-1 1 0 0,0 1-1 0 0,0-1 0 0 0,1 1 0 0 0,-1 0 1 0 0,0-1-1 0 0,-1 1 0 0 0,1-1 0 0 0,0 1 1 0 0,0-1-1 0 0,-1 1 0 0 0,1 0 0 0 0,0-1 1 0 0,-1 1-1 0 0,0-2 0 0 0,-5-8 629 0 0,5 8-733 0 0,0 1-1 0 0,0 0 1 0 0,0 0-1 0 0,0 0 1 0 0,0 0-1 0 0,0 0 1 0 0,-1 0 0 0 0,1 0-1 0 0,-1 0 1 0 0,0 1-1 0 0,1-1 1 0 0,-1 1-1 0 0,0-1 1 0 0,0 1 0 0 0,-4-3-1 0 0,-8-2 148 0 0,0 0 0 0 0,-1 1 0 0 0,1 0 0 0 0,-1 1 0 0 0,0 0 0 0 0,-1 2 0 0 0,-27-2 0 0 0,14 3-133 0 0,1 2 0 0 0,-49 9-1 0 0,-55 17 217 0 0,102-20-311 0 0,-18 5-1 0 0,-86 32 0 0 0,108-33-10 0 0,1 1 1 0 0,1 1-1 0 0,0 1 1 0 0,-42 33-1 0 0,40-25 12 0 0,0 2 1 0 0,1 1-1 0 0,2 1 0 0 0,1 1 0 0 0,0 1 1 0 0,-33 60-1 0 0,41-63 45 0 0,2 0 0 0 0,1 0 0 0 0,0 2 0 0 0,2-1 0 0 0,1 1 0 0 0,1 0 0 0 0,-5 54 0 0 0,11-59-74 0 0,1 0 0 0 0,1 1-1 0 0,1-1 1 0 0,1 0 0 0 0,1 0 0 0 0,1 0 0 0 0,1 0 0 0 0,1-1-1 0 0,1 0 1 0 0,13 25 0 0 0,-6-16-4 0 0,2-1 0 0 0,1-1 0 0 0,1 0 0 0 0,2-2 0 0 0,0 0 0 0 0,30 26 0 0 0,-29-33 58 0 0,1-1 0 0 0,0-1 0 0 0,1-1 0 0 0,0-2 0 0 0,2 0 0 0 0,32 12 0 0 0,0-4 149 0 0,107 25 0 0 0,-134-41-110 0 0,0-1 0 0 0,1-1-1 0 0,48-2 1 0 0,93-13 155 0 0,-149 8-241 0 0,0 0 0 0 0,0-1-1 0 0,-1-2 1 0 0,0 0 0 0 0,0-2-1 0 0,-1 0 1 0 0,0-2 0 0 0,0 0-1 0 0,-1-2 1 0 0,-1 0 0 0 0,0-1-1 0 0,0-1 1 0 0,-1-1 0 0 0,-1-1-1 0 0,29-32 1 0 0,-26 23 4 0 0,0-1 0 0 0,-2-1 0 0 0,-1-1 0 0 0,23-49 0 0 0,-34 59 0 0 0,0 0 0 0 0,-2-1 0 0 0,0 0 0 0 0,4-36 0 0 0,-4-78 0 0 0,-5 111 9 0 0,-2-1 0 0 0,-1 1 0 0 0,0 0-1 0 0,-2 0 1 0 0,-1 0 0 0 0,0 0 0 0 0,-1 1 0 0 0,-2 0 0 0 0,0 0-1 0 0,-17-27 1 0 0,-78-118 5 0 0,78 130-42 0 0,-2 1 0 0 0,-46-43 0 0 0,61 64 30 0 0,-1 1 0 0 0,-1 1 0 0 0,0 1 0 0 0,-1 0 1 0 0,0 1-1 0 0,-1 0 0 0 0,0 1 0 0 0,0 1 0 0 0,-1 1 1 0 0,0 1-1 0 0,0 0 0 0 0,-1 1 0 0 0,-21-3 0 0 0,-145-10-99 0 0,180 17 99 0 0,0-1 0 0 0,0 1 0 0 0,0-1-1 0 0,1 0 1 0 0,-1 0 0 0 0,1 0 0 0 0,-1 0 0 0 0,1-1 0 0 0,0 0-1 0 0,0 0 1 0 0,0 0 0 0 0,-4-5 0 0 0,7 7-214 0 0,1-1 0 0 0,-1 1 0 0 0,0-1 0 0 0,1 1 0 0 0,-1-1 0 0 0,1 1 0 0 0,0-1 0 0 0,0 1 0 0 0,-1-1-1 0 0,1 0 1 0 0,0 1 0 0 0,0-1 0 0 0,0 0 0 0 0,1 1 0 0 0,-1-1 0 0 0,0 1 0 0 0,1-1 0 0 0,-1 1 0 0 0,1-1 0 0 0,-1 0 0 0 0,2-1 0 0 0,3-7-2187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6:00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194 216 13824 0 0,'3'-8'674'0'0,"2"-21"51"0"0,-5 23-703 0 0,1 1 1 0 0,0-1-1 0 0,0 1 1 0 0,3-11 0 0 0,5-2 395 0 0,16-47 4949 0 0,-15 42-3763 0 0,-8 20-1319 0 0,-1 0 0 0 0,1-1 1 0 0,-1 1-1 0 0,1-1 0 0 0,-1 1 0 0 0,0-1 0 0 0,1-7 2512 0 0,3 24-2515 0 0,-4 8-301 0 0,-1-1 0 0 0,-5 40-1 0 0,1-18-3 0 0,-25 368 418 0 0,20-275 129 0 0,-35 335 369 0 0,43-459-871 0 0,0-7 0 0 0,1 0 0 0 0,-1 0 0 0 0,1-1 0 0 0,-1 1 1 0 0,-3 6-1 0 0,4-10-15 0 0,0 1 1 0 0,0-1 0 0 0,-1 0-1 0 0,1 0 1 0 0,0 0-1 0 0,0 0 1 0 0,0 1 0 0 0,-1-1-1 0 0,1 0 1 0 0,0 0 0 0 0,0 0-1 0 0,0 0 1 0 0,-1 0-1 0 0,1 0 1 0 0,0 1 0 0 0,0-1-1 0 0,-1 0 1 0 0,1 0-1 0 0,0 0 1 0 0,0 0 0 0 0,-1 0-1 0 0,1 0 1 0 0,0 0 0 0 0,0 0-1 0 0,-1 0 1 0 0,1 0-1 0 0,0 0 1 0 0,0 0 0 0 0,-1-1-1 0 0,1 1 1 0 0,0 0 0 0 0,0 0-1 0 0,0 0 1 0 0,-1 0-1 0 0,1 0 1 0 0,0 0 0 0 0,0 0-1 0 0,-1-1 1 0 0,1 1-1 0 0,0 0 1 0 0,0 0 0 0 0,0 0-1 0 0,0-1 1 0 0,0 1 0 0 0,-1 0-1 0 0,1 0 1 0 0,-10-12 254 0 0,9 11-249 0 0,-11-17 240 0 0,0-1 0 0 0,-13-32-1 0 0,0 3-10 0 0,-30-67 334 0 0,51 103-474 0 0,3 10-87 0 0,1 1 1 0 0,-1-1-1 0 0,0 0 0 0 0,0 0 0 0 0,0 0 0 0 0,0 1 1 0 0,0-1-1 0 0,0 1 0 0 0,0-1 0 0 0,-2-1 0 0 0,-2 17 52 0 0,5-5-75 0 0,0 0 1 0 0,0 0-1 0 0,2 0 1 0 0,-1 0-1 0 0,1 0 0 0 0,3 10 1 0 0,0-3 5 0 0,0 0 0 0 0,1 0 0 0 0,1-1 1 0 0,0 0-1 0 0,11 16 0 0 0,-16-28 3 0 0,0 0 1 0 0,0-1-1 0 0,0 1 1 0 0,0-1-1 0 0,0 0 1 0 0,0 0-1 0 0,1 0 1 0 0,-1 0-1 0 0,1 0 0 0 0,0-1 1 0 0,-1 1-1 0 0,1-1 1 0 0,0 1-1 0 0,0-1 1 0 0,0 0-1 0 0,0 0 1 0 0,6 1-1 0 0,-5-2-6 0 0,0 0 0 0 0,0 0 0 0 0,0 0 0 0 0,0-1 0 0 0,0 0 0 0 0,0 1 0 0 0,0-1-1 0 0,0-1 1 0 0,0 1 0 0 0,-1-1 0 0 0,1 1 0 0 0,4-3 0 0 0,2-3-35 0 0,0 0 0 0 0,0 0 0 0 0,-1-1 0 0 0,0 0 0 0 0,0-1 0 0 0,-1 0 0 0 0,0 0 0 0 0,7-12 0 0 0,40-53 175 0 0,-35 50-966 0 0,-2-1 0 0 0,22-37-1 0 0,-34 52-793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6:01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74 9216 0 0,'-12'-13'992'0'0,"12"12"-262"0"0,-1-1 0 0 0,0 1 1 0 0,0-1-1 0 0,1 1 1 0 0,-1-1-1 0 0,1 1 0 0 0,0-1 1 0 0,-1 1-1 0 0,1-1 1 0 0,0 1-1 0 0,0-1 0 0 0,0 0 1 0 0,0 1-1 0 0,0-3 0 0 0,0-1 1273 0 0,9-7 537 0 0,-8 10-2501 0 0,1 1-1 0 0,-1-1 1 0 0,1 1-1 0 0,0-1 1 0 0,-1 1 0 0 0,1 0-1 0 0,0 0 1 0 0,0 0 0 0 0,0 0-1 0 0,0 0 1 0 0,0 0 0 0 0,0 0-1 0 0,0 1 1 0 0,0-1 0 0 0,0 1-1 0 0,0-1 1 0 0,1 1-1 0 0,-1 0 1 0 0,0 0 0 0 0,0 0-1 0 0,0 0 1 0 0,0 0 0 0 0,0 1-1 0 0,1-1 1 0 0,-1 0 0 0 0,0 1-1 0 0,0 0 1 0 0,4 1 0 0 0,-2 0 25 0 0,0 0 1 0 0,0 0 0 0 0,0 1 0 0 0,0-1 0 0 0,0 1 0 0 0,-1 0 0 0 0,1 0 0 0 0,-1 0 0 0 0,0 0 0 0 0,0 0 0 0 0,0 1 0 0 0,5 7 0 0 0,-6-5-65 0 0,1-1 0 0 0,-1 1 0 0 0,0 0 0 0 0,-1 0 0 0 0,1 0 0 0 0,-1 0 0 0 0,-1 1 0 0 0,1-1 0 0 0,-1 12 0 0 0,-2 7 0 0 0,-5 27 0 0 0,4-38 0 0 0,-5 33 172 0 0,-5 32 507 0 0,12-67-592 0 0,0 0 0 0 0,1 0 0 0 0,1 1 1 0 0,2 15-1 0 0,-4-25-72 0 0,1-3-13 0 0,0 1 0 0 0,0-1 0 0 0,0 1 0 0 0,0 0 0 0 0,0-1 0 0 0,1 1 0 0 0,-1-1 0 0 0,0 1 0 0 0,0-1 0 0 0,0 1 0 0 0,0-1-1 0 0,0 1 1 0 0,1-1 0 0 0,-1 1 0 0 0,0-1 0 0 0,1 1 0 0 0,-1-1 0 0 0,0 1 0 0 0,1-1 0 0 0,-1 1 0 0 0,0-1 0 0 0,2 1 0 0 0,-1-1-190 0 0,0 1 0 0 0,0-1-1 0 0,0 0 1 0 0,1 0 0 0 0,-1 1 0 0 0,0-1 0 0 0,0 0 0 0 0,0 0 0 0 0,1 0-1 0 0,-1-1 1 0 0,0 1 0 0 0,0 0 0 0 0,1 0 0 0 0,-1-1 0 0 0,0 1 0 0 0,0-1-1 0 0,2 0 1 0 0,5-3-1638 0 0,-2 1-20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6:02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11976 0 0,'-4'3'1064'0'0,"-7"11"11143"0"0,17-8-12047 0 0,3-1-72 0 0,2-3-16 0 0,-1 1-6880 0 0,2-1-1375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19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19351 0 0,'0'0'439'0'0,"-6"10"1065"0"0,3-5-1378 0 0,-1 0-1 0 0,1 0 1 0 0,0 0-1 0 0,0 0 1 0 0,1 1-1 0 0,-1-1 0 0 0,-1 8 1 0 0,-9 42 2652 0 0,12-51-2601 0 0,-6 27 393 0 0,-50 276 1950 0 0,49-205-2328 0 0,13-38-1449 0 0,-2-70-2694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19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0 270 14280 0 0,'0'0'654'0'0,"3"-12"244"0"0,-2 6-294 0 0,1 1 0 0 0,0 0 0 0 0,0 0 0 0 0,1-1 0 0 0,0 1 0 0 0,0 1 0 0 0,0-1 0 0 0,0 0 0 0 0,5-4 0 0 0,37-36 3384 0 0,-41 42-4177 0 0,40-39 1435 0 0,-13 12-432 0 0,43-32 1 0 0,-71 59-710 0 0,1 1-1 0 0,0 0 1 0 0,0-1 0 0 0,0 1 0 0 0,0 1-1 0 0,0-1 1 0 0,0 1 0 0 0,0-1 0 0 0,8 0-1 0 0,-11 2-104 0 0,1 0-1 0 0,-1 0 1 0 0,1 0-1 0 0,-1 0 1 0 0,1 0-1 0 0,-1 0 0 0 0,1 0 1 0 0,-1 1-1 0 0,1-1 1 0 0,-1 1-1 0 0,1-1 1 0 0,-1 1-1 0 0,0 0 1 0 0,1-1-1 0 0,-1 1 1 0 0,0 0-1 0 0,0 0 1 0 0,1 0-1 0 0,-1 0 0 0 0,0 0 1 0 0,0 0-1 0 0,0 0 1 0 0,0 0-1 0 0,0 1 1 0 0,0-1-1 0 0,0 0 1 0 0,-1 0-1 0 0,1 1 1 0 0,0-1-1 0 0,0 2 0 0 0,3 12-61 0 0,1-1 0 0 0,-2 1 0 0 0,0 0 0 0 0,-1 0 0 0 0,1 28 0 0 0,0-2-15 0 0,5 7-1519 0 0,-5-31 736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20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10136 0 0,'-3'4'1093'0'0,"0"1"0"0"0,0-1 1 0 0,1 1-1 0 0,-1 0 1 0 0,1 0-1 0 0,0 0 0 0 0,0 0 1 0 0,-2 9-1 0 0,2 0 1868 0 0,-1 28-1 0 0,-1 5-3178 0 0,-13 128 874 0 0,6-50-336 0 0,8-81-2251 0 0,-2 7-4430 0 0,5-40-1538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20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0 190 16783 0 0,'0'0'770'0'0,"4"-18"1023"0"0,0 13-1154 0 0,0 0 1 0 0,1 1-1 0 0,-1 0 0 0 0,1 0 1 0 0,0 0-1 0 0,0 1 0 0 0,1 0 0 0 0,6-4 1 0 0,14-8 483 0 0,15-16 15 0 0,-23 17-778 0 0,1 0 0 0 0,0 1 0 0 0,1 1 0 0 0,34-15-1 0 0,-51 25-352 0 0,0 1 0 0 0,0 0-1 0 0,1 1 1 0 0,-1-1-1 0 0,0 0 1 0 0,0 1-1 0 0,1 0 1 0 0,-1-1-1 0 0,0 1 1 0 0,0 1-1 0 0,1-1 1 0 0,-1 0 0 0 0,0 1-1 0 0,1 0 1 0 0,-1-1-1 0 0,0 1 1 0 0,5 3-1 0 0,-3-1-7 0 0,-1-1-1 0 0,0 1 0 0 0,0 1 0 0 0,0-1 1 0 0,-1 0-1 0 0,1 1 0 0 0,-1 0 0 0 0,0 0 1 0 0,0 0-1 0 0,5 9 0 0 0,-2-2-177 0 0,-1 1 0 0 0,0 0-1 0 0,0 0 1 0 0,3 14 0 0 0,1 26-3834 0 0,-5-40-2100 0 0,1-2-1756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9:59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219 290 13680 0 0,'-10'-9'698'0'0,"0"0"1"0"0,1-1-1 0 0,1 0 1 0 0,-1 0-1 0 0,2-1 1 0 0,-11-19 0 0 0,-30-75 5425 0 0,38 70-4955 0 0,7 25-619 0 0,0 0 0 0 0,-9-18-1 0 0,4 16 233 0 0,4 26-420 0 0,3-13-371 0 0,-3 28 23 0 0,1 1-1 0 0,0 44 1 0 0,10 63 18 0 0,-2-56-25 0 0,23 395-830 0 0,-25-447 1455 0 0,6 32-1 0 0,-1-15-300 0 0,-1-30-450 0 0,-6-14 227 0 0,-4-11 83 0 0,-12-17 49 0 0,-2 0 1 0 0,-27-34-1 0 0,43 59-214 0 0,0-1 0 0 0,0 1 1 0 0,-1 0-1 0 0,1-1 0 0 0,-1 1 0 0 0,1 0 0 0 0,-1 0 1 0 0,1 0-1 0 0,-1 0 0 0 0,-2-1 0 0 0,3 2-17 0 0,1 0-1 0 0,-1 0 1 0 0,1 0-1 0 0,-1 0 1 0 0,1 0 0 0 0,0 0-1 0 0,-1 0 1 0 0,1 0-1 0 0,-1 0 1 0 0,1 1 0 0 0,0-1-1 0 0,-1 0 1 0 0,1 0-1 0 0,-1 0 1 0 0,1 1 0 0 0,0-1-1 0 0,-1 0 1 0 0,1 0-1 0 0,0 1 1 0 0,-1-1 0 0 0,1 0-1 0 0,0 1 1 0 0,0-1-1 0 0,-1 0 1 0 0,1 1 0 0 0,0-1-1 0 0,-1 1 1 0 0,-4 9 47 0 0,4-6-18 0 0,0 0-1 0 0,1 0 1 0 0,-1 0-1 0 0,1 0 1 0 0,0-1-1 0 0,0 1 1 0 0,0 0-1 0 0,0 0 1 0 0,1 0-1 0 0,0 0 1 0 0,-1 0 0 0 0,1 0-1 0 0,1-1 1 0 0,1 5-1 0 0,1 2-108 0 0,1-1 0 0 0,-1 0 0 0 0,2 0 0 0 0,7 10 0 0 0,-12-18 71 0 0,0 0 0 0 0,0 0 0 0 0,0 0 0 0 0,0 0 0 0 0,0 0 0 0 0,0 0 0 0 0,0 0 0 0 0,1 0 0 0 0,-1 0 0 0 0,0 0 0 0 0,0-1-1 0 0,1 1 1 0 0,-1-1 0 0 0,1 1 0 0 0,-1-1 0 0 0,0 1 0 0 0,1-1 0 0 0,2 1 0 0 0,-2-2 4 0 0,0 1 0 0 0,1 0 0 0 0,-1 0 0 0 0,1-1 0 0 0,-1 1 0 0 0,0-1 0 0 0,1 0 0 0 0,-1 1 0 0 0,0-1 0 0 0,4-2 0 0 0,3-3 15 0 0,0-1 1 0 0,0 1-1 0 0,-1-2 0 0 0,9-7 1 0 0,-11 9-17 0 0,18-18-1363 0 0,27-35 0 0 0,15-31-5742 0 0,-47 61-2155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19:59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0 11952 0 0,'-11'6'314'0'0,"1"1"0"0"0,1 0 0 0 0,-1 0 0 0 0,1 1 0 0 0,0 0 0 0 0,1 0 1 0 0,0 1-1 0 0,1 1 0 0 0,-7 9 0 0 0,-5 10 725 0 0,2 1-1 0 0,1 0 1 0 0,-17 49 0 0 0,-23 102 663 0 0,46-141-1539 0 0,2 0 1 0 0,-4 47-1 0 0,11-68-163 0 0,0 0 0 0 0,2 0 0 0 0,0 1 0 0 0,1-1-1 0 0,0 0 1 0 0,10 31 0 0 0,-9-41 0 0 0,0-1 0 0 0,1 0 0 0 0,0 0 0 0 0,1 0 0 0 0,9 13 0 0 0,3-1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8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 2760 0 0,'-1'1'125'0'0,"-15"20"7037"0"0,26-14-644 0 0,-8-6-5814 0 0,0-1 0 0 0,0 0 1 0 0,0 1-1 0 0,0-1 0 0 0,0 0 1 0 0,0 0-1 0 0,0 0 0 0 0,4-1 0 0 0,30-11 412 0 0,-17 6-346 0 0,3-1-571 0 0,91-24 1776 0 0,-94 27-3048 0 0,0 1-1 0 0,0 1 0 0 0,39 0 1 0 0,-37 3-7212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00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15664 0 0,'9'6'356'0'0,"-1"1"1"0"0,0 0-1 0 0,0 1 1 0 0,7 8-1 0 0,10 10 483 0 0,1-2 256 0 0,67 67 1956 0 0,-79-75-2653 0 0,-1 0 0 0 0,0 1 0 0 0,-1 1 0 0 0,11 21 0 0 0,-13-17-322 0 0,-1 0 0 0 0,0 0 1 0 0,-2 1-1 0 0,0 0 1 0 0,-2 1-1 0 0,0-1 1 0 0,-2 1-1 0 0,0 0 1 0 0,-2 0-1 0 0,-1 0 0 0 0,0 0 1 0 0,-2 0-1 0 0,-1 0 1 0 0,-11 43-1 0 0,4-35 80 0 0,-2 0 0 0 0,0-1 0 0 0,-34 56 1 0 0,24-51-1591 0 0,-30 35 1 0 0,31-44-6996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22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 9072 0 0,'2'-6'960'0'0,"-2"5"-332"0"0,1 1-1 0 0,-1-1 1 0 0,0 0 0 0 0,0 0 0 0 0,1 0 0 0 0,-1 0 0 0 0,0 0-1 0 0,0 1 1 0 0,0-1 0 0 0,0 0 0 0 0,0 0 0 0 0,-1-1-1 0 0,1 1-163 0 0,0 0 0 0 0,0 1 0 0 0,0-1 0 0 0,0 1 0 0 0,0-1 0 0 0,0 1 0 0 0,0-1-1 0 0,0 0 1 0 0,0 1 0 0 0,1-1 0 0 0,-1 1 0 0 0,1-3 1855 0 0,0 2-1855 0 0,-1 0-424 0 0,1 1-1 0 0,-1-1 1 0 0,1 1-1 0 0,0 0 0 0 0,-1-1 1 0 0,1 1-1 0 0,0 0 1 0 0,-1 0-1 0 0,1-1 1 0 0,0 1-1 0 0,-1 0 1 0 0,1 0-1 0 0,0 0 1 0 0,-1 0-1 0 0,1 0 1 0 0,0 0-1 0 0,-1 0 1 0 0,1 0-1 0 0,0 0 0 0 0,-1 0 1 0 0,1 0-1 0 0,0 1 1 0 0,-1-1-1 0 0,1 0 1 0 0,0 0-1 0 0,-1 1 1 0 0,1-1-1 0 0,-1 0 1 0 0,1 1-1 0 0,0-1 1 0 0,0 1-1 0 0,25 15-92 0 0,-20-11 179 0 0,4 0-79 0 0,-1 0 0 0 0,1 0 0 0 0,0-1 0 0 0,0 0 0 0 0,1-1 0 0 0,-1 0 0 0 0,21 3 0 0 0,51 8 371 0 0,-47-6-329 0 0,0-3-1 0 0,53 3 1 0 0,-17-5 61 0 0,30-1 176 0 0,58-5 94 0 0,-138 3-373 0 0,272-19 43 0 0,-134 5 62 0 0,-130 12-145 0 0,112-10 91 0 0,98-6 68 0 0,264 28 145 0 0,-293-3-16 0 0,-49-4-73 0 0,-104-2 56 0 0,0-1 0 0 0,102-16 1 0 0,-81-1-74 0 0,-74 15-219 0 0,1 0 0 0 0,-1 1 0 0 0,1-2 0 0 0,-1 1 0 0 0,5-3 0 0 0,-8 5-222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30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52 11976 0 0,'0'0'546'0'0,"-2"1"-10"0"0,-22 15 5668 0 0,32-16-6051 0 0,-2 0 1738 0 0,2 1-1829 0 0,-3-1 891 0 0,10-8 1708 0 0,-9 11-2414 0 0,-1-1-194 0 0,-4-2-51 0 0,-1 0 0 0 0,0 0-1 0 0,0 0 1 0 0,0 0 0 0 0,0 0-1 0 0,0 0 1 0 0,1 1 0 0 0,-1-1 0 0 0,0 0-1 0 0,0 0 1 0 0,0 0 0 0 0,0 0-1 0 0,0 0 1 0 0,1 0 0 0 0,-1 0-1 0 0,0 0 1 0 0,0 0 0 0 0,0 0 0 0 0,1 0-1 0 0,-1 0 1 0 0,0 0 0 0 0,0 0-1 0 0,0 0 1 0 0,0 0 0 0 0,1 0-1 0 0,-1 0 1 0 0,0 0 0 0 0,0 0 0 0 0,0 0-1 0 0,0 0 1 0 0,1 0 0 0 0,-1 0-1 0 0,0 0 1 0 0,0 0 0 0 0,0-1 0 0 0,14-6 43 0 0,-1 4-23 0 0,0 0 0 0 0,1 0 0 0 0,-1 2 0 0 0,18-1 0 0 0,15-1 14 0 0,11 0 114 0 0,-10 1 4 0 0,-5 0-262 0 0,80 6 0 0 0,-63 2 575 0 0,-22-1-297 0 0,0-2 0 0 0,40-3 1 0 0,3-7 81 0 0,61-2 140 0 0,-47 8-22 0 0,29 3-443 0 0,-67-3 50 0 0,65-8 23 0 0,3 0 0 0 0,95-4 193 0 0,-134 6-134 0 0,-23 5 36 0 0,104 11 0 0 0,-1 1-105 0 0,254 14 76 0 0,-307-15-8 0 0,11 1 26 0 0,125 20 215 0 0,-134-14-166 0 0,48 8-1 0 0,-92-16-27 0 0,-1-2-1 0 0,77-5 0 0 0,-98-1-117 0 0,139-11 367 0 0,-169 10-300 0 0,20-3 418 0 0,74-17 0 0 0,-108 21-492 0 0,-3 0-77 0 0,-7-2-1777 0 0,-2 2 129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3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6704 0 0,'0'0'7536'0'0,"13"3"-4249"0"0,4-13-230 0 0,-15 8-2961 0 0,-1 1 0 0 0,1 0 0 0 0,0 0 0 0 0,-1-1 0 0 0,1 1 0 0 0,0 0 1 0 0,0 1-1 0 0,0-1 0 0 0,-1 0 0 0 0,1 0 0 0 0,0 1 0 0 0,0-1 0 0 0,0 1 0 0 0,0 0 0 0 0,0-1 0 0 0,0 1 0 0 0,0 0 1 0 0,1 0-1 0 0,-1 0 0 0 0,0 1 0 0 0,2-1 0 0 0,36 11 15 0 0,-28-8-74 0 0,0-1 0 0 0,19 9-1 0 0,-11-3-36 0 0,42 10 0 0 0,-40-14 123 0 0,0 0-1 0 0,0-2 1 0 0,35 0-1 0 0,68-12 420 0 0,-71 7-357 0 0,0 2 0 0 0,100 10-1 0 0,-125-6-170 0 0,-6-1-14 0 0,19 2 0 0 0,67-2 0 0 0,118-11 99 0 0,-61 4-38 0 0,-99 2-73 0 0,100-3 358 0 0,-126 7-284 0 0,0 2 0 0 0,43 7 0 0 0,176 26 66 0 0,-189-32-107 0 0,118-7-1 0 0,26 0 15 0 0,-148 8 188 0 0,52 2 237 0 0,132 1 21 0 0,1-17-176 0 0,0 0-34 0 0,-174 9-221 0 0,125 2 289 0 0,27 2 406 0 0,-180-8-536 0 0,0-1-1 0 0,77-19 1 0 0,-66 12 23 0 0,-38 8-108 0 0,30-8 0 0 0,-48 10-121 0 0,17 1-27 0 0,-21 1 22 0 0,0 0-106 0 0,-1 8-1814 0 0,0 0-9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5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11 12176 0 0,'1'-1'82'0'0,"-1"1"0"0"0,0-1 1 0 0,0 1-1 0 0,0-1 0 0 0,0 1 1 0 0,0-1-1 0 0,0 1 0 0 0,1-1 1 0 0,-1 1-1 0 0,0 0 0 0 0,0-1 1 0 0,1 1-1 0 0,-1-1 0 0 0,0 1 1 0 0,0 0-1 0 0,1-1 0 0 0,-1 1 1 0 0,5-3 3809 0 0,1 11 1005 0 0,-5-5-4620 0 0,-1 0-1 0 0,1-1 0 0 0,0 1 0 0 0,0 0 1 0 0,-1-1-1 0 0,0 1 0 0 0,1 0 0 0 0,-1 0 0 0 0,0-1 1 0 0,0 1-1 0 0,-1 0 0 0 0,1 0 0 0 0,-1-1 1 0 0,0 4-1 0 0,1-4-119 0 0,-1 0 1 0 0,1 0 0 0 0,-1 0-1 0 0,0 0 1 0 0,1 0-1 0 0,-1 0 1 0 0,0 0-1 0 0,0 0 1 0 0,-1 0-1 0 0,1 0 1 0 0,0-1 0 0 0,-1 1-1 0 0,1 0 1 0 0,0-1-1 0 0,-1 1 1 0 0,0-1-1 0 0,1 0 1 0 0,-4 2-1 0 0,4-2 202 0 0,1-1-339 0 0,0 0-1 0 0,0 0 1 0 0,0 0-1 0 0,0 0 1 0 0,0 1-1 0 0,0-1 1 0 0,0 0-1 0 0,-1 0 1 0 0,1 0-1 0 0,0 0 1 0 0,0 0-1 0 0,0 0 1 0 0,0 1-1 0 0,0-1 1 0 0,0 0-1 0 0,0 0 1 0 0,-1 0-1 0 0,1 0 1 0 0,0 0-1 0 0,0 0 1 0 0,0 0-1 0 0,0 0 1 0 0,-1 0-1 0 0,1 0 1 0 0,0 0-1 0 0,0 0 1 0 0,0 0-1 0 0,0 0 1 0 0,0 0-1 0 0,-1 0 1 0 0,1 0-1 0 0,0 0 1 0 0,0 0-1 0 0,0 0 1 0 0,0 0-1 0 0,-1 0 1 0 0,1 0-1 0 0,0 0 1 0 0,0 0-1 0 0,0 0 1 0 0,0 0-1 0 0,0 0 1 0 0,-1 0-1 0 0,1-1 1 0 0,0 1-1 0 0,0 0 1 0 0,0 0-1 0 0,0 0 1 0 0,0 0-1 0 0,0 0 1 0 0,0 0-1 0 0,0 0 1 0 0,-1-1-1 0 0,1 1 1 0 0,0 0-1 0 0,0 0 1 0 0,0 0-1 0 0,0-1 1 0 0,-7-6 413 0 0,6 5-397 0 0,0 0 0 0 0,0-1 0 0 0,0 1 0 0 0,0 0 0 0 0,1-1 0 0 0,0 1 0 0 0,-1-1 1 0 0,1 1-1 0 0,0-1 0 0 0,0 1 0 0 0,0-1 0 0 0,1-3 0 0 0,0 1-103 0 0,-1 1 0 0 0,1-1 0 0 0,1 0 1 0 0,-1 1-1 0 0,3-7 0 0 0,-3 11-396 0 0,14 4-2378 0 0,-7 1 821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5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40 1840 0 0,'7'-3'9002'0'0,"4"-33"6635"0"0,-11 56-14240 0 0,-8 90 270 0 0,-14 88-846 0 0,15-149-770 0 0,2-7-28 0 0,-2 3-211 0 0,-1 58 0 0 0,8-102-520 0 0,-3-19-2740 0 0,3 4 1373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12 432 15056 0 0,'0'0'1365'0'0,"-9"-9"3996"0"0,7-3-2165 0 0,10-20 1570 0 0,0 2-3848 0 0,15-72 567 0 0,-4 16-1004 0 0,-2 21-342 0 0,-17 65-139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0,1-1 0 0 0,-1 1 0 0 0,0 0 0 0 0,0 0 0 0 0,0 0 0 0 0,0 0 0 0 0,0 0 0 0 0,0 0 0 0 0,0 0 0 0 0,0 0 0 0 0,0 0 0 0 0,0 0 0 0 0,0 0 0 0 0,0 0 0 0 0,0-1 0 0 0,4 13 0 0 0,3 18 0 0 0,-3 2 0 0 0,2-1 0 0 0,1 0 0 0 0,2 0 0 0 0,16 40 0 0 0,-24-68 0 0 0,1 0 0 0 0,-1 0 0 0 0,1 0 0 0 0,0 0 0 0 0,0 0 0 0 0,0-1 0 0 0,0 1 0 0 0,1-1 0 0 0,-1 1 0 0 0,6 2 0 0 0,-7-4 0 0 0,0 0 0 0 0,0-1 0 0 0,0 1 0 0 0,0-1 0 0 0,0 0 0 0 0,0 1 0 0 0,0-1 0 0 0,0 0 0 0 0,0 0 0 0 0,0 1 0 0 0,0-1 0 0 0,0 0 0 0 0,0 0 0 0 0,0 0 0 0 0,1 0 0 0 0,-1-1 0 0 0,0 1 0 0 0,0 0 0 0 0,0 0 0 0 0,0-1 0 0 0,0 1 0 0 0,0-1 0 0 0,0 1 0 0 0,0-1 0 0 0,0 1 0 0 0,0-1 0 0 0,0 1 0 0 0,0-1 0 0 0,-1 0 0 0 0,1 1 0 0 0,0-1 0 0 0,0 0 0 0 0,0 0 0 0 0,0-1 0 0 0,6-8 0 0 0,-1 0 0 0 0,0 0 0 0 0,-1-1 0 0 0,0 1 0 0 0,-1-1 0 0 0,5-15 0 0 0,67-204 0 0 0,-75 226-221 0 0,1 0 1 0 0,-1 1-1 0 0,1-1 0 0 0,0 0 1 0 0,0 1-1 0 0,1-1 0 0 0,4-5 1 0 0,-1 4-767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6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 3224 0 0,'1'-2'5030'0'0,"4"-8"-1008"0"0,5-8 2579 0 0,-9 16-6221 0 0,0 1 0 0 0,0-1 0 0 0,1 0 1 0 0,-1 1-1 0 0,0 0 0 0 0,1-1 0 0 0,-1 1 0 0 0,1 0 0 0 0,-1 0 1 0 0,1 0-1 0 0,0 0 0 0 0,-1 0 0 0 0,4-2 0 0 0,-4 3-321 0 0,-1 0 0 0 0,1 0 1 0 0,0 0-1 0 0,-1 0 0 0 0,1 0 0 0 0,-1 1 0 0 0,1-1 0 0 0,-1 0 0 0 0,1 0 0 0 0,-1 0 0 0 0,1 0 1 0 0,-1 0-1 0 0,1 1 0 0 0,-1-1 0 0 0,1 0 0 0 0,-1 0 0 0 0,1 1 0 0 0,-1-1 0 0 0,0 0 0 0 0,1 1 0 0 0,-1-1 1 0 0,1 1-1 0 0,-1-1 0 0 0,0 0 0 0 0,0 1 0 0 0,1-1 0 0 0,-1 1 0 0 0,0-1 0 0 0,1 1 0 0 0,-1-1 1 0 0,0 1-1 0 0,0-1 0 0 0,0 2 0 0 0,6 21 497 0 0,-5-16-336 0 0,4 18 100 0 0,-2 1 1 0 0,0 51 0 0 0,-3-30-189 0 0,4 36 63 0 0,7 333 351 0 0,-1-238-439 0 0,-10-164-166 0 0,-2-8-1613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7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53 16128 0 0,'0'0'1459'0'0,"-3"0"795"0"0,20 1 4647 0 0,9 0-5557 0 0,90-22-117 0 0,-24 2-549 0 0,-89 19-688 0 0,32-5-2055 0 0,0 0-4100 0 0,1 1-3162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7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103 123 3680 0 0,'-53'13'-461'0'0,"27"-3"3264"0"0,3 5 11618 0 0,34-14-9735 0 0,12 2-3419 0 0,2 1-730 0 0,91 8 1476 0 0,307 23-440 0 0,-202-42-1133 0 0,-216 7-432 0 0,-1 0 8 0 0,-1 0 0 0 0,1-1 0 0 0,-1 1 0 0 0,0-1 0 0 0,1 1 0 0 0,-1-1 0 0 0,0 0 0 0 0,1 0 0 0 0,2-2 0 0 0,-5 2 59 0 0,-1 0-53 0 0,0 0 1 0 0,0-1-1 0 0,0 1 0 0 0,0 0 1 0 0,0-1-1 0 0,0 1 1 0 0,-1 0-1 0 0,1 0 0 0 0,-1-2 1 0 0,-2-1-6 0 0,0 1 1 0 0,-1 0-1 0 0,0 0 1 0 0,0 1-1 0 0,1-1 1 0 0,-1 1-1 0 0,-1 0 1 0 0,1 0-1 0 0,0 0 1 0 0,0 1-1 0 0,-8-3 1 0 0,-9-3 54 0 0,-191-80-149 0 0,187 75 56 0 0,11 6 5 0 0,-21-8 0 0 0,46 16 23 0 0,0-1 1 0 0,-1 0 0 0 0,1-1-1 0 0,0 0 1 0 0,-1-1-1 0 0,16-2 1 0 0,42-7 79 0 0,80-8 234 0 0,-140 17-276 0 0,-1 1 1 0 0,1 0-1 0 0,-1 1 1 0 0,1-1-1 0 0,11 4 1 0 0,-17-4-35 0 0,-1 1 1 0 0,1-1 0 0 0,0 1-1 0 0,-1 0 1 0 0,1-1-1 0 0,-1 1 1 0 0,1 0-1 0 0,-1 0 1 0 0,1 0 0 0 0,-1 0-1 0 0,0 0 1 0 0,0 1-1 0 0,1-1 1 0 0,-1 0 0 0 0,0 0-1 0 0,0 1 1 0 0,0-1-1 0 0,0 1 1 0 0,-1-1 0 0 0,1 1-1 0 0,0-1 1 0 0,0 1-1 0 0,-1 0 1 0 0,1-1-1 0 0,-1 1 1 0 0,0-1 0 0 0,1 1-1 0 0,-1 0 1 0 0,0 0-1 0 0,0 2 1 0 0,-1 4-4 0 0,0-1 1 0 0,0 1-1 0 0,0 0 0 0 0,-1 0 0 0 0,0 0 1 0 0,-1-1-1 0 0,-3 8 0 0 0,-29 51 22 0 0,4-17-690 0 0,-47 54 0 0 0,62-83 500 0 0,5-3-2351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9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105 796 10136 0 0,'-12'-3'1405'0'0,"11"2"-993"0"0,0 0 1 0 0,0 0-1 0 0,0-1 0 0 0,0 1 0 0 0,0 0 1 0 0,0 0-1 0 0,0-1 0 0 0,0 1 1 0 0,1-1-1 0 0,-1 1 0 0 0,1-1 1 0 0,-2-2-1 0 0,-4-24 3077 0 0,4 17-2553 0 0,-5-25 935 0 0,-4-72-1 0 0,9-41-422 0 0,3 98-1101 0 0,-2-9-109 0 0,4 1-1 0 0,14-91 1 0 0,-15 141-231 0 0,0 1-1 0 0,1 0 0 0 0,-1 0 1 0 0,1 0-1 0 0,1 1 1 0 0,0-1-1 0 0,0 1 0 0 0,0 0 1 0 0,7-8-1 0 0,-9 12-5 0 0,1 0 0 0 0,0 0 1 0 0,0 0-1 0 0,0 0 0 0 0,0 1 0 0 0,1-1 0 0 0,-1 1 0 0 0,1 0 0 0 0,0 0 1 0 0,-1 0-1 0 0,1 1 0 0 0,0-1 0 0 0,0 1 0 0 0,0 0 0 0 0,0 0 0 0 0,0 0 1 0 0,0 1-1 0 0,0-1 0 0 0,1 1 0 0 0,3 0 0 0 0,-1 1-36 0 0,1 0 1 0 0,-1 0-1 0 0,0 1 0 0 0,0 0 1 0 0,0 0-1 0 0,0 1 0 0 0,0-1 1 0 0,-1 2-1 0 0,1-1 0 0 0,-1 1 1 0 0,0 0-1 0 0,0 0 0 0 0,0 0 1 0 0,0 1-1 0 0,-1 0 0 0 0,0 0 1 0 0,0 1-1 0 0,0-1 0 0 0,-1 1 1 0 0,0 0-1 0 0,5 8 1 0 0,-4-4-220 0 0,0 0 1 0 0,0 0 0 0 0,-1 1-1 0 0,-1 0 1 0 0,0-1 0 0 0,0 1-1 0 0,-1 0 1 0 0,0 0 0 0 0,-1 0-1 0 0,0 1 1 0 0,-1-1 0 0 0,0 0-1 0 0,-3 15 1 0 0,-2-1-8301 0 0</inkml:trace>
  <inkml:trace contextRef="#ctx0" brushRef="#br0" timeOffset="1">0 451 13360 0 0,'0'0'1026'0'0,"9"2"-364"0"0,-1 1 1014 0 0,1 0 1 0 0,0 0-1 0 0,16 2 1 0 0,28 0-261 0 0,-40-5-1573 0 0,0-1 0 0 0,0 0-1 0 0,0-1 1 0 0,0 0 0 0 0,19-7 0 0 0,-9 3-1496 0 0,-4 0-3488 0 0,-3-1-1508 0 0</inkml:trace>
  <inkml:trace contextRef="#ctx0" brushRef="#br0" timeOffset="2">434 406 5064 0 0,'9'13'496'0'0,"-5"16"-105"0"0,-5-11 3805 0 0,0 0 0 0 0,-4 19 0 0 0,5-35-3821 0 0,-21 123 3101 0 0,19-116-3399 0 0,1-4-92 0 0,2-7-184 0 0,8-23-2421 0 0,-4 8 1066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21191 0 0,'7'30'2589'0'0,"-6"-26"-2458"0"0,1 0 0 0 0,-1 1 0 0 0,0-1 0 0 0,0 1 0 0 0,-1 0 0 0 0,1-1 0 0 0,-1 1 0 0 0,-1 8 0 0 0,-3 20 610 0 0,3-19-414 0 0,-1 0 0 0 0,0 0-1 0 0,-5 13 1 0 0,-6 22 262 0 0,2 0-1 0 0,1 0 1 0 0,-2 58 0 0 0,12-101-1415 0 0,0 0 0 0 0,0-1 0 0 0,1 1 0 0 0,1 9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8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56 21191 0 0,'-9'-15'464'0'0,"6"10"96"0"0,0-2 16 0 0,-2 0 32 0 0,0-1-488 0 0,-2 5-120 0 0,7-2 0 0 0,0 3 0 0 0,-5-1 432 0 0,-1 3 64 0 0,6 3 528 0 0,-2 2-1808 0 0,2 4-256 0 0,0 2-48 0 0,0 1-16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8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0 351 19351 0 0,'3'18'1943'0'0,"-1"-15"-1437"0"0,3-6-137 0 0,2-5 373 0 0,10-17 683 0 0,-2 0 0 0 0,23-53 0 0 0,-12 21-68 0 0,-13 30-662 0 0,24-43-270 0 0,-31 63-425 0 0,-6 6 0 0 0,0 1 0 0 0,0 0 0 0 0,0 0 0 0 0,1-1 0 0 0,-1 1 0 0 0,0 0 0 0 0,0 0 0 0 0,0 0 0 0 0,0-1 0 0 0,1 1 0 0 0,-1 0 0 0 0,0 0 0 0 0,0 0 0 0 0,1 0 0 0 0,-1 0 0 0 0,0-1 0 0 0,0 1 0 0 0,0 0 0 0 0,1 0 0 0 0,-1 0 0 0 0,0 0 0 0 0,0 0 0 0 0,1 0 0 0 0,-1 0 0 0 0,0 0 0 0 0,1 0 0 0 0,-1 0 0 0 0,0 0 0 0 0,0 0 0 0 0,1 0 0 0 0,-1 0 0 0 0,0 0 0 0 0,0 0 0 0 0,1 0 0 0 0,-1 0 0 0 0,0 0 0 0 0,0 0 0 0 0,1 1 0 0 0,-1-1 0 0 0,0 0 0 0 0,0 0 0 0 0,0 0 0 0 0,1 0 0 0 0,-1 0 0 0 0,0 1 0 0 0,0-1 0 0 0,0 0 0 0 0,1 0 0 0 0,-1 0 0 0 0,0 1 0 0 0,0-1 0 0 0,0 1 0 0 0,6 6 0 0 0,-1 0 0 0 0,0 1 0 0 0,0 0 0 0 0,-1 0 0 0 0,0 0 0 0 0,5 15 0 0 0,-2-6 0 0 0,-6-14 0 0 0,9 22 0 0 0,1 1 0 0 0,2-2 0 0 0,25 40 0 0 0,-37-63 25 0 0,0-1 0 0 0,-1 1 0 0 0,1 0 0 0 0,0 0 0 0 0,0 0 0 0 0,0-1 0 0 0,-1 1 0 0 0,1-1 0 0 0,0 1 0 0 0,0 0 0 0 0,0-1 0 0 0,0 0 0 0 0,0 1 0 0 0,0-1 0 0 0,0 1 0 0 0,0-1 0 0 0,0 0 0 0 0,0 0 0 0 0,0 0 0 0 0,0 0 0 0 0,0 0 0 0 0,1 0 0 0 0,-1 0 0 0 0,0 0-1 0 0,0 0 1 0 0,0 0 0 0 0,0 0 0 0 0,0-1 0 0 0,0 1 0 0 0,0 0 0 0 0,0-1 0 0 0,0 1 0 0 0,0-1 0 0 0,0 1 0 0 0,0-1 0 0 0,-1 1 0 0 0,1-1 0 0 0,0 0 0 0 0,0 0 0 0 0,1 0 0 0 0,2-4 146 0 0,0 1-1 0 0,0 0 1 0 0,0-1 0 0 0,0 0-1 0 0,5-9 1 0 0,13-27-1222 0 0,-2-1 1 0 0,-1 0-1 0 0,19-71 0 0 0,-31 86-482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9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12 12440 0 0,'0'0'565'0'0,"-18"-12"8962"0"0,18 12-9332 0 0,-8 12 2089 0 0,0 16-2217 0 0,-12 125 1029 0 0,14-68-823 0 0,-11 352 519 0 0,24-383-2573 0 0,-7-50-86 0 0</inkml:trace>
  <inkml:trace contextRef="#ctx0" brushRef="#br0" timeOffset="1">0 518 23239 0 0,'0'0'2328'0'0,"3"1"-2032"0"0,8 1 26 0 0,4-1 157 0 0,0 0 1 0 0,23-2-1 0 0,14-2-1424 0 0,0 2 0 0 0,100 11-1 0 0,-130-5-1210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9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58 163 19351 0 0,'0'0'1474'0'0,"6"4"-845"0"0,-5-3-626 0 0,-1-1 0 0 0,0 0 0 0 0,1 0 0 0 0,-1 1 0 0 0,0-1 0 0 0,1 0-1 0 0,-1 0 1 0 0,1 0 0 0 0,-1 1 0 0 0,0-1 0 0 0,1 0 0 0 0,-1 0 0 0 0,1 0 0 0 0,-1 0 0 0 0,1 0 0 0 0,-1 0 0 0 0,0 0 0 0 0,1 0 0 0 0,-1 0-1 0 0,1 0 1 0 0,-1 0 0 0 0,1 0 0 0 0,-1 0 0 0 0,0 0 0 0 0,1 0 0 0 0,-1-1 0 0 0,1 1 0 0 0,-1 0 0 0 0,0 0 0 0 0,1 0 0 0 0,0-1-1 0 0,0 0 62 0 0,2-1 235 0 0,1 0 0 0 0,0 0-1 0 0,-1 0 1 0 0,1-1-1 0 0,-1 0 1 0 0,0 1-1 0 0,0-1 1 0 0,0 0 0 0 0,0-1-1 0 0,0 1 1 0 0,3-6-1 0 0,-1 1-213 0 0,-1 1 0 0 0,0 0-1 0 0,0-1 1 0 0,4-16 0 0 0,-6 20 69 0 0,-2 0 1 0 0,1-1-1 0 0,0 1 1 0 0,-1 0 0 0 0,0-1-1 0 0,0 1 1 0 0,0 0-1 0 0,-1-1 1 0 0,1 1-1 0 0,-3-5 1 0 0,3 7-121 0 0,0 1 0 0 0,-1 0 0 0 0,1 0 0 0 0,-1 0 0 0 0,1-1 1 0 0,-1 1-1 0 0,0 0 0 0 0,1 0 0 0 0,-1 0 0 0 0,0 0 0 0 0,0 0 0 0 0,0 0 0 0 0,0 0 1 0 0,0 1-1 0 0,0-1 0 0 0,0 0 0 0 0,0 0 0 0 0,0 1 0 0 0,0-1 0 0 0,0 1 1 0 0,-1-1-1 0 0,1 1 0 0 0,0-1 0 0 0,0 1 0 0 0,0 0 0 0 0,-1-1 0 0 0,1 1 1 0 0,0 0-1 0 0,-1 0 0 0 0,1 0 0 0 0,0 0 0 0 0,0 0 0 0 0,-1 0 0 0 0,1 1 0 0 0,0-1 1 0 0,0 0-1 0 0,-1 1 0 0 0,1-1 0 0 0,-2 2 0 0 0,-1-1 4 0 0,0 1-1 0 0,0 0 1 0 0,1 0-1 0 0,-1 0 1 0 0,1 0-1 0 0,-1 1 1 0 0,1-1 0 0 0,0 1-1 0 0,0 0 1 0 0,0 0-1 0 0,0 0 1 0 0,-4 7-1 0 0,-1 3 121 0 0,1 0 0 0 0,-8 18 0 0 0,8-16-124 0 0,4-7-37 0 0,0-1 0 0 0,0 1 0 0 0,0 0 1 0 0,1 0-1 0 0,-1 13 0 0 0,2-16 10 0 0,1 0 0 0 0,0-1 0 0 0,0 1 1 0 0,0-1-1 0 0,1 1 0 0 0,-1 0 0 0 0,1-1 1 0 0,0 1-1 0 0,1-1 0 0 0,-1 0 0 0 0,4 7 0 0 0,-4-10 40 0 0,0 1 0 0 0,0 0 0 0 0,0-1 0 0 0,1 1 0 0 0,-1-1 0 0 0,1 1 0 0 0,-1-1 0 0 0,1 0 0 0 0,-1 0 0 0 0,1 1 0 0 0,0-1 0 0 0,0 0 0 0 0,0 0 0 0 0,0-1 0 0 0,-1 1 0 0 0,1 0 0 0 0,0-1 0 0 0,0 1 0 0 0,0-1 0 0 0,0 0 0 0 0,1 1 0 0 0,-1-1 0 0 0,0 0 0 0 0,0 0 0 0 0,0 0 0 0 0,0-1 0 0 0,2 0 0 0 0,6 0-583 0 0,0-1-1 0 0,0-1 0 0 0,18-7 1 0 0,-14 4-1107 0 0,23-13-1 0 0,-12 4-780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4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 4608 0 0,'-26'7'529'0'0,"8"-2"3034"0"0,0 3 5540 0 0,11-4-6475 0 0,-10 6 1198 0 0,11-7-3370 0 0,1 1-1 0 0,-1 1 1 0 0,1-1 0 0 0,-8 8-1 0 0,10-9-188 0 0,0 1 1 0 0,0-1-1 0 0,1 1 0 0 0,-1 0 0 0 0,1 0 0 0 0,0 0 0 0 0,-2 6 0 0 0,3-9-189 0 0,0 1 0 0 0,1 0 0 0 0,0 0 0 0 0,-1 0-1 0 0,1 0 1 0 0,0 0 0 0 0,0-1 0 0 0,0 1 0 0 0,0 0-1 0 0,0 0 1 0 0,0 0 0 0 0,1 0 0 0 0,-1 0 0 0 0,1 0-1 0 0,-1-1 1 0 0,1 1 0 0 0,0 0 0 0 0,0 0 0 0 0,1 2-1 0 0,0-2-23 0 0,0 0 0 0 0,1 0 0 0 0,-1 0 0 0 0,0 0 0 0 0,1 0 0 0 0,-1-1 0 0 0,1 1 0 0 0,0-1 0 0 0,-1 0 0 0 0,1 0 0 0 0,0 0 0 0 0,0 0 0 0 0,0 0 0 0 0,0-1 0 0 0,-1 1 0 0 0,1-1 0 0 0,0 0 0 0 0,0 1 0 0 0,5-2-1 0 0,7 1 141 0 0,0-1-1 0 0,22-5 0 0 0,-24 4-85 0 0,38-6 197 0 0,-47 8-279 0 0,0-1-1 0 0,0 1 0 0 0,0 1 0 0 0,0-1 0 0 0,0 1 1 0 0,0-1-1 0 0,0 1 0 0 0,0 0 0 0 0,0 1 0 0 0,4 1 1 0 0,-6-2-23 0 0,-1 0 1 0 0,0 0 0 0 0,0 0-1 0 0,0 0 1 0 0,0 0-1 0 0,0 1 1 0 0,0-1 0 0 0,0 0-1 0 0,0 0 1 0 0,0 1 0 0 0,-1-1-1 0 0,1 0 1 0 0,0 1-1 0 0,-1-1 1 0 0,1 1 0 0 0,-1-1-1 0 0,0 1 1 0 0,1-1-1 0 0,-1 1 1 0 0,0-1 0 0 0,0 1-1 0 0,0-1 1 0 0,0 1 0 0 0,0-1-1 0 0,0 1 1 0 0,-1-1-1 0 0,1 1 1 0 0,0-1 0 0 0,-2 3-1 0 0,1 2 1 0 0,-2 1 1 0 0,1-1-1 0 0,-1 0 0 0 0,0 1 0 0 0,-4 6 0 0 0,-13 15 5 0 0,-1-2 1 0 0,-1 0-1 0 0,-1-1 0 0 0,-1-2 1 0 0,-54 41-1 0 0,67-56-182 0 0,0-1-1 0 0,0 0 1 0 0,-1 0 0 0 0,0-1-1 0 0,-1 0 1 0 0,1-1 0 0 0,-1-1-1 0 0,0 0 1 0 0,0-1 0 0 0,0 0-1 0 0,-1-1 1 0 0,-15 1 0 0 0,28-3 60 0 0,-1 0 1 0 0,1 0-1 0 0,-1 0 1 0 0,0-1 0 0 0,1 1-1 0 0,-1 0 1 0 0,1-1-1 0 0,-1 1 1 0 0,1-1-1 0 0,-1 1 1 0 0,1-1-1 0 0,-2-1 1 0 0,2 2-40 0 0,0-1 0 0 0,1 1 0 0 0,-1-1 0 0 0,1 0 0 0 0,-1 1 0 0 0,1-1 0 0 0,-1 0 0 0 0,1 0 0 0 0,-1 1 0 0 0,1-1 0 0 0,0 0 0 0 0,-1 0 0 0 0,1 1 0 0 0,0-1 0 0 0,0 0-1 0 0,-1 0 1 0 0,1 0 0 0 0,0 0 0 0 0,0 1 0 0 0,0-1 0 0 0,0 0 0 0 0,0 0 0 0 0,1-1 0 0 0,1-12-2516 0 0</inkml:trace>
  <inkml:trace contextRef="#ctx0" brushRef="#br0" timeOffset="1">443 99 11520 0 0,'17'-3'493'0'0,"11"2"4755"0"0,2 0 1558 0 0,-10-4-5259 0 0,-13 2-1074 0 0,0 1 0 0 0,0-1 0 0 0,0-1 0 0 0,-1 1 1 0 0,1-1-1 0 0,-1-1 0 0 0,11-9 0 0 0,-16 13-406 0 0,7-3 121 0 0,-7 4-78 0 0,-2 0-89 0 0,0 1-1 0 0,1-1 1 0 0,-1 1-1 0 0,0-1 1 0 0,0 1-1 0 0,0 0 1 0 0,1-1-1 0 0,-1 1 0 0 0,0 0 1 0 0,1-1-1 0 0,-1 1 1 0 0,0 0-1 0 0,1 0 1 0 0,-1 0-1 0 0,1 0 1 0 0,0 0-1 0 0,-1 1 0 0 0,-6 18 146 0 0,6-16-113 0 0,-3 9 44 0 0,-2 4 115 0 0,2-1 1 0 0,0 0-1 0 0,-1 19 1 0 0,4-26-139 0 0,1-1 0 0 0,0 0 0 0 0,0 1 1 0 0,1-1-1 0 0,3 16 0 0 0,-3-23-102 0 0,-1 1-1 0 0,0-1 1 0 0,1 1-1 0 0,-1-1 1 0 0,1 0-1 0 0,-1 1 1 0 0,1-1-1 0 0,0 1 1 0 0,-1-1-1 0 0,1 0 1 0 0,0 0-1 0 0,0 1 1 0 0,0-1-1 0 0,0 0 1 0 0,0 0-1 0 0,0 0 1 0 0,1 0-1 0 0,-1 0 1 0 0,0 0-1 0 0,0 0 1 0 0,1-1-1 0 0,-1 1 1 0 0,0 0-1 0 0,1-1 1 0 0,-1 1-1 0 0,1-1 1 0 0,-1 1-1 0 0,1-1 1 0 0,-1 0-1 0 0,1 0 1 0 0,-1 1-1 0 0,1-1 1 0 0,-1 0-1 0 0,1-1 1 0 0,-1 1-1 0 0,1 0 1 0 0,-1 0-1 0 0,1-1 1 0 0,1 1-1 0 0,4-3-642 0 0,0 1 0 0 0,1-1 0 0 0,-1 0 0 0 0,-1-1 0 0 0,1 0 1 0 0,-1 0-1 0 0,1 0 0 0 0,-1-1 0 0 0,9-8 0 0 0,-1-2-1248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0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16096 0 0,'0'0'1459'0'0,"4"7"-912"0"0,-2-3 263 0 0,0 0-1 0 0,0 0 1 0 0,-1 0 0 0 0,0 0-1 0 0,1 0 1 0 0,0 6 0 0 0,-1 3 391 0 0,-1 1 0 0 0,0 15 0 0 0,-1-6-510 0 0,-2 85 1521 0 0,3-103-2027 0 0,0-3-59 0 0,0 0 0 0 0,0 1-1 0 0,0-1 1 0 0,0 1 0 0 0,-1-1-1 0 0,1 0 1 0 0,-1 1-1 0 0,0-1 1 0 0,-1 3 0 0 0,-4-12 67 0 0,5 1-198 0 0,1 0-1 0 0,-1-1 1 0 0,1 1-1 0 0,1 0 1 0 0,-1 0-1 0 0,1 0 1 0 0,0 0-1 0 0,0 0 1 0 0,1 0-1 0 0,4-12 1 0 0,3-3-41 0 0,18-31 0 0 0,-24 46-85 0 0,1-1-1 0 0,1 1 1 0 0,-1 0 0 0 0,1 0-1 0 0,0 1 1 0 0,0-1-1 0 0,0 1 1 0 0,1 0 0 0 0,0 1-1 0 0,0-1 1 0 0,0 1-1 0 0,11-5 1 0 0,-5 5-1785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0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17503 0 0,'0'0'803'0'0,"8"10"298"0"0,-4-7-813 0 0,1 0-1 0 0,-1 0 1 0 0,1 0-1 0 0,0-1 1 0 0,8 4-1 0 0,2 1 854 0 0,20 11-241 0 0,0-2 1 0 0,1-2-1 0 0,1-1 1 0 0,65 14-1 0 0,-63-19-495 0 0,-5-1-55 0 0,0-2 1 0 0,53 3-1 0 0,-87-8-206 0 0,1-1-134 0 0,-1 1 0 0 0,1 0-1 0 0,-1-1 1 0 0,0 1 0 0 0,1 0 0 0 0,-1-1-1 0 0,0 1 1 0 0,0-1 0 0 0,1 1 0 0 0,-1-1 0 0 0,0 1-1 0 0,0 0 1 0 0,0-1 0 0 0,1 1 0 0 0,-1-1-1 0 0,0 1 1 0 0,0-1 0 0 0,0 1 0 0 0,0-1-1 0 0,0 1 1 0 0,0-1 0 0 0,0 1 0 0 0,0-1-1 0 0,0 1 1 0 0,0-1 0 0 0,0 1 0 0 0,0-1 0 0 0,-1 1-1 0 0,1-1 1 0 0,0 1 0 0 0,0-1 0 0 0,-1 0-1 0 0,-7-14 217 0 0,-5-1-133 0 0,-1 2 0 0 0,0 0 1 0 0,-1 0-1 0 0,0 2 0 0 0,-1 0 0 0 0,-18-10 0 0 0,-2 2 498 0 0,35 19 134 0 0,16-7-12 0 0,31-3-1075 0 0,48-7-1 0 0,-76 16 463 0 0,-1 0-1 0 0,1 2 1 0 0,-1 0 0 0 0,0 1-1 0 0,1 0 1 0 0,20 6-1 0 0,-36-7-102 0 0,0 0 0 0 0,0 1 0 0 0,0-1 0 0 0,-1 1 0 0 0,1 0 0 0 0,0-1-1 0 0,0 1 1 0 0,-1 0 0 0 0,1 0 0 0 0,0 0 0 0 0,-1 0 0 0 0,1 0 0 0 0,-1 1-1 0 0,0-1 1 0 0,1 0 0 0 0,-1 1 0 0 0,0-1 0 0 0,0 1 0 0 0,0-1 0 0 0,0 1 0 0 0,0 0-1 0 0,0-1 1 0 0,0 1 0 0 0,0 0 0 0 0,-1 0 0 0 0,1 0 0 0 0,-1-1 0 0 0,1 1-1 0 0,-1 0 1 0 0,0 0 0 0 0,0 0 0 0 0,0 0 0 0 0,0 0 0 0 0,0 0 0 0 0,0 0-1 0 0,0-1 1 0 0,-1 4 0 0 0,-1 4 28 0 0,-1-1 0 0 0,0 1 0 0 0,0-1 0 0 0,-1 0-1 0 0,0 0 1 0 0,-8 12 0 0 0,-30 44-748 0 0,-68 79 1 0 0,87-115-145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1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 14024 0 0,'-8'-6'5512'0'0,"5"14"-2307"0"0,1 1-4547 0 0,1 3 1545 0 0,1 0-1 0 0,0 0 1 0 0,1 0-1 0 0,3 14 1 0 0,0 12 139 0 0,-2-8-113 0 0,1-1 1 0 0,1 1-1 0 0,2-1 0 0 0,1 0 1 0 0,1-1-1 0 0,16 40 0 0 0,-22-64-164 0 0,0 0 0 0 0,0 0 0 0 0,0-1-1 0 0,1 1 1 0 0,-1 0 0 0 0,1-1 0 0 0,0 0 0 0 0,0 0-1 0 0,0 0 1 0 0,1 0 0 0 0,-1 0 0 0 0,6 3 0 0 0,-8-6-37 0 0,1 1 1 0 0,0 0 0 0 0,0 0 0 0 0,0-1-1 0 0,0 1 1 0 0,0-1 0 0 0,0 0 0 0 0,0 1 0 0 0,0-1-1 0 0,0 0 1 0 0,0 0 0 0 0,0 0 0 0 0,0-1-1 0 0,0 1 1 0 0,0 0 0 0 0,-1-1 0 0 0,1 1-1 0 0,0-1 1 0 0,0 0 0 0 0,0 0 0 0 0,0 0-1 0 0,-1 1 1 0 0,1-2 0 0 0,0 1 0 0 0,-1 0 0 0 0,1 0-1 0 0,-1 0 1 0 0,1-1 0 0 0,1-2 0 0 0,5-4 111 0 0,-1-1 1 0 0,0 1 0 0 0,-1-2 0 0 0,10-17-1 0 0,16-43 269 0 0,-32 68-397 0 0,16-39 413 0 0,11-48 0 0 0,-29 107-481 0 0,1 1 1 0 0,0-1-1 0 0,2 0 0 0 0,0 1 0 0 0,4 21 0 0 0,-2-23 51 0 0,1-1-1 0 0,1 1 0 0 0,11 27 0 0 0,-13-36 5 0 0,1 0 0 0 0,1 0 0 0 0,0 0 0 0 0,0 0-1 0 0,0-1 1 0 0,1 0 0 0 0,0 0 0 0 0,12 10 0 0 0,-16-15 21 0 0,0 0 0 0 0,0-1 0 0 0,0 1 0 0 0,0-1 0 0 0,0 0 0 0 0,1 0 0 0 0,-1 0-1 0 0,1 0 1 0 0,-1 0 0 0 0,1 0 0 0 0,-1-1 0 0 0,1 1 0 0 0,-1-1 0 0 0,1 1 0 0 0,-1-1 0 0 0,1 0 0 0 0,0 0-1 0 0,4-1 1 0 0,-3 0 50 0 0,-1 0 0 0 0,1-1-1 0 0,0 1 1 0 0,-1-1 0 0 0,1 0-1 0 0,-1 0 1 0 0,0 0 0 0 0,1 0-1 0 0,-1 0 1 0 0,0-1-1 0 0,3-3 1 0 0,4-5 138 0 0,-1 0 1 0 0,-1-1-1 0 0,0 1 0 0 0,0-2 1 0 0,9-20-1 0 0,42-105-1071 0 0,-52 120-283 0 0,-1 3-1388 0 0,1 0-3595 0 0,1-1-2270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2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 19751 0 0,'0'0'447'0'0,"0"0"-408"0"0,0 0-1 0 0,0 0 0 0 0,0 0 1 0 0,0 0-1 0 0,0 0 1 0 0,0 0-1 0 0,0 0 1 0 0,1 0-1 0 0,-1-1 1 0 0,0 1-1 0 0,0 0 0 0 0,0 0 1 0 0,0 0-1 0 0,0 0 1 0 0,0 0-1 0 0,0 0 1 0 0,1 0-1 0 0,-1 0 1 0 0,0 0-1 0 0,0 0 0 0 0,0 0 1 0 0,0 0-1 0 0,0 0 1 0 0,0 0-1 0 0,0 0 1 0 0,1 0-1 0 0,-1 0 1 0 0,0 0-1 0 0,0 0 0 0 0,0 0 1 0 0,0 0-1 0 0,0 0 1 0 0,0 0-1 0 0,1 0 1 0 0,-1 0-1 0 0,0 0 1 0 0,0 1-1 0 0,0-1 1 0 0,0 0-1 0 0,0 0 0 0 0,0 0 1 0 0,0 0-1 0 0,0 0 1 0 0,0 0-1 0 0,1 0 1 0 0,-1 0-1 0 0,0 0 1 0 0,0 1-1 0 0,0-1 0 0 0,0 0 1 0 0,0 0-1 0 0,0 0 1 0 0,0 0-1 0 0,0 0 1 0 0,1 5 38 0 0,0 0 0 0 0,0 0 1 0 0,-1 0-1 0 0,0-1 0 0 0,0 1 1 0 0,0 0-1 0 0,-1 5 0 0 0,0 8 103 0 0,-7 158 279 0 0,7-117 215 0 0,4 97 649 0 0,-1-123-1286 0 0,-2-14-62 0 0,2 0 0 0 0,4 24 0 0 0,-5-39 62 0 0,0 1-1 0 0,1 0 1 0 0,-1 0-1 0 0,1-1 1 0 0,0 1-1 0 0,0-1 0 0 0,1 0 1 0 0,-1 1-1 0 0,1-1 1 0 0,0 0-1 0 0,0 0 0 0 0,1-1 1 0 0,5 6-1 0 0,-7-7-12 0 0,0-1 1 0 0,-1 0-1 0 0,1 0 0 0 0,0 1 1 0 0,0-1-1 0 0,0-1 0 0 0,0 1 0 0 0,0 0 1 0 0,0 0-1 0 0,0-1 0 0 0,0 1 0 0 0,0-1 1 0 0,1 0-1 0 0,-1 1 0 0 0,0-1 0 0 0,0 0 1 0 0,0 0-1 0 0,0-1 0 0 0,1 1 1 0 0,-1 0-1 0 0,0-1 0 0 0,0 1 0 0 0,0-1 1 0 0,0 0-1 0 0,0 0 0 0 0,0 0 0 0 0,0 0 1 0 0,0 0-1 0 0,3-2 0 0 0,3-4 152 0 0,0 0 1 0 0,0 0-1 0 0,-1-1 0 0 0,12-16 0 0 0,-6 9 119 0 0,53-57 1504 0 0,-65 71-1454 0 0,4 4-108 0 0,2 2-90 0 0,-5-1-101 0 0,0 0 1 0 0,-1 1-1 0 0,1-1 0 0 0,-1 0 0 0 0,0 1 1 0 0,-1-1-1 0 0,1 0 0 0 0,-1 1 0 0 0,0 4 1 0 0,-3 46 130 0 0,1-36-148 0 0,2-12-43 0 0,-2 43 169 0 0,2-46-193 0 0,0-1 0 0 0,1 1 0 0 0,-1 0 0 0 0,1-1 1 0 0,0 1-1 0 0,0-1 0 0 0,0 0 0 0 0,0 1 0 0 0,1-1 1 0 0,-1 0-1 0 0,4 5 0 0 0,-4-7-54 0 0,0 0-1 0 0,0 0 0 0 0,0 0 1 0 0,0 0-1 0 0,0 0 1 0 0,0 0-1 0 0,0-1 1 0 0,1 1-1 0 0,-1 0 1 0 0,0-1-1 0 0,1 1 1 0 0,-1 0-1 0 0,1-1 0 0 0,-1 0 1 0 0,0 1-1 0 0,1-1 1 0 0,-1 0-1 0 0,1 0 1 0 0,-1 0-1 0 0,1 0 1 0 0,-1 0-1 0 0,1 0 1 0 0,-1 0-1 0 0,1-1 0 0 0,-1 1 1 0 0,3-1-1 0 0,3-2-711 0 0,1 0-1 0 0,-1 0 0 0 0,13-8 0 0 0,-10 5-163 0 0,11-6-1067 0 0,0-1-48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49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 17279 0 0,'0'0'58'0'0,"0"-1"0"0"0,0 1 0 0 0,0 0 0 0 0,0 0 0 0 0,0-1-1 0 0,0 1 1 0 0,0 0 0 0 0,0 0 0 0 0,0-1 0 0 0,0 1-1 0 0,0 0 1 0 0,0 0 0 0 0,0-1 0 0 0,0 1 0 0 0,0 0-1 0 0,0 0 1 0 0,0 0 0 0 0,0-1 0 0 0,-1 1 0 0 0,1 0-1 0 0,0 0 1 0 0,0 0 0 0 0,0-1 0 0 0,0 1 0 0 0,0 0 0 0 0,-1 0-1 0 0,1 0 1 0 0,0 0 0 0 0,0 0 0 0 0,0-1 0 0 0,-1 1-1 0 0,1 0 1 0 0,-3 8 755 0 0,1 16-446 0 0,3-20-380 0 0,1 0-1 0 0,-1 0 0 0 0,0 0 0 0 0,1 0 1 0 0,0 0-1 0 0,0 0 0 0 0,0-1 0 0 0,0 1 1 0 0,1-1-1 0 0,-1 0 0 0 0,1 1 0 0 0,0-1 1 0 0,6 4-1 0 0,-2-1-178 0 0,1 0 0 0 0,1 0-1 0 0,-1-1 1 0 0,16 7 0 0 0,-11-8-308 0 0,21 6 0 0 0,-20-7 141 0 0,4-1-1 0 0,-15-2 364 0 0,-1 0 1 0 0,0 0 0 0 0,0 0-1 0 0,0 1 1 0 0,0-1 0 0 0,1 1-1 0 0,-1-1 1 0 0,0 1 0 0 0,0-1-1 0 0,4 3 1524 0 0,-13 5 358 0 0,-12 8 3 0 0,9-9-945 0 0,2 0 0 0 0,-14 15-1 0 0,15-13-701 0 0,1-1-1 0 0,0 1 1 0 0,0 0-1 0 0,1 1 0 0 0,0-1 1 0 0,1 1-1 0 0,0 0 1 0 0,-4 17-1 0 0,7-23-172 0 0,0 0 1 0 0,0-1-1 0 0,1 1 0 0 0,-1 0 1 0 0,1 0-1 0 0,0 0 0 0 0,0 0 1 0 0,1 0-1 0 0,-1 0 0 0 0,1 0 0 0 0,0-1 1 0 0,0 1-1 0 0,0 0 0 0 0,0 0 1 0 0,1-1-1 0 0,-1 1 0 0 0,1-1 0 0 0,0 1 1 0 0,0-1-1 0 0,1 0 0 0 0,-1 0 1 0 0,1 0-1 0 0,-1 0 0 0 0,1 0 1 0 0,0-1-1 0 0,5 5 0 0 0,-4-5-64 0 0,0 0-1 0 0,0-1 1 0 0,0 1 0 0 0,0-1-1 0 0,1 0 1 0 0,-1 0-1 0 0,0 0 1 0 0,1-1 0 0 0,-1 1-1 0 0,0-1 1 0 0,1 0-1 0 0,5-1 1 0 0,4 0 23 0 0,-1-1 0 0 0,22-6 0 0 0,-11 1-79 0 0,0-1 0 0 0,0-2 0 0 0,-1 0-1 0 0,0-2 1 0 0,31-20 0 0 0,-38 21-417 0 0,0-1-1 0 0,0-1 1 0 0,-1-1-1 0 0,-1 0 1 0 0,0-1-1 0 0,-1-1 1 0 0,15-21 0 0 0,-27 35 398 0 0,0 0 1 0 0,0 0-1 0 0,0 1 1 0 0,0-1-1 0 0,-1 0 1 0 0,1 0-1 0 0,0 0 1 0 0,-1 0 0 0 0,0 0-1 0 0,1 1 1 0 0,-1-4-1 0 0,0 4 67 0 0,0 0 1 0 0,0 1-1 0 0,0-1 0 0 0,0 1 0 0 0,-1-1 0 0 0,1 0 0 0 0,0 1 0 0 0,0-1 0 0 0,-1 1 0 0 0,1-1 1 0 0,-1 1-1 0 0,1-1 0 0 0,0 1 0 0 0,-1-1 0 0 0,1 1 0 0 0,-1-1 0 0 0,1 1 0 0 0,-1-1 1 0 0,1 1-1 0 0,-1 0 0 0 0,1-1 0 0 0,-1 1 0 0 0,0 0 0 0 0,1-1 0 0 0,-1 1 0 0 0,1 0 1 0 0,-1 0-1 0 0,0 0 0 0 0,1-1 0 0 0,-1 1 0 0 0,0 0 0 0 0,1 0 0 0 0,-1 0 0 0 0,0 0 1 0 0,1 0-1 0 0,-1 0 0 0 0,0 1 0 0 0,-7-1 328 0 0,-1 1 0 0 0,1 0-1 0 0,0 0 1 0 0,0 1 0 0 0,0 0 0 0 0,0 1 0 0 0,0 0 0 0 0,0 0 0 0 0,1 1-1 0 0,-1-1 1 0 0,1 2 0 0 0,0-1 0 0 0,0 1 0 0 0,1 0 0 0 0,-1 0 0 0 0,-6 8-1 0 0,11-10-266 0 0,0 0 0 0 0,0-1 0 0 0,0 1 0 0 0,0 0 0 0 0,1 0 0 0 0,-1 0 0 0 0,1 1 0 0 0,0-1 0 0 0,0 0 0 0 0,0 0 0 0 0,0 1 0 0 0,0-1 0 0 0,1 0 0 0 0,0 1 0 0 0,-1-1 0 0 0,1 1 0 0 0,0-1 0 0 0,1 0 0 0 0,-1 1 0 0 0,1-1-1 0 0,-1 0 1 0 0,3 5 0 0 0,-2-4-49 0 0,1 0-1 0 0,0 0 0 0 0,0-1 1 0 0,0 1-1 0 0,0 0 0 0 0,1-1 1 0 0,-1 1-1 0 0,1-1 0 0 0,0 0 1 0 0,0 0-1 0 0,0 0 0 0 0,0 0 0 0 0,1-1 1 0 0,-1 1-1 0 0,1-1 0 0 0,0 0 1 0 0,7 3-1 0 0,3-1-223 0 0,-1-1 0 0 0,1 0-1 0 0,1-2 1 0 0,-1 1 0 0 0,0-2 0 0 0,16 0-1 0 0,-23 0-172 0 0,21 0-685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2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86 15920 0 0,'-3'-2'190'0'0,"-1"2"1"0"0,1-1 0 0 0,0 0-1 0 0,-1 1 1 0 0,1-1 0 0 0,-1 1-1 0 0,1 0 1 0 0,0 0 0 0 0,-1 0-1 0 0,1 1 1 0 0,-1-1 0 0 0,1 1-1 0 0,0 0 1 0 0,-1 0 0 0 0,1 0-1 0 0,0 0 1 0 0,0 1 0 0 0,0-1-1 0 0,0 1 1 0 0,0 0 0 0 0,0 0 0 0 0,0 0-1 0 0,-4 4 1 0 0,1-1 317 0 0,0 0 0 0 0,1 1 0 0 0,0 0 0 0 0,-1 0 0 0 0,2 0 0 0 0,-1 1 0 0 0,1 0 0 0 0,0-1 0 0 0,-4 11 1 0 0,6-11-178 0 0,0-1 1 0 0,1 1 0 0 0,-1 0 0 0 0,1 0-1 0 0,1 0 1 0 0,-1 0 0 0 0,1 9-1 0 0,0-13-269 0 0,0 0 0 0 0,0-1 0 0 0,1 1 0 0 0,-1 0 0 0 0,0-1-1 0 0,1 1 1 0 0,-1-1 0 0 0,1 1 0 0 0,-1-1 0 0 0,1 1-1 0 0,0-1 1 0 0,-1 1 0 0 0,1-1 0 0 0,0 1 0 0 0,0-1-1 0 0,0 0 1 0 0,0 1 0 0 0,0-1 0 0 0,1 0 0 0 0,-1 0-1 0 0,0 0 1 0 0,1 0 0 0 0,-1 0 0 0 0,0 0 0 0 0,1 0 0 0 0,-1-1-1 0 0,1 1 1 0 0,-1-1 0 0 0,1 1 0 0 0,0-1 0 0 0,2 1-1 0 0,2 0-27 0 0,0-1-1 0 0,1 0 0 0 0,-1 0 0 0 0,0-1 1 0 0,1 0-1 0 0,-1 0 0 0 0,0 0 0 0 0,0-1 1 0 0,0 0-1 0 0,0 0 0 0 0,0 0 0 0 0,0-1 0 0 0,-1 0 1 0 0,1 0-1 0 0,7-6 0 0 0,5-5-372 0 0,0-1-1 0 0,28-33 1 0 0,-42 44 224 0 0,9-11-764 0 0,0-1-1 0 0,16-28 1 0 0,1-11-7745 0 0,-16 25 695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2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 3224 0 0,'2'-1'18499'0'0,"-1"3"-18243"0"0,1 1 0 0 0,-1-1 0 0 0,1 1 0 0 0,-1-1 0 0 0,0 1 0 0 0,0-1-1 0 0,0 1 1 0 0,0 0 0 0 0,-1-1 0 0 0,1 1 0 0 0,-1 0 0 0 0,0 0 0 0 0,1-1 0 0 0,-1 1-1 0 0,-1 5 1 0 0,-4 46 647 0 0,4-53-865 0 0,-6 50 433 0 0,2 1-1 0 0,2-1 1 0 0,2 1-1 0 0,2 0 1 0 0,10 57 0 0 0,-10-101-459 0 0,1 0-1 0 0,0-1 1 0 0,1 1 0 0 0,-1-1 0 0 0,1 1-1 0 0,1-1 1 0 0,-1 0 0 0 0,1 0 0 0 0,1-1-1 0 0,-1 1 1 0 0,1-1 0 0 0,0 0 0 0 0,1 0-1 0 0,-1-1 1 0 0,1 1 0 0 0,0-1 0 0 0,0 0-1 0 0,1-1 1 0 0,0 0 0 0 0,-1 0 0 0 0,1 0-1 0 0,1-1 1 0 0,-1 0 0 0 0,0 0 0 0 0,1-1-1 0 0,0 0 1 0 0,-1 0 0 0 0,1-1 0 0 0,0 0-1 0 0,0 0 1 0 0,0-1 0 0 0,13-1 0 0 0,-12 0 15 0 0,-1-1 0 0 0,1 0 0 0 0,0 0 0 0 0,-1-1 0 0 0,1 0 0 0 0,-1-1 0 0 0,0 0 0 0 0,0 0 0 0 0,-1-1 1 0 0,1 0-1 0 0,-1 0 0 0 0,12-11 0 0 0,-18 15-7 0 0,0 0 0 0 0,0 0 0 0 0,0 0 0 0 0,-1 0 0 0 0,1 0 0 0 0,0 0 0 0 0,0-1 0 0 0,-1 1 0 0 0,1 0 0 0 0,-1 0 0 0 0,1-1 0 0 0,-1 1 0 0 0,1-2 0 0 0,-1 2-3 0 0,0 1 1 0 0,0-1 0 0 0,0 0-1 0 0,0 1 1 0 0,0-1-1 0 0,-1 1 1 0 0,1-1 0 0 0,0 0-1 0 0,0 1 1 0 0,0-1 0 0 0,-1 1-1 0 0,1-1 1 0 0,0 0-1 0 0,0 1 1 0 0,-1-1 0 0 0,1 1-1 0 0,-1-1 1 0 0,1 1 0 0 0,0-1-1 0 0,-2 0 1 0 0,1 0 17 0 0,-1 0 0 0 0,1 1 0 0 0,-1-1 0 0 0,1 0 0 0 0,-1 1 0 0 0,0-1 0 0 0,1 1 0 0 0,-1-1 0 0 0,0 1-1 0 0,0 0 1 0 0,1 0 0 0 0,-1 0 0 0 0,0 0 0 0 0,1 0 0 0 0,-1 0 0 0 0,0 0 0 0 0,0 0 0 0 0,1 1 0 0 0,-3 0 0 0 0,-5 2 3 0 0,0 1 0 0 0,1 0 0 0 0,-1 0 0 0 0,1 1 0 0 0,0 0 0 0 0,1 0 0 0 0,-1 1 1 0 0,1 0-1 0 0,0 0 0 0 0,0 1 0 0 0,1 0 0 0 0,0 0 0 0 0,-9 14 0 0 0,8-11-36 0 0,1 1 0 0 0,0 0 0 0 0,1 0-1 0 0,0 0 1 0 0,1 1 0 0 0,0 0 0 0 0,1-1 0 0 0,0 2 0 0 0,1-1 0 0 0,-1 12-1 0 0,2-20-59 0 0,1 0-1 0 0,0 0 0 0 0,0-1 1 0 0,1 1-1 0 0,-1 0 0 0 0,1 0 1 0 0,0-1-1 0 0,0 1 0 0 0,0 0 1 0 0,0-1-1 0 0,1 1 0 0 0,-1-1 1 0 0,1 0-1 0 0,0 1 0 0 0,0-1 1 0 0,0 0-1 0 0,0 0 0 0 0,3 3 1 0 0,-1-3-112 0 0,-1-1 0 0 0,1 1 0 0 0,-1-1 0 0 0,1 0 0 0 0,0 0 0 0 0,-1 0 0 0 0,1 0 0 0 0,0-1 0 0 0,0 0 1 0 0,1 0-1 0 0,-1 0 0 0 0,0 0 0 0 0,0 0 0 0 0,0-1 0 0 0,8 0 0 0 0,58-5-2552 0 0,-28 1 852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3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8 16128 0 0,'1'-5'1459'0'0,"-1"5"-1432"0"0,0 0 0 0 0,0 0-1 0 0,0 0 1 0 0,0-1 0 0 0,0 1 0 0 0,1 0-1 0 0,-1 0 1 0 0,0 0 0 0 0,0 0-1 0 0,0 0 1 0 0,0 0 0 0 0,0-1-1 0 0,0 1 1 0 0,1 0 0 0 0,-1 0-1 0 0,0 0 1 0 0,0 0 0 0 0,0 0-1 0 0,0 0 1 0 0,1 0 0 0 0,-1 0-1 0 0,0 0 1 0 0,0 0 0 0 0,0 0-1 0 0,0 0 1 0 0,1 0 0 0 0,-1 0-1 0 0,0 0 1 0 0,0 0 0 0 0,0 0-1 0 0,0 0 1 0 0,1 0 0 0 0,-1 0-1 0 0,0 0 1 0 0,0 0 0 0 0,0 0-1 0 0,0 0 1 0 0,1 0 0 0 0,1 3 623 0 0,-1-1-308 0 0,1 0-1 0 0,-1 0 0 0 0,0 0 1 0 0,0 0-1 0 0,0 0 1 0 0,0 1-1 0 0,0-1 1 0 0,0 0-1 0 0,-1 1 1 0 0,1-1-1 0 0,-1 1 0 0 0,0-1 1 0 0,1 1-1 0 0,-2 2 1 0 0,-3 39 221 0 0,2-23-256 0 0,-24 130 991 0 0,1-10-251 0 0,25-135-1078 0 0,-1 0-1 0 0,1 0 1 0 0,-1 1-1 0 0,2-1 1 0 0,-1 0-1 0 0,1 0 1 0 0,0 0-1 0 0,0 0 1 0 0,0 0-1 0 0,1 0 1 0 0,0 0-1 0 0,5 10 1 0 0,-6-15-21 0 0,-1 0 1 0 0,1 0-1 0 0,0-1 1 0 0,-1 1-1 0 0,1-1 0 0 0,-1 1 1 0 0,1-1-1 0 0,0 1 1 0 0,0-1-1 0 0,-1 1 1 0 0,1-1-1 0 0,0 1 0 0 0,0-1 1 0 0,-1 0-1 0 0,1 0 1 0 0,0 1-1 0 0,0-1 1 0 0,0 0-1 0 0,0 0 1 0 0,0 0-1 0 0,-1 0 0 0 0,1 0 1 0 0,0 0-1 0 0,0 0 1 0 0,0 0-1 0 0,0 0 1 0 0,-1 0-1 0 0,1-1 0 0 0,0 1 1 0 0,0 0-1 0 0,0-1 1 0 0,0 1-1 0 0,-1 0 1 0 0,1-1-1 0 0,1 0 1 0 0,2-1-368 0 0,0-1 1 0 0,0 0 0 0 0,0 0-1 0 0,5-5 1 0 0,-3 2-1454 0 0,0-1-1 0 0,-1 0 1 0 0,6-8 0 0 0,3-7-4945 0 0</inkml:trace>
  <inkml:trace contextRef="#ctx0" brushRef="#br0" timeOffset="1">227 83 2760 0 0,'3'-8'-50'0'0,"-1"1"0"0"0,2-15 1 0 0,-4 20 219 0 0,0-1 0 0 0,0 0 0 0 0,0 0 0 0 0,0 1 0 0 0,0-1 0 0 0,-17-19 15278 0 0,16 22-15048 0 0,-10 9 4465 0 0,-2 12-3095 0 0,6-4-1353 0 0,0-1-1 0 0,2 1 1 0 0,0 0 0 0 0,1 0-1 0 0,0 0 1 0 0,2 1-1 0 0,-2 33 1 0 0,14 124 762 0 0,-7-151-1337 0 0,2 0 0 0 0,0-1 0 0 0,1 1 0 0 0,19 43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3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17047 0 0,'0'0'1311'0'0,"2"0"-846"0"0,10 0 74 0 0,0-2-1 0 0,1 1 1 0 0,-1-1-1 0 0,0-1 0 0 0,15-5 1 0 0,61-28 2287 0 0,-16 6-1912 0 0,16 3 115 0 0,-77 24-896 0 0,1 1 0 0 0,0 0 1 0 0,0 1-1 0 0,0 0 1 0 0,19 2-1 0 0,-28-1-535 0 0,0 1 0 0 0,0 0-1 0 0,0-1 1 0 0,-1 1 0 0 0,1 0 0 0 0,0 0-1 0 0,3 2 1 0 0,-5-3 195 0 0,-1 1 0 0 0,1-1 0 0 0,-1 0 0 0 0,1 1 0 0 0,0-1 0 0 0,-1 1 1 0 0,1-1-1 0 0,-1 1 0 0 0,1-1 0 0 0,-1 1 0 0 0,1-1 0 0 0,-1 1 0 0 0,1 0 0 0 0,-1-1 0 0 0,1 1 0 0 0,-1 0 0 0 0,0-1 0 0 0,1 1 0 0 0,-1 0 0 0 0,0-1 0 0 0,0 1 0 0 0,0 0 0 0 0,1 0 0 0 0,-1-1 0 0 0,0 1 0 0 0,0 0 0 0 0,0 0 0 0 0,0-1 0 0 0,0 1 0 0 0,0 0 0 0 0,-1 0 0 0 0,1 0 0 0 0</inkml:trace>
  <inkml:trace contextRef="#ctx0" brushRef="#br0" timeOffset="1">32 221 20903 0 0,'0'0'472'0'0,"-4"3"1332"0"0,6-2-1716 0 0,0-1-1 0 0,0 1 1 0 0,0-1-1 0 0,0 0 1 0 0,0 1-1 0 0,0-1 1 0 0,0 0-1 0 0,0 0 1 0 0,0 0-1 0 0,0 0 1 0 0,0-1-1 0 0,3 0 1 0 0,30-7 995 0 0,-24 5-944 0 0,131-38-992 0 0,-9 3-5595 0 0,-99 28-382 0 0</inkml:trace>
  <inkml:trace contextRef="#ctx0" brushRef="#br0" timeOffset="2">654 45 5984 0 0,'-4'4'391'0'0,"0"-1"0"0"0,0 0-1 0 0,0 0 1 0 0,-1 0 0 0 0,-6 2 0 0 0,-13 9 8325 0 0,11-5-4115 0 0,-10 7-1661 0 0,22-15-2779 0 0,0-1 0 0 0,0 1 0 0 0,0 0 1 0 0,0 0-1 0 0,1 0 0 0 0,-1 0 0 0 0,0 0 0 0 0,0 0 0 0 0,1 0 1 0 0,-1 0-1 0 0,1 0 0 0 0,-1 0 0 0 0,1 0 0 0 0,-1 1 1 0 0,1-1-1 0 0,0 0 0 0 0,-1 2 689 0 0,5 1-669 0 0,1-1-1 0 0,-1 0 1 0 0,1-1-1 0 0,0 1 1 0 0,-1-1-1 0 0,1 0 1 0 0,0 0-1 0 0,0-1 0 0 0,0 1 1 0 0,1-1-1 0 0,-1 0 1 0 0,0-1-1 0 0,7 1 1 0 0,-4 0 52 0 0,1 0 1 0 0,0 1-1 0 0,13 5 0 0 0,-21-7-223 0 0,-1 0 0 0 0,0 1-1 0 0,0-1 1 0 0,0 1 0 0 0,0-1-1 0 0,0 1 1 0 0,1-1 0 0 0,-1 1-1 0 0,0-1 1 0 0,0 1 0 0 0,0-1-1 0 0,0 0 1 0 0,0 1 0 0 0,0-1-1 0 0,0 1 1 0 0,0-1 0 0 0,-1 1-1 0 0,1-1 1 0 0,0 1 0 0 0,0-1-1 0 0,0 1 1 0 0,0-1 0 0 0,-1 1-1 0 0,-4 11 47 0 0,-1-4-104 0 0,0 0 0 0 0,-1 0-1 0 0,0-1 1 0 0,0 0 0 0 0,0 0-1 0 0,-12 7 1 0 0,-4 5-436 0 0,4-4-851 0 0,-1-2 1 0 0,0 0 0 0 0,-31 14 0 0 0,10-8-440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3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6 9672 0 0,'-8'-1'374'0'0,"0"0"0"0"0,0 1 0 0 0,-14 1 0 0 0,16-1 704 0 0,-1 1 1 0 0,1 1-1 0 0,0-1 0 0 0,-1 1 0 0 0,1 0 0 0 0,0 1 0 0 0,0-1 0 0 0,0 1 0 0 0,1 0 0 0 0,-1 1 0 0 0,1 0 0 0 0,0-1 0 0 0,-9 10 0 0 0,9-9-1086 0 0,1 2-1 0 0,0-1 0 0 0,-7 10 0 0 0,6-5 367 0 0,-1 0 0 0 0,1 1 1 0 0,1-1-1 0 0,0 1 0 0 0,1 0 1 0 0,0 0-1 0 0,-2 13 0 0 0,4-20-277 0 0,1 0-1 0 0,-1 1 1 0 0,1-1-1 0 0,0 0 1 0 0,1 0-1 0 0,-1 0 1 0 0,1 1-1 0 0,-1-1 1 0 0,1 0-1 0 0,1 0 0 0 0,-1 0 1 0 0,0 0-1 0 0,1 0 1 0 0,0-1-1 0 0,0 1 1 0 0,0 0-1 0 0,0-1 1 0 0,1 1-1 0 0,-1-1 1 0 0,1 0-1 0 0,0 0 1 0 0,4 4-1 0 0,-4-5-40 0 0,0 0 0 0 0,0 0 1 0 0,0 0-1 0 0,1-1 0 0 0,-1 1 0 0 0,0-1 0 0 0,1 0 1 0 0,-1 0-1 0 0,1 0 0 0 0,-1 0 0 0 0,1-1 0 0 0,-1 1 1 0 0,1-1-1 0 0,-1 0 0 0 0,1 0 0 0 0,0 0 0 0 0,-1 0 1 0 0,1-1-1 0 0,-1 0 0 0 0,1 0 0 0 0,3-1 0 0 0,1-1 9 0 0,-1 0-1 0 0,0 0 0 0 0,0-1 0 0 0,0 0 1 0 0,-1 0-1 0 0,1 0 0 0 0,-1-1 0 0 0,9-9 1 0 0,-5 4-41 0 0,9-8 110 0 0,18-25 0 0 0,-32 36-195 0 0,0 1 0 0 0,-1-1 0 0 0,1-1 0 0 0,-2 1 0 0 0,1-1 1 0 0,-1 1-1 0 0,4-17 0 0 0,12-41-3342 0 0,-19 64 3197 0 0,0-1 0 0 0,0 1-1 0 0,0 0 1 0 0,0-1 0 0 0,0 1 0 0 0,0 0-1 0 0,0 0 1 0 0,0-1 0 0 0,0 1-1 0 0,-1-2 1 0 0,0-1-343 0 0,1-2-970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4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0 357 19151 0 0,'0'0'432'0'0,"6"4"588"0"0,-6-3-954 0 0,1 0 15 0 0,0 0 0 0 0,0 0 0 0 0,0 0 0 0 0,0 0 0 0 0,0 0 0 0 0,0 0 0 0 0,0 0 0 0 0,1 0 0 0 0,-1 0 0 0 0,0 0 0 0 0,1-1 0 0 0,-1 1 0 0 0,0 0 0 0 0,1-1 0 0 0,-1 0 0 0 0,4 1 0 0 0,-3-1 145 0 0,-1 0 0 0 0,1-1 0 0 0,0 1 0 0 0,0-1 0 0 0,0 0 0 0 0,-1 0 0 0 0,1 1 1 0 0,0-1-1 0 0,-1 0 0 0 0,1 0 0 0 0,-1 0 0 0 0,1-1 0 0 0,-1 1 0 0 0,0 0 0 0 0,1-1 0 0 0,-1 1 0 0 0,0-1 0 0 0,0 1 0 0 0,2-4 0 0 0,3-5 821 0 0,10-22-1 0 0,-11 19-411 0 0,5-10 395 0 0,14-50 0 0 0,-10 25-362 0 0,-8 22-448 0 0,-5 23-123 0 0,-1 10-30 0 0,0 4-51 0 0,-1 18-16 0 0,2 0 0 0 0,1 0 0 0 0,1 0 0 0 0,11 45 0 0 0,-12-70-20 0 0,-1 0 0 0 0,1 0 0 0 0,0 0 0 0 0,0 0 0 0 0,4 5 0 0 0,-6-8 16 0 0,0-1 0 0 0,1 1 0 0 0,-1-1 0 0 0,0 1 0 0 0,1-1 0 0 0,-1 1 0 0 0,1-1 0 0 0,-1 1 0 0 0,0-1 0 0 0,1 0 0 0 0,-1 1 0 0 0,1-1 0 0 0,-1 0 0 0 0,1 1 0 0 0,-1-1 0 0 0,1 0 0 0 0,-1 0 0 0 0,1 1 0 0 0,0-1 0 0 0,-1 0 0 0 0,1 0 0 0 0,-1 0 0 0 0,1 0 0 0 0,-1 0 0 0 0,1 0 0 0 0,0 0 0 0 0,-1 0 0 0 0,1 0 0 0 0,-1 0 0 0 0,1 0 0 0 0,0 0 0 0 0,-1 0 0 0 0,1 0 0 0 0,-1-1 0 0 0,1 1 0 0 0,-1 0 0 0 0,1 0 0 0 0,-1-1 0 0 0,1 1 0 0 0,-1 0 0 0 0,1-1 0 0 0,-1 1 0 0 0,1 0 0 0 0,-1-1 0 0 0,1 1 0 0 0,-1-1 0 0 0,0 1 0 0 0,1-1 0 0 0,-1 0 0 0 0,7-10 66 0 0,-1 0 1 0 0,0 0-1 0 0,-1 0 0 0 0,-1-1 0 0 0,5-16 1 0 0,9-22-286 0 0,39-76-2157 0 0,-14 44-2040 0 0,-31 62 2893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4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 21191 0 0,'0'0'970'0'0,"-3"13"356"0"0,-9 139 2094 0 0,1-22-1272 0 0,10-105-1836 0 0,0 68 168 0 0,2-80-536 0 0,0-1 0 0 0,1 0 1 0 0,0 0-1 0 0,1 0 0 0 0,7 17 0 0 0,-10-27-193 0 0,1 0-1 0 0,0-1 1 0 0,0 1-1 0 0,0 0 1 0 0,0-1-1 0 0,0 1 1 0 0,0-1-1 0 0,0 1 1 0 0,1-1-1 0 0,-1 0 0 0 0,2 2 1 0 0,5 3-1542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0:55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0 24879 0 0,'-1'4'257'0'0,"1"-1"0"0"0,-1 0 0 0 0,0 0 0 0 0,1 0 0 0 0,-2 0 0 0 0,1 0 0 0 0,0 0 0 0 0,0 0 0 0 0,-1-1 0 0 0,-3 6 0 0 0,3-5-219 0 0,0-1 0 0 0,0 1-1 0 0,0 0 1 0 0,1 0 0 0 0,-1 0 0 0 0,1 0-1 0 0,0 0 1 0 0,0 1 0 0 0,0-1 0 0 0,1 0-1 0 0,-1 4 1 0 0,1-4 26 0 0,0 1 0 0 0,0-1-1 0 0,1 0 1 0 0,0 0 0 0 0,-1 0-1 0 0,3 6 1 0 0,-2-8-52 0 0,-1 0-1 0 0,0 0 1 0 0,1 0-1 0 0,-1 0 0 0 0,1-1 1 0 0,-1 1-1 0 0,1 0 1 0 0,0 0-1 0 0,-1 0 1 0 0,1 0-1 0 0,0-1 1 0 0,-1 1-1 0 0,1 0 1 0 0,0-1-1 0 0,0 1 0 0 0,0-1 1 0 0,0 1-1 0 0,-1-1 1 0 0,1 1-1 0 0,0-1 1 0 0,0 0-1 0 0,0 1 1 0 0,0-1-1 0 0,0 0 1 0 0,2 1-1 0 0,6-2-255 0 0,0 0 0 0 0,1 0 0 0 0,-1-1-1 0 0,0 0 1 0 0,0-1 0 0 0,0 0 0 0 0,0 0 0 0 0,0-1 0 0 0,8-5-1 0 0,12-7-1239 0 0,31-25-1 0 0,-50 33 1402 0 0,-55 48 4646 0 0,-104 98-1845 0 0,124-113-2313 0 0,-13 13-173 0 0,2 1-1 0 0,1 2 1 0 0,-49 77 0 0 0,83-116-325 0 0,-1 0-193 0 0,1 0 0 0 0,0 1 0 0 0,0-1 0 0 0,-1 0 0 0 0,1 1 0 0 0,1-1 0 0 0,-1 1 1 0 0,0-1-1 0 0,0 5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04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71 150 17159 0 0,'-10'1'845'0'0,"0"-1"0"0"0,0 1-1 0 0,0 1 1 0 0,1 0 0 0 0,-13 6 4595 0 0,39-7-4211 0 0,10 2-1223 0 0,234 3 2446 0 0,-126-7-1476 0 0,-40 0-755 0 0,358-15-188 0 0,30-59 895 0 0,-318 47-993 0 0,-159 27 49 0 0,-2 1 6 0 0,-1-1 0 0 0,0 1 0 0 0,1-1 0 0 0,-1 0 0 0 0,5-2 0 0 0,-7 2 13 0 0,-1 1 0 0 0,0 0-1 0 0,0-1 1 0 0,0 1 0 0 0,0 0 0 0 0,0-1 0 0 0,0 1 0 0 0,0 0-1 0 0,0 0 1 0 0,0-1 0 0 0,0 1 0 0 0,0 0 0 0 0,0-1-1 0 0,0 1 1 0 0,0 0 0 0 0,0 0 0 0 0,-1-1 0 0 0,1 1 0 0 0,0 0-1 0 0,0-1 1 0 0,0 1 0 0 0,0 0 0 0 0,0 0 0 0 0,-1-1 0 0 0,1 1-1 0 0,0 0 1 0 0,0 0 0 0 0,-1 0 0 0 0,1-1 0 0 0,0 1-1 0 0,0 0 1 0 0,-1 0 0 0 0,1 0 0 0 0,0 0 0 0 0,0 0 0 0 0,-1-1-1 0 0,1 1 1 0 0,0 0 0 0 0,-1 0 0 0 0,1 0 12 0 0,-9-6-367 0 0,1 2 0 0 0,-1-1-1 0 0,1 1 1 0 0,-17-5 0 0 0,20 7-595 0 0,-13-3-9801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06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10 106 10136 0 0,'-9'-4'15512'0'0,"19"1"-14555"0"0,-7 4-768 0 0,1 0 0 0 0,0 0 1 0 0,0-1-1 0 0,-1 0 0 0 0,1 1 1 0 0,0-1-1 0 0,0 0 0 0 0,0-1 1 0 0,6-1-1 0 0,12 1 825 0 0,27-3-851 0 0,-38 3-10 0 0,0 0 0 0 0,1 0 0 0 0,-1 1 0 0 0,1 1 1 0 0,19 2-1 0 0,-12 1 17 0 0,0-1 0 0 0,0-1 0 0 0,29-1 0 0 0,61-9-527 0 0,-15 2 678 0 0,67 4 54 0 0,182-15-617 0 0,-228 0 254 0 0,-23 3 314 0 0,111-4 1 0 0,213 8-489 0 0,-256 12 410 0 0,7 1 93 0 0,95 7-229 0 0,-248-8-99 0 0,0 0-1 0 0,0 1 1 0 0,0 0 0 0 0,0 1-1 0 0,26 12 1 0 0,-28-11-8 0 0,-1-1 1 0 0,1 0-1 0 0,0-1 1 0 0,0 0-1 0 0,0-1 1 0 0,1-1-1 0 0,-1 0 1 0 0,0 0-1 0 0,1-1 1 0 0,12-2-1 0 0,15 1 7 0 0,0 1 0 0 0,79 12 0 0 0,-81-6-72 0 0,-25-3 28 0 0,0-1 0 0 0,1-1 0 0 0,0 1 0 0 0,-1-2 0 0 0,26-2 0 0 0,-39 2 24 0 0,1 0 0 0 0,0 0 1 0 0,0-1-1 0 0,-1 1 0 0 0,1 0 0 0 0,0-1 1 0 0,-1 1-1 0 0,1-1 0 0 0,-1 1 0 0 0,1 0 1 0 0,0-1-1 0 0,-1 1 0 0 0,1-1 0 0 0,-1 0 1 0 0,1 1-1 0 0,-1-1 0 0 0,0 1 0 0 0,1-1 1 0 0,-1 0-1 0 0,1 1 0 0 0,-1-1 0 0 0,0 0 1 0 0,0 1-1 0 0,1-1 0 0 0,-1 0 0 0 0,0 0 0 0 0,0 1 1 0 0,0-1-1 0 0,0 0 0 0 0,0 0 0 0 0,0 1 1 0 0,0-1-1 0 0,0 0 0 0 0,0 0 0 0 0,0 1 1 0 0,0-1-1 0 0,0 0 0 0 0,-1 1 0 0 0,1-1 1 0 0,-1-1-1 0 0,0-4-85 0 0,-2 0 0 0 0,1 0 0 0 0,-5-9 1 0 0,6 12 85 0 0,-2 0-192 0 0,0 0 0 0 0,0 0 0 0 0,0 1 0 0 0,-1-1 0 0 0,1 0 0 0 0,-1 1 0 0 0,1 0 0 0 0,-1 0 0 0 0,-6-3 0 0 0,-3-1-579 0 0,5 1-743 0 0,2 2-14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50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64 10280 0 0,'-3'-4'251'0'0,"1"0"1"0"0,0 0 0 0 0,0 0-1 0 0,-2-6 1 0 0,3 7 306 0 0,0-1 0 0 0,0 1 0 0 0,-1 0 0 0 0,1 0 0 0 0,-1 0 0 0 0,0 0 0 0 0,-3-4 0 0 0,3-2 5886 0 0,0 18-4743 0 0,-6 31-1586 0 0,-5 74-1 0 0,9-63-107 0 0,-5 38-7 0 0,4 124 0 0 0,6-197 11 0 0,1 0 0 0 0,4 22-1 0 0,-5-34-7 0 0,0 0-1 0 0,1 1 0 0 0,-1-1 0 0 0,1 0 1 0 0,0 0-1 0 0,0 0 0 0 0,0 0 1 0 0,0 0-1 0 0,1-1 0 0 0,-1 1 0 0 0,1-1 1 0 0,0 1-1 0 0,5 3 0 0 0,-7-6 4 0 0,0 0-1 0 0,1-1 0 0 0,0 1 1 0 0,-1-1-1 0 0,1 1 0 0 0,-1-1 1 0 0,1 1-1 0 0,-1-1 0 0 0,1 0 0 0 0,0 0 1 0 0,-1 0-1 0 0,1 0 0 0 0,0 0 1 0 0,-1 0-1 0 0,1 0 0 0 0,0 0 1 0 0,-1-1-1 0 0,1 1 0 0 0,-1-1 1 0 0,1 1-1 0 0,-1-1 0 0 0,1 0 1 0 0,-1 1-1 0 0,1-1 0 0 0,-1 0 1 0 0,0 0-1 0 0,3-2 0 0 0,2-2 46 0 0,0 1 0 0 0,-1-1 0 0 0,0 0 0 0 0,8-11 0 0 0,43-63 892 0 0,15-19 506 0 0,-55 75-892 0 0,5-7 143 0 0,-20 28-627 0 0,1 0 0 0 0,0 0 0 0 0,0 0 0 0 0,0 1 0 0 0,0-1 0 0 0,0 0 0 0 0,0 1 0 0 0,0 0 0 0 0,0-1 0 0 0,4 0 0 0 0,-5 1 134 0 0,9 14-35 0 0,-8-7-160 0 0,0 1-1 0 0,-1-1 1 0 0,0 1 0 0 0,0-1 0 0 0,0 0 0 0 0,-1 1-1 0 0,-1 10 1 0 0,-9 47 36 0 0,4-26-29 0 0,0-3 12 0 0,3-16-31 0 0,0 1 0 0 0,0 0 0 0 0,2-1 0 0 0,1 1 0 0 0,4 37 0 0 0,-4-55-86 0 0,0-1 1 0 0,0 0-1 0 0,0 1 0 0 0,0-1 1 0 0,1 0-1 0 0,-1 1 1 0 0,1-1-1 0 0,-1 0 1 0 0,1 0-1 0 0,-1 1 0 0 0,1-1 1 0 0,0 0-1 0 0,-1 0 1 0 0,1 0-1 0 0,0 0 0 0 0,0 0 1 0 0,0 0-1 0 0,0 0 1 0 0,0 0-1 0 0,0 0 1 0 0,0-1-1 0 0,0 1 0 0 0,1 0 1 0 0,-1-1-1 0 0,0 1 1 0 0,0 0-1 0 0,0-1 0 0 0,1 0 1 0 0,-1 1-1 0 0,0-1 1 0 0,1 0-1 0 0,-1 1 1 0 0,0-1-1 0 0,1 0 0 0 0,-1 0 1 0 0,0 0-1 0 0,1 0 1 0 0,-1-1-1 0 0,0 1 1 0 0,1 0-1 0 0,-1 0 0 0 0,0-1 1 0 0,1 1-1 0 0,-1-1 1 0 0,0 1-1 0 0,0-1 0 0 0,2-1 1 0 0,4-2-939 0 0,1 0 1 0 0,-1-1-1 0 0,11-9 0 0 0,5-8-4932 0 0,-22 21 5691 0 0,19-18-6417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4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160 229 9216 0 0,'-2'1'68'0'0,"-1"0"3"0"0,0 1-1 0 0,1-1 1 0 0,-1 0 0 0 0,0-1-1 0 0,0 1 1 0 0,0 0-1 0 0,0-1 1 0 0,0 1 0 0 0,0-1-1 0 0,0 0 1 0 0,0 0 0 0 0,0 0-1 0 0,0-1 1 0 0,0 1 0 0 0,-5-2-1 0 0,-7-3 1569 0 0,10 3-560 0 0,-1 0 0 0 0,0 0 0 0 0,0-1 0 0 0,-7-4-1 0 0,9 5-545 0 0,1 0 0 0 0,-1 0 0 0 0,0 0 0 0 0,0 1-1 0 0,-1-1 1 0 0,1 1 0 0 0,0 0 0 0 0,0 0 0 0 0,-8 0-1 0 0,11 1-162 0 0,-4 1 956 0 0,10 2-1258 0 0,0-1 0 0 0,1 0 0 0 0,-1 0-1 0 0,1 0 1 0 0,-1 0 0 0 0,1-1 0 0 0,0 0-1 0 0,-1-1 1 0 0,1 1 0 0 0,0-1 0 0 0,9 0-1 0 0,11-3 290 0 0,34-7 0 0 0,-26 4-84 0 0,53-12 320 0 0,-48 9-279 0 0,51-4-1 0 0,-63 9-214 0 0,33-8-1 0 0,-14 3 50 0 0,-41 9-73 0 0,-4 0 261 0 0,-68-18 149 0 0,25 8-421 0 0,32 8-47 0 0,-1 0-1 0 0,-18-7 1 0 0,26 8-15 0 0,0-1 0 0 0,0 1 0 0 0,0-1 0 0 0,0 0-1 0 0,0 0 1 0 0,1 0 0 0 0,-1 0 0 0 0,0 0 0 0 0,1-1 0 0 0,-1 1 0 0 0,1-1 0 0 0,-3-5 0 0 0,4 7-2 0 0,0-1 0 0 0,0 1 0 0 0,0-1 0 0 0,1 0 0 0 0,-1 0 0 0 0,0 1 0 0 0,1-1 0 0 0,-1 0 0 0 0,1 0 0 0 0,0 1 0 0 0,0-1 0 0 0,0 0 0 0 0,0 0 0 0 0,0 0 0 0 0,0 1 0 0 0,0-1 0 0 0,1-3 0 0 0,0 3 0 0 0,-1 1 0 0 0,1 0 0 0 0,-1 0 0 0 0,1-1 0 0 0,0 1 0 0 0,0 0 0 0 0,-1 0 0 0 0,1 0 0 0 0,0 0 0 0 0,0 0 0 0 0,0 0 0 0 0,0 0 0 0 0,0 0 0 0 0,1 1 0 0 0,-1-1 0 0 0,0 0 0 0 0,0 1 0 0 0,0-1 0 0 0,1 1 0 0 0,-1-1 0 0 0,0 1 0 0 0,1-1 0 0 0,1 1 0 0 0,10-2-8 0 0,1 1 0 0 0,-1 0 0 0 0,1 1 0 0 0,-1 1 0 0 0,1 0 0 0 0,-1 1 0 0 0,24 6 0 0 0,-35-7 27 0 0,0-1 0 0 0,0 1 0 0 0,0 0 0 0 0,1-1 0 0 0,-1 1 0 0 0,0 0 0 0 0,-1 0 1 0 0,1 1-1 0 0,0-1 0 0 0,0 0 0 0 0,0 1 0 0 0,-1-1 0 0 0,1 1 0 0 0,-1-1 0 0 0,1 1 0 0 0,-1 0 0 0 0,0 0 0 0 0,3 3 0 0 0,-3-2 6 0 0,-1 0 0 0 0,1 0 0 0 0,0 0 0 0 0,-1 0 0 0 0,0 1 1 0 0,1-1-1 0 0,-1 0 0 0 0,0 0 0 0 0,-1 0 0 0 0,1 0 0 0 0,-1 0 0 0 0,-1 6 0 0 0,-2 7 6 0 0,-1 0-1 0 0,0 0 1 0 0,-2-1 0 0 0,0 1-1 0 0,0-1 1 0 0,-2-1 0 0 0,0 1-1 0 0,0-2 1 0 0,-15 17 0 0 0,23-29-67 0 0,-1 2-158 0 0,-1-1-1 0 0,1 1 0 0 0,0 0 0 0 0,0-1 0 0 0,0 1 1 0 0,0 0-1 0 0,0 1 0 0 0,0-1 0 0 0,1 0 0 0 0,0 0 0 0 0,-1 1 1 0 0,0 4-1 0 0,3-8 20 0 0,-1 0 0 0 0,0 1 1 0 0,1-1-1 0 0,-1 0 0 0 0,0 1 0 0 0,1-1 0 0 0,-1 0 1 0 0,1 0-1 0 0,-1 0 0 0 0,0 1 0 0 0,1-1 1 0 0,-1 0-1 0 0,1 0 0 0 0,-1 0 0 0 0,1 0 1 0 0,-1 0-1 0 0,0 0 0 0 0,1 0 0 0 0,1 0-811 0 0,11 3-7501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5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78 11520 0 0,'0'0'886'0'0,"-4"9"-292"0"0,-22 52 6255 0 0,-48 77-3579 0 0,37-70-2465 0 0,21-36-546 0 0,-19 49 389 0 0,1 0 8 0 0,27-70-347 0 0,7-11-294 0 0,-1 0 0 0 0,1 0 0 0 0,0 0 0 0 0,0 0 0 0 0,0 0 0 0 0,0 1 0 0 0,0-1 0 0 0,0 0 0 0 0,0 0 0 0 0,0 0 0 0 0,0 0 0 0 0,0 0 0 0 0,-1 0 0 0 0,1 0 0 0 0,0 0 0 0 0,0 0 0 0 0,0 0 0 0 0,0 0 0 0 0,0 0 0 0 0,0 0 0 0 0,0 0 0 0 0,0 0 0 0 0,0 0 0 0 0,-1 0 1 0 0,1 0-1 0 0,0 0 0 0 0,0 0 0 0 0,0-1 0 0 0,0 1 0 0 0,0 0 0 0 0,0 0 0 0 0,0 0 0 0 0,0 0 0 0 0,0 0 0 0 0,0 0 0 0 0,0 0 0 0 0,-1 0 0 0 0,1 0 0 0 0,0 0 0 0 0,0 0 0 0 0,0 0 0 0 0,0 0 0 0 0,0-1 0 0 0,0 1 0 0 0,0 0 0 0 0,0 0 0 0 0,0 0 0 0 0,0 0 0 0 0,0 0 0 0 0,0 0 0 0 0,0 0 0 0 0,0-1 0 0 0,0-1 65 0 0,0 0 0 0 0,0 0 0 0 0,0 0 0 0 0,0 0 0 0 0,0 0 0 0 0,1-1-1 0 0,-1 1 1 0 0,1-2 0 0 0,9-45 335 0 0,-8 36-340 0 0,1 0-1 0 0,6-22 1 0 0,12-11 110 0 0,2 0-1 0 0,42-64 1 0 0,-30 54 358 0 0,-27 43-498 0 0,45-69 311 0 0,-47 74-330 0 0,1 0 0 0 0,0 0 0 0 0,1 0 0 0 0,-1 1-1 0 0,1 1 1 0 0,1-1 0 0 0,9-5 0 0 0,-16 11 5 0 0,0 0 1 0 0,0 0-1 0 0,0 0 1 0 0,0 0-1 0 0,0 0 0 0 0,0 1 1 0 0,0-1-1 0 0,0 1 0 0 0,1-1 1 0 0,-1 1-1 0 0,0 0 0 0 0,0 0 1 0 0,0 0-1 0 0,1 0 1 0 0,-1 0-1 0 0,0 0 0 0 0,0 1 1 0 0,4 0-1 0 0,-4 0 8 0 0,0 0 0 0 0,0 0-1 0 0,-1 0 1 0 0,1 1 0 0 0,-1-1-1 0 0,1 0 1 0 0,-1 0 0 0 0,1 1 0 0 0,-1-1-1 0 0,0 1 1 0 0,1 0 0 0 0,-1-1 0 0 0,0 1-1 0 0,0 0 1 0 0,0-1 0 0 0,-1 1-1 0 0,1 0 1 0 0,0 0 0 0 0,-1 0 0 0 0,1 0-1 0 0,-1 2 1 0 0,2 4-32 0 0,-1 1 0 0 0,-1 0 0 0 0,0 0 0 0 0,0-1 0 0 0,-1 1 0 0 0,0 0 0 0 0,0-1 0 0 0,-1 1 0 0 0,0-1 0 0 0,-1 1 0 0 0,0-1 0 0 0,0 0 0 0 0,0 0 0 0 0,-1 0 0 0 0,-1-1 0 0 0,-6 10 0 0 0,1-3-24 0 0,-1-1-1 0 0,0 1 1 0 0,-1-2 0 0 0,0 0 0 0 0,-1 0 0 0 0,0-1 0 0 0,-20 12-1 0 0,28-21-101 0 0,1 1-1 0 0,-1-1 0 0 0,0 1 1 0 0,0-1-1 0 0,0-1 0 0 0,-7 2 1 0 0,9-2 25 0 0,0 0 0 0 0,0-1 0 0 0,0 0 0 0 0,0 0 0 0 0,0 0 0 0 0,0 0 0 0 0,0 0 0 0 0,1-1 0 0 0,-1 1 0 0 0,0-1 0 0 0,0 0 0 0 0,0 0 0 0 0,-2-1 0 0 0,4 2 11 0 0,0 0 0 0 0,1 0 0 0 0,-1-1 0 0 0,1 1 0 0 0,-1 0 1 0 0,1-1-1 0 0,-1 1 0 0 0,1 0 0 0 0,-1-1 0 0 0,1 1 0 0 0,-1 0 0 0 0,1-1 0 0 0,-1 1 0 0 0,1-1 0 0 0,0 1 0 0 0,-1-1 0 0 0,1 1 0 0 0,0-1 1 0 0,0 1-1 0 0,-1-1 0 0 0,1 1 0 0 0,0-1 0 0 0,0 0 0 0 0,0 1 0 0 0,-1-1 0 0 0,1 1 0 0 0,0-1 0 0 0,0 0 0 0 0,0 1 0 0 0,0-1 0 0 0,0 1 1 0 0,0-1-1 0 0,0 0 0 0 0,1 0 0 0 0,-1 0-236 0 0,1-1 0 0 0,0 1 1 0 0,-1 0-1 0 0,1 0 0 0 0,0 0 1 0 0,0 0-1 0 0,0 0 0 0 0,0 0 1 0 0,0 0-1 0 0,0 1 0 0 0,0-1 1 0 0,0 0-1 0 0,0 0 0 0 0,3 0 1 0 0,7-4-7571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5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73 6912 0 0,'0'0'15809'0'0,"3"13"-14048"0"0,-1 20-274 0 0,-1-21-1218 0 0,-1 1 1 0 0,-1 14 0 0 0,-5 16-134 0 0,3-24 163 0 0,-2 30-1 0 0,5-48 502 0 0,6-6-412 0 0,1-5-191 0 0,1 0 0 0 0,-2 0 0 0 0,1-1-1 0 0,-2 0 1 0 0,7-15 0 0 0,13-25-47 0 0,38-67-317 0 0,-62 115 90 0 0,0 1 1 0 0,1 0-1 0 0,-1 1 0 0 0,0-1 0 0 0,1 0 1 0 0,-1 0-1 0 0,1 0 0 0 0,0 1 1 0 0,-1-1-1 0 0,1 1 0 0 0,0 0 0 0 0,0-1 1 0 0,0 1-1 0 0,0 0 0 0 0,0 0 0 0 0,0 0 1 0 0,0 0-1 0 0,1 1 0 0 0,-1-1 0 0 0,0 0 1 0 0,3 1-1 0 0,-2 0-53 0 0,-1 0 1 0 0,0 0-1 0 0,1 0 0 0 0,-1 1 1 0 0,0 0-1 0 0,1-1 1 0 0,-1 1-1 0 0,0 0 0 0 0,0 0 1 0 0,0 0-1 0 0,0 0 0 0 0,0 0 1 0 0,0 1-1 0 0,0-1 0 0 0,0 1 1 0 0,0-1-1 0 0,0 1 0 0 0,-1 0 1 0 0,1 0-1 0 0,1 2 1 0 0,21 30-1649 0 0,-16-22 1757 0 0,0 0 0 0 0,1-1 0 0 0,15 15 0 0 0,-20-22 21 0 0,1-1 0 0 0,0 1 0 0 0,10 4 0 0 0,4 3 0 0 0,-13-7 154 0 0,1 0-1 0 0,0-1 1 0 0,0 0-1 0 0,0 0 1 0 0,0 0-1 0 0,1-1 0 0 0,-1 0 1 0 0,0-1-1 0 0,1 1 1 0 0,0-2-1 0 0,-1 1 1 0 0,15-1-1 0 0,-16 0 25 0 0,0-1 0 0 0,0 0 0 0 0,1 0-1 0 0,-1 0 1 0 0,0-1 0 0 0,0 0 0 0 0,0 0 0 0 0,-1-1-1 0 0,1 1 1 0 0,0-1 0 0 0,-1 0 0 0 0,0-1 0 0 0,0 1 0 0 0,0-1-1 0 0,9-9 1 0 0,-14 13-156 0 0,0 0-1 0 0,0 0 1 0 0,0 0-1 0 0,0 0 1 0 0,0 0-1 0 0,1 0 1 0 0,-1 0-1 0 0,0 0 1 0 0,0 0 0 0 0,0 0-1 0 0,0-1 1 0 0,0 1-1 0 0,0 0 1 0 0,0 0-1 0 0,0 0 1 0 0,0 0-1 0 0,0 0 1 0 0,0 0-1 0 0,1 0 1 0 0,-1-1-1 0 0,0 1 1 0 0,0 0 0 0 0,0 0-1 0 0,0 0 1 0 0,0 0-1 0 0,0 0 1 0 0,0-1-1 0 0,0 1 1 0 0,0 0-1 0 0,0 0 1 0 0,0 0-1 0 0,0 0 1 0 0,0 0-1 0 0,-1 0 1 0 0,1-1 0 0 0,0 1-1 0 0,0 0 1 0 0,0 0-1 0 0,0 0 1 0 0,0 0-1 0 0,0 0 1 0 0,0 0-1 0 0,0-1 1 0 0,0 1-1 0 0,0 0 1 0 0,-1 0-1 0 0,-7-1 307 0 0,-12 5-68 0 0,14-1-226 0 0,0 0 0 0 0,1 0 0 0 0,0 1-1 0 0,0 0 1 0 0,0 0 0 0 0,0 0 0 0 0,0 0 0 0 0,1 1-1 0 0,0 0 1 0 0,0 0 0 0 0,0 0 0 0 0,0 0 0 0 0,1 0 0 0 0,0 1-1 0 0,0 0 1 0 0,1-1 0 0 0,-1 1 0 0 0,-1 9 0 0 0,3-14-25 0 0,1 1 0 0 0,0-1 0 0 0,0 0 0 0 0,0 0-1 0 0,-1 0 1 0 0,1 0 0 0 0,0 0 0 0 0,0 1 0 0 0,1-1 0 0 0,-1 0 0 0 0,0 0 0 0 0,0 0 0 0 0,1 0 0 0 0,-1 0 0 0 0,0 1 0 0 0,1-1 0 0 0,-1 0 0 0 0,1 0 0 0 0,-1 0 0 0 0,2 1 0 0 0,0 0-48 0 0,-1-1 0 0 0,1 0 0 0 0,-1 0 0 0 0,1 1 1 0 0,-1-1-1 0 0,1 0 0 0 0,0 0 0 0 0,0-1 0 0 0,-1 1 1 0 0,1 0-1 0 0,3 0 0 0 0,1 1-254 0 0,0-1-1 0 0,1 0 1 0 0,-1 0-1 0 0,1-1 1 0 0,0 0-1 0 0,7-1 1 0 0,-2-1-464 0 0,-1 0 1 0 0,1-1-1 0 0,12-5 0 0 0,8-4-1607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6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11056 0 0,'-2'3'224'0'0,"-1"0"0"0"0,0 0 1 0 0,-1-1-1 0 0,1 1 0 0 0,0-1 1 0 0,-1 0-1 0 0,1 0 0 0 0,-7 2 1 0 0,-7 4 3086 0 0,13-7-1954 0 0,-3 2 673 0 0,0 1-1 0 0,-1-1 0 0 0,-11 10 0 0 0,14-10-1821 0 0,1 1 0 0 0,0 0 0 0 0,0 0-1 0 0,1 0 1 0 0,-1 0 0 0 0,1 1 0 0 0,0-1 0 0 0,0 1-1 0 0,0 0 1 0 0,-3 8 0 0 0,3-5-7 0 0,0 0 1 0 0,0 1-1 0 0,1-1 0 0 0,0 1 1 0 0,0-1-1 0 0,1 1 1 0 0,-1 17-1 0 0,2-23-189 0 0,0 1 0 0 0,1-1 0 0 0,-1 0 0 0 0,1 0 0 0 0,0 0 0 0 0,0 1 0 0 0,0-1-1 0 0,0 0 1 0 0,0 0 0 0 0,1 0 0 0 0,-1 0 0 0 0,1-1 0 0 0,0 1 0 0 0,0 0 0 0 0,0-1 0 0 0,0 1 0 0 0,0-1 0 0 0,1 0 0 0 0,-1 1-1 0 0,1-1 1 0 0,-1-1 0 0 0,1 1 0 0 0,0 0 0 0 0,4 2 0 0 0,6 1-286 0 0,-1 0 1 0 0,1-1-1 0 0,26 5 0 0 0,-12-6-2640 0 0,-2-2-3506 0 0,0-3-2038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6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2 296 15664 0 0,'-1'-19'170'0'0,"1"11"21"0"0,-1 0-1 0 0,1 0 1 0 0,1-1 0 0 0,-1 1-1 0 0,2 0 1 0 0,-1 0 0 0 0,5-13-1 0 0,-6 20-143 0 0,1 0 0 0 0,0 0 0 0 0,-1 0 0 0 0,1 0-1 0 0,0 0 1 0 0,0 0 0 0 0,-1 0 0 0 0,1 1 0 0 0,0-1-1 0 0,0 0 1 0 0,0 1 0 0 0,0-1 0 0 0,0 0-1 0 0,0 1 1 0 0,2-1 0 0 0,21-6 2300 0 0,-4 1-1008 0 0,-7 0-721 0 0,0-1 0 0 0,-1-1 0 0 0,0 0 0 0 0,17-15 0 0 0,-23 18-503 0 0,0-1 0 0 0,-1 0 1 0 0,0 0-1 0 0,0 0 1 0 0,0-1-1 0 0,-1 1 1 0 0,0-1-1 0 0,0 0 0 0 0,5-13 1 0 0,-9 18-135 0 0,1 1 0 0 0,-1-1-1 0 0,1 0 1 0 0,-1 0 0 0 0,1 1 0 0 0,-1-1 0 0 0,0 0 0 0 0,0 0-1 0 0,0 0 1 0 0,0 0 0 0 0,-1 1 0 0 0,1-1 0 0 0,-1-2 0 0 0,1 3 58 0 0,-1 0 0 0 0,1 0 0 0 0,-1 0 1 0 0,1 0-1 0 0,-1 0 0 0 0,1 0 1 0 0,-1 0-1 0 0,0 1 0 0 0,0-1 0 0 0,1 0 1 0 0,-1 0-1 0 0,0 1 0 0 0,0-1 1 0 0,0 1-1 0 0,0-1 0 0 0,0 1 0 0 0,-1-2 1 0 0,-1 2 37 0 0,1-1-1 0 0,-1 0 1 0 0,0 1 0 0 0,0 0 0 0 0,1 0 0 0 0,-1 0 0 0 0,0 0 0 0 0,0 0-1 0 0,1 0 1 0 0,-1 1 0 0 0,0-1 0 0 0,0 1 0 0 0,1 0 0 0 0,-1 0-1 0 0,1 0 1 0 0,-4 2 0 0 0,-5 3 49 0 0,0 2 0 0 0,1-1 0 0 0,1 1-1 0 0,-1 1 1 0 0,1 0 0 0 0,0 0 0 0 0,1 1 0 0 0,0 0-1 0 0,1 0 1 0 0,-10 18 0 0 0,16-26-120 0 0,0 0 1 0 0,0 0-1 0 0,0 0 1 0 0,0 0-1 0 0,1 0 0 0 0,-1 0 1 0 0,0 0-1 0 0,1 0 0 0 0,-1 0 1 0 0,1 0-1 0 0,0 0 0 0 0,0 1 1 0 0,0-1-1 0 0,0 0 0 0 0,0 0 1 0 0,0 0-1 0 0,1 0 0 0 0,-1 0 1 0 0,1 1-1 0 0,-1-1 1 0 0,1 0-1 0 0,0 0 0 0 0,2 3 1 0 0,-2-3-10 0 0,1 0 0 0 0,-1-1 0 0 0,1 1 0 0 0,0-1 0 0 0,-1 1 0 0 0,1-1 0 0 0,0 0 0 0 0,0 0 0 0 0,0 1 0 0 0,0-1 0 0 0,0-1 0 0 0,1 1 0 0 0,-1 0 0 0 0,0 0 0 0 0,0-1 0 0 0,0 1 0 0 0,1-1 0 0 0,-1 0 0 0 0,0 0 0 0 0,0 0 0 0 0,1 0 0 0 0,2 0 0 0 0,10-2-306 0 0,-1 0 1 0 0,0-1-1 0 0,26-9 1 0 0,40-21-3060 0 0,-32 12-648 0 0,-12 6-3777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6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142 358 17711 0 0,'-3'4'165'0'0,"1"0"0"0"0,0-1-1 0 0,-1 1 1 0 0,0-1-1 0 0,0 1 1 0 0,0-1 0 0 0,0 0-1 0 0,-5 3 1 0 0,-4 5 125 0 0,-8 9 185 0 0,2 1-1 0 0,0 1 0 0 0,-16 28 1 0 0,33-48-330 0 0,0-1 0 0 0,0 1 1 0 0,0-1-1 0 0,0 1 0 0 0,0 0 1 0 0,0-1-1 0 0,1 1 0 0 0,-1 0 1 0 0,1 0-1 0 0,-1 0 0 0 0,1 0 1 0 0,0 0-1 0 0,-1-1 0 0 0,1 1 1 0 0,0 0-1 0 0,0 0 0 0 0,1 0 1 0 0,-1 3-1 0 0,1-3-87 0 0,0-1-1 0 0,0 0 1 0 0,0 1-1 0 0,-1-1 1 0 0,1 0-1 0 0,0 0 1 0 0,1 0-1 0 0,-1 0 1 0 0,0 0 0 0 0,0 0-1 0 0,0 0 1 0 0,1 0-1 0 0,-1 0 1 0 0,0-1-1 0 0,1 1 1 0 0,-1 0-1 0 0,0-1 1 0 0,1 1-1 0 0,-1-1 1 0 0,1 1 0 0 0,-1-1-1 0 0,1 0 1 0 0,2 0-1 0 0,6 1-12 0 0,0 0 1 0 0,0-1-1 0 0,0-1 0 0 0,1 0 0 0 0,-1 0 0 0 0,0-1 1 0 0,-1 0-1 0 0,1-1 0 0 0,16-6 0 0 0,-10 2 112 0 0,-1-1 0 0 0,0 0 1 0 0,0 0-1 0 0,-1-2 0 0 0,14-10 0 0 0,-15 8-50 0 0,0-1-1 0 0,-1 0 1 0 0,18-24 0 0 0,27-49 238 0 0,-27 37-39 0 0,-22 37-185 0 0,20-29 503 0 0,-2-2 0 0 0,33-73 1 0 0,-54 104-505 0 0,-2 5 5 0 0,0 0 1 0 0,0-1-1 0 0,-1 1 1 0 0,0-1-1 0 0,3-15 1 0 0,-5 22-31 0 0,-6 4 159 0 0,-3 3-99 0 0,-3 9-112 0 0,1 1 1 0 0,0 0-1 0 0,1 0 0 0 0,1 2 1 0 0,1-1-1 0 0,0 1 1 0 0,-7 26-1 0 0,11-28-43 0 0,0 0 1 0 0,1 0-1 0 0,1 0 1 0 0,1 1-1 0 0,0-1 1 0 0,1 1 0 0 0,1-1-1 0 0,0 1 1 0 0,4 17-1 0 0,-3-25 3 0 0,1 0 0 0 0,0-1 1 0 0,0 0-1 0 0,0 1 0 0 0,1-1 0 0 0,1 0 0 0 0,-1-1 0 0 0,1 1 0 0 0,0-1 1 0 0,1 0-1 0 0,0 0 0 0 0,11 10 0 0 0,-12-13 10 0 0,1 1-1 0 0,-1-1 1 0 0,1 0-1 0 0,0-1 0 0 0,1 0 1 0 0,-1 0-1 0 0,1 0 1 0 0,-1 0-1 0 0,1-1 1 0 0,0 0-1 0 0,0-1 1 0 0,0 1-1 0 0,0-1 1 0 0,0-1-1 0 0,0 1 1 0 0,9-2-1 0 0,-13 1 2 0 0,1-1 0 0 0,-1 0 0 0 0,0 0-1 0 0,1 0 1 0 0,-1-1 0 0 0,0 1 0 0 0,0-1-1 0 0,1 1 1 0 0,-1-1 0 0 0,0 0-1 0 0,-1-1 1 0 0,1 1 0 0 0,4-5 0 0 0,-6 7-8 0 0,0-1 1 0 0,0 0 0 0 0,0 0-1 0 0,-1 0 1 0 0,1 0 0 0 0,0 0-1 0 0,-1 0 1 0 0,1 0 0 0 0,0 0-1 0 0,-1 0 1 0 0,1 0 0 0 0,-1 0-1 0 0,0 0 1 0 0,1-1 0 0 0,-1 1-1 0 0,0 0 1 0 0,0 0 0 0 0,0 0-1 0 0,0-1 1 0 0,0 1 0 0 0,0 0-1 0 0,0 0 1 0 0,0 0 0 0 0,0 0-1 0 0,0-1 1 0 0,-1 1-1 0 0,1 0 1 0 0,0 0 0 0 0,-1 0-1 0 0,1 0 1 0 0,-1 0 0 0 0,1 0-1 0 0,-1 0 1 0 0,0 0 0 0 0,1 0-1 0 0,-1 0 1 0 0,0 0 0 0 0,0 0-1 0 0,0 0 1 0 0,0 0 0 0 0,-2-1-1 0 0,3 2-3 0 0,-1-1-1 0 0,1 1 0 0 0,-1-1 0 0 0,1 1 1 0 0,-1 0-1 0 0,0-1 0 0 0,1 1 1 0 0,-1 0-1 0 0,0-1 0 0 0,1 1 0 0 0,-1 0 1 0 0,0 0-1 0 0,0 0 0 0 0,1-1 1 0 0,-1 1-1 0 0,0 0 0 0 0,1 0 0 0 0,-1 0 1 0 0,0 0-1 0 0,0 0 0 0 0,1 1 1 0 0,-1-1-1 0 0,0 0 0 0 0,1 0 0 0 0,-1 0 1 0 0,0 1-1 0 0,0-1 0 0 0,1 0 1 0 0,-1 0-1 0 0,1 1 0 0 0,-1-1 0 0 0,-1 2 1 0 0,0 0 4 0 0,0 0 0 0 0,1 0-1 0 0,-1 1 1 0 0,1-1 0 0 0,-1 1 0 0 0,1-1 0 0 0,-2 5 0 0 0,1-1-7 0 0,-36 78 43 0 0,29-66-33 0 0,-14 20 1 0 0,12-25-11 0 0,-7 13 0 0 0,17-25 0 0 0,0 0 0 0 0,1 1 0 0 0,-1-1 0 0 0,0 1 0 0 0,1-1 0 0 0,0 1 0 0 0,-1-1 0 0 0,1 1 0 0 0,0-1 0 0 0,0 1 0 0 0,-1-1 0 0 0,1 1 0 0 0,0 0 0 0 0,1-1 0 0 0,-1 1 0 0 0,0 1 0 0 0,1-3 0 0 0,-1 1 0 0 0,0-1 0 0 0,0 0 0 0 0,0 0 0 0 0,0 0 0 0 0,0 1 0 0 0,1-1 0 0 0,-1 0 0 0 0,0 0 0 0 0,0 0 0 0 0,0 1 0 0 0,0-1 0 0 0,1 0 0 0 0,-1 0 0 0 0,0 0 0 0 0,0 0 0 0 0,1 0 0 0 0,-1 0 0 0 0,0 1 0 0 0,0-1 0 0 0,1 0 0 0 0,-1 0 0 0 0,0 0 0 0 0,0 0 0 0 0,1 0 0 0 0,-1 0 0 0 0,0 0 0 0 0,0 0 0 0 0,1 0 0 0 0,-1 0 0 0 0,0 0 0 0 0,0 0 0 0 0,1 0 0 0 0,-1 0 0 0 0,0-1 0 0 0,0 1 0 0 0,1 0 0 0 0,-1 0 0 0 0,0 0 0 0 0,0 0 0 0 0,14-8-1 0 0,-5 4-11 0 0,-3 2-130 0 0,0 1 0 0 0,1 0 0 0 0,-1 0 0 0 0,1 0 0 0 0,-1 1 0 0 0,8 0 0 0 0,15 0-1052 0 0,23-6-1660 0 0,-17 0-6480 0 0,-22 3 1452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1:37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14 363 11520 0 0,'0'0'68'0'0,"-1"0"0"0"0,1 0 0 0 0,-1 0 0 0 0,1 1 0 0 0,0-1 0 0 0,-1 0 0 0 0,1 0-1 0 0,0 0 1 0 0,-1 1 0 0 0,1-1 0 0 0,-1 0 0 0 0,1 0 0 0 0,0 1 0 0 0,-1-1 0 0 0,1 0 0 0 0,0 1 0 0 0,0-1 0 0 0,-1 0 0 0 0,1 1 0 0 0,0-1 0 0 0,0 0 0 0 0,-1 1 0 0 0,1-1 0 0 0,0 1 0 0 0,0-1 0 0 0,0 1 0 0 0,-5 21 9778 0 0,24-26-7137 0 0,-3 6-1774 0 0,-14-2-839 0 0,-1 1 0 0 0,1-1-1 0 0,-1 0 1 0 0,1 1 0 0 0,-1-1-1 0 0,1 0 1 0 0,-1 0 0 0 0,1 0-1 0 0,-1 0 1 0 0,2-1 0 0 0,22-3 876 0 0,-24 4-948 0 0,-1 0 0 0 0,1 0 1 0 0,0 0-1 0 0,-1 0 0 0 0,1 0 1 0 0,-1-1-1 0 0,1 1 0 0 0,0 0 0 0 0,-1 0 1 0 0,1 0-1 0 0,-1-1 0 0 0,1 1 1 0 0,-1 0-1 0 0,1-1 0 0 0,-1 1 1 0 0,1 0-1 0 0,-1-1 0 0 0,1 1 0 0 0,-1-1 1 0 0,0 1-1 0 0,1-1 0 0 0,-1 1 1 0 0,1-1-1 0 0,-1 0 0 0 0,6-17 163 0 0,-5 14-117 0 0,13-92 378 0 0,-2 6 228 0 0,-10 72-228 0 0,-2 15-151 0 0,-2 11-229 0 0,-11 65-68 0 0,11-47 0 0 0,1 0 0 0 0,2 32 0 0 0,4-30 2 0 0,-5-26-4 0 0,1-1 1 0 0,-1 1-1 0 0,1-1 1 0 0,0 1-1 0 0,-1-1 1 0 0,1 1 0 0 0,0-1-1 0 0,0 1 1 0 0,0-1-1 0 0,0 0 1 0 0,0 0-1 0 0,0 1 1 0 0,2 1-1 0 0,-3-3-3 0 0,1 0-1 0 0,-1 0 0 0 0,1 0 1 0 0,-1 0-1 0 0,1 0 1 0 0,-1 0-1 0 0,1 0 0 0 0,0 0 1 0 0,-1 0-1 0 0,0 0 0 0 0,1-1 1 0 0,-1 1-1 0 0,1 0 0 0 0,-1 0 1 0 0,1 0-1 0 0,-1-1 0 0 0,1 1 1 0 0,-1 0-1 0 0,1 0 0 0 0,-1-1 1 0 0,0 1-1 0 0,1 0 1 0 0,-1-1-1 0 0,0 1 0 0 0,1 0 1 0 0,-1-1-1 0 0,0 1 0 0 0,1-1 1 0 0,-1 1-1 0 0,0-1 0 0 0,0 1 1 0 0,1-1-1 0 0,7-8-92 0 0,13-4 143 0 0,-13 9-13 0 0,1-1 1 0 0,-1 0-1 0 0,-1-1 0 0 0,1 0 0 0 0,-1 0 1 0 0,0 0-1 0 0,11-14 0 0 0,28-49-1015 0 0,6-8-2127 0 0,-42 64 1444 0 0,1 1 0 0 0,0 0 0 0 0,22-18 0 0 0,-19 20-1239 0 0,0 0 0 0 0,1 1 0 0 0,0 1 0 0 0,19-8 0 0 0,-31 15 2771 0 0,0-1 0 0 0,0 1-1 0 0,0-1 1 0 0,0 0 0 0 0,0 0-1 0 0,2-3 1 0 0,6-17 18803 0 0,-12 23-17764 0 0,-2 3-674 0 0,1 0-1 0 0,-1 0 0 0 0,1 0 1 0 0,0 0-1 0 0,0 0 1 0 0,1 1-1 0 0,-1-1 1 0 0,1 0-1 0 0,0 1 0 0 0,0-1 1 0 0,0 1-1 0 0,1 0 1 0 0,0-1-1 0 0,0 1 0 0 0,0 8 1 0 0,1-8-163 0 0,0 0 0 0 0,0 0 0 0 0,0 0-1 0 0,0 0 1 0 0,1-1 0 0 0,-1 1 0 0 0,1 0 0 0 0,0-1 0 0 0,1 0 0 0 0,-1 1 0 0 0,1-1 0 0 0,0 0 0 0 0,0 0 0 0 0,0 0 0 0 0,5 3-1 0 0,-2-2-48 0 0,-1 0 0 0 0,1 0 0 0 0,0-1 0 0 0,1 0 0 0 0,-1 0-1 0 0,1-1 1 0 0,-1 1 0 0 0,1-2 0 0 0,0 1 0 0 0,0-1 0 0 0,1 0-1 0 0,-1 0 1 0 0,0-1 0 0 0,1 0 0 0 0,-1 0 0 0 0,0-1 0 0 0,1 0-1 0 0,-1 0 1 0 0,1-1 0 0 0,-1 0 0 0 0,1 0 0 0 0,-1-1 0 0 0,0 0-1 0 0,0 0 1 0 0,0 0 0 0 0,0-1 0 0 0,0 0 0 0 0,-1-1-1 0 0,1 1 1 0 0,-1-1 0 0 0,0-1 0 0 0,0 1 0 0 0,0-1 0 0 0,-1 0-1 0 0,1 0 1 0 0,-1-1 0 0 0,0 1 0 0 0,-1-1 0 0 0,0 0 0 0 0,7-12-1 0 0,-11 18-21 0 0,17-41 442 0 0,-16 38-405 0 0,-1 1 1 0 0,1 0 0 0 0,0-1 0 0 0,-1 1 0 0 0,0-1 0 0 0,0 1 0 0 0,1 0 0 0 0,-1-1 0 0 0,-1 1-1 0 0,1-1 1 0 0,0 1 0 0 0,-1 0 0 0 0,1-1 0 0 0,-1 1 0 0 0,-1-4 0 0 0,2 5-55 0 0,-1 0 1 0 0,1 0-1 0 0,-1 0 0 0 0,1 0 1 0 0,-1 1-1 0 0,1-1 1 0 0,-1 0-1 0 0,0 1 0 0 0,1-1 1 0 0,-1 0-1 0 0,0 1 1 0 0,1-1-1 0 0,-1 1 0 0 0,0-1 1 0 0,0 1-1 0 0,0-1 1 0 0,1 1-1 0 0,-1 0 0 0 0,0-1 1 0 0,0 1-1 0 0,0 0 1 0 0,0 0-1 0 0,-1-1 0 0 0,1 2 22 0 0,-1-1-1 0 0,1 0 0 0 0,0 0 1 0 0,-1 1-1 0 0,1-1 1 0 0,0 1-1 0 0,0-1 0 0 0,-1 1 1 0 0,1 0-1 0 0,0-1 0 0 0,0 1 1 0 0,0 0-1 0 0,0 0 0 0 0,-1 1 1 0 0,-3 3 66 0 0,1-1 1 0 0,0 1-1 0 0,0 1 1 0 0,1-1-1 0 0,-5 8 1 0 0,1 1 38 0 0,1 1-1 0 0,0 1 1 0 0,1-1-1 0 0,1 1 1 0 0,0 0-1 0 0,1 0 1 0 0,1 0-1 0 0,1 0 1 0 0,0 0-1 0 0,2 22 1 0 0,-1-33-158 0 0,1 0 1 0 0,0 0-1 0 0,0-1 0 0 0,0 1 0 0 0,0-1 1 0 0,1 1-1 0 0,0-1 0 0 0,0 1 0 0 0,0-1 1 0 0,1 0-1 0 0,-1 0 0 0 0,1 0 0 0 0,5 5 1 0 0,-1-2-614 0 0,1 0 0 0 0,-1-1 0 0 0,1 0 0 0 0,1 0 0 0 0,12 6-1 0 0,-1-2-9544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2:44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5 5928 0 0,'0'0'1610'0'0,"-11"-3"2444"0"0,2 2-2389 0 0,8 1-1300 0 0,-1 0 0 0 0,1 0 1 0 0,-1 0-1 0 0,0 0 0 0 0,1 0 1 0 0,-1 0-1 0 0,1 0 0 0 0,-4 1 1 0 0,4-1 296 0 0,-1 6 398 0 0,2-5-956 0 0,-1-1 1 0 0,1 1-1 0 0,0 0 0 0 0,-1-1 0 0 0,1 1 1 0 0,0-1-1 0 0,0 1 0 0 0,0 0 0 0 0,-1-1 1 0 0,1 1-1 0 0,0 0 0 0 0,0-1 0 0 0,0 1 1 0 0,0 0-1 0 0,0 0 0 0 0,1 0 0 0 0,-1-1-82 0 0,0 1 0 0 0,0-1 0 0 0,0 0-1 0 0,0 1 1 0 0,0-1 0 0 0,0 1 0 0 0,0-1-1 0 0,0 0 1 0 0,1 1 0 0 0,-1-1 0 0 0,0 0-1 0 0,0 1 1 0 0,0-1 0 0 0,1 0 0 0 0,-1 1-1 0 0,0-1 1 0 0,1 0 0 0 0,-1 0 0 0 0,0 1-1 0 0,1-1 1 0 0,-1 0 0 0 0,0 0 0 0 0,1 1-1 0 0,-1-1 1 0 0,0 0 0 0 0,1 0 0 0 0,-1 0-1 0 0,0 0 1 0 0,1 0 0 0 0,-1 0 0 0 0,1 0-1 0 0,-1 0 1 0 0,0 1 0 0 0,1-1 0 0 0,-1-1-1 0 0,1 1 1 0 0,14-7 1075 0 0,-2 0-263 0 0,5 6-398 0 0,0 0 0 0 0,1 2-1 0 0,-1-1 1 0 0,0 2 0 0 0,23 5-1 0 0,-23-4-257 0 0,11 4 165 0 0,1 0-1 0 0,46 20 0 0 0,-49-16-87 0 0,0-2 1 0 0,1 0-1 0 0,30 4 0 0 0,-28-9-218 0 0,42 0-1 0 0,59-4 539 0 0,3-9 145 0 0,-103 9-537 0 0,1-2 0 0 0,40-8 0 0 0,-5 4 98 0 0,-4 0 36 0 0,1-7 72 0 0,-48 10-259 0 0,-9 2-38 0 0,1-1-1 0 0,0 0 1 0 0,9-4-1 0 0,-16 5-27 0 0,4-6 76 0 0,-5 6-92 0 0,2-5-25 0 0,-1-6 753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2:50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66 8288 0 0,'0'0'756'0'0,"-1"0"-623"0"0,0 0 258 0 0,0 0 0 0 0,0-1 0 0 0,0 1 0 0 0,0 0 0 0 0,0-1 0 0 0,0 1 1 0 0,0-1-1 0 0,0 1 0 0 0,0-1 0 0 0,0 1 0 0 0,0-1 0 0 0,-1-1 0 0 0,0 0 802 0 0,-13-10 8839 0 0,12 16-10079 0 0,2-3 206 0 0,0 0-1 0 0,1 0 1 0 0,-1-1 0 0 0,0 1 0 0 0,1 0 0 0 0,-1 0-1 0 0,1 0 1 0 0,-1 0 0 0 0,1 0 0 0 0,-1 0-1 0 0,1 0 1 0 0,0 0 0 0 0,-1 1 0 0 0,1-1 42 0 0,1 7 604 0 0,8-6-753 0 0,0 0-1 0 0,0 0 0 0 0,0-1 0 0 0,0 0 0 0 0,0 0 0 0 0,13-2 0 0 0,23 2 69 0 0,8 2-104 0 0,-40-3-16 0 0,0 0-1 0 0,0 1 0 0 0,16 3 0 0 0,67 13 1 0 0,29-12 384 0 0,-116-5-368 0 0,158-7 582 0 0,-128 5-540 0 0,44-1-32 0 0,107-11 92 0 0,123-32 58 0 0,-165 37-126 0 0,-85 6-36 0 0,-27 3-14 0 0,63 8 0 0 0,-36-1 0 0 0,-16-4 128 0 0,1-2 0 0 0,-1-2 0 0 0,81-12 0 0 0,-58 5 29 0 0,4 0-5 0 0,-17 0-101 0 0,0 3 0 0 0,0 2-1 0 0,81 7 1 0 0,-23 9 13 0 0,-12-1 11 0 0,13 0 14 0 0,-69-5-43 0 0,49-1 0 0 0,33 0 18 0 0,-30 0 11 0 0,-90-6-60 0 0,314 1 204 0 0,-80-4-12 0 0,-155 3 28 0 0,-82 1-225 0 0,14-4-11 0 0,23-2 1 0 0,-36 5 0 0 0,0 0 0 0 0,-1 0 0 0 0,-1 3 0 0 0,-8 1 0 0 0,-2-2 0 0 0,-3 1 16 0 0,-7-2-96 0 0,-1-1-1141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2:58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5528 0 0,'4'-9'16092'0'0,"6"5"-10450"0"0,17 1-6579 0 0,-17 3 3307 0 0,117-20 667 0 0,-24 3-3001 0 0,-71 11 11 0 0,-22 4-376 0 0,0 0-1 0 0,15-1 1 0 0,-23 3-203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51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43 2760 0 0,'1'-1'2'0'0,"-1"0"0"0"0,1-1 0 0 0,0 1 0 0 0,-1-1 0 0 0,1 1 1 0 0,-1-1-1 0 0,1 1 0 0 0,-1-1 0 0 0,0 1 0 0 0,1-1 0 0 0,-1 1 0 0 0,0-1 0 0 0,0 0 0 0 0,0 1 0 0 0,0-1 1 0 0,-1 1-1 0 0,1-3 0 0 0,-1 4 159 0 0,1-1-1 0 0,0 0 1 0 0,0 0 0 0 0,-1 1 0 0 0,1-1-1 0 0,-1 0 1 0 0,1 1 0 0 0,-1-1 0 0 0,1 0 0 0 0,-1 1-1 0 0,1-1 1 0 0,-1 0 0 0 0,1 1 0 0 0,-1-1 0 0 0,0 0-1 0 0,0 1 431 0 0,0 0 0 0 0,0-1 0 0 0,-1 1 0 0 0,1-1 0 0 0,0 1 0 0 0,0 0 0 0 0,0 0 0 0 0,0 0 0 0 0,0 0 0 0 0,0 0 0 0 0,0 0 1 0 0,0 0-1 0 0,0 0 0 0 0,-2 0 0 0 0,0 1 138 0 0,-1 0 1 0 0,1 0 0 0 0,0 0 0 0 0,-1 0 0 0 0,1 1 0 0 0,0-1 0 0 0,-1 1 0 0 0,1 0 0 0 0,-3 2 0 0 0,1 0-221 0 0,0 1 0 0 0,0 0 1 0 0,0-1-1 0 0,-5 9 0 0 0,2-2-199 0 0,1 0 0 0 0,1 0 0 0 0,0 1 0 0 0,-7 18 0 0 0,9-17 58 0 0,0 0 0 0 0,0 0 0 0 0,-2 22 0 0 0,6-31-282 0 0,-1 1 1 0 0,1-1-1 0 0,1 0 0 0 0,-1 1 1 0 0,1-1-1 0 0,1 8 1 0 0,-1-10-54 0 0,-1 0 0 0 0,1 0 0 0 0,0 0 0 0 0,0 0 1 0 0,0-1-1 0 0,0 1 0 0 0,0 0 0 0 0,1 0 1 0 0,-1-1-1 0 0,0 1 0 0 0,1-1 0 0 0,-1 1 0 0 0,1-1 1 0 0,3 3-1 0 0,-4-3-16 0 0,1 0 0 0 0,0 0 0 0 0,0 0 0 0 0,0-1 0 0 0,0 1 0 0 0,0 0 0 0 0,0-1 1 0 0,0 1-1 0 0,0-1 0 0 0,0 0 0 0 0,1 0 0 0 0,-1 0 0 0 0,0 0 0 0 0,0 0 0 0 0,3-1 0 0 0,-1 0 6 0 0,0 0 0 0 0,0 0-1 0 0,0 0 1 0 0,0-1 0 0 0,0 0-1 0 0,-1 0 1 0 0,5-3 0 0 0,5-4 42 0 0,-1-1 1 0 0,-1 0-1 0 0,13-15 1 0 0,-20 20-38 0 0,9-8-44 0 0,0-2 0 0 0,20-30 0 0 0,-28 38-1432 0 0,-2-1-1 0 0,6-14 1 0 0,-6 15-4764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2:58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15032 0 0,'0'0'1357'0'0,"-1"1"-1117"0"0,-4 5 3044 0 0,0 4 834 0 0,6 9-1869 0 0,5 26-1 0 0,0 2-1650 0 0,6 204 144 0 0,-9-149-554 0 0,0 46 276 0 0,-9 179 703 0 0,4-171-1069 0 0,1 81 124 0 0,0-36 110 0 0,0-80-721 0 0,1-79 433 0 0,-4 128 729 0 0,-1-98-773 0 0,-7 72 0 0 0,5-47 0 0 0,7-56 0 0 0,0-29 0 0 0,0 0 0 0 0,-3 23 0 0 0,2-27-161 0 0,0 0-1 0 0,1 1 1 0 0,0-1 0 0 0,0 0-1 0 0,2 13 1 0 0,0-13 195 0 0,-1-1-1 0 0,2 0 1 0 0,-1 0 0 0 0,1 0-1 0 0,0-1 1 0 0,0 1 0 0 0,6 8-1 0 0,-8-12-54 0 0,2 0 78 0 0,0-1-1 0 0,-1 1 0 0 0,1-1 1 0 0,0 1-1 0 0,0-1 1 0 0,0 0-1 0 0,1 0 1 0 0,-1-1-1 0 0,0 1 1 0 0,1-1-1 0 0,4 2 1 0 0,8 4-68 0 0,-12-5 17 0 0,1 0 0 0 0,0 0 0 0 0,0 0 0 0 0,0 0 0 0 0,11 1 0 0 0,-10-2-1 0 0,0 0-1 0 0,0 1 0 0 0,11 4 0 0 0,0 2-4 0 0,25 8 0 0 0,-35-14 0 0 0,-1-1 0 0 0,0 0 0 0 0,1 0 0 0 0,12-1 0 0 0,-13 0 0 0 0,-1 0 0 0 0,1 0 0 0 0,0 1 0 0 0,0 0 0 0 0,0 0 0 0 0,8 2 0 0 0,-11-1 9 0 0,1 0-6 0 0,18-1-79 0 0,-21-1-257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5:49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4144 0 0,'-11'5'408'0'0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5:40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44 8320 0 0,'0'0'1564'0'0,"-5"13"3689"0"0,28-2-1095 0 0,-21-10-3520 0 0,11 1 420 0 0,-5 0-759 0 0,0-1-1 0 0,0 1 1 0 0,1-1-1 0 0,-1-1 1 0 0,12 0-1 0 0,12 1 645 0 0,112 4 186 0 0,-127-5-800 0 0,8-2-43 0 0,0-1 0 0 0,0 0 0 0 0,34-11-1 0 0,22-3 442 0 0,99-4 123 0 0,-76 11-382 0 0,127 5 0 0 0,-187 5-349 0 0,94 8 212 0 0,1-1 43 0 0,-113-6-310 0 0,24-2 37 0 0,15-1 60 0 0,-41 2-61 0 0,-1-1 1 0 0,42-8-1 0 0,-33 4-1508 0 0,-19 0 581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5:51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 4144 0 0,'0'0'319'0'0,"-17"12"11063"0"0,21-13-8040 0 0,14-4-352 0 0,-5 1-2540 0 0,1 0 0 0 0,18-2 1758 0 0,-30 6-2102 0 0,17 2 541 0 0,0 0-1 0 0,37 11 1 0 0,-30-6-415 0 0,17 4 141 0 0,-26-6-186 0 0,1 0 0 0 0,-1-2 0 0 0,1 0 0 0 0,21 1 0 0 0,2-3 104 0 0,34-1 66 0 0,203-23 934 0 0,-176 11-1010 0 0,13 0 43 0 0,-100 11-306 0 0,78-1 309 0 0,-77 3-265 0 0,0 0 0 0 0,-1 2-1 0 0,30 6 1 0 0,-23-3-62 0 0,-3-5-848 0 0,-7-2-2452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5:52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45 3224 0 0,'-8'0'283'0'0,"4"0"-169"0"0,-1 0 0 0 0,1-1 0 0 0,0 1 0 0 0,0-1 0 0 0,-7-2 1 0 0,9 2 687 0 0,0 0 1 0 0,-1 0 0 0 0,1 0-1 0 0,0 0 1 0 0,0 0 0 0 0,-3-3-1 0 0,4 3-178 0 0,-1 0 0 0 0,1-1 0 0 0,0 1 1 0 0,0 0-1 0 0,0 0 0 0 0,0-1 0 0 0,0 1 0 0 0,0-1 0 0 0,0 1 0 0 0,0-1 0 0 0,0-2 0 0 0,1 4-500 0 0,0-1-1 0 0,0 1 1 0 0,0 0-1 0 0,0-1 1 0 0,0 1 0 0 0,0 0-1 0 0,0-1 1 0 0,0 1-1 0 0,0 0 1 0 0,0-1 0 0 0,0 1-1 0 0,0 0 1 0 0,0-1-1 0 0,0 1 1 0 0,0 0 0 0 0,0 0-1 0 0,1-1 1 0 0,-1 1-1 0 0,0 0 1 0 0,0-1 0 0 0,0 1-1 0 0,1 0 1 0 0,-1 0-1 0 0,0-1 1 0 0,1 1-44 0 0,0-1-1 0 0,0 1 1 0 0,0 0-1 0 0,-1-1 1 0 0,1 1-1 0 0,0 0 1 0 0,0 0 0 0 0,0-1-1 0 0,0 1 1 0 0,0 0-1 0 0,0 0 1 0 0,1 0-1 0 0,13 1 629 0 0,-1 0-1 0 0,16 4 1 0 0,13 1 133 0 0,37 3 84 0 0,97 3 937 0 0,189-19-53 0 0,19 2-601 0 0,-99-2-437 0 0,-266 9-583 0 0,-19-2-324 0 0,4 13-2936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5:5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58 8264 0 0,'0'0'374'0'0,"-1"0"0"0"0,1 0-287 0 0,-1 0 0 0 0,0 0 1 0 0,1 0-1 0 0,-1 0 0 0 0,1 0 1 0 0,-1 0-1 0 0,1 0 0 0 0,-1 0 1 0 0,1 0-1 0 0,-1 0 0 0 0,1-1 1 0 0,-1 1-1 0 0,1 0 0 0 0,-1 0 1 0 0,1 0-1 0 0,-1-1 0 0 0,1 1 1 0 0,-1 0-1 0 0,1-1 0 0 0,-1 1 1 0 0,1 0-1 0 0,0-1 0 0 0,-1 1 1 0 0,1 0-1 0 0,-1-1 0 0 0,1 1 1 0 0,0-1-1 0 0,0 1 0 0 0,-1-1 1 0 0,1 1-1 0 0,0-1 0 0 0,0 1 1 0 0,-1-1-1 0 0,1 0 0 0 0,2-17 2816 0 0,0 9-2602 0 0,2 4-42 0 0,0 0 3835 0 0,17 12-2377 0 0,-10-3-1374 0 0,1-1 1 0 0,-1-1-1 0 0,1 1 0 0 0,-1-2 1 0 0,16 1-1 0 0,100-8 1417 0 0,-71 2-1294 0 0,74 4-1 0 0,149 7 89 0 0,-6-1-544 0 0,-203-1 409 0 0,191 19 208 0 0,-171-10-48 0 0,1-4-1 0 0,143-3 1 0 0,-152-10-263 0 0,96-7 679 0 0,-162 9-957 0 0,27-4 545 0 0,-41 5-572 0 0,0-1 1 0 0,1 1 0 0 0,-1-1-1 0 0,0 0 1 0 0,0 0 0 0 0,1 0-1 0 0,-1 0 1 0 0,0 0 0 0 0,0-1-1 0 0,0 1 1 0 0,0-1 0 0 0,-1 1-1 0 0,1-1 1 0 0,2-2 0 0 0,-3 1-8 0 0,0 1 1 0 0,0-1-1 0 0,-1 0 1 0 0,1 1-1 0 0,-1-1 1 0 0,0 0-1 0 0,0-4 1 0 0,1-4-644 0 0,0 1-224 0 0,-1 0-58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5:59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67 7400 0 0,'-1'-2'61'0'0,"-1"1"-1"0"0,1-1 1 0 0,0 1 0 0 0,-1-1 0 0 0,1 1 0 0 0,0 0-1 0 0,-1-1 1 0 0,0 1 0 0 0,1 0 0 0 0,-1 0 0 0 0,-2-1 0 0 0,-15-1 126 0 0,-18 3 6200 0 0,31 2-1468 0 0,6-2-4803 0 0,0 0 0 0 0,0 0 1 0 0,0 1-1 0 0,0-1 1 0 0,-1 0-1 0 0,1 0 1 0 0,0 0-1 0 0,0 0 0 0 0,0 0 1 0 0,1 3 1746 0 0,0-3-1747 0 0,0 3 62 0 0,1 0-1 0 0,0 0 1 0 0,1-1 0 0 0,-1 1 0 0 0,0 0-1 0 0,1-1 1 0 0,-1 0 0 0 0,1 0-1 0 0,0 1 1 0 0,0-1 0 0 0,0-1-1 0 0,0 1 1 0 0,0 0 0 0 0,0-1 0 0 0,1 0-1 0 0,-1 0 1 0 0,4 1 0 0 0,9 2 286 0 0,0-1 0 0 0,25 1 0 0 0,-17-1-62 0 0,94 3 777 0 0,-27-2-618 0 0,245-8 215 0 0,-316 3-756 0 0,12-2 54 0 0,-1-1 0 0 0,0-2 0 0 0,54-16 0 0 0,85-43 198 0 0,-153 57-219 0 0,-11 6-299 0 0,-5 5 1162 0 0,0-1-2508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7:3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0 15664 0 0,'-14'6'1695'0'0,"7"1"-1189"0"0,0 0 0 0 0,0 0 0 0 0,1 1 0 0 0,0 0 0 0 0,0 0-1 0 0,-6 15 1 0 0,-21 55 1876 0 0,21-48-2599 0 0,-11 31 328 0 0,-13 32 527 0 0,14-49 646 0 0,21-43-975 0 0,0-1-229 0 0,0 0-1 0 0,0 0 1 0 0,0-1-1 0 0,0 1 1 0 0,1 0-1 0 0,-1-1 0 0 0,0 1 1 0 0,0-1-1 0 0,0 1 1 0 0,0-1-1 0 0,1 0 1 0 0,-1 1-1 0 0,0-1 1 0 0,0 0-1 0 0,-4-8 130 0 0,1 0 1 0 0,0 0-1 0 0,0 0 0 0 0,1 0 1 0 0,-4-15-1 0 0,-3-12 14 0 0,5 21-63 0 0,5 12-112 0 0,0 0 1 0 0,-1 1 0 0 0,0-1 0 0 0,0 0 0 0 0,0 1-1 0 0,0-1 1 0 0,0 1 0 0 0,0 0 0 0 0,0-1 0 0 0,-1 1-1 0 0,-3-4 1 0 0,5 6-40 0 0,-1 0-1 0 0,1 0 0 0 0,-1 0 1 0 0,0 0-1 0 0,1 0 1 0 0,-1 0-1 0 0,1 0 0 0 0,-1 0 1 0 0,1 0-1 0 0,-1 0 1 0 0,1 1-1 0 0,-1-1 1 0 0,1 0-1 0 0,-1 0 0 0 0,1 1 1 0 0,0-1-1 0 0,-1 0 1 0 0,1 1-1 0 0,-1-1 0 0 0,1 0 1 0 0,0 1-1 0 0,-1-1 1 0 0,1 1-1 0 0,0-1 0 0 0,-1 1 1 0 0,1-1-1 0 0,0 0 1 0 0,0 1-1 0 0,-1-1 1 0 0,1 1-1 0 0,0-1 0 0 0,0 2 1 0 0,-9 16-98 0 0,2 3 60 0 0,1 0 0 0 0,0 1-1 0 0,-3 37 1 0 0,8-46 32 0 0,0 0-1 0 0,1 1 1 0 0,0-1 0 0 0,1 0-1 0 0,4 21 1 0 0,-3-27 29 0 0,5 16 153 0 0,-6-22-175 0 0,-1-1 0 0 0,1 1 1 0 0,0 0-1 0 0,-1-1 0 0 0,1 1 1 0 0,-1 0-1 0 0,1-1 0 0 0,0 1 1 0 0,-1 0-1 0 0,1-1 0 0 0,0 1 0 0 0,0-1 1 0 0,0 0-1 0 0,-1 1 0 0 0,1-1 1 0 0,0 0-1 0 0,0 1 0 0 0,0-1 1 0 0,0 0-1 0 0,0 0 0 0 0,0 0 0 0 0,-1 0 1 0 0,3 0-1 0 0,1 0 22 0 0,0 0-1 0 0,0 0 0 0 0,0-1 1 0 0,-1 1-1 0 0,1-1 1 0 0,0 0-1 0 0,0 0 1 0 0,0-1-1 0 0,-1 1 0 0 0,1-1 1 0 0,0 0-1 0 0,-1 0 1 0 0,4-3-1 0 0,3-2-10 0 0,0-1 0 0 0,0-1-1 0 0,-1 0 1 0 0,0 0 0 0 0,0-1-1 0 0,-1 0 1 0 0,7-12 0 0 0,4-3-92 0 0,28-34-2385 0 0,-35 42 1505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05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40 3224 0 0,'0'0'143'0'0,"-12"-5"26"0"0,-43-15 10164 0 0,37 19-7427 0 0,15 4-548 0 0,8 4-1624 0 0,-4-6-247 0 0,11 11 1046 0 0,-8-9-1342 0 0,1 0-1 0 0,0-1 0 0 0,-1 0 1 0 0,1 0-1 0 0,0-1 0 0 0,0 1 0 0 0,0-1 1 0 0,0 0-1 0 0,1 0 0 0 0,6 0 1 0 0,8-1 224 0 0,28-3 1 0 0,-31 2-117 0 0,175-13 645 0 0,-143 11-775 0 0,197-5 766 0 0,56 1-375 0 0,-142 12 1384 0 0,-41-3-1943 0 0,-86-2 9 0 0,229-9 368 0 0,-182 5-316 0 0,72-8 867 0 0,61 11-700 0 0,-102 2 58 0 0,-67 1-71 0 0,61 11-1 0 0,-32-3-49 0 0,-6 2-24 0 0,-45-8-40 0 0,0 0 0 0 0,35 1 0 0 0,-51-5-86 0 0,1 1 0 0 0,-1 0-1 0 0,0 0 1 0 0,11 4 0 0 0,-12-3-7 0 0,0-1 0 0 0,0 1 1 0 0,0-1-1 0 0,0-1 1 0 0,0 1-1 0 0,0-1 0 0 0,0 1 1 0 0,6-2-1 0 0,7 1-80 0 0,-14 0 38 0 0,-1 0 1 0 0,0 0 0 0 0,0 0 0 0 0,0 0 0 0 0,0-1 0 0 0,1 1-1 0 0,-1-1 1 0 0,0 1 0 0 0,0-1 0 0 0,0 0 0 0 0,3-2 0 0 0,-5 2-223 0 0,-6-15-720 0 0,1 10-3440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16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27 3224 0 0,'-5'-1'13337'0'0,"12"-2"-12861"0"0,-3 0-91 0 0,1 1 1 0 0,-1 0-1 0 0,1 0 1 0 0,0 0 0 0 0,-1 0-1 0 0,1 1 1 0 0,0 0-1 0 0,0 0 1 0 0,0 0-1 0 0,8 1 1 0 0,12 0 1367 0 0,33-1 1117 0 0,-13-2-1807 0 0,1 1 1 0 0,51 5-1 0 0,10 3 207 0 0,67 6-184 0 0,-70-3-667 0 0,-50-6-214 0 0,30-2 104 0 0,-47-1-150 0 0,-29 0-140 0 0,-1-1-1 0 0,1 0 1 0 0,0 0-1 0 0,0-1 1 0 0,0 0-1 0 0,-1 0 1 0 0,1-1-1 0 0,-1 0 1 0 0,0 0-1 0 0,7-4 1 0 0,-12 6-583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51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21 8752 0 0,'0'0'1240'0'0,"2"-20"12996"0"0,-2 20-14060 0 0,-9 3 1646 0 0,7-2-1833 0 0,0 1 1 0 0,0-1-1 0 0,0 1 0 0 0,1-1 1 0 0,-1 1-1 0 0,0 0 0 0 0,-1 1 1 0 0,-3 8 80 0 0,1 0 0 0 0,0 1 0 0 0,1-1 0 0 0,0 1 0 0 0,-3 18 0 0 0,5-23-72 0 0,1 1 0 0 0,1-1 1 0 0,0 1-1 0 0,0-1 1 0 0,0 1-1 0 0,1-1 1 0 0,0 1-1 0 0,0-1 0 0 0,1 1 1 0 0,3 8-1 0 0,-4-13 2 0 0,-1-1 0 0 0,1 0 0 0 0,0 1 0 0 0,1-1 0 0 0,-1 0 0 0 0,0 1 0 0 0,1-1 0 0 0,-1 0 0 0 0,1 0 0 0 0,-1 0 0 0 0,1-1 0 0 0,0 1 0 0 0,0 0 0 0 0,0-1 0 0 0,0 1 0 0 0,0-1 0 0 0,0 1 0 0 0,1-1 0 0 0,-1 0 0 0 0,0 0 0 0 0,1 0 0 0 0,-1 0 0 0 0,0-1 0 0 0,1 1 0 0 0,-1-1 0 0 0,1 1 0 0 0,0-1 0 0 0,-1 0 0 0 0,1 0 0 0 0,-1 0 0 0 0,1 0 0 0 0,-1 0 0 0 0,1-1 0 0 0,-1 1 0 0 0,1-1 0 0 0,-1 1 0 0 0,1-1 0 0 0,-1 0 0 0 0,0 0 0 0 0,1 0 0 0 0,3-3 0 0 0,0 0 19 0 0,0 0 0 0 0,-1-1 0 0 0,1 0 0 0 0,-1 1 0 0 0,0-2 1 0 0,0 1-1 0 0,-1 0 0 0 0,0-1 0 0 0,4-7 0 0 0,5-9 275 0 0,12-30 1 0 0,-2 3 590 0 0,-17 37-548 0 0,-5 9-188 0 0,0 0 1 0 0,1 0-1 0 0,-1 0 1 0 0,1 0-1 0 0,0 1 1 0 0,2-4-1 0 0,-3 5 38 0 0,-2 3-171 0 0,1-1 1 0 0,-1 0-1 0 0,1 1 1 0 0,-1-1-1 0 0,1 1 1 0 0,0-1-1 0 0,0 0 1 0 0,0 1-1 0 0,0-1 1 0 0,0 3-1 0 0,-9 104 197 0 0,9-100-229 0 0,1 0 0 0 0,0 0 0 0 0,0 1 0 0 0,0-1 0 0 0,1 0-1 0 0,1 0 1 0 0,2 7 0 0 0,-5-14-70 0 0,1 0-1 0 0,-1-1 1 0 0,0 1-1 0 0,1 0 1 0 0,-1-1-1 0 0,0 1 1 0 0,1-1 0 0 0,-1 1-1 0 0,1 0 1 0 0,-1-1-1 0 0,1 1 1 0 0,-1-1-1 0 0,1 1 1 0 0,0-1-1 0 0,-1 0 1 0 0,1 1 0 0 0,-1-1-1 0 0,1 0 1 0 0,0 1-1 0 0,0-1 1 0 0,-1 0-1 0 0,1 0 1 0 0,0 1-1 0 0,-1-1 1 0 0,2 0 0 0 0,-1 0-163 0 0,1 0 0 0 0,-1 0 0 0 0,0-1 0 0 0,1 1 1 0 0,-1 0-1 0 0,0-1 0 0 0,0 1 0 0 0,1-1 1 0 0,-1 1-1 0 0,0-1 0 0 0,0 1 0 0 0,0-1 0 0 0,2-1 1 0 0,6-5-1834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17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88 7456 0 0,'-14'2'794'0'0,"-20"-6"366"0"0,30 3-254 0 0,0 0-1 0 0,1 0 1 0 0,-1 0 0 0 0,0-1 0 0 0,1 0-1 0 0,-6-3 1530 0 0,9 4-2187 0 0,0 0 0 0 0,0 0-1 0 0,0 0 1 0 0,0 0 0 0 0,1 0-1 0 0,-1 0 1 0 0,0 0-1 0 0,0 0 1 0 0,1 0 0 0 0,-1 0-1 0 0,0 0 1 0 0,1 0-1 0 0,0-1 1 0 0,4 1-57 0 0,0-1 0 0 0,1 1-1 0 0,-1-1 1 0 0,1 1 0 0 0,-1 1 0 0 0,1-1 0 0 0,0 1 0 0 0,-1 0-1 0 0,10 2 1 0 0,1-2-16 0 0,3 1 43 0 0,0 1 0 0 0,-1 1 0 0 0,28 8 0 0 0,24 3 330 0 0,42-3 573 0 0,158-3 0 0 0,-33-28 365 0 0,-1-15-273 0 0,-116 15-657 0 0,-14 9-150 0 0,-90 11-319 0 0,0 0-1 0 0,-1 1 0 0 0,1 1 0 0 0,26 6 0 0 0,-26-4-96 0 0,-8-1 118 0 0,0 0 0 0 0,1-1-1 0 0,-1 0 1 0 0,1-1 0 0 0,0 0 0 0 0,-1 0-1 0 0,1-1 1 0 0,9-1 0 0 0,-11 1-143 0 0,2-5 232 0 0,-9 4-184 0 0,2 0-4 0 0,-2 1-5 0 0,1-1 0 0 0,-1 1 0 0 0,0 0 0 0 0,1 0 0 0 0,-1-1 1 0 0,1 1-1 0 0,-1 0 0 0 0,0 0 0 0 0,1-1 0 0 0,-1 1 1 0 0,0-1-1 0 0,1 1 0 0 0,-1 0 0 0 0,0-1 0 0 0,0 1 0 0 0,1-1 1 0 0,-1 1-1 0 0,0 0 0 0 0,0-1 0 0 0,0 1 0 0 0,0-1 1 0 0,0 1-1 0 0,0-1 0 0 0,1 1 0 0 0,-1-1 0 0 0,0 1 0 0 0,0-1 1 0 0,0 1-1 0 0,0-1 0 0 0,-1 1 0 0 0,1-1 0 0 0,0 0 0 0 0,-1-20-197 0 0,1 20-262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54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12752 0 0,'0'0'3025'0'0,"6"0"-1809"0"0,26-2 819 0 0,47-8 0 0 0,-38 4-1305 0 0,2 2-236 0 0,0 2 0 0 0,0 2 0 0 0,1 2 0 0 0,-1 2 1 0 0,49 10-1 0 0,-66-10-211 0 0,0-2 0 0 0,0 0 0 0 0,0-2 0 0 0,0-1 0 0 0,41-7-1 0 0,126-35 1050 0 0,-174 38-1232 0 0,86-29 131 0 0,-92 31-1355 0 0,-12 3 425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56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 9184 0 0,'0'0'704'0'0,"-1"0"-491"0"0,-5 2-170 0 0,-9 3 1244 0 0,4-3 682 0 0,-24 5 5080 0 0,35-7-6938 0 0,-1 0 0 0 0,1 0 0 0 0,-1 0 0 0 0,0 0 1 0 0,1 0-1 0 0,-1 0 0 0 0,0 1 0 0 0,1-1 0 0 0,-1 0 0 0 0,1 0 1 0 0,-1 0-1 0 0,0 1 0 0 0,1-1 0 0 0,-1 0 0 0 0,1 0 1 0 0,-1 1-1 0 0,1-1 0 0 0,-1 1 0 0 0,1-1 0 0 0,-1 0 0 0 0,1 1 1 0 0,0-1-1 0 0,-1 1 0 0 0,1-1 0 0 0,-1 1 0 0 0,1-1 0 0 0,0 1 1 0 0,0 0-1 0 0,-1-1 0 0 0,1 1 0 0 0,0-1 0 0 0,0 1 1 0 0,0-1-1 0 0,-1 1 0 0 0,1 0 0 0 0,0-1 0 0 0,0 1 0 0 0,0 0 1 0 0,0-1-1 0 0,0 1 0 0 0,0-1 0 0 0,0 1 0 0 0,1 0 0 0 0,-1-1 1 0 0,0 1-1 0 0,0-1 0 0 0,1 2 0 0 0,-1 1-44 0 0,1-1 0 0 0,0 1-1 0 0,0-1 1 0 0,0 1 0 0 0,1-1 0 0 0,-1 0-1 0 0,0 1 1 0 0,1-1 0 0 0,2 3 0 0 0,1-1 38 0 0,0 0 0 0 0,0-1 0 0 0,1 1 0 0 0,-1-1 1 0 0,1 0-1 0 0,0-1 0 0 0,-1 1 0 0 0,1-1 1 0 0,0 0-1 0 0,1-1 0 0 0,-1 0 0 0 0,11 2 1 0 0,6-2 42 0 0,0-1 0 0 0,28-3 1 0 0,-10 0-16 0 0,106 4 186 0 0,50-4-54 0 0,73-3 110 0 0,-89 4-70 0 0,51 4-305 0 0,23-1 0 0 0,-117-3-50 0 0,58-3 1540 0 0,-138-2-1225 0 0,90-4 78 0 0,51 20-343 0 0,-196-9 0 0 0,15 1 0 0 0,0-1 0 0 0,26-3 0 0 0,17-7 0 0 0,-54 8 206 0 0,-1 0 1 0 0,0 0-1 0 0,1-1 1 0 0,9-5-1 0 0,-24-8-2522 0 0,0 6-964 0 0,5 3 1484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29:59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2760 0 0,'0'0'125'0'0,"-10"0"22"0"0,5 1-313 0 0,1-1 1038 0 0,0 1 0 0 0,1-1 0 0 0,-1 1 0 0 0,0 0 0 0 0,1 0 0 0 0,-1 0-1 0 0,1 1 1 0 0,-1-1 0 0 0,-5 5 3979 0 0,21 3-3594 0 0,2-4-676 0 0,0-2 0 0 0,0 1 0 0 0,0-2 0 0 0,1 0 0 0 0,-1-1 0 0 0,27-1 0 0 0,2 1 354 0 0,46 2 778 0 0,53 5 290 0 0,0 1-1997 0 0,82 12 578 0 0,-152-9-72 0 0,258 33 495 0 0,-6-50 769 0 0,-217 0-1329 0 0,-7-4 53 0 0,-58 4 34 0 0,67 1 0 0 0,-18 2-339 0 0,-22-1-150 0 0,-67 3-248 0 0,-1 0 0 0 0,1 0 0 0 0,0 0-1 0 0,0-1 1 0 0,-1 1 0 0 0,1-1 0 0 0,0 1 0 0 0,-1-1 0 0 0,3 0-1 0 0,-4 0-4 0 0,1 1-1 0 0,-1 0 1 0 0,1 0-1 0 0,-1-1 1 0 0,1 1-1 0 0,-1 0 1 0 0,1-1-1 0 0,-1 1 1 0 0,0-1-1 0 0,1 1 0 0 0,-1 0 1 0 0,0-1-1 0 0,1 1 1 0 0,-1-1-1 0 0,0 1 1 0 0,0-1-1 0 0,0 1 1 0 0,1-1-1 0 0,-1 1 1 0 0,0-1-1 0 0,0 1 0 0 0,0-1 1 0 0,0 1-1 0 0,0-1 1 0 0,0 0-1 0 0,0 1 1 0 0,0-1-1 0 0,0 1 1 0 0,0-1-1 0 0,0 1 0 0 0,0-2 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03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53 2760 0 0,'0'0'125'0'0,"-5"-1"217"0"0,-5-4 6083 0 0,7 2-4736 0 0,-15-23 12129 0 0,31 25-12923 0 0,6-1-358 0 0,22-2 327 0 0,106-6 623 0 0,-43 9-889 0 0,96 2 269 0 0,-61 1-362 0 0,56 3 14 0 0,160 8 409 0 0,-285-11-651 0 0,-58 1-157 0 0,-7-3-109 0 0,-2 0-62 0 0,-2 0-211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06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52 7456 0 0,'-6'-2'172'0'0,"0"-1"0"0"0,0 0-1 0 0,0 1 1 0 0,0 0 0 0 0,-11-1 0 0 0,-21-9 1894 0 0,22 5 1385 0 0,-32-10 0 0 0,82 26 2355 0 0,75 16-3860 0 0,-51-16-1278 0 0,91 12 528 0 0,352 14 891 0 0,2-47-378 0 0,-338 0-1242 0 0,16-1 14 0 0,28 2 224 0 0,-172 15-525 0 0,-37-5-191 0 0,1 1 0 0 0,-1 0 0 0 0,0 0-1 0 0,1 0 1 0 0,-1 0 0 0 0,0-1 0 0 0,1 1-1 0 0,-1 0 1 0 0,0 0 0 0 0,1-1 0 0 0,-1 1 0 0 0,0 0-1 0 0,0 0 1 0 0,1-1 0 0 0,-1 1 0 0 0,0 0-1 0 0,0-1 1 0 0,0 1 0 0 0,1 0 0 0 0,-1-1-1 0 0,0 1 1 0 0,0 0 0 0 0,0-1 0 0 0,0 1-1 0 0,0-1 1 0 0,0 1 0 0 0,0 0 0 0 0,0-1 0 0 0,0 1-1 0 0,0-1 1 0 0,0 1 0 0 0,0 0 0 0 0,0-1-1 0 0,-1-11-4234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08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7544 0 0,'-12'7'16156'0'0,"12"-7"-15949"0"0,0 1 1 0 0,0-1-1 0 0,0 1 1 0 0,6 6 1517 0 0,-4-6-1695 0 0,0 0 0 0 0,1 0 0 0 0,-1 1 0 0 0,0-1-1 0 0,1-1 1 0 0,-1 1 0 0 0,5 1 0 0 0,331 5 2795 0 0,124-4-1265 0 0,-404 1-1392 0 0,72 5 471 0 0,-104-7-485 0 0,0 0 0 0 0,0-2-1 0 0,0-1 1 0 0,-1-1 0 0 0,1-1 0 0 0,30-8 0 0 0,-48 9-153 0 0,0-1 1 0 0,13-6-1 0 0,-9 0-98 0 0,-5 3-119 0 0,-6 5-138 0 0,-6 1-3523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13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76 218 2304 0 0,'-13'4'253'0'0,"8"-3"2331"0"0,-11-5 5935 0 0,1-6-4831 0 0,7 4-2654 0 0,-1-5 1151 0 0,9 11-1831 0 0,0-1 1 0 0,-1 0-1 0 0,1 0 1 0 0,-1 0-1 0 0,1 1 1 0 0,-1-1-1 0 0,1 0 1 0 0,-1 1-1 0 0,1-1 1 0 0,-1 0 0 0 0,0 1-1 0 0,1-1 1 0 0,-1 1-1 0 0,0-1 1 0 0,-1 0-1 0 0,29 8 40 0 0,-1-1-1 0 0,1-2 0 0 0,0-1 0 0 0,0-1 1 0 0,38-1-1 0 0,107 6 634 0 0,-120-6-806 0 0,-22 0-13 0 0,45-3 0 0 0,-74 1-187 0 0,1 1 0 0 0,-1 0 1 0 0,1 0-1 0 0,-1 0 0 0 0,1-1 0 0 0,-1 1 0 0 0,1-1 0 0 0,-1 1 0 0 0,1-1 1 0 0,-1 0-1 0 0,1 0 0 0 0,-1 1 0 0 0,0-1 0 0 0,0 0 0 0 0,3-2 1 0 0,-4 2 4 0 0,1 0 0 0 0,-1 0 0 0 0,1 1 1 0 0,-1-1-1 0 0,0 0 0 0 0,1 0 1 0 0,-1 0-1 0 0,0 0 0 0 0,0 0 1 0 0,0 0-1 0 0,1 0 0 0 0,-1 1 1 0 0,0-1-1 0 0,0 0 0 0 0,0 0 1 0 0,0 0-1 0 0,-1 0 0 0 0,1 0 1 0 0,-1-2-1 0 0,0 0 19 0 0,-1-1 0 0 0,1 1 0 0 0,-1-1 1 0 0,0 1-1 0 0,-1 0 0 0 0,1-1 0 0 0,0 1 0 0 0,-1 0 0 0 0,0 1 0 0 0,-5-5 0 0 0,-21-15 111 0 0,-64-34 0 0 0,63 39-128 0 0,22 12-8 0 0,-3-1 43 0 0,1 0 0 0 0,-10-8-1 0 0,20 13-61 0 0,-1 1-1 0 0,1 0 1 0 0,0 0-1 0 0,0 0 1 0 0,0 0 0 0 0,-1 0-1 0 0,1 0 1 0 0,0 0-1 0 0,0-1 1 0 0,0 1-1 0 0,0 0 1 0 0,-1 0-1 0 0,1 0 1 0 0,0 0-1 0 0,0-1 1 0 0,0 1-1 0 0,0 0 1 0 0,0 0-1 0 0,0 0 1 0 0,0 0-1 0 0,0-1 1 0 0,-1 1-1 0 0,1 0 1 0 0,0 0-1 0 0,0 0 1 0 0,0-1 0 0 0,0 1-1 0 0,0 0 1 0 0,0 0-1 0 0,0-1 1 0 0,0 1-1 0 0,0 0 1 0 0,0 0-1 0 0,0 0 1 0 0,1-1-1 0 0,-1 1 1 0 0,0 0-1 0 0,0 0 1 0 0,0 0-1 0 0,0-1 1 0 0,0 1-1 0 0,0 0 1 0 0,11-5 53 0 0,16 3 67 0 0,36 10-112 0 0,0 3 1 0 0,61 18 0 0 0,-112-26-2 0 0,-1 1 0 0 0,1 0 0 0 0,-1 0 0 0 0,0 1 0 0 0,-1 1 0 0 0,1 0 0 0 0,12 10 0 0 0,-21-15-5 0 0,-1 0 1 0 0,0 0-1 0 0,1 0 1 0 0,-1 1-1 0 0,0-1 1 0 0,0 0-1 0 0,0 1 0 0 0,0-1 1 0 0,0 1-1 0 0,0-1 1 0 0,0 1-1 0 0,-1 0 0 0 0,1-1 1 0 0,-1 1-1 0 0,1 0 1 0 0,-1-1-1 0 0,1 1 1 0 0,-1 0-1 0 0,0 0 0 0 0,0 0 1 0 0,0-1-1 0 0,0 1 1 0 0,0 0-1 0 0,0 0 0 0 0,-1-1 1 0 0,1 1-1 0 0,0 0 1 0 0,-1 0-1 0 0,0-1 1 0 0,1 1-1 0 0,-1 0 0 0 0,0-1 1 0 0,0 1-1 0 0,0-1 1 0 0,-1 3-1 0 0,-5 5 26 0 0,0 0-1 0 0,0-1 1 0 0,-1 0 0 0 0,-12 10-1 0 0,16-14-22 0 0,-21 15-3 0 0,0-1 0 0 0,-45 23 0 0 0,67-40-5 0 0,-10 5-149 0 0,10-5-2 0 0,0 0 0 0 0,0 0 1 0 0,1 1-1 0 0,-1-1 1 0 0,0 1-1 0 0,1-1 0 0 0,-1 1 1 0 0,1 0-1 0 0,-4 4 0 0 0,6-6-38 0 0,-1 0-1 0 0,1 1 0 0 0,0-1 1 0 0,0 1-1 0 0,-1-1 1 0 0,1 1-1 0 0,0-1 0 0 0,0 1 1 0 0,0-1-1 0 0,0 1 0 0 0,0-1 1 0 0,0 1-1 0 0,0-1 1 0 0,0 1-1 0 0,0-1 0 0 0,0 1 1 0 0,0-1-1 0 0,0 1 0 0 0,0-1 1 0 0,0 1-1 0 0,0 0 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16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60 256 3224 0 0,'-12'-4'814'0'0,"4"1"4018"0"0,-5-6 1621 0 0,-13-15 1591 0 0,114 32-5690 0 0,-60-9-2023 0 0,1-1 1 0 0,-1-1 0 0 0,50-12-1 0 0,-53 9-60 0 0,5-1-126 0 0,-1-1 0 0 0,-1-1 0 0 0,52-23 0 0 0,-78 30-123 0 0,0 1-4 0 0,0 0 0 0 0,0 0 0 0 0,0 0-1 0 0,0 0 1 0 0,0 0 0 0 0,0 0 0 0 0,0-1 0 0 0,-1 1-1 0 0,1-1 1 0 0,-1 1 0 0 0,1-1 0 0 0,-1 0 0 0 0,0 0-1 0 0,2-2 1 0 0,-3 4 202 0 0,0-1-198 0 0,0 1 0 0 0,0-1 0 0 0,0 1 0 0 0,0-1 0 0 0,-1 1 0 0 0,1 0 0 0 0,0-1 0 0 0,0 1 0 0 0,0-1 0 0 0,-1 1 0 0 0,1 0 0 0 0,0-1 0 0 0,0 1 0 0 0,-1-1 0 0 0,1 1 0 0 0,0 0 0 0 0,-1 0 0 0 0,1-1 0 0 0,-1 1 0 0 0,-15-10 75 0 0,0 2-1 0 0,-1 0 1 0 0,1 1-1 0 0,-2 0 1 0 0,-32-7-1 0 0,3 0-62 0 0,40 11-7 0 0,1 0 0 0 0,-1 0 0 0 0,1-1 0 0 0,0 0 0 0 0,-9-8-1 0 0,11 10-24 0 0,4 2-2 0 0,0-1 0 0 0,0 1 0 0 0,0 0 0 0 0,0 0 0 0 0,0 0 0 0 0,-1 0 0 0 0,1 0 0 0 0,0 0 0 0 0,0 0 1 0 0,0 0-1 0 0,0 0 0 0 0,0-1 0 0 0,0 1 0 0 0,0 0 0 0 0,-1 0 0 0 0,1 0 0 0 0,0 0 0 0 0,0 0 0 0 0,0-1 0 0 0,0 1 0 0 0,0 0 0 0 0,0 0 0 0 0,0 0 0 0 0,0 0 0 0 0,0-1 0 0 0,0 1 0 0 0,0 0 0 0 0,0 0 0 0 0,0 0 0 0 0,0 0 0 0 0,0 0 0 0 0,0-1 1 0 0,0 1-1 0 0,0 0 0 0 0,0 0 0 0 0,0 0 0 0 0,0 0 0 0 0,0-1 0 0 0,0 1 0 0 0,0 0 0 0 0,1 0 0 0 0,-1 0 0 0 0,0 0 0 0 0,0 0 0 0 0,0 0 0 0 0,0-1 0 0 0,0 1 0 0 0,0 0 0 0 0,0 0 0 0 0,1 0 0 0 0,-1 0 0 0 0,0 0 0 0 0,0 0 0 0 0,0 0 0 0 0,0 0 1 0 0,0 0-1 0 0,1 0 0 0 0,-1-1 0 0 0,0 1 0 0 0,0 0 0 0 0,0 0 0 0 0,0 0 0 0 0,1 0 0 0 0,-1 0 0 0 0,0 0 0 0 0,0 0 0 0 0,0 0 0 0 0,1 0 0 0 0,11-1-15 0 0,61 6-59 0 0,3 0 16 0 0,96-5 69 0 0,-171 1 0 0 0,0 0 1 0 0,0 0-1 0 0,0 0 1 0 0,0-1 0 0 0,0 1-1 0 0,0 0 1 0 0,0 0-1 0 0,-1 0 1 0 0,1 0-1 0 0,0 0 1 0 0,-1 0 0 0 0,1 1-1 0 0,-1-1 1 0 0,1 0-1 0 0,0 2 1 0 0,-1-2-8 0 0,1 2 14 0 0,-1 0 1 0 0,1 0-1 0 0,-1 0 0 0 0,1 0 1 0 0,-1 0-1 0 0,0 0 0 0 0,0 0 1 0 0,-1 0-1 0 0,1 0 0 0 0,-1 0 1 0 0,1 0-1 0 0,-1 0 0 0 0,0 0 1 0 0,0 0-1 0 0,0 0 0 0 0,-3 3 1 0 0,-3 7-25 0 0,0-1 1 0 0,-12 15 0 0 0,9-14-139 0 0,1 0 231 0 0,0 0 0 0 0,-1-1 0 0 0,0-1 0 0 0,-1 0-1 0 0,-1 0 1 0 0,-14 10 0 0 0,25-21-344 0 0,-4-9-5070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19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52 286 15552 0 0,'-3'-5'232'0'0,"0"0"1"0"0,0 0 0 0 0,-1 0-1 0 0,0 1 1 0 0,1-1-1 0 0,-2 1 1 0 0,1 0 0 0 0,0 0-1 0 0,-6-3 1 0 0,9 6-147 0 0,1 1-1 0 0,-1 0 1 0 0,1 0-1 0 0,-1-1 1 0 0,1 1-1 0 0,-1 0 1 0 0,1-1 0 0 0,-1 1-1 0 0,1 0 1 0 0,0-1-1 0 0,-1 1 1 0 0,1-1-1 0 0,0 1 1 0 0,-1-1-1 0 0,1 1 1 0 0,0-1 0 0 0,0 1-1 0 0,-1-1 1 0 0,1 1-1 0 0,0-1 1 0 0,0 1-1 0 0,0-1 1 0 0,0 1-1 0 0,0-1 1 0 0,-1 1 0 0 0,1-2-1 0 0,1 2 44 0 0,-1-1 1 0 0,0 0-1 0 0,1 1 0 0 0,-1-1 0 0 0,1 1 0 0 0,-1-1 1 0 0,1 0-1 0 0,-1 1 0 0 0,1-1 0 0 0,-1 1 1 0 0,1 0-1 0 0,-1-1 0 0 0,1 1 0 0 0,0-1 1 0 0,-1 1-1 0 0,2-1 0 0 0,3-1 284 0 0,-1 1-1 0 0,1-1 1 0 0,0 1 0 0 0,9-2 0 0 0,19-3 625 0 0,-27 4-1022 0 0,1 0 0 0 0,0 1 0 0 0,-1 0 0 0 0,8-1 0 0 0,12 1 235 0 0,0-2 0 0 0,-1-1 1 0 0,47-13-1 0 0,-63 15-38 0 0,-5 0-179 0 0,0 1 1 0 0,0 0-1 0 0,0-1 1 0 0,0 0-1 0 0,0 0 1 0 0,0 0-1 0 0,0-1 1 0 0,-1 1-1 0 0,5-5 1 0 0,-7 6-21 0 0,0 0 1 0 0,0 0-1 0 0,-1 0 1 0 0,1 1 0 0 0,0-1-1 0 0,-1 0 1 0 0,1 0-1 0 0,-1 0 1 0 0,1 0-1 0 0,-1 0 1 0 0,1 0 0 0 0,-1-1-1 0 0,0 1 1 0 0,0 0-1 0 0,1 0 1 0 0,-1 0-1 0 0,0-2 1 0 0,-1 2 1 0 0,1 0 1 0 0,0-1-1 0 0,-1 1 1 0 0,1 0-1 0 0,-1 0 1 0 0,1-1-1 0 0,-1 1 1 0 0,0 0-1 0 0,0 0 0 0 0,1 0 1 0 0,-1 0-1 0 0,0 0 1 0 0,0 0-1 0 0,0 0 1 0 0,0 0-1 0 0,0 0 1 0 0,0 0-1 0 0,-2 0 0 0 0,-7-6 36 0 0,0 2-1 0 0,0-1 1 0 0,-18-5-1 0 0,-15-8-34 0 0,43 19-17 0 0,0 0 0 0 0,0 0 0 0 0,0-1 0 0 0,0 1 0 0 0,0 0 0 0 0,0 0 0 0 0,-1 0 0 0 0,1 0 0 0 0,0 0 0 0 0,0-1 0 0 0,0 1 0 0 0,0 0 0 0 0,0 0 0 0 0,0 0 0 0 0,0 0 0 0 0,0-1 0 0 0,0 1 0 0 0,0 0 0 0 0,0 0 0 0 0,0 0 0 0 0,0-1 0 0 0,0 1 0 0 0,0 0 0 0 0,0 0 0 0 0,0 0 0 0 0,0 0 0 0 0,0-1 0 0 0,0 1 0 0 0,0 0 0 0 0,0 0 0 0 0,0 0 0 0 0,0 0 0 0 0,0-1 0 0 0,1 1 0 0 0,-1 0 0 0 0,0 0 0 0 0,0 0 0 0 0,0 0 0 0 0,0 0 0 0 0,0-1 0 0 0,0 1 0 0 0,1 0 0 0 0,-1 0 0 0 0,0 0 0 0 0,0 0 0 0 0,0 0 0 0 0,0 0 0 0 0,1 0 0 0 0,-1 0 0 0 0,0 0 0 0 0,0 0 0 0 0,0 0 0 0 0,1-1 0 0 0,11-5 5 0 0,-10 5 1 0 0,18-7 86 0 0,0 1 0 0 0,0 1 0 0 0,36-6 0 0 0,-49 10-55 0 0,4 1 40 0 0,-1 0 1 0 0,16 1-1 0 0,-17 0-13 0 0,-8 0-57 0 0,0 0 1 0 0,-1 0-1 0 0,1 0 0 0 0,0 1 1 0 0,0-1-1 0 0,0 0 0 0 0,0 1 1 0 0,-1-1-1 0 0,1 0 0 0 0,0 1 1 0 0,0-1-1 0 0,-1 1 0 0 0,1-1 0 0 0,0 1 1 0 0,-1-1-1 0 0,1 1 0 0 0,0 0 1 0 0,-1-1-1 0 0,1 1 0 0 0,-1 0 1 0 0,1 0-1 0 0,-1-1 0 0 0,0 1 0 0 0,1 0 1 0 0,-1 1-1 0 0,1 0 12 0 0,0-1-1 0 0,-1 1 1 0 0,1 0-1 0 0,-1 0 1 0 0,1-1 0 0 0,-1 1-1 0 0,0 0 1 0 0,0 0 0 0 0,0 3-1 0 0,-2 1 13 0 0,0 0 1 0 0,0 0-1 0 0,-1-1 0 0 0,0 1 0 0 0,0-1 1 0 0,0 0-1 0 0,-1 0 0 0 0,-4 5 0 0 0,-10 16 21 0 0,-24 53-1361 0 0,25-43-6352 0 0,6-8-1109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42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431 5 5064 0 0,'0'0'389'0'0,"-6"-3"-234"0"0,1 3 147 0 0,0-1-1 0 0,0 1 1 0 0,0 0 0 0 0,0 0 0 0 0,0 0 0 0 0,-8 2 0 0 0,4 0 1043 0 0,1 1 1 0 0,-1 0 0 0 0,1 0 0 0 0,0 0 0 0 0,-15 10 0 0 0,9-4 1377 0 0,0 2 0 0 0,-15 12 1 0 0,-2 7-443 0 0,14-12-1932 0 0,2 0 0 0 0,0 1 0 0 0,-17 28 0 0 0,30-43-262 0 0,-1 1-1 0 0,1-1 0 0 0,0 1 1 0 0,0 0-1 0 0,0-1 1 0 0,0 1-1 0 0,1 0 0 0 0,0 0 1 0 0,0 0-1 0 0,1 0 1 0 0,-1 1-1 0 0,1-1 0 0 0,0 0 1 0 0,0 0-1 0 0,1 0 1 0 0,0 0-1 0 0,0 0 0 0 0,0 0 1 0 0,0 0-1 0 0,1 0 1 0 0,-1 0-1 0 0,1-1 0 0 0,1 1 1 0 0,-1 0-1 0 0,1-1 1 0 0,-1 0-1 0 0,1 0 1 0 0,1 0-1 0 0,-1 0 0 0 0,0 0 1 0 0,1 0-1 0 0,0-1 1 0 0,0 0-1 0 0,0 0 0 0 0,5 3 1 0 0,5 2 30 0 0,0-2 1 0 0,1 0 0 0 0,0-1-1 0 0,0 0 1 0 0,17 3 0 0 0,-15-5-69 0 0,0 2 1 0 0,-1 0-1 0 0,31 15 1 0 0,-45-20-46 0 0,-1 1 1 0 0,1 0-1 0 0,-1 0 1 0 0,0 0-1 0 0,0 0 1 0 0,1 0-1 0 0,-1 0 1 0 0,0 0-1 0 0,0 0 1 0 0,0 1-1 0 0,0-1 1 0 0,0 0-1 0 0,-1 1 1 0 0,1-1-1 0 0,0 0 1 0 0,0 1-1 0 0,-1-1 1 0 0,1 1-1 0 0,-1-1 1 0 0,0 1-1 0 0,1 0 1 0 0,-1-1-1 0 0,0 1 1 0 0,0-1-1 0 0,0 1 1 0 0,0-1-1 0 0,0 1 1 0 0,0 0-1 0 0,0-1 1 0 0,-1 1-1 0 0,1-1 1 0 0,-1 1-1 0 0,1-1 1 0 0,-1 1-1 0 0,1-1 1 0 0,-1 1-1 0 0,-1 1 1 0 0,-3 6 22 0 0,-1 1 1 0 0,0-2 0 0 0,0 1-1 0 0,-11 10 1 0 0,11-12-12 0 0,-9 9 27 0 0,0-1 1 0 0,-2 0-1 0 0,0 0 0 0 0,0-2 1 0 0,-2 0-1 0 0,-31 16 0 0 0,18-13-831 0 0,-1-2-1 0 0,-1-1 1 0 0,-45 11-1 0 0,74-23 399 0 0,4-1 113 0 0,-1 1 0 0 0,0-1 0 0 0,1 1 1 0 0,-1-1-1 0 0,0 0 0 0 0,0 1 0 0 0,1-1 0 0 0,-1 0 0 0 0,0 0 0 0 0,-2-1 1 0 0,-2-2-1654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6:51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88 19607 0 0,'-1'0'266'0'0,"1"0"-189"0"0,-1 0-1 0 0,1 0 0 0 0,-1 0 0 0 0,1 0 0 0 0,-1 0 0 0 0,1 0 0 0 0,-1 0 0 0 0,1 0 1 0 0,0 0-1 0 0,-1-1 0 0 0,1 1 0 0 0,-1 0 0 0 0,1 0 0 0 0,0 0 0 0 0,-1-1 1 0 0,1 1-1 0 0,-1 0 0 0 0,1-1 0 0 0,0 1 0 0 0,-1 0 0 0 0,1-1 0 0 0,-1-3 3609 0 0,16 17-3367 0 0,-13-10-277 0 0,1 0-1 0 0,0-1 0 0 0,-1 1 1 0 0,0 0-1 0 0,1 0 0 0 0,-1 1 1 0 0,0-1-1 0 0,-1 0 0 0 0,1 1 1 0 0,-1-1-1 0 0,1 1 0 0 0,-1 0 1 0 0,0-1-1 0 0,0 1 1 0 0,-1 0-1 0 0,1 7 0 0 0,-1 3 237 0 0,0 1-1 0 0,-2-1 1 0 0,-3 18 0 0 0,0 10-6 0 0,3-26-271 0 0,-1 0 0 0 0,-7 28 0 0 0,16-61 50 0 0,1 0-1 0 0,0 0 1 0 0,1 0-1 0 0,15-23 1 0 0,-18 31-75 0 0,1 1 1 0 0,1 0-1 0 0,-1 0 1 0 0,1 1-1 0 0,0-1 0 0 0,1 1 1 0 0,-1 1-1 0 0,2 0 1 0 0,-1 0-1 0 0,16-8 0 0 0,8 0-3136 0 0,-15 8 1353 0 0</inkml:trace>
  <inkml:trace contextRef="#ctx0" brushRef="#br0" timeOffset="1">494 21 19351 0 0,'-2'-2'182'0'0,"1"0"1"0"0,-1 0-1 0 0,0 1 0 0 0,0-1 0 0 0,0 1 0 0 0,0-1 0 0 0,0 1 0 0 0,0 0 0 0 0,0 0 0 0 0,0 0 0 0 0,-1 0 0 0 0,1 0 1 0 0,0 0-1 0 0,-1 1 0 0 0,1-1 0 0 0,-1 1 0 0 0,1-1 0 0 0,-1 1 0 0 0,1 0 0 0 0,-1 0 0 0 0,1 0 0 0 0,0 1 0 0 0,-1-1 0 0 0,1 0 1 0 0,-1 1-1 0 0,1 0 0 0 0,-4 1 0 0 0,4-2-39 0 0,0 1 1 0 0,0-1 0 0 0,0 1-1 0 0,0 0 1 0 0,0 0 0 0 0,0 0-1 0 0,0 0 1 0 0,0 0 0 0 0,0 0-1 0 0,0 1 1 0 0,1-1 0 0 0,-1 1-1 0 0,0-1 1 0 0,1 1 0 0 0,0 0-1 0 0,-1-1 1 0 0,1 1 0 0 0,0 0-1 0 0,0 0 1 0 0,0 0 0 0 0,0 0-1 0 0,0 0 1 0 0,0 0 0 0 0,0 0-1 0 0,1 0 1 0 0,-1 0 0 0 0,1 1-1 0 0,0-1 1 0 0,-1 0 0 0 0,1 0-1 0 0,0 3 1 0 0,1-2-89 0 0,0 0 0 0 0,0 0 0 0 0,0 0 0 0 0,0 0 0 0 0,1 0 0 0 0,-1 0 1 0 0,1 0-1 0 0,-1 0 0 0 0,1-1 0 0 0,0 1 0 0 0,3 2 0 0 0,28 25-128 0 0,-10-9 173 0 0,-19-18-19 0 0,-1-1 30 0 0,-1 0-1 0 0,0 0 1 0 0,0 1-1 0 0,0-1 1 0 0,0 0-1 0 0,0 1 1 0 0,0-1-1 0 0,-1 1 1 0 0,1 0-1 0 0,-1-1 1 0 0,1 1-1 0 0,-1 0 1 0 0,0 0-1 0 0,0 0 1 0 0,-1 0 0 0 0,2 5-1 0 0,-2-5-109 0 0,1-1 0 0 0,-1 1-1 0 0,0 0 1 0 0,1 0 0 0 0,-1 0 0 0 0,0 0-1 0 0,-1 0 1 0 0,1 0 0 0 0,-1 0 0 0 0,1-1-1 0 0,-1 1 1 0 0,0 0 0 0 0,0 0 0 0 0,0 0-1 0 0,0-1 1 0 0,0 1 0 0 0,-1-1 0 0 0,1 1 0 0 0,-1-1-1 0 0,-2 4 1 0 0,-2 1-49 0 0,0 0 1 0 0,0 0-1 0 0,0 0 0 0 0,-1-1 0 0 0,0 0 1 0 0,0 0-1 0 0,-1-1 0 0 0,1 0 0 0 0,-1 0 1 0 0,0-1-1 0 0,0 0 0 0 0,-1 0 0 0 0,0-1 1 0 0,1 0-1 0 0,-15 2 0 0 0,17-3 37 0 0,-14 2-2236 0 0,-1-1-4391 0 0,-1-2-2853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0:20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 8288 0 0,'-135'25'2956'0'0,"109"-21"10190"0"0,33-7-12366 0 0,7 1-238 0 0,0 2 0 0 0,27 0 0 0 0,-10 1-155 0 0,88 4 954 0 0,-30-1-350 0 0,8 1-818 0 0,71-1 203 0 0,39-20 377 0 0,33-2 93 0 0,-29 2-577 0 0,91-2 219 0 0,-260 18-172 0 0,-52 8-1638 0 0,1-5-681 0 0,3-3 311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9T17:49:0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0,'0'0'240'0'0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15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47 182 9184 0 0,'0'0'704'0'0,"-16"2"74"0"0,14-2-597 0 0,1-1 1 0 0,-1 1-1 0 0,1-1 0 0 0,0 0 0 0 0,-1 0 0 0 0,1 0 0 0 0,0 1 0 0 0,-1-1 0 0 0,1 0 1 0 0,0-1-1 0 0,0 1 0 0 0,0 0 0 0 0,0 0 0 0 0,0 0 0 0 0,0-1 0 0 0,0 1 0 0 0,1 0 1 0 0,-1-1-1 0 0,0 1 0 0 0,1-1 0 0 0,-1 1 0 0 0,1-1 0 0 0,-1 1 0 0 0,1-1 0 0 0,-1-2 1 0 0,1 3 184 0 0,0 1-255 0 0,0 0-1 0 0,0 0 1 0 0,-1 0-1 0 0,1 0 0 0 0,0-1 1 0 0,-1 1-1 0 0,1 0 1 0 0,0 0-1 0 0,0-1 1 0 0,-1 1-1 0 0,1 0 0 0 0,0-1 1 0 0,0 1-1 0 0,0 0 1 0 0,-1 0-1 0 0,1-1 1 0 0,0 1-1 0 0,0 0 1 0 0,0-1-1 0 0,0 1 0 0 0,0-1 1 0 0,0 1-1 0 0,0 0 1 0 0,0-1-1 0 0,0 1 1 0 0,0 0-1 0 0,0-1 0 0 0,0 1 1 0 0,0 0-1 0 0,0-1 1 0 0,0 1-1 0 0,0 0 1 0 0,0-1-1 0 0,0 1 1 0 0,0 0-1 0 0,0-1 0 0 0,1 1 1 0 0,-1 0-1 0 0,0-1 1 0 0,0 1-1 0 0,0 0 1 0 0,1-1-1 0 0,-1 1 0 0 0,0 0 1 0 0,1-1-1 0 0,11-9 1715 0 0,10 3-1312 0 0,-1 1-1 0 0,1 1 0 0 0,1 0 0 0 0,33-1 0 0 0,-8 1-155 0 0,107-7-138 0 0,-73 8 42 0 0,177-5-225 0 0,-81 6 408 0 0,63 7-119 0 0,-114 2-104 0 0,189 11 451 0 0,-246-13-421 0 0,70-6-1 0 0,6 1 137 0 0,-43 5-114 0 0,148 0 297 0 0,12-8 76 0 0,-145-1 945 0 0,-87 4-1591 0 0,22 2 0 0 0,73 4 0 0 0,-121-5 14 0 0,0 0 1 0 0,0-1-1 0 0,0 1 1 0 0,0-1-1 0 0,0 0 1 0 0,0-1-1 0 0,0 0 0 0 0,0 1 1 0 0,0-1-1 0 0,0-1 1 0 0,-1 1-1 0 0,1-1 1 0 0,-1 0-1 0 0,7-5 0 0 0,-3 0-3 0 0,0 0-1 0 0,-1-1 1 0 0,1 1-1 0 0,-2-1 0 0 0,9-15 1 0 0,-14 22-1182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17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90 7456 0 0,'0'0'340'0'0,"-14"-6"128"0"0,-7 2 1331 0 0,17 4-1406 0 0,1 0 0 0 0,0-1 0 0 0,0 1 0 0 0,-1-1 0 0 0,1 0 0 0 0,-3-2 0 0 0,-22-9 10128 0 0,29 13-10466 0 0,-1 0 0 0 0,2 0 1 0 0,-1 0-1 0 0,0 0 0 0 0,0 0 0 0 0,0 0 0 0 0,0 0 0 0 0,1 0 0 0 0,-1 0 0 0 0,0 0 0 0 0,1-1 0 0 0,1 1 0 0 0,10 4 151 0 0,0-2-1 0 0,0 1 1 0 0,0-2-1 0 0,0 0 1 0 0,1 0-1 0 0,18-1 1 0 0,85-10 988 0 0,-38 2-943 0 0,121 7 397 0 0,31-3-328 0 0,-94-3-125 0 0,27-2 81 0 0,280-5 561 0 0,-350 13-788 0 0,195 22 489 0 0,-241-18-329 0 0,71-4 0 0 0,-18 0 22 0 0,2-1 213 0 0,124-16 0 0 0,-166 13-222 0 0,86 6 0 0 0,-80 2-129 0 0,-31-1 10 0 0,0-2 0 0 0,0-1 0 0 0,42-5 0 0 0,-71 3-151 0 0,0 1-1 0 0,0-1 1 0 0,0 0-1 0 0,6-4 1 0 0,-10 5 24 0 0,0-1 1 0 0,0 1-1 0 0,0-1 1 0 0,-1 0-1 0 0,1 1 1 0 0,0-2-1 0 0,-1 1 1 0 0,1 0-1 0 0,-1 0 1 0 0,3-4-1 0 0,-4 1 24 0 0,1 1 0 0 0,-1-1-159 0 0,-3 0-1335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22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56 11600 0 0,'0'0'264'0'0,"-12"2"636"0"0,-31 6-151 0 0,30-3 3171 0 0,20-4-2732 0 0,3-1-588 0 0,-1 1 0 0 0,0 1 0 0 0,10 2 0 0 0,-8-1-245 0 0,-1-1-1 0 0,0 0 1 0 0,13 0-1 0 0,-3-1 30 0 0,26 5 0 0 0,0-1-96 0 0,80 9 344 0 0,-48-3-384 0 0,23 2 142 0 0,-42-10-349 0 0,51 2 352 0 0,-70-5-103 0 0,292-5 267 0 0,-230-3-471 0 0,32-1 157 0 0,1 4-237 0 0,166-3 167 0 0,-16-4 74 0 0,-78 1-78 0 0,-166 8-106 0 0,59-12 0 0 0,5-1 8 0 0,264-18 649 0 0,-99 32-299 0 0,-135 5-274 0 0,119 5-147 0 0,4-9 473 0 0,-102-3-237 0 0,103-13 349 0 0,-198 11-386 0 0,-53 6-170 0 0,1-1-1 0 0,0 1 1 0 0,-1 1-1 0 0,1-1 1 0 0,16 5-1 0 0,-24-5-35 0 0,0 0-1 0 0,0 0 1 0 0,-1 0 0 0 0,1 0-1 0 0,0 0 1 0 0,-1 1 0 0 0,1-1-1 0 0,0 0 1 0 0,0 0 0 0 0,-1 1-1 0 0,1-1 1 0 0,0 0 0 0 0,-1 1-1 0 0,1-1 1 0 0,-1 1 0 0 0,1-1-1 0 0,0 1 1 0 0,-1-1 0 0 0,1 1-1 0 0,-1-1 1 0 0,1 1 0 0 0,-1-1-1 0 0,0 1 1 0 0,1 0 0 0 0,0 0-1 0 0,-1 1-236 0 0,4 4-1132 0 0,1-1-453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23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71 9184 0 0,'0'0'830'0'0,"-10"-18"6259"0"0,9 17-6897 0 0,0 0-1 0 0,1 0 0 0 0,-1 0 0 0 0,0 0 0 0 0,1 0 0 0 0,-1-1 0 0 0,1 1 0 0 0,0 0 0 0 0,-1 0 0 0 0,1-1 0 0 0,0 1 1 0 0,0 0-1 0 0,0-1 0 0 0,0 1 0 0 0,0 0 0 0 0,0-1 0 0 0,0 1 0 0 0,0 0 0 0 0,1 0 0 0 0,-1-1 0 0 0,1-1 0 0 0,0 1-61 0 0,1 1-1 0 0,-1-1 0 0 0,0 1 0 0 0,1-1 0 0 0,-1 1 1 0 0,1-1-1 0 0,-1 1 0 0 0,1 0 0 0 0,0 0 0 0 0,0 0 1 0 0,-1 0-1 0 0,1 0 0 0 0,0 0 0 0 0,0 0 1 0 0,0 1-1 0 0,0-1 0 0 0,0 1 0 0 0,0-1 0 0 0,0 1 1 0 0,0 0-1 0 0,3 0 0 0 0,2-1-1 0 0,9 0 197 0 0,-1 0-1 0 0,1 1 1 0 0,-1 1 0 0 0,1 1 0 0 0,22 4-1 0 0,24 4 105 0 0,57-3 50 0 0,58 6-20 0 0,113 1-595 0 0,-130-11 78 0 0,59-1 125 0 0,-12 1-6 0 0,50 2-56 0 0,-48-1 62 0 0,298 25 289 0 0,-410-22-185 0 0,-68-5-118 0 0,254 21 575 0 0,-116-10-44 0 0,-52-1-336 0 0,-103-11-238 0 0,-9-1-1 0 0,0 0 0 0 0,0 0 0 0 0,0 0 0 0 0,0 1 0 0 0,0-1 0 0 0,-1 1 1 0 0,5 1-1 0 0,-5-1-49 0 0,14 3-491 0 0,-22 1-2631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28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65 3224 0 0,'0'0'5437'0'0,"0"-7"-2874"0"0,-1-3-1938 0 0,1 6 83 0 0,0 0 1 0 0,0 0 0 0 0,0 1-1 0 0,0-1 1 0 0,1 0 0 0 0,-1 0-1 0 0,1 0 1 0 0,0 1 0 0 0,1-10 9712 0 0,-3 16-11510 0 0,-1 13 1286 0 0,1 0 0 0 0,1 0 0 0 0,2 21 0 0 0,-1-20-121 0 0,4 183 572 0 0,-22 215 0 0 0,6-144-336 0 0,8-253-1104 0 0,3-18 755 0 0,0 0 1 0 0,0 0-1 0 0,0 0 0 0 0,0 0 0 0 0,0 1 1 0 0,0-1-1 0 0,0 0 0 0 0,0 0 1 0 0,0 0-1 0 0,0 0 0 0 0,-1 0 0 0 0,1 0 1 0 0,0 0-1 0 0,0 0 0 0 0,0 0 0 0 0,0 1 1 0 0,0-1-1 0 0,0 0 0 0 0,0 0 1 0 0,-1 0-1 0 0,1 0 0 0 0,0 0 0 0 0,0 0 1 0 0,0 0-1 0 0,0 0 0 0 0,0 0 0 0 0,0 0 1 0 0,-1 0-1 0 0,1 0 0 0 0,0 0 0 0 0,0 0 1 0 0,0 0-1 0 0,0 0 0 0 0,0 0 1 0 0,-1 0-1 0 0,1 0 0 0 0,-7-8-1366 0 0,-7-14-2565 0 0,5 7-1768 0 0,1 2-1525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28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18 186 4144 0 0,'-3'-4'316'0'0,"2"3"-296"0"0,-1-1 1 0 0,0 0-1 0 0,1 1 0 0 0,-1-1 0 0 0,1 0 1 0 0,0 0-1 0 0,0 0 0 0 0,0-1 0 0 0,-1-1 1 0 0,2-7 2608 0 0,3 0 4414 0 0,-3 10-6646 0 0,0 0-1 0 0,0-1 0 0 0,0 1 0 0 0,1 0 1 0 0,-1 0-1 0 0,1 0 0 0 0,-1-1 0 0 0,1 1 0 0 0,-1 0 1 0 0,1 0-1 0 0,1-2 0 0 0,0 2-87 0 0,-1-1 0 0 0,1 0 0 0 0,0 1 0 0 0,0-1-1 0 0,1 1 1 0 0,-1-1 0 0 0,0 1 0 0 0,0 0 0 0 0,1 0 0 0 0,-1 0 0 0 0,0 0 0 0 0,1 1 0 0 0,-1-1-1 0 0,1 1 1 0 0,-1-1 0 0 0,1 1 0 0 0,-1 0 0 0 0,4 0 0 0 0,7 0 190 0 0,0 1-1 0 0,16 2 1 0 0,-22-2-172 0 0,37 4 523 0 0,1-2-1 0 0,49-3 1 0 0,88-15 1365 0 0,-145 8-2256 0 0,0-1 0 0 0,64-23 0 0 0,-36 9-631 0 0,-19 8-988 0 0,-17 3-5868 0 0,-8 1-1747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29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6 150 3680 0 0,'0'0'284'0'0,"1"-7"3257"0"0,2 0-2866 0 0,0-1-1 0 0,-1 1 1 0 0,0-1 0 0 0,-1 0-1 0 0,0 0 1 0 0,0 0 0 0 0,0 0-1 0 0,-1-8 1 0 0,5-49 10547 0 0,-5 71-10086 0 0,-13 237-816 0 0,2-60-312 0 0,10-122-8 0 0,6 61 0 0 0,-3-101 0 0 0,1-1 0 0 0,1 0 0 0 0,1 0 0 0 0,0 0 0 0 0,1 0 0 0 0,18 34 0 0 0,-24-52 12 0 0,1-1 0 0 0,0 1 0 0 0,0-1 0 0 0,0 1 1 0 0,1-1-1 0 0,-1 1 0 0 0,0-1 0 0 0,0 0 0 0 0,1 0 0 0 0,-1 0 0 0 0,1 0 0 0 0,-1 0 0 0 0,1 0 0 0 0,-1 0 0 0 0,1 0 0 0 0,0-1 0 0 0,-1 1 0 0 0,1-1 1 0 0,0 1-1 0 0,0-1 0 0 0,-1 1 0 0 0,1-1 0 0 0,0 0 0 0 0,3 0 0 0 0,-2 0 30 0 0,0-1 0 0 0,-1 1 1 0 0,1-1-1 0 0,0 1 0 0 0,-1-1 0 0 0,1 0 1 0 0,-1 0-1 0 0,1 0 0 0 0,-1-1 0 0 0,1 1 0 0 0,-1 0 1 0 0,0-1-1 0 0,0 0 0 0 0,0 1 0 0 0,3-4 1 0 0,11-15 337 0 0,0-1 0 0 0,-1 0 0 0 0,14-31 1 0 0,3-1 112 0 0,35-53 515 0 0,-64 101-918 0 0,-1 1-1 0 0,1 0 1 0 0,0-1-1 0 0,1 1 1 0 0,-1 1 0 0 0,1-1-1 0 0,0 0 1 0 0,0 1-1 0 0,7-5 1 0 0,-11 8-81 0 0,1 0-1 0 0,-1 0 1 0 0,1 0-1 0 0,-1 0 1 0 0,1 0-1 0 0,0 0 1 0 0,-1 0 0 0 0,1 0-1 0 0,-1 1 1 0 0,1-1-1 0 0,-1 0 1 0 0,1 0-1 0 0,-1 0 1 0 0,1 1-1 0 0,-1-1 1 0 0,0 0 0 0 0,1 0-1 0 0,-1 1 1 0 0,1-1-1 0 0,-1 0 1 0 0,1 1-1 0 0,-1-1 1 0 0,0 0-1 0 0,1 1 1 0 0,-1-1 0 0 0,0 1-1 0 0,0-1 1 0 0,1 1-1 0 0,-1 0 1 0 0,8 14 14 0 0,-5-4-3 0 0,0 0 0 0 0,0 0-1 0 0,-1 0 1 0 0,2 22 0 0 0,-4 49 104 0 0,-1-39-99 0 0,-3 45 24 0 0,2-48-20 0 0,2 54 0 0 0,6-52-552 0 0,-6-41 478 0 0,0-1 0 0 0,0 0 1 0 0,0 1-1 0 0,0-1 0 0 0,0 0 0 0 0,0 1 1 0 0,0-1-1 0 0,0 0 0 0 0,0 1 0 0 0,0-1 0 0 0,0 0 1 0 0,0 1-1 0 0,1-1 0 0 0,-1 0 0 0 0,0 1 0 0 0,0-1 1 0 0,0 0-1 0 0,0 1 0 0 0,1-1 0 0 0,-1 0 1 0 0,0 1-1 0 0,0-1 0 0 0,0 0 0 0 0,1 0 0 0 0,-1 1 1 0 0,0-1-1 0 0,0 0 0 0 0,1 0 0 0 0,-1 0 0 0 0,0 0 1 0 0,1 1-1 0 0,-1-1 0 0 0,0 0 0 0 0,1 0 1 0 0,-1 0-1 0 0,0 0 0 0 0,1 0 0 0 0,-1 0 0 0 0,0 0 1 0 0,1 0-1 0 0,-1 0 0 0 0,0 0 0 0 0,1 0 0 0 0,-1 0 1 0 0,0 0-1 0 0,1 0 0 0 0,-1 0 0 0 0,0 0 1 0 0,1 0-1 0 0,-1 0 0 0 0,0 0 0 0 0,1 0 0 0 0,-1-1 1 0 0,0 1-1 0 0,1 0 0 0 0,-1-1 0 0 0,2 0-332 0 0,0 0-1 0 0,-1 0 1 0 0,1-1 0 0 0,0 1-1 0 0,-1-1 1 0 0,0 1 0 0 0,1-1-1 0 0,1-2 1 0 0,4-10-1882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17503 0 0,'0'0'5970'0'0,"-6"15"-4020"0"0,6 23-486 0 0,-6 42-1 0 0,-13 95-1097 0 0,15-141-996 0 0,1 0 0 0 0,2 0 0 0 0,3 36-1 0 0,0-61-949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48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257 113 3680 0 0,'-2'-1'2332'0'0,"-8"-4"4180"0"0,9 4-6027 0 0,1-1 0 0 0,0 1 0 0 0,-1-1 1 0 0,1 1-1 0 0,0-1 0 0 0,0 1 1 0 0,-1-1-1 0 0,1 1 0 0 0,0-1 0 0 0,1 1 1 0 0,-1-1-1 0 0,0 1 0 0 0,0-1 1 0 0,1-1-1 0 0,0 0-38 0 0,0 1-1 0 0,1-1 1 0 0,-1 1 0 0 0,1-1-1 0 0,-1 1 1 0 0,1 0 0 0 0,2-3-1 0 0,4-3 196 0 0,0 1-1 0 0,1 0 0 0 0,10-7 0 0 0,-9 7 177 0 0,-7 5-749 0 0,0 0-1 0 0,0 0 0 0 0,0 0 1 0 0,1 1-1 0 0,-1-1 0 0 0,0 1 1 0 0,1-1-1 0 0,0 1 1 0 0,-1 0-1 0 0,1 1 0 0 0,-1-1 1 0 0,1 1-1 0 0,0-1 0 0 0,0 1 1 0 0,-1 0-1 0 0,1 0 1 0 0,0 1-1 0 0,-1-1 0 0 0,1 1 1 0 0,0 0-1 0 0,-1 0 1 0 0,1 0-1 0 0,-1 0 0 0 0,1 1 1 0 0,-1 0-1 0 0,0-1 0 0 0,1 1 1 0 0,-1 0-1 0 0,0 0 1 0 0,0 1-1 0 0,0-1 0 0 0,-1 1 1 0 0,1-1-1 0 0,-1 1 0 0 0,1 0 1 0 0,-1 0-1 0 0,0 0 1 0 0,0 0-1 0 0,0 1 0 0 0,-1-1 1 0 0,3 7-1 0 0,-1-1-63 0 0,-1 0 1 0 0,0-1-1 0 0,0 1 0 0 0,-1 1 1 0 0,-1-1-1 0 0,0 0 0 0 0,0 0 0 0 0,-1 11 1 0 0,-3 3 21 0 0,0 0 0 0 0,-8 24 0 0 0,-1-8 13 0 0,-1 1 0 0 0,-2-2 0 0 0,-2 0-1 0 0,-25 39 1 0 0,32-59-26 0 0,-1-1 0 0 0,-1-1-1 0 0,-1 0 1 0 0,0 0 0 0 0,-1-1-1 0 0,-20 15 1 0 0,27-24-8 0 0,-1 1 1 0 0,0-2-1 0 0,0 0 1 0 0,0 0-1 0 0,-1 0 0 0 0,1-1 1 0 0,-1-1-1 0 0,0 0 1 0 0,0 0-1 0 0,0-1 0 0 0,-1 0 1 0 0,1 0-1 0 0,-1-2 1 0 0,-13 1-1 0 0,23-1-4 0 0,-6-1 85 0 0,1 1 0 0 0,0-1 1 0 0,-13-3-1 0 0,18 4-77 0 0,0 0 0 0 0,0-1 0 0 0,1 1 0 0 0,-1 0 0 0 0,0 0 0 0 0,0-1 0 0 0,0 1 0 0 0,1 0 0 0 0,-1-1 0 0 0,0 1 1 0 0,0-1-1 0 0,1 1 0 0 0,-1-1 0 0 0,0 0 0 0 0,1 1 0 0 0,-1-1 0 0 0,1 1 0 0 0,-1-1 0 0 0,1 0 0 0 0,-1 0 0 0 0,1 1 0 0 0,-1-1 0 0 0,1 0 0 0 0,0 0 0 0 0,-1 0 0 0 0,1 1 1 0 0,0-1-1 0 0,0 0 0 0 0,0 0 0 0 0,-1 0 0 0 0,1 0 0 0 0,0 1 0 0 0,0-1 0 0 0,0 0 0 0 0,0 0 0 0 0,1 0 0 0 0,-1 0 0 0 0,0 0 0 0 0,1-1 0 0 0,0 0 33 0 0,0 0-1 0 0,1 0 0 0 0,-1 0 0 0 0,1 0 0 0 0,-1 0 1 0 0,1 0-1 0 0,0 0 0 0 0,0 0 0 0 0,0 1 0 0 0,3-3 1 0 0,23-13 160 0 0,-27 17-200 0 0,6-4 14 0 0,1 1 1 0 0,0-1-1 0 0,0 2 1 0 0,1-1-1 0 0,-1 1 0 0 0,0 1 1 0 0,1-1-1 0 0,11 1 0 0 0,3 0-23 0 0,44 6 0 0 0,-12 3 115 0 0,29 3-310 0 0,-70-10-177 0 0,-1-1-1 0 0,0 0 1 0 0,1-1 0 0 0,17-3-1 0 0,-26 2-6 0 0,1 0 1 0 0,-1 0-1 0 0,1 0 0 0 0,-1 0 1 0 0,8-5-1 0 0,7-6-891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0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8 18079 0 0,'-8'-8'400'0'0,"3"8"80"0"0,-3 0 24 0 0,1 0 0 0 0,-1 0-408 0 0,3 4-96 0 0,-4-2 0 0 0,3 3 0 0 0,1-3 0 0 0,2 1-80 0 0,0 1 16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0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0 5064 0 0,'-23'5'-992'0'0,"-1"-3"3785"0"0,17-2-961 0 0,0 0 1 0 0,0 1-1 0 0,0 0 1 0 0,0 1-1 0 0,1-1 0 0 0,-1 1 1 0 0,0 0-1 0 0,-9 5 1 0 0,8-3-1219 0 0,7-3-481 0 0,-1-1 0 0 0,1 1 0 0 0,0-1 0 0 0,-1 1 0 0 0,1-1 0 0 0,0 1 0 0 0,0 0 0 0 0,0-1 0 0 0,0 1 0 0 0,0 0 0 0 0,0 0 0 0 0,0 0 0 0 0,0 0 0 0 0,0 0 0 0 0,0 0 0 0 0,0 0 0 0 0,1 0 0 0 0,-1 0 0 0 0,0 0 0 0 0,1 1 0 0 0,-1-1 0 0 0,0 3 0 0 0,1-3-95 0 0,0 0 0 0 0,1 0 0 0 0,-1 0 0 0 0,0 0 0 0 0,1 0 0 0 0,-1 0 0 0 0,1 0 0 0 0,-1 0-1 0 0,1 0 1 0 0,0 0 0 0 0,-1 0 0 0 0,1 0 0 0 0,0 0 0 0 0,0 0 0 0 0,0 0 0 0 0,-1-1 0 0 0,1 1 0 0 0,0 0 0 0 0,0-1 0 0 0,2 2 0 0 0,22 9 59 0 0,-25-11-97 0 0,22 8-234 0 0,43 18 1144 0 0,-58-23-759 0 0,0 1 1 0 0,0 1-1 0 0,0-1 0 0 0,0 1 0 0 0,-1 0 0 0 0,9 9 0 0 0,-14-13-111 0 0,0 1 1 0 0,0-1 0 0 0,0 1 0 0 0,0 0-1 0 0,0-1 1 0 0,0 1 0 0 0,0 0 0 0 0,-1 0-1 0 0,1 0 1 0 0,-1 0 0 0 0,1-1-1 0 0,-1 1 1 0 0,0 0 0 0 0,0 0 0 0 0,1 0-1 0 0,-1 0 1 0 0,-1 0 0 0 0,1 0-1 0 0,0 0 1 0 0,0 0 0 0 0,-1 0 0 0 0,0 2-1 0 0,-2 4 121 0 0,0 0 0 0 0,0-1 0 0 0,-8 14 0 0 0,6-11-8 0 0,-11 15-127 0 0,-1 0 0 0 0,-1-1 1 0 0,0-1-1 0 0,-2 0 0 0 0,-40 34 0 0 0,38-40-354 0 0,18-15 60 0 0,0 1 1 0 0,0-1 0 0 0,1 1 0 0 0,-1 0-1 0 0,1 1 1 0 0,-1-1 0 0 0,1 0 0 0 0,0 1-1 0 0,-5 8 1 0 0,17-10-3965 0 0,1-1 1908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1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81 10136 0 0,'0'0'1405'0'0,"-16"3"7901"0"0,15-3-9136 0 0,0-1 0 0 0,0 1 0 0 0,0 0 0 0 0,0-1 0 0 0,1 1 0 0 0,-1 0 0 0 0,0-1 0 0 0,0 1 0 0 0,0-1 0 0 0,1 1 0 0 0,-1-1 0 0 0,0 0 0 0 0,1 1 0 0 0,-1-1 0 0 0,0 0 0 0 0,1 1 0 0 0,-1-1 0 0 0,1 0 0 0 0,-1 0 0 0 0,1 0-1 0 0,-1 1 1 0 0,1-1 0 0 0,0 0 0 0 0,0 0 0 0 0,-1 0 0 0 0,1 0 0 0 0,0 0 0 0 0,0 0 0 0 0,0 0 0 0 0,0 1 0 0 0,0-1 0 0 0,0 0 0 0 0,0 0 0 0 0,0 0 0 0 0,0 0 0 0 0,0 0 0 0 0,0 0 0 0 0,1-1 0 0 0,1-2 64 0 0,0-1 1 0 0,0 1-1 0 0,1 0 1 0 0,-1 1 0 0 0,1-1-1 0 0,6-6 1 0 0,-7 8-171 0 0,0 0 0 0 0,-1 0 1 0 0,1 1-1 0 0,0-1 0 0 0,0 1 1 0 0,0-1-1 0 0,0 1 0 0 0,0 0 1 0 0,1 0-1 0 0,-1 0 0 0 0,0 0 1 0 0,0 0-1 0 0,1 1 0 0 0,-1-1 1 0 0,0 1-1 0 0,1-1 0 0 0,-1 1 1 0 0,1 0-1 0 0,3 0 0 0 0,-5 1-45 0 0,0 0-1 0 0,-1 0 0 0 0,1 0 0 0 0,0 0 0 0 0,-1 0 0 0 0,1 0 1 0 0,-1 0-1 0 0,0 1 0 0 0,1-1 0 0 0,-1 0 0 0 0,0 0 0 0 0,0 0 1 0 0,1 1-1 0 0,-1-1 0 0 0,0 2 0 0 0,-1 2 3 0 0,1-1 1 0 0,-1 1-1 0 0,1 0 0 0 0,-1-1 1 0 0,-1 1-1 0 0,1 0 0 0 0,-1-1 1 0 0,1 0-1 0 0,-1 1 0 0 0,-1-1 1 0 0,1 0-1 0 0,0 0 0 0 0,-1 0 1 0 0,0 0-1 0 0,0-1 0 0 0,0 1 1 0 0,-1-1-1 0 0,1 1 0 0 0,-8 4 1 0 0,5-4 20 0 0,1-4-20 0 0,4 0-21 0 0,1 0 0 0 0,0 0 1 0 0,-1-1-1 0 0,1 1 1 0 0,-1 0-1 0 0,1-1 0 0 0,-1 1 1 0 0,1 0-1 0 0,0-1 0 0 0,-1 1 1 0 0,1 0-1 0 0,0-1 0 0 0,-1 1 1 0 0,1 0-1 0 0,0-1 1 0 0,0 1-1 0 0,-1-1 0 0 0,1 1 1 0 0,0-1-1 0 0,0 1 0 0 0,0-1 1 0 0,0 1-1 0 0,-1-1 1 0 0,1 1-1 0 0,0-1 0 0 0,0 1 1 0 0,0-1-1 0 0,0 1 0 0 0,0-1 1 0 0,0 1-1 0 0,0-1 0 0 0,1 1 1 0 0,-1-1-1 0 0,0 1 1 0 0,0-1-1 0 0,0 1 0 0 0,0-1 1 0 0,1 0-1 0 0,2-5 28 0 0,1-1 0 0 0,-1 1 0 0 0,1 0 0 0 0,0 1 1 0 0,1-1-1 0 0,0 1 0 0 0,-1-1 0 0 0,2 1 0 0 0,-1 1 0 0 0,0-1 0 0 0,8-3 0 0 0,-13 7 102 0 0,1 3-114 0 0,-1 0-1 0 0,0-1 1 0 0,0 1-1 0 0,0 0 1 0 0,0 0 0 0 0,0 0-1 0 0,-1 0 1 0 0,1-1 0 0 0,-1 1-1 0 0,1 0 1 0 0,-1-1-1 0 0,1 1 1 0 0,-1 0 0 0 0,0-1-1 0 0,0 1 1 0 0,0 0-1 0 0,0-1 1 0 0,0 0 0 0 0,0 1-1 0 0,0-1 1 0 0,-1 1 0 0 0,1-1-1 0 0,0 0 1 0 0,-1 0-1 0 0,-2 2 1 0 0,1-1 25 0 0,1 0-27 0 0,0 0-1 0 0,-1 0 0 0 0,1-1 0 0 0,0 1 0 0 0,-1-1 0 0 0,1 0 0 0 0,-1 1 1 0 0,1-1-1 0 0,-1 0 0 0 0,1-1 0 0 0,-1 1 0 0 0,0 0 0 0 0,0-1 0 0 0,1 1 1 0 0,-1-1-1 0 0,0 0 0 0 0,0 0 0 0 0,1 0 0 0 0,-5-1 0 0 0,-1-4-5 0 0,4 1-1200 0 0,2 1-136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2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76 15664 0 0,'0'0'356'0'0,"-7"-3"1063"0"0,8 3-1231 0 0,1-1 0 0 0,-1 1 0 0 0,1 0-1 0 0,-1 0 1 0 0,1 0 0 0 0,-1 0 0 0 0,0 0-1 0 0,1 0 1 0 0,-1 0 0 0 0,1 1 0 0 0,1 0-1 0 0,11 1 215 0 0,-2-2 5 0 0,-1 2 1 0 0,19 3-1 0 0,-2 1-100 0 0,237 38 1723 0 0,-232-40-2045 0 0,50-2 0 0 0,-28 0 117 0 0,3-3 240 0 0,88-11 1 0 0,-126 10-169 0 0,1-1-1 0 0,-1-1 1 0 0,33-11 0 0 0,-52 15-24 0 0,-13-11 154 0 0,-1 1-213 0 0,-2 2-1 0 0,1 0 1 0 0,-28-11 0 0 0,-49-10 506 0 0,42 14-437 0 0,45 14-81 0 0,-1 0-1 0 0,1 0 1 0 0,-1 1-1 0 0,1 0 0 0 0,-6 0 1 0 0,8 0-38 0 0,30 7 87 0 0,141-5-130 0 0,-34-1 15 0 0,-129 0-2 0 0,42 3 49 0 0,-43-4-47 0 0,-1 1 0 0 0,1 0 0 0 0,-1 0-1 0 0,0 1 1 0 0,1-1 0 0 0,-1 1 0 0 0,0 0 0 0 0,5 3-1 0 0,-9-4-2 0 0,1-1-1 0 0,0 1 0 0 0,0 0 0 0 0,-1-1 0 0 0,1 1 0 0 0,0 0 0 0 0,-1 0 0 0 0,1-1 0 0 0,-1 1 0 0 0,1 0 0 0 0,-1 0 0 0 0,1 0 0 0 0,-1 0 0 0 0,0 0 0 0 0,0 0 0 0 0,1 0 0 0 0,-1-1 0 0 0,0 1 0 0 0,0 0 1 0 0,0 2-1 0 0,0 0 12 0 0,0-1 0 0 0,-1 1 0 0 0,1-1 1 0 0,-1 1-1 0 0,1-1 0 0 0,-1 1 0 0 0,-2 4 1 0 0,-1 0 58 0 0,-1 1 1 0 0,1-1 0 0 0,-11 12-1 0 0,-6 3 100 0 0,-2 0-1 0 0,-41 30 1 0 0,12-11-131 0 0,27-21 9 0 0,-17 15-3701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3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386 117 2760 0 0,'3'-15'2157'0'0,"-2"10"-450"0"0,5-37 6959 0 0,-6 38-8225 0 0,0 1 1 0 0,0-1 0 0 0,0 1 0 0 0,-1-1 0 0 0,1 0 0 0 0,-1 1 0 0 0,0 0 0 0 0,0-1 0 0 0,-2-5 0 0 0,2 8-320 0 0,0 0 0 0 0,0 0-1 0 0,0 0 1 0 0,0 0 0 0 0,0 0 0 0 0,0 0 0 0 0,0 0 0 0 0,0 1 0 0 0,0-1 0 0 0,0 0 0 0 0,0 1-1 0 0,0-1 1 0 0,0 1 0 0 0,-1-1 0 0 0,1 1 0 0 0,0 0 0 0 0,0-1 0 0 0,-1 1 0 0 0,1 0 0 0 0,0 0-1 0 0,-1 0 1 0 0,1 0 0 0 0,0 0 0 0 0,-2 0 0 0 0,-6 1 276 0 0,1 0 0 0 0,-14 3 0 0 0,14-2-226 0 0,-5 2-14 0 0,0 0 0 0 0,0 1 0 0 0,0 0 1 0 0,0 1-1 0 0,1 0 0 0 0,-15 10 0 0 0,11-4-83 0 0,0 0-1 0 0,0 1 1 0 0,-23 25-1 0 0,24-21-41 0 0,2 1 0 0 0,0 0 0 0 0,0 1 0 0 0,-13 28 0 0 0,19-31 80 0 0,0 0-1 0 0,1 0 1 0 0,1 1 0 0 0,0 0 0 0 0,1 0 0 0 0,-2 22 0 0 0,5-31-32 0 0,1 0 0 0 0,0-1 0 0 0,1 1 0 0 0,-1 0 1 0 0,2 0-1 0 0,-1-1 0 0 0,1 1 0 0 0,0 0 0 0 0,0-1 0 0 0,8 15 1 0 0,-8-19-36 0 0,0 1 1 0 0,0 0-1 0 0,0-1 1 0 0,1 0-1 0 0,0 1 1 0 0,0-1 0 0 0,0 0-1 0 0,0 0 1 0 0,0-1-1 0 0,0 1 1 0 0,1-1-1 0 0,0 0 1 0 0,-1 1 0 0 0,1-2-1 0 0,0 1 1 0 0,0 0-1 0 0,0-1 1 0 0,0 0-1 0 0,0 1 1 0 0,0-2 0 0 0,6 2-1 0 0,1-2 44 0 0,0 0-1 0 0,-1-1 1 0 0,1 0-1 0 0,-1-1 1 0 0,1 0-1 0 0,-1 0 1 0 0,0-1-1 0 0,1 0 1 0 0,-1-1-1 0 0,-1-1 1 0 0,1 1-1 0 0,-1-1 1 0 0,10-7-1 0 0,-1 0 24 0 0,-2-1-1 0 0,1-1 1 0 0,-2 0-1 0 0,0-1 1 0 0,23-28-1 0 0,-26 27-162 0 0,0-1 0 0 0,-1-1 0 0 0,0 1 0 0 0,-2-2 0 0 0,0 1 0 0 0,-1-2 0 0 0,-1 1 0 0 0,-1-1 0 0 0,-1 0 0 0 0,0 0 0 0 0,-2 0 0 0 0,0-1 0 0 0,0-25 0 0 0,-4 5-1629 0 0,0 4-3911 0 0,21 62-7910 0 0,-2-1 11954 0 0,-1-3 282 0 0,4 14 4360 0 0,5 7 2721 0 0,-12-20-4065 0 0,-2 0 0 0 0,0 1 0 0 0,10 26 0 0 0,-13-28-1335 0 0,-3-6-87 0 0,-1 0 0 0 0,0 1 0 0 0,-2-1 0 0 0,0 1 0 0 0,2 24 0 0 0,-4 81 1177 0 0,-23 109 715 0 0,11-170-1146 0 0,11-59-1052 0 0,0-1 1 0 0,0 0-1 0 0,0 1 0 0 0,0-1 0 0 0,0 0 0 0 0,0 1 1 0 0,0-1-1 0 0,0 1 0 0 0,0-1 0 0 0,0 0 0 0 0,0 1 1 0 0,-1-1-1 0 0,1 0 0 0 0,0 1 0 0 0,0-1 1 0 0,0 0-1 0 0,0 1 0 0 0,-1-1 0 0 0,1 0 0 0 0,0 0 1 0 0,0 1-1 0 0,0-1 0 0 0,-1 0 0 0 0,1 0 1 0 0,0 1-1 0 0,-1-1 0 0 0,1 0 0 0 0,0 0 0 0 0,0 1 1 0 0,-1-1-1 0 0,1 0 0 0 0,0 0 0 0 0,-1 0 0 0 0,1 0 1 0 0,-1 0-1 0 0,0 0 15 0 0,1-1 0 0 0,-1 1-1 0 0,0-1 1 0 0,0 1 0 0 0,1-1 0 0 0,-1 1 0 0 0,1-1-1 0 0,-1 0 1 0 0,0 0 0 0 0,1 1 0 0 0,-1-1 0 0 0,1 0-1 0 0,-1-1 1 0 0,-11-27 459 0 0,5-7-421 0 0,1 1-1 0 0,2-1 1 0 0,2 0-1 0 0,1 0 1 0 0,2 0-1 0 0,1 0 1 0 0,2 1-1 0 0,2-1 1 0 0,1 1-1 0 0,1 0 1 0 0,2 0 0 0 0,28-61-1 0 0,-28 75-90 0 0,1 0 0 0 0,0 1 0 0 0,2 1 0 0 0,26-32 0 0 0,-32 43 37 0 0,1 0 0 0 0,0 0 0 0 0,0 1 0 0 0,1 0-1 0 0,0 1 1 0 0,0 0 0 0 0,1 0 0 0 0,-1 1 0 0 0,1 0 0 0 0,0 1 0 0 0,1 0 0 0 0,10-3 0 0 0,-18 6-16 0 0,-1 1-1 0 0,1-1 1 0 0,-1 1-1 0 0,1 0 1 0 0,-1-1-1 0 0,1 1 1 0 0,0 0-1 0 0,-1 0 1 0 0,1 1-1 0 0,0-1 1 0 0,-1 1-1 0 0,1-1 1 0 0,-1 1-1 0 0,1 0 1 0 0,-1 0-1 0 0,0 0 1 0 0,1 0-1 0 0,-1 0 1 0 0,0 1-1 0 0,1-1 1 0 0,-1 0-1 0 0,0 1 1 0 0,0 0-1 0 0,0 0 1 0 0,2 3-1 0 0,-1-2 11 0 0,-1 1 0 0 0,-1 0 0 0 0,1-1 0 0 0,0 1 1 0 0,-1 0-1 0 0,0-1 0 0 0,0 1 0 0 0,0 0 0 0 0,0 0 0 0 0,-1 0 0 0 0,1 0 0 0 0,-1 0 1 0 0,0 0-1 0 0,0 0 0 0 0,0 0 0 0 0,-2 5 0 0 0,-2 12-26 0 0,-1 1 0 0 0,-1-1 0 0 0,-1 0 0 0 0,-1 0 0 0 0,0-1 0 0 0,-2 0 0 0 0,0-1 0 0 0,-2 0 0 0 0,0-1 0 0 0,-1 0 0 0 0,0 0 0 0 0,-19 17 0 0 0,24-28-624 0 0,0-1 0 0 0,0 0 0 0 0,-14 9 0 0 0,0-4-7594 0 0,5-4-1200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3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75 15664 0 0,'-6'-65'4166'0'0,"6"55"1147"0"0,4 26-3826 0 0,5 126-562 0 0,-5-74-905 0 0,10 421 1651 0 0,-5-236-1450 0 0,-9-249-334 0 0,1-2-35 0 0,-1-1 0 0 0,0 1 0 0 0,0 0 0 0 0,0-1 0 0 0,0 1 0 0 0,0 0 0 0 0,0-1 0 0 0,0 1 0 0 0,-1 0 0 0 0,1-1 0 0 0,-1 1 0 0 0,1-1 0 0 0,-1 1 0 0 0,0 1 0 0 0,-12-12-5124 0 0,-13-12 2913 0 0,0-5-9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4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23039 0 0,'0'0'528'0'0,"13"-2"1259"0"0,-1-1-1702 0 0,-1 1 0 0 0,14-1 1 0 0,7-2 578 0 0,75-17 1856 0 0,-30 5-1196 0 0,150-15 1 0 0,-178 29-4283 0 0,-18-2-5760 0 0,-13 1 175 0 0</inkml:trace>
  <inkml:trace contextRef="#ctx0" brushRef="#br0" timeOffset="1">721 100 15408 0 0,'-11'16'680'0'0,"5"-7"143"0"0,-2 4-663 0 0,3 4-160 0 0,-4 6 0 0 0,3 2 0 0 0,-2-2 408 0 0,0 2 40 0 0,5-3 16 0 0,-1 1 0 0 0,4-3-328 0 0,0-1-64 0 0,4-3-8 0 0,1-6-5159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4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10 23151 0 0,'-5'-2'401'0'0,"-1"0"-1"0"0,1 1 1 0 0,-1-1-1 0 0,1 1 1 0 0,-1 0-1 0 0,-8 0 1 0 0,13 1-391 0 0,-1 0 0 0 0,1 1 0 0 0,0-1 0 0 0,-1 0 0 0 0,1 0 0 0 0,0 1 0 0 0,-1-1 0 0 0,1 1 0 0 0,0-1 0 0 0,0 1 0 0 0,-1-1 0 0 0,1 1 0 0 0,0 0 0 0 0,0 0 0 0 0,0-1 0 0 0,0 1 0 0 0,0 0 0 0 0,0 0 0 0 0,0 0 0 0 0,0 0 0 0 0,0 0 0 0 0,0 0 0 0 0,1 1 0 0 0,-1-1 0 0 0,0 0 0 0 0,1 0 0 0 0,-1 0 0 0 0,1 1 0 0 0,0-1 0 0 0,-1 0 0 0 0,1 1 0 0 0,0-1 0 0 0,-1 2 0 0 0,1 0-50 0 0,0-1 0 0 0,0 0 0 0 0,0 1 0 0 0,0-1 0 0 0,1 0-1 0 0,-1 1 1 0 0,1-1 0 0 0,-1 0 0 0 0,1 1 0 0 0,0-1 0 0 0,0 0 0 0 0,2 4-1 0 0,19 26-1497 0 0,-13-19 889 0 0,-3-5-348 0 0,1-1-1 0 0,9 10 1 0 0,0 0-670 0 0</inkml:trace>
  <inkml:trace contextRef="#ctx0" brushRef="#br0" timeOffset="1">349 443 3224 0 0,'-24'29'-534'0'0,"-1"-2"4203"0"0,13-15-147 0 0,1 0 0 0 0,-13 17 0 0 0,21-24-2993 0 0,0 0 1 0 0,0 1-1 0 0,0 0 1 0 0,0-1-1 0 0,-2 10 1 0 0,4-11-321 0 0,-3 9 967 0 0,-3 25 1 0 0,6-35-973 0 0,1 1 1 0 0,0 0-1 0 0,0 0 1 0 0,0-1-1 0 0,0 1 1 0 0,1 0-1 0 0,-1 0 1 0 0,1-1-1 0 0,0 1 1 0 0,0 0-1 0 0,3 5 1 0 0,-4-8-159 0 0,1 0 0 0 0,-1-1 0 0 0,1 1 1 0 0,-1 0-1 0 0,0 0 0 0 0,1-1 0 0 0,-1 1 0 0 0,1 0 0 0 0,-1-1 0 0 0,1 1 1 0 0,0-1-1 0 0,-1 1 0 0 0,1-1 0 0 0,0 1 0 0 0,-1-1 0 0 0,1 1 1 0 0,0-1-1 0 0,0 0 0 0 0,-1 1 0 0 0,1-1 0 0 0,0 0 0 0 0,0 1 0 0 0,0-1 1 0 0,-1 0-1 0 0,1 0 0 0 0,0 0 0 0 0,0 0 0 0 0,0 0 0 0 0,0 0 1 0 0,-1 0-1 0 0,1 0 0 0 0,0 0 0 0 0,0 0 0 0 0,0-1 0 0 0,-1 1 0 0 0,1 0 1 0 0,0 0-1 0 0,0-1 0 0 0,0 1 0 0 0,-1-1 0 0 0,1 1 0 0 0,0-1 1 0 0,2-1 66 0 0,0 0 1 0 0,-1 0-1 0 0,0-1 1 0 0,1 1 0 0 0,-1 0-1 0 0,0-1 1 0 0,0 0 0 0 0,0 1-1 0 0,-1-1 1 0 0,3-4-1 0 0,8-22 621 0 0,8-35 0 0 0,7-17-331 0 0,-17 49-319 0 0,-8 24-85 0 0,0 1 1 0 0,1-1-1 0 0,0 0 0 0 0,0 1 1 0 0,8-13-1 0 0,-11 20-52 0 0,1-1 0 0 0,-1 0 0 0 0,1 1 0 0 0,-1-1 0 0 0,1 0 0 0 0,0 1 0 0 0,-1-1 0 0 0,1 1 0 0 0,0-1 0 0 0,-1 1 0 0 0,1-1 0 0 0,0 1 0 0 0,-1 0 0 0 0,1-1 0 0 0,0 1 1 0 0,0 0-1 0 0,0 0 0 0 0,-1 0 0 0 0,1-1 0 0 0,0 1 0 0 0,0 0 0 0 0,0 0 0 0 0,1 0 0 0 0,-1 1-90 0 0,1-1-1 0 0,0 0 1 0 0,-1 1 0 0 0,1 0 0 0 0,-1-1 0 0 0,1 1-1 0 0,-1 0 1 0 0,1 0 0 0 0,-1 0 0 0 0,3 2 0 0 0,1 1-850 0 0,0 1 0 0 0,0 0-1 0 0,-1 0 1 0 0,7 11 0 0 0,-2-1-4760 0 0,0 0-1489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4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1 406 4608 0 0,'12'8'15755'0'0,"-9"-11"-15387"0"0,0 1-1 0 0,-1 0 1 0 0,0 0-1 0 0,1-1 1 0 0,-1 1 0 0 0,0-1-1 0 0,0 0 1 0 0,0 0-1 0 0,2-6 1 0 0,13-31 1264 0 0,-12 24-1160 0 0,59-152 2675 0 0,-53 141-2602 0 0,-2-1 0 0 0,7-39 1 0 0,-15 64-499 0 0,-1 1 0 0 0,1-1 0 0 0,-1 1 0 0 0,0-1 0 0 0,0 1 0 0 0,0-1 0 0 0,-1 1 0 0 0,1-1 0 0 0,-2-4 0 0 0,2 6 164 0 0,-2 14-119 0 0,-2 16-121 0 0,2-1-1 0 0,2 42 1 0 0,1-60 33 0 0,0 0 0 0 0,0 0 0 0 0,1-1 0 0 0,1 1 0 0 0,-1 0 0 0 0,1-1 0 0 0,1 0 0 0 0,0 1 0 0 0,0-1 0 0 0,9 13 0 0 0,-12-20-3 0 0,1 0 0 0 0,-1-1 0 0 0,0 1 0 0 0,1 0 1 0 0,-1-1-1 0 0,1 1 0 0 0,0-1 0 0 0,-1 1 0 0 0,1-1 0 0 0,0 0 0 0 0,0 0 0 0 0,0 0 0 0 0,0 0 1 0 0,0 0-1 0 0,0 0 0 0 0,0 0 0 0 0,0-1 0 0 0,4 1 0 0 0,-4-1 23 0 0,1 0-1 0 0,-1 0 0 0 0,0-1 1 0 0,0 1-1 0 0,1-1 1 0 0,-1 1-1 0 0,0-1 1 0 0,0 0-1 0 0,1 0 0 0 0,-1 0 1 0 0,0 0-1 0 0,0 0 1 0 0,0 0-1 0 0,3-3 1 0 0,3-4 67 0 0,0 0 0 0 0,0-1 0 0 0,-1 0 1 0 0,0 0-1 0 0,9-16 0 0 0,16-36-349 0 0,-22 39 422 0 0,25-37-1 0 0,-30 52-1095 0 0,0 0 0 0 0,1 1 0 0 0,7-8-1 0 0,-8 10-534 0 0,0 0 1 0 0,0 1-1 0 0,0-1 0 0 0,1 1 0 0 0,6-3 0 0 0,3 1-7215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0 20935 0 0,'-5'3'231'0'0,"1"1"0"0"0,0-1 0 0 0,0 0-1 0 0,0 1 1 0 0,1 0 0 0 0,-1 0 0 0 0,1 0-1 0 0,-5 8 1 0 0,-5 5-32 0 0,2-3 117 0 0,1 0 0 0 0,0 0-1 0 0,1 1 1 0 0,1 1 0 0 0,0-1-1 0 0,1 2 1 0 0,0-1 0 0 0,2 1-1 0 0,0-1 1 0 0,1 1 0 0 0,-4 27-1 0 0,8-41-252 0 0,0 0 0 0 0,0 0 0 0 0,0 0 0 0 0,1 0 0 0 0,-1 0 0 0 0,1 0 0 0 0,-1 0 0 0 0,2 4 0 0 0,-1-6-50 0 0,-1-1 1 0 0,0 1-1 0 0,1 0 1 0 0,-1-1-1 0 0,0 1 1 0 0,1 0-1 0 0,-1-1 1 0 0,1 1-1 0 0,-1-1 0 0 0,1 1 1 0 0,0-1-1 0 0,-1 1 1 0 0,1-1-1 0 0,-1 1 1 0 0,1-1-1 0 0,0 1 1 0 0,-1-1-1 0 0,1 0 1 0 0,0 1-1 0 0,-1-1 1 0 0,1 0-1 0 0,0 0 1 0 0,0 0-1 0 0,-1 0 0 0 0,1 1 1 0 0,0-1-1 0 0,0 0 1 0 0,-1 0-1 0 0,1 0 1 0 0,0 0-1 0 0,0-1 1 0 0,-1 1-1 0 0,1 0 1 0 0,0 0-1 0 0,0 0 1 0 0,-1-1-1 0 0,1 1 1 0 0,0 0-1 0 0,0-1 0 0 0,5-2 104 0 0,0 0-1 0 0,-1 0 0 0 0,1 0 0 0 0,-1-1 1 0 0,0 0-1 0 0,0 0 0 0 0,-1 0 0 0 0,1-1 1 0 0,-1 1-1 0 0,8-11 0 0 0,-2 0-33 0 0,0 0-1 0 0,-1 0 1 0 0,-1-1 0 0 0,0 0-1 0 0,5-18 1 0 0,-10 27 11 0 0,2-10 262 0 0,1 1 1 0 0,0 0-1 0 0,1 1 1 0 0,11-19-1 0 0,-1 7 449 0 0,-16 28-790 0 0,0 0 0 0 0,1 0 1 0 0,-1 0-1 0 0,0 0 0 0 0,0 0 0 0 0,0 1 0 0 0,0-1 0 0 0,0 0 0 0 0,0 2 0 0 0,2 3-9 0 0,0 1-1 0 0,-1 0 1 0 0,0 1-1 0 0,0-1 1 0 0,-1 0-1 0 0,0 0 1 0 0,-1 1-1 0 0,1 11 1 0 0,0 0 0 0 0,-1 3-86 0 0,0-15-22 0 0,0 0 0 0 0,0 0 0 0 0,1-1 0 0 0,0 1 0 0 0,0-1 0 0 0,0 1 0 0 0,1 0 1 0 0,4 11-1 0 0,1-22-4109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48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25487 0 0,'0'0'1238'0'0,"14"3"292"0"0,16-5-888 0 0,0-1 0 0 0,0-2-1 0 0,43-11 1 0 0,-36 7-833 0 0,-35 9-30 0 0,-1-1 0 0 0,1 1 1 0 0,0 0-1 0 0,0 0 0 0 0,0 0 0 0 0,0 0 0 0 0,0 0 0 0 0,3 1 1 0 0,6 3-4439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35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0 24879 0 0,'-16'48'1186'0'0,"2"0"0"0"0,-13 92 0 0 0,23-114-568 0 0,-17 145 1338 0 0,16-122-1421 0 0,0 15-453 0 0,7 116 1 0 0,-2-142-1700 0 0,0 9-5498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0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39 3680 0 0,'0'0'167'0'0,"0"-17"9219"0"0,0 16-9040 0 0,0 0 0 0 0,0 0-1 0 0,0 0 1 0 0,0 0 0 0 0,0 1 0 0 0,-1-1 0 0 0,1 0 0 0 0,0 0 0 0 0,0 0-1 0 0,-1 0 1 0 0,1 1 0 0 0,0-1 0 0 0,-1 0 0 0 0,1 0 0 0 0,-1 1-1 0 0,1-1 1 0 0,-1 0 0 0 0,1 1 0 0 0,-1-1 0 0 0,-1-1 0 0 0,1 2-129 0 0,0-1 0 0 0,0 1 1 0 0,0-1-1 0 0,0 1 0 0 0,0 0 0 0 0,0-1 1 0 0,0 1-1 0 0,0 0 0 0 0,0 0 1 0 0,0 0-1 0 0,-1 0 0 0 0,1 0 0 0 0,0 0 1 0 0,-1 0-1 0 0,-2 1-63 0 0,1-1 0 0 0,0 1 0 0 0,-1 0 0 0 0,1 0 0 0 0,-1 1-1 0 0,1-1 1 0 0,0 1 0 0 0,0-1 0 0 0,-5 5 0 0 0,-30 20 493 0 0,22-14-443 0 0,-20 15 0 0 0,16-8-122 0 0,-4 0 47 0 0,2 2-1 0 0,-33 40 0 0 0,51-55-83 0 0,-1 0 1 0 0,1 0-1 0 0,0 1 1 0 0,0 0-1 0 0,0 0 1 0 0,1 0-1 0 0,0 0 1 0 0,1 0-1 0 0,0 1 0 0 0,0-1 1 0 0,0 1-1 0 0,1 0 1 0 0,0-1-1 0 0,1 1 1 0 0,0 13-1 0 0,0-19-26 0 0,0 0-1 0 0,0 0 0 0 0,1-1 1 0 0,-1 1-1 0 0,0 0 1 0 0,1-1-1 0 0,0 1 1 0 0,-1 0-1 0 0,1-1 0 0 0,0 1 1 0 0,0-1-1 0 0,0 1 1 0 0,0-1-1 0 0,0 1 1 0 0,0-1-1 0 0,0 0 0 0 0,0 1 1 0 0,1-1-1 0 0,-1 0 1 0 0,0 0-1 0 0,1 0 0 0 0,-1 0 1 0 0,1 0-1 0 0,-1 0 1 0 0,1-1-1 0 0,-1 1 1 0 0,1 0-1 0 0,0-1 0 0 0,-1 1 1 0 0,1-1-1 0 0,0 0 1 0 0,0 1-1 0 0,-1-1 1 0 0,1 0-1 0 0,3 0 0 0 0,1-1 13 0 0,0 1-1 0 0,0-1 1 0 0,0-1-1 0 0,0 1 1 0 0,0-1-1 0 0,0 0 1 0 0,0 0-1 0 0,-1-1 1 0 0,7-3-1 0 0,-1 0 27 0 0,0-1-1 0 0,0 0 1 0 0,-1-1-1 0 0,1 0 1 0 0,-2 0-1 0 0,1-1 1 0 0,-1-1-1 0 0,-1 1 1 0 0,0-2-1 0 0,0 1 1 0 0,-1-1 0 0 0,0 0-1 0 0,-1 0 1 0 0,6-14-1 0 0,-7 10 126 0 0,0 1 1 0 0,-1-1-1 0 0,0 1 1 0 0,-2-1-1 0 0,1 0 0 0 0,-2-1 1 0 0,0 1-1 0 0,-3-29 0 0 0,2 43-152 0 0,0 0 0 0 0,0 0 0 0 0,0-1 0 0 0,0 1-1 0 0,0 0 1 0 0,0 0 0 0 0,0 0 0 0 0,0 0 0 0 0,0 0 0 0 0,0 0-1 0 0,1 0 1 0 0,-1 0 0 0 0,1-1 0 0 0,-1 2-20 0 0,0 0-1 0 0,0 0 1 0 0,0-1 0 0 0,1 1-1 0 0,-1 0 1 0 0,0 0 0 0 0,0 0 0 0 0,1 0-1 0 0,-1 0 1 0 0,0 0 0 0 0,0-1 0 0 0,1 1-1 0 0,-1 0 1 0 0,0 0 0 0 0,0 0 0 0 0,1 0-1 0 0,-1 0 1 0 0,0 0 0 0 0,0 0 0 0 0,1 0-1 0 0,-1 0 1 0 0,0 0 0 0 0,0 0-1 0 0,1 0 1 0 0,-1 0 0 0 0,0 1 0 0 0,0-1-1 0 0,1 0 1 0 0,-1 0 0 0 0,0 0 0 0 0,0 0-1 0 0,1 0 1 0 0,2 3 45 0 0,1 0 0 0 0,0-1 0 0 0,-1 1 0 0 0,5 6 0 0 0,-1-3-102 0 0,1 3 69 0 0,0 0 0 0 0,-1 1 0 0 0,-1-1 0 0 0,1 2 0 0 0,-2-1-1 0 0,7 15 1 0 0,-6-11 21 0 0,-1 1-1 0 0,-1-1 1 0 0,0 1 0 0 0,-1-1-1 0 0,0 1 1 0 0,-1 0-1 0 0,0 23 1 0 0,-3 0 13 0 0,-10 66-1 0 0,8-84-45 0 0,-1 0-1 0 0,-1 0 1 0 0,-12 31-1 0 0,12-40 1 0 0,1-1 0 0 0,-2 0 0 0 0,1 0 0 0 0,-1-1 0 0 0,-1 1 0 0 0,0-1 0 0 0,0-1 0 0 0,-9 9 0 0 0,10-13-8 0 0,1 0-1 0 0,0 0 0 0 0,-1-1 1 0 0,0 1-1 0 0,0-1 1 0 0,0-1-1 0 0,0 1 0 0 0,-1-1 1 0 0,-8 2-1 0 0,-4 0-487 0 0,-38 2 0 0 0,53-6 302 0 0,0 0 1 0 0,0 0 0 0 0,0 0 0 0 0,0-1 0 0 0,0 0-1 0 0,-5-1 1 0 0,8 2 84 0 0,0 0-1 0 0,1-1 1 0 0,-1 1-1 0 0,0 0 1 0 0,0 0 0 0 0,0-1-1 0 0,1 1 1 0 0,-1 0-1 0 0,0-1 1 0 0,0 1 0 0 0,1-1-1 0 0,-1 1 1 0 0,0-1-1 0 0,1 0 1 0 0,-1 1-1 0 0,0-1 1 0 0,1 1 0 0 0,-1-1-1 0 0,1 0 1 0 0,-1 0-1 0 0,1 1 1 0 0,0-1-1 0 0,-1 0 1 0 0,1 0 0 0 0,0 0-1 0 0,-1 1 1 0 0,1-1-1 0 0,0 0 1 0 0,0 0-1 0 0,0 0 1 0 0,0 0 0 0 0,0 1-1 0 0,0-1 1 0 0,0 0-1 0 0,0 0 1 0 0,0-1 0 0 0,2-3-855 0 0,0-1 1 0 0,0 1 0 0 0,0 0-1 0 0,4-6 1 0 0,7-5-7261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1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73 3224 0 0,'0'-5'4040'0'0,"-3"-6"5766"0"0,-5 4-3787 0 0,6 6-5644 0 0,0 1 0 0 0,0-1 0 0 0,1 1-1 0 0,-1-1 1 0 0,0 1 0 0 0,0 0 0 0 0,0 0 0 0 0,0 0 0 0 0,0 0 0 0 0,-3 1-1 0 0,-2 0-250 0 0,1 0-1 0 0,-1 1 0 0 0,1 0 1 0 0,0 0-1 0 0,-11 6 0 0 0,7-2 188 0 0,0 1-1 0 0,1 0 0 0 0,-17 16 0 0 0,21-18-148 0 0,0 0-1 0 0,1 1 1 0 0,-1-1 0 0 0,1 1 0 0 0,1 0-1 0 0,-1 0 1 0 0,-5 13 0 0 0,8-15-42 0 0,0 0 0 0 0,0 0-1 0 0,1 0 1 0 0,-1 1 0 0 0,1 6 0 0 0,0-10-78 0 0,0 0 1 0 0,0 1 0 0 0,0-1-1 0 0,0 0 1 0 0,0 1-1 0 0,0-1 1 0 0,1 0 0 0 0,-1 1-1 0 0,1-1 1 0 0,-1 0-1 0 0,1 0 1 0 0,-1 0 0 0 0,1 1-1 0 0,0-1 1 0 0,-1 0-1 0 0,1 0 1 0 0,0 0 0 0 0,0 0-1 0 0,0 0 1 0 0,1 1-1 0 0,-1-2-21 0 0,0 1-1 0 0,0-1 0 0 0,0 0 1 0 0,0 0-1 0 0,0 1 0 0 0,0-1 1 0 0,0 0-1 0 0,0 0 0 0 0,0 0 0 0 0,0 0 1 0 0,1-1-1 0 0,-1 1 0 0 0,0 0 1 0 0,0 0-1 0 0,0-1 0 0 0,0 1 1 0 0,0 0-1 0 0,1-1 0 0 0,19-11 34 0 0,-16 10-10 0 0,12-8-46 0 0,0-1 0 0 0,-1 0 0 0 0,0-1-1 0 0,-1 0 1 0 0,25-27 0 0 0,-19 16-1860 0 0,0 1 0 0 0,29-23 0 0 0,-45 42 1155 0 0,0 0 1 0 0,0 1 0 0 0,0-1 0 0 0,0 1 0 0 0,0 0 0 0 0,0 0-1 0 0,1 1 1 0 0,-1 0 0 0 0,1 0 0 0 0,9-1 0 0 0,0 2-1472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1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145 474 7368 0 0,'0'0'666'0'0,"-2"10"2384"0"0,-20 0 5788 0 0,-3-1-3856 0 0,11-4-3367 0 0,-27 13 1 0 0,38-16-1361 0 0,-1 1 0 0 0,1-1-1 0 0,-1 1 1 0 0,1-1 0 0 0,0 1-1 0 0,0 0 1 0 0,0 0-1 0 0,0 0 1 0 0,1 0 0 0 0,-1 1-1 0 0,-3 5 1 0 0,6-8 126 0 0,11 4-234 0 0,-8-4-152 0 0,0 0-1 0 0,1 0 1 0 0,-1 0 0 0 0,0 0-1 0 0,0-1 1 0 0,1 1 0 0 0,-1-1-1 0 0,0 0 1 0 0,1 0 0 0 0,-1-1-1 0 0,0 1 1 0 0,5-2 0 0 0,-2 1 21 0 0,1-1 0 0 0,-1-1-1 0 0,0 1 1 0 0,0-1 0 0 0,10-6 0 0 0,-1-2-564 0 0,0-1 1 0 0,-1 0 0 0 0,19-20-1 0 0,57-65-8586 0 0,-78 84 6720 0 0</inkml:trace>
  <inkml:trace contextRef="#ctx0" brushRef="#br0" timeOffset="1">375 328 13824 0 0,'-25'17'1378'0'0,"-25"23"0"0"0,43-34-760 0 0,1 0-1 0 0,0 1 0 0 0,0 0 1 0 0,1 0-1 0 0,0 0 0 0 0,0 0 1 0 0,1 1-1 0 0,-6 12 1 0 0,6-11-142 0 0,0 3 122 0 0,0-1 0 0 0,0 0 1 0 0,-3 18-1 0 0,7-26-486 0 0,-1-1 0 0 0,1 1 0 0 0,0 0 0 0 0,0 0 0 0 0,0-1 0 0 0,0 1 0 0 0,1 0 0 0 0,-1 0 0 0 0,1-1 0 0 0,-1 1 0 0 0,1 0 0 0 0,0-1 0 0 0,0 1 0 0 0,0-1 0 0 0,0 1 0 0 0,1-1 0 0 0,-1 1 0 0 0,1-1 0 0 0,-1 0 0 0 0,4 4 0 0 0,-3-5-56 0 0,0 0 1 0 0,0 1-1 0 0,0-1 1 0 0,0 0-1 0 0,1 0 1 0 0,-1 0-1 0 0,0 0 0 0 0,0-1 1 0 0,1 1-1 0 0,-1-1 1 0 0,0 1-1 0 0,1-1 1 0 0,-1 0-1 0 0,1 0 1 0 0,-1 0-1 0 0,1 0 0 0 0,-1 0 1 0 0,0 0-1 0 0,1-1 1 0 0,-1 1-1 0 0,0-1 1 0 0,4-1-1 0 0,3-1 35 0 0,-1 0 0 0 0,1-1 0 0 0,-1-1 0 0 0,12-6 0 0 0,-6 1-37 0 0,-1-1-1 0 0,0 0 1 0 0,0-1-1 0 0,-1 0 1 0 0,-1-1-1 0 0,0-1 1 0 0,11-16-1 0 0,1-7 29 0 0,30-66-1 0 0,-41 77 56 0 0,-1 0 1 0 0,-1-1-1 0 0,-2 0 1 0 0,0 0 0 0 0,5-44-1 0 0,-9 44 116 0 0,-2 13 26 0 0,0 0 0 0 0,-2 0 0 0 0,0-16 0 0 0,0 29-268 0 0,0 1-1 0 0,0-1 1 0 0,0 1-1 0 0,0-1 1 0 0,0 1-1 0 0,0-1 1 0 0,0 1 0 0 0,0-1-1 0 0,0 0 1 0 0,0 1-1 0 0,0-1 1 0 0,-1 1-1 0 0,1-1 1 0 0,0 1-1 0 0,-1-1 1 0 0,1 1-1 0 0,0-1 1 0 0,0 1-1 0 0,-1 0 1 0 0,1-1-1 0 0,-1 1 1 0 0,1-1-1 0 0,0 1 1 0 0,-1 0-1 0 0,1-1 1 0 0,-1 1-1 0 0,1 0 1 0 0,-1 0-1 0 0,0-1 1 0 0,0 1-2 0 0,0 0-1 0 0,1 0 1 0 0,-1 1-1 0 0,0-1 1 0 0,1 0 0 0 0,-1 0-1 0 0,0 1 1 0 0,1-1-1 0 0,-1 0 1 0 0,1 1 0 0 0,-1-1-1 0 0,0 1 1 0 0,1-1-1 0 0,-1 1 1 0 0,1-1 0 0 0,-1 1-1 0 0,1-1 1 0 0,-1 1-1 0 0,1 0 1 0 0,0-1 0 0 0,-1 1-1 0 0,1-1 1 0 0,0 1-1 0 0,-1 1 1 0 0,-10 22-18 0 0,2 1-1 0 0,0 0 1 0 0,-8 38 0 0 0,-6 81-1417 0 0,21-122 475 0 0,0 26 1 0 0,6 0-7270 0 0,1-13-767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2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17503 0 0,'0'0'1588'0'0,"11"8"-1129"0"0,-9-5-50 0 0,0 1 1 0 0,0 0-1 0 0,-1-1 0 0 0,1 1 0 0 0,-1 0 1 0 0,0 0-1 0 0,1 5 0 0 0,-1-2-7 0 0,3 14 279 0 0,-1 1-1 0 0,-1 23 1 0 0,1 0 26 0 0,9 193 825 0 0,-10-187-1424 0 0,-1 162-108 0 0,0-190-402 0 0,0-10-1308 0 0,0 1-1 0 0,-3 21 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2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6 122 23039 0 0,'-1'-1'115'0'0,"0"-1"0"0"0,1 1 0 0 0,-1 0 0 0 0,1-1 0 0 0,-1 1 0 0 0,1 0 0 0 0,-1-1-1 0 0,1 1 1 0 0,0 0 0 0 0,0-1 0 0 0,0 1 0 0 0,0-1 0 0 0,0 1 0 0 0,0-1 0 0 0,0 1 0 0 0,0-1-1 0 0,0 1 1 0 0,1 0 0 0 0,0-3 0 0 0,0 3-50 0 0,0-1-1 0 0,0 1 1 0 0,0 0-1 0 0,0 0 1 0 0,0-1-1 0 0,1 1 1 0 0,-1 0-1 0 0,0 0 1 0 0,1 0-1 0 0,-1 0 0 0 0,1 1 1 0 0,-1-1-1 0 0,1 0 1 0 0,-1 1-1 0 0,1-1 1 0 0,-1 1-1 0 0,3-1 1 0 0,9-1 143 0 0,0 0 0 0 0,0 1 0 0 0,20 0 0 0 0,13 0 77 0 0,159-16-349 0 0,-64 0-3304 0 0,-130 14 3440 0 0,-9 2 859 0 0,-7 4-566 0 0,-3 0-360 0 0,-15 9 532 0 0,1 0-1 0 0,-23 17 0 0 0,39-25-291 0 0,1 0 0 0 0,0 0-1 0 0,0 1 1 0 0,0-1 0 0 0,0 1-1 0 0,1 0 1 0 0,0 1 0 0 0,0-1 0 0 0,0 1-1 0 0,1 0 1 0 0,0 0 0 0 0,0 0-1 0 0,-3 9 1 0 0,6-14-222 0 0,-1 0 0 0 0,1 0 0 0 0,0 1 0 0 0,-1-1 0 0 0,1 0 0 0 0,0 0 0 0 0,0 1 0 0 0,0-1-1 0 0,0 0 1 0 0,0 0 0 0 0,0 1 0 0 0,0-1 0 0 0,1 0 0 0 0,-1 0 0 0 0,0 1 0 0 0,1-1 0 0 0,-1 0 0 0 0,1 0 0 0 0,-1 0 0 0 0,1 0 0 0 0,-1 0 0 0 0,1 1 0 0 0,0-1-1 0 0,0 0 1 0 0,-1-1 0 0 0,1 1 0 0 0,0 0 0 0 0,0 0 0 0 0,2 1 0 0 0,-1-1 1 0 0,0 0 0 0 0,0 0 0 0 0,0-1 0 0 0,0 1 0 0 0,0-1 0 0 0,0 1 0 0 0,1-1 0 0 0,-1 0 0 0 0,0 0 0 0 0,0 0 0 0 0,0 0 0 0 0,1 0 0 0 0,-1-1 0 0 0,0 1 0 0 0,0 0 0 0 0,0-1 0 0 0,2 0 0 0 0,7-3-186 0 0,-1-1 0 0 0,1 0 0 0 0,-1 0 0 0 0,-1-1 0 0 0,1 0 0 0 0,12-11 0 0 0,47-50-3043 0 0,-47 44 537 0 0,29-24 1 0 0,-20 25-6818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3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16 8288 0 0,'0'0'638'0'0,"-13"-12"4788"0"0,12 11-4892 0 0,1 1 0 0 0,-1 0-1 0 0,0-1 1 0 0,1 1 0 0 0,-1-1 0 0 0,0 1-1 0 0,1 0 1 0 0,-1 0 0 0 0,0 0-1 0 0,0-1 1 0 0,1 1 0 0 0,-1 0-1 0 0,0 0 1 0 0,-1 0 0 0 0,1 0-360 0 0,0 1 1 0 0,0-1-1 0 0,0 1 1 0 0,0-1-1 0 0,0 1 1 0 0,1-1-1 0 0,-1 1 1 0 0,0 0-1 0 0,0-1 1 0 0,0 1-1 0 0,1 0 1 0 0,-1-1-1 0 0,0 1 1 0 0,1 0-1 0 0,-1 1 1 0 0,-2 3-231 0 0,0 0 0 0 0,1 0 0 0 0,0 0 1 0 0,0 0-1 0 0,-1 8 0 0 0,-2 12 295 0 0,0 0 0 0 0,2 0-1 0 0,1 1 1 0 0,1-1 0 0 0,3 37-1 0 0,-2-60-211 0 0,0 0-1 0 0,0 0 0 0 0,1 0 1 0 0,-1-1-1 0 0,1 1 0 0 0,-1 0 1 0 0,1 0-1 0 0,-1 0 1 0 0,1 0-1 0 0,0-1 0 0 0,0 1 1 0 0,0 0-1 0 0,0-1 1 0 0,0 1-1 0 0,0-1 0 0 0,1 1 1 0 0,-1-1-1 0 0,0 0 0 0 0,1 1 1 0 0,-1-1-1 0 0,1 0 1 0 0,0 0-1 0 0,-1 0 0 0 0,1 0 1 0 0,0 0-1 0 0,-1-1 1 0 0,1 1-1 0 0,0 0 0 0 0,0-1 1 0 0,0 1-1 0 0,0-1 0 0 0,0 0 1 0 0,0 0-1 0 0,-1 1 1 0 0,1-1-1 0 0,0 0 0 0 0,0-1 1 0 0,0 1-1 0 0,0 0 0 0 0,0-1 1 0 0,0 1-1 0 0,0-1 1 0 0,-1 1-1 0 0,1-1 0 0 0,0 0 1 0 0,2-1-1 0 0,5-4 46 0 0,1 0 0 0 0,-2 0 0 0 0,1-1-1 0 0,-1 0 1 0 0,0-1 0 0 0,9-10 0 0 0,38-56 378 0 0,-29 37-111 0 0,-18 25-7 0 0,0 1 0 0 0,9-20 0 0 0,-17 30 91 0 0,1 2-327 0 0,2 9-31 0 0,-1 1-1 0 0,0-1 1 0 0,0 0 0 0 0,-1 1 0 0 0,0-1-1 0 0,-2 21 1 0 0,0-17-19 0 0,0 0 0 0 0,1 0 0 0 0,1 1 0 0 0,0-1 0 0 0,5 24 0 0 0,-5-35-78 0 0,0 1 0 0 0,1-1 0 0 0,-1 1 0 0 0,1-1 0 0 0,0 0 0 0 0,-1 1 0 0 0,1-1 0 0 0,1 0 0 0 0,-1 0 0 0 0,0 0 0 0 0,5 4 0 0 0,-4-5-77 0 0,-1-1 0 0 0,1 1 0 0 0,0-1 0 0 0,-1 1 0 0 0,1-1 0 0 0,0 0 0 0 0,0 0 0 0 0,0 0 0 0 0,0-1 0 0 0,0 1 0 0 0,0-1 0 0 0,0 1 0 0 0,0-1 0 0 0,0 0 0 0 0,0 0 0 0 0,4-1 0 0 0,0 0-302 0 0,-1 0-1 0 0,1-1 1 0 0,-1 0 0 0 0,1 0 0 0 0,-1-1 0 0 0,0 0-1 0 0,0 0 1 0 0,0 0 0 0 0,0-1 0 0 0,-1 1 0 0 0,1-1-1 0 0,-1-1 1 0 0,0 1 0 0 0,0-1 0 0 0,6-8-1 0 0,-5 5-43 0 0,0 0-1 0 0,0 0 1 0 0,-1-1-1 0 0,0 0 1 0 0,0 1-1 0 0,-1-2 1 0 0,-1 1-1 0 0,1 0 1 0 0,3-20-1 0 0,-6 22 525 0 0,-1 1-1 0 0,0 0 0 0 0,0-1 0 0 0,0 1 1 0 0,-1-1-1 0 0,0 1 0 0 0,0 0 0 0 0,0 0 1 0 0,-1-1-1 0 0,-3-7 0 0 0,3 10 229 0 0,1 1 0 0 0,-1-1 1 0 0,0 1-1 0 0,0 0 0 0 0,0-1 0 0 0,0 1 0 0 0,-1 0 0 0 0,1 0 0 0 0,-1 1 0 0 0,0-1 0 0 0,1 0 0 0 0,-2 1 0 0 0,1 0 1 0 0,0-1-1 0 0,0 1 0 0 0,-1 0 0 0 0,-6-2 0 0 0,9 3-92 0 0,0 1-1 0 0,0 0 1 0 0,0 0 0 0 0,0-1 0 0 0,0 1-1 0 0,0 0 1 0 0,0 0 0 0 0,0 0-1 0 0,0 0 1 0 0,0 0 0 0 0,0 0-1 0 0,0 0 1 0 0,-1 1 0 0 0,1-1-142 0 0,1 0 1 0 0,0 0-1 0 0,0 0 1 0 0,-1 0-1 0 0,1 0 0 0 0,0 1 1 0 0,0-1-1 0 0,0 0 1 0 0,0 0-1 0 0,-1 0 1 0 0,1 1-1 0 0,0-1 0 0 0,0 0 1 0 0,0 0-1 0 0,0 1 1 0 0,0-1-1 0 0,-1 0 0 0 0,1 0 1 0 0,0 1-1 0 0,0-1 1 0 0,0 0-1 0 0,0 0 1 0 0,0 1-1 0 0,0-1 0 0 0,0 0 1 0 0,0 0-1 0 0,0 1 1 0 0,0-1-1 0 0,0 0 0 0 0,0 1 1 0 0,1 1 39 0 0,-1-1 1 0 0,1 1-1 0 0,0 0 1 0 0,0-1-1 0 0,0 1 0 0 0,-1 0 1 0 0,1-1-1 0 0,1 1 1 0 0,-1-1-1 0 0,0 0 1 0 0,2 3-1 0 0,5 3 87 0 0,0-1 1 0 0,0 0-1 0 0,0 0 1 0 0,13 6-1 0 0,-17-10-140 0 0,19 9 377 0 0,40 26 0 0 0,-57-32-380 0 0,0-1 0 0 0,-1 1 0 0 0,1 0 0 0 0,-1 0 0 0 0,0 0 1 0 0,0 1-1 0 0,-1-1 0 0 0,0 1 0 0 0,0 1 0 0 0,0-1 0 0 0,4 10 0 0 0,-7-13-37 0 0,0 0 0 0 0,-1 0 0 0 0,1 0 0 0 0,-1 0-1 0 0,1 0 1 0 0,-1 0 0 0 0,0 0 0 0 0,0 0 0 0 0,-1 1-1 0 0,1-1 1 0 0,-1 0 0 0 0,1 0 0 0 0,-1 0 0 0 0,0 0-1 0 0,0 0 1 0 0,0-1 0 0 0,-1 1 0 0 0,1 0 0 0 0,-1 0-1 0 0,1-1 1 0 0,-3 4 0 0 0,2-4-137 0 0,1 0 0 0 0,-1 0 0 0 0,0 0 0 0 0,0 0 0 0 0,0-1 0 0 0,0 1 0 0 0,0-1 0 0 0,-1 1 0 0 0,1-1 0 0 0,0 1 0 0 0,-1-1 0 0 0,1 0 0 0 0,-1 0 0 0 0,1 0 0 0 0,-1-1 0 0 0,1 1 0 0 0,-1-1 0 0 0,0 1 0 0 0,1-1 0 0 0,-1 0 0 0 0,0 0 0 0 0,1 0 0 0 0,-1 0 0 0 0,0-1 0 0 0,-2 0 0 0 0,5 1 23 0 0,-1 0 1 0 0,0 0-1 0 0,1 0 0 0 0,-1 0 1 0 0,1-1-1 0 0,-1 1 1 0 0,1 0-1 0 0,-1 0 0 0 0,0-1 1 0 0,1 1-1 0 0,-1-1 1 0 0,1 1-1 0 0,0 0 0 0 0,-1-1 1 0 0,1 1-1 0 0,-1-1 1 0 0,1 1-1 0 0,0-1 0 0 0,-1 1 1 0 0,1-1-1 0 0,0 1 1 0 0,-1-1-1 0 0,1 1 0 0 0,0-1 1 0 0,0 0-1 0 0,0 1 1 0 0,-1-1-1 0 0,1 0 0 0 0,0 1 1 0 0,0-1-1 0 0,0 1 0 0 0,0-1 1 0 0,0-1-1 0 0,1 1-633 0 0,-1-1 0 0 0,0 0 0 0 0,1 1 0 0 0,-1-1 0 0 0,1 0 0 0 0,0 1 0 0 0,-1-1 0 0 0,1 1 0 0 0,0-1 0 0 0,0 1 0 0 0,2-3 0 0 0,8-8-6534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1:53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43 146 14112 0 0,'53'-18'1528'0'0,"-38"11"-972"0"0,-8 5 445 0 0,0-1 0 0 0,1-1 0 0 0,-1 0-1 0 0,-1 0 1 0 0,1 0 0 0 0,0-1 0 0 0,11-10 0 0 0,-16 13-733 0 0,1-2 196 0 0,0 0 0 0 0,1 1 0 0 0,-2-1-1 0 0,1 0 1 0 0,4-9 0 0 0,-6 12-411 0 0,-1 0-1 0 0,0 0 1 0 0,1 0 0 0 0,-1 0-1 0 0,0-1 1 0 0,0 1 0 0 0,0 0-1 0 0,0 0 1 0 0,0 0 0 0 0,0 0-1 0 0,0-1 1 0 0,0 1 0 0 0,0 0-1 0 0,0 0 1 0 0,-1 0 0 0 0,1 0 0 0 0,-1 0-1 0 0,1-1 1 0 0,-1 1 0 0 0,1 0-1 0 0,-1 0 1 0 0,1 0 0 0 0,-1 0-1 0 0,0 0 1 0 0,0 1 0 0 0,1-1-1 0 0,-1 0 1 0 0,0 0 0 0 0,0 0-1 0 0,-1 0 1 0 0,0-1 11 0 0,0 1 0 0 0,1 0-1 0 0,-1 0 1 0 0,0 0 0 0 0,0 0 0 0 0,0 0-1 0 0,-1 0 1 0 0,1 0 0 0 0,0 1-1 0 0,0-1 1 0 0,0 1 0 0 0,0-1 0 0 0,-1 1-1 0 0,1 0 1 0 0,0 0 0 0 0,-3 0 0 0 0,1 1 13 0 0,0-1 1 0 0,0 1 0 0 0,0 0-1 0 0,0 1 1 0 0,1-1 0 0 0,-1 1 0 0 0,0-1-1 0 0,-4 4 1 0 0,-2 2 55 0 0,0 1 0 0 0,1 0 0 0 0,0 0 0 0 0,0 1 0 0 0,-7 9 0 0 0,10-10-92 0 0,0 0 0 0 0,0 1-1 0 0,1 0 1 0 0,1 0 0 0 0,-1 0-1 0 0,1 0 1 0 0,1 1 0 0 0,0 0-1 0 0,0-1 1 0 0,1 1 0 0 0,0 0-1 0 0,1 0 1 0 0,0 1 0 0 0,1-1-1 0 0,0 14 1 0 0,1-20-108 0 0,0 0 0 0 0,-1 1 0 0 0,1-1-1 0 0,1 0 1 0 0,-1 0 0 0 0,1 0 0 0 0,0 0 0 0 0,0 0 0 0 0,0 0 0 0 0,0-1-1 0 0,0 1 1 0 0,1 0 0 0 0,0-1 0 0 0,0 0 0 0 0,0 0 0 0 0,0 0 0 0 0,0 0 0 0 0,1 0-1 0 0,-1-1 1 0 0,1 1 0 0 0,0-1 0 0 0,0 0 0 0 0,-1 0 0 0 0,1 0 0 0 0,1-1-1 0 0,-1 1 1 0 0,0-1 0 0 0,0 0 0 0 0,0 0 0 0 0,9 0 0 0 0,51 4-3245 0 0,-25-2 537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4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93 16184 0 0,'-3'-10'308'0'0,"3"9"-193"0"0,0-1 0 0 0,-1 0 0 0 0,1 0 1 0 0,-1 1-1 0 0,0-1 0 0 0,0 0 1 0 0,1 1-1 0 0,-1-1 0 0 0,-2-2 1 0 0,3 4-112 0 0,0 0 1 0 0,0 0-1 0 0,0 0 1 0 0,0 0-1 0 0,0 0 1 0 0,0 1-1 0 0,0-1 1 0 0,0 0-1 0 0,0 0 1 0 0,0 0-1 0 0,0 0 1 0 0,0 0-1 0 0,0 0 1 0 0,0 1 0 0 0,0-1-1 0 0,0 0 1 0 0,0 0-1 0 0,0 0 1 0 0,0 0-1 0 0,0 0 1 0 0,0 0-1 0 0,0 1 1 0 0,0-1-1 0 0,-1 0 1 0 0,1 0-1 0 0,0 0 1 0 0,0 0-1 0 0,0 0 1 0 0,0 0-1 0 0,0 0 1 0 0,0 1-1 0 0,0-1 1 0 0,0 0-1 0 0,0 0 1 0 0,-1 0-1 0 0,1 0 1 0 0,0 0-1 0 0,0 0 1 0 0,0 0-1 0 0,0 0 1 0 0,0 0-1 0 0,0 0 1 0 0,-1 0-1 0 0,1 0 1 0 0,0 0 0 0 0,0 0-1 0 0,0 0 1 0 0,0 0-1 0 0,0 0 1 0 0,0 0-1 0 0,-1 0 1 0 0,1 0-1 0 0,0 0 1 0 0,0 0-1 0 0,0 0 1 0 0,0 0-1 0 0,0 0 1 0 0,0 0-1 0 0,-1 0 1 0 0,1 0-1 0 0,0 0 1 0 0,0 0-1 0 0,0 0 1 0 0,0-1-1 0 0,0 2 59 0 0,0 1 72 0 0,1 0 0 0 0,0 0 0 0 0,0-1 0 0 0,0 1 1 0 0,0 0-1 0 0,0 0 0 0 0,1 0 0 0 0,-1-1 0 0 0,0 1 0 0 0,1-1 0 0 0,0 1 1 0 0,-1-1-1 0 0,1 1 0 0 0,0-1 0 0 0,-1 0 0 0 0,1 0 0 0 0,0 0 0 0 0,0 0 1 0 0,0 0-1 0 0,0 0 0 0 0,0-1 0 0 0,0 1 0 0 0,3 0 0 0 0,7 1 244 0 0,0 0-1 0 0,21 1 1 0 0,-29-2-268 0 0,35-1 591 0 0,51-5 0 0 0,13-1-870 0 0,-87 6 382 0 0,1 0-1 0 0,20 5 0 0 0,-30-5-106 0 0,-6 0-6 0 0,-12-5 267 0 0,-31-8-83 0 0,-47-20-1 0 0,37 13-5 0 0,-15-11 945 0 0,66 30-912 0 0,23 11-183 0 0,31 8-1 0 0,-36-13-112 0 0,0 1 0 0 0,-1 0 0 0 0,0 1 0 0 0,22 14 0 0 0,-34-19 11 0 0,1 2 0 0 0,-1-1 0 0 0,0 0 0 0 0,-1 1 0 0 0,1 0 0 0 0,-1 0 0 0 0,1 0 0 0 0,-1 0 0 0 0,0 0 0 0 0,-1 1 0 0 0,1 0 0 0 0,-1-1 0 0 0,0 1-1 0 0,0 0 1 0 0,0 0 0 0 0,-1 0 0 0 0,0 0 0 0 0,0 0 0 0 0,1 7 0 0 0,-2-6 3 0 0,0 0 0 0 0,0-1-1 0 0,-1 1 1 0 0,0 0 0 0 0,0 0 0 0 0,0-1-1 0 0,-1 1 1 0 0,0 0 0 0 0,0-1 0 0 0,0 0-1 0 0,-1 1 1 0 0,1-1 0 0 0,-1 0 0 0 0,-1 0-1 0 0,-6 8 1 0 0,-5 6-341 0 0,10-11-1925 0 0,0 0-3953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4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38 7368 0 0,'0'0'568'0'0,"-15"-13"4453"0"0,12 10-4382 0 0,0 0-1 0 0,-1 1 1 0 0,1 0 0 0 0,0 0 0 0 0,-1 0-1 0 0,1 0 1 0 0,-1 0 0 0 0,0 1 0 0 0,-5-3-1 0 0,4 4-336 0 0,1-1-1 0 0,0 1 1 0 0,0 0-1 0 0,-1 0 0 0 0,1 0 1 0 0,0 0-1 0 0,0 1 0 0 0,0 0 1 0 0,-5 1-1 0 0,-3 1-58 0 0,0 2-1 0 0,1-1 1 0 0,0 2 0 0 0,0-1-1 0 0,0 1 1 0 0,0 1 0 0 0,1 0-1 0 0,0 1 1 0 0,1-1 0 0 0,-11 13-1 0 0,7-6-74 0 0,0 0 0 0 0,2 1-1 0 0,0 1 1 0 0,0 0-1 0 0,-15 34 1 0 0,24-46-137 0 0,0 0 0 0 0,0 0 1 0 0,1 1-1 0 0,0-1 0 0 0,0 1 1 0 0,0-1-1 0 0,1 1 1 0 0,-1-1-1 0 0,1 1 0 0 0,1 9 1 0 0,-1-13-24 0 0,1 1 1 0 0,-1-1-1 0 0,0 1 0 0 0,1 0 1 0 0,0-1-1 0 0,-1 1 1 0 0,1-1-1 0 0,0 0 0 0 0,-1 1 1 0 0,1-1-1 0 0,0 0 1 0 0,0 1-1 0 0,0-1 0 0 0,0 0 1 0 0,1 0-1 0 0,-1 0 0 0 0,0 0 1 0 0,0 0-1 0 0,1 0 1 0 0,-1 0-1 0 0,1 0 0 0 0,-1-1 1 0 0,0 1-1 0 0,1 0 1 0 0,-1-1-1 0 0,1 1 0 0 0,0-1 1 0 0,-1 0-1 0 0,1 1 1 0 0,-1-1-1 0 0,1 0 0 0 0,0 0 1 0 0,2 0-1 0 0,1-1-16 0 0,0 1-1 0 0,0-1 0 0 0,0 0 1 0 0,0 0-1 0 0,0-1 1 0 0,0 0-1 0 0,0 1 0 0 0,0-2 1 0 0,-1 1-1 0 0,1 0 1 0 0,-1-1-1 0 0,1 0 0 0 0,-1 0 1 0 0,0 0-1 0 0,4-5 1 0 0,7-7-845 0 0,-1 0 1 0 0,17-25-1 0 0,-19 23-562 0 0,5-5-307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48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24 17359 0 0,'-1'0'46'0'0,"1"1"0"0"0,0-1-1 0 0,0 0 1 0 0,-1 1 0 0 0,1-1-1 0 0,0 0 1 0 0,-1 0 0 0 0,1 1-1 0 0,-1-1 1 0 0,1 0-1 0 0,0 0 1 0 0,-1 0 0 0 0,1 1-1 0 0,-1-1 1 0 0,1 0 0 0 0,-1 0-1 0 0,1 0 1 0 0,0 0 0 0 0,-1 0-1 0 0,1 0 1 0 0,-1 0-1 0 0,1 0 1 0 0,-1 0 0 0 0,1 0-1 0 0,-1 0 1 0 0,1 0 0 0 0,0 0-1 0 0,-1 0 1 0 0,1-1-1 0 0,-1 1 1 0 0,1 0 0 0 0,0 0-1 0 0,-1 0 1 0 0,1-1 0 0 0,-1 1-1 0 0,1 0 1 0 0,0 0 0 0 0,-1-1-1 0 0,1 1 1 0 0,0 0-1 0 0,-1-1 1 0 0,-7-5 839 0 0,7 6-683 0 0,1 0-1 0 0,-1-1 1 0 0,0 1 0 0 0,1 0 0 0 0,-1-1 0 0 0,1 1 0 0 0,0-1 0 0 0,-1 1-1 0 0,1 0 1 0 0,-1-1 0 0 0,1 0 0 0 0,-1 1 0 0 0,1-1 0 0 0,0 1 0 0 0,0-1-1 0 0,-1 0 1 0 0,1 0 9 0 0,0 1 0 0 0,-1-1-1 0 0,1 1 1 0 0,0-1 0 0 0,-1 1-1 0 0,1-1 1 0 0,0 0 0 0 0,-1 1-1 0 0,1 0 1 0 0,-1-1 0 0 0,1 1-1 0 0,-1-1 1 0 0,1 1 0 0 0,-1-1-1 0 0,1 1 1 0 0,-1 0 0 0 0,1 0-1 0 0,-1-1 1 0 0,0 1 0 0 0,0 0-145 0 0,0 0 0 0 0,0 0 0 0 0,1 1 0 0 0,-1-1 0 0 0,0 0 0 0 0,0 0 0 0 0,1 1 0 0 0,-1-1 0 0 0,0 1 0 0 0,1-1 0 0 0,-1 1 0 0 0,1-1 0 0 0,-1 1 0 0 0,1-1 0 0 0,-1 1 0 0 0,1-1 0 0 0,-1 1 0 0 0,1 0 0 0 0,-1-1 1 0 0,1 1-1 0 0,0 0 0 0 0,-1-1 0 0 0,1 1 0 0 0,0 0 0 0 0,0 0 0 0 0,-1 1 0 0 0,-7 24-45 0 0,1-1 19 0 0,5-19-27 0 0,0 0 0 0 0,0 1-1 0 0,1-1 1 0 0,0 1 0 0 0,0 11 0 0 0,0 2 27 0 0,2 26 229 0 0,0-42-248 0 0,-1 0 0 0 0,1 0 0 0 0,0 0 0 0 0,0 0 0 0 0,1 0 0 0 0,-1-1 0 0 0,1 1 0 0 0,0 0 0 0 0,3 5 0 0 0,-4-7-4 0 0,1-1 1 0 0,-1 1 0 0 0,0 0-1 0 0,0-1 1 0 0,1 1 0 0 0,-1-1-1 0 0,1 1 1 0 0,0-1 0 0 0,-1 0-1 0 0,1 0 1 0 0,0 0-1 0 0,0 0 1 0 0,-1 0 0 0 0,1 0-1 0 0,0 0 1 0 0,0 0 0 0 0,0-1-1 0 0,0 1 1 0 0,0-1 0 0 0,0 1-1 0 0,0-1 1 0 0,1 0 0 0 0,-1 0-1 0 0,0 0 1 0 0,0 0-1 0 0,0 0 1 0 0,0-1 0 0 0,0 1-1 0 0,3-1 1 0 0,20-5 313 0 0,-1-1-1 0 0,28-13 1 0 0,-30 11-13 0 0,44-13-1 0 0,-57 20-281 0 0,-1 0 0 0 0,1 1-1 0 0,-1 0 1 0 0,1 0 0 0 0,-1 1 0 0 0,1 0 0 0 0,0 0 0 0 0,14 4-1 0 0,-20-4-33 0 0,0 1 0 0 0,0 0 0 0 0,0 0 0 0 0,-1 0 0 0 0,1 0 0 0 0,0 0 0 0 0,-1 1 0 0 0,1-1 0 0 0,0 1 0 0 0,-1 0 0 0 0,0 0 0 0 0,1 0 0 0 0,-1 0 0 0 0,0 0 0 0 0,0 0 0 0 0,0 0 0 0 0,0 1 0 0 0,2 5 0 0 0,-3-5-2 0 0,1 0 0 0 0,-2 0 1 0 0,1 0-1 0 0,0 1 0 0 0,-1-1 0 0 0,1 0 1 0 0,-1 1-1 0 0,0-1 0 0 0,0 0 1 0 0,0 1-1 0 0,-1-1 0 0 0,1 0 1 0 0,-1 1-1 0 0,0-1 0 0 0,0 0 0 0 0,0 0 1 0 0,-2 4-1 0 0,-6 12-119 0 0,-2 1 1 0 0,0-2-1 0 0,-1 0 0 0 0,-1 0 1 0 0,-23 24-1 0 0,20-25 170 0 0,-1-1 0 0 0,0-1 0 0 0,-1 0-1 0 0,-1-1 1 0 0,0-1 0 0 0,-1 0 0 0 0,0-2 0 0 0,-1 0 0 0 0,0-2 0 0 0,-1 0-1 0 0,0-2 1 0 0,-1 0 0 0 0,-31 5 0 0 0,37-10-1268 0 0,-24-1 0 0 0,32-1-413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5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3224 0 0,'-7'12'10973'0'0,"6"-9"-9048"0"0,4 4-865 0 0,0 1 0 0 0,0-1-1 0 0,1 0 1 0 0,0-1 0 0 0,9 14 0 0 0,-7-12-611 0 0,0 2-1 0 0,8 15 1 0 0,-10-16-255 0 0,-1 0 1 0 0,-1 0-1 0 0,1 0 0 0 0,0 11 0 0 0,-1 3 402 0 0,-1 40-1 0 0,-1-31-74 0 0,-2-22-171 0 0,-2-14 262 0 0,-2-17 144 0 0,7 11-656 0 0,-1-1-1 0 0,1 1 1 0 0,1-1-1 0 0,0 1 1 0 0,0-1-1 0 0,1 1 1 0 0,6-13-1 0 0,-9 21-92 0 0,5-11 7 0 0,0-1 1 0 0,1 1-1 0 0,1 0 0 0 0,0 0 0 0 0,0 1 0 0 0,1 0 1 0 0,1 1-1 0 0,12-14 0 0 0,-19 23-156 0 0,0 0 1 0 0,1 0-1 0 0,-1 1 1 0 0,0-1-1 0 0,0 1 0 0 0,1 0 1 0 0,-1-1-1 0 0,1 1 1 0 0,-1 0-1 0 0,1 1 0 0 0,0-1 1 0 0,-1 0-1 0 0,1 1 0 0 0,0-1 1 0 0,3 1-1 0 0,-1 0-213 0 0,0 0 0 0 0,-1 1-1 0 0,1-1 1 0 0,-1 1 0 0 0,0 0-1 0 0,1 0 1 0 0,-1 0 0 0 0,6 3-1 0 0,0 0-1524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5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39 3224 0 0,'-2'-2'11815'0'0,"-4"-6"-10306"0"0,5 6-1228 0 0,0 0 1 0 0,0 0 0 0 0,-1 0 0 0 0,1 0-1 0 0,-1 1 1 0 0,1-1 0 0 0,-1 0 0 0 0,0 1-1 0 0,0-1 1 0 0,1 1 0 0 0,-1 0 0 0 0,0-1 0 0 0,0 1-1 0 0,-1 0 1 0 0,1 0 0 0 0,0 1 0 0 0,0-1-1 0 0,0 0 1 0 0,-1 1 0 0 0,-2-1 0 0 0,2 1-117 0 0,0 0 0 0 0,1 0 0 0 0,-1 1 1 0 0,0-1-1 0 0,1 1 0 0 0,-1 0 0 0 0,0 0 0 0 0,1 0 1 0 0,-1 0-1 0 0,1 0 0 0 0,-5 3 0 0 0,-5 5 137 0 0,-1 0-1 0 0,1 0 0 0 0,-11 12 0 0 0,18-16-310 0 0,-1 1-1 0 0,2-1 1 0 0,-1 1 0 0 0,1 0-1 0 0,0 1 1 0 0,0-1-1 0 0,0 1 1 0 0,-3 9-1 0 0,6-13 36 0 0,0-1-1 0 0,1 1 1 0 0,-1 0-1 0 0,1-1 1 0 0,-1 1-1 0 0,1 0 1 0 0,0 0-1 0 0,0-1 0 0 0,0 1 1 0 0,0 0-1 0 0,1-1 1 0 0,-1 1-1 0 0,1 0 1 0 0,-1-1-1 0 0,1 1 1 0 0,1 3-1 0 0,-1-5 14 0 0,0 1 0 0 0,0-1 0 0 0,0 1 0 0 0,1-1 0 0 0,-1 1 0 0 0,0-1 0 0 0,1 0 0 0 0,-1 0 0 0 0,1 0 0 0 0,-1 0 0 0 0,1 0 0 0 0,-1 0 0 0 0,1 0 0 0 0,0 0 0 0 0,0 0 0 0 0,-1-1 0 0 0,1 1 0 0 0,0-1 0 0 0,0 1 0 0 0,0-1 0 0 0,-1 0 0 0 0,1 0 0 0 0,0 0 0 0 0,2 0 0 0 0,7-1 66 0 0,0 0 0 0 0,0-1 0 0 0,0 0-1 0 0,13-5 1 0 0,25-5 29 0 0,-45 12-52 0 0,1-1-1 0 0,0 1 1 0 0,0 0-1 0 0,-1 0 1 0 0,1 1 0 0 0,0-1-1 0 0,-1 1 1 0 0,7 1-1 0 0,-9-1-60 0 0,0 0 0 0 0,0 0 0 0 0,0 0 0 0 0,0 0 0 0 0,0 0 0 0 0,0 0 0 0 0,0 0 0 0 0,0 1 0 0 0,0-1 0 0 0,-1 1 0 0 0,1-1 0 0 0,-1 1 0 0 0,1 0 0 0 0,-1-1 0 0 0,1 1 0 0 0,-1 0 0 0 0,0 0 0 0 0,0 0 0 0 0,0 0 0 0 0,0 0 0 0 0,0 0 0 0 0,-1 0 0 0 0,1 1 0 0 0,-1-1 0 0 0,1 0 0 0 0,-1 0 0 0 0,0 0 0 0 0,0 1 0 0 0,0-1 0 0 0,0 5 0 0 0,-1 0 10 0 0,0 0 1 0 0,-1 0 0 0 0,1 0 0 0 0,-1 0 0 0 0,-1 0 0 0 0,1 0 0 0 0,-1-1 0 0 0,-5 8-1 0 0,-3 7 2 0 0,-2-2 0 0 0,0 1-1 0 0,-1-2 1 0 0,-1 0-1 0 0,-1 0 1 0 0,0-2 0 0 0,-1 0-1 0 0,-1-1 1 0 0,0 0-1 0 0,-26 14 1 0 0,40-26-44 0 0,0-1 0 0 0,1 0 0 0 0,-1 0-1 0 0,0-1 1 0 0,0 1 0 0 0,-1-1 0 0 0,1 0 0 0 0,0 0-1 0 0,0 0 1 0 0,-1-1 0 0 0,1 1 0 0 0,0-1 0 0 0,-1 0 0 0 0,1 0-1 0 0,0-1 1 0 0,0 1 0 0 0,-8-3 0 0 0,11 3-106 0 0,0-1 1 0 0,0 1-1 0 0,1-1 1 0 0,-1 0-1 0 0,0 1 1 0 0,1-1-1 0 0,-1 0 1 0 0,0 1-1 0 0,1-1 0 0 0,-1 0 1 0 0,1 0-1 0 0,-1 0 1 0 0,1 1-1 0 0,0-1 1 0 0,-1 0-1 0 0,1 0 1 0 0,0 0-1 0 0,0 0 1 0 0,-1 0-1 0 0,1 0 1 0 0,0 0-1 0 0,0 0 0 0 0,0 0 1 0 0,0 1-1 0 0,0-1 1 0 0,0 0-1 0 0,1 0 1 0 0,-1 0-1 0 0,0 0 1 0 0,0 0-1 0 0,1 0 1 0 0,-1 0-1 0 0,1-1 1 0 0,1-3-531 0 0,0 0 1 0 0,0 0-1 0 0,1 0 1 0 0,5-9-1 0 0,25-21-2717 0 0,-11 13 1676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6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 15632 0 0,'-1'0'2368'0'0,"-2"0"-1310"0"0,-10 3 1507 0 0,-18 11-668 0 0,24-11-1680 0 0,0 0 0 0 0,1 0 0 0 0,-1 0-1 0 0,1 1 1 0 0,-1 0 0 0 0,1 1 0 0 0,0-1-1 0 0,-9 10 1 0 0,11-9-80 0 0,-5 5 71 0 0,0 0-1 0 0,0 1 1 0 0,1 1 0 0 0,0-1 0 0 0,1 1-1 0 0,1 1 1 0 0,-7 15 0 0 0,12-25-267 0 0,0 1 88 0 0,0 0 1 0 0,0 0-1 0 0,0 1 0 0 0,0-1 1 0 0,0 7-1 0 0,1-10-23 0 0,0 0-1 0 0,0 0 1 0 0,0-1 0 0 0,0 1-1 0 0,1 0 1 0 0,-1 0 0 0 0,0-1-1 0 0,0 1 1 0 0,1 0 0 0 0,-1 0-1 0 0,0-1 1 0 0,1 1-1 0 0,-1 0 1 0 0,0-1 0 0 0,1 1-1 0 0,-1-1 1 0 0,1 1 0 0 0,-1 0-1 0 0,1-1 1 0 0,0 1 0 0 0,-1-1-1 0 0,1 1 1 0 0,0-1 0 0 0,-1 0-1 0 0,1 1 1 0 0,0-1-1 0 0,-1 0 1 0 0,1 1 0 0 0,0-1-1 0 0,0 0 1 0 0,-1 0 0 0 0,1 0-1 0 0,0 1 1 0 0,0-1 0 0 0,-1 0-1 0 0,1 0 1 0 0,0 0 0 0 0,1-1-1 0 0,0 2-5 0 0,0-1 0 0 0,0 0 0 0 0,1 0 0 0 0,-1-1 0 0 0,0 1 0 0 0,0 0 0 0 0,0-1 0 0 0,0 1 0 0 0,0-1 0 0 0,0 1 0 0 0,0-1 0 0 0,0 0 0 0 0,3-1 0 0 0,2-2 0 0 0,0 1 2 0 0,0-1-1 0 0,-1 1 0 0 0,1-1 1 0 0,-1 0-1 0 0,1-1 1 0 0,5-5-1 0 0,7-5 438 0 0,-8 5 76 0 0,-10 9-407 0 0,1-1-1 0 0,0 0 1 0 0,0 1 0 0 0,0-1-1 0 0,0 1 1 0 0,0 0-1 0 0,0-1 1 0 0,0 1 0 0 0,3-1-1 0 0,-4 2-106 0 0,0-1 0 0 0,0 1-1 0 0,0 0 1 0 0,0 0 0 0 0,0-1 0 0 0,-1 1-1 0 0,1 0 1 0 0,0 0 0 0 0,0 0 0 0 0,0 0-1 0 0,0 0 1 0 0,0 0 0 0 0,0 0 0 0 0,0 0-1 0 0,0 0 1 0 0,0 0 0 0 0,0 1 0 0 0,0-1-1 0 0,0 0 1 0 0,0 1 0 0 0,0-1 0 0 0,1 2 0 0 0,-1-2-2 0 0,-1 1 1 0 0,1 0 0 0 0,0 1 0 0 0,-1-1-1 0 0,1 0 1 0 0,-1 0 0 0 0,1 0 0 0 0,-1 0 0 0 0,0 0-1 0 0,1 0 1 0 0,-1 3 0 0 0,3 5 1 0 0,6 12-6 0 0,-5-12 9 0 0,0 0-1 0 0,8 13 1 0 0,-10-19-11 0 0,1 0 0 0 0,-1 0 0 0 0,1 0 0 0 0,0 0 0 0 0,0 0 0 0 0,0-1 0 0 0,0 1 0 0 0,0-1 0 0 0,6 4 0 0 0,-5-4-361 0 0,24 10-479 0 0,-27-11 464 0 0,1-1 0 0 0,0 1 0 0 0,0-1 0 0 0,0 1 0 0 0,0-1 0 0 0,0 0 0 0 0,0 0 0 0 0,0 0 0 0 0,0 0 0 0 0,0 0 0 0 0,0-1 0 0 0,0 1 0 0 0,3-1 0 0 0,1-2-1296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6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10 211 13824 0 0,'0'0'629'0'0,"-8"14"238"0"0,7-8-840 0 0,0 6 2470 0 0,1-12-2400 0 0,0 0 0 0 0,1 1 0 0 0,-1-1 0 0 0,0 0 1 0 0,0 1-1 0 0,0-1 0 0 0,1 0 0 0 0,-1 0 0 0 0,0 1 1 0 0,0-1-1 0 0,1 0 0 0 0,-1 0 0 0 0,0 1 0 0 0,1-1 1 0 0,-1 0-1 0 0,0 0 0 0 0,0 0 0 0 0,1 1 0 0 0,-1-1 1 0 0,1 0-1 0 0,-1 0 0 0 0,0 0 0 0 0,1 0 0 0 0,-1 0 0 0 0,0 0 1 0 0,1 0-1 0 0,-1 0 0 0 0,0 0 0 0 0,1 0 0 0 0,0 0 799 0 0,1 0-105 0 0,5 0-39 0 0,-5 0-15 0 0,4-5 706 0 0,0-1-1220 0 0,0 0 1 0 0,0 0-1 0 0,-1-1 0 0 0,0 0 1 0 0,-1 1-1 0 0,1-2 0 0 0,-1 1 1 0 0,0 0-1 0 0,-1-1 0 0 0,0 0 0 0 0,2-8 1 0 0,0 2 289 0 0,0 0 0 0 0,1 1 1 0 0,7-14-1 0 0,9-18 922 0 0,-5 7-1270 0 0,-17 39-165 0 0,0-1 0 0 0,0 0 0 0 0,0 0 0 0 0,0 0 0 0 0,0 0 0 0 0,0 0 0 0 0,0 0 0 0 0,0 0 0 0 0,0 1 0 0 0,0-1 0 0 0,0 0 0 0 0,0 0 0 0 0,0 0 0 0 0,0 0 0 0 0,0 0 0 0 0,0 0 0 0 0,0 0 0 0 0,0 1 0 0 0,1-1 0 0 0,-1 0 0 0 0,0 0 0 0 0,0 0 0 0 0,0 0 0 0 0,0 0 0 0 0,0 0 0 0 0,0 0 0 0 0,0 0 0 0 0,0 0 0 0 0,0 0 0 0 0,0 1 0 0 0,1-1 0 0 0,-1 0 0 0 0,0 0 0 0 0,0 0 0 0 0,0 0 0 0 0,0 0 0 0 0,0 0 0 0 0,0 0 0 0 0,0 0 0 0 0,1 0 0 0 0,-1 0 0 0 0,0 0 0 0 0,0 0 0 0 0,0 0 0 0 0,0 0 0 0 0,0 0 0 0 0,0 0 0 0 0,1 0 0 0 0,-1 0 0 0 0,0 0 0 0 0,0 0 0 0 0,0 0 0 0 0,0 0 0 0 0,0-1 0 0 0,0 1 0 0 0,0 0 0 0 0,0 0 0 0 0,1 0 0 0 0,-1 0 0 0 0,0 0 0 0 0,0 0 0 0 0,0 0 0 0 0,0 0 0 0 0,0 0 0 0 0,0-1 0 0 0,3 14 0 0 0,-3-10 0 0 0,1 4 0 0 0,-1 0 0 0 0,1 0 0 0 0,-1-1 0 0 0,-2 13 0 0 0,2-15 0 0 0,-1 0 0 0 0,1 1 0 0 0,-1-1 0 0 0,1 0 0 0 0,0 1 0 0 0,1-1 0 0 0,-1 0 0 0 0,1 1 0 0 0,0-1 0 0 0,0 0 0 0 0,0 1 0 0 0,1-1 0 0 0,2 6 0 0 0,2-1 0 0 0,-2-3 0 0 0,-1-1 0 0 0,1 0 0 0 0,0-1 0 0 0,6 6 0 0 0,-9-8 0 0 0,1-1 0 0 0,-1 0 0 0 0,1 0 0 0 0,0 0 0 0 0,0 0 0 0 0,0 0 0 0 0,-1 0 0 0 0,1 0 0 0 0,0-1 0 0 0,0 1 0 0 0,0-1 0 0 0,0 0 0 0 0,0 1 0 0 0,0-1 0 0 0,0 0 0 0 0,0 0 0 0 0,3 0 0 0 0,0-1-212 0 0,1 0 0 0 0,-1 0 0 0 0,0 0-1 0 0,0-1 1 0 0,0 0 0 0 0,0 0 0 0 0,0 0 0 0 0,0-1-1 0 0,-1 1 1 0 0,1-1 0 0 0,-1 0 0 0 0,1-1 0 0 0,-1 1 0 0 0,5-6-1 0 0,3-5-1728 0 0,0-1 0 0 0,18-28-1 0 0,8-12-803 0 0,-29 46 697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6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15 168 14336 0 0,'0'0'1305'0'0,"0"10"-1050"0"0,1 1 645 0 0,0 1 453 0 0,-9 73 3446 0 0,0 2-3796 0 0,9-58 281 0 0,0-16-4333 0 0,11-15-770 0 0</inkml:trace>
  <inkml:trace contextRef="#ctx0" brushRef="#br0" timeOffset="1">34 55 19351 0 0,'-5'-15'424'0'0,"2"10"88"0"0,0 0 24 0 0,0 0 8 0 0,1 0-440 0 0,-1 0-104 0 0,-1 0 0 0 0,2 2 0 0 0,-4-2 192 0 0,3 3 456 0 0,18 9-5416 0 0,-4-1 3017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7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17423 0 0,'1'0'1574'0'0,"5"0"-1173"0"0,-1-1 1 0 0,1 0 0 0 0,-1 0-1 0 0,1 0 1 0 0,-1 0 0 0 0,10-5-1 0 0,-10 4-98 0 0,-1 1 0 0 0,0-1-1 0 0,1 1 1 0 0,-1 0 0 0 0,0 0 0 0 0,8 0-1 0 0,-3 0 514 0 0,5 1-79 0 0,-14 0-734 0 0,1 0 1 0 0,-1 0-1 0 0,1 1 0 0 0,-1-1 0 0 0,1 0 1 0 0,-1 0-1 0 0,1 1 0 0 0,-1-1 0 0 0,1 0 0 0 0,-1 1 1 0 0,0-1-1 0 0,1 1 0 0 0,-1-1 0 0 0,0 1 1 0 0,1-1-1 0 0,-1 1 0 0 0,0-1 0 0 0,0 1 0 0 0,1-1 1 0 0,-1 1-1 0 0,0-1 0 0 0,0 1 0 0 0,0-1 1 0 0,0 1-1 0 0,0-1 0 0 0,0 1 0 0 0,1 3 25 0 0,-1 0 0 0 0,0 1 1 0 0,0-1-1 0 0,0 0 0 0 0,0 0 0 0 0,-1 0 0 0 0,1 0 0 0 0,-1 0 0 0 0,-2 4 0 0 0,-16 33 1244 0 0,11-24-957 0 0,4-11-426 0 0,0-1-1 0 0,0 1 1 0 0,0-1 0 0 0,-10 9-1 0 0,8-8 212 0 0,1-1 1 0 0,-1 1-1 0 0,-5 9 0 0 0,10-14 60 0 0,2 0-152 0 0,-1-1 1 0 0,0 1-1 0 0,1 0 0 0 0,-1-1 1 0 0,1 1-1 0 0,-1-1 0 0 0,1 0 0 0 0,-1 1 1 0 0,1-1-1 0 0,-1 1 0 0 0,1-1 1 0 0,-1 0-1 0 0,1 1 0 0 0,0-1 0 0 0,-1 0 1 0 0,1 0-1 0 0,0 1 0 0 0,-1-1 1 0 0,1 0-1 0 0,1 0 0 0 0,13 3-22 0 0,-4-4 75 0 0,-1 0-1 0 0,1 0 1 0 0,-1-1-1 0 0,0 0 1 0 0,18-6 0 0 0,47-25 1091 0 0,-24 10-2933 0 0,-45 21 1638 0 0,-1 0 1 0 0,0 0-1 0 0,1 0 1 0 0,-1 1-1 0 0,1 0 1 0 0,-1 0-1 0 0,1 1 0 0 0,-1-1 1 0 0,1 1-1 0 0,0 0 1 0 0,9 2-1 0 0,-10-2 143 0 0,0 0 0 0 0,-1-1 0 0 0,1 0 0 0 0,0 0 0 0 0,-1 0 0 0 0,1 0 0 0 0,8-4 0 0 0,-13 5 0 0 0,6-3 200 0 0,0 0 0 0 0,0 0 1 0 0,0 0-1 0 0,8-6 0 0 0,-13 8-165 0 0,1 0 1 0 0,-1 0-1 0 0,0 0 0 0 0,0 0 1 0 0,0 0-1 0 0,0 0 1 0 0,0 0-1 0 0,-1-1 0 0 0,1 1 1 0 0,0 0-1 0 0,0 0 1 0 0,-1-1-1 0 0,1 1 0 0 0,-1-1 1 0 0,1 1-1 0 0,-1 0 1 0 0,1-1-1 0 0,-1 1 0 0 0,0-1 1 0 0,0 1-1 0 0,0-1 1 0 0,0 1-1 0 0,0-1 1 0 0,0 1-1 0 0,0-1 0 0 0,-1 1 1 0 0,0-3-1 0 0,1 3-35 0 0,-1 0-1 0 0,1 0 1 0 0,-1 0 0 0 0,0 0-1 0 0,1 1 1 0 0,-1-1 0 0 0,0 0-1 0 0,0 0 1 0 0,0 1 0 0 0,1-1-1 0 0,-1 0 1 0 0,0 1 0 0 0,0-1-1 0 0,0 1 1 0 0,0-1 0 0 0,0 1-1 0 0,0-1 1 0 0,0 1 0 0 0,-1 0-1 0 0,1 0 1 0 0,0-1 0 0 0,0 1-1 0 0,0 0 1 0 0,0 0 0 0 0,0 0-1 0 0,0 0 1 0 0,0 0 0 0 0,0 1-1 0 0,0-1 1 0 0,-2 1-1 0 0,0-1 7 0 0,-1 1 0 0 0,1-1 0 0 0,-1 1 0 0 0,1 1 0 0 0,0-1 0 0 0,0 0 0 0 0,-1 1 0 0 0,-4 2 0 0 0,4 0 100 0 0,-1 0 0 0 0,1 1 0 0 0,0-1 1 0 0,0 1-1 0 0,1 0 0 0 0,-1 0 0 0 0,1 0 1 0 0,0 0-1 0 0,1 1 0 0 0,-4 6 0 0 0,4-7-74 0 0,1 0 0 0 0,-1 0 0 0 0,1 0-1 0 0,0 0 1 0 0,0 0 0 0 0,1 0 0 0 0,0 0-1 0 0,-1 0 1 0 0,2 0 0 0 0,-1 1 0 0 0,0-1-1 0 0,3 6 1 0 0,-3-9-29 0 0,1 0-1 0 0,0 0 1 0 0,0 0 0 0 0,0-1-1 0 0,0 1 1 0 0,1-1-1 0 0,-1 1 1 0 0,0-1 0 0 0,0 1-1 0 0,1-1 1 0 0,-1 0 0 0 0,1 1-1 0 0,0-1 1 0 0,-1 0 0 0 0,1 0-1 0 0,0 0 1 0 0,0 0-1 0 0,-1-1 1 0 0,1 1 0 0 0,0 0-1 0 0,0-1 1 0 0,0 1 0 0 0,0-1-1 0 0,0 0 1 0 0,2 1-1 0 0,2-1-102 0 0,0 1 0 0 0,0-1-1 0 0,1-1 1 0 0,-1 1-1 0 0,0-1 1 0 0,10-2-1 0 0,-15 3 85 0 0,21-6-1326 0 0,20-8 1 0 0,-22 4-693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7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65 180 14744 0 0,'-18'14'1758'0'0,"12"-5"-946"0"0,0 0-1 0 0,1 1 1 0 0,0 0-1 0 0,1 0 0 0 0,0 0 1 0 0,0 1-1 0 0,1-1 1 0 0,-3 17-1 0 0,5-18-653 0 0,-1 0-1 0 0,2 1 0 0 0,-1-1 0 0 0,2 0 1 0 0,-1 0-1 0 0,1 0 0 0 0,0 0 0 0 0,1 0 1 0 0,0 0-1 0 0,6 15 0 0 0,-7-22-132 0 0,-1 0-1 0 0,1 0 1 0 0,0 0 0 0 0,0 0-1 0 0,1 0 1 0 0,-1 0-1 0 0,0 0 1 0 0,1 0 0 0 0,-1-1-1 0 0,1 1 1 0 0,-1-1-1 0 0,1 1 1 0 0,0-1-1 0 0,0 1 1 0 0,0-1 0 0 0,0 0-1 0 0,-1 0 1 0 0,2 0-1 0 0,-1 0 1 0 0,0-1 0 0 0,0 1-1 0 0,4 1 1 0 0,-3-2-2 0 0,0 0 0 0 0,0 0 0 0 0,1-1 0 0 0,-1 1 1 0 0,0-1-1 0 0,0 1 0 0 0,0-1 0 0 0,1 0 0 0 0,-1 0 0 0 0,0 0 0 0 0,0-1 1 0 0,0 1-1 0 0,-1-1 0 0 0,1 1 0 0 0,4-4 0 0 0,-3 1 17 0 0,1 0-1 0 0,0-1 1 0 0,-1 1 0 0 0,0-1-1 0 0,0 0 1 0 0,0 0 0 0 0,3-7-1 0 0,20-43 171 0 0,-7 14-97 0 0,-10 21 7 0 0,-1 0 0 0 0,-1-1-1 0 0,7-24 1 0 0,10-66 1788 0 0,-22 95-1725 0 0,0 3 60 0 0,0 0 0 0 0,0-21 762 0 0,-9 59-687 0 0,2 1-282 0 0,0 0 1 0 0,2-1-1 0 0,1 1 1 0 0,4 45-1 0 0,9 46-1771 0 0,0-41-2740 0 0,-11-62 2940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09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79 9216 0 0,'-2'-1'217'0'0,"0"0"0"0"0,0-1 1 0 0,1 1-1 0 0,-1-1 0 0 0,1 1 0 0 0,-1-1 1 0 0,1 0-1 0 0,0 1 0 0 0,0-1 0 0 0,-1 0 1 0 0,1 0-1 0 0,1 0 0 0 0,-1 0 1 0 0,0 0-1 0 0,-1-4 0 0 0,1 0 1958 0 0,0-1 0 0 0,0 0 1 0 0,1-11-1 0 0,-1 9-520 0 0,1 12-228 0 0,-2 17 24 0 0,1-12-1810 0 0,-23 226 1971 0 0,17-183-1551 0 0,-4 51 130 0 0,0-27 1 0 0,7-62-195 0 0,4-10 5 0 0,-1-1 0 0 0,0 1 0 0 0,0 0 0 0 0,1-1 0 0 0,-1 1 0 0 0,1 0 0 0 0,0 5 0 0 0,0-7 253 0 0,43-3-206 0 0,0-2 1 0 0,69-16-1 0 0,-105 19-49 0 0,212-57 117 0 0,-213 56-102 0 0,-1 0-1 0 0,0 0 0 0 0,0-1 0 0 0,0 1 0 0 0,0-1 1 0 0,5-4-1 0 0,-9 6-6 0 0,0 1 0 0 0,0-1 0 0 0,-1 0 0 0 0,1 1 0 0 0,0-1 0 0 0,-1 0 1 0 0,1 0-1 0 0,0 1 0 0 0,-1-1 0 0 0,1 0 0 0 0,-1 0 0 0 0,1 0 0 0 0,-1 0 0 0 0,0 0 0 0 0,1 0 1 0 0,-1 0-1 0 0,0 0 0 0 0,0 0 0 0 0,0 0 0 0 0,1 0 0 0 0,-1 0 0 0 0,0 0 0 0 0,0 0 0 0 0,-1 0 1 0 0,1 0-1 0 0,0 0 0 0 0,0 1 0 0 0,0-1 0 0 0,-1 0 0 0 0,1 0 0 0 0,0 0 0 0 0,-1 0 0 0 0,1 0 1 0 0,-1 0-1 0 0,1 0 0 0 0,-1 0 0 0 0,1 1 0 0 0,-1-1 0 0 0,0 0 0 0 0,1 0 0 0 0,-2 0 0 0 0,-2-3 10 0 0,0 1-1 0 0,-1-1 0 0 0,1 1 0 0 0,-1 0 0 0 0,0 1 0 0 0,0-1 0 0 0,0 1 0 0 0,0 0 0 0 0,-1 0 0 0 0,1 1 0 0 0,-7-2 1 0 0,-9-1 300 0 0,-32-2 1 0 0,5 8-680 0 0,47-2 513 0 0,15 0 113 0 0,6-1-227 0 0,1 2 1 0 0,0 0-1 0 0,-1 1 0 0 0,0 2 0 0 0,36 9 0 0 0,-54-13-26 0 0,1 1-1 0 0,-1 0 1 0 0,1 0-1 0 0,-1 0 0 0 0,1 1 1 0 0,-1-1-1 0 0,0 0 1 0 0,0 1-1 0 0,1 0 1 0 0,-1-1-1 0 0,0 1 0 0 0,-1 0 1 0 0,1 0-1 0 0,0 0 1 0 0,0 0-1 0 0,-1 1 0 0 0,1-1 1 0 0,-1 0-1 0 0,0 1 1 0 0,0-1-1 0 0,0 1 0 0 0,0-1 1 0 0,0 1-1 0 0,0-1 1 0 0,-1 1-1 0 0,1 0 0 0 0,-1-1 1 0 0,0 1-1 0 0,0 0 1 0 0,0-1-1 0 0,0 1 1 0 0,0 0-1 0 0,0-1 0 0 0,-1 1 1 0 0,1 0-1 0 0,-1-1 1 0 0,0 1-1 0 0,0-1 0 0 0,0 1 1 0 0,0-1-1 0 0,0 1 1 0 0,-3 2-1 0 0,-4 7 49 0 0,0 0-1 0 0,-1-1 0 0 0,-1 0 1 0 0,0-1-1 0 0,0 0 1 0 0,-24 16-1 0 0,29-22-251 0 0,0 0 0 0 0,1 0-1 0 0,-1 1 1 0 0,1-1 0 0 0,-5 8 0 0 0,9-12 127 0 0,-1 0-1 0 0,1 0 1 0 0,0 1 0 0 0,0-1 0 0 0,0 0-1 0 0,0 0 1 0 0,0 0 0 0 0,0 0 0 0 0,0 1-1 0 0,0-1 1 0 0,0 0 0 0 0,0 0 0 0 0,0 1-1 0 0,0-1 1 0 0,0 0 0 0 0,0 0 0 0 0,0 0-1 0 0,0 1 1 0 0,0-1 0 0 0,0 0 0 0 0,0 0-1 0 0,0 0 1 0 0,0 1 0 0 0,0-1 0 0 0,0 0-1 0 0,0 0 1 0 0,1 0 0 0 0,-1 0 0 0 0,0 1-1 0 0,0-1 1 0 0,0 0 0 0 0,0 0 0 0 0,0 0-1 0 0,1 0 1 0 0,-1 0 0 0 0,0 1 0 0 0,0-1-1 0 0,0 0 1 0 0,0 0 0 0 0,1 0 0 0 0,-1 0 0 0 0,0 0-1 0 0,1 0 1 0 0,8 3-7028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0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0 206 5528 0 0,'2'0'7909'0'0,"7"-1"-5839"0"0,-1 1 0 0 0,0-1 0 0 0,1-1 0 0 0,12-3-1 0 0,-10 2-1426 0 0,0-2-1 0 0,-1 1 1 0 0,12-7-1 0 0,-12 5-540 0 0,0 0 1 0 0,-1-1-1 0 0,1 0 0 0 0,-1-1 0 0 0,-1 1 0 0 0,0-2 1 0 0,15-17-1 0 0,-20 20-70 0 0,1 1 1 0 0,-1-1-1 0 0,0 0 1 0 0,0-1-1 0 0,4-12 1 0 0,-7 18-16 0 0,1-1 0 0 0,-1 0 0 0 0,1 0 0 0 0,-1 1 0 0 0,0-1 0 0 0,1 0 1 0 0,-1 0-1 0 0,0 0 0 0 0,0 1 0 0 0,-1-1 0 0 0,1 0 0 0 0,0 0 0 0 0,-1 1 0 0 0,1-1 1 0 0,-1 0-1 0 0,1 0 0 0 0,-1 1 0 0 0,0-1 0 0 0,1 1 0 0 0,-1-1 0 0 0,0 0 1 0 0,0 1-1 0 0,0 0 0 0 0,0-1 0 0 0,-1 1 0 0 0,-1-2 0 0 0,2 3 12 0 0,0-1-1 0 0,-1 1 1 0 0,1-1 0 0 0,-1 1 0 0 0,1 0-1 0 0,0 0 1 0 0,-1 0 0 0 0,1-1-1 0 0,-1 2 1 0 0,1-1 0 0 0,-1 0-1 0 0,1 0 1 0 0,-1 0 0 0 0,1 1-1 0 0,0-1 1 0 0,-1 0 0 0 0,1 1-1 0 0,0 0 1 0 0,-1-1 0 0 0,1 1-1 0 0,0 0 1 0 0,0-1 0 0 0,-1 1-1 0 0,1 0 1 0 0,-1 1 0 0 0,-6 4 113 0 0,1 0 1 0 0,-9 10-1 0 0,4-2 60 0 0,1 1 0 0 0,0 0-1 0 0,1 1 1 0 0,0 0-1 0 0,-10 25 1 0 0,19-37-159 0 0,-3 3 26 0 0,2-1 0 0 0,-1 1-1 0 0,1 0 1 0 0,-3 10 0 0 0,5-15-63 0 0,0 0 0 0 0,0 0 0 0 0,0 0 1 0 0,0 0-1 0 0,0-1 0 0 0,0 1 1 0 0,0 0-1 0 0,1 0 0 0 0,-1-1 0 0 0,0 1 1 0 0,1 0-1 0 0,0 0 0 0 0,-1-1 0 0 0,1 1 1 0 0,0 0-1 0 0,0-1 0 0 0,0 1 0 0 0,0-1 1 0 0,0 1-1 0 0,0-1 0 0 0,1 0 1 0 0,-1 1-1 0 0,2 0 0 0 0,-1 0-5 0 0,1-1-1 0 0,-1 0 1 0 0,0 0 0 0 0,1 1 0 0 0,-1-2-1 0 0,1 1 1 0 0,-1 0 0 0 0,1 0-1 0 0,0-1 1 0 0,-1 0 0 0 0,1 1-1 0 0,-1-1 1 0 0,6-1 0 0 0,35-5-103 0 0,-40 5 71 0 0,16-3-959 0 0,0 0 0 0 0,0-2 0 0 0,-1-1-1 0 0,0 0 1 0 0,0-1 0 0 0,21-13 0 0 0,-17 6-1020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0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1 6912 0 0,'-4'-1'170'0'0,"0"1"0"0"0,-1 0 1 0 0,1 0-1 0 0,0 1 0 0 0,0-1 0 0 0,-1 1 1 0 0,1 0-1 0 0,0 0 0 0 0,0 0 0 0 0,0 1 1 0 0,-7 3-1 0 0,-6 3 4584 0 0,-19 13 0 0 0,26-15-3777 0 0,0 1-1 0 0,1 1 0 0 0,0 0 1 0 0,0 0-1 0 0,-13 16 0 0 0,17-18-685 0 0,1 0 0 0 0,0 1 0 0 0,0-1 0 0 0,0 1 0 0 0,1 0 0 0 0,0 0 0 0 0,0 0 0 0 0,1 0 0 0 0,0 0 0 0 0,-2 10 0 0 0,4-16-258 0 0,0 0 0 0 0,0 0 0 0 0,-1 0 0 0 0,1 0 0 0 0,0 0 1 0 0,0 0-1 0 0,0 0 0 0 0,0 0 0 0 0,0 1 0 0 0,1-1 0 0 0,-1 0 0 0 0,0 0 0 0 0,0 0 0 0 0,1 0 1 0 0,-1 0-1 0 0,1 0 0 0 0,-1 0 0 0 0,1 0 0 0 0,-1 0 0 0 0,1 0 0 0 0,0 0 0 0 0,-1 0 0 0 0,1-1 1 0 0,0 1-1 0 0,1 1 0 0 0,-1-1-1 0 0,1-1 1 0 0,-1 1 0 0 0,1-1-1 0 0,-1 1 1 0 0,1-1 0 0 0,0 0-1 0 0,-1 0 1 0 0,1 1-1 0 0,0-1 1 0 0,-1 0 0 0 0,1 0-1 0 0,0-1 1 0 0,-1 1 0 0 0,4-1-1 0 0,3-1 57 0 0,1-1 1 0 0,-1 0-1 0 0,1 0 0 0 0,-1-1 0 0 0,7-5 0 0 0,-5 3 38 0 0,-1-1-1 0 0,0-1 1 0 0,0 1 0 0 0,-1-1-1 0 0,14-18 1 0 0,-4 3 593 0 0,15-28 0 0 0,-33 50-208 0 0,9 15-421 0 0,-5-5-63 0 0,-1-4-22 0 0,0 1 0 0 0,0-1 0 0 0,5 8 0 0 0,-6-11-35 0 0,-1-1 0 0 0,1 1 0 0 0,-1-1 0 0 0,1 1 0 0 0,-1-1 0 0 0,1 0 0 0 0,0 0 0 0 0,-1 0 0 0 0,1 0 0 0 0,0 0 0 0 0,0 0 0 0 0,0 0 0 0 0,0-1 0 0 0,0 1 0 0 0,2 0 0 0 0,3 0-410 0 0,1-1 0 0 0,-1 1 0 0 0,1-1 1 0 0,-1-1-1 0 0,0 1 0 0 0,1-1 0 0 0,12-4 0 0 0,-6 1-1457 0 0,-1-1-1 0 0,0 0 0 0 0,15-9 1 0 0,-10 4-742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51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11088 0 0,'0'0'10525'0'0,"4"4"-7273"0"0,-1-2-2969 0 0,-1 1 0 0 0,1 0 0 0 0,-1 0 0 0 0,0 0 1 0 0,0 0-1 0 0,0 1 0 0 0,0-1 0 0 0,-1 0 0 0 0,1 1 1 0 0,-1 0-1 0 0,0-1 0 0 0,0 1 0 0 0,1 6 1 0 0,0 6 23 0 0,-1 0 0 0 0,0 17 0 0 0,-7 194 426 0 0,6-199-684 0 0,0 0-1 0 0,7 43 0 0 0,3-19-8582 0 0,-4-31-953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0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159 156 13360 0 0,'-2'-2'89'0'0,"0"1"0"0"0,0 0 0 0 0,-1 1 0 0 0,1-1 1 0 0,0 0-1 0 0,0 1 0 0 0,-1-1 0 0 0,1 1 0 0 0,-1 0 0 0 0,1-1 1 0 0,0 1-1 0 0,-1 0 0 0 0,1 1 0 0 0,0-1 0 0 0,-3 1 1 0 0,-6 1 608 0 0,1 1 0 0 0,-12 5 0 0 0,-3 0 4904 0 0,22-7-5232 0 0,0 0 1 0 0,0 0-1 0 0,0 0 0 0 0,0 1 0 0 0,0-1 0 0 0,0 1 0 0 0,1-1 1 0 0,-1 1-1 0 0,0 0 0 0 0,1 0 0 0 0,-1 0 0 0 0,1 1 0 0 0,0-1 1 0 0,0 0-1 0 0,0 1 0 0 0,0 0 0 0 0,0-1 0 0 0,-3 7 0 0 0,5-9-329 0 0,0 1-1 0 0,0 0 0 0 0,0-1 1 0 0,0 1-1 0 0,0 0 0 0 0,0 0 1 0 0,0-1-1 0 0,0 1 0 0 0,0 0 0 0 0,0 0 1 0 0,1-1-1 0 0,-1 1 0 0 0,0 0 1 0 0,0-1-1 0 0,1 1 0 0 0,-1 0 0 0 0,0-1 1 0 0,1 1-1 0 0,-1 0 0 0 0,1-1 1 0 0,-1 1-1 0 0,1-1 0 0 0,-1 1 1 0 0,1-1-1 0 0,-1 1 0 0 0,1-1 0 0 0,-1 1 1 0 0,1-1-1 0 0,0 1 0 0 0,-1-1 1 0 0,1 0-1 0 0,1 1 0 0 0,22 9 297 0 0,-22-10-265 0 0,26 7 310 0 0,21 7-274 0 0,-45-13-97 0 0,0 0 0 0 0,-1 1 1 0 0,1 0-1 0 0,-1 0 0 0 0,1 0 0 0 0,-1 1 0 0 0,0-1 1 0 0,0 1-1 0 0,0-1 0 0 0,3 5 0 0 0,-5-5 20 0 0,1 0 0 0 0,-1 0 0 0 0,0 0-1 0 0,0 0 1 0 0,-1 0 0 0 0,1 0 0 0 0,0 0-1 0 0,-1 0 1 0 0,1 0 0 0 0,-1 1 0 0 0,0-1-1 0 0,1 0 1 0 0,-1 0 0 0 0,0 0 0 0 0,0 1-1 0 0,-1-1 1 0 0,1 0 0 0 0,0 0 0 0 0,-1 0-1 0 0,1 1 1 0 0,-1-1 0 0 0,0 0 0 0 0,0 0-1 0 0,0 0 1 0 0,0 0 0 0 0,-2 2 0 0 0,1 0-320 0 0,0-1 1 0 0,-1 1-1 0 0,1-1 1 0 0,-1 0-1 0 0,-6 6 0 0 0,6-7-1053 0 0,0 0-1 0 0,1 0 1 0 0,-1 0-1 0 0,0 0 1 0 0,-1-1 0 0 0,-5 3-1 0 0</inkml:trace>
  <inkml:trace contextRef="#ctx0" brushRef="#br0" timeOffset="1">319 271 15664 0 0,'-8'18'696'0'0,"3"-11"135"0"0,-5 6-663 0 0,5-1-168 0 0,-3 6 0 0 0,3-4 0 0 0,-5 4 1792 0 0,5 0 328 0 0,-3-4 64 0 0,2 2 16 0 0,4-1-1648 0 0,2-3-328 0 0,-4-2-64 0 0,8 0-8 0 0,-2-5-656 0 0,4-2-128 0 0,-1-1-24 0 0</inkml:trace>
  <inkml:trace contextRef="#ctx0" brushRef="#br0" timeOffset="2">407 1 20095 0 0,'0'0'2208'0'0,"0"7"-2208"0"0,3-2 0 0 0,-3 2 0 0 0,0 4-968 0 0,2-4-216 0 0,1 3-48 0 0,0 0-8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1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88 16439 0 0,'0'0'1491'0'0,"8"5"-1198"0"0,-6-3-79 0 0,0-1-1 0 0,0 0 0 0 0,1 1 1 0 0,-1-1-1 0 0,0 0 0 0 0,1 0 1 0 0,-1-1-1 0 0,1 1 0 0 0,-1 0 1 0 0,1-1-1 0 0,-1 0 0 0 0,1 1 0 0 0,-1-1 1 0 0,1 0-1 0 0,0 0 0 0 0,-1-1 1 0 0,1 1-1 0 0,-1 0 0 0 0,1-1 1 0 0,-1 0-1 0 0,1 1 0 0 0,-1-1 0 0 0,1 0 1 0 0,-1 0-1 0 0,0-1 0 0 0,0 1 1 0 0,5-3-1 0 0,-4 1 26 0 0,1 1 0 0 0,-1-1 1 0 0,1 0-1 0 0,-1-1 0 0 0,0 1 0 0 0,0 0 0 0 0,0-1 1 0 0,-1 0-1 0 0,1 0 0 0 0,-1 1 0 0 0,0-1 0 0 0,0-1 1 0 0,0 1-1 0 0,-1 0 0 0 0,2-7 0 0 0,-2 10-179 0 0,-1 0-1 0 0,0 0 0 0 0,0 0 1 0 0,0 0-1 0 0,1 0 0 0 0,-1 0 1 0 0,0 0-1 0 0,-1 0 1 0 0,1 0-1 0 0,0 0 0 0 0,0 0 1 0 0,0 0-1 0 0,0 0 0 0 0,-1 0 1 0 0,1 0-1 0 0,-1 0 1 0 0,1 0-1 0 0,-1 0 0 0 0,1 0 1 0 0,-1 0-1 0 0,1 0 0 0 0,-1 0 1 0 0,0 0-1 0 0,1 1 1 0 0,-2-2-1 0 0,1 1-40 0 0,0 1 0 0 0,0 0 1 0 0,0 0-1 0 0,0-1 0 0 0,0 1 0 0 0,0 0 1 0 0,0 0-1 0 0,0 0 0 0 0,0 0 0 0 0,0 0 1 0 0,0 0-1 0 0,0 0 0 0 0,0 1 0 0 0,0-1 1 0 0,0 0-1 0 0,0 0 0 0 0,1 1 0 0 0,-1-1 1 0 0,0 1-1 0 0,0-1 0 0 0,0 1 0 0 0,0-1 1 0 0,0 1-1 0 0,1-1 0 0 0,-1 1 0 0 0,0 0 0 0 0,-1 1 1 0 0,-7 8 114 0 0,-1 1-1 0 0,1 1 1 0 0,1-1 0 0 0,0 2 0 0 0,0-1-1 0 0,1 1 1 0 0,1 0 0 0 0,0 0 0 0 0,1 1-1 0 0,0-1 1 0 0,-2 16 0 0 0,6-28-151 0 0,1 0 0 0 0,0 0 0 0 0,0 0 0 0 0,-1 0 0 0 0,1 0 0 0 0,0 0-1 0 0,0 1 1 0 0,0-1 0 0 0,0 0 0 0 0,0 0 0 0 0,0 0 0 0 0,0 0 0 0 0,1 0 0 0 0,-1 0 0 0 0,0 0 0 0 0,1 0 0 0 0,-1 0 0 0 0,0 0 0 0 0,1 0-1 0 0,-1 0 1 0 0,2 2 0 0 0,-1-3-30 0 0,0 1 0 0 0,-1-1 0 0 0,1 1-1 0 0,0-1 1 0 0,0 1 0 0 0,0-1 0 0 0,0 1 0 0 0,0-1-1 0 0,0 0 1 0 0,0 0 0 0 0,0 1 0 0 0,0-1-1 0 0,0 0 1 0 0,0 0 0 0 0,0 0 0 0 0,0 0 0 0 0,1 0-1 0 0,0-1 1 0 0,3 0-200 0 0,0 0-1 0 0,1 0 1 0 0,-1-1 0 0 0,0 0-1 0 0,0 0 1 0 0,0 0 0 0 0,5-4-1 0 0,21-14-4216 0 0,-16 8-4403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18743 0 0,'0'0'1699'0'0,"1"-1"-1399"0"0,0 0 35 0 0,0 0 0 0 0,0 0 0 0 0,-1 0 0 0 0,1 1 0 0 0,0-1 0 0 0,0 0 0 0 0,0 0 0 0 0,0 1 0 0 0,0-1 0 0 0,0 1 0 0 0,0-1 0 0 0,2 0 0 0 0,-2 1-236 0 0,-1 0 0 0 0,0 0 0 0 0,1 1-1 0 0,-1-1 1 0 0,0 0 0 0 0,1 0 0 0 0,-1 0-1 0 0,0 1 1 0 0,1-1 0 0 0,-1 0-1 0 0,0 1 1 0 0,0-1 0 0 0,1 0 0 0 0,-1 0-1 0 0,0 1 1 0 0,0-1 0 0 0,0 0 0 0 0,1 1-1 0 0,-1-1 1 0 0,0 0 0 0 0,0 1-1 0 0,0 0 1 0 0,3 3-133 0 0,-2 0 217 0 0,1 0 1 0 0,0-1-1 0 0,-1 1 1 0 0,0 0-1 0 0,0 1 1 0 0,0-1-1 0 0,-1 0 1 0 0,1 0-1 0 0,-1 0 1 0 0,0 6-1 0 0,-1 7 246 0 0,-5 21 0 0 0,2-8 168 0 0,-2 35 907 0 0,7-69-1460 0 0,0 1-1 0 0,0-1 1 0 0,0 1 0 0 0,0 0-1 0 0,1-1 1 0 0,3-4 0 0 0,0-2 6 0 0,6-18-17 0 0,2 2 1 0 0,17-29-1 0 0,-26 50-87 0 0,0 1-1 0 0,0-1 1 0 0,7-6 0 0 0,5-5-186 0 0,-11 11 221 0 0,-1 0 0 0 0,1 0 1 0 0,0 0-1 0 0,10-6 0 0 0,-13 10-90 0 0,0-1 1 0 0,0 1-1 0 0,0 1 0 0 0,0-1 0 0 0,0 0 1 0 0,0 0-1 0 0,0 1 0 0 0,0-1 0 0 0,0 1 1 0 0,4-1-1 0 0,-5 1-236 0 0,1 0 0 0 0,-1 1 0 0 0,1-1 0 0 0,-1 0 0 0 0,1 0 0 0 0,-1 1 0 0 0,0-1 1 0 0,1 1-1 0 0,-1 0 0 0 0,3 1 0 0 0,8 6-2188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2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17 13824 0 0,'3'-16'7210'0'0,"-4"26"-5175"0"0,-4 89 938 0 0,3-41-2289 0 0,2-19-247 0 0,6 56-1 0 0,-1-41-460 0 0,6 142 936 0 0,-7-167-1218 0 0,-3-24-155 0 0,0 1 0 0 0,0 0-1 0 0,-1 0 1 0 0,1-1 0 0 0,-1 1 0 0 0,0 0-1 0 0,-1 0 1 0 0,-1 8 0 0 0,-4-5-1564 0 0,-2-8-21 0 0</inkml:trace>
  <inkml:trace contextRef="#ctx0" brushRef="#br0" timeOffset="1">1 431 21191 0 0,'0'0'1606'0'0,"9"0"-904"0"0,47-8-330 0 0,91-7-3907 0 0,-111 10 829 0 0,-13 2 884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2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10 20647 0 0,'-32'8'1724'0'0,"27"-8"-1670"0"0,0 1 0 0 0,1 0 0 0 0,-1 0 0 0 0,1 1 0 0 0,-1-1 0 0 0,1 1 0 0 0,-1 0 0 0 0,1 0 0 0 0,-6 4 0 0 0,10-6-52 0 0,-13 11 1399 0 0,-18 16-1 0 0,28-24-1122 0 0,0 0 0 0 0,0 1 0 0 0,1-1-1 0 0,-1 1 1 0 0,1-1 0 0 0,0 1-1 0 0,0 0 1 0 0,0 0 0 0 0,0-1 0 0 0,1 1-1 0 0,-2 6 1 0 0,3-10-241 0 0,0 1-1 0 0,-1 0 1 0 0,1 0-1 0 0,0-1 1 0 0,0 1-1 0 0,0 0 1 0 0,0 0-1 0 0,0-1 1 0 0,0 1-1 0 0,0 0 1 0 0,0 0-1 0 0,0-1 1 0 0,0 1-1 0 0,0 0 1 0 0,0 0-1 0 0,1-1 1 0 0,-1 1-1 0 0,0 0 1 0 0,0-1-1 0 0,1 1 1 0 0,-1 0-1 0 0,1-1 1 0 0,-1 1-1 0 0,0 0 1 0 0,1-1-1 0 0,-1 1 1 0 0,1-1-1 0 0,0 1 1 0 0,-1-1-1 0 0,1 1 1 0 0,-1-1-1 0 0,1 1 1 0 0,0-1-1 0 0,-1 0 1 0 0,1 1-1 0 0,0-1 1 0 0,-1 0-1 0 0,1 0 1 0 0,1 1-1 0 0,0-1 57 0 0,0 0-1 0 0,0 0 1 0 0,0 0 0 0 0,0 0-1 0 0,0-1 1 0 0,0 1-1 0 0,0 0 1 0 0,0-1 0 0 0,0 0-1 0 0,0 1 1 0 0,0-1-1 0 0,3-2 1 0 0,5-4-357 0 0,0 0 1 0 0,-1-1-1 0 0,0 0 0 0 0,-1-1 0 0 0,0 0 1 0 0,0 0-1 0 0,10-17 0 0 0,17-19-1159 0 0,-26 33-364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2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 17359 0 0,'0'0'844'0'0,"0"-5"55"0"0,0-6 4434 0 0,1 12-5239 0 0,-1 1-1 0 0,0-1 0 0 0,1 0 0 0 0,-1 0 1 0 0,1 1-1 0 0,-1-1 0 0 0,1 0 1 0 0,0 0-1 0 0,0 0 0 0 0,-1 0 0 0 0,2 2 1 0 0,7 12-82 0 0,-4 14 80 0 0,-2 1-1 0 0,0 39 0 0 0,-1-20 1075 0 0,4 6-311 0 0,-5-53-853 0 0,1 5 588 0 0,1-11 117 0 0,0-3-709 0 0,30-67 789 0 0,-25 53-619 0 0,1 1-1 0 0,1-1 0 0 0,22-33 0 0 0,-20 39-181 0 0,-1 1-1 0 0,2 0 1 0 0,0 0-1 0 0,0 1 1 0 0,1 1-1 0 0,20-14 1 0 0,-33 26-82 0 0,-1-1 1 0 0,1 1-1 0 0,0 0 1 0 0,-1-1-1 0 0,1 1 1 0 0,0 0-1 0 0,0 0 1 0 0,-1-1-1 0 0,1 1 1 0 0,0 0 0 0 0,-1 0-1 0 0,1 0 1 0 0,0 0-1 0 0,0 0 1 0 0,-1 0-1 0 0,1 0 1 0 0,0 0-1 0 0,0 0 1 0 0,-1 0-1 0 0,1 1 1 0 0,0-1-1 0 0,0 0 1 0 0,-1 0-1 0 0,2 1 1 0 0,11 11-3067 0 0,-7-6 564 0 0,2 0 214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3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11 155 3680 0 0,'0'0'167'0'0,"0"1"-7"0"0,0 0-146 0 0,0 0 0 0 0,0-1 1 0 0,0 1-1 0 0,0-1 1 0 0,0 1-1 0 0,1 0 1 0 0,-1-1-1 0 0,0 1 1 0 0,0-1-1 0 0,0 1 1 0 0,1 0-1 0 0,-1-1 1 0 0,0 1-1 0 0,0-1 0 0 0,1 1 1 0 0,-1-1-1 0 0,1 1 1 0 0,-1-1-1 0 0,0 1 1 0 0,1-1-1 0 0,-1 0 1 0 0,1 1-1 0 0,0 0 1 0 0,0-1 592 0 0,1 1 1 0 0,-1-1-1 0 0,0 1 1 0 0,0-1 0 0 0,1 0-1 0 0,-1 0 1 0 0,0 0 0 0 0,0 1-1 0 0,1-1 1 0 0,-1 0-1 0 0,2-1 1 0 0,1 1 1018 0 0,0-1 0 0 0,1 0-1 0 0,-1 0 1 0 0,7-3 0 0 0,17-10 1381 0 0,23-24-2171 0 0,-42 30-14 0 0,-1 2-488 0 0,0 0 0 0 0,-1-1 0 0 0,0 0 0 0 0,0 0 0 0 0,-1-1 0 0 0,0 0 0 0 0,-1 0 0 0 0,6-10-1 0 0,-10 17-327 0 0,-1 1-1 0 0,1-1 0 0 0,-1 0 0 0 0,0 1 0 0 0,1-1 0 0 0,-1 0 0 0 0,0 1 0 0 0,0-1 0 0 0,1 0 0 0 0,-1 0 0 0 0,0 0 0 0 0,0 1 0 0 0,0-1 0 0 0,0 0 0 0 0,0 0 0 0 0,0 1 0 0 0,0-1 0 0 0,0 0 0 0 0,0 0 0 0 0,0 0 0 0 0,-1 1 0 0 0,1-1 0 0 0,0 0 0 0 0,-1 1 0 0 0,1-1 0 0 0,0 0 0 0 0,-1 0 0 0 0,1 1 0 0 0,-1-1 0 0 0,1 1 0 0 0,-1-1 0 0 0,1 0 0 0 0,-1 1 0 0 0,1-1 0 0 0,-1 1 0 0 0,1-1 0 0 0,-1 1 0 0 0,0-1 0 0 0,1 1 0 0 0,-1 0 0 0 0,0-1 0 0 0,0 1 1 0 0,1 0-1 0 0,-1 0 0 0 0,0-1 0 0 0,0 1 0 0 0,1 0 0 0 0,-2 0 0 0 0,-2 0-5 0 0,0-1 1 0 0,0 1 0 0 0,1 0 0 0 0,-1 1 0 0 0,0-1-1 0 0,0 1 1 0 0,1-1 0 0 0,-7 3 0 0 0,0 1 85 0 0,0 0 0 0 0,1 1-1 0 0,-1 0 1 0 0,1 0 0 0 0,0 1 0 0 0,0 0 0 0 0,1 0 0 0 0,0 1 0 0 0,0 1 0 0 0,0-1-1 0 0,1 1 1 0 0,0 0 0 0 0,1 1 0 0 0,0 0 0 0 0,0 0 0 0 0,1 0 0 0 0,0 1 0 0 0,1-1-1 0 0,-1 1 1 0 0,2 0 0 0 0,-5 19 0 0 0,7-25-64 0 0,0 1 1 0 0,1-1-1 0 0,-1 0 0 0 0,1 0 1 0 0,0 1-1 0 0,0-1 0 0 0,0 0 1 0 0,1 1-1 0 0,0-1 0 0 0,1 6 1 0 0,-1-8-20 0 0,0 0 0 0 0,0 0 1 0 0,0-1-1 0 0,0 1 0 0 0,0 0 1 0 0,0-1-1 0 0,0 1 1 0 0,1-1-1 0 0,-1 1 0 0 0,1-1 1 0 0,-1 0-1 0 0,1 1 0 0 0,-1-1 1 0 0,1 0-1 0 0,0 0 0 0 0,0 0 1 0 0,-1 0-1 0 0,1-1 0 0 0,0 1 1 0 0,0 0-1 0 0,0-1 0 0 0,0 1 1 0 0,0-1-1 0 0,4 0 0 0 0,2 1-33 0 0,0-1 0 0 0,0 0 0 0 0,0-1 0 0 0,0 0 0 0 0,0 0-1 0 0,0 0 1 0 0,0-1 0 0 0,0-1 0 0 0,-1 1 0 0 0,10-6 0 0 0,29-15-2642 0 0,-3-4-5351 0 0,-18 10-131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13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169 326 5064 0 0,'-1'1'389'0'0,"-36"16"1342"0"0,29-13 414 0 0,0-1 0 0 0,0 1 1 0 0,1 0-1 0 0,-1 0 0 0 0,-8 8 0 0 0,9-6-1861 0 0,0 1-1 0 0,1 0 0 0 0,0 0 1 0 0,0 1-1 0 0,0-1 1 0 0,1 1-1 0 0,0 1 0 0 0,1-1 1 0 0,0 1-1 0 0,0-1 0 0 0,1 1 1 0 0,0 1-1 0 0,0-1 0 0 0,1 0 1 0 0,0 0-1 0 0,1 1 1 0 0,0-1-1 0 0,1 13 0 0 0,0-20-253 0 0,0 0 1 0 0,0-1-1 0 0,1 1 0 0 0,-1-1 1 0 0,1 1-1 0 0,-1 0 0 0 0,1-1 0 0 0,0 1 1 0 0,-1-1-1 0 0,1 0 0 0 0,0 1 0 0 0,0-1 1 0 0,0 1-1 0 0,0-1 0 0 0,0 0 1 0 0,0 0-1 0 0,2 2 0 0 0,-2-3-10 0 0,-1 0 0 0 0,1 1-1 0 0,0-1 1 0 0,0 1 0 0 0,0-1-1 0 0,0 0 1 0 0,-1 0 0 0 0,1 1 0 0 0,0-1-1 0 0,0 0 1 0 0,0 0 0 0 0,0 0-1 0 0,0 0 1 0 0,0 0 0 0 0,0 0 0 0 0,0 0-1 0 0,0 0 1 0 0,-1-1 0 0 0,1 1 0 0 0,0 0-1 0 0,0 0 1 0 0,0-1 0 0 0,0 1-1 0 0,0-1 1 0 0,-1 1 0 0 0,1-1 0 0 0,0 1-1 0 0,0-1 1 0 0,-1 1 0 0 0,1-1-1 0 0,1-1 1 0 0,8-9 170 0 0,-1-1 0 0 0,0 0 0 0 0,0 0 0 0 0,-2-1 0 0 0,1 0 0 0 0,8-24 0 0 0,9-13 568 0 0,-19 40-599 0 0,-4 4 67 0 0,1 0 0 0 0,0 1 0 0 0,1-1 1 0 0,-1 1-1 0 0,1 0 0 0 0,6-6 1 0 0,-9 10 382 0 0,11 11 63 0 0,-1 8-947 0 0,-7-12-99 0 0,0 1 1 0 0,1-1 0 0 0,-1-1-1 0 0,10 10 1 0 0,-13-14 292 0 0,1 0 1 0 0,0 0-1 0 0,0 1 0 0 0,-1-1 1 0 0,1 0-1 0 0,0 0 0 0 0,0 0 1 0 0,0-1-1 0 0,0 1 0 0 0,0 0 1 0 0,0-1-1 0 0,0 0 0 0 0,0 1 1 0 0,0-1-1 0 0,1 0 0 0 0,-1 0 1 0 0,0 0-1 0 0,0 0 0 0 0,0 0 1 0 0,4-2-1 0 0,29-10-3470 0 0,-31 10 2885 0 0,10-4-1657 0 0</inkml:trace>
  <inkml:trace contextRef="#ctx0" brushRef="#br0" timeOffset="1">431 306 4144 0 0,'0'0'319'0'0,"-14"6"335"0"0,9-5 1266 0 0,1 0 0 0 0,1 1 0 0 0,-1 0 0 0 0,-6 3 0 0 0,-12 13 4066 0 0,18-13-5346 0 0,-1 1 0 0 0,1-1 0 0 0,0 1-1 0 0,1 0 1 0 0,0 0 0 0 0,-5 10 0 0 0,6-9-479 0 0,-1-1 0 0 0,1 1 1 0 0,1-1-1 0 0,-1 1 0 0 0,1 0 0 0 0,1 0 0 0 0,-1-1 0 0 0,1 1 0 0 0,0 0 0 0 0,0 0 1 0 0,1-1-1 0 0,0 1 0 0 0,0 0 0 0 0,5 12 0 0 0,-6-18-156 0 0,1 0 0 0 0,-1 1 0 0 0,0-1 0 0 0,1 0 0 0 0,-1 0 1 0 0,1 0-1 0 0,0 0 0 0 0,-1 0 0 0 0,1 0 0 0 0,0-1 0 0 0,-1 1 0 0 0,1 0 0 0 0,0 0 0 0 0,0 0 0 0 0,0-1 0 0 0,0 1 0 0 0,0 0 0 0 0,0-1 0 0 0,0 1 0 0 0,0-1 1 0 0,0 1-1 0 0,0-1 0 0 0,0 0 0 0 0,0 1 0 0 0,0-1 0 0 0,0 0 0 0 0,0 0 0 0 0,1 0 0 0 0,-1 0 0 0 0,0 0 0 0 0,0 0 0 0 0,0 0 0 0 0,0 0 0 0 0,0 0 0 0 0,0 0 1 0 0,1 0-1 0 0,-1-1 0 0 0,0 1 0 0 0,0-1 0 0 0,0 1 0 0 0,0-1 0 0 0,0 1 0 0 0,0-1 0 0 0,1-1 0 0 0,3-1 39 0 0,0 0-1 0 0,-1-1 1 0 0,1 0-1 0 0,-1 0 1 0 0,0 0-1 0 0,0-1 1 0 0,4-7-1 0 0,8-11 74 0 0,-2-2 0 0 0,0 0 0 0 0,-2-1-1 0 0,9-28 1 0 0,-14 35-33 0 0,9-17 1 0 0,-9 22 33 0 0,-1 0-1 0 0,-1-1 1 0 0,5-17 0 0 0,7-36 284 0 0,-7 33 361 0 0,7-57 0 0 0,-17 91-460 0 0,0 7-122 0 0,-3 19-67 0 0,-2 35-32 0 0,-8 87 110 0 0,12-113-266 0 0,-2 89-1020 0 0,4-104 816 0 0,1-1 0 0 0,1 1-1 0 0,0 0 1 0 0,8 25 0 0 0,-5-30-1428 0 0,0-3-373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0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616 105 5064 0 0,'-2'-2'89'0'0,"1"0"-1"0"0,-1 0 1 0 0,0 0 0 0 0,1 0-1 0 0,0 0 1 0 0,-1-1 0 0 0,1 1 0 0 0,0 0-1 0 0,0-1 1 0 0,0 1 0 0 0,0-3 0 0 0,-7-31 5077 0 0,7 31-3817 0 0,-7-30 3790 0 0,7 36-5011 0 0,1 0 0 0 0,-1 0 0 0 0,0 1 0 0 0,1-1 0 0 0,-1 0 0 0 0,1 0 0 0 0,-1 0 0 0 0,1 1 0 0 0,-1-1 0 0 0,1 0 0 0 0,0 1 0 0 0,0-1 0 0 0,0 0 0 0 0,0 1 0 0 0,0 1 0 0 0,-2 37 439 0 0,-2 0 0 0 0,-11 46 0 0 0,2-9-292 0 0,-4 29-125 0 0,-8 57-32 0 0,-12 158 502 0 0,-25 234 105 0 0,21-199-706 0 0,7-99-35 0 0,5 10 16 0 0,-17 188 0 0 0,30-278 0 0 0,1-9 2 0 0,-72 614 72 0 0,4-376 706 0 0,58-271-359 0 0,10-50 136 0 0,12-72-420 0 0,0 0 0 0 0,1 0 1 0 0,1 0-1 0 0,0 0 0 0 0,0 0 1 0 0,2 1-1 0 0,2 22 0 0 0,-2-31-83 0 0,0-1 0 0 0,1 1 0 0 0,-1-1 0 0 0,1 1-1 0 0,0-1 1 0 0,2 6 0 0 0,-3-9-40 0 0,1 1 0 0 0,-1-1 0 0 0,1 1 0 0 0,-1-1 0 0 0,1 0 0 0 0,-1 1 0 0 0,1-1 0 0 0,0 0 0 0 0,-1 0 0 0 0,1 0 0 0 0,0 0-1 0 0,0 0 1 0 0,0-1 0 0 0,0 1 0 0 0,0-1 0 0 0,0 1 0 0 0,2 0 0 0 0,22 2 106 0 0,1-1 0 0 0,-1-2-1 0 0,49-4 1 0 0,7 0 57 0 0,130-3-5 0 0,-166 5 31 0 0,1-1-1 0 0,-1-3 0 0 0,0-2 1 0 0,68-21-1 0 0,-82 21-17 0 0,-17 4-13 0 0,1 0-1 0 0,-1-1 0 0 0,28-14 1 0 0,-42 19-158 0 0,-1 0-1 0 0,1 0 1 0 0,0 0 0 0 0,-1-1 0 0 0,1 1 0 0 0,0 0 0 0 0,-1-1-1 0 0,1 1 1 0 0,-1 0 0 0 0,1-1 0 0 0,-1 1 0 0 0,1-1 0 0 0,-1 1-1 0 0,1-1 1 0 0,-1 1 0 0 0,1-1 0 0 0,-1 1 0 0 0,0-1 0 0 0,1 0-1 0 0,-1 1 1 0 0,0-1 0 0 0,0 0 0 0 0,1 1 0 0 0,-1-1 0 0 0,0 1-1 0 0,0-1 1 0 0,0 0 0 0 0,0 1 0 0 0,0-1 0 0 0,0 0 0 0 0,0 0-1 0 0,0 1 1 0 0,0-2 0 0 0,-1 0 14 0 0,0 1 1 0 0,0-1-1 0 0,0 1 0 0 0,-1-1 0 0 0,1 1 1 0 0,0 0-1 0 0,-1-1 0 0 0,1 1 0 0 0,-1 0 1 0 0,0 0-1 0 0,-1-1 0 0 0,-7-3 28 0 0,0 1 0 0 0,-1 0 0 0 0,1 1 0 0 0,-1 0-1 0 0,0 0 1 0 0,1 1 0 0 0,-17-1 0 0 0,18 2 44 0 0,-107-6 145 0 0,107 7-237 0 0,-1 0 0 0 0,0 0 0 0 0,0 1 0 0 0,-18 5 0 0 0,39 4 72 0 0,1-6-88 0 0,0 0 1 0 0,0 0-1 0 0,0-1 1 0 0,0-1-1 0 0,0 0 1 0 0,1-1-1 0 0,16 0 1 0 0,9 1-5 0 0,-6 1 12 0 0,-18-3 0 0 0,1 1 0 0 0,-1 1 0 0 0,0 0 0 0 0,0 1 0 0 0,0 0 0 0 0,20 9 0 0 0,-32-11 3 0 0,0 0 1 0 0,0 0-1 0 0,0 0 1 0 0,-1 1-1 0 0,1-1 1 0 0,0 1-1 0 0,-1-1 0 0 0,1 1 1 0 0,-1-1-1 0 0,0 1 1 0 0,1 0-1 0 0,-1 0 0 0 0,0 0 1 0 0,0 0-1 0 0,0 0 1 0 0,-1 0-1 0 0,1 0 1 0 0,0 0-1 0 0,-1 0 0 0 0,1 0 1 0 0,-1 0-1 0 0,0 0 1 0 0,1 0-1 0 0,-1 1 0 0 0,0-1 1 0 0,-1 0-1 0 0,1 0 1 0 0,-1 3-1 0 0,0 6 17 0 0,-2 1-1 0 0,0-1 1 0 0,0 0-1 0 0,-6 11 1 0 0,5-12-14 0 0,-6 12-107 0 0,-1 0 1 0 0,0-1-1 0 0,-2 0 0 0 0,-1-1 1 0 0,0 0-1 0 0,-25 24 1 0 0,14-10-3513 0 0,16-20-6305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80 158 4608 0 0,'-14'-17'-331'0'0,"13"14"864"0"0,0 1 1 0 0,0-1-1 0 0,0 0 0 0 0,0 1 1 0 0,0-1-1 0 0,1 0 1 0 0,-1 0-1 0 0,0-4 0 0 0,2-1 1464 0 0,-1-1-1 0 0,1 1 0 0 0,0-1 0 0 0,3-8 0 0 0,0-1-1417 0 0,-3 12 110 0 0,1 1 0 0 0,0-1 1 0 0,4-8-1 0 0,-1 2 2170 0 0,-5 23-1857 0 0,3 36-295 0 0,-1-30-477 0 0,-1 26 0 0 0,-51 423 1283 0 0,11-202-965 0 0,38-250-519 0 0,0-1 0 0 0,2 16 1 0 0,0-24-37 0 0,-1 1-1 0 0,1-1 1 0 0,0 1 0 0 0,1-1 0 0 0,-1 0 0 0 0,1 1 0 0 0,4 8 0 0 0,-5-13-25 0 0,0 0 0 0 0,0 0-1 0 0,0 0 1 0 0,-1-1 0 0 0,1 1 0 0 0,0 0 0 0 0,0 0 0 0 0,0 0 0 0 0,0-1-1 0 0,0 1 1 0 0,1-1 0 0 0,-1 1 0 0 0,0-1 0 0 0,0 1 0 0 0,0-1 0 0 0,0 1-1 0 0,1-1 1 0 0,-1 0 0 0 0,0 0 0 0 0,0 0 0 0 0,1 0 0 0 0,-1 0 0 0 0,0 0 0 0 0,0 0-1 0 0,1 0 1 0 0,-1 0 0 0 0,0 0 0 0 0,0-1 0 0 0,3 0 0 0 0,3-1-379 0 0,1-1 0 0 0,-1 0 0 0 0,11-6 1 0 0,-12 5 245 0 0,10-5-692 0 0,1-1 1 0 0,-1-1-1 0 0,-1 0 1 0 0,14-14-1 0 0,2-3-899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51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73 3224 0 0,'-6'-9'15449'0'0,"6"9"-15249"0"0,7-18 1658 0 0,-2 4 1306 0 0,-5 14-3107 0 0,0 0 0 0 0,0 0-1 0 0,0-1 1 0 0,0 1 0 0 0,0 0-1 0 0,0 0 1 0 0,0 0 0 0 0,0 0 0 0 0,0 0-1 0 0,0 0 1 0 0,0-1 0 0 0,0 1-1 0 0,0 0 1 0 0,0 0 0 0 0,0 0 0 0 0,0 0-1 0 0,0 0 1 0 0,0-1 0 0 0,0 1-1 0 0,0 0 1 0 0,0 0 0 0 0,0 0-1 0 0,0 0 1 0 0,0 0 0 0 0,0 0 0 0 0,0-1-1 0 0,0 1 1 0 0,0 0 0 0 0,0 0-1 0 0,0 0 1 0 0,0 0 0 0 0,-1 0-1 0 0,1 0 1 0 0,0 0 0 0 0,0 0 0 0 0,0 0-1 0 0,0-1 1 0 0,0 1 0 0 0,0 0-1 0 0,0 0 1 0 0,-1 0 0 0 0,1 0 0 0 0,0 0-1 0 0,0 0 1 0 0,0 0 0 0 0,-7-5 910 0 0,5 4-908 0 0,-1 0 0 0 0,1 1 0 0 0,-1-1 0 0 0,0 1-1 0 0,1 0 1 0 0,-1 0 0 0 0,0 0 0 0 0,0 0 0 0 0,1 0 0 0 0,-1 1 0 0 0,0-1-1 0 0,1 1 1 0 0,-1 0 0 0 0,1 0 0 0 0,-1 0 0 0 0,1 0 0 0 0,-1 0 0 0 0,1 0-1 0 0,0 1 1 0 0,-4 2 0 0 0,-2 1 139 0 0,1 1-1 0 0,-1 0 1 0 0,1 1-1 0 0,-9 10 1 0 0,10-8-198 0 0,0-1 0 0 0,0 0 0 0 0,1 1 0 0 0,0 0 0 0 0,-6 16 0 0 0,-10 48 0 0 0,15-51 0 0 0,4-9 17 0 0,0 1-1 0 0,0 0 1 0 0,2-1 0 0 0,-1 1-1 0 0,2 0 1 0 0,0 0 0 0 0,0-1-1 0 0,2 1 1 0 0,6 23 0 0 0,-7-31 13 0 0,0-1 0 0 0,0 1 1 0 0,1-1-1 0 0,0 1 0 0 0,0-1 0 0 0,0 0 1 0 0,1 0-1 0 0,0-1 0 0 0,0 1 1 0 0,0-1-1 0 0,0 0 0 0 0,1 0 0 0 0,0 0 1 0 0,0 0-1 0 0,10 5 0 0 0,-11-7 8 0 0,1 0 1 0 0,-1 0-1 0 0,1 0 0 0 0,0 0 1 0 0,0-1-1 0 0,0 0 0 0 0,0 0 1 0 0,0 0-1 0 0,0-1 0 0 0,0 0 1 0 0,0 0-1 0 0,0 0 0 0 0,0 0 1 0 0,0-1-1 0 0,0 0 0 0 0,0 0 0 0 0,0 0 1 0 0,0-1-1 0 0,6-2 0 0 0,1-2 29 0 0,-1 0 1 0 0,0-1-1 0 0,-1-1 0 0 0,0 1 0 0 0,0-1 0 0 0,0-1 0 0 0,-1 0 0 0 0,0 0 0 0 0,-1-1 0 0 0,0 0 0 0 0,-1-1 1 0 0,12-21-1 0 0,-11 16 20 0 0,-1 0 0 0 0,-1-1-1 0 0,0 1 1 0 0,-2-1 0 0 0,0 0 0 0 0,0-1 0 0 0,-2 1 0 0 0,1-34 0 0 0,-3 44-87 0 0,0-11 0 0 0,-1-1 0 0 0,-2-19 0 0 0,2 33 0 0 0,0 0 0 0 0,0 0 0 0 0,-1 0 0 0 0,1 1 0 0 0,-1-1 0 0 0,0 0 0 0 0,0 1 0 0 0,-1-1 0 0 0,0 1 0 0 0,1 0 0 0 0,-1 0 0 0 0,-6-7 0 0 0,7 10-100 0 0,0-1 0 0 0,0 1 0 0 0,1-1 0 0 0,-1 1 0 0 0,0 0 0 0 0,0-1 0 0 0,0 1 0 0 0,0 0 0 0 0,-1 0 0 0 0,1 1 0 0 0,0-1 0 0 0,0 0 0 0 0,-1 1 0 0 0,1-1 0 0 0,0 1 0 0 0,0 0 0 0 0,-1 0 0 0 0,1 0 0 0 0,0 0 0 0 0,-1 0 0 0 0,1 0 0 0 0,0 1 0 0 0,-1-1 0 0 0,-1 2 0 0 0,-4 1-968 0 0,0 1-1 0 0,0 0 1 0 0,1 0 0 0 0,-1 1-1 0 0,-7 6 1 0 0,6-4-519 0 0,-5 1-7995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1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26 4608 0 0,'-2'-2'203'0'0,"1"0"-1"0"0,0 0 1 0 0,-1 1 0 0 0,1-1 0 0 0,-1 0 0 0 0,0 1 0 0 0,1-1-1 0 0,-1 1 1 0 0,0-1 0 0 0,0 1 0 0 0,0 0 0 0 0,0 0-1 0 0,0 0 1 0 0,-1 0 0 0 0,1 0 0 0 0,0 0 0 0 0,0 0-1 0 0,-3 0 1 0 0,1 1 475 0 0,1 0 0 0 0,-1 0 0 0 0,1 0-1 0 0,-1 1 1 0 0,1-1 0 0 0,-1 1 0 0 0,1 0-1 0 0,0 0 1 0 0,-1 0 0 0 0,1 0 0 0 0,-4 2 0 0 0,-1 2 870 0 0,0-1 1 0 0,0 2 0 0 0,0-1 0 0 0,-10 10-1 0 0,-7 10-1963 0 0,13-13 780 0 0,1 0 0 0 0,1 1 0 0 0,1 0 0 0 0,0 1 0 0 0,0 0 0 0 0,1 1-1 0 0,1-1 1 0 0,-8 25 0 0 0,8-14 255 0 0,-6 42 0 0 0,12-59-486 0 0,0 0 1 0 0,0 0-1 0 0,1 1 1 0 0,1-1-1 0 0,0 0 0 0 0,0 0 1 0 0,0 0-1 0 0,1 0 1 0 0,3 11-1 0 0,-4-17-103 0 0,-1-1-1 0 0,1 0 1 0 0,-1 0 0 0 0,1 0 0 0 0,-1 0-1 0 0,1 0 1 0 0,-1 0 0 0 0,1 0-1 0 0,0 0 1 0 0,0 0 0 0 0,0 0-1 0 0,-1 0 1 0 0,1 0 0 0 0,0 0-1 0 0,0 0 1 0 0,0-1 0 0 0,0 1-1 0 0,0 0 1 0 0,1-1 0 0 0,-1 1 0 0 0,0-1-1 0 0,2 1 1 0 0,-2-1-6 0 0,1 0 0 0 0,-1 0 0 0 0,1 0 0 0 0,-1 0 0 0 0,1-1-1 0 0,-1 1 1 0 0,1 0 0 0 0,-1-1 0 0 0,0 1 0 0 0,1-1 0 0 0,-1 0 0 0 0,0 1 0 0 0,1-1 0 0 0,-1 0 0 0 0,2-2 0 0 0,4-3 42 0 0,-1 0 0 0 0,0-1 0 0 0,0 0 0 0 0,9-14 0 0 0,-12 17-57 0 0,135-195-237 0 0,-126 185-816 0 0,1 0 1 0 0,1 1-1 0 0,0 0 1 0 0,1 1 0 0 0,32-19-1 0 0,-27 18-1109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1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33 8288 0 0,'-3'2'117'0'0,"1"0"-1"0"0,-1 0 1 0 0,1 0 0 0 0,0 0 0 0 0,-1 0 0 0 0,1 1-1 0 0,-3 4 1 0 0,-1 1 206 0 0,-9 10 5236 0 0,-27 23 1 0 0,9-9-3739 0 0,19-16-1268 0 0,0 1 1 0 0,1 0-1 0 0,1 1 1 0 0,1 0-1 0 0,1 0 1 0 0,0 2 0 0 0,1-1-1 0 0,1 1 1 0 0,1 0-1 0 0,-6 31 1 0 0,13-51-553 0 0,-5 29 868 0 0,4-27-788 0 0,1 0 0 0 0,0-1 0 0 0,0 1 0 0 0,0 0 0 0 0,0 0 0 0 0,0 0 0 0 0,0 0 0 0 0,1 0 0 0 0,-1 0 0 0 0,0 0 0 0 0,2 3 0 0 0,-2-5-63 0 0,1 0 0 0 0,-1 1 0 0 0,0-1-1 0 0,1 0 1 0 0,-1 1 0 0 0,1-1 0 0 0,-1 0 0 0 0,0 0-1 0 0,1 1 1 0 0,-1-1 0 0 0,1 0 0 0 0,-1 0-1 0 0,1 0 1 0 0,-1 1 0 0 0,1-1 0 0 0,-1 0 0 0 0,1 0-1 0 0,-1 0 1 0 0,1 0 0 0 0,-1 0 0 0 0,1 0-1 0 0,-1 0 1 0 0,1 0 0 0 0,-1 0 0 0 0,1 0 0 0 0,-1-1-1 0 0,1 1 1 0 0,-1 0 0 0 0,0 0 0 0 0,1 0-1 0 0,-1 0 1 0 0,1-1 0 0 0,-1 1 0 0 0,1-1 0 0 0,14-10 233 0 0,1-7-188 0 0,-1 0 1 0 0,0-1-1 0 0,-2-1 1 0 0,16-28-1 0 0,18-28 41 0 0,-21 41-104 0 0,24-36 0 0 0,13-19-3729 0 0,-50 71-3244 0 0,4 1-2084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2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123 181 4144 0 0,'0'-1'40'0'0,"0"0"0"0"0,1-1 0 0 0,-1 1 0 0 0,0 0 0 0 0,0 0 0 0 0,0 0 0 0 0,-1 0 0 0 0,1-1 0 0 0,0 1 0 0 0,-1-2 0 0 0,-1-2 1393 0 0,-1 0 0 0 0,1-1 0 0 0,0 0 0 0 0,1 1 0 0 0,-2-9 1 0 0,1-3 1635 0 0,0-33 1 0 0,0-7 2642 0 0,4 71-5267 0 0,-1-9-431 0 0,0 1 1 0 0,0-1-1 0 0,-1 1 1 0 0,-1 10-1 0 0,-39 187-14 0 0,20-119 0 0 0,-25 137 392 0 0,45-217-244 0 0,-1 0-1 0 0,1 0 0 0 0,0 0 1 0 0,0 0-1 0 0,0 0 0 0 0,1 4 1 0 0,-1-7-131 0 0,0 0 1 0 0,0 0 0 0 0,1 0-1 0 0,-1-1 1 0 0,0 1 0 0 0,0 0-1 0 0,0 0 1 0 0,1-1 0 0 0,-1 1-1 0 0,0 0 1 0 0,1-1 0 0 0,-1 1-1 0 0,1 0 1 0 0,-1-1 0 0 0,1 1 0 0 0,-1 0-1 0 0,1-1 1 0 0,-1 1 0 0 0,1-1-1 0 0,-1 1 1 0 0,1-1 0 0 0,0 1-1 0 0,-1-1 1 0 0,1 0 0 0 0,0 1-1 0 0,0-1 1 0 0,-1 0 0 0 0,1 1-1 0 0,0-1 1 0 0,0 0 0 0 0,-1 0-1 0 0,1 0 1 0 0,0 0 0 0 0,0 0-1 0 0,1 0 1 0 0,8-2-5 0 0,-1 0 0 0 0,1-1 0 0 0,-1 0 0 0 0,1-1 0 0 0,-1 0 0 0 0,0 0 1 0 0,-1-1-1 0 0,10-6 0 0 0,-4 1-487 0 0,0-1 0 0 0,-1 0 1 0 0,22-23-1 0 0,-19 15-1804 0 0,-2 1-3399 0 0,-2 0-2034 0 0</inkml:trace>
  <inkml:trace contextRef="#ctx0" brushRef="#br0" timeOffset="1">292 369 17503 0 0,'-33'95'2128'0'0,"22"-64"476"0"0,1 1 0 0 0,-7 35 0 0 0,16-64-2591 0 0,1 0 1 0 0,0 0-1 0 0,0 0 0 0 0,0-1 0 0 0,0 1 1 0 0,0 0-1 0 0,1 0 0 0 0,-1 0 0 0 0,1 0 1 0 0,0 0-1 0 0,-1 0 0 0 0,1-1 0 0 0,1 1 1 0 0,1 3-1 0 0,-2-4-19 0 0,-1-1 0 0 0,1 0 0 0 0,0 1 0 0 0,1-1 0 0 0,-1 0 0 0 0,0 0 0 0 0,0 0 0 0 0,0 1 1 0 0,1-1-1 0 0,-1-1 0 0 0,0 1 0 0 0,1 0 0 0 0,-1 0 0 0 0,1 0 0 0 0,-1-1 0 0 0,1 1 0 0 0,0-1 0 0 0,-1 1 0 0 0,1-1 0 0 0,-1 0 0 0 0,1 0 0 0 0,0 1 1 0 0,-1-1-1 0 0,1 0 0 0 0,0 0 0 0 0,2-1 0 0 0,4-1-589 0 0,-1 0 1 0 0,0 0-1 0 0,0 0 1 0 0,0-1 0 0 0,0 0-1 0 0,7-5 1 0 0,11-5-7935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2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132 359 15664 0 0,'-52'91'2625'0'0,"3"-7"301"0"0,43-72-2500 0 0,1 0 1 0 0,0 1-1 0 0,1 0 1 0 0,-6 26-1 0 0,9-16-254 0 0,1-23-183 0 0,0 0 0 0 0,0 0 0 0 0,0 0-1 0 0,0 0 1 0 0,0 1 0 0 0,0-1 0 0 0,1 0-1 0 0,-1 0 1 0 0,0 0 0 0 0,0 0 0 0 0,0 0-1 0 0,0 0 1 0 0,0 0 0 0 0,0 0 0 0 0,0 0-1 0 0,0 1 1 0 0,0-1 0 0 0,0 0 0 0 0,1 0-1 0 0,-1 0 1 0 0,0 0 0 0 0,0 0 0 0 0,0 0-1 0 0,0 0 1 0 0,0 0 0 0 0,0 0 0 0 0,0 0-1 0 0,1 0 1 0 0,-1 0 0 0 0,0 0 0 0 0,0 0-1 0 0,0 0 1 0 0,0 0 0 0 0,0 0 0 0 0,0 0-1 0 0,1 0 1 0 0,-1 0 0 0 0,0 0 0 0 0,0 0-1 0 0,0 0 1 0 0,0 0 0 0 0,0 0 0 0 0,0 0-1 0 0,0 0 1 0 0,1-1 0 0 0,-1 1 0 0 0,0 0-1 0 0,0 0 1 0 0,0 0 0 0 0,0 0 0 0 0,0 0-1 0 0,0 0 1 0 0,0 0 0 0 0,0 0 0 0 0,0 0-1 0 0,0-1 1 0 0,1 1 0 0 0,5-5-589 0 0,-1-1-383 0 0,1 0-1 0 0,8-12 1 0 0,0-4-551 0 0</inkml:trace>
  <inkml:trace contextRef="#ctx0" brushRef="#br0" timeOffset="1">262 1 16815 0 0,'-14'2'744'0'0,"11"3"152"0"0,-2 0-712 0 0,-1 2-184 0 0,0 4 0 0 0,-2-2 0 0 0,3 7 96 0 0,-2-2-24 0 0,2 7 0 0 0,-1-1 0 0 0,1 2-776 0 0,-1 3-160 0 0,3 8-32 0 0,0-1-5791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3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1 339 13824 0 0,'9'13'1496'0'0,"-9"-13"-1350"0"0,1 1 1 0 0,-1-1-1 0 0,1 0 1 0 0,0 1-1 0 0,-1-1 1 0 0,1 0-1 0 0,0 0 1 0 0,-1 0-1 0 0,1 1 1 0 0,0-1-1 0 0,0 0 1 0 0,-1 0 0 0 0,1 0-1 0 0,0 0 1 0 0,-1 0-1 0 0,1 0 1 0 0,0 0-1 0 0,0-1 1 0 0,-1 1-1 0 0,1 0 1 0 0,0 0-1 0 0,-1 0 1 0 0,1-1-1 0 0,0 1 1 0 0,-1 0-1 0 0,2-1 1 0 0,0-1 175 0 0,-1 1 0 0 0,1-1 0 0 0,0 0 0 0 0,-1 0 0 0 0,1 1 0 0 0,-1-1 0 0 0,0 0 0 0 0,2-4 0 0 0,3-5 729 0 0,-1-1-1 0 0,4-17 0 0 0,-8 25-880 0 0,19-77 2182 0 0,-6 23-1243 0 0,-12 50-923 0 0,-1-1-1 0 0,1 1 0 0 0,-2-1 0 0 0,1-10 0 0 0,-3 25-307 0 0,1-2 173 0 0,0 0 0 0 0,0 1-1 0 0,1-1 1 0 0,-1 0 0 0 0,1 7-1 0 0,1-5-56 0 0,-1 1-15 0 0,1 0 0 0 0,1-1 0 0 0,-1 1-1 0 0,1-1 1 0 0,4 10 0 0 0,-6-15 43 0 0,1 1-1 0 0,0-1 0 0 0,0 1 1 0 0,-1-1-1 0 0,1 0 1 0 0,0 0-1 0 0,0 0 0 0 0,1 1 1 0 0,-1-1-1 0 0,0 0 1 0 0,0 0-1 0 0,0 0 1 0 0,1-1-1 0 0,-1 1 0 0 0,0 0 1 0 0,1 0-1 0 0,-1-1 1 0 0,1 1-1 0 0,-1-1 0 0 0,1 1 1 0 0,-1-1-1 0 0,1 0 1 0 0,-1 1-1 0 0,1-1 1 0 0,0 0-1 0 0,-1 0 0 0 0,1 0 1 0 0,-1 0-1 0 0,1 0 1 0 0,1-1-1 0 0,6-1 3 0 0,-1 0-1 0 0,1-1 1 0 0,-1 1-1 0 0,0-2 1 0 0,0 1-1 0 0,0-1 1 0 0,-1-1 0 0 0,1 1-1 0 0,11-11 1 0 0,4-5-332 0 0,30-34 1 0 0,-27 28-381 0 0,8-11-2481 0 0,-17 21 1321 0 0</inkml:trace>
  <inkml:trace contextRef="#ctx0" brushRef="#br0" timeOffset="1">679 34 5064 0 0,'-35'23'-947'0'0,"-1"1"6696"0"0,-32 22 9460 0 0,65-44-14910 0 0,0 1-1 0 0,0 0 0 0 0,0 0 0 0 0,0 0 1 0 0,1 0-1 0 0,-1 1 0 0 0,1-1 1 0 0,-2 5-1 0 0,1-4 125 0 0,3-3 22 0 0,1 0-178 0 0,2 1-220 0 0,0-1 0 0 0,0 0-1 0 0,0 0 1 0 0,0 0 0 0 0,0 0 0 0 0,0-1 0 0 0,1 1-1 0 0,-1-1 1 0 0,0 0 0 0 0,0 0 0 0 0,0 0-1 0 0,4 0 1 0 0,44-9 11 0 0,-32 5 40 0 0,-3 1 26 0 0,0 0 0 0 0,0 2 0 0 0,-1 0 0 0 0,20 1 0 0 0,-34 0-109 0 0,1 0 0 0 0,-1 1 0 0 0,1-1 0 0 0,-1 0 0 0 0,0 1 0 0 0,1-1 0 0 0,-1 0 0 0 0,1 1 0 0 0,-1 0 0 0 0,0-1 1 0 0,0 1-1 0 0,1 0 0 0 0,-1 0 0 0 0,0 0 0 0 0,0-1 0 0 0,0 1 0 0 0,0 0 0 0 0,0 1 0 0 0,0-1 0 0 0,0 0 0 0 0,0 0 0 0 0,-1 0 0 0 0,1 0 0 0 0,0 1 0 0 0,-1-1 0 0 0,1 0 0 0 0,-1 1 0 0 0,1-1 0 0 0,-1 0 0 0 0,0 1 0 0 0,1-1 0 0 0,-1 1 0 0 0,0-1 0 0 0,0 1 0 0 0,0 1 0 0 0,0 6 27 0 0,-1-1-1 0 0,0 1 0 0 0,-1-1 1 0 0,-4 15-1 0 0,5-20-29 0 0,-6 22-13 0 0,-2-1 0 0 0,0 1 1 0 0,-22 37-1 0 0,21-46-1090 0 0,0 0 0 0 0,-1-1 0 0 0,-16 17 1 0 0,8-13-8624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3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49 4608 0 0,'-1'-3'480'0'0,"1"-1"0"0"0,-1 1 1 0 0,0-1-1 0 0,0 1 0 0 0,-3-7 1 0 0,0-2 5313 0 0,4 12-5628 0 0,0-1 1 0 0,0 1 0 0 0,0 0-1 0 0,-1-1 1 0 0,1 1 0 0 0,0-1-1 0 0,0 1 1 0 0,0-1 0 0 0,0 1-1 0 0,-1 0 1 0 0,1-1 0 0 0,0 1-1 0 0,0 0 1 0 0,-1-1 0 0 0,1 1-1 0 0,0 0 1 0 0,-1-1 0 0 0,1 1-1 0 0,0 0 1 0 0,-1-1 0 0 0,1 1-1 0 0,-1 0 1 0 0,1 0 0 0 0,0 0-1 0 0,-1-1 1 0 0,1 1-1 0 0,-1 0 1 0 0,0 0 0 0 0,1 0-65 0 0,-1 0 1 0 0,0 0-1 0 0,0 1 1 0 0,1-1-1 0 0,-1 0 0 0 0,0 0 1 0 0,0 1-1 0 0,1-1 1 0 0,-1 0-1 0 0,0 1 1 0 0,1-1-1 0 0,-1 1 1 0 0,1-1-1 0 0,-2 2 0 0 0,-1 1 25 0 0,1 0 0 0 0,-1 0 0 0 0,1 0 0 0 0,-4 8-1 0 0,-2 7 234 0 0,1 2 0 0 0,1-1 0 0 0,0 1 0 0 0,-4 31 0 0 0,8-32-20 0 0,0 0 0 0 0,1 24 0 0 0,2-33-187 0 0,-1-1 0 0 0,1 0 1 0 0,1 0-1 0 0,0-1 0 0 0,0 1 0 0 0,1 0 0 0 0,4 8 1 0 0,-7-15-125 0 0,1 0 0 0 0,0 0 0 0 0,0 0 1 0 0,0-1-1 0 0,0 1 0 0 0,1 0 0 0 0,-1 0 1 0 0,0-1-1 0 0,1 1 0 0 0,-1-1 1 0 0,1 0-1 0 0,-1 1 0 0 0,1-1 0 0 0,0 0 1 0 0,0 0-1 0 0,-1 0 0 0 0,1 0 0 0 0,0 0 1 0 0,0 0-1 0 0,0 0 0 0 0,0-1 1 0 0,0 1-1 0 0,0-1 0 0 0,0 0 0 0 0,0 1 1 0 0,0-1-1 0 0,1 0 0 0 0,-1 0 0 0 0,0 0 1 0 0,0-1-1 0 0,0 1 0 0 0,0 0 0 0 0,0-1 1 0 0,0 1-1 0 0,0-1 0 0 0,3-1 1 0 0,3-2 32 0 0,0 0-1 0 0,0 0 1 0 0,0-1 0 0 0,0 0 0 0 0,-1-1 0 0 0,0 1 0 0 0,8-9 0 0 0,1-2 55 0 0,115-122 825 0 0,-115 118-96 0 0,-2-2-1 0 0,22-41 1 0 0,-35 63-429 0 0,0 6-312 0 0,-4 10-47 0 0,-33 86 1453 0 0,34-93-1478 0 0,0 0 1 0 0,0 1-1 0 0,-1 15 1 0 0,3-21-128 0 0,0-1 0 0 0,0 0 1 0 0,1 0-1 0 0,-1 1 0 0 0,1-1 1 0 0,-1 0-1 0 0,1 0 1 0 0,0 0-1 0 0,0 1 0 0 0,1-1 1 0 0,-1 0-1 0 0,1 0 0 0 0,-1-1 1 0 0,3 4-1 0 0,-2-4 8 0 0,-1-1 0 0 0,1 0 0 0 0,0 0 0 0 0,-1 0 0 0 0,1 0 0 0 0,0 0 0 0 0,0 0 0 0 0,0 0 0 0 0,0 0 0 0 0,0-1 0 0 0,0 1 0 0 0,0-1 0 0 0,0 1 0 0 0,0-1 0 0 0,0 0 0 0 0,0 0 0 0 0,0 0 0 0 0,0 0 0 0 0,3-1 0 0 0,6 0-403 0 0,0-1 0 0 0,14-4 0 0 0,-23 6 382 0 0,48-16-1834 0 0,-36 10 1311 0 0,1 1 0 0 0,0 1 1 0 0,29-4-1 0 0,-43 7 590 0 0,0 1 1 0 0,1 0-1 0 0,-1 0 1 0 0,0 0-1 0 0,0 0 1 0 0,1 1-1 0 0,-1-1 1 0 0,0 0-1 0 0,1 0 1 0 0,-1 1-1 0 0,0-1 1 0 0,0 1-1 0 0,0-1 1 0 0,1 1-1 0 0,-1 0 1 0 0,0-1-1 0 0,0 1 0 0 0,0 0 1 0 0,2 1-1 0 0,-2 0 27 0 0,0 0 0 0 0,0-1 0 0 0,0 1 0 0 0,0 0 0 0 0,0 0 0 0 0,0 0 0 0 0,0 0 0 0 0,-1 0 0 0 0,1 0 0 0 0,0 0 0 0 0,-1 3 0 0 0,1 5 124 0 0,-1 0 1 0 0,0 0-1 0 0,0 0 0 0 0,-3 11 1 0 0,3-16-54 0 0,-20 124 1913 0 0,14-104-1159 0 0,0 0 0 0 0,-2-1 0 0 0,-12 27 0 0 0,7-19 683 0 0,13-32-1019 0 0,2-12-244 0 0,66-203 1651 0 0,-61 191-1867 0 0,1 0 1 0 0,1 1-1 0 0,2 0 1 0 0,0 0-1 0 0,1 1 1 0 0,1 1-1 0 0,1 0 1 0 0,1 1-1 0 0,25-26 1 0 0,-38 44-17 0 0,0 0 0 0 0,0 0 0 0 0,0 0 0 0 0,0 1 0 0 0,0-1 0 0 0,1 1 0 0 0,-1-1 0 0 0,0 1 0 0 0,1 0 0 0 0,-1 0 0 0 0,1 0 0 0 0,-1 0 0 0 0,1 1 0 0 0,0-1 0 0 0,-1 1 0 0 0,1-1 0 0 0,-1 1 0 0 0,1 0 0 0 0,0 0 0 0 0,3 1 0 0 0,-6-2 0 0 0,0 1 0 0 0,1 0 0 0 0,-1 0 0 0 0,0 0 0 0 0,0 0 0 0 0,1 1 0 0 0,-1-1 0 0 0,0 0 0 0 0,1 0 0 0 0,-1 0 0 0 0,0 0 0 0 0,0 0 0 0 0,1 0 0 0 0,-1 0 0 0 0,0 0 0 0 0,0 1 0 0 0,0-1 0 0 0,1 0 0 0 0,-1 0 0 0 0,0 0 0 0 0,0 0 0 0 0,0 1 0 0 0,1-1 0 0 0,-1 0 0 0 0,0 0 0 0 0,0 1 0 0 0,0-1 0 0 0,0 0 0 0 0,0 0 0 0 0,1 1 0 0 0,-1-1 0 0 0,0 0 0 0 0,0 0 0 0 0,0 1 0 0 0,0-1 0 0 0,0 0 0 0 0,0 0 0 0 0,0 1 0 0 0,0-1 0 0 0,0 0 0 0 0,0 1 0 0 0,0-1 0 0 0,0 0 0 0 0,0 0 0 0 0,0 1 0 0 0,0-1 0 0 0,0 0 0 0 0,-1 0 0 0 0,1 1 0 0 0,0-1 0 0 0,0 0 0 0 0,-1 5 0 0 0,-1 0 0 0 0,1-1 0 0 0,-1 0 0 0 0,0 1 0 0 0,-1-1 0 0 0,1 0 0 0 0,-6 7 0 0 0,-24 26 0 0 0,12-16 0 0 0,-10 18-708 0 0,18-23-421 0 0,-1-1 0 0 0,-27 27-1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4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5528 0 0,'0'2'14032'0'0,"0"6"-12574"0"0,7 132 2299 0 0,0-29-2757 0 0,-9 288 240 0 0,2-391-1310 0 0,-2 15 119 0 0,2-23-145 0 0,-1 1 1 0 0,1 0-1 0 0,0-1 0 0 0,0 1 0 0 0,0 0 0 0 0,-1-1 0 0 0,1 1 0 0 0,0 0 0 0 0,-1-1 1 0 0,1 1-1 0 0,0 0 0 0 0,-1-1 0 0 0,1 1 0 0 0,-1-1 0 0 0,1 1 0 0 0,-1-1 1 0 0,1 1-1 0 0,-1-1 0 0 0,0 1 0 0 0,1-1 0 0 0,-1 0 0 0 0,1 1 0 0 0,-1-1 1 0 0,0 0-1 0 0,0 1 0 0 0,-5-1-1359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4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1 173 18079 0 0,'0'0'1639'0'0,"0"-1"-1618"0"0,0 1 1 0 0,1-1-1 0 0,-1 0 1 0 0,0 1-1 0 0,0-1 1 0 0,1 0-1 0 0,-1 1 0 0 0,1-1 1 0 0,-1 1-1 0 0,0-1 1 0 0,1 0-1 0 0,-1 1 1 0 0,1-1-1 0 0,1 0 0 0 0,11-5 1590 0 0,0 0-1 0 0,20-4 1 0 0,62-10 547 0 0,10-3-1913 0 0,-78 14-455 0 0,51-24-1 0 0,-13-6-3968 0 0,-42 22-4151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5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5064 0 0,'0'0'232'0'0,"-24"3"11226"0"0,21 4-7602 0 0,0 8-2123 0 0,2-12-1529 0 0,1 3-81 0 0,0-1 0 0 0,1 1 0 0 0,-1-1-1 0 0,1 1 1 0 0,2 7 0 0 0,0 5 72 0 0,5 34 306 0 0,13 114 566 0 0,-1 24 311 0 0,-18-168-1081 0 0,2-1 1 0 0,0 1 0 0 0,2-1 0 0 0,0 0-1 0 0,14 30 1 0 0,-19-49-286 0 0,-1-1 0 0 0,1 0 0 0 0,0 0 0 0 0,-1 1 1 0 0,1-1-1 0 0,0 0 0 0 0,0 0 0 0 0,0 0 0 0 0,0 0 0 0 0,0 0 0 0 0,0 0 0 0 0,0 0 0 0 0,1 0 0 0 0,-1-1 0 0 0,0 1 0 0 0,0 0 0 0 0,1-1 0 0 0,-1 1 1 0 0,0-1-1 0 0,1 1 0 0 0,-1-1 0 0 0,0 1 0 0 0,1-1 0 0 0,-1 0 0 0 0,3 0 0 0 0,-2 0 7 0 0,0-1 0 0 0,0 1 0 0 0,0-1 0 0 0,0 1-1 0 0,0-1 1 0 0,0 0 0 0 0,0 0 0 0 0,0 0 0 0 0,0 0 0 0 0,-1 0 0 0 0,1 0-1 0 0,0 0 1 0 0,0-1 0 0 0,-1 1 0 0 0,1-1 0 0 0,1-2 0 0 0,41-52 581 0 0,9-10 297 0 0,-48 61-844 0 0,0 0 1 0 0,0 1-1 0 0,1-1 0 0 0,0 1 1 0 0,0 0-1 0 0,0 0 0 0 0,0 1 1 0 0,1 0-1 0 0,0 0 0 0 0,-1 0 1 0 0,1 1-1 0 0,0 0 0 0 0,0 1 1 0 0,0-1-1 0 0,9 0 0 0 0,-7 2-14 0 0,-1-2-1 0 0,0 1 1 0 0,1-1-1 0 0,-1 0 1 0 0,0-1-1 0 0,0 0 0 0 0,8-4 1 0 0,-13 5-19 0 0,1 0 0 0 0,-1 0 0 0 0,0 0 0 0 0,0-1 0 0 0,0 1 0 0 0,0-1 0 0 0,0 0 0 0 0,0 0-1 0 0,-1 0 1 0 0,1 0 0 0 0,-1 0 0 0 0,0-1 0 0 0,0 1 0 0 0,0-1 0 0 0,-1 1 0 0 0,1-1 0 0 0,1-5 0 0 0,-3 8-15 0 0,0 1-1 0 0,0-1 1 0 0,1 0 0 0 0,-1 1-1 0 0,0-1 1 0 0,0 1 0 0 0,0-1-1 0 0,1 1 1 0 0,-1-1 0 0 0,0 1-1 0 0,0-1 1 0 0,0 0 0 0 0,0 1-1 0 0,0-1 1 0 0,0 1 0 0 0,0-1-1 0 0,-1 1 1 0 0,1-1 0 0 0,0 0-1 0 0,0 1 1 0 0,0-1 0 0 0,0 1-1 0 0,-1-1 1 0 0,1 1 0 0 0,0-1-1 0 0,-1 1 1 0 0,1-1 0 0 0,0 1-1 0 0,-1-1 1 0 0,1 1 0 0 0,-1 0-1 0 0,1-1 1 0 0,0 1 0 0 0,-1 0-1 0 0,1-1 1 0 0,-1 1 0 0 0,1 0-1 0 0,-1-1 1 0 0,1 1 0 0 0,-1 0-1 0 0,1 0 1 0 0,-1 0 0 0 0,0-1-1 0 0,1 1 1 0 0,-1 0 0 0 0,1 0-1 0 0,-2 0 1 0 0,0 0 7 0 0,0 0 0 0 0,0 1 1 0 0,-1-1-1 0 0,1 1 0 0 0,0-1 0 0 0,0 1 1 0 0,0 0-1 0 0,0 0 0 0 0,0 0 0 0 0,0 0 0 0 0,-2 1 1 0 0,-2 2-5 0 0,1 1-1 0 0,0-1 1 0 0,0 1 0 0 0,1 0 0 0 0,0 0 0 0 0,0 0 0 0 0,0 1 0 0 0,0 0 0 0 0,1-1 0 0 0,0 1 0 0 0,0 0-1 0 0,0 1 1 0 0,1-1 0 0 0,-2 9 0 0 0,2-11-6 0 0,1 1 0 0 0,1 0 0 0 0,-1 0 0 0 0,0 0 0 0 0,1 0 0 0 0,0 0 0 0 0,0 0 0 0 0,1 0 0 0 0,-1 0 0 0 0,1 0 0 0 0,0-1-1 0 0,1 1 1 0 0,-1 0 0 0 0,1 0 0 0 0,0-1 0 0 0,0 1 0 0 0,0-1 0 0 0,0 0 0 0 0,7 8 0 0 0,-3-6-43 0 0,0 0 1 0 0,0 0-1 0 0,1-1 1 0 0,0 0-1 0 0,0 0 0 0 0,1 0 1 0 0,-1-1-1 0 0,1 0 0 0 0,0-1 1 0 0,0 0-1 0 0,0 0 1 0 0,0-1-1 0 0,1 1 0 0 0,-1-2 1 0 0,14 2-1 0 0,5-2-543 0 0,1 0-1 0 0,-1-2 1 0 0,44-7-1 0 0,-24 0-1930 0 0,59-20 0 0 0,-93 25 1675 0 0,52-15-7877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5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0 889 11056 0 0,'0'0'852'0'0,"7"12"829"0"0,-6-11-1472 0 0,0 0-1 0 0,-1 0 1 0 0,1-1 0 0 0,0 1 0 0 0,0 0-1 0 0,0-1 1 0 0,0 1 0 0 0,0 0 0 0 0,0-1-1 0 0,0 1 1 0 0,0-1 0 0 0,0 0-1 0 0,0 1 1 0 0,1-1 0 0 0,-1 0 0 0 0,0 0-1 0 0,0 1 1 0 0,0-1 0 0 0,0 0 0 0 0,0 0-1 0 0,1 0 1 0 0,-1-1 0 0 0,0 1-1 0 0,0 0 1 0 0,0 0 0 0 0,0-1 0 0 0,0 1-1 0 0,0 0 1 0 0,0-1 0 0 0,0 1 0 0 0,2-2-1 0 0,0 1 146 0 0,0-1 0 0 0,0 0 0 0 0,0 0 0 0 0,0 0 0 0 0,-1-1 1 0 0,1 1-1 0 0,0-1 0 0 0,-1 1 0 0 0,3-5 0 0 0,0-2 186 0 0,-1-1 0 0 0,0-1 0 0 0,0 1 0 0 0,-1-1 0 0 0,0 1 1 0 0,1-13-1 0 0,0 5 53 0 0,12-77 1521 0 0,-8 37-891 0 0,-3 11-1288 0 0,-1-85 0 0 0,-4 99 182 0 0,0 21-109 0 0,3-157 119 0 0,0 128-104 0 0,1 0 0 0 0,12-43 0 0 0,-15 79-23 0 0,0 1 0 0 0,0 0 0 0 0,1 0 0 0 0,0 0 0 0 0,0 0 0 0 0,0 0 0 0 0,0 0 0 0 0,1 0 0 0 0,-1 1 0 0 0,1-1 0 0 0,6-5 0 0 0,-7 8 0 0 0,-1-1 0 0 0,1 1 0 0 0,0 0 0 0 0,0 0 0 0 0,0 0 0 0 0,0 0 0 0 0,0 0 0 0 0,0 0 0 0 0,0 0 0 0 0,0 1 0 0 0,0-1 0 0 0,0 1 0 0 0,0-1 0 0 0,0 1 0 0 0,0 0 0 0 0,1 0 0 0 0,-1 0 0 0 0,0 0 0 0 0,0 0 0 0 0,0 1 0 0 0,0-1 0 0 0,1 1 0 0 0,-1-1 0 0 0,0 1 0 0 0,0 0 0 0 0,2 1 0 0 0,8 5-130 0 0,0 0 0 0 0,-1 1 1 0 0,0 0-1 0 0,0 0 0 0 0,-1 1 0 0 0,0 1 0 0 0,0 0 1 0 0,12 17-1 0 0,-11-12-143 0 0,-1 1 0 0 0,0 0 0 0 0,-1 0 0 0 0,-1 0 0 0 0,11 35-1 0 0,-17-43-242 0 0,0 1 0 0 0,0-1-1 0 0,-1 1 1 0 0,0 12 0 0 0,-3 16-6393 0 0,-3-6-1457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7:55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93 3224 0 0,'0'-2'97'0'0,"0"1"-81"0"0,0 0 0 0 0,0 1 1 0 0,0-1-1 0 0,0 1 0 0 0,0-1 0 0 0,0 0 0 0 0,1 1 1 0 0,-1-1-1 0 0,0 1 0 0 0,0-1 0 0 0,0 1 0 0 0,0-1 1 0 0,1 1-1 0 0,-1-1 0 0 0,0 0 0 0 0,1 1 0 0 0,-1 0 0 0 0,0-1 1 0 0,1 1-1 0 0,-1-1 0 0 0,1 0 0 0 0,5-16 5540 0 0,13-16 3245 0 0,-18 32-8266 0 0,0-1 0 0 0,0 0 0 0 0,0 0 0 0 0,-1 1 0 0 0,1-1 0 0 0,0 0 1 0 0,-1 0-1 0 0,0 0 0 0 0,1 0 0 0 0,-1 0 0 0 0,0 0 0 0 0,0-3 1288 0 0,-16 5 18 0 0,14 1-1767 0 0,0 0-1 0 0,0 1 1 0 0,0-1 0 0 0,0 1-1 0 0,1 0 1 0 0,-1 0-1 0 0,1 0 1 0 0,-1-1 0 0 0,1 1-1 0 0,-2 3 1 0 0,-10 24 63 0 0,10-24-113 0 0,-5 16 27 0 0,1-1 0 0 0,0 1 1 0 0,1 1-1 0 0,1-1 0 0 0,2 1 0 0 0,0 0 1 0 0,1 0-1 0 0,2 40 0 0 0,1-35-58 0 0,2 1 1 0 0,7 29-1 0 0,-8-48 0 0 0,1 1-1 0 0,0-1 0 0 0,0 0 1 0 0,1-1-1 0 0,0 1 0 0 0,1-1 1 0 0,0 1-1 0 0,0-1 1 0 0,12 13-1 0 0,-16-20 18 0 0,1 1 0 0 0,-1 0 0 0 0,1-1 0 0 0,-1 1 0 0 0,1-1-1 0 0,0 0 1 0 0,0 0 0 0 0,0 1 0 0 0,0-1 0 0 0,0 0 0 0 0,0-1 0 0 0,0 1 0 0 0,0 0 0 0 0,0 0 0 0 0,0-1 0 0 0,0 0-1 0 0,0 1 1 0 0,1-1 0 0 0,-1 0 0 0 0,0 0 0 0 0,0 0 0 0 0,0 0 0 0 0,1 0 0 0 0,-1-1 0 0 0,0 1 0 0 0,4-2-1 0 0,-3 1 10 0 0,0-1 0 0 0,0 0-1 0 0,0 0 1 0 0,-1 0 0 0 0,1 0-1 0 0,0 0 1 0 0,-1 0-1 0 0,0 0 1 0 0,1-1 0 0 0,-1 0-1 0 0,0 1 1 0 0,0-1 0 0 0,-1 0-1 0 0,1 0 1 0 0,-1 0-1 0 0,1 0 1 0 0,0-3 0 0 0,0 1 60 0 0,-1 0-1 0 0,1 1 1 0 0,-1-1 0 0 0,0 0 0 0 0,-1 0 0 0 0,1 0 0 0 0,-1 0-1 0 0,0 0 1 0 0,0 0 0 0 0,0 0 0 0 0,-3-9 0 0 0,2 11-4 0 0,0 0 1 0 0,0 0-1 0 0,0 0 1 0 0,0 0-1 0 0,-1 1 1 0 0,1-1 0 0 0,-1 0-1 0 0,0 1 1 0 0,0-1-1 0 0,0 1 1 0 0,0 0-1 0 0,-1 0 1 0 0,1-1 0 0 0,0 1-1 0 0,-1 1 1 0 0,1-1-1 0 0,-1 0 1 0 0,0 1-1 0 0,-5-3 1 0 0,4 3-58 0 0,-1 0 0 0 0,1 1 0 0 0,0 0 1 0 0,0-1-1 0 0,-1 2 0 0 0,1-1 0 0 0,0 0 0 0 0,-1 1 0 0 0,1 0 0 0 0,0 0 1 0 0,0 0-1 0 0,-7 3 0 0 0,-1-1-2 0 0,11-2-172 0 0,0 0 1 0 0,-1-1-1 0 0,1 1 0 0 0,0 0 1 0 0,0 0-1 0 0,0 0 0 0 0,-1 0 1 0 0,1 0-1 0 0,0 0 0 0 0,0 0 1 0 0,0 0-1 0 0,1 0 0 0 0,-1 0 1 0 0,0 1-1 0 0,0-1 0 0 0,1 0 1 0 0,-1 1-1 0 0,1-1 0 0 0,-1 0 1 0 0,1 1-1 0 0,-1-1 0 0 0,1 1 1 0 0,0-1-1 0 0,0 1 0 0 0,0-1 1 0 0,0 1-1 0 0,0-1 0 0 0,0 0 1 0 0,0 1-1 0 0,0-1 0 0 0,1 3 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5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37 289 16128 0 0,'-36'5'9243'0'0,"44"-3"-7877"0"0,56 1 215 0 0,-25-1-1476 0 0,226 4-1293 0 0,-152-13-4561 0 0,-81 3-2249 0 0</inkml:trace>
  <inkml:trace contextRef="#ctx0" brushRef="#br0" timeOffset="1">671 289 10592 0 0,'-8'13'2899'0'0,"1"0"-1"0"0,1 1 1 0 0,0 0 0 0 0,-5 16 0 0 0,4 8-2435 0 0,7-35-453 0 0,0-1 0 0 0,0 1 1 0 0,0-1-1 0 0,0 1 0 0 0,0-1 1 0 0,1 1-1 0 0,-1-1 0 0 0,1 1 0 0 0,0-1 1 0 0,0 0-1 0 0,1 4 0 0 0,-1-5-57 0 0,-1-1-1 0 0,1 1 0 0 0,-1 0 1 0 0,1 0-1 0 0,-1 0 0 0 0,1-1 1 0 0,0 1-1 0 0,-1 0 0 0 0,1-1 1 0 0,0 1-1 0 0,0 0 0 0 0,0-1 1 0 0,-1 1-1 0 0,1-1 1 0 0,0 1-1 0 0,0-1 0 0 0,0 0 1 0 0,0 1-1 0 0,0-1 0 0 0,0 0 1 0 0,0 0-1 0 0,0 0 0 0 0,0 1 1 0 0,0-1-1 0 0,0 0 0 0 0,0 0 1 0 0,0-1-1 0 0,0 1 1 0 0,0 0-1 0 0,2-1 0 0 0,8-3-1473 0 0</inkml:trace>
  <inkml:trace contextRef="#ctx0" brushRef="#br0" timeOffset="2">778 0 19351 0 0,'0'0'424'0'0,"-7"4"88"0"0,2 3 24 0 0,2-2 8 0 0,3-1-440 0 0,0 5-104 0 0,0 0 0 0 0,3 1 0 0 0,0 3 0 0 0,-1-1 0 0 0,2 1 0 0 0,4-1 0 0 0,-2 1-1208 0 0,2 1-264 0 0,12 22-48 0 0,-3-13-15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6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17 488 16096 0 0,'4'10'1715'0'0,"-4"-9"-1677"0"0,1-1 0 0 0,-1 1 0 0 0,1-1-1 0 0,-1 1 1 0 0,1-1 0 0 0,-1 1 0 0 0,1-1-1 0 0,-1 0 1 0 0,1 1 0 0 0,-1-1 0 0 0,1 0 0 0 0,-1 1-1 0 0,1-1 1 0 0,0 0 0 0 0,-1 0 0 0 0,1 1-1 0 0,-1-1 1 0 0,1 0 0 0 0,0 0 0 0 0,-1 0-1 0 0,1 0 1 0 0,0 0 0 0 0,-1 0 0 0 0,1 0-1 0 0,0 0 1 0 0,-1 0 84 0 0,2 0 145 0 0,0-1 0 0 0,0 1 0 0 0,0-1 0 0 0,-1 0 0 0 0,1 1 0 0 0,0-1 0 0 0,-1 0 0 0 0,1 0 0 0 0,0 0 0 0 0,-1 0 0 0 0,1 0 0 0 0,-1 0 0 0 0,0 0 0 0 0,1-1 0 0 0,-1 1 0 0 0,2-3 0 0 0,17-25 1690 0 0,-15 20-1511 0 0,-1 1 1 0 0,0-1-1 0 0,5-15 0 0 0,-8 21-408 0 0,0 0-1 0 0,0-1 1 0 0,-1 1 0 0 0,1-1 0 0 0,-1 0 0 0 0,0 1-1 0 0,0-1 1 0 0,0 1 0 0 0,0-1 0 0 0,0 0 0 0 0,-1 1-1 0 0,-2-7 1 0 0,3 9-1 0 0,0 1 0 0 0,0-1-1 0 0,0 1 1 0 0,0 0 0 0 0,0-1-1 0 0,-1 1 1 0 0,1 0 0 0 0,0-1-1 0 0,0 1 1 0 0,-1 0 0 0 0,1-1-1 0 0,0 1 1 0 0,0 0 0 0 0,-1 0-1 0 0,1-1 1 0 0,0 1 0 0 0,-1 0 0 0 0,1 0-1 0 0,0-1 1 0 0,-1 1 0 0 0,1 0-1 0 0,-1 0 1 0 0,1 0 0 0 0,0 0-1 0 0,-1 0 1 0 0,1 0 0 0 0,-1 0-1 0 0,0-1 1 0 0,-10 7 616 0 0,-8 16-387 0 0,19-22-273 0 0,-10 14 212 0 0,2-1 0 0 0,0 1-1 0 0,1 1 1 0 0,0 0 0 0 0,1 0 0 0 0,1 0 0 0 0,0 1-1 0 0,1-1 1 0 0,-3 30 0 0 0,7-40-319 0 0,0 1 0 0 0,0-1 0 0 0,1 1-1 0 0,0-1 1 0 0,0 0 0 0 0,0 1 0 0 0,0-1 0 0 0,1 0 0 0 0,4 9-1 0 0,-5-12 72 0 0,-1-1-1 0 0,1 1 1 0 0,0-1 0 0 0,0 0-1 0 0,-1 1 1 0 0,1-1-1 0 0,0 0 1 0 0,0 0-1 0 0,1 1 1 0 0,-1-1-1 0 0,0 0 1 0 0,0 0-1 0 0,1 0 1 0 0,-1 0-1 0 0,0-1 1 0 0,1 1 0 0 0,-1 0-1 0 0,1 0 1 0 0,-1-1-1 0 0,1 1 1 0 0,-1-1-1 0 0,1 1 1 0 0,-1-1-1 0 0,1 0 1 0 0,-1 0-1 0 0,1 0 1 0 0,0 0-1 0 0,-1 0 1 0 0,1 0-1 0 0,-1 0 1 0 0,1 0 0 0 0,0 0-1 0 0,-1-1 1 0 0,1 1-1 0 0,-1-1 1 0 0,1 1-1 0 0,1-2 1 0 0,9-4-874 0 0,-1-1 0 0 0,0-1 0 0 0,0 0-1 0 0,0 0 1 0 0,13-16 0 0 0,-6 6-619 0 0</inkml:trace>
  <inkml:trace contextRef="#ctx0" brushRef="#br0" timeOffset="1">423 0 24879 0 0,'0'0'1211'0'0,"0"13"283"0"0,-2 15-1469 0 0,-1 0-1 0 0,-10 45 1 0 0,-3 15 863 0 0,13-59-786 0 0,1-1 0 0 0,2 1 1 0 0,0-1-1 0 0,2 1 0 0 0,1-1 0 0 0,9 36 1 0 0,-11-58-278 0 0,2 1-1 0 0,-1-1 1 0 0,1 1 0 0 0,0-1-1 0 0,0 0 1 0 0,6 7 0 0 0,-8-10-117 0 0,1-1 0 0 0,0 0 0 0 0,0 0 0 0 0,0 0 0 0 0,0 0 0 0 0,0 0 1 0 0,0 0-1 0 0,0-1 0 0 0,1 1 0 0 0,-1-1 0 0 0,1 1 0 0 0,-1-1 0 0 0,1 0 0 0 0,-1 0 0 0 0,1 0 0 0 0,0 0 1 0 0,5 0-1 0 0,5-1-8089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6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50 306 9672 0 0,'-19'41'1245'0'0,"12"-25"2210"0"0,-10 34 0 0 0,15-41-2319 0 0,0 0 1 0 0,1 0-1 0 0,0 1 1 0 0,0-1 0 0 0,1 13-1 0 0,1-15-919 0 0,0-1 0 0 0,0 1 0 0 0,1 0 0 0 0,3 11 0 0 0,-4-17-183 0 0,-1 0-1 0 0,0 0 1 0 0,0 0-1 0 0,1 0 1 0 0,-1 0-1 0 0,1 0 1 0 0,-1 0-1 0 0,1 0 1 0 0,-1-1-1 0 0,1 1 1 0 0,0 0-1 0 0,-1 0 1 0 0,1 0-1 0 0,0-1 1 0 0,0 1-1 0 0,0 0 1 0 0,0-1-1 0 0,-1 1 1 0 0,1-1-1 0 0,0 1 1 0 0,0-1-1 0 0,0 1 1 0 0,0-1-1 0 0,0 1 1 0 0,0-1-1 0 0,0 0 1 0 0,0 0-1 0 0,0 0 1 0 0,0 1-1 0 0,0-1 1 0 0,1 0-1 0 0,-1 0 1 0 0,0 0-1 0 0,0-1 1 0 0,0 1-1 0 0,0 0 1 0 0,0 0-1 0 0,0-1 1 0 0,0 1-1 0 0,0 0 1 0 0,0-1-1 0 0,0 1 1 0 0,0-1-1 0 0,0 1 1 0 0,-1-1-1 0 0,2 0 1 0 0,4-3 69 0 0,-1 0 1 0 0,0 0 0 0 0,0-1-1 0 0,0 0 1 0 0,-1 1 0 0 0,5-8-1 0 0,-2 3 41 0 0,-1 0-1 0 0,-1-1 1 0 0,0 0 0 0 0,7-19-1 0 0,10-46 255 0 0,-11 25 159 0 0,9-99 1 0 0,-15 98 105 0 0,2-53 1084 0 0,-7 104-1745 0 0,0 0-1 0 0,0-1 1 0 0,0 1-1 0 0,0 0 1 0 0,0 0-1 0 0,0 0 0 0 0,0 0 1 0 0,0-1-1 0 0,0 1 1 0 0,0 0-1 0 0,0 0 1 0 0,0 0-1 0 0,0 0 0 0 0,0-1 1 0 0,0 1-1 0 0,0 0 1 0 0,0 0-1 0 0,0 0 1 0 0,0 0-1 0 0,0 0 1 0 0,0-1-1 0 0,0 1 0 0 0,0 0 1 0 0,-1 0-1 0 0,1 0 1 0 0,0 0-1 0 0,0 0 1 0 0,0 0-1 0 0,0-1 1 0 0,0 1-1 0 0,0 0 0 0 0,0 0 1 0 0,-1 0-1 0 0,1 0 1 0 0,0 0-1 0 0,0 0 1 0 0,0 0-1 0 0,0 0 0 0 0,0 0 1 0 0,-1 0-1 0 0,1 0 1 0 0,0-1-1 0 0,0 1 1 0 0,0 0-1 0 0,0 0 1 0 0,0 0-1 0 0,-1 0 0 0 0,1 0 1 0 0,0 0-1 0 0,0 0 1 0 0,0 0-1 0 0,0 1 1 0 0,-1-1-1 0 0,1 0 1 0 0,0 0-1 0 0,0 0 0 0 0,0 0 1 0 0,0 0-1 0 0,-1 0 1 0 0,-4 5 6 0 0,2 1-8 0 0,1 0 0 0 0,1 0 0 0 0,-1 0 0 0 0,1 1 0 0 0,0-1 0 0 0,0 0 0 0 0,1 10 0 0 0,-1 2 0 0 0,-2 10-351 0 0,1-1 1 0 0,2 1-1 0 0,5 47 0 0 0,-4-66 63 0 0,1 0 0 0 0,0 0 0 0 0,0 0 0 0 0,1 0 0 0 0,0-1-1 0 0,0 0 1 0 0,1 1 0 0 0,0-1 0 0 0,1 0 0 0 0,-1-1 0 0 0,1 1-1 0 0,1-1 1 0 0,0 0 0 0 0,0 0 0 0 0,8 7 0 0 0,8 0-9531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7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154 173 19375 0 0,'-9'22'1733'0'0,"-7"14"-423"0"0,9-15-644 0 0,-1-1-1 0 0,-2 0 1 0 0,0-1 0 0 0,-15 22 0 0 0,-20 40-803 0 0,41-71-875 0 0,0 0 1 0 0,0 0-1 0 0,1 0 1 0 0,0 1-1 0 0,1-1 0 0 0,-1 17 1 0 0,2-11-6950 0 0</inkml:trace>
  <inkml:trace contextRef="#ctx0" brushRef="#br0" timeOffset="1">336 1 4608 0 0,'-15'5'408'0'0,"10"-1"-328"0"0,-2 4-80 0 0,2 2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7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4 221 19351 0 0,'0'0'1751'0'0,"-2"-6"-1283"0"0,1-1 12 0 0,1 1-1 0 0,0-1 1 0 0,0 0 0 0 0,0 1 0 0 0,1-1-1 0 0,0 1 1 0 0,3-10 0 0 0,2-16 727 0 0,-5 24-1033 0 0,1 0 0 0 0,0 0 0 0 0,1 0 0 0 0,4-11 0 0 0,3-7-7 0 0,-3 10 119 0 0,-5 14-190 0 0,-1-1-1 0 0,1 0 0 0 0,-1 1 0 0 0,0-1 0 0 0,0 0 1 0 0,-1 1-1 0 0,1-1 0 0 0,0-3 0 0 0,0 11-35 0 0,-1 0 0 0 0,1 1 1 0 0,1-1-1 0 0,1 6 0 0 0,1 2 35 0 0,-4-10-95 0 0,1 0 1 0 0,0 0-1 0 0,0 0 0 0 0,1 0 1 0 0,-1 0-1 0 0,0-1 0 0 0,1 1 1 0 0,0 0-1 0 0,0-1 0 0 0,0 1 1 0 0,0-1-1 0 0,0 1 0 0 0,0-1 1 0 0,0 0-1 0 0,1 0 0 0 0,-1 0 1 0 0,5 2-1 0 0,-2-2 48 0 0,-1 0 0 0 0,1 0-1 0 0,0 0 1 0 0,0-1 0 0 0,-1 0 0 0 0,1 0 0 0 0,0-1 0 0 0,0 1-1 0 0,0-1 1 0 0,7 0 0 0 0,1-2-543 0 0,0 0 0 0 0,1 0 0 0 0,-1-1 0 0 0,0-1 0 0 0,-1 0 0 0 0,1-1 0 0 0,18-9 0 0 0,-15 2-5943 0 0,-1 0-1895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8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24 19351 0 0,'0'0'439'0'0,"-5"-11"1065"0"0,2-1 509 0 0,3 18-114 0 0,7 282-543 0 0,0 1-303 0 0,-5-243-2285 0 0,-1-36 169 0 0,0 1 0 0 0,0 0 0 0 0,-1 0 0 0 0,-1-1 0 0 0,0 1 0 0 0,0 0 0 0 0,-4 15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8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 23039 0 0,'0'0'2315'0'0,"12"-8"-2102"0"0,16-2 549 0 0,54-13 1 0 0,-26 9-240 0 0,32-7-1094 0 0,-64 17 140 0 0,0-1 0 0 0,-1-1 0 0 0,0-1 0 0 0,0-1 0 0 0,0-1 0 0 0,25-15 0 0 0,-12 1-1591 0 0,-11 0-24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8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8 6912 0 0,'-18'-7'12644'0'0,"19"7"-12477"0"0,-1 10 358 0 0,1-1-1 0 0,4 15 0 0 0,0 5-14 0 0,50 283 2551 0 0,-48-272-2793 0 0,21 82 1095 0 0,-26-117-1206 0 0,0 0 1 0 0,0-1-1 0 0,0 0 0 0 0,0 1 1 0 0,1-1-1 0 0,4 7 0 0 0,-6-10-156 0 0,0-1-1 0 0,0 1 0 0 0,0 0 1 0 0,-1 0-1 0 0,1 0 1 0 0,0-1-1 0 0,0 1 1 0 0,0-1-1 0 0,0 1 0 0 0,0-1 1 0 0,1 1-1 0 0,-1-1 1 0 0,0 1-1 0 0,0-1 1 0 0,0 0-1 0 0,0 0 0 0 0,0 1 1 0 0,1-1-1 0 0,-1 0 1 0 0,0 0-1 0 0,0 0 0 0 0,0-1 1 0 0,0 1-1 0 0,1 0 1 0 0,-1 0-1 0 0,0 0 1 0 0,0-1-1 0 0,0 1 0 0 0,0-1 1 0 0,0 1-1 0 0,0-1 1 0 0,0 1-1 0 0,0-1 1 0 0,0 0-1 0 0,0 1 0 0 0,0-1 1 0 0,1-1-1 0 0,-1 1 0 0 0,3-3 113 0 0,1 1-1 0 0,-1-1 0 0 0,-1 0 1 0 0,1-1-1 0 0,-1 1 1 0 0,1-1-1 0 0,-1 0 1 0 0,-1 1-1 0 0,1-1 0 0 0,3-10 1 0 0,-4 9 20 0 0,1 0 0 0 0,0 0 0 0 0,1 0 0 0 0,-1 0 0 0 0,1 0 0 0 0,7-7 0 0 0,-10 12-123 0 0,0 1 1 0 0,0-1-1 0 0,0 0 0 0 0,0 1 0 0 0,1-1 0 0 0,-1 0 1 0 0,0 1-1 0 0,1 0 0 0 0,-1-1 0 0 0,0 1 0 0 0,0 0 1 0 0,1-1-1 0 0,-1 1 0 0 0,1 0 0 0 0,-1 0 0 0 0,0 0 1 0 0,1 0-1 0 0,-1 1 0 0 0,0-1 0 0 0,1 0 0 0 0,-1 0 1 0 0,0 1-1 0 0,0-1 0 0 0,1 1 0 0 0,1 0 0 0 0,4 3 44 0 0,1-1 0 0 0,13 11 0 0 0,-13-9-20 0 0,-1-1 9 0 0,0 0 0 0 0,1 0 1 0 0,-1 0-1 0 0,1-1 0 0 0,0 0 0 0 0,0-1 0 0 0,0 0 0 0 0,0 0 0 0 0,0-1 0 0 0,14 1 0 0 0,-15-2-11 0 0,0 0 1 0 0,-1-1 0 0 0,1 0 0 0 0,-1-1 0 0 0,1 1-1 0 0,-1-1 1 0 0,1 0 0 0 0,-1-1 0 0 0,0 1-1 0 0,0-1 1 0 0,0 0 0 0 0,-1-1 0 0 0,10-6-1 0 0,-7 4 10 0 0,-1-1 1 0 0,0 1-1 0 0,0-1 0 0 0,0-1 0 0 0,0 1 0 0 0,-1-1 0 0 0,-1 0 0 0 0,1-1 0 0 0,-1 1 0 0 0,3-10 0 0 0,-7 17-36 0 0,-1 0 0 0 0,1 0-1 0 0,-1 0 1 0 0,1 0 0 0 0,-1 0 0 0 0,0-1 0 0 0,0 1-1 0 0,1 0 1 0 0,-1 0 0 0 0,0 0 0 0 0,0 0-1 0 0,0 0 1 0 0,0 0 0 0 0,0 0 0 0 0,-1 0 0 0 0,1 0-1 0 0,0 0 1 0 0,0 0 0 0 0,-1 0 0 0 0,1 0 0 0 0,-1 0-1 0 0,1 0 1 0 0,-1 0 0 0 0,1 0 0 0 0,-1 0-1 0 0,1 0 1 0 0,-1 0 0 0 0,0 0 0 0 0,1 1 0 0 0,-1-1-1 0 0,0 0 1 0 0,0 0 0 0 0,0 1 0 0 0,0-1 0 0 0,0 1-1 0 0,0-1 1 0 0,0 1 0 0 0,1-1 0 0 0,-2 1 0 0 0,1-1-1 0 0,0 1 1 0 0,0 0 0 0 0,0 0 0 0 0,0-1-1 0 0,0 1 1 0 0,-1 0 0 0 0,-2 0 10 0 0,1 0-1 0 0,0 0 1 0 0,0 0-1 0 0,0 1 1 0 0,0-1-1 0 0,0 1 1 0 0,0 0-1 0 0,0-1 1 0 0,0 1-1 0 0,1 1 1 0 0,-1-1-1 0 0,0 0 1 0 0,0 1-1 0 0,1-1 1 0 0,-5 4-1 0 0,2 1-12 0 0,0-1 0 0 0,1 1 1 0 0,0 0-1 0 0,0 0 0 0 0,0 1 0 0 0,1-1 0 0 0,-1 1 1 0 0,2-1-1 0 0,-4 12 0 0 0,2-5 3 0 0,1-1 1 0 0,1 1-1 0 0,0 0 1 0 0,1 20-1 0 0,1-26-25 0 0,0 1 0 0 0,1-1 0 0 0,0 0 0 0 0,0 0 0 0 0,1 1 0 0 0,0-1 0 0 0,0 0 0 0 0,5 9 0 0 0,-5-12-8 0 0,0 0-1 0 0,0 0 1 0 0,1 0 0 0 0,0 0 0 0 0,0 0 0 0 0,0-1 0 0 0,0 0-1 0 0,0 0 1 0 0,1 1 0 0 0,0-2 0 0 0,-1 1 0 0 0,1 0 0 0 0,0-1 0 0 0,8 4-1 0 0,-3-3-381 0 0,1 0 0 0 0,0-1-1 0 0,-1 0 1 0 0,1 0 0 0 0,0-1-1 0 0,0 0 1 0 0,19-2-1 0 0,-1-1-1449 0 0,43-10 0 0 0,-26 1 167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9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38 11976 0 0,'1'-4'178'0'0,"0"0"0"0"0,0 1 0 0 0,1-1 0 0 0,-1 1 0 0 0,1-1 0 0 0,0 1 0 0 0,2-4 0 0 0,-3 7 482 0 0,-7-3 1135 0 0,5 3-1729 0 0,1 0-1 0 0,0-1 1 0 0,-1 1 0 0 0,1 0 0 0 0,0 0-1 0 0,-1-1 1 0 0,1 1 0 0 0,-1 0 0 0 0,1 0-1 0 0,0 0 1 0 0,-1 0 0 0 0,1-1 0 0 0,-1 1 0 0 0,1 0-1 0 0,-1 0 1 0 0,1 0 0 0 0,-1 0 0 0 0,1 0-1 0 0,0 0 1 0 0,-1 0 0 0 0,1 1 0 0 0,-1-1-1 0 0,1 0 1 0 0,-1 0 0 0 0,0 0 0 0 0,-6 3 438 0 0,0 1 0 0 0,0 0 1 0 0,0 0-1 0 0,0 0 0 0 0,0 1 1 0 0,1 0-1 0 0,-11 11 1 0 0,0 3 670 0 0,-17 25 0 0 0,20-26-679 0 0,0 3-32 0 0,1 1 1 0 0,0 0 0 0 0,2 1-1 0 0,0 0 1 0 0,2 1-1 0 0,-11 42 1 0 0,18-59-423 0 0,0-1 1 0 0,1 1-1 0 0,0 0 1 0 0,1-1-1 0 0,-1 1 1 0 0,1 0-1 0 0,1-1 1 0 0,-1 1-1 0 0,1 0 1 0 0,0-1-1 0 0,1 1 1 0 0,3 11-1 0 0,-3-14-23 0 0,0-1 0 0 0,0 1-1 0 0,0-1 1 0 0,0 0 0 0 0,0 0-1 0 0,1 0 1 0 0,-1 0 0 0 0,1 0-1 0 0,0 0 1 0 0,0 0-1 0 0,0-1 1 0 0,0 0 0 0 0,0 1-1 0 0,1-1 1 0 0,-1 0 0 0 0,1-1-1 0 0,-1 1 1 0 0,1-1 0 0 0,0 1-1 0 0,0-1 1 0 0,-1 0-1 0 0,9 0 1 0 0,-3 0-51 0 0,-1-1 1 0 0,1 0-1 0 0,0 0 0 0 0,0-1 0 0 0,-1 0 1 0 0,12-3-1 0 0,52-19-620 0 0,-53 16 389 0 0,37-14-2210 0 0,-20 4-4505 0 0,-8 3-833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29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14 16384 0 0,'0'0'48'0'0,"-1"1"1"0"0,1-1 0 0 0,0 1 0 0 0,-1-1 0 0 0,1 0 0 0 0,0 1 0 0 0,-1-1 0 0 0,1 1 0 0 0,0-1 0 0 0,-1 0 0 0 0,1 0 0 0 0,-1 1 0 0 0,1-1 0 0 0,0 0 0 0 0,-1 0 0 0 0,1 1 0 0 0,-1-1 0 0 0,1 0 0 0 0,-1 0 0 0 0,1 0 0 0 0,-1 0 0 0 0,1 0 0 0 0,-1 0 0 0 0,1 0 0 0 0,-1 1 0 0 0,1-2 0 0 0,-2 1 0 0 0,-10-10 2516 0 0,8 6-1590 0 0,4 4-888 0 0,0-1-1 0 0,-1 1 1 0 0,1-1-1 0 0,0 1 0 0 0,-1 0 1 0 0,1-1-1 0 0,0 1 1 0 0,-1 0-1 0 0,1-1 0 0 0,-1 1 1 0 0,1 0-1 0 0,0 0 1 0 0,-1-1-1 0 0,1 1 0 0 0,-1 0 1 0 0,1 0-1 0 0,-1 0 0 0 0,1 0 1 0 0,-1-1-1 0 0,1 1 1 0 0,-1 0-1 0 0,1 0 0 0 0,-1 0 1 0 0,1 0-1 0 0,-1 0 1 0 0,1 0-1 0 0,-1 0 0 0 0,1 0 1 0 0,-1 1-1 0 0,1-1 1 0 0,-1 0-1 0 0,1 0 0 0 0,0 0 1 0 0,-1 0-1 0 0,0 1 1 0 0,-1 1-21 0 0,1 0 0 0 0,-1 0 0 0 0,1-1 0 0 0,0 1 0 0 0,0 0 0 0 0,0 1 0 0 0,-2 3 0 0 0,-1 9 29 0 0,-1-1 1 0 0,2 1-1 0 0,0 1 0 0 0,1-1 1 0 0,0 20-1 0 0,1-22-18 0 0,1 1 26 0 0,0 0 0 0 0,0 1 0 0 0,1-1 0 0 0,1 0 0 0 0,1 0 0 0 0,4 15 1 0 0,-7-27-71 0 0,1 1 0 0 0,0-1 0 0 0,0 0 0 0 0,0 0 0 0 0,0 1 0 0 0,0-1 0 0 0,1 0 0 0 0,-1 0 0 0 0,0 0 0 0 0,1-1 0 0 0,0 1 0 0 0,-1 0 1 0 0,1-1-1 0 0,0 1 0 0 0,0-1 0 0 0,0 1 0 0 0,0-1 0 0 0,3 2 0 0 0,-4-3-10 0 0,1 1-1 0 0,0-1 1 0 0,0 1 0 0 0,0-1-1 0 0,0 1 1 0 0,0-1 0 0 0,0 0-1 0 0,0 0 1 0 0,0 0-1 0 0,0 0 1 0 0,0 0 0 0 0,0-1-1 0 0,0 1 1 0 0,0-1 0 0 0,0 1-1 0 0,0-1 1 0 0,0 0 0 0 0,0 1-1 0 0,0-1 1 0 0,0 0 0 0 0,2-2-1 0 0,7-6 104 0 0,-1 1-1 0 0,-1-1 1 0 0,1-1 0 0 0,-1 0-1 0 0,-1 0 1 0 0,0-1-1 0 0,0 0 1 0 0,-1 0 0 0 0,6-14-1 0 0,-7 14 63 0 0,3-5 497 0 0,10-23 1 0 0,-19 39-654 0 0,0-1 1 0 0,0 1-1 0 0,1 0 1 0 0,-1-1-1 0 0,0 1 1 0 0,0 0-1 0 0,1 0 1 0 0,-1-1-1 0 0,0 1 0 0 0,1 0 1 0 0,-1 0-1 0 0,0 0 1 0 0,1-1-1 0 0,-1 1 1 0 0,0 0-1 0 0,1 0 1 0 0,-1 0-1 0 0,0 0 1 0 0,1 0-1 0 0,-1 0 1 0 0,1 0-1 0 0,-1 0 1 0 0,0 0-1 0 0,1 0 0 0 0,-1 0 1 0 0,0 0-1 0 0,1 0 1 0 0,-1 0-1 0 0,1 0 1 0 0,-1 0-1 0 0,0 0 1 0 0,1 0-1 0 0,-1 0 1 0 0,0 0-1 0 0,1 1 1 0 0,0-1-1 0 0,11 7-653 0 0,-9-3 552 0 0,-1 0 0 0 0,1 0 1 0 0,-1 1-1 0 0,1-1 0 0 0,-1 0 0 0 0,0 1 1 0 0,-1-1-1 0 0,2 8 0 0 0,1 0 278 0 0,3 9-5 0 0,0-1-19 0 0,10 20 1 0 0,-15-34-123 0 0,1-1 0 0 0,0 1 1 0 0,1-1-1 0 0,-1 0 0 0 0,1 0 1 0 0,0 0-1 0 0,0-1 0 0 0,6 5 0 0 0,-7-7-181 0 0,-1 0 0 0 0,0-1 0 0 0,0 1-1 0 0,0-1 1 0 0,1 0 0 0 0,-1 0 0 0 0,1 0-1 0 0,-1 0 1 0 0,1 0 0 0 0,-1-1 0 0 0,1 1-1 0 0,0-1 1 0 0,-1 1 0 0 0,1-1-1 0 0,0 0 1 0 0,-1 0 0 0 0,1 0 0 0 0,-1 0-1 0 0,1-1 1 0 0,0 1 0 0 0,-1-1 0 0 0,1 0-1 0 0,2-1 1 0 0,0 1-412 0 0,-1-1-1 0 0,0 0 0 0 0,0-1 1 0 0,-1 1-1 0 0,6-5 0 0 0,14-17-6890 0 0,-8 6-400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8:03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3680 0 0,'3'-18'701'0'0,"-3"12"1743"0"0,0 0 0 0 0,0 0-1 0 0,1 0 1 0 0,0 0 0 0 0,0 1 0 0 0,4-12 3967 0 0,-4 17-6342 0 0,0 0 1 0 0,-1 0-1 0 0,1 0 0 0 0,0 1 0 0 0,-1-1 1 0 0,1 0-1 0 0,0 0 0 0 0,-1 1 0 0 0,1-1 1 0 0,-1 1-1 0 0,1-1 0 0 0,0 0 0 0 0,-1 1 1 0 0,1-1-1 0 0,-1 1 0 0 0,1-1 0 0 0,-1 1 0 0 0,0 0 1 0 0,1-1-1 0 0,-1 1 0 0 0,1 0 0 0 0,7 17 427 0 0,-7-14-409 0 0,3 11-18 0 0,-1 0 1 0 0,-1 0 0 0 0,0 0 0 0 0,-1 1 0 0 0,-2 26 0 0 0,-4 252 645 0 0,5-280-754 0 0,1-1-1 0 0,1 1 1 0 0,-1 0-1 0 0,7 18 1 0 0,-8-31-69 0 0,0-1 1 0 0,0 1 0 0 0,0 0-1 0 0,0-1 1 0 0,1 1 0 0 0,-1 0-1 0 0,0-1 1 0 0,0 1 0 0 0,1-1-1 0 0,-1 1 1 0 0,1 0 0 0 0,-1-1-1 0 0,0 1 1 0 0,1-1 0 0 0,-1 1 0 0 0,1-1-1 0 0,-1 0 1 0 0,1 1 0 0 0,-1-1-1 0 0,1 1 1 0 0,0-1 0 0 0,7 1-1295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0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4608 0 0,'0'-21'23854'0'0,"3"30"-25685"0"0,16 70 2926 0 0,11 119 1 0 0,-22-144-735 0 0,-5-50 230 0 0,-1-10-499 0 0,1-10-196 0 0,7-35 1076 0 0,17-57 1 0 0,-26 104-969 0 0,3-12 39 0 0,1 2 0 0 0,1-1 0 0 0,0 1 0 0 0,9-15 0 0 0,-12 23-25 0 0,0 1-1 0 0,0 0 1 0 0,1 0-1 0 0,0 1 1 0 0,0-1-1 0 0,0 1 1 0 0,1-1-1 0 0,-1 1 1 0 0,1 1-1 0 0,0-1 1 0 0,0 1-1 0 0,0 0 1 0 0,8-4-1 0 0,-11 7-16 0 0,0-1 0 0 0,-1 1 0 0 0,1-1 0 0 0,0 1 0 0 0,0 0 0 0 0,-1 0 0 0 0,1 0 0 0 0,0 0 0 0 0,0 0 0 0 0,-1 0 0 0 0,1 0 0 0 0,0 0 0 0 0,0 1 0 0 0,-1-1 0 0 0,1 1 0 0 0,0 0 0 0 0,-1-1 0 0 0,3 2 0 0 0,-1 0-1 0 0,0 0 1 0 0,1 1-1 0 0,-1-1 0 0 0,0 1 1 0 0,0 0-1 0 0,-1-1 0 0 0,5 7 1 0 0,-1 0-2 0 0,0 0 1 0 0,-1 0 0 0 0,0 1 0 0 0,-1-1-1 0 0,5 16 1 0 0,-2 4 28 0 0,-1 1-1 0 0,-1 0 1 0 0,-2 0 0 0 0,-1 58 0 0 0,-1-92-90 0 0,0 0 1 0 0,1 0-1 0 0,-1-1 0 0 0,1 1 1 0 0,0 0-1 0 0,0 0 1 0 0,4-5-1 0 0,0-3 129 0 0,3-5 53 0 0,0 1-1 0 0,1 0 0 0 0,0 0 0 0 0,16-17 1 0 0,-21 28-146 0 0,1 0-1 0 0,-1 0 1 0 0,1 0 0 0 0,0 1 0 0 0,0 0-1 0 0,0 0 1 0 0,1 0 0 0 0,-1 1 0 0 0,1 0 0 0 0,0 0-1 0 0,0 1 1 0 0,0-1 0 0 0,14-1 0 0 0,30-1-364 0 0,-34 4 478 0 0,-1 0 0 0 0,1-2 0 0 0,-1 0 0 0 0,23-7 0 0 0,-35 9-99 0 0,1-1 0 0 0,-1 0-1 0 0,0 0 1 0 0,0-1 0 0 0,0 1 0 0 0,0-1-1 0 0,0 0 1 0 0,0 0 0 0 0,-1 0 0 0 0,1 0-1 0 0,-1-1 1 0 0,0 0 0 0 0,0 1 0 0 0,-1-1-1 0 0,1 0 1 0 0,-1 0 0 0 0,1-1 0 0 0,-1 1-1 0 0,2-9 1 0 0,-3 12 23 0 0,-1 0 0 0 0,1-1 0 0 0,-1 1 0 0 0,0 0 0 0 0,1 0 0 0 0,-1 0 0 0 0,0 0 0 0 0,0 0 0 0 0,0-1 1 0 0,0 1-1 0 0,0 0 0 0 0,0 0 0 0 0,0 0 0 0 0,-1 0 0 0 0,1 0 0 0 0,0-1 0 0 0,0 1 0 0 0,-1 0 0 0 0,1 0 0 0 0,-1 0 0 0 0,1 0 0 0 0,-1 0 0 0 0,0 0 0 0 0,1 0 0 0 0,-1 0 0 0 0,0 0 0 0 0,0 1 0 0 0,1-1 0 0 0,-1 0 1 0 0,0 0-1 0 0,0 1 0 0 0,0-1 0 0 0,0 0 0 0 0,0 1 0 0 0,0-1 0 0 0,0 1 0 0 0,0-1 0 0 0,0 1 0 0 0,-3-1 0 0 0,1 0-3 0 0,0 1 0 0 0,-1-1 0 0 0,1 1 0 0 0,0 0-1 0 0,-1 0 1 0 0,1 0 0 0 0,0 0 0 0 0,-1 0 0 0 0,1 1 0 0 0,0 0 0 0 0,-1 0-1 0 0,-4 2 1 0 0,0 1-67 0 0,0 0 0 0 0,0 1 0 0 0,1 0 0 0 0,0 1 0 0 0,0-1 0 0 0,1 1 0 0 0,-1 1 0 0 0,1-1 0 0 0,1 1 0 0 0,-1 0-1 0 0,1 0 1 0 0,-5 10 0 0 0,-1 3 56 0 0,1 1-1 0 0,1 0 1 0 0,-9 32-1 0 0,17-50 3 0 0,0 0 0 0 0,0 0 0 0 0,0 0 0 0 0,1 0 0 0 0,-1 0 0 0 0,1 0 0 0 0,0 0 0 0 0,0 0 0 0 0,0 0 0 0 0,1 0 0 0 0,-1 0 0 0 0,0 0 0 0 0,1 0 0 0 0,0 0 0 0 0,0 0 0 0 0,2 5 0 0 0,-1-5 0 0 0,-1-1 0 0 0,1 0 0 0 0,0-1 0 0 0,-1 1 0 0 0,1 0 0 0 0,0 0 0 0 0,0-1 0 0 0,0 1 0 0 0,0-1 0 0 0,1 0 0 0 0,-1 1 0 0 0,0-1 0 0 0,1 0 0 0 0,-1 0 0 0 0,0-1 0 0 0,1 1 0 0 0,-1 0 0 0 0,1-1 0 0 0,-1 0 0 0 0,5 1 0 0 0,5 0-7 0 0,0-1 0 0 0,0-1 0 0 0,0 1 0 0 0,-1-2 0 0 0,17-3 0 0 0,-3-2-2189 0 0,34-14 1 0 0,-42 14 604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3 267 11056 0 0,'-3'14'10387'0'0,"6"-19"-6378"0"0,5-5-2944 0 0,-2 2-475 0 0,7-13 38 0 0,-2 0 0 0 0,0-1-1 0 0,-1-1 1 0 0,10-35 0 0 0,8-21 341 0 0,-24 69-794 0 0,-4 8-149 0 0,0 0 0 0 0,1 0 1 0 0,0 0-1 0 0,-1 0 0 0 0,1 0 0 0 0,0 0 1 0 0,0 0-1 0 0,0 1 0 0 0,0-1 1 0 0,3-2-1 0 0,-4 4-26 0 0,0 0 0 0 0,0 0 0 0 0,1 0 0 0 0,-1-1 0 0 0,0 1 0 0 0,1 0 0 0 0,-1 0 0 0 0,0 0 0 0 0,0 0 0 0 0,1 0 0 0 0,-1 0 0 0 0,0 0 0 0 0,1 0 0 0 0,-1 0 0 0 0,0 0 0 0 0,1 0 0 0 0,-1 1 0 0 0,0-1 0 0 0,0 0 0 0 0,1 0 0 0 0,-1 0 0 0 0,0 0 0 0 0,0 0 0 0 0,1 0 0 0 0,-1 1 0 0 0,0-1 0 0 0,0 0 0 0 0,1 0 0 0 0,-1 0 0 0 0,0 1 0 0 0,0-1 0 0 0,0 0 0 0 0,0 0 0 0 0,1 1 0 0 0,-1-1 0 0 0,0 0 0 0 0,0 0 0 0 0,0 1 0 0 0,0-1 0 0 0,0 0 0 0 0,0 1 0 0 0,0-1 0 0 0,0 0 0 0 0,0 0 0 0 0,1 1 0 0 0,-1 0 0 0 0,3 12 0 0 0,-3-13 0 0 0,8 44 0 0 0,-6-26 0 0 0,11 37 0 0 0,-12-48 70 0 0,2-1 0 0 0,-1 1 1 0 0,1-1-1 0 0,0 0 0 0 0,0 0 0 0 0,6 7 0 0 0,-8-11-56 0 0,0-1-1 0 0,1 1 0 0 0,-1-1 1 0 0,1 0-1 0 0,-1 0 0 0 0,1 0 1 0 0,0 1-1 0 0,-1-2 0 0 0,1 1 0 0 0,0 0 1 0 0,0 0-1 0 0,0 0 0 0 0,-1-1 1 0 0,1 1-1 0 0,0-1 0 0 0,0 0 1 0 0,0 1-1 0 0,0-1 0 0 0,0 0 1 0 0,0 0-1 0 0,0 0 0 0 0,0 0 0 0 0,0-1 1 0 0,0 1-1 0 0,0 0 0 0 0,2-2 1 0 0,1 1-511 0 0,0-1 1 0 0,0 0 0 0 0,0 0 0 0 0,0-1-1 0 0,0 0 1 0 0,-1 1 0 0 0,1-1-1 0 0,3-4 1 0 0,9-7-9728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1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0 4608 0 0,'0'2'20'0'0,"0"-1"1"0"0,0 0-1 0 0,0 0 1 0 0,-1 0-1 0 0,1 1 1 0 0,0-1-1 0 0,-1 0 1 0 0,1 0-1 0 0,-1 0 1 0 0,0 0-1 0 0,1 0 1 0 0,-1 0-1 0 0,0 0 0 0 0,0 0 1 0 0,1 0-1 0 0,-1 0 1 0 0,0 0-1 0 0,0-1 1 0 0,0 1-1 0 0,0 0 1 0 0,0-1-1 0 0,0 1 1 0 0,0 0-1 0 0,0-1 1 0 0,-2 1-1 0 0,-14 1 6209 0 0,-1-3 1501 0 0,7-1-6008 0 0,10 1-1152 0 0,1 1-476 0 0,-1 0-1 0 0,1-1 0 0 0,0 1 0 0 0,0 0 0 0 0,-1 0 1 0 0,1-1-1 0 0,0 1 0 0 0,-1 0 0 0 0,1 0 0 0 0,0-1 1 0 0,-1 1-1 0 0,1 0 0 0 0,0 0 0 0 0,-1 0 0 0 0,1 0 1 0 0,0-1-1 0 0,-1 1 0 0 0,1 0 0 0 0,-1 0 0 0 0,1 0 1 0 0,0 0-1 0 0,-1 0 0 0 0,1 0 0 0 0,-1 0 0 0 0,1 0 1 0 0,0 0-1 0 0,-1 0 0 0 0,0 1 0 0 0,-11 2 2308 0 0,9 3-2021 0 0,0 1 1 0 0,0-1-1 0 0,1 1 0 0 0,0 0 0 0 0,0 0 1 0 0,0 0-1 0 0,1 0 0 0 0,-1 11 0 0 0,-1 8 109 0 0,-18 125 1117 0 0,-3 16-1115 0 0,-1-14-351 0 0,20-126-526 0 0,1 1 0 0 0,-1 40 1 0 0,5-67-230 0 0,2-12-5281 0 0,-1-3-3335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1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76 12440 0 0,'-11'0'16171'0'0,"20"-9"-14443"0"0,13-7-1911 0 0,-14 11 218 0 0,1 0-1 0 0,-1 1 0 0 0,1 0 1 0 0,-1 0-1 0 0,1 1 0 0 0,0 0 0 0 0,19-3 1 0 0,70-3-1121 0 0,-47 6-1300 0 0,-10-1 554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6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75 9272 0 0,'0'0'422'0'0,"12"5"156"0"0,-8-3-764 0 0,0 0-1 0 0,0-1 1 0 0,0 1 0 0 0,0-1 0 0 0,0 0 0 0 0,1 0 0 0 0,-1-1 0 0 0,0 1-1 0 0,1-1 1 0 0,7 0 0 0 0,11 1-622 0 0,-12-1 445 0 0,-1 1 0 0 0,1-2 0 0 0,-1 1 0 0 0,0-2 0 0 0,13-2 1 0 0,-20 3 488 0 0,1 0 0 0 0,-1 0 1 0 0,1 0-1 0 0,-1-1 1 0 0,1 1-1 0 0,-1-1 1 0 0,0 0-1 0 0,0 0 1 0 0,0 0-1 0 0,0 0 1 0 0,0-1-1 0 0,0 1 1 0 0,3-5-1 0 0,-4 4 202 0 0,-1 1 160 0 0,0 0-1 0 0,0 0 0 0 0,0-1 0 0 0,0 1 0 0 0,0 0 1 0 0,1-5-1 0 0,-2 6-347 0 0,0 0-1 0 0,0 1 1 0 0,0-1 0 0 0,0 0-1 0 0,0 0 1 0 0,0 0 0 0 0,0 0-1 0 0,-1 1 1 0 0,1-1 0 0 0,0 0-1 0 0,0 0 1 0 0,-1 1 0 0 0,1-1 0 0 0,-1 0-1 0 0,1 0 1 0 0,0 1 0 0 0,-1-1-1 0 0,1 0 1 0 0,-1 1 0 0 0,0-1-1 0 0,1 1 1 0 0,-1-1 0 0 0,0 1-1 0 0,1-1 1 0 0,-1 1 0 0 0,-1-1 0 0 0,-1-1 251 0 0,0 0 1 0 0,-1 0-1 0 0,1 0 1 0 0,-1 1-1 0 0,1 0 1 0 0,-1 0-1 0 0,0 0 1 0 0,1 0-1 0 0,-1 0 1 0 0,0 1-1 0 0,0-1 1 0 0,0 1-1 0 0,1 0 1 0 0,-1 0-1 0 0,0 1 1 0 0,0-1-1 0 0,-4 2 1 0 0,-4 2 154 0 0,1 0 1 0 0,-1 1-1 0 0,1 0 1 0 0,-11 7-1 0 0,20-11-412 0 0,-8 5 202 0 0,2 0 1 0 0,-1 0 0 0 0,1 1-1 0 0,0 0 1 0 0,-14 15 0 0 0,-29 45 1065 0 0,41-52-1142 0 0,1 1-1 0 0,0 0 0 0 0,1 1 1 0 0,1-1-1 0 0,0 2 1 0 0,-7 33-1 0 0,13-47-239 0 0,0 1 0 0 0,1-1-1 0 0,-1 0 1 0 0,1 1 0 0 0,0-1-1 0 0,0 0 1 0 0,0 1 0 0 0,1-1-1 0 0,0 0 1 0 0,0 0 0 0 0,0 0 0 0 0,0 1-1 0 0,0-1 1 0 0,1 0 0 0 0,0 0-1 0 0,4 6 1 0 0,-4-7-17 0 0,1 1 0 0 0,0-1-1 0 0,0-1 1 0 0,0 1 0 0 0,0 0-1 0 0,1-1 1 0 0,-1 1 0 0 0,1-1 0 0 0,0 0-1 0 0,-1 0 1 0 0,1 0 0 0 0,0-1-1 0 0,0 0 1 0 0,0 1 0 0 0,0-1 0 0 0,0-1-1 0 0,6 2 1 0 0,0-1-34 0 0,0-1-1 0 0,0 0 1 0 0,0 0-1 0 0,1-1 1 0 0,-1 0-1 0 0,20-6 1 0 0,58-24-993 0 0,-59 20-28 0 0,16-8-805 0 0,2-5-86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7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1 20327 0 0,'0'1'22'0'0,"0"0"74"0"0,0 1 0 0 0,-1 0 0 0 0,1-1 0 0 0,0 1-1 0 0,-1-1 1 0 0,1 1 0 0 0,-1-1 0 0 0,1 1 0 0 0,-1-1 0 0 0,0 0 0 0 0,0 1 0 0 0,0-1 0 0 0,0 0 0 0 0,0 1 0 0 0,0-1 0 0 0,0 0 0 0 0,0 0 0 0 0,0 0-1 0 0,0 0 1 0 0,-3 1 0 0 0,1 1-72 0 0,1-1-1 0 0,-1 1 0 0 0,1 0 0 0 0,-1-1 1 0 0,1 1-1 0 0,0 0 0 0 0,0 0 0 0 0,-3 6 1 0 0,-11 30 41 0 0,11-26 75 0 0,-30 72 482 0 0,-14 35-535 0 0,45-109-111 0 0,-70 214 1823 0 0,66-198-1724 0 0,2-10 43 0 0,-4 24 0 0 0,9-36-206 0 0,1 0 0 0 0,-1-1-1 0 0,1 1 1 0 0,0 0 0 0 0,0 0-1 0 0,1 0 1 0 0,-1-1 0 0 0,1 1-1 0 0,3 8 1 0 0,-4-11-42 0 0,1 0-1 0 0,0-1 1 0 0,-1 1-1 0 0,1-1 1 0 0,0 0 0 0 0,0 1-1 0 0,0-1 1 0 0,1 0 0 0 0,-1 1-1 0 0,0-1 1 0 0,0 0 0 0 0,1 0-1 0 0,-1 0 1 0 0,0 0-1 0 0,1 0 1 0 0,-1 0 0 0 0,1-1-1 0 0,-1 1 1 0 0,1 0 0 0 0,0-1-1 0 0,-1 1 1 0 0,1-1 0 0 0,0 0-1 0 0,-1 1 1 0 0,4-1-1 0 0,2 0-434 0 0,0 0 0 0 0,0-1 0 0 0,-1 0 0 0 0,1 0 0 0 0,7-2 0 0 0,22-7-1481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3680 0 0,'-24'15'395'0'0,"-36"31"1"0"0,28-15 6875 0 0,23-21-3402 0 0,-3 3-480 0 0,-14 21-1 0 0,24-30-3236 0 0,-1-1-1 0 0,1 1 1 0 0,0 0 0 0 0,0 0-1 0 0,1 0 1 0 0,-1 0-1 0 0,1 0 1 0 0,0 0-1 0 0,0 0 1 0 0,0 0 0 0 0,0 6-1 0 0,1-9-120 0 0,0-1-1 0 0,0 1 0 0 0,0-1 1 0 0,0 1-1 0 0,0-1 0 0 0,0 1 1 0 0,1-1-1 0 0,-1 1 0 0 0,0-1 0 0 0,0 1 1 0 0,0-1-1 0 0,1 0 0 0 0,-1 1 1 0 0,0-1-1 0 0,0 1 0 0 0,1-1 1 0 0,-1 0-1 0 0,1 1 0 0 0,-1-1 1 0 0,0 0-1 0 0,1 1 0 0 0,-1-1 1 0 0,1 0-1 0 0,-1 1 0 0 0,0-1 1 0 0,1 0-1 0 0,-1 0 0 0 0,1 0 1 0 0,-1 1-1 0 0,1-1 0 0 0,-1 0 1 0 0,1 0-1 0 0,-1 0 0 0 0,1 0 1 0 0,-1 0-1 0 0,1 0 0 0 0,0 0 0 0 0,22-3 82 0 0,-17 2-16 0 0,-3 0-71 0 0,0 0-1 0 0,1 0 0 0 0,-1 0 0 0 0,0-1 1 0 0,0 1-1 0 0,1-1 0 0 0,-1 0 1 0 0,4-3-1 0 0,23-20 269 0 0,-28 23-266 0 0,19-18 298 0 0,-14 12-30 0 0,1 0-1 0 0,1 1 1 0 0,-1 0 0 0 0,13-8-1 0 0,-20 15-243 0 0,-1-1 0 0 0,1 1-1 0 0,-1 0 1 0 0,1 0-1 0 0,-1-1 1 0 0,1 1-1 0 0,-1 0 1 0 0,1 0-1 0 0,-1-1 1 0 0,1 1-1 0 0,0 0 1 0 0,-1 0-1 0 0,1 0 1 0 0,-1 0-1 0 0,1 0 1 0 0,-1 0 0 0 0,1 0-1 0 0,0 0 1 0 0,-1 0-1 0 0,1 0 1 0 0,-1 0-1 0 0,1 1 1 0 0,-1-1-1 0 0,1 0 1 0 0,-1 0-1 0 0,1 0 1 0 0,-1 1-1 0 0,1-1 1 0 0,-1 0-1 0 0,1 1 1 0 0,0 0 3 0 0,0 1 1 0 0,0-1 0 0 0,-1 0-1 0 0,1 0 1 0 0,-1 0-1 0 0,1 1 1 0 0,-1-1-1 0 0,0 0 1 0 0,1 1-1 0 0,-1-1 1 0 0,0 0-1 0 0,0 3 1 0 0,0 4 119 0 0,0 1 1 0 0,-3 16-1 0 0,3-23-147 0 0,-1 1 1 0 0,1-1-1 0 0,0 1 0 0 0,0-1 0 0 0,0 1 1 0 0,0 0-1 0 0,1-1 0 0 0,-1 1 0 0 0,0-1 0 0 0,1 1 1 0 0,0-1-1 0 0,0 0 0 0 0,1 4 0 0 0,-1-5-162 0 0,0 1-1 0 0,0-1 0 0 0,0 0 0 0 0,0 0 0 0 0,0 0 1 0 0,0 0-1 0 0,0 0 0 0 0,0-1 0 0 0,0 1 0 0 0,1 0 1 0 0,-1 0-1 0 0,0-1 0 0 0,1 1 0 0 0,-1-1 0 0 0,0 1 1 0 0,1-1-1 0 0,-1 0 0 0 0,0 1 0 0 0,1-1 0 0 0,-1 0 1 0 0,1 0-1 0 0,-1 0 0 0 0,1 0 0 0 0,-1 0 0 0 0,0 0 1 0 0,3-1-1 0 0,0 0-490 0 0,0 0 0 0 0,0 0 0 0 0,0 0 0 0 0,0-1 0 0 0,0 0 0 0 0,-1 1 0 0 0,1-1 0 0 0,0-1 0 0 0,-1 1 0 0 0,5-4 0 0 0,-1 1-2011 0 0,15-10-5090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38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6912 0 0,'-10'4'870'0'0,"1"0"1"0"0,0 1-1 0 0,-17 13 0 0 0,21-14 1746 0 0,0 1 1 0 0,1-1-1 0 0,-1 1 0 0 0,-5 8 0 0 0,0 1-710 0 0,7-10-1532 0 0,-1 0 1 0 0,1 1-1 0 0,0-1 1 0 0,1 1-1 0 0,-1-1 0 0 0,1 1 1 0 0,-3 10-1 0 0,5-14-330 0 0,-1 0-1 0 0,1 0 1 0 0,0 0 0 0 0,0 0-1 0 0,0 0 1 0 0,1 0 0 0 0,-1 0-1 0 0,0 0 1 0 0,0 0 0 0 0,0 0-1 0 0,1 0 1 0 0,-1 0-1 0 0,1 0 1 0 0,-1 0 0 0 0,1 0-1 0 0,-1-1 1 0 0,1 1 0 0 0,-1 0-1 0 0,1 0 1 0 0,0 0 0 0 0,-1-1-1 0 0,1 1 1 0 0,0 0-1 0 0,0-1 1 0 0,-1 1 0 0 0,1 0-1 0 0,0-1 1 0 0,0 1 0 0 0,0-1-1 0 0,1 1 1 0 0,4 2-6 0 0,1-1 0 0 0,-1 1 0 0 0,10 1-1 0 0,-8-2 51 0 0,-3 0-59 0 0,-1-1 1 0 0,0 1-1 0 0,0-1 0 0 0,-1 1 0 0 0,1 0 1 0 0,0 0-1 0 0,5 4 0 0 0,-8-4-19 0 0,0-1 1 0 0,0 0-1 0 0,1 1 0 0 0,-1-1 0 0 0,0 1 0 0 0,0-1 0 0 0,0 1 1 0 0,-1 0-1 0 0,1-1 0 0 0,0 1 0 0 0,-1 0 0 0 0,1 0 1 0 0,-1-1-1 0 0,1 1 0 0 0,-1 0 0 0 0,0 0 0 0 0,0 0 1 0 0,1 0-1 0 0,-2-1 0 0 0,1 4 0 0 0,-1 2 53 0 0,0 1 1 0 0,-1 0-1 0 0,0-1 1 0 0,0 1-1 0 0,0-1 1 0 0,-1 0-1 0 0,0 0 0 0 0,-8 13 1 0 0,2-7-737 0 0,0-1 0 0 0,0 1 0 0 0,-17 14 0 0 0</inkml:trace>
  <inkml:trace contextRef="#ctx0" brushRef="#br0" timeOffset="1">386 8 22719 0 0,'0'0'1115'0'0,"-19"1"266"0"0,16-1-1211 0 0,1 1 0 0 0,0-1 0 0 0,0 1 0 0 0,0 0 0 0 0,0 0 0 0 0,0 0 0 0 0,1 0-1 0 0,-1 0 1 0 0,0 0 0 0 0,0 1 0 0 0,1-1 0 0 0,-1 0 0 0 0,1 1 0 0 0,-1 0 0 0 0,1-1 0 0 0,0 1 0 0 0,-1 0-1 0 0,1 0 1 0 0,0-1 0 0 0,-2 5 0 0 0,4-5-108 0 0,0 0 1 0 0,-1 0-1 0 0,1 0 0 0 0,0 0 0 0 0,-1 0 0 0 0,1 0 1 0 0,0 0-1 0 0,0 0 0 0 0,0 0 0 0 0,0-1 0 0 0,0 1 1 0 0,1 1-1 0 0,-1-2 16 0 0,6 6 323 0 0,1-1 0 0 0,12 6 0 0 0,-13-7-231 0 0,0 0 0 0 0,0 0-1 0 0,-1 0 1 0 0,9 8 0 0 0,-14-11-174 0 0,1 1 1 0 0,-1 0 0 0 0,1-1 0 0 0,-1 1 0 0 0,0 0 0 0 0,0 0 0 0 0,0 0 0 0 0,0 0-1 0 0,0 0 1 0 0,0 0 0 0 0,0 0 0 0 0,-1 1 0 0 0,1-1 0 0 0,-1 0 0 0 0,1 0 0 0 0,-1 1-1 0 0,0-1 1 0 0,0 0 0 0 0,0 3 0 0 0,-1 1-10 0 0,0 0-1 0 0,0 0 1 0 0,0-1-1 0 0,-1 1 1 0 0,0-1-1 0 0,0 1 1 0 0,-1-1-1 0 0,1 0 1 0 0,-1 1 0 0 0,0-2-1 0 0,-1 1 1 0 0,1 0-1 0 0,-1 0 1 0 0,0-1-1 0 0,0 0 1 0 0,-8 6-1 0 0,-5 3-371 0 0,-1-1 0 0 0,0-1-1 0 0,-24 11 1 0 0,9-5-1037 0 0,8-4 250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2:45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68 124 4144 0 0,'0'0'319'0'0,"-1"0"-210"0"0,1 2 278 0 0,-1-1 1 0 0,0 0 0 0 0,0 0-1 0 0,0 0 1 0 0,0 0 0 0 0,0-1-1 0 0,0 1 1 0 0,0 0-1 0 0,0 0 1 0 0,0 0 0 0 0,0-1-1 0 0,0 1 1 0 0,-1-1 0 0 0,1 1-1 0 0,0-1 1 0 0,-2 1-1 0 0,1 0 168 0 0,-1 0 59 0 0,0-1 0 0 0,0 1 1 0 0,0-1-1 0 0,0 1 0 0 0,0-1 0 0 0,0 0 1 0 0,1 0-1 0 0,-1 0 0 0 0,-4-1 1 0 0,-6 1 7251 0 0,18 4-6757 0 0,7 4-1394 0 0,-11-7 670 0 0,9 4-162 0 0,0 0 1 0 0,1 0-1 0 0,-1-1 1 0 0,18 5 0 0 0,44 7 208 0 0,-70-16-421 0 0,24 4 89 0 0,0-1-1 0 0,1-2 1 0 0,42-2 0 0 0,79-18 130 0 0,-33-8 82 0 0,-100 22-181 0 0,0-1 0 0 0,-1 0-1 0 0,23-15 1 0 0,-36 21-122 0 0,-1 0-1 0 0,0 0 1 0 0,1-1-1 0 0,-1 1 1 0 0,0 0-1 0 0,1 0 1 0 0,-1-1 0 0 0,0 1-1 0 0,1 0 1 0 0,-1-1-1 0 0,0 1 1 0 0,0-1-1 0 0,1 1 1 0 0,-1 0 0 0 0,0-1-1 0 0,0 1 1 0 0,0 0-1 0 0,0-1 1 0 0,0 1-1 0 0,1-1 1 0 0,-1 1 0 0 0,0-1-1 0 0,0 1 1 0 0,0 0-1 0 0,0-1 1 0 0,0 1-1 0 0,0-1 1 0 0,0 1 0 0 0,-1-1-1 0 0,1-1 4 0 0,-1 1 1 0 0,1-1-1 0 0,-1 1 0 0 0,0 0 1 0 0,0-1-1 0 0,0 1 0 0 0,0 0 1 0 0,0 0-1 0 0,-1-2 0 0 0,-25-18 35 0 0,8 11-21 0 0,-2 0 0 0 0,1 2-1 0 0,-1 0 1 0 0,0 2 0 0 0,0 0 0 0 0,-30-4 0 0 0,4 0-26 0 0,40 8 0 0 0,5 1 0 0 0,0 0 0 0 0,0 1 0 0 0,0-1 0 0 0,1 1 0 0 0,-1 0 0 0 0,0 0 0 0 0,0-1 0 0 0,0 1 0 0 0,-3 1 0 0 0,5-1 0 0 0,0 0 0 0 0,0 0 0 0 0,0 0 0 0 0,0 0 0 0 0,1 0 0 0 0,-1 0 0 0 0,0 0 0 0 0,0 0 0 0 0,0 0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0,7 2 0 0 0,12 4 0 0 0,-17-5 0 0 0,20 4 183 0 0,0-1 0 0 0,1-1 1 0 0,41 0-1 0 0,19 2 188 0 0,-80-4-371 0 0,1-1 0 0 0,-1 1 0 0 0,0 0 0 0 0,0 0 0 0 0,1 0 0 0 0,-1 0 0 0 0,0 0 0 0 0,5 4 0 0 0,-7-4 0 0 0,0-1 0 0 0,0 1 0 0 0,-1 0 0 0 0,1-1 0 0 0,-1 1 0 0 0,1 0 0 0 0,0-1 0 0 0,-1 1 0 0 0,1 0 0 0 0,-1 0 0 0 0,0 0 0 0 0,1-1 0 0 0,-1 1 0 0 0,0 0 0 0 0,1 0 0 0 0,-1 0 0 0 0,0 0 0 0 0,0 0 0 0 0,0 0 0 0 0,0 0 0 0 0,0 0 0 0 0,0 0 0 0 0,0 0 0 0 0,0-1 0 0 0,0 1 0 0 0,0 0 0 0 0,0 0 0 0 0,-1 0 0 0 0,1 0 0 0 0,0 0 0 0 0,-1 0 0 0 0,1-1 0 0 0,-1 1 0 0 0,1 0 0 0 0,-1 1 0 0 0,-16 25 58 0 0,-2-1-1 0 0,0 0 1 0 0,-1-1-1 0 0,-45 41 1 0 0,61-63-291 0 0,0 1 0 0 0,0-1 0 0 0,0 1 0 0 0,0-1 0 0 0,0-1 0 0 0,-1 1 0 0 0,0-1 0 0 0,1 1 0 0 0,-1-1 0 0 0,0-1 0 0 0,0 1 0 0 0,-6 1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06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3224 0 0,'0'0'28'0'0,"0"0"0"0"0,0 1-1 0 0,0-1 1 0 0,0 0 0 0 0,0 0 0 0 0,0 1 0 0 0,0-1 0 0 0,0 0 0 0 0,0 0 0 0 0,0 0-1 0 0,0 1 1 0 0,0-1 0 0 0,0 0 0 0 0,0 0 0 0 0,0 1 0 0 0,0-1 0 0 0,0 0-1 0 0,0 0 1 0 0,0 1 0 0 0,-1-1 0 0 0,1 0 0 0 0,0 0 0 0 0,0 0 0 0 0,0 0-1 0 0,0 1 1 0 0,-1-1 0 0 0,1 0 0 0 0,-21-2 18266 0 0,21 9-17153 0 0,10 18 355 0 0,-10-24-838 0 0,1 0-591 0 0,0 0 1 0 0,0-1 0 0 0,0 1 0 0 0,0 0-1 0 0,0 0 1 0 0,0 0 0 0 0,0 0 0 0 0,0 0 0 0 0,0 0-1 0 0,0 0 1 0 0,0 1 0 0 0,0 1 0 0 0,4 3 897 0 0,25 3-297 0 0,-18-2-646 0 0,-10-6-22 0 0,-1 0 0 0 0,1 0-1 0 0,-1 0 1 0 0,0 0 0 0 0,1-1 0 0 0,0 1 0 0 0,-1 0-1 0 0,3 0 1 0 0,13 1 70 0 0,15 1 204 0 0,-6-4-22 0 0,5 2-53 0 0,-10 0-139 0 0,-16-2-42 0 0,-1 1 0 0 0,1 1-1 0 0,-1-1 1 0 0,8 2 0 0 0,-10-2-11 0 0,0 0 1 0 0,-1 0-1 0 0,1 0 1 0 0,0 0-1 0 0,0 0 0 0 0,0 0 1 0 0,-1 0-1 0 0,3-1 0 0 0,10-1 66 0 0,-3 3-23 0 0,10-1-36 0 0,-18-1-4 0 0,0 1-1 0 0,0 0 1 0 0,0 0 0 0 0,-1 0 0 0 0,1 0 0 0 0,4 1 0 0 0,-4-1-3 0 0,0 1 0 0 0,0-1-1 0 0,0 0 1 0 0,0 0 0 0 0,0 0 0 0 0,4-1 0 0 0,7-1-60 0 0,-1 0-1 0 0,17 1 1 0 0,-16 4 53 0 0,-13-3 0 0 0,1 1 0 0 0,-1-1 0 0 0,1 1 0 0 0,-1-1 0 0 0,1 0 0 0 0,-1 0 0 0 0,1 1 0 0 0,-1-1 0 0 0,1 0 0 0 0,-1-1 0 0 0,1 1 0 0 0,-1 0 0 0 0,2-1 0 0 0,13-1 0 0 0,-1-1 0 0 0,1 2 0 0 0,19 0 0 0 0,4-1 0 0 0,3 1 79 0 0,-25 1-26 0 0,-1-1 1 0 0,19-3 0 0 0,-7 1-54 0 0,47-2 0 0 0,-44 5 0 0 0,38-7 0 0 0,-13 3 79 0 0,-39 4-24 0 0,30-5 0 0 0,-32 2-38 0 0,25 0-1 0 0,-14 2 26 0 0,85 2 0 0 0,-38 2-20 0 0,40 0-22 0 0,-6 10 0 0 0,-91-11 0 0 0,23 5 0 0 0,-23-3 0 0 0,25 2 0 0 0,-5-3 18 0 0,30 1 28 0 0,-1-3 7 0 0,-48-2-25 0 0,29 3 0 0 0,-5-1-9 0 0,153 9 109 0 0,62-7 24 0 0,89-11 40 0 0,-185 20-192 0 0,-137-10 31 0 0,0-1 0 0 0,31-4 0 0 0,3 1 23 0 0,-16 1 8 0 0,-18 0 39 0 0,40 3 0 0 0,-32 8 69 0 0,-29-10-162 0 0,-2 0-8 0 0,1 0 1 0 0,-1 0-1 0 0,0 0 1 0 0,1 0 0 0 0,-1 0-1 0 0,1 0 1 0 0,-1 0-1 0 0,0 0 1 0 0,1 0-1 0 0,-1 1 1 0 0,1-1 0 0 0,-1 0-1 0 0,0 0 1 0 0,1 0-1 0 0,-1 1 1 0 0,0-1 0 0 0,1 0-1 0 0,-1 0 1 0 0,0 1-1 0 0,1-1 1 0 0,-1 0 0 0 0,0 1-1 0 0,1 0 1 0 0,0-1-57 0 0,1 1 1 0 0,-1-1 0 0 0,0 1 0 0 0,1-1-1 0 0,-1 1 1 0 0,1-1 0 0 0,-1 0 0 0 0,1 0-1 0 0,1 1 1 0 0,6 0-1784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8:03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0 12440 0 0,'-2'0'5146'0'0,"-36"1"1402"0"0,29 0-6283 0 0,1 0 0 0 0,0 0 0 0 0,0 1 0 0 0,0 0 0 0 0,0 1 0 0 0,0-1-1 0 0,1 1 1 0 0,-1 1 0 0 0,-8 5 0 0 0,11-6-107 0 0,-1 0-38 0 0,0 1 0 0 0,1-1 1 0 0,-1 2-1 0 0,1-1 0 0 0,0 1 0 0 0,0-1 1 0 0,-7 10-1 0 0,9-10-66 0 0,0 0 0 0 0,1 1-1 0 0,-1-1 1 0 0,1 0 0 0 0,0 1 0 0 0,1-1-1 0 0,-1 1 1 0 0,-1 9 0 0 0,3-13-21 0 0,0 1 1 0 0,-1 0-1 0 0,1 0 0 0 0,1-1 1 0 0,-1 1-1 0 0,0 0 1 0 0,0 0-1 0 0,1-1 0 0 0,-1 1 1 0 0,0 0-1 0 0,1-1 1 0 0,0 1-1 0 0,-1 0 0 0 0,1-1 1 0 0,0 1-1 0 0,0-1 0 0 0,0 1 1 0 0,0-1-1 0 0,0 0 1 0 0,0 1-1 0 0,1-1 0 0 0,-1 0 1 0 0,0 0-1 0 0,1 0 1 0 0,-1 0-1 0 0,0 0 0 0 0,4 2 1 0 0,7 2 61 0 0,0-1 1 0 0,0 0-1 0 0,0 0 0 0 0,0-1 1 0 0,1-1-1 0 0,14 1 1 0 0,-8 0-206 0 0,28 7 0 0 0,-44-9 167 0 0,1 0 0 0 0,-1 0 0 0 0,1 1 1 0 0,-1-1-1 0 0,1 1 0 0 0,-1 0 0 0 0,0 0 0 0 0,0 0 0 0 0,0 1 1 0 0,0-1-1 0 0,0 1 0 0 0,-1-1 0 0 0,1 1 0 0 0,-1 0 1 0 0,0 0-1 0 0,2 4 0 0 0,-1-2-31 0 0,0 0 0 0 0,-1 1 0 0 0,0-1 1 0 0,0 1-1 0 0,-1 0 0 0 0,0 0 0 0 0,0 0 0 0 0,0 0 0 0 0,0 7 0 0 0,-2 7-9 0 0,-1 0-1 0 0,0-1 0 0 0,-2 1 0 0 0,0-1 0 0 0,-7 20 0 0 0,8-30-12 0 0,-1 1-1 0 0,1-1 0 0 0,-9 13 1 0 0,10-18-5 0 0,-1-1 1 0 0,1 1 0 0 0,-1 0 0 0 0,0-1 0 0 0,0 0-1 0 0,0 0 1 0 0,0 0 0 0 0,-1 0 0 0 0,1 0-1 0 0,-5 2 1 0 0,6-4-5 0 0,0-1 1 0 0,1 1-1 0 0,-1-1 0 0 0,0 1 0 0 0,0-1 1 0 0,0 0-1 0 0,0 0 0 0 0,0 0 0 0 0,0 0 1 0 0,1 0-1 0 0,-1 0 0 0 0,0 0 0 0 0,0-1 1 0 0,0 1-1 0 0,-2-1 0 0 0,3 0 2 0 0,0 1 0 0 0,0-1 0 0 0,0 1-1 0 0,0-1 1 0 0,-1 1 0 0 0,1-1 0 0 0,0 1 0 0 0,0-1 0 0 0,0 0-1 0 0,0 0 1 0 0,0 1 0 0 0,0-1 0 0 0,0 0 0 0 0,1 0 0 0 0,-1 0-1 0 0,0 0 1 0 0,0 0 0 0 0,1 0 0 0 0,-1 0 0 0 0,1-1 0 0 0,-1 1-1 0 0,1 0 1 0 0,-1-2 0 0 0,0-10 28 0 0,0 0 0 0 0,1-1 0 0 0,0 1 0 0 0,1 0-1 0 0,1-1 1 0 0,4-15 0 0 0,27-79 301 0 0,-8 32-162 0 0,-15 41 33 0 0,-3 15-91 0 0,4-23-1 0 0,-4 10-127 0 0,2-14 75 0 0,-6 15-3160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23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71 3224 0 0,'0'0'143'0'0,"-1"0"-3"0"0,-2 0 224 0 0,-10 1 6505 0 0,0 0-3484 0 0,-12 1 1201 0 0,17 0-2824 0 0,-1 0 588 0 0,9-2-2243 0 0,0 0 0 0 0,0 0 0 0 0,-1 0 1 0 0,1 0-1 0 0,0 0 0 0 0,0 0 1 0 0,0 0-1 0 0,0 0 0 0 0,-1 0 1 0 0,1-1-1 0 0,0 1 0 0 0,0 0 0 0 0,0 0 1 0 0,0 0-1 0 0,0 0 0 0 0,-1 0 1 0 0,1 0-1 0 0,0 0 0 0 0,0-1 1 0 0,0 1-1 0 0,0 0 0 0 0,0 0 0 0 0,0 0 1 0 0,0 0-1 0 0,0 0 0 0 0,-1-1 1 0 0,1 1-1 0 0,0 0 0 0 0,0 0 1 0 0,0 0-1 0 0,0 0 0 0 0,0-1 0 0 0,0 1 1 0 0,0 0-1 0 0,0 0 0 0 0,0 0 1 0 0,0-1-1 0 0,0 0 984 0 0,12-6-707 0 0,-9 5-331 0 0,0 1 0 0 0,0-1 0 0 0,0 1-1 0 0,1 0 1 0 0,-1 0 0 0 0,0 0 0 0 0,1 1 0 0 0,-1-1 0 0 0,0 1-1 0 0,1 0 1 0 0,-1 0 0 0 0,0 0 0 0 0,1 0 0 0 0,5 1-1 0 0,12 1 140 0 0,143 8 788 0 0,-21 1-344 0 0,97-11 292 0 0,-24-18-410 0 0,-70 2-324 0 0,-37 5-109 0 0,16-1-18 0 0,-79 8-67 0 0,-20 2 0 0 0,35 0 0 0 0,-4 2 0 0 0,-38 0 0 0 0,-1 0 0 0 0,1 1 0 0 0,25 4 0 0 0,-39-4-17 0 0,0-1-1 0 0,1 0 1 0 0,-1 1-1 0 0,8-2 1 0 0,-1 0-25 0 0,-15 0-213 0 0,0 0 0 0 0,0 0 1 0 0,0 0-1 0 0,0 0 0 0 0,1 0 0 0 0,-1-1 1 0 0,-4-2-1 0 0,5 2-89 0 0,-7-5-897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45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14 3600 0 0,'1'-5'-164'0'0,"1"-2"1022"0"0,-2 7-844 0 0,0 0-1 0 0,0 0 1 0 0,0-1 0 0 0,0 1-1 0 0,0 0 1 0 0,0 0 0 0 0,0 0 0 0 0,-1 0-1 0 0,1 0 1 0 0,0 0 0 0 0,0 0-1 0 0,0 0 1 0 0,0 0 0 0 0,0 0 0 0 0,0 0-1 0 0,0 0 1 0 0,0 0 0 0 0,0 0-1 0 0,0 0 1 0 0,0-1 0 0 0,0 1-1 0 0,0 0 1 0 0,-1 0 0 0 0,1 0 0 0 0,0 0-1 0 0,0 0 1 0 0,0 0 0 0 0,0 0-1 0 0,0 0 1 0 0,0 0 0 0 0,0 0 0 0 0,0 0-1 0 0,0 0 1 0 0,0 0 0 0 0,0 0-1 0 0,-1 0 1 0 0,1 0 0 0 0,0 0 0 0 0,0 1-1 0 0,0-1 1 0 0,0 0 0 0 0,0 0-1 0 0,0 0 1 0 0,0 0 0 0 0,0 0 0 0 0,0 0-1 0 0,0 0 1 0 0,0 0 0 0 0,0 0-1 0 0,0 0 1 0 0,-1 0 0 0 0,1 0-1 0 0,0 0 1 0 0,0 0 0 0 0,-1 2 1819 0 0,-6 7-489 0 0,6-9-1316 0 0,1 0 1 0 0,0 0-1 0 0,-1 0 0 0 0,1 0 0 0 0,0 0 0 0 0,0 1 1 0 0,-1-1-1 0 0,1 0 0 0 0,0 0 0 0 0,0 0 1 0 0,-1 1-1 0 0,1-1 0 0 0,0 0 0 0 0,0 0 1 0 0,0 0-1 0 0,-1 1 0 0 0,1-1 0 0 0,0 0 1 0 0,0 1-1 0 0,0-1 0 0 0,0 0 0 0 0,0 0 0 0 0,0 1 1 0 0,0-1-1 0 0,0 0 0 0 0,-1 1 0 0 0,1-1 1 0 0,0 0-1 0 0,0 1 0 0 0,0-1 0 0 0,0 0 1 0 0,0 1-1 0 0,1-1 0 0 0,-1 0 0 0 0,0 0 0 0 0,0 1 1 0 0,0-1-1 0 0,0 0 0 0 0,0 1 0 0 0,-1 1 228 0 0,0-1 0 0 0,-1 1 0 0 0,1 0 0 0 0,-1-1 0 0 0,1 1 0 0 0,-1-1-1 0 0,0 0 1 0 0,1 1 0 0 0,-1-1 0 0 0,-4 2 0 0 0,-18 8 2503 0 0,22-11-1671 0 0,-16 6 6577 0 0,14-6-7667 0 0,4 0 53 0 0,0 0 0 0 0,0 0-1 0 0,-1 0 1 0 0,1 1 0 0 0,0-1 0 0 0,0 0 0 0 0,0 0-1 0 0,-1 1 1 0 0,1-1 0 0 0,0 0 0 0 0,0 0 0 0 0,0 1-1 0 0,0-1 1 0 0,0 0 0 0 0,0 0 0 0 0,0 1 0 0 0,0-1-1 0 0,0 0 1 0 0,0 1 0 0 0,0-1 0 0 0,0 0 0 0 0,0 0-1 0 0,0 1 1 0 0,0-1 0 0 0,0 0 0 0 0,0 1-1 0 0,0-1 1 0 0,0 0 0 0 0,0 0 0 0 0,0 1 0 0 0,0-1-1 0 0,1 1 1 0 0,-1 1-5 0 0,2 0 0 0 0,-1 0 1 0 0,0 0-1 0 0,0 0 0 0 0,1-1 0 0 0,-1 1 0 0 0,1 0 0 0 0,-1-1 0 0 0,1 1 0 0 0,0 0 0 0 0,0-1 0 0 0,-1 0 1 0 0,1 1-1 0 0,0-1 0 0 0,0 0 0 0 0,0 0 0 0 0,1 0 0 0 0,3 1 0 0 0,7 4 808 0 0,-12-5-821 0 0,0 0 1 0 0,0-1-1 0 0,0 1 0 0 0,1 0 0 0 0,-1-1 0 0 0,0 1 0 0 0,0-1 0 0 0,0 0 0 0 0,1 1 0 0 0,-1-1 0 0 0,0 0 0 0 0,2 1 0 0 0,7-1 240 0 0,0 1-1 0 0,0 1 0 0 0,12 3 1 0 0,16 3 141 0 0,-13-5-223 0 0,-17-1-118 0 0,0-1 0 0 0,0 0-1 0 0,0-1 1 0 0,11 0 0 0 0,40-1 264 0 0,3-1-49 0 0,-32-2-105 0 0,39 0-1 0 0,-40 4 583 0 0,-1-1-966 0 0,34 5 0 0 0,114 6 796 0 0,0-18-163 0 0,-169 8-435 0 0,41 0 45 0 0,-1 1 0 0 0,78 13-1 0 0,-115-12-49 0 0,155 27 707 0 0,-160-29-699 0 0,0 0 0 0 0,0-1 0 0 0,0 1 0 0 0,0-1 0 0 0,0 0 0 0 0,0 0 0 0 0,-1-1 0 0 0,7-2 0 0 0,-5 2 0 0 0,1 0 0 0 0,-1 0 0 0 0,13-1 0 0 0,8 0-36 0 0,-10 1-73 0 0,1 1 0 0 0,0 0 0 0 0,33 4 0 0 0,-28-3 138 0 0,-21 0-10 0 0,0 0 0 0 0,0 0 0 0 0,0 0 0 0 0,0 0 0 0 0,0 0 0 0 0,0 0 0 0 0,0 0-1 0 0,0 1 1 0 0,0-1 0 0 0,0 1 0 0 0,0-1 0 0 0,-1 1 0 0 0,1 0 0 0 0,0 0 0 0 0,0-1 0 0 0,0 1 0 0 0,-1 1 0 0 0,1-1 0 0 0,2 2 0 0 0,-1 0-17 0 0,-1-1 1 0 0,0-1-1 0 0,1 1 1 0 0,0 0-1 0 0,-1-1 1 0 0,1 1-1 0 0,0-1 1 0 0,0 0-1 0 0,-1 0 1 0 0,1 0-1 0 0,0 0 1 0 0,6 1-1 0 0,3-1 14 0 0,23 1 0 0 0,-35-3-205 0 0,1 1-1 0 0,-1 0 1 0 0,1 0-1 0 0,0 0 1 0 0,-1 0-1 0 0,1 0 1 0 0,-1 0-1 0 0,1-1 1 0 0,-1 1-1 0 0,1 0 1 0 0,-1 0-1 0 0,1-1 1 0 0,-1 1-1 0 0,0 0 1 0 0,1-1-1 0 0,-1 1 1 0 0,1-1-1 0 0,-1 1 1 0 0,0 0-1 0 0,1-1 1 0 0,-1 1-1 0 0,0-1 1 0 0,1 1-1 0 0,-1-1 1 0 0,0 1-1 0 0,0-1 1 0 0,0 1-1 0 0,1-1 1 0 0,-1 1-1 0 0,0-1 1 0 0,0 0-1 0 0,0 1 1 0 0,0-1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48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1532 5984 0 0,'-2'6'226'0'0,"-2"13"9666"0"0,1-29-8534 0 0,3 9-1315 0 0,0 0 1 0 0,-1 1-1 0 0,1-1 1 0 0,0 0 0 0 0,-1 0-1 0 0,1 1 1 0 0,0-1-1 0 0,0 0 1 0 0,0 0 0 0 0,-1 0-1 0 0,1 0 1 0 0,0 0 0 0 0,1-1-1 0 0,1-11 577 0 0,4-14-23 0 0,-4 22-334 0 0,0-1 0 0 0,-1 1 0 0 0,0-1-1 0 0,1-8 1 0 0,-2 7 55 0 0,1 1-1 0 0,0 0 1 0 0,3-9-1 0 0,-3 11-181 0 0,0-1-1 0 0,-1 1 0 0 0,1-1 0 0 0,-1 1 1 0 0,-1-8-1 0 0,2-9 369 0 0,0-10 145 0 0,1 8-64 0 0,3-25 0 0 0,55-225 1591 0 0,-46 224-1885 0 0,2 1 1 0 0,38-83-1 0 0,65-81-9 0 0,-106 192-267 0 0,2 0 0 0 0,0 0 0 0 0,1 1 0 0 0,1 1 0 0 0,1 1 0 0 0,0 1 0 0 0,1 0 0 0 0,1 1 1 0 0,0 1-1 0 0,1 1 0 0 0,1 1 0 0 0,0 1 0 0 0,1 1 0 0 0,-1 1 0 0 0,28-7 0 0 0,-27 7 122 0 0,0 0 1 0 0,27-16-1 0 0,-43 21-49 0 0,0-1 0 0 0,-1 0 0 0 0,0 0 0 0 0,0-1 0 0 0,0 1 0 0 0,-1-1 0 0 0,0-1 0 0 0,0 1 0 0 0,0-1 0 0 0,-1 0 0 0 0,0 0 0 0 0,0 0 0 0 0,5-15 0 0 0,-7 16-59 0 0,0 1 0 0 0,-1-1 0 0 0,0 0 0 0 0,0 1 0 0 0,0-1-1 0 0,0 0 1 0 0,-1 0 0 0 0,0 1 0 0 0,0-1 0 0 0,-1 0 0 0 0,0 0 0 0 0,0 1 0 0 0,0-1 0 0 0,0 0-1 0 0,-1 1 1 0 0,0-1 0 0 0,-4-6 0 0 0,4 9-23 0 0,0 0-1 0 0,0 0 1 0 0,-1 0-1 0 0,0 0 1 0 0,1 0 0 0 0,-1 0-1 0 0,0 1 1 0 0,-1-1-1 0 0,1 1 1 0 0,0 0-1 0 0,-1 0 1 0 0,1 0 0 0 0,-1 1-1 0 0,1-1 1 0 0,-1 1-1 0 0,0 0 1 0 0,0 0-1 0 0,-4-1 1 0 0,-8 0 24 0 0,0 1 0 0 0,0 0 1 0 0,-20 2-1 0 0,7-1-17 0 0,6 1-13 0 0,-26 4 0 0 0,48-5 18 0 0,1 0 0 0 0,-1 0 0 0 0,1 0 1 0 0,-1 0-1 0 0,1 1 0 0 0,-1-1 0 0 0,1 0 0 0 0,-1 0 0 0 0,1 0 0 0 0,-1 1 1 0 0,1-1-1 0 0,-1 0 0 0 0,1 1 0 0 0,-1-1 0 0 0,1 0 0 0 0,0 1 0 0 0,-1-1 0 0 0,1 1 1 0 0,-1-1-1 0 0,1 1 0 0 0,0-1 0 0 0,0 1 0 0 0,-1-1 0 0 0,1 1 0 0 0,0-1 0 0 0,0 1 1 0 0,0-1-1 0 0,-1 1 0 0 0,1 0 0 0 0,0 0 109 0 0,14-1-438 0 0,14-8 154 0 0,6-2 170 0 0,-5 5 19 0 0,19-2 28 0 0,-43 7-49 0 0,-1 0-1 0 0,1 0 1 0 0,-1 1 0 0 0,0-1-1 0 0,1 1 1 0 0,-1 0 0 0 0,1 0-1 0 0,6 3 1 0 0,-10-3-9 0 0,1 0-1 0 0,0 0 1 0 0,-1 0-1 0 0,0 0 1 0 0,1 0-1 0 0,-1 0 1 0 0,0 1-1 0 0,0-1 1 0 0,1 0 0 0 0,-1 1-1 0 0,0-1 1 0 0,0 1-1 0 0,-1-1 1 0 0,1 1-1 0 0,0 0 1 0 0,0-1-1 0 0,-1 1 1 0 0,1 0 0 0 0,-1 0-1 0 0,0-1 1 0 0,1 1-1 0 0,-1 0 1 0 0,0 0-1 0 0,0 0 1 0 0,0 2 0 0 0,-1 7 6 0 0,0 0 0 0 0,0-1 0 0 0,-4 13 0 0 0,2-9-5 0 0,-1 3-795 0 0,-1 0 1 0 0,-10 25-1 0 0,4-18-2169 0 0,-1 0 0 0 0,-22 34 0 0 0,20-38-5748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49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352 442 8320 0 0,'0'0'381'0'0,"-9"-19"286"0"0,4 12 561 0 0,-27-37 4276 0 0,29 40-5069 0 0,0 0 0 0 0,-1 1-1 0 0,0-1 1 0 0,1 1-1 0 0,-1 0 1 0 0,-1-1-1 0 0,1 2 1 0 0,-6-4-1 0 0,6 5-215 0 0,-1-1 0 0 0,1 1 0 0 0,-1 0 0 0 0,0 1-1 0 0,1-1 1 0 0,-1 1 0 0 0,0 0 0 0 0,0 0 0 0 0,1 1-1 0 0,-1-1 1 0 0,0 1 0 0 0,1 0 0 0 0,-1 0 0 0 0,0 0-1 0 0,-4 3 1 0 0,-1 0-55 0 0,0 1-1 0 0,0 0 1 0 0,1 0 0 0 0,0 1-1 0 0,-15 11 1 0 0,14-9-118 0 0,0 1 0 0 0,1 1 1 0 0,-1 0-1 0 0,2 0 0 0 0,0 1 0 0 0,0 0 0 0 0,1 0 1 0 0,0 1-1 0 0,1 0 0 0 0,0 0 0 0 0,1 0 0 0 0,0 1 0 0 0,1 0 1 0 0,1 0-1 0 0,0 0 0 0 0,0 0 0 0 0,2 0 0 0 0,0 1 1 0 0,0 21-1 0 0,2-24-9 0 0,-1 1 1 0 0,2-1-1 0 0,-1 0 1 0 0,2 0-1 0 0,-1-1 0 0 0,2 1 1 0 0,5 13-1 0 0,-8-21-23 0 0,0 0-1 0 0,1 0 0 0 0,0 0 1 0 0,-1-1-1 0 0,1 1 1 0 0,0 0-1 0 0,0-1 0 0 0,1 0 1 0 0,-1 1-1 0 0,0-1 1 0 0,1 0-1 0 0,0 0 0 0 0,-1 0 1 0 0,1 0-1 0 0,0-1 1 0 0,0 1-1 0 0,0-1 0 0 0,0 0 1 0 0,0 0-1 0 0,0 0 1 0 0,0 0-1 0 0,0 0 0 0 0,1-1 1 0 0,-1 1-1 0 0,0-1 1 0 0,0 0-1 0 0,1 0 0 0 0,-1 0 1 0 0,4-1-1 0 0,-1 0 19 0 0,0-1-1 0 0,-1 1 1 0 0,1-1-1 0 0,-1-1 0 0 0,0 1 1 0 0,1-1-1 0 0,-1 0 1 0 0,-1 0-1 0 0,1 0 1 0 0,0-1-1 0 0,-1 0 1 0 0,1 0-1 0 0,-1 0 0 0 0,0 0 1 0 0,5-9-1 0 0,4-5 132 0 0,0-2 0 0 0,15-33 0 0 0,-13 19 41 0 0,-1-1-1 0 0,-2 0 1 0 0,14-66-1 0 0,1-114 807 0 0,-26 183-629 0 0,-1 0 1 0 0,-2 0-1 0 0,-10-56 0 0 0,8 73-102 0 0,0-5 474 0 0,-4 37-425 0 0,1 17-299 0 0,2 0-1 0 0,-2 50 1 0 0,8 70 32 0 0,0-137-61 0 0,0-1 0 0 0,1 1 0 0 0,1-1 0 0 0,0 0 0 0 0,2 0 0 0 0,-1 0 0 0 0,2-1 0 0 0,0 1 0 0 0,10 15 0 0 0,-15-28-115 0 0,1 0 0 0 0,0-1-1 0 0,0 1 1 0 0,0 0 0 0 0,1-1 0 0 0,-1 0 0 0 0,0 1 0 0 0,1-1-1 0 0,0 0 1 0 0,-1 0 0 0 0,1 0 0 0 0,0-1 0 0 0,0 1-1 0 0,0-1 1 0 0,0 1 0 0 0,0-1 0 0 0,1 0 0 0 0,-1 0-1 0 0,0 0 1 0 0,0-1 0 0 0,6 1 0 0 0,-5-1-444 0 0,1 0-1 0 0,0 0 1 0 0,0 0 0 0 0,0-1 0 0 0,9-2 0 0 0,-8 1-1035 0 0,0 0 0 0 0,0-1 0 0 0,0 1 1 0 0,7-6-1 0 0,4-4-6227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49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50 12960 0 0,'-6'0'530'0'0,"0"1"0"0"0,-1 0 1 0 0,1 0-1 0 0,0 1 0 0 0,0 0 1 0 0,0 0-1 0 0,0 0 1 0 0,0 1-1 0 0,1 0 0 0 0,-1 0 1 0 0,1 0-1 0 0,0 1 0 0 0,0 0 1 0 0,0 0-1 0 0,0 0 1 0 0,0 1-1 0 0,1-1 0 0 0,-6 8 1 0 0,2 2 103 0 0,4-8-320 0 0,1-1-1 0 0,-1 1 1 0 0,1 0 0 0 0,-2 8-1 0 0,4-12-187 0 0,0 1 0 0 0,1-1 0 0 0,-1 1-1 0 0,1 0 1 0 0,0-1 0 0 0,0 1 0 0 0,0-1-1 0 0,0 1 1 0 0,0 0 0 0 0,1-1 0 0 0,-1 1 0 0 0,1-1-1 0 0,0 1 1 0 0,1 4 0 0 0,-1-7-107 0 0,-1 1 0 0 0,0 0 1 0 0,1-1-1 0 0,-1 1 0 0 0,0-1 0 0 0,1 1 1 0 0,-1-1-1 0 0,1 0 0 0 0,-1 1 0 0 0,0-1 0 0 0,1 1 1 0 0,-1-1-1 0 0,1 0 0 0 0,-1 1 0 0 0,1-1 1 0 0,0 0-1 0 0,-1 0 0 0 0,1 1 0 0 0,-1-1 1 0 0,1 0-1 0 0,-1 0 0 0 0,1 0 0 0 0,1 0 1 0 0,17-3 286 0 0,-13 1-234 0 0,0 0 0 0 0,0-1 0 0 0,0 0 0 0 0,5-4 0 0 0,-4 1-10 0 0,0 1 1 0 0,0-1-1 0 0,-1-1 0 0 0,0 1 1 0 0,-1-1-1 0 0,1 0 0 0 0,-1-1 1 0 0,0 1-1 0 0,4-11 0 0 0,3-7 306 0 0,12-43 0 0 0,-18 49-334 0 0,-5 16-22 0 0,-2 58 75 0 0,4 90 238 0 0,-3-143-393 0 0,1 0 0 0 0,-1 0 0 0 0,1 0-1 0 0,-1 0 1 0 0,1 0 0 0 0,-1 0 0 0 0,1 0 0 0 0,0 0 0 0 0,0-1 0 0 0,0 1-1 0 0,0 0 1 0 0,0 0 0 0 0,1-1 0 0 0,2 4 0 0 0,-4-5 23 0 0,1 1-1 0 0,0-1 1 0 0,0 1 0 0 0,0-1-1 0 0,-1 0 1 0 0,1 1 0 0 0,0-1 0 0 0,0 0-1 0 0,0 1 1 0 0,0-1 0 0 0,0 0 0 0 0,0 0-1 0 0,0 0 1 0 0,0 0 0 0 0,0 0 0 0 0,0 0-1 0 0,-1 0 1 0 0,1 0 0 0 0,0 0-1 0 0,0 0 1 0 0,0-1 0 0 0,0 1 0 0 0,0 0-1 0 0,0 0 1 0 0,0-1 0 0 0,-1 1 0 0 0,1-1-1 0 0,0 1 1 0 0,0-1 0 0 0,0 1 0 0 0,-1-1-1 0 0,1 0 1 0 0,0 1 0 0 0,0-2 0 0 0,2 0-391 0 0,-1-1 0 0 0,0 0 0 0 0,1 0 0 0 0,-1 0 0 0 0,3-6 0 0 0,-3 4-824 0 0,10-14-7409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49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4 13360 0 0,'0'0'1209'0'0,"0"0"-994"0"0,-2-3 171 0 0,-4 7 4031 0 0,-1 19 678 0 0,3 16-3366 0 0,4-21-1143 0 0,-1-3-293 0 0,-1 11 410 0 0,2 49-1 0 0,17 64-22 0 0,-12-92-611 0 0,-4-31-65 0 0,1 1 1 0 0,5 21 0 0 0,0-10-25 0 0,-5-18-184 0 0,0 1 0 0 0,1-1 0 0 0,0 0 0 0 0,1 0 0 0 0,0 0 0 0 0,7 10 0 0 0,-11-19-154 0 0,3 2 49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50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1 136 12896 0 0,'0'0'9602'0'0,"8"0"-8097"0"0,30-3 423 0 0,-23 2-1833 0 0,0-1-1 0 0,25-5 1 0 0,-4-3-1344 0 0,-1-3 0 0 0,52-25 1 0 0,13-14-8133 0 0,-95 49 9062 0 0,10-3-1883 0 0,-15 6 2210 0 0,0 0 0 0 0,0 0 0 0 0,1 0 0 0 0,-1 0 0 0 0,0 0 1 0 0,1 0-1 0 0,-1 0 0 0 0,0 1 0 0 0,1-1 0 0 0,-1 0 0 0 0,0 0 0 0 0,0 0 0 0 0,1 1 0 0 0,-1-1 0 0 0,0 0 0 0 0,0 0 0 0 0,0 0 0 0 0,1 1 0 0 0,-1-1 1 0 0,0 0-1 0 0,0 1 0 0 0,0-1 0 0 0,0 0 0 0 0,1 0 0 0 0,-1 1 0 0 0,0-1 0 0 0,0 0 0 0 0,0 1 0 0 0,0-1 0 0 0,0 0 0 0 0,0 1 0 0 0,0-1 0 0 0,0 0 1 0 0,0 1-1 0 0,0-1 0 0 0,0 0 0 0 0,0 0 0 0 0,0 1 0 0 0,0-1 0 0 0,0 0 0 0 0,0 1 0 0 0,-1-1 0 0 0,1 0 0 0 0,0 1 0 0 0,-2 8 1085 0 0,0-1-1 0 0,-1 1 0 0 0,1-1 0 0 0,-9 16 0 0 0,-5 15 2306 0 0,12-28-2375 0 0,2 1 0 0 0,-1-1 0 0 0,1 0 0 0 0,-1 19 1 0 0,2-12-194 0 0,-1 0 2831 0 0,10-24-2955 0 0,-3 1-603 0 0,-1 0 1 0 0,-1 0 0 0 0,1 0-1 0 0,-1-1 1 0 0,0 1 0 0 0,0-1 0 0 0,-1 1-1 0 0,3-7 1 0 0,8-18 55 0 0,19-35-2 0 0,-32 65-160 0 0,0 0 0 0 0,0-1 0 0 0,0 1 0 0 0,0 0 0 0 0,0 0 0 0 0,0-1 0 0 0,0 1 0 0 0,0 0 0 0 0,0 0-1 0 0,0 0 1 0 0,0 0 0 0 0,1-1 0 0 0,-1 1 0 0 0,0 0 0 0 0,0 0 0 0 0,0 0 0 0 0,0 0 0 0 0,0-1 0 0 0,1 1 0 0 0,-1 0 0 0 0,0 0 0 0 0,0 0 0 0 0,0 0 0 0 0,1 0 0 0 0,-1 0 0 0 0,0 0-1 0 0,0-1 1 0 0,0 1 0 0 0,1 0 0 0 0,-1 0 0 0 0,0 0 0 0 0,0 0 0 0 0,1 0 0 0 0,-1 0 0 0 0,0 0 0 0 0,0 0 0 0 0,0 0 0 0 0,1 0 0 0 0,-1 0 0 0 0,0 1 0 0 0,0-1 0 0 0,0 0 0 0 0,1 0-1 0 0,-1 0 1 0 0,0 0 0 0 0,0 0 0 0 0,0 0 0 0 0,1 1 0 0 0,4 4-136 0 0,-5-4 121 0 0,32 68-3092 0 0,-18-29-130 0 0,-9-22 809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50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 14976 0 0,'0'0'1693'0'0,"0"8"-513"0"0,-1 9 2 0 0,1 0 0 0 0,1 0 0 0 0,3 25 0 0 0,1-2-268 0 0,26 191 833 0 0,-17-145-1426 0 0,-10-55-321 0 0,5 28 0 0 0,18 66 0 0 0,-24-116-523 0 0,0-1-1 0 0,0 1 0 0 0,1-1 1 0 0,0 0-1 0 0,0 0 1 0 0,8 9-1 0 0</inkml:trace>
  <inkml:trace contextRef="#ctx0" brushRef="#br0" timeOffset="1">8 496 5528 0 0,'-7'-3'11691'0'0,"26"-9"-6329"0"0,-13 9-5095 0 0,0 1 0 0 0,0-1 0 0 0,0 1 1 0 0,1 0-1 0 0,-1 0 0 0 0,10-1 0 0 0,112-13 985 0 0,-117 16-1236 0 0,0-1 0 0 0,1 2 0 0 0,11 1 0 0 0,2 0-16 0 0,79 10-165 0 0,-79-8-256 0 0,12-3-1241 0 0,-23-1-152 0 0,-5 0 308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50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5064 0 0,'0'0'232'0'0,"0"2"-14"0"0,4 25 2261 0 0,-2-20-844 0 0,0 0-1 0 0,1-1 1 0 0,0 1-1 0 0,5 7 1 0 0,-3-6 509 0 0,0 0 0 0 0,13 12 1 0 0,3 0-2759 0 0,-18-18 616 0 0,0 0 1 0 0,0 0 0 0 0,0 0 0 0 0,1 0-1 0 0,-1-1 1 0 0,1 1 0 0 0,0-1 0 0 0,-1 0-1 0 0,1 0 1 0 0,0 0 0 0 0,0-1 0 0 0,-1 1-1 0 0,1-1 1 0 0,0 0 0 0 0,0 0 0 0 0,0 0-1 0 0,0-1 1 0 0,-1 1 0 0 0,8-3 0 0 0,-2 1-468 0 0,-1-2 1 0 0,1 1 0 0 0,-1-1 0 0 0,0 0 0 0 0,0-1-1 0 0,-1 0 1 0 0,12-9 0 0 0,0-5-1319 0 0</inkml:trace>
  <inkml:trace contextRef="#ctx0" brushRef="#br0" timeOffset="1">347 0 6912 0 0,'-1'2'528'0'0,"-38"60"2489"0"0,6-12 1954 0 0,-25 43-103 0 0,-34 44-2453 0 0,84-125-2251 0 0,-28 39 298 0 0,-34 54-117 0 0,90-142-3133 0 0,-4 13 1581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6:51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96 168 5528 0 0,'0'0'422'0'0,"1"2"145"0"0,1 4 1312 0 0,-1 0-1 0 0,1 1 1 0 0,-1-1-1 0 0,0 8 1 0 0,-3 30 2298 0 0,-14 42-2254 0 0,13-72-1374 0 0,-11 46 18 0 0,-15 78 1306 0 0,8-44-614 0 0,3-17-78 0 0,20-149 130 0 0,9-61-1158 0 0,-6 78-101 0 0,2 0-1 0 0,23-83 1 0 0,-23 116 88 0 0,1 0 0 0 0,12-23-1 0 0,-15 35-15 0 0,0 1 0 0 0,2-1-1 0 0,-1 1 1 0 0,1 0 0 0 0,0 1-1 0 0,12-11 1 0 0,-16 16-65 0 0,-1 1 0 0 0,1 0 1 0 0,0 0-1 0 0,0 0 0 0 0,-1 1 0 0 0,2-1 0 0 0,-1 1 0 0 0,0-1 1 0 0,0 1-1 0 0,0 0 0 0 0,0 0 0 0 0,1 1 0 0 0,-1-1 1 0 0,0 1-1 0 0,6-1 0 0 0,-7 2-43 0 0,0-1 0 0 0,0 0 0 0 0,1 1-1 0 0,-1-1 1 0 0,0 1 0 0 0,0-1 0 0 0,0 1 0 0 0,0 0 0 0 0,0 0 0 0 0,0 0 0 0 0,0 0-1 0 0,0 1 1 0 0,0-1 0 0 0,-1 0 0 0 0,1 1 0 0 0,0 0 0 0 0,-1-1 0 0 0,1 1 0 0 0,-1 0 0 0 0,1-1-1 0 0,-1 1 1 0 0,0 0 0 0 0,2 4 0 0 0,0 2-2 0 0,-1 0 0 0 0,1 0 1 0 0,-1 0-1 0 0,0 0 0 0 0,-1 1 0 0 0,0-1 0 0 0,-1 1 1 0 0,0-1-1 0 0,0 0 0 0 0,0 1 0 0 0,-1-1 1 0 0,-1 1-1 0 0,-3 13 0 0 0,1-7 31 0 0,-1-1 1 0 0,0 1-1 0 0,-1-1 1 0 0,-1 0-1 0 0,0 0 1 0 0,-16 21-1 0 0,23-34-53 0 0,-1 0-1 0 0,0 0 0 0 0,1 0 1 0 0,-1 0-1 0 0,0-1 1 0 0,0 1-1 0 0,0 0 0 0 0,0 0 1 0 0,0-1-1 0 0,0 1 0 0 0,0 0 1 0 0,0-1-1 0 0,0 1 1 0 0,0-1-1 0 0,0 0 0 0 0,0 1 1 0 0,-1-1-1 0 0,1 0 0 0 0,0 1 1 0 0,0-1-1 0 0,0 0 0 0 0,-3 0 1 0 0,4 0-50 0 0,-1-1 1 0 0,0 1-1 0 0,1 0 1 0 0,-1-1-1 0 0,0 1 1 0 0,1 0-1 0 0,-1-1 0 0 0,0 1 1 0 0,1-1-1 0 0,-1 1 1 0 0,1-1-1 0 0,-1 1 1 0 0,1-1-1 0 0,-1 1 0 0 0,1-1 1 0 0,0 0-1 0 0,-1 1 1 0 0,1-1-1 0 0,-1 0 1 0 0,1 1-1 0 0,0-1 1 0 0,0 0-1 0 0,0 1 0 0 0,-1-1 1 0 0,1 0-1 0 0,0 0 1 0 0,0 1-1 0 0,0-1 1 0 0,0 0-1 0 0,0 0 1 0 0,0 1-1 0 0,0-1 0 0 0,0 0 1 0 0,0 0-1 0 0,1 0 1 0 0,-1-2-210 0 0,1 1 1 0 0,0-1 0 0 0,-1 1 0 0 0,1 0-1 0 0,0 0 1 0 0,0-1 0 0 0,0 1 0 0 0,1 0-1 0 0,-1 0 1 0 0,0 0 0 0 0,1 0 0 0 0,-1 0-1 0 0,3-2 1 0 0,27-20-1638 0 0,-26 21 1527 0 0,1-1 0 0 0,-1 0 0 0 0,0 0 0 0 0,0-1-1 0 0,5-6 1 0 0,-6 7 92 0 0,0 0 0 0 0,0 0 0 0 0,0 0 0 0 0,1 0 0 0 0,-1 0 0 0 0,1 1 0 0 0,0 0 0 0 0,0 0 0 0 0,9-4 0 0 0,6-1 868 0 0,27-6 0 0 0,-19 6 1757 0 0,-22 5-1928 0 0,0 1 0 0 0,-1-1 0 0 0,1 0 0 0 0,0 0 0 0 0,-1-1 0 0 0,0 0 0 0 0,0 0 0 0 0,0 0 0 0 0,0-1 0 0 0,5-6 0 0 0,2-4 216 0 0,0-1 0 0 0,10-20 0 0 0,-18 30-512 0 0,-1 0-1 0 0,0-1 1 0 0,0 0 0 0 0,2-7-1 0 0,-5 12-96 0 0,1 0 0 0 0,-1 0 0 0 0,1 0 0 0 0,-1 0-1 0 0,0 0 1 0 0,0 0 0 0 0,1-1 0 0 0,-1 1 0 0 0,-1 0 0 0 0,1 0-1 0 0,0 0 1 0 0,0 0 0 0 0,-1 0 0 0 0,0 0 0 0 0,1 0 0 0 0,-1 0-1 0 0,0 0 1 0 0,-2-3 0 0 0,3 4-12 0 0,0 1 0 0 0,-1-1-1 0 0,1 1 1 0 0,-1 0 0 0 0,1-1-1 0 0,0 1 1 0 0,-1 0 0 0 0,1 0 0 0 0,-1-1-1 0 0,1 1 1 0 0,-1 0 0 0 0,1 0 0 0 0,-1 0-1 0 0,1-1 1 0 0,-1 1 0 0 0,1 0-1 0 0,-1 0 1 0 0,1 0 0 0 0,-1 0 0 0 0,1 0-1 0 0,-1 0 1 0 0,0 0 0 0 0,1 0 0 0 0,-1 0-1 0 0,0 1 1 0 0,-15 7 121 0 0,-10 17 49 0 0,19-17-106 0 0,0 2-1 0 0,1-1 1 0 0,0 1 0 0 0,0-1 0 0 0,1 2-1 0 0,0-1 1 0 0,1 1 0 0 0,-5 17-1 0 0,8-22-14 0 0,0 0 0 0 0,-1 0 0 0 0,2 1-1 0 0,-1-1 1 0 0,1 0 0 0 0,0 1 0 0 0,0-1-1 0 0,1 0 1 0 0,0 1 0 0 0,0-1 0 0 0,0 0-1 0 0,1 0 1 0 0,0 0 0 0 0,0 0 0 0 0,0 0-1 0 0,7 10 1 0 0,-6-12-48 0 0,-1-1 0 0 0,1 0-1 0 0,0-1 1 0 0,1 1 0 0 0,-1-1 0 0 0,0 1 0 0 0,1-1-1 0 0,-1 0 1 0 0,1 0 0 0 0,0 0 0 0 0,-1-1 0 0 0,1 1-1 0 0,0-1 1 0 0,0 0 0 0 0,0 0 0 0 0,0-1-1 0 0,0 1 1 0 0,7 0 0 0 0,5-1 17 0 0,0 0 0 0 0,0-1 0 0 0,22-4 0 0 0,-26 4-86 0 0,72-16-2221 0 0,-48 5 1001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8:09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101 111 11744 0 0,'-5'-1'349'0'0,"0"-1"1"0"0,0 0 0 0 0,0 0-1 0 0,1 0 1 0 0,-1-1-1 0 0,1 0 1 0 0,0 0 0 0 0,0 0-1 0 0,0 0 1 0 0,0-1 0 0 0,0 1-1 0 0,-5-8 1 0 0,7 9 39 0 0,1 0-1 0 0,-1 0 1 0 0,0 0 0 0 0,0 0 0 0 0,0 1 0 0 0,-3-3 0 0 0,-10-8 5721 0 0,9 15-2448 0 0,6-2-3588 0 0,0-1 1 0 0,0 1-1 0 0,-1-1 0 0 0,1 1 1 0 0,0 0-1 0 0,0-1 0 0 0,0 1 0 0 0,0-1 1 0 0,0 1-1 0 0,0 0 0 0 0,0-1 1 0 0,0 1-1 0 0,0 0 0 0 0,0-1 0 0 0,0 1 1 0 0,0 0-1 0 0,0-1 0 0 0,0 1 1 0 0,1-1-1 0 0,-1 1 0 0 0,0 0 0 0 0,0-1 1 0 0,1 1-1 0 0,-1-1 0 0 0,0 1 1 0 0,1 0-1 0 0,1 0-6 0 0,-1 0 0 0 0,0 0 1 0 0,1 0-1 0 0,-1 0 0 0 0,0 0 0 0 0,1-1 0 0 0,-1 1 1 0 0,1-1-1 0 0,-1 1 0 0 0,4 0 0 0 0,2 0 64 0 0,0 0 0 0 0,0 0 0 0 0,1-1 0 0 0,8 0 0 0 0,23-4 10 0 0,-1-1 0 0 0,0-2 0 0 0,66-20 0 0 0,-74 13-516 0 0,-24 11 255 0 0,0 0 1 0 0,0 0-1 0 0,0 1 0 0 0,11-3 0 0 0,-17 5 119 0 0,0 0 0 0 0,0 0 0 0 0,0 0 0 0 0,1 0 0 0 0,-1 0 0 0 0,0 0 0 0 0,0 0 0 0 0,0 0 0 0 0,0 0 0 0 0,1 0 0 0 0,-1 0 0 0 0,0 1 0 0 0,0-1 0 0 0,0 0 0 0 0,0 0 0 0 0,0 0 0 0 0,0 0 0 0 0,1 0 0 0 0,-1 0 0 0 0,0 0 0 0 0,0 1 0 0 0,0-1 0 0 0,0 0 0 0 0,0 0 0 0 0,0 0 0 0 0,0 0 0 0 0,0 1 0 0 0,0-1 0 0 0,0 0 0 0 0,0 0 0 0 0,0 0 0 0 0,0 0 0 0 0,0 1 0 0 0,0-1 0 0 0,0 0 0 0 0,0 0 0 0 0,0 0 0 0 0,0 0 0 0 0,0 1 0 0 0,0-1 0 0 0,0 0 0 0 0,0 0 0 0 0,0 0 0 0 0,0 0 0 0 0,0 1 0 0 0,0-1 0 0 0,0 0 0 0 0,0 0 0 0 0,0 0 0 0 0,-1 0 0 0 0,-2 10 0 0 0,-135 237 904 0 0,48-85-840 0 0,76-147-891 0 0,14-14 796 0 0,0-1-1 0 0,-1 0 1 0 0,1 0-1 0 0,0 1 1 0 0,-1-1-1 0 0,1 0 1 0 0,0 0-1 0 0,0 0 1 0 0,-1 0-1 0 0,1 1 1 0 0,-1-1-1 0 0,1 0 1 0 0,0 0-1 0 0,-1 0 1 0 0,1 0-1 0 0,0 0 1 0 0,-1 0-1 0 0,1 0 1 0 0,0 0-1 0 0,-1 0 1 0 0,1 0-1 0 0,-1 0 1 0 0,1 0-1 0 0,0 0 0 0 0,-1 0 1 0 0,1 0-1 0 0,0 0 1 0 0,-1-1-1 0 0,1 1 1 0 0,0 0-1 0 0,-1 0 1 0 0,1 0-1 0 0,0 0 1 0 0,-1-1-1 0 0,1 1 1 0 0,0 0-1 0 0,0 0 1 0 0,-1-1-1 0 0,1 1 1 0 0,0 0-1 0 0,0-1 1 0 0,-1 1-1 0 0,1-1 1 0 0,-2-4-1100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9:51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29 103 3224 0 0,'0'0'143'0'0,"-9"-3"26"0"0,8 3 188 0 0,-1-1 0 0 0,1 1 0 0 0,0 0 0 0 0,0-1 0 0 0,0 0-1 0 0,-1 1 1 0 0,1-1 0 0 0,0 0 0 0 0,-7-9 8183 0 0,24 10-7604 0 0,83-22 1807 0 0,-34 9-2072 0 0,10 3-22 0 0,1 2 1 0 0,91 4-1 0 0,-25-2-1 0 0,-50 0-477 0 0,77 0 287 0 0,36-1 237 0 0,-150 5-534 0 0,40 3 27 0 0,-30 0-104 0 0,216 1 122 0 0,-112 4-121 0 0,-36 6-25 0 0,24 0-3 0 0,29-1 357 0 0,-39-1-74 0 0,74 2 394 0 0,-85-11-183 0 0,-119-1-492 0 0,0-1-1 0 0,0-1 1 0 0,0-1 0 0 0,-1-1-1 0 0,1 0 1 0 0,-1-1 0 0 0,22-9-1 0 0,-30 10-144 0 0,-6 4-28 0 0,0-1 0 0 0,-1 0-1 0 0,1 1 1 0 0,-1-1-1 0 0,1 0 1 0 0,-1 0 0 0 0,1 0-1 0 0,-1 0 1 0 0,0 0-1 0 0,1 0 1 0 0,0-2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9:52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 4144 0 0,'0'0'319'0'0,"0"-1"-210"0"0,0-1 304 0 0,0 1 1 0 0,0-1-1 0 0,1 1 0 0 0,-1-1 1 0 0,1 1-1 0 0,-1-1 0 0 0,1 1 1 0 0,-1 0-1 0 0,1-1 0 0 0,0 1 1 0 0,0 0-1 0 0,1-3 0 0 0,1 1-148 0 0,-2 1-201 0 0,1 0 0 0 0,-1 0 0 0 0,1 0-1 0 0,0 0 1 0 0,-1 0 0 0 0,1 0 0 0 0,0 1-1 0 0,0-1 1 0 0,0 1 0 0 0,0 0 0 0 0,1-1-1 0 0,-1 1 1 0 0,0 0 0 0 0,0 0 0 0 0,4-1-1 0 0,-4 2 23 0 0,0-1 0 0 0,0 1 0 0 0,0-1 0 0 0,0 1 0 0 0,0 0 0 0 0,1 0 0 0 0,-1 0-1 0 0,0 0 1 0 0,0 0 0 0 0,0 0 0 0 0,0 0 0 0 0,0 1 0 0 0,0-1 0 0 0,0 1 0 0 0,0 0 0 0 0,3 1-1 0 0,-3-1 157 0 0,36 15 3560 0 0,-29-11-3483 0 0,1 0 0 0 0,-1-1 1 0 0,1-1-1 0 0,-1 0 0 0 0,12 2 0 0 0,142 8 800 0 0,-144-13-940 0 0,15 2 198 0 0,8 0 273 0 0,46-4-1 0 0,39-7 311 0 0,-18-2-287 0 0,45-6-74 0 0,65-28-193 0 0,-70 10-180 0 0,-104 22-1315 0 0,-33 11-166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39:58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108 288 3680 0 0,'-32'-17'290'0'0,"13"8"1765"0"0,1-2 5172 0 0,-9-5-1187 0 0,15 10-306 0 0,22 9-5509 0 0,-1 0 0 0 0,0-1 0 0 0,1 0 0 0 0,0 0 0 0 0,15 0 1 0 0,7-1 102 0 0,-1-1 0 0 0,59-9 0 0 0,60-20 284 0 0,-89 16-37 0 0,-40 9-85 0 0,180-31 135 0 0,-198 34-628 0 0,-2 1 0 0 0,0 0 0 0 0,0 0 0 0 0,0 0 0 0 0,0 0 0 0 0,0 0 0 0 0,0 0 0 0 0,0 0 0 0 0,0 0 0 0 0,0 0 0 0 0,0 0 0 0 0,0 1 0 0 0,0-1 0 0 0,-1 0 0 0 0,3 1 0 0 0,-2 0 382 0 0,-9-1-94 0 0,-13 3-168 0 0,1-1 1 0 0,-1-1-1 0 0,1-1 0 0 0,-34-4 1 0 0,10-5-51 0 0,-70-24 0 0 0,84 23-65 0 0,13 5 109 0 0,0-1 0 0 0,0 0 1 0 0,-24-15-1 0 0,40 19 186 0 0,6 0-196 0 0,11 0-153 0 0,-8 1 85 0 0,111-15 88 0 0,-55 9-245 0 0,8-4 56 0 0,105-8 496 0 0,-134 15-316 0 0,-33 3-173 0 0,1 0-1 0 0,0 0 0 0 0,0 1 0 0 0,-1 0 1 0 0,1 1-1 0 0,0 0 0 0 0,20 6 1 0 0,-31-7 77 0 0,1 0 1 0 0,-1 0-1 0 0,0 1 1 0 0,0-1 0 0 0,1 0-1 0 0,-1 1 1 0 0,0-1-1 0 0,0 0 1 0 0,0 1 0 0 0,0-1-1 0 0,0 0 1 0 0,0 1-1 0 0,0-1 1 0 0,1 0 0 0 0,-1 1-1 0 0,0-1 1 0 0,0 0-1 0 0,0 1 1 0 0,0-1-1 0 0,0 0 1 0 0,-1 1 0 0 0,1-1-1 0 0,0 0 1 0 0,0 1-1 0 0,0-1 1 0 0,0 0 0 0 0,0 1-1 0 0,0-1 1 0 0,0 0-1 0 0,-1 1 1 0 0,1-1-1 0 0,0 0 1 0 0,0 0 0 0 0,0 1-1 0 0,-1-1 1 0 0,1 0-1 0 0,0 0 1 0 0,0 1 0 0 0,-1-1-1 0 0,-8 11 179 0 0,-1-1-179 0 0,-1-1 0 0 0,0 0 0 0 0,0-1 0 0 0,-16 8-1 0 0,-16 12 13 0 0,-24 19-28 0 0,20-14 0 0 0,-46 42 0 0 0,86-69-23 0 0,-16 16-308 0 0,22-20 296 0 0,0-1 0 0 0,0 1 0 0 0,0-1 1 0 0,0 1-1 0 0,0-1 0 0 0,0 1 0 0 0,1 0 0 0 0,-1 0 1 0 0,0-1-1 0 0,1 1 0 0 0,0 0 0 0 0,-1 0 0 0 0,1 2 1 0 0,0-3-110 0 0,0-1 0 0 0,0 1 0 0 0,1-1 1 0 0,-1 0-1 0 0,0 1 0 0 0,0-1 0 0 0,1 0 1 0 0,-1 1-1 0 0,0-1 0 0 0,1 0 0 0 0,-1 1 1 0 0,0-1-1 0 0,1 0 0 0 0,-1 0 1 0 0,0 1-1 0 0,1-1 0 0 0,-1 0 0 0 0,1 0 1 0 0,-1 0-1 0 0,0 0 0 0 0,1 1 0 0 0,-1-1 1 0 0,1 0-1 0 0,-1 0 0 0 0,1 0 0 0 0,-1 0 1 0 0,0 0-1 0 0,1 0 0 0 0,-1 0 0 0 0,1 0 1 0 0,0 0-1 0 0,12 0-9823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7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1 378 3680 0 0,'0'0'18806'0'0,"17"-16"-16534"0"0,-11 5-1516 0 0,-3 8-437 0 0,-1-1 1 0 0,0 0 0 0 0,0 1-1 0 0,0-1 1 0 0,0 0 0 0 0,-1 0-1 0 0,2-5 1 0 0,13-39 1195 0 0,12-69-574 0 0,-24 95-758 0 0,1 1 133 0 0,-2 0 0 0 0,3-40 0 0 0,-6 61-394 0 0,-3 15 181 0 0,2 12-201 0 0,1-1 1 0 0,1 1-1 0 0,9 49 0 0 0,-9-65 93 0 0,3 14 52 0 0,2 0 0 0 0,0-1 0 0 0,2 0 0 0 0,0 0-1 0 0,19 36 1 0 0,-25-56-54 0 0,1 0 0 0 0,-1 0-1 0 0,1 0 1 0 0,0 0 0 0 0,0 0-1 0 0,0-1 1 0 0,1 0-1 0 0,-1 1 1 0 0,1-1 0 0 0,0-1-1 0 0,0 1 1 0 0,0 0 0 0 0,0-1-1 0 0,0 0 1 0 0,0 0 0 0 0,1 0-1 0 0,-1 0 1 0 0,9 1 0 0 0,-9-3 27 0 0,0 1 0 0 0,0-1 0 0 0,0 0 1 0 0,0 0-1 0 0,0 0 0 0 0,0-1 1 0 0,0 1-1 0 0,0-1 0 0 0,0 0 0 0 0,0-1 1 0 0,0 1-1 0 0,0 0 0 0 0,-1-1 0 0 0,1 0 1 0 0,0 0-1 0 0,-1 0 0 0 0,0 0 1 0 0,1-1-1 0 0,-1 1 0 0 0,0-1 0 0 0,0 0 1 0 0,2-3-1 0 0,6-8 68 0 0,-1 1 0 0 0,-1-1 0 0 0,0-1 0 0 0,13-29 0 0 0,-10 15 53 0 0,13-54-1 0 0,-14 30-606 0 0,4-61-1 0 0,-16 101 370 0 0,1 12-45 0 0,0 0 0 0 0,-1 0 0 0 0,1 0-1 0 0,0-1 1 0 0,0 1 0 0 0,0 0 0 0 0,0 0 0 0 0,0 0-1 0 0,0 0 1 0 0,0 0 0 0 0,0 0 0 0 0,1 0-1 0 0,-1 0 1 0 0,0 0 0 0 0,1 0 0 0 0,-1 0-1 0 0,1 0 1 0 0,-1 0 0 0 0,2-1 0 0 0,-1 2-187 0 0,0 0 0 0 0,1 0 0 0 0,-1 1 0 0 0,0-1 0 0 0,1 1 1 0 0,-1-1-1 0 0,0 1 0 0 0,1-1 0 0 0,-1 1 0 0 0,0 0 0 0 0,2 1 0 0 0,5 4-1916 0 0,1 1-3636 0 0,-1 0-1332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7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81 4144 0 0,'0'0'4203'0'0,"-3"2"-1988"0"0,-27 9 7079 0 0,24-9-8918 0 0,0 0 0 0 0,0 0 0 0 0,0 0-1 0 0,1 1 1 0 0,-1 0 0 0 0,-7 6 0 0 0,8-6-146 0 0,1 1 0 0 0,1 0 0 0 0,-1 0 0 0 0,1 1 1 0 0,-1-1-1 0 0,1 1 0 0 0,0-1 0 0 0,1 1 0 0 0,-1 0 0 0 0,1 0 0 0 0,0 1 0 0 0,0-1 0 0 0,1 0 0 0 0,-1 1 0 0 0,1-1 0 0 0,0 1 0 0 0,1-1 0 0 0,-1 1 0 0 0,1-1 0 0 0,0 1 0 0 0,1-1 0 0 0,-1 1 0 0 0,1-1 0 0 0,0 1 0 0 0,2 5 0 0 0,-2-10-173 0 0,-1 1-1 0 0,1-1 1 0 0,-1 0-1 0 0,1 0 1 0 0,0 1-1 0 0,0-1 0 0 0,-1 0 1 0 0,1 0-1 0 0,0 0 1 0 0,0 0-1 0 0,0 0 0 0 0,0 0 1 0 0,0 0-1 0 0,1 0 1 0 0,-1 0-1 0 0,0 0 0 0 0,0 0 1 0 0,0-1-1 0 0,1 1 1 0 0,-1-1-1 0 0,0 1 1 0 0,1-1-1 0 0,-1 1 0 0 0,1-1 1 0 0,-1 0-1 0 0,0 1 1 0 0,1-1-1 0 0,-1 0 0 0 0,1 0 1 0 0,-1 0-1 0 0,1 0 1 0 0,-1-1-1 0 0,0 1 0 0 0,1 0 1 0 0,-1-1-1 0 0,1 1 1 0 0,-1 0-1 0 0,0-1 1 0 0,1 0-1 0 0,1 0 0 0 0,4-3 57 0 0,0 0-1 0 0,-1-1 0 0 0,1 1 0 0 0,-1-1 1 0 0,10-10-1 0 0,-1-1-150 0 0,-1-2 0 0 0,0 0 0 0 0,-2 0 0 0 0,0-1 0 0 0,-1 0 0 0 0,-1-1 0 0 0,11-31 0 0 0,-18 43-612 0 0,0 0 0 0 0,3-16-1 0 0,-3 9-1238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8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24 113 17503 0 0,'-9'1'1588'0'0,"1"1"-1304"0"0,2 1 4266 0 0,13 11-3177 0 0,-3-11-1228 0 0,0 0 0 0 0,1 0 0 0 0,-1 0 0 0 0,1-1 0 0 0,0 0 0 0 0,-1 0-1 0 0,1 0 1 0 0,0 0 0 0 0,0-1 0 0 0,9 2 0 0 0,-4-1-46 0 0,16 4 136 0 0,-1 0-1 0 0,1-2 0 0 0,0-1 1 0 0,0-2-1 0 0,27-1 1 0 0,74-5 25 0 0,-121 4-247 0 0,-1 0 0 0 0,1 0 0 0 0,0 0 0 0 0,5-3 1 0 0,-9 3-1 0 0,1 1 1 0 0,-1-1 0 0 0,0 0 0 0 0,0 0-1 0 0,0 0 1 0 0,0 0 0 0 0,0-1 0 0 0,-1 1 0 0 0,1 0-1 0 0,0-1 1 0 0,-1 0 0 0 0,1 1 0 0 0,1-3-1 0 0,-2 3-7 0 0,-1 0 0 0 0,0 0-1 0 0,1 0 1 0 0,-1-1-1 0 0,0 1 1 0 0,0 0 0 0 0,0 0-1 0 0,0 0 1 0 0,0 0-1 0 0,0 0 1 0 0,0 0 0 0 0,0 0-1 0 0,0 0 1 0 0,0 0-1 0 0,-1 0 1 0 0,1 0 0 0 0,-1 0-1 0 0,1 0 1 0 0,0 0-1 0 0,-1 0 1 0 0,1 0 0 0 0,-1 0-1 0 0,0 0 1 0 0,1 0-1 0 0,-1 0 1 0 0,-1 0 0 0 0,-22-21 67 0 0,23 21-66 0 0,-16-10-4 0 0,0 1-1 0 0,-1 1 0 0 0,1 0 0 0 0,-35-10 0 0 0,-18-3-2 0 0,62 19 54 0 0,3 0 251 0 0,18-1-82 0 0,-12 4-222 0 0,16-3 80 0 0,0 1 1 0 0,33 1 0 0 0,-12 0 53 0 0,-20 1-7 0 0,27 1 0 0 0,-40 0-86 0 0,1 0 1 0 0,-1-1-1 0 0,0 2 0 0 0,1-1 0 0 0,-1 1 0 0 0,0-1 1 0 0,0 2-1 0 0,0-1 0 0 0,6 4 0 0 0,-9-5-28 0 0,0 0-1 0 0,-1 1 1 0 0,1-1-1 0 0,-1 1 1 0 0,1 0-1 0 0,-1-1 1 0 0,1 1-1 0 0,-1 0 1 0 0,0 0-1 0 0,0 0 1 0 0,0 0-1 0 0,0 0 1 0 0,0 0-1 0 0,0 0 1 0 0,-1 0-1 0 0,1 0 1 0 0,-1 1-1 0 0,1-1 1 0 0,-1 0 0 0 0,0 0-1 0 0,0 1 1 0 0,0-1-1 0 0,0 0 1 0 0,0 0-1 0 0,-1 0 1 0 0,1 1-1 0 0,-1-1 1 0 0,1 0-1 0 0,-1 0 1 0 0,0 0-1 0 0,-1 3 1 0 0,-4 6 72 0 0,1 0 1 0 0,-2-1 0 0 0,1 0 0 0 0,-13 14 0 0 0,13-16-75 0 0,-1 1-187 0 0,-1-1 0 0 0,-1 0 0 0 0,-17 13 0 0 0,-7 7-430 0 0,32-27-19 0 0,10-5-4896 0 0,4-2-3422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8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21191 0 0,'0'0'2127'0'0,"1"1"-1946"0"0,1 4 23 0 0,1 0-1 0 0,-2 1 0 0 0,1-1 1 0 0,0 0-1 0 0,-1 0 0 0 0,0 1 1 0 0,0-1-1 0 0,-1 8 0 0 0,-1 49 1252 0 0,-1-21-789 0 0,-5 142 228 0 0,0 0 425 0 0,10-89-2992 0 0,-9-103-4310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9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21191 0 0,'0'0'1920'0'0,"6"3"-1414"0"0,7 1 791 0 0,0-1 0 0 0,21 4 0 0 0,-19-5-349 0 0,25 9-1 0 0,-39-11-941 0 0,152 47 1424 0 0,-144-44-1989 0 0,0-2 0 0 0,0 1 0 0 0,-1-1 0 0 0,1 0 0 0 0,0-1 0 0 0,0 0 0 0 0,0 0 0 0 0,0-1 0 0 0,0 0 0 0 0,15-5 0 0 0,-12 2-1804 0 0</inkml:trace>
  <inkml:trace contextRef="#ctx0" brushRef="#br0" timeOffset="1">456 0 17103 0 0,'0'0'1551'0'0,"-6"17"-128"0"0,5-14-995 0 0,0 0 1 0 0,0 0-1 0 0,0 0 1 0 0,1 1-1 0 0,-1-1 1 0 0,1 0-1 0 0,0 0 0 0 0,-1 1 1 0 0,2-1-1 0 0,-1 0 1 0 0,0 0-1 0 0,2 6 1 0 0,-2-8-415 0 0,0 1-1 0 0,1-1 1 0 0,0 1 0 0 0,-1-1 0 0 0,1 1 0 0 0,0-1-1 0 0,0 1 1 0 0,-1-1 0 0 0,1 0 0 0 0,0 1 0 0 0,0-1-1 0 0,1 0 1 0 0,-1 0 0 0 0,0 0 0 0 0,0 0 0 0 0,0 0 0 0 0,1 0-1 0 0,-1 0 1 0 0,1-1 0 0 0,-1 1 0 0 0,0 0 0 0 0,1-1-1 0 0,0 1 1 0 0,-1-1 0 0 0,1 1 0 0 0,-1-1 0 0 0,1 0-1 0 0,1 1 1 0 0,6-1-554 0 0,0-1-1 0 0,-1 1 1 0 0,1-1-1 0 0,0-1 1 0 0,-1 1-1 0 0,1-1 1 0 0,-1-1-1 0 0,0 0 1 0 0,1 0 0 0 0,12-8-1 0 0,-78 74 4112 0 0,-104 132 559 0 0,146-173-4115 0 0,1 1-1 0 0,-11 25 1 0 0,31-49-1637 0 0,20-11-3162 0 0,-11 2-3233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9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49 149 12440 0 0,'0'0'957'0'0,"1"2"-624"0"0,1 3 790 0 0,1 1 0 0 0,-1 1 1 0 0,0-1-1 0 0,-1 0 0 0 0,3 13 0 0 0,-3-8-69 0 0,-1 1-1 0 0,-1 19 1 0 0,-4 3 259 0 0,-11 41 0 0 0,13-61-728 0 0,-1 0-99 0 0,-1 0 1 0 0,-7 14 0 0 0,8-18-53 0 0,4-10-407 0 0,0 0 0 0 0,0-1-1 0 0,0 1 1 0 0,0 0 0 0 0,0 0-1 0 0,0-1 1 0 0,0 1 0 0 0,0 0-1 0 0,-1 0 1 0 0,1-1 0 0 0,0 1 0 0 0,0 0-1 0 0,0 0 1 0 0,0-1 0 0 0,0 1-1 0 0,-1 0 1 0 0,1 0 0 0 0,0-1 0 0 0,0 1-1 0 0,0 0 1 0 0,0 0 0 0 0,-1 0-1 0 0,1 0 1 0 0,0-1 0 0 0,0 1-1 0 0,-1 0 1 0 0,1 0 0 0 0,0 0 0 0 0,0 0-1 0 0,-1 0 1 0 0,1 0 0 0 0,0 0-1 0 0,0 0 1 0 0,-1 0 0 0 0,1 0 0 0 0,0 0-1 0 0,-1 0 1 0 0,1 0 0 0 0,0 0-1 0 0,0 0 1 0 0,-1 0 0 0 0,1 0-1 0 0,0 0 1 0 0,0 0 0 0 0,-1 0 0 0 0,1 0-1 0 0,0 0 1 0 0,0 0 0 0 0,-1 1-1 0 0,1-1 1 0 0,0 0 0 0 0,0 0 0 0 0,0 0-1 0 0,-1 0 1 0 0,1 1 0 0 0,0-1-1 0 0,0 0 1 0 0,0 0 0 0 0,-1 0-1 0 0,1 1 1 0 0,0-1 0 0 0,0 0 0 0 0,0 0-1 0 0,0 1 1 0 0,0-1 0 0 0,0 1-1 0 0,-2-19 121 0 0,1 0-1 0 0,1 1 1 0 0,1-1 0 0 0,1 1-1 0 0,0-1 1 0 0,1 1-1 0 0,1 0 1 0 0,0 0-1 0 0,2 0 1 0 0,7-16-1 0 0,-4 12-88 0 0,1 2-1 0 0,1 0 0 0 0,1 0 1 0 0,1 1-1 0 0,0 0 0 0 0,2 1 1 0 0,0 1-1 0 0,0 0 0 0 0,2 1 1 0 0,27-20-1 0 0,-39 32-57 0 0,-1 0 0 0 0,1 1 0 0 0,0 0 0 0 0,0-1 0 0 0,0 1 0 0 0,1 1 0 0 0,-1-1 0 0 0,11-1 0 0 0,-15 3 0 0 0,1 0 0 0 0,0 0 0 0 0,0 0 0 0 0,0 0 0 0 0,0 0 0 0 0,0 0 0 0 0,0 0 0 0 0,0 0 0 0 0,-1 1 0 0 0,1-1 0 0 0,0 1 0 0 0,0 0 0 0 0,0-1 0 0 0,-1 1 0 0 0,1 0 0 0 0,0 0 0 0 0,-1 0 0 0 0,1 0 0 0 0,-1 0 0 0 0,1 0 0 0 0,-1 1 0 0 0,1-1 0 0 0,-1 0 0 0 0,0 1 0 0 0,0-1 0 0 0,0 1 0 0 0,0 0 0 0 0,0-1 0 0 0,1 3 0 0 0,0 2-48 0 0,0 1 0 0 0,-1-1 0 0 0,0 1 1 0 0,0-1-1 0 0,0 1 0 0 0,-1 0 0 0 0,0-1 0 0 0,0 1 0 0 0,-1 0 1 0 0,1-1-1 0 0,-2 1 0 0 0,1-1 0 0 0,-1 1 0 0 0,0-1 0 0 0,0 0 1 0 0,-1 0-1 0 0,1 0 0 0 0,-6 9 0 0 0,4-8-48 0 0,0-1 0 0 0,-1 1 0 0 0,1-1 0 0 0,-1 0 0 0 0,0 0 0 0 0,-1 0 0 0 0,1-1 1 0 0,-1 0-1 0 0,0 0 0 0 0,-1-1 0 0 0,1 1 0 0 0,-1-1 0 0 0,0-1 0 0 0,0 1 0 0 0,-12 3 0 0 0,18-6-1 0 0,0-1-218 0 0,0 0 0 0 0,0 1 0 0 0,-1-1 0 0 0,1 0 1 0 0,0 0-1 0 0,0 0 0 0 0,-1 0 0 0 0,1 0 0 0 0,0 0 0 0 0,0 0 0 0 0,-2 0 0 0 0,-6-5-1901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29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23039 0 0,'7'-1'298'0'0,"1"1"0"0"0,-1-2 0 0 0,1 1 0 0 0,-1-1 0 0 0,0 0 0 0 0,0 0 0 0 0,0-1 0 0 0,8-4 0 0 0,4-3 345 0 0,27-20 0 0 0,-38 25-369 0 0,0-1 1 0 0,-1 1-1 0 0,0-1 0 0 0,0 0 0 0 0,-1-1 0 0 0,0 0 0 0 0,0 0 1 0 0,0 0-1 0 0,-1-1 0 0 0,7-11 0 0 0,-12 19-263 0 0,0-1 0 0 0,0 1 0 0 0,1-1 0 0 0,-1 1 0 0 0,0-1 0 0 0,0 1 0 0 0,0-1 0 0 0,0 1 0 0 0,0-1 0 0 0,0 1 0 0 0,0-1 0 0 0,0 1 0 0 0,0-1 0 0 0,0 1 0 0 0,0-1 0 0 0,0 1 0 0 0,0-1 1 0 0,0 1-1 0 0,0-1 0 0 0,0 1 0 0 0,-1 0 0 0 0,1-1 0 0 0,0 1 0 0 0,0-1 0 0 0,0 1 0 0 0,-1-1 0 0 0,0 0 4 0 0,0 1 0 0 0,0-1 0 0 0,1 1 0 0 0,-1-1-1 0 0,0 1 1 0 0,0 0 0 0 0,0-1 0 0 0,0 1 0 0 0,1 0 0 0 0,-1 0 0 0 0,0-1 0 0 0,0 1 0 0 0,-1 0 0 0 0,-3 0 55 0 0,1 0 0 0 0,-1 1-1 0 0,1-1 1 0 0,-9 3 0 0 0,8-1-16 0 0,0 0-1 0 0,0 1 1 0 0,0 0-1 0 0,0 0 1 0 0,1 0-1 0 0,-1 0 1 0 0,1 1-1 0 0,0 0 1 0 0,0 0-1 0 0,0 0 1 0 0,0 0-1 0 0,1 0 1 0 0,-5 8-1 0 0,1 0 60 0 0,0 0 0 0 0,0 1 0 0 0,1-1 1 0 0,-5 17-1 0 0,9-19-82 0 0,-1 0 1 0 0,1-1-1 0 0,-1 11 1 0 0,3-16-51 0 0,-1-1 0 0 0,1 1 0 0 0,0-1 0 0 0,0 1 1 0 0,1-1-1 0 0,-1 1 0 0 0,1-1 0 0 0,0 0 0 0 0,0 1 0 0 0,0-1 1 0 0,3 6-1 0 0,-4-8-51 0 0,1 0 0 0 0,0 0 0 0 0,0 0 1 0 0,0 0-1 0 0,0 0 0 0 0,0 0 0 0 0,0 0 1 0 0,0-1-1 0 0,0 1 0 0 0,0 0 0 0 0,0-1 1 0 0,0 1-1 0 0,0-1 0 0 0,1 1 0 0 0,-1-1 1 0 0,0 0-1 0 0,0 1 0 0 0,1-1 0 0 0,-1 0 1 0 0,0 0-1 0 0,3 0 0 0 0,29-4-3521 0 0,-22 3 2724 0 0,16-4-1179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42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57 13824 0 0,'0'0'629'0'0,"-5"4"212"0"0,4-2-232 0 0,-1-1-1 0 0,1 1 0 0 0,0-1 1 0 0,0 1-1 0 0,0 0 0 0 0,0-1 1 0 0,1 1-1 0 0,-1 0 0 0 0,0 0 0 0 0,1 0 1 0 0,-1-1-1 0 0,1 1 0 0 0,0 0 1 0 0,-1 3-1 0 0,1 14 1920 0 0,0-16-2806 0 0,-17 354 1264 0 0,14-349-986 0 0,1 9 12 0 0,2-16 52 0 0,0-24 236 0 0,3-2-69 0 0,1-1 1 0 0,1 0-1 0 0,12-34 0 0 0,33-73 956 0 0,-41 113-977 0 0,1-1-1 0 0,1 2 1 0 0,16-22 0 0 0,-19 29-107 0 0,2 0 0 0 0,-1 1-1 0 0,2 0 1 0 0,-1 1 0 0 0,23-17 0 0 0,-30 25-96 0 0,0 0 0 0 0,0 0-1 0 0,1 0 1 0 0,-1 0 0 0 0,1 1 0 0 0,-1-1 0 0 0,1 1-1 0 0,-1 0 1 0 0,1 0 0 0 0,0 1 0 0 0,-1-1 0 0 0,1 1-1 0 0,0 0 1 0 0,0-1 0 0 0,-1 2 0 0 0,1-1 0 0 0,0 0-1 0 0,0 1 1 0 0,-1 0 0 0 0,1 0 0 0 0,0 0 0 0 0,-1 0 0 0 0,1 0-1 0 0,-1 1 1 0 0,0 0 0 0 0,1-1 0 0 0,-1 1 0 0 0,0 1-1 0 0,0-1 1 0 0,0 0 0 0 0,0 1 0 0 0,0-1 0 0 0,-1 1-1 0 0,1 0 1 0 0,-1 0 0 0 0,0 0 0 0 0,0 0 0 0 0,2 4-1 0 0,0 1 25 0 0,-1 1-1 0 0,1 0 0 0 0,-2-1 1 0 0,1 1-1 0 0,-1 0 0 0 0,-1 0 1 0 0,1 0-1 0 0,-1 17 0 0 0,-2-11 6 0 0,0-1 0 0 0,-1 1-1 0 0,0-1 1 0 0,-9 28 0 0 0,-5-2 79 0 0,-1-1 0 0 0,-38 65 0 0 0,53-101-105 0 0,-8 14 16 0 0,-1-1 0 0 0,0 0 0 0 0,-1-1 0 0 0,0 0 0 0 0,-29 25 0 0 0,35-35-65 0 0,0 0 1 0 0,-1 0-1 0 0,0 0 1 0 0,0-1-1 0 0,0 0 1 0 0,0 0-1 0 0,-1-1 1 0 0,1 0-1 0 0,-1 0 1 0 0,0 0-1 0 0,0-1 1 0 0,0-1-1 0 0,0 1 1 0 0,0-1-1 0 0,0-1 1 0 0,-14 0-1 0 0,9-2-539 0 0,0 0 0 0 0,0-1 0 0 0,-18-7 0 0 0,14 3-1235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8:13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98 6448 0 0,'0'0'585'0'0,"8"-18"384"0"0,-6 5 2086 0 0,0 0 0 0 0,-1 0 0 0 0,0-21 1657 0 0,-1 34-4600 0 0,0-1 0 0 0,-1 1 0 0 0,1-1 0 0 0,0 1 0 0 0,0-1 0 0 0,0 1 0 0 0,-1 0 0 0 0,1-1 0 0 0,0 1 0 0 0,0 0 0 0 0,-1-1 0 0 0,1 1 0 0 0,0 0 0 0 0,-1-1 0 0 0,1 1 0 0 0,0 0 0 0 0,-1-1 0 0 0,-1 1-28 0 0,0 0 0 0 0,1 0-1 0 0,-1 0 1 0 0,1 1 0 0 0,-1-1-1 0 0,1 0 1 0 0,-1 1 0 0 0,1-1-1 0 0,-1 1 1 0 0,1-1 0 0 0,0 1-1 0 0,-1 0 1 0 0,1-1 0 0 0,0 1-1 0 0,-1 0 1 0 0,1 0 0 0 0,0 0-1 0 0,0 0 1 0 0,0 0 0 0 0,-2 2 0 0 0,-18 25 153 0 0,7-4-310 0 0,1 1-1 0 0,1 1 1 0 0,-11 35-1 0 0,-15 84 303 0 0,35-128-154 0 0,0 0 1 0 0,2 0 0 0 0,0 25 0 0 0,1-34-50 0 0,0 1 1 0 0,1-1 0 0 0,1 0-1 0 0,-1 1 1 0 0,1-1-1 0 0,1 0 1 0 0,0 0 0 0 0,7 15-1 0 0,-9-20-16 0 0,1 0 0 0 0,0 0 0 0 0,1 0 0 0 0,-1 0 0 0 0,0-1 0 0 0,1 1 0 0 0,-1-1 0 0 0,1 1-1 0 0,0-1 1 0 0,0 0 0 0 0,0 0 0 0 0,0 0 0 0 0,0 0 0 0 0,1-1 0 0 0,-1 0 0 0 0,0 1 0 0 0,1-1 0 0 0,-1 0 0 0 0,1 0 0 0 0,-1-1-1 0 0,8 1 1 0 0,-6-1 35 0 0,0 0 0 0 0,0 0-1 0 0,0-1 1 0 0,0 0 0 0 0,0 0-1 0 0,0 0 1 0 0,0-1 0 0 0,0 0-1 0 0,0 0 1 0 0,0 0 0 0 0,-1 0-1 0 0,1-1 1 0 0,-1 0 0 0 0,7-5-1 0 0,-6 4 57 0 0,0 0-1 0 0,0-1 1 0 0,-1 1 0 0 0,1-1-1 0 0,-1 0 1 0 0,0 0 0 0 0,0-1-1 0 0,-1 1 1 0 0,1-1-1 0 0,-1 0 1 0 0,-1 0 0 0 0,1 0-1 0 0,-1 0 1 0 0,0 0 0 0 0,0-1-1 0 0,-1 1 1 0 0,0-1-1 0 0,1-6 1 0 0,-2 11-69 0 0,0 1 1 0 0,0-1-1 0 0,0 0 0 0 0,0 1 0 0 0,-1-1 0 0 0,1 1 1 0 0,0-1-1 0 0,-1 0 0 0 0,1 1 0 0 0,-1-1 0 0 0,0 1 1 0 0,1 0-1 0 0,-1-1 0 0 0,0 1 0 0 0,0-1 0 0 0,0 1 1 0 0,0 0-1 0 0,0 0 0 0 0,0-1 0 0 0,-2 0 0 0 0,1 1 33 0 0,0 0-1 0 0,0 0 0 0 0,0 0 1 0 0,0 0-1 0 0,0 0 1 0 0,0 0-1 0 0,-1 1 0 0 0,1-1 1 0 0,0 1-1 0 0,-1 0 0 0 0,1-1 1 0 0,-4 1-1 0 0,-2 1 56 0 0,-1 0 0 0 0,0 0 0 0 0,0 1 0 0 0,1 0 0 0 0,-1 1 0 0 0,-8 3 0 0 0,-11 5-354 0 0,1 1 0 0 0,-30 18 0 0 0,33-9 53 0 0,13-7-1872 0 0,7-3-5564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30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0 183 11744 0 0,'0'0'1068'0'0,"14"-3"-75"0"0,-1-1 241 0 0,-1 0-1 0 0,0-1 1 0 0,0 0 0 0 0,14-9 0 0 0,-15 7-827 0 0,0-1 0 0 0,0 0 0 0 0,-1 0 0 0 0,0-1 0 0 0,0 0 0 0 0,-1-1 0 0 0,10-14 0 0 0,-17 22-349 0 0,-1 0 0 0 0,0 0 1 0 0,1 0-1 0 0,-1 0 0 0 0,-1-1 0 0 0,1 1 0 0 0,0 0 0 0 0,0 0 1 0 0,-1-1-1 0 0,1 1 0 0 0,-1-1 0 0 0,0 1 0 0 0,0 0 1 0 0,0-1-1 0 0,0 1 0 0 0,0-1 0 0 0,0 1 0 0 0,-2-4 1 0 0,2 5-21 0 0,0 0 1 0 0,-1 0 0 0 0,1 0 0 0 0,-1 0 0 0 0,1 0 0 0 0,-1 0-1 0 0,1 1 1 0 0,-1-1 0 0 0,0 0 0 0 0,1 0 0 0 0,-1 0 0 0 0,0 1-1 0 0,0-1 1 0 0,0 0 0 0 0,0 1 0 0 0,1-1 0 0 0,-3 0 0 0 0,2 0 11 0 0,-1 1 1 0 0,0 0-1 0 0,1-1 1 0 0,-1 1-1 0 0,1 0 1 0 0,-1 0-1 0 0,0 0 1 0 0,1 0-1 0 0,-1 0 1 0 0,0 0-1 0 0,1 0 1 0 0,-1 1-1 0 0,0-1 1 0 0,-2 1 0 0 0,-1 1 44 0 0,0 1 0 0 0,0-1 0 0 0,0 1 0 0 0,1 0 0 0 0,-1 0 0 0 0,1 1 0 0 0,0-1 0 0 0,-1 1 1 0 0,2 0-1 0 0,-8 9 0 0 0,1 0 89 0 0,1 1 0 0 0,-11 20 0 0 0,15-25-75 0 0,1 1 0 0 0,0 1 1 0 0,0-1-1 0 0,1 1 0 0 0,0-1 0 0 0,1 1 0 0 0,-1 15 0 0 0,2-21-72 0 0,1-1 0 0 0,0 1 1 0 0,0 0-1 0 0,0 0 0 0 0,1 0 0 0 0,-1-1 0 0 0,1 1 0 0 0,1 0 0 0 0,-1-1 1 0 0,0 1-1 0 0,1-1 0 0 0,0 1 0 0 0,0-1 0 0 0,1 0 0 0 0,-1 0 0 0 0,1 0 0 0 0,0 0 1 0 0,6 7-1 0 0,-6-9-77 0 0,-1 0-1 0 0,1 0 1 0 0,-1 0 0 0 0,1-1 0 0 0,0 1-1 0 0,0-1 1 0 0,0 0 0 0 0,0 1 0 0 0,0-1-1 0 0,0-1 1 0 0,0 1 0 0 0,1 0 0 0 0,-1-1 0 0 0,0 1-1 0 0,0-1 1 0 0,0 0 0 0 0,1 0 0 0 0,-1-1-1 0 0,0 1 1 0 0,0 0 0 0 0,0-1 0 0 0,5-1-1 0 0,1-2-919 0 0,-1 1-1 0 0,0-1 0 0 0,0 0 1 0 0,0 0-1 0 0,-1-1 0 0 0,13-10 0 0 0,-7 4-6982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30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5064 0 0,'0'0'14099'0'0,"3"15"-11676"0"0,3 31-370 0 0,-3-35-1714 0 0,-1 0 1 0 0,0 0-1 0 0,-1 0 0 0 0,1 22 0 0 0,-8 46 419 0 0,4-55-506 0 0,-6 15 333 0 0,4-23-251 0 0,-6 7 953 0 0,6-30-584 0 0,4 7-688 0 0,-1-1 0 0 0,1 1 0 0 0,-1 0 0 0 0,1-1 0 0 0,0 1 0 0 0,-1-1 1 0 0,1 1-1 0 0,0-1 0 0 0,0 1 0 0 0,-1-1 0 0 0,1 0 0 0 0,0 1 0 0 0,0-1 0 0 0,0 1 0 0 0,0-1 1 0 0,-1 1-1 0 0,1-2 0 0 0,1-8 127 0 0,0-1 1 0 0,1 1 0 0 0,0 0-1 0 0,0-1 1 0 0,1 1 0 0 0,0 0-1 0 0,1 0 1 0 0,0 1 0 0 0,11-18-1 0 0,-6 11-7 0 0,2 1-1 0 0,0 0 0 0 0,0 1 0 0 0,26-24 0 0 0,-36 38-214 0 0,0-1 1 0 0,0 0-1 0 0,0 1 0 0 0,0-1 1 0 0,0 1-1 0 0,0 0 0 0 0,0-1 1 0 0,0 1-1 0 0,0 0 1 0 0,0-1-1 0 0,0 1 0 0 0,0 0 1 0 0,0 0-1 0 0,0 0 0 0 0,0 0 1 0 0,1 0-1 0 0,-1 0 0 0 0,0 0 1 0 0,0 1-1 0 0,2-1 0 0 0,22 10-6412 0 0,-18-7 1397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31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18487 0 0,'0'0'1675'0'0,"12"10"-694"0"0,-7 0-521 0 0,-1 0 0 0 0,0 0 0 0 0,0 0 0 0 0,-1 1 0 0 0,0 0 0 0 0,-1-1 0 0 0,1 21 0 0 0,2 4 238 0 0,-5-34-651 0 0,5 24 1442 0 0,1 44 0 0 0,-5-77-1095 0 0,0 1 0 0 0,0-1 1 0 0,5-13-1 0 0,0-3-34 0 0,-4 10-176 0 0,2 1-1 0 0,-1-1 1 0 0,2 1-1 0 0,-1 0 1 0 0,2 0-1 0 0,0 0 1 0 0,1 0-1 0 0,15-21 1 0 0,-18 26-125 0 0,-3 7-58 0 0,0-1 1 0 0,0 1-1 0 0,0-1 0 0 0,0 1 0 0 0,0 0 0 0 0,0-1 0 0 0,0 1 0 0 0,0 0 0 0 0,1 0 0 0 0,-1 0 0 0 0,0 0 0 0 0,1 0 1 0 0,1-1-1 0 0,-2 1-40 0 0,0 1 1 0 0,0 0-1 0 0,0 0 1 0 0,0-1 0 0 0,0 1-1 0 0,0 0 1 0 0,-1 0-1 0 0,1 0 1 0 0,0 0 0 0 0,0 0-1 0 0,0 0 1 0 0,0 1-1 0 0,0-1 1 0 0,0 0-1 0 0,0 0 1 0 0,0 1 0 0 0,-1-1-1 0 0,3 1 1 0 0,17 10-943 0 0,-14-7 168 0 0,9 4-1208 0 0,12 6-1930 0 0,-18-11 1636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1:31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11 4608 0 0,'-2'-2'605'0'0,"-1"1"1"0"0,0 0-1 0 0,1-1 1 0 0,-1 1-1 0 0,0 0 1 0 0,0 1-1 0 0,0-1 1 0 0,0 0-1 0 0,0 1 1 0 0,0 0-1 0 0,0 0 1 0 0,0 0-1 0 0,0 0 1 0 0,0 0-1 0 0,0 0 0 0 0,0 1 1 0 0,0 0-1 0 0,0-1 1 0 0,0 1-1 0 0,0 0 1 0 0,0 0-1 0 0,1 1 1 0 0,-1-1-1 0 0,0 1 1 0 0,1-1-1 0 0,-1 1 1 0 0,-2 2-1 0 0,0 0 477 0 0,0 1 0 0 0,0 0 0 0 0,0-1 0 0 0,-6 11-1 0 0,6-8-905 0 0,0 1-1 0 0,1-1 0 0 0,-4 10 0 0 0,6-12 86 0 0,0 1-1 0 0,0-1 0 0 0,1 1 1 0 0,0 0-1 0 0,0-1 1 0 0,0 1-1 0 0,1 9 1 0 0,0-13-224 0 0,0 0 0 0 0,0 0 1 0 0,0-1-1 0 0,0 1 0 0 0,1 0 1 0 0,-1 0-1 0 0,0-1 0 0 0,1 1 1 0 0,0 0-1 0 0,-1-1 1 0 0,1 1-1 0 0,0-1 0 0 0,0 1 1 0 0,0-1-1 0 0,0 1 0 0 0,0-1 1 0 0,0 0-1 0 0,1 1 0 0 0,-1-1 1 0 0,0 0-1 0 0,1 0 0 0 0,-1 0 1 0 0,1 0-1 0 0,-1 0 0 0 0,1 0 1 0 0,-1 0-1 0 0,1-1 0 0 0,0 1 1 0 0,1 0-1 0 0,-1 0-63 0 0,0-1-1 0 0,0 0 1 0 0,-1 0 0 0 0,1 0 0 0 0,0 0-1 0 0,0 0 1 0 0,0 0 0 0 0,0 0-1 0 0,-1-1 1 0 0,1 1 0 0 0,0-1-1 0 0,0 1 1 0 0,-1-1 0 0 0,1 0-1 0 0,0 1 1 0 0,-1-1 0 0 0,1 0 0 0 0,0 0-1 0 0,2-3 1 0 0,2-1-692 0 0,0-1 0 0 0,0 0 0 0 0,6-8 0 0 0,-1 1-1254 0 0,-8 9 1065 0 0,0 1 1 0 0,-1-1-1 0 0,1 0 1 0 0,3-6 0 0 0,0-1-1412 0 0</inkml:trace>
  <inkml:trace contextRef="#ctx0" brushRef="#br0" timeOffset="1">260 8 17711 0 0,'1'1'126'0'0,"1"0"0"0"0,-1 0 0 0 0,0 0-1 0 0,1 0 1 0 0,-1 1 0 0 0,0-1 0 0 0,0 0-1 0 0,0 1 1 0 0,0-1 0 0 0,0 1 0 0 0,0 0-1 0 0,0-1 1 0 0,-1 1 0 0 0,1-1 0 0 0,0 1-1 0 0,-1 0 1 0 0,1 2 0 0 0,4 36 1647 0 0,-4-26-210 0 0,2 46 2970 0 0,-2-57-4405 0 0,-1 0 0 0 0,-1 0 0 0 0,1 0 0 0 0,0 1-1 0 0,-1-1 1 0 0,0 3 0 0 0,-2 12 1204 0 0,-5-25-740 0 0,7 3-523 0 0,0 0-1 0 0,1 0 0 0 0,-1 0 1 0 0,1 0-1 0 0,0 0 1 0 0,0 0-1 0 0,0 0 1 0 0,1 0-1 0 0,-1 0 0 0 0,1 0 1 0 0,0 1-1 0 0,0-1 1 0 0,1 0-1 0 0,-1 0 1 0 0,1 1-1 0 0,-1-1 0 0 0,1 1 1 0 0,0-1-1 0 0,4-3 1 0 0,3-5 66 0 0,1 1 0 0 0,0 0 0 0 0,22-18 0 0 0,-29 27-112 0 0,0 0-1 0 0,0-1 1 0 0,0 1-1 0 0,0 0 1 0 0,1 0-1 0 0,-1 1 1 0 0,1-1 0 0 0,-1 1-1 0 0,1 0 1 0 0,0 0-1 0 0,6-1 1 0 0,-8 2-87 0 0,1-1 0 0 0,-1 1 1 0 0,0 1-1 0 0,1-1 0 0 0,-1 0 1 0 0,0 1-1 0 0,1-1 0 0 0,-1 1 1 0 0,0 0-1 0 0,0-1 0 0 0,1 1 1 0 0,-1 0-1 0 0,0 1 0 0 0,0-1 1 0 0,0 0-1 0 0,0 0 0 0 0,0 1 1 0 0,-1-1-1 0 0,1 1 0 0 0,1 2 1 0 0,4 3-1083 0 0,1-3-55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2:59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48 5064 0 0,'0'-2'12434'0'0,"-3"-10"-10375"0"0,-2-22 9366 0 0,5 50-10723 0 0,-2 42-351 0 0,-2-1 0 0 0,-15 69-1 0 0,-18 121-1123 0 0,37-240 820 0 0,-1 0 0 0 0,0 0 0 0 0,0-1-1 0 0,-1 1 1 0 0,1 0 0 0 0,-6 11 0 0 0,7-18-76 0 0,0 0 0 0 0,0 0 0 0 0,0 0 0 0 0,0 0 0 0 0,0 0 0 0 0,0 0 0 0 0,0 1 0 0 0,0-1 0 0 0,-1 0 0 0 0,1 0 1 0 0,0 0-1 0 0,0 0 0 0 0,0 0 0 0 0,0 0 0 0 0,0 0 0 0 0,0 0 0 0 0,0 0 0 0 0,0 0 0 0 0,0 0 0 0 0,0 0 0 0 0,0 0 0 0 0,-1 0 0 0 0,1 0 0 0 0,0 0 0 0 0,0 0 0 0 0,0 0 0 0 0,0 0 0 0 0,0 1 0 0 0,0-1 0 0 0,0 0 0 0 0,0 0 0 0 0,0-1 1 0 0,-1 1-1 0 0,1 0 0 0 0,0 0 0 0 0,0 0 0 0 0,0 0 0 0 0,0 0 0 0 0,0 0 0 0 0,0 0 0 0 0,0 0 0 0 0,0 0 0 0 0,0 0 0 0 0,-1 0 0 0 0,1 0 0 0 0,0 0 0 0 0,0 0 0 0 0,0 0 0 0 0,-5-7-579 0 0,-2-9-514 0 0,-4-24-5441 0 0,9 26-1880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2:59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0 239 12152 0 0,'0'0'12175'0'0,"2"1"-11803"0"0,0-1 0 0 0,0 0 0 0 0,0 0 0 0 0,-1 0 0 0 0,1 0 0 0 0,0 0 0 0 0,2-1 0 0 0,6-9 295 0 0,-1 0 1 0 0,0-1-1 0 0,0 0 0 0 0,-1 0 1 0 0,6-13-1 0 0,-3 6-278 0 0,15-19 1 0 0,-21 31-308 0 0,8-11 67 0 0,2 0-1 0 0,0 1 0 0 0,30-25 1 0 0,-43 40-149 0 0,-1 0 0 0 0,1 0 0 0 0,0 0 0 0 0,-1 0 1 0 0,1 0-1 0 0,0 0 0 0 0,0 1 0 0 0,0-1 0 0 0,0 1 1 0 0,0-1-1 0 0,0 1 0 0 0,-1 0 0 0 0,1 0 0 0 0,0 0 1 0 0,0 0-1 0 0,0 0 0 0 0,0 0 0 0 0,0 0 0 0 0,0 1 1 0 0,0-1-1 0 0,0 1 0 0 0,0-1 0 0 0,0 1 0 0 0,0 0 1 0 0,-1 0-1 0 0,1 0 0 0 0,0 0 0 0 0,-1 0 0 0 0,1 0 1 0 0,-1 0-1 0 0,1 0 0 0 0,-1 1 0 0 0,3 2 0 0 0,4 5 0 0 0,0 0 0 0 0,-1 1 0 0 0,0 0-1 0 0,8 15 1 0 0,-7-12 0 0 0,10 22 0 0 0,11 14 0 0 0,-26-44 0 0 0,0-1 0 0 0,0 0 0 0 0,1 0 0 0 0,-1 0 0 0 0,1 0 0 0 0,0-1 0 0 0,0 1 0 0 0,5 2 0 0 0,-7-5-147 0 0,-1-1 0 0 0,0 1 1 0 0,1-1-1 0 0,-1 1 0 0 0,1-1 0 0 0,-1 1 0 0 0,1-1 1 0 0,0 0-1 0 0,-1 0 0 0 0,1 0 0 0 0,-1 0 0 0 0,1 0 1 0 0,-1 0-1 0 0,1 0 0 0 0,0 0 0 0 0,-1-1 0 0 0,1 1 1 0 0,-1 0-1 0 0,3-2 0 0 0,1 0-1350 0 0,-1 0-1 0 0,1-1 0 0 0,-1 0 1 0 0,7-5-1 0 0,0-2-8117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23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46 154 2760 0 0,'-3'-1'9719'0'0,"-9"-2"-7868"0"0,10 2-1043 0 0,-1 0 0 0 0,0-1 0 0 0,0 0 0 0 0,1 1 0 0 0,-1-1-1 0 0,-3-3 1 0 0,4 3-890 0 0,1 1 761 0 0,-1-2 672 0 0,-1-4 3782 0 0,3 7-5049 0 0,14 3-49 0 0,10 2 113 0 0,1-1 1 0 0,0 0 0 0 0,-1-2 0 0 0,42-2 0 0 0,-51 0-75 0 0,116-3 58 0 0,-69 0 112 0 0,79-13 0 0 0,-118 13-220 0 0,18-3 78 0 0,212-22 127 0 0,-124 16-163 0 0,-21 0-15 0 0,101-6 168 0 0,-153 14-157 0 0,4-1 111 0 0,0 3 0 0 0,98 9 0 0 0,-84 3-180 0 0,-22-1-2 0 0,1-3-1 0 0,83 0 1 0 0,66-10 293 0 0,28-1 43 0 0,-114 0-212 0 0,79-8 138 0 0,-38 1-98 0 0,139 5 58 0 0,-287 6-213 0 0,280-1 197 0 0,-257 3 51 0 0,50-5-1 0 0,-1 0 37 0 0,-38-1-122 0 0,-31 3-55 0 0,23-1 0 0 0,-33 3-54 0 0,1 0-372 0 0,-4 1-662 0 0,-6 8-1304 0 0,6-2 265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30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52 4144 0 0,'-16'6'1405'0'0,"15"-6"-1002"0"0,0 1 1 0 0,0-1-1 0 0,0 1 0 0 0,0-1 0 0 0,0 1 1 0 0,0-1-1 0 0,-1 0 0 0 0,1 1 0 0 0,0-1 1 0 0,0 0-1 0 0,0 0 0 0 0,-1 0 0 0 0,1 0 1 0 0,0 0-1 0 0,0 0 0 0 0,-1-1 0 0 0,-2 0 893 0 0,4 1-1167 0 0,-1-1 0 0 0,1 1 1 0 0,0-1-1 0 0,-1 0 0 0 0,1 1 1 0 0,0-1-1 0 0,-1 0 0 0 0,1 1 1 0 0,0-1-1 0 0,0 0 0 0 0,0 0 1 0 0,-1 1-1 0 0,1-1 0 0 0,0 0 1 0 0,0 1-1 0 0,0-1 0 0 0,0 0 1 0 0,0 0-1 0 0,0 1 0 0 0,1-2 0 0 0,2-15 1119 0 0,1 4-98 0 0,-4 13-1076 0 0,0-1-1 0 0,0 0 1 0 0,0 0-1 0 0,0 0 1 0 0,0 1-1 0 0,0-1 1 0 0,0 0 0 0 0,1 0-1 0 0,-1 1 1 0 0,0-1-1 0 0,1 0 1 0 0,-1 1-1 0 0,0-1 1 0 0,1 0-1 0 0,-1 1 1 0 0,1-1-1 0 0,0 0 18 0 0,-1 1 0 0 0,1 0 0 0 0,0 0 0 0 0,-1-1-1 0 0,1 1 1 0 0,0 0 0 0 0,-1 0 0 0 0,1 0 0 0 0,0 0-1 0 0,-1 0 1 0 0,1 0 0 0 0,0 0 0 0 0,-1 0 0 0 0,1 0-1 0 0,0 0 1 0 0,-1 0 0 0 0,1 1 0 0 0,0-1 0 0 0,-1 0-1 0 0,1 0 1 0 0,0 1 0 0 0,-1-1 0 0 0,1 1-1 0 0,21 11 181 0 0,-11-5-57 0 0,-9-6-189 0 0,10 5 116 0 0,0 0-1 0 0,1-1 1 0 0,-1 0 0 0 0,18 4-1 0 0,69 14-68 0 0,4-8 760 0 0,-84-14-616 0 0,1 0 0 0 0,-1-2 0 0 0,29-3 0 0 0,65-10 200 0 0,179 2 0 0 0,-118 16-233 0 0,-78 7-642 0 0,-32-3 1025 0 0,-19-1-163 0 0,-27-4-301 0 0,21 2 1 0 0,112 0 415 0 0,4 1-133 0 0,1 1 542 0 0,8 4-312 0 0,-46-1-102 0 0,104-3 672 0 0,-146-9-821 0 0,68 3 207 0 0,-17 2-60 0 0,-93-3-326 0 0,31 3-145 0 0,-60-3-40 0 0,0 2 0 0 0,-2 1 0 0 0,-1 0-85 0 0,-1 3-156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36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11600 0 0,'0'0'1053'0'0,"3"-15"2311"0"0,-2 10-2790 0 0,0 1 0 0 0,0 0-1 0 0,1 0 1 0 0,0 0 0 0 0,0 0 0 0 0,0 1 0 0 0,0-1 0 0 0,0 0 0 0 0,1 1 0 0 0,0 0-1 0 0,3-4 1 0 0,-3 2 362 0 0,-2 4-883 0 0,-1 1-1 0 0,0 0 0 0 0,0-1 0 0 0,0 1 0 0 0,0 0 0 0 0,0-1 1 0 0,1 1-1 0 0,-1 0 0 0 0,0-1 0 0 0,0 1 0 0 0,1 0 1 0 0,-1 0-1 0 0,0 0 0 0 0,0-1 0 0 0,1 1 0 0 0,-1 0 1 0 0,0 0-1 0 0,1 0 0 0 0,-1-1 0 0 0,0 1 0 0 0,1 0 0 0 0,-1 0 1 0 0,0 0-1 0 0,1 0 0 0 0,-1 0 0 0 0,0 0 0 0 0,1 0 1 0 0,-1 0-1 0 0,0 0 0 0 0,1 0 0 0 0,-1 0 0 0 0,0 0 1 0 0,1 0-1 0 0,0 0 0 0 0,0 0 41 0 0,0 0 0 0 0,0 1 0 0 0,1-1 1 0 0,-1 0-1 0 0,0 1 0 0 0,0-1 0 0 0,0 1 0 0 0,1-1 0 0 0,-1 1 0 0 0,0 0 1 0 0,0-1-1 0 0,0 1 0 0 0,0 0 0 0 0,0 0 0 0 0,0 0 0 0 0,0-1 1 0 0,-1 1-1 0 0,1 0 0 0 0,0 0 0 0 0,0 1 0 0 0,-1-1 0 0 0,1 0 1 0 0,-1 0-1 0 0,1 0 0 0 0,-1 0 0 0 0,1 0 0 0 0,-1 1 0 0 0,0-1 0 0 0,1 0 1 0 0,-1 0-1 0 0,0 3 0 0 0,1 3 115 0 0,0 1-1 0 0,-1-1 1 0 0,0 1 0 0 0,-1 8 0 0 0,-16 129 573 0 0,17-144-778 0 0,0 1 0 0 0,0 0 0 0 0,0 0 0 0 0,0 0 0 0 0,0 0 0 0 0,0 0 0 0 0,1 0 0 0 0,-1 0 0 0 0,1 0 0 0 0,-1-1 0 0 0,1 1 0 0 0,0 0-1 0 0,1 3 1 0 0,-1-4-196 0 0,-1 0-1 0 0,1-1 0 0 0,0 1 0 0 0,-1 0 0 0 0,1 0 0 0 0,0-1 1 0 0,0 1-1 0 0,0 0 0 0 0,0-1 0 0 0,-1 1 0 0 0,1-1 0 0 0,0 1 1 0 0,0-1-1 0 0,0 1 0 0 0,0-1 0 0 0,0 0 0 0 0,0 1 0 0 0,0-1 0 0 0,1 0 1 0 0,-1 0-1 0 0,0 0 0 0 0,0 0 0 0 0,0 0 0 0 0,0 0 0 0 0,1 0 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37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33 3680 0 0,'-13'-16'19590'0'0,"11"15"-19135"0"0,1-1 0 0 0,-1 1 0 0 0,0-1 0 0 0,1 1 0 0 0,-1-1 0 0 0,1 0 0 0 0,-3-3 2146 0 0,-2 21-2147 0 0,4-5-439 0 0,1-1 1 0 0,0 0 0 0 0,1 0 0 0 0,0 1-1 0 0,1-1 1 0 0,0 0 0 0 0,0 0-1 0 0,6 18 1 0 0,-7-23-320 0 0,2-2 0 0 0,-1 1-1 0 0,0 0 1 0 0,1 0 0 0 0,0 0-1 0 0,-1-1 1 0 0,2 1 0 0 0,-1 0 0 0 0,0-1-1 0 0,1 0 1 0 0,-1 0 0 0 0,1 0 0 0 0,0 0-1 0 0,0 0 1 0 0,0 0 0 0 0,1-1-1 0 0,-1 1 1 0 0,6 2 0 0 0,3 1-1263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8:2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167 927 2760 0 0,'0'0'125'0'0,"-1"1"-3"0"0,0 12 11171 0 0,10-6-8326 0 0,13 2-3799 0 0,-13-7 1842 0 0,7 3-742 0 0,0 0 1 0 0,0-1-1 0 0,1-1 0 0 0,0-1 1 0 0,24 1-1 0 0,87-7 533 0 0,-53 0-346 0 0,109-5 135 0 0,87 17 768 0 0,-151-6-294 0 0,54 4-852 0 0,-13 2 886 0 0,-16-1-262 0 0,-56 1-1177 0 0,203 13 612 0 0,46-35 156 0 0,-300 10-305 0 0,52-13 1 0 0,-8-7 11 0 0,-69 19-47 0 0,-1-1 0 0 0,0 0 1 0 0,0-1-1 0 0,-1 0 1 0 0,1 0-1 0 0,-2-2 0 0 0,1 1 1 0 0,-1-1-1 0 0,-1-1 1 0 0,1 0-1 0 0,-2 0 0 0 0,1 0 1 0 0,-1-1-1 0 0,-1-1 1 0 0,0 1-1 0 0,-1-1 0 0 0,9-21 1 0 0,-7 11 50 0 0,-2 8 78 0 0,-1 0 1 0 0,6-24 0 0 0,-9 27-30 0 0,1 0 69 0 0,-1-1 0 0 0,0-21-1 0 0,-2 24-346 0 0,1-2 34 0 0,-1 0-1 0 0,-1 0 1 0 0,0 0-1 0 0,0 0 1 0 0,-5-17-1 0 0,1 14 85 0 0,3 6-12 0 0,-1 0 0 0 0,0 0-1 0 0,-4-8 1 0 0,-3 0 14 0 0,0 0 1 0 0,-1 1 0 0 0,-1 0-1 0 0,0 1 1 0 0,-1 0-1 0 0,-1 1 1 0 0,0 1 0 0 0,-21-16-1 0 0,0 5 28 0 0,-1 2 0 0 0,-63-29 0 0 0,-118-41-209 0 0,86 45 108 0 0,53 20 24 0 0,17 8-27 0 0,-71-12-1 0 0,97 22-4 0 0,-13 1-16 0 0,0 1 0 0 0,-73 2-1 0 0,-48 11 5 0 0,163-6 64 0 0,-69-3 328 0 0,43 1-168 0 0,-70-5-294 0 0,-49-1-207 0 0,122 7 329 0 0,-94 3-29 0 0,66 1 5 0 0,-63 14 0 0 0,69-8 345 0 0,-59 4 1 0 0,45-4-1000 0 0,53-8 649 0 0,5 0 33 0 0,0 0 0 0 0,0 0 0 0 0,0 1 0 0 0,0 0 0 0 0,1 0 0 0 0,-1 1 0 0 0,-5 4 0 0 0,-1 1-13 0 0,1 1-1 0 0,-15 14 1 0 0,-69 82-31 0 0,60-65 40 0 0,16-16-3 0 0,2 1 0 0 0,1 0-1 0 0,-18 36 1 0 0,24-40 12 0 0,-3 7-16 0 0,1 1-1 0 0,-10 41 1 0 0,14-43 13 0 0,2-7-10 0 0,1 0 0 0 0,1 0 0 0 0,0 1 0 0 0,2-1 0 0 0,1 1 0 0 0,1 0 0 0 0,2 33 0 0 0,0-46 16 0 0,1-1 0 0 0,0 1 0 0 0,1 0 0 0 0,0-1 0 0 0,0 0 0 0 0,1 0 0 0 0,8 15 0 0 0,-7-16 3 0 0,0-1 0 0 0,0 1 0 0 0,1-1 0 0 0,0 0 0 0 0,0-1 0 0 0,0 1-1 0 0,1-1 1 0 0,0 0 0 0 0,0-1 0 0 0,13 7 0 0 0,3-1 8 0 0,1-1-1 0 0,30 7 1 0 0,-16-8 161 0 0,72 7 0 0 0,-17-6 183 0 0,-77-9-287 0 0,-14-1-55 0 0,0 1-1 0 0,0 0 1 0 0,0 0-1 0 0,0 0 1 0 0,0 0 0 0 0,0 0-1 0 0,0 0 1 0 0,0 1-1 0 0,0-1 1 0 0,0 0 0 0 0,0 1-1 0 0,3 1 1 0 0,-4-2 11 0 0,0 1 0 0 0,0-1 0 0 0,-1 0 1 0 0,1 0-1 0 0,0 1 0 0 0,0-1 0 0 0,-1 0 0 0 0,1 0 0 0 0,0 0 1 0 0,0 0-1 0 0,0 0 0 0 0,0 0 0 0 0,-1 0 0 0 0,1 0 1 0 0,1-1-1 0 0,7 1-1001 0 0,5 3-2885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37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12440 0 0,'0'0'10473'0'0,"5"12"-6516"0"0,-3-4-3534 0 0,-1 0 0 0 0,0-1 0 0 0,0 1 1 0 0,-1 0-1 0 0,0 0 0 0 0,-1 0 0 0 0,1-1 0 0 0,-4 14 1 0 0,-1 27-328 0 0,5-42-552 0 0,-1 0 614 0 0,1 0 0 0 0,1 0 1 0 0,1 10-1 0 0,-2-15-407 0 0,0 1-1 0 0,1-1 0 0 0,-1 0 1 0 0,1 0-1 0 0,-1 0 1 0 0,1 0-1 0 0,-1 0 1 0 0,1 0-1 0 0,0 0 0 0 0,1 2 1 0 0,-2-3-165 0 0,1 1 1 0 0,-1-1-1 0 0,1 0 0 0 0,0 1 1 0 0,-1-1-1 0 0,1 0 1 0 0,-1 1-1 0 0,1-1 1 0 0,0 0-1 0 0,-1 0 1 0 0,1 1-1 0 0,0-1 0 0 0,-1 0 1 0 0,1 0-1 0 0,0 0 1 0 0,0 0-1 0 0,-1 0 1 0 0,1 0-1 0 0,1 0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37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23039 0 0,'0'0'512'0'0,"-5"6"96"0"0,-1 1 32 0 0,1 3 0 0 0,-7-2-512 0 0,4 4-128 0 0,2 3 0 0 0,-3-3 0 0 0,1 4 144 0 0,0 1 8 0 0,-1 0 0 0 0,3 6 0 0 0,4-5-408 0 0,-1-4-88 0 0,0-1-8 0 0,1-1-8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42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8 3224 0 0,'-8'27'17830'0'0,"9"-28"-17747"0"0,-1 0-1 0 0,1 0 1 0 0,-1 0-1 0 0,1 1 0 0 0,0-1 1 0 0,-1 0-1 0 0,1 0 1 0 0,0 1-1 0 0,0-1 1 0 0,0 0-1 0 0,0 1 1 0 0,-1-1-1 0 0,1 1 1 0 0,0-1-1 0 0,0 1 1 0 0,0-1-1 0 0,0 1 1 0 0,0 0-1 0 0,2-1 1 0 0,8-4 884 0 0,-8 3-827 0 0,0 0 0 0 0,1 0-1 0 0,-1 0 1 0 0,1 1 0 0 0,-1-1 0 0 0,1 1-1 0 0,-1 0 1 0 0,1 0 0 0 0,0 0 0 0 0,0 1-1 0 0,6-1 1 0 0,8 1 150 0 0,22 2 0 0 0,-5 0-83 0 0,-14-1 43 0 0,33 6-1 0 0,-34-4-120 0 0,32 1-1 0 0,74-3 107 0 0,-2 1-18 0 0,-73-1 47 0 0,77 13 0 0 0,49 19-171 0 0,-64-11-202 0 0,-112-21 109 0 0,22 3 29 0 0,0 0 1 0 0,35 0-1 0 0,217-12 1126 0 0,3-13-779 0 0,71 3-30 0 0,-226 12-196 0 0,-1 1 191 0 0,-49 8 22 0 0,-71-3-310 0 0,4 1 14 0 0,-5 0 89 0 0,-9-1-1175 0 0,-2 3-1468 0 0,-2 1-7438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0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21 4144 0 0,'-23'13'1179'0'0,"-16"9"14472"0"0,47-20-15486 0 0,-7-1 111 0 0,24-1 491 0 0,18 3-10 0 0,75-4 1 0 0,17-15 651 0 0,-20 2-448 0 0,127 2-634 0 0,-216 11-282 0 0,64 0 221 0 0,155 19-1 0 0,-131-8 458 0 0,-16-2-185 0 0,-16-4-218 0 0,-33-3-184 0 0,-7-1 62 0 0,0-2-1 0 0,78-15 0 0 0,-47 6 123 0 0,-38 6-230 0 0,3 0 141 0 0,51-2 0 0 0,-69 9 73 0 0,-40 0-296 0 0,16-2-305 0 0,0 1 0 0 0,0-1 0 0 0,0 0 1 0 0,-8-1-1 0 0,-8-6-3888 0 0,7 0-4953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1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26 4144 0 0,'-17'0'663'0'0,"8"-2"2064"0"0,7 2-2043 0 0,0 0 1 0 0,1 0-1 0 0,-1 0 0 0 0,1 0 1 0 0,-1-1-1 0 0,1 1 1 0 0,-1 0-1 0 0,1-1 0 0 0,-1 0 1 0 0,1 1-1 0 0,-1-1 1 0 0,1 0-1 0 0,-3-1 0 0 0,4 2-615 0 0,0-1 0 0 0,0 1-1 0 0,0 0 1 0 0,-1 0-1 0 0,1-1 1 0 0,0 1 0 0 0,0 0-1 0 0,0 0 1 0 0,0-1-1 0 0,0 1 1 0 0,0 0-1 0 0,0 0 1 0 0,0-1 0 0 0,0 1-1 0 0,0 0 1 0 0,0-1-1 0 0,0 1 1 0 0,0 0-1 0 0,0 0 1 0 0,0-1 0 0 0,0 1-1 0 0,0 0 1 0 0,0-1-1 0 0,0 1 1 0 0,0 0-1 0 0,0 0 1 0 0,0-1 0 0 0,0 1-1 0 0,1 0 1 0 0,-1 0-1 0 0,0-1 1 0 0,0 1-1 0 0,0 0 1 0 0,0 0 0 0 0,1-1-1 0 0,-1 1 1 0 0,0 0-1 0 0,0 0 1 0 0,1 0 0 0 0,-1 0-1 0 0,0-1 1 0 0,0 1-1 0 0,1 0 1 0 0,-1 0-1 0 0,0 0 1 0 0,0 0 0 0 0,1 0-1 0 0,-1 0 1 0 0,0 0-1 0 0,1 0 1 0 0,-1 0-1 0 0,1 0 1 0 0,15-4 371 0 0,-16 3-393 0 0,7 1 93 0 0,0 0-1 0 0,-1 0 1 0 0,1 0 0 0 0,0 1 0 0 0,0 0 0 0 0,8 2 0 0 0,20 3 415 0 0,123 11 1264 0 0,-88-7-1338 0 0,76 0-1 0 0,9-5-16 0 0,70-2 159 0 0,-16-5-133 0 0,-112 3-199 0 0,-82-1-235 0 0,-1 1 1 0 0,-1 1-1 0 0,16 3 0 0 0,-23-3-20 0 0,5 1 139 0 0,-4 2-1916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4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64 122 10136 0 0,'-2'3'148'0'0,"0"-1"0"0"0,-1 1 0 0 0,0-1 0 0 0,1 0 0 0 0,-1 0 0 0 0,0 0 0 0 0,0 0 0 0 0,-4 1 0 0 0,6-2 188 0 0,0-1 1 0 0,-1 1-1 0 0,1-1 1 0 0,-1 0 0 0 0,0 0-1 0 0,1 0 1 0 0,-1 0-1 0 0,1 0 1 0 0,-1 0-1 0 0,1 0 1 0 0,-1 0-1 0 0,1 0 1 0 0,-1-1-1 0 0,1 1 1 0 0,-1-1-1 0 0,1 1 1 0 0,-1-1-1 0 0,1 0 1 0 0,0 1-1 0 0,-4-3 3000 0 0,5 3-3297 0 0,0-1-1 0 0,0 1 1 0 0,0 0-1 0 0,-1 0 1 0 0,1 0 0 0 0,0 0-1 0 0,0 0 1 0 0,0 0-1 0 0,0 0 1 0 0,0 0 0 0 0,0-1-1 0 0,0 1 1 0 0,0 0-1 0 0,0 0 1 0 0,0 0 0 0 0,0 0-1 0 0,0 0 1 0 0,0 0-1 0 0,0 0 1 0 0,0-1 0 0 0,0 1-1 0 0,0 0 1 0 0,0 0-1 0 0,0 0 1 0 0,0 0 0 0 0,0 0-1 0 0,0 0 1 0 0,0-1-1 0 0,0 1 1 0 0,0 0 0 0 0,0 0-1 0 0,0 0 1 0 0,0 0-1 0 0,0 0 1 0 0,0 0 0 0 0,0-1-1 0 0,0 1 1 0 0,0 0-1 0 0,0 0 1 0 0,0 0 0 0 0,1 0-1 0 0,-1 0 1 0 0,0 0-1 0 0,0 0 1 0 0,0 0 0 0 0,0 0-1 0 0,0 0 1 0 0,0-1-1 0 0,6-4 979 0 0,7 1-579 0 0,0 1 1 0 0,0 0 0 0 0,0 0-1 0 0,27 0 1 0 0,54 5 815 0 0,-76-1-1272 0 0,159 14 205 0 0,13 1-14 0 0,-11-5-120 0 0,33 1 13 0 0,-61-3-4 0 0,9 0-51 0 0,190 5-11 0 0,156-36 64 0 0,-456 16-64 0 0,99 1 0 0 0,-68 3 40 0 0,-62 1-27 0 0,3-2-2 0 0,14-1 124 0 0,-35 4 49 0 0,-10-1-20 0 0,-44-6 311 0 0,-54-14 0 0 0,72 12-266 0 0,16 5-73 0 0,1-1-1 0 0,-1-1 1 0 0,-31-14-1 0 0,37 13-61 0 0,-8-3 31 0 0,0-2 0 0 0,-26-18 0 0 0,14 8 47 0 0,33 22-151 0 0,0 0-1 0 0,0 0 0 0 0,0 0 0 0 0,0 0 0 0 0,0 0 0 0 0,0 0 1 0 0,0 0-1 0 0,0-1 0 0 0,0 1 0 0 0,0 0 0 0 0,1 0 0 0 0,-1 0 1 0 0,0 0-1 0 0,0 0 0 0 0,0 0 0 0 0,0 0 0 0 0,0 0 1 0 0,0 0-1 0 0,0 0 0 0 0,0 0 0 0 0,0 0 0 0 0,0 0 0 0 0,0 0 1 0 0,0 0-1 0 0,0 0 0 0 0,0 0 0 0 0,0 0 0 0 0,0 0 0 0 0,0 0 1 0 0,0 0-1 0 0,0 0 0 0 0,0-1 0 0 0,0 1 0 0 0,0 0 1 0 0,0 0-1 0 0,0 0 0 0 0,0 0 0 0 0,0 0 0 0 0,0 0 0 0 0,0 0 1 0 0,0 0-1 0 0,0 0 0 0 0,0 0 0 0 0,0 0 0 0 0,0 0 0 0 0,0 0 1 0 0,0 0-1 0 0,0 0 0 0 0,0 0 0 0 0,0 0 0 0 0,-1 0 1 0 0,1 0-1 0 0,0 0 0 0 0,0 0 0 0 0,0 0 0 0 0,0 0 0 0 0,0 0 1 0 0,0 0-1 0 0,0-1 0 0 0,0 1 0 0 0,0 0 0 0 0,7 1 0 0 0,9 2 19 0 0,28 6 303 0 0,105 18-631 0 0,-137-26 311 0 0,0 0-1 0 0,0 1 1 0 0,0 1-1 0 0,0 0 1 0 0,-1 0-1 0 0,14 6 1 0 0,-24-8 3 0 0,0 0 1 0 0,0-1-1 0 0,0 1 1 0 0,0 0-1 0 0,0 0 1 0 0,0-1-1 0 0,0 1 1 0 0,0 0-1 0 0,-1 0 1 0 0,1 0-1 0 0,0 0 1 0 0,0 0-1 0 0,-1 0 1 0 0,1 1-1 0 0,0-1 0 0 0,-1 0 1 0 0,0 0-1 0 0,1 0 1 0 0,-1 0-1 0 0,1 1 1 0 0,-1-1-1 0 0,0 0 1 0 0,0 0-1 0 0,0 1 1 0 0,0-1-1 0 0,0 0 1 0 0,0 1-1 0 0,0-1 1 0 0,0 0-1 0 0,-1 0 1 0 0,1 1-1 0 0,0-1 1 0 0,-1 0-1 0 0,1 0 1 0 0,-1 0-1 0 0,1 0 1 0 0,-2 3-1 0 0,-2 3 18 0 0,0-1 0 0 0,-1 1 0 0 0,0-1 1 0 0,-8 10-1 0 0,-23 19 57 0 0,-2-2 1 0 0,-71 49 0 0 0,23-18-34 0 0,62-47-6 0 0,-16 15-779 0 0,36-29 465 0 0,1 0 0 0 0,-1 1 0 0 0,1 0 1 0 0,0-1-1 0 0,0 1 0 0 0,1 0 0 0 0,-1 1 0 0 0,-1 3 0 0 0,0 3-1462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5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76 5240 0 0,'14'-5'512'0'0,"-6"1"510"0"0,1-2 0 0 0,-1 1 0 0 0,0-1 1 0 0,0 0-1 0 0,-1 0 0 0 0,0-1 0 0 0,0 0 0 0 0,9-14 1820 0 0,-16 21-2777 0 0,0 0-1 0 0,-1 0 0 0 0,1-1 0 0 0,0 1 0 0 0,0 0 0 0 0,-1 0 0 0 0,1 0 1 0 0,0 0-1 0 0,-1-1 0 0 0,1 1 0 0 0,0 0 0 0 0,-1 0 0 0 0,1 0 0 0 0,0 0 1 0 0,-1 0-1 0 0,1 0 0 0 0,0 0 0 0 0,-1 0 0 0 0,1 0 0 0 0,0 0 0 0 0,-1 0 1 0 0,1 0-1 0 0,0 0 0 0 0,-1 0 0 0 0,1 0 0 0 0,-1 1 0 0 0,-10 1 792 0 0,-3 2 86 0 0,0 2 0 0 0,1-1-1 0 0,-1 2 1 0 0,-14 9-1 0 0,-48 38 58 0 0,25-16 237 0 0,33-26-633 0 0,1 2-1 0 0,-30 30 1 0 0,47-43-577 0 0,-1-1-1 0 0,0 1 1 0 0,1-1 0 0 0,-1 1-1 0 0,1 0 1 0 0,-1-1 0 0 0,1 1 0 0 0,-1 0-1 0 0,1-1 1 0 0,0 1 0 0 0,-1 0 0 0 0,1 0-1 0 0,0-1 1 0 0,-1 1 0 0 0,1 0 0 0 0,0 0-1 0 0,0 0 1 0 0,0-1 0 0 0,0 1 0 0 0,0 0-1 0 0,0 0 1 0 0,0 0 0 0 0,0 1-1 0 0,0-2-7 0 0,1 1-1 0 0,-1 0 0 0 0,1 0 1 0 0,0-1-1 0 0,-1 1 0 0 0,1 0 0 0 0,-1-1 1 0 0,1 1-1 0 0,0 0 0 0 0,0-1 0 0 0,-1 1 1 0 0,1-1-1 0 0,0 1 0 0 0,0-1 1 0 0,0 0-1 0 0,-1 1 0 0 0,3-1 0 0 0,4 3 20 0 0,1-2-1 0 0,-1 1 1 0 0,16 0-1 0 0,-21-2-32 0 0,28 1 141 0 0,53-6-1 0 0,0 0 146 0 0,-78 5-263 0 0,1 1 0 0 0,-1-1 0 0 0,1 1 0 0 0,-1-1-1 0 0,0 2 1 0 0,0-1 0 0 0,0 1 0 0 0,0-1 0 0 0,7 4 0 0 0,-10-4-15 0 0,-1 0 1 0 0,1 0 0 0 0,-1 0-1 0 0,0 0 1 0 0,1 0-1 0 0,-1 0 1 0 0,0 1 0 0 0,0-1-1 0 0,0 0 1 0 0,0 1-1 0 0,0-1 1 0 0,0 1 0 0 0,0-1-1 0 0,0 1 1 0 0,0-1-1 0 0,-1 1 1 0 0,1-1 0 0 0,-1 1-1 0 0,1 0 1 0 0,-1 0-1 0 0,1-1 1 0 0,-1 1 0 0 0,0 0-1 0 0,0-1 1 0 0,0 1-1 0 0,0 0 1 0 0,0 0 0 0 0,-1-1-1 0 0,1 1 1 0 0,0 0-1 0 0,-1 2 1 0 0,-2 4 94 0 0,0 0 1 0 0,-1-1-1 0 0,0 1 0 0 0,0-1 0 0 0,0 0 1 0 0,-10 12-1 0 0,-37 38 348 0 0,48-53-468 0 0,-19 19-136 0 0,-1-1 0 0 0,0 0-1 0 0,-2-2 1 0 0,-28 19 0 0 0,50-38-192 0 0,0 1 0 0 0,0-1 1 0 0,0 1-1 0 0,0-1 0 0 0,0 0 1 0 0,0 0-1 0 0,0 0 0 0 0,0-1 1 0 0,-5 1-1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5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359 1 21191 0 0,'-6'6'363'0'0,"1"1"0"0"0,0 0-1 0 0,0 1 1 0 0,1-1-1 0 0,0 1 1 0 0,-4 11-1 0 0,-14 51 95 0 0,14-44 316 0 0,-9 57-155 0 0,6-23-628 0 0,-20 100 1133 0 0,22-111-679 0 0,3-10-459 0 0,2 0 0 0 0,0 46 0 0 0,9-52-744 0 0,0-2-6648 0 0,-7-15-732 0 0</inkml:trace>
  <inkml:trace contextRef="#ctx0" brushRef="#br0" timeOffset="1">1 604 23927 0 0,'0'0'2166'0'0,"9"0"-1740"0"0,3-3-272 0 0,1 0-1 0 0,21-9 0 0 0,0 0 25 0 0,10-1-333 0 0,84-12 1 0 0,-52 19-7811 0 0,-43 5-158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6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15264 0 0,'-4'5'132'0'0,"-5"8"2781"0"0,15-9-524 0 0,-4-4-2336 0 0,1 1 0 0 0,-1 1 0 0 0,0-1 0 0 0,1 0 1 0 0,-1 0-1 0 0,0 1 0 0 0,0 0 0 0 0,0-1 0 0 0,0 1 0 0 0,0 0 0 0 0,-1 0 0 0 0,1 0 0 0 0,0 0 0 0 0,-1 0 1 0 0,0 0-1 0 0,1 0 0 0 0,-1 1 0 0 0,0-1 0 0 0,0 0 0 0 0,0 1 0 0 0,0-1 0 0 0,0 4 0 0 0,1 6 280 0 0,0 0-1 0 0,-1 0 1 0 0,-1 21-1 0 0,0 0-78 0 0,0-16 138 0 0,0 1-1 0 0,-4 24 1 0 0,-1 21 481 0 0,4-59-870 0 0,1 0 0 0 0,-1 1 0 0 0,0-1-1 0 0,0 0 1 0 0,-3 6 0 0 0,-2 11-4 0 0,6-20 7 0 0,0 0-3 0 0,0-1-1 0 0,0 1 1 0 0,0-1 0 0 0,0 0-1 0 0,0 1 1 0 0,0-1 0 0 0,0 0-1 0 0,0 1 1 0 0,-1-1 0 0 0,1 0-1 0 0,0 1 1 0 0,0-1-1 0 0,0 0 1 0 0,-1 1 0 0 0,1-1-1 0 0,0 0 1 0 0,0 1 0 0 0,-1-1-1 0 0,1 0 1 0 0,0 0 0 0 0,0 1-1 0 0,-1-1 1 0 0,1 0 0 0 0,-1 1-1 0 0,1-1 369 0 0,0-3-167 0 0,1-1 1 0 0,0 1-1 0 0,0 0 1 0 0,0 0-1 0 0,1 0 1 0 0,-1 0-1 0 0,1 0 1 0 0,-1 0-1 0 0,1 0 1 0 0,3-3 0 0 0,4-7 166 0 0,1-6 117 0 0,24-32 0 0 0,-1 6-119 0 0,-22 28-223 0 0,0 1-1 0 0,25-26 0 0 0,-28 35-239 0 0,-2 0 168 0 0,1 0 0 0 0,1 1 0 0 0,-1 0 0 0 0,16-10 0 0 0,-20 15-196 0 0,0 0 1 0 0,0-1-1 0 0,0 1 0 0 0,0 1 0 0 0,0-1 1 0 0,0 0-1 0 0,0 1 0 0 0,1-1 0 0 0,-1 1 1 0 0,0 0-1 0 0,0 0 0 0 0,0 0 1 0 0,1 1-1 0 0,-1-1 0 0 0,0 1 0 0 0,0-1 1 0 0,0 1-1 0 0,6 3 0 0 0,18 11-2423 0 0,-13-8 634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6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88 9216 0 0,'-5'-2'352'0'0,"0"0"1"0"0,0 1 0 0 0,0 0-1 0 0,-1 0 1 0 0,1 1 0 0 0,-1-1-1 0 0,1 1 1 0 0,0 0-1 0 0,-7 1 1 0 0,-1 1 2605 0 0,1 0 0 0 0,-21 6 1 0 0,25-5-2587 0 0,0 0 0 0 0,1 1 0 0 0,0-1 0 0 0,0 2 0 0 0,0-1 0 0 0,0 1 0 0 0,1 0 0 0 0,0 0 0 0 0,-10 11 1 0 0,9-8-109 0 0,0 1 0 0 0,0 0 1 0 0,1 0-1 0 0,0 0 1 0 0,0 1-1 0 0,-6 16 1 0 0,10-21-106 0 0,0 0 0 0 0,1 1 1 0 0,-1-1-1 0 0,1 0 1 0 0,0 1-1 0 0,0 6 0 0 0,1-11-112 0 0,0 1 0 0 0,0-1 0 0 0,0 0 0 0 0,0 1 0 0 0,1-1 0 0 0,-1 1-1 0 0,0-1 1 0 0,1 0 0 0 0,-1 1 0 0 0,1-1 0 0 0,0 0 0 0 0,-1 1-1 0 0,1-1 1 0 0,0 0 0 0 0,0 0 0 0 0,0 0 0 0 0,0 0 0 0 0,0 0 0 0 0,0 0-1 0 0,0 0 1 0 0,0 0 0 0 0,0 0 0 0 0,0 0 0 0 0,1 0 0 0 0,-1-1 0 0 0,0 1-1 0 0,1 0 1 0 0,1 0 0 0 0,0-1-47 0 0,0 1 0 0 0,0-1 0 0 0,0 1 0 0 0,0-1 0 0 0,-1 0 0 0 0,1 0 0 0 0,0 0 0 0 0,0-1 0 0 0,0 1 0 0 0,0-1 0 0 0,0 1 0 0 0,-1-1 0 0 0,1 0 0 0 0,5-3 0 0 0,4-2 0 0 0,22-13 0 0 0,-27 14 0 0 0,4-2 0 0 0,-1-2 0 0 0,0 0 0 0 0,10-10 0 0 0,-4 4 0 0 0,-5 3-221 0 0,0 0 0 0 0,-1 0 0 0 0,0-1 0 0 0,13-24 0 0 0,8-27-4358 0 0,-18 24 558 0 0,-9 22 1974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59:58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1952 12896 0 0,'-2'-1'105'0'0,"1"0"1"0"0,-1 0-1 0 0,0 0 1 0 0,0 1 0 0 0,0-1-1 0 0,1 0 1 0 0,-1 1-1 0 0,0-1 1 0 0,0 1 0 0 0,0-1-1 0 0,0 1 1 0 0,0 0-1 0 0,0 0 1 0 0,-2 0 0 0 0,3 0 391 0 0,-1 0 0 0 0,1 0 0 0 0,0 0 0 0 0,0 0 0 0 0,0-1 0 0 0,0 1 0 0 0,0 0 0 0 0,0-1 0 0 0,0 1 0 0 0,0 0 0 0 0,0-1 0 0 0,0 1 0 0 0,-1-2 0 0 0,1 2-419 0 0,1-1 1 0 0,0 1-1 0 0,0 0 0 0 0,0 0 0 0 0,0-1 1 0 0,-1 1-1 0 0,1 0 0 0 0,0 0 0 0 0,0-1 1 0 0,0 1-1 0 0,0 0 0 0 0,0-1 0 0 0,0 1 1 0 0,0 0-1 0 0,0-1 0 0 0,0 1 0 0 0,0 0 1 0 0,0 0-1 0 0,0-1 0 0 0,0 1 0 0 0,0 0 1 0 0,0-1-1 0 0,0 1 0 0 0,0 0 0 0 0,0 0 0 0 0,1-1 1 0 0,-1 1-1 0 0,0 0 0 0 0,0 0 0 0 0,0-1 1 0 0,0 1-1 0 0,1 0 0 0 0,-1 0 0 0 0,0-1 1 0 0,0 1-1 0 0,0 0 0 0 0,1 0 0 0 0,-1 0 1 0 0,0 0-1 0 0,0-1 0 0 0,1 1 0 0 0,-1 0 1 0 0,0 0-1 0 0,0 0 0 0 0,1 0 0 0 0,-1 0 1 0 0,0 0-1 0 0,1 0 0 0 0,-1 0 0 0 0,1 0 1 0 0,25-12 436 0 0,50-14 0 0 0,13-5-136 0 0,113-80-25 0 0,-142 76-259 0 0,344-213 205 0 0,-203 121 0 0 0,120-65-48 0 0,93-58-521 0 0,8-8 601 0 0,-33 23-551 0 0,-85 63 266 0 0,-287 163-10 0 0,-1-1 72 0 0,0-1 0 0 0,0 0 0 0 0,23-23-1 0 0,-28 22-11 0 0,1 2 0 0 0,1-1-1 0 0,0 2 1 0 0,0 0-1 0 0,27-14 1 0 0,-26 19-10 0 0,-12 3 14 0 0,-8 4-51 0 0,-38 10 80 0 0,0-2 0 0 0,-54 6 0 0 0,-92 0 134 0 0,174-16 27 0 0,-1-1 0 0 0,0 0-1 0 0,0-1 1 0 0,1 0 0 0 0,-23-6 0 0 0,39 7-296 0 0,-1 0 1 0 0,0-1-1 0 0,1 1 0 0 0,-1 0 1 0 0,0 0-1 0 0,0 0 0 0 0,1-1 1 0 0,-1 1-1 0 0,1 0 1 0 0,-1-1-1 0 0,0 1 0 0 0,1-1 1 0 0,-1 1-1 0 0,1 0 0 0 0,-1-1 1 0 0,1 0-1 0 0,-1 1 0 0 0,1-1 1 0 0,-1 1-1 0 0,1-1 0 0 0,0 1 1 0 0,-1-1-1 0 0,1 0 0 0 0,0 1 1 0 0,-1-1-1 0 0,1 0 0 0 0,0 1 1 0 0,0-1-1 0 0,0 0 0 0 0,0 0 1 0 0,-1-1-1 0 0,2 1-10 0 0,-1 0 1 0 0,0 0-1 0 0,1 0 0 0 0,-1 0 1 0 0,1 0-1 0 0,-1 0 0 0 0,1 0 1 0 0,0 0-1 0 0,-1 0 0 0 0,1 0 1 0 0,0 0-1 0 0,0 0 0 0 0,0 1 0 0 0,-1-1 1 0 0,1 0-1 0 0,0 0 0 0 0,0 1 1 0 0,0-1-1 0 0,2 0 0 0 0,26-13-5 0 0,-1 2 0 0 0,44-12-1 0 0,63-10-11 0 0,-126 32 32 0 0,-1 0 0 0 0,-1 0 0 0 0,-1 1 0 0 0,1 0 0 0 0,0 0 0 0 0,0 0 0 0 0,13 1 0 0 0,-18 0 0 0 0,-1 0 0 0 0,1 0 0 0 0,-1 1 0 0 0,0-1 0 0 0,1 1 0 0 0,-1-1 0 0 0,0 1 0 0 0,1-1 0 0 0,-1 1 0 0 0,0 0 0 0 0,0 0 0 0 0,0-1 0 0 0,0 1 0 0 0,0 0 0 0 0,0 0 0 0 0,0 0 0 0 0,0 0 0 0 0,0 0 0 0 0,0 1 0 0 0,0-1 0 0 0,0 0 0 0 0,-1 0 0 0 0,1 0 0 0 0,-1 1 0 0 0,1-1 0 0 0,-1 0 0 0 0,1 1 0 0 0,-1-1 0 0 0,0 1 0 0 0,1-1 0 0 0,-1 0 0 0 0,0 1 0 0 0,0-1 0 0 0,0 1 0 0 0,-1 1 0 0 0,1 9 8 0 0,-1-1 1 0 0,-1 1-1 0 0,0-1 0 0 0,0 0 1 0 0,-7 17-1 0 0,-25 54 66 0 0,18-48-62 0 0,6-10-26 0 0,-38 94-139 0 0,41-96-680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1 325 16727 0 0,'-1'9'3007'0'0,"7"-15"-1692"0"0,6-14 227 0 0,-2 0-47 0 0,16-26 0 0 0,-1 4-582 0 0,54-88 942 0 0,-64 107-1497 0 0,-12 20-191 0 0,-1 4-65 0 0,-2 11-33 0 0,-5 16-51 0 0,1-7-2 0 0,0 0 0 0 0,1 0 0 0 0,1 31 0 0 0,2-47 22 0 0,0 1 1 0 0,1-1-1 0 0,0 0 0 0 0,0 1 1 0 0,2 5-1 0 0,-3-9-24 0 0,1-1 0 0 0,-1 1 0 0 0,1-1-1 0 0,-1 1 1 0 0,1-1 0 0 0,0 1 0 0 0,0-1 0 0 0,0 0-1 0 0,0 1 1 0 0,0-1 0 0 0,0 0 0 0 0,0 0 0 0 0,0 1-1 0 0,0-1 1 0 0,0 0 0 0 0,1 0 0 0 0,-1-1 0 0 0,0 1-1 0 0,1 0 1 0 0,2 1 0 0 0,-2-2 46 0 0,0 0 0 0 0,1 0-1 0 0,-1 0 1 0 0,0 0 0 0 0,0 0 0 0 0,0-1 0 0 0,0 1-1 0 0,0-1 1 0 0,0 1 0 0 0,0-1 0 0 0,0 0-1 0 0,0 0 1 0 0,0 1 0 0 0,0-2 0 0 0,-1 1 0 0 0,4-2-1 0 0,1-1 158 0 0,-1-1 0 0 0,1 0 0 0 0,5-7 0 0 0,52-67-716 0 0,-37 44-660 0 0,37-39 0 0 0,-58 69 550 0 0,0 1 0 0 0,0 0 0 0 0,1 0 0 0 0,-1 0 0 0 0,1 0 0 0 0,8-4 0 0 0,3 1-1683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7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1 11520 0 0,'0'1'112'0'0,"-1"1"-53"0"0,1-1 0 0 0,-1 1 1 0 0,1 0-1 0 0,-1-1 0 0 0,1 1 0 0 0,-1-1 0 0 0,0 1 0 0 0,0-1 0 0 0,0 0 0 0 0,0 1 0 0 0,0-1 0 0 0,0 0 0 0 0,0 0 0 0 0,0 1 0 0 0,0-1 0 0 0,-1 0 0 0 0,1 0 0 0 0,0 0 1 0 0,-1 0-1 0 0,1-1 0 0 0,-1 1 0 0 0,1 0 0 0 0,-1-1 0 0 0,-2 2 0 0 0,-6 0 2431 0 0,0 1 1 0 0,0 0 0 0 0,-16 8-1 0 0,3 2-1334 0 0,23-13-1152 0 0,-22 15 1138 0 0,-39 32 0 0 0,56-42-981 0 0,0-1 0 0 0,1 1-1 0 0,-1 0 1 0 0,1 0 0 0 0,0 1 0 0 0,0-1 0 0 0,1 1 0 0 0,-1 0 0 0 0,1 0 0 0 0,1 0-1 0 0,-1 0 1 0 0,1 1 0 0 0,-2 7 0 0 0,4-13-152 0 0,0 0 0 0 0,0 0 0 0 0,-1 0 0 0 0,1 1 0 0 0,0-1-1 0 0,1 0 1 0 0,-1 0 0 0 0,0 0 0 0 0,0 0 0 0 0,0 0 0 0 0,1 0 0 0 0,-1 0 0 0 0,0 0-1 0 0,1 0 1 0 0,-1 0 0 0 0,1 0 0 0 0,0 0 0 0 0,-1 0 0 0 0,1 0 0 0 0,0 0 0 0 0,-1 0-1 0 0,2 1 1 0 0,0-1 20 0 0,0 0 1 0 0,0 0-1 0 0,0 1 0 0 0,0-1 0 0 0,0 0 0 0 0,0 0 0 0 0,0-1 0 0 0,0 1 1 0 0,1 0-1 0 0,2 0 0 0 0,7 0 95 0 0,-1 0 0 0 0,1-1 0 0 0,17-2 0 0 0,-23 2-113 0 0,16-2 57 0 0,42-1 580 0 0,-57 4-583 0 0,0-1-1 0 0,-1 1 1 0 0,1 0-1 0 0,0 1 1 0 0,-1-1-1 0 0,1 1 1 0 0,7 4-1 0 0,-13-5-53 0 0,1-1 0 0 0,-1 1 0 0 0,1 0 0 0 0,-1 0 0 0 0,0 0 0 0 0,1 0 0 0 0,-1 1 0 0 0,0-1 0 0 0,0 0-1 0 0,0 0 1 0 0,0 1 0 0 0,0-1 0 0 0,0 1 0 0 0,0-1 0 0 0,0 1 0 0 0,-1-1 0 0 0,1 1 0 0 0,0-1 0 0 0,-1 1 0 0 0,1 0 0 0 0,-1-1 0 0 0,0 1 0 0 0,0 0 0 0 0,0-1 0 0 0,0 1 0 0 0,0 0-1 0 0,0-1 1 0 0,0 1 0 0 0,0 0 0 0 0,0-1 0 0 0,-1 1 0 0 0,1 0 0 0 0,-2 2 0 0 0,-1 4 51 0 0,0 0-1 0 0,-1 0 1 0 0,1 0-1 0 0,-11 14 1 0 0,0-3-100 0 0,0 0-1 0 0,-1-2 0 0 0,-1 0 1 0 0,-33 28-1 0 0,19-22-173 0 0,-1-1 0 0 0,-42 22 0 0 0,69-42-339 0 0,-1 1 1 0 0,1-1 0 0 0,-1 0-1 0 0,0 0 1 0 0,0-1 0 0 0,1 0-1 0 0,-1 1 1 0 0,-9 0 0 0 0,8-2-1540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7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6 5064 0 0,'4'-6'24340'0'0,"-1"8"-27356"0"0,-2 0 3072 0 0,1-1-1 0 0,-1 1 0 0 0,0-1 1 0 0,0 1-1 0 0,0 0 1 0 0,0-1-1 0 0,0 1 1 0 0,0 0-1 0 0,-1 0 1 0 0,1 0-1 0 0,-1-1 1 0 0,1 1-1 0 0,-1 0 1 0 0,1 2-1 0 0,2 30 428 0 0,-6-4-226 0 0,0-1 0 0 0,-2 1 1 0 0,-1-1-1 0 0,-10 29 0 0 0,4-15-112 0 0,11-39-135 0 0,-17 65 131 0 0,-11 93 0 0 0,28-151-119 0 0,0 0 1 0 0,1 14 0 0 0,4-2-1915 0 0,7-3-5644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8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0 23039 0 0,'-1'3'314'0'0,"1"1"-1"0"0,-1-1 0 0 0,0 0 1 0 0,0 0-1 0 0,0 0 0 0 0,-1 0 1 0 0,-2 4-1 0 0,2-2-222 0 0,0 0 0 0 0,0 0 0 0 0,0 1 0 0 0,0-1 1 0 0,1 1-1 0 0,-2 10 0 0 0,0 3 732 0 0,0-9-789 0 0,1 1 0 0 0,1-1 0 0 0,-1 1 0 0 0,2-1 0 0 0,-1 0 0 0 0,2 1-1 0 0,-1-1 1 0 0,1 1 0 0 0,1-1 0 0 0,0 1 0 0 0,6 18 0 0 0,-7-27-212 0 0,0 0 1 0 0,0-1-1 0 0,-1 1 0 0 0,1-1 1 0 0,0 1-1 0 0,1-1 1 0 0,-1 1-1 0 0,0-1 0 0 0,0 0 1 0 0,1 1-1 0 0,-1-1 0 0 0,0 0 1 0 0,3 1-1 0 0,9 6-1334 0 0</inkml:trace>
  <inkml:trace contextRef="#ctx0" brushRef="#br0" timeOffset="1">436 68 12896 0 0,'-16'25'576'0'0,"7"-12"112"0"0,-2 2-552 0 0,-6-1-136 0 0,0 2 0 0 0,-5 4 0 0 0,-3 3 2303 0 0,-4 2 441 0 0,1 2 80 0 0,0 5 24 0 0,0 1-2304 0 0,-1 0-464 0 0,1 2-80 0 0,0-1 0 0 0,3 2-856 0 0,5-11-136 0 0,-25 44-24 0 0,14-23-8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8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11 14912 0 0,'-2'-2'1357'0'0,"-3"-7"2944"0"0,-1 12-2912 0 0,-3 12-871 0 0,9-13-213 0 0,-11 25 68 0 0,2 2 0 0 0,1-1-1 0 0,-7 48 1 0 0,12-59-239 0 0,-14 87 257 0 0,5 0 0 0 0,1 122 1 0 0,12-203-1060 0 0,0-1 0 0 0,7 38 0 0 0,-6-49-486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8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14280 0 0,'0'0'1102'0'0,"12"-2"1374"0"0,28 3 4901 0 0,-29 0-7169 0 0,-1 0-1 0 0,1 1 1 0 0,-1 0-1 0 0,0 1 1 0 0,0 0-1 0 0,0 0 1 0 0,10 6-1 0 0,39 18 445 0 0,-47-21-698 0 0,0 0 0 0 0,0-1 0 0 0,0 0 0 0 0,0-1 0 0 0,25 5-1 0 0,-30-8-582 0 0,0-1 0 0 0,0 1-1 0 0,0-1 1 0 0,9-1-1 0 0,-8 0-1118 0 0</inkml:trace>
  <inkml:trace contextRef="#ctx0" brushRef="#br0" timeOffset="1">474 1 18079 0 0,'0'0'828'0'0,"3"8"272"0"0,6 11-653 0 0,-1 1 1 0 0,-1 0-1 0 0,4 24 0 0 0,-10-42-408 0 0,1 6 229 0 0,0 3 125 0 0,1-1-1 0 0,7 17 1 0 0,-8-24-406 0 0,-1 0 1 0 0,1 0-1 0 0,0 0 1 0 0,0-1 0 0 0,0 1-1 0 0,0-1 1 0 0,0 1-1 0 0,1-1 1 0 0,-1 0 0 0 0,1 1-1 0 0,0-1 1 0 0,5 3-1 0 0,-6-5-203 0 0,-1 1-1 0 0,1 0 0 0 0,0-1 1 0 0,0 0-1 0 0,0 1 1 0 0,-1-1-1 0 0,1 0 1 0 0,0 0-1 0 0,0 0 0 0 0,3 0 1 0 0,9-2-7289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9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20935 0 0,'-7'3'243'0'0,"-1"-1"1"0"0,1 2-1 0 0,0-1 0 0 0,0 1 0 0 0,0 0 0 0 0,1 0 0 0 0,-1 1 0 0 0,-10 11 0 0 0,6-8-135 0 0,-2 4 191 0 0,-16 19-1 0 0,12-14 36 0 0,-48 63 846 0 0,25-30-1019 0 0,5-11 206 0 0,20-25 64 0 0,2 2 0 0 0,-22 30 0 0 0,33-43-560 0 0,1-1-1 0 0,0 1 1 0 0,-1 0-1 0 0,1 0 1 0 0,0 0 0 0 0,0 0-1 0 0,0 3 1 0 0,1-5 12 0 0,0 0 1 0 0,-1 0-1 0 0,1-1 1 0 0,0 1-1 0 0,0 0 1 0 0,1 0-1 0 0,-1-1 1 0 0,0 1-1 0 0,0 0 1 0 0,0 0-1 0 0,0-1 1 0 0,1 1-1 0 0,-1 0 1 0 0,0 0-1 0 0,1-1 1 0 0,-1 1-1 0 0,0 0 1 0 0,1-1-1 0 0,-1 1 1 0 0,1 0-1 0 0,-1-1 1 0 0,1 1-1 0 0,0-1 1 0 0,-1 1-1 0 0,1-1 1 0 0,-1 1-1 0 0,1-1 1 0 0,0 0-1 0 0,-1 1 1 0 0,1-1-1 0 0,0 0 1 0 0,0 1-1 0 0,-1-1 1 0 0,1 0-1 0 0,1 0 1 0 0,16 2-2917 0 0,5-6-4116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3:59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257 196 18511 0 0,'-6'6'204'0'0,"0"-1"0"0"0,0 1 0 0 0,1 0 0 0 0,0 0 0 0 0,0 0 0 0 0,1 1 0 0 0,-1 0 0 0 0,2 0 0 0 0,-6 11 0 0 0,-14 23 220 0 0,-23 38 890 0 0,16-28-208 0 0,-45 91 762 0 0,47-82-756 0 0,28-59-852 0 0,0-4-214 0 0,0-1 0 0 0,0 1-1 0 0,0 0 1 0 0,1 0 0 0 0,1-6 0 0 0,-2 8-29 0 0,9-30 55 0 0,1 0 0 0 0,1 1 0 0 0,21-38 0 0 0,-24 50-70 0 0,17-35 56 0 0,60-93 0 0 0,-71 126-19 0 0,60-77 454 0 0,-64 85-282 0 0,0 1-1 0 0,1 0 0 0 0,1 1 1 0 0,0 0-1 0 0,25-15 0 0 0,-22 17 18 0 0,35-18 401 0 0,-46 24-581 0 0,1 0 1 0 0,-1 1 0 0 0,1-1-1 0 0,-1 1 1 0 0,1 0-1 0 0,-1 1 1 0 0,1-1 0 0 0,0 1-1 0 0,6 0 1 0 0,-10 0-26 0 0,1 0 1 0 0,-1 0-1 0 0,0 1 1 0 0,0-1-1 0 0,1 0 1 0 0,-1 1-1 0 0,0-1 1 0 0,0 1-1 0 0,0-1 1 0 0,0 1-1 0 0,0 0 1 0 0,0-1-1 0 0,1 1 1 0 0,-2 0-1 0 0,1 0 1 0 0,0 0-1 0 0,0 0 1 0 0,0-1-1 0 0,0 1 1 0 0,0 0-1 0 0,-1 1 1 0 0,1-1-1 0 0,-1 0 1 0 0,1 0-1 0 0,0 0 1 0 0,-1 0-1 0 0,0 0 1 0 0,1 1-1 0 0,-1-1 1 0 0,0 0-1 0 0,0 0 1 0 0,1 1-1 0 0,-1-1 1 0 0,0 0-1 0 0,-1 3 1 0 0,1 4 33 0 0,-1 0 0 0 0,0 0 0 0 0,-1-1 0 0 0,-4 13 0 0 0,4-11-206 0 0,-6 14 62 0 0,0-1 1 0 0,-1 1-1 0 0,-1-2 0 0 0,-1 1 0 0 0,-2-1 0 0 0,1-1 0 0 0,-2 0 0 0 0,-1-1 0 0 0,0-1 0 0 0,-22 20 0 0 0,10-19-1595 0 0,18-14 212 0 0,6-4 540 0 0</inkml:trace>
  <inkml:trace contextRef="#ctx0" brushRef="#br0" timeOffset="1">473 239 4608 0 0,'4'0'123'0'0,"-1"-1"-1"0"0,0 1 1 0 0,1-1 0 0 0,-1 0 0 0 0,6-2-1 0 0,19-9 5358 0 0,-16 7-795 0 0,46-26 2156 0 0,-27 11-5292 0 0,0-2 1 0 0,31-30 0 0 0,-60 50-1491 0 0,0 0-1 0 0,0 0 1 0 0,0-1-1 0 0,-1 1 1 0 0,1-1-1 0 0,-1 0 1 0 0,1 1-1 0 0,-1-1 1 0 0,0 0-1 0 0,1-4 1 0 0,-2 6-61 0 0,0 1-1 0 0,1-1 1 0 0,-1 0 0 0 0,0 1-1 0 0,0-1 1 0 0,0 0 0 0 0,0 0-1 0 0,0 1 1 0 0,0-1 0 0 0,0 0-1 0 0,-1 0 1 0 0,1 1 0 0 0,0-1-1 0 0,0 0 1 0 0,0 1 0 0 0,-1-1-1 0 0,1 0 1 0 0,0 1 0 0 0,-1-2-1 0 0,0 2 8 0 0,0-1-1 0 0,1 1 0 0 0,-1-1 0 0 0,0 1 0 0 0,0 0 0 0 0,1-1 0 0 0,-1 1 0 0 0,0 0 1 0 0,0-1-1 0 0,0 1 0 0 0,1 0 0 0 0,-1 0 0 0 0,0 0 0 0 0,0 0 0 0 0,0 0 0 0 0,0 0 1 0 0,0 0-1 0 0,1 0 0 0 0,-1 0 0 0 0,0 0 0 0 0,-1 1 0 0 0,-4 0 136 0 0,0 1 0 0 0,1 0-1 0 0,-1 0 1 0 0,0 1 0 0 0,1-1-1 0 0,0 1 1 0 0,-1 1 0 0 0,1-1-1 0 0,0 1 1 0 0,1-1 0 0 0,-1 2-1 0 0,1-1 1 0 0,-6 6 0 0 0,-6 9-36 0 0,-24 40 0 0 0,34-51 36 0 0,-2 4 95 0 0,-1 2 183 0 0,-15 28 0 0 0,22-39-388 0 0,1 0-1 0 0,0 0 1 0 0,-1 0-1 0 0,1 1 1 0 0,0-1 0 0 0,1 0-1 0 0,-1 0 1 0 0,1 1-1 0 0,-1-1 1 0 0,1 0-1 0 0,0 1 1 0 0,0-1-1 0 0,1 1 1 0 0,-1-1-1 0 0,2 6 1 0 0,-1-7-40 0 0,0-1-1 0 0,0 1 1 0 0,0 0 0 0 0,0 0 0 0 0,0-1-1 0 0,0 1 1 0 0,1-1 0 0 0,-1 0 0 0 0,1 1-1 0 0,-1-1 1 0 0,1 0 0 0 0,-1 0 0 0 0,1 1-1 0 0,0-1 1 0 0,-1 0 0 0 0,1-1-1 0 0,0 1 1 0 0,0 0 0 0 0,0-1 0 0 0,0 1-1 0 0,0-1 1 0 0,0 1 0 0 0,0-1 0 0 0,0 0-1 0 0,0 0 1 0 0,0 0 0 0 0,-1 0-1 0 0,1 0 1 0 0,0 0 0 0 0,3-1 0 0 0,3 0-168 0 0,0-1 0 0 0,1 0 0 0 0,-1 0 0 0 0,0-1 1 0 0,13-6-1 0 0,-5 0-1146 0 0,31-21 0 0 0,-8-1-6721 0 0,-11 9-348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0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205 334 10136 0 0,'-9'5'514'0'0,"1"0"0"0"0,-13 4 0 0 0,12-5 782 0 0,1 0 1 0 0,0 0-1 0 0,-9 6 0 0 0,5-1 1368 0 0,-1 1-1 0 0,-19 20 1 0 0,25-22-2409 0 0,0 1 0 0 0,1-1 0 0 0,0 1 1 0 0,0 1-1 0 0,1-1 0 0 0,0 1 1 0 0,1 0-1 0 0,-5 15 0 0 0,6-14-161 0 0,0-1 1 0 0,1 0-1 0 0,0 1 0 0 0,-1 18 0 0 0,3-27-87 0 0,0 0-1 0 0,0 1 0 0 0,1-1 1 0 0,-1 0-1 0 0,1 0 1 0 0,-1 1-1 0 0,1-1 1 0 0,0 0-1 0 0,-1 0 1 0 0,1 0-1 0 0,0 1 0 0 0,3 2 1 0 0,-3-4 15 0 0,0 0 0 0 0,0 0 0 0 0,0 0 0 0 0,0 0 0 0 0,1 0 0 0 0,-1 0 0 0 0,0 0 0 0 0,1-1 0 0 0,-1 1 0 0 0,1 0 1 0 0,-1-1-1 0 0,1 1 0 0 0,-1-1 0 0 0,1 0 0 0 0,-1 1 0 0 0,1-1 0 0 0,-1 0 0 0 0,1 0 0 0 0,0 0 0 0 0,-1 0 0 0 0,2 0 0 0 0,6-2-4 0 0,0 1 0 0 0,0-1 0 0 0,0 0 0 0 0,0-1 0 0 0,0 0 0 0 0,-1-1 0 0 0,1 0 0 0 0,-1 0 0 0 0,0 0 0 0 0,-1-1 0 0 0,1-1 0 0 0,-1 1 0 0 0,13-13 0 0 0,5-7-235 0 0,-1-2 1 0 0,24-36-1 0 0,-30 39 127 0 0,-4 4 217 0 0,0-1 0 0 0,-1 0 0 0 0,-2-1 0 0 0,0-1 0 0 0,-2 0 0 0 0,0 0 0 0 0,-1 0 0 0 0,5-30 0 0 0,-6 20 345 0 0,-1 0 0 0 0,-2 0 1 0 0,1-40-1 0 0,-5 71-406 0 0,0-1-1 0 0,0 1 1 0 0,0 0 0 0 0,-1 0-1 0 0,1-1 1 0 0,0 1 0 0 0,-1 0 0 0 0,0 0-1 0 0,1 0 1 0 0,-1 0 0 0 0,-2-4-1 0 0,3 6-52 0 0,-1-1 1 0 0,1 1-1 0 0,0 0 0 0 0,0 0 0 0 0,-1-1 0 0 0,1 1 0 0 0,0 0 0 0 0,-1 0 1 0 0,1 0-1 0 0,0-1 0 0 0,-1 1 0 0 0,1 0 0 0 0,0 0 0 0 0,-1 0 0 0 0,1 0 0 0 0,0 0 1 0 0,-1 0-1 0 0,1 0 0 0 0,-1 0 0 0 0,1 0 0 0 0,0 0 0 0 0,-1 0 0 0 0,1 0 1 0 0,0 0-1 0 0,-1 0 0 0 0,0 0 0 0 0,0 1-2 0 0,0-1 0 0 0,-1 1 1 0 0,1 0-1 0 0,0-1 0 0 0,0 1 0 0 0,0 0 0 0 0,0 0 1 0 0,0 0-1 0 0,0 0 0 0 0,0 0 0 0 0,-1 2 0 0 0,-5 7 1 0 0,1 0 0 0 0,1 1-1 0 0,0 0 1 0 0,0 0-1 0 0,1 0 1 0 0,-3 13 0 0 0,-2 4-112 0 0,-14 42-318 0 0,-20 97 0 0 0,28-64-3597 0 0,11-58-5881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0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0 259 11976 0 0,'8'-44'1209'0'0,"18"-72"1300"0"0,-10 65 531 0 0,-14 45-2472 0 0,1 0 0 0 0,0 0-1 0 0,0 0 1 0 0,0 1 0 0 0,1-1 0 0 0,4-5 0 0 0,-8 11-515 0 0,0 0 0 0 0,0 0 1 0 0,0 0-1 0 0,0 0 0 0 0,0-1 1 0 0,0 1-1 0 0,1 0 0 0 0,-1 0 1 0 0,0 0-1 0 0,0 0 0 0 0,0 0 1 0 0,0 0-1 0 0,0 0 0 0 0,0 0 1 0 0,0 0-1 0 0,1 0 0 0 0,-1 0 1 0 0,0 0-1 0 0,0 0 0 0 0,0 0 1 0 0,0 0-1 0 0,0 0 1 0 0,1 0-1 0 0,-1 0 0 0 0,0 0 1 0 0,0 0-1 0 0,0 0 0 0 0,0 0 1 0 0,0 0-1 0 0,0 0 0 0 0,1 0 1 0 0,-1 0-1 0 0,0 0 0 0 0,0 0 1 0 0,0 0-1 0 0,0 0 0 0 0,0 0 1 0 0,1 0-1 0 0,2 7 648 0 0,2 10-559 0 0,-5-15-1 0 0,4 17 106 0 0,-2 1 0 0 0,0 0 1 0 0,-2 0-1 0 0,-1 20 1 0 0,-12 83 783 0 0,3-47-706 0 0,-4 34 104 0 0,-6 87 407 0 0,20-183-1098 0 0,0 0-1 0 0,0-1 1 0 0,6 28-1 0 0,-5-37 162 0 0,-1 1-1 0 0,2-1 1 0 0,-1 0 0 0 0,0 0-1 0 0,1 1 1 0 0,0-1 0 0 0,0 0-1 0 0,0 0 1 0 0,1-1-1 0 0,-1 1 1 0 0,1 0 0 0 0,0-1-1 0 0,0 0 1 0 0,0 1 0 0 0,7 4-1 0 0,-9-7-114 0 0,1 0-1 0 0,0 0 1 0 0,0 0 0 0 0,0-1-1 0 0,0 1 1 0 0,0-1 0 0 0,0 1-1 0 0,0-1 1 0 0,0 0 0 0 0,-1 0-1 0 0,1 0 1 0 0,0 0 0 0 0,0 0-1 0 0,3-1 1 0 0,16-3-1603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59:58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58 14224 0 0,'0'0'653'0'0,"-5"-3"238"0"0,-1-8-86 0 0,-1 1 3735 0 0,8 14-2158 0 0,1 4-2310 0 0,0 1-1 0 0,-1-1 0 0 0,1 14 0 0 0,0 6 67 0 0,2 12-290 0 0,-3 58 1 0 0,-1-64 111 0 0,0-19 108 0 0,0-4 214 0 0,0 1-1 0 0,2 14 1 0 0,-1-22-224 0 0,0-1-1 0 0,-1 0 1 0 0,1 1 0 0 0,0-1 0 0 0,1 0 0 0 0,-1 0-1 0 0,1 0 1 0 0,-1 0 0 0 0,1 0 0 0 0,0 0 0 0 0,0 0-1 0 0,3 3 1 0 0,-4-6-51 0 0,-1 0 0 0 0,0 0 0 0 0,0 0 0 0 0,0 0 0 0 0,1 1 0 0 0,-1-1 0 0 0,0 0 0 0 0,0 0 0 0 0,1 0 0 0 0,-1 0 0 0 0,0 0 0 0 0,0 0 0 0 0,1 0 0 0 0,-1 0 0 0 0,0 0 0 0 0,0 0 0 0 0,1 0 0 0 0,-1 0 0 0 0,0 0 0 0 0,0 0 0 0 0,1 0 0 0 0,-1 0 0 0 0,0 0 0 0 0,0 0 0 0 0,1 0 0 0 0,-1 0 0 0 0,0 0 0 0 0,0 0 0 0 0,0 0 0 0 0,1-1 0 0 0,-1 1 0 0 0,0 0 0 0 0,0 0 0 0 0,0 0 0 0 0,1 0 0 0 0,-1-1 0 0 0,0 1 0 0 0,5-7 3 0 0,45-102 744 0 0,-18 36-266 0 0,-10 26-278 0 0,-13 27-112 0 0,-4 8-29 0 0,1 1-1 0 0,7-13 1 0 0,-12 23-66 0 0,-1 1 1 0 0,0 0-1 0 0,0-1 0 0 0,0 1 0 0 0,1-1 1 0 0,-1 1-1 0 0,0 0 0 0 0,1-1 0 0 0,-1 1 1 0 0,0 0-1 0 0,1-1 0 0 0,-1 1 0 0 0,0 0 1 0 0,1 0-1 0 0,-1-1 0 0 0,0 1 0 0 0,1 0 1 0 0,-1 0-1 0 0,1 0 0 0 0,0-1 0 0 0,1 5-4 0 0,-2-4 9 0 0,2 7-3 0 0,1-1 0 0 0,-1 0 1 0 0,-1 1-1 0 0,1 0 0 0 0,-1-1 0 0 0,0 1 1 0 0,-1 0-1 0 0,0 11 0 0 0,2 8 1 0 0,1 25-6 0 0,-2-26 0 0 0,6 39 0 0 0,-4-51 0 0 0,3 19 0 0 0,12 34 0 0 0,-15-57 0 0 0,0 0 0 0 0,1-1 0 0 0,0 1 0 0 0,0-1 0 0 0,1 0 0 0 0,0 0 0 0 0,1-1 0 0 0,9 11 0 0 0,-14-17 11 0 0,1 0 1 0 0,-1 1-1 0 0,1-1 0 0 0,-1 0 1 0 0,1 0-1 0 0,-1 0 0 0 0,1-1 0 0 0,0 1 1 0 0,-1 0-1 0 0,1-1 0 0 0,0 1 1 0 0,0-1-1 0 0,0 1 0 0 0,-1-1 1 0 0,1 0-1 0 0,0 0 0 0 0,0 0 0 0 0,0 0 1 0 0,0 0-1 0 0,-1 0 0 0 0,1-1 1 0 0,0 1-1 0 0,0 0 0 0 0,0-1 0 0 0,-1 0 1 0 0,1 1-1 0 0,0-1 0 0 0,-1 0 1 0 0,1 0-1 0 0,2-1 0 0 0,3-3 65 0 0,0 0 1 0 0,0-1-1 0 0,-1 1 0 0 0,1-1 1 0 0,6-9-1 0 0,2-4 40 0 0,-1 0 0 0 0,-1-1 0 0 0,-1 0 0 0 0,-1-1 0 0 0,12-31 0 0 0,33-116 630 0 0,-46 135-716 0 0,21-84-2516 0 0,-29 107-356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1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1 11056 0 0,'-15'1'698'0'0,"6"-1"-332"0"0,0 0 0 0 0,1 1 0 0 0,-1 1 1 0 0,0-1-1 0 0,1 1 0 0 0,-15 6 0 0 0,5 0 2567 0 0,0 2 0 0 0,-29 20-1 0 0,39-23-2588 0 0,0 0 0 0 0,0 0 0 0 0,0 1 0 0 0,0 0 0 0 0,2 0 0 0 0,-12 16 0 0 0,1 6-166 0 0,-14 31-1 0 0,25-48 123 0 0,1 0 0 0 0,1 0-1 0 0,0 1 1 0 0,1-1 0 0 0,-3 21-1 0 0,6-31-289 0 0,0 0-1 0 0,0 0 1 0 0,0 0-1 0 0,1 0 1 0 0,-1 1-1 0 0,1-1 1 0 0,-1 0-1 0 0,1 0 1 0 0,0 0 0 0 0,0 0-1 0 0,0 0 1 0 0,1 0-1 0 0,2 5 1 0 0,-3-7 14 0 0,0 0 1 0 0,0 0-1 0 0,0 1 1 0 0,1-1-1 0 0,-1 0 1 0 0,0 0 0 0 0,0-1-1 0 0,1 1 1 0 0,-1 0-1 0 0,0 0 1 0 0,1 0 0 0 0,-1-1-1 0 0,1 1 1 0 0,-1-1-1 0 0,1 1 1 0 0,-1-1-1 0 0,1 0 1 0 0,-1 1 0 0 0,1-1-1 0 0,-1 0 1 0 0,1 0-1 0 0,-1 0 1 0 0,1 0 0 0 0,-1-1-1 0 0,1 1 1 0 0,-1 0-1 0 0,1 0 1 0 0,-1-1 0 0 0,4-1-1 0 0,0 0 70 0 0,1-1 0 0 0,-1 0 0 0 0,0 0-1 0 0,0-1 1 0 0,0 0 0 0 0,0 1 0 0 0,-1-2 0 0 0,0 1 0 0 0,0 0-1 0 0,0-1 1 0 0,0 0 0 0 0,4-6 0 0 0,5-11-177 0 0,16-37 0 0 0,-25 51 145 0 0,85-158 1802 0 0,-78 153-1696 0 0,-11 13-168 0 0,1 0 0 0 0,-1-1 0 0 0,0 1 0 0 0,0 0 0 0 0,1 0 0 0 0,-1 0 0 0 0,0 0 0 0 0,0 0 0 0 0,1 0 0 0 0,-1 0 0 0 0,0 0 0 0 0,0 0 0 0 0,1 0 0 0 0,-1 0 0 0 0,0 0 0 0 0,1 0 0 0 0,-1 1 0 0 0,0-1 0 0 0,0 0 0 0 0,1 0 0 0 0,-1 0 0 0 0,0 0 0 0 0,0 0 0 0 0,0 0 0 0 0,1 1 0 0 0,-1-1 0 0 0,0 0 0 0 0,0 0 0 0 0,0 0 0 0 0,1 1 0 0 0,-1-1 0 0 0,0 0 0 0 0,0 0 0 0 0,0 1 0 0 0,0-1 0 0 0,0 0 0 0 0,0 0 0 0 0,1 0 0 0 0,-1 1 0 0 0,0-1 0 0 0,0 0 0 0 0,0 1 0 0 0,0-1 0 0 0,3 8 6 0 0,0 0 1 0 0,0 0-1 0 0,-1 1 0 0 0,0-1 1 0 0,0 0-1 0 0,-1 1 0 0 0,0 10 1 0 0,2 7 19 0 0,3 9-29 0 0,-3 1 0 0 0,0 0-1 0 0,-4 39 1 0 0,1-71-217 0 0,0 0 0 0 0,0 0 0 0 0,0 0 0 0 0,1 0 0 0 0,0 0-1 0 0,-1-1 1 0 0,1 1 0 0 0,0 0 0 0 0,1 0 0 0 0,-1 0 0 0 0,1-1 0 0 0,-1 1 0 0 0,1 0 0 0 0,0-1 0 0 0,5 5-1 0 0,-6-6 57 0 0,1 0 0 0 0,0 0-1 0 0,0-1 1 0 0,-1 1-1 0 0,1-1 1 0 0,0 1-1 0 0,1-1 1 0 0,-1 0 0 0 0,0 0-1 0 0,0 0 1 0 0,1 0-1 0 0,-1 0 1 0 0,0 0 0 0 0,1-1-1 0 0,-1 1 1 0 0,1-1-1 0 0,-1 1 1 0 0,1-1-1 0 0,-1 0 1 0 0,1 0 0 0 0,-1 0-1 0 0,0-1 1 0 0,1 1-1 0 0,-1 0 1 0 0,1-1-1 0 0,2-1 1 0 0,7-2-1675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1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3 380 5528 0 0,'-2'16'495'0'0,"2"0"3557"0"0,5 2 3932 0 0,-5-16-7631 0 0,1-1-1 0 0,0 0 0 0 0,-1 1 1 0 0,1-1-1 0 0,0 0 0 0 0,0 1 0 0 0,0-1 1 0 0,0 0-1 0 0,0 0 0 0 0,1 0 0 0 0,-1 0 1 0 0,0 0-1 0 0,2 1 0 0 0,-2-2-252 0 0,0 0 0 0 0,0 1 0 0 0,0-1 0 0 0,-1 0-1 0 0,1 0 1 0 0,0 0 0 0 0,0 0 0 0 0,0 0 0 0 0,0 0 0 0 0,0 0-1 0 0,0 0 1 0 0,0-1 0 0 0,0 1 0 0 0,0 0 0 0 0,0 0 0 0 0,0-1-1 0 0,0 1 1 0 0,-1-1 0 0 0,1 1 0 0 0,0-1 0 0 0,0 1 0 0 0,0-1 0 0 0,-1 1-1 0 0,2-2 1 0 0,4-4 224 0 0,-1 0 1 0 0,0 0-1 0 0,-1-1 0 0 0,1 1 1 0 0,-1-1-1 0 0,-1 0 0 0 0,1 0 0 0 0,2-10 1 0 0,6-10 324 0 0,33-81 835 0 0,-2 3-312 0 0,-35 87-1172 0 0,10-18 0 0 0,15-43 0 0 0,-34 87 0 0 0,0 1 0 0 0,1-1 0 0 0,0 0 0 0 0,1 1 0 0 0,0-1 0 0 0,2 11 0 0 0,2 20 0 0 0,-4 8 0 0 0,1 25 0 0 0,-1-63 0 0 0,1 0 0 0 0,0 0 0 0 0,0 0 0 0 0,1-1 0 0 0,0 1 0 0 0,4 8 0 0 0,-6-15 1 0 0,0 0 0 0 0,0 1 0 0 0,1-1 0 0 0,-1 0 0 0 0,1 0 0 0 0,0 0 0 0 0,-1 0 0 0 0,1 0 0 0 0,0 0 0 0 0,0-1 0 0 0,0 1 0 0 0,0 0 0 0 0,1-1 0 0 0,-1 0 0 0 0,0 1-1 0 0,1-1 1 0 0,-1 0 0 0 0,4 1 0 0 0,-4-2 2 0 0,0 0-1 0 0,1 0 0 0 0,-1 1 1 0 0,0-1-1 0 0,0-1 1 0 0,1 1-1 0 0,-1 0 0 0 0,0-1 1 0 0,0 1-1 0 0,1-1 1 0 0,-1 1-1 0 0,0-1 0 0 0,0 0 1 0 0,0 0-1 0 0,0 0 0 0 0,0 0 1 0 0,0-1-1 0 0,-1 1 1 0 0,1 0-1 0 0,0-1 0 0 0,2-2 1 0 0,3-3 0 0 0,-1 0-1 0 0,-1 0 1 0 0,1-1 0 0 0,-1 0 0 0 0,7-14 0 0 0,15-46 240 0 0,3-8-1146 0 0,-26 68 441 0 0,1 1 1 0 0,-1-1-1 0 0,1 1 0 0 0,1 0 1 0 0,-1 0-1 0 0,1 1 0 0 0,8-8 1 0 0,8 2-2996 0 0,-11 6 1059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2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8 18943 0 0,'0'0'1720'0'0,"-18"-6"-1293"0"0,13 5-148 0 0,1 1 1 0 0,-1 0-1 0 0,1 0 1 0 0,-1 0-1 0 0,0 1 1 0 0,1-1-1 0 0,-1 1 1 0 0,-4 2-1 0 0,-34 12 1067 0 0,32-10-1098 0 0,0 1-1 0 0,0 1 1 0 0,1 0 0 0 0,0 0-1 0 0,0 0 1 0 0,0 2 0 0 0,1-1-1 0 0,1 1 1 0 0,-1 0-1 0 0,1 1 1 0 0,1 0 0 0 0,-10 16-1 0 0,9-11-97 0 0,1 0 0 0 0,0 0 0 0 0,0 1 0 0 0,2 0 0 0 0,0 0-1 0 0,1 0 1 0 0,1 1 0 0 0,-3 27 0 0 0,6-38-112 0 0,-1 0-1 0 0,2-1 1 0 0,-1 1 0 0 0,1-1-1 0 0,-1 1 1 0 0,2-1 0 0 0,-1 1-1 0 0,0-1 1 0 0,1 0 0 0 0,5 11-1 0 0,-6-14-22 0 0,0 0 0 0 0,1 0-1 0 0,-1-1 1 0 0,1 1 0 0 0,-1 0-1 0 0,1 0 1 0 0,0-1 0 0 0,0 1-1 0 0,-1-1 1 0 0,1 1 0 0 0,0-1-1 0 0,0 0 1 0 0,1 0 0 0 0,-1 0-1 0 0,0 0 1 0 0,0 0 0 0 0,0 0 0 0 0,1-1-1 0 0,-1 1 1 0 0,0-1 0 0 0,1 1-1 0 0,-1-1 1 0 0,0 0 0 0 0,1 0-1 0 0,-1 0 1 0 0,1 0 0 0 0,-1-1-1 0 0,4 0 1 0 0,1 0 46 0 0,1-1 1 0 0,-1-1-1 0 0,0 1 0 0 0,0-1 0 0 0,0 0 1 0 0,0-1-1 0 0,0 0 0 0 0,-1 0 0 0 0,1 0 1 0 0,-1-1-1 0 0,0 1 0 0 0,-1-2 0 0 0,1 1 1 0 0,-1-1-1 0 0,7-9 0 0 0,3-6-54 0 0,-2-2 0 0 0,0 1 0 0 0,11-32 0 0 0,20-34 252 0 0,-38 78-141 0 0,-4 6-48 0 0,0 0 0 0 0,1 0 0 0 0,-1 0 0 0 0,1 1 1 0 0,-1 0-1 0 0,1-1 0 0 0,0 1 0 0 0,7-5 0 0 0,-10 8-65 0 0,0 0 0 0 0,0 0 1 0 0,0 0-1 0 0,1 0 0 0 0,-1 0 0 0 0,0 0 0 0 0,0 0 1 0 0,1 0-1 0 0,-1 0 0 0 0,0 0 0 0 0,0 0 0 0 0,0 0 0 0 0,1 0 1 0 0,-1 0-1 0 0,0 0 0 0 0,0 1 0 0 0,0-1 0 0 0,1 0 1 0 0,-1 0-1 0 0,0 0 0 0 0,0 0 0 0 0,0 0 0 0 0,0 1 0 0 0,1-1 1 0 0,-1 0-1 0 0,0 0 0 0 0,0 0 0 0 0,0 1 0 0 0,0-1 1 0 0,0 0-1 0 0,0 0 0 0 0,0 0 0 0 0,0 1 0 0 0,1-1 0 0 0,1 9 54 0 0,0 10-31 0 0,-2 1 0 0 0,0-1-1 0 0,-2 1 1 0 0,-6 33 0 0 0,0-17-32 0 0,-20 56 1 0 0,12-56 9 0 0,-2 0 0 0 0,-43 65 0 0 0,24-42-4 0 0,25-39-630 0 0,-2 0 0 0 0,-17 20 0 0 0,27-34 393 0 0,-1-1-1 0 0,0 0 0 0 0,0 0 0 0 0,-1-1 0 0 0,1 1 1 0 0,-1-1-1 0 0,0-1 0 0 0,0 1 0 0 0,0-1 0 0 0,-1 0 1 0 0,-10 4-1 0 0,3-5-1723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2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66 8608 0 0,'0'0'197'0'0,"-4"2"109"0"0,-3 3 87 0 0,5-3-377 0 0,-2 0 102 0 0,0 0-78 0 0,0 4 96 0 0,3-5-77 0 0,-1-1-18 0 0,1 0 229 0 0,-1-2-130 0 0,1 1 135 0 0,0 0-1 0 0,1 0 0 0 0,-1 0 1 0 0,0 0-1 0 0,0 0 1 0 0,0 0-1 0 0,0 0 1 0 0,1 0-1 0 0,-1 0 1 0 0,1 0-1 0 0,-1 0 0 0 0,1 0 1 0 0,-1-1-1 0 0,1 1 1 0 0,0 0-1 0 0,-1 0 1 0 0,1-1-1 0 0,0 1 1 0 0,0 0-1 0 0,0-3 1 0 0,0-5 850 0 0,-1 6-726 0 0,1 0-1 0 0,0 0 1 0 0,0 0-1 0 0,0 0 1 0 0,0 0-1 0 0,1 0 0 0 0,-1 1 1 0 0,3-7-1 0 0,0 0 121 0 0,-6 6 408 0 0,2 3-866 0 0,1 0 0 0 0,-1 0 0 0 0,0 0 1 0 0,1 0-1 0 0,-1 0 0 0 0,0 1 0 0 0,1-1 0 0 0,-1 0 0 0 0,1 0 0 0 0,-1 1 0 0 0,0-1 0 0 0,1 0 0 0 0,-1 1 0 0 0,1-1 0 0 0,-1 0 0 0 0,1 1 0 0 0,-1-1 0 0 0,1 1 0 0 0,-1-1 0 0 0,1 1 0 0 0,-12 12 9 0 0,8-9-5 0 0,0 0-1 0 0,1 1 1 0 0,-1-1 0 0 0,1 1-1 0 0,-3 5 1 0 0,-4 11-72 0 0,0 1 0 0 0,2 1-1 0 0,-10 44 1 0 0,15-53 122 0 0,0 0 0 0 0,2 0 0 0 0,0 0 1 0 0,0 1-1 0 0,2-1 0 0 0,-1 0 0 0 0,6 26 0 0 0,-5-37-81 0 0,-1 0 0 0 0,1 1 0 0 0,0-1 0 0 0,1 0 0 0 0,-1 0 0 0 0,0 1 0 0 0,1-1 0 0 0,0 0 1 0 0,0-1-1 0 0,0 1 0 0 0,0 0 0 0 0,0 0 0 0 0,0-1 0 0 0,1 1 0 0 0,0-1 0 0 0,-1 0 0 0 0,1 0 1 0 0,0 0-1 0 0,0 0 0 0 0,0 0 0 0 0,0-1 0 0 0,0 1 0 0 0,0-1 0 0 0,0 0 0 0 0,7 1 0 0 0,-5-1 81 0 0,1 0 0 0 0,0-1 0 0 0,-1 0-1 0 0,1-1 1 0 0,-1 1 0 0 0,1-1 0 0 0,-1 0-1 0 0,0 0 1 0 0,1 0 0 0 0,-1-1-1 0 0,0 0 1 0 0,0 0 0 0 0,0-1 0 0 0,0 1-1 0 0,7-5 1 0 0,-2-1-113 0 0,1-1 1 0 0,-1 0-1 0 0,0 0 0 0 0,-1-1 0 0 0,0 0 0 0 0,-1-1 0 0 0,12-20 1 0 0,41-88 993 0 0,-52 100-602 0 0,8-15 199 0 0,-5 10 366 0 0,10-27 1 0 0,-14 25-1311 0 0,-7 26 251 0 0,-2 10 279 0 0,-6 97-57 0 0,3-26-60 0 0,3-63-50 0 0,-6 114 252 0 0,8-119-288 0 0,1 0 0 0 0,0-1-1 0 0,0 1 1 0 0,5 13 0 0 0,-6-23-198 0 0,0 1 0 0 0,1-1 0 0 0,0 0 0 0 0,-1 0 0 0 0,1 0 0 0 0,0 0 0 0 0,3 3 0 0 0,-3-4-775 0 0,-1-1 1 0 0,1 0 0 0 0,-1 1 0 0 0,1-1-1 0 0,-1 0 1 0 0,1 0 0 0 0,0 0 0 0 0,2 1-1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4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61 5064 0 0,'0'-1'-1'0'0,"1"0"1"0"0,0-1 0 0 0,-1 1-1 0 0,1-1 1 0 0,-1 1-1 0 0,1-1 1 0 0,-1 0-1 0 0,0 1 1 0 0,1-4 0 0 0,-1 3 626 0 0,-1 0 0 0 0,1 0 1 0 0,0 0-1 0 0,0 0 1 0 0,-1 0-1 0 0,1 0 1 0 0,-1 0-1 0 0,0 0 1 0 0,1 0-1 0 0,-1 0 1 0 0,-2-3-1 0 0,2 4-181 0 0,0 0-1 0 0,0 0 1 0 0,1 0-1 0 0,-1 0 1 0 0,0 0 0 0 0,0 0-1 0 0,-1 0 1 0 0,1 0-1 0 0,0 0 1 0 0,0 0-1 0 0,0 1 1 0 0,-1-1-1 0 0,1 0 1 0 0,0 1-1 0 0,-1-1 1 0 0,-1 0 0 0 0,1 1-440 0 0,1 0 0 0 0,0 0 0 0 0,-1 0 0 0 0,1 0 0 0 0,0 0 0 0 0,-1 0 0 0 0,1 0 0 0 0,0 1 0 0 0,0-1 0 0 0,-1 0 1 0 0,1 1-1 0 0,-3 0 0 0 0,-5 4 305 0 0,0 1 1 0 0,0 0 0 0 0,0 0 0 0 0,0 0-1 0 0,1 1 1 0 0,0 1 0 0 0,1-1-1 0 0,-1 1 1 0 0,-7 11 0 0 0,8-7-62 0 0,0 0 0 0 0,0 0-1 0 0,1 0 1 0 0,0 1 0 0 0,1 0 0 0 0,-5 24 0 0 0,7-25-21 0 0,-2 6 273 0 0,-3 30 0 0 0,8-44-427 0 0,-1 1 1 0 0,1 0-1 0 0,0-1 1 0 0,1 1-1 0 0,-1 0 1 0 0,1-1-1 0 0,0 1 1 0 0,0-1-1 0 0,0 1 1 0 0,1-1-1 0 0,3 8 1 0 0,-4-11-49 0 0,-1 1 1 0 0,1-1-1 0 0,0 0 1 0 0,0 0-1 0 0,0 0 1 0 0,0 0-1 0 0,0 0 1 0 0,0 0-1 0 0,0 0 1 0 0,0 0-1 0 0,0 0 1 0 0,1-1-1 0 0,-1 1 1 0 0,0 0-1 0 0,1-1 1 0 0,-1 1-1 0 0,0-1 1 0 0,1 0-1 0 0,1 1 1 0 0,0-1 14 0 0,-1 0 0 0 0,1 0 0 0 0,-1 0 0 0 0,1 0 1 0 0,0 0-1 0 0,-1-1 0 0 0,1 1 0 0 0,-1-1 0 0 0,6-2 0 0 0,-3 1 27 0 0,1-1-1 0 0,-1 0 0 0 0,0 0 0 0 0,1 0 0 0 0,-2-1 0 0 0,1 0 0 0 0,0 0 0 0 0,5-6 0 0 0,5-10 196 0 0,-1-2 0 0 0,23-43-1 0 0,-25 40 105 0 0,2 1 0 0 0,18-25 0 0 0,-31 48-331 0 0,0-1 0 0 0,1 1-1 0 0,-1-1 1 0 0,1 1 0 0 0,-1-1-1 0 0,1 1 1 0 0,-1 0 0 0 0,1 0-1 0 0,0 0 1 0 0,-1 0 0 0 0,1 0-1 0 0,4-2 1 0 0,-6 3-27 0 0,1 0-1 0 0,-1 0 1 0 0,1 0 0 0 0,-1 0 0 0 0,1 0-1 0 0,-1 0 1 0 0,1 0 0 0 0,-1 0-1 0 0,1 0 1 0 0,-1 0 0 0 0,1 1 0 0 0,-1-1-1 0 0,1 0 1 0 0,-1 0 0 0 0,1 0-1 0 0,-1 1 1 0 0,1-1 0 0 0,-1 0 0 0 0,1 0-1 0 0,0 1 1 0 0,-1 0-7 0 0,1 0 0 0 0,0 0 0 0 0,0 0 0 0 0,-1 0 0 0 0,1 0 0 0 0,-1 0 0 0 0,1 0 0 0 0,-1 1 0 0 0,1-1 1 0 0,-1 0-1 0 0,1 0 0 0 0,-1 2 0 0 0,12 93 110 0 0,-10-64-203 0 0,10 44 0 0 0,-11-73 3 0 0,-1-1 0 0 0,1 1 0 0 0,0-1-1 0 0,0 1 1 0 0,0-1 0 0 0,0 0 0 0 0,0 1-1 0 0,0-1 1 0 0,1 0 0 0 0,-1 0 0 0 0,1 0 0 0 0,-1 0-1 0 0,1 0 1 0 0,0 0 0 0 0,0 0 0 0 0,3 2-1 0 0,-2-3-89 0 0,-1 0 0 0 0,0 0 0 0 0,0 0 0 0 0,1-1 0 0 0,-1 1-1 0 0,1-1 1 0 0,-1 1 0 0 0,0-1 0 0 0,1 0 0 0 0,-1 0 0 0 0,1 0-1 0 0,-1 0 1 0 0,1 0 0 0 0,-1-1 0 0 0,0 1 0 0 0,1-1 0 0 0,-1 0-1 0 0,3-1 1 0 0,5-2-1042 0 0,0-1 0 0 0,-1 0-1 0 0,1-1 1 0 0,14-12 0 0 0,-7 6 159 0 0,18-11-1529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4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1 19375 0 0,'-13'1'339'0'0,"-1"2"-1"0"0,0-1 0 0 0,1 2 0 0 0,0 0 0 0 0,0 1 0 0 0,0 0 0 0 0,0 0 0 0 0,1 2 1 0 0,0 0-1 0 0,0 0 0 0 0,0 1 0 0 0,1 0 0 0 0,0 1 0 0 0,-13 14 0 0 0,11-9 47 0 0,1 1 0 0 0,0 0 1 0 0,1 1-1 0 0,1 1 0 0 0,-10 19 0 0 0,19-34-345 0 0,0-1 0 0 0,0 1 1 0 0,1 0-1 0 0,-1 0 0 0 0,1-1 1 0 0,-1 1-1 0 0,1 0 0 0 0,0 0 1 0 0,-1 0-1 0 0,1 0 0 0 0,0-1 0 0 0,0 1 1 0 0,0 0-1 0 0,1 0 0 0 0,-1 0 1 0 0,0 0-1 0 0,1 0 0 0 0,-1-1 1 0 0,1 1-1 0 0,0 0 0 0 0,-1 0 0 0 0,1-1 1 0 0,0 1-1 0 0,0-1 0 0 0,2 4 1 0 0,-1-4-20 0 0,-1 0 1 0 0,1 1 0 0 0,0-1 0 0 0,0 0-1 0 0,-1 0 1 0 0,1 0 0 0 0,0 0 0 0 0,0-1-1 0 0,0 1 1 0 0,0 0 0 0 0,0-1-1 0 0,0 1 1 0 0,0-1 0 0 0,0 0 0 0 0,0 0-1 0 0,0 0 1 0 0,1 0 0 0 0,-1 0 0 0 0,0 0-1 0 0,0-1 1 0 0,0 1 0 0 0,0-1-1 0 0,2 0 1 0 0,7-2 91 0 0,0-1-1 0 0,0 0 1 0 0,-1-1 0 0 0,0 0-1 0 0,0-1 1 0 0,0 0 0 0 0,-1 0-1 0 0,0-1 1 0 0,0 0 0 0 0,0-1-1 0 0,11-13 1 0 0,73-94-113 0 0,-90 111 70 0 0,-2 2 36 0 0,0 1-1 0 0,0-1 1 0 0,0 1 0 0 0,1-1-1 0 0,-1 1 1 0 0,1-1 0 0 0,-1 1-1 0 0,0 0 1 0 0,1 0 0 0 0,0 0 0 0 0,-1-1-1 0 0,1 2 1 0 0,0-1 0 0 0,0 0-1 0 0,-1 0 1 0 0,4 0 0 0 0,-1 10 59 0 0,0-2-165 0 0,-1 1 0 0 0,0 0 0 0 0,0 0 0 0 0,-1 0 0 0 0,0 0 0 0 0,-1 0 0 0 0,1 15 0 0 0,-3 63 0 0 0,1-74 0 0 0,-2 15 0 0 0,-2 0 0 0 0,0-1 0 0 0,-2 1 0 0 0,-14 41 0 0 0,2-22 0 0 0,-37 70 0 0 0,46-99 0 0 0,0-1 0 0 0,-2-1 0 0 0,1 0 0 0 0,-2 0 0 0 0,0-1 0 0 0,0 0 0 0 0,-24 18 0 0 0,35-31-64 0 0,-1 1 0 0 0,0-1 0 0 0,1 0 1 0 0,-1 0-1 0 0,0 0 0 0 0,0 0 0 0 0,0-1 0 0 0,0 1 0 0 0,0 0 0 0 0,0-1 0 0 0,0 1 1 0 0,0-1-1 0 0,0 0 0 0 0,0 0 0 0 0,0 0 0 0 0,0 0 0 0 0,0 0 0 0 0,0 0 1 0 0,0 0-1 0 0,0-1 0 0 0,0 1 0 0 0,-2-1 0 0 0,1-1-156 0 0,1 1 1 0 0,0 0-1 0 0,-1-1 0 0 0,1 1 1 0 0,0-1-1 0 0,0 0 0 0 0,0 1 0 0 0,1-1 1 0 0,-1 0-1 0 0,0 0 0 0 0,1-1 1 0 0,-1 1-1 0 0,1 0 0 0 0,-1 0 1 0 0,1-1-1 0 0,-1-3 0 0 0,-6-17-6520 0 0,4-4-1803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04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0 307 21191 0 0,'0'0'1606'0'0,"13"2"-884"0"0,-1-4-394 0 0,0-2-1 0 0,-1 1 1 0 0,1-1-1 0 0,-1-1 1 0 0,0 0 0 0 0,0-1-1 0 0,-1 0 1 0 0,0 0-1 0 0,0-1 1 0 0,0-1-1 0 0,13-13 1 0 0,72-76 311 0 0,-38 26-113 0 0,-56 69-509 0 0,0 0 0 0 0,0 0 1 0 0,0 0-1 0 0,0 0 0 0 0,0 0 0 0 0,0-1 0 0 0,0 1 0 0 0,-1 0 1 0 0,1 0-1 0 0,-1-1 0 0 0,0 1 0 0 0,1 0 0 0 0,-1-1 0 0 0,0 1 1 0 0,0 0-1 0 0,-1-1 0 0 0,1-1 0 0 0,-1 3 3 0 0,1-1 0 0 0,-1 1-1 0 0,1 0 1 0 0,-1 0 0 0 0,1 0 0 0 0,-1 0-1 0 0,1 0 1 0 0,-1 0 0 0 0,0 0 0 0 0,0 0-1 0 0,1 0 1 0 0,-1 0 0 0 0,0 1-1 0 0,0-1 1 0 0,0 0 0 0 0,0 0 0 0 0,0 1-1 0 0,0-1 1 0 0,0 1 0 0 0,-1-1 0 0 0,1 1-1 0 0,0-1 1 0 0,0 1 0 0 0,0 0 0 0 0,0-1-1 0 0,-1 1 1 0 0,1 0 0 0 0,0 0 0 0 0,0 0-1 0 0,0 0 1 0 0,-1 0 0 0 0,1 0 0 0 0,0 0-1 0 0,-2 1 1 0 0,-3 0 30 0 0,0 1-1 0 0,0 0 1 0 0,0 0-1 0 0,0 0 1 0 0,0 1-1 0 0,0 0 1 0 0,1 0-1 0 0,-1 0 1 0 0,1 1-1 0 0,-7 6 1 0 0,-5 5 485 0 0,-25 28 1 0 0,34-33-513 0 0,1 0 1 0 0,0 0-1 0 0,0 1 0 0 0,1 0 0 0 0,0 0 0 0 0,0 1 1 0 0,2 0-1 0 0,-1 0 0 0 0,2 0 0 0 0,-1 0 1 0 0,2 0-1 0 0,0 1 0 0 0,0-1 0 0 0,1 1 1 0 0,1 0-1 0 0,0-1 0 0 0,0 1 0 0 0,2 0 1 0 0,-1-1-1 0 0,5 14 0 0 0,-5-20-23 0 0,1-1 0 0 0,0 1 0 0 0,1 0 0 0 0,-1-1 0 0 0,1 0 0 0 0,0 0 0 0 0,1 0 0 0 0,-1 0 0 0 0,1 0 0 0 0,0-1 0 0 0,0 1 0 0 0,7 5 0 0 0,-4-6 0 0 0,-1 1 0 0 0,1-1 0 0 0,0 0 0 0 0,0-1 0 0 0,0 0 0 0 0,0 0 0 0 0,1 0 0 0 0,12 2 0 0 0,-5-3 0 0 0,1 0 0 0 0,-1-1 0 0 0,1 0 0 0 0,-1-1 0 0 0,1-1 0 0 0,-1-1 0 0 0,0 0 0 0 0,0-1 0 0 0,20-6 0 0 0,-29 6-117 0 0,0 1 0 0 0,1-1 0 0 0,-1 0-1 0 0,9-6 1 0 0,7-10-3114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22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37 115 6448 0 0,'0'0'482'0'0,"-15"-5"-292"0"0,9 3-116 0 0,4 2 308 0 0,2-1-258 0 0,0 0 0 0 0,-1 1 0 0 0,1-1 0 0 0,0 0 0 0 0,0 1 0 0 0,-1-1 0 0 0,1 0 0 0 0,0 1 0 0 0,0-1 0 0 0,0 0 0 0 0,0 1 0 0 0,0-1 0 0 0,0 0 0 0 0,0 0 0 0 0,0 0 0 0 0,0-5 396 0 0,0 6-506 0 0,0-1 41 0 0,-1 1-1 0 0,1-1 1 0 0,0 0-1 0 0,0 1 0 0 0,0-1 1 0 0,-1 1-1 0 0,1-1 1 0 0,0 0-1 0 0,0 1 0 0 0,0-1 1 0 0,0 0-1 0 0,0 1 1 0 0,0-1-1 0 0,0 1 1 0 0,1-1-1 0 0,-1 0 0 0 0,0 1 1 0 0,0-1-1 0 0,0 1 1 0 0,1-2-1 0 0,-2-4 189 0 0,1 6-239 0 0,0 0-1 0 0,0 0 1 0 0,-1 0-1 0 0,1-1 0 0 0,0 1 1 0 0,0 0-1 0 0,0 0 1 0 0,0 0-1 0 0,0 0 0 0 0,0-1 1 0 0,0 1-1 0 0,0 0 1 0 0,0 0-1 0 0,0 0 0 0 0,0 0 1 0 0,0-1-1 0 0,-1 1 1 0 0,1 0-1 0 0,0 0 1 0 0,0 0-1 0 0,0 0 0 0 0,1-1 1 0 0,-1 1-1 0 0,0 0 1 0 0,0 0-1 0 0,0 0 0 0 0,0 0 1 0 0,0-1-1 0 0,0 1 1 0 0,0 0-1 0 0,0 0 0 0 0,0 0 1 0 0,0 0-1 0 0,0-1 1 0 0,0 1-1 0 0,1 0 0 0 0,-1 0 1 0 0,0 0-1 0 0,0 0 1 0 0,0 0-1 0 0,0 0 0 0 0,0-1 1 0 0,0-11 10760 0 0,-3 14-10637 0 0,-4 3 1497 0 0,7-5-1601 0 0,0 0 0 0 0,0 0 0 0 0,0 1 0 0 0,0-1 0 0 0,0 0 0 0 0,0 0 0 0 0,0 0 0 0 0,0 0 0 0 0,0 1 0 0 0,0-1 0 0 0,0 0 0 0 0,0 0 0 0 0,0 0 0 0 0,0 1 0 0 0,0-1 0 0 0,0 0 0 0 0,0 0 0 0 0,0 0 0 0 0,0 0 0 0 0,0 1 0 0 0,0-1 0 0 0,0 0 0 0 0,0 0 0 0 0,0 0 0 0 0,0 0 0 0 0,0 1 0 0 0,0-1 0 0 0,0 0 0 0 0,1 0 0 0 0,-1 0 0 0 0,0 0 0 0 0,0 0 0 0 0,0 0 0 0 0,0 1 0 0 0,0-1 0 0 0,1 0 0 0 0,-1 0 0 0 0,0 0 0 0 0,1 1 173 0 0,0 0-166 0 0,0 0 0 0 0,1 0 0 0 0,-1 0 0 0 0,0 0 0 0 0,1 0 0 0 0,-1 0-1 0 0,0-1 1 0 0,1 1 0 0 0,-1 0 0 0 0,1-1 0 0 0,2 1 0 0 0,-2 0 36 0 0,1-1-1 0 0,-1 0 1 0 0,1 0 0 0 0,-1 0 0 0 0,1 0-1 0 0,-1 0 1 0 0,1 0 0 0 0,-1-1-1 0 0,0 1 1 0 0,1-1 0 0 0,-1 0 0 0 0,0 0-1 0 0,1 0 1 0 0,-1 0 0 0 0,0 0 0 0 0,0 0-1 0 0,2-2 1 0 0,20-7 71 0 0,-6 5-56 0 0,1 1 0 0 0,1 0 0 0 0,-1 2 0 0 0,0 0 1 0 0,1 2-1 0 0,37 2 0 0 0,19 16 236 0 0,62-13 460 0 0,-130-5-722 0 0,5 1 37 0 0,0 0 0 0 0,-1 1 0 0 0,16 5 1 0 0,19 2 2 0 0,-17-8-66 0 0,-24-2-10 0 0,-1 1 0 0 0,1 1 0 0 0,0-1 1 0 0,0 1-1 0 0,8 2 0 0 0,-4-1 6 0 0,0 0-1 0 0,0-1 0 0 0,18 1 1 0 0,4 0 58 0 0,23-1 87 0 0,-39-1-133 0 0,28 2-1 0 0,-38-2-20 0 0,0 0-1 0 0,0 0 1 0 0,0 0 0 0 0,9-2 0 0 0,14-1 70 0 0,188-9 249 0 0,-156 4-95 0 0,62-17-1 0 0,-56 10-250 0 0,-38 9 11 0 0,32-2 0 0 0,66-8 0 0 0,-106 15 18 0 0,22 1-1 0 0,13-1 12 0 0,35-1 128 0 0,-12 2-158 0 0,-28 1-11 0 0,37 6 12 0 0,-59-3 0 0 0,54-2 0 0 0,-56-2 0 0 0,45 6 0 0 0,-14-1 0 0 0,187 12 64 0 0,-28 2-20 0 0,-16-1 29 0 0,-58-6-23 0 0,104 4 107 0 0,8-8 28 0 0,-121-1-17 0 0,212 20 382 0 0,-240-22-219 0 0,-34-2-57 0 0,-71-3-273 0 0,20 1 10 0 0,-1 1-1 0 0,23 5 0 0 0,-42-5-10 0 0,-5 1 0 0 0,-5-1 0 0 0,-41 6 0 0 0,39-8-732 0 0,0 1-1 0 0,-15 4 1 0 0,-9 1-1132 0 0,24-6 517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44:27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10336 0 0,'0'0'934'0'0,"0"1"-767"0"0,0 3-4 0 0,0-3 165 0 0,-1 0 0 0 0,1 1-1 0 0,-1-1 1 0 0,1 0 0 0 0,-1 1 0 0 0,0-1 0 0 0,1 0 0 0 0,-1 0 0 0 0,0 0 0 0 0,0 0 0 0 0,0 0 0 0 0,0 0 0 0 0,0 0 0 0 0,0 0 0 0 0,0 0 0 0 0,0 0-1 0 0,-8 6 5402 0 0,6-7-3861 0 0,2 0-734 0 0,4 2-1194 0 0,-2-1 670 0 0,17 1 174 0 0,-13-1-742 0 0,-1 0-1 0 0,0-1 1 0 0,1 0 0 0 0,-1 0-1 0 0,0 0 1 0 0,1 0-1 0 0,-1 0 1 0 0,6-2 0 0 0,-6 1-41 0 0,79-3 1208 0 0,-59 5-1143 0 0,-1 1-1 0 0,1 2 0 0 0,28 7 0 0 0,-35-7-44 0 0,7 0 74 0 0,1-1 1 0 0,-1-2-1 0 0,1 0 1 0 0,35-5-1 0 0,13 2 14 0 0,90 6 30 0 0,57 2-60 0 0,-130-2 96 0 0,-42 0-117 0 0,-5-1-6 0 0,31 1 85 0 0,32 1-9 0 0,-81-6-66 0 0,-1 2-1 0 0,1 1 0 0 0,29 6 1 0 0,-18-3-33 0 0,-26-4-21 0 0,0 1 0 0 0,17 4 0 0 0,51 10 56 0 0,-48-8-28 0 0,59 7-1 0 0,-56-10 22 0 0,85 19 7 0 0,-26-13 64 0 0,99-2 0 0 0,48-13 0 0 0,-73 1 19 0 0,279 3 215 0 0,-198 3-60 0 0,81 6 255 0 0,-236-9-557 0 0,-80 1 0 0 0,13-9 0 0 0,-17 6 0 0 0,-2-2 0 0 0,0 0 0 0 0,-1 2-25 0 0,-4 2-106 0 0,12-4-2090 0 0,-4 4 342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26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56 8752 0 0,'0'0'673'0'0,"-11"-15"2108"0"0,10 12-1977 0 0,0-1-1 0 0,0 1 0 0 0,-1 0 1 0 0,1-1-1 0 0,-1 1 1 0 0,1 0-1 0 0,-1 0 0 0 0,-3-3 1 0 0,4 6-685 0 0,1-1 1 0 0,-1 0-1 0 0,0 0 1 0 0,0 0 0 0 0,0 1-1 0 0,0-1 1 0 0,0 1-1 0 0,0-1 1 0 0,0 1 0 0 0,0-1-1 0 0,-1 1 1 0 0,1-1-1 0 0,0 1 1 0 0,0 0-1 0 0,0 0 1 0 0,0 0 0 0 0,-1 0-1 0 0,1-1 1 0 0,0 2-1 0 0,0-1 1 0 0,0 0 0 0 0,0 0-1 0 0,-1 0 1 0 0,1 0-1 0 0,0 1 1 0 0,0-1-1 0 0,0 1 1 0 0,-2 0 0 0 0,-8 4 250 0 0,-1 2 0 0 0,2-1 0 0 0,-1 1 0 0 0,1 1 0 0 0,0 0 0 0 0,0 0 1 0 0,1 1-1 0 0,-15 18 0 0 0,1 3 431 0 0,-33 55 0 0 0,52-78-730 0 0,-24 45 442 0 0,26-48-438 0 0,0 1 1 0 0,0-1-1 0 0,1 1 0 0 0,-1 0 1 0 0,1 0-1 0 0,0-1 0 0 0,1 1 1 0 0,-1 0-1 0 0,1 8 0 0 0,0-11-51 0 0,0 0 0 0 0,1-1-1 0 0,-1 1 1 0 0,1-1 0 0 0,-1 1 0 0 0,1 0-1 0 0,-1-1 1 0 0,1 1 0 0 0,0-1 0 0 0,0 0 0 0 0,0 1-1 0 0,0-1 1 0 0,0 0 0 0 0,0 1 0 0 0,0-1-1 0 0,0 0 1 0 0,1 0 0 0 0,-1 0 0 0 0,0 0-1 0 0,1 0 1 0 0,-1 0 0 0 0,0 0 0 0 0,1-1-1 0 0,-1 1 1 0 0,1 0 0 0 0,0-1 0 0 0,1 1 0 0 0,5 1 38 0 0,-1-1 1 0 0,1 0-1 0 0,-1-1 1 0 0,13 0 0 0 0,-13 0-26 0 0,13-1 76 0 0,-1-1 1 0 0,0-2-1 0 0,0 0 1 0 0,36-12-1 0 0,27-6 352 0 0,-75 20-403 0 0,0 1-1 0 0,0 1 1 0 0,0-1-1 0 0,0 1 1 0 0,1 0-1 0 0,12 2 1 0 0,-18-1-52 0 0,-1-1-1 0 0,1 0 1 0 0,0 1 0 0 0,-1-1 0 0 0,1 1 0 0 0,-1 0-1 0 0,1-1 1 0 0,-1 1 0 0 0,1 0 0 0 0,-1 0 0 0 0,0 0 0 0 0,1 0-1 0 0,-1 0 1 0 0,0 0 0 0 0,0 0 0 0 0,0 1 0 0 0,0-1-1 0 0,0 0 1 0 0,0 1 0 0 0,0-1 0 0 0,0 0 0 0 0,0 1-1 0 0,-1-1 1 0 0,1 1 0 0 0,-1 0 0 0 0,1-1 0 0 0,-1 1 0 0 0,1-1-1 0 0,-1 1 1 0 0,0 0 0 0 0,0-1 0 0 0,0 1 0 0 0,0 0-1 0 0,0-1 1 0 0,0 3 0 0 0,-2 7 15 0 0,0-1 0 0 0,0 1-1 0 0,-1 0 1 0 0,0-1 0 0 0,-7 15 0 0 0,-29 49-74 0 0,18-35-163 0 0,15-29-30 0 0,0 0 0 0 0,0 0 0 0 0,-1-1 0 0 0,0 0 0 0 0,0-1 1 0 0,-1 1-1 0 0,0-1 0 0 0,-10 6 0 0 0,18-13 127 0 0,0-1 0 0 0,-1 0 0 0 0,1 1 0 0 0,-1-1 0 0 0,1 0 0 0 0,-1 0 0 0 0,1 1 0 0 0,-1-1 0 0 0,1 0 0 0 0,-1 0 0 0 0,1 0 0 0 0,-1 0 0 0 0,1 0 0 0 0,-1 0 0 0 0,1 0 0 0 0,-1 0 0 0 0,1 0 0 0 0,-1 0 0 0 0,-1-20-16034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59:59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40 303 18487 0 0,'0'0'816'0'0,"-5"7"176"0"0,2 1-800 0 0,0 0-192 0 0,-3 4 0 0 0,3 1 0 0 0,1-1 192 0 0,-1 3 0 0 0,0 1 0 0 0,0 0 0 0 0,1 0-96 0 0,-1 2-32 0 0,-1-4 0 0 0,4-1-5783 0 0,0-3-1161 0 0</inkml:trace>
  <inkml:trace contextRef="#ctx0" brushRef="#br0" timeOffset="1">136 2 4608 0 0,'0'0'488'0'0,"-3"-2"-488"0"0,1 7 2872 0 0,-2 5 552 0 0,-1 0 120 0 0,2 3 15 0 0,-2 4-3239 0 0,-1 1-656 0 0,0-1-128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26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13360 0 0,'0'0'1026'0'0,"-5"10"-308"0"0,3 2 1047 0 0,1-1 1 0 0,1 1 0 0 0,0-1-1 0 0,2 13 1 0 0,-1-10-1343 0 0,27 348 2845 0 0,-15-270-3637 0 0,32 121 0 0 0,-42-198-1229 0 0,-2-2-74 0 0</inkml:trace>
  <inkml:trace contextRef="#ctx0" brushRef="#br0" timeOffset="1">1 544 24159 0 0,'13'-1'1848'0'0,"48"-7"-1056"0"0,70-17 0 0 0,-29-9-4888 0 0,-74 22-4487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27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19 20671 0 0,'-8'7'368'0'0,"0"1"-1"0"0,1 0 1 0 0,0 0-1 0 0,0 1 0 0 0,1 0 1 0 0,-6 10-1 0 0,8-12 41 0 0,1 0 0 0 0,0 1 0 0 0,0-1 0 0 0,1 0 0 0 0,0 1 0 0 0,0 0 0 0 0,0-1 0 0 0,1 1 0 0 0,0 10 0 0 0,2-17-365 0 0,0-1 0 0 0,0 1 0 0 0,0 0 0 0 0,1 0 0 0 0,-1 0 0 0 0,0-1 0 0 0,1 1-1 0 0,-1-1 1 0 0,0 1 0 0 0,1-1 0 0 0,-1 0 0 0 0,0 1 0 0 0,1-1 0 0 0,-1 0 0 0 0,2 0 0 0 0,2 0-27 0 0,0-1-1 0 0,0 1 1 0 0,0-1 0 0 0,-1 0 0 0 0,1-1-1 0 0,0 1 1 0 0,-1-1 0 0 0,8-3 0 0 0,34-24-57 0 0,-26 16-36 0 0,-11 7-63 0 0,1 0 1 0 0,1 1-1 0 0,-1 0 1 0 0,1 0-1 0 0,14-4 0 0 0,-23 9 129 0 0,1-1 0 0 0,-1 0 0 0 0,0 1 0 0 0,1 0 0 0 0,-1-1 0 0 0,1 1 0 0 0,-1 0 0 0 0,1 0 0 0 0,-1 1 0 0 0,1-1 0 0 0,-1 0-1 0 0,1 1 1 0 0,-1-1 0 0 0,0 1 0 0 0,1 0 0 0 0,-1 0 0 0 0,0 0 0 0 0,1 0 0 0 0,-1 0 0 0 0,0 1 0 0 0,0-1 0 0 0,0 1 0 0 0,0-1-1 0 0,0 1 1 0 0,-1 0 0 0 0,1-1 0 0 0,0 1 0 0 0,-1 0 0 0 0,1 0 0 0 0,-1 0 0 0 0,2 4 0 0 0,2 4-2 0 0,-1 1 0 0 0,0 0 0 0 0,-1 0 0 0 0,0 0 0 0 0,1 12 0 0 0,4 58 47 0 0,-8-42 451 0 0,-2 1 1 0 0,-2 0-1 0 0,-1-1 1 0 0,-2 0 0 0 0,-14 45-1 0 0,15-67-8 0 0,5-16-130 0 0,0-1-297 0 0,0 0 0 0 0,0 0 0 0 0,0 0-1 0 0,0-1 1 0 0,0 1 0 0 0,0 0 0 0 0,0-1 0 0 0,0 1 0 0 0,1-1 0 0 0,-1 1-1 0 0,0-1 1 0 0,-1 0 0 0 0,-1-4 7 0 0,0 0 1 0 0,0 0-1 0 0,1 0 0 0 0,-1 0 1 0 0,1 0-1 0 0,1-1 1 0 0,-1 1-1 0 0,-1-9 0 0 0,1-3-99 0 0,-2-26 0 0 0,3 14 87 0 0,2-1-1 0 0,0 1 1 0 0,2 0-1 0 0,2-1 1 0 0,0 1-1 0 0,13-38 1 0 0,-12 50-25 0 0,0 2 1 0 0,1-1-1 0 0,1 1 1 0 0,0 0-1 0 0,1 0 1 0 0,1 1-1 0 0,0 0 1 0 0,1 1 0 0 0,0 0-1 0 0,1 1 1 0 0,1 0-1 0 0,19-14 1 0 0,-29 24 26 0 0,0 0 1 0 0,0 1 0 0 0,0-1 0 0 0,0 1 0 0 0,0-1-1 0 0,0 1 1 0 0,0 0 0 0 0,0 0 0 0 0,1 0-1 0 0,-1 1 1 0 0,7-1 0 0 0,-9 1-48 0 0,-1 0 0 0 0,1 0 0 0 0,0 0 0 0 0,-1 0 0 0 0,1 0 0 0 0,0 0 0 0 0,-1 0 0 0 0,1 0 0 0 0,0 1 0 0 0,-1-1 0 0 0,1 0 0 0 0,-1 1 0 0 0,1-1 0 0 0,0 0 0 0 0,-1 1 0 0 0,1-1 0 0 0,-1 0 0 0 0,1 1 0 0 0,-1-1 0 0 0,1 1 0 0 0,-1-1 0 0 0,1 1 0 0 0,-1-1 0 0 0,0 1 0 0 0,1-1 0 0 0,-1 1 0 0 0,0 0 0 0 0,1-1 0 0 0,-1 1 0 0 0,0 0 0 0 0,1 0 0 0 0,-1 18 0 0 0,-1-16 1 0 0,-1 1 0 0 0,1-1 0 0 0,0 0 0 0 0,-1 1 0 0 0,0-1 0 0 0,1 0 0 0 0,-1 0 0 0 0,-1 0 0 0 0,1 0 0 0 0,0-1 0 0 0,-4 4 0 0 0,-32 27-37 0 0,31-28 12 0 0,-1 2-308 0 0,-1-1-1 0 0,0 0 1 0 0,0-1-1 0 0,-15 7 1 0 0,19-10-395 0 0,-1 0 1 0 0,1-1-1 0 0,-1 1 1 0 0,0-1-1 0 0,-8 1 1 0 0,-3-2-9021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29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73 8696 0 0,'0'0'786'0'0,"-2"-15"-471"0"0,1 12 333 0 0,0 0 0 0 0,0 0 0 0 0,-1 0-1 0 0,1 0 1 0 0,-1 0 0 0 0,1 0 0 0 0,-1 0 0 0 0,0 1-1 0 0,0-1 1 0 0,0 1 0 0 0,-1-1 0 0 0,-2-2 0 0 0,4 5-500 0 0,0-1 0 0 0,-1 0-1 0 0,1 1 1 0 0,-1-1 0 0 0,0 1 0 0 0,1-1 0 0 0,-1 1 0 0 0,1-1 0 0 0,-1 1 0 0 0,0 0-1 0 0,1 0 1 0 0,-1 0 0 0 0,1 0 0 0 0,-1 0 0 0 0,0 0 0 0 0,1 1 0 0 0,-1-1 0 0 0,1 0-1 0 0,-1 1 1 0 0,0 0 0 0 0,1-1 0 0 0,-1 1 0 0 0,1 0 0 0 0,0-1 0 0 0,-1 1 0 0 0,1 0-1 0 0,-2 2 1 0 0,-10 5 77 0 0,1 1 0 0 0,0 1 0 0 0,1 0 0 0 0,0 1 0 0 0,1 0 0 0 0,0 0-1 0 0,0 1 1 0 0,-13 23 0 0 0,23-35-224 0 0,-9 13 144 0 0,1 1 0 0 0,1 0 0 0 0,0 1 0 0 0,1 0 0 0 0,0 0 0 0 0,2 0-1 0 0,-5 21 1 0 0,8-31-51 0 0,1-1 1 0 0,0 1-1 0 0,-1-1 0 0 0,2 1 0 0 0,-1-1 0 0 0,1 1 0 0 0,-1-1 1 0 0,1 1-1 0 0,0-1 0 0 0,4 9 0 0 0,-4-11-39 0 0,1 1-1 0 0,-1 0 1 0 0,1-1-1 0 0,-1 0 1 0 0,1 1-1 0 0,0-1 1 0 0,0 0-1 0 0,0 0 1 0 0,0 0-1 0 0,0 0 1 0 0,1 0-1 0 0,-1 0 1 0 0,1-1 0 0 0,-1 1-1 0 0,1-1 1 0 0,-1 0-1 0 0,1 0 1 0 0,4 2-1 0 0,43 8-46 0 0,-35-8 1 0 0,1 0 0 0 0,0 1-1 0 0,21 9 1 0 0,-32-10-8 0 0,0-1 1 0 0,-1 1-1 0 0,1 0 0 0 0,0 0 1 0 0,-1 0-1 0 0,0 1 1 0 0,0 0-1 0 0,0 0 1 0 0,0 0-1 0 0,-1 0 0 0 0,1 0 1 0 0,-1 1-1 0 0,0-1 1 0 0,3 7-1 0 0,-3-2 18 0 0,0 0 0 0 0,0 0 0 0 0,0 0 0 0 0,-1 0-1 0 0,-1 0 1 0 0,0 0 0 0 0,0 0 0 0 0,0 1 0 0 0,-1-1 0 0 0,-1 0-1 0 0,0 1 1 0 0,-2 11 0 0 0,1-12 30 0 0,0-1 0 0 0,0 0 0 0 0,-1 0 0 0 0,0 0 0 0 0,0 0 0 0 0,-1-1 0 0 0,0 1 0 0 0,0-1 0 0 0,-1 0 0 0 0,0 0 0 0 0,0 0 0 0 0,0-1 0 0 0,-13 11 0 0 0,16-15-27 0 0,-1 0 0 0 0,0 0 0 0 0,0-1 0 0 0,0 0 0 0 0,0 1 0 0 0,0-1 1 0 0,0 0-1 0 0,0 0 0 0 0,0-1 0 0 0,0 1 0 0 0,0-1 0 0 0,0 1 0 0 0,-1-1 0 0 0,1 0 0 0 0,0 0 0 0 0,0-1 1 0 0,-5 0-1 0 0,5 1 6 0 0,1-1 1 0 0,-1 0-1 0 0,0 0 1 0 0,1 1-1 0 0,-1-1 1 0 0,1-1-1 0 0,-1 1 1 0 0,1 0 0 0 0,0-1-1 0 0,0 1 1 0 0,-1-1-1 0 0,1 0 1 0 0,0 1-1 0 0,0-1 1 0 0,1 0-1 0 0,-1 0 1 0 0,0-1-1 0 0,1 1 1 0 0,-1 0 0 0 0,-1-4-1 0 0,0-4-45 0 0,-1 0 0 0 0,2 0 0 0 0,0-1 0 0 0,0 1 0 0 0,1-1 0 0 0,0 1 0 0 0,1-1 0 0 0,0 0 0 0 0,0 1 0 0 0,4-19 0 0 0,3-3 290 0 0,1 1 1 0 0,14-38-1 0 0,89-180 1075 0 0,-83 186-1382 0 0,7-12-2549 0 0,-32 70 1682 0 0,1 0 1 0 0,0 0-1 0 0,0 1 1 0 0,6-7-1 0 0,-7 8 256 0 0,6-5-1211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29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21191 0 0,'0'0'480'0'0,"0"15"1167"0"0,0 11-1510 0 0,1-1 516 0 0,-5 42 1 0 0,-6 3-127 0 0,-30 182 1807 0 0,1-7-2334 0 0,37-207-451 0 0,2-36 398 0 0,0 0-1 0 0,0 1 1 0 0,0-1 0 0 0,1 0-1 0 0,-1 0 1 0 0,0 0-1 0 0,1 0 1 0 0,-1 0 0 0 0,1 0-1 0 0,0 0 1 0 0,0 0-1 0 0,0 0 1 0 0,0 0 0 0 0,2 3-1 0 0,-3-5-273 0 0,1 1-1 0 0,-1-1 1 0 0,1 0-1 0 0,0 0 1 0 0,-1 1-1 0 0,1-1 1 0 0,0 0-1 0 0,-1 0 1 0 0,1 0 0 0 0,0 0-1 0 0,-1 0 1 0 0,1 0-1 0 0,0 0 1 0 0,-1 0-1 0 0,1 0 1 0 0,0 0-1 0 0,-1 0 1 0 0,1 0-1 0 0,0 0 1 0 0,-1 0-1 0 0,1-1 1 0 0,1 0-1 0 0,-2 1 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30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23007 0 0,'0'-3'232'0'0,"0"0"-1"0"0,1-1 0 0 0,0 1 0 0 0,-1 0 1 0 0,1 0-1 0 0,1-1 0 0 0,-1 1 1 0 0,0 0-1 0 0,1 0 0 0 0,-1 0 1 0 0,5-5-1 0 0,-2 3 172 0 0,0 0 1 0 0,0 0-1 0 0,1 0 0 0 0,0 1 1 0 0,8-6-1 0 0,-13 9-391 0 0,1 1 0 0 0,-1 0 0 0 0,1-1 0 0 0,-1 1 0 0 0,1 0 0 0 0,-1-1 0 0 0,1 1 0 0 0,-1 0 0 0 0,1 0 0 0 0,-1-1 1 0 0,1 1-1 0 0,-1 0 0 0 0,1 0 0 0 0,0 0 0 0 0,-1 0 0 0 0,1 0 0 0 0,-1 0 0 0 0,1 0 0 0 0,0 0 0 0 0,-1 0 0 0 0,1 0 0 0 0,-1 0 0 0 0,1 0 0 0 0,0 1 0 0 0,-1-1 0 0 0,1 0 0 0 0,-1 0 0 0 0,1 0 0 0 0,0 1 0 0 0,0 0 26 0 0,0 0 0 0 0,0 0-1 0 0,0 0 1 0 0,0 1 0 0 0,-1-1-1 0 0,1 0 1 0 0,0 0 0 0 0,-1 1-1 0 0,1-1 1 0 0,0 0 0 0 0,-1 1-1 0 0,1 1 1 0 0,0 2 65 0 0,0 0 0 0 0,0 0 0 0 0,-1 1-1 0 0,0-1 1 0 0,0 11 0 0 0,-10 30-103 0 0,5-21 0 0 0,-5 38 0 0 0,10-57 0 0 0,-1 1 0 0 0,1 0 0 0 0,1 0 0 0 0,-1-1 0 0 0,1 1 0 0 0,0-1 0 0 0,1 1 0 0 0,0-1 0 0 0,0 1 0 0 0,4 9 0 0 0,-5-14 32 0 0,1 0 0 0 0,-1 0 0 0 0,0 0 0 0 0,0 0-1 0 0,1 0 1 0 0,-1-1 0 0 0,1 1 0 0 0,0-1 0 0 0,-1 1 0 0 0,1-1 0 0 0,0 1 0 0 0,0-1-1 0 0,0 0 1 0 0,0 0 0 0 0,0 0 0 0 0,0 0 0 0 0,0 0 0 0 0,0-1 0 0 0,1 1 0 0 0,-1-1-1 0 0,0 1 1 0 0,0-1 0 0 0,1 0 0 0 0,-1 0 0 0 0,0 0 0 0 0,0 0 0 0 0,1 0 0 0 0,-1 0-1 0 0,0-1 1 0 0,0 1 0 0 0,4-2 0 0 0,3-1 114 0 0,-1 0-1 0 0,0 0 1 0 0,1-1 0 0 0,-2-1 0 0 0,1 1-1 0 0,11-10 1 0 0,65-43-2007 0 0,-70 47 778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50:31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4853 191 10136 0 0,'-15'-10'914'0'0,"-28"-17"-461"0"0,10 12 3414 0 0,-22-7 917 0 0,-75-24-6784 0 0,62 28 2004 0 0,-1 3 0 0 0,0 2 0 0 0,-78-3 1 0 0,-212 8 121 0 0,322 8-121 0 0,-407 8 1303 0 0,339-6-737 0 0,-360 15 540 0 0,3 23-617 0 0,291-13-423 0 0,1 7 0 0 0,-242 81 0 0 0,369-100-55 0 0,-251 93-192 0 0,180-56 146 0 0,1 5 0 0 0,-159 109 0 0 0,204-120-15 0 0,-145 109 36 0 0,27 11 273 0 0,185-165-261 0 0,-116 121 319 0 0,82-82-158 0 0,-34 50 1 0 0,59-75-159 0 0,1-1 0 0 0,1 1 0 0 0,0 0 0 0 0,1 1 0 0 0,1 0 1 0 0,0 0-1 0 0,1 0 0 0 0,1 1 0 0 0,0 0 0 0 0,1 0 0 0 0,1 0 1 0 0,1 0-1 0 0,0 0 0 0 0,2 0 0 0 0,4 34 0 0 0,-1-31-6 0 0,2 0 0 0 0,0-1 0 0 0,14 30 0 0 0,34 51 0 0 0,-36-74-21 0 0,0-1 0 0 0,32 33 0 0 0,-45-51 20 0 0,22 20 0 0 0,0-1 0 0 0,1-1 0 0 0,62 41 0 0 0,106 47-67 0 0,-142-86 58 0 0,0-3-1 0 0,97 29 0 0 0,-63-30-5 0 0,98 13 0 0 0,186 1 78 0 0,2-29 15 0 0,255-37 101 0 0,-449 7-107 0 0,259-64 0 0 0,101-87 578 0 0,-482 147-402 0 0,0-1-1 0 0,-2-4 0 0 0,65-45 1 0 0,-54 27 223 0 0,-3-3 1 0 0,61-63 0 0 0,-61 49 165 0 0,-3-3 0 0 0,74-110 1 0 0,-94 116-251 0 0,-3-1 0 0 0,-4-3 0 0 0,40-101 0 0 0,-58 115-146 0 0,-1-1 0 0 0,11-86 0 0 0,-22 105-115 0 0,0 0 1 0 0,-2-1 0 0 0,-2 1-1 0 0,-4-37 1 0 0,1 50-54 0 0,-1 0 1 0 0,-1 1 0 0 0,0-1-1 0 0,-2 1 1 0 0,0 0 0 0 0,-2 0-1 0 0,-16-29 1 0 0,17 35-63 0 0,-1 1 0 0 0,0 1 0 0 0,-1 0-1 0 0,0 0 1 0 0,-1 1 0 0 0,-1 0 0 0 0,0 0 0 0 0,0 2 0 0 0,-1 0-1 0 0,-1 0 1 0 0,1 1 0 0 0,-19-8 0 0 0,-3 1-212 0 0,-1 2 1 0 0,-1 1-1 0 0,0 2 0 0 0,-68-11 0 0 0,20 11-468 0 0,-93 0 0 0 0,57 16-3907 0 0,84-1-4424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59:59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15144 0 0,'6'-15'1639'0'0,"-6"-1"-441"0"0,1 1-1 0 0,3-19 0 0 0,19-106 4179 0 0,-20 115-4800 0 0,7-44 680 0 0,-11 77-1261 0 0,1 1 1 0 0,0 0-1 0 0,0 0 0 0 0,1 0 0 0 0,0-1 1 0 0,0 1-1 0 0,1 0 0 0 0,0-1 1 0 0,1 1-1 0 0,0-1 0 0 0,0 0 0 0 0,1 0 1 0 0,0 0-1 0 0,0 0 0 0 0,1-1 0 0 0,0 0 1 0 0,6 8-1 0 0,-9-14 15 0 0,-1 0 1 0 0,1 0 0 0 0,-1 0-1 0 0,1 0 1 0 0,0 0-1 0 0,-1 0 1 0 0,1 0-1 0 0,0-1 1 0 0,0 1 0 0 0,-1-1-1 0 0,1 1 1 0 0,0-1-1 0 0,0 0 1 0 0,0 0-1 0 0,0 1 1 0 0,-1-1 0 0 0,1-1-1 0 0,0 1 1 0 0,0 0-1 0 0,0 0 1 0 0,0-1-1 0 0,-1 1 1 0 0,1-1 0 0 0,0 1-1 0 0,0-1 1 0 0,-1 0-1 0 0,1 0 1 0 0,0 0-1 0 0,2-2 1 0 0,5-3 180 0 0,-1 0 1 0 0,0-1-1 0 0,14-14 0 0 0,-16 16-60 0 0,13-15-351 0 0,14-14-853 0 0,-7 16-7246 0 0,-12 10 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0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143 349 16959 0 0,'-6'0'265'0'0,"0"1"-1"0"0,0 0 0 0 0,-1 0 0 0 0,1 0 0 0 0,0 0 1 0 0,0 1-1 0 0,0 0 0 0 0,0 0 0 0 0,1 1 0 0 0,-1 0 1 0 0,1 0-1 0 0,-1 0 0 0 0,1 1 0 0 0,0 0 0 0 0,0-1 1 0 0,0 2-1 0 0,1-1 0 0 0,0 1 0 0 0,0-1 0 0 0,0 1 1 0 0,0 0-1 0 0,1 1 0 0 0,-1-1 0 0 0,1 1 0 0 0,1-1 1 0 0,-1 1-1 0 0,1 0 0 0 0,0 0 0 0 0,0 0 0 0 0,1 0 0 0 0,0 0 1 0 0,-1 12-1 0 0,2-16-213 0 0,0 0 0 0 0,0 0 0 0 0,0 0 0 0 0,0 0 0 0 0,1 0 0 0 0,-1 0 0 0 0,1 0 0 0 0,0 0 0 0 0,-1 0 0 0 0,1-1 0 0 0,0 1 0 0 0,0 0 0 0 0,0 0 0 0 0,0-1 1 0 0,0 1-1 0 0,1 0 0 0 0,-1-1 0 0 0,0 1 0 0 0,1-1 0 0 0,0 0 0 0 0,-1 1 0 0 0,1-1 0 0 0,-1 0 0 0 0,1 0 0 0 0,0 0 0 0 0,0 0 0 0 0,0 0 0 0 0,0 0 0 0 0,2 0 0 0 0,-1 0-26 0 0,1 0-1 0 0,0-1 0 0 0,-1 1 1 0 0,1-1-1 0 0,-1 0 0 0 0,1 0 1 0 0,0 0-1 0 0,-1-1 1 0 0,1 1-1 0 0,0-1 0 0 0,-1 0 1 0 0,1 0-1 0 0,-1 0 0 0 0,0 0 1 0 0,7-3-1 0 0,2-3 10 0 0,-1-1 0 0 0,0 0-1 0 0,-1 0 1 0 0,1-1 0 0 0,-1 0-1 0 0,-1-1 1 0 0,0 0 0 0 0,0-1 0 0 0,-1 0-1 0 0,-1 0 1 0 0,0 0 0 0 0,7-15-1 0 0,-7 9-6 0 0,0-1-1 0 0,-1 0 0 0 0,-1 0 0 0 0,0 0 1 0 0,-2-1-1 0 0,0 0 0 0 0,-1 1 1 0 0,-1-24-1 0 0,-2-159 887 0 0,0 211-667 0 0,0-1 0 0 0,0 0 0 0 0,-4 11 0 0 0,-1 6-146 0 0,-4 43 37 0 0,0 134 1 0 0,10-177-70 0 0,7 49 0 0 0,-6-67-257 0 0,1 1 0 0 0,0 0-1 0 0,1-1 1 0 0,-1 1 0 0 0,2-1 0 0 0,-1 0-1 0 0,1 0 1 0 0,0 0 0 0 0,7 9 0 0 0,-10-16 51 0 0,0 0 1 0 0,0 0-1 0 0,0 0 1 0 0,0 0-1 0 0,1 0 1 0 0,-1 0-1 0 0,0 0 1 0 0,0-1-1 0 0,1 1 0 0 0,-1 0 1 0 0,1-1-1 0 0,-1 1 1 0 0,0-1-1 0 0,1 1 1 0 0,-1-1-1 0 0,1 0 1 0 0,-1 1-1 0 0,1-1 1 0 0,-1 0-1 0 0,1 0 1 0 0,0 0-1 0 0,-1 0 0 0 0,4-1 1 0 0,-2 0-485 0 0,1 0 0 0 0,-1 0 0 0 0,1 0 0 0 0,-1-1-1 0 0,1 1 1 0 0,-1-1 0 0 0,0 0 0 0 0,6-4 0 0 0,3-6-2621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0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39 10592 0 0,'-1'-3'447'0'0,"-1"0"0"0"0,1 1 0 0 0,-1-1 0 0 0,1 0 0 0 0,-1 0 0 0 0,0 1 0 0 0,0-1 0 0 0,0 1 0 0 0,0-1 0 0 0,-1 1 0 0 0,-3-3 0 0 0,5 4-197 0 0,0 1 0 0 0,0-1 0 0 0,0 1 0 0 0,-1-1 0 0 0,1 1 1 0 0,0-1-1 0 0,-1 1 0 0 0,1 0 0 0 0,0 0 0 0 0,-1-1 0 0 0,1 1 0 0 0,-1 0 1 0 0,1 0-1 0 0,0 0 0 0 0,-1 1 0 0 0,1-1 0 0 0,0 0 0 0 0,-1 0 0 0 0,1 1 1 0 0,0-1-1 0 0,-1 1 0 0 0,1-1 0 0 0,0 1 0 0 0,0 0 0 0 0,0-1 1 0 0,-1 1-1 0 0,1 0 0 0 0,-1 1 0 0 0,-2 1-30 0 0,1 0 1 0 0,0 0-1 0 0,0 0 0 0 0,0 1 0 0 0,1-1 1 0 0,-1 1-1 0 0,1-1 0 0 0,0 1 0 0 0,-3 5 1 0 0,-10 37 929 0 0,12-36-899 0 0,1 0-101 0 0,0-1 0 0 0,1 1 0 0 0,0 0 0 0 0,1-1 0 0 0,0 1 0 0 0,0 0 0 0 0,3 10 0 0 0,-3-18-144 0 0,0-1 0 0 0,0 1 1 0 0,0-1-1 0 0,1 1 0 0 0,-1-1 1 0 0,0 0-1 0 0,1 1 0 0 0,-1-1 0 0 0,1 0 1 0 0,0 1-1 0 0,-1-1 0 0 0,1 0 1 0 0,0 0-1 0 0,0 0 0 0 0,0 0 1 0 0,0 0-1 0 0,0 1 0 0 0,0-1 0 0 0,0-1 1 0 0,0 1-1 0 0,0 0 0 0 0,0 0 1 0 0,0 0-1 0 0,1-1 0 0 0,1 2 0 0 0,-1-2 0 0 0,0 1 0 0 0,0-1 0 0 0,0 0 0 0 0,0 0-1 0 0,0 0 1 0 0,0 0 0 0 0,0 0 0 0 0,0-1-1 0 0,0 1 1 0 0,0-1 0 0 0,0 1 0 0 0,0-1 0 0 0,-1 0-1 0 0,1 1 1 0 0,0-1 0 0 0,0 0 0 0 0,-1 0-1 0 0,3-2 1 0 0,7-4-1071 0 0,0-2 0 0 0,11-9-1 0 0,-19 15 374 0 0,0-1-1 0 0,0 1 1 0 0,0-1 0 0 0,0 1-1 0 0,-1-1 1 0 0,0 0 0 0 0,1 0-1 0 0,-1 0 1 0 0,2-8-1 0 0,0-6-7146 0 0</inkml:trace>
  <inkml:trace contextRef="#ctx0" brushRef="#br0" timeOffset="1">167 41 10592 0 0,'-1'9'1104'0'0,"-7"21"1138"0"0,0 2 3323 0 0,8-30-5222 0 0,0 0 0 0 0,0 0 1 0 0,0 0-1 0 0,0 0 0 0 0,0 0 0 0 0,0 0 1 0 0,1 0-1 0 0,-1 0 0 0 0,0-1 1 0 0,1 1-1 0 0,0 0 0 0 0,-1 0 0 0 0,3 3 842 0 0,11-8-832 0 0,11-8 161 0 0,-10 4-191 0 0,0 1 0 0 0,1 0 1 0 0,25-6-1 0 0,-36 12-303 0 0,0 0 1 0 0,0 0-1 0 0,0 0 1 0 0,1 0-1 0 0,-1 1 1 0 0,0 0-1 0 0,6 2 1 0 0,-9-3 21 0 0,-1 2-230 0 0,0-1 0 0 0,1 0 0 0 0,-1 0 0 0 0,1 0 0 0 0,-1 0 0 0 0,1 0 0 0 0,0 0 0 0 0,-1-1 0 0 0,1 1 0 0 0,0 0-1 0 0,0-1 1 0 0,1 1 0 0 0,5-1-1180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0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59 3224 0 0,'-5'7'312'0'0,"0"0"3427"0"0,4-4-1887 0 0,0-1 1 0 0,0 0-1 0 0,0 0 0 0 0,0 1 0 0 0,1-1 0 0 0,-1 0 0 0 0,1 1 0 0 0,-1 2 1 0 0,5 8 2408 0 0,7 7-3047 0 0,-6-11-667 0 0,-3-6-497 0 0,-1 1-1 0 0,1 0 1 0 0,-1-1-1 0 0,0 1 1 0 0,-1 0-1 0 0,1 0 1 0 0,-1 0-1 0 0,1 0 0 0 0,-1 0 1 0 0,-1 0-1 0 0,1 0 1 0 0,0 0-1 0 0,-1-1 1 0 0,0 1-1 0 0,0 0 1 0 0,-2 5-1 0 0,-3 8-263 0 0,0-1 0 0 0,-11 20 0 0 0,16-35 182 0 0,-8 15-1709 0 0,-1 0-5146 0 0,1-3-2363 0 0</inkml:trace>
  <inkml:trace contextRef="#ctx0" brushRef="#br0" timeOffset="1">404 51 17423 0 0,'-4'5'358'0'0,"-3"12"1140"0"0,7-17-1475 0 0,0 1 1 0 0,0-1-1 0 0,0 1 0 0 0,0-1 0 0 0,0 0 0 0 0,0 1 0 0 0,0-1 0 0 0,0 0 0 0 0,0 1 0 0 0,0-1 0 0 0,0 0 0 0 0,0 1 0 0 0,0-1 0 0 0,0 0 0 0 0,1 1 0 0 0,-1-1 0 0 0,0 0 1 0 0,0 1-1 0 0,0-1 0 0 0,1 0 0 0 0,-1 1 0 0 0,0-1 0 0 0,1 0 0 0 0,-1 0 0 0 0,0 0 0 0 0,0 1 0 0 0,1-1 0 0 0,-1 0 0 0 0,0 0 0 0 0,1 0 0 0 0,-1 0 0 0 0,0 1 0 0 0,1-1 1 0 0,-1 0-1 0 0,0 0 0 0 0,2 0 0 0 0,2 1 284 0 0,1 0 0 0 0,-1-1 0 0 0,1 1 0 0 0,0-1 0 0 0,0 0 0 0 0,-1 0 0 0 0,1-1 0 0 0,0 1 0 0 0,-1-1 0 0 0,8-2 0 0 0,-5 2-79 0 0,195-48 2888 0 0,-194 47-3163 0 0,126-23-1117 0 0,-104 21-7976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2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9 686 5984 0 0,'-9'30'11510'0'0,"10"-31"-10853"0"0,10-16 470 0 0,-2 0 0 0 0,0 0-1 0 0,-2-1 1 0 0,11-33 0 0 0,-2 7 10 0 0,-6 10-566 0 0,0 0 0 0 0,6-51 0 0 0,-4 20-151 0 0,24-120 860 0 0,-24 145-1031 0 0,-9 41-235 0 0,0 6-12 0 0,2 8-3 0 0,0 112 1 0 0,-4-76 0 0 0,7 56 0 0 0,-1-63 0 0 0,17 61 0 0 0,-17-77 0 0 0,-5-19 0 0 0,0 0 0 0 0,1 0 0 0 0,3 9 0 0 0,-4-15 0 0 0,-1 0 0 0 0,1 0 0 0 0,0 0 0 0 0,-1-1 0 0 0,1 1 0 0 0,1 0 0 0 0,-1-1 0 0 0,0 0 0 0 0,1 0 0 0 0,-1 1 0 0 0,1-1 0 0 0,4 2 0 0 0,-6-3 0 0 0,0-1 0 0 0,1 1 0 0 0,-1 0 0 0 0,0-1 1 0 0,1 0-1 0 0,-1 1 0 0 0,0-1 0 0 0,1 0 0 0 0,-1 0 0 0 0,0 0 0 0 0,1 0 0 0 0,-1 0 0 0 0,0 0 0 0 0,1 0 0 0 0,-1 0 0 0 0,1 0 1 0 0,-1-1-1 0 0,2 0 0 0 0,0 0-1 0 0,-1 0 1 0 0,1 0-1 0 0,0-1 1 0 0,-1 0-1 0 0,1 1 1 0 0,-1-1-1 0 0,5-4 1 0 0,0-1 18 0 0,-1 0 1 0 0,0-1 0 0 0,0 0-1 0 0,5-11 1 0 0,10-20 72 0 0,-2-2 0 0 0,-2 0 0 0 0,18-65-1 0 0,15-134 261 0 0,-49 236-352 0 0,7-60 103 0 0,-8 55-85 0 0,1 0 0 0 0,-2 0 0 0 0,1 0 0 0 0,-1 0 0 0 0,-2-11 0 0 0,-2 11-232 0 0,5 9 164 0 0,0 0 0 0 0,0 0-1 0 0,0 0 1 0 0,0 0 0 0 0,-1-1 0 0 0,1 1 0 0 0,0 0 0 0 0,0 0-1 0 0,0 0 1 0 0,0 0 0 0 0,0 1 0 0 0,0-1 0 0 0,-1 0-1 0 0,1 0 1 0 0,0 0 0 0 0,0 0 0 0 0,0 0 0 0 0,0 0-1 0 0,0 0 1 0 0,0 0 0 0 0,0 0 0 0 0,-1 0 0 0 0,1 0 0 0 0,0 0-1 0 0,0 0 1 0 0,0 0 0 0 0,0 0 0 0 0,0 1 0 0 0,0-1-1 0 0,0 0 1 0 0,0 0 0 0 0,0 0 0 0 0,0 0 0 0 0,0 0-1 0 0,0 0 1 0 0,-1 0 0 0 0,1 1 0 0 0,0-1 0 0 0,0 0 0 0 0,0 0-1 0 0,-4 19-8150 0 0,4-3-41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53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59 109 2648 0 0,'0'0'117'0'0,"9"-18"110"0"0,22-30 10446 0 0,-29 44-8484 0 0,-1 2-1927 0 0,0 1 0 0 0,-1-1 0 0 0,1 1 0 0 0,0-1 0 0 0,-1 1 0 0 0,1-1 0 0 0,-1 0 0 0 0,0 1 0 0 0,1-1-1 0 0,-1-2 1 0 0,0 3-127 0 0,0 0 0 0 0,0 1-1 0 0,0-1 1 0 0,0 0-1 0 0,0 0 1 0 0,0 1 0 0 0,0-1-1 0 0,-1 0 1 0 0,1 0-1 0 0,0 1 1 0 0,0-1 0 0 0,-1 0-1 0 0,1 0 1 0 0,0 1-1 0 0,-1-1 1 0 0,1 0 0 0 0,-1 1-1 0 0,1-1 1 0 0,-1 1-1 0 0,1-1 1 0 0,-1 1 0 0 0,1-1-1 0 0,-1 1 1 0 0,0-1-1 0 0,0 0 1 0 0,0 1-98 0 0,0 0-1 0 0,0 0 1 0 0,0 0-1 0 0,0 0 0 0 0,0 0 1 0 0,0 0-1 0 0,1 0 1 0 0,-1 0-1 0 0,0 0 1 0 0,0 0-1 0 0,0 0 1 0 0,0 1-1 0 0,0-1 1 0 0,1 0-1 0 0,-1 1 1 0 0,0-1-1 0 0,0 1 1 0 0,1-1-1 0 0,-1 1 0 0 0,0-1 1 0 0,1 1-1 0 0,-1-1 1 0 0,0 1-1 0 0,1 0 1 0 0,-2 0-1 0 0,-4 6 0 0 0,0-1 1 0 0,0 1-1 0 0,0 0 0 0 0,1 1 0 0 0,0-1 0 0 0,0 1 0 0 0,1 0 0 0 0,0 0 0 0 0,1 1 0 0 0,-6 16 1 0 0,3 5-16 0 0,1 1 1 0 0,2 0-1 0 0,1 0 1 0 0,1 0-1 0 0,2 0 1 0 0,4 33-1 0 0,-4-59-2 0 0,16 105 218 0 0,-14-99-221 0 0,0 1 0 0 0,1 0-1 0 0,0-1 1 0 0,1 0 0 0 0,1 0 0 0 0,-1 0 0 0 0,9 11 0 0 0,-13-21-23 0 0,1 1 0 0 0,-1 0 0 0 0,0-1 0 0 0,1 1 0 0 0,-1-1 0 0 0,1 1 0 0 0,0-1 0 0 0,0 0 0 0 0,-1 0 0 0 0,1 1 0 0 0,0-1 0 0 0,0-1 0 0 0,0 1 0 0 0,0 0-1 0 0,0 0 1 0 0,0-1 0 0 0,4 1 0 0 0,-3 0-7 0 0,0-1 0 0 0,1-1 0 0 0,-1 1 0 0 0,0 0 0 0 0,0-1 0 0 0,1 0-1 0 0,-1 1 1 0 0,0-1 0 0 0,0 0 0 0 0,5-3 0 0 0,2-2 205 0 0,0 0-1 0 0,0-1 1 0 0,0 0 0 0 0,-1-1 0 0 0,12-12 0 0 0,0-3 115 0 0,-1-1 1 0 0,0 0 0 0 0,-2-2-1 0 0,-1 0 1 0 0,19-40 0 0 0,-10 9 487 0 0,32-103-1 0 0,-30 53 322 0 0,-26 104-773 0 0,-1 7-239 0 0,1 7-57 0 0,-3 90 104 0 0,0 26-5 0 0,18 154 0 0 0,-14-257-139 0 0,1 0 0 0 0,2-1 0 0 0,0 0 1 0 0,1 0-1 0 0,15 30 0 0 0,-20-50-29 0 0,0 1 0 0 0,0-1 0 0 0,0 0-1 0 0,0 1 1 0 0,1-1 0 0 0,0 0 0 0 0,3 3 0 0 0,-5-5-241 0 0,1 0 0 0 0,-1 0 0 0 0,0 0 1 0 0,1 0-1 0 0,-1-1 0 0 0,1 1 0 0 0,-1 0 0 0 0,3 0 1 0 0,-2-1-320 0 0,-1 0 1 0 0,0 1 0 0 0,0-1 0 0 0,0 0 0 0 0,1 0-1 0 0,-1-1 1 0 0,0 1 0 0 0,0 0 0 0 0,0 0 0 0 0,0 0-1 0 0,0-1 1 0 0,1 1 0 0 0,0-1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2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1 7832 0 0,'-7'1'-288'0'0,"-33"5"1106"0"0,-19 7 5438 0 0,49-10-4680 0 0,0 1 0 0 0,-1 0 0 0 0,-13 8-1 0 0,16-7-1274 0 0,1 0-1 0 0,-12 10 0 0 0,14-11-103 0 0,1 0-1 0 0,-1 1 1 0 0,1 0-1 0 0,0-1 1 0 0,0 1-1 0 0,0 0 1 0 0,1 1 0 0 0,-1-1-1 0 0,1 1 1 0 0,1 0-1 0 0,-1-1 1 0 0,1 1-1 0 0,0 0 1 0 0,0 0 0 0 0,1 1-1 0 0,0-1 1 0 0,0 0-1 0 0,0 0 1 0 0,1 1-1 0 0,0-1 1 0 0,0 0 0 0 0,2 13-1 0 0,-1-15-132 0 0,0 0 1 0 0,0 0-1 0 0,0 0 0 0 0,1-1 0 0 0,-1 1 0 0 0,1 0 1 0 0,0-1-1 0 0,0 1 0 0 0,0-1 0 0 0,0 0 1 0 0,1 1-1 0 0,-1-1 0 0 0,1 0 0 0 0,4 3 0 0 0,-5-5-50 0 0,0 1-1 0 0,1-1 1 0 0,-1 1-1 0 0,1-1 1 0 0,0 0-1 0 0,0 0 0 0 0,-1 0 1 0 0,1 0-1 0 0,0-1 1 0 0,0 1-1 0 0,0-1 1 0 0,0 0-1 0 0,0 1 0 0 0,0-1 1 0 0,-1-1-1 0 0,1 1 1 0 0,0 0-1 0 0,0-1 1 0 0,0 1-1 0 0,3-2 1 0 0,6-2 22 0 0,0-1 1 0 0,-1 0-1 0 0,1-1 1 0 0,-1 0-1 0 0,-1-1 1 0 0,1 0-1 0 0,-1 0 1 0 0,0-1-1 0 0,15-17 1 0 0,-10 9-652 0 0,-1-1 0 0 0,-1 0 1 0 0,0-1-1 0 0,19-37 1 0 0,-17 23-1404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2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 16615 0 0,'0'0'2719'0'0,"6"5"-644"0"0,0 2-1553 0 0,0 1 0 0 0,-1 0 0 0 0,1 0 0 0 0,-2 1 0 0 0,1 0 0 0 0,-1 0 0 0 0,3 9 0 0 0,17 69 293 0 0,-16-53-394 0 0,16 60 94 0 0,34 137-364 0 0,-57-227-347 0 0,0-2-85 0 0,0 1 0 0 0,-1 0 0 0 0,1 0 0 0 0,0 0 0 0 0,-1 0 0 0 0,0 0 0 0 0,0 0-1 0 0,0 0 1 0 0,0 0 0 0 0,-1 0 0 0 0,0 5 0 0 0</inkml:trace>
  <inkml:trace contextRef="#ctx0" brushRef="#br0" timeOffset="1">0 491 19375 0 0,'0'0'1759'0'0,"4"-3"-1414"0"0,-1 2-145 0 0,1-1-1 0 0,-1 1 0 0 0,1-1 1 0 0,-1 1-1 0 0,1 0 0 0 0,0 0 1 0 0,-1 1-1 0 0,1-1 1 0 0,6 0-1 0 0,38 3 1134 0 0,-18 0-1293 0 0,142-10 208 0 0,-133 6-223 0 0,51-10-542 0 0,-13 1-238 0 0,-69 11 721 0 0,1-2-1 0 0,-1 1 0 0 0,0-1 1 0 0,1-1-1 0 0,-1 1 0 0 0,14-8 1 0 0,-20 9 102 0 0,0 0 0 0 0,0 0 0 0 0,0 0 0 0 0,0 0 0 0 0,-1 0 1 0 0,1 0-1 0 0,0-1 0 0 0,-1 1 0 0 0,1-1 0 0 0,-1 1 0 0 0,1-1 1 0 0,-1 0-1 0 0,0 1 0 0 0,0-1 0 0 0,0 0 0 0 0,0 0 0 0 0,0 0 1 0 0,0 0-1 0 0,0 0 0 0 0,-1 0 0 0 0,1 0 0 0 0,0 0 0 0 0,-1 0 1 0 0,0 0-1 0 0,0 0 0 0 0,0-1 0 0 0,0 1 0 0 0,0 0 0 0 0,0 0 1 0 0,0 0-1 0 0,-1-4 0 0 0,0 4 12 0 0,1 0 1 0 0,-1 0-1 0 0,0 1 1 0 0,1-1-1 0 0,-1 0 1 0 0,0 1-1 0 0,0-1 1 0 0,0 0-1 0 0,0 1 1 0 0,-1-1-1 0 0,1 1 1 0 0,0 0-1 0 0,-1-1 1 0 0,1 1-1 0 0,0 0 0 0 0,-1 0 1 0 0,0 0-1 0 0,1 0 1 0 0,-3-1-1 0 0,1 1-14 0 0,1 0-1 0 0,-1 1 0 0 0,0-1 1 0 0,0 1-1 0 0,0-1 0 0 0,1 1 1 0 0,-1 0-1 0 0,0 0 0 0 0,0 0 1 0 0,0 1-1 0 0,-4 0 0 0 0,0 1 18 0 0,0 0 1 0 0,1 0-1 0 0,-1 1 0 0 0,1 0 0 0 0,0 0 0 0 0,0 1 1 0 0,0-1-1 0 0,0 1 0 0 0,-7 7 0 0 0,6-4-20 0 0,0 1-1 0 0,1 0 0 0 0,0 1 1 0 0,1-1-1 0 0,0 1 1 0 0,0 0-1 0 0,1 1 0 0 0,0-1 1 0 0,0 1-1 0 0,1 0 1 0 0,1-1-1 0 0,-1 1 1 0 0,2 1-1 0 0,-1-1 0 0 0,1 17 1 0 0,1-24-59 0 0,0 0 1 0 0,0 0-1 0 0,0-1 0 0 0,1 1 1 0 0,-1 0-1 0 0,1-1 0 0 0,0 1 1 0 0,0 0-1 0 0,0-1 1 0 0,0 1-1 0 0,0-1 0 0 0,0 0 1 0 0,1 1-1 0 0,-1-1 1 0 0,1 0-1 0 0,-1 0 0 0 0,1 0 1 0 0,0 0-1 0 0,0 0 1 0 0,0 0-1 0 0,3 2 0 0 0,-2-2-77 0 0,0-1 0 0 0,0 1-1 0 0,0-1 1 0 0,0 0-1 0 0,0 0 1 0 0,1 0 0 0 0,-1 0-1 0 0,0-1 1 0 0,1 1 0 0 0,-1-1-1 0 0,0 0 1 0 0,1 0 0 0 0,-1 0-1 0 0,0 0 1 0 0,1-1 0 0 0,5-1-1 0 0,-1 1-111 0 0,31-11-8136 0 0,-16 0-440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3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104 100 5064 0 0,'-1'5'155'0'0,"0"1"0"0"0,0-1 0 0 0,0 1 0 0 0,-1-1 0 0 0,-4 10 0 0 0,-2 8 3077 0 0,-10 50 8249 0 0,-6 38-7550 0 0,-1 7-3267 0 0,12-37-432 0 0,9-45 68 0 0,4-23 244 0 0,2-10-64 0 0,1-9-353 0 0,7-21 35 0 0,12-57 0 0 0,-12 38-125 0 0,0 8 53 0 0,1-11 370 0 0,3 0-1 0 0,33-77 1 0 0,-47 125-441 0 0,12-24 361 0 0,1 0 1 0 0,16-22-1 0 0,-24 40-231 0 0,1 0-1 0 0,-1 0 1 0 0,1 1 0 0 0,1 0 0 0 0,-1 0-1 0 0,1 0 1 0 0,0 1 0 0 0,0 0 0 0 0,0 0-1 0 0,14-5 1 0 0,-19 9-140 0 0,0 0 0 0 0,0 0 0 0 0,0 0-1 0 0,0 0 1 0 0,1 1 0 0 0,-1-1 0 0 0,0 1 0 0 0,0 0 0 0 0,1-1-1 0 0,-1 1 1 0 0,0 0 0 0 0,4 1 0 0 0,-5-1-9 0 0,1 1-1 0 0,-1-1 1 0 0,0 1 0 0 0,1 0-1 0 0,-1 0 1 0 0,0 0 0 0 0,0 0-1 0 0,0 0 1 0 0,0 0 0 0 0,0 0-1 0 0,0 0 1 0 0,0 0 0 0 0,0 0-1 0 0,0 0 1 0 0,-1 0 0 0 0,1 1-1 0 0,0-1 1 0 0,-1 0 0 0 0,1 1-1 0 0,0 1 1 0 0,0 1 1 0 0,0 0 0 0 0,0 1 0 0 0,0-1 0 0 0,-1 0 0 0 0,1 1 0 0 0,-1-1 1 0 0,0 0-1 0 0,-1 0 0 0 0,1 1 0 0 0,-1-1 0 0 0,1 0 0 0 0,-1 0 0 0 0,-3 7 0 0 0,-2 5-107 0 0,0-2 1 0 0,-11 19-1 0 0,12-23-65 0 0,-32 49-1899 0 0,26-44 429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3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14048 0 0,'-15'9'661'0'0,"6"-3"-485"0"0,-1 0 1 0 0,1 0-1 0 0,0 1 1 0 0,-10 9 0 0 0,9-4 238 0 0,1 0 1 0 0,1 0-1 0 0,0 0 1 0 0,0 1 0 0 0,1 1-1 0 0,1-1 1 0 0,0 1 0 0 0,1 0-1 0 0,0 0 1 0 0,1 1-1 0 0,1-1 1 0 0,0 1 0 0 0,1 0-1 0 0,0 21 1 0 0,1-33-338 0 0,1-1 0 0 0,0 0 0 0 0,1 0-1 0 0,-1 0 1 0 0,0 0 0 0 0,1 0 0 0 0,-1 0 0 0 0,1 0 0 0 0,-1 0-1 0 0,1 0 1 0 0,0 0 0 0 0,0 0 0 0 0,0 0 0 0 0,0 0 0 0 0,0 0 0 0 0,0 0-1 0 0,1-1 1 0 0,-1 1 0 0 0,1-1 0 0 0,2 3 0 0 0,-3-3-35 0 0,1-1 0 0 0,-1 1 1 0 0,1 0-1 0 0,-1-1 0 0 0,1 1 1 0 0,0-1-1 0 0,-1 0 0 0 0,1 0 1 0 0,0 1-1 0 0,-1-1 0 0 0,1 0 1 0 0,0-1-1 0 0,-1 1 0 0 0,1 0 1 0 0,0 0-1 0 0,-1-1 0 0 0,1 1 1 0 0,0-1-1 0 0,-1 1 0 0 0,1-1 1 0 0,-1 1-1 0 0,1-1 0 0 0,-1 0 1 0 0,1 0-1 0 0,2-2 0 0 0,7-7 148 0 0,1 0 0 0 0,-1-1 0 0 0,0 0 0 0 0,-1 0 1 0 0,-1-2-1 0 0,0 1 0 0 0,0-1 0 0 0,-1 0 0 0 0,11-26 0 0 0,-16 32 311 0 0,0 0 0 0 0,0-1-1 0 0,0 1 1 0 0,2-15 0 0 0,-6 21-70 0 0,1 1-425 0 0,-1 0 0 0 0,1 0-1 0 0,-1 1 1 0 0,1-1 0 0 0,-1 0 0 0 0,1 0-1 0 0,0 1 1 0 0,-1-1 0 0 0,1 0 0 0 0,-1 1-1 0 0,1-1 1 0 0,0 0 0 0 0,-1 1 0 0 0,1-1-1 0 0,-1 1 1 0 0,1-1 0 0 0,0 0 0 0 0,0 1 0 0 0,-1-1-1 0 0,1 1 1 0 0,0-1 0 0 0,0 1 0 0 0,0-1-1 0 0,-1 1 1 0 0,1 0 0 0 0,0-1 0 0 0,0 1-1 0 0,0 0 1 0 0,-1 14 37 0 0,1-13-121 0 0,0-1 0 0 0,0 1 0 0 0,0 0 0 0 0,0-1 0 0 0,1 1 0 0 0,-1-1 0 0 0,1 1-1 0 0,-1-1 1 0 0,1 1 0 0 0,0-1 0 0 0,-1 1 0 0 0,1-1 0 0 0,0 1 0 0 0,0-1 0 0 0,0 0 0 0 0,0 0 0 0 0,0 1 0 0 0,0-1 0 0 0,1 0 0 0 0,-1 0-1 0 0,0 0 1 0 0,1 0 0 0 0,-1 0 0 0 0,0-1 0 0 0,1 1 0 0 0,-1 0 0 0 0,1-1 0 0 0,-1 1 0 0 0,1-1 0 0 0,-1 1 0 0 0,1-1 0 0 0,1 1 0 0 0,5 0-808 0 0,-1 0 1 0 0,1-1 0 0 0,-1 0 0 0 0,0 0-1 0 0,13-2 1 0 0,0-1-7234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4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143 247 17423 0 0,'-13'9'356'0'0,"0"1"-1"0"0,1 1 1 0 0,1 0-1 0 0,0 1 1 0 0,0 0-1 0 0,1 0 1 0 0,1 1-1 0 0,0 0 0 0 0,1 1 1 0 0,0 0-1 0 0,-6 18 1 0 0,11-26 75 0 0,0 1 0 0 0,1 0 0 0 0,-3 14 0 0 0,5-19-332 0 0,-1 0 0 0 0,1 1 0 0 0,0-1 0 0 0,0 1 0 0 0,0-1 0 0 0,0 0 0 0 0,1 1-1 0 0,-1-1 1 0 0,1 1 0 0 0,-1-1 0 0 0,1 0 0 0 0,0 0 0 0 0,0 1 0 0 0,2 3 0 0 0,-2-5-78 0 0,-1 0 0 0 0,1 0 0 0 0,0-1 0 0 0,0 1 0 0 0,0 0 1 0 0,0 0-1 0 0,0-1 0 0 0,0 1 0 0 0,0-1 0 0 0,1 1 0 0 0,-1-1 1 0 0,0 1-1 0 0,0-1 0 0 0,0 1 0 0 0,1-1 0 0 0,-1 0 1 0 0,0 0-1 0 0,0 0 0 0 0,1 0 0 0 0,-1 0 0 0 0,0 0 0 0 0,0 0 1 0 0,1 0-1 0 0,-1 0 0 0 0,0 0 0 0 0,0-1 0 0 0,0 1 0 0 0,1-1 1 0 0,1 0-1 0 0,3-2-18 0 0,1 0-1 0 0,-1 0 1 0 0,12-8 0 0 0,-4 1 153 0 0,-1-1 1 0 0,1-1-1 0 0,-2 0 0 0 0,0-1 0 0 0,0 0 0 0 0,-1-1 1 0 0,11-19-1 0 0,-10 14-54 0 0,-1-2 0 0 0,-1 1 0 0 0,-1-1 0 0 0,-1-1 1 0 0,6-24-1 0 0,2-8 6 0 0,-9 35 236 0 0,-2 0 0 0 0,6-34 0 0 0,-9 40-56 0 0,-1 9-174 0 0,0 0 0 0 0,-1-1 0 0 0,1 1 1 0 0,-1-1-1 0 0,0 1 0 0 0,0-1 0 0 0,-1 1 0 0 0,1-1 0 0 0,-3-7 0 0 0,-6 22-149 0 0,4-2 20 0 0,1 0-1 0 0,0 0 0 0 0,1 1 0 0 0,0-1 0 0 0,0 1 0 0 0,1-1 0 0 0,0 1 1 0 0,-1 17-1 0 0,1-2-10 0 0,1 1-1 0 0,3 25 1 0 0,-2-44 1 0 0,0 0-1 0 0,1-1 1 0 0,0 1-1 0 0,1-1 1 0 0,-1 1-1 0 0,1-1 1 0 0,3 8-1 0 0,-3-10-15 0 0,-1-1 0 0 0,1 1-1 0 0,0 0 1 0 0,0-1 0 0 0,0 0-1 0 0,0 1 1 0 0,0-1 0 0 0,1 0-1 0 0,-1 0 1 0 0,1 0 0 0 0,-1 0-1 0 0,1-1 1 0 0,0 1-1 0 0,-1-1 1 0 0,6 2 0 0 0,-4-2-218 0 0,-1 0 1 0 0,1-1-1 0 0,0 1 0 0 0,-1-1 1 0 0,1 0-1 0 0,-1 0 1 0 0,1 0-1 0 0,0 0 1 0 0,-1-1-1 0 0,1 1 0 0 0,-1-1 1 0 0,1 0-1 0 0,6-3 1 0 0,0 0-823 0 0,-1-1 0 0 0,0 1 0 0 0,15-12 0 0 0,-4 0-622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4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17503 0 0,'-1'1'108'0'0,"0"-1"0"0"0,-1 1-1 0 0,1 0 1 0 0,0 0-1 0 0,0 0 1 0 0,0 0 0 0 0,0 1-1 0 0,0-1 1 0 0,0 0-1 0 0,0 0 1 0 0,0 1-1 0 0,0-1 1 0 0,0 0 0 0 0,1 1-1 0 0,-1-1 1 0 0,0 1-1 0 0,0 2 1 0 0,-4 30 50 0 0,3-21 522 0 0,-9 96 2479 0 0,2 11-3062 0 0,7-86-96 0 0,-6 91-2810 0 0,7-111 1786 0 0</inkml:trace>
  <inkml:trace contextRef="#ctx0" brushRef="#br0" timeOffset="1">0 227 20471 0 0,'0'0'2224'0'0,"8"0"-2224"0"0,1 0 192 0 0,2 0 0 0 0,-3 0 0 0 0,4-3 0 0 0,2 1-192 0 0,-3-2 0 0 0,0 0 64 0 0,1-1-64 0 0,2 2-552 0 0,0-4-128 0 0,3-1-24 0 0,0-4-8007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4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0 11976 0 0,'0'0'922'0'0,"2"14"1950"0"0,3 10 3988 0 0,-6 17-2996 0 0,1 3-2338 0 0,3 80 107 0 0,-4-84-1694 0 0,-1-12-1567 0 0,-2-18-6002 0 0</inkml:trace>
  <inkml:trace contextRef="#ctx0" brushRef="#br0" timeOffset="1">0 248 9672 0 0,'19'2'2281'0'0,"-1"0"1"0"0,0-2 0 0 0,1 0-1 0 0,-1-1 1 0 0,0-1 0 0 0,0-1-1 0 0,24-6 1 0 0,-28 5-1917 0 0,-1-1 0 0 0,0 0 1 0 0,15-8-1 0 0,-7-2-1464 0 0,-14 8 323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8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42 593 6448 0 0,'-6'6'131'0'0,"1"1"1"0"0,0 0-1 0 0,0 0 0 0 0,-5 12 1 0 0,-1 4 6204 0 0,23-16-2867 0 0,0-6-3142 0 0,0-1-1 0 0,-1-1 1 0 0,1 0 0 0 0,0-1-1 0 0,0 0 1 0 0,17-6 0 0 0,-2 1 33 0 0,177-46 1497 0 0,-18 4-912 0 0,-24 10-377 0 0,242-52 351 0 0,-153 53-269 0 0,434-8 0 0 0,-420 34-38 0 0,-143 6-267 0 0,98-13 631 0 0,-182 13-727 0 0,0-2-1 0 0,70-25 0 0 0,-98 29-151 0 0,0-1 0 0 0,0 0 0 0 0,0 0-1 0 0,0-1 1 0 0,-1 0 0 0 0,0-1-1 0 0,11-10 1 0 0,-14 12 20 0 0,0-1 0 0 0,-1 0 0 0 0,1-1 0 0 0,-1 1 0 0 0,-1-1 0 0 0,1 0 0 0 0,-1-1 0 0 0,0 1 0 0 0,-1-1-1 0 0,4-10 1 0 0,-6 14-102 0 0,0 1-1 0 0,0-1 0 0 0,-1 0 0 0 0,1 1 0 0 0,-1-1 0 0 0,0 0 0 0 0,0 1 0 0 0,-1-1 0 0 0,1 0 0 0 0,-1 1 0 0 0,0-1 0 0 0,0 1 0 0 0,0-1 0 0 0,0 1 0 0 0,0-1 1 0 0,-1 1-1 0 0,0 0 0 0 0,1 0 0 0 0,-1-1 0 0 0,0 1 0 0 0,-1 1 0 0 0,1-1 0 0 0,0 0 0 0 0,-1 0 0 0 0,0 1 0 0 0,0 0 0 0 0,0-1 0 0 0,0 1 0 0 0,0 0 1 0 0,0 0-1 0 0,0 1 0 0 0,0-1 0 0 0,-1 1 0 0 0,1-1 0 0 0,-1 1 0 0 0,1 0 0 0 0,-7-1 0 0 0,-7 1-7 0 0,0 1-1 0 0,0 1 1 0 0,1 0 0 0 0,-1 1-1 0 0,1 0 1 0 0,-1 2 0 0 0,1 0-1 0 0,-25 9 1 0 0,37-11-7 0 0,1 0 1 0 0,-1 0-1 0 0,1 0 0 0 0,0 0 1 0 0,-1 1-1 0 0,-3 3 0 0 0,2-1 9 0 0,19 1 55 0 0,-4-5-56 0 0,0-1 0 0 0,1 0 0 0 0,-1-1 0 0 0,0 1 1 0 0,19-5-1 0 0,-12 2-4 0 0,3 0 7 0 0,-1-1 38 0 0,0 2-1 0 0,-1 0 1 0 0,27 1-1 0 0,-43 1-45 0 0,-1 0 0 0 0,1 0-1 0 0,-1 1 1 0 0,1-1 0 0 0,-1 0 0 0 0,1 1-1 0 0,0-1 1 0 0,-1 1 0 0 0,0-1-1 0 0,1 1 1 0 0,-1 0 0 0 0,1-1-1 0 0,-1 1 1 0 0,0 0 0 0 0,1 0-1 0 0,-1 0 1 0 0,0 0 0 0 0,0 0 0 0 0,0 0-1 0 0,0 1 1 0 0,0-1 0 0 0,0 0-1 0 0,0 0 1 0 0,0 1 0 0 0,-1-1-1 0 0,1 1 1 0 0,0-1 0 0 0,-1 1-1 0 0,1-1 1 0 0,-1 1 0 0 0,1-1 0 0 0,-1 1-1 0 0,0-1 1 0 0,0 1 0 0 0,0-1-1 0 0,0 4 1 0 0,0 1 10 0 0,-1 0 0 0 0,0 0 1 0 0,0-1-1 0 0,0 1 0 0 0,-1 0 0 0 0,0-1 1 0 0,0 1-1 0 0,-5 8 0 0 0,-13 20-113 0 0,-2-1 1 0 0,-1-1-1 0 0,-1-2 0 0 0,-39 39 0 0 0,33-39-1241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6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53 549 2760 0 0,'0'2'125'0'0,"-11"21"2095"0"0,-4 5 5914 0 0,2-6-1652 0 0,4-4-5541 0 0,4-10 3837 0 0,7-20-3511 0 0,7-22-939 0 0,22-58 231 0 0,61-126 0 0 0,-72 173-492 0 0,3-2-56 0 0,44-66 0 0 0,-66 112-8 0 0,0-1 1 0 0,0 1-1 0 0,0-1 1 0 0,1 1-1 0 0,-1 0 0 0 0,0-1 1 0 0,0 1-1 0 0,1 0 1 0 0,-1 0-1 0 0,1 0 1 0 0,-1 0-1 0 0,1 0 1 0 0,0 0-1 0 0,-1 0 0 0 0,3 0 1 0 0,-3 1-4 0 0,0 0 0 0 0,0 0 0 0 0,0 0 0 0 0,-1 0 0 0 0,1 0 0 0 0,0 0 0 0 0,0 0 0 0 0,0 1-1 0 0,-1-1 1 0 0,1 0 0 0 0,0 0 0 0 0,0 1 0 0 0,-1-1 0 0 0,1 1 0 0 0,0-1 0 0 0,0 1 0 0 0,-1-1 0 0 0,1 1 0 0 0,-1-1 0 0 0,1 1 0 0 0,0-1 0 0 0,-1 1 0 0 0,1 0 0 0 0,-1-1 0 0 0,1 1 0 0 0,-1 0 0 0 0,0-1 0 0 0,1 1-1 0 0,-1 0 1 0 0,0 0 0 0 0,0 0 0 0 0,1-1 0 0 0,-1 1 0 0 0,0 1 0 0 0,5 19 0 0 0,-1 0 0 0 0,0 0 0 0 0,-2 0 0 0 0,0 25 0 0 0,3 35 0 0 0,-3-70 0 0 0,0 0 0 0 0,1 0 0 0 0,0 0 0 0 0,0 0 0 0 0,6 10 0 0 0,-9-20 0 0 0,0-1-1 0 0,0 1 0 0 0,0-1 1 0 0,0 1-1 0 0,1-1 0 0 0,-1 1 1 0 0,0-1-1 0 0,0 1 1 0 0,1-1-1 0 0,-1 1 0 0 0,0-1 1 0 0,1 1-1 0 0,-1-1 1 0 0,1 1-1 0 0,-1-1 0 0 0,1 0 1 0 0,-1 1-1 0 0,0-1 0 0 0,1 0 1 0 0,0 1-1 0 0,-1-1 1 0 0,1 0-1 0 0,-1 0 0 0 0,1 0 1 0 0,-1 1-1 0 0,1-1 1 0 0,-1 0-1 0 0,1 0 0 0 0,0 0 1 0 0,-1 0-1 0 0,1 0 0 0 0,-1 0 1 0 0,1 0-1 0 0,-1 0 1 0 0,1 0-1 0 0,0 0 0 0 0,-1 0 1 0 0,1-1-1 0 0,-1 1 1 0 0,1 0-1 0 0,-1 0 0 0 0,1 0 1 0 0,-1-1-1 0 0,1 1 0 0 0,-1 0 1 0 0,1-1-1 0 0,-1 1 1 0 0,1 0-1 0 0,-1-1 0 0 0,0 1 1 0 0,1-1-1 0 0,2-2-4 0 0,0-1-1 0 0,0 1 1 0 0,-1 0 0 0 0,1-1-1 0 0,2-6 1 0 0,42-92 100 0 0,7-16 137 0 0,-41 94-171 0 0,0 2 1 0 0,31-40 0 0 0,-42 59-23 0 0,0 0-1 0 0,1 1 0 0 0,-1-1 1 0 0,1 1-1 0 0,0 0 0 0 0,-1 0 1 0 0,6-4-1 0 0,-7 6-29 0 0,0 0 0 0 0,0 0 0 0 0,-1-1 0 0 0,1 1 0 0 0,0 0 0 0 0,0 0 0 0 0,-1 0 0 0 0,1 0 0 0 0,0 0-1 0 0,0 0 1 0 0,-1 0 0 0 0,1 0 0 0 0,0 0 0 0 0,0 0 0 0 0,-1 0 0 0 0,1 0 0 0 0,0 0 0 0 0,0 1 0 0 0,-1-1 0 0 0,1 0 0 0 0,0 1 0 0 0,-1-1-1 0 0,1 0 1 0 0,0 1 0 0 0,-1-1 0 0 0,1 1 0 0 0,0-1 0 0 0,-1 1 0 0 0,1-1 0 0 0,-1 1 0 0 0,1 0 0 0 0,-1-1 0 0 0,0 1 0 0 0,1 0-1 0 0,-1-1 1 0 0,1 1 0 0 0,-1 0 0 0 0,0-1 0 0 0,1 2 0 0 0,2 8 43 0 0,1-1 1 0 0,-2 1-1 0 0,1-1 0 0 0,-1 1 0 0 0,-1 0 1 0 0,1 0-1 0 0,-1 14 0 0 0,-7 72 272 0 0,2-57-227 0 0,1-3-57 0 0,-1 0 36 0 0,3 63 1 0 0,1-94-416 0 0,1 0 1 0 0,0-1-1 0 0,0 1 0 0 0,0 0 0 0 0,0 0 0 0 0,1 0 1 0 0,2 5-1 0 0,-3-9 217 0 0,-1 0 0 0 0,1 0 0 0 0,0 0 1 0 0,0 1-1 0 0,-1-1 0 0 0,1 0 0 0 0,0 0 0 0 0,0 0 1 0 0,0 0-1 0 0,0-1 0 0 0,0 1 0 0 0,0 0 0 0 0,0 0 0 0 0,0 0 1 0 0,1-1-1 0 0,-1 1 0 0 0,0-1 0 0 0,0 1 0 0 0,0-1 1 0 0,1 1-1 0 0,-1-1 0 0 0,0 0 0 0 0,1 0 0 0 0,-1 1 1 0 0,0-1-1 0 0,1 0 0 0 0,-1 0 0 0 0,0 0 0 0 0,1-1 0 0 0,2 1 1 0 0,7-5-2025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7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0 546 3224 0 0,'3'-6'10856'0'0,"2"-11"-4732"0"0,8-26-2287 0 0,9-52-3359 0 0,-9 33 271 0 0,18-97 686 0 0,-10 70-712 0 0,-13 58-398 0 0,-7 26-251 0 0,1 0-1 0 0,0 0 1 0 0,0 0-1 0 0,5-8 1 0 0,-7 12-63 0 0,1 0 0 0 0,-1 0 0 0 0,1 0 0 0 0,0 0 0 0 0,-1 1 0 0 0,1-1 0 0 0,0 0 0 0 0,0 1 1 0 0,-1-1-1 0 0,1 0 0 0 0,0 1 0 0 0,0-1 0 0 0,1 0 0 0 0,-1 1-10 0 0,-1 0 0 0 0,1 0 0 0 0,0 0 1 0 0,-1 0-1 0 0,1 0 0 0 0,-1 0 0 0 0,1 0 0 0 0,-1 0 1 0 0,1 0-1 0 0,-1 1 0 0 0,1-1 0 0 0,0 0 0 0 0,-1 0 0 0 0,1 0 1 0 0,-1 1-1 0 0,1-1 0 0 0,-1 0 0 0 0,1 1 0 0 0,-1-1 1 0 0,0 0-1 0 0,1 1 0 0 0,-1-1 0 0 0,1 1 0 0 0,-1-1 0 0 0,0 0 1 0 0,1 1-1 0 0,33 46 109 0 0,-1 0 0 0 0,44 90 0 0 0,13 20 93 0 0,-86-152-301 0 0,29 47-104 0 0,-12-17-2824 0 0,-17-27 1424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54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1 551 13824 0 0,'0'0'2352'0'0,"18"-1"1425"0"0,-13-2-3321 0 0,0-1-1 0 0,-1 0 1 0 0,0 0 0 0 0,0 0 0 0 0,0 0 0 0 0,-1-1 0 0 0,1 0 0 0 0,-1 1-1 0 0,5-12 1 0 0,8-17 580 0 0,-2 0 1 0 0,17-58-1 0 0,-11 27-488 0 0,40-138 312 0 0,-49 163-813 0 0,-3 8 13 0 0,-8 30-60 0 0,1 1 0 0 0,-1 0 0 0 0,0 0 0 0 0,0 0 0 0 0,0-1 0 0 0,0 1 0 0 0,1 0 0 0 0,-1 0 0 0 0,0 0 0 0 0,0 0 0 0 0,0-1 0 0 0,1 1 0 0 0,-1 0 0 0 0,0 0 0 0 0,0 0 0 0 0,1 0 0 0 0,-1 0 0 0 0,0 0 0 0 0,0 0 0 0 0,1 0 0 0 0,-1 0 0 0 0,0 0 0 0 0,0 0 0 0 0,1 0 0 0 0,-1 0 0 0 0,0 0 0 0 0,0 0 0 0 0,1 0 0 0 0,-1 0 0 0 0,0 0 0 0 0,0 0 0 0 0,1 0 0 0 0,-1 0 0 0 0,0 0 0 0 0,0 0 0 0 0,1 0 0 0 0,-1 1 0 0 0,0-1 0 0 0,0 0 0 0 0,0 0 0 0 0,1 0 0 0 0,-1 0 0 0 0,0 1 0 0 0,0-1 0 0 0,0 0 0 0 0,0 0 0 0 0,1 0 0 0 0,-1 1 0 0 0,0-1 0 0 0,0 0 0 0 0,0 0 0 0 0,0 1 0 0 0,5 7 0 0 0,0-1 0 0 0,-1 1 0 0 0,0 0 0 0 0,0 0 0 0 0,-1 1 0 0 0,0-1 0 0 0,3 17 0 0 0,4 8 0 0 0,96 232 124 0 0,-94-243-73 0 0,26 36 0 0 0,5 9 11 0 0,-38-59-193 0 0,0 1 0 0 0,1-1 0 0 0,8 10 0 0 0,-12-14 102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7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1 376 5984 0 0,'0'0'541'0'0,"11"10"7227"0"0,-3-7-5789 0 0,0 1 0 0 0,0-1 0 0 0,0-1 0 0 0,8 2 1 0 0,-2-2-2154 0 0,0 0 1 0 0,-1-1 0 0 0,1-1-1 0 0,0 0 1 0 0,-1-1 0 0 0,26-5-1 0 0,-11 0-1314 0 0</inkml:trace>
  <inkml:trace contextRef="#ctx0" brushRef="#br0" timeOffset="1">606 0 22055 0 0,'-11'11'694'0'0,"-1"0"-1"0"0,-13 18 0 0 0,20-23-644 0 0,1 1 0 0 0,0 0 1 0 0,0 0-1 0 0,1 0 0 0 0,0 0 0 0 0,-4 15 0 0 0,3-7 147 0 0,1 0 0 0 0,1 1 0 0 0,0-1 0 0 0,1 1 0 0 0,0-1 0 0 0,2 1 0 0 0,4 30 0 0 0,-3-37-61 0 0,0-1 0 0 0,0 0-1 0 0,1 0 1 0 0,0 0 0 0 0,0 0 0 0 0,1 0-1 0 0,5 7 1 0 0,-6-11-94 0 0,0 1 0 0 0,1-1 0 0 0,0 0 0 0 0,0 0-1 0 0,0 0 1 0 0,0 0 0 0 0,0-1 0 0 0,1 0 0 0 0,-1 0-1 0 0,1 0 1 0 0,9 4 0 0 0,-4-3-204 0 0,1 0 0 0 0,0-1 0 0 0,0 0 0 0 0,0-1 0 0 0,0 0 0 0 0,19 1 0 0 0,-23-3 25 0 0,0-1 0 0 0,0 1 1 0 0,0-1-1 0 0,0 0 0 0 0,0-1 1 0 0,0 0-1 0 0,0 0 0 0 0,-1 0 1 0 0,1-1-1 0 0,0 0 1 0 0,9-6-1 0 0,1-3-885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8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18599 0 0,'6'10'1411'0'0,"-4"-7"-1348"0"0,1 0 0 0 0,0 0 0 0 0,-1 0 0 0 0,1-1 0 0 0,0 1 0 0 0,1-1 0 0 0,-1 0 0 0 0,0 0 0 0 0,1 0 0 0 0,-1 0 0 0 0,1-1 0 0 0,-1 1 0 0 0,5 0 0 0 0,5 2 523 0 0,0-1-1 0 0,20 3 1 0 0,228 4 2329 0 0,-239-10-2912 0 0,9 4-9 0 0,-26-3 32 0 0,-1 0 0 0 0,0-1 0 0 0,1 1 1 0 0,-1-1-1 0 0,1 0 0 0 0,-1 0 1 0 0,1 0-1 0 0,-1 0 0 0 0,1-1 1 0 0,8-2-1 0 0,-3-5-2862 0 0,-6 6 1093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9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0 13824 0 0,'-15'3'441'0'0,"-1"0"1"0"0,0 1 0 0 0,1 0 0 0 0,0 1 0 0 0,-21 11 0 0 0,-69 42 4610 0 0,78-43-3592 0 0,12-7-779 0 0,5-2-265 0 0,1-1 0 0 0,-13 10 0 0 0,20-14-370 0 0,0 0 0 0 0,1 1 0 0 0,-1-1-1 0 0,1 1 1 0 0,-1-1 0 0 0,1 1 0 0 0,0 0-1 0 0,-1-1 1 0 0,1 1 0 0 0,0 0 0 0 0,0 0-1 0 0,0 0 1 0 0,0 0 0 0 0,1 0 0 0 0,-1 0 0 0 0,1 0-1 0 0,-1 0 1 0 0,0 3 0 0 0,1-4-39 0 0,1 0 0 0 0,-1 0 1 0 0,0 0-1 0 0,0 0 0 0 0,1 0 1 0 0,-1 0-1 0 0,1 0 0 0 0,-1 0 1 0 0,1 0-1 0 0,-1 0 0 0 0,1 0 1 0 0,-1 0-1 0 0,1 0 0 0 0,0-1 1 0 0,0 1-1 0 0,-1 0 0 0 0,1-1 0 0 0,0 1 1 0 0,0 0-1 0 0,0-1 0 0 0,0 1 1 0 0,0-1-1 0 0,0 1 0 0 0,1 0 1 0 0,27 8 17 0 0,-25-8-28 0 0,22 4 140 0 0,0-1-1 0 0,46 0 0 0 0,-61-3-97 0 0,-8-1-21 0 0,10 0 105 0 0,0 1 1 0 0,16 4 0 0 0,-26-5-99 0 0,0 1 0 0 0,0-1 0 0 0,-1 1 0 0 0,1 0 0 0 0,0 0 0 0 0,0 0 0 0 0,-1 1 0 0 0,1-1 0 0 0,-1 1 1 0 0,1-1-1 0 0,-1 1 0 0 0,0 0 0 0 0,0 0 0 0 0,0 0 0 0 0,0 0 0 0 0,3 4 0 0 0,-4-3-5 0 0,0-1 0 0 0,0 1-1 0 0,0 0 1 0 0,-1-1 0 0 0,1 1 0 0 0,-1 0 0 0 0,0 0 0 0 0,0 0-1 0 0,0-1 1 0 0,0 1 0 0 0,0 0 0 0 0,0 0 0 0 0,-1 0 0 0 0,1-1-1 0 0,-1 1 1 0 0,0 0 0 0 0,0-1 0 0 0,0 1 0 0 0,-2 3 0 0 0,-2 3 71 0 0,0 0 1 0 0,0 0 0 0 0,-13 16 0 0 0,1-6-166 0 0,-1 0-1 0 0,0-2 1 0 0,-2 0 0 0 0,0 0 0 0 0,-1-2 0 0 0,0-1 0 0 0,-34 17-1 0 0,54-30-139 0 0,-1 0-1 0 0,1-1 1 0 0,-1 1-1 0 0,1 0 0 0 0,0-1 1 0 0,-1 0-1 0 0,1 1 0 0 0,-1-1 1 0 0,-2 1-1 0 0,12-7-5014 0 0,3-3 3051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09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0 14048 0 0,'0'0'1276'0'0,"-6"5"-1024"0"0,-2 2 529 0 0,0 0 1 0 0,1 0 0 0 0,0 1 0 0 0,0-1 0 0 0,1 1-1 0 0,0 1 1 0 0,-9 16 0 0 0,12-20-582 0 0,1-1 1 0 0,0 1-1 0 0,0 0 1 0 0,0 0-1 0 0,1 0 1 0 0,0 0-1 0 0,0 0 0 0 0,0 0 1 0 0,1 0-1 0 0,-1 0 1 0 0,1 0-1 0 0,0 0 1 0 0,1 0-1 0 0,1 9 1 0 0,-2-12-160 0 0,1 1 0 0 0,0-1 0 0 0,-1 1 0 0 0,1-1 0 0 0,0 1 0 0 0,0-1 1 0 0,1 0-1 0 0,-1 1 0 0 0,1-1 0 0 0,-1 0 0 0 0,1 0 0 0 0,-1 0 1 0 0,1 0-1 0 0,0 0 0 0 0,0 0 0 0 0,0-1 0 0 0,0 1 0 0 0,0-1 1 0 0,1 1-1 0 0,-1-1 0 0 0,0 0 0 0 0,1 0 0 0 0,-1 0 0 0 0,1 0 0 0 0,-1 0 1 0 0,1 0-1 0 0,-1-1 0 0 0,1 1 0 0 0,4-1 0 0 0,2 0 23 0 0,0 0 0 0 0,0-1-1 0 0,0 0 1 0 0,0 0 0 0 0,0-1-1 0 0,0-1 1 0 0,0 1 0 0 0,-1-1-1 0 0,1-1 1 0 0,-1 0 0 0 0,8-5-1 0 0,6-4 138 0 0,-1-1 0 0 0,34-30 0 0 0,-24 14-10 0 0,-19 18 37 0 0,1 1-1 0 0,24-18 0 0 0,-36 28-198 0 0,0 0 0 0 0,0 1 0 0 0,1-1 1 0 0,-1 0-1 0 0,0 0 0 0 0,0 1 0 0 0,1-1 0 0 0,-1 1 0 0 0,1 0 0 0 0,-1-1 0 0 0,0 1 0 0 0,1 0 0 0 0,-1 0 0 0 0,3-1 1 0 0,-4 2-23 0 0,1-1 0 0 0,-1 1 0 0 0,1-1 0 0 0,0 1 0 0 0,-1-1 0 0 0,1 1 0 0 0,-1-1 0 0 0,1 1 0 0 0,-1-1 0 0 0,1 1 0 0 0,-1 0 0 0 0,0-1 0 0 0,1 1 0 0 0,-1 0 0 0 0,0-1 0 0 0,1 1 0 0 0,-1 0 0 0 0,0-1 0 0 0,0 1 0 0 0,0 0 0 0 0,0 0 0 0 0,0-1 0 0 0,1 1 0 0 0,-1 0 0 0 0,-1 0 0 0 0,1-1 0 0 0,0 1 0 0 0,0 1 0 0 0,-1 18-93 0 0,1-12-188 0 0,-1 0 0 0 0,1-1 0 0 0,1 1 0 0 0,0 0 0 0 0,0 0 0 0 0,0-1 0 0 0,4 11 0 0 0,-3-12-1104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0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82 13392 0 0,'-1'-1'98'0'0,"0"-1"0"0"0,-1 0 1 0 0,1 0-1 0 0,1 0 0 0 0,-1 0 1 0 0,0 0-1 0 0,0 0 0 0 0,1 0 1 0 0,-1 0-1 0 0,1-1 0 0 0,0 1 1 0 0,-1 0-1 0 0,1 0 0 0 0,0 0 1 0 0,0 0-1 0 0,1-4 0 0 0,1-2 762 0 0,0 0-1 0 0,5-15 0 0 0,-7 22-797 0 0,0 1 9 0 0,0 0 0 0 0,0 0 0 0 0,0 0 0 0 0,0 0 0 0 0,0 0 0 0 0,0-1 0 0 0,0 1 0 0 0,0 0 0 0 0,0 0 0 0 0,0 0 0 0 0,0 0 0 0 0,0 0 0 0 0,0 0 0 0 0,0-1 0 0 0,0 1 0 0 0,0 0 0 0 0,0 0-1 0 0,0 0 1 0 0,0 0 0 0 0,0 0 0 0 0,0 0 0 0 0,1 0 0 0 0,-1 0 0 0 0,0-1 0 0 0,0 1 0 0 0,0 0 0 0 0,0 0 0 0 0,0 0 0 0 0,0 0 0 0 0,0 0 0 0 0,0 0 0 0 0,0 0 0 0 0,0 0 0 0 0,1 0 0 0 0,-1 0-1 0 0,0 0 1 0 0,0 0 0 0 0,0 0 0 0 0,0 0 0 0 0,0 0 0 0 0,0-1 0 0 0,1 1 0 0 0,-1 0 0 0 0,0 0 0 0 0,0 0 0 0 0,0 0 0 0 0,0 0 0 0 0,0 1 0 0 0,0-1 0 0 0,0 0 0 0 0,1 0 0 0 0,-1 0 0 0 0,0 0-1 0 0,0 0 1 0 0,0 0 0 0 0,0 0 0 0 0,0 0 0 0 0,0 0 0 0 0,0 0 0 0 0,1 0 0 0 0,3 11 1061 0 0,-1 17-720 0 0,-9 85 1177 0 0,2-71-984 0 0,4 75 0 0 0,0-112-557 0 0,0 1 0 0 0,1-1 1 0 0,0 0-1 0 0,0 0 0 0 0,1 0 0 0 0,-1 0 1 0 0,1 0-1 0 0,3 6 0 0 0,-4-10-40 0 0,0 1-1 0 0,0 0 1 0 0,0-1-1 0 0,1 1 1 0 0,-1-1-1 0 0,1 0 1 0 0,-1 1-1 0 0,1-1 1 0 0,-1 0-1 0 0,1 0 1 0 0,0 0-1 0 0,-1 0 1 0 0,1 0-1 0 0,0-1 1 0 0,0 1-1 0 0,0 0 1 0 0,-1-1-1 0 0,1 1 1 0 0,0-1-1 0 0,0 0 1 0 0,0 0-1 0 0,0 0 1 0 0,0 0-1 0 0,0 0 1 0 0,3 0-1 0 0,12-3 49 0 0,-1-1 0 0 0,0-1 0 0 0,27-11-1 0 0,-23 9 45 0 0,111-33 725 0 0,-127 39-774 0 0,0 0 0 0 0,0 0 0 0 0,0 1 0 0 0,0-1 0 0 0,0 1 0 0 0,0 0 0 0 0,0 0 0 0 0,1 1 1 0 0,3 0-1 0 0,-6-1-32 0 0,-1 1 0 0 0,0-1 0 0 0,0 0 0 0 0,0 1 0 0 0,1 0 0 0 0,-1-1 0 0 0,0 1 0 0 0,0 0 0 0 0,0-1 0 0 0,0 1 0 0 0,0 0 0 0 0,0 0 0 0 0,0 0 0 0 0,0 0 0 0 0,-1 0 0 0 0,1 0 0 0 0,0 0 0 0 0,0 0 0 0 0,-1 0 1 0 0,1 0-1 0 0,-1 0 0 0 0,1 0 0 0 0,-1 1 0 0 0,1-1 0 0 0,-1 0 0 0 0,0 0 0 0 0,0 1 0 0 0,1-1 0 0 0,-1 0 0 0 0,0 0 0 0 0,0 2 0 0 0,-1 3 33 0 0,0 1-1 0 0,0-1 1 0 0,0 0 0 0 0,0 0-1 0 0,-1-1 1 0 0,0 1-1 0 0,0 0 1 0 0,-1-1 0 0 0,0 1-1 0 0,0-1 1 0 0,0 0 0 0 0,-7 10-1 0 0,-1-3 2 0 0,0 0-1 0 0,0 0 1 0 0,-22 16-1 0 0,19-18-113 0 0,0-1-1 0 0,0 0 1 0 0,-23 11-1 0 0,29-17-148 0 0,0 0-1 0 0,0 0 1 0 0,-1 0 0 0 0,1-1 0 0 0,0 0 0 0 0,-1-1-1 0 0,1 0 1 0 0,-15 0 0 0 0,22 0 125 0 0,0-1 0 0 0,0 0 1 0 0,0 0-1 0 0,0 0 0 0 0,-1-1 1 0 0,1 1-1 0 0,0 0 0 0 0,0 0 1 0 0,0-1-1 0 0,0 1 0 0 0,0 0 1 0 0,0-1-1 0 0,0 1 0 0 0,0-1 1 0 0,0 1-1 0 0,0-1 0 0 0,0 0 0 0 0,0 1 1 0 0,0-1-1 0 0,1 0 0 0 0,-1 0 1 0 0,0 0-1 0 0,0 1 0 0 0,1-1 1 0 0,-1 0-1 0 0,1 0 0 0 0,-1 0 1 0 0,1 0-1 0 0,-1 0 0 0 0,1 0 1 0 0,-1 0-1 0 0,1 0 0 0 0,0-1 1 0 0,-1-1-1 0 0,1 0-391 0 0,1 0 1 0 0,-1 0-1 0 0,0 0 0 0 0,1 0 1 0 0,0 0-1 0 0,0 0 0 0 0,0 0 1 0 0,0 0-1 0 0,0 0 0 0 0,1 0 1 0 0,2-3-1 0 0,9-13-6802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0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21 3224 0 0,'-15'-21'17751'0'0,"19"27"-17033"0"0,1 0-326 0 0,-1 0-1 0 0,0 0 1 0 0,0 0 0 0 0,-1 0 0 0 0,1 1 0 0 0,-2 0-1 0 0,5 11 1 0 0,-2 3-22 0 0,5 29 0 0 0,11 218 1583 0 0,-19-229-2376 0 0,-2-32 360 0 0,0 0 1 0 0,1 0 0 0 0,0 0 0 0 0,0 0 0 0 0,1 0-1 0 0,0-1 1 0 0,0 1 0 0 0,1 0 0 0 0,0-1 0 0 0,4 8 0 0 0,-7-14-19 0 0,0 1 0 0 0,1 0 1 0 0,0-1-1 0 0,-1 1 1 0 0,1-1-1 0 0,-1 1 1 0 0,1-1-1 0 0,0 1 0 0 0,-1-1 1 0 0,1 1-1 0 0,0-1 1 0 0,-1 0-1 0 0,1 1 1 0 0,0-1-1 0 0,0 0 1 0 0,-1 0-1 0 0,1 0 0 0 0,0 1 1 0 0,0-1-1 0 0,0 0 1 0 0,-1 0-1 0 0,1 0 1 0 0,0 0-1 0 0,0 0 0 0 0,0-1 1 0 0,-1 1-1 0 0,1 0 1 0 0,0 0-1 0 0,0 0 1 0 0,-1-1-1 0 0,1 1 0 0 0,1-1 1 0 0,0 0-285 0 0,1-1 1 0 0,-1 1-1 0 0,0-1 0 0 0,0 0 1 0 0,1 0-1 0 0,-1 0 0 0 0,3-4 1 0 0,3-8-1170 0 0</inkml:trace>
  <inkml:trace contextRef="#ctx0" brushRef="#br0" timeOffset="1">260 248 19519 0 0,'0'0'447'0'0,"-1"2"62"0"0,-2 9-107 0 0,0-1-1 0 0,-8 15 1 0 0,-1 2-353 0 0,-1 7 548 0 0,4-11 155 0 0,0 0 0 0 0,2 1 0 0 0,-9 47 0 0 0,16-70-874 0 0,0 1 0 0 0,-1-1-1 0 0,1 0 1 0 0,0 1 0 0 0,0-1 0 0 0,1 1 0 0 0,-1-1-1 0 0,0 0 1 0 0,0 1 0 0 0,1-1 0 0 0,-1 0 0 0 0,1 1 0 0 0,-1-1-1 0 0,1 0 1 0 0,-1 1 0 0 0,1-1 0 0 0,0 0 0 0 0,0 0 0 0 0,0 0-1 0 0,0 0 1 0 0,1 2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1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16583 0 0,'0'0'1276'0'0,"-11"6"-570"0"0,9-4-443 0 0,1 0 1 0 0,-1 0 0 0 0,1 0-1 0 0,0 0 1 0 0,0 0 0 0 0,0 0-1 0 0,0 0 1 0 0,0 1 0 0 0,0-1 0 0 0,0 0-1 0 0,1 1 1 0 0,-1-1 0 0 0,0 5-1 0 0,-1 34 299 0 0,2-39-621 0 0,2 24-1303 0 0,1 0 0 0 0,1 0 0 0 0,2-1 1 0 0,0 0-1 0 0,11 27 0 0 0,-15-47 1130 0 0,34 130-5476 0 0,-24-94 5880 0 0,7 52 1 0 0,-18-86 992 0 0,1-1 0 0 0,0 0 0 0 0,0 1-1 0 0,0-1 1 0 0,6 10 2727 0 0,0-27 557 0 0,7-24-2220 0 0,23-50 40 0 0,-33 76-2111 0 0,0 0 0 0 0,0 1 0 0 0,1-1 0 0 0,0 1 0 0 0,1 1 0 0 0,13-14 0 0 0,-19 21-157 0 0,-1 0 0 0 0,1-1 0 0 0,-1 1 0 0 0,0 0 1 0 0,1 0-1 0 0,-1-1 0 0 0,1 1 0 0 0,-1 0 0 0 0,0 0 1 0 0,1 0-1 0 0,-1 0 0 0 0,1 0 0 0 0,-1 0 0 0 0,1 0 0 0 0,-1 0 1 0 0,1 0-1 0 0,-1 0 0 0 0,1 0 0 0 0,-1 0 0 0 0,1 0 0 0 0,-1 0 1 0 0,0 0-1 0 0,1 0 0 0 0,-1 0 0 0 0,1 1 0 0 0,-1-1 1 0 0,1 0-1 0 0,-1 0 0 0 0,0 1 0 0 0,1-1 0 0 0,-1 0 0 0 0,0 0 1 0 0,1 1-1 0 0,-1-1 0 0 0,0 0 0 0 0,1 1 0 0 0,-1-1 0 0 0,0 1 1 0 0,0-1-1 0 0,1 0 0 0 0,-1 1 0 0 0,0 0 3 0 0,5 5-4 0 0,-1 1 0 0 0,0 0 0 0 0,0 0 0 0 0,-1 1 0 0 0,0-1 0 0 0,0 1 0 0 0,-1-1 0 0 0,0 1 0 0 0,1 9 0 0 0,0-5 0 0 0,3 15 0 0 0,-5-16 0 0 0,1-1 0 0 0,1 0 0 0 0,4 13 0 0 0,-6-20 0 0 0,1 0 0 0 0,-1-1 0 0 0,1 1 0 0 0,0 0 0 0 0,-1 0 0 0 0,1-1 0 0 0,1 1 0 0 0,-1-1 0 0 0,0 1 0 0 0,1-1 0 0 0,-1 0 0 0 0,1 0 0 0 0,-1 0 0 0 0,6 2 0 0 0,-5-3 2 0 0,-1 0-1 0 0,0 0 1 0 0,1 0-1 0 0,0 0 1 0 0,-1-1-1 0 0,1 1 1 0 0,-1-1-1 0 0,1 0 0 0 0,0 0 1 0 0,-1 0-1 0 0,1 0 1 0 0,-1 0-1 0 0,1-1 1 0 0,0 1-1 0 0,-1-1 1 0 0,1 0-1 0 0,-1 0 1 0 0,1 0-1 0 0,-1 0 1 0 0,4-2-1 0 0,4-3 14 0 0,0-1 1 0 0,-1 0-1 0 0,13-12 0 0 0,-2 2 21 0 0,-8 7-36 0 0,1 1 0 0 0,0 0 0 0 0,0 1 0 0 0,0 1 0 0 0,17-7 0 0 0,-11 7 36 0 0,35-6 1 0 0,6-3 210 0 0,-11-4 362 0 0,-48 20-458 0 0,-1-4 187 0 0,0 3-310 0 0,0 1 0 0 0,0 0 0 0 0,0-1 0 0 0,0 1 0 0 0,0 0 0 0 0,0-1 0 0 0,0 1 0 0 0,0 0 0 0 0,0-1-1 0 0,0 1 1 0 0,0 0 0 0 0,0 0 0 0 0,0-1 0 0 0,-1 1 0 0 0,1 0 0 0 0,0-1 0 0 0,0 1 0 0 0,0 0 0 0 0,0 0 0 0 0,-1-1 0 0 0,1 1 0 0 0,0 0 0 0 0,0 0 0 0 0,0 0 0 0 0,-1-1 0 0 0,1 1-1 0 0,0 0 1 0 0,-1 0 0 0 0,1 0 0 0 0,0 0 0 0 0,0-1 0 0 0,-1 1 0 0 0,0 0 0 0 0,-2-2 35 0 0,-1-1 1 0 0,0 1-1 0 0,0 0 1 0 0,0 0-1 0 0,-1 0 0 0 0,-7-1 1 0 0,11 2-66 0 0,-1 1 1 0 0,1 0 0 0 0,-1-1 0 0 0,1 1 0 0 0,-1 0-1 0 0,1 0 1 0 0,-1 0 0 0 0,1 0 0 0 0,-1 1-1 0 0,1-1 1 0 0,-1 0 0 0 0,1 1 0 0 0,-1-1-1 0 0,1 0 1 0 0,-1 1 0 0 0,1 0 0 0 0,0-1 0 0 0,-1 1-1 0 0,1 0 1 0 0,0 0 0 0 0,0 0 0 0 0,0 0-1 0 0,-1 0 1 0 0,1 0 0 0 0,0 0 0 0 0,0 0-1 0 0,0 0 1 0 0,-1 2 0 0 0,2-1 1 0 0,-1-1 0 0 0,0 1 0 0 0,1 0 0 0 0,0-1 0 0 0,-1 1 0 0 0,1 0 0 0 0,0-1 0 0 0,-1 1 0 0 0,1 0 0 0 0,0-1 0 0 0,0 1 0 0 0,1 0 0 0 0,-1-1 0 0 0,0 1 0 0 0,0 0 0 0 0,1-1 0 0 0,0 4 0 0 0,16 29 0 0 0,-9-19 0 0 0,-3-5-82 0 0,1-1 0 0 0,0 1 0 0 0,0-1 0 0 0,13 13 1 0 0,17 13-3678 0 0,-17-20-6249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2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11976 0 0,'0'0'922'0'0,"-2"0"-600"0"0,1 1-35 0 0,0 0 1 0 0,-1 0 0 0 0,1 0-1 0 0,0 0 1 0 0,0 0-1 0 0,0 0 1 0 0,0 0 0 0 0,0 0-1 0 0,0 0 1 0 0,0 0 0 0 0,0 1-1 0 0,0-1 1 0 0,1 0 0 0 0,-1 0-1 0 0,0 1 1 0 0,1-1 0 0 0,-1 1-1 0 0,1-1 1 0 0,-1 1-1 0 0,1-1 1 0 0,0 1 0 0 0,0-1-1 0 0,0 1 1 0 0,0-1 0 0 0,0 1-1 0 0,0-1 1 0 0,0 1 0 0 0,0-1-1 0 0,0 1 1 0 0,1-1-1 0 0,-1 1 1 0 0,1-1 0 0 0,-1 0-1 0 0,2 3 1 0 0,2 4 317 0 0,1 0 0 0 0,0-1 0 0 0,0 0 0 0 0,11 13 0 0 0,-10-13-434 0 0,19 18 38 0 0,1 0 1 0 0,1-1-1 0 0,35 22 0 0 0,-13-9-196 0 0,10 9 147 0 0,83 48 1 0 0,-115-79-114 0 0,0-1 0 0 0,0-2 1 0 0,2-1-1 0 0,-1 0 0 0 0,1-3 0 0 0,33 7 0 0 0,-44-12-76 0 0,11 1-66 0 0,-1 2 1 0 0,34 11-1 0 0,-61-17 95 0 0,0 0 0 0 0,0 1 0 0 0,0-1 0 0 0,0 0 0 0 0,0 1 0 0 0,0-1 0 0 0,0 1 0 0 0,-1-1 0 0 0,1 1 0 0 0,0 0 0 0 0,0-1 0 0 0,0 1 0 0 0,-1 0 0 0 0,1-1 0 0 0,0 1 0 0 0,-1 0 0 0 0,1 0 0 0 0,-1 0 0 0 0,1 0 0 0 0,-1 0 0 0 0,1-1 0 0 0,-1 1 0 0 0,1 0 0 0 0,-1 0 0 0 0,0 0 0 0 0,0 0 0 0 0,1 0 0 0 0,-1 0 0 0 0,0 0 0 0 0,0 0 0 0 0,0 1 0 0 0,0-1 0 0 0,0 0 0 0 0,-1 0 0 0 0,1 0 0 0 0,0 0 0 0 0,-1 1 0 0 0,-1 3 0 0 0,0 1 0 0 0,-1-1 0 0 0,0 0 0 0 0,0 1 0 0 0,-5 5 0 0 0,2-2 0 0 0,-145 203 1099 0 0,97-129-666 0 0,-88 129 443 0 0,117-172-780 0 0,2 1 0 0 0,-32 75 0 0 0,53-113-110 0 0,0 1-1 0 0,1 0 0 0 0,-1 0 1 0 0,1 0-1 0 0,0 0 1 0 0,0 0-1 0 0,0 0 1 0 0,1 0-1 0 0,-1 0 1 0 0,1 8-1 0 0,3-4-785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4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12 261 8144 0 0,'-4'-11'873'0'0,"1"-6"738"0"0,1 0 0 0 0,0 0-1 0 0,1 0 1 0 0,1 0 0 0 0,1 0 0 0 0,0 0 0 0 0,5-19-1 0 0,-3 7 436 0 0,-3 22-206 0 0,1 26-1358 0 0,-1-2-465 0 0,8 183 126 0 0,0-134-114 0 0,3 0 0 0 0,34 107 0 0 0,-39-155-26 0 0,-1 0 88 0 0,1-1-1 0 0,1 1 1 0 0,1-1 0 0 0,15 25 0 0 0,-21-39-71 0 0,0 0-1 0 0,0 1 1 0 0,1-2 0 0 0,-1 1 0 0 0,1 0-1 0 0,0 0 1 0 0,-1-1 0 0 0,1 1-1 0 0,0-1 1 0 0,1 0 0 0 0,-1 0-1 0 0,0 0 1 0 0,0-1 0 0 0,1 1-1 0 0,-1-1 1 0 0,1 0 0 0 0,0 1-1 0 0,-1-2 1 0 0,1 1 0 0 0,0 0-1 0 0,0-1 1 0 0,-1 0 0 0 0,1 0-1 0 0,0 0 1 0 0,0 0 0 0 0,-1 0-1 0 0,1-1 1 0 0,6-1 0 0 0,0-2 110 0 0,0 0 1 0 0,0 0-1 0 0,0-1 0 0 0,-1 0 1 0 0,0 0-1 0 0,0-1 0 0 0,-1-1 1 0 0,1 1-1 0 0,-1-2 0 0 0,-1 1 1 0 0,1-1-1 0 0,-1 0 0 0 0,10-15 1 0 0,1-6 259 0 0,0-1 0 0 0,23-58 1 0 0,-14 23-130 0 0,32-115 0 0 0,-49 136-839 0 0,-1-1 0 0 0,-3 0-1 0 0,2-77 1 0 0,-8 120 89 0 0,-1-17-744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4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81 233 20959 0 0,'-1'3'190'0'0,"1"-1"-1"0"0,0 1 1 0 0,-1 0 0 0 0,0 0-1 0 0,0-1 1 0 0,0 1-1 0 0,-1 3 1 0 0,-6 15 565 0 0,-1 29 56 0 0,4-32-277 0 0,0 0 0 0 0,-9 19 1 0 0,6-13-372 0 0,0 0 1 0 0,-9 44-1 0 0,17-66-281 0 0,0-1 0 0 0,0 1 0 0 0,0-1 0 0 0,0 1 0 0 0,0-1 0 0 0,0 1 0 0 0,1-1-1 0 0,-1 0 1 0 0,0 1 0 0 0,1 1 0 0 0,2 9-3117 0 0</inkml:trace>
  <inkml:trace contextRef="#ctx0" brushRef="#br0" timeOffset="1">162 1 12784 0 0,'-5'2'568'0'0,"5"1"112"0"0,-3 1-544 0 0,3 1-136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54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91 4144 0 0,'-9'0'19093'0'0,"19"-7"-16680"0"0,99-45 2170 0 0,-93 46-4528 0 0,0 1 0 0 0,0 1 0 0 0,0 0 0 0 0,1 1 0 0 0,20-1 0 0 0,17 4-276 0 0,-34 1-956 0 0,38-3 0 0 0,-40-3-572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5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18919 0 0,'-11'8'609'0'0,"1"1"0"0"0,-12 12 0 0 0,19-18-292 0 0,1-1-1 0 0,0 1 1 0 0,0 0-1 0 0,-1-1 1 0 0,2 1-1 0 0,-1 0 1 0 0,0 0 0 0 0,1 1-1 0 0,-1-1 1 0 0,1 0-1 0 0,0 0 1 0 0,0 1-1 0 0,-1 6 1 0 0,2-10-270 0 0,0 0-1 0 0,0 1 1 0 0,0-1 0 0 0,1 1-1 0 0,-1-1 1 0 0,0 0 0 0 0,0 1-1 0 0,0-1 1 0 0,1 0 0 0 0,-1 1-1 0 0,0-1 1 0 0,0 1 0 0 0,1-1 0 0 0,-1 0-1 0 0,0 0 1 0 0,1 1 0 0 0,-1-1-1 0 0,0 0 1 0 0,1 0 0 0 0,-1 1-1 0 0,1-1 1 0 0,-1 0 0 0 0,0 0-1 0 0,1 0 1 0 0,-1 0 0 0 0,1 1 0 0 0,0-1-1 0 0,13 2 274 0 0,-12-2-148 0 0,37 1 915 0 0,6 0-204 0 0,-42-1-819 0 0,0 1-1 0 0,0-1 0 0 0,0 1 1 0 0,-1 0-1 0 0,1 0 1 0 0,0 0-1 0 0,0 0 0 0 0,-1 0 1 0 0,1 1-1 0 0,-1-1 0 0 0,1 1 1 0 0,2 2-1 0 0,-4-3-51 0 0,1 1 1 0 0,-1 0-1 0 0,0 0 1 0 0,0 0-1 0 0,0 0 0 0 0,0 0 1 0 0,0 0-1 0 0,0 1 0 0 0,-1-1 1 0 0,1 0-1 0 0,0 0 1 0 0,-1 0-1 0 0,0 1 0 0 0,0-1 1 0 0,0 0-1 0 0,0 1 0 0 0,0-1 1 0 0,0 0-1 0 0,0 0 1 0 0,-1 1-1 0 0,1-1 0 0 0,-1 0 1 0 0,0 3-1 0 0,-2 4 45 0 0,-1 0 0 0 0,0 0-1 0 0,-9 17 1 0 0,6-14-355 0 0,0 0-1 0 0,-1 0 1 0 0,0-1-1 0 0,-1 0 1 0 0,0-1-1 0 0,-1 0 1 0 0,0 0-1 0 0,-11 7 0 0 0,3-7-1030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5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48 9904 0 0,'0'0'897'0'0,"0"-1"-740"0"0,-1 0 246 0 0,1 0-1 0 0,-1 0 1 0 0,0 0-1 0 0,0 0 1 0 0,1 0-1 0 0,-1 0 1 0 0,0 0-1 0 0,0 1 1 0 0,0-1-1 0 0,0 0 1 0 0,-2-1-1 0 0,2 2-271 0 0,1 0 0 0 0,-1 1 0 0 0,1-1-1 0 0,-1 0 1 0 0,1 0 0 0 0,-1 0 0 0 0,1 0-1 0 0,-1 1 1 0 0,1-1 0 0 0,-1 0 0 0 0,1 0-1 0 0,-1 1 1 0 0,1-1 0 0 0,-1 0 0 0 0,1 1-1 0 0,0-1 1 0 0,-1 1 0 0 0,0 0 0 0 0,-2 2-533 0 0,1-1 523 0 0,1 1-1 0 0,-1-1 1 0 0,1 1-1 0 0,0 0 0 0 0,0 0 1 0 0,0-1-1 0 0,0 1 1 0 0,0 0-1 0 0,1 0 0 0 0,-1 0 1 0 0,1 3-1 0 0,-2 4 179 0 0,-2 5 177 0 0,0 4 203 0 0,-4 25 1 0 0,8-39-541 0 0,-1 0 1 0 0,1 1 0 0 0,0-1 0 0 0,1 0 0 0 0,-1 1 0 0 0,1-1 0 0 0,0 0 0 0 0,0 0 0 0 0,3 8 0 0 0,-3-12-100 0 0,-1-1-1 0 0,1 1 1 0 0,-1 0 0 0 0,0-1 0 0 0,1 1 0 0 0,-1 0 0 0 0,1-1 0 0 0,-1 1-1 0 0,1-1 1 0 0,0 1 0 0 0,-1-1 0 0 0,1 1 0 0 0,-1-1 0 0 0,1 1 0 0 0,0-1-1 0 0,-1 0 1 0 0,1 1 0 0 0,0-1 0 0 0,0 0 0 0 0,-1 0 0 0 0,1 1 0 0 0,0-1-1 0 0,0 0 1 0 0,0 0 0 0 0,-1 0 0 0 0,1 0 0 0 0,0 0 0 0 0,0 0 0 0 0,-1 0-1 0 0,1 0 1 0 0,0 0 0 0 0,0-1 0 0 0,0 1 0 0 0,-1 0 0 0 0,1 0 0 0 0,0-1-1 0 0,-1 1 1 0 0,1 0 0 0 0,0-1 0 0 0,-1 1 0 0 0,2-2 0 0 0,3 0 117 0 0,-1-2 1 0 0,1 1 0 0 0,-1 0 0 0 0,6-6-1 0 0,13-15 317 0 0,0-2 0 0 0,-2 0-1 0 0,21-33 1 0 0,-28 32-219 0 0,-12 21-124 0 0,1 0-1 0 0,0 0 1 0 0,1 0 0 0 0,-1 0-1 0 0,1 1 1 0 0,8-9-1 0 0,-11 13 55 0 0,-1 32-36 0 0,1 2-99 0 0,-8 60 1 0 0,4-67-66 0 0,0 43 0 0 0,3-65-63 0 0,0 0 0 0 0,0 0-1 0 0,0-1 1 0 0,1 1-1 0 0,0 0 1 0 0,-1 0 0 0 0,1-1-1 0 0,0 1 1 0 0,1 0-1 0 0,2 5 1 0 0,-3-8-58 0 0,0 1 1 0 0,0-1-1 0 0,1 0 0 0 0,-1 1 1 0 0,0-1-1 0 0,1 0 0 0 0,-1 0 1 0 0,1 0-1 0 0,-1 0 0 0 0,1-1 1 0 0,-1 1-1 0 0,1 0 0 0 0,0 0 0 0 0,-1-1 1 0 0,1 1-1 0 0,0-1 0 0 0,0 0 1 0 0,-1 1-1 0 0,1-1 0 0 0,0 0 1 0 0,0 0-1 0 0,0 0 0 0 0,-1 0 1 0 0,4-1-1 0 0,2 0-458 0 0,0 0-1 0 0,0-1 1 0 0,0 0 0 0 0,-1 0 0 0 0,7-3-1 0 0,18-10-5848 0 0,-9 3 150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5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55 4144 0 0,'0'0'191'0'0,"-3"0"26"0"0,0 0 206 0 0,1 1 1 0 0,0-1-1 0 0,-1 1 0 0 0,1-1 1 0 0,-1 1-1 0 0,1 0 0 0 0,0 0 1 0 0,0 0-1 0 0,-1 0 1 0 0,1 0-1 0 0,0 0 0 0 0,0 1 1 0 0,-2 1-1 0 0,-25 25 8760 0 0,17-15-5522 0 0,20-13-3121 0 0,-1-4-377 0 0,0 1 0 0 0,-1-1-1 0 0,1 0 1 0 0,-1 0 0 0 0,0 0-1 0 0,-1-1 1 0 0,1 0 0 0 0,-1-1-1 0 0,0 1 1 0 0,5-7 0 0 0,19-17 575 0 0,-22 21-555 0 0,-6 7-164 0 0,0-1 1 0 0,0 1-1 0 0,0 0 0 0 0,1-1 0 0 0,-1 1 1 0 0,0 0-1 0 0,1 0 0 0 0,-1 0 0 0 0,1 0 0 0 0,0 0 1 0 0,-1 0-1 0 0,1 0 0 0 0,-1 1 0 0 0,1-1 1 0 0,3 0-1 0 0,-5 2-16 0 0,1-1 0 0 0,-1 1 0 0 0,1 0-1 0 0,-1-1 1 0 0,1 1 0 0 0,-1 0 0 0 0,0 0 0 0 0,1-1 0 0 0,-1 1 0 0 0,0 0 0 0 0,1 0 0 0 0,-1 0-1 0 0,0-1 1 0 0,0 1 0 0 0,0 0 0 0 0,0 0 0 0 0,0 1 0 0 0,0-2-2 0 0,0 10 13 0 0,0 0-1 0 0,-1 1 0 0 0,-1-1 0 0 0,0 0 1 0 0,0 0-1 0 0,-1 0 0 0 0,-6 14 1 0 0,4-7 7 0 0,-4 4 408 0 0,2-1-3732 0 0,17-33-889 0 0,22-47-1223 0 0,-22 39 4345 0 0,10-15-1170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6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6912 0 0,'7'-9'476'0'0,"27"-36"499"0"0,-31 41 162 0 0,1 0 1 0 0,-1 1-1 0 0,1 0 0 0 0,0 0 0 0 0,5-3 0 0 0,-8 5-956 0 0,-1 1 1 0 0,1 0-1 0 0,-1-1 0 0 0,1 1 0 0 0,-1 0 1 0 0,1-1-1 0 0,-1 1 0 0 0,1 0 0 0 0,-1 0 1 0 0,1 0-1 0 0,0 0 0 0 0,-1 0 0 0 0,1 0 0 0 0,-1 0 1 0 0,1 0-1 0 0,0 0 0 0 0,-1 0 0 0 0,1 0 1 0 0,-1 0-1 0 0,1 0 0 0 0,0 0 0 0 0,-1 0 1 0 0,1 0-1 0 0,-1 1 0 0 0,1-1 0 0 0,-1 0 1 0 0,1 1-1 0 0,0-1 0 0 0,0 1 28 0 0,0 0 0 0 0,-1 0 0 0 0,1 0 1 0 0,0 0-1 0 0,-1 1 0 0 0,1-1 0 0 0,-1 0 0 0 0,1 0 0 0 0,-1 0 0 0 0,1 0 0 0 0,-1 1 0 0 0,1 1 1 0 0,-1 3 63 0 0,1 1 1 0 0,-1-1 0 0 0,0 1 0 0 0,-1 8 0 0 0,-28 138 1377 0 0,17-100-1855 0 0,2 0 0 0 0,-5 99 0 0 0,16-115-1158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6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36 4144 0 0,'0'0'319'0'0,"-15"-11"1983"0"0,12 8-513 0 0,-1 0-1 0 0,1 1 1 0 0,-1-1-1 0 0,-8-3 0 0 0,9 5-1041 0 0,-1-1-1 0 0,0 1 0 0 0,0 0 0 0 0,0 0 1 0 0,-4 0-1 0 0,3 0-575 0 0,1 1 1 0 0,-1 0-1 0 0,1 1 1 0 0,-1-1-1 0 0,1 1 1 0 0,-1 0-1 0 0,1 0 1 0 0,0 0-1 0 0,-1 1 1 0 0,1-1-1 0 0,0 1 0 0 0,0 0 1 0 0,0 0-1 0 0,0 1 1 0 0,0-1-1 0 0,1 1 1 0 0,-7 5-1 0 0,7-6-116 0 0,0 1 0 0 0,0-1 0 0 0,0 1 0 0 0,1 0 0 0 0,-1 0 0 0 0,1 0 0 0 0,0 0 0 0 0,-1 0 0 0 0,1 0 0 0 0,1 1 0 0 0,-1-1 0 0 0,0 1 0 0 0,1-1 0 0 0,0 1 0 0 0,0-1 0 0 0,-1 7 0 0 0,1-4-26 0 0,1 1 0 0 0,0-1 0 0 0,0 0 0 0 0,1 0 0 0 0,0 1 1 0 0,0-1-1 0 0,0 0 0 0 0,1 0 0 0 0,-1 0 0 0 0,2 0 0 0 0,-1 0 0 0 0,1-1 0 0 0,0 1 0 0 0,0-1 0 0 0,0 1 1 0 0,1-1-1 0 0,-1 0 0 0 0,1 0 0 0 0,1-1 0 0 0,-1 1 0 0 0,1-1 0 0 0,0 0 0 0 0,0 0 0 0 0,0 0 1 0 0,0-1-1 0 0,0 0 0 0 0,1 0 0 0 0,0 0 0 0 0,-1-1 0 0 0,1 0 0 0 0,0 0 0 0 0,0 0 0 0 0,1-1 0 0 0,5 1 1 0 0,33 2 406 0 0,-27-3-162 0 0,-1 1 0 0 0,0 0-1 0 0,0 1 1 0 0,17 6 0 0 0,-32-8-254 0 0,-1-1 1 0 0,1 1-1 0 0,-1-1 0 0 0,0 1 1 0 0,1 0-1 0 0,-1 0 1 0 0,1 0-1 0 0,-1 0 0 0 0,0 0 1 0 0,0 0-1 0 0,0 0 0 0 0,1 0 1 0 0,-1 0-1 0 0,0 1 1 0 0,-1-1-1 0 0,1 0 0 0 0,0 1 1 0 0,0-1-1 0 0,1 3 0 0 0,-2-1-1 0 0,1-1 0 0 0,-1 1 0 0 0,0-1 0 0 0,0 1 0 0 0,1-1 0 0 0,-2 1 0 0 0,1-1 0 0 0,0 1 0 0 0,0-1 0 0 0,-1 1 0 0 0,-1 3 0 0 0,-2 5 32 0 0,-1 0-1 0 0,0 0 1 0 0,-1 0-1 0 0,-8 11 1 0 0,10-15-9 0 0,-10 13-196 0 0,0 0 0 0 0,-1-1 0 0 0,-32 31 0 0 0,34-38-742 0 0,-1-1-1 0 0,0 0 1 0 0,-19 10-1 0 0,15-12-918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7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11 15344 0 0,'0'0'704'0'0,"0"-5"229"0"0,-2 0 1229 0 0,-5 25-644 0 0,3-3-1194 0 0,0 0 1 0 0,2 1-1 0 0,0-1 1 0 0,0 30-1 0 0,1-13-109 0 0,-4 103 61 0 0,-2 27-876 0 0,7-125-1120 0 0,0-26 65 0 0</inkml:trace>
  <inkml:trace contextRef="#ctx0" brushRef="#br0" timeOffset="1">1 304 5528 0 0,'0'0'488'0'0,"8"-5"-392"0"0,-3 3-96 0 0,7-6 0 0 0,1 1 2176 0 0,10-1 408 0 0,2-2 80 0 0,3-2 24 0 0,-2-1-1817 0 0,-1 3-359 0 0,1-1-64 0 0,-1 2-24 0 0,-2 2-624 0 0,-4-2-128 0 0,-2 0-24 0 0,0 2-6727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7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8696 0 0,'0'0'1017'0'0,"-11"9"1342"0"0,7-3-2060 0 0,0 0 1 0 0,0 1 0 0 0,1-1 0 0 0,0 1 0 0 0,0-1-1 0 0,1 1 1 0 0,0 0 0 0 0,0 0 0 0 0,1 0 0 0 0,-1 0-1 0 0,2 1 1 0 0,-1 12 0 0 0,1 2 17 0 0,2-1 0 0 0,7 42-1 0 0,-8-61-259 0 0,-1 0 0 0 0,0 0 0 0 0,1-1 0 0 0,-1 1 0 0 0,1 0 0 0 0,0-1 0 0 0,-1 1 0 0 0,1 0 0 0 0,0-1 0 0 0,0 1-1 0 0,0-1 1 0 0,0 0 0 0 0,0 1 0 0 0,0-1 0 0 0,1 0 0 0 0,-1 1 0 0 0,0-1 0 0 0,1 0 0 0 0,-1 0 0 0 0,1 0 0 0 0,-1 0-1 0 0,1-1 1 0 0,-1 1 0 0 0,1 0 0 0 0,0 0 0 0 0,-1-1 0 0 0,1 1 0 0 0,0-1 0 0 0,-1 0 0 0 0,1 0 0 0 0,0 1-1 0 0,0-1 1 0 0,0 0 0 0 0,-1 0 0 0 0,1-1 0 0 0,0 1 0 0 0,0 0 0 0 0,-1 0 0 0 0,1-1 0 0 0,0 1 0 0 0,-1-1 0 0 0,1 0-1 0 0,2 0 1 0 0,1-2 91 0 0,1 0 0 0 0,-1-1 0 0 0,0 1 0 0 0,0-1 0 0 0,0 0 0 0 0,-1 0 0 0 0,5-5 0 0 0,27-37 593 0 0,-8 10-132 0 0,-11 17 884 0 0,23-36 0 0 0,-40 54-1099 0 0,5 11-252 0 0,-3-6-149 0 0,0 0-1 0 0,-1 0 0 0 0,1 0 1 0 0,-1 0-1 0 0,0 0 1 0 0,0 0-1 0 0,0 5 0 0 0,2 10-105 0 0,-1-10 166 0 0,-1-1 0 0 0,0 1 0 0 0,0 11 0 0 0,-2-12 5 0 0,2-1-1 0 0,-1 0 1 0 0,1 0-1 0 0,0 0 0 0 0,4 12 1 0 0,-3-12-300 0 0,-2-5 88 0 0,1-1 1 0 0,-1 1 0 0 0,0-1-1 0 0,1 1 1 0 0,-1-1 0 0 0,1 0-1 0 0,-1 1 1 0 0,1-1 0 0 0,0 0-1 0 0,0 0 1 0 0,-1 1 0 0 0,1-1-1 0 0,0 0 1 0 0,0 0 0 0 0,0 0-1 0 0,0 0 1 0 0,0 0-1 0 0,1 0 1 0 0,-1 0 0 0 0,0-1-1 0 0,0 1 1 0 0,1 0 0 0 0,-1-1-1 0 0,2 1 1 0 0,2 0-1442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8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132 376 4144 0 0,'-11'5'440'0'0,"6"-3"793"0"0,-1 1 1 0 0,1 0-1 0 0,-1 0 1 0 0,1 0-1 0 0,0 1 1 0 0,0 0-1 0 0,0 0 1 0 0,-7 8-1 0 0,6-5-876 0 0,0 1 0 0 0,0 0 0 0 0,1 0 0 0 0,0 1 1 0 0,-4 9-1 0 0,3-4-397 0 0,1-1 1 0 0,1 1 0 0 0,0 0 0 0 0,1 0 0 0 0,0 1 0 0 0,1-1-1 0 0,0 21 1 0 0,2-34 79 0 0,0 0-1 0 0,0 1 0 0 0,0-1 1 0 0,0 0-1 0 0,0 0 1 0 0,0 1-1 0 0,0-1 0 0 0,0 0 1 0 0,1 0-1 0 0,-1 0 1 0 0,1 1-1 0 0,-1-1 1 0 0,1 0-1 0 0,-1 0 0 0 0,1 0 1 0 0,-1 0-1 0 0,1 0 1 0 0,0 0-1 0 0,0 0 0 0 0,0 0 1 0 0,-1 0-1 0 0,1-1 1 0 0,0 1-1 0 0,0 0 1 0 0,0 0-1 0 0,0-1 0 0 0,0 1 1 0 0,0 0-1 0 0,1-1 1 0 0,-1 1-1 0 0,0-1 0 0 0,0 0 1 0 0,0 1-1 0 0,0-1 1 0 0,1 0-1 0 0,-1 0 0 0 0,0 0 1 0 0,0 0-1 0 0,1 0 1 0 0,-1 0-1 0 0,0 0 1 0 0,0 0-1 0 0,0 0 0 0 0,1 0 1 0 0,-1-1-1 0 0,0 1 1 0 0,0-1-1 0 0,0 1 0 0 0,0-1 1 0 0,1 1-1 0 0,-1-1 1 0 0,0 1-1 0 0,0-1 1 0 0,0 0-1 0 0,0 0 0 0 0,1-1 1 0 0,11-14 308 0 0,-1 0 0 0 0,0 0 0 0 0,-1-1-1 0 0,-1-1 1 0 0,11-25 0 0 0,-6 14-85 0 0,-2-1 145 0 0,11-35 1 0 0,-8 22 46 0 0,-2 1-5 0 0,-3-1 1 0 0,-1-1-1 0 0,-1 0 0 0 0,3-75 0 0 0,-12 105-220 0 0,0 9-116 0 0,0 0 0 0 0,0 0 0 0 0,1 1-1 0 0,0-1 1 0 0,1-4 0 0 0,5 44 274 0 0,-3 67-508 0 0,0-30-385 0 0,-3-41-124 0 0,2 1 0 0 0,8 42 0 0 0,1-31-1520 0 0,-4-25 346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8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14 241 13824 0 0,'0'2'1224'0'0,"-3"3"-976"0"0,-2 2-248 0 0,2 4 0 0 0,3 1 1143 0 0,-3 3 177 0 0,3 0 40 0 0,0 3 8 0 0,0-1-1208 0 0,0 3-248 0 0,0-3-40 0 0,3 4-16 0 0,0-3-1280 0 0,0-2-256 0 0</inkml:trace>
  <inkml:trace contextRef="#ctx0" brushRef="#br0" timeOffset="1">79 43 8752 0 0,'3'-8'776'0'0,"-3"0"-616"0"0,0 1-160 0 0,0 0 0 0 0,6-1 664 0 0,-4 3 104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8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 3680 0 0,'-6'15'392'0'0,"5"-12"321"0"0,-1 0 1 0 0,0 0-1 0 0,0 1 0 0 0,0-1 1 0 0,0-1-1 0 0,0 1 0 0 0,-4 3 1 0 0,-9 13 3312 0 0,8-8-3354 0 0,1 1 1 0 0,0 0 0 0 0,0 1-1 0 0,-6 24 1 0 0,10-33-452 0 0,1 0 0 0 0,0 0 0 0 0,1 0 1 0 0,-1 0-1 0 0,1 0 0 0 0,0 1 0 0 0,0-1 0 0 0,0 0 0 0 0,0 0 1 0 0,1 1-1 0 0,0-1 0 0 0,-1 0 0 0 0,2 0 0 0 0,-1 0 0 0 0,0 0 1 0 0,1 0-1 0 0,0 0 0 0 0,0-1 0 0 0,3 6 0 0 0,-4-7-132 0 0,0-1 0 0 0,0 0 0 0 0,1 0 0 0 0,-1 0 0 0 0,0 0 0 0 0,0 0 0 0 0,1 0 0 0 0,-1 0 0 0 0,0 0 0 0 0,1 0 0 0 0,-1 0 0 0 0,1-1 0 0 0,-1 1 0 0 0,1-1 0 0 0,-1 1 0 0 0,1-1 0 0 0,-1 0 0 0 0,1 1 0 0 0,2-1 1 0 0,-2 0-8 0 0,0-1 1 0 0,1 1 0 0 0,-1-1 0 0 0,0 1 0 0 0,0-1-1 0 0,1 0 1 0 0,-1 0 0 0 0,0 0 0 0 0,0 0 0 0 0,0 0-1 0 0,3-3 1 0 0,3-2 65 0 0,-1 0 1 0 0,0-1-1 0 0,0 0 1 0 0,-1-1-1 0 0,7-9 0 0 0,-9 9-62 0 0,0-1 1 0 0,0 0-1 0 0,-1 0 0 0 0,0 0 1 0 0,0 0-1 0 0,-1-1 0 0 0,0 1 0 0 0,-1-1 1 0 0,1-11-1 0 0,-2 13-25 0 0,1 0 1 0 0,-1 0 0 0 0,-2-9-1 0 0,2 14-171 0 0,0 1 0 0 0,-1-1 0 0 0,1 1 0 0 0,-1 0-1 0 0,0-1 1 0 0,0 1 0 0 0,0-1 0 0 0,0 1 0 0 0,0 0 0 0 0,0 0-1 0 0,-1 0 1 0 0,1 0 0 0 0,-4-4 0 0 0,3 3-1481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1:55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15200 0 0,'0'0'13900'0'0,"8"-1"-12924"0"0,14-7-717 0 0,1 0-1 0 0,1 2 0 0 0,-1 1 0 0 0,40-5 0 0 0,-56 10-337 0 0,2-2-54 0 0,0 2 1 0 0,1-1-1 0 0,-1 1 1 0 0,0 1-1 0 0,0-1 1 0 0,0 2-1 0 0,0-1 1 0 0,9 4-1 0 0,-4-1-1306 0 0,-2 1-66 0 0</inkml:trace>
  <inkml:trace contextRef="#ctx0" brushRef="#br0" timeOffset="1">249 26 12896 0 0,'-5'2'351'0'0,"1"2"0"0"0,0-1 0 0 0,1 0 0 0 0,-1 1 1 0 0,0 0-1 0 0,1 0 0 0 0,0 0 0 0 0,-5 9 0 0 0,-1 2 3606 0 0,-7 22 0 0 0,8-20-1098 0 0,-18 59-528 0 0,16-44-1905 0 0,-2 10-70 0 0,-10 70 0 0 0,20-99-339 0 0,1-9-20 0 0,0 0 0 0 0,0 1 0 0 0,0-1 0 0 0,1 1 0 0 0,0 0 0 0 0,0-1 1 0 0,0 1-1 0 0,1-1 0 0 0,1 7 0 0 0,-2-9-468 0 0,6-2-2687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9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0 5528 0 0,'-73'29'969'0'0,"48"-17"2352"0"0,1 1 0 0 0,0 1 0 0 0,0 1 0 0 0,-32 28 0 0 0,28-19-2501 0 0,2 1-1 0 0,-35 42 1 0 0,50-53-700 0 0,1 0 0 0 0,0 1-1 0 0,1 0 1 0 0,1 0 0 0 0,0 1 0 0 0,1 0-1 0 0,-6 22 1 0 0,12-33-107 0 0,-1-1 1 0 0,1 1-1 0 0,1 0 0 0 0,-1 0 0 0 0,1 0 1 0 0,0 0-1 0 0,0 0 0 0 0,0 0 0 0 0,0 0 1 0 0,2 6-1 0 0,-1-9-6 0 0,0 1 1 0 0,0-1-1 0 0,0 1 0 0 0,0-1 1 0 0,1 0-1 0 0,-1 0 0 0 0,0 1 1 0 0,1-1-1 0 0,0 0 0 0 0,-1 0 1 0 0,1 0-1 0 0,0-1 0 0 0,0 1 1 0 0,0 0-1 0 0,0-1 0 0 0,1 1 1 0 0,-1-1-1 0 0,0 0 0 0 0,1 0 1 0 0,2 1-1 0 0,5 2-25 0 0,0-2-1 0 0,0 1 1 0 0,0-1 0 0 0,0-1-1 0 0,1 0 1 0 0,-1-1-1 0 0,0 0 1 0 0,1 0 0 0 0,-1-1-1 0 0,0 0 1 0 0,14-4-1 0 0,4-2-1019 0 0,0-2 1 0 0,48-20-1 0 0,-42 13-936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9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 18055 0 0,'-27'21'1524'0'0,"1"1"0"0"0,0 1-1 0 0,-43 54 1 0 0,64-71-1010 0 0,0 2 1 0 0,1-1-1 0 0,0 0 0 0 0,-6 16 1 0 0,9-21-215 0 0,10 0 265 0 0,-7-3-517 0 0,0 1 0 0 0,0-1-1 0 0,1 1 1 0 0,-1-1 0 0 0,0 0 0 0 0,0 1-1 0 0,1-1 1 0 0,-1 0 0 0 0,0-1 0 0 0,0 1-1 0 0,2-2 1 0 0,22-18 179 0 0,-21 16-238 0 0,56-57-1473 0 0,-32 31-2799 0 0,-12 15-4086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19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197 342 7832 0 0,'-7'1'302'0'0,"-1"1"1"0"0,1 1 0 0 0,0-1 0 0 0,0 1-1 0 0,-8 5 1 0 0,1 0 1902 0 0,1 1 0 0 0,-1 0 1 0 0,-13 14-1 0 0,17-14-1542 0 0,-1 1 0 0 0,2 1 0 0 0,-12 15 1 0 0,18-22-451 0 0,0 1-1 0 0,0 0 1 0 0,0-1 0 0 0,1 1 0 0 0,-1 0 0 0 0,1 1 0 0 0,1-1 0 0 0,-1 0 0 0 0,1 1 0 0 0,-1-1 0 0 0,1 10 0 0 0,1-15-175 0 0,0 1 0 0 0,0-1 0 0 0,0 1 0 0 0,0 0 0 0 0,0-1 0 0 0,0 1 0 0 0,0 0 0 0 0,0-1 0 0 0,0 1 0 0 0,0 0 0 0 0,1-1 0 0 0,-1 1 0 0 0,0-1 0 0 0,1 1 1 0 0,-1 0-1 0 0,0-1 0 0 0,1 1 0 0 0,-1-1 0 0 0,1 1 0 0 0,-1-1 0 0 0,0 1 0 0 0,1-1 0 0 0,-1 0 0 0 0,1 1 0 0 0,0-1 0 0 0,0 1 0 0 0,0-1 23 0 0,1 1 0 0 0,-1-1-1 0 0,1 0 1 0 0,-1 1 0 0 0,1-1 0 0 0,-1 0-1 0 0,0 0 1 0 0,1 0 0 0 0,-1-1 0 0 0,1 1-1 0 0,2-1 1 0 0,3-1 111 0 0,-1 0-1 0 0,1-1 1 0 0,12-5-1 0 0,-5-2-31 0 0,0 1-1 0 0,-1-2 1 0 0,14-12-1 0 0,-14 11-57 0 0,10-10 80 0 0,-1-2-1 0 0,0-1 1 0 0,-2 0 0 0 0,-1-1-1 0 0,-1-2 1 0 0,-2 1-1 0 0,-1-2 1 0 0,0 0 0 0 0,10-33-1 0 0,-9 21 171 0 0,-7 19-8 0 0,-1-1 0 0 0,9-36 0 0 0,-9 32 91 0 0,-8 25-246 0 0,-5 13-89 0 0,0 1-84 0 0,1 0-1 0 0,0 1 0 0 0,1-1 1 0 0,0 1-1 0 0,1 0 1 0 0,-1 18-1 0 0,3-11-3 0 0,0-1 0 0 0,1 1 0 0 0,6 30 0 0 0,-6-45 4 0 0,1 1 1 0 0,-1 0-1 0 0,1-1 0 0 0,0 1 0 0 0,1-1 1 0 0,0 1-1 0 0,0-1 0 0 0,0 0 1 0 0,0 0-1 0 0,1-1 0 0 0,-1 1 0 0 0,1-1 1 0 0,0 0-1 0 0,1 0 0 0 0,8 7 0 0 0,-6-7 22 0 0,-1 0-1 0 0,1-1 0 0 0,-1 1 1 0 0,1-1-1 0 0,0-1 0 0 0,1 1 1 0 0,-1-1-1 0 0,0-1 0 0 0,1 1 0 0 0,-1-1 1 0 0,14 0-1 0 0,-15-1-24 0 0,0-1 0 0 0,-1 1 1 0 0,1-1-1 0 0,0 0 0 0 0,-1 0 0 0 0,10-4 1 0 0,-12 4 5 0 0,-1 0 1 0 0,1-1 0 0 0,-1 1-1 0 0,0 0 1 0 0,0-1 0 0 0,1 1 0 0 0,-1-1-1 0 0,0 0 1 0 0,0 0 0 0 0,0 0-1 0 0,-1 0 1 0 0,1 0 0 0 0,0 0 0 0 0,-1 0-1 0 0,3-5 1 0 0,-4 6 4 0 0,0 0 0 0 0,1 1 0 0 0,-1-1 1 0 0,0 0-1 0 0,0 0 0 0 0,0 0 0 0 0,0 0 0 0 0,0 0 0 0 0,0 0 0 0 0,0 1 0 0 0,-1-1 0 0 0,1 0 1 0 0,0 0-1 0 0,0 0 0 0 0,-1 0 0 0 0,1 1 0 0 0,0-1 0 0 0,-1 0 0 0 0,1 0 0 0 0,-1 0 0 0 0,1 1 1 0 0,-1-1-1 0 0,1 0 0 0 0,-1 1 0 0 0,1-1 0 0 0,-1 0 0 0 0,0 1 0 0 0,1-1 0 0 0,-1 1 0 0 0,0-1 1 0 0,0 1-1 0 0,0 0 0 0 0,1-1 0 0 0,-1 1 0 0 0,-1-1 0 0 0,-2 0 12 0 0,1-1-1 0 0,-1 1 1 0 0,1 0-1 0 0,-1 0 1 0 0,1 0-1 0 0,-1 1 1 0 0,-4-1-1 0 0,3 1 9 0 0,0 0 0 0 0,0 1 0 0 0,0 0-1 0 0,0 0 1 0 0,1 0 0 0 0,-1 1 0 0 0,0-1 0 0 0,1 1 0 0 0,-1 0-1 0 0,1 0 1 0 0,-1 1 0 0 0,1 0 0 0 0,-4 2 0 0 0,5-2-3 0 0,1-1 0 0 0,-1 0 0 0 0,0 1 1 0 0,1-1-1 0 0,0 1 0 0 0,0 0 0 0 0,0 0 1 0 0,0 0-1 0 0,0 0 0 0 0,0 0 0 0 0,1 0 1 0 0,-1 1-1 0 0,1-1 0 0 0,0 0 0 0 0,0 1 1 0 0,1-1-1 0 0,-1 1 0 0 0,0 6 0 0 0,1-3 8 0 0,1 1 0 0 0,0 0 0 0 0,1-1 0 0 0,-1 1 0 0 0,2-1-1 0 0,-1 0 1 0 0,1 0 0 0 0,0 1 0 0 0,0-2 0 0 0,1 1 0 0 0,-1 0-1 0 0,2-1 1 0 0,-1 1 0 0 0,1-1 0 0 0,0-1 0 0 0,0 1 0 0 0,1-1-1 0 0,-1 1 1 0 0,1-2 0 0 0,0 1 0 0 0,1-1 0 0 0,-1 1 0 0 0,10 3-1 0 0,-3-2-456 0 0,0-1 0 0 0,0 0 0 0 0,1-1 0 0 0,-1 0 0 0 0,16 2 0 0 0,-6-3-1377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1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32 170 19351 0 0,'-9'-8'908'0'0,"-2"-1"0"0"0,1-3-532 0 0,10 11-314 0 0,0 1-1 0 0,0 0 1 0 0,-1 0-1 0 0,1 0 1 0 0,0-1-1 0 0,0 1 1 0 0,0 0-1 0 0,0 0 1 0 0,0-1-1 0 0,0 1 1 0 0,0 0-1 0 0,-1 0 1 0 0,1-1-1 0 0,0 1 1 0 0,0 0-1 0 0,0 0 1 0 0,0-1-1 0 0,0 1 1 0 0,0 0-1 0 0,0 0 1 0 0,0-1-1 0 0,0 1 1 0 0,1 0-1 0 0,-1-1 1 0 0,0 1-1 0 0,0 0 1 0 0,0 0-1 0 0,0-1 1 0 0,0 1-1 0 0,0 0 1 0 0,0 0-1 0 0,1-1 1 0 0,9-4 878 0 0,10 3 18 0 0,52 14 1263 0 0,-42-6-1943 0 0,1-1 1 0 0,62 1-1 0 0,-34-8-178 0 0,1-3 0 0 0,-1-3 0 0 0,-1-2 0 0 0,65-20 0 0 0,-89 16-27 0 0,-32 14-61 0 0,0-1 0 0 0,-1 0 0 0 0,1 0 1 0 0,-1 0-1 0 0,1-1 0 0 0,-1 1 0 0 0,1 0 0 0 0,-1-1 0 0 0,0 1 0 0 0,0 0 0 0 0,1-1 0 0 0,-1 0 0 0 0,0 1 0 0 0,0-1 1 0 0,-1 0-1 0 0,2-2 0 0 0,-2 3-4 0 0,0 0 0 0 0,0 0 1 0 0,0 0-1 0 0,0-1 0 0 0,0 1 1 0 0,-1 0-1 0 0,1 0 0 0 0,0 0 1 0 0,-1 0-1 0 0,1 0 0 0 0,-1-1 1 0 0,1 1-1 0 0,-1 0 0 0 0,0 0 1 0 0,1 0-1 0 0,-1 0 0 0 0,0 1 1 0 0,0-1-1 0 0,0 0 0 0 0,0 0 1 0 0,1 0-1 0 0,-1 1 0 0 0,0-1 1 0 0,0 0-1 0 0,0 1 0 0 0,-1-1 1 0 0,0 0-1 0 0,-3-2 9 0 0,0 1 0 0 0,-1-1-1 0 0,1 1 1 0 0,-7-1 0 0 0,-12-3-5 0 0,0 1-1 0 0,0 1 0 0 0,0 1 1 0 0,-1 2-1 0 0,1 0 1 0 0,-44 5-1 0 0,44-3 16 0 0,18-1-8 0 0,-1 0-1 0 0,1 1 1 0 0,-1 0 0 0 0,1 0-1 0 0,0 0 1 0 0,-13 5-1 0 0,18-6 297 0 0,7 4-96 0 0,5-2-151 0 0,1 0 1 0 0,-1-1 0 0 0,1 0 0 0 0,-1-1-1 0 0,1 0 1 0 0,22-4 0 0 0,4 1 74 0 0,-15 1-28 0 0,-4 1 7 0 0,23 0 0 0 0,-38 1-117 0 0,1 1 1 0 0,-1-1-1 0 0,0 1 0 0 0,1 0 1 0 0,-1 0-1 0 0,0 0 1 0 0,0 1-1 0 0,1-1 1 0 0,-1 1-1 0 0,6 4 0 0 0,-9-5 5 0 0,0 0-1 0 0,1 0 1 0 0,-1 0-1 0 0,0 0 1 0 0,0 0 0 0 0,0 1-1 0 0,0-1 1 0 0,0 0-1 0 0,0 1 1 0 0,-1-1-1 0 0,1 0 1 0 0,0 1-1 0 0,-1-1 1 0 0,1 1-1 0 0,-1-1 1 0 0,1 1-1 0 0,-1-1 1 0 0,0 1-1 0 0,0 0 1 0 0,1-1-1 0 0,-1 1 1 0 0,0-1-1 0 0,-1 1 1 0 0,1 0-1 0 0,0-1 1 0 0,0 1-1 0 0,-1-1 1 0 0,1 1 0 0 0,-1 2-1 0 0,-3 3-13 0 0,1 1 0 0 0,-1 0 0 0 0,0-1 0 0 0,-7 10 0 0 0,7-11 5 0 0,-16 20-643 0 0,-1-1 0 0 0,-2 0 0 0 0,-30 26-1 0 0,31-31-1069 0 0,6-5 249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2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52 16959 0 0,'0'-2'130'0'0,"-1"0"-1"0"0,0 0 0 0 0,1 0 0 0 0,0 0 0 0 0,-1-1 0 0 0,1 1 0 0 0,0 0 0 0 0,0 0 0 0 0,0 0 0 0 0,0 0 0 0 0,0-1 0 0 0,1 1 0 0 0,-1 0 1 0 0,1 0-1 0 0,1-3 0 0 0,0-4-192 0 0,1 3 3602 0 0,0 13-273 0 0,0 1-3938 0 0,1 7 733 0 0,-1 1 0 0 0,0 0 0 0 0,-1 0 0 0 0,0 0 0 0 0,-2 26-1 0 0,1-13-25 0 0,-1 54 49 0 0,-1-41-85 0 0,2 0-1 0 0,7 48 1 0 0,-6-77-16 0 0,5 19 53 0 0,-7-30-51 0 0,1 0-1 0 0,0-1 1 0 0,-1 1-1 0 0,1 0 1 0 0,0 0-1 0 0,0-1 1 0 0,0 1 0 0 0,1-1-1 0 0,-1 1 1 0 0,0-1-1 0 0,0 1 1 0 0,1-1-1 0 0,2 2 1 0 0,-1-3-1014 0 0,1-4-369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2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68 2760 0 0,'-5'2'7605'0'0,"19"-3"-139"0"0,1-1-3852 0 0,31-10-3272 0 0,-31 7 573 0 0,30-9-492 0 0,-17 5-325 0 0,0 1 0 0 0,1 1 0 0 0,34-3 0 0 0,-60 10-203 0 0,5-1 131 0 0,-1 1 0 0 0,1 0 0 0 0,13 2 0 0 0,-20-2-202 0 0,1 0 0 0 0,-1 0 0 0 0,0 1 0 0 0,1-1 0 0 0,-1 0 0 0 0,0 1 0 0 0,1-1 0 0 0,-1 1 0 0 0,0 0 0 0 0,0-1 0 0 0,1 1 0 0 0,-1 0 0 0 0,0 0 0 0 0,0 0 0 0 0,0-1 0 0 0,0 1 0 0 0,0 0 0 0 0,0 1 0 0 0,0-1 0 0 0,-1 0 0 0 0,1 0 0 0 0,0 0 1 0 0,0 0-1 0 0,-1 1 0 0 0,1-1 0 0 0,-1 0 0 0 0,1 3 0 0 0,0 8-1518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2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1 188 15288 0 0,'0'0'1162'0'0,"-1"0"-1145"0"0,1-1 0 0 0,0 1-1 0 0,0 0 1 0 0,0-1 0 0 0,0 1-1 0 0,0 0 1 0 0,0 0 0 0 0,0-1-1 0 0,1 1 1 0 0,-1 0 0 0 0,0-1-1 0 0,0 1 1 0 0,0 0 0 0 0,0 0-1 0 0,0-1 1 0 0,0 1 0 0 0,0 0 0 0 0,1 0-1 0 0,-1-1 1 0 0,0 1 0 0 0,0 0-1 0 0,0 0 1 0 0,1-1 0 0 0,-1 1-1 0 0,0 0 1 0 0,0 0 0 0 0,0 0-1 0 0,1 0 1 0 0,-1-1 0 0 0,1 1-1 0 0,6-4 143 0 0,-1 0-1 0 0,1 0 0 0 0,11-10 0 0 0,11-7 923 0 0,35-20 298 0 0,-32 20-754 0 0,52-26 0 0 0,-72 42-592 0 0,-1 1 0 0 0,1 0 0 0 0,0 1 0 0 0,13-2-1 0 0,-19 4-33 0 0,0 0 0 0 0,0 0 0 0 0,1 1 0 0 0,-1 0 0 0 0,0 0 0 0 0,1 1 0 0 0,-1 0 0 0 0,0 0-1 0 0,12 4 1 0 0,-7 1-1095 0 0,-3 4-3707 0 0,-4 4-1881 0 0</inkml:trace>
  <inkml:trace contextRef="#ctx0" brushRef="#br0" timeOffset="1">46 416 17503 0 0,'0'0'1759'0'0,"2"-1"-1614"0"0,22-5 113 0 0,-1-1 0 0 0,38-18 0 0 0,3-1 231 0 0,55-24-3041 0 0,-91 40 1545 0 0</inkml:trace>
  <inkml:trace contextRef="#ctx0" brushRef="#br0" timeOffset="2">618 108 17503 0 0,'-7'0'290'0'0,"0"1"-1"0"0,1 0 0 0 0,-1 1 1 0 0,0-1-1 0 0,1 1 0 0 0,-10 4 1 0 0,-35 19 352 0 0,41-18-180 0 0,1-1-1 0 0,-1 1 0 0 0,1 1 0 0 0,0 0 0 0 0,1 0 1 0 0,0 1-1 0 0,0 0 0 0 0,1 0 0 0 0,-7 13 0 0 0,12-19-353 0 0,0 1 0 0 0,1-1-1 0 0,-1 1 1 0 0,1 0 0 0 0,0 0-1 0 0,0 0 1 0 0,0 0 0 0 0,0 0-1 0 0,1 0 1 0 0,0 0 0 0 0,0 0-1 0 0,0 0 1 0 0,0 0 0 0 0,1 0-1 0 0,-1 0 1 0 0,1 0 0 0 0,0 0-1 0 0,0 0 1 0 0,1 0 0 0 0,-1-1-1 0 0,1 1 1 0 0,0 0 0 0 0,0-1-1 0 0,4 7 1 0 0,-3-7-142 0 0,-1-1 0 0 0,1 1 0 0 0,0-1 0 0 0,0 1 0 0 0,0-1 0 0 0,0 0 0 0 0,0 0 0 0 0,0 0-1 0 0,1-1 1 0 0,-1 1 0 0 0,1-1 0 0 0,-1 0 0 0 0,5 1 0 0 0,-1-1 100 0 0,0 0 0 0 0,0-1-1 0 0,0 0 1 0 0,1 0 0 0 0,13-3 0 0 0,-10 0-597 0 0,1 0 0 0 0,0-1 0 0 0,-1 0 0 0 0,0-1 0 0 0,0 0 0 0 0,0-1 0 0 0,17-11 0 0 0,0-3-7950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3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19151 0 0,'0'0'1735'0'0,"1"1"-1431"0"0,1 3-225 0 0,-1 0 0 0 0,1-1 0 0 0,-1 1 1 0 0,1 0-1 0 0,-1 0 0 0 0,0 0 0 0 0,-1 0 0 0 0,1 0 0 0 0,0 5 0 0 0,0 41 1045 0 0,-1-44-1052 0 0,-4 153 2203 0 0,0-68-2160 0 0,4-63-138 0 0,2-1 0 0 0,1 0-1 0 0,9 46 1 0 0,-10-67-396 0 0,1 0 1 0 0,-1 1-1 0 0,1-1 1 0 0,0 0-1 0 0,0 0 1 0 0,1 0-1 0 0,4 6 1 0 0,3 1-7628 0 0</inkml:trace>
  <inkml:trace contextRef="#ctx0" brushRef="#br0" timeOffset="1">243 413 9216 0 0,'0'0'816'0'0,"-5"3"-656"0"0,2 2-160 0 0,0 0 0 0 0,-3 7 2696 0 0,0 1 504 0 0,1-1 103 0 0,2 6 25 0 0,-5 2-2800 0 0,2 1-528 0 0,3-2-160 0 0,-2 4-8 0 0,2-3 168 0 0,0 0 0 0 0,3 0 0 0 0,0-5 0 0 0,3 0-880 0 0,0-5-216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3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6448 0 0,'0'0'498'0'0,"6"15"2346"0"0,16 37 705 0 0,9 30-3911 0 0,-20-53 599 0 0,-2-2 150 0 0,-1 0-1 0 0,-1 1 1 0 0,3 33-1 0 0,-2 86 2929 0 0,-8-113-1873 0 0,-1-1-1 0 0,-3 1 0 0 0,-10 49 1 0 0,0-48 238 0 0,14-34-1212 0 0,-1-2-385 0 0,0 0 0 0 0,0 1 0 0 0,0-1 1 0 0,1 0-1 0 0,-1 0 0 0 0,0 0 0 0 0,0 0 1 0 0,1 0-1 0 0,-1 0 0 0 0,1 0 0 0 0,-1 0 0 0 0,1 0 1 0 0,-1-1-1 0 0,1 1 0 0 0,0 0 0 0 0,-1 0 1 0 0,1 0-1 0 0,0-2 0 0 0,0 1-54 0 0,-3-13-26 0 0,2 0 0 0 0,0 1 0 0 0,1-1 0 0 0,0 0 0 0 0,4-23 0 0 0,-1-2-5 0 0,-1 16 229 0 0,0 0 0 0 0,2 0 0 0 0,1 0 0 0 0,0 1 0 0 0,2-1 0 0 0,1 1 0 0 0,1 0 0 0 0,0 1 0 0 0,22-34-1 0 0,-25 46-90 0 0,1 1-1 0 0,13-14 0 0 0,-18 20-74 0 0,1 1 0 0 0,-1 0 0 0 0,1-1 0 0 0,0 1 1 0 0,0 0-1 0 0,0 0 0 0 0,0 0 0 0 0,0 1 0 0 0,0-1 0 0 0,0 1 0 0 0,1 0 0 0 0,4-2 0 0 0,-7 3-50 0 0,0 0 0 0 0,0 0 0 0 0,0 0-1 0 0,0 0 1 0 0,0 0 0 0 0,0 0-1 0 0,0 0 1 0 0,0 1 0 0 0,0-1 0 0 0,0 0-1 0 0,0 0 1 0 0,0 1 0 0 0,0-1 0 0 0,0 1-1 0 0,0-1 1 0 0,-1 1 0 0 0,1-1-1 0 0,0 1 1 0 0,0-1 0 0 0,0 1 0 0 0,1 1-1 0 0,-1 0-6 0 0,0 0-1 0 0,0 0 0 0 0,0 0 0 0 0,0 0 0 0 0,0 0 0 0 0,0 0 0 0 0,0 0 0 0 0,-1 0 1 0 0,2 4-1 0 0,-1 0 2 0 0,-1 0 0 0 0,1 0 0 0 0,-1 1 1 0 0,-1-1-1 0 0,1 0 0 0 0,-2 9 0 0 0,-20 62-437 0 0,2-28-2820 0 0,17-42 1867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4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23007 0 0,'-6'0'410'0'0,"-1"0"-1"0"0,1 0 0 0 0,0 0 1 0 0,0 1-1 0 0,-1 0 0 0 0,1 0 1 0 0,0 0-1 0 0,0 1 0 0 0,0 0 1 0 0,-11 6 1024 0 0,34-4 102 0 0,3 1-1310 0 0,-10-3-69 0 0,-1 0 0 0 0,1 1 0 0 0,-1 0 1 0 0,1 0-1 0 0,-1 1 0 0 0,0 1 0 0 0,-1-1 0 0 0,16 11 0 0 0,-22-13-169 0 0,0 1 0 0 0,-1-1 0 0 0,1 1 0 0 0,0-1 0 0 0,-1 1 0 0 0,1 0 0 0 0,-1-1 0 0 0,0 1 0 0 0,0 0 0 0 0,0 0 0 0 0,0 0 0 0 0,0 0 0 0 0,-1 0 0 0 0,0 0 0 0 0,1 0 0 0 0,-1 0 0 0 0,0 0 0 0 0,0 0 0 0 0,-1 4 0 0 0,0-1-15 0 0,1 1 1 0 0,-2-1-1 0 0,1 0 0 0 0,-1 0 1 0 0,0 1-1 0 0,0-1 0 0 0,0 0 1 0 0,-4 6-1 0 0,-1-2-471 0 0,1-1 0 0 0,-1 1-1 0 0,-17 15 1 0 0,20-20 203 0 0,-1-1-1 0 0,0 0 1 0 0,-1 0-1 0 0,1-1 1 0 0,0 1-1 0 0,-1-1 1 0 0,0-1 0 0 0,-10 5-1 0 0,3-4-1044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6:35:56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156 174 3680 0 0,'-8'9'360'0'0,"6"-8"428"0"0,0 0 1 0 0,0 0-1 0 0,0 0 1 0 0,0 0 0 0 0,0 0-1 0 0,0-1 1 0 0,-1 1-1 0 0,1-1 1 0 0,0 0-1 0 0,0 0 1 0 0,-5 0 2143 0 0,-3-7-320 0 0,8 4-2259 0 0,1 0-1 0 0,-1 1 0 0 0,1-1 1 0 0,0 0-1 0 0,0 0 1 0 0,0 0-1 0 0,0 0 1 0 0,1 0-1 0 0,-1 0 0 0 0,1 0 1 0 0,-1-4-1 0 0,1 7 6 0 0,9-16 988 0 0,-7 12-1124 0 0,1-1-1 0 0,0 1 0 0 0,0 0 1 0 0,1 0-1 0 0,-1 0 0 0 0,1 1 1 0 0,0-1-1 0 0,6-4 0 0 0,23-22 825 0 0,-10 7-758 0 0,-18 19-279 0 0,0 0 1 0 0,0 0 0 0 0,0 1 0 0 0,1-1-1 0 0,-1 1 1 0 0,1 0 0 0 0,11-3 0 0 0,-15 5 21 0 0,1 0 0 0 0,-1 1 1 0 0,1-1-1 0 0,0 1 0 0 0,-1 0 1 0 0,1 0-1 0 0,-1 0 0 0 0,1 0 1 0 0,0 0-1 0 0,-1 1 1 0 0,1-1-1 0 0,-1 1 0 0 0,1-1 1 0 0,-1 1-1 0 0,1 0 0 0 0,-1 0 1 0 0,1 0-1 0 0,-1 0 0 0 0,0 1 1 0 0,0-1-1 0 0,4 4 0 0 0,-3-2-72 0 0,0-1-1 0 0,-1 1 0 0 0,1 0 0 0 0,-1 0 0 0 0,0 1 0 0 0,0-1 0 0 0,-1 0 0 0 0,1 1 0 0 0,1 5 0 0 0,10 35 645 0 0,-10-31-605 0 0,-1 3 28 0 0,-1 0 1 0 0,0-1 0 0 0,-1 1-1 0 0,0 0 1 0 0,-6 29 0 0 0,3-23 5 0 0,0 1 4 0 0,-2 0 1 0 0,0 0 0 0 0,-1 0-1 0 0,-2-1 1 0 0,0 0-1 0 0,-15 27 1 0 0,20-44-20 0 0,0 0 0 0 0,0-1 0 0 0,0 0 0 0 0,0 1 0 0 0,-1-1 0 0 0,0 0 0 0 0,0-1 1 0 0,0 1-1 0 0,0-1 0 0 0,-1 1 0 0 0,1-1 0 0 0,-1-1 0 0 0,0 1 0 0 0,1-1 0 0 0,-1 1 0 0 0,-8 1 0 0 0,6-2 6 0 0,0-1 0 0 0,0 0 0 0 0,0 0 0 0 0,-1-1 0 0 0,1 0 0 0 0,0 0 0 0 0,-1 0 0 0 0,1-1-1 0 0,0 0 1 0 0,0-1 0 0 0,-13-3 0 0 0,5 0 18 0 0,0-1 1 0 0,-13-7-1 0 0,22 10-21 0 0,1 0 0 0 0,0-1 0 0 0,0 1 1 0 0,0-1-1 0 0,1 0 0 0 0,-1 0 0 0 0,1-1 0 0 0,-5-6 0 0 0,8 11 0 0 0,1-1-1 0 0,-1 0 0 0 0,1 1 1 0 0,0-1-1 0 0,-1 1 1 0 0,1-1-1 0 0,0 0 0 0 0,0 1 1 0 0,0-1-1 0 0,-1 0 0 0 0,1 1 1 0 0,0-1-1 0 0,0 0 0 0 0,0 1 1 0 0,0-1-1 0 0,0 0 0 0 0,0 0 1 0 0,0 1-1 0 0,1-1 0 0 0,-1 0 1 0 0,0 1-1 0 0,0-1 0 0 0,0 0 1 0 0,1 1-1 0 0,-1-1 0 0 0,0 1 1 0 0,1-1-1 0 0,-1 0 0 0 0,0 1 1 0 0,1-1-1 0 0,-1 1 0 0 0,1-1 1 0 0,-1 1-1 0 0,1-1 1 0 0,-1 1-1 0 0,1-1 0 0 0,-1 1 1 0 0,1 0-1 0 0,-1-1 0 0 0,1 1 1 0 0,1-1-1 0 0,-1 0 3 0 0,1 1 0 0 0,0-1 1 0 0,0 0-1 0 0,0 0 0 0 0,-1 1 0 0 0,1-1 1 0 0,0 1-1 0 0,0 0 0 0 0,0-1 0 0 0,0 1 1 0 0,0 0-1 0 0,0 0 0 0 0,4 1 0 0 0,34 6 37 0 0,-28-6-26 0 0,0 2 0 0 0,16 4 0 0 0,121 40 495 0 0,34 2-139 0 0,-179-48-367 0 0,11 3 98 0 0,0-1 1 0 0,0-1-1 0 0,0-1 1 0 0,29 0-1 0 0,-42-1-104 0 0,0 0-1 0 0,1-1-1 0 0,0 1 0 0 0,0-1 0 0 0,-1 0 0 0 0,1 0 0 0 0,-1 0 0 0 0,5-3 0 0 0,-6 4-2 0 0,0 0 0 0 0,-1-1-1 0 0,1 1 1 0 0,-1 0 0 0 0,1-1 0 0 0,-1 1-1 0 0,1-1 1 0 0,-1 1 0 0 0,1-1-1 0 0,-1 1 1 0 0,1-1 0 0 0,-1 1-1 0 0,0-1 1 0 0,1 1 0 0 0,-1-1 0 0 0,0 0-1 0 0,1 1 1 0 0,-1-1 0 0 0,0 0-1 0 0,0 1 1 0 0,1-1 0 0 0,-1 0 0 0 0,0 1-1 0 0,0-1 1 0 0,0 0 0 0 0,0 1-1 0 0,0-1 1 0 0,0 0 0 0 0,0 0-1 0 0,-1-1-503 0 0,1 0-1 0 0,-1 0 0 0 0,1 0 0 0 0,-1 0 0 0 0,0 0 0 0 0,0 0 0 0 0,-1-3 0 0 0,-1 1-872 0 0,0 2-39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40 158 20647 0 0,'0'0'944'0'0,"7"-1"315"0"0,-3-1-1061 0 0,1-1 0 0 0,0 0 0 0 0,-1 1 0 0 0,0-1 0 0 0,1-1 0 0 0,-1 1 0 0 0,0-1 0 0 0,-1 0-1 0 0,7-7 1 0 0,1-4 1109 0 0,14-22 0 0 0,-23 33-1189 0 0,0 0 1 0 0,-1 0-1 0 0,1 0 0 0 0,-1-1 0 0 0,1 1 1 0 0,0-5-1 0 0,-2 8-111 0 0,0 0 1 0 0,0-1-1 0 0,1 1 1 0 0,-1 0-1 0 0,0 0 0 0 0,0 0 1 0 0,0 0-1 0 0,0 0 1 0 0,0 0-1 0 0,0 0 0 0 0,-1 0 1 0 0,1 0-1 0 0,0 0 1 0 0,-1 0-1 0 0,1 0 0 0 0,0 0 1 0 0,-1 0-1 0 0,1 0 1 0 0,-1 0-1 0 0,0 0 0 0 0,1 0 1 0 0,-1 0-1 0 0,0 0 1 0 0,1 0-1 0 0,-1 1 0 0 0,0-1 1 0 0,0 0-1 0 0,0 0 1 0 0,0 1-1 0 0,-1-2 0 0 0,1 2 2 0 0,-1 0-1 0 0,1 0 0 0 0,-1 0 0 0 0,1 0 0 0 0,-1 0 0 0 0,1 0 0 0 0,-1 0 0 0 0,1 0 0 0 0,-1 0 0 0 0,1 1 0 0 0,-1-1 0 0 0,1 1 0 0 0,0-1 0 0 0,-1 1 0 0 0,1-1 0 0 0,-1 1 0 0 0,1 0 0 0 0,0 0 0 0 0,0 0 1 0 0,0 0-1 0 0,-1 0 0 0 0,0 1 0 0 0,-4 4 43 0 0,0 0 0 0 0,-8 11 0 0 0,6-6 98 0 0,1 1-1 0 0,0 0 0 0 0,0 0 1 0 0,1 1-1 0 0,1 0 1 0 0,-5 16-1 0 0,4-7 37 0 0,1 0 1 0 0,-4 46-1 0 0,9-62-229 0 0,0 1-1 0 0,1-1 1 0 0,-1 0 0 0 0,1 1 0 0 0,1-1-1 0 0,-1 0 1 0 0,1 0 0 0 0,0 0 0 0 0,1 0-1 0 0,-1 0 1 0 0,5 7 0 0 0,-4-9-1720 0 0,-1 0 0 0 0,1 1-1 0 0,0-1 1 0 0,7 6 0 0 0,2-2-7302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6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14 8752 0 0,'2'-14'11082'0'0,"3"15"-7132"0"0,3 10-2383 0 0,-6 1-1288 0 0,0-1 1 0 0,0 1-1 0 0,-1-1 0 0 0,-1 17 0 0 0,-6 49-45 0 0,2-38-32 0 0,-3 34-20 0 0,-6 146 47 0 0,13-215-328 0 0,2 33 126 0 0,-2-34-177 0 0,0-1 0 0 0,0 0 0 0 0,1 0 0 0 0,-1 0 0 0 0,1 1 0 0 0,0-1 0 0 0,-1 0 0 0 0,1 0 0 0 0,0 0 0 0 0,0 0 0 0 0,1 0 0 0 0,-1 0 0 0 0,2 2 0 0 0,0-2-1697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6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16128 0 0,'0'0'1241'0'0,"1"-7"-571"0"0,2 3-173 0 0,0 1-1 0 0,0 0 0 0 0,1 0 0 0 0,-1 0 0 0 0,1 0 0 0 0,0 0 0 0 0,0 1 0 0 0,0 0 0 0 0,0 0 1 0 0,0 0-1 0 0,1 0 0 0 0,-1 1 0 0 0,0 0 0 0 0,10-2 0 0 0,-11 2-454 0 0,1 1-1 0 0,-1-1 1 0 0,0 1 0 0 0,1 0-1 0 0,-1 0 1 0 0,0 0-1 0 0,1 1 1 0 0,-1-1 0 0 0,0 1-1 0 0,1 0 1 0 0,-1 0-1 0 0,0 0 1 0 0,0 0 0 0 0,0 1-1 0 0,0-1 1 0 0,0 1 0 0 0,0-1-1 0 0,0 1 1 0 0,-1 0-1 0 0,1 0 1 0 0,3 4 0 0 0,-4-3-41 0 0,-1-1 0 0 0,1 0 0 0 0,-1 1 0 0 0,1 0 0 0 0,-1-1 0 0 0,0 1 0 0 0,0 0 1 0 0,0-1-1 0 0,-1 1 0 0 0,1 4 0 0 0,2 31-1 0 0,-1-6-2 0 0,-1-23-30 0 0,6 28-386 0 0,-6-34 390 0 0,-1 0 0 0 0,1-1-1 0 0,0 1 1 0 0,1 0 0 0 0,-1-1 0 0 0,0 1 0 0 0,1-1 0 0 0,-1 1 0 0 0,1-1-1 0 0,3 3 1 0 0,-5-4 28 0 0,1 0 0 0 0,-1-1 0 0 0,1 1 0 0 0,-1-1 0 0 0,1 1 0 0 0,0-1 0 0 0,-1 1 0 0 0,1-1 0 0 0,0 1 0 0 0,-1-1 0 0 0,1 0 0 0 0,0 1 0 0 0,-1-1 0 0 0,1 0 0 0 0,0 0 0 0 0,0 1 0 0 0,-1-1 0 0 0,1 0 0 0 0,0 0 0 0 0,0 0 0 0 0,-1 0 0 0 0,3 0 0 0 0,0 0 0 0 0,100 10 349 0 0,-60-7 486 0 0,-36-3-627 0 0,-1 0 0 0 0,1 1 0 0 0,-1 0 0 0 0,1 1 0 0 0,-1-1 0 0 0,9 4 0 0 0,-14-4-170 0 0,0 0 1 0 0,0-1 0 0 0,1 1-1 0 0,-1 0 1 0 0,0 0-1 0 0,0 0 1 0 0,0 0 0 0 0,0 0-1 0 0,0 0 1 0 0,0 1-1 0 0,0-1 1 0 0,0 0 0 0 0,-1 0-1 0 0,1 1 1 0 0,0-1-1 0 0,-1 0 1 0 0,1 1 0 0 0,-1-1-1 0 0,1 0 1 0 0,-1 1-1 0 0,0-1 1 0 0,1 1 0 0 0,-1-1-1 0 0,0 1 1 0 0,0-1-1 0 0,0 1 1 0 0,0-1 0 0 0,-1 1-1 0 0,1-1 1 0 0,0 1-1 0 0,0-1 1 0 0,-1 1 0 0 0,0 1-1 0 0,-2 5-8 0 0,0 0 1 0 0,0 0-1 0 0,-1 0 0 0 0,0-1 0 0 0,0 0 1 0 0,-1 0-1 0 0,0 0 0 0 0,0 0 0 0 0,-1-1 0 0 0,-9 9 1 0 0,-6 4 131 0 0,-43 28 0 0 0,45-34-147 0 0,7-5-386 0 0,-2 0 0 0 0,1 0 0 0 0,-25 9 0 0 0,33-15 212 0 0,0 0 0 0 0,0 0 0 0 0,0-1 0 0 0,-1 0 0 0 0,1 0 0 0 0,0 0 0 0 0,-1-1 0 0 0,1 1 0 0 0,0-1 0 0 0,-1-1 0 0 0,1 1 0 0 0,-1-1 0 0 0,-9-2 0 0 0,5-4-1745 0 0,2-5-346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7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4144 0 0,'14'0'319'0'0,"-14"0"-186"0"0,0 0 1 0 0,0 0 0 0 0,1 0 0 0 0,-1 0 0 0 0,0 1 0 0 0,0-1 0 0 0,0 0 0 0 0,0 0 0 0 0,1 0-1 0 0,-1 1 1 0 0,0-1 0 0 0,0 0 0 0 0,0 0 0 0 0,0 1 0 0 0,0-1 0 0 0,0 0 0 0 0,0 0 0 0 0,1 0-1 0 0,-1 1 1 0 0,0-1 0 0 0,0 0 0 0 0,0 0 0 0 0,0 1 0 0 0,0-1 0 0 0,0 0 0 0 0,0 1 0 0 0,0-1-1 0 0,0 0 1 0 0,-1 0 0 0 0,1 1 0 0 0,0-1 0 0 0,0 0 0 0 0,-2 12 2955 0 0,2-11-2123 0 0,-14 73 8958 0 0,-7 37-5976 0 0,-9 42-2447 0 0,24-115-1211 0 0,2 1 1 0 0,1 76-1 0 0,3-108-362 0 0,0-1 0 0 0,1 1 0 0 0,0-1 0 0 0,0 1 0 0 0,1-1 0 0 0,0 1 0 0 0,3 7 0 0 0,-4-12-117 0 0,-1-1 0 0 0,1 1 0 0 0,0 0-1 0 0,1-1 1 0 0,-1 1 0 0 0,0-1 0 0 0,0 0-1 0 0,1 1 1 0 0,-1-1 0 0 0,0 0 0 0 0,1 0 0 0 0,0 1-1 0 0,-1-1 1 0 0,1-1 0 0 0,-1 1 0 0 0,1 0-1 0 0,0 0 1 0 0,0-1 0 0 0,0 1 0 0 0,-1 0-1 0 0,1-1 1 0 0,0 0 0 0 0,0 0 0 0 0,0 1 0 0 0,0-1-1 0 0,0 0 1 0 0,0 0 0 0 0,0-1 0 0 0,2 1-1 0 0,15-5-1666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7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 17855 0 0,'0'0'819'0'0,"-6"-8"298"0"0,5 7-1053 0 0,1 0-1 0 0,0 1 1 0 0,-1-1-1 0 0,1 1 1 0 0,-1-1-1 0 0,0 0 1 0 0,1 1-1 0 0,-1 0 1 0 0,1-1-1 0 0,-1 1 1 0 0,0-1-1 0 0,1 1 1 0 0,-1 0-1 0 0,0-1 1 0 0,1 1-1 0 0,-1 0 1 0 0,0 0-1 0 0,0-1 1 0 0,1 1-1 0 0,-1 0 1 0 0,0 0-1 0 0,0 0 1 0 0,0 0-1 0 0,-1 0 1 0 0,1 1 39 0 0,0-1 1 0 0,-1 1-1 0 0,1-1 0 0 0,-1 1 1 0 0,1-1-1 0 0,0 1 1 0 0,-1 0-1 0 0,1 0 1 0 0,0 0-1 0 0,0 0 1 0 0,-2 2-1 0 0,-1 1 63 0 0,1-1 0 0 0,0 1 1 0 0,1 0-1 0 0,-1 0 0 0 0,1 0 0 0 0,-1 1 1 0 0,-1 6-1 0 0,3-9-81 0 0,-3 11 599 0 0,-4 23 1 0 0,7-32-669 0 0,1 0 0 0 0,0 0 1 0 0,0 1-1 0 0,0-1 0 0 0,0 0 1 0 0,0 0-1 0 0,1 0 0 0 0,0 0 1 0 0,2 7-1 0 0,1-1 224 0 0,-1-1 1 0 0,1 0-1 0 0,1-1 0 0 0,0 1 0 0 0,7 9 0 0 0,-10-15-203 0 0,1 0 0 0 0,-1-1 0 0 0,1 1 0 0 0,0 0 0 0 0,0-1 0 0 0,0 0 0 0 0,0 0 0 0 0,1 0 0 0 0,-1 0 1 0 0,1-1-1 0 0,-1 1 0 0 0,1-1 0 0 0,-1 0 0 0 0,1 0 0 0 0,0 0 0 0 0,6 1 0 0 0,-6-2 20 0 0,1 0 0 0 0,0 0 0 0 0,0 0 1 0 0,-1-1-1 0 0,1 1 0 0 0,0-1 0 0 0,0 0 0 0 0,-1 0 1 0 0,1-1-1 0 0,-1 0 0 0 0,1 1 0 0 0,-1-1 0 0 0,0-1 1 0 0,0 1-1 0 0,0-1 0 0 0,0 0 0 0 0,0 1 1 0 0,0-2-1 0 0,5-5 0 0 0,3-6 446 0 0,0 1-1 0 0,-2-1 1 0 0,17-30-1 0 0,-12 19 506 0 0,-15 25-761 0 0,1 3-219 0 0,0-1 1 0 0,-1 1-1 0 0,1-1 0 0 0,-1 1 1 0 0,1-1-1 0 0,-1 1 1 0 0,1 0-1 0 0,-1-1 0 0 0,0 1 1 0 0,0 3-1 0 0,0 12 55 0 0,1 29 42 0 0,-1-43-123 0 0,0 1-1 0 0,1-1 1 0 0,0 1-1 0 0,0-1 0 0 0,0 1 1 0 0,0-1-1 0 0,1 0 1 0 0,-1 0-1 0 0,1 1 1 0 0,3 3-1 0 0,-4-5-1 0 0,1-1-1 0 0,0 1 1 0 0,0-1-1 0 0,0 1 0 0 0,0-1 1 0 0,0 0-1 0 0,0 0 1 0 0,0 0-1 0 0,0 0 1 0 0,0 0-1 0 0,1 0 1 0 0,-1 0-1 0 0,0-1 1 0 0,1 0-1 0 0,-1 1 1 0 0,0-1-1 0 0,4 0 1 0 0,2 0-22 0 0,0 0 0 0 0,0-1 0 0 0,-1 0 0 0 0,9-2 0 0 0,-5 0-11 0 0,1 0-1 0 0,-1-1 0 0 0,0 0 0 0 0,0-1 1 0 0,-1-1-1 0 0,1 1 0 0 0,-1-1 0 0 0,0-1 0 0 0,13-11 1 0 0,-18 13 16 0 0,0 0 0 0 0,-1 0 0 0 0,1 0 0 0 0,-1 0 0 0 0,0-1 0 0 0,0 0 1 0 0,0 0-1 0 0,-1 0 0 0 0,0 0 0 0 0,0 0 0 0 0,-1-1 0 0 0,0 1 0 0 0,0-1 1 0 0,0 0-1 0 0,-1 0 0 0 0,0 0 0 0 0,0-9 0 0 0,-1 13 22 0 0,0 0-1 0 0,0 1 1 0 0,-1-1 0 0 0,1 0 0 0 0,-1 1-1 0 0,0-1 1 0 0,0 0 0 0 0,0 1 0 0 0,0-1-1 0 0,0 1 1 0 0,0-1 0 0 0,-1 1-1 0 0,1 0 1 0 0,-1 0 0 0 0,0-1 0 0 0,1 1-1 0 0,-4-2 1 0 0,4 3-2 0 0,-1 0 0 0 0,1 0 0 0 0,0 0-1 0 0,0 1 1 0 0,0-1 0 0 0,-1 0 0 0 0,1 1 0 0 0,0-1 0 0 0,-1 1 0 0 0,1 0 0 0 0,0-1-1 0 0,-1 1 1 0 0,1 0 0 0 0,0 0 0 0 0,-1 0 0 0 0,1 0 0 0 0,-1 0 0 0 0,1 0-1 0 0,0 0 1 0 0,-1 1 0 0 0,1-1 0 0 0,-1 0 0 0 0,1 1 0 0 0,0-1 0 0 0,0 1-1 0 0,-1-1 1 0 0,1 1 0 0 0,0 0 0 0 0,0 0 0 0 0,0-1 0 0 0,-1 1 0 0 0,1 0-1 0 0,0 0 1 0 0,0 0 0 0 0,0 1 0 0 0,-8 7 44 0 0,1 0 1 0 0,1 1-1 0 0,0 0 0 0 0,1 0 1 0 0,-1 1-1 0 0,2-1 1 0 0,-9 23-1 0 0,11-25-35 0 0,1-1 0 0 0,0 0 0 0 0,0 1 0 0 0,1-1 0 0 0,0 1 0 0 0,0 0 0 0 0,1-1 1 0 0,0 1-1 0 0,0 0 0 0 0,0-1 0 0 0,1 1 0 0 0,1-1 0 0 0,3 13 0 0 0,-4-16-57 0 0,1-1 0 0 0,-1 0 0 0 0,1 0 0 0 0,0 0 0 0 0,0 0 0 0 0,1 0 0 0 0,-1-1 0 0 0,0 1 0 0 0,1-1 1 0 0,0 1-1 0 0,-1-1 0 0 0,1 0 0 0 0,0 0 0 0 0,0 0 0 0 0,5 2 0 0 0,-2-2-340 0 0,-1 0 0 0 0,1 0 0 0 0,0 0 1 0 0,0 0-1 0 0,0-1 0 0 0,0 0 0 0 0,0-1 0 0 0,7 1 0 0 0,5-2-1832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7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1 135 18487 0 0,'3'-2'1675'0'0,"10"-8"-112"0"0,1 1-1 0 0,0 1 1 0 0,0 0 0 0 0,0 1 0 0 0,31-10-1 0 0,9-4-708 0 0,-23 5-636 0 0,-17 9-223 0 0,0 0 1 0 0,18-6-1 0 0,-31 13-252 0 0,0-1-1 0 0,0 1 1 0 0,-1 0-1 0 0,1-1 1 0 0,0 1-1 0 0,0-1 0 0 0,0 1 1 0 0,0-1-1 0 0,0 0 1 0 0,-1 1-1 0 0,1-1 0 0 0,0 0 1 0 0,-1 1-1 0 0,1-1 1 0 0,0-1-1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8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 4608 0 0,'3'10'448'0'0,"-2"-2"514"0"0,1 1 0 0 0,5 12 0 0 0,18 35 9007 0 0,2 5-3117 0 0,-19-36-6253 0 0,-1 0 0 0 0,-1 0-1 0 0,3 28 1 0 0,-7-35-332 0 0,-1-1-1 0 0,-1 1 0 0 0,0-1 1 0 0,-2 1-1 0 0,-5 26 0 0 0,3-24 216 0 0,-10 27-1 0 0,12-40-337 0 0,-1-1 0 0 0,-1 1 0 0 0,1 0 0 0 0,-1-1 0 0 0,0 0 0 0 0,0 0 0 0 0,-7 7 0 0 0,10-12-109 0 0,-1 0 1 0 0,1 0-1 0 0,-1 0 0 0 0,0 0 0 0 0,1 0 1 0 0,-1-1-1 0 0,1 1 0 0 0,-1 0 0 0 0,0-1 1 0 0,0 0-1 0 0,1 1 0 0 0,-1-1 0 0 0,0 0 1 0 0,0 0-1 0 0,0 0 0 0 0,1 0 0 0 0,-1 0 0 0 0,0 0 1 0 0,0 0-1 0 0,0-1 0 0 0,1 1 0 0 0,-1 0 1 0 0,0-1-1 0 0,0 0 0 0 0,-1 0 0 0 0,-6-3 70 0 0,0 0 0 0 0,1-1 0 0 0,-10-5 0 0 0,18 10-105 0 0,-19-14 98 0 0,-31-28 0 0 0,32 26-174 0 0,4 5-528 0 0,11 9 69 0 0,0 0 0 0 0,0 0-1 0 0,0 0 1 0 0,0-1 0 0 0,1 1 0 0 0,-5-7-1 0 0,6 2-1505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8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13 2304 0 0,'-6'-7'224'0'0,"1"4"-224"0"0,-4 0 0 0 0,3 3 2176 0 0,3 3 408 0 0,-5-3 80 0 0,3 3-6376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9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21103 0 0,'0'0'1914'0'0,"3"9"-1540"0"0,-1-7-281 0 0,-1-1 0 0 0,1 1 0 0 0,-1 0 0 0 0,1-1 0 0 0,0 0 0 0 0,-1 1 0 0 0,1-1 0 0 0,0 0 0 0 0,0 0 0 0 0,0 0 0 0 0,4 1-1 0 0,25 7 1065 0 0,-22-7-850 0 0,2 0 43 0 0,0 0 0 0 0,0-1-1 0 0,0 0 1 0 0,0-1 0 0 0,19-2 0 0 0,58-12 908 0 0,-56 8-939 0 0,43-5 139 0 0,48-11-946 0 0,-102 17-1691 0 0,35-14 0 0 0,-44 14 392 0 0</inkml:trace>
  <inkml:trace contextRef="#ctx0" brushRef="#br0" timeOffset="1">397 30 5064 0 0,'-21'36'669'0'0,"19"-30"1172"0"0,-1 0 0 0 0,1 1 1 0 0,0-1-1 0 0,1 1 0 0 0,0-1 1 0 0,0 1-1 0 0,0 8 0 0 0,2 15 1349 0 0,2 74-615 0 0,-3-99-2492 0 0,1 19 97 0 0,0-16-147 0 0,0-1 0 0 0,-1 0 0 0 0,-1 8 0 0 0,-1 7-381 0 0,1-12 418 0 0,0 1-1 0 0,-4 14 1 0 0,4-21-1283 0 0,-1 0 0 0 0,1 0 0 0 0,-1 0 0 0 0,0 0 0 0 0,-4 5 0 0 0,-5 6-7033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7:00:29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26 5984 0 0,'0'0'13'0'0,"0"0"0"0"0,-1 1 1 0 0,1-1-1 0 0,0 0 0 0 0,0 1 1 0 0,-1-1-1 0 0,1 0 0 0 0,0 1 1 0 0,0-1-1 0 0,0 0 0 0 0,0 1 0 0 0,0-1 1 0 0,-1 0-1 0 0,1 1 0 0 0,0-1 1 0 0,0 0-1 0 0,0 1 0 0 0,0-1 1 0 0,0 1-1 0 0,0-1 0 0 0,0 0 1 0 0,0 1-1 0 0,0-1 0 0 0,0 0 0 0 0,1 1 1 0 0,-1-1-1 0 0,0 0 0 0 0,0 1 1 0 0,0-1-1 0 0,0 1 0 0 0,1-1 1 0 0,-1 0-1 0 0,0 0 0 0 0,0 1 0 0 0,0-1 1 0 0,1 1-1 0 0,17 4 800 0 0,28-3 10887 0 0,1-6-5122 0 0,46-15-3274 0 0,-62 12-3147 0 0,1 0 1 0 0,37-1-1 0 0,-16 7-983 0 0,-22 2-3589 0 0,-17-1-4463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976e4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976e4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976e4d7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976e4d7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4c530e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4c530e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65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sd-cse11-su221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62.xml"/><Relationship Id="rId63" Type="http://schemas.openxmlformats.org/officeDocument/2006/relationships/image" Target="../media/image76.png"/><Relationship Id="rId84" Type="http://schemas.openxmlformats.org/officeDocument/2006/relationships/customXml" Target="../ink/ink83.xml"/><Relationship Id="rId138" Type="http://schemas.openxmlformats.org/officeDocument/2006/relationships/customXml" Target="../ink/ink110.xml"/><Relationship Id="rId159" Type="http://schemas.openxmlformats.org/officeDocument/2006/relationships/image" Target="../media/image124.png"/><Relationship Id="rId170" Type="http://schemas.openxmlformats.org/officeDocument/2006/relationships/customXml" Target="../ink/ink126.xml"/><Relationship Id="rId107" Type="http://schemas.openxmlformats.org/officeDocument/2006/relationships/image" Target="../media/image98.png"/><Relationship Id="rId11" Type="http://schemas.openxmlformats.org/officeDocument/2006/relationships/image" Target="../media/image50.png"/><Relationship Id="rId32" Type="http://schemas.openxmlformats.org/officeDocument/2006/relationships/customXml" Target="../ink/ink57.xml"/><Relationship Id="rId53" Type="http://schemas.openxmlformats.org/officeDocument/2006/relationships/image" Target="../media/image71.png"/><Relationship Id="rId74" Type="http://schemas.openxmlformats.org/officeDocument/2006/relationships/customXml" Target="../ink/ink78.xml"/><Relationship Id="rId128" Type="http://schemas.openxmlformats.org/officeDocument/2006/relationships/customXml" Target="../ink/ink105.xml"/><Relationship Id="rId149" Type="http://schemas.openxmlformats.org/officeDocument/2006/relationships/image" Target="../media/image119.png"/><Relationship Id="rId5" Type="http://schemas.openxmlformats.org/officeDocument/2006/relationships/image" Target="../media/image47.png"/><Relationship Id="rId95" Type="http://schemas.openxmlformats.org/officeDocument/2006/relationships/image" Target="../media/image92.png"/><Relationship Id="rId160" Type="http://schemas.openxmlformats.org/officeDocument/2006/relationships/customXml" Target="../ink/ink121.xml"/><Relationship Id="rId181" Type="http://schemas.openxmlformats.org/officeDocument/2006/relationships/image" Target="../media/image135.png"/><Relationship Id="rId22" Type="http://schemas.openxmlformats.org/officeDocument/2006/relationships/customXml" Target="../ink/ink52.xml"/><Relationship Id="rId43" Type="http://schemas.openxmlformats.org/officeDocument/2006/relationships/image" Target="../media/image66.png"/><Relationship Id="rId64" Type="http://schemas.openxmlformats.org/officeDocument/2006/relationships/customXml" Target="../ink/ink73.xml"/><Relationship Id="rId118" Type="http://schemas.openxmlformats.org/officeDocument/2006/relationships/customXml" Target="../ink/ink100.xml"/><Relationship Id="rId139" Type="http://schemas.openxmlformats.org/officeDocument/2006/relationships/image" Target="../media/image114.png"/><Relationship Id="rId85" Type="http://schemas.openxmlformats.org/officeDocument/2006/relationships/image" Target="../media/image87.png"/><Relationship Id="rId150" Type="http://schemas.openxmlformats.org/officeDocument/2006/relationships/customXml" Target="../ink/ink116.xml"/><Relationship Id="rId171" Type="http://schemas.openxmlformats.org/officeDocument/2006/relationships/image" Target="../media/image130.png"/><Relationship Id="rId12" Type="http://schemas.openxmlformats.org/officeDocument/2006/relationships/customXml" Target="../ink/ink47.xml"/><Relationship Id="rId33" Type="http://schemas.openxmlformats.org/officeDocument/2006/relationships/image" Target="../media/image61.png"/><Relationship Id="rId108" Type="http://schemas.openxmlformats.org/officeDocument/2006/relationships/customXml" Target="../ink/ink95.xml"/><Relationship Id="rId129" Type="http://schemas.openxmlformats.org/officeDocument/2006/relationships/image" Target="../media/image109.png"/><Relationship Id="rId54" Type="http://schemas.openxmlformats.org/officeDocument/2006/relationships/customXml" Target="../ink/ink68.xml"/><Relationship Id="rId75" Type="http://schemas.openxmlformats.org/officeDocument/2006/relationships/image" Target="../media/image82.png"/><Relationship Id="rId96" Type="http://schemas.openxmlformats.org/officeDocument/2006/relationships/customXml" Target="../ink/ink89.xml"/><Relationship Id="rId140" Type="http://schemas.openxmlformats.org/officeDocument/2006/relationships/customXml" Target="../ink/ink111.xml"/><Relationship Id="rId161" Type="http://schemas.openxmlformats.org/officeDocument/2006/relationships/image" Target="../media/image125.png"/><Relationship Id="rId182" Type="http://schemas.openxmlformats.org/officeDocument/2006/relationships/customXml" Target="../ink/ink132.xml"/><Relationship Id="rId6" Type="http://schemas.openxmlformats.org/officeDocument/2006/relationships/customXml" Target="../ink/ink44.xml"/><Relationship Id="rId23" Type="http://schemas.openxmlformats.org/officeDocument/2006/relationships/image" Target="../media/image56.png"/><Relationship Id="rId119" Type="http://schemas.openxmlformats.org/officeDocument/2006/relationships/image" Target="../media/image104.png"/><Relationship Id="rId44" Type="http://schemas.openxmlformats.org/officeDocument/2006/relationships/customXml" Target="../ink/ink63.xml"/><Relationship Id="rId65" Type="http://schemas.openxmlformats.org/officeDocument/2006/relationships/image" Target="../media/image77.png"/><Relationship Id="rId86" Type="http://schemas.openxmlformats.org/officeDocument/2006/relationships/customXml" Target="../ink/ink84.xml"/><Relationship Id="rId130" Type="http://schemas.openxmlformats.org/officeDocument/2006/relationships/customXml" Target="../ink/ink106.xml"/><Relationship Id="rId151" Type="http://schemas.openxmlformats.org/officeDocument/2006/relationships/image" Target="../media/image120.png"/><Relationship Id="rId172" Type="http://schemas.openxmlformats.org/officeDocument/2006/relationships/customXml" Target="../ink/ink127.xml"/><Relationship Id="rId13" Type="http://schemas.openxmlformats.org/officeDocument/2006/relationships/image" Target="../media/image51.png"/><Relationship Id="rId18" Type="http://schemas.openxmlformats.org/officeDocument/2006/relationships/customXml" Target="../ink/ink50.xml"/><Relationship Id="rId39" Type="http://schemas.openxmlformats.org/officeDocument/2006/relationships/image" Target="../media/image64.png"/><Relationship Id="rId109" Type="http://schemas.openxmlformats.org/officeDocument/2006/relationships/image" Target="../media/image99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72.png"/><Relationship Id="rId76" Type="http://schemas.openxmlformats.org/officeDocument/2006/relationships/customXml" Target="../ink/ink79.xml"/><Relationship Id="rId97" Type="http://schemas.openxmlformats.org/officeDocument/2006/relationships/image" Target="../media/image93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107.png"/><Relationship Id="rId141" Type="http://schemas.openxmlformats.org/officeDocument/2006/relationships/image" Target="../media/image115.png"/><Relationship Id="rId146" Type="http://schemas.openxmlformats.org/officeDocument/2006/relationships/customXml" Target="../ink/ink114.xml"/><Relationship Id="rId167" Type="http://schemas.openxmlformats.org/officeDocument/2006/relationships/image" Target="../media/image128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87.xml"/><Relationship Id="rId162" Type="http://schemas.openxmlformats.org/officeDocument/2006/relationships/customXml" Target="../ink/ink122.xml"/><Relationship Id="rId183" Type="http://schemas.openxmlformats.org/officeDocument/2006/relationships/image" Target="../media/image136.png"/><Relationship Id="rId2" Type="http://schemas.openxmlformats.org/officeDocument/2006/relationships/customXml" Target="../ink/ink42.xml"/><Relationship Id="rId29" Type="http://schemas.openxmlformats.org/officeDocument/2006/relationships/image" Target="../media/image59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7.png"/><Relationship Id="rId66" Type="http://schemas.openxmlformats.org/officeDocument/2006/relationships/customXml" Target="../ink/ink74.xml"/><Relationship Id="rId87" Type="http://schemas.openxmlformats.org/officeDocument/2006/relationships/image" Target="../media/image88.png"/><Relationship Id="rId110" Type="http://schemas.openxmlformats.org/officeDocument/2006/relationships/customXml" Target="../ink/ink96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109.xml"/><Relationship Id="rId157" Type="http://schemas.openxmlformats.org/officeDocument/2006/relationships/image" Target="../media/image123.png"/><Relationship Id="rId178" Type="http://schemas.openxmlformats.org/officeDocument/2006/relationships/customXml" Target="../ink/ink130.xml"/><Relationship Id="rId61" Type="http://schemas.openxmlformats.org/officeDocument/2006/relationships/image" Target="../media/image75.png"/><Relationship Id="rId82" Type="http://schemas.openxmlformats.org/officeDocument/2006/relationships/customXml" Target="../ink/ink82.xml"/><Relationship Id="rId152" Type="http://schemas.openxmlformats.org/officeDocument/2006/relationships/customXml" Target="../ink/ink117.xml"/><Relationship Id="rId173" Type="http://schemas.openxmlformats.org/officeDocument/2006/relationships/image" Target="../media/image131.png"/><Relationship Id="rId19" Type="http://schemas.openxmlformats.org/officeDocument/2006/relationships/image" Target="../media/image54.png"/><Relationship Id="rId14" Type="http://schemas.openxmlformats.org/officeDocument/2006/relationships/customXml" Target="../ink/ink48.xml"/><Relationship Id="rId30" Type="http://schemas.openxmlformats.org/officeDocument/2006/relationships/customXml" Target="../ink/ink56.xml"/><Relationship Id="rId35" Type="http://schemas.openxmlformats.org/officeDocument/2006/relationships/image" Target="../media/image62.png"/><Relationship Id="rId56" Type="http://schemas.openxmlformats.org/officeDocument/2006/relationships/customXml" Target="../ink/ink69.xml"/><Relationship Id="rId77" Type="http://schemas.openxmlformats.org/officeDocument/2006/relationships/image" Target="../media/image83.png"/><Relationship Id="rId100" Type="http://schemas.openxmlformats.org/officeDocument/2006/relationships/customXml" Target="../ink/ink91.xml"/><Relationship Id="rId105" Type="http://schemas.openxmlformats.org/officeDocument/2006/relationships/image" Target="../media/image97.png"/><Relationship Id="rId126" Type="http://schemas.openxmlformats.org/officeDocument/2006/relationships/customXml" Target="../ink/ink104.xml"/><Relationship Id="rId147" Type="http://schemas.openxmlformats.org/officeDocument/2006/relationships/image" Target="../media/image118.png"/><Relationship Id="rId168" Type="http://schemas.openxmlformats.org/officeDocument/2006/relationships/customXml" Target="../ink/ink125.xml"/><Relationship Id="rId8" Type="http://schemas.openxmlformats.org/officeDocument/2006/relationships/customXml" Target="../ink/ink45.xml"/><Relationship Id="rId51" Type="http://schemas.openxmlformats.org/officeDocument/2006/relationships/image" Target="../media/image70.png"/><Relationship Id="rId72" Type="http://schemas.openxmlformats.org/officeDocument/2006/relationships/customXml" Target="../ink/ink77.xml"/><Relationship Id="rId93" Type="http://schemas.openxmlformats.org/officeDocument/2006/relationships/image" Target="../media/image91.png"/><Relationship Id="rId98" Type="http://schemas.openxmlformats.org/officeDocument/2006/relationships/customXml" Target="../ink/ink90.xml"/><Relationship Id="rId121" Type="http://schemas.openxmlformats.org/officeDocument/2006/relationships/image" Target="../media/image105.png"/><Relationship Id="rId142" Type="http://schemas.openxmlformats.org/officeDocument/2006/relationships/customXml" Target="../ink/ink112.xml"/><Relationship Id="rId163" Type="http://schemas.openxmlformats.org/officeDocument/2006/relationships/image" Target="../media/image126.png"/><Relationship Id="rId184" Type="http://schemas.openxmlformats.org/officeDocument/2006/relationships/customXml" Target="../ink/ink133.xml"/><Relationship Id="rId3" Type="http://schemas.openxmlformats.org/officeDocument/2006/relationships/image" Target="../media/image46.png"/><Relationship Id="rId25" Type="http://schemas.openxmlformats.org/officeDocument/2006/relationships/image" Target="../media/image57.png"/><Relationship Id="rId46" Type="http://schemas.openxmlformats.org/officeDocument/2006/relationships/customXml" Target="../ink/ink64.xml"/><Relationship Id="rId67" Type="http://schemas.openxmlformats.org/officeDocument/2006/relationships/image" Target="../media/image78.png"/><Relationship Id="rId116" Type="http://schemas.openxmlformats.org/officeDocument/2006/relationships/customXml" Target="../ink/ink99.xml"/><Relationship Id="rId137" Type="http://schemas.openxmlformats.org/officeDocument/2006/relationships/image" Target="../media/image113.png"/><Relationship Id="rId158" Type="http://schemas.openxmlformats.org/officeDocument/2006/relationships/customXml" Target="../ink/ink120.xml"/><Relationship Id="rId20" Type="http://schemas.openxmlformats.org/officeDocument/2006/relationships/customXml" Target="../ink/ink51.xml"/><Relationship Id="rId41" Type="http://schemas.openxmlformats.org/officeDocument/2006/relationships/image" Target="../media/image65.png"/><Relationship Id="rId62" Type="http://schemas.openxmlformats.org/officeDocument/2006/relationships/customXml" Target="../ink/ink72.xml"/><Relationship Id="rId83" Type="http://schemas.openxmlformats.org/officeDocument/2006/relationships/image" Target="../media/image86.png"/><Relationship Id="rId88" Type="http://schemas.openxmlformats.org/officeDocument/2006/relationships/customXml" Target="../ink/ink85.xml"/><Relationship Id="rId111" Type="http://schemas.openxmlformats.org/officeDocument/2006/relationships/image" Target="../media/image100.png"/><Relationship Id="rId132" Type="http://schemas.openxmlformats.org/officeDocument/2006/relationships/customXml" Target="../ink/ink107.xml"/><Relationship Id="rId153" Type="http://schemas.openxmlformats.org/officeDocument/2006/relationships/image" Target="../media/image121.png"/><Relationship Id="rId174" Type="http://schemas.openxmlformats.org/officeDocument/2006/relationships/customXml" Target="../ink/ink128.xml"/><Relationship Id="rId179" Type="http://schemas.openxmlformats.org/officeDocument/2006/relationships/image" Target="../media/image134.png"/><Relationship Id="rId15" Type="http://schemas.openxmlformats.org/officeDocument/2006/relationships/image" Target="../media/image52.png"/><Relationship Id="rId36" Type="http://schemas.openxmlformats.org/officeDocument/2006/relationships/customXml" Target="../ink/ink59.xml"/><Relationship Id="rId57" Type="http://schemas.openxmlformats.org/officeDocument/2006/relationships/image" Target="../media/image73.png"/><Relationship Id="rId106" Type="http://schemas.openxmlformats.org/officeDocument/2006/relationships/customXml" Target="../ink/ink94.xml"/><Relationship Id="rId127" Type="http://schemas.openxmlformats.org/officeDocument/2006/relationships/image" Target="../media/image108.png"/><Relationship Id="rId10" Type="http://schemas.openxmlformats.org/officeDocument/2006/relationships/customXml" Target="../ink/ink46.xml"/><Relationship Id="rId31" Type="http://schemas.openxmlformats.org/officeDocument/2006/relationships/image" Target="../media/image60.png"/><Relationship Id="rId52" Type="http://schemas.openxmlformats.org/officeDocument/2006/relationships/customXml" Target="../ink/ink67.xml"/><Relationship Id="rId73" Type="http://schemas.openxmlformats.org/officeDocument/2006/relationships/image" Target="../media/image81.png"/><Relationship Id="rId78" Type="http://schemas.openxmlformats.org/officeDocument/2006/relationships/customXml" Target="../ink/ink80.xml"/><Relationship Id="rId94" Type="http://schemas.openxmlformats.org/officeDocument/2006/relationships/customXml" Target="../ink/ink88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02.xml"/><Relationship Id="rId143" Type="http://schemas.openxmlformats.org/officeDocument/2006/relationships/image" Target="../media/image116.png"/><Relationship Id="rId148" Type="http://schemas.openxmlformats.org/officeDocument/2006/relationships/customXml" Target="../ink/ink115.xml"/><Relationship Id="rId164" Type="http://schemas.openxmlformats.org/officeDocument/2006/relationships/customXml" Target="../ink/ink123.xml"/><Relationship Id="rId169" Type="http://schemas.openxmlformats.org/officeDocument/2006/relationships/image" Target="../media/image129.png"/><Relationship Id="rId185" Type="http://schemas.openxmlformats.org/officeDocument/2006/relationships/image" Target="../media/image137.png"/><Relationship Id="rId4" Type="http://schemas.openxmlformats.org/officeDocument/2006/relationships/customXml" Target="../ink/ink43.xml"/><Relationship Id="rId9" Type="http://schemas.openxmlformats.org/officeDocument/2006/relationships/image" Target="../media/image49.png"/><Relationship Id="rId180" Type="http://schemas.openxmlformats.org/officeDocument/2006/relationships/customXml" Target="../ink/ink131.xml"/><Relationship Id="rId26" Type="http://schemas.openxmlformats.org/officeDocument/2006/relationships/customXml" Target="../ink/ink54.xml"/><Relationship Id="rId47" Type="http://schemas.openxmlformats.org/officeDocument/2006/relationships/image" Target="../media/image68.png"/><Relationship Id="rId68" Type="http://schemas.openxmlformats.org/officeDocument/2006/relationships/customXml" Target="../ink/ink75.xml"/><Relationship Id="rId89" Type="http://schemas.openxmlformats.org/officeDocument/2006/relationships/image" Target="../media/image89.png"/><Relationship Id="rId112" Type="http://schemas.openxmlformats.org/officeDocument/2006/relationships/customXml" Target="../ink/ink97.xml"/><Relationship Id="rId133" Type="http://schemas.openxmlformats.org/officeDocument/2006/relationships/image" Target="../media/image111.png"/><Relationship Id="rId154" Type="http://schemas.openxmlformats.org/officeDocument/2006/relationships/customXml" Target="../ink/ink118.xml"/><Relationship Id="rId175" Type="http://schemas.openxmlformats.org/officeDocument/2006/relationships/image" Target="../media/image132.png"/><Relationship Id="rId16" Type="http://schemas.openxmlformats.org/officeDocument/2006/relationships/customXml" Target="../ink/ink49.xml"/><Relationship Id="rId37" Type="http://schemas.openxmlformats.org/officeDocument/2006/relationships/image" Target="../media/image63.png"/><Relationship Id="rId58" Type="http://schemas.openxmlformats.org/officeDocument/2006/relationships/customXml" Target="../ink/ink70.xml"/><Relationship Id="rId79" Type="http://schemas.openxmlformats.org/officeDocument/2006/relationships/image" Target="../media/image84.png"/><Relationship Id="rId102" Type="http://schemas.openxmlformats.org/officeDocument/2006/relationships/customXml" Target="../ink/ink92.xml"/><Relationship Id="rId123" Type="http://schemas.openxmlformats.org/officeDocument/2006/relationships/image" Target="../media/image106.png"/><Relationship Id="rId144" Type="http://schemas.openxmlformats.org/officeDocument/2006/relationships/customXml" Target="../ink/ink113.xml"/><Relationship Id="rId90" Type="http://schemas.openxmlformats.org/officeDocument/2006/relationships/customXml" Target="../ink/ink86.xml"/><Relationship Id="rId165" Type="http://schemas.openxmlformats.org/officeDocument/2006/relationships/image" Target="../media/image127.png"/><Relationship Id="rId27" Type="http://schemas.openxmlformats.org/officeDocument/2006/relationships/image" Target="../media/image58.png"/><Relationship Id="rId48" Type="http://schemas.openxmlformats.org/officeDocument/2006/relationships/customXml" Target="../ink/ink65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34" Type="http://schemas.openxmlformats.org/officeDocument/2006/relationships/customXml" Target="../ink/ink108.xml"/><Relationship Id="rId80" Type="http://schemas.openxmlformats.org/officeDocument/2006/relationships/customXml" Target="../ink/ink81.xml"/><Relationship Id="rId155" Type="http://schemas.openxmlformats.org/officeDocument/2006/relationships/image" Target="../media/image122.png"/><Relationship Id="rId176" Type="http://schemas.openxmlformats.org/officeDocument/2006/relationships/customXml" Target="../ink/ink129.xml"/><Relationship Id="rId17" Type="http://schemas.openxmlformats.org/officeDocument/2006/relationships/image" Target="../media/image53.png"/><Relationship Id="rId38" Type="http://schemas.openxmlformats.org/officeDocument/2006/relationships/customXml" Target="../ink/ink60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24" Type="http://schemas.openxmlformats.org/officeDocument/2006/relationships/customXml" Target="../ink/ink103.xml"/><Relationship Id="rId70" Type="http://schemas.openxmlformats.org/officeDocument/2006/relationships/customXml" Target="../ink/ink76.xml"/><Relationship Id="rId91" Type="http://schemas.openxmlformats.org/officeDocument/2006/relationships/image" Target="../media/image90.png"/><Relationship Id="rId145" Type="http://schemas.openxmlformats.org/officeDocument/2006/relationships/image" Target="../media/image117.png"/><Relationship Id="rId166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5.xml"/><Relationship Id="rId49" Type="http://schemas.openxmlformats.org/officeDocument/2006/relationships/image" Target="../media/image69.png"/><Relationship Id="rId114" Type="http://schemas.openxmlformats.org/officeDocument/2006/relationships/customXml" Target="../ink/ink98.xml"/><Relationship Id="rId60" Type="http://schemas.openxmlformats.org/officeDocument/2006/relationships/customXml" Target="../ink/ink71.xml"/><Relationship Id="rId81" Type="http://schemas.openxmlformats.org/officeDocument/2006/relationships/image" Target="../media/image85.png"/><Relationship Id="rId135" Type="http://schemas.openxmlformats.org/officeDocument/2006/relationships/image" Target="../media/image112.png"/><Relationship Id="rId156" Type="http://schemas.openxmlformats.org/officeDocument/2006/relationships/customXml" Target="../ink/ink119.xml"/><Relationship Id="rId177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9" Type="http://schemas.openxmlformats.org/officeDocument/2006/relationships/image" Target="../media/image156.png"/><Relationship Id="rId21" Type="http://schemas.openxmlformats.org/officeDocument/2006/relationships/image" Target="../media/image147.png"/><Relationship Id="rId34" Type="http://schemas.openxmlformats.org/officeDocument/2006/relationships/customXml" Target="../ink/ink150.xml"/><Relationship Id="rId42" Type="http://schemas.openxmlformats.org/officeDocument/2006/relationships/customXml" Target="../ink/ink154.xml"/><Relationship Id="rId47" Type="http://schemas.openxmlformats.org/officeDocument/2006/relationships/image" Target="../media/image160.png"/><Relationship Id="rId50" Type="http://schemas.openxmlformats.org/officeDocument/2006/relationships/customXml" Target="../ink/ink158.xml"/><Relationship Id="rId55" Type="http://schemas.openxmlformats.org/officeDocument/2006/relationships/image" Target="../media/image164.png"/><Relationship Id="rId7" Type="http://schemas.openxmlformats.org/officeDocument/2006/relationships/image" Target="../media/image140.png"/><Relationship Id="rId2" Type="http://schemas.openxmlformats.org/officeDocument/2006/relationships/customXml" Target="../ink/ink134.xml"/><Relationship Id="rId16" Type="http://schemas.openxmlformats.org/officeDocument/2006/relationships/customXml" Target="../ink/ink141.xml"/><Relationship Id="rId29" Type="http://schemas.openxmlformats.org/officeDocument/2006/relationships/image" Target="../media/image151.png"/><Relationship Id="rId11" Type="http://schemas.openxmlformats.org/officeDocument/2006/relationships/image" Target="../media/image142.png"/><Relationship Id="rId24" Type="http://schemas.openxmlformats.org/officeDocument/2006/relationships/customXml" Target="../ink/ink145.xml"/><Relationship Id="rId32" Type="http://schemas.openxmlformats.org/officeDocument/2006/relationships/customXml" Target="../ink/ink149.xml"/><Relationship Id="rId37" Type="http://schemas.openxmlformats.org/officeDocument/2006/relationships/image" Target="../media/image155.png"/><Relationship Id="rId40" Type="http://schemas.openxmlformats.org/officeDocument/2006/relationships/customXml" Target="../ink/ink153.xml"/><Relationship Id="rId45" Type="http://schemas.openxmlformats.org/officeDocument/2006/relationships/image" Target="../media/image159.png"/><Relationship Id="rId53" Type="http://schemas.openxmlformats.org/officeDocument/2006/relationships/image" Target="../media/image163.png"/><Relationship Id="rId58" Type="http://schemas.openxmlformats.org/officeDocument/2006/relationships/customXml" Target="../ink/ink162.xml"/><Relationship Id="rId5" Type="http://schemas.openxmlformats.org/officeDocument/2006/relationships/image" Target="../media/image139.png"/><Relationship Id="rId61" Type="http://schemas.openxmlformats.org/officeDocument/2006/relationships/image" Target="../media/image167.png"/><Relationship Id="rId19" Type="http://schemas.openxmlformats.org/officeDocument/2006/relationships/image" Target="../media/image146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150.png"/><Relationship Id="rId30" Type="http://schemas.openxmlformats.org/officeDocument/2006/relationships/customXml" Target="../ink/ink148.xml"/><Relationship Id="rId35" Type="http://schemas.openxmlformats.org/officeDocument/2006/relationships/image" Target="../media/image154.png"/><Relationship Id="rId43" Type="http://schemas.openxmlformats.org/officeDocument/2006/relationships/image" Target="../media/image158.png"/><Relationship Id="rId48" Type="http://schemas.openxmlformats.org/officeDocument/2006/relationships/customXml" Target="../ink/ink157.xml"/><Relationship Id="rId56" Type="http://schemas.openxmlformats.org/officeDocument/2006/relationships/customXml" Target="../ink/ink161.xml"/><Relationship Id="rId8" Type="http://schemas.openxmlformats.org/officeDocument/2006/relationships/customXml" Target="../ink/ink137.xml"/><Relationship Id="rId51" Type="http://schemas.openxmlformats.org/officeDocument/2006/relationships/image" Target="../media/image162.png"/><Relationship Id="rId3" Type="http://schemas.openxmlformats.org/officeDocument/2006/relationships/image" Target="../media/image138.png"/><Relationship Id="rId12" Type="http://schemas.openxmlformats.org/officeDocument/2006/relationships/customXml" Target="../ink/ink139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2.xml"/><Relationship Id="rId46" Type="http://schemas.openxmlformats.org/officeDocument/2006/relationships/customXml" Target="../ink/ink156.xml"/><Relationship Id="rId59" Type="http://schemas.openxmlformats.org/officeDocument/2006/relationships/image" Target="../media/image166.png"/><Relationship Id="rId20" Type="http://schemas.openxmlformats.org/officeDocument/2006/relationships/customXml" Target="../ink/ink143.xml"/><Relationship Id="rId41" Type="http://schemas.openxmlformats.org/officeDocument/2006/relationships/image" Target="../media/image157.png"/><Relationship Id="rId54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49" Type="http://schemas.openxmlformats.org/officeDocument/2006/relationships/image" Target="../media/image161.png"/><Relationship Id="rId57" Type="http://schemas.openxmlformats.org/officeDocument/2006/relationships/image" Target="../media/image165.png"/><Relationship Id="rId10" Type="http://schemas.openxmlformats.org/officeDocument/2006/relationships/customXml" Target="../ink/ink138.xml"/><Relationship Id="rId31" Type="http://schemas.openxmlformats.org/officeDocument/2006/relationships/image" Target="../media/image152.png"/><Relationship Id="rId44" Type="http://schemas.openxmlformats.org/officeDocument/2006/relationships/customXml" Target="../ink/ink155.xml"/><Relationship Id="rId52" Type="http://schemas.openxmlformats.org/officeDocument/2006/relationships/customXml" Target="../ink/ink159.xml"/><Relationship Id="rId60" Type="http://schemas.openxmlformats.org/officeDocument/2006/relationships/customXml" Target="../ink/ink163.xml"/><Relationship Id="rId4" Type="http://schemas.openxmlformats.org/officeDocument/2006/relationships/customXml" Target="../ink/ink135.xml"/><Relationship Id="rId9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.xml"/><Relationship Id="rId13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0.png"/><Relationship Id="rId12" Type="http://schemas.openxmlformats.org/officeDocument/2006/relationships/customXml" Target="../ink/ink169.xml"/><Relationship Id="rId2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.xml"/><Relationship Id="rId11" Type="http://schemas.openxmlformats.org/officeDocument/2006/relationships/image" Target="../media/image172.png"/><Relationship Id="rId5" Type="http://schemas.openxmlformats.org/officeDocument/2006/relationships/image" Target="../media/image169.png"/><Relationship Id="rId10" Type="http://schemas.openxmlformats.org/officeDocument/2006/relationships/customXml" Target="../ink/ink168.xml"/><Relationship Id="rId4" Type="http://schemas.openxmlformats.org/officeDocument/2006/relationships/customXml" Target="../ink/ink165.xml"/><Relationship Id="rId9" Type="http://schemas.openxmlformats.org/officeDocument/2006/relationships/image" Target="../media/image1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79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" Type="http://schemas.openxmlformats.org/officeDocument/2006/relationships/image" Target="../media/image174.png"/><Relationship Id="rId21" Type="http://schemas.openxmlformats.org/officeDocument/2006/relationships/image" Target="../media/image183.png"/><Relationship Id="rId7" Type="http://schemas.openxmlformats.org/officeDocument/2006/relationships/image" Target="../media/image176.png"/><Relationship Id="rId12" Type="http://schemas.openxmlformats.org/officeDocument/2006/relationships/customXml" Target="../ink/ink175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178.png"/><Relationship Id="rId24" Type="http://schemas.openxmlformats.org/officeDocument/2006/relationships/customXml" Target="../ink/ink181.xml"/><Relationship Id="rId5" Type="http://schemas.openxmlformats.org/officeDocument/2006/relationships/image" Target="../media/image175.png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183.xml"/><Relationship Id="rId10" Type="http://schemas.openxmlformats.org/officeDocument/2006/relationships/customXml" Target="../ink/ink174.xml"/><Relationship Id="rId19" Type="http://schemas.openxmlformats.org/officeDocument/2006/relationships/image" Target="../media/image182.png"/><Relationship Id="rId4" Type="http://schemas.openxmlformats.org/officeDocument/2006/relationships/customXml" Target="../ink/ink171.xml"/><Relationship Id="rId9" Type="http://schemas.openxmlformats.org/officeDocument/2006/relationships/image" Target="../media/image177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8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6.xml"/><Relationship Id="rId21" Type="http://schemas.openxmlformats.org/officeDocument/2006/relationships/image" Target="../media/image197.png"/><Relationship Id="rId42" Type="http://schemas.openxmlformats.org/officeDocument/2006/relationships/customXml" Target="../ink/ink204.xml"/><Relationship Id="rId47" Type="http://schemas.openxmlformats.org/officeDocument/2006/relationships/image" Target="../media/image210.png"/><Relationship Id="rId63" Type="http://schemas.openxmlformats.org/officeDocument/2006/relationships/image" Target="../media/image218.png"/><Relationship Id="rId68" Type="http://schemas.openxmlformats.org/officeDocument/2006/relationships/customXml" Target="../ink/ink217.xml"/><Relationship Id="rId84" Type="http://schemas.openxmlformats.org/officeDocument/2006/relationships/customXml" Target="../ink/ink225.xml"/><Relationship Id="rId89" Type="http://schemas.openxmlformats.org/officeDocument/2006/relationships/image" Target="../media/image231.png"/><Relationship Id="rId16" Type="http://schemas.openxmlformats.org/officeDocument/2006/relationships/customXml" Target="../ink/ink191.xml"/><Relationship Id="rId107" Type="http://schemas.openxmlformats.org/officeDocument/2006/relationships/image" Target="../media/image240.png"/><Relationship Id="rId11" Type="http://schemas.openxmlformats.org/officeDocument/2006/relationships/image" Target="../media/image192.png"/><Relationship Id="rId32" Type="http://schemas.openxmlformats.org/officeDocument/2006/relationships/customXml" Target="../ink/ink199.xml"/><Relationship Id="rId37" Type="http://schemas.openxmlformats.org/officeDocument/2006/relationships/image" Target="../media/image205.png"/><Relationship Id="rId53" Type="http://schemas.openxmlformats.org/officeDocument/2006/relationships/image" Target="../media/image213.png"/><Relationship Id="rId58" Type="http://schemas.openxmlformats.org/officeDocument/2006/relationships/customXml" Target="../ink/ink212.xml"/><Relationship Id="rId74" Type="http://schemas.openxmlformats.org/officeDocument/2006/relationships/customXml" Target="../ink/ink220.xml"/><Relationship Id="rId79" Type="http://schemas.openxmlformats.org/officeDocument/2006/relationships/image" Target="../media/image226.png"/><Relationship Id="rId102" Type="http://schemas.openxmlformats.org/officeDocument/2006/relationships/customXml" Target="../ink/ink234.xml"/><Relationship Id="rId5" Type="http://schemas.openxmlformats.org/officeDocument/2006/relationships/image" Target="../media/image189.png"/><Relationship Id="rId90" Type="http://schemas.openxmlformats.org/officeDocument/2006/relationships/customXml" Target="../ink/ink228.xml"/><Relationship Id="rId95" Type="http://schemas.openxmlformats.org/officeDocument/2006/relationships/image" Target="../media/image234.png"/><Relationship Id="rId22" Type="http://schemas.openxmlformats.org/officeDocument/2006/relationships/customXml" Target="../ink/ink194.xml"/><Relationship Id="rId27" Type="http://schemas.openxmlformats.org/officeDocument/2006/relationships/image" Target="../media/image200.png"/><Relationship Id="rId43" Type="http://schemas.openxmlformats.org/officeDocument/2006/relationships/image" Target="../media/image208.png"/><Relationship Id="rId48" Type="http://schemas.openxmlformats.org/officeDocument/2006/relationships/customXml" Target="../ink/ink207.xml"/><Relationship Id="rId64" Type="http://schemas.openxmlformats.org/officeDocument/2006/relationships/customXml" Target="../ink/ink215.xml"/><Relationship Id="rId69" Type="http://schemas.openxmlformats.org/officeDocument/2006/relationships/image" Target="../media/image221.png"/><Relationship Id="rId80" Type="http://schemas.openxmlformats.org/officeDocument/2006/relationships/customXml" Target="../ink/ink223.xml"/><Relationship Id="rId85" Type="http://schemas.openxmlformats.org/officeDocument/2006/relationships/image" Target="../media/image229.png"/><Relationship Id="rId12" Type="http://schemas.openxmlformats.org/officeDocument/2006/relationships/customXml" Target="../ink/ink189.xml"/><Relationship Id="rId17" Type="http://schemas.openxmlformats.org/officeDocument/2006/relationships/image" Target="../media/image195.png"/><Relationship Id="rId33" Type="http://schemas.openxmlformats.org/officeDocument/2006/relationships/image" Target="../media/image203.png"/><Relationship Id="rId38" Type="http://schemas.openxmlformats.org/officeDocument/2006/relationships/customXml" Target="../ink/ink202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08" Type="http://schemas.openxmlformats.org/officeDocument/2006/relationships/customXml" Target="../ink/ink237.xml"/><Relationship Id="rId54" Type="http://schemas.openxmlformats.org/officeDocument/2006/relationships/customXml" Target="../ink/ink210.xml"/><Relationship Id="rId70" Type="http://schemas.openxmlformats.org/officeDocument/2006/relationships/customXml" Target="../ink/ink218.xml"/><Relationship Id="rId75" Type="http://schemas.openxmlformats.org/officeDocument/2006/relationships/image" Target="../media/image224.png"/><Relationship Id="rId91" Type="http://schemas.openxmlformats.org/officeDocument/2006/relationships/image" Target="../media/image232.png"/><Relationship Id="rId96" Type="http://schemas.openxmlformats.org/officeDocument/2006/relationships/customXml" Target="../ink/ink2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28" Type="http://schemas.openxmlformats.org/officeDocument/2006/relationships/customXml" Target="../ink/ink197.xml"/><Relationship Id="rId36" Type="http://schemas.openxmlformats.org/officeDocument/2006/relationships/customXml" Target="../ink/ink201.xml"/><Relationship Id="rId49" Type="http://schemas.openxmlformats.org/officeDocument/2006/relationships/image" Target="../media/image211.png"/><Relationship Id="rId57" Type="http://schemas.openxmlformats.org/officeDocument/2006/relationships/image" Target="../media/image215.png"/><Relationship Id="rId106" Type="http://schemas.openxmlformats.org/officeDocument/2006/relationships/customXml" Target="../ink/ink236.xml"/><Relationship Id="rId10" Type="http://schemas.openxmlformats.org/officeDocument/2006/relationships/customXml" Target="../ink/ink188.xml"/><Relationship Id="rId31" Type="http://schemas.openxmlformats.org/officeDocument/2006/relationships/image" Target="../media/image202.png"/><Relationship Id="rId44" Type="http://schemas.openxmlformats.org/officeDocument/2006/relationships/customXml" Target="../ink/ink205.xml"/><Relationship Id="rId52" Type="http://schemas.openxmlformats.org/officeDocument/2006/relationships/customXml" Target="../ink/ink209.xml"/><Relationship Id="rId60" Type="http://schemas.openxmlformats.org/officeDocument/2006/relationships/customXml" Target="../ink/ink213.xml"/><Relationship Id="rId65" Type="http://schemas.openxmlformats.org/officeDocument/2006/relationships/image" Target="../media/image219.png"/><Relationship Id="rId73" Type="http://schemas.openxmlformats.org/officeDocument/2006/relationships/image" Target="../media/image223.png"/><Relationship Id="rId78" Type="http://schemas.openxmlformats.org/officeDocument/2006/relationships/customXml" Target="../ink/ink222.xml"/><Relationship Id="rId81" Type="http://schemas.openxmlformats.org/officeDocument/2006/relationships/image" Target="../media/image227.png"/><Relationship Id="rId86" Type="http://schemas.openxmlformats.org/officeDocument/2006/relationships/customXml" Target="../ink/ink226.xml"/><Relationship Id="rId94" Type="http://schemas.openxmlformats.org/officeDocument/2006/relationships/customXml" Target="../ink/ink230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4" Type="http://schemas.openxmlformats.org/officeDocument/2006/relationships/customXml" Target="../ink/ink185.xml"/><Relationship Id="rId9" Type="http://schemas.openxmlformats.org/officeDocument/2006/relationships/image" Target="../media/image191.png"/><Relationship Id="rId13" Type="http://schemas.openxmlformats.org/officeDocument/2006/relationships/image" Target="../media/image193.png"/><Relationship Id="rId18" Type="http://schemas.openxmlformats.org/officeDocument/2006/relationships/customXml" Target="../ink/ink192.xml"/><Relationship Id="rId39" Type="http://schemas.openxmlformats.org/officeDocument/2006/relationships/image" Target="../media/image206.png"/><Relationship Id="rId109" Type="http://schemas.openxmlformats.org/officeDocument/2006/relationships/image" Target="../media/image241.png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image" Target="../media/image214.png"/><Relationship Id="rId76" Type="http://schemas.openxmlformats.org/officeDocument/2006/relationships/customXml" Target="../ink/ink221.xml"/><Relationship Id="rId97" Type="http://schemas.openxmlformats.org/officeDocument/2006/relationships/image" Target="../media/image235.png"/><Relationship Id="rId104" Type="http://schemas.openxmlformats.org/officeDocument/2006/relationships/customXml" Target="../ink/ink235.xml"/><Relationship Id="rId7" Type="http://schemas.openxmlformats.org/officeDocument/2006/relationships/image" Target="../media/image190.png"/><Relationship Id="rId71" Type="http://schemas.openxmlformats.org/officeDocument/2006/relationships/image" Target="../media/image222.png"/><Relationship Id="rId92" Type="http://schemas.openxmlformats.org/officeDocument/2006/relationships/customXml" Target="../ink/ink229.xml"/><Relationship Id="rId2" Type="http://schemas.openxmlformats.org/officeDocument/2006/relationships/customXml" Target="../ink/ink184.xml"/><Relationship Id="rId29" Type="http://schemas.openxmlformats.org/officeDocument/2006/relationships/image" Target="../media/image201.png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209.png"/><Relationship Id="rId66" Type="http://schemas.openxmlformats.org/officeDocument/2006/relationships/customXml" Target="../ink/ink216.xml"/><Relationship Id="rId87" Type="http://schemas.openxmlformats.org/officeDocument/2006/relationships/image" Target="../media/image230.png"/><Relationship Id="rId61" Type="http://schemas.openxmlformats.org/officeDocument/2006/relationships/image" Target="../media/image217.png"/><Relationship Id="rId82" Type="http://schemas.openxmlformats.org/officeDocument/2006/relationships/customXml" Target="../ink/ink224.xml"/><Relationship Id="rId19" Type="http://schemas.openxmlformats.org/officeDocument/2006/relationships/image" Target="../media/image196.png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204.png"/><Relationship Id="rId56" Type="http://schemas.openxmlformats.org/officeDocument/2006/relationships/customXml" Target="../ink/ink211.xml"/><Relationship Id="rId77" Type="http://schemas.openxmlformats.org/officeDocument/2006/relationships/image" Target="../media/image225.png"/><Relationship Id="rId100" Type="http://schemas.openxmlformats.org/officeDocument/2006/relationships/customXml" Target="../ink/ink233.xml"/><Relationship Id="rId105" Type="http://schemas.openxmlformats.org/officeDocument/2006/relationships/image" Target="../media/image239.png"/><Relationship Id="rId8" Type="http://schemas.openxmlformats.org/officeDocument/2006/relationships/customXml" Target="../ink/ink187.xml"/><Relationship Id="rId51" Type="http://schemas.openxmlformats.org/officeDocument/2006/relationships/image" Target="../media/image212.png"/><Relationship Id="rId72" Type="http://schemas.openxmlformats.org/officeDocument/2006/relationships/customXml" Target="../ink/ink219.xml"/><Relationship Id="rId93" Type="http://schemas.openxmlformats.org/officeDocument/2006/relationships/image" Target="../media/image233.png"/><Relationship Id="rId98" Type="http://schemas.openxmlformats.org/officeDocument/2006/relationships/customXml" Target="../ink/ink232.xml"/><Relationship Id="rId3" Type="http://schemas.openxmlformats.org/officeDocument/2006/relationships/image" Target="../media/image188.png"/><Relationship Id="rId25" Type="http://schemas.openxmlformats.org/officeDocument/2006/relationships/image" Target="../media/image199.png"/><Relationship Id="rId46" Type="http://schemas.openxmlformats.org/officeDocument/2006/relationships/customXml" Target="../ink/ink206.xml"/><Relationship Id="rId67" Type="http://schemas.openxmlformats.org/officeDocument/2006/relationships/image" Target="../media/image220.png"/><Relationship Id="rId20" Type="http://schemas.openxmlformats.org/officeDocument/2006/relationships/customXml" Target="../ink/ink193.xml"/><Relationship Id="rId41" Type="http://schemas.openxmlformats.org/officeDocument/2006/relationships/image" Target="../media/image207.png"/><Relationship Id="rId62" Type="http://schemas.openxmlformats.org/officeDocument/2006/relationships/customXml" Target="../ink/ink214.xml"/><Relationship Id="rId83" Type="http://schemas.openxmlformats.org/officeDocument/2006/relationships/image" Target="../media/image228.png"/><Relationship Id="rId88" Type="http://schemas.openxmlformats.org/officeDocument/2006/relationships/customXml" Target="../ink/ink22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0.xml"/><Relationship Id="rId21" Type="http://schemas.openxmlformats.org/officeDocument/2006/relationships/image" Target="../media/image251.png"/><Relationship Id="rId42" Type="http://schemas.openxmlformats.org/officeDocument/2006/relationships/customXml" Target="../ink/ink258.xml"/><Relationship Id="rId47" Type="http://schemas.openxmlformats.org/officeDocument/2006/relationships/image" Target="../media/image264.png"/><Relationship Id="rId63" Type="http://schemas.openxmlformats.org/officeDocument/2006/relationships/image" Target="../media/image272.png"/><Relationship Id="rId68" Type="http://schemas.openxmlformats.org/officeDocument/2006/relationships/customXml" Target="../ink/ink271.xml"/><Relationship Id="rId16" Type="http://schemas.openxmlformats.org/officeDocument/2006/relationships/customXml" Target="../ink/ink245.xml"/><Relationship Id="rId11" Type="http://schemas.openxmlformats.org/officeDocument/2006/relationships/image" Target="../media/image246.png"/><Relationship Id="rId24" Type="http://schemas.openxmlformats.org/officeDocument/2006/relationships/customXml" Target="../ink/ink249.xml"/><Relationship Id="rId32" Type="http://schemas.openxmlformats.org/officeDocument/2006/relationships/customXml" Target="../ink/ink253.xml"/><Relationship Id="rId37" Type="http://schemas.openxmlformats.org/officeDocument/2006/relationships/image" Target="../media/image259.png"/><Relationship Id="rId40" Type="http://schemas.openxmlformats.org/officeDocument/2006/relationships/customXml" Target="../ink/ink257.xml"/><Relationship Id="rId45" Type="http://schemas.openxmlformats.org/officeDocument/2006/relationships/image" Target="../media/image263.png"/><Relationship Id="rId53" Type="http://schemas.openxmlformats.org/officeDocument/2006/relationships/image" Target="../media/image267.png"/><Relationship Id="rId58" Type="http://schemas.openxmlformats.org/officeDocument/2006/relationships/customXml" Target="../ink/ink266.xml"/><Relationship Id="rId66" Type="http://schemas.openxmlformats.org/officeDocument/2006/relationships/customXml" Target="../ink/ink270.xml"/><Relationship Id="rId74" Type="http://schemas.openxmlformats.org/officeDocument/2006/relationships/customXml" Target="../ink/ink274.xml"/><Relationship Id="rId79" Type="http://schemas.openxmlformats.org/officeDocument/2006/relationships/image" Target="../media/image280.png"/><Relationship Id="rId5" Type="http://schemas.openxmlformats.org/officeDocument/2006/relationships/image" Target="../media/image243.png"/><Relationship Id="rId61" Type="http://schemas.openxmlformats.org/officeDocument/2006/relationships/image" Target="../media/image271.png"/><Relationship Id="rId19" Type="http://schemas.openxmlformats.org/officeDocument/2006/relationships/image" Target="../media/image250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Relationship Id="rId27" Type="http://schemas.openxmlformats.org/officeDocument/2006/relationships/image" Target="../media/image254.png"/><Relationship Id="rId30" Type="http://schemas.openxmlformats.org/officeDocument/2006/relationships/customXml" Target="../ink/ink252.xml"/><Relationship Id="rId35" Type="http://schemas.openxmlformats.org/officeDocument/2006/relationships/image" Target="../media/image258.png"/><Relationship Id="rId43" Type="http://schemas.openxmlformats.org/officeDocument/2006/relationships/image" Target="../media/image262.png"/><Relationship Id="rId48" Type="http://schemas.openxmlformats.org/officeDocument/2006/relationships/customXml" Target="../ink/ink261.xml"/><Relationship Id="rId56" Type="http://schemas.openxmlformats.org/officeDocument/2006/relationships/customXml" Target="../ink/ink265.xml"/><Relationship Id="rId64" Type="http://schemas.openxmlformats.org/officeDocument/2006/relationships/customXml" Target="../ink/ink269.xml"/><Relationship Id="rId69" Type="http://schemas.openxmlformats.org/officeDocument/2006/relationships/image" Target="../media/image275.png"/><Relationship Id="rId77" Type="http://schemas.openxmlformats.org/officeDocument/2006/relationships/image" Target="../media/image279.png"/><Relationship Id="rId8" Type="http://schemas.openxmlformats.org/officeDocument/2006/relationships/customXml" Target="../ink/ink241.xml"/><Relationship Id="rId51" Type="http://schemas.openxmlformats.org/officeDocument/2006/relationships/image" Target="../media/image266.png"/><Relationship Id="rId72" Type="http://schemas.openxmlformats.org/officeDocument/2006/relationships/customXml" Target="../ink/ink273.xml"/><Relationship Id="rId3" Type="http://schemas.openxmlformats.org/officeDocument/2006/relationships/image" Target="../media/image242.png"/><Relationship Id="rId12" Type="http://schemas.openxmlformats.org/officeDocument/2006/relationships/customXml" Target="../ink/ink243.xml"/><Relationship Id="rId17" Type="http://schemas.openxmlformats.org/officeDocument/2006/relationships/image" Target="../media/image249.png"/><Relationship Id="rId25" Type="http://schemas.openxmlformats.org/officeDocument/2006/relationships/image" Target="../media/image253.png"/><Relationship Id="rId33" Type="http://schemas.openxmlformats.org/officeDocument/2006/relationships/image" Target="../media/image257.png"/><Relationship Id="rId38" Type="http://schemas.openxmlformats.org/officeDocument/2006/relationships/customXml" Target="../ink/ink256.xml"/><Relationship Id="rId46" Type="http://schemas.openxmlformats.org/officeDocument/2006/relationships/customXml" Target="../ink/ink260.xml"/><Relationship Id="rId59" Type="http://schemas.openxmlformats.org/officeDocument/2006/relationships/image" Target="../media/image270.png"/><Relationship Id="rId67" Type="http://schemas.openxmlformats.org/officeDocument/2006/relationships/image" Target="../media/image274.png"/><Relationship Id="rId20" Type="http://schemas.openxmlformats.org/officeDocument/2006/relationships/customXml" Target="../ink/ink247.xml"/><Relationship Id="rId41" Type="http://schemas.openxmlformats.org/officeDocument/2006/relationships/image" Target="../media/image261.png"/><Relationship Id="rId54" Type="http://schemas.openxmlformats.org/officeDocument/2006/relationships/customXml" Target="../ink/ink264.xml"/><Relationship Id="rId62" Type="http://schemas.openxmlformats.org/officeDocument/2006/relationships/customXml" Target="../ink/ink268.xml"/><Relationship Id="rId70" Type="http://schemas.openxmlformats.org/officeDocument/2006/relationships/customXml" Target="../ink/ink272.xml"/><Relationship Id="rId75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5" Type="http://schemas.openxmlformats.org/officeDocument/2006/relationships/image" Target="../media/image248.png"/><Relationship Id="rId23" Type="http://schemas.openxmlformats.org/officeDocument/2006/relationships/image" Target="../media/image252.png"/><Relationship Id="rId28" Type="http://schemas.openxmlformats.org/officeDocument/2006/relationships/customXml" Target="../ink/ink251.xml"/><Relationship Id="rId36" Type="http://schemas.openxmlformats.org/officeDocument/2006/relationships/customXml" Target="../ink/ink255.xml"/><Relationship Id="rId49" Type="http://schemas.openxmlformats.org/officeDocument/2006/relationships/image" Target="../media/image265.png"/><Relationship Id="rId57" Type="http://schemas.openxmlformats.org/officeDocument/2006/relationships/image" Target="../media/image269.png"/><Relationship Id="rId10" Type="http://schemas.openxmlformats.org/officeDocument/2006/relationships/customXml" Target="../ink/ink242.xml"/><Relationship Id="rId31" Type="http://schemas.openxmlformats.org/officeDocument/2006/relationships/image" Target="../media/image256.png"/><Relationship Id="rId44" Type="http://schemas.openxmlformats.org/officeDocument/2006/relationships/customXml" Target="../ink/ink259.xml"/><Relationship Id="rId52" Type="http://schemas.openxmlformats.org/officeDocument/2006/relationships/customXml" Target="../ink/ink263.xml"/><Relationship Id="rId60" Type="http://schemas.openxmlformats.org/officeDocument/2006/relationships/customXml" Target="../ink/ink267.xml"/><Relationship Id="rId65" Type="http://schemas.openxmlformats.org/officeDocument/2006/relationships/image" Target="../media/image273.png"/><Relationship Id="rId73" Type="http://schemas.openxmlformats.org/officeDocument/2006/relationships/image" Target="../media/image277.png"/><Relationship Id="rId78" Type="http://schemas.openxmlformats.org/officeDocument/2006/relationships/customXml" Target="../ink/ink276.xml"/><Relationship Id="rId4" Type="http://schemas.openxmlformats.org/officeDocument/2006/relationships/customXml" Target="../ink/ink239.xml"/><Relationship Id="rId9" Type="http://schemas.openxmlformats.org/officeDocument/2006/relationships/image" Target="../media/image245.png"/><Relationship Id="rId13" Type="http://schemas.openxmlformats.org/officeDocument/2006/relationships/image" Target="../media/image247.png"/><Relationship Id="rId18" Type="http://schemas.openxmlformats.org/officeDocument/2006/relationships/customXml" Target="../ink/ink246.xml"/><Relationship Id="rId39" Type="http://schemas.openxmlformats.org/officeDocument/2006/relationships/image" Target="../media/image260.png"/><Relationship Id="rId34" Type="http://schemas.openxmlformats.org/officeDocument/2006/relationships/customXml" Target="../ink/ink254.xml"/><Relationship Id="rId50" Type="http://schemas.openxmlformats.org/officeDocument/2006/relationships/customXml" Target="../ink/ink262.xml"/><Relationship Id="rId55" Type="http://schemas.openxmlformats.org/officeDocument/2006/relationships/image" Target="../media/image268.png"/><Relationship Id="rId76" Type="http://schemas.openxmlformats.org/officeDocument/2006/relationships/customXml" Target="../ink/ink275.xml"/><Relationship Id="rId7" Type="http://schemas.openxmlformats.org/officeDocument/2006/relationships/image" Target="../media/image244.png"/><Relationship Id="rId71" Type="http://schemas.openxmlformats.org/officeDocument/2006/relationships/image" Target="../media/image276.png"/><Relationship Id="rId2" Type="http://schemas.openxmlformats.org/officeDocument/2006/relationships/customXml" Target="../ink/ink238.xml"/><Relationship Id="rId29" Type="http://schemas.openxmlformats.org/officeDocument/2006/relationships/image" Target="../media/image2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0.xml"/><Relationship Id="rId3" Type="http://schemas.openxmlformats.org/officeDocument/2006/relationships/image" Target="../media/image281.png"/><Relationship Id="rId7" Type="http://schemas.openxmlformats.org/officeDocument/2006/relationships/image" Target="../media/image283.png"/><Relationship Id="rId2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9.xml"/><Relationship Id="rId5" Type="http://schemas.openxmlformats.org/officeDocument/2006/relationships/image" Target="../media/image282.png"/><Relationship Id="rId4" Type="http://schemas.openxmlformats.org/officeDocument/2006/relationships/customXml" Target="../ink/ink278.xml"/><Relationship Id="rId9" Type="http://schemas.openxmlformats.org/officeDocument/2006/relationships/image" Target="../media/image28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5.png"/><Relationship Id="rId18" Type="http://schemas.openxmlformats.org/officeDocument/2006/relationships/customXml" Target="../ink/ink285.xml"/><Relationship Id="rId26" Type="http://schemas.openxmlformats.org/officeDocument/2006/relationships/customXml" Target="../ink/ink289.xml"/><Relationship Id="rId39" Type="http://schemas.openxmlformats.org/officeDocument/2006/relationships/image" Target="../media/image298.png"/><Relationship Id="rId21" Type="http://schemas.openxmlformats.org/officeDocument/2006/relationships/image" Target="../media/image289.png"/><Relationship Id="rId34" Type="http://schemas.openxmlformats.org/officeDocument/2006/relationships/customXml" Target="../ink/ink293.xml"/><Relationship Id="rId42" Type="http://schemas.openxmlformats.org/officeDocument/2006/relationships/customXml" Target="../ink/ink297.xml"/><Relationship Id="rId47" Type="http://schemas.openxmlformats.org/officeDocument/2006/relationships/image" Target="../media/image302.png"/><Relationship Id="rId2" Type="http://schemas.openxmlformats.org/officeDocument/2006/relationships/customXml" Target="../ink/ink281.xml"/><Relationship Id="rId16" Type="http://schemas.openxmlformats.org/officeDocument/2006/relationships/customXml" Target="../ink/ink284.xml"/><Relationship Id="rId20" Type="http://schemas.openxmlformats.org/officeDocument/2006/relationships/customXml" Target="../ink/ink286.xml"/><Relationship Id="rId29" Type="http://schemas.openxmlformats.org/officeDocument/2006/relationships/image" Target="../media/image293.png"/><Relationship Id="rId41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Relationship Id="rId24" Type="http://schemas.openxmlformats.org/officeDocument/2006/relationships/customXml" Target="../ink/ink288.xml"/><Relationship Id="rId32" Type="http://schemas.openxmlformats.org/officeDocument/2006/relationships/customXml" Target="../ink/ink292.xml"/><Relationship Id="rId37" Type="http://schemas.openxmlformats.org/officeDocument/2006/relationships/image" Target="../media/image297.png"/><Relationship Id="rId40" Type="http://schemas.openxmlformats.org/officeDocument/2006/relationships/customXml" Target="../ink/ink296.xml"/><Relationship Id="rId45" Type="http://schemas.openxmlformats.org/officeDocument/2006/relationships/image" Target="../media/image301.png"/><Relationship Id="rId15" Type="http://schemas.openxmlformats.org/officeDocument/2006/relationships/image" Target="../media/image286.png"/><Relationship Id="rId23" Type="http://schemas.openxmlformats.org/officeDocument/2006/relationships/image" Target="../media/image290.png"/><Relationship Id="rId28" Type="http://schemas.openxmlformats.org/officeDocument/2006/relationships/customXml" Target="../ink/ink290.xml"/><Relationship Id="rId36" Type="http://schemas.openxmlformats.org/officeDocument/2006/relationships/customXml" Target="../ink/ink294.xml"/><Relationship Id="rId49" Type="http://schemas.openxmlformats.org/officeDocument/2006/relationships/image" Target="../media/image303.png"/><Relationship Id="rId19" Type="http://schemas.openxmlformats.org/officeDocument/2006/relationships/image" Target="../media/image288.png"/><Relationship Id="rId31" Type="http://schemas.openxmlformats.org/officeDocument/2006/relationships/image" Target="../media/image294.png"/><Relationship Id="rId44" Type="http://schemas.openxmlformats.org/officeDocument/2006/relationships/customXml" Target="../ink/ink298.xml"/><Relationship Id="rId14" Type="http://schemas.openxmlformats.org/officeDocument/2006/relationships/customXml" Target="../ink/ink283.xml"/><Relationship Id="rId22" Type="http://schemas.openxmlformats.org/officeDocument/2006/relationships/customXml" Target="../ink/ink287.xml"/><Relationship Id="rId27" Type="http://schemas.openxmlformats.org/officeDocument/2006/relationships/image" Target="../media/image292.png"/><Relationship Id="rId30" Type="http://schemas.openxmlformats.org/officeDocument/2006/relationships/customXml" Target="../ink/ink291.xml"/><Relationship Id="rId35" Type="http://schemas.openxmlformats.org/officeDocument/2006/relationships/image" Target="../media/image296.png"/><Relationship Id="rId43" Type="http://schemas.openxmlformats.org/officeDocument/2006/relationships/image" Target="../media/image300.png"/><Relationship Id="rId48" Type="http://schemas.openxmlformats.org/officeDocument/2006/relationships/customXml" Target="../ink/ink300.xml"/><Relationship Id="rId12" Type="http://schemas.openxmlformats.org/officeDocument/2006/relationships/customXml" Target="../ink/ink282.xml"/><Relationship Id="rId17" Type="http://schemas.openxmlformats.org/officeDocument/2006/relationships/image" Target="../media/image287.png"/><Relationship Id="rId25" Type="http://schemas.openxmlformats.org/officeDocument/2006/relationships/image" Target="../media/image291.png"/><Relationship Id="rId33" Type="http://schemas.openxmlformats.org/officeDocument/2006/relationships/image" Target="../media/image295.png"/><Relationship Id="rId38" Type="http://schemas.openxmlformats.org/officeDocument/2006/relationships/customXml" Target="../ink/ink295.xml"/><Relationship Id="rId46" Type="http://schemas.openxmlformats.org/officeDocument/2006/relationships/customXml" Target="../ink/ink299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5.png"/><Relationship Id="rId63" Type="http://schemas.openxmlformats.org/officeDocument/2006/relationships/image" Target="../media/image308.png"/><Relationship Id="rId84" Type="http://schemas.openxmlformats.org/officeDocument/2006/relationships/customXml" Target="../ink/ink317.xml"/><Relationship Id="rId138" Type="http://schemas.openxmlformats.org/officeDocument/2006/relationships/customXml" Target="../ink/ink344.xml"/><Relationship Id="rId159" Type="http://schemas.openxmlformats.org/officeDocument/2006/relationships/image" Target="../media/image357.png"/><Relationship Id="rId170" Type="http://schemas.openxmlformats.org/officeDocument/2006/relationships/customXml" Target="../ink/ink360.xml"/><Relationship Id="rId191" Type="http://schemas.openxmlformats.org/officeDocument/2006/relationships/image" Target="../media/image373.png"/><Relationship Id="rId205" Type="http://schemas.openxmlformats.org/officeDocument/2006/relationships/image" Target="../media/image380.png"/><Relationship Id="rId107" Type="http://schemas.openxmlformats.org/officeDocument/2006/relationships/image" Target="../media/image330.png"/><Relationship Id="rId53" Type="http://schemas.openxmlformats.org/officeDocument/2006/relationships/image" Target="../media/image388.png"/><Relationship Id="rId74" Type="http://schemas.openxmlformats.org/officeDocument/2006/relationships/customXml" Target="../ink/ink312.xml"/><Relationship Id="rId128" Type="http://schemas.openxmlformats.org/officeDocument/2006/relationships/customXml" Target="../ink/ink339.xml"/><Relationship Id="rId149" Type="http://schemas.openxmlformats.org/officeDocument/2006/relationships/image" Target="../media/image352.png"/><Relationship Id="rId95" Type="http://schemas.openxmlformats.org/officeDocument/2006/relationships/image" Target="../media/image324.png"/><Relationship Id="rId160" Type="http://schemas.openxmlformats.org/officeDocument/2006/relationships/customXml" Target="../ink/ink355.xml"/><Relationship Id="rId181" Type="http://schemas.openxmlformats.org/officeDocument/2006/relationships/image" Target="../media/image368.png"/><Relationship Id="rId64" Type="http://schemas.openxmlformats.org/officeDocument/2006/relationships/customXml" Target="../ink/ink307.xml"/><Relationship Id="rId118" Type="http://schemas.openxmlformats.org/officeDocument/2006/relationships/customXml" Target="../ink/ink334.xml"/><Relationship Id="rId139" Type="http://schemas.openxmlformats.org/officeDocument/2006/relationships/image" Target="../media/image346.png"/><Relationship Id="rId80" Type="http://schemas.openxmlformats.org/officeDocument/2006/relationships/customXml" Target="../ink/ink315.xml"/><Relationship Id="rId85" Type="http://schemas.openxmlformats.org/officeDocument/2006/relationships/image" Target="../media/image319.png"/><Relationship Id="rId150" Type="http://schemas.openxmlformats.org/officeDocument/2006/relationships/customXml" Target="../ink/ink350.xml"/><Relationship Id="rId155" Type="http://schemas.openxmlformats.org/officeDocument/2006/relationships/image" Target="../media/image355.png"/><Relationship Id="rId171" Type="http://schemas.openxmlformats.org/officeDocument/2006/relationships/image" Target="../media/image363.png"/><Relationship Id="rId176" Type="http://schemas.openxmlformats.org/officeDocument/2006/relationships/customXml" Target="../ink/ink363.xml"/><Relationship Id="rId192" Type="http://schemas.openxmlformats.org/officeDocument/2006/relationships/customXml" Target="../ink/ink371.xml"/><Relationship Id="rId197" Type="http://schemas.openxmlformats.org/officeDocument/2006/relationships/image" Target="../media/image376.png"/><Relationship Id="rId206" Type="http://schemas.openxmlformats.org/officeDocument/2006/relationships/customXml" Target="../ink/ink378.xml"/><Relationship Id="rId201" Type="http://schemas.openxmlformats.org/officeDocument/2006/relationships/image" Target="../media/image378.png"/><Relationship Id="rId59" Type="http://schemas.openxmlformats.org/officeDocument/2006/relationships/image" Target="../media/image306.png"/><Relationship Id="rId103" Type="http://schemas.openxmlformats.org/officeDocument/2006/relationships/image" Target="../media/image328.png"/><Relationship Id="rId108" Type="http://schemas.openxmlformats.org/officeDocument/2006/relationships/customXml" Target="../ink/ink329.xml"/><Relationship Id="rId124" Type="http://schemas.openxmlformats.org/officeDocument/2006/relationships/customXml" Target="../ink/ink337.xml"/><Relationship Id="rId129" Type="http://schemas.openxmlformats.org/officeDocument/2006/relationships/image" Target="../media/image341.png"/><Relationship Id="rId54" Type="http://schemas.openxmlformats.org/officeDocument/2006/relationships/customXml" Target="../ink/ink302.xml"/><Relationship Id="rId70" Type="http://schemas.openxmlformats.org/officeDocument/2006/relationships/customXml" Target="../ink/ink310.xml"/><Relationship Id="rId75" Type="http://schemas.openxmlformats.org/officeDocument/2006/relationships/image" Target="../media/image314.png"/><Relationship Id="rId91" Type="http://schemas.openxmlformats.org/officeDocument/2006/relationships/image" Target="../media/image322.png"/><Relationship Id="rId96" Type="http://schemas.openxmlformats.org/officeDocument/2006/relationships/customXml" Target="../ink/ink323.xml"/><Relationship Id="rId140" Type="http://schemas.openxmlformats.org/officeDocument/2006/relationships/customXml" Target="../ink/ink345.xml"/><Relationship Id="rId145" Type="http://schemas.openxmlformats.org/officeDocument/2006/relationships/image" Target="../media/image349.png"/><Relationship Id="rId161" Type="http://schemas.openxmlformats.org/officeDocument/2006/relationships/image" Target="../media/image358.png"/><Relationship Id="rId166" Type="http://schemas.openxmlformats.org/officeDocument/2006/relationships/customXml" Target="../ink/ink358.xml"/><Relationship Id="rId182" Type="http://schemas.openxmlformats.org/officeDocument/2006/relationships/customXml" Target="../ink/ink366.xml"/><Relationship Id="rId187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114" Type="http://schemas.openxmlformats.org/officeDocument/2006/relationships/customXml" Target="../ink/ink332.xml"/><Relationship Id="rId119" Type="http://schemas.openxmlformats.org/officeDocument/2006/relationships/image" Target="../media/image336.png"/><Relationship Id="rId60" Type="http://schemas.openxmlformats.org/officeDocument/2006/relationships/customXml" Target="../ink/ink305.xml"/><Relationship Id="rId65" Type="http://schemas.openxmlformats.org/officeDocument/2006/relationships/image" Target="../media/image309.png"/><Relationship Id="rId81" Type="http://schemas.openxmlformats.org/officeDocument/2006/relationships/image" Target="../media/image317.png"/><Relationship Id="rId86" Type="http://schemas.openxmlformats.org/officeDocument/2006/relationships/customXml" Target="../ink/ink318.xml"/><Relationship Id="rId130" Type="http://schemas.openxmlformats.org/officeDocument/2006/relationships/customXml" Target="../ink/ink340.xml"/><Relationship Id="rId135" Type="http://schemas.openxmlformats.org/officeDocument/2006/relationships/image" Target="../media/image344.png"/><Relationship Id="rId151" Type="http://schemas.openxmlformats.org/officeDocument/2006/relationships/image" Target="../media/image353.png"/><Relationship Id="rId156" Type="http://schemas.openxmlformats.org/officeDocument/2006/relationships/customXml" Target="../ink/ink353.xml"/><Relationship Id="rId177" Type="http://schemas.openxmlformats.org/officeDocument/2006/relationships/image" Target="../media/image366.png"/><Relationship Id="rId198" Type="http://schemas.openxmlformats.org/officeDocument/2006/relationships/customXml" Target="../ink/ink374.xml"/><Relationship Id="rId172" Type="http://schemas.openxmlformats.org/officeDocument/2006/relationships/customXml" Target="../ink/ink361.xml"/><Relationship Id="rId193" Type="http://schemas.openxmlformats.org/officeDocument/2006/relationships/image" Target="../media/image374.png"/><Relationship Id="rId202" Type="http://schemas.openxmlformats.org/officeDocument/2006/relationships/customXml" Target="../ink/ink376.xml"/><Relationship Id="rId207" Type="http://schemas.openxmlformats.org/officeDocument/2006/relationships/image" Target="../media/image381.png"/><Relationship Id="rId109" Type="http://schemas.openxmlformats.org/officeDocument/2006/relationships/image" Target="../media/image331.png"/><Relationship Id="rId55" Type="http://schemas.openxmlformats.org/officeDocument/2006/relationships/image" Target="../media/image304.png"/><Relationship Id="rId76" Type="http://schemas.openxmlformats.org/officeDocument/2006/relationships/customXml" Target="../ink/ink313.xml"/><Relationship Id="rId97" Type="http://schemas.openxmlformats.org/officeDocument/2006/relationships/image" Target="../media/image325.png"/><Relationship Id="rId104" Type="http://schemas.openxmlformats.org/officeDocument/2006/relationships/customXml" Target="../ink/ink327.xml"/><Relationship Id="rId120" Type="http://schemas.openxmlformats.org/officeDocument/2006/relationships/customXml" Target="../ink/ink335.xml"/><Relationship Id="rId125" Type="http://schemas.openxmlformats.org/officeDocument/2006/relationships/image" Target="../media/image339.png"/><Relationship Id="rId141" Type="http://schemas.openxmlformats.org/officeDocument/2006/relationships/image" Target="../media/image347.png"/><Relationship Id="rId146" Type="http://schemas.openxmlformats.org/officeDocument/2006/relationships/customXml" Target="../ink/ink348.xml"/><Relationship Id="rId167" Type="http://schemas.openxmlformats.org/officeDocument/2006/relationships/image" Target="../media/image361.png"/><Relationship Id="rId188" Type="http://schemas.openxmlformats.org/officeDocument/2006/relationships/customXml" Target="../ink/ink369.xml"/><Relationship Id="rId71" Type="http://schemas.openxmlformats.org/officeDocument/2006/relationships/image" Target="../media/image312.png"/><Relationship Id="rId92" Type="http://schemas.openxmlformats.org/officeDocument/2006/relationships/customXml" Target="../ink/ink321.xml"/><Relationship Id="rId162" Type="http://schemas.openxmlformats.org/officeDocument/2006/relationships/customXml" Target="../ink/ink356.xml"/><Relationship Id="rId183" Type="http://schemas.openxmlformats.org/officeDocument/2006/relationships/image" Target="../media/image369.png"/><Relationship Id="rId2" Type="http://schemas.openxmlformats.org/officeDocument/2006/relationships/customXml" Target="../ink/ink301.xml"/><Relationship Id="rId66" Type="http://schemas.openxmlformats.org/officeDocument/2006/relationships/customXml" Target="../ink/ink308.xml"/><Relationship Id="rId87" Type="http://schemas.openxmlformats.org/officeDocument/2006/relationships/image" Target="../media/image320.png"/><Relationship Id="rId110" Type="http://schemas.openxmlformats.org/officeDocument/2006/relationships/customXml" Target="../ink/ink330.xml"/><Relationship Id="rId115" Type="http://schemas.openxmlformats.org/officeDocument/2006/relationships/image" Target="../media/image334.png"/><Relationship Id="rId131" Type="http://schemas.openxmlformats.org/officeDocument/2006/relationships/image" Target="../media/image342.png"/><Relationship Id="rId136" Type="http://schemas.openxmlformats.org/officeDocument/2006/relationships/customXml" Target="../ink/ink343.xml"/><Relationship Id="rId157" Type="http://schemas.openxmlformats.org/officeDocument/2006/relationships/image" Target="../media/image356.png"/><Relationship Id="rId178" Type="http://schemas.openxmlformats.org/officeDocument/2006/relationships/customXml" Target="../ink/ink364.xml"/><Relationship Id="rId61" Type="http://schemas.openxmlformats.org/officeDocument/2006/relationships/image" Target="../media/image307.png"/><Relationship Id="rId82" Type="http://schemas.openxmlformats.org/officeDocument/2006/relationships/customXml" Target="../ink/ink316.xml"/><Relationship Id="rId152" Type="http://schemas.openxmlformats.org/officeDocument/2006/relationships/customXml" Target="../ink/ink351.xml"/><Relationship Id="rId173" Type="http://schemas.openxmlformats.org/officeDocument/2006/relationships/image" Target="../media/image364.png"/><Relationship Id="rId194" Type="http://schemas.openxmlformats.org/officeDocument/2006/relationships/customXml" Target="../ink/ink372.xml"/><Relationship Id="rId199" Type="http://schemas.openxmlformats.org/officeDocument/2006/relationships/image" Target="../media/image377.png"/><Relationship Id="rId203" Type="http://schemas.openxmlformats.org/officeDocument/2006/relationships/image" Target="../media/image379.png"/><Relationship Id="rId56" Type="http://schemas.openxmlformats.org/officeDocument/2006/relationships/customXml" Target="../ink/ink303.xml"/><Relationship Id="rId77" Type="http://schemas.openxmlformats.org/officeDocument/2006/relationships/image" Target="../media/image315.png"/><Relationship Id="rId100" Type="http://schemas.openxmlformats.org/officeDocument/2006/relationships/customXml" Target="../ink/ink325.xml"/><Relationship Id="rId105" Type="http://schemas.openxmlformats.org/officeDocument/2006/relationships/image" Target="../media/image329.png"/><Relationship Id="rId126" Type="http://schemas.openxmlformats.org/officeDocument/2006/relationships/customXml" Target="../ink/ink338.xml"/><Relationship Id="rId147" Type="http://schemas.openxmlformats.org/officeDocument/2006/relationships/image" Target="../media/image351.png"/><Relationship Id="rId168" Type="http://schemas.openxmlformats.org/officeDocument/2006/relationships/customXml" Target="../ink/ink359.xml"/><Relationship Id="rId72" Type="http://schemas.openxmlformats.org/officeDocument/2006/relationships/customXml" Target="../ink/ink311.xml"/><Relationship Id="rId93" Type="http://schemas.openxmlformats.org/officeDocument/2006/relationships/image" Target="../media/image323.png"/><Relationship Id="rId98" Type="http://schemas.openxmlformats.org/officeDocument/2006/relationships/customXml" Target="../ink/ink324.xml"/><Relationship Id="rId121" Type="http://schemas.openxmlformats.org/officeDocument/2006/relationships/image" Target="../media/image337.png"/><Relationship Id="rId142" Type="http://schemas.openxmlformats.org/officeDocument/2006/relationships/customXml" Target="../ink/ink346.xml"/><Relationship Id="rId163" Type="http://schemas.openxmlformats.org/officeDocument/2006/relationships/image" Target="../media/image359.png"/><Relationship Id="rId184" Type="http://schemas.openxmlformats.org/officeDocument/2006/relationships/customXml" Target="../ink/ink367.xml"/><Relationship Id="rId189" Type="http://schemas.openxmlformats.org/officeDocument/2006/relationships/image" Target="../media/image372.png"/><Relationship Id="rId67" Type="http://schemas.openxmlformats.org/officeDocument/2006/relationships/image" Target="../media/image310.png"/><Relationship Id="rId116" Type="http://schemas.openxmlformats.org/officeDocument/2006/relationships/customXml" Target="../ink/ink333.xml"/><Relationship Id="rId137" Type="http://schemas.openxmlformats.org/officeDocument/2006/relationships/image" Target="../media/image345.png"/><Relationship Id="rId158" Type="http://schemas.openxmlformats.org/officeDocument/2006/relationships/customXml" Target="../ink/ink354.xml"/><Relationship Id="rId62" Type="http://schemas.openxmlformats.org/officeDocument/2006/relationships/customXml" Target="../ink/ink306.xml"/><Relationship Id="rId83" Type="http://schemas.openxmlformats.org/officeDocument/2006/relationships/image" Target="../media/image318.png"/><Relationship Id="rId88" Type="http://schemas.openxmlformats.org/officeDocument/2006/relationships/customXml" Target="../ink/ink319.xml"/><Relationship Id="rId111" Type="http://schemas.openxmlformats.org/officeDocument/2006/relationships/image" Target="../media/image332.png"/><Relationship Id="rId132" Type="http://schemas.openxmlformats.org/officeDocument/2006/relationships/customXml" Target="../ink/ink341.xml"/><Relationship Id="rId153" Type="http://schemas.openxmlformats.org/officeDocument/2006/relationships/image" Target="../media/image354.png"/><Relationship Id="rId174" Type="http://schemas.openxmlformats.org/officeDocument/2006/relationships/customXml" Target="../ink/ink362.xml"/><Relationship Id="rId179" Type="http://schemas.openxmlformats.org/officeDocument/2006/relationships/image" Target="../media/image367.png"/><Relationship Id="rId195" Type="http://schemas.openxmlformats.org/officeDocument/2006/relationships/image" Target="../media/image375.png"/><Relationship Id="rId190" Type="http://schemas.openxmlformats.org/officeDocument/2006/relationships/customXml" Target="../ink/ink370.xml"/><Relationship Id="rId204" Type="http://schemas.openxmlformats.org/officeDocument/2006/relationships/customXml" Target="../ink/ink377.xml"/><Relationship Id="rId57" Type="http://schemas.openxmlformats.org/officeDocument/2006/relationships/image" Target="../media/image305.png"/><Relationship Id="rId106" Type="http://schemas.openxmlformats.org/officeDocument/2006/relationships/customXml" Target="../ink/ink328.xml"/><Relationship Id="rId127" Type="http://schemas.openxmlformats.org/officeDocument/2006/relationships/image" Target="../media/image340.png"/><Relationship Id="rId73" Type="http://schemas.openxmlformats.org/officeDocument/2006/relationships/image" Target="../media/image313.png"/><Relationship Id="rId78" Type="http://schemas.openxmlformats.org/officeDocument/2006/relationships/customXml" Target="../ink/ink314.xml"/><Relationship Id="rId94" Type="http://schemas.openxmlformats.org/officeDocument/2006/relationships/customXml" Target="../ink/ink322.xml"/><Relationship Id="rId99" Type="http://schemas.openxmlformats.org/officeDocument/2006/relationships/image" Target="../media/image326.png"/><Relationship Id="rId101" Type="http://schemas.openxmlformats.org/officeDocument/2006/relationships/image" Target="../media/image327.png"/><Relationship Id="rId122" Type="http://schemas.openxmlformats.org/officeDocument/2006/relationships/customXml" Target="../ink/ink336.xml"/><Relationship Id="rId143" Type="http://schemas.openxmlformats.org/officeDocument/2006/relationships/image" Target="../media/image348.png"/><Relationship Id="rId148" Type="http://schemas.openxmlformats.org/officeDocument/2006/relationships/customXml" Target="../ink/ink349.xml"/><Relationship Id="rId164" Type="http://schemas.openxmlformats.org/officeDocument/2006/relationships/customXml" Target="../ink/ink357.xml"/><Relationship Id="rId169" Type="http://schemas.openxmlformats.org/officeDocument/2006/relationships/image" Target="../media/image362.png"/><Relationship Id="rId185" Type="http://schemas.openxmlformats.org/officeDocument/2006/relationships/image" Target="../media/image370.png"/><Relationship Id="rId180" Type="http://schemas.openxmlformats.org/officeDocument/2006/relationships/customXml" Target="../ink/ink365.xml"/><Relationship Id="rId68" Type="http://schemas.openxmlformats.org/officeDocument/2006/relationships/customXml" Target="../ink/ink309.xml"/><Relationship Id="rId89" Type="http://schemas.openxmlformats.org/officeDocument/2006/relationships/image" Target="../media/image321.png"/><Relationship Id="rId112" Type="http://schemas.openxmlformats.org/officeDocument/2006/relationships/customXml" Target="../ink/ink331.xml"/><Relationship Id="rId133" Type="http://schemas.openxmlformats.org/officeDocument/2006/relationships/image" Target="../media/image343.png"/><Relationship Id="rId154" Type="http://schemas.openxmlformats.org/officeDocument/2006/relationships/customXml" Target="../ink/ink352.xml"/><Relationship Id="rId175" Type="http://schemas.openxmlformats.org/officeDocument/2006/relationships/image" Target="../media/image365.png"/><Relationship Id="rId196" Type="http://schemas.openxmlformats.org/officeDocument/2006/relationships/customXml" Target="../ink/ink373.xml"/><Relationship Id="rId200" Type="http://schemas.openxmlformats.org/officeDocument/2006/relationships/customXml" Target="../ink/ink375.xml"/><Relationship Id="rId58" Type="http://schemas.openxmlformats.org/officeDocument/2006/relationships/customXml" Target="../ink/ink304.xml"/><Relationship Id="rId79" Type="http://schemas.openxmlformats.org/officeDocument/2006/relationships/image" Target="../media/image316.png"/><Relationship Id="rId102" Type="http://schemas.openxmlformats.org/officeDocument/2006/relationships/customXml" Target="../ink/ink326.xml"/><Relationship Id="rId123" Type="http://schemas.openxmlformats.org/officeDocument/2006/relationships/image" Target="../media/image338.png"/><Relationship Id="rId144" Type="http://schemas.openxmlformats.org/officeDocument/2006/relationships/customXml" Target="../ink/ink347.xml"/><Relationship Id="rId90" Type="http://schemas.openxmlformats.org/officeDocument/2006/relationships/customXml" Target="../ink/ink320.xml"/><Relationship Id="rId165" Type="http://schemas.openxmlformats.org/officeDocument/2006/relationships/image" Target="../media/image360.png"/><Relationship Id="rId186" Type="http://schemas.openxmlformats.org/officeDocument/2006/relationships/customXml" Target="../ink/ink368.xml"/><Relationship Id="rId69" Type="http://schemas.openxmlformats.org/officeDocument/2006/relationships/image" Target="../media/image311.png"/><Relationship Id="rId113" Type="http://schemas.openxmlformats.org/officeDocument/2006/relationships/image" Target="../media/image333.png"/><Relationship Id="rId134" Type="http://schemas.openxmlformats.org/officeDocument/2006/relationships/customXml" Target="../ink/ink3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7.png"/><Relationship Id="rId18" Type="http://schemas.openxmlformats.org/officeDocument/2006/relationships/customXml" Target="../ink/ink387.xml"/><Relationship Id="rId26" Type="http://schemas.openxmlformats.org/officeDocument/2006/relationships/customXml" Target="../ink/ink391.xml"/><Relationship Id="rId39" Type="http://schemas.openxmlformats.org/officeDocument/2006/relationships/image" Target="../media/image401.png"/><Relationship Id="rId21" Type="http://schemas.openxmlformats.org/officeDocument/2006/relationships/image" Target="../media/image392.png"/><Relationship Id="rId34" Type="http://schemas.openxmlformats.org/officeDocument/2006/relationships/customXml" Target="../ink/ink395.xml"/><Relationship Id="rId42" Type="http://schemas.openxmlformats.org/officeDocument/2006/relationships/customXml" Target="../ink/ink399.xml"/><Relationship Id="rId47" Type="http://schemas.openxmlformats.org/officeDocument/2006/relationships/image" Target="../media/image405.png"/><Relationship Id="rId50" Type="http://schemas.openxmlformats.org/officeDocument/2006/relationships/customXml" Target="../ink/ink403.xml"/><Relationship Id="rId55" Type="http://schemas.openxmlformats.org/officeDocument/2006/relationships/image" Target="../media/image409.png"/><Relationship Id="rId7" Type="http://schemas.openxmlformats.org/officeDocument/2006/relationships/image" Target="../media/image384.png"/><Relationship Id="rId2" Type="http://schemas.openxmlformats.org/officeDocument/2006/relationships/customXml" Target="../ink/ink379.xml"/><Relationship Id="rId16" Type="http://schemas.openxmlformats.org/officeDocument/2006/relationships/customXml" Target="../ink/ink386.xml"/><Relationship Id="rId29" Type="http://schemas.openxmlformats.org/officeDocument/2006/relationships/image" Target="../media/image396.png"/><Relationship Id="rId11" Type="http://schemas.openxmlformats.org/officeDocument/2006/relationships/image" Target="../media/image386.png"/><Relationship Id="rId24" Type="http://schemas.openxmlformats.org/officeDocument/2006/relationships/customXml" Target="../ink/ink390.xml"/><Relationship Id="rId32" Type="http://schemas.openxmlformats.org/officeDocument/2006/relationships/customXml" Target="../ink/ink394.xml"/><Relationship Id="rId37" Type="http://schemas.openxmlformats.org/officeDocument/2006/relationships/image" Target="../media/image400.png"/><Relationship Id="rId40" Type="http://schemas.openxmlformats.org/officeDocument/2006/relationships/customXml" Target="../ink/ink398.xml"/><Relationship Id="rId45" Type="http://schemas.openxmlformats.org/officeDocument/2006/relationships/image" Target="../media/image404.png"/><Relationship Id="rId53" Type="http://schemas.openxmlformats.org/officeDocument/2006/relationships/image" Target="../media/image408.png"/><Relationship Id="rId5" Type="http://schemas.openxmlformats.org/officeDocument/2006/relationships/image" Target="../media/image383.png"/><Relationship Id="rId10" Type="http://schemas.openxmlformats.org/officeDocument/2006/relationships/customXml" Target="../ink/ink383.xml"/><Relationship Id="rId19" Type="http://schemas.openxmlformats.org/officeDocument/2006/relationships/image" Target="../media/image391.png"/><Relationship Id="rId31" Type="http://schemas.openxmlformats.org/officeDocument/2006/relationships/image" Target="../media/image397.png"/><Relationship Id="rId44" Type="http://schemas.openxmlformats.org/officeDocument/2006/relationships/customXml" Target="../ink/ink400.xml"/><Relationship Id="rId52" Type="http://schemas.openxmlformats.org/officeDocument/2006/relationships/customXml" Target="../ink/ink404.xml"/><Relationship Id="rId4" Type="http://schemas.openxmlformats.org/officeDocument/2006/relationships/customXml" Target="../ink/ink380.xml"/><Relationship Id="rId9" Type="http://schemas.openxmlformats.org/officeDocument/2006/relationships/image" Target="../media/image385.png"/><Relationship Id="rId14" Type="http://schemas.openxmlformats.org/officeDocument/2006/relationships/customXml" Target="../ink/ink385.xml"/><Relationship Id="rId22" Type="http://schemas.openxmlformats.org/officeDocument/2006/relationships/customXml" Target="../ink/ink389.xml"/><Relationship Id="rId27" Type="http://schemas.openxmlformats.org/officeDocument/2006/relationships/image" Target="../media/image395.png"/><Relationship Id="rId30" Type="http://schemas.openxmlformats.org/officeDocument/2006/relationships/customXml" Target="../ink/ink393.xml"/><Relationship Id="rId35" Type="http://schemas.openxmlformats.org/officeDocument/2006/relationships/image" Target="../media/image399.png"/><Relationship Id="rId43" Type="http://schemas.openxmlformats.org/officeDocument/2006/relationships/image" Target="../media/image403.png"/><Relationship Id="rId48" Type="http://schemas.openxmlformats.org/officeDocument/2006/relationships/customXml" Target="../ink/ink402.xml"/><Relationship Id="rId8" Type="http://schemas.openxmlformats.org/officeDocument/2006/relationships/customXml" Target="../ink/ink382.xml"/><Relationship Id="rId51" Type="http://schemas.openxmlformats.org/officeDocument/2006/relationships/image" Target="../media/image407.png"/><Relationship Id="rId3" Type="http://schemas.openxmlformats.org/officeDocument/2006/relationships/image" Target="../media/image382.png"/><Relationship Id="rId12" Type="http://schemas.openxmlformats.org/officeDocument/2006/relationships/customXml" Target="../ink/ink384.xml"/><Relationship Id="rId17" Type="http://schemas.openxmlformats.org/officeDocument/2006/relationships/image" Target="../media/image390.png"/><Relationship Id="rId25" Type="http://schemas.openxmlformats.org/officeDocument/2006/relationships/image" Target="../media/image394.png"/><Relationship Id="rId33" Type="http://schemas.openxmlformats.org/officeDocument/2006/relationships/image" Target="../media/image398.png"/><Relationship Id="rId38" Type="http://schemas.openxmlformats.org/officeDocument/2006/relationships/customXml" Target="../ink/ink397.xml"/><Relationship Id="rId46" Type="http://schemas.openxmlformats.org/officeDocument/2006/relationships/customXml" Target="../ink/ink401.xml"/><Relationship Id="rId20" Type="http://schemas.openxmlformats.org/officeDocument/2006/relationships/customXml" Target="../ink/ink388.xml"/><Relationship Id="rId41" Type="http://schemas.openxmlformats.org/officeDocument/2006/relationships/image" Target="../media/image402.png"/><Relationship Id="rId54" Type="http://schemas.openxmlformats.org/officeDocument/2006/relationships/customXml" Target="../ink/ink4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15" Type="http://schemas.openxmlformats.org/officeDocument/2006/relationships/image" Target="../media/image389.png"/><Relationship Id="rId23" Type="http://schemas.openxmlformats.org/officeDocument/2006/relationships/image" Target="../media/image393.png"/><Relationship Id="rId28" Type="http://schemas.openxmlformats.org/officeDocument/2006/relationships/customXml" Target="../ink/ink392.xml"/><Relationship Id="rId36" Type="http://schemas.openxmlformats.org/officeDocument/2006/relationships/customXml" Target="../ink/ink396.xml"/><Relationship Id="rId49" Type="http://schemas.openxmlformats.org/officeDocument/2006/relationships/image" Target="../media/image40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21" Type="http://schemas.openxmlformats.org/officeDocument/2006/relationships/image" Target="../media/image419.png"/><Relationship Id="rId42" Type="http://schemas.openxmlformats.org/officeDocument/2006/relationships/customXml" Target="../ink/ink426.xml"/><Relationship Id="rId47" Type="http://schemas.openxmlformats.org/officeDocument/2006/relationships/image" Target="../media/image432.png"/><Relationship Id="rId63" Type="http://schemas.openxmlformats.org/officeDocument/2006/relationships/image" Target="../media/image440.png"/><Relationship Id="rId68" Type="http://schemas.openxmlformats.org/officeDocument/2006/relationships/customXml" Target="../ink/ink439.xml"/><Relationship Id="rId16" Type="http://schemas.openxmlformats.org/officeDocument/2006/relationships/customXml" Target="../ink/ink413.xml"/><Relationship Id="rId11" Type="http://schemas.openxmlformats.org/officeDocument/2006/relationships/image" Target="../media/image414.png"/><Relationship Id="rId32" Type="http://schemas.openxmlformats.org/officeDocument/2006/relationships/customXml" Target="../ink/ink421.xml"/><Relationship Id="rId37" Type="http://schemas.openxmlformats.org/officeDocument/2006/relationships/image" Target="../media/image427.png"/><Relationship Id="rId53" Type="http://schemas.openxmlformats.org/officeDocument/2006/relationships/image" Target="../media/image435.png"/><Relationship Id="rId58" Type="http://schemas.openxmlformats.org/officeDocument/2006/relationships/customXml" Target="../ink/ink434.xml"/><Relationship Id="rId74" Type="http://schemas.openxmlformats.org/officeDocument/2006/relationships/customXml" Target="../ink/ink442.xml"/><Relationship Id="rId79" Type="http://schemas.openxmlformats.org/officeDocument/2006/relationships/image" Target="../media/image448.png"/><Relationship Id="rId5" Type="http://schemas.openxmlformats.org/officeDocument/2006/relationships/image" Target="../media/image411.png"/><Relationship Id="rId61" Type="http://schemas.openxmlformats.org/officeDocument/2006/relationships/image" Target="../media/image439.png"/><Relationship Id="rId19" Type="http://schemas.openxmlformats.org/officeDocument/2006/relationships/image" Target="../media/image418.png"/><Relationship Id="rId14" Type="http://schemas.openxmlformats.org/officeDocument/2006/relationships/customXml" Target="../ink/ink412.xml"/><Relationship Id="rId22" Type="http://schemas.openxmlformats.org/officeDocument/2006/relationships/customXml" Target="../ink/ink416.xml"/><Relationship Id="rId27" Type="http://schemas.openxmlformats.org/officeDocument/2006/relationships/image" Target="../media/image422.png"/><Relationship Id="rId30" Type="http://schemas.openxmlformats.org/officeDocument/2006/relationships/customXml" Target="../ink/ink420.xml"/><Relationship Id="rId35" Type="http://schemas.openxmlformats.org/officeDocument/2006/relationships/image" Target="../media/image426.png"/><Relationship Id="rId43" Type="http://schemas.openxmlformats.org/officeDocument/2006/relationships/image" Target="../media/image430.png"/><Relationship Id="rId48" Type="http://schemas.openxmlformats.org/officeDocument/2006/relationships/customXml" Target="../ink/ink429.xml"/><Relationship Id="rId56" Type="http://schemas.openxmlformats.org/officeDocument/2006/relationships/customXml" Target="../ink/ink433.xml"/><Relationship Id="rId64" Type="http://schemas.openxmlformats.org/officeDocument/2006/relationships/customXml" Target="../ink/ink437.xml"/><Relationship Id="rId69" Type="http://schemas.openxmlformats.org/officeDocument/2006/relationships/image" Target="../media/image443.png"/><Relationship Id="rId77" Type="http://schemas.openxmlformats.org/officeDocument/2006/relationships/image" Target="../media/image447.png"/><Relationship Id="rId8" Type="http://schemas.openxmlformats.org/officeDocument/2006/relationships/customXml" Target="../ink/ink409.xml"/><Relationship Id="rId51" Type="http://schemas.openxmlformats.org/officeDocument/2006/relationships/image" Target="../media/image434.png"/><Relationship Id="rId72" Type="http://schemas.openxmlformats.org/officeDocument/2006/relationships/customXml" Target="../ink/ink441.xml"/><Relationship Id="rId80" Type="http://schemas.openxmlformats.org/officeDocument/2006/relationships/customXml" Target="../ink/ink445.xml"/><Relationship Id="rId3" Type="http://schemas.openxmlformats.org/officeDocument/2006/relationships/image" Target="../media/image410.png"/><Relationship Id="rId12" Type="http://schemas.openxmlformats.org/officeDocument/2006/relationships/customXml" Target="../ink/ink411.xml"/><Relationship Id="rId17" Type="http://schemas.openxmlformats.org/officeDocument/2006/relationships/image" Target="../media/image417.png"/><Relationship Id="rId25" Type="http://schemas.openxmlformats.org/officeDocument/2006/relationships/image" Target="../media/image421.png"/><Relationship Id="rId33" Type="http://schemas.openxmlformats.org/officeDocument/2006/relationships/image" Target="../media/image425.png"/><Relationship Id="rId38" Type="http://schemas.openxmlformats.org/officeDocument/2006/relationships/customXml" Target="../ink/ink424.xml"/><Relationship Id="rId46" Type="http://schemas.openxmlformats.org/officeDocument/2006/relationships/customXml" Target="../ink/ink428.xml"/><Relationship Id="rId59" Type="http://schemas.openxmlformats.org/officeDocument/2006/relationships/image" Target="../media/image438.png"/><Relationship Id="rId67" Type="http://schemas.openxmlformats.org/officeDocument/2006/relationships/image" Target="../media/image442.png"/><Relationship Id="rId20" Type="http://schemas.openxmlformats.org/officeDocument/2006/relationships/customXml" Target="../ink/ink415.xml"/><Relationship Id="rId41" Type="http://schemas.openxmlformats.org/officeDocument/2006/relationships/image" Target="../media/image429.png"/><Relationship Id="rId54" Type="http://schemas.openxmlformats.org/officeDocument/2006/relationships/customXml" Target="../ink/ink432.xml"/><Relationship Id="rId62" Type="http://schemas.openxmlformats.org/officeDocument/2006/relationships/customXml" Target="../ink/ink436.xml"/><Relationship Id="rId70" Type="http://schemas.openxmlformats.org/officeDocument/2006/relationships/customXml" Target="../ink/ink440.xml"/><Relationship Id="rId75" Type="http://schemas.openxmlformats.org/officeDocument/2006/relationships/image" Target="../media/image4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8.xml"/><Relationship Id="rId15" Type="http://schemas.openxmlformats.org/officeDocument/2006/relationships/image" Target="../media/image416.png"/><Relationship Id="rId23" Type="http://schemas.openxmlformats.org/officeDocument/2006/relationships/image" Target="../media/image420.png"/><Relationship Id="rId28" Type="http://schemas.openxmlformats.org/officeDocument/2006/relationships/customXml" Target="../ink/ink419.xml"/><Relationship Id="rId36" Type="http://schemas.openxmlformats.org/officeDocument/2006/relationships/customXml" Target="../ink/ink423.xml"/><Relationship Id="rId49" Type="http://schemas.openxmlformats.org/officeDocument/2006/relationships/image" Target="../media/image433.png"/><Relationship Id="rId57" Type="http://schemas.openxmlformats.org/officeDocument/2006/relationships/image" Target="../media/image437.png"/><Relationship Id="rId10" Type="http://schemas.openxmlformats.org/officeDocument/2006/relationships/customXml" Target="../ink/ink410.xml"/><Relationship Id="rId31" Type="http://schemas.openxmlformats.org/officeDocument/2006/relationships/image" Target="../media/image424.png"/><Relationship Id="rId44" Type="http://schemas.openxmlformats.org/officeDocument/2006/relationships/customXml" Target="../ink/ink427.xml"/><Relationship Id="rId52" Type="http://schemas.openxmlformats.org/officeDocument/2006/relationships/customXml" Target="../ink/ink431.xml"/><Relationship Id="rId60" Type="http://schemas.openxmlformats.org/officeDocument/2006/relationships/customXml" Target="../ink/ink435.xml"/><Relationship Id="rId65" Type="http://schemas.openxmlformats.org/officeDocument/2006/relationships/image" Target="../media/image441.png"/><Relationship Id="rId73" Type="http://schemas.openxmlformats.org/officeDocument/2006/relationships/image" Target="../media/image445.png"/><Relationship Id="rId78" Type="http://schemas.openxmlformats.org/officeDocument/2006/relationships/customXml" Target="../ink/ink444.xml"/><Relationship Id="rId81" Type="http://schemas.openxmlformats.org/officeDocument/2006/relationships/image" Target="../media/image449.png"/><Relationship Id="rId4" Type="http://schemas.openxmlformats.org/officeDocument/2006/relationships/customXml" Target="../ink/ink407.xml"/><Relationship Id="rId9" Type="http://schemas.openxmlformats.org/officeDocument/2006/relationships/image" Target="../media/image413.png"/><Relationship Id="rId13" Type="http://schemas.openxmlformats.org/officeDocument/2006/relationships/image" Target="../media/image415.png"/><Relationship Id="rId18" Type="http://schemas.openxmlformats.org/officeDocument/2006/relationships/customXml" Target="../ink/ink414.xml"/><Relationship Id="rId39" Type="http://schemas.openxmlformats.org/officeDocument/2006/relationships/image" Target="../media/image428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436.png"/><Relationship Id="rId76" Type="http://schemas.openxmlformats.org/officeDocument/2006/relationships/customXml" Target="../ink/ink443.xml"/><Relationship Id="rId7" Type="http://schemas.openxmlformats.org/officeDocument/2006/relationships/image" Target="../media/image412.png"/><Relationship Id="rId71" Type="http://schemas.openxmlformats.org/officeDocument/2006/relationships/image" Target="../media/image444.png"/><Relationship Id="rId2" Type="http://schemas.openxmlformats.org/officeDocument/2006/relationships/customXml" Target="../ink/ink406.xml"/><Relationship Id="rId29" Type="http://schemas.openxmlformats.org/officeDocument/2006/relationships/image" Target="../media/image423.png"/><Relationship Id="rId24" Type="http://schemas.openxmlformats.org/officeDocument/2006/relationships/customXml" Target="../ink/ink417.xml"/><Relationship Id="rId40" Type="http://schemas.openxmlformats.org/officeDocument/2006/relationships/customXml" Target="../ink/ink425.xml"/><Relationship Id="rId45" Type="http://schemas.openxmlformats.org/officeDocument/2006/relationships/image" Target="../media/image431.png"/><Relationship Id="rId66" Type="http://schemas.openxmlformats.org/officeDocument/2006/relationships/customXml" Target="../ink/ink4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mira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200.png"/><Relationship Id="rId38" Type="http://schemas.openxmlformats.org/officeDocument/2006/relationships/customXml" Target="../ink/ink448.xml"/><Relationship Id="rId2" Type="http://schemas.openxmlformats.org/officeDocument/2006/relationships/customXml" Target="../ink/ink446.xml"/><Relationship Id="rId41" Type="http://schemas.openxmlformats.org/officeDocument/2006/relationships/image" Target="../media/image321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190.png"/><Relationship Id="rId40" Type="http://schemas.openxmlformats.org/officeDocument/2006/relationships/customXml" Target="../ink/ink449.xml"/><Relationship Id="rId36" Type="http://schemas.openxmlformats.org/officeDocument/2006/relationships/customXml" Target="../ink/ink447.xml"/><Relationship Id="rId35" Type="http://schemas.openxmlformats.org/officeDocument/2006/relationships/image" Target="../media/image31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7" Type="http://schemas.openxmlformats.org/officeDocument/2006/relationships/image" Target="../media/image15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7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30.png"/><Relationship Id="rId40" Type="http://schemas.openxmlformats.org/officeDocument/2006/relationships/customXml" Target="../ink/ink28.xml"/><Relationship Id="rId45" Type="http://schemas.openxmlformats.org/officeDocument/2006/relationships/image" Target="../media/image34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customXml" Target="../ink/ink30.xml"/><Relationship Id="rId4" Type="http://schemas.openxmlformats.org/officeDocument/2006/relationships/customXml" Target="../ink/ink10.xml"/><Relationship Id="rId9" Type="http://schemas.openxmlformats.org/officeDocument/2006/relationships/image" Target="../media/image16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5.png"/><Relationship Id="rId30" Type="http://schemas.openxmlformats.org/officeDocument/2006/relationships/customXml" Target="../ink/ink23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8" Type="http://schemas.openxmlformats.org/officeDocument/2006/relationships/customXml" Target="../ink/ink12.xml"/><Relationship Id="rId3" Type="http://schemas.openxmlformats.org/officeDocument/2006/relationships/image" Target="../media/image13.png"/><Relationship Id="rId12" Type="http://schemas.openxmlformats.org/officeDocument/2006/relationships/customXml" Target="../ink/ink1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7.xml"/><Relationship Id="rId20" Type="http://schemas.openxmlformats.org/officeDocument/2006/relationships/customXml" Target="../ink/ink18.xml"/><Relationship Id="rId4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0.png"/><Relationship Id="rId18" Type="http://schemas.openxmlformats.org/officeDocument/2006/relationships/customXml" Target="../ink/ink39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36.xml"/><Relationship Id="rId17" Type="http://schemas.openxmlformats.org/officeDocument/2006/relationships/image" Target="../media/image42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35.xml"/><Relationship Id="rId19" Type="http://schemas.openxmlformats.org/officeDocument/2006/relationships/image" Target="../media/image43.png"/><Relationship Id="rId4" Type="http://schemas.openxmlformats.org/officeDocument/2006/relationships/customXml" Target="../ink/ink32.xml"/><Relationship Id="rId9" Type="http://schemas.openxmlformats.org/officeDocument/2006/relationships/image" Target="../media/image38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pPr lvl="1"/>
            <a:r>
              <a:rPr lang="en-US" dirty="0">
                <a:hlinkClick r:id="rId2"/>
              </a:rPr>
              <a:t>https://ucsd-cse11-su221.github.io/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738DD-F56A-447F-B99B-702AE0CBAD1A}"/>
              </a:ext>
            </a:extLst>
          </p:cNvPr>
          <p:cNvSpPr txBox="1"/>
          <p:nvPr/>
        </p:nvSpPr>
        <p:spPr>
          <a:xfrm>
            <a:off x="2715769" y="3821659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tester.jar:.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9C1245-44FE-4AC1-843A-B589A0AC840B}"/>
              </a:ext>
            </a:extLst>
          </p:cNvPr>
          <p:cNvSpPr txBox="1"/>
          <p:nvPr/>
        </p:nvSpPr>
        <p:spPr>
          <a:xfrm>
            <a:off x="2705331" y="4500898"/>
            <a:ext cx="607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javac</a:t>
            </a:r>
            <a:r>
              <a:rPr lang="en-US" dirty="0"/>
              <a:t> -cp tester.jar *.java</a:t>
            </a:r>
          </a:p>
          <a:p>
            <a:r>
              <a:rPr lang="en-US" dirty="0"/>
              <a:t>java -</a:t>
            </a:r>
            <a:r>
              <a:rPr lang="en-US" dirty="0" err="1"/>
              <a:t>classpath</a:t>
            </a:r>
            <a:r>
              <a:rPr lang="en-US" dirty="0"/>
              <a:t> tester.jar;. </a:t>
            </a:r>
            <a:r>
              <a:rPr lang="en-US" dirty="0" err="1"/>
              <a:t>tester.Main</a:t>
            </a:r>
            <a:r>
              <a:rPr lang="en-US" dirty="0"/>
              <a:t> </a:t>
            </a:r>
            <a:r>
              <a:rPr lang="en-US" dirty="0" err="1"/>
              <a:t>Example1Lecture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D86FA8-F40A-46F7-9BE7-E2A42CFB6986}"/>
              </a:ext>
            </a:extLst>
          </p:cNvPr>
          <p:cNvGrpSpPr/>
          <p:nvPr/>
        </p:nvGrpSpPr>
        <p:grpSpPr>
          <a:xfrm>
            <a:off x="2391409" y="989899"/>
            <a:ext cx="3727800" cy="967320"/>
            <a:chOff x="2391409" y="989899"/>
            <a:chExt cx="3727800" cy="9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B9783E-FBA6-4ACA-8613-1C3948CF7518}"/>
                    </a:ext>
                  </a:extLst>
                </p14:cNvPr>
                <p14:cNvContentPartPr/>
                <p14:nvPr/>
              </p14:nvContentPartPr>
              <p14:xfrm>
                <a:off x="2391409" y="1254139"/>
                <a:ext cx="1130040" cy="70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B9783E-FBA6-4ACA-8613-1C3948CF7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2769" y="1245499"/>
                  <a:ext cx="11476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7A40AB-B255-4198-932E-639CFFD3636F}"/>
                    </a:ext>
                  </a:extLst>
                </p14:cNvPr>
                <p14:cNvContentPartPr/>
                <p14:nvPr/>
              </p14:nvContentPartPr>
              <p14:xfrm>
                <a:off x="3655729" y="1085299"/>
                <a:ext cx="212400" cy="19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7A40AB-B255-4198-932E-639CFFD363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6729" y="1076659"/>
                  <a:ext cx="230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546E53-804F-4EED-BD2D-E5E2D95CD324}"/>
                    </a:ext>
                  </a:extLst>
                </p14:cNvPr>
                <p14:cNvContentPartPr/>
                <p14:nvPr/>
              </p14:nvContentPartPr>
              <p14:xfrm>
                <a:off x="3902329" y="1054699"/>
                <a:ext cx="4896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546E53-804F-4EED-BD2D-E5E2D95CD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3329" y="1045699"/>
                  <a:ext cx="66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AF8CF3-76E8-41B7-BD23-4B89A4FCFFF1}"/>
                    </a:ext>
                  </a:extLst>
                </p14:cNvPr>
                <p14:cNvContentPartPr/>
                <p14:nvPr/>
              </p14:nvContentPartPr>
              <p14:xfrm>
                <a:off x="3995569" y="1151179"/>
                <a:ext cx="10692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AF8CF3-76E8-41B7-BD23-4B89A4FCFF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6929" y="1142539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6CC608-2580-4A97-9DD1-855390AC9944}"/>
                    </a:ext>
                  </a:extLst>
                </p14:cNvPr>
                <p14:cNvContentPartPr/>
                <p14:nvPr/>
              </p14:nvContentPartPr>
              <p14:xfrm>
                <a:off x="4116529" y="1020139"/>
                <a:ext cx="128880" cy="19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6CC608-2580-4A97-9DD1-855390AC99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07889" y="1011139"/>
                  <a:ext cx="146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C489C4-DE46-4F00-8032-0029796A2DC8}"/>
                    </a:ext>
                  </a:extLst>
                </p14:cNvPr>
                <p14:cNvContentPartPr/>
                <p14:nvPr/>
              </p14:nvContentPartPr>
              <p14:xfrm>
                <a:off x="4249009" y="1134259"/>
                <a:ext cx="129960" cy="8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C489C4-DE46-4F00-8032-0029796A2D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0369" y="1125259"/>
                  <a:ext cx="14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02B3C4-14DA-4B7B-9498-F1CB65F5894E}"/>
                    </a:ext>
                  </a:extLst>
                </p14:cNvPr>
                <p14:cNvContentPartPr/>
                <p14:nvPr/>
              </p14:nvContentPartPr>
              <p14:xfrm>
                <a:off x="4411369" y="1082419"/>
                <a:ext cx="30240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02B3C4-14DA-4B7B-9498-F1CB65F589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2729" y="1073419"/>
                  <a:ext cx="320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9034D7-9C8E-4AA9-9741-78C7FFDEFF80}"/>
                    </a:ext>
                  </a:extLst>
                </p14:cNvPr>
                <p14:cNvContentPartPr/>
                <p14:nvPr/>
              </p14:nvContentPartPr>
              <p14:xfrm>
                <a:off x="4830049" y="989899"/>
                <a:ext cx="185400" cy="25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9034D7-9C8E-4AA9-9741-78C7FFDEFF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1049" y="980899"/>
                  <a:ext cx="203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08BF90-FB1F-41C0-B330-27CC05001CB7}"/>
                    </a:ext>
                  </a:extLst>
                </p14:cNvPr>
                <p14:cNvContentPartPr/>
                <p14:nvPr/>
              </p14:nvContentPartPr>
              <p14:xfrm>
                <a:off x="5028049" y="1132099"/>
                <a:ext cx="115920" cy="10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08BF90-FB1F-41C0-B330-27CC05001C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9409" y="1123459"/>
                  <a:ext cx="133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89D3E4-2262-41BE-9B84-6A355EAF6383}"/>
                    </a:ext>
                  </a:extLst>
                </p14:cNvPr>
                <p14:cNvContentPartPr/>
                <p14:nvPr/>
              </p14:nvContentPartPr>
              <p14:xfrm>
                <a:off x="5167729" y="996019"/>
                <a:ext cx="218160" cy="21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89D3E4-2262-41BE-9B84-6A355EAF6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8729" y="987379"/>
                  <a:ext cx="235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F81F70-BA49-4DAF-B4E5-A15E5AD91C13}"/>
                    </a:ext>
                  </a:extLst>
                </p14:cNvPr>
                <p14:cNvContentPartPr/>
                <p14:nvPr/>
              </p14:nvContentPartPr>
              <p14:xfrm>
                <a:off x="5428729" y="1096459"/>
                <a:ext cx="11736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F81F70-BA49-4DAF-B4E5-A15E5AD91C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9729" y="1087459"/>
                  <a:ext cx="135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53BD12-E3F1-49A4-BE36-BBBC75C50850}"/>
                    </a:ext>
                  </a:extLst>
                </p14:cNvPr>
                <p14:cNvContentPartPr/>
                <p14:nvPr/>
              </p14:nvContentPartPr>
              <p14:xfrm>
                <a:off x="5640409" y="1072699"/>
                <a:ext cx="103680" cy="11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53BD12-E3F1-49A4-BE36-BBBC75C508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1409" y="1063699"/>
                  <a:ext cx="12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77AA5A-A6EB-4E72-9873-23CC7BAD2F25}"/>
                    </a:ext>
                  </a:extLst>
                </p14:cNvPr>
                <p14:cNvContentPartPr/>
                <p14:nvPr/>
              </p14:nvContentPartPr>
              <p14:xfrm>
                <a:off x="5764609" y="1008979"/>
                <a:ext cx="158040" cy="18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77AA5A-A6EB-4E72-9873-23CC7BAD2F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5609" y="999979"/>
                  <a:ext cx="175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D55A5F-AB08-441F-8A1A-7FD3D22E6B99}"/>
                    </a:ext>
                  </a:extLst>
                </p14:cNvPr>
                <p14:cNvContentPartPr/>
                <p14:nvPr/>
              </p14:nvContentPartPr>
              <p14:xfrm>
                <a:off x="5965849" y="1023739"/>
                <a:ext cx="5724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D55A5F-AB08-441F-8A1A-7FD3D22E6B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6849" y="1015099"/>
                  <a:ext cx="74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26548D-554B-4F0C-96BD-22CE01C0C762}"/>
                    </a:ext>
                  </a:extLst>
                </p14:cNvPr>
                <p14:cNvContentPartPr/>
                <p14:nvPr/>
              </p14:nvContentPartPr>
              <p14:xfrm>
                <a:off x="6023449" y="1038499"/>
                <a:ext cx="95760" cy="11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26548D-554B-4F0C-96BD-22CE01C0C7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4449" y="1029499"/>
                  <a:ext cx="1134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FEEE25-88FF-4597-944C-E38D286865F0}"/>
                  </a:ext>
                </a:extLst>
              </p14:cNvPr>
              <p14:cNvContentPartPr/>
              <p14:nvPr/>
            </p14:nvContentPartPr>
            <p14:xfrm>
              <a:off x="2359369" y="1819339"/>
              <a:ext cx="1068840" cy="241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FEEE25-88FF-4597-944C-E38D286865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50369" y="1810339"/>
                <a:ext cx="108648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0F112E6-E95C-4A25-976D-9F0CC7B2262E}"/>
              </a:ext>
            </a:extLst>
          </p:cNvPr>
          <p:cNvGrpSpPr/>
          <p:nvPr/>
        </p:nvGrpSpPr>
        <p:grpSpPr>
          <a:xfrm>
            <a:off x="3697849" y="1551139"/>
            <a:ext cx="2040120" cy="313920"/>
            <a:chOff x="3697849" y="1551139"/>
            <a:chExt cx="2040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598B61-86BC-4B1F-B23F-47C0AB577068}"/>
                    </a:ext>
                  </a:extLst>
                </p14:cNvPr>
                <p14:cNvContentPartPr/>
                <p14:nvPr/>
              </p14:nvContentPartPr>
              <p14:xfrm>
                <a:off x="3697849" y="1631059"/>
                <a:ext cx="236160" cy="234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598B61-86BC-4B1F-B23F-47C0AB5770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8849" y="1622419"/>
                  <a:ext cx="253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C47960-C0D2-4B38-B78B-A4FD1CA585DF}"/>
                    </a:ext>
                  </a:extLst>
                </p14:cNvPr>
                <p14:cNvContentPartPr/>
                <p14:nvPr/>
              </p14:nvContentPartPr>
              <p14:xfrm>
                <a:off x="4027249" y="1630339"/>
                <a:ext cx="162720" cy="19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C47960-C0D2-4B38-B78B-A4FD1CA585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8249" y="1621339"/>
                  <a:ext cx="180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A4951A-70C1-424A-A2D3-319791439781}"/>
                    </a:ext>
                  </a:extLst>
                </p14:cNvPr>
                <p14:cNvContentPartPr/>
                <p14:nvPr/>
              </p14:nvContentPartPr>
              <p14:xfrm>
                <a:off x="4068649" y="1615939"/>
                <a:ext cx="292320" cy="147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A4951A-70C1-424A-A2D3-3197914397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0009" y="1606939"/>
                  <a:ext cx="309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60663-D775-4C31-AEEB-D6AB233B05F6}"/>
                    </a:ext>
                  </a:extLst>
                </p14:cNvPr>
                <p14:cNvContentPartPr/>
                <p14:nvPr/>
              </p14:nvContentPartPr>
              <p14:xfrm>
                <a:off x="4453129" y="1727899"/>
                <a:ext cx="180000" cy="26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60663-D775-4C31-AEEB-D6AB233B05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44129" y="1718899"/>
                  <a:ext cx="19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4254D0-0E76-484C-B31A-4BFA8B2F6F07}"/>
                    </a:ext>
                  </a:extLst>
                </p14:cNvPr>
                <p14:cNvContentPartPr/>
                <p14:nvPr/>
              </p14:nvContentPartPr>
              <p14:xfrm>
                <a:off x="4795129" y="1633219"/>
                <a:ext cx="116640" cy="18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4254D0-0E76-484C-B31A-4BFA8B2F6F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6129" y="1624219"/>
                  <a:ext cx="134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1D9913-9623-493F-978D-D21F6932CB9C}"/>
                    </a:ext>
                  </a:extLst>
                </p14:cNvPr>
                <p14:cNvContentPartPr/>
                <p14:nvPr/>
              </p14:nvContentPartPr>
              <p14:xfrm>
                <a:off x="4918969" y="1736899"/>
                <a:ext cx="145800" cy="7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1D9913-9623-493F-978D-D21F6932C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9969" y="1727899"/>
                  <a:ext cx="16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5E916B-0396-4488-97A2-F4B8E2E007FC}"/>
                    </a:ext>
                  </a:extLst>
                </p14:cNvPr>
                <p14:cNvContentPartPr/>
                <p14:nvPr/>
              </p14:nvContentPartPr>
              <p14:xfrm>
                <a:off x="5171329" y="1604779"/>
                <a:ext cx="138600" cy="199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5E916B-0396-4488-97A2-F4B8E2E007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2329" y="1595779"/>
                  <a:ext cx="156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CDDBCD-6339-4C6B-A672-4ED64A6CBB32}"/>
                    </a:ext>
                  </a:extLst>
                </p14:cNvPr>
                <p14:cNvContentPartPr/>
                <p14:nvPr/>
              </p14:nvContentPartPr>
              <p14:xfrm>
                <a:off x="5336929" y="1583539"/>
                <a:ext cx="93960" cy="19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CDDBCD-6339-4C6B-A672-4ED64A6CBB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27929" y="1574539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EE6228-0346-4F52-BD5F-E18275761D87}"/>
                    </a:ext>
                  </a:extLst>
                </p14:cNvPr>
                <p14:cNvContentPartPr/>
                <p14:nvPr/>
              </p14:nvContentPartPr>
              <p14:xfrm>
                <a:off x="5452849" y="1551139"/>
                <a:ext cx="285120" cy="21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EE6228-0346-4F52-BD5F-E18275761D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3849" y="1542139"/>
                  <a:ext cx="30276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63315D-0CFC-4B0D-8AC6-76A74696A532}"/>
                  </a:ext>
                </a:extLst>
              </p14:cNvPr>
              <p14:cNvContentPartPr/>
              <p14:nvPr/>
            </p14:nvContentPartPr>
            <p14:xfrm>
              <a:off x="6360049" y="1094299"/>
              <a:ext cx="295560" cy="489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63315D-0CFC-4B0D-8AC6-76A74696A5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51409" y="1085659"/>
                <a:ext cx="31320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899895A-5DB2-4F8A-A783-06CB0C34ABBA}"/>
              </a:ext>
            </a:extLst>
          </p:cNvPr>
          <p:cNvGrpSpPr/>
          <p:nvPr/>
        </p:nvGrpSpPr>
        <p:grpSpPr>
          <a:xfrm>
            <a:off x="6839929" y="1006099"/>
            <a:ext cx="1839600" cy="605880"/>
            <a:chOff x="6839929" y="1006099"/>
            <a:chExt cx="183960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8550AB-A46F-486A-BB66-616D189C738D}"/>
                    </a:ext>
                  </a:extLst>
                </p14:cNvPr>
                <p14:cNvContentPartPr/>
                <p14:nvPr/>
              </p14:nvContentPartPr>
              <p14:xfrm>
                <a:off x="6839929" y="1067299"/>
                <a:ext cx="204120" cy="27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8550AB-A46F-486A-BB66-616D189C73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30929" y="1058659"/>
                  <a:ext cx="221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841FEE-293D-4A7B-BBE6-9DCA07BD9955}"/>
                    </a:ext>
                  </a:extLst>
                </p14:cNvPr>
                <p14:cNvContentPartPr/>
                <p14:nvPr/>
              </p14:nvContentPartPr>
              <p14:xfrm>
                <a:off x="7082569" y="1132099"/>
                <a:ext cx="58680" cy="19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841FEE-293D-4A7B-BBE6-9DCA07BD99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3569" y="1123459"/>
                  <a:ext cx="7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4DE55B-5EF5-4EB3-B5A5-1DE20DD8B490}"/>
                    </a:ext>
                  </a:extLst>
                </p14:cNvPr>
                <p14:cNvContentPartPr/>
                <p14:nvPr/>
              </p14:nvContentPartPr>
              <p14:xfrm>
                <a:off x="7187689" y="1189699"/>
                <a:ext cx="57600" cy="12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4DE55B-5EF5-4EB3-B5A5-1DE20DD8B4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78689" y="1181059"/>
                  <a:ext cx="75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646A9D-244C-4F81-8FDC-E0E6863D03AC}"/>
                    </a:ext>
                  </a:extLst>
                </p14:cNvPr>
                <p14:cNvContentPartPr/>
                <p14:nvPr/>
              </p14:nvContentPartPr>
              <p14:xfrm>
                <a:off x="7326649" y="1198699"/>
                <a:ext cx="129960" cy="11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646A9D-244C-4F81-8FDC-E0E6863D03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7649" y="1190059"/>
                  <a:ext cx="147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A2AC-9B43-40B9-BBA8-3E1B60C6A7D8}"/>
                    </a:ext>
                  </a:extLst>
                </p14:cNvPr>
                <p14:cNvContentPartPr/>
                <p14:nvPr/>
              </p14:nvContentPartPr>
              <p14:xfrm>
                <a:off x="7471369" y="1227859"/>
                <a:ext cx="64080" cy="6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A2AC-9B43-40B9-BBA8-3E1B60C6A7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2729" y="1218859"/>
                  <a:ext cx="81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970216-522E-410B-B1F5-C619DD665F28}"/>
                    </a:ext>
                  </a:extLst>
                </p14:cNvPr>
                <p14:cNvContentPartPr/>
                <p14:nvPr/>
              </p14:nvContentPartPr>
              <p14:xfrm>
                <a:off x="7585849" y="1132099"/>
                <a:ext cx="34200" cy="18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970216-522E-410B-B1F5-C619DD665F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6849" y="1123459"/>
                  <a:ext cx="51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849D40-15E7-42EF-A177-0A8260ABB9A5}"/>
                    </a:ext>
                  </a:extLst>
                </p14:cNvPr>
                <p14:cNvContentPartPr/>
                <p14:nvPr/>
              </p14:nvContentPartPr>
              <p14:xfrm>
                <a:off x="7933249" y="1082419"/>
                <a:ext cx="109440" cy="20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849D40-15E7-42EF-A177-0A8260ABB9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4609" y="1073419"/>
                  <a:ext cx="127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8716D0-78F5-448C-9967-18092194AD19}"/>
                    </a:ext>
                  </a:extLst>
                </p14:cNvPr>
                <p14:cNvContentPartPr/>
                <p14:nvPr/>
              </p14:nvContentPartPr>
              <p14:xfrm>
                <a:off x="8120449" y="1079539"/>
                <a:ext cx="105480" cy="18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8716D0-78F5-448C-9967-18092194AD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11809" y="1070899"/>
                  <a:ext cx="12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92D4E9-2712-4C45-95F6-57A5210E59FD}"/>
                    </a:ext>
                  </a:extLst>
                </p14:cNvPr>
                <p14:cNvContentPartPr/>
                <p14:nvPr/>
              </p14:nvContentPartPr>
              <p14:xfrm>
                <a:off x="8250769" y="1151899"/>
                <a:ext cx="108000" cy="9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92D4E9-2712-4C45-95F6-57A5210E59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42129" y="1143259"/>
                  <a:ext cx="12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AF8EC-3D7C-4A33-A778-57B0DBB288BB}"/>
                    </a:ext>
                  </a:extLst>
                </p14:cNvPr>
                <p14:cNvContentPartPr/>
                <p14:nvPr/>
              </p14:nvContentPartPr>
              <p14:xfrm>
                <a:off x="8392249" y="1006099"/>
                <a:ext cx="110880" cy="23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AF8EC-3D7C-4A33-A778-57B0DBB288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3609" y="997459"/>
                  <a:ext cx="128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67A7AB-512E-4148-9B16-FA93829C8504}"/>
                    </a:ext>
                  </a:extLst>
                </p14:cNvPr>
                <p14:cNvContentPartPr/>
                <p14:nvPr/>
              </p14:nvContentPartPr>
              <p14:xfrm>
                <a:off x="8551369" y="1045699"/>
                <a:ext cx="32760" cy="15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67A7AB-512E-4148-9B16-FA93829C85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42369" y="1036699"/>
                  <a:ext cx="50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0C1FB6-5135-40BE-B15F-F4350E647B6A}"/>
                    </a:ext>
                  </a:extLst>
                </p14:cNvPr>
                <p14:cNvContentPartPr/>
                <p14:nvPr/>
              </p14:nvContentPartPr>
              <p14:xfrm>
                <a:off x="8624089" y="1087819"/>
                <a:ext cx="55440" cy="8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0C1FB6-5135-40BE-B15F-F4350E647B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5449" y="1079179"/>
                  <a:ext cx="73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525DFD-3626-4A1C-9B46-72C90EE8BFFD}"/>
                    </a:ext>
                  </a:extLst>
                </p14:cNvPr>
                <p14:cNvContentPartPr/>
                <p14:nvPr/>
              </p14:nvContentPartPr>
              <p14:xfrm>
                <a:off x="7585129" y="1432339"/>
                <a:ext cx="152280" cy="179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525DFD-3626-4A1C-9B46-72C90EE8BF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76489" y="1423339"/>
                  <a:ext cx="169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B08485-0226-4931-9BA9-68C31931AF16}"/>
                    </a:ext>
                  </a:extLst>
                </p14:cNvPr>
                <p14:cNvContentPartPr/>
                <p14:nvPr/>
              </p14:nvContentPartPr>
              <p14:xfrm>
                <a:off x="7740289" y="1529179"/>
                <a:ext cx="64080" cy="71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B08485-0226-4931-9BA9-68C31931AF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1289" y="1520539"/>
                  <a:ext cx="81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5C7F1F-B3C6-495E-9905-9B7978BCE002}"/>
                    </a:ext>
                  </a:extLst>
                </p14:cNvPr>
                <p14:cNvContentPartPr/>
                <p14:nvPr/>
              </p14:nvContentPartPr>
              <p14:xfrm>
                <a:off x="7827409" y="1386979"/>
                <a:ext cx="248400" cy="19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5C7F1F-B3C6-495E-9905-9B7978BCE0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18769" y="1377979"/>
                  <a:ext cx="26604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4346211-8A9A-4C4C-A557-32160E93B681}"/>
                  </a:ext>
                </a:extLst>
              </p14:cNvPr>
              <p14:cNvContentPartPr/>
              <p14:nvPr/>
            </p14:nvContentPartPr>
            <p14:xfrm>
              <a:off x="5379409" y="2189419"/>
              <a:ext cx="243000" cy="104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4346211-8A9A-4C4C-A557-32160E93B6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70409" y="2180419"/>
                <a:ext cx="26064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DCF53AF-9B2A-4695-9CD9-C2BBF45E8489}"/>
              </a:ext>
            </a:extLst>
          </p:cNvPr>
          <p:cNvGrpSpPr/>
          <p:nvPr/>
        </p:nvGrpSpPr>
        <p:grpSpPr>
          <a:xfrm>
            <a:off x="5829409" y="1944979"/>
            <a:ext cx="1092240" cy="962280"/>
            <a:chOff x="5829409" y="1944979"/>
            <a:chExt cx="109224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7ED79B-C8FD-4529-82DF-6B6FD4667BA8}"/>
                    </a:ext>
                  </a:extLst>
                </p14:cNvPr>
                <p14:cNvContentPartPr/>
                <p14:nvPr/>
              </p14:nvContentPartPr>
              <p14:xfrm>
                <a:off x="5829409" y="2053699"/>
                <a:ext cx="25920" cy="17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7ED79B-C8FD-4529-82DF-6B6FD4667B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20769" y="2044699"/>
                  <a:ext cx="43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FE5A00-C7FA-4BAC-9B01-860954E477F1}"/>
                    </a:ext>
                  </a:extLst>
                </p14:cNvPr>
                <p14:cNvContentPartPr/>
                <p14:nvPr/>
              </p14:nvContentPartPr>
              <p14:xfrm>
                <a:off x="5843089" y="2010859"/>
                <a:ext cx="129960" cy="2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FE5A00-C7FA-4BAC-9B01-860954E477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4449" y="2002219"/>
                  <a:ext cx="147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792938-2B47-4938-8CE9-F89019FB9AB7}"/>
                    </a:ext>
                  </a:extLst>
                </p14:cNvPr>
                <p14:cNvContentPartPr/>
                <p14:nvPr/>
              </p14:nvContentPartPr>
              <p14:xfrm>
                <a:off x="5851009" y="2068459"/>
                <a:ext cx="239760" cy="15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792938-2B47-4938-8CE9-F89019FB9A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2009" y="2059459"/>
                  <a:ext cx="257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073A75-7610-4673-9EE3-42DE5660AA74}"/>
                    </a:ext>
                  </a:extLst>
                </p14:cNvPr>
                <p14:cNvContentPartPr/>
                <p14:nvPr/>
              </p14:nvContentPartPr>
              <p14:xfrm>
                <a:off x="6182569" y="1944979"/>
                <a:ext cx="87840" cy="23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073A75-7610-4673-9EE3-42DE5660AA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73929" y="1935979"/>
                  <a:ext cx="105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CEBE17-18D2-44C2-9501-C562B9943224}"/>
                    </a:ext>
                  </a:extLst>
                </p14:cNvPr>
                <p14:cNvContentPartPr/>
                <p14:nvPr/>
              </p14:nvContentPartPr>
              <p14:xfrm>
                <a:off x="6304249" y="2007979"/>
                <a:ext cx="94680" cy="24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CEBE17-18D2-44C2-9501-C562B99432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95609" y="1999339"/>
                  <a:ext cx="112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510492-CDB2-4D63-8BAC-7BB4C6318C14}"/>
                    </a:ext>
                  </a:extLst>
                </p14:cNvPr>
                <p14:cNvContentPartPr/>
                <p14:nvPr/>
              </p14:nvContentPartPr>
              <p14:xfrm>
                <a:off x="6459409" y="2055499"/>
                <a:ext cx="55800" cy="101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510492-CDB2-4D63-8BAC-7BB4C6318C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50769" y="2046859"/>
                  <a:ext cx="73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39B7F8-A667-4A01-9643-ED791D8E67AC}"/>
                    </a:ext>
                  </a:extLst>
                </p14:cNvPr>
                <p14:cNvContentPartPr/>
                <p14:nvPr/>
              </p14:nvContentPartPr>
              <p14:xfrm>
                <a:off x="6557689" y="2041459"/>
                <a:ext cx="51840" cy="13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39B7F8-A667-4A01-9643-ED791D8E67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49049" y="2032819"/>
                  <a:ext cx="69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126DD1-38B7-460C-AFAA-F594490AEA85}"/>
                    </a:ext>
                  </a:extLst>
                </p14:cNvPr>
                <p14:cNvContentPartPr/>
                <p14:nvPr/>
              </p14:nvContentPartPr>
              <p14:xfrm>
                <a:off x="5938489" y="2367259"/>
                <a:ext cx="11160" cy="20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126DD1-38B7-460C-AFAA-F594490AEA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9489" y="2358259"/>
                  <a:ext cx="28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689DEB-B2FB-4B48-9E6C-D2A88BC6DC67}"/>
                    </a:ext>
                  </a:extLst>
                </p14:cNvPr>
                <p14:cNvContentPartPr/>
                <p14:nvPr/>
              </p14:nvContentPartPr>
              <p14:xfrm>
                <a:off x="5934169" y="2379859"/>
                <a:ext cx="152280" cy="180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689DEB-B2FB-4B48-9E6C-D2A88BC6DC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25529" y="2370859"/>
                  <a:ext cx="169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229E33-79EF-4741-AD6F-3DB119735B6B}"/>
                    </a:ext>
                  </a:extLst>
                </p14:cNvPr>
                <p14:cNvContentPartPr/>
                <p14:nvPr/>
              </p14:nvContentPartPr>
              <p14:xfrm>
                <a:off x="6105889" y="2317939"/>
                <a:ext cx="29520" cy="22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229E33-79EF-4741-AD6F-3DB119735B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97249" y="2309299"/>
                  <a:ext cx="47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292B6C-2B8A-4A8C-836D-42175E1D440B}"/>
                    </a:ext>
                  </a:extLst>
                </p14:cNvPr>
                <p14:cNvContentPartPr/>
                <p14:nvPr/>
              </p14:nvContentPartPr>
              <p14:xfrm>
                <a:off x="6181489" y="2453299"/>
                <a:ext cx="199440" cy="104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292B6C-2B8A-4A8C-836D-42175E1D44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72849" y="2444659"/>
                  <a:ext cx="217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6E3C0C-DB69-48E7-91D3-C1E0250AC6E0}"/>
                    </a:ext>
                  </a:extLst>
                </p14:cNvPr>
                <p14:cNvContentPartPr/>
                <p14:nvPr/>
              </p14:nvContentPartPr>
              <p14:xfrm>
                <a:off x="6506929" y="2307499"/>
                <a:ext cx="99360" cy="48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6E3C0C-DB69-48E7-91D3-C1E0250AC6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98289" y="2298499"/>
                  <a:ext cx="11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1DCD04-BAF0-40D7-9FD3-5FC99E6618C4}"/>
                    </a:ext>
                  </a:extLst>
                </p14:cNvPr>
                <p14:cNvContentPartPr/>
                <p14:nvPr/>
              </p14:nvContentPartPr>
              <p14:xfrm>
                <a:off x="6512329" y="2346019"/>
                <a:ext cx="100800" cy="201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1DCD04-BAF0-40D7-9FD3-5FC99E6618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3689" y="2337379"/>
                  <a:ext cx="11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76B83C-1283-4D37-AE6D-54BFD3FB2A44}"/>
                    </a:ext>
                  </a:extLst>
                </p14:cNvPr>
                <p14:cNvContentPartPr/>
                <p14:nvPr/>
              </p14:nvContentPartPr>
              <p14:xfrm>
                <a:off x="5952529" y="2700979"/>
                <a:ext cx="15840" cy="4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76B83C-1283-4D37-AE6D-54BFD3FB2A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43889" y="2691979"/>
                  <a:ext cx="33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A5E5F3C-06D2-454E-8DC4-F253C837378F}"/>
                    </a:ext>
                  </a:extLst>
                </p14:cNvPr>
                <p14:cNvContentPartPr/>
                <p14:nvPr/>
              </p14:nvContentPartPr>
              <p14:xfrm>
                <a:off x="5929489" y="2716459"/>
                <a:ext cx="201960" cy="158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A5E5F3C-06D2-454E-8DC4-F253C83737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20489" y="2707459"/>
                  <a:ext cx="219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A6BC551-8785-4EC8-AC6B-3B7579A6D7A4}"/>
                    </a:ext>
                  </a:extLst>
                </p14:cNvPr>
                <p14:cNvContentPartPr/>
                <p14:nvPr/>
              </p14:nvContentPartPr>
              <p14:xfrm>
                <a:off x="5955769" y="2880259"/>
                <a:ext cx="157680" cy="1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A6BC551-8785-4EC8-AC6B-3B7579A6D7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46769" y="2871259"/>
                  <a:ext cx="175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F0665F-88F1-438B-98F3-D452E237E74D}"/>
                    </a:ext>
                  </a:extLst>
                </p14:cNvPr>
                <p14:cNvContentPartPr/>
                <p14:nvPr/>
              </p14:nvContentPartPr>
              <p14:xfrm>
                <a:off x="6132169" y="2681539"/>
                <a:ext cx="232560" cy="22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F0665F-88F1-438B-98F3-D452E237E7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3169" y="2672539"/>
                  <a:ext cx="250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F14FAD9-5954-403F-9040-DFB9A615A1BD}"/>
                    </a:ext>
                  </a:extLst>
                </p14:cNvPr>
                <p14:cNvContentPartPr/>
                <p14:nvPr/>
              </p14:nvContentPartPr>
              <p14:xfrm>
                <a:off x="6428089" y="2783419"/>
                <a:ext cx="109080" cy="68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F14FAD9-5954-403F-9040-DFB9A615A1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19089" y="2774419"/>
                  <a:ext cx="12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F02C57-4275-4A2F-9639-A78744BBD820}"/>
                    </a:ext>
                  </a:extLst>
                </p14:cNvPr>
                <p14:cNvContentPartPr/>
                <p14:nvPr/>
              </p14:nvContentPartPr>
              <p14:xfrm>
                <a:off x="6593329" y="2642299"/>
                <a:ext cx="31680" cy="231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F02C57-4275-4A2F-9639-A78744BBD8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84689" y="2633659"/>
                  <a:ext cx="49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A3538E-A42E-48DC-A3B5-66922F05B6B8}"/>
                    </a:ext>
                  </a:extLst>
                </p14:cNvPr>
                <p14:cNvContentPartPr/>
                <p14:nvPr/>
              </p14:nvContentPartPr>
              <p14:xfrm>
                <a:off x="6648049" y="2678299"/>
                <a:ext cx="90360" cy="18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A3538E-A42E-48DC-A3B5-66922F05B6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39409" y="2669659"/>
                  <a:ext cx="108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D0FFE3-C683-4226-9612-F0BB7B070FDE}"/>
                    </a:ext>
                  </a:extLst>
                </p14:cNvPr>
                <p14:cNvContentPartPr/>
                <p14:nvPr/>
              </p14:nvContentPartPr>
              <p14:xfrm>
                <a:off x="6818329" y="2673259"/>
                <a:ext cx="103320" cy="18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D0FFE3-C683-4226-9612-F0BB7B070F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09689" y="2664619"/>
                  <a:ext cx="12096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4177B41-E264-423C-A7F1-DDCF77A60288}"/>
              </a:ext>
            </a:extLst>
          </p:cNvPr>
          <p:cNvGrpSpPr/>
          <p:nvPr/>
        </p:nvGrpSpPr>
        <p:grpSpPr>
          <a:xfrm>
            <a:off x="4087369" y="3536539"/>
            <a:ext cx="389160" cy="179640"/>
            <a:chOff x="4087369" y="3536539"/>
            <a:chExt cx="38916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00C0DB-8949-4099-81C4-5DB9294E9B63}"/>
                    </a:ext>
                  </a:extLst>
                </p14:cNvPr>
                <p14:cNvContentPartPr/>
                <p14:nvPr/>
              </p14:nvContentPartPr>
              <p14:xfrm>
                <a:off x="4101409" y="3651019"/>
                <a:ext cx="2160" cy="7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00C0DB-8949-4099-81C4-5DB9294E9B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92409" y="3642379"/>
                  <a:ext cx="19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25396A-C709-40B6-8005-BC8B44468AE6}"/>
                    </a:ext>
                  </a:extLst>
                </p14:cNvPr>
                <p14:cNvContentPartPr/>
                <p14:nvPr/>
              </p14:nvContentPartPr>
              <p14:xfrm>
                <a:off x="4087369" y="3572539"/>
                <a:ext cx="81000" cy="143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25396A-C709-40B6-8005-BC8B44468A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78369" y="3563539"/>
                  <a:ext cx="98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76C2CFF-5F2D-489E-A27B-9843DA5ABC47}"/>
                    </a:ext>
                  </a:extLst>
                </p14:cNvPr>
                <p14:cNvContentPartPr/>
                <p14:nvPr/>
              </p14:nvContentPartPr>
              <p14:xfrm>
                <a:off x="4201129" y="3582259"/>
                <a:ext cx="132480" cy="11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76C2CFF-5F2D-489E-A27B-9843DA5ABC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92489" y="3573619"/>
                  <a:ext cx="150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9240F7C-18D0-4233-B6A6-236DCE6C965F}"/>
                    </a:ext>
                  </a:extLst>
                </p14:cNvPr>
                <p14:cNvContentPartPr/>
                <p14:nvPr/>
              </p14:nvContentPartPr>
              <p14:xfrm>
                <a:off x="4356649" y="3536539"/>
                <a:ext cx="119880" cy="135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9240F7C-18D0-4233-B6A6-236DCE6C965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8009" y="3527539"/>
                  <a:ext cx="13752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240B04C-4A0D-4C30-B957-00DB1DE51812}"/>
                  </a:ext>
                </a:extLst>
              </p14:cNvPr>
              <p14:cNvContentPartPr/>
              <p14:nvPr/>
            </p14:nvContentPartPr>
            <p14:xfrm>
              <a:off x="5485969" y="4594579"/>
              <a:ext cx="5760" cy="8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240B04C-4A0D-4C30-B957-00DB1DE5181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7329" y="4585579"/>
                <a:ext cx="234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A152C22-22C0-4DFD-AE5D-3E19C78D879D}"/>
              </a:ext>
            </a:extLst>
          </p:cNvPr>
          <p:cNvGrpSpPr/>
          <p:nvPr/>
        </p:nvGrpSpPr>
        <p:grpSpPr>
          <a:xfrm>
            <a:off x="5475889" y="4518259"/>
            <a:ext cx="1014480" cy="239760"/>
            <a:chOff x="5475889" y="4518259"/>
            <a:chExt cx="101448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E511776-534C-4AFA-83F7-7332CDDD407A}"/>
                    </a:ext>
                  </a:extLst>
                </p14:cNvPr>
                <p14:cNvContentPartPr/>
                <p14:nvPr/>
              </p14:nvContentPartPr>
              <p14:xfrm>
                <a:off x="5475889" y="4578019"/>
                <a:ext cx="127080" cy="162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E511776-534C-4AFA-83F7-7332CDDD40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67249" y="4569019"/>
                  <a:ext cx="14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3EEACC-2A85-4D4B-9CCE-7E196704A794}"/>
                    </a:ext>
                  </a:extLst>
                </p14:cNvPr>
                <p14:cNvContentPartPr/>
                <p14:nvPr/>
              </p14:nvContentPartPr>
              <p14:xfrm>
                <a:off x="5603689" y="4619779"/>
                <a:ext cx="160920" cy="138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3EEACC-2A85-4D4B-9CCE-7E196704A7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4689" y="4610779"/>
                  <a:ext cx="178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8DBE20-566D-49B4-B5C1-0110B28DDD80}"/>
                    </a:ext>
                  </a:extLst>
                </p14:cNvPr>
                <p14:cNvContentPartPr/>
                <p14:nvPr/>
              </p14:nvContentPartPr>
              <p14:xfrm>
                <a:off x="5781169" y="4635979"/>
                <a:ext cx="134280" cy="119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8DBE20-566D-49B4-B5C1-0110B28DDD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72529" y="4627339"/>
                  <a:ext cx="151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5D70CD9-95CC-4150-89EF-0A16B16CF1EF}"/>
                    </a:ext>
                  </a:extLst>
                </p14:cNvPr>
                <p14:cNvContentPartPr/>
                <p14:nvPr/>
              </p14:nvContentPartPr>
              <p14:xfrm>
                <a:off x="5982769" y="4661179"/>
                <a:ext cx="56160" cy="44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5D70CD9-95CC-4150-89EF-0A16B16CF1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74129" y="4652179"/>
                  <a:ext cx="73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4DA40E-004E-4F84-BF20-32952C9D8733}"/>
                    </a:ext>
                  </a:extLst>
                </p14:cNvPr>
                <p14:cNvContentPartPr/>
                <p14:nvPr/>
              </p14:nvContentPartPr>
              <p14:xfrm>
                <a:off x="6095449" y="4541299"/>
                <a:ext cx="99360" cy="149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4DA40E-004E-4F84-BF20-32952C9D87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86449" y="4532659"/>
                  <a:ext cx="117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4A8659C-3B6F-4AD9-86AF-9092811E5831}"/>
                    </a:ext>
                  </a:extLst>
                </p14:cNvPr>
                <p14:cNvContentPartPr/>
                <p14:nvPr/>
              </p14:nvContentPartPr>
              <p14:xfrm>
                <a:off x="6245209" y="4623739"/>
                <a:ext cx="91800" cy="78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4A8659C-3B6F-4AD9-86AF-9092811E58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36569" y="4614739"/>
                  <a:ext cx="109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0EF852-BD38-4725-B79C-BB562A1F1860}"/>
                    </a:ext>
                  </a:extLst>
                </p14:cNvPr>
                <p14:cNvContentPartPr/>
                <p14:nvPr/>
              </p14:nvContentPartPr>
              <p14:xfrm>
                <a:off x="6346009" y="4518259"/>
                <a:ext cx="144360" cy="150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0EF852-BD38-4725-B79C-BB562A1F18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37009" y="4509259"/>
                  <a:ext cx="1620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F6C7F2F-8549-443E-A01A-40D00E83500E}"/>
              </a:ext>
            </a:extLst>
          </p:cNvPr>
          <p:cNvGrpSpPr/>
          <p:nvPr/>
        </p:nvGrpSpPr>
        <p:grpSpPr>
          <a:xfrm>
            <a:off x="1135369" y="3282019"/>
            <a:ext cx="1577880" cy="1832400"/>
            <a:chOff x="1135369" y="3282019"/>
            <a:chExt cx="1577880" cy="18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EF40E2C-5AC8-4B52-8279-A22A983B1CD5}"/>
                    </a:ext>
                  </a:extLst>
                </p14:cNvPr>
                <p14:cNvContentPartPr/>
                <p14:nvPr/>
              </p14:nvContentPartPr>
              <p14:xfrm>
                <a:off x="1135369" y="3282019"/>
                <a:ext cx="258120" cy="198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EF40E2C-5AC8-4B52-8279-A22A983B1C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6729" y="3273379"/>
                  <a:ext cx="275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D87772-BBBD-4B80-A3D6-6BEFA4C2B213}"/>
                    </a:ext>
                  </a:extLst>
                </p14:cNvPr>
                <p14:cNvContentPartPr/>
                <p14:nvPr/>
              </p14:nvContentPartPr>
              <p14:xfrm>
                <a:off x="1195849" y="3560659"/>
                <a:ext cx="207360" cy="142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D87772-BBBD-4B80-A3D6-6BEFA4C2B2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7209" y="3552019"/>
                  <a:ext cx="225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B877A22-A338-4961-BF03-CD3A7F552BB2}"/>
                    </a:ext>
                  </a:extLst>
                </p14:cNvPr>
                <p14:cNvContentPartPr/>
                <p14:nvPr/>
              </p14:nvContentPartPr>
              <p14:xfrm>
                <a:off x="2277649" y="3973579"/>
                <a:ext cx="385920" cy="12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B877A22-A338-4961-BF03-CD3A7F552B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68649" y="3964579"/>
                  <a:ext cx="403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F4F065-734F-435A-8930-17F5ACC4FFF9}"/>
                    </a:ext>
                  </a:extLst>
                </p14:cNvPr>
                <p14:cNvContentPartPr/>
                <p14:nvPr/>
              </p14:nvContentPartPr>
              <p14:xfrm>
                <a:off x="2310409" y="4245019"/>
                <a:ext cx="387720" cy="13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F4F065-734F-435A-8930-17F5ACC4FF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01409" y="4236019"/>
                  <a:ext cx="405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4F9833-543B-4300-B493-5882D43AC3BA}"/>
                    </a:ext>
                  </a:extLst>
                </p14:cNvPr>
                <p14:cNvContentPartPr/>
                <p14:nvPr/>
              </p14:nvContentPartPr>
              <p14:xfrm>
                <a:off x="2083609" y="3805099"/>
                <a:ext cx="135000" cy="142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4F9833-543B-4300-B493-5882D43AC3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74609" y="3796459"/>
                  <a:ext cx="152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C44E8DA-373E-4620-9637-109E9275EA0E}"/>
                    </a:ext>
                  </a:extLst>
                </p14:cNvPr>
                <p14:cNvContentPartPr/>
                <p14:nvPr/>
              </p14:nvContentPartPr>
              <p14:xfrm>
                <a:off x="2213569" y="3762259"/>
                <a:ext cx="77760" cy="91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C44E8DA-373E-4620-9637-109E9275EA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04929" y="3753259"/>
                  <a:ext cx="95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E8AB16-9045-48AE-B84C-A8D723A37FE7}"/>
                    </a:ext>
                  </a:extLst>
                </p14:cNvPr>
                <p14:cNvContentPartPr/>
                <p14:nvPr/>
              </p14:nvContentPartPr>
              <p14:xfrm>
                <a:off x="2315809" y="3654619"/>
                <a:ext cx="147960" cy="195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E8AB16-9045-48AE-B84C-A8D723A37F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06809" y="3645979"/>
                  <a:ext cx="165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546C06-EC59-46DD-BEB0-740FDA1C6769}"/>
                    </a:ext>
                  </a:extLst>
                </p14:cNvPr>
                <p14:cNvContentPartPr/>
                <p14:nvPr/>
              </p14:nvContentPartPr>
              <p14:xfrm>
                <a:off x="2504449" y="3574339"/>
                <a:ext cx="32760" cy="114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546C06-EC59-46DD-BEB0-740FDA1C67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95449" y="3565339"/>
                  <a:ext cx="50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4D8F53-C8A1-4C70-9A1F-BD2C32D7AFC0}"/>
                    </a:ext>
                  </a:extLst>
                </p14:cNvPr>
                <p14:cNvContentPartPr/>
                <p14:nvPr/>
              </p14:nvContentPartPr>
              <p14:xfrm>
                <a:off x="2528569" y="3451939"/>
                <a:ext cx="184680" cy="208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4D8F53-C8A1-4C70-9A1F-BD2C32D7AF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19929" y="3442939"/>
                  <a:ext cx="202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72C6FEA-1268-4015-9B4C-F3830D2DC982}"/>
                    </a:ext>
                  </a:extLst>
                </p14:cNvPr>
                <p14:cNvContentPartPr/>
                <p14:nvPr/>
              </p14:nvContentPartPr>
              <p14:xfrm>
                <a:off x="1775089" y="4288219"/>
                <a:ext cx="84600" cy="12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72C6FEA-1268-4015-9B4C-F3830D2DC9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6449" y="4279219"/>
                  <a:ext cx="102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5A93ECE-4AC9-4A6F-9E24-F95CC25345E2}"/>
                    </a:ext>
                  </a:extLst>
                </p14:cNvPr>
                <p14:cNvContentPartPr/>
                <p14:nvPr/>
              </p14:nvContentPartPr>
              <p14:xfrm>
                <a:off x="1917289" y="4286059"/>
                <a:ext cx="140040" cy="109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5A93ECE-4AC9-4A6F-9E24-F95CC25345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08289" y="4277419"/>
                  <a:ext cx="157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7B9EBD5-3413-4386-8956-05B9B08C9431}"/>
                    </a:ext>
                  </a:extLst>
                </p14:cNvPr>
                <p14:cNvContentPartPr/>
                <p14:nvPr/>
              </p14:nvContentPartPr>
              <p14:xfrm>
                <a:off x="2073889" y="4225219"/>
                <a:ext cx="99000" cy="118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7B9EBD5-3413-4386-8956-05B9B08C94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5249" y="4216219"/>
                  <a:ext cx="116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150928F-2BB5-4C2B-9F79-984894D23967}"/>
                    </a:ext>
                  </a:extLst>
                </p14:cNvPr>
                <p14:cNvContentPartPr/>
                <p14:nvPr/>
              </p14:nvContentPartPr>
              <p14:xfrm>
                <a:off x="1350649" y="3871699"/>
                <a:ext cx="1238040" cy="1058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150928F-2BB5-4C2B-9F79-984894D239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41649" y="3863059"/>
                  <a:ext cx="125568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81DAB6D-DDEC-4230-BFB6-5CBF432A466F}"/>
                    </a:ext>
                  </a:extLst>
                </p14:cNvPr>
                <p14:cNvContentPartPr/>
                <p14:nvPr/>
              </p14:nvContentPartPr>
              <p14:xfrm>
                <a:off x="1613089" y="4446979"/>
                <a:ext cx="1023120" cy="667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81DAB6D-DDEC-4230-BFB6-5CBF432A46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04089" y="4437979"/>
                  <a:ext cx="1040760" cy="68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A0052CB-5910-47B5-821B-EF571DB9A432}"/>
              </a:ext>
            </a:extLst>
          </p:cNvPr>
          <p:cNvGrpSpPr/>
          <p:nvPr/>
        </p:nvGrpSpPr>
        <p:grpSpPr>
          <a:xfrm>
            <a:off x="5015809" y="4441579"/>
            <a:ext cx="97560" cy="162360"/>
            <a:chOff x="5015809" y="4441579"/>
            <a:chExt cx="9756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44DFE9C-2466-419F-BD9F-D2DE747B2F1A}"/>
                    </a:ext>
                  </a:extLst>
                </p14:cNvPr>
                <p14:cNvContentPartPr/>
                <p14:nvPr/>
              </p14:nvContentPartPr>
              <p14:xfrm>
                <a:off x="5065129" y="4441579"/>
                <a:ext cx="10800" cy="162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44DFE9C-2466-419F-BD9F-D2DE747B2F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56129" y="4432939"/>
                  <a:ext cx="28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D4B4A6-0E3D-4D87-8245-AFBF14485421}"/>
                    </a:ext>
                  </a:extLst>
                </p14:cNvPr>
                <p14:cNvContentPartPr/>
                <p14:nvPr/>
              </p14:nvContentPartPr>
              <p14:xfrm>
                <a:off x="5015809" y="4457779"/>
                <a:ext cx="97560" cy="42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D4B4A6-0E3D-4D87-8245-AFBF144854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07169" y="4448779"/>
                  <a:ext cx="1152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4C0990-0276-4D97-900D-6EF527CA7249}"/>
                  </a:ext>
                </a:extLst>
              </p14:cNvPr>
              <p14:cNvContentPartPr/>
              <p14:nvPr/>
            </p14:nvContentPartPr>
            <p14:xfrm>
              <a:off x="5075929" y="4697179"/>
              <a:ext cx="117720" cy="215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4C0990-0276-4D97-900D-6EF527CA724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66929" y="4688539"/>
                <a:ext cx="13536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7D236C-EF2B-4088-AE7C-10F2E8923D26}"/>
                  </a:ext>
                </a:extLst>
              </p14:cNvPr>
              <p14:cNvContentPartPr/>
              <p14:nvPr/>
            </p14:nvContentPartPr>
            <p14:xfrm>
              <a:off x="1647649" y="1895299"/>
              <a:ext cx="319320" cy="16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7D236C-EF2B-4088-AE7C-10F2E8923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9009" y="1886299"/>
                <a:ext cx="336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F81E26-15B7-4604-90D8-2DB81111414E}"/>
                  </a:ext>
                </a:extLst>
              </p14:cNvPr>
              <p14:cNvContentPartPr/>
              <p14:nvPr/>
            </p14:nvContentPartPr>
            <p14:xfrm>
              <a:off x="2082529" y="1838779"/>
              <a:ext cx="363240" cy="14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F81E26-15B7-4604-90D8-2DB811114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889" y="1830139"/>
                <a:ext cx="380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F1FAB7-656E-4983-A097-05C8E977FF6B}"/>
                  </a:ext>
                </a:extLst>
              </p14:cNvPr>
              <p14:cNvContentPartPr/>
              <p14:nvPr/>
            </p14:nvContentPartPr>
            <p14:xfrm>
              <a:off x="2473489" y="1879099"/>
              <a:ext cx="196920" cy="83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F1FAB7-656E-4983-A097-05C8E977FF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4849" y="1870459"/>
                <a:ext cx="214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666926F-1246-4298-9325-0647A627425C}"/>
                  </a:ext>
                </a:extLst>
              </p14:cNvPr>
              <p14:cNvContentPartPr/>
              <p14:nvPr/>
            </p14:nvContentPartPr>
            <p14:xfrm>
              <a:off x="2753569" y="1714219"/>
              <a:ext cx="138240" cy="23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666926F-1246-4298-9325-0647A62742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4929" y="1705219"/>
                <a:ext cx="155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93BB7F-CF3D-4C33-89ED-A76999B9391D}"/>
                  </a:ext>
                </a:extLst>
              </p14:cNvPr>
              <p14:cNvContentPartPr/>
              <p14:nvPr/>
            </p14:nvContentPartPr>
            <p14:xfrm>
              <a:off x="2917009" y="1836619"/>
              <a:ext cx="84600" cy="7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93BB7F-CF3D-4C33-89ED-A76999B939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8009" y="1827619"/>
                <a:ext cx="102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13B774E-9AA8-43CA-83F8-D75E3EDED813}"/>
                  </a:ext>
                </a:extLst>
              </p14:cNvPr>
              <p14:cNvContentPartPr/>
              <p14:nvPr/>
            </p14:nvContentPartPr>
            <p14:xfrm>
              <a:off x="3056329" y="1826179"/>
              <a:ext cx="90360" cy="101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13B774E-9AA8-43CA-83F8-D75E3EDED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7689" y="1817179"/>
                <a:ext cx="10800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2A8995B-4596-454D-A3ED-EDFFCA2C7E81}"/>
              </a:ext>
            </a:extLst>
          </p:cNvPr>
          <p:cNvGrpSpPr/>
          <p:nvPr/>
        </p:nvGrpSpPr>
        <p:grpSpPr>
          <a:xfrm>
            <a:off x="3355129" y="1593259"/>
            <a:ext cx="2143080" cy="375840"/>
            <a:chOff x="3355129" y="1593259"/>
            <a:chExt cx="214308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08AB9F-090E-4D30-90BD-343031988C3E}"/>
                    </a:ext>
                  </a:extLst>
                </p14:cNvPr>
                <p14:cNvContentPartPr/>
                <p14:nvPr/>
              </p14:nvContentPartPr>
              <p14:xfrm>
                <a:off x="3355129" y="1797379"/>
                <a:ext cx="143280" cy="11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08AB9F-090E-4D30-90BD-343031988C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6489" y="1788379"/>
                  <a:ext cx="160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633EF3-71B1-4409-8C71-676457154DAC}"/>
                    </a:ext>
                  </a:extLst>
                </p14:cNvPr>
                <p14:cNvContentPartPr/>
                <p14:nvPr/>
              </p14:nvContentPartPr>
              <p14:xfrm>
                <a:off x="3514969" y="1820419"/>
                <a:ext cx="108720" cy="9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633EF3-71B1-4409-8C71-676457154D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6329" y="1811779"/>
                  <a:ext cx="126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DE3415-7DE2-4602-9487-2ECCEDEB3BDA}"/>
                    </a:ext>
                  </a:extLst>
                </p14:cNvPr>
                <p14:cNvContentPartPr/>
                <p14:nvPr/>
              </p14:nvContentPartPr>
              <p14:xfrm>
                <a:off x="3655009" y="1799899"/>
                <a:ext cx="109080" cy="12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DE3415-7DE2-4602-9487-2ECCEDEB3B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46009" y="1791259"/>
                  <a:ext cx="126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DE6E95-78A4-4D4A-AC70-3BA5598CBFF1}"/>
                    </a:ext>
                  </a:extLst>
                </p14:cNvPr>
                <p14:cNvContentPartPr/>
                <p14:nvPr/>
              </p14:nvContentPartPr>
              <p14:xfrm>
                <a:off x="3784609" y="1750219"/>
                <a:ext cx="136440" cy="14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DE6E95-78A4-4D4A-AC70-3BA5598CBF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5969" y="1741579"/>
                  <a:ext cx="154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142CC9-92B7-42AF-9CF3-7477285E3531}"/>
                    </a:ext>
                  </a:extLst>
                </p14:cNvPr>
                <p14:cNvContentPartPr/>
                <p14:nvPr/>
              </p14:nvContentPartPr>
              <p14:xfrm>
                <a:off x="4029409" y="1653739"/>
                <a:ext cx="135000" cy="20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142CC9-92B7-42AF-9CF3-7477285E35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0409" y="1644739"/>
                  <a:ext cx="152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DA89D6-B708-4E10-B3AD-639B01954043}"/>
                    </a:ext>
                  </a:extLst>
                </p14:cNvPr>
                <p14:cNvContentPartPr/>
                <p14:nvPr/>
              </p14:nvContentPartPr>
              <p14:xfrm>
                <a:off x="4195729" y="1646899"/>
                <a:ext cx="16560" cy="20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DA89D6-B708-4E10-B3AD-639B019540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7089" y="1637899"/>
                  <a:ext cx="34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D55FEA-1985-4F92-BE19-5986F2FD4571}"/>
                    </a:ext>
                  </a:extLst>
                </p14:cNvPr>
                <p14:cNvContentPartPr/>
                <p14:nvPr/>
              </p14:nvContentPartPr>
              <p14:xfrm>
                <a:off x="4268089" y="1742659"/>
                <a:ext cx="6588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D55FEA-1985-4F92-BE19-5986F2FD45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9089" y="1734019"/>
                  <a:ext cx="83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A15304-3D65-4C3C-A896-B76D7BDB40E4}"/>
                    </a:ext>
                  </a:extLst>
                </p14:cNvPr>
                <p14:cNvContentPartPr/>
                <p14:nvPr/>
              </p14:nvContentPartPr>
              <p14:xfrm>
                <a:off x="4450969" y="1852459"/>
                <a:ext cx="38880" cy="11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A15304-3D65-4C3C-A896-B76D7BDB40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1969" y="1843459"/>
                  <a:ext cx="56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434865-F699-4A25-88F5-ABF0608BDDD6}"/>
                    </a:ext>
                  </a:extLst>
                </p14:cNvPr>
                <p14:cNvContentPartPr/>
                <p14:nvPr/>
              </p14:nvContentPartPr>
              <p14:xfrm>
                <a:off x="4594249" y="1660219"/>
                <a:ext cx="72360" cy="245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434865-F699-4A25-88F5-ABF0608BDD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5249" y="1651219"/>
                  <a:ext cx="90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8B40EC-DE6F-42D5-BEC0-689DDA9F7E77}"/>
                    </a:ext>
                  </a:extLst>
                </p14:cNvPr>
                <p14:cNvContentPartPr/>
                <p14:nvPr/>
              </p14:nvContentPartPr>
              <p14:xfrm>
                <a:off x="4680289" y="1782979"/>
                <a:ext cx="108000" cy="9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8B40EC-DE6F-42D5-BEC0-689DDA9F7E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1289" y="1773979"/>
                  <a:ext cx="125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A89934-4A07-4A1A-B361-10F8B0F36EEE}"/>
                    </a:ext>
                  </a:extLst>
                </p14:cNvPr>
                <p14:cNvContentPartPr/>
                <p14:nvPr/>
              </p14:nvContentPartPr>
              <p14:xfrm>
                <a:off x="4844449" y="1593259"/>
                <a:ext cx="220320" cy="25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A89934-4A07-4A1A-B361-10F8B0F36E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35449" y="1584619"/>
                  <a:ext cx="237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09973A-01ED-4CEE-B9B8-D495A54E2A27}"/>
                    </a:ext>
                  </a:extLst>
                </p14:cNvPr>
                <p14:cNvContentPartPr/>
                <p14:nvPr/>
              </p14:nvContentPartPr>
              <p14:xfrm>
                <a:off x="5080609" y="1705219"/>
                <a:ext cx="252000" cy="13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09973A-01ED-4CEE-B9B8-D495A54E2A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1969" y="1696579"/>
                  <a:ext cx="26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AF348B-9D71-4AE5-95BA-C342F3F04228}"/>
                    </a:ext>
                  </a:extLst>
                </p14:cNvPr>
                <p14:cNvContentPartPr/>
                <p14:nvPr/>
              </p14:nvContentPartPr>
              <p14:xfrm>
                <a:off x="5384449" y="1712419"/>
                <a:ext cx="113760" cy="16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AF348B-9D71-4AE5-95BA-C342F3F042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809" y="1703779"/>
                  <a:ext cx="1314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16DE84-51C9-487A-80DA-5C9DD1B11305}"/>
              </a:ext>
            </a:extLst>
          </p:cNvPr>
          <p:cNvGrpSpPr/>
          <p:nvPr/>
        </p:nvGrpSpPr>
        <p:grpSpPr>
          <a:xfrm>
            <a:off x="5773249" y="1641499"/>
            <a:ext cx="631800" cy="240480"/>
            <a:chOff x="5773249" y="1641499"/>
            <a:chExt cx="63180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B05180-4F1D-4FE4-9A72-5253BD774B1B}"/>
                    </a:ext>
                  </a:extLst>
                </p14:cNvPr>
                <p14:cNvContentPartPr/>
                <p14:nvPr/>
              </p14:nvContentPartPr>
              <p14:xfrm>
                <a:off x="5773249" y="1721419"/>
                <a:ext cx="168120" cy="16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B05180-4F1D-4FE4-9A72-5253BD774B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4609" y="1712419"/>
                  <a:ext cx="185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C98239-C641-4626-A47F-BF21A2D7A098}"/>
                    </a:ext>
                  </a:extLst>
                </p14:cNvPr>
                <p14:cNvContentPartPr/>
                <p14:nvPr/>
              </p14:nvContentPartPr>
              <p14:xfrm>
                <a:off x="5964409" y="1738699"/>
                <a:ext cx="116280" cy="10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C98239-C641-4626-A47F-BF21A2D7A0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5409" y="1729699"/>
                  <a:ext cx="13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2F8C42-0C29-4464-ADF8-D9B83BC04D7F}"/>
                    </a:ext>
                  </a:extLst>
                </p14:cNvPr>
                <p14:cNvContentPartPr/>
                <p14:nvPr/>
              </p14:nvContentPartPr>
              <p14:xfrm>
                <a:off x="6108769" y="1725019"/>
                <a:ext cx="141480" cy="12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2F8C42-0C29-4464-ADF8-D9B83BC04D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0129" y="1716019"/>
                  <a:ext cx="159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317F70-2499-4C1B-976C-00DDEE4150F7}"/>
                    </a:ext>
                  </a:extLst>
                </p14:cNvPr>
                <p14:cNvContentPartPr/>
                <p14:nvPr/>
              </p14:nvContentPartPr>
              <p14:xfrm>
                <a:off x="6281929" y="1641499"/>
                <a:ext cx="1044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317F70-2499-4C1B-976C-00DDEE4150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2929" y="1632499"/>
                  <a:ext cx="2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A34899-0167-4BAE-9806-B46846E36AFD}"/>
                    </a:ext>
                  </a:extLst>
                </p14:cNvPr>
                <p14:cNvContentPartPr/>
                <p14:nvPr/>
              </p14:nvContentPartPr>
              <p14:xfrm>
                <a:off x="6335209" y="1699099"/>
                <a:ext cx="69840" cy="9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A34899-0167-4BAE-9806-B46846E36A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26209" y="1690099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5C842C-6367-49B2-ADAE-EB8D01DA1A28}"/>
              </a:ext>
            </a:extLst>
          </p:cNvPr>
          <p:cNvGrpSpPr/>
          <p:nvPr/>
        </p:nvGrpSpPr>
        <p:grpSpPr>
          <a:xfrm>
            <a:off x="6583969" y="1532419"/>
            <a:ext cx="289800" cy="251640"/>
            <a:chOff x="6583969" y="1532419"/>
            <a:chExt cx="28980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F3835B-D3E1-4283-A181-05169A58F4B5}"/>
                    </a:ext>
                  </a:extLst>
                </p14:cNvPr>
                <p14:cNvContentPartPr/>
                <p14:nvPr/>
              </p14:nvContentPartPr>
              <p14:xfrm>
                <a:off x="6583969" y="1546459"/>
                <a:ext cx="107640" cy="206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F3835B-D3E1-4283-A181-05169A58F4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74969" y="1537819"/>
                  <a:ext cx="125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1371BC-EAFB-4A22-A34E-AA5C667C56D3}"/>
                    </a:ext>
                  </a:extLst>
                </p14:cNvPr>
                <p14:cNvContentPartPr/>
                <p14:nvPr/>
              </p14:nvContentPartPr>
              <p14:xfrm>
                <a:off x="6730489" y="1532419"/>
                <a:ext cx="143280" cy="25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1371BC-EAFB-4A22-A34E-AA5C667C56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1489" y="1523419"/>
                  <a:ext cx="16092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C835CC7-5DD0-4F9B-9522-690758CA5092}"/>
                  </a:ext>
                </a:extLst>
              </p14:cNvPr>
              <p14:cNvContentPartPr/>
              <p14:nvPr/>
            </p14:nvContentPartPr>
            <p14:xfrm>
              <a:off x="239689" y="1017259"/>
              <a:ext cx="456120" cy="1019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C835CC7-5DD0-4F9B-9522-690758CA50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0689" y="1008259"/>
                <a:ext cx="47376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9250691-03CF-4FBC-BCDB-9AB65376269C}"/>
                  </a:ext>
                </a:extLst>
              </p14:cNvPr>
              <p14:cNvContentPartPr/>
              <p14:nvPr/>
            </p14:nvContentPartPr>
            <p14:xfrm>
              <a:off x="3104209" y="1137139"/>
              <a:ext cx="672840" cy="122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9250691-03CF-4FBC-BCDB-9AB6537626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95569" y="1128139"/>
                <a:ext cx="690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EC008E-FBE6-47A6-AE7A-B2FE55C3D791}"/>
                  </a:ext>
                </a:extLst>
              </p14:cNvPr>
              <p14:cNvContentPartPr/>
              <p14:nvPr/>
            </p14:nvContentPartPr>
            <p14:xfrm>
              <a:off x="392329" y="2608819"/>
              <a:ext cx="288720" cy="106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EC008E-FBE6-47A6-AE7A-B2FE55C3D7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3329" y="2600179"/>
                <a:ext cx="3063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4A0A763-3ED9-44DA-A4C1-5F37AB84977C}"/>
                  </a:ext>
                </a:extLst>
              </p14:cNvPr>
              <p14:cNvContentPartPr/>
              <p14:nvPr/>
            </p14:nvContentPartPr>
            <p14:xfrm>
              <a:off x="4730689" y="3413419"/>
              <a:ext cx="1034640" cy="20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4A0A763-3ED9-44DA-A4C1-5F37AB8497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21689" y="3404779"/>
                <a:ext cx="10522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A7F43-1704-49C5-8D6A-68E2A44251F6}"/>
                  </a:ext>
                </a:extLst>
              </p14:cNvPr>
              <p14:cNvContentPartPr/>
              <p14:nvPr/>
            </p14:nvContentPartPr>
            <p14:xfrm>
              <a:off x="4344409" y="2049739"/>
              <a:ext cx="784800" cy="5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A7F43-1704-49C5-8D6A-68E2A4425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5769" y="2040739"/>
                <a:ext cx="8024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AED758-AC86-47F1-BD7C-E2F1333EF302}"/>
                  </a:ext>
                </a:extLst>
              </p14:cNvPr>
              <p14:cNvContentPartPr/>
              <p14:nvPr/>
            </p14:nvContentPartPr>
            <p14:xfrm>
              <a:off x="1964449" y="2395699"/>
              <a:ext cx="28656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AED758-AC86-47F1-BD7C-E2F1333EF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5809" y="2386699"/>
                <a:ext cx="304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E4E92C-57B5-465B-B528-443545B609C8}"/>
                  </a:ext>
                </a:extLst>
              </p14:cNvPr>
              <p14:cNvContentPartPr/>
              <p14:nvPr/>
            </p14:nvContentPartPr>
            <p14:xfrm>
              <a:off x="918289" y="2955859"/>
              <a:ext cx="20736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E4E92C-57B5-465B-B528-443545B609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649" y="2947219"/>
                <a:ext cx="22500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FABD4FE-159D-4752-9F86-5E5ACBA417A9}"/>
              </a:ext>
            </a:extLst>
          </p:cNvPr>
          <p:cNvGrpSpPr/>
          <p:nvPr/>
        </p:nvGrpSpPr>
        <p:grpSpPr>
          <a:xfrm>
            <a:off x="3416689" y="3400459"/>
            <a:ext cx="3256560" cy="69840"/>
            <a:chOff x="3416689" y="3400459"/>
            <a:chExt cx="325656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CDB319-7AD9-4571-86A7-BF656A3877B2}"/>
                    </a:ext>
                  </a:extLst>
                </p14:cNvPr>
                <p14:cNvContentPartPr/>
                <p14:nvPr/>
              </p14:nvContentPartPr>
              <p14:xfrm>
                <a:off x="3416689" y="3400459"/>
                <a:ext cx="1153080" cy="6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CDB319-7AD9-4571-86A7-BF656A3877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08049" y="3391459"/>
                  <a:ext cx="1170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D5E7B5-9BBD-4090-B50A-65FC6161EC50}"/>
                    </a:ext>
                  </a:extLst>
                </p14:cNvPr>
                <p14:cNvContentPartPr/>
                <p14:nvPr/>
              </p14:nvContentPartPr>
              <p14:xfrm>
                <a:off x="5317849" y="3423139"/>
                <a:ext cx="1355400" cy="2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D5E7B5-9BBD-4090-B50A-65FC6161EC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9209" y="3414139"/>
                  <a:ext cx="13730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B677FE-5784-43EE-9A43-380308A351DB}"/>
                  </a:ext>
                </a:extLst>
              </p14:cNvPr>
              <p14:cNvContentPartPr/>
              <p14:nvPr/>
            </p14:nvContentPartPr>
            <p14:xfrm>
              <a:off x="1573129" y="3716539"/>
              <a:ext cx="1535760" cy="39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B677FE-5784-43EE-9A43-380308A351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4489" y="3707899"/>
                <a:ext cx="15534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6CFF8-2F71-4F62-BB11-5AEE243437A1}"/>
                  </a:ext>
                </a:extLst>
              </p14:cNvPr>
              <p14:cNvContentPartPr/>
              <p14:nvPr/>
            </p14:nvContentPartPr>
            <p14:xfrm>
              <a:off x="3360889" y="719179"/>
              <a:ext cx="330840" cy="2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6CFF8-2F71-4F62-BB11-5AEE24343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1889" y="710539"/>
                <a:ext cx="348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C9971-D322-48A3-B2E3-E72885C6DD32}"/>
                  </a:ext>
                </a:extLst>
              </p14:cNvPr>
              <p14:cNvContentPartPr/>
              <p14:nvPr/>
            </p14:nvContentPartPr>
            <p14:xfrm>
              <a:off x="1545049" y="953539"/>
              <a:ext cx="894240" cy="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C9971-D322-48A3-B2E3-E72885C6D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409" y="944899"/>
                <a:ext cx="911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7216DD-2FDD-4781-82A5-4FE771F5060E}"/>
                  </a:ext>
                </a:extLst>
              </p14:cNvPr>
              <p14:cNvContentPartPr/>
              <p14:nvPr/>
            </p14:nvContentPartPr>
            <p14:xfrm>
              <a:off x="5062609" y="1177819"/>
              <a:ext cx="613440" cy="7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7216DD-2FDD-4781-82A5-4FE771F506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3969" y="1168819"/>
                <a:ext cx="631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A1D6E0-ABE2-494E-A771-DF537E7F9792}"/>
                  </a:ext>
                </a:extLst>
              </p14:cNvPr>
              <p14:cNvContentPartPr/>
              <p14:nvPr/>
            </p14:nvContentPartPr>
            <p14:xfrm>
              <a:off x="1842409" y="1453939"/>
              <a:ext cx="64908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A1D6E0-ABE2-494E-A771-DF537E7F97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3409" y="1444939"/>
                <a:ext cx="666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719C86-96A6-4F7B-A63A-5687B0405B96}"/>
                  </a:ext>
                </a:extLst>
              </p14:cNvPr>
              <p14:cNvContentPartPr/>
              <p14:nvPr/>
            </p14:nvContentPartPr>
            <p14:xfrm>
              <a:off x="821809" y="2945059"/>
              <a:ext cx="265680" cy="8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719C86-96A6-4F7B-A63A-5687B0405B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809" y="2936059"/>
                <a:ext cx="283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7E2D38-2CD8-400C-B11D-08F2BFAD60EE}"/>
                  </a:ext>
                </a:extLst>
              </p14:cNvPr>
              <p14:cNvContentPartPr/>
              <p14:nvPr/>
            </p14:nvContentPartPr>
            <p14:xfrm>
              <a:off x="865369" y="3172219"/>
              <a:ext cx="236520" cy="12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7E2D38-2CD8-400C-B11D-08F2BFAD60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369" y="3163579"/>
                <a:ext cx="254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2DE647-4BF8-4ECA-8FAA-8F837964C28D}"/>
                  </a:ext>
                </a:extLst>
              </p14:cNvPr>
              <p14:cNvContentPartPr/>
              <p14:nvPr/>
            </p14:nvContentPartPr>
            <p14:xfrm>
              <a:off x="2140129" y="3609619"/>
              <a:ext cx="635400" cy="3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2DE647-4BF8-4ECA-8FAA-8F837964C2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1129" y="3600619"/>
                <a:ext cx="6530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2C5FBA-D16E-4DB1-9958-F75D4869F880}"/>
                  </a:ext>
                </a:extLst>
              </p14:cNvPr>
              <p14:cNvContentPartPr/>
              <p14:nvPr/>
            </p14:nvContentPartPr>
            <p14:xfrm>
              <a:off x="845569" y="3716539"/>
              <a:ext cx="231120" cy="12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2C5FBA-D16E-4DB1-9958-F75D4869F8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6929" y="3707539"/>
                <a:ext cx="2487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C01628-6A65-4769-87A3-925009F0E11C}"/>
                  </a:ext>
                </a:extLst>
              </p14:cNvPr>
              <p14:cNvContentPartPr/>
              <p14:nvPr/>
            </p14:nvContentPartPr>
            <p14:xfrm>
              <a:off x="1700569" y="4140259"/>
              <a:ext cx="758880" cy="7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C01628-6A65-4769-87A3-925009F0E1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91569" y="4131619"/>
                <a:ext cx="776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1A9D30-F206-4C65-A27E-285114E893A1}"/>
                  </a:ext>
                </a:extLst>
              </p14:cNvPr>
              <p14:cNvContentPartPr/>
              <p14:nvPr/>
            </p14:nvContentPartPr>
            <p14:xfrm>
              <a:off x="1914409" y="4467499"/>
              <a:ext cx="752400" cy="33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1A9D30-F206-4C65-A27E-285114E893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5409" y="4458859"/>
                <a:ext cx="770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8CE6FA-0E48-4272-9640-C69052B32D48}"/>
                  </a:ext>
                </a:extLst>
              </p14:cNvPr>
              <p14:cNvContentPartPr/>
              <p14:nvPr/>
            </p14:nvContentPartPr>
            <p14:xfrm>
              <a:off x="814969" y="4797259"/>
              <a:ext cx="682560" cy="5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8CE6FA-0E48-4272-9640-C69052B32D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69" y="4788259"/>
                <a:ext cx="7002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D4092E4-6E1A-4E31-B2C7-6D9DBF130271}"/>
              </a:ext>
            </a:extLst>
          </p:cNvPr>
          <p:cNvGrpSpPr/>
          <p:nvPr/>
        </p:nvGrpSpPr>
        <p:grpSpPr>
          <a:xfrm>
            <a:off x="2041849" y="4769179"/>
            <a:ext cx="726480" cy="313200"/>
            <a:chOff x="2041849" y="4769179"/>
            <a:chExt cx="726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626E62-6F91-4F10-A556-B290D45B7529}"/>
                    </a:ext>
                  </a:extLst>
                </p14:cNvPr>
                <p14:cNvContentPartPr/>
                <p14:nvPr/>
              </p14:nvContentPartPr>
              <p14:xfrm>
                <a:off x="2041849" y="4769179"/>
                <a:ext cx="726480" cy="7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626E62-6F91-4F10-A556-B290D45B75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33209" y="4760179"/>
                  <a:ext cx="744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42519E-2120-466F-9189-F2E46ED2B479}"/>
                    </a:ext>
                  </a:extLst>
                </p14:cNvPr>
                <p14:cNvContentPartPr/>
                <p14:nvPr/>
              </p14:nvContentPartPr>
              <p14:xfrm>
                <a:off x="2406889" y="4905979"/>
                <a:ext cx="4788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42519E-2120-466F-9189-F2E46ED2B4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98249" y="4896979"/>
                  <a:ext cx="65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0A9C47-567D-43D4-A068-5D6BCC15F6A6}"/>
                    </a:ext>
                  </a:extLst>
                </p14:cNvPr>
                <p14:cNvContentPartPr/>
                <p14:nvPr/>
              </p14:nvContentPartPr>
              <p14:xfrm>
                <a:off x="2382409" y="4868899"/>
                <a:ext cx="137160" cy="9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0A9C47-567D-43D4-A068-5D6BCC15F6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3769" y="4860259"/>
                  <a:ext cx="154800" cy="11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A2E708-1569-4A60-AFC9-D0C22233702C}"/>
                  </a:ext>
                </a:extLst>
              </p14:cNvPr>
              <p14:cNvContentPartPr/>
              <p14:nvPr/>
            </p14:nvContentPartPr>
            <p14:xfrm>
              <a:off x="2355409" y="3295339"/>
              <a:ext cx="97848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A2E708-1569-4A60-AFC9-D0C222337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6409" y="3286699"/>
                <a:ext cx="996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54E6D8-8DB7-4EDB-881A-9F6DAEC3BE5B}"/>
                  </a:ext>
                </a:extLst>
              </p14:cNvPr>
              <p14:cNvContentPartPr/>
              <p14:nvPr/>
            </p14:nvContentPartPr>
            <p14:xfrm>
              <a:off x="434449" y="1853899"/>
              <a:ext cx="266040" cy="11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54E6D8-8DB7-4EDB-881A-9F6DAEC3BE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09" y="1844899"/>
                <a:ext cx="28368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B717935-E5EF-4316-AEDA-C466F765F037}"/>
              </a:ext>
            </a:extLst>
          </p:cNvPr>
          <p:cNvGrpSpPr/>
          <p:nvPr/>
        </p:nvGrpSpPr>
        <p:grpSpPr>
          <a:xfrm>
            <a:off x="3978289" y="1625659"/>
            <a:ext cx="619920" cy="286200"/>
            <a:chOff x="3978289" y="1625659"/>
            <a:chExt cx="6199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241A2D-A681-4359-B293-8E2E8D7D4139}"/>
                    </a:ext>
                  </a:extLst>
                </p14:cNvPr>
                <p14:cNvContentPartPr/>
                <p14:nvPr/>
              </p14:nvContentPartPr>
              <p14:xfrm>
                <a:off x="3978289" y="1708819"/>
                <a:ext cx="153720" cy="20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241A2D-A681-4359-B293-8E2E8D7D41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9649" y="1699819"/>
                  <a:ext cx="171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949E72-32B2-402C-9D1F-836F5FAA18F9}"/>
                    </a:ext>
                  </a:extLst>
                </p14:cNvPr>
                <p14:cNvContentPartPr/>
                <p14:nvPr/>
              </p14:nvContentPartPr>
              <p14:xfrm>
                <a:off x="3978289" y="1752739"/>
                <a:ext cx="153720" cy="159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949E72-32B2-402C-9D1F-836F5FAA18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9289" y="1743739"/>
                  <a:ext cx="171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D2E917-D70B-4AC9-890C-439431B7B061}"/>
                    </a:ext>
                  </a:extLst>
                </p14:cNvPr>
                <p14:cNvContentPartPr/>
                <p14:nvPr/>
              </p14:nvContentPartPr>
              <p14:xfrm>
                <a:off x="4223809" y="1764259"/>
                <a:ext cx="119880" cy="8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D2E917-D70B-4AC9-890C-439431B7B0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4809" y="1755619"/>
                  <a:ext cx="137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C8D810-AEC8-47FD-9CDC-AC8F72E99A55}"/>
                    </a:ext>
                  </a:extLst>
                </p14:cNvPr>
                <p14:cNvContentPartPr/>
                <p14:nvPr/>
              </p14:nvContentPartPr>
              <p14:xfrm>
                <a:off x="4445929" y="1625659"/>
                <a:ext cx="152280" cy="12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C8D810-AEC8-47FD-9CDC-AC8F72E99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7289" y="1617019"/>
                  <a:ext cx="169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FB7B7F-C4B2-4F3B-A0F2-C6F7F281EC55}"/>
                    </a:ext>
                  </a:extLst>
                </p14:cNvPr>
                <p14:cNvContentPartPr/>
                <p14:nvPr/>
              </p14:nvContentPartPr>
              <p14:xfrm>
                <a:off x="4545649" y="1876579"/>
                <a:ext cx="23400" cy="1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FB7B7F-C4B2-4F3B-A0F2-C6F7F281EC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36649" y="1867939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98EF58-B44D-46A6-8D55-12BA76B51B08}"/>
              </a:ext>
            </a:extLst>
          </p:cNvPr>
          <p:cNvGrpSpPr/>
          <p:nvPr/>
        </p:nvGrpSpPr>
        <p:grpSpPr>
          <a:xfrm>
            <a:off x="5992489" y="1548979"/>
            <a:ext cx="379080" cy="272160"/>
            <a:chOff x="5992489" y="1548979"/>
            <a:chExt cx="3790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581903-1085-4D00-9DA9-96C44DFB92F3}"/>
                    </a:ext>
                  </a:extLst>
                </p14:cNvPr>
                <p14:cNvContentPartPr/>
                <p14:nvPr/>
              </p14:nvContentPartPr>
              <p14:xfrm>
                <a:off x="5992489" y="1660939"/>
                <a:ext cx="106920" cy="16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581903-1085-4D00-9DA9-96C44DFB92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3849" y="1652299"/>
                  <a:ext cx="124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C3A998-759E-4442-A8DF-B5159AA55E38}"/>
                    </a:ext>
                  </a:extLst>
                </p14:cNvPr>
                <p14:cNvContentPartPr/>
                <p14:nvPr/>
              </p14:nvContentPartPr>
              <p14:xfrm>
                <a:off x="6150529" y="1635739"/>
                <a:ext cx="7992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C3A998-759E-4442-A8DF-B5159AA55E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41529" y="1626739"/>
                  <a:ext cx="97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10B810-F213-4641-A6CB-BEA77E967E5F}"/>
                    </a:ext>
                  </a:extLst>
                </p14:cNvPr>
                <p14:cNvContentPartPr/>
                <p14:nvPr/>
              </p14:nvContentPartPr>
              <p14:xfrm>
                <a:off x="6278329" y="1548979"/>
                <a:ext cx="93240" cy="12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10B810-F213-4641-A6CB-BEA77E967E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9329" y="1540339"/>
                  <a:ext cx="11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ACE7A0-246E-4D67-BBE5-EF1707FC3673}"/>
                    </a:ext>
                  </a:extLst>
                </p14:cNvPr>
                <p14:cNvContentPartPr/>
                <p14:nvPr/>
              </p14:nvContentPartPr>
              <p14:xfrm>
                <a:off x="6314329" y="1768939"/>
                <a:ext cx="2736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ACE7A0-246E-4D67-BBE5-EF1707FC36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5689" y="1760299"/>
                  <a:ext cx="4500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8CEDA5-75C9-4EF7-A624-3EA8CE2FC93E}"/>
                  </a:ext>
                </a:extLst>
              </p14:cNvPr>
              <p14:cNvContentPartPr/>
              <p14:nvPr/>
            </p14:nvContentPartPr>
            <p14:xfrm>
              <a:off x="1559809" y="2393539"/>
              <a:ext cx="738000" cy="69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8CEDA5-75C9-4EF7-A624-3EA8CE2FC9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1169" y="2384899"/>
                <a:ext cx="75564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29A9138-6681-4C65-B7FE-7630BE41C7E5}"/>
              </a:ext>
            </a:extLst>
          </p:cNvPr>
          <p:cNvGrpSpPr/>
          <p:nvPr/>
        </p:nvGrpSpPr>
        <p:grpSpPr>
          <a:xfrm>
            <a:off x="3987649" y="2149459"/>
            <a:ext cx="627120" cy="293400"/>
            <a:chOff x="3987649" y="2149459"/>
            <a:chExt cx="62712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A7EE1D-A139-4407-A2F2-FAEEC3DD94B0}"/>
                    </a:ext>
                  </a:extLst>
                </p14:cNvPr>
                <p14:cNvContentPartPr/>
                <p14:nvPr/>
              </p14:nvContentPartPr>
              <p14:xfrm>
                <a:off x="3987649" y="2205259"/>
                <a:ext cx="94320" cy="12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A7EE1D-A139-4407-A2F2-FAEEC3DD94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8649" y="2196619"/>
                  <a:ext cx="111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C5E6A5-B4F5-4A96-B0EF-CCCDC0875283}"/>
                    </a:ext>
                  </a:extLst>
                </p14:cNvPr>
                <p14:cNvContentPartPr/>
                <p14:nvPr/>
              </p14:nvContentPartPr>
              <p14:xfrm>
                <a:off x="4029409" y="2228299"/>
                <a:ext cx="332280" cy="21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C5E6A5-B4F5-4A96-B0EF-CCCDC08752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20409" y="2219659"/>
                  <a:ext cx="349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FF9402-3C27-4CD7-AE32-23BE874EC9CC}"/>
                    </a:ext>
                  </a:extLst>
                </p14:cNvPr>
                <p14:cNvContentPartPr/>
                <p14:nvPr/>
              </p14:nvContentPartPr>
              <p14:xfrm>
                <a:off x="4252969" y="2286619"/>
                <a:ext cx="94680" cy="1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FF9402-3C27-4CD7-AE32-23BE874EC9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3969" y="2277619"/>
                  <a:ext cx="112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7A30E7-548A-4A2A-B095-D1268E10F808}"/>
                    </a:ext>
                  </a:extLst>
                </p14:cNvPr>
                <p14:cNvContentPartPr/>
                <p14:nvPr/>
              </p14:nvContentPartPr>
              <p14:xfrm>
                <a:off x="4470409" y="2149459"/>
                <a:ext cx="144360" cy="8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7A30E7-548A-4A2A-B095-D1268E10F8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1409" y="2140459"/>
                  <a:ext cx="162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A69254-D94D-447E-B8B5-610149BF62D4}"/>
                    </a:ext>
                  </a:extLst>
                </p14:cNvPr>
                <p14:cNvContentPartPr/>
                <p14:nvPr/>
              </p14:nvContentPartPr>
              <p14:xfrm>
                <a:off x="4539889" y="2356819"/>
                <a:ext cx="10440" cy="1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A69254-D94D-447E-B8B5-610149BF62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1249" y="2348179"/>
                  <a:ext cx="28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42B599-5C6A-4253-835D-FA2D46520E83}"/>
              </a:ext>
            </a:extLst>
          </p:cNvPr>
          <p:cNvGrpSpPr/>
          <p:nvPr/>
        </p:nvGrpSpPr>
        <p:grpSpPr>
          <a:xfrm>
            <a:off x="6029929" y="2047579"/>
            <a:ext cx="803880" cy="244440"/>
            <a:chOff x="6029929" y="2047579"/>
            <a:chExt cx="80388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F8572A-7298-4929-AA0F-EE6A32FC3F19}"/>
                    </a:ext>
                  </a:extLst>
                </p14:cNvPr>
                <p14:cNvContentPartPr/>
                <p14:nvPr/>
              </p14:nvContentPartPr>
              <p14:xfrm>
                <a:off x="6029929" y="2137939"/>
                <a:ext cx="112680" cy="15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F8572A-7298-4929-AA0F-EE6A32FC3F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1289" y="2129299"/>
                  <a:ext cx="130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A2423C-7685-4F76-9FBD-A592D583E5B0}"/>
                    </a:ext>
                  </a:extLst>
                </p14:cNvPr>
                <p14:cNvContentPartPr/>
                <p14:nvPr/>
              </p14:nvContentPartPr>
              <p14:xfrm>
                <a:off x="6177889" y="2230819"/>
                <a:ext cx="30240" cy="3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A2423C-7685-4F76-9FBD-A592D583E5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68889" y="2222179"/>
                  <a:ext cx="47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9776D-6FFE-4954-A597-E2EC4A97758E}"/>
                    </a:ext>
                  </a:extLst>
                </p14:cNvPr>
                <p14:cNvContentPartPr/>
                <p14:nvPr/>
              </p14:nvContentPartPr>
              <p14:xfrm>
                <a:off x="6312529" y="2119939"/>
                <a:ext cx="96120" cy="14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9776D-6FFE-4954-A597-E2EC4A9775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03889" y="2111299"/>
                  <a:ext cx="113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9E2DE8-E6CD-44AF-A90E-59911FD358C9}"/>
                    </a:ext>
                  </a:extLst>
                </p14:cNvPr>
                <p14:cNvContentPartPr/>
                <p14:nvPr/>
              </p14:nvContentPartPr>
              <p14:xfrm>
                <a:off x="6462649" y="2100859"/>
                <a:ext cx="116280" cy="12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9E2DE8-E6CD-44AF-A90E-59911FD358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3649" y="2091859"/>
                  <a:ext cx="133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7660F4-9A8B-4C22-BBA7-D474FE75B860}"/>
                    </a:ext>
                  </a:extLst>
                </p14:cNvPr>
                <p14:cNvContentPartPr/>
                <p14:nvPr/>
              </p14:nvContentPartPr>
              <p14:xfrm>
                <a:off x="6611689" y="2047579"/>
                <a:ext cx="222120" cy="168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7660F4-9A8B-4C22-BBA7-D474FE75B8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02689" y="2038939"/>
                  <a:ext cx="239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C383CD-BF14-4E52-AFAB-F678B078F5F1}"/>
                    </a:ext>
                  </a:extLst>
                </p14:cNvPr>
                <p14:cNvContentPartPr/>
                <p14:nvPr/>
              </p14:nvContentPartPr>
              <p14:xfrm>
                <a:off x="6801049" y="2220019"/>
                <a:ext cx="1440" cy="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C383CD-BF14-4E52-AFAB-F678B078F5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92409" y="2211019"/>
                  <a:ext cx="1908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B792D8-28D8-471C-B3EB-2528C5B22E53}"/>
                  </a:ext>
                </a:extLst>
              </p14:cNvPr>
              <p14:cNvContentPartPr/>
              <p14:nvPr/>
            </p14:nvContentPartPr>
            <p14:xfrm>
              <a:off x="2360089" y="3793219"/>
              <a:ext cx="1130760" cy="9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B792D8-28D8-471C-B3EB-2528C5B22E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51449" y="3784579"/>
                <a:ext cx="11484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D84F78-4399-46BC-91AD-DFCA1A7531FE}"/>
                  </a:ext>
                </a:extLst>
              </p14:cNvPr>
              <p14:cNvContentPartPr/>
              <p14:nvPr/>
            </p14:nvContentPartPr>
            <p14:xfrm>
              <a:off x="3212929" y="3877099"/>
              <a:ext cx="637920" cy="415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D84F78-4399-46BC-91AD-DFCA1A7531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03929" y="3868099"/>
                <a:ext cx="6555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89F988A-ADAF-46A1-B082-622BCE784FDB}"/>
                  </a:ext>
                </a:extLst>
              </p14:cNvPr>
              <p14:cNvContentPartPr/>
              <p14:nvPr/>
            </p14:nvContentPartPr>
            <p14:xfrm>
              <a:off x="4082329" y="4044499"/>
              <a:ext cx="86400" cy="126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89F988A-ADAF-46A1-B082-622BCE784F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73689" y="4035859"/>
                <a:ext cx="104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AB9B95-60BE-4BE9-9577-BC0F11736192}"/>
                  </a:ext>
                </a:extLst>
              </p14:cNvPr>
              <p14:cNvContentPartPr/>
              <p14:nvPr/>
            </p14:nvContentPartPr>
            <p14:xfrm>
              <a:off x="4089889" y="4252219"/>
              <a:ext cx="9360" cy="2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AB9B95-60BE-4BE9-9577-BC0F117361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1249" y="4243219"/>
                <a:ext cx="270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4A0C6B0-E234-4825-A6F4-925B71182729}"/>
              </a:ext>
            </a:extLst>
          </p:cNvPr>
          <p:cNvGrpSpPr/>
          <p:nvPr/>
        </p:nvGrpSpPr>
        <p:grpSpPr>
          <a:xfrm>
            <a:off x="5287609" y="3895459"/>
            <a:ext cx="1212480" cy="371880"/>
            <a:chOff x="5287609" y="3895459"/>
            <a:chExt cx="121248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E5F62F-E454-462B-9EA5-4854D4CA4985}"/>
                    </a:ext>
                  </a:extLst>
                </p14:cNvPr>
                <p14:cNvContentPartPr/>
                <p14:nvPr/>
              </p14:nvContentPartPr>
              <p14:xfrm>
                <a:off x="5287609" y="4037659"/>
                <a:ext cx="156600" cy="22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E5F62F-E454-462B-9EA5-4854D4CA49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8609" y="4029019"/>
                  <a:ext cx="174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EBF070-1713-4789-AFE2-37A819636CEF}"/>
                    </a:ext>
                  </a:extLst>
                </p14:cNvPr>
                <p14:cNvContentPartPr/>
                <p14:nvPr/>
              </p14:nvContentPartPr>
              <p14:xfrm>
                <a:off x="5521609" y="4214059"/>
                <a:ext cx="3240" cy="2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EBF070-1713-4789-AFE2-37A819636C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12969" y="4205419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A440CD-1E3E-48A4-B035-13F111258660}"/>
                    </a:ext>
                  </a:extLst>
                </p14:cNvPr>
                <p14:cNvContentPartPr/>
                <p14:nvPr/>
              </p14:nvContentPartPr>
              <p14:xfrm>
                <a:off x="5637529" y="4010299"/>
                <a:ext cx="97200" cy="23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A440CD-1E3E-48A4-B035-13F1112586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28889" y="4001659"/>
                  <a:ext cx="114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033A4C-ACC0-40C4-A269-8CF443A49B1B}"/>
                    </a:ext>
                  </a:extLst>
                </p14:cNvPr>
                <p14:cNvContentPartPr/>
                <p14:nvPr/>
              </p14:nvContentPartPr>
              <p14:xfrm>
                <a:off x="5833729" y="4033339"/>
                <a:ext cx="123480" cy="18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033A4C-ACC0-40C4-A269-8CF443A49B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24729" y="4024339"/>
                  <a:ext cx="141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82B153-53B7-4E28-BE90-8ABC4C3A5472}"/>
                    </a:ext>
                  </a:extLst>
                </p14:cNvPr>
                <p14:cNvContentPartPr/>
                <p14:nvPr/>
              </p14:nvContentPartPr>
              <p14:xfrm>
                <a:off x="6022009" y="4071139"/>
                <a:ext cx="103320" cy="132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82B153-53B7-4E28-BE90-8ABC4C3A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13009" y="4062499"/>
                  <a:ext cx="120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5CA4A2-6A22-4D62-927C-8659CABB6D54}"/>
                    </a:ext>
                  </a:extLst>
                </p14:cNvPr>
                <p14:cNvContentPartPr/>
                <p14:nvPr/>
              </p14:nvContentPartPr>
              <p14:xfrm>
                <a:off x="6198049" y="4052779"/>
                <a:ext cx="145440" cy="16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5CA4A2-6A22-4D62-927C-8659CABB6D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89049" y="4043779"/>
                  <a:ext cx="163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F00AAC-4900-416B-BC69-0774116F67AB}"/>
                    </a:ext>
                  </a:extLst>
                </p14:cNvPr>
                <p14:cNvContentPartPr/>
                <p14:nvPr/>
              </p14:nvContentPartPr>
              <p14:xfrm>
                <a:off x="6410809" y="3895459"/>
                <a:ext cx="89280" cy="9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F00AAC-4900-416B-BC69-0774116F67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2169" y="3886459"/>
                  <a:ext cx="106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29C33C-59A1-41A4-9E27-A6CDAF20DCFD}"/>
                    </a:ext>
                  </a:extLst>
                </p14:cNvPr>
                <p14:cNvContentPartPr/>
                <p14:nvPr/>
              </p14:nvContentPartPr>
              <p14:xfrm>
                <a:off x="6447529" y="4156459"/>
                <a:ext cx="38520" cy="1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29C33C-59A1-41A4-9E27-A6CDAF20DC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8529" y="4147819"/>
                  <a:ext cx="56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BB6864-20CC-4897-BABE-ABC2E2047BAA}"/>
              </a:ext>
            </a:extLst>
          </p:cNvPr>
          <p:cNvGrpSpPr/>
          <p:nvPr/>
        </p:nvGrpSpPr>
        <p:grpSpPr>
          <a:xfrm>
            <a:off x="4988449" y="1341259"/>
            <a:ext cx="830880" cy="642600"/>
            <a:chOff x="4988449" y="1341259"/>
            <a:chExt cx="83088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CD37EEA-51EB-44E8-830D-AC08D04AC5DA}"/>
                    </a:ext>
                  </a:extLst>
                </p14:cNvPr>
                <p14:cNvContentPartPr/>
                <p14:nvPr/>
              </p14:nvContentPartPr>
              <p14:xfrm>
                <a:off x="5137129" y="1662739"/>
                <a:ext cx="148320" cy="17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CD37EEA-51EB-44E8-830D-AC08D04AC5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8489" y="1653739"/>
                  <a:ext cx="16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C2CBAF-5C66-4782-BABE-9AFDCB8F2675}"/>
                    </a:ext>
                  </a:extLst>
                </p14:cNvPr>
                <p14:cNvContentPartPr/>
                <p14:nvPr/>
              </p14:nvContentPartPr>
              <p14:xfrm>
                <a:off x="5357089" y="1631419"/>
                <a:ext cx="109080" cy="22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C2CBAF-5C66-4782-BABE-9AFDCB8F26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48089" y="1622419"/>
                  <a:ext cx="126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7EEC08-C941-48CD-AC2C-0C3BD21B4AE0}"/>
                    </a:ext>
                  </a:extLst>
                </p14:cNvPr>
                <p14:cNvContentPartPr/>
                <p14:nvPr/>
              </p14:nvContentPartPr>
              <p14:xfrm>
                <a:off x="5539969" y="1578499"/>
                <a:ext cx="69480" cy="14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7EEC08-C941-48CD-AC2C-0C3BD21B4A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1329" y="1569859"/>
                  <a:ext cx="87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41887B-E99C-4D2F-9DC4-A3EEB96F7F69}"/>
                    </a:ext>
                  </a:extLst>
                </p14:cNvPr>
                <p14:cNvContentPartPr/>
                <p14:nvPr/>
              </p14:nvContentPartPr>
              <p14:xfrm>
                <a:off x="5603689" y="1808899"/>
                <a:ext cx="22680" cy="42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41887B-E99C-4D2F-9DC4-A3EEB96F7F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5049" y="1799899"/>
                  <a:ext cx="40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A30213-383A-4C8C-98AE-5B8AE1AF3070}"/>
                    </a:ext>
                  </a:extLst>
                </p14:cNvPr>
                <p14:cNvContentPartPr/>
                <p14:nvPr/>
              </p14:nvContentPartPr>
              <p14:xfrm>
                <a:off x="4988449" y="1341259"/>
                <a:ext cx="830880" cy="64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A30213-383A-4C8C-98AE-5B8AE1AF30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79809" y="1332259"/>
                  <a:ext cx="848520" cy="66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8F48F2-9B27-4D48-92A7-C760F61A9944}"/>
              </a:ext>
            </a:extLst>
          </p:cNvPr>
          <p:cNvGrpSpPr/>
          <p:nvPr/>
        </p:nvGrpSpPr>
        <p:grpSpPr>
          <a:xfrm>
            <a:off x="5164129" y="1978099"/>
            <a:ext cx="567720" cy="509400"/>
            <a:chOff x="5164129" y="1978099"/>
            <a:chExt cx="56772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F422F8-BF21-4C9F-B350-4E5B39387C5D}"/>
                    </a:ext>
                  </a:extLst>
                </p14:cNvPr>
                <p14:cNvContentPartPr/>
                <p14:nvPr/>
              </p14:nvContentPartPr>
              <p14:xfrm>
                <a:off x="5281489" y="2187259"/>
                <a:ext cx="105840" cy="16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F422F8-BF21-4C9F-B350-4E5B39387C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2849" y="2178259"/>
                  <a:ext cx="123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FB2FF4-42B9-49B9-8018-0D501B09459F}"/>
                    </a:ext>
                  </a:extLst>
                </p14:cNvPr>
                <p14:cNvContentPartPr/>
                <p14:nvPr/>
              </p14:nvContentPartPr>
              <p14:xfrm>
                <a:off x="5442769" y="2095459"/>
                <a:ext cx="88920" cy="9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FB2FF4-42B9-49B9-8018-0D501B094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3769" y="2086459"/>
                  <a:ext cx="106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4191F8-75DE-46BB-A123-FD4626045E8C}"/>
                    </a:ext>
                  </a:extLst>
                </p14:cNvPr>
                <p14:cNvContentPartPr/>
                <p14:nvPr/>
              </p14:nvContentPartPr>
              <p14:xfrm>
                <a:off x="5483089" y="2320099"/>
                <a:ext cx="24840" cy="1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4191F8-75DE-46BB-A123-FD4626045E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74089" y="2311099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1316DC-110D-494D-A3F5-BBAD5AB5B261}"/>
                    </a:ext>
                  </a:extLst>
                </p14:cNvPr>
                <p14:cNvContentPartPr/>
                <p14:nvPr/>
              </p14:nvContentPartPr>
              <p14:xfrm>
                <a:off x="5164129" y="1978099"/>
                <a:ext cx="567720" cy="509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1316DC-110D-494D-A3F5-BBAD5AB5B2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5129" y="1969459"/>
                  <a:ext cx="58536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160196-C149-4F81-83E5-5E28F0A607E3}"/>
              </a:ext>
            </a:extLst>
          </p:cNvPr>
          <p:cNvGrpSpPr/>
          <p:nvPr/>
        </p:nvGrpSpPr>
        <p:grpSpPr>
          <a:xfrm>
            <a:off x="4437289" y="3836419"/>
            <a:ext cx="547200" cy="523440"/>
            <a:chOff x="4437289" y="3836419"/>
            <a:chExt cx="54720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173D80-3C5C-48E3-B299-F168AE17E128}"/>
                    </a:ext>
                  </a:extLst>
                </p14:cNvPr>
                <p14:cNvContentPartPr/>
                <p14:nvPr/>
              </p14:nvContentPartPr>
              <p14:xfrm>
                <a:off x="4583809" y="4075819"/>
                <a:ext cx="106920" cy="160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173D80-3C5C-48E3-B299-F168AE17E1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75169" y="4066819"/>
                  <a:ext cx="124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5735B7-AFDA-4C4B-B29E-C01762547D3D}"/>
                    </a:ext>
                  </a:extLst>
                </p14:cNvPr>
                <p14:cNvContentPartPr/>
                <p14:nvPr/>
              </p14:nvContentPartPr>
              <p14:xfrm>
                <a:off x="4717729" y="4004539"/>
                <a:ext cx="135000" cy="20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5735B7-AFDA-4C4B-B29E-C01762547D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08729" y="3995899"/>
                  <a:ext cx="152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E83FF5-9BA1-4D97-BF7A-CD1230D17EC1}"/>
                    </a:ext>
                  </a:extLst>
                </p14:cNvPr>
                <p14:cNvContentPartPr/>
                <p14:nvPr/>
              </p14:nvContentPartPr>
              <p14:xfrm>
                <a:off x="4437289" y="3836419"/>
                <a:ext cx="547200" cy="52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E83FF5-9BA1-4D97-BF7A-CD1230D17E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28649" y="3827779"/>
                  <a:ext cx="56484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2F5C82-9446-4673-924D-A62C27B967B8}"/>
                  </a:ext>
                </a:extLst>
              </p14:cNvPr>
              <p14:cNvContentPartPr/>
              <p14:nvPr/>
            </p14:nvContentPartPr>
            <p14:xfrm>
              <a:off x="6226489" y="1001419"/>
              <a:ext cx="141120" cy="437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2F5C82-9446-4673-924D-A62C27B967B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7849" y="992419"/>
                <a:ext cx="15876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0E560AF2-A9DB-4BC3-BCF2-A2387937A0E4}"/>
              </a:ext>
            </a:extLst>
          </p:cNvPr>
          <p:cNvGrpSpPr/>
          <p:nvPr/>
        </p:nvGrpSpPr>
        <p:grpSpPr>
          <a:xfrm>
            <a:off x="6260689" y="576619"/>
            <a:ext cx="52920" cy="220320"/>
            <a:chOff x="6260689" y="576619"/>
            <a:chExt cx="529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88FEE1-6B01-4B6A-A0D9-ACCE321C3A42}"/>
                    </a:ext>
                  </a:extLst>
                </p14:cNvPr>
                <p14:cNvContentPartPr/>
                <p14:nvPr/>
              </p14:nvContentPartPr>
              <p14:xfrm>
                <a:off x="6260689" y="576619"/>
                <a:ext cx="52920" cy="15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88FEE1-6B01-4B6A-A0D9-ACCE321C3A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2049" y="567979"/>
                  <a:ext cx="70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A99F9A-D6E9-4E45-B613-F87C35A651BC}"/>
                    </a:ext>
                  </a:extLst>
                </p14:cNvPr>
                <p14:cNvContentPartPr/>
                <p14:nvPr/>
              </p14:nvContentPartPr>
              <p14:xfrm>
                <a:off x="6295969" y="783979"/>
                <a:ext cx="17640" cy="1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A99F9A-D6E9-4E45-B613-F87C35A651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87329" y="775339"/>
                  <a:ext cx="352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A5BF27-BED2-4622-877E-5CEDFB318853}"/>
              </a:ext>
            </a:extLst>
          </p:cNvPr>
          <p:cNvGrpSpPr/>
          <p:nvPr/>
        </p:nvGrpSpPr>
        <p:grpSpPr>
          <a:xfrm>
            <a:off x="6444289" y="2338099"/>
            <a:ext cx="126360" cy="261720"/>
            <a:chOff x="6444289" y="2338099"/>
            <a:chExt cx="12636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CC3340-57F7-4829-86FF-640F9E38E735}"/>
                    </a:ext>
                  </a:extLst>
                </p14:cNvPr>
                <p14:cNvContentPartPr/>
                <p14:nvPr/>
              </p14:nvContentPartPr>
              <p14:xfrm>
                <a:off x="6492169" y="2375539"/>
                <a:ext cx="42480" cy="224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CC3340-57F7-4829-86FF-640F9E38E7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3529" y="2366899"/>
                  <a:ext cx="60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655CAC-2A97-42D7-A1C7-9729487D97CF}"/>
                    </a:ext>
                  </a:extLst>
                </p14:cNvPr>
                <p14:cNvContentPartPr/>
                <p14:nvPr/>
              </p14:nvContentPartPr>
              <p14:xfrm>
                <a:off x="6444289" y="2338099"/>
                <a:ext cx="126360" cy="97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655CAC-2A97-42D7-A1C7-9729487D97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5289" y="2329459"/>
                  <a:ext cx="144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499D741-5400-4FC2-85B3-42E8D8823978}"/>
              </a:ext>
            </a:extLst>
          </p:cNvPr>
          <p:cNvGrpSpPr/>
          <p:nvPr/>
        </p:nvGrpSpPr>
        <p:grpSpPr>
          <a:xfrm>
            <a:off x="5821849" y="4421059"/>
            <a:ext cx="146520" cy="227160"/>
            <a:chOff x="5821849" y="4421059"/>
            <a:chExt cx="14652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980DA0-DC6D-4F67-B766-826525E3D49F}"/>
                    </a:ext>
                  </a:extLst>
                </p14:cNvPr>
                <p14:cNvContentPartPr/>
                <p14:nvPr/>
              </p14:nvContentPartPr>
              <p14:xfrm>
                <a:off x="5897809" y="4445899"/>
                <a:ext cx="2556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980DA0-DC6D-4F67-B766-826525E3D4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89169" y="4436899"/>
                  <a:ext cx="43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DCB98E-F108-448D-AD6D-9798B2D52F4B}"/>
                    </a:ext>
                  </a:extLst>
                </p14:cNvPr>
                <p14:cNvContentPartPr/>
                <p14:nvPr/>
              </p14:nvContentPartPr>
              <p14:xfrm>
                <a:off x="5821849" y="4421059"/>
                <a:ext cx="146520" cy="7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DCB98E-F108-448D-AD6D-9798B2D52F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12849" y="4412059"/>
                  <a:ext cx="16416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77D74A-B374-4852-A5F8-9AE4D7CE8023}"/>
                  </a:ext>
                </a:extLst>
              </p14:cNvPr>
              <p14:cNvContentPartPr/>
              <p14:nvPr/>
            </p14:nvContentPartPr>
            <p14:xfrm>
              <a:off x="4284289" y="528379"/>
              <a:ext cx="113400" cy="36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77D74A-B374-4852-A5F8-9AE4D7CE8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5649" y="519739"/>
                <a:ext cx="13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246CF-FC6E-44FF-AD05-807EFE7F6F17}"/>
                  </a:ext>
                </a:extLst>
              </p14:cNvPr>
              <p14:cNvContentPartPr/>
              <p14:nvPr/>
            </p14:nvContentPartPr>
            <p14:xfrm>
              <a:off x="4727809" y="283219"/>
              <a:ext cx="96480" cy="3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246CF-FC6E-44FF-AD05-807EFE7F6F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8809" y="274219"/>
                <a:ext cx="114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B1B4AB-16CB-454D-8EA9-75242EBC7183}"/>
                  </a:ext>
                </a:extLst>
              </p14:cNvPr>
              <p14:cNvContentPartPr/>
              <p14:nvPr/>
            </p14:nvContentPartPr>
            <p14:xfrm>
              <a:off x="5277529" y="214459"/>
              <a:ext cx="117720" cy="36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B1B4AB-16CB-454D-8EA9-75242EBC71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8529" y="205819"/>
                <a:ext cx="1353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E90D59-8492-4F52-B10E-86B69FC62455}"/>
                  </a:ext>
                </a:extLst>
              </p14:cNvPr>
              <p14:cNvContentPartPr/>
              <p14:nvPr/>
            </p14:nvContentPartPr>
            <p14:xfrm>
              <a:off x="3752569" y="1735819"/>
              <a:ext cx="1033200" cy="3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E90D59-8492-4F52-B10E-86B69FC624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3569" y="1727179"/>
                <a:ext cx="105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603130-50CC-43AB-B98C-BFD91F5B4078}"/>
                  </a:ext>
                </a:extLst>
              </p14:cNvPr>
              <p14:cNvContentPartPr/>
              <p14:nvPr/>
            </p14:nvContentPartPr>
            <p14:xfrm>
              <a:off x="2894329" y="2067019"/>
              <a:ext cx="143604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603130-50CC-43AB-B98C-BFD91F5B4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5689" y="2058019"/>
                <a:ext cx="1453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200DC2-8746-4E20-B87A-3BE00AFC498C}"/>
                  </a:ext>
                </a:extLst>
              </p14:cNvPr>
              <p14:cNvContentPartPr/>
              <p14:nvPr/>
            </p14:nvContentPartPr>
            <p14:xfrm>
              <a:off x="2516329" y="2315059"/>
              <a:ext cx="1561680" cy="4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200DC2-8746-4E20-B87A-3BE00AFC49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7689" y="2306059"/>
                <a:ext cx="157932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95D0993-749C-439F-AD3D-617E959466BC}"/>
              </a:ext>
            </a:extLst>
          </p:cNvPr>
          <p:cNvGrpSpPr/>
          <p:nvPr/>
        </p:nvGrpSpPr>
        <p:grpSpPr>
          <a:xfrm>
            <a:off x="1585729" y="3809059"/>
            <a:ext cx="4971960" cy="396000"/>
            <a:chOff x="1585729" y="3809059"/>
            <a:chExt cx="49719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4BC1C8-F5B1-4858-AD75-ECF2D6FE8E31}"/>
                    </a:ext>
                  </a:extLst>
                </p14:cNvPr>
                <p14:cNvContentPartPr/>
                <p14:nvPr/>
              </p14:nvContentPartPr>
              <p14:xfrm>
                <a:off x="1586449" y="3849379"/>
                <a:ext cx="17640" cy="3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4BC1C8-F5B1-4858-AD75-ECF2D6FE8E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7809" y="3840379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BCC803-22D1-4ADB-857A-0A0338994587}"/>
                    </a:ext>
                  </a:extLst>
                </p14:cNvPr>
                <p14:cNvContentPartPr/>
                <p14:nvPr/>
              </p14:nvContentPartPr>
              <p14:xfrm>
                <a:off x="1585729" y="3991579"/>
                <a:ext cx="21600" cy="20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BCC803-22D1-4ADB-857A-0A03389945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6729" y="3982939"/>
                  <a:ext cx="39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8B7E7A-2CAA-4E69-9525-82C7EC8F7521}"/>
                    </a:ext>
                  </a:extLst>
                </p14:cNvPr>
                <p14:cNvContentPartPr/>
                <p14:nvPr/>
              </p14:nvContentPartPr>
              <p14:xfrm>
                <a:off x="1686169" y="4011379"/>
                <a:ext cx="124920" cy="15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8B7E7A-2CAA-4E69-9525-82C7EC8F75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7529" y="4002739"/>
                  <a:ext cx="14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5D81D5-4DCE-4C19-BA01-453CFB15D187}"/>
                    </a:ext>
                  </a:extLst>
                </p14:cNvPr>
                <p14:cNvContentPartPr/>
                <p14:nvPr/>
              </p14:nvContentPartPr>
              <p14:xfrm>
                <a:off x="1952569" y="3829579"/>
                <a:ext cx="34920" cy="32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5D81D5-4DCE-4C19-BA01-453CFB15D1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3569" y="3820579"/>
                  <a:ext cx="52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1E013E-65C3-4534-9679-D6E8930E82E1}"/>
                    </a:ext>
                  </a:extLst>
                </p14:cNvPr>
                <p14:cNvContentPartPr/>
                <p14:nvPr/>
              </p14:nvContentPartPr>
              <p14:xfrm>
                <a:off x="1896049" y="4008859"/>
                <a:ext cx="129960" cy="2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1E013E-65C3-4534-9679-D6E8930E82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87049" y="4000219"/>
                  <a:ext cx="147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F7935B-0956-4B13-B059-B39609BCB74A}"/>
                    </a:ext>
                  </a:extLst>
                </p14:cNvPr>
                <p14:cNvContentPartPr/>
                <p14:nvPr/>
              </p14:nvContentPartPr>
              <p14:xfrm>
                <a:off x="2298169" y="3980779"/>
                <a:ext cx="321840" cy="13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F7935B-0956-4B13-B059-B39609BCB7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9529" y="3971779"/>
                  <a:ext cx="339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C61E9C-58F5-4DEB-93CF-C4D43FEBB2C3}"/>
                    </a:ext>
                  </a:extLst>
                </p14:cNvPr>
                <p14:cNvContentPartPr/>
                <p14:nvPr/>
              </p14:nvContentPartPr>
              <p14:xfrm>
                <a:off x="2904769" y="3968179"/>
                <a:ext cx="23040" cy="17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C61E9C-58F5-4DEB-93CF-C4D43FEBB2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5769" y="3959179"/>
                  <a:ext cx="40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FDC048-656F-4D5B-8528-5495A28C8B3D}"/>
                    </a:ext>
                  </a:extLst>
                </p14:cNvPr>
                <p14:cNvContentPartPr/>
                <p14:nvPr/>
              </p14:nvContentPartPr>
              <p14:xfrm>
                <a:off x="2942209" y="3881419"/>
                <a:ext cx="16560" cy="2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FDC048-656F-4D5B-8528-5495A28C8B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3569" y="3872779"/>
                  <a:ext cx="3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96F3B3-CB56-4462-BD42-69A4C7638D68}"/>
                    </a:ext>
                  </a:extLst>
                </p14:cNvPr>
                <p14:cNvContentPartPr/>
                <p14:nvPr/>
              </p14:nvContentPartPr>
              <p14:xfrm>
                <a:off x="3000169" y="3986179"/>
                <a:ext cx="17064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96F3B3-CB56-4462-BD42-69A4C7638D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1169" y="3977179"/>
                  <a:ext cx="188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902D64-DAE7-43DA-ACAA-682FF660C158}"/>
                    </a:ext>
                  </a:extLst>
                </p14:cNvPr>
                <p14:cNvContentPartPr/>
                <p14:nvPr/>
              </p14:nvContentPartPr>
              <p14:xfrm>
                <a:off x="3349009" y="3809059"/>
                <a:ext cx="129960" cy="27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902D64-DAE7-43DA-ACAA-682FF660C1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40009" y="3800059"/>
                  <a:ext cx="147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C56EEB-D16E-4F99-86FD-55F675C03605}"/>
                    </a:ext>
                  </a:extLst>
                </p14:cNvPr>
                <p14:cNvContentPartPr/>
                <p14:nvPr/>
              </p14:nvContentPartPr>
              <p14:xfrm>
                <a:off x="3522529" y="3986539"/>
                <a:ext cx="70920" cy="9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C56EEB-D16E-4F99-86FD-55F675C036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3889" y="3977539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6D2EB1-B93A-434E-8F7E-F0FE9515BE83}"/>
                    </a:ext>
                  </a:extLst>
                </p14:cNvPr>
                <p14:cNvContentPartPr/>
                <p14:nvPr/>
              </p14:nvContentPartPr>
              <p14:xfrm>
                <a:off x="3588049" y="3993379"/>
                <a:ext cx="255960" cy="17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6D2EB1-B93A-434E-8F7E-F0FE9515BE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79049" y="3984739"/>
                  <a:ext cx="273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657B31-1F40-42E2-8041-5DDFF36C25FA}"/>
                    </a:ext>
                  </a:extLst>
                </p14:cNvPr>
                <p14:cNvContentPartPr/>
                <p14:nvPr/>
              </p14:nvContentPartPr>
              <p14:xfrm>
                <a:off x="3894409" y="4013539"/>
                <a:ext cx="49680" cy="9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657B31-1F40-42E2-8041-5DDFF36C25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5769" y="4004539"/>
                  <a:ext cx="67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007444-76B1-47FD-8E37-AA4593A0891D}"/>
                    </a:ext>
                  </a:extLst>
                </p14:cNvPr>
                <p14:cNvContentPartPr/>
                <p14:nvPr/>
              </p14:nvContentPartPr>
              <p14:xfrm>
                <a:off x="4117249" y="3973939"/>
                <a:ext cx="242280" cy="13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007444-76B1-47FD-8E37-AA4593A08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8609" y="3965299"/>
                  <a:ext cx="25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20B6F1-8F44-4E3B-967B-0D4DDC608582}"/>
                    </a:ext>
                  </a:extLst>
                </p14:cNvPr>
                <p14:cNvContentPartPr/>
                <p14:nvPr/>
              </p14:nvContentPartPr>
              <p14:xfrm>
                <a:off x="4611169" y="3986539"/>
                <a:ext cx="219240" cy="16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20B6F1-8F44-4E3B-967B-0D4DDC6085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2169" y="3977899"/>
                  <a:ext cx="23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244505-F427-4393-8498-7800FAFFC1C0}"/>
                    </a:ext>
                  </a:extLst>
                </p14:cNvPr>
                <p14:cNvContentPartPr/>
                <p14:nvPr/>
              </p14:nvContentPartPr>
              <p14:xfrm>
                <a:off x="4915369" y="3858379"/>
                <a:ext cx="146160" cy="26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244505-F427-4393-8498-7800FAFFC1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6369" y="3849739"/>
                  <a:ext cx="163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92985B-CA89-4684-B03D-9FA7B8E03288}"/>
                    </a:ext>
                  </a:extLst>
                </p14:cNvPr>
                <p14:cNvContentPartPr/>
                <p14:nvPr/>
              </p14:nvContentPartPr>
              <p14:xfrm>
                <a:off x="5068369" y="4014259"/>
                <a:ext cx="11628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92985B-CA89-4684-B03D-9FA7B8E032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9369" y="4005259"/>
                  <a:ext cx="133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25DF96-313A-455B-9A17-63FDC708F46C}"/>
                    </a:ext>
                  </a:extLst>
                </p14:cNvPr>
                <p14:cNvContentPartPr/>
                <p14:nvPr/>
              </p14:nvContentPartPr>
              <p14:xfrm>
                <a:off x="5231449" y="3854059"/>
                <a:ext cx="122400" cy="30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25DF96-313A-455B-9A17-63FDC708F4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809" y="3845419"/>
                  <a:ext cx="140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1F29FC-56CC-4A30-89A5-86964BBA506B}"/>
                    </a:ext>
                  </a:extLst>
                </p14:cNvPr>
                <p14:cNvContentPartPr/>
                <p14:nvPr/>
              </p14:nvContentPartPr>
              <p14:xfrm>
                <a:off x="5593969" y="3906979"/>
                <a:ext cx="85320" cy="19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1F29FC-56CC-4A30-89A5-86964BBA50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4969" y="3898339"/>
                  <a:ext cx="10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05CF80-2654-441E-AEF2-C3C24749FDE2}"/>
                    </a:ext>
                  </a:extLst>
                </p14:cNvPr>
                <p14:cNvContentPartPr/>
                <p14:nvPr/>
              </p14:nvContentPartPr>
              <p14:xfrm>
                <a:off x="5568049" y="3989779"/>
                <a:ext cx="243000" cy="12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05CF80-2654-441E-AEF2-C3C24749FD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59409" y="3980779"/>
                  <a:ext cx="260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1BE3BB-AD7E-4755-9D7E-59747DE5005A}"/>
                    </a:ext>
                  </a:extLst>
                </p14:cNvPr>
                <p14:cNvContentPartPr/>
                <p14:nvPr/>
              </p14:nvContentPartPr>
              <p14:xfrm>
                <a:off x="6054769" y="3996979"/>
                <a:ext cx="110160" cy="102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1BE3BB-AD7E-4755-9D7E-59747DE500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5769" y="3987979"/>
                  <a:ext cx="127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2F5201-E314-4344-8E8A-C97035E1085A}"/>
                    </a:ext>
                  </a:extLst>
                </p14:cNvPr>
                <p14:cNvContentPartPr/>
                <p14:nvPr/>
              </p14:nvContentPartPr>
              <p14:xfrm>
                <a:off x="6216409" y="3980779"/>
                <a:ext cx="132840" cy="13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2F5201-E314-4344-8E8A-C97035E10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07409" y="3972139"/>
                  <a:ext cx="150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7E9873-7127-424A-98C3-D1999351AE57}"/>
                    </a:ext>
                  </a:extLst>
                </p14:cNvPr>
                <p14:cNvContentPartPr/>
                <p14:nvPr/>
              </p14:nvContentPartPr>
              <p14:xfrm>
                <a:off x="6396049" y="3863419"/>
                <a:ext cx="15120" cy="19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7E9873-7127-424A-98C3-D1999351AE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87049" y="3854779"/>
                  <a:ext cx="32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027414-0CEF-40F3-BE33-BC0D38C5E6D0}"/>
                    </a:ext>
                  </a:extLst>
                </p14:cNvPr>
                <p14:cNvContentPartPr/>
                <p14:nvPr/>
              </p14:nvContentPartPr>
              <p14:xfrm>
                <a:off x="6404689" y="4025779"/>
                <a:ext cx="153000" cy="17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027414-0CEF-40F3-BE33-BC0D38C5E6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96049" y="4016779"/>
                  <a:ext cx="1706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8507DD-AB99-47A8-8F81-375464A0D794}"/>
                  </a:ext>
                </a:extLst>
              </p14:cNvPr>
              <p14:cNvContentPartPr/>
              <p14:nvPr/>
            </p14:nvContentPartPr>
            <p14:xfrm>
              <a:off x="1449649" y="4265539"/>
              <a:ext cx="600840" cy="62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8507DD-AB99-47A8-8F81-375464A0D7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40649" y="4256899"/>
                <a:ext cx="618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CBE0B4-565D-49FF-A2FA-62581A53E533}"/>
                  </a:ext>
                </a:extLst>
              </p14:cNvPr>
              <p14:cNvContentPartPr/>
              <p14:nvPr/>
            </p14:nvContentPartPr>
            <p14:xfrm>
              <a:off x="2836369" y="4230259"/>
              <a:ext cx="1099080" cy="38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CBE0B4-565D-49FF-A2FA-62581A53E5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27729" y="4221619"/>
                <a:ext cx="1116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9C9AAE-1C96-41D3-A7D3-4DC5F8AA4C71}"/>
                  </a:ext>
                </a:extLst>
              </p14:cNvPr>
              <p14:cNvContentPartPr/>
              <p14:nvPr/>
            </p14:nvContentPartPr>
            <p14:xfrm>
              <a:off x="5914369" y="2710699"/>
              <a:ext cx="198720" cy="109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9C9AAE-1C96-41D3-A7D3-4DC5F8AA4C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05729" y="2701699"/>
                <a:ext cx="216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727959-9FC5-4A77-8AD8-9B864124821F}"/>
                  </a:ext>
                </a:extLst>
              </p14:cNvPr>
              <p14:cNvContentPartPr/>
              <p14:nvPr/>
            </p14:nvContentPartPr>
            <p14:xfrm>
              <a:off x="6181489" y="2729059"/>
              <a:ext cx="135000" cy="201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727959-9FC5-4A77-8AD8-9B86412482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72849" y="2720419"/>
                <a:ext cx="152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799903-DFFA-4E8C-9D86-707CD2FD73CF}"/>
                  </a:ext>
                </a:extLst>
              </p14:cNvPr>
              <p14:cNvContentPartPr/>
              <p14:nvPr/>
            </p14:nvContentPartPr>
            <p14:xfrm>
              <a:off x="6400729" y="2738059"/>
              <a:ext cx="222480" cy="102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799903-DFFA-4E8C-9D86-707CD2FD73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91729" y="2729419"/>
                <a:ext cx="2401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071132-8BA8-45BB-9B49-F5F8EC8D8243}"/>
                  </a:ext>
                </a:extLst>
              </p14:cNvPr>
              <p14:cNvContentPartPr/>
              <p14:nvPr/>
            </p14:nvContentPartPr>
            <p14:xfrm>
              <a:off x="6665329" y="2716459"/>
              <a:ext cx="72000" cy="105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071132-8BA8-45BB-9B49-F5F8EC8D82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56689" y="2707459"/>
                <a:ext cx="896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74E7632-E4A9-4FBB-A0F7-5869782C1856}"/>
                  </a:ext>
                </a:extLst>
              </p14:cNvPr>
              <p14:cNvContentPartPr/>
              <p14:nvPr/>
            </p14:nvContentPartPr>
            <p14:xfrm>
              <a:off x="6843529" y="2720059"/>
              <a:ext cx="117360" cy="106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74E7632-E4A9-4FBB-A0F7-5869782C1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4529" y="2711419"/>
                <a:ext cx="135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2B8070-C392-4B74-AB5A-C02AFCD68FE4}"/>
                  </a:ext>
                </a:extLst>
              </p14:cNvPr>
              <p14:cNvContentPartPr/>
              <p14:nvPr/>
            </p14:nvContentPartPr>
            <p14:xfrm>
              <a:off x="6959089" y="2624659"/>
              <a:ext cx="268200" cy="241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2B8070-C392-4B74-AB5A-C02AFCD68F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50089" y="2615659"/>
                <a:ext cx="285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D699BD-53B6-4082-9890-0D4395FE82C8}"/>
                  </a:ext>
                </a:extLst>
              </p14:cNvPr>
              <p14:cNvContentPartPr/>
              <p14:nvPr/>
            </p14:nvContentPartPr>
            <p14:xfrm>
              <a:off x="7239169" y="2714659"/>
              <a:ext cx="302400" cy="141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D699BD-53B6-4082-9890-0D4395FE82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30529" y="2706019"/>
                <a:ext cx="32004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9ABE18-651B-4FB9-A9DE-FA4A53BEA023}"/>
                  </a:ext>
                </a:extLst>
              </p14:cNvPr>
              <p14:cNvContentPartPr/>
              <p14:nvPr/>
            </p14:nvContentPartPr>
            <p14:xfrm>
              <a:off x="719929" y="1973059"/>
              <a:ext cx="441360" cy="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9ABE18-651B-4FB9-A9DE-FA4A53BEA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29" y="1964419"/>
                <a:ext cx="459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EA9552-813C-4E7C-B382-00AE828225CF}"/>
                  </a:ext>
                </a:extLst>
              </p14:cNvPr>
              <p14:cNvContentPartPr/>
              <p14:nvPr/>
            </p14:nvContentPartPr>
            <p14:xfrm>
              <a:off x="3174409" y="3265819"/>
              <a:ext cx="1389600" cy="4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EA9552-813C-4E7C-B382-00AE82822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5409" y="3256819"/>
                <a:ext cx="140724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131C39F-DAC9-4598-8396-874EA409CC96}"/>
              </a:ext>
            </a:extLst>
          </p:cNvPr>
          <p:cNvGrpSpPr/>
          <p:nvPr/>
        </p:nvGrpSpPr>
        <p:grpSpPr>
          <a:xfrm>
            <a:off x="826129" y="3729499"/>
            <a:ext cx="135360" cy="1005840"/>
            <a:chOff x="826129" y="3729499"/>
            <a:chExt cx="135360" cy="10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637C46-EEC7-4BFE-BCFF-DA90567646C5}"/>
                    </a:ext>
                  </a:extLst>
                </p14:cNvPr>
                <p14:cNvContentPartPr/>
                <p14:nvPr/>
              </p14:nvContentPartPr>
              <p14:xfrm>
                <a:off x="826129" y="3729499"/>
                <a:ext cx="129960" cy="2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637C46-EEC7-4BFE-BCFF-DA90567646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7489" y="3720499"/>
                  <a:ext cx="14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3C6169-0598-43C2-9653-08596910E210}"/>
                    </a:ext>
                  </a:extLst>
                </p14:cNvPr>
                <p14:cNvContentPartPr/>
                <p14:nvPr/>
              </p14:nvContentPartPr>
              <p14:xfrm>
                <a:off x="836569" y="3827419"/>
                <a:ext cx="124920" cy="90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3C6169-0598-43C2-9653-08596910E2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929" y="3818779"/>
                  <a:ext cx="142560" cy="9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14:cNvPr>
              <p14:cNvContentPartPr/>
              <p14:nvPr/>
            </p14:nvContentPartPr>
            <p14:xfrm>
              <a:off x="8754049" y="56779"/>
              <a:ext cx="4320" cy="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D5470-9808-4CBF-A252-63B550B8A8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5409" y="48139"/>
                <a:ext cx="219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2E70D0-BE35-44F4-A791-61CA954B9F41}"/>
                  </a:ext>
                </a:extLst>
              </p14:cNvPr>
              <p14:cNvContentPartPr/>
              <p14:nvPr/>
            </p14:nvContentPartPr>
            <p14:xfrm>
              <a:off x="2867329" y="1116619"/>
              <a:ext cx="591120" cy="2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2E70D0-BE35-44F4-A791-61CA954B9F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8689" y="1107979"/>
                <a:ext cx="608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65A2CB-569F-4889-9435-91E4B3756F6F}"/>
                  </a:ext>
                </a:extLst>
              </p14:cNvPr>
              <p14:cNvContentPartPr/>
              <p14:nvPr/>
            </p14:nvContentPartPr>
            <p14:xfrm>
              <a:off x="2096569" y="1458259"/>
              <a:ext cx="439200" cy="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65A2CB-569F-4889-9435-91E4B3756F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7929" y="1449259"/>
                <a:ext cx="456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B12333-026B-4D9F-88A4-65A91B71C809}"/>
                  </a:ext>
                </a:extLst>
              </p14:cNvPr>
              <p14:cNvContentPartPr/>
              <p14:nvPr/>
            </p14:nvContentPartPr>
            <p14:xfrm>
              <a:off x="4097449" y="1467619"/>
              <a:ext cx="51804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B12333-026B-4D9F-88A4-65A91B71C8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8809" y="1458619"/>
                <a:ext cx="535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62A157-8EA8-4518-9F41-EE456A4E4A7C}"/>
                  </a:ext>
                </a:extLst>
              </p14:cNvPr>
              <p14:cNvContentPartPr/>
              <p14:nvPr/>
            </p14:nvContentPartPr>
            <p14:xfrm>
              <a:off x="2621449" y="1986379"/>
              <a:ext cx="751320" cy="3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62A157-8EA8-4518-9F41-EE456A4E4A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2449" y="1977739"/>
                <a:ext cx="7689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A94C5A-3BDB-430D-9D94-BD38E144BF63}"/>
                  </a:ext>
                </a:extLst>
              </p14:cNvPr>
              <p14:cNvContentPartPr/>
              <p14:nvPr/>
            </p14:nvContentPartPr>
            <p14:xfrm>
              <a:off x="5299489" y="1966939"/>
              <a:ext cx="392760" cy="4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A94C5A-3BDB-430D-9D94-BD38E144BF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489" y="1957939"/>
                <a:ext cx="4104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E0AFFB-0C63-4714-84F5-F92976BBE652}"/>
                  </a:ext>
                </a:extLst>
              </p14:cNvPr>
              <p14:cNvContentPartPr/>
              <p14:nvPr/>
            </p14:nvContentPartPr>
            <p14:xfrm>
              <a:off x="5545369" y="1506859"/>
              <a:ext cx="113400" cy="18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E0AFFB-0C63-4714-84F5-F92976BBE6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6729" y="1497859"/>
                <a:ext cx="131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3B6C74-65DD-4D5A-94AC-BD7EA51257C3}"/>
                  </a:ext>
                </a:extLst>
              </p14:cNvPr>
              <p14:cNvContentPartPr/>
              <p14:nvPr/>
            </p14:nvContentPartPr>
            <p14:xfrm>
              <a:off x="3520009" y="2523859"/>
              <a:ext cx="945720" cy="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3B6C74-65DD-4D5A-94AC-BD7EA51257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1009" y="2515219"/>
                <a:ext cx="963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DC4AD3-B5C0-4D57-B2AD-8429141502AA}"/>
                  </a:ext>
                </a:extLst>
              </p14:cNvPr>
              <p14:cNvContentPartPr/>
              <p14:nvPr/>
            </p14:nvContentPartPr>
            <p14:xfrm>
              <a:off x="2163889" y="2794579"/>
              <a:ext cx="356760" cy="1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DC4AD3-B5C0-4D57-B2AD-8429141502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4889" y="2785579"/>
                <a:ext cx="3744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D4D393-71E8-4E96-8413-E96B1B058A07}"/>
                  </a:ext>
                </a:extLst>
              </p14:cNvPr>
              <p14:cNvContentPartPr/>
              <p14:nvPr/>
            </p14:nvContentPartPr>
            <p14:xfrm>
              <a:off x="3534409" y="2764339"/>
              <a:ext cx="564840" cy="3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D4D393-71E8-4E96-8413-E96B1B058A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5409" y="2755339"/>
                <a:ext cx="582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46DDF0-C2F6-4A96-A875-8423BFE9DCCF}"/>
                  </a:ext>
                </a:extLst>
              </p14:cNvPr>
              <p14:cNvContentPartPr/>
              <p14:nvPr/>
            </p14:nvContentPartPr>
            <p14:xfrm>
              <a:off x="4024009" y="3051619"/>
              <a:ext cx="358200" cy="34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46DDF0-C2F6-4A96-A875-8423BFE9DC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5369" y="3042979"/>
                <a:ext cx="375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8D4FCE-D1AA-4D85-8DD5-226CFE297B6B}"/>
                  </a:ext>
                </a:extLst>
              </p14:cNvPr>
              <p14:cNvContentPartPr/>
              <p14:nvPr/>
            </p14:nvContentPartPr>
            <p14:xfrm>
              <a:off x="6358609" y="3052699"/>
              <a:ext cx="880920" cy="36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8D4FCE-D1AA-4D85-8DD5-226CFE297B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49609" y="3044059"/>
                <a:ext cx="898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B40884-97D9-4182-A6FF-B5584997C438}"/>
                  </a:ext>
                </a:extLst>
              </p14:cNvPr>
              <p14:cNvContentPartPr/>
              <p14:nvPr/>
            </p14:nvContentPartPr>
            <p14:xfrm>
              <a:off x="2225089" y="3312979"/>
              <a:ext cx="737640" cy="50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B40884-97D9-4182-A6FF-B5584997C4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6449" y="3304339"/>
                <a:ext cx="755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D631E4-FD8C-4917-8600-96FCF4CAABED}"/>
                  </a:ext>
                </a:extLst>
              </p14:cNvPr>
              <p14:cNvContentPartPr/>
              <p14:nvPr/>
            </p14:nvContentPartPr>
            <p14:xfrm>
              <a:off x="4224889" y="3314779"/>
              <a:ext cx="469800" cy="19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D631E4-FD8C-4917-8600-96FCF4CAAB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16249" y="3305779"/>
                <a:ext cx="487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4B3C20-2168-433E-A1D6-BD2772AE5647}"/>
                  </a:ext>
                </a:extLst>
              </p14:cNvPr>
              <p14:cNvContentPartPr/>
              <p14:nvPr/>
            </p14:nvContentPartPr>
            <p14:xfrm>
              <a:off x="3235609" y="3593419"/>
              <a:ext cx="703080" cy="3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4B3C20-2168-433E-A1D6-BD2772AE56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26609" y="3584779"/>
                <a:ext cx="720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31DB1F-E8A2-434A-8E14-E234C8DCBABC}"/>
                  </a:ext>
                </a:extLst>
              </p14:cNvPr>
              <p14:cNvContentPartPr/>
              <p14:nvPr/>
            </p14:nvContentPartPr>
            <p14:xfrm>
              <a:off x="5244409" y="3600619"/>
              <a:ext cx="462960" cy="19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31DB1F-E8A2-434A-8E14-E234C8DCBA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35769" y="3591619"/>
                <a:ext cx="480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6EB3E7-B64E-4244-A28E-7622B4A79C71}"/>
                  </a:ext>
                </a:extLst>
              </p14:cNvPr>
              <p14:cNvContentPartPr/>
              <p14:nvPr/>
            </p14:nvContentPartPr>
            <p14:xfrm>
              <a:off x="1866889" y="3962779"/>
              <a:ext cx="262440" cy="117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6EB3E7-B64E-4244-A28E-7622B4A79C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7889" y="3953779"/>
                <a:ext cx="2800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6B6145-029A-4F81-BC0D-6E8BAFFC09D8}"/>
                  </a:ext>
                </a:extLst>
              </p14:cNvPr>
              <p14:cNvContentPartPr/>
              <p14:nvPr/>
            </p14:nvContentPartPr>
            <p14:xfrm>
              <a:off x="1892809" y="4215139"/>
              <a:ext cx="212040" cy="92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6B6145-029A-4F81-BC0D-6E8BAFFC09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84169" y="4206139"/>
                <a:ext cx="229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D1E4BD-E06B-4B84-8B60-09EBF68AAFD2}"/>
                  </a:ext>
                </a:extLst>
              </p14:cNvPr>
              <p14:cNvContentPartPr/>
              <p14:nvPr/>
            </p14:nvContentPartPr>
            <p14:xfrm>
              <a:off x="1902889" y="4478299"/>
              <a:ext cx="153720" cy="10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D1E4BD-E06B-4B84-8B60-09EBF68AA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93889" y="4469659"/>
                <a:ext cx="171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D96BD0-EF2F-4F20-B84D-7C0D7053BEFF}"/>
                  </a:ext>
                </a:extLst>
              </p14:cNvPr>
              <p14:cNvContentPartPr/>
              <p14:nvPr/>
            </p14:nvContentPartPr>
            <p14:xfrm>
              <a:off x="3791089" y="4650379"/>
              <a:ext cx="569880" cy="2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D96BD0-EF2F-4F20-B84D-7C0D7053BEF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82089" y="4641379"/>
                <a:ext cx="58752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</a:t>
            </a:r>
            <a:r>
              <a:rPr lang="en-US" dirty="0" err="1"/>
              <a:t>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14:cNvPr>
              <p14:cNvContentPartPr/>
              <p14:nvPr/>
            </p14:nvContentPartPr>
            <p14:xfrm>
              <a:off x="9090649" y="449449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037CBF-69C9-406E-9001-72B339F2A9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81649" y="44854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3B6BE9E-8FE7-433E-B475-484440C14295}"/>
              </a:ext>
            </a:extLst>
          </p:cNvPr>
          <p:cNvGrpSpPr/>
          <p:nvPr/>
        </p:nvGrpSpPr>
        <p:grpSpPr>
          <a:xfrm>
            <a:off x="2219689" y="1103659"/>
            <a:ext cx="2716200" cy="66600"/>
            <a:chOff x="2219689" y="1103659"/>
            <a:chExt cx="271620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C8D4DA7-3E69-4F5B-A4B0-360D84E709D3}"/>
                    </a:ext>
                  </a:extLst>
                </p14:cNvPr>
                <p14:cNvContentPartPr/>
                <p14:nvPr/>
              </p14:nvContentPartPr>
              <p14:xfrm>
                <a:off x="2219689" y="1103659"/>
                <a:ext cx="1079640" cy="66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C8D4DA7-3E69-4F5B-A4B0-360D84E709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1049" y="1094659"/>
                  <a:ext cx="1097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3899D6-0014-4B48-B9E0-3073FE8718EE}"/>
                    </a:ext>
                  </a:extLst>
                </p14:cNvPr>
                <p14:cNvContentPartPr/>
                <p14:nvPr/>
              </p14:nvContentPartPr>
              <p14:xfrm>
                <a:off x="3848689" y="1110859"/>
                <a:ext cx="1087200" cy="3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3899D6-0014-4B48-B9E0-3073FE8718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40049" y="1101859"/>
                  <a:ext cx="11048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B0CEFA-FCC0-4023-B8C9-97A52E215294}"/>
                  </a:ext>
                </a:extLst>
              </p14:cNvPr>
              <p14:cNvContentPartPr/>
              <p14:nvPr/>
            </p14:nvContentPartPr>
            <p14:xfrm>
              <a:off x="2783089" y="1408579"/>
              <a:ext cx="1559880" cy="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B0CEFA-FCC0-4023-B8C9-97A52E21529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4089" y="1399579"/>
                <a:ext cx="1577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690DE2-6660-4F3B-9D3C-3E221E19FF9F}"/>
                  </a:ext>
                </a:extLst>
              </p14:cNvPr>
              <p14:cNvContentPartPr/>
              <p14:nvPr/>
            </p14:nvContentPartPr>
            <p14:xfrm>
              <a:off x="5685769" y="1413979"/>
              <a:ext cx="1123920" cy="6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690DE2-6660-4F3B-9D3C-3E221E19FF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77129" y="1404979"/>
                <a:ext cx="114156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F44EED4-7A0F-48A0-9D84-FC5B5BF1386C}"/>
              </a:ext>
            </a:extLst>
          </p:cNvPr>
          <p:cNvGrpSpPr/>
          <p:nvPr/>
        </p:nvGrpSpPr>
        <p:grpSpPr>
          <a:xfrm>
            <a:off x="1661329" y="2274019"/>
            <a:ext cx="3162240" cy="545400"/>
            <a:chOff x="1661329" y="2274019"/>
            <a:chExt cx="316224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64AAD0-B28F-4FEE-AFFB-EB9B33385D41}"/>
                    </a:ext>
                  </a:extLst>
                </p14:cNvPr>
                <p14:cNvContentPartPr/>
                <p14:nvPr/>
              </p14:nvContentPartPr>
              <p14:xfrm>
                <a:off x="1758169" y="2383819"/>
                <a:ext cx="26640" cy="36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64AAD0-B28F-4FEE-AFFB-EB9B33385D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9169" y="2375179"/>
                  <a:ext cx="44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A96047-3CAE-4B0D-A146-08E8044F5341}"/>
                    </a:ext>
                  </a:extLst>
                </p14:cNvPr>
                <p14:cNvContentPartPr/>
                <p14:nvPr/>
              </p14:nvContentPartPr>
              <p14:xfrm>
                <a:off x="1661329" y="2562379"/>
                <a:ext cx="29484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A96047-3CAE-4B0D-A146-08E8044F53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52689" y="2553379"/>
                  <a:ext cx="312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86AE23-7187-4D39-A491-A78FE64B0B37}"/>
                    </a:ext>
                  </a:extLst>
                </p14:cNvPr>
                <p14:cNvContentPartPr/>
                <p14:nvPr/>
              </p14:nvContentPartPr>
              <p14:xfrm>
                <a:off x="2023489" y="2379499"/>
                <a:ext cx="15264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86AE23-7187-4D39-A491-A78FE64B0B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14849" y="2370499"/>
                  <a:ext cx="170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C19FA0-57F5-4DC9-BA20-88102044D1E9}"/>
                    </a:ext>
                  </a:extLst>
                </p14:cNvPr>
                <p14:cNvContentPartPr/>
                <p14:nvPr/>
              </p14:nvContentPartPr>
              <p14:xfrm>
                <a:off x="2272249" y="2544379"/>
                <a:ext cx="14400" cy="17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C19FA0-57F5-4DC9-BA20-88102044D1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63609" y="2535379"/>
                  <a:ext cx="32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8CEEE5-DFDA-4744-AE9B-61F7EB22E733}"/>
                    </a:ext>
                  </a:extLst>
                </p14:cNvPr>
                <p14:cNvContentPartPr/>
                <p14:nvPr/>
              </p14:nvContentPartPr>
              <p14:xfrm>
                <a:off x="2269729" y="2398219"/>
                <a:ext cx="2484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8CEEE5-DFDA-4744-AE9B-61F7EB22E7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61089" y="2389219"/>
                  <a:ext cx="42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60BAFD-280B-46A6-87AD-24EB1C877670}"/>
                    </a:ext>
                  </a:extLst>
                </p14:cNvPr>
                <p14:cNvContentPartPr/>
                <p14:nvPr/>
              </p14:nvContentPartPr>
              <p14:xfrm>
                <a:off x="2356489" y="2536099"/>
                <a:ext cx="86040" cy="17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60BAFD-280B-46A6-87AD-24EB1C8776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47489" y="2527099"/>
                  <a:ext cx="103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8F06F0-C7A9-46F2-848F-1009A6A68DC8}"/>
                    </a:ext>
                  </a:extLst>
                </p14:cNvPr>
                <p14:cNvContentPartPr/>
                <p14:nvPr/>
              </p14:nvContentPartPr>
              <p14:xfrm>
                <a:off x="2509129" y="2689099"/>
                <a:ext cx="34920" cy="4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8F06F0-C7A9-46F2-848F-1009A6A68D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00489" y="2680459"/>
                  <a:ext cx="52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60CE14-B80F-4255-B77C-7C63A99A61A6}"/>
                    </a:ext>
                  </a:extLst>
                </p14:cNvPr>
                <p14:cNvContentPartPr/>
                <p14:nvPr/>
              </p14:nvContentPartPr>
              <p14:xfrm>
                <a:off x="2879569" y="2546899"/>
                <a:ext cx="374040" cy="11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60CE14-B80F-4255-B77C-7C63A99A61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0929" y="2538259"/>
                  <a:ext cx="391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1E4D91-27B3-4B27-9570-9CAFEEB24358}"/>
                    </a:ext>
                  </a:extLst>
                </p14:cNvPr>
                <p14:cNvContentPartPr/>
                <p14:nvPr/>
              </p14:nvContentPartPr>
              <p14:xfrm>
                <a:off x="3486889" y="2517739"/>
                <a:ext cx="345600" cy="30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1E4D91-27B3-4B27-9570-9CAFEEB243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77889" y="2509099"/>
                  <a:ext cx="363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242BC2-D5D1-445C-9B8C-E736C298B238}"/>
                    </a:ext>
                  </a:extLst>
                </p14:cNvPr>
                <p14:cNvContentPartPr/>
                <p14:nvPr/>
              </p14:nvContentPartPr>
              <p14:xfrm>
                <a:off x="4034089" y="2274019"/>
                <a:ext cx="25200" cy="35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242BC2-D5D1-445C-9B8C-E736C298B2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25449" y="2265019"/>
                  <a:ext cx="42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1F6FC5-9FB2-4DFF-873F-643DA27502F9}"/>
                    </a:ext>
                  </a:extLst>
                </p14:cNvPr>
                <p14:cNvContentPartPr/>
                <p14:nvPr/>
              </p14:nvContentPartPr>
              <p14:xfrm>
                <a:off x="3943009" y="2480299"/>
                <a:ext cx="259560" cy="13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1F6FC5-9FB2-4DFF-873F-643DA27502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369" y="2471299"/>
                  <a:ext cx="277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64EAD0-ACF5-4B32-A548-28C8AF4A3E8B}"/>
                    </a:ext>
                  </a:extLst>
                </p14:cNvPr>
                <p14:cNvContentPartPr/>
                <p14:nvPr/>
              </p14:nvContentPartPr>
              <p14:xfrm>
                <a:off x="4200769" y="2356819"/>
                <a:ext cx="166680" cy="25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64EAD0-ACF5-4B32-A548-28C8AF4A3E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91769" y="2347819"/>
                  <a:ext cx="18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B83C4D-A675-4474-99F3-E121E0C4655C}"/>
                    </a:ext>
                  </a:extLst>
                </p14:cNvPr>
                <p14:cNvContentPartPr/>
                <p14:nvPr/>
              </p14:nvContentPartPr>
              <p14:xfrm>
                <a:off x="4403089" y="2503699"/>
                <a:ext cx="171000" cy="14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B83C4D-A675-4474-99F3-E121E0C465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4449" y="2495059"/>
                  <a:ext cx="188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7357F8-D184-434B-80B9-E73536A30610}"/>
                    </a:ext>
                  </a:extLst>
                </p14:cNvPr>
                <p14:cNvContentPartPr/>
                <p14:nvPr/>
              </p14:nvContentPartPr>
              <p14:xfrm>
                <a:off x="4605049" y="2518099"/>
                <a:ext cx="93600" cy="11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7357F8-D184-434B-80B9-E73536A306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96409" y="2509099"/>
                  <a:ext cx="11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131A6B-ACBA-4C9B-8CD6-76C24FD948D3}"/>
                    </a:ext>
                  </a:extLst>
                </p14:cNvPr>
                <p14:cNvContentPartPr/>
                <p14:nvPr/>
              </p14:nvContentPartPr>
              <p14:xfrm>
                <a:off x="4790089" y="2342419"/>
                <a:ext cx="33480" cy="29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131A6B-ACBA-4C9B-8CD6-76C24FD948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81089" y="2333419"/>
                  <a:ext cx="5112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4F23AD-AD62-4DDE-911C-459FFFFE886B}"/>
              </a:ext>
            </a:extLst>
          </p:cNvPr>
          <p:cNvGrpSpPr/>
          <p:nvPr/>
        </p:nvGrpSpPr>
        <p:grpSpPr>
          <a:xfrm>
            <a:off x="3369169" y="3026419"/>
            <a:ext cx="1525680" cy="430200"/>
            <a:chOff x="3369169" y="3026419"/>
            <a:chExt cx="15256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E67DC3-E506-46B1-901C-987586258D6D}"/>
                    </a:ext>
                  </a:extLst>
                </p14:cNvPr>
                <p14:cNvContentPartPr/>
                <p14:nvPr/>
              </p14:nvContentPartPr>
              <p14:xfrm>
                <a:off x="3369169" y="3219739"/>
                <a:ext cx="141120" cy="23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E67DC3-E506-46B1-901C-987586258D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0529" y="3211099"/>
                  <a:ext cx="158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292A0F-D020-4DBC-A395-5673EC0AD7F1}"/>
                    </a:ext>
                  </a:extLst>
                </p14:cNvPr>
                <p14:cNvContentPartPr/>
                <p14:nvPr/>
              </p14:nvContentPartPr>
              <p14:xfrm>
                <a:off x="3590569" y="3228379"/>
                <a:ext cx="127800" cy="8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292A0F-D020-4DBC-A395-5673EC0AD7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81929" y="3219739"/>
                  <a:ext cx="145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D8ECB4-BD1A-4EE5-AF81-DEAEB527BAB4}"/>
                    </a:ext>
                  </a:extLst>
                </p14:cNvPr>
                <p14:cNvContentPartPr/>
                <p14:nvPr/>
              </p14:nvContentPartPr>
              <p14:xfrm>
                <a:off x="3704689" y="3072859"/>
                <a:ext cx="21780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D8ECB4-BD1A-4EE5-AF81-DEAEB527BA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96049" y="3064219"/>
                  <a:ext cx="235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89E349-C6E3-43AC-A29B-AE5D4B04F0DA}"/>
                    </a:ext>
                  </a:extLst>
                </p14:cNvPr>
                <p14:cNvContentPartPr/>
                <p14:nvPr/>
              </p14:nvContentPartPr>
              <p14:xfrm>
                <a:off x="4279609" y="3026419"/>
                <a:ext cx="19800" cy="27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89E349-C6E3-43AC-A29B-AE5D4B04F0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70609" y="3017779"/>
                  <a:ext cx="37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8745FA-2E0D-4F54-8753-F5F63B2B1E50}"/>
                    </a:ext>
                  </a:extLst>
                </p14:cNvPr>
                <p14:cNvContentPartPr/>
                <p14:nvPr/>
              </p14:nvContentPartPr>
              <p14:xfrm>
                <a:off x="4207609" y="3195259"/>
                <a:ext cx="233280" cy="7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8745FA-2E0D-4F54-8753-F5F63B2B1E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8969" y="3186259"/>
                  <a:ext cx="250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06DD22F-530D-4885-9B5E-91012120CA15}"/>
                    </a:ext>
                  </a:extLst>
                </p14:cNvPr>
                <p14:cNvContentPartPr/>
                <p14:nvPr/>
              </p14:nvContentPartPr>
              <p14:xfrm>
                <a:off x="4553569" y="3181939"/>
                <a:ext cx="230400" cy="11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06DD22F-530D-4885-9B5E-91012120CA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44929" y="3172939"/>
                  <a:ext cx="24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9809BD-A5A2-4A27-BB36-1B994420B798}"/>
                    </a:ext>
                  </a:extLst>
                </p14:cNvPr>
                <p14:cNvContentPartPr/>
                <p14:nvPr/>
              </p14:nvContentPartPr>
              <p14:xfrm>
                <a:off x="4821049" y="3174379"/>
                <a:ext cx="73800" cy="12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9809BD-A5A2-4A27-BB36-1B994420B7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12409" y="3165739"/>
                  <a:ext cx="914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6D9F1F-2BB5-42C3-B52E-94210873CA0A}"/>
              </a:ext>
            </a:extLst>
          </p:cNvPr>
          <p:cNvGrpSpPr/>
          <p:nvPr/>
        </p:nvGrpSpPr>
        <p:grpSpPr>
          <a:xfrm>
            <a:off x="5105089" y="3104899"/>
            <a:ext cx="2056320" cy="526320"/>
            <a:chOff x="5105089" y="3104899"/>
            <a:chExt cx="205632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46191D-5CA8-422B-B914-F880DF388FB4}"/>
                    </a:ext>
                  </a:extLst>
                </p14:cNvPr>
                <p14:cNvContentPartPr/>
                <p14:nvPr/>
              </p14:nvContentPartPr>
              <p14:xfrm>
                <a:off x="5105089" y="3185179"/>
                <a:ext cx="148320" cy="10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46191D-5CA8-422B-B914-F880DF388F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96449" y="3176179"/>
                  <a:ext cx="165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770E86-02CC-4827-947F-83090EA84806}"/>
                    </a:ext>
                  </a:extLst>
                </p14:cNvPr>
                <p14:cNvContentPartPr/>
                <p14:nvPr/>
              </p14:nvContentPartPr>
              <p14:xfrm>
                <a:off x="5421889" y="3167179"/>
                <a:ext cx="117360" cy="10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770E86-02CC-4827-947F-83090EA848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12889" y="3158539"/>
                  <a:ext cx="135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6CFD75-E090-40EA-BA72-3838523E1949}"/>
                    </a:ext>
                  </a:extLst>
                </p14:cNvPr>
                <p14:cNvContentPartPr/>
                <p14:nvPr/>
              </p14:nvContentPartPr>
              <p14:xfrm>
                <a:off x="5530969" y="3166099"/>
                <a:ext cx="92520" cy="10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6CFD75-E090-40EA-BA72-3838523E19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21969" y="3157459"/>
                  <a:ext cx="110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50A67B-E28F-413E-8485-CEB651510C4A}"/>
                    </a:ext>
                  </a:extLst>
                </p14:cNvPr>
                <p14:cNvContentPartPr/>
                <p14:nvPr/>
              </p14:nvContentPartPr>
              <p14:xfrm>
                <a:off x="5646889" y="3180139"/>
                <a:ext cx="112320" cy="18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50A67B-E28F-413E-8485-CEB651510C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37889" y="3171499"/>
                  <a:ext cx="129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B730D-0969-46A2-9653-56C8933E6F89}"/>
                    </a:ext>
                  </a:extLst>
                </p14:cNvPr>
                <p14:cNvContentPartPr/>
                <p14:nvPr/>
              </p14:nvContentPartPr>
              <p14:xfrm>
                <a:off x="5806369" y="3180499"/>
                <a:ext cx="118080" cy="10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B730D-0969-46A2-9653-56C8933E6F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7369" y="3171859"/>
                  <a:ext cx="135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963FB-3F63-4585-BD1A-0F4B6ACE6A4E}"/>
                    </a:ext>
                  </a:extLst>
                </p14:cNvPr>
                <p14:cNvContentPartPr/>
                <p14:nvPr/>
              </p14:nvContentPartPr>
              <p14:xfrm>
                <a:off x="5924809" y="3197779"/>
                <a:ext cx="149040" cy="8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963FB-3F63-4585-BD1A-0F4B6ACE6A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5809" y="3188779"/>
                  <a:ext cx="166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DEF113-C773-41FD-AEC8-D5F188A4EDFA}"/>
                    </a:ext>
                  </a:extLst>
                </p14:cNvPr>
                <p14:cNvContentPartPr/>
                <p14:nvPr/>
              </p14:nvContentPartPr>
              <p14:xfrm>
                <a:off x="6085369" y="3122179"/>
                <a:ext cx="12600" cy="14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DEF113-C773-41FD-AEC8-D5F188A4ED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76369" y="3113179"/>
                  <a:ext cx="30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98507D-F9CF-4441-8D12-44E7C712C719}"/>
                    </a:ext>
                  </a:extLst>
                </p14:cNvPr>
                <p14:cNvContentPartPr/>
                <p14:nvPr/>
              </p14:nvContentPartPr>
              <p14:xfrm>
                <a:off x="6169609" y="3185539"/>
                <a:ext cx="181080" cy="7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98507D-F9CF-4441-8D12-44E7C712C7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60609" y="3176899"/>
                  <a:ext cx="198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E9F110-767E-4549-A82F-25AA442F7EF1}"/>
                    </a:ext>
                  </a:extLst>
                </p14:cNvPr>
                <p14:cNvContentPartPr/>
                <p14:nvPr/>
              </p14:nvContentPartPr>
              <p14:xfrm>
                <a:off x="6400729" y="3104899"/>
                <a:ext cx="101880" cy="16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E9F110-767E-4549-A82F-25AA442F7EF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91729" y="3095899"/>
                  <a:ext cx="11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0D9D24-D4C6-432E-8FB7-337A401D2E58}"/>
                    </a:ext>
                  </a:extLst>
                </p14:cNvPr>
                <p14:cNvContentPartPr/>
                <p14:nvPr/>
              </p14:nvContentPartPr>
              <p14:xfrm>
                <a:off x="5902129" y="3414499"/>
                <a:ext cx="179280" cy="21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0D9D24-D4C6-432E-8FB7-337A401D2E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93129" y="3405859"/>
                  <a:ext cx="196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6ED259-5F99-4906-86CD-7A081655A4D6}"/>
                    </a:ext>
                  </a:extLst>
                </p14:cNvPr>
                <p14:cNvContentPartPr/>
                <p14:nvPr/>
              </p14:nvContentPartPr>
              <p14:xfrm>
                <a:off x="6161329" y="3521419"/>
                <a:ext cx="117360" cy="91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6ED259-5F99-4906-86CD-7A081655A4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52329" y="3512419"/>
                  <a:ext cx="135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12AB00-A210-4F45-B0F4-D583CDC15AAC}"/>
                    </a:ext>
                  </a:extLst>
                </p14:cNvPr>
                <p14:cNvContentPartPr/>
                <p14:nvPr/>
              </p14:nvContentPartPr>
              <p14:xfrm>
                <a:off x="6285889" y="3531859"/>
                <a:ext cx="154800" cy="7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12AB00-A210-4F45-B0F4-D583CDC15A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76889" y="3522859"/>
                  <a:ext cx="172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1D40D1-3E99-48F7-9244-D91110D9F09C}"/>
                    </a:ext>
                  </a:extLst>
                </p14:cNvPr>
                <p14:cNvContentPartPr/>
                <p14:nvPr/>
              </p14:nvContentPartPr>
              <p14:xfrm>
                <a:off x="6451129" y="3447259"/>
                <a:ext cx="150480" cy="17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1D40D1-3E99-48F7-9244-D91110D9F0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42489" y="3438619"/>
                  <a:ext cx="168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D46578-6810-4576-809C-328857C868CC}"/>
                    </a:ext>
                  </a:extLst>
                </p14:cNvPr>
                <p14:cNvContentPartPr/>
                <p14:nvPr/>
              </p14:nvContentPartPr>
              <p14:xfrm>
                <a:off x="6653809" y="3522139"/>
                <a:ext cx="45720" cy="7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D46578-6810-4576-809C-328857C868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5169" y="3513139"/>
                  <a:ext cx="63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7FF82A-52C3-4E8E-A545-18A02413B3C7}"/>
                    </a:ext>
                  </a:extLst>
                </p14:cNvPr>
                <p14:cNvContentPartPr/>
                <p14:nvPr/>
              </p14:nvContentPartPr>
              <p14:xfrm>
                <a:off x="6749569" y="3514579"/>
                <a:ext cx="78480" cy="8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7FF82A-52C3-4E8E-A545-18A02413B3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40569" y="3505579"/>
                  <a:ext cx="96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DF7F4A-43DB-4F8E-953C-695C7CE4EE0E}"/>
                    </a:ext>
                  </a:extLst>
                </p14:cNvPr>
                <p14:cNvContentPartPr/>
                <p14:nvPr/>
              </p14:nvContentPartPr>
              <p14:xfrm>
                <a:off x="7002649" y="3348259"/>
                <a:ext cx="97920" cy="234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DF7F4A-43DB-4F8E-953C-695C7CE4EE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94009" y="3339619"/>
                  <a:ext cx="115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89E386-9440-47F9-A0C8-34599472EEFE}"/>
                    </a:ext>
                  </a:extLst>
                </p14:cNvPr>
                <p14:cNvContentPartPr/>
                <p14:nvPr/>
              </p14:nvContentPartPr>
              <p14:xfrm>
                <a:off x="7100929" y="3473539"/>
                <a:ext cx="60480" cy="5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89E386-9440-47F9-A0C8-34599472EE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92289" y="3464539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69340E-F147-49BD-AD26-E5EE17F1B607}"/>
              </a:ext>
            </a:extLst>
          </p:cNvPr>
          <p:cNvGrpSpPr/>
          <p:nvPr/>
        </p:nvGrpSpPr>
        <p:grpSpPr>
          <a:xfrm>
            <a:off x="7429609" y="3326299"/>
            <a:ext cx="473040" cy="215640"/>
            <a:chOff x="7429609" y="3326299"/>
            <a:chExt cx="47304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7B852A-A8E4-4CF0-B0DB-412B8237EA8F}"/>
                    </a:ext>
                  </a:extLst>
                </p14:cNvPr>
                <p14:cNvContentPartPr/>
                <p14:nvPr/>
              </p14:nvContentPartPr>
              <p14:xfrm>
                <a:off x="7429609" y="3428899"/>
                <a:ext cx="105840" cy="11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7B852A-A8E4-4CF0-B0DB-412B8237EA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0969" y="3420259"/>
                  <a:ext cx="12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766A02-FDDA-4D0B-B6CB-385B72B31EC1}"/>
                    </a:ext>
                  </a:extLst>
                </p14:cNvPr>
                <p14:cNvContentPartPr/>
                <p14:nvPr/>
              </p14:nvContentPartPr>
              <p14:xfrm>
                <a:off x="7552729" y="3432139"/>
                <a:ext cx="92520" cy="97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766A02-FDDA-4D0B-B6CB-385B72B31E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43729" y="3423139"/>
                  <a:ext cx="11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73A3D0-CA54-40C9-ABD8-C82F6B28C22B}"/>
                    </a:ext>
                  </a:extLst>
                </p14:cNvPr>
                <p14:cNvContentPartPr/>
                <p14:nvPr/>
              </p14:nvContentPartPr>
              <p14:xfrm>
                <a:off x="7688449" y="3326299"/>
                <a:ext cx="214200" cy="208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73A3D0-CA54-40C9-ABD8-C82F6B28C2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79809" y="3317299"/>
                  <a:ext cx="23184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06491D-9C91-48C4-A3CA-5B775ED21439}"/>
                  </a:ext>
                </a:extLst>
              </p14:cNvPr>
              <p14:cNvContentPartPr/>
              <p14:nvPr/>
            </p14:nvContentPartPr>
            <p14:xfrm>
              <a:off x="1815049" y="2854339"/>
              <a:ext cx="346320" cy="177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06491D-9C91-48C4-A3CA-5B775ED214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06049" y="2845339"/>
                <a:ext cx="363960" cy="179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2637807-2F21-4C46-B394-5DB625CF104C}"/>
              </a:ext>
            </a:extLst>
          </p:cNvPr>
          <p:cNvGrpSpPr/>
          <p:nvPr/>
        </p:nvGrpSpPr>
        <p:grpSpPr>
          <a:xfrm>
            <a:off x="2418769" y="4270219"/>
            <a:ext cx="1031760" cy="356040"/>
            <a:chOff x="2418769" y="4270219"/>
            <a:chExt cx="103176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8E6321-36A9-402E-9658-2B4A111419ED}"/>
                    </a:ext>
                  </a:extLst>
                </p14:cNvPr>
                <p14:cNvContentPartPr/>
                <p14:nvPr/>
              </p14:nvContentPartPr>
              <p14:xfrm>
                <a:off x="2418769" y="4270219"/>
                <a:ext cx="79560" cy="34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8E6321-36A9-402E-9658-2B4A111419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09769" y="4261219"/>
                  <a:ext cx="97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A647A5-13B5-45B7-9A0C-74CD23B09234}"/>
                    </a:ext>
                  </a:extLst>
                </p14:cNvPr>
                <p14:cNvContentPartPr/>
                <p14:nvPr/>
              </p14:nvContentPartPr>
              <p14:xfrm>
                <a:off x="2530729" y="4436539"/>
                <a:ext cx="133920" cy="151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A647A5-13B5-45B7-9A0C-74CD23B0923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21729" y="4427539"/>
                  <a:ext cx="151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A36C2D-4DB0-4143-AFF7-039CDAADFD5F}"/>
                    </a:ext>
                  </a:extLst>
                </p14:cNvPr>
                <p14:cNvContentPartPr/>
                <p14:nvPr/>
              </p14:nvContentPartPr>
              <p14:xfrm>
                <a:off x="2679409" y="4449499"/>
                <a:ext cx="122040" cy="160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A36C2D-4DB0-4143-AFF7-039CDAADFD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0769" y="4440859"/>
                  <a:ext cx="13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9CC2E8-46E1-4833-83D1-977F3A9FC9E6}"/>
                    </a:ext>
                  </a:extLst>
                </p14:cNvPr>
                <p14:cNvContentPartPr/>
                <p14:nvPr/>
              </p14:nvContentPartPr>
              <p14:xfrm>
                <a:off x="2898289" y="4296139"/>
                <a:ext cx="126360" cy="23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9CC2E8-46E1-4833-83D1-977F3A9FC9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9649" y="4287499"/>
                  <a:ext cx="144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C91821-C4B7-4C15-9549-FE8AC984C127}"/>
                    </a:ext>
                  </a:extLst>
                </p14:cNvPr>
                <p14:cNvContentPartPr/>
                <p14:nvPr/>
              </p14:nvContentPartPr>
              <p14:xfrm>
                <a:off x="3082249" y="4329619"/>
                <a:ext cx="94680" cy="23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C91821-C4B7-4C15-9549-FE8AC984C1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73249" y="4320979"/>
                  <a:ext cx="112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6BF56C-C5E9-442D-8F27-54FE0814E356}"/>
                    </a:ext>
                  </a:extLst>
                </p14:cNvPr>
                <p14:cNvContentPartPr/>
                <p14:nvPr/>
              </p14:nvContentPartPr>
              <p14:xfrm>
                <a:off x="3178369" y="4452739"/>
                <a:ext cx="272160" cy="173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6BF56C-C5E9-442D-8F27-54FE0814E3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69729" y="4444099"/>
                  <a:ext cx="2898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5448EE-DB65-4248-848F-CC2AC120E55B}"/>
                  </a:ext>
                </a:extLst>
              </p14:cNvPr>
              <p14:cNvContentPartPr/>
              <p14:nvPr/>
            </p14:nvContentPartPr>
            <p14:xfrm>
              <a:off x="3726289" y="4446259"/>
              <a:ext cx="286560" cy="222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5448EE-DB65-4248-848F-CC2AC120E55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17289" y="4437619"/>
                <a:ext cx="30420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5D8991-1654-4E4B-BEEE-BFD947ECB0AB}"/>
              </a:ext>
            </a:extLst>
          </p:cNvPr>
          <p:cNvGrpSpPr/>
          <p:nvPr/>
        </p:nvGrpSpPr>
        <p:grpSpPr>
          <a:xfrm>
            <a:off x="4357369" y="4276699"/>
            <a:ext cx="1373400" cy="328320"/>
            <a:chOff x="4357369" y="4276699"/>
            <a:chExt cx="13734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8434CE-4977-4F20-A087-9F8299DEB98E}"/>
                    </a:ext>
                  </a:extLst>
                </p14:cNvPr>
                <p14:cNvContentPartPr/>
                <p14:nvPr/>
              </p14:nvContentPartPr>
              <p14:xfrm>
                <a:off x="4409209" y="4284619"/>
                <a:ext cx="8280" cy="25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8434CE-4977-4F20-A087-9F8299DEB9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00569" y="4275979"/>
                  <a:ext cx="25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8DD3E2-29DD-418A-9EBC-F78856CFF1BF}"/>
                    </a:ext>
                  </a:extLst>
                </p14:cNvPr>
                <p14:cNvContentPartPr/>
                <p14:nvPr/>
              </p14:nvContentPartPr>
              <p14:xfrm>
                <a:off x="4357369" y="4409899"/>
                <a:ext cx="165600" cy="62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8DD3E2-29DD-418A-9EBC-F78856CFF1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48729" y="4400899"/>
                  <a:ext cx="183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3529F-D2E5-40B1-8678-81ADC9539198}"/>
                    </a:ext>
                  </a:extLst>
                </p14:cNvPr>
                <p14:cNvContentPartPr/>
                <p14:nvPr/>
              </p14:nvContentPartPr>
              <p14:xfrm>
                <a:off x="4541329" y="4307299"/>
                <a:ext cx="334800" cy="24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3529F-D2E5-40B1-8678-81ADC95391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32329" y="4298299"/>
                  <a:ext cx="352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B2E562-931C-4557-93D2-B9EF762C759B}"/>
                    </a:ext>
                  </a:extLst>
                </p14:cNvPr>
                <p14:cNvContentPartPr/>
                <p14:nvPr/>
              </p14:nvContentPartPr>
              <p14:xfrm>
                <a:off x="5105809" y="4276699"/>
                <a:ext cx="156240" cy="328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B2E562-931C-4557-93D2-B9EF762C75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96809" y="4267699"/>
                  <a:ext cx="173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43B226-5F3E-4D89-9C7F-BF4CD44C7C4E}"/>
                    </a:ext>
                  </a:extLst>
                </p14:cNvPr>
                <p14:cNvContentPartPr/>
                <p14:nvPr/>
              </p14:nvContentPartPr>
              <p14:xfrm>
                <a:off x="5076649" y="4356619"/>
                <a:ext cx="300240" cy="164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43B226-5F3E-4D89-9C7F-BF4CD44C7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68009" y="4347619"/>
                  <a:ext cx="317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3D7DE5-18C7-4889-9169-86CB901E94EA}"/>
                    </a:ext>
                  </a:extLst>
                </p14:cNvPr>
                <p14:cNvContentPartPr/>
                <p14:nvPr/>
              </p14:nvContentPartPr>
              <p14:xfrm>
                <a:off x="5445649" y="4325299"/>
                <a:ext cx="174600" cy="230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3D7DE5-18C7-4889-9169-86CB901E94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37009" y="4316299"/>
                  <a:ext cx="192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6751CD-0EBF-4402-AB26-4C7DFFB6E1E8}"/>
                    </a:ext>
                  </a:extLst>
                </p14:cNvPr>
                <p14:cNvContentPartPr/>
                <p14:nvPr/>
              </p14:nvContentPartPr>
              <p14:xfrm>
                <a:off x="5637529" y="4357699"/>
                <a:ext cx="93240" cy="19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6751CD-0EBF-4402-AB26-4C7DFFB6E1E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28529" y="4348699"/>
                  <a:ext cx="110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A170375-4B42-4BA4-B5C1-00526008A19C}"/>
              </a:ext>
            </a:extLst>
          </p:cNvPr>
          <p:cNvGrpSpPr/>
          <p:nvPr/>
        </p:nvGrpSpPr>
        <p:grpSpPr>
          <a:xfrm>
            <a:off x="5978089" y="4349419"/>
            <a:ext cx="238680" cy="210240"/>
            <a:chOff x="5978089" y="4349419"/>
            <a:chExt cx="2386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C03AD0-5716-4BFE-8969-53C750C64E53}"/>
                    </a:ext>
                  </a:extLst>
                </p14:cNvPr>
                <p14:cNvContentPartPr/>
                <p14:nvPr/>
              </p14:nvContentPartPr>
              <p14:xfrm>
                <a:off x="5978089" y="4349419"/>
                <a:ext cx="120960" cy="19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C03AD0-5716-4BFE-8969-53C750C64E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9089" y="4340779"/>
                  <a:ext cx="138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63D033-56F6-4B82-8E79-0F64A198F35C}"/>
                    </a:ext>
                  </a:extLst>
                </p14:cNvPr>
                <p14:cNvContentPartPr/>
                <p14:nvPr/>
              </p14:nvContentPartPr>
              <p14:xfrm>
                <a:off x="6103369" y="4480099"/>
                <a:ext cx="113400" cy="79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63D033-56F6-4B82-8E79-0F64A198F3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4729" y="4471459"/>
                  <a:ext cx="1310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9C14EE-0EF3-41C7-B433-D93463C96FD3}"/>
              </a:ext>
            </a:extLst>
          </p:cNvPr>
          <p:cNvGrpSpPr/>
          <p:nvPr/>
        </p:nvGrpSpPr>
        <p:grpSpPr>
          <a:xfrm>
            <a:off x="3126529" y="4727779"/>
            <a:ext cx="448560" cy="263160"/>
            <a:chOff x="3126529" y="4727779"/>
            <a:chExt cx="4485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E1FA34-6817-4633-80A1-44FCC129231D}"/>
                    </a:ext>
                  </a:extLst>
                </p14:cNvPr>
                <p14:cNvContentPartPr/>
                <p14:nvPr/>
              </p14:nvContentPartPr>
              <p14:xfrm>
                <a:off x="3173689" y="4727779"/>
                <a:ext cx="7200" cy="263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E1FA34-6817-4633-80A1-44FCC12923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64689" y="4719139"/>
                  <a:ext cx="24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0B479B-E05F-4860-AACC-5056BB5EB550}"/>
                    </a:ext>
                  </a:extLst>
                </p14:cNvPr>
                <p14:cNvContentPartPr/>
                <p14:nvPr/>
              </p14:nvContentPartPr>
              <p14:xfrm>
                <a:off x="3126529" y="4847659"/>
                <a:ext cx="185760" cy="6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0B479B-E05F-4860-AACC-5056BB5EB55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17889" y="4839019"/>
                  <a:ext cx="203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74F10B-7B26-4903-BFE4-1C4D3917419B}"/>
                    </a:ext>
                  </a:extLst>
                </p14:cNvPr>
                <p14:cNvContentPartPr/>
                <p14:nvPr/>
              </p14:nvContentPartPr>
              <p14:xfrm>
                <a:off x="3297889" y="4733539"/>
                <a:ext cx="277200" cy="24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74F10B-7B26-4903-BFE4-1C4D391741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88889" y="4724899"/>
                  <a:ext cx="2948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BFFDC2-255D-4742-86E6-A72EE0835C2E}"/>
              </a:ext>
            </a:extLst>
          </p:cNvPr>
          <p:cNvGrpSpPr/>
          <p:nvPr/>
        </p:nvGrpSpPr>
        <p:grpSpPr>
          <a:xfrm>
            <a:off x="3898369" y="4714459"/>
            <a:ext cx="977760" cy="265680"/>
            <a:chOff x="3898369" y="4714459"/>
            <a:chExt cx="97776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5A40F3-1B76-444F-9079-B09C6F95DC15}"/>
                    </a:ext>
                  </a:extLst>
                </p14:cNvPr>
                <p14:cNvContentPartPr/>
                <p14:nvPr/>
              </p14:nvContentPartPr>
              <p14:xfrm>
                <a:off x="3898369" y="4806259"/>
                <a:ext cx="133200" cy="173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5A40F3-1B76-444F-9079-B09C6F95D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89369" y="4797259"/>
                  <a:ext cx="150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2EEB58-1466-4DEF-A865-AABC20F375B3}"/>
                    </a:ext>
                  </a:extLst>
                </p14:cNvPr>
                <p14:cNvContentPartPr/>
                <p14:nvPr/>
              </p14:nvContentPartPr>
              <p14:xfrm>
                <a:off x="4061089" y="4833979"/>
                <a:ext cx="167040" cy="11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2EEB58-1466-4DEF-A865-AABC20F375B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52449" y="4824979"/>
                  <a:ext cx="184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CE0A12-BF64-46AF-99EA-13C14043039E}"/>
                    </a:ext>
                  </a:extLst>
                </p14:cNvPr>
                <p14:cNvContentPartPr/>
                <p14:nvPr/>
              </p14:nvContentPartPr>
              <p14:xfrm>
                <a:off x="4249729" y="4820659"/>
                <a:ext cx="280440" cy="132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CE0A12-BF64-46AF-99EA-13C1404303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41089" y="4812019"/>
                  <a:ext cx="298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7C6CBF-AE72-4DBF-A495-D14CA6CC025B}"/>
                    </a:ext>
                  </a:extLst>
                </p14:cNvPr>
                <p14:cNvContentPartPr/>
                <p14:nvPr/>
              </p14:nvContentPartPr>
              <p14:xfrm>
                <a:off x="4551409" y="4871059"/>
                <a:ext cx="108000" cy="101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7C6CBF-AE72-4DBF-A495-D14CA6CC02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42409" y="4862059"/>
                  <a:ext cx="125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B89546-5B0E-4454-A44F-1C8AF1795CEE}"/>
                    </a:ext>
                  </a:extLst>
                </p14:cNvPr>
                <p14:cNvContentPartPr/>
                <p14:nvPr/>
              </p14:nvContentPartPr>
              <p14:xfrm>
                <a:off x="4796569" y="4714459"/>
                <a:ext cx="71280" cy="25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B89546-5B0E-4454-A44F-1C8AF1795C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87929" y="4705459"/>
                  <a:ext cx="88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C19CCF-83BF-4658-89F2-F05BA9F1DDC4}"/>
                    </a:ext>
                  </a:extLst>
                </p14:cNvPr>
                <p14:cNvContentPartPr/>
                <p14:nvPr/>
              </p14:nvContentPartPr>
              <p14:xfrm>
                <a:off x="4764169" y="4828939"/>
                <a:ext cx="111960" cy="2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C19CCF-83BF-4658-89F2-F05BA9F1DD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55529" y="4820299"/>
                  <a:ext cx="1296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43E433F-4359-4535-B212-EB593E236706}"/>
              </a:ext>
            </a:extLst>
          </p:cNvPr>
          <p:cNvGrpSpPr/>
          <p:nvPr/>
        </p:nvGrpSpPr>
        <p:grpSpPr>
          <a:xfrm>
            <a:off x="5091769" y="4716259"/>
            <a:ext cx="683640" cy="281160"/>
            <a:chOff x="5091769" y="4716259"/>
            <a:chExt cx="6836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5020BC-57F4-4E62-AE99-DE93A876ADF5}"/>
                    </a:ext>
                  </a:extLst>
                </p14:cNvPr>
                <p14:cNvContentPartPr/>
                <p14:nvPr/>
              </p14:nvContentPartPr>
              <p14:xfrm>
                <a:off x="5091769" y="4845499"/>
                <a:ext cx="138960" cy="15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5020BC-57F4-4E62-AE99-DE93A876AD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83129" y="4836499"/>
                  <a:ext cx="156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41B0CC-AFBA-4A32-BEC6-203909004743}"/>
                    </a:ext>
                  </a:extLst>
                </p14:cNvPr>
                <p14:cNvContentPartPr/>
                <p14:nvPr/>
              </p14:nvContentPartPr>
              <p14:xfrm>
                <a:off x="5353129" y="4716259"/>
                <a:ext cx="90720" cy="259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41B0CC-AFBA-4A32-BEC6-2039090047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44489" y="4707619"/>
                  <a:ext cx="108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8CA9AD-E08A-426F-B5E3-5CD6D430FF80}"/>
                    </a:ext>
                  </a:extLst>
                </p14:cNvPr>
                <p14:cNvContentPartPr/>
                <p14:nvPr/>
              </p14:nvContentPartPr>
              <p14:xfrm>
                <a:off x="5458969" y="4878619"/>
                <a:ext cx="114480" cy="78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8CA9AD-E08A-426F-B5E3-5CD6D430FF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0329" y="4869619"/>
                  <a:ext cx="132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4C240D-FEE8-444F-912A-901BC9ADC8F0}"/>
                    </a:ext>
                  </a:extLst>
                </p14:cNvPr>
                <p14:cNvContentPartPr/>
                <p14:nvPr/>
              </p14:nvContentPartPr>
              <p14:xfrm>
                <a:off x="5618089" y="4854139"/>
                <a:ext cx="157320" cy="130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4C240D-FEE8-444F-912A-901BC9ADC8F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09089" y="4845499"/>
                  <a:ext cx="1749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E15AC08-BEF3-4AB0-8463-86733CAE27FC}"/>
                  </a:ext>
                </a:extLst>
              </p14:cNvPr>
              <p14:cNvContentPartPr/>
              <p14:nvPr/>
            </p14:nvContentPartPr>
            <p14:xfrm>
              <a:off x="2970649" y="3274099"/>
              <a:ext cx="237240" cy="100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E15AC08-BEF3-4AB0-8463-86733CAE27F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61649" y="3265099"/>
                <a:ext cx="25488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11,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5417B-B388-428C-BB3B-C09B86D05616}"/>
                  </a:ext>
                </a:extLst>
              </p14:cNvPr>
              <p14:cNvContentPartPr/>
              <p14:nvPr/>
            </p14:nvContentPartPr>
            <p14:xfrm>
              <a:off x="897049" y="1657339"/>
              <a:ext cx="1144080" cy="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5417B-B388-428C-BB3B-C09B86D05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049" y="1648699"/>
                <a:ext cx="1161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F98C1B-D6CD-4527-9AD2-5011E4DD98DE}"/>
                  </a:ext>
                </a:extLst>
              </p14:cNvPr>
              <p14:cNvContentPartPr/>
              <p14:nvPr/>
            </p14:nvContentPartPr>
            <p14:xfrm>
              <a:off x="4838329" y="1964779"/>
              <a:ext cx="56412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F98C1B-D6CD-4527-9AD2-5011E4DD9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9329" y="1955779"/>
                <a:ext cx="581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5B9EC9-7650-46F7-B8E2-513EC42FD481}"/>
                  </a:ext>
                </a:extLst>
              </p14:cNvPr>
              <p14:cNvContentPartPr/>
              <p14:nvPr/>
            </p14:nvContentPartPr>
            <p14:xfrm>
              <a:off x="2887849" y="2517019"/>
              <a:ext cx="615240" cy="6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5B9EC9-7650-46F7-B8E2-513EC42FD4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9209" y="2508019"/>
                <a:ext cx="63288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8C2FB5E-F068-4E75-A020-4477F858E0CA}"/>
              </a:ext>
            </a:extLst>
          </p:cNvPr>
          <p:cNvGrpSpPr/>
          <p:nvPr/>
        </p:nvGrpSpPr>
        <p:grpSpPr>
          <a:xfrm>
            <a:off x="1942489" y="149659"/>
            <a:ext cx="1748160" cy="1150560"/>
            <a:chOff x="1942489" y="149659"/>
            <a:chExt cx="1748160" cy="11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4B8D84-D92F-46C1-842B-28453B7C7134}"/>
                    </a:ext>
                  </a:extLst>
                </p14:cNvPr>
                <p14:cNvContentPartPr/>
                <p14:nvPr/>
              </p14:nvContentPartPr>
              <p14:xfrm>
                <a:off x="1942489" y="739339"/>
                <a:ext cx="292320" cy="56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4B8D84-D92F-46C1-842B-28453B7C71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3489" y="730339"/>
                  <a:ext cx="3099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0EC763-E83C-4906-AF6C-E316DA81DD24}"/>
                    </a:ext>
                  </a:extLst>
                </p14:cNvPr>
                <p14:cNvContentPartPr/>
                <p14:nvPr/>
              </p14:nvContentPartPr>
              <p14:xfrm>
                <a:off x="2418409" y="393019"/>
                <a:ext cx="177480" cy="28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0EC763-E83C-4906-AF6C-E316DA81DD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9409" y="384019"/>
                  <a:ext cx="195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2FE397-A67C-4A8A-9BC9-EBDD71890024}"/>
                    </a:ext>
                  </a:extLst>
                </p14:cNvPr>
                <p14:cNvContentPartPr/>
                <p14:nvPr/>
              </p14:nvContentPartPr>
              <p14:xfrm>
                <a:off x="2609569" y="498859"/>
                <a:ext cx="92520" cy="8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2FE397-A67C-4A8A-9BC9-EBDD718900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0929" y="489859"/>
                  <a:ext cx="11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30E578-30F0-4A24-8D21-5114D93F694B}"/>
                    </a:ext>
                  </a:extLst>
                </p14:cNvPr>
                <p14:cNvContentPartPr/>
                <p14:nvPr/>
              </p14:nvContentPartPr>
              <p14:xfrm>
                <a:off x="2741329" y="338299"/>
                <a:ext cx="25920" cy="20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30E578-30F0-4A24-8D21-5114D93F69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2689" y="329659"/>
                  <a:ext cx="43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594122-908B-46E8-A155-CE9BF24FF1C4}"/>
                    </a:ext>
                  </a:extLst>
                </p14:cNvPr>
                <p14:cNvContentPartPr/>
                <p14:nvPr/>
              </p14:nvContentPartPr>
              <p14:xfrm>
                <a:off x="2708929" y="437659"/>
                <a:ext cx="178560" cy="7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594122-908B-46E8-A155-CE9BF24FF1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0289" y="429019"/>
                  <a:ext cx="196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7526BB-ADB9-4C27-AA01-BA901695CF12}"/>
                    </a:ext>
                  </a:extLst>
                </p14:cNvPr>
                <p14:cNvContentPartPr/>
                <p14:nvPr/>
              </p14:nvContentPartPr>
              <p14:xfrm>
                <a:off x="3156769" y="149659"/>
                <a:ext cx="169920" cy="26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7526BB-ADB9-4C27-AA01-BA901695CF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8129" y="141019"/>
                  <a:ext cx="187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078811-FE1B-490E-A693-1B4AB18ED8C3}"/>
                    </a:ext>
                  </a:extLst>
                </p14:cNvPr>
                <p14:cNvContentPartPr/>
                <p14:nvPr/>
              </p14:nvContentPartPr>
              <p14:xfrm>
                <a:off x="3298969" y="285019"/>
                <a:ext cx="125280" cy="18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078811-FE1B-490E-A693-1B4AB18ED8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0329" y="276019"/>
                  <a:ext cx="142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2CCAC8-D5CB-4051-A20D-BC74FC4548D4}"/>
                    </a:ext>
                  </a:extLst>
                </p14:cNvPr>
                <p14:cNvContentPartPr/>
                <p14:nvPr/>
              </p14:nvContentPartPr>
              <p14:xfrm>
                <a:off x="3433969" y="211219"/>
                <a:ext cx="256680" cy="260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2CCAC8-D5CB-4051-A20D-BC74FC4548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5329" y="202219"/>
                  <a:ext cx="2743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D4564D-65C4-4C94-8279-07C28FC4B380}"/>
              </a:ext>
            </a:extLst>
          </p:cNvPr>
          <p:cNvGrpSpPr/>
          <p:nvPr/>
        </p:nvGrpSpPr>
        <p:grpSpPr>
          <a:xfrm>
            <a:off x="1672849" y="4258339"/>
            <a:ext cx="2074680" cy="48600"/>
            <a:chOff x="1672849" y="4258339"/>
            <a:chExt cx="207468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8E7091-1D9C-41F5-91C0-62CA73A7C359}"/>
                    </a:ext>
                  </a:extLst>
                </p14:cNvPr>
                <p14:cNvContentPartPr/>
                <p14:nvPr/>
              </p14:nvContentPartPr>
              <p14:xfrm>
                <a:off x="1672849" y="4261219"/>
                <a:ext cx="1056600" cy="3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8E7091-1D9C-41F5-91C0-62CA73A7C3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209" y="4252579"/>
                  <a:ext cx="1074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9A48DA-92B4-4261-973B-088D1B522234}"/>
                    </a:ext>
                  </a:extLst>
                </p14:cNvPr>
                <p14:cNvContentPartPr/>
                <p14:nvPr/>
              </p14:nvContentPartPr>
              <p14:xfrm>
                <a:off x="3260449" y="4258339"/>
                <a:ext cx="487080" cy="4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9A48DA-92B4-4261-973B-088D1B5222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1809" y="4249699"/>
                  <a:ext cx="50472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7E9460-1F1D-4EC7-9A3C-361678D7EC1F}"/>
                  </a:ext>
                </a:extLst>
              </p14:cNvPr>
              <p14:cNvContentPartPr/>
              <p14:nvPr/>
            </p14:nvContentPartPr>
            <p14:xfrm>
              <a:off x="484489" y="3806899"/>
              <a:ext cx="312120" cy="118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7E9460-1F1D-4EC7-9A3C-361678D7EC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5489" y="3798259"/>
                <a:ext cx="32976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FC578D-87BD-4464-B007-00A726ACCFC4}"/>
              </a:ext>
            </a:extLst>
          </p:cNvPr>
          <p:cNvGrpSpPr/>
          <p:nvPr/>
        </p:nvGrpSpPr>
        <p:grpSpPr>
          <a:xfrm>
            <a:off x="4022929" y="4028659"/>
            <a:ext cx="1931040" cy="281160"/>
            <a:chOff x="4022929" y="4028659"/>
            <a:chExt cx="19310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991F3D-03C2-4167-88DC-0115F680689C}"/>
                    </a:ext>
                  </a:extLst>
                </p14:cNvPr>
                <p14:cNvContentPartPr/>
                <p14:nvPr/>
              </p14:nvContentPartPr>
              <p14:xfrm>
                <a:off x="4022929" y="4108939"/>
                <a:ext cx="181080" cy="1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991F3D-03C2-4167-88DC-0115F68068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4289" y="4100299"/>
                  <a:ext cx="198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027F3B-4831-4192-95E2-4B9B44EB5E41}"/>
                    </a:ext>
                  </a:extLst>
                </p14:cNvPr>
                <p14:cNvContentPartPr/>
                <p14:nvPr/>
              </p14:nvContentPartPr>
              <p14:xfrm>
                <a:off x="4218769" y="4120459"/>
                <a:ext cx="82440" cy="9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027F3B-4831-4192-95E2-4B9B44EB5E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9769" y="4111819"/>
                  <a:ext cx="100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982AEE-E53A-4D3F-B15F-10686A06150F}"/>
                    </a:ext>
                  </a:extLst>
                </p14:cNvPr>
                <p14:cNvContentPartPr/>
                <p14:nvPr/>
              </p14:nvContentPartPr>
              <p14:xfrm>
                <a:off x="4439449" y="4113259"/>
                <a:ext cx="177480" cy="8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982AEE-E53A-4D3F-B15F-10686A0615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0809" y="4104619"/>
                  <a:ext cx="195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9B4B5D-779D-4775-A52A-58787EB5BAD1}"/>
                    </a:ext>
                  </a:extLst>
                </p14:cNvPr>
                <p14:cNvContentPartPr/>
                <p14:nvPr/>
              </p14:nvContentPartPr>
              <p14:xfrm>
                <a:off x="4816729" y="4028659"/>
                <a:ext cx="7560" cy="22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9B4B5D-779D-4775-A52A-58787EB5BA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8089" y="4020019"/>
                  <a:ext cx="2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CA9D0B-1681-4A7A-A055-319C8A669F70}"/>
                    </a:ext>
                  </a:extLst>
                </p14:cNvPr>
                <p14:cNvContentPartPr/>
                <p14:nvPr/>
              </p14:nvContentPartPr>
              <p14:xfrm>
                <a:off x="4763449" y="4152859"/>
                <a:ext cx="212040" cy="1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CA9D0B-1681-4A7A-A055-319C8A669F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4449" y="4143859"/>
                  <a:ext cx="229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7FA22D-326F-4237-82BE-ECA1F275D07B}"/>
                    </a:ext>
                  </a:extLst>
                </p14:cNvPr>
                <p14:cNvContentPartPr/>
                <p14:nvPr/>
              </p14:nvContentPartPr>
              <p14:xfrm>
                <a:off x="5008609" y="4149979"/>
                <a:ext cx="115920" cy="15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7FA22D-326F-4237-82BE-ECA1F275D0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99609" y="4141339"/>
                  <a:ext cx="133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7E99CD-0CAE-4800-AF67-2EA0D5BAAC86}"/>
                    </a:ext>
                  </a:extLst>
                </p14:cNvPr>
                <p14:cNvContentPartPr/>
                <p14:nvPr/>
              </p14:nvContentPartPr>
              <p14:xfrm>
                <a:off x="5138209" y="4156459"/>
                <a:ext cx="78480" cy="8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7E99CD-0CAE-4800-AF67-2EA0D5BAAC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9569" y="4147459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47D635-6C95-4DAF-A25C-3490A728BF62}"/>
                    </a:ext>
                  </a:extLst>
                </p14:cNvPr>
                <p14:cNvContentPartPr/>
                <p14:nvPr/>
              </p14:nvContentPartPr>
              <p14:xfrm>
                <a:off x="5418289" y="4137739"/>
                <a:ext cx="76320" cy="11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47D635-6C95-4DAF-A25C-3490A728BF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09289" y="4129099"/>
                  <a:ext cx="93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4DF48E-9CD5-4C34-8748-8998C0E9D308}"/>
                    </a:ext>
                  </a:extLst>
                </p14:cNvPr>
                <p14:cNvContentPartPr/>
                <p14:nvPr/>
              </p14:nvContentPartPr>
              <p14:xfrm>
                <a:off x="5555089" y="4143139"/>
                <a:ext cx="62280" cy="11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4DF48E-9CD5-4C34-8748-8998C0E9D3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6089" y="4134139"/>
                  <a:ext cx="7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5DF3D4-698F-4982-8568-A063D23E2B5E}"/>
                    </a:ext>
                  </a:extLst>
                </p14:cNvPr>
                <p14:cNvContentPartPr/>
                <p14:nvPr/>
              </p14:nvContentPartPr>
              <p14:xfrm>
                <a:off x="5682889" y="4151419"/>
                <a:ext cx="89640" cy="8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5DF3D4-698F-4982-8568-A063D23E2B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73889" y="4142419"/>
                  <a:ext cx="107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5D4DBD-06DB-41AC-BC1F-2B0489D91AE1}"/>
                    </a:ext>
                  </a:extLst>
                </p14:cNvPr>
                <p14:cNvContentPartPr/>
                <p14:nvPr/>
              </p14:nvContentPartPr>
              <p14:xfrm>
                <a:off x="5788369" y="4153939"/>
                <a:ext cx="165600" cy="6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5D4DBD-06DB-41AC-BC1F-2B0489D91A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9729" y="4145299"/>
                  <a:ext cx="1832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AEB1B2-B8E0-4B72-9696-A0BCFBF75F41}"/>
              </a:ext>
            </a:extLst>
          </p:cNvPr>
          <p:cNvGrpSpPr/>
          <p:nvPr/>
        </p:nvGrpSpPr>
        <p:grpSpPr>
          <a:xfrm>
            <a:off x="4380049" y="4895179"/>
            <a:ext cx="172800" cy="225360"/>
            <a:chOff x="4380049" y="4895179"/>
            <a:chExt cx="1728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430EA1-D2CD-4E6A-9D9D-229E97B6DDA0}"/>
                    </a:ext>
                  </a:extLst>
                </p14:cNvPr>
                <p14:cNvContentPartPr/>
                <p14:nvPr/>
              </p14:nvContentPartPr>
              <p14:xfrm>
                <a:off x="4421449" y="4917139"/>
                <a:ext cx="40680" cy="20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430EA1-D2CD-4E6A-9D9D-229E97B6D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2809" y="4908139"/>
                  <a:ext cx="58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727FC2-244C-4165-A2E4-CAACC65ACE3F}"/>
                    </a:ext>
                  </a:extLst>
                </p14:cNvPr>
                <p14:cNvContentPartPr/>
                <p14:nvPr/>
              </p14:nvContentPartPr>
              <p14:xfrm>
                <a:off x="4380049" y="4895179"/>
                <a:ext cx="172800" cy="8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727FC2-244C-4165-A2E4-CAACC65ACE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71049" y="4886539"/>
                  <a:ext cx="19044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D67F56-B040-4318-A935-E99366261703}"/>
                  </a:ext>
                </a:extLst>
              </p14:cNvPr>
              <p14:cNvContentPartPr/>
              <p14:nvPr/>
            </p14:nvContentPartPr>
            <p14:xfrm>
              <a:off x="1416169" y="1710619"/>
              <a:ext cx="1340640" cy="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D67F56-B040-4318-A935-E99366261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529" y="1701979"/>
                <a:ext cx="1358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88692B-2595-4AB6-A2CA-9038E16E7892}"/>
                  </a:ext>
                </a:extLst>
              </p14:cNvPr>
              <p14:cNvContentPartPr/>
              <p14:nvPr/>
            </p14:nvContentPartPr>
            <p14:xfrm>
              <a:off x="1750609" y="2164219"/>
              <a:ext cx="979200" cy="6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88692B-2595-4AB6-A2CA-9038E16E7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1609" y="2155579"/>
                <a:ext cx="9968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629F24A-04A6-43C5-AAEA-0D4731CD7556}"/>
              </a:ext>
            </a:extLst>
          </p:cNvPr>
          <p:cNvGrpSpPr/>
          <p:nvPr/>
        </p:nvGrpSpPr>
        <p:grpSpPr>
          <a:xfrm>
            <a:off x="5878369" y="1539259"/>
            <a:ext cx="97560" cy="94320"/>
            <a:chOff x="5878369" y="1539259"/>
            <a:chExt cx="9756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B16D4F-F4DB-4654-89D6-794EFE22A237}"/>
                    </a:ext>
                  </a:extLst>
                </p14:cNvPr>
                <p14:cNvContentPartPr/>
                <p14:nvPr/>
              </p14:nvContentPartPr>
              <p14:xfrm>
                <a:off x="5878369" y="1539259"/>
                <a:ext cx="31320" cy="9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B16D4F-F4DB-4654-89D6-794EFE22A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69729" y="1530619"/>
                  <a:ext cx="48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A770AE-FDE8-4516-B3A3-98E3D6F3F3D5}"/>
                    </a:ext>
                  </a:extLst>
                </p14:cNvPr>
                <p14:cNvContentPartPr/>
                <p14:nvPr/>
              </p14:nvContentPartPr>
              <p14:xfrm>
                <a:off x="5950009" y="1556539"/>
                <a:ext cx="25920" cy="7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A770AE-FDE8-4516-B3A3-98E3D6F3F3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1369" y="1547899"/>
                  <a:ext cx="435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E6880-3AA2-4AC1-A7BE-19492376D9C7}"/>
              </a:ext>
            </a:extLst>
          </p:cNvPr>
          <p:cNvGrpSpPr/>
          <p:nvPr/>
        </p:nvGrpSpPr>
        <p:grpSpPr>
          <a:xfrm>
            <a:off x="6542569" y="1515139"/>
            <a:ext cx="114120" cy="105120"/>
            <a:chOff x="6542569" y="1515139"/>
            <a:chExt cx="11412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965000-70F1-4E35-9940-C4CA6F87B50F}"/>
                    </a:ext>
                  </a:extLst>
                </p14:cNvPr>
                <p14:cNvContentPartPr/>
                <p14:nvPr/>
              </p14:nvContentPartPr>
              <p14:xfrm>
                <a:off x="6542569" y="1547539"/>
                <a:ext cx="8640" cy="7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965000-70F1-4E35-9940-C4CA6F87B5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3569" y="1538899"/>
                  <a:ext cx="26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EE7E1C-484C-4679-AB3F-144D0F9D8215}"/>
                    </a:ext>
                  </a:extLst>
                </p14:cNvPr>
                <p14:cNvContentPartPr/>
                <p14:nvPr/>
              </p14:nvContentPartPr>
              <p14:xfrm>
                <a:off x="6622849" y="1515139"/>
                <a:ext cx="33840" cy="7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EE7E1C-484C-4679-AB3F-144D0F9D82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4209" y="1506139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C496B4-B1FC-4B49-B631-BB793D1A5698}"/>
                  </a:ext>
                </a:extLst>
              </p14:cNvPr>
              <p14:cNvContentPartPr/>
              <p14:nvPr/>
            </p14:nvContentPartPr>
            <p14:xfrm>
              <a:off x="1813969" y="2565979"/>
              <a:ext cx="853920" cy="3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C496B4-B1FC-4B49-B631-BB793D1A56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4969" y="2557339"/>
                <a:ext cx="8715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E33608-ABB0-4C8B-AF11-72474566B9B0}"/>
                  </a:ext>
                </a:extLst>
              </p14:cNvPr>
              <p14:cNvContentPartPr/>
              <p14:nvPr/>
            </p14:nvContentPartPr>
            <p14:xfrm>
              <a:off x="3676969" y="3254299"/>
              <a:ext cx="666360" cy="22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E33608-ABB0-4C8B-AF11-72474566B9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8329" y="3245659"/>
                <a:ext cx="684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D06DD7-AE3C-4343-8DA6-B134A374CDC3}"/>
                  </a:ext>
                </a:extLst>
              </p14:cNvPr>
              <p14:cNvContentPartPr/>
              <p14:nvPr/>
            </p14:nvContentPartPr>
            <p14:xfrm>
              <a:off x="3769129" y="2936059"/>
              <a:ext cx="457200" cy="2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D06DD7-AE3C-4343-8DA6-B134A374CD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0489" y="2927419"/>
                <a:ext cx="474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2C8B05-510E-40F5-B6D4-8E5B5EDF8AD5}"/>
                  </a:ext>
                </a:extLst>
              </p14:cNvPr>
              <p14:cNvContentPartPr/>
              <p14:nvPr/>
            </p14:nvContentPartPr>
            <p14:xfrm>
              <a:off x="4439089" y="2405779"/>
              <a:ext cx="898200" cy="165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2C8B05-510E-40F5-B6D4-8E5B5EDF8A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0449" y="2396779"/>
                <a:ext cx="915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C4D26A-6021-4118-85FE-DFE7A13AAA55}"/>
                  </a:ext>
                </a:extLst>
              </p14:cNvPr>
              <p14:cNvContentPartPr/>
              <p14:nvPr/>
            </p14:nvContentPartPr>
            <p14:xfrm>
              <a:off x="5567689" y="2397139"/>
              <a:ext cx="122040" cy="200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C4D26A-6021-4118-85FE-DFE7A13AAA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59049" y="2388499"/>
                <a:ext cx="139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FF5218-6288-4348-AABC-AF3863A2E7D9}"/>
                  </a:ext>
                </a:extLst>
              </p14:cNvPr>
              <p14:cNvContentPartPr/>
              <p14:nvPr/>
            </p14:nvContentPartPr>
            <p14:xfrm>
              <a:off x="5761729" y="2271139"/>
              <a:ext cx="138240" cy="27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FF5218-6288-4348-AABC-AF3863A2E7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3089" y="2262499"/>
                <a:ext cx="1558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7CECD5-5C4B-4FFB-91E4-0F7ECE71A0B9}"/>
                  </a:ext>
                </a:extLst>
              </p14:cNvPr>
              <p14:cNvContentPartPr/>
              <p14:nvPr/>
            </p14:nvContentPartPr>
            <p14:xfrm>
              <a:off x="6008329" y="2425219"/>
              <a:ext cx="126000" cy="133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7CECD5-5C4B-4FFB-91E4-0F7ECE71A0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99689" y="2416219"/>
                <a:ext cx="143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33B748-7738-4267-90EB-6D9B6BDDE4FD}"/>
                  </a:ext>
                </a:extLst>
              </p14:cNvPr>
              <p14:cNvContentPartPr/>
              <p14:nvPr/>
            </p14:nvContentPartPr>
            <p14:xfrm>
              <a:off x="6132529" y="2442499"/>
              <a:ext cx="110160" cy="11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33B748-7738-4267-90EB-6D9B6BDDE4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23889" y="2433499"/>
                <a:ext cx="127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D50075-408B-41D8-B6FC-BA3B02228E52}"/>
                  </a:ext>
                </a:extLst>
              </p14:cNvPr>
              <p14:cNvContentPartPr/>
              <p14:nvPr/>
            </p14:nvContentPartPr>
            <p14:xfrm>
              <a:off x="6253489" y="2441779"/>
              <a:ext cx="168840" cy="12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D50075-408B-41D8-B6FC-BA3B02228E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4489" y="2432779"/>
                <a:ext cx="1864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48F04E-1C4E-4D14-B986-E014A55634AF}"/>
                  </a:ext>
                </a:extLst>
              </p14:cNvPr>
              <p14:cNvContentPartPr/>
              <p14:nvPr/>
            </p14:nvContentPartPr>
            <p14:xfrm>
              <a:off x="6419089" y="2428099"/>
              <a:ext cx="118800" cy="21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48F04E-1C4E-4D14-B986-E014A55634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0089" y="2419459"/>
                <a:ext cx="136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F01416-FF1A-4C02-8592-89EE1C6D269B}"/>
                  </a:ext>
                </a:extLst>
              </p14:cNvPr>
              <p14:cNvContentPartPr/>
              <p14:nvPr/>
            </p14:nvContentPartPr>
            <p14:xfrm>
              <a:off x="6625009" y="2325139"/>
              <a:ext cx="34560" cy="21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F01416-FF1A-4C02-8592-89EE1C6D26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6369" y="2316139"/>
                <a:ext cx="52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731011-46CA-483D-A089-B82CA6E933CC}"/>
                  </a:ext>
                </a:extLst>
              </p14:cNvPr>
              <p14:cNvContentPartPr/>
              <p14:nvPr/>
            </p14:nvContentPartPr>
            <p14:xfrm>
              <a:off x="6673609" y="2405419"/>
              <a:ext cx="157320" cy="212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731011-46CA-483D-A089-B82CA6E933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4609" y="2396419"/>
                <a:ext cx="174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87EB89-BADB-451B-B667-15B8C7362C49}"/>
                  </a:ext>
                </a:extLst>
              </p14:cNvPr>
              <p14:cNvContentPartPr/>
              <p14:nvPr/>
            </p14:nvContentPartPr>
            <p14:xfrm>
              <a:off x="7182289" y="2273659"/>
              <a:ext cx="38880" cy="269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87EB89-BADB-451B-B667-15B8C7362C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3289" y="2264659"/>
                <a:ext cx="56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3D5CB7-857F-4B13-8AD3-7573B8DC8F61}"/>
                  </a:ext>
                </a:extLst>
              </p14:cNvPr>
              <p14:cNvContentPartPr/>
              <p14:nvPr/>
            </p14:nvContentPartPr>
            <p14:xfrm>
              <a:off x="7134769" y="2400739"/>
              <a:ext cx="216720" cy="75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3D5CB7-857F-4B13-8AD3-7573B8DC8F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25769" y="2392099"/>
                <a:ext cx="234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3F9B11-FE51-46E6-B478-177941694DB0}"/>
                  </a:ext>
                </a:extLst>
              </p14:cNvPr>
              <p14:cNvContentPartPr/>
              <p14:nvPr/>
            </p14:nvContentPartPr>
            <p14:xfrm>
              <a:off x="7292089" y="2404699"/>
              <a:ext cx="128880" cy="146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3F9B11-FE51-46E6-B478-177941694D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83089" y="2395699"/>
                <a:ext cx="146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54A7B8-DA29-4C99-9747-5186BBFF61AE}"/>
                  </a:ext>
                </a:extLst>
              </p14:cNvPr>
              <p14:cNvContentPartPr/>
              <p14:nvPr/>
            </p14:nvContentPartPr>
            <p14:xfrm>
              <a:off x="7368049" y="2391019"/>
              <a:ext cx="279000" cy="231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54A7B8-DA29-4C99-9747-5186BBFF61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59409" y="2382379"/>
                <a:ext cx="296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9A2FB2-6DF5-40B4-9AEF-6B2C88B57B8C}"/>
                  </a:ext>
                </a:extLst>
              </p14:cNvPr>
              <p14:cNvContentPartPr/>
              <p14:nvPr/>
            </p14:nvContentPartPr>
            <p14:xfrm>
              <a:off x="7663609" y="2275459"/>
              <a:ext cx="147960" cy="229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9A2FB2-6DF5-40B4-9AEF-6B2C88B57B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4609" y="2266819"/>
                <a:ext cx="16560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560C18A-367E-4C14-966B-41AE44A15073}"/>
              </a:ext>
            </a:extLst>
          </p:cNvPr>
          <p:cNvGrpSpPr/>
          <p:nvPr/>
        </p:nvGrpSpPr>
        <p:grpSpPr>
          <a:xfrm>
            <a:off x="6278329" y="2740579"/>
            <a:ext cx="1451880" cy="360360"/>
            <a:chOff x="6278329" y="2740579"/>
            <a:chExt cx="145188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E655FC-9381-4A42-B571-E42DA382F257}"/>
                    </a:ext>
                  </a:extLst>
                </p14:cNvPr>
                <p14:cNvContentPartPr/>
                <p14:nvPr/>
              </p14:nvContentPartPr>
              <p14:xfrm>
                <a:off x="6278329" y="2740579"/>
                <a:ext cx="49680" cy="29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E655FC-9381-4A42-B571-E42DA382F2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9329" y="2731939"/>
                  <a:ext cx="67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0C48A3-D7E0-4991-89B3-62E3B1BD853C}"/>
                    </a:ext>
                  </a:extLst>
                </p14:cNvPr>
                <p14:cNvContentPartPr/>
                <p14:nvPr/>
              </p14:nvContentPartPr>
              <p14:xfrm>
                <a:off x="6369409" y="2844259"/>
                <a:ext cx="145440" cy="156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0C48A3-D7E0-4991-89B3-62E3B1BD85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0409" y="2835619"/>
                  <a:ext cx="16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6039FD-EA1B-40D1-8EE0-DB678D13475F}"/>
                    </a:ext>
                  </a:extLst>
                </p14:cNvPr>
                <p14:cNvContentPartPr/>
                <p14:nvPr/>
              </p14:nvContentPartPr>
              <p14:xfrm>
                <a:off x="6549049" y="2838499"/>
                <a:ext cx="195480" cy="16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6039FD-EA1B-40D1-8EE0-DB678D1347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40409" y="2829499"/>
                  <a:ext cx="213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51CF84-5540-49F7-81D1-623B226C01CA}"/>
                    </a:ext>
                  </a:extLst>
                </p14:cNvPr>
                <p14:cNvContentPartPr/>
                <p14:nvPr/>
              </p14:nvContentPartPr>
              <p14:xfrm>
                <a:off x="6759649" y="2826979"/>
                <a:ext cx="123480" cy="260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51CF84-5540-49F7-81D1-623B226C01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0649" y="2818339"/>
                  <a:ext cx="141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43124C-785A-4A1F-B20C-0D47B0AE0002}"/>
                    </a:ext>
                  </a:extLst>
                </p14:cNvPr>
                <p14:cNvContentPartPr/>
                <p14:nvPr/>
              </p14:nvContentPartPr>
              <p14:xfrm>
                <a:off x="6976369" y="2840659"/>
                <a:ext cx="14652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43124C-785A-4A1F-B20C-0D47B0AE00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7369" y="2832019"/>
                  <a:ext cx="164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022547-3EC7-40B6-B58F-902773ABA06A}"/>
                    </a:ext>
                  </a:extLst>
                </p14:cNvPr>
                <p14:cNvContentPartPr/>
                <p14:nvPr/>
              </p14:nvContentPartPr>
              <p14:xfrm>
                <a:off x="7212169" y="2835979"/>
                <a:ext cx="179640" cy="12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022547-3EC7-40B6-B58F-902773ABA0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03169" y="2827339"/>
                  <a:ext cx="197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BA291B-0179-4843-B7D3-010E4E566393}"/>
                    </a:ext>
                  </a:extLst>
                </p14:cNvPr>
                <p14:cNvContentPartPr/>
                <p14:nvPr/>
              </p14:nvContentPartPr>
              <p14:xfrm>
                <a:off x="7382449" y="2841739"/>
                <a:ext cx="121320" cy="25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BA291B-0179-4843-B7D3-010E4E5663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73449" y="2833099"/>
                  <a:ext cx="13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854284-C619-46C8-B7A0-4CC07477E3A5}"/>
                    </a:ext>
                  </a:extLst>
                </p14:cNvPr>
                <p14:cNvContentPartPr/>
                <p14:nvPr/>
              </p14:nvContentPartPr>
              <p14:xfrm>
                <a:off x="7568569" y="2811499"/>
                <a:ext cx="161640" cy="16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854284-C619-46C8-B7A0-4CC07477E3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9569" y="2802859"/>
                  <a:ext cx="17928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BC850D-3A33-4B36-B238-401DDFA85BED}"/>
                  </a:ext>
                </a:extLst>
              </p14:cNvPr>
              <p14:cNvContentPartPr/>
              <p14:nvPr/>
            </p14:nvContentPartPr>
            <p14:xfrm>
              <a:off x="2896489" y="3657499"/>
              <a:ext cx="1576800" cy="70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BC850D-3A33-4B36-B238-401DDFA85B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87849" y="3648859"/>
                <a:ext cx="1594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1B72263-ED8E-489A-9399-277D3EC32F1D}"/>
                  </a:ext>
                </a:extLst>
              </p14:cNvPr>
              <p14:cNvContentPartPr/>
              <p14:nvPr/>
            </p14:nvContentPartPr>
            <p14:xfrm>
              <a:off x="2740969" y="3987979"/>
              <a:ext cx="1337040" cy="73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1B72263-ED8E-489A-9399-277D3EC32F1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32329" y="3978979"/>
                <a:ext cx="135468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E300C75-C63C-4244-B8D3-7B495A87B9C7}"/>
              </a:ext>
            </a:extLst>
          </p:cNvPr>
          <p:cNvGrpSpPr/>
          <p:nvPr/>
        </p:nvGrpSpPr>
        <p:grpSpPr>
          <a:xfrm>
            <a:off x="-22391" y="4219459"/>
            <a:ext cx="1747440" cy="844200"/>
            <a:chOff x="-22391" y="4219459"/>
            <a:chExt cx="174744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BF0C35-1BC3-4482-A72A-565F0C401136}"/>
                    </a:ext>
                  </a:extLst>
                </p14:cNvPr>
                <p14:cNvContentPartPr/>
                <p14:nvPr/>
              </p14:nvContentPartPr>
              <p14:xfrm>
                <a:off x="302329" y="4677379"/>
                <a:ext cx="143280" cy="22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BF0C35-1BC3-4482-A72A-565F0C4011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329" y="4668379"/>
                  <a:ext cx="160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B10935-0D18-445E-91CD-8D78EAC01365}"/>
                    </a:ext>
                  </a:extLst>
                </p14:cNvPr>
                <p14:cNvContentPartPr/>
                <p14:nvPr/>
              </p14:nvContentPartPr>
              <p14:xfrm>
                <a:off x="478369" y="4581619"/>
                <a:ext cx="120960" cy="28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B10935-0D18-445E-91CD-8D78EAC013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9729" y="4572979"/>
                  <a:ext cx="138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AE3EC7-49D7-4C82-BAAE-F318893B2FCF}"/>
                    </a:ext>
                  </a:extLst>
                </p14:cNvPr>
                <p14:cNvContentPartPr/>
                <p14:nvPr/>
              </p14:nvContentPartPr>
              <p14:xfrm>
                <a:off x="617329" y="4718779"/>
                <a:ext cx="167400" cy="207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AE3EC7-49D7-4C82-BAAE-F318893B2F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8689" y="4710139"/>
                  <a:ext cx="185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11DB25-AF0D-431F-8959-21F6B496C97E}"/>
                    </a:ext>
                  </a:extLst>
                </p14:cNvPr>
                <p14:cNvContentPartPr/>
                <p14:nvPr/>
              </p14:nvContentPartPr>
              <p14:xfrm>
                <a:off x="1040689" y="4574779"/>
                <a:ext cx="118440" cy="263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11DB25-AF0D-431F-8959-21F6B496C9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689" y="4565779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75A496-111D-4E08-A257-5220978AAEFA}"/>
                    </a:ext>
                  </a:extLst>
                </p14:cNvPr>
                <p14:cNvContentPartPr/>
                <p14:nvPr/>
              </p14:nvContentPartPr>
              <p14:xfrm>
                <a:off x="1210249" y="4522579"/>
                <a:ext cx="34560" cy="27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75A496-111D-4E08-A257-5220978AAE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01249" y="4513939"/>
                  <a:ext cx="52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26608E-6924-40B7-BAAF-E496076F0611}"/>
                    </a:ext>
                  </a:extLst>
                </p14:cNvPr>
                <p14:cNvContentPartPr/>
                <p14:nvPr/>
              </p14:nvContentPartPr>
              <p14:xfrm>
                <a:off x="1304569" y="4611139"/>
                <a:ext cx="109080" cy="110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26608E-6924-40B7-BAAF-E496076F06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95929" y="4602499"/>
                  <a:ext cx="126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182B1A-DA29-4D6B-A075-9B0A4AB73C29}"/>
                    </a:ext>
                  </a:extLst>
                </p14:cNvPr>
                <p14:cNvContentPartPr/>
                <p14:nvPr/>
              </p14:nvContentPartPr>
              <p14:xfrm>
                <a:off x="-22391" y="4219459"/>
                <a:ext cx="1747440" cy="844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182B1A-DA29-4D6B-A075-9B0A4AB73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-31391" y="4210819"/>
                  <a:ext cx="1765080" cy="86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 and My Family :)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5975"/>
            <a:ext cx="52695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Full name: </a:t>
            </a:r>
            <a:r>
              <a:rPr lang="en" sz="2500" dirty="0">
                <a:solidFill>
                  <a:srgbClr val="FF5500"/>
                </a:solidFill>
              </a:rPr>
              <a:t>Gregory Miranda</a:t>
            </a:r>
            <a:br>
              <a:rPr lang="en" sz="2500" dirty="0"/>
            </a:br>
            <a:r>
              <a:rPr lang="en" sz="2500" dirty="0"/>
              <a:t>Preferred name: </a:t>
            </a:r>
            <a:r>
              <a:rPr lang="en" sz="2500" dirty="0">
                <a:solidFill>
                  <a:srgbClr val="FF5500"/>
                </a:solidFill>
              </a:rPr>
              <a:t>Greg</a:t>
            </a:r>
            <a:br>
              <a:rPr lang="en" sz="2500" dirty="0"/>
            </a:br>
            <a:r>
              <a:rPr lang="en" sz="2500" dirty="0"/>
              <a:t>Preferred pronouns: </a:t>
            </a:r>
            <a:r>
              <a:rPr lang="en" sz="2500" dirty="0">
                <a:solidFill>
                  <a:srgbClr val="FF5500"/>
                </a:solidFill>
              </a:rPr>
              <a:t>he/him/his</a:t>
            </a:r>
            <a:br>
              <a:rPr lang="en" sz="2500" dirty="0"/>
            </a:br>
            <a:r>
              <a:rPr lang="en" sz="2500" dirty="0"/>
              <a:t>Personal webpage: </a:t>
            </a:r>
            <a:r>
              <a:rPr lang="en" sz="2500" dirty="0">
                <a:hlinkClick r:id="rId3"/>
              </a:rPr>
              <a:t>https://gregmiranda.com</a:t>
            </a:r>
            <a:endParaRPr lang="en"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 dirty="0"/>
            </a:br>
            <a:endParaRPr sz="25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l="3405" t="8958" r="5295"/>
          <a:stretch/>
        </p:blipFill>
        <p:spPr>
          <a:xfrm>
            <a:off x="2939150" y="3654000"/>
            <a:ext cx="3428851" cy="12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D6B237C-3FED-4A5D-8B4C-2BA05863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98" y="1144882"/>
            <a:ext cx="3397301" cy="25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89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M.S. in Technology (Artificial Life Programming)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B.S. in Computer Engineering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03492D-835B-4022-B88F-4B9172E422AA}"/>
              </a:ext>
            </a:extLst>
          </p:cNvPr>
          <p:cNvGrpSpPr/>
          <p:nvPr/>
        </p:nvGrpSpPr>
        <p:grpSpPr>
          <a:xfrm>
            <a:off x="4052449" y="2282299"/>
            <a:ext cx="767520" cy="270000"/>
            <a:chOff x="4052449" y="2282299"/>
            <a:chExt cx="7675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8D4708C-3741-44A0-9FE0-F0CB426A1E9B}"/>
                    </a:ext>
                  </a:extLst>
                </p14:cNvPr>
                <p14:cNvContentPartPr/>
                <p14:nvPr/>
              </p14:nvContentPartPr>
              <p14:xfrm>
                <a:off x="4052449" y="2291659"/>
                <a:ext cx="228600" cy="260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8D4708C-3741-44A0-9FE0-F0CB426A1E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43449" y="2283019"/>
                  <a:ext cx="246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C0B840-9816-4E7A-AC2F-FD50A0B19F82}"/>
                    </a:ext>
                  </a:extLst>
                </p14:cNvPr>
                <p14:cNvContentPartPr/>
                <p14:nvPr/>
              </p14:nvContentPartPr>
              <p14:xfrm>
                <a:off x="4299769" y="2313979"/>
                <a:ext cx="111960" cy="20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C0B840-9816-4E7A-AC2F-FD50A0B19F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129" y="2304979"/>
                  <a:ext cx="129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8AE12B-DEBD-447C-B112-43931848DBA9}"/>
                    </a:ext>
                  </a:extLst>
                </p14:cNvPr>
                <p14:cNvContentPartPr/>
                <p14:nvPr/>
              </p14:nvContentPartPr>
              <p14:xfrm>
                <a:off x="4462129" y="2282299"/>
                <a:ext cx="155520" cy="26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8AE12B-DEBD-447C-B112-43931848DB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53129" y="2273659"/>
                  <a:ext cx="173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DF99FD-248F-4E6B-8D83-8215C9935B99}"/>
                    </a:ext>
                  </a:extLst>
                </p14:cNvPr>
                <p14:cNvContentPartPr/>
                <p14:nvPr/>
              </p14:nvContentPartPr>
              <p14:xfrm>
                <a:off x="4664809" y="2315779"/>
                <a:ext cx="155160" cy="21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DF99FD-248F-4E6B-8D83-8215C9935B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5809" y="2306779"/>
                  <a:ext cx="1728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777E0-252D-4E4C-B2DC-11CC1FFFDC7F}"/>
              </a:ext>
            </a:extLst>
          </p:cNvPr>
          <p:cNvGrpSpPr/>
          <p:nvPr/>
        </p:nvGrpSpPr>
        <p:grpSpPr>
          <a:xfrm>
            <a:off x="4218769" y="1093219"/>
            <a:ext cx="554760" cy="269640"/>
            <a:chOff x="4218769" y="1093219"/>
            <a:chExt cx="5547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1DDF1D-C327-47CF-AEF8-24B430E2BCFF}"/>
                    </a:ext>
                  </a:extLst>
                </p14:cNvPr>
                <p14:cNvContentPartPr/>
                <p14:nvPr/>
              </p14:nvContentPartPr>
              <p14:xfrm>
                <a:off x="4218769" y="1093219"/>
                <a:ext cx="209160" cy="26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1DDF1D-C327-47CF-AEF8-24B430E2BC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09769" y="1084579"/>
                  <a:ext cx="226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BE02DD-8795-4583-8914-F2A354A63B2C}"/>
                    </a:ext>
                  </a:extLst>
                </p14:cNvPr>
                <p14:cNvContentPartPr/>
                <p14:nvPr/>
              </p14:nvContentPartPr>
              <p14:xfrm>
                <a:off x="4436569" y="1105099"/>
                <a:ext cx="183240" cy="20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BE02DD-8795-4583-8914-F2A354A63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27929" y="1096459"/>
                  <a:ext cx="200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99245D-D957-4B18-AE2C-BF04E8E198F0}"/>
                    </a:ext>
                  </a:extLst>
                </p14:cNvPr>
                <p14:cNvContentPartPr/>
                <p14:nvPr/>
              </p14:nvContentPartPr>
              <p14:xfrm>
                <a:off x="4473289" y="1222099"/>
                <a:ext cx="139680" cy="3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99245D-D957-4B18-AE2C-BF04E8E198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64289" y="1213099"/>
                  <a:ext cx="157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134B11-AD5B-4E4A-8DEE-E31A67232A91}"/>
                    </a:ext>
                  </a:extLst>
                </p14:cNvPr>
                <p14:cNvContentPartPr/>
                <p14:nvPr/>
              </p14:nvContentPartPr>
              <p14:xfrm>
                <a:off x="4669849" y="1131019"/>
                <a:ext cx="103680" cy="16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134B11-AD5B-4E4A-8DEE-E31A67232A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1209" y="1122019"/>
                  <a:ext cx="121320" cy="184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564A-FA22-4614-AA08-41BAB35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Teaching Experience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E0EA-7BAB-40DB-8EE8-2B07D144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021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UCSD</a:t>
            </a:r>
          </a:p>
          <a:p>
            <a:r>
              <a:rPr lang="en-US" sz="1800" dirty="0"/>
              <a:t>CSE 3 – Fluency in Information Technology</a:t>
            </a:r>
          </a:p>
          <a:p>
            <a:r>
              <a:rPr lang="en-US" sz="1800" dirty="0"/>
              <a:t>CSE 5A – Introduction to Computer Science (C)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8A</a:t>
            </a:r>
            <a:r>
              <a:rPr lang="en-US" sz="1800" dirty="0"/>
              <a:t> – Introduction to Programming and Computational Problem-Solving I</a:t>
            </a:r>
          </a:p>
          <a:p>
            <a:r>
              <a:rPr lang="en-US" sz="1800" dirty="0"/>
              <a:t>CSE </a:t>
            </a:r>
            <a:r>
              <a:rPr lang="en-US" sz="1800" dirty="0" err="1"/>
              <a:t>8B</a:t>
            </a:r>
            <a:r>
              <a:rPr lang="en-US" sz="1800" dirty="0"/>
              <a:t> – Introduction to Programming and Computational Problem-Solving II</a:t>
            </a:r>
          </a:p>
          <a:p>
            <a:r>
              <a:rPr lang="en-US" sz="1800" dirty="0"/>
              <a:t>CSE 11 – Introduction to Programming and Computational Problem-Solving: Accelerated Pace</a:t>
            </a:r>
          </a:p>
          <a:p>
            <a:r>
              <a:rPr lang="en-US" sz="1800" dirty="0"/>
              <a:t>CSE 12 – Basic Data Structures and Object-Oriented Design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Other universities</a:t>
            </a:r>
          </a:p>
          <a:p>
            <a:r>
              <a:rPr lang="en-US" sz="1800" dirty="0"/>
              <a:t>Game Programming, Game Design, Web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B80C-30D1-419B-A20E-3EDF939BE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69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70750"/>
            <a:ext cx="85206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things!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1C8DB8-EE24-46BA-96AF-94BD987A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94211"/>
            <a:ext cx="3220224" cy="42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33420C-F4D4-4372-A763-04127E2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80" y="936280"/>
            <a:ext cx="4970400" cy="37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tomorrow @ </a:t>
            </a:r>
            <a:r>
              <a:rPr lang="en-US" dirty="0" err="1"/>
              <a:t>2pm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today – due Thursday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422581-999D-457A-B9BF-C7E14EBB7199}"/>
                  </a:ext>
                </a:extLst>
              </p14:cNvPr>
              <p14:cNvContentPartPr/>
              <p14:nvPr/>
            </p14:nvContentPartPr>
            <p14:xfrm>
              <a:off x="716689" y="1843099"/>
              <a:ext cx="219960" cy="19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422581-999D-457A-B9BF-C7E14EBB7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689" y="1834459"/>
                <a:ext cx="237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F689E-C5AC-49DF-A1CE-ADEB8FD6763A}"/>
                  </a:ext>
                </a:extLst>
              </p14:cNvPr>
              <p14:cNvContentPartPr/>
              <p14:nvPr/>
            </p14:nvContentPartPr>
            <p14:xfrm>
              <a:off x="754129" y="2170699"/>
              <a:ext cx="124920" cy="17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F689E-C5AC-49DF-A1CE-ADEB8FD67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489" y="2161699"/>
                <a:ext cx="1425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EA2E5-3555-42B3-8741-73125267D80C}"/>
              </a:ext>
            </a:extLst>
          </p:cNvPr>
          <p:cNvGrpSpPr/>
          <p:nvPr/>
        </p:nvGrpSpPr>
        <p:grpSpPr>
          <a:xfrm>
            <a:off x="740809" y="2500819"/>
            <a:ext cx="204480" cy="491760"/>
            <a:chOff x="740809" y="2500819"/>
            <a:chExt cx="20448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D85570-55F9-4401-A7FF-753FF6B90531}"/>
                    </a:ext>
                  </a:extLst>
                </p14:cNvPr>
                <p14:cNvContentPartPr/>
                <p14:nvPr/>
              </p14:nvContentPartPr>
              <p14:xfrm>
                <a:off x="740809" y="2500819"/>
                <a:ext cx="39240" cy="22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D85570-55F9-4401-A7FF-753FF6B90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809" y="2492179"/>
                  <a:ext cx="56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D8D693-0041-4729-9F9C-DE713031D3A0}"/>
                    </a:ext>
                  </a:extLst>
                </p14:cNvPr>
                <p14:cNvContentPartPr/>
                <p14:nvPr/>
              </p14:nvContentPartPr>
              <p14:xfrm>
                <a:off x="862489" y="2503699"/>
                <a:ext cx="8640" cy="18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D8D693-0041-4729-9F9C-DE713031D3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3849" y="2494699"/>
                  <a:ext cx="26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612D61-3176-4D63-93F6-FF7DF3160F32}"/>
                    </a:ext>
                  </a:extLst>
                </p14:cNvPr>
                <p14:cNvContentPartPr/>
                <p14:nvPr/>
              </p14:nvContentPartPr>
              <p14:xfrm>
                <a:off x="886609" y="2814739"/>
                <a:ext cx="58680" cy="2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612D61-3176-4D63-93F6-FF7DF3160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09" y="2806099"/>
                  <a:ext cx="76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A19D8A-C3E1-4F03-927A-0EF27DCBE08E}"/>
                    </a:ext>
                  </a:extLst>
                </p14:cNvPr>
                <p14:cNvContentPartPr/>
                <p14:nvPr/>
              </p14:nvContentPartPr>
              <p14:xfrm>
                <a:off x="859609" y="2838859"/>
                <a:ext cx="8496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A19D8A-C3E1-4F03-927A-0EF27DCBE0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609" y="2829859"/>
                  <a:ext cx="1026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F26F3A-A3F4-4D4D-8259-62BAC1684C0E}"/>
              </a:ext>
            </a:extLst>
          </p:cNvPr>
          <p:cNvGrpSpPr/>
          <p:nvPr/>
        </p:nvGrpSpPr>
        <p:grpSpPr>
          <a:xfrm>
            <a:off x="3559249" y="1761739"/>
            <a:ext cx="497520" cy="632880"/>
            <a:chOff x="3559249" y="1761739"/>
            <a:chExt cx="49752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302132-03E2-467B-A05C-3C6941829F38}"/>
                    </a:ext>
                  </a:extLst>
                </p14:cNvPr>
                <p14:cNvContentPartPr/>
                <p14:nvPr/>
              </p14:nvContentPartPr>
              <p14:xfrm>
                <a:off x="3559249" y="1761739"/>
                <a:ext cx="215280" cy="63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302132-03E2-467B-A05C-3C6941829F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0249" y="1753099"/>
                  <a:ext cx="2329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F14DED-9FFE-40A2-8E9D-45734633A09A}"/>
                    </a:ext>
                  </a:extLst>
                </p14:cNvPr>
                <p14:cNvContentPartPr/>
                <p14:nvPr/>
              </p14:nvContentPartPr>
              <p14:xfrm>
                <a:off x="3707209" y="2043259"/>
                <a:ext cx="349560" cy="15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F14DED-9FFE-40A2-8E9D-45734633A0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8569" y="2034619"/>
                  <a:ext cx="36720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4A2B2B-59C5-4183-92EF-3EAA66B3BEDA}"/>
              </a:ext>
            </a:extLst>
          </p:cNvPr>
          <p:cNvGrpSpPr/>
          <p:nvPr/>
        </p:nvGrpSpPr>
        <p:grpSpPr>
          <a:xfrm>
            <a:off x="4287889" y="1791979"/>
            <a:ext cx="768960" cy="663120"/>
            <a:chOff x="4287889" y="1791979"/>
            <a:chExt cx="76896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6D40B2-99AE-49AF-969D-F3D1A708A745}"/>
                    </a:ext>
                  </a:extLst>
                </p14:cNvPr>
                <p14:cNvContentPartPr/>
                <p14:nvPr/>
              </p14:nvContentPartPr>
              <p14:xfrm>
                <a:off x="4287889" y="1872619"/>
                <a:ext cx="166680" cy="18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6D40B2-99AE-49AF-969D-F3D1A708A7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78889" y="1863619"/>
                  <a:ext cx="184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DE6E93-7088-41BF-B6C9-5F878F5B3D4E}"/>
                    </a:ext>
                  </a:extLst>
                </p14:cNvPr>
                <p14:cNvContentPartPr/>
                <p14:nvPr/>
              </p14:nvContentPartPr>
              <p14:xfrm>
                <a:off x="4347289" y="2209939"/>
                <a:ext cx="31680" cy="21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DE6E93-7088-41BF-B6C9-5F878F5B3D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8649" y="2201299"/>
                  <a:ext cx="49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F748E0-B09E-4B79-821F-6ECB8ECC0AE1}"/>
                    </a:ext>
                  </a:extLst>
                </p14:cNvPr>
                <p14:cNvContentPartPr/>
                <p14:nvPr/>
              </p14:nvContentPartPr>
              <p14:xfrm>
                <a:off x="4306969" y="2309299"/>
                <a:ext cx="145440" cy="1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F748E0-B09E-4B79-821F-6ECB8ECC0A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97969" y="2300659"/>
                  <a:ext cx="16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504769-CE13-4A1F-ACC6-5DCC91EDFAB0}"/>
                    </a:ext>
                  </a:extLst>
                </p14:cNvPr>
                <p14:cNvContentPartPr/>
                <p14:nvPr/>
              </p14:nvContentPartPr>
              <p14:xfrm>
                <a:off x="4448809" y="2302819"/>
                <a:ext cx="111240" cy="10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504769-CE13-4A1F-ACC6-5DCC91EDFA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9809" y="2293819"/>
                  <a:ext cx="128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B63371-E3B9-4BE0-9634-3223B90D6CE6}"/>
                    </a:ext>
                  </a:extLst>
                </p14:cNvPr>
                <p14:cNvContentPartPr/>
                <p14:nvPr/>
              </p14:nvContentPartPr>
              <p14:xfrm>
                <a:off x="4541689" y="2153419"/>
                <a:ext cx="226080" cy="30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B63371-E3B9-4BE0-9634-3223B90D6C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33049" y="2144779"/>
                  <a:ext cx="243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FCFC14-A211-4FF8-A60E-7D9FB6FBED30}"/>
                    </a:ext>
                  </a:extLst>
                </p14:cNvPr>
                <p14:cNvContentPartPr/>
                <p14:nvPr/>
              </p14:nvContentPartPr>
              <p14:xfrm>
                <a:off x="4798369" y="2303899"/>
                <a:ext cx="66960" cy="9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FCFC14-A211-4FF8-A60E-7D9FB6FBED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9729" y="2294899"/>
                  <a:ext cx="84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AA09B8-CEA3-4D2C-B6FE-08C5BA2A464C}"/>
                    </a:ext>
                  </a:extLst>
                </p14:cNvPr>
                <p14:cNvContentPartPr/>
                <p14:nvPr/>
              </p14:nvContentPartPr>
              <p14:xfrm>
                <a:off x="4551049" y="1791979"/>
                <a:ext cx="71640" cy="26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AA09B8-CEA3-4D2C-B6FE-08C5BA2A46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42409" y="1783339"/>
                  <a:ext cx="89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B69765-2889-461B-ABC5-80C44E0D26F5}"/>
                    </a:ext>
                  </a:extLst>
                </p14:cNvPr>
                <p14:cNvContentPartPr/>
                <p14:nvPr/>
              </p14:nvContentPartPr>
              <p14:xfrm>
                <a:off x="4491289" y="1947859"/>
                <a:ext cx="129240" cy="2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B69765-2889-461B-ABC5-80C44E0D26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2649" y="1939219"/>
                  <a:ext cx="146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6736FF-9519-49F2-9967-CC32E5C1ED93}"/>
                    </a:ext>
                  </a:extLst>
                </p14:cNvPr>
                <p14:cNvContentPartPr/>
                <p14:nvPr/>
              </p14:nvContentPartPr>
              <p14:xfrm>
                <a:off x="4655809" y="1797379"/>
                <a:ext cx="160920" cy="28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6736FF-9519-49F2-9967-CC32E5C1ED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6809" y="1788379"/>
                  <a:ext cx="178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72AB4A-D685-4F90-8E52-D59B3609BD75}"/>
                    </a:ext>
                  </a:extLst>
                </p14:cNvPr>
                <p14:cNvContentPartPr/>
                <p14:nvPr/>
              </p14:nvContentPartPr>
              <p14:xfrm>
                <a:off x="4844449" y="1893859"/>
                <a:ext cx="212400" cy="15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72AB4A-D685-4F90-8E52-D59B3609BD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35449" y="1884859"/>
                  <a:ext cx="230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6DDB57-F06C-4CD3-8E73-912BC3DE1F51}"/>
              </a:ext>
            </a:extLst>
          </p:cNvPr>
          <p:cNvGrpSpPr/>
          <p:nvPr/>
        </p:nvGrpSpPr>
        <p:grpSpPr>
          <a:xfrm>
            <a:off x="5331169" y="1791619"/>
            <a:ext cx="553680" cy="270720"/>
            <a:chOff x="5331169" y="1791619"/>
            <a:chExt cx="55368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392FF4-7A74-4F77-88A6-231E25D8C3DA}"/>
                    </a:ext>
                  </a:extLst>
                </p14:cNvPr>
                <p14:cNvContentPartPr/>
                <p14:nvPr/>
              </p14:nvContentPartPr>
              <p14:xfrm>
                <a:off x="5331169" y="1791619"/>
                <a:ext cx="156240" cy="27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392FF4-7A74-4F77-88A6-231E25D8C3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22169" y="1782619"/>
                  <a:ext cx="173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F89222-8469-4244-9146-3C668E7AFB79}"/>
                    </a:ext>
                  </a:extLst>
                </p14:cNvPr>
                <p14:cNvContentPartPr/>
                <p14:nvPr/>
              </p14:nvContentPartPr>
              <p14:xfrm>
                <a:off x="5497849" y="1932379"/>
                <a:ext cx="86040" cy="9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F89222-8469-4244-9146-3C668E7AFB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8849" y="1923739"/>
                  <a:ext cx="103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2BACA5-4E4B-4316-A39F-8991D1BC989F}"/>
                    </a:ext>
                  </a:extLst>
                </p14:cNvPr>
                <p14:cNvContentPartPr/>
                <p14:nvPr/>
              </p14:nvContentPartPr>
              <p14:xfrm>
                <a:off x="5575969" y="1951099"/>
                <a:ext cx="101160" cy="8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2BACA5-4E4B-4316-A39F-8991D1BC98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7329" y="1942459"/>
                  <a:ext cx="118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9F8222-41EE-408A-AE19-6A76437BE8A5}"/>
                    </a:ext>
                  </a:extLst>
                </p14:cNvPr>
                <p14:cNvContentPartPr/>
                <p14:nvPr/>
              </p14:nvContentPartPr>
              <p14:xfrm>
                <a:off x="5705929" y="1907179"/>
                <a:ext cx="178920" cy="127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9F8222-41EE-408A-AE19-6A76437BE8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7289" y="1898179"/>
                  <a:ext cx="1965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3D6261-5F89-483E-8436-0D081F89D69C}"/>
              </a:ext>
            </a:extLst>
          </p:cNvPr>
          <p:cNvGrpSpPr/>
          <p:nvPr/>
        </p:nvGrpSpPr>
        <p:grpSpPr>
          <a:xfrm>
            <a:off x="781489" y="3831739"/>
            <a:ext cx="430560" cy="249840"/>
            <a:chOff x="781489" y="3831739"/>
            <a:chExt cx="43056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744336-E0F0-4055-8586-1C7CE47935CF}"/>
                    </a:ext>
                  </a:extLst>
                </p14:cNvPr>
                <p14:cNvContentPartPr/>
                <p14:nvPr/>
              </p14:nvContentPartPr>
              <p14:xfrm>
                <a:off x="781489" y="3844699"/>
                <a:ext cx="183960" cy="23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744336-E0F0-4055-8586-1C7CE47935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2489" y="3835699"/>
                  <a:ext cx="201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310921-0AFA-4338-AD45-A72477C40476}"/>
                    </a:ext>
                  </a:extLst>
                </p14:cNvPr>
                <p14:cNvContentPartPr/>
                <p14:nvPr/>
              </p14:nvContentPartPr>
              <p14:xfrm>
                <a:off x="1066249" y="3831739"/>
                <a:ext cx="88560" cy="1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310921-0AFA-4338-AD45-A72477C404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7609" y="3823099"/>
                  <a:ext cx="106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D22F54-550D-4749-881D-AEB648E5C933}"/>
                    </a:ext>
                  </a:extLst>
                </p14:cNvPr>
                <p14:cNvContentPartPr/>
                <p14:nvPr/>
              </p14:nvContentPartPr>
              <p14:xfrm>
                <a:off x="1040329" y="3865219"/>
                <a:ext cx="171720" cy="21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D22F54-550D-4749-881D-AEB648E5C9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689" y="3856579"/>
                  <a:ext cx="18936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4D9E87-2D4D-446B-9FCB-B6E12406F8C6}"/>
              </a:ext>
            </a:extLst>
          </p:cNvPr>
          <p:cNvGrpSpPr/>
          <p:nvPr/>
        </p:nvGrpSpPr>
        <p:grpSpPr>
          <a:xfrm>
            <a:off x="800569" y="1812859"/>
            <a:ext cx="222840" cy="205200"/>
            <a:chOff x="800569" y="1812859"/>
            <a:chExt cx="22284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CC642D-B998-41C2-BC9E-BD568EF47EE9}"/>
                    </a:ext>
                  </a:extLst>
                </p14:cNvPr>
                <p14:cNvContentPartPr/>
                <p14:nvPr/>
              </p14:nvContentPartPr>
              <p14:xfrm>
                <a:off x="800569" y="1820419"/>
                <a:ext cx="18720" cy="19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CC642D-B998-41C2-BC9E-BD568EF47E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929" y="1811779"/>
                  <a:ext cx="36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BFAFA8-0107-4905-832F-FAA630CF0000}"/>
                    </a:ext>
                  </a:extLst>
                </p14:cNvPr>
                <p14:cNvContentPartPr/>
                <p14:nvPr/>
              </p14:nvContentPartPr>
              <p14:xfrm>
                <a:off x="891649" y="1812859"/>
                <a:ext cx="131760" cy="17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BFAFA8-0107-4905-832F-FAA630CF0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649" y="1804219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3C054E-E455-4C71-8733-243A4B0E7BC6}"/>
                  </a:ext>
                </a:extLst>
              </p14:cNvPr>
              <p14:cNvContentPartPr/>
              <p14:nvPr/>
            </p14:nvContentPartPr>
            <p14:xfrm>
              <a:off x="941689" y="2106259"/>
              <a:ext cx="62280" cy="18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3C054E-E455-4C71-8733-243A4B0E7B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049" y="2097619"/>
                <a:ext cx="7992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BFDBC2C-F84B-4AF6-8F92-8748859F805F}"/>
              </a:ext>
            </a:extLst>
          </p:cNvPr>
          <p:cNvGrpSpPr/>
          <p:nvPr/>
        </p:nvGrpSpPr>
        <p:grpSpPr>
          <a:xfrm>
            <a:off x="781489" y="2475619"/>
            <a:ext cx="183240" cy="196200"/>
            <a:chOff x="781489" y="2475619"/>
            <a:chExt cx="18324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0E743F-5223-4F41-B6D4-7CF43A41E92C}"/>
                    </a:ext>
                  </a:extLst>
                </p14:cNvPr>
                <p14:cNvContentPartPr/>
                <p14:nvPr/>
              </p14:nvContentPartPr>
              <p14:xfrm>
                <a:off x="781489" y="2475619"/>
                <a:ext cx="2484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0E743F-5223-4F41-B6D4-7CF43A41E9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849" y="2466979"/>
                  <a:ext cx="42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8443DC-CDD0-4A11-A924-C85855DE8A70}"/>
                    </a:ext>
                  </a:extLst>
                </p14:cNvPr>
                <p14:cNvContentPartPr/>
                <p14:nvPr/>
              </p14:nvContentPartPr>
              <p14:xfrm>
                <a:off x="871489" y="2478499"/>
                <a:ext cx="93240" cy="19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8443DC-CDD0-4A11-A924-C85855DE8A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89" y="2469499"/>
                  <a:ext cx="1108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DA5C48-7CB1-48C2-9E2D-A180F83A575B}"/>
                  </a:ext>
                </a:extLst>
              </p14:cNvPr>
              <p14:cNvContentPartPr/>
              <p14:nvPr/>
            </p14:nvContentPartPr>
            <p14:xfrm>
              <a:off x="875089" y="2817979"/>
              <a:ext cx="130320" cy="15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DA5C48-7CB1-48C2-9E2D-A180F83A57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449" y="2809339"/>
                <a:ext cx="147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D37E1F-F26F-4841-91E0-0D3D02667AF6}"/>
                  </a:ext>
                </a:extLst>
              </p14:cNvPr>
              <p14:cNvContentPartPr/>
              <p14:nvPr/>
            </p14:nvContentPartPr>
            <p14:xfrm>
              <a:off x="894529" y="3100579"/>
              <a:ext cx="96120" cy="197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D37E1F-F26F-4841-91E0-0D3D02667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529" y="3091579"/>
                <a:ext cx="113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1AA4ED-C4BE-40FA-8E32-E162A2E2D9CC}"/>
                  </a:ext>
                </a:extLst>
              </p14:cNvPr>
              <p14:cNvContentPartPr/>
              <p14:nvPr/>
            </p14:nvContentPartPr>
            <p14:xfrm>
              <a:off x="1117009" y="1755619"/>
              <a:ext cx="985320" cy="36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1AA4ED-C4BE-40FA-8E32-E162A2E2D9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8369" y="1746619"/>
                <a:ext cx="100296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1697</Words>
  <Application>Microsoft Office PowerPoint</Application>
  <PresentationFormat>On-screen Show (16:9)</PresentationFormat>
  <Paragraphs>280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CSE 11  Accelerated Intro to Programming Lecture 1</vt:lpstr>
      <vt:lpstr>Fair Notice of Class Recording Announcement</vt:lpstr>
      <vt:lpstr>About Me and My Family :)</vt:lpstr>
      <vt:lpstr>Education</vt:lpstr>
      <vt:lpstr>Teaching Experience</vt:lpstr>
      <vt:lpstr>Fun things!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151</cp:revision>
  <dcterms:modified xsi:type="dcterms:W3CDTF">2021-08-02T17:52:26Z</dcterms:modified>
</cp:coreProperties>
</file>