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5" r:id="rId23"/>
    <p:sldId id="33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6036" autoAdjust="0"/>
  </p:normalViewPr>
  <p:slideViewPr>
    <p:cSldViewPr snapToGrid="0">
      <p:cViewPr varScale="1">
        <p:scale>
          <a:sx n="119" d="100"/>
          <a:sy n="119" d="100"/>
        </p:scale>
        <p:origin x="54" y="42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217952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8346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PA3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 err="1"/>
              <a:t>PA0.5</a:t>
            </a:r>
            <a:r>
              <a:rPr lang="en-US" dirty="0"/>
              <a:t> – can also show a tutor your code running to get it checked off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</a:t>
            </a:r>
            <a:r>
              <a:rPr lang="en-US"/>
              <a:t>for us </a:t>
            </a:r>
            <a:r>
              <a:rPr lang="en-US" dirty="0"/>
              <a:t>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995</Words>
  <Application>Microsoft Office PowerPoint</Application>
  <PresentationFormat>On-screen Show (16:9)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CSE 11  Accelerated Intro to Programming Lecture 5</vt:lpstr>
      <vt:lpstr>Announcements</vt:lpstr>
      <vt:lpstr>New Point Method</vt:lpstr>
      <vt:lpstr>PowerPoint Presentation</vt:lpstr>
      <vt:lpstr>New Class</vt:lpstr>
      <vt:lpstr>PowerPoint Presentation</vt:lpstr>
      <vt:lpstr>Double</vt:lpstr>
      <vt:lpstr>PowerPoint Presentation</vt:lpstr>
      <vt:lpstr>PowerPoint Presentation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243</cp:revision>
  <dcterms:modified xsi:type="dcterms:W3CDTF">2021-08-08T22:45:07Z</dcterms:modified>
</cp:coreProperties>
</file>