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00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1:13.7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5064 0 0,'-3'0'16180'0'0,"6"0"-16667"0"0,1 2 668 0 0,0 0 0 0 0,-1 0 0 0 0,1 1 0 0 0,-1-1 0 0 0,0 1 0 0 0,4 3 0 0 0,-3-2 43 0 0,0-1 0 0 0,0 0 0 0 0,0 0-1 0 0,6 4 1 0 0,-4-5-23 0 0,0 1-1 0 0,0-1 0 0 0,0 0 0 0 0,0-1 1 0 0,0 1-1 0 0,0-1 0 0 0,0 0 1 0 0,8-1-1 0 0,5 0 333 0 0,26-4 1 0 0,-28 2-332 0 0,45-10 597 0 0,-22 4-283 0 0,-18 3-235 0 0,0 2 0 0 0,33-2-1 0 0,-36 5-190 0 0,-7-1-28 0 0,-1 1 1 0 0,0 1 0 0 0,1 0-1 0 0,12 3 1 0 0,-8-1 13 0 0,0-1 0 0 0,0-1 0 0 0,16 0-1 0 0,24 2 135 0 0,71 8 632 0 0,-91-9-589 0 0,8 2 103 0 0,67 1 576 0 0,-69-4-887 0 0,100-5 427 0 0,-94-7-344 0 0,-44 10-148 0 0,1 0-1 0 0,-1-1 1 0 0,0 1 0 0 0,1-1-1 0 0,-1 0 1 0 0,0 0-1 0 0,0 0 1 0 0,5-5-1 0 0,-8 7-152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1:51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306 0 19351 0 0,'-1'1'886'0'0,"-4"1"-277"0"0,3-1-545 0 0,0 0-1 0 0,1 0 1 0 0,-1 1-1 0 0,0-1 1 0 0,1 0-1 0 0,-1 1 1 0 0,1-1-1 0 0,-1 1 1 0 0,1-1-1 0 0,-2 4 1 0 0,-1 1 366 0 0,1 0 1 0 0,-1 0-1 0 0,2 1 1 0 0,-1 0-1 0 0,1-1 1 0 0,0 1-1 0 0,0 0 1 0 0,1 0-1 0 0,0 0 1 0 0,0 11-1 0 0,-6 22-129 0 0,-38 190 53 0 0,-21 76-290 0 0,38-177 49 0 0,-74 380 993 0 0,100-500-1006 0 0,-4 44 430 0 0,6-49-462 0 0,0 1-1 0 0,0 0 1 0 0,1-1-1 0 0,-1 1 0 0 0,1 0 1 0 0,0-1-1 0 0,0 1 1 0 0,3 7-1 0 0,-4-11-47 0 0,1-1-1 0 0,-1 1 0 0 0,1 0 1 0 0,0 0-1 0 0,-1 0 1 0 0,1 0-1 0 0,0 0 1 0 0,-1 0-1 0 0,1-1 0 0 0,0 1 1 0 0,0 0-1 0 0,0-1 1 0 0,-1 1-1 0 0,1-1 1 0 0,0 1-1 0 0,0-1 1 0 0,0 1-1 0 0,0-1 0 0 0,2 1 1 0 0,-1-1 2 0 0,0 1 1 0 0,1-1-1 0 0,-1 0 0 0 0,0 0 1 0 0,0 0-1 0 0,0-1 1 0 0,0 1-1 0 0,0 0 0 0 0,4-2 1 0 0,2-2 32 0 0,1 1 0 0 0,-1-2 0 0 0,14-7 0 0 0,-18 9-24 0 0,44-26 328 0 0,51-21-1 0 0,5 9-3435 0 0,-73 31 1328 0 0,2 2-270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2:00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1 125 19351 0 0,'0'0'2563'0'0,"12"0"-1007"0"0,-7-1-1175 0 0,0-1 1 0 0,0 1-1 0 0,-1-1 0 0 0,1 1 1 0 0,0-1-1 0 0,-1-1 0 0 0,1 1 1 0 0,-1 0-1 0 0,0-1 0 0 0,1 0 1 0 0,5-6-1 0 0,9-5 141 0 0,-14 10-378 0 0,0 0 0 0 0,0 0 0 0 0,0-1 0 0 0,-1 1 0 0 0,6-8 0 0 0,-7 8-85 0 0,0 0-1 0 0,0 0 0 0 0,0 0 1 0 0,1 1-1 0 0,0-1 1 0 0,0 1-1 0 0,0 0 1 0 0,0 0-1 0 0,0 0 0 0 0,0 1 1 0 0,1-1-1 0 0,-1 1 1 0 0,1 0-1 0 0,5-1 0 0 0,-10 3-56 0 0,1 0 0 0 0,-1 1 0 0 0,0-1 0 0 0,0 0 0 0 0,1 1 0 0 0,-1-1 0 0 0,0 0 0 0 0,0 0 0 0 0,1 1 0 0 0,-1-1 0 0 0,0 0 0 0 0,0 1 0 0 0,0-1 0 0 0,0 1 0 0 0,0-1 0 0 0,0 0 0 0 0,0 1 0 0 0,0-1 0 0 0,1 0 0 0 0,-1 1 0 0 0,0-1 0 0 0,0 0 0 0 0,-1 1 0 0 0,1-1 0 0 0,0 1 0 0 0,0 9 13 0 0,-1-1 11 0 0,-1 0 0 0 0,0 0 0 0 0,-1 0 0 0 0,0-1 0 0 0,-6 14 0 0 0,4-11 53 0 0,0 0-1 0 0,-4 17 0 0 0,7-20 17 0 0,-1 0 0 0 0,0-1 0 0 0,-1 0 0 0 0,0 1 0 0 0,0-1 0 0 0,0-1 0 0 0,-9 11 0 0 0,-9 15-654 0 0,4-12 277 0 0,11-13 381 0 0,13-16 137 0 0,11-13 252 0 0,31-43-564 0 0,-31 42 150 0 0,1 1-1 0 0,36-35 1 0 0,-28 30 56 0 0,1 3 41 0 0,-26 24-168 0 0,-1 1-1 0 0,0-1 1 0 0,1 0 0 0 0,-1 0 0 0 0,0 1 0 0 0,1-1-1 0 0,-1 0 1 0 0,0 1 0 0 0,1-1 0 0 0,-1 0 0 0 0,0 1-1 0 0,0-1 1 0 0,1 1 0 0 0,-1-1 0 0 0,0 0 0 0 0,0 1-1 0 0,0-1 1 0 0,0 1 0 0 0,1 3-1 0 0,-1 0 0 0 0,1-1 1 0 0,-1 1-1 0 0,0 0 0 0 0,-1-1 0 0 0,1 1 0 0 0,-1 0 0 0 0,1-1 1 0 0,-1 1-1 0 0,0 0 0 0 0,-2 3 0 0 0,-19 41 33 0 0,17-36-32 0 0,-43 82-112 0 0,41-80 2 0 0,4-11 125 0 0,1 1 1 0 0,0 0-1 0 0,1 0 1 0 0,-1 1-1 0 0,1-1 1 0 0,-1 0-1 0 0,1 1 0 0 0,1-1 1 0 0,-1 0-1 0 0,0 6 1 0 0,2-10-27 0 0,-1 1 0 0 0,0-1 0 0 0,0 0 0 0 0,1 0 0 0 0,-1 1 0 0 0,0-1 0 0 0,1 0 1 0 0,-1 0-1 0 0,0 0 0 0 0,1 0 0 0 0,-1 0 0 0 0,0 1 0 0 0,1-1 0 0 0,-1 0 0 0 0,0 0 0 0 0,1 0 1 0 0,-1 0-1 0 0,0 0 0 0 0,1 0 0 0 0,-1 0 0 0 0,1 0 0 0 0,-1 0 0 0 0,0 0 0 0 0,1 0 0 0 0,-1 0 1 0 0,1-1-1 0 0,9 0-54 0 0,-3-1 60 0 0,-1-1 0 0 0,1 1 0 0 0,-1-1-1 0 0,1 0 1 0 0,-1-1 0 0 0,0 1 0 0 0,7-7 0 0 0,1-1 2 0 0,21-22 1 0 0,26-37-1 0 0,-44 49 0 0 0,0 0 0 0 0,2 1 0 0 0,0 1 0 0 0,26-19 0 0 0,-44 37 0 0 0,0 0 0 0 0,1 0 0 0 0,-1 0 0 0 0,1 0 0 0 0,0 1 0 0 0,-1-1 0 0 0,1 0 0 0 0,0 1 0 0 0,-1-1 0 0 0,3 1 0 0 0,-3 0 0 0 0,-1 0 0 0 0,1 0 0 0 0,-1 0 0 0 0,1 0 0 0 0,-1 0 0 0 0,1 0 0 0 0,-1 1 0 0 0,1-1 0 0 0,-1 0 0 0 0,1 0 0 0 0,-1 1 0 0 0,0-1 0 0 0,1 0 0 0 0,-1 1 0 0 0,1-1 0 0 0,-1 0 0 0 0,0 1 0 0 0,1-1 0 0 0,-1 1 0 0 0,0-1 0 0 0,1 1 0 0 0,-1-1 0 0 0,0 1 0 0 0,0-1 0 0 0,1 1 0 0 0,-1-1 0 0 0,0 1 0 0 0,0-1 0 0 0,0 1 0 0 0,0-1 0 0 0,0 1 0 0 0,0-1 0 0 0,0 1 0 0 0,0-1 0 0 0,0 1 0 0 0,0-1 0 0 0,0 1 0 0 0,0-1 0 0 0,0 2 0 0 0,-1 8 0 0 0,0 1 0 0 0,0-1 0 0 0,-1 1 0 0 0,0-1 0 0 0,-5 13 0 0 0,-22 49 0 0 0,2-6 0 0 0,20-48-1 0 0,6-15 35 0 0,-1-1-1 0 0,1 1 1 0 0,0 0-1 0 0,0 0 0 0 0,0-1 1 0 0,0 1-1 0 0,0 0 0 0 0,0 0 1 0 0,1 0-1 0 0,0 0 1 0 0,-1 0-1 0 0,1 0 0 0 0,0 0 1 0 0,0 0-1 0 0,1 4 0 0 0,0-6-42 0 0,-1-1-1 0 0,0 1 0 0 0,1-1 0 0 0,-1 1 0 0 0,0-1 0 0 0,1 0 0 0 0,-1 1 1 0 0,0-1-1 0 0,1 0 0 0 0,-1 1 0 0 0,1-1 0 0 0,-1 0 0 0 0,0 0 0 0 0,1 1 1 0 0,-1-1-1 0 0,1 0 0 0 0,-1 0 0 0 0,1 0 0 0 0,-1 0 0 0 0,1 0 1 0 0,-1 0-1 0 0,1 1 0 0 0,-1-1 0 0 0,1 0 0 0 0,-1 0 0 0 0,1-1 0 0 0,-1 1 1 0 0,1 0-1 0 0,-1 0 0 0 0,1 0 0 0 0,-1 0 0 0 0,1 0 0 0 0,19-8-155 0 0,-15 5 250 0 0,7-2-35 0 0,-1-1 0 0 0,0 0 0 0 0,0-1 0 0 0,17-13 0 0 0,37-39 192 0 0,-51 45-230 0 0,101-100 116 0 0,-115 114-128 0 0,0 0 1 0 0,0-1-1 0 0,0 1 0 0 0,0 0 1 0 0,0 0-1 0 0,0 0 0 0 0,1 0 1 0 0,-1 0-1 0 0,0 0 0 0 0,0 0 1 0 0,0 0-1 0 0,0 0 0 0 0,0 0 1 0 0,0 0-1 0 0,0 0 0 0 0,0-1 0 0 0,0 1 1 0 0,0 0-1 0 0,0 0 0 0 0,1 0 1 0 0,-1 0-1 0 0,0 0 0 0 0,0 0 1 0 0,0 0-1 0 0,0 0 0 0 0,0 0 1 0 0,0 0-1 0 0,0 0 0 0 0,0 0 1 0 0,1 0-1 0 0,-1 0 0 0 0,0 0 1 0 0,0 0-1 0 0,0 0 0 0 0,0 0 1 0 0,0 0-1 0 0,0 0 0 0 0,0 0 1 0 0,0 0-1 0 0,0 1 0 0 0,1-1 1 0 0,-1 0-1 0 0,0 0 0 0 0,0 0 1 0 0,0 0-1 0 0,0 0 0 0 0,0 0 0 0 0,0 0 1 0 0,0 0-1 0 0,0 0 0 0 0,0 0 1 0 0,0 0-1 0 0,0 0 0 0 0,0 1 1 0 0,0-1-1 0 0,0 0 0 0 0,0 0 1 0 0,0 0-1 0 0,0 0 0 0 0,0 0 1 0 0,0 0-1 0 0,0 11 44 0 0,-4 12 20 0 0,0-11-55 0 0,0-1 0 0 0,-1 1 0 0 0,0-1 0 0 0,0 0 0 0 0,-2-1 0 0 0,1 0 0 0 0,-11 13 0 0 0,11-14-1 0 0,-1 0 0 0 0,2 0 0 0 0,-1 1 0 0 0,-7 18 0 0 0,11-21-8 0 0,2-6 0 0 0,0-1 0 0 0,0 0 0 0 0,0 0 0 0 0,0 0 0 0 0,0 0 0 0 0,0 0 0 0 0,0 0 0 0 0,0 1 0 0 0,0-1 0 0 0,0 0 0 0 0,0 0 0 0 0,0 0 0 0 0,0 0 0 0 0,0 0 0 0 0,0 0 0 0 0,0 1 0 0 0,0-1 0 0 0,0 0 0 0 0,0 0 0 0 0,0 0 0 0 0,0 0 0 0 0,1 0 0 0 0,-1 0 0 0 0,0 0 0 0 0,0 0 0 0 0,0 1 0 0 0,0-1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0,0 0 0 0 0,1-1 0 0 0,-1 1 0 0 0,6-2 0 0 0,7-5-2 0 0,1 0-1 0 0,-1-1 1 0 0,-1-1 0 0 0,1 0-1 0 0,10-11 1 0 0,52-57-26 0 0,-52 51 17 0 0,52-44 0 0 0,-71 67 11 0 0,1 0 0 0 0,0 0 0 0 0,-1 0 0 0 0,1 0 0 0 0,6-2 0 0 0,-11 6-6 0 0,1-1 0 0 0,-1 0-1 0 0,0 0 1 0 0,1 0 0 0 0,-1 0 0 0 0,0 0-1 0 0,1 0 1 0 0,-1 0 0 0 0,0 1 0 0 0,0-1-1 0 0,1 0 1 0 0,-1 0 0 0 0,0 0 0 0 0,0 1-1 0 0,1-1 1 0 0,-1 0 0 0 0,0 0 0 0 0,0 1 0 0 0,0-1-1 0 0,1 0 1 0 0,-1 0 0 0 0,0 1 0 0 0,0-1-1 0 0,0 0 1 0 0,0 1 0 0 0,0-1 0 0 0,0 0-1 0 0,0 1 1 0 0,0-1 0 0 0,0 0 0 0 0,0 1 0 0 0,0-1-1 0 0,0 0 1 0 0,0 1 0 0 0,0-1 0 0 0,0 0-1 0 0,0 1 1 0 0,0-1 0 0 0,0 1 0 0 0,-1 16-379 0 0,1-17 371 0 0,-2 12-25 0 0,-1 0 1 0 0,0-1-1 0 0,-1 1 0 0 0,-9 20 1 0 0,6-16 139 0 0,2-4 51 0 0,1-5-188 0 0,1 1 1 0 0,0 0 0 0 0,0 0-1 0 0,1 0 1 0 0,0 0-1 0 0,-2 14 1 0 0,4-21 139 0 0,6-2-24 0 0,0-1 0 0 0,0 0 1 0 0,0 0-1 0 0,0 0 0 0 0,0-1 0 0 0,-1 0 0 0 0,0 0 1 0 0,1 0-1 0 0,5-5 0 0 0,47-42-211 0 0,-38 32 203 0 0,134-110-19 0 0,-153 128-53 0 0,-1 0 0 0 0,0-1 0 0 0,0 1 0 0 0,0 0 0 0 0,1 0 0 0 0,-1 0 0 0 0,0 0 0 0 0,0-1 0 0 0,0 1 0 0 0,1 0 0 0 0,-1 0 0 0 0,0 0 0 0 0,0 0 0 0 0,1 0 0 0 0,-1 0 0 0 0,0 0 0 0 0,1 0 0 0 0,-1-1 0 0 0,0 1 0 0 0,0 0 0 0 0,1 0 0 0 0,-1 0 0 0 0,0 0 0 0 0,0 0 0 0 0,1 1 0 0 0,-1-1 0 0 0,0 0 0 0 0,1 0 0 0 0,-1 0 0 0 0,0 0 0 0 0,0 0 0 0 0,1 0 0 0 0,-1 0 0 0 0,0 0 0 0 0,0 1 0 0 0,1-1 0 0 0,-1 0 0 0 0,0 0 0 0 0,0 0 0 0 0,0 1 0 0 0,1-1 0 0 0,-1 0 0 0 0,0 0 0 0 0,0 0 0 0 0,0 1 0 0 0,0-1 0 0 0,0 0 0 0 0,1 1 0 0 0,1 10 0 0 0,-2-11 0 0 0,0 16 0 0 0,-1-1 0 0 0,0 1 0 0 0,-1-1 0 0 0,-1 1 0 0 0,-9 28 0 0 0,6-24 0 0 0,-1 7 0 0 0,3-14 0 0 0,0 0 0 0 0,1 0 0 0 0,1 1 0 0 0,-2 21 0 0 0,4-33 0 0 0,0 0 0 0 0,1 0 0 0 0,-1-1 0 0 0,0 1 0 0 0,1 0 0 0 0,-1 0 0 0 0,1-1 0 0 0,1 3 0 0 0,-2-4 0 0 0,1 1 0 0 0,-1-1 0 0 0,0 1 0 0 0,1-1 0 0 0,0 1 0 0 0,-1-1 0 0 0,1 0 0 0 0,-1 1 0 0 0,1-1 0 0 0,-1 0 0 0 0,1 1 0 0 0,0-1 0 0 0,-1 0 0 0 0,1 0 0 0 0,0 1 0 0 0,-1-1 0 0 0,1 0 0 0 0,0 0 0 0 0,-1 0 0 0 0,1 0 0 0 0,0 0 0 0 0,-1 0 0 0 0,1 0 0 0 0,0 0 0 0 0,-1 0 0 0 0,1-1 0 0 0,0 1 0 0 0,0 0 0 0 0,1-1 0 0 0,0 1 0 0 0,1-1 0 0 0,-1 1 0 0 0,1-1 0 0 0,-1 0 0 0 0,0 0 0 0 0,1 0 0 0 0,-1 0 0 0 0,0-1 0 0 0,0 1 0 0 0,4-4 0 0 0,20-20 0 0 0,-9 7 0 0 0,-2 4-209 0 0,22-29-1 0 0,-6 7-91 0 0,-10 12 114 0 0,-11 12 342 0 0,0 0 0 0 0,1 1-1 0 0,0 0 1 0 0,22-16 0 0 0,-32 27-154 0 0,-1 0 1 0 0,1 0-1 0 0,-1 0 1 0 0,1-1 0 0 0,-1 1-1 0 0,1 0 1 0 0,-1 0-1 0 0,1 0 1 0 0,-1 0-1 0 0,1 0 1 0 0,0 0 0 0 0,-1 0-1 0 0,1 0 1 0 0,-1 0-1 0 0,1 0 1 0 0,-1 0-1 0 0,1 0 1 0 0,-1 1 0 0 0,1-1-1 0 0,-1 0 1 0 0,1 0-1 0 0,-1 0 1 0 0,1 1-1 0 0,-1-1 1 0 0,0 0 0 0 0,1 0-1 0 0,-1 1 1 0 0,1-1-1 0 0,-1 1 1 0 0,0-1-1 0 0,1 0 1 0 0,-1 1 0 0 0,0-1-1 0 0,1 1 1 0 0,-1-1-1 0 0,0 1 1 0 0,0-1 0 0 0,1 0-1 0 0,-1 1 1 0 0,0-1-1 0 0,0 1 1 0 0,0 0-1 0 0,0 0 1 0 0,8 27 59 0 0,-7-23-58 0 0,1 11-3 0 0,0 0 0 0 0,-1 0 0 0 0,-2 23 0 0 0,0-9 0 0 0,0-11-231 0 0,0-16 137 0 0,1 0 1 0 0,-1 0-1 0 0,1 0 1 0 0,0 0-1 0 0,0 0 1 0 0,0 0-1 0 0,0 0 0 0 0,0 0 1 0 0,1 0-1 0 0,-1 0 1 0 0,1 0-1 0 0,0 0 1 0 0,0 0-1 0 0,0-1 1 0 0,0 1-1 0 0,2 3 1 0 0,-2-5-101 0 0,0-1 0 0 0,0 1 0 0 0,-1-1 0 0 0,1 1 0 0 0,0-1 0 0 0,0 0 0 0 0,0 0 0 0 0,0 1 1 0 0,0-1-1 0 0,0 0 0 0 0,0 0 0 0 0,0 0 0 0 0,0 0 0 0 0,0 0 0 0 0,0 0 0 0 0,0 0 0 0 0,0 0 0 0 0,0 0 0 0 0,1-1 1 0 0,21-6-2041 0 0,-21 6 1883 0 0,15-5-1525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2:00.9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20 2304 0 0,'18'-4'24220'0'0,"-23"19"-22518"0"0,-8 19-2193 0 0,9-27 540 0 0,-28 68 322 0 0,29-67-344 0 0,1 0 0 0 0,0 1 0 0 0,0-1 0 0 0,1 0 0 0 0,0 0 0 0 0,0 1 0 0 0,2 14 0 0 0,-1-21-19 0 0,0 1 0 0 0,0-1 0 0 0,1 1 0 0 0,0-1 0 0 0,-1 1 0 0 0,1-1 0 0 0,0 0 0 0 0,0 1-1 0 0,0-1 1 0 0,0 0 0 0 0,1 0 0 0 0,-1 0 0 0 0,1 0 0 0 0,-1 0 0 0 0,1 0 0 0 0,0 0 0 0 0,2 2 0 0 0,-2-3-23 0 0,-1 0 0 0 0,1 0 0 0 0,0 0 0 0 0,0 0 1 0 0,0-1-1 0 0,-1 1 0 0 0,1-1 0 0 0,0 1 0 0 0,0-1 0 0 0,0 0 1 0 0,0 0-1 0 0,0 1 0 0 0,0-1 0 0 0,0-1 0 0 0,0 1 0 0 0,0 0 0 0 0,0 0 1 0 0,0-1-1 0 0,0 1 0 0 0,0-1 0 0 0,-1 1 0 0 0,3-2 0 0 0,8-4-502 0 0,0-1 0 0 0,-1 0-1 0 0,0 0 1 0 0,0-1-1 0 0,10-10 1 0 0,-2 2-849 0 0,-2 1-134 0 0,23-27 0 0 0,-2 2-547 0 0,-31 32 1583 0 0,0-1 0 0 0,-1 0 0 0 0,0 0 0 0 0,-1 0 1 0 0,1-1-1 0 0,5-15 0 0 0,-9 10 862 0 0,-2 15-252 0 0,0-1 1 0 0,0 0 0 0 0,0 0-1 0 0,0 0 1 0 0,0 0 0 0 0,0 0 0 0 0,3-6 5954 0 0,-11 38-3588 0 0,-5 21-946 0 0,-29 72 0 0 0,4-14-917 0 0,18-49-416 0 0,7-23-482 0 0,2 1 0 0 0,-12 71-1 0 0,25-95-3605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2:01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35 18431 0 0,'0'0'1415'0'0,"-5"-9"-548"0"0,4 2 849 0 0,1 6-1436 0 0,0 1-1 0 0,0-1 0 0 0,0 0 1 0 0,0 0-1 0 0,0 0 0 0 0,0 0 1 0 0,0 0-1 0 0,0 0 0 0 0,-1 0 1 0 0,1 1-1 0 0,0-1 1 0 0,-1 0-1 0 0,1 0 0 0 0,-1 0 1 0 0,1 1-1 0 0,-1-1 0 0 0,1 0 1 0 0,-1 0-1 0 0,1 1 0 0 0,-1-1 1 0 0,-1 0-1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2:01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1 21191 0 0,'0'0'2763'0'0,"-5"13"-1276"0"0,1-4-1078 0 0,1 0 1 0 0,0 1 0 0 0,1 0 0 0 0,-2 16-1 0 0,0 4-479 0 0,-32 163 266 0 0,28-148-254 0 0,-15 67-198 0 0,20-105 226 0 0,5-12 74 0 0,-1 1-1 0 0,0-1 0 0 0,-1 0 1 0 0,1-8-1 0 0,2-11 92 0 0,40-126 1223 0 0,-36 132-1128 0 0,0 0 0 0 0,1 1 0 0 0,1 0 1 0 0,1 1-1 0 0,0 0 0 0 0,15-18 0 0 0,-3 8 18 0 0,-12 12-56 0 0,1 1 0 0 0,17-17 0 0 0,-25 28-173 0 0,0-1 1 0 0,1 0 0 0 0,-1 1-1 0 0,1-1 1 0 0,-1 1 0 0 0,1 0-1 0 0,0 1 1 0 0,0-1 0 0 0,0 0 0 0 0,0 1-1 0 0,0 0 1 0 0,0 0 0 0 0,0 0-1 0 0,8 0 1 0 0,-4 2-20 0 0,0 6 0 0 0,-6-4 0 0 0,-1 0 0 0 0,0 0 0 0 0,1 0 0 0 0,-1 0 0 0 0,-1 1 0 0 0,1-1 0 0 0,0 0 0 0 0,-1 0 0 0 0,1 1 0 0 0,-1-1 0 0 0,0 0 0 0 0,0 1 0 0 0,0-1 0 0 0,-1 0 0 0 0,1 0 0 0 0,-1 1 0 0 0,0-1 0 0 0,-2 6 0 0 0,-3 6 0 0 0,0 0 0 0 0,-13 22 0 0 0,12-24 0 0 0,2-5-21 0 0,0 1 0 0 0,0-2 0 0 0,-1 1 0 0 0,0 0 1 0 0,0-1-1 0 0,-1 0 0 0 0,0-1 0 0 0,0 0 0 0 0,-10 7 0 0 0,13-11 0 0 0,0 1-1 0 0,0 0 1 0 0,0-1 0 0 0,-1 0-1 0 0,1 0 1 0 0,-1-1 0 0 0,0 1-1 0 0,1-1 1 0 0,-1 0 0 0 0,0 0-1 0 0,0 0 1 0 0,0-1 0 0 0,0 0-1 0 0,0 0 1 0 0,0 0-1 0 0,1 0 1 0 0,-1-1 0 0 0,0 0-1 0 0,-8-2 1 0 0,5-1-1608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2:02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2 263 19871 0 0,'0'-1'150'0'0,"-1"0"0"0"0,1 1 0 0 0,0-1-1 0 0,0 1 1 0 0,0-1 0 0 0,0 0 0 0 0,-1 1-1 0 0,1-1 1 0 0,0 0 0 0 0,0 1 0 0 0,0-1-1 0 0,0 0 1 0 0,0 1 0 0 0,1-1 0 0 0,-1 1 0 0 0,0-1-1 0 0,0 0 1 0 0,0 1 0 0 0,1-2 0 0 0,6-15 804 0 0,-5 13-278 0 0,35-77 4418 0 0,-19 49-4102 0 0,33-50 0 0 0,-48 78-938 0 0,1 0 1 0 0,-1 0-1 0 0,1 0 0 0 0,0 0 1 0 0,-1 1-1 0 0,2 0 0 0 0,3-3 1 0 0,-7 6-52 0 0,0 1 0 0 0,-1-1 1 0 0,1 1-1 0 0,0-1 0 0 0,-1 1 1 0 0,1 0-1 0 0,-1-1 0 0 0,1 1 1 0 0,-1 0-1 0 0,1-1 0 0 0,-1 1 1 0 0,0 0-1 0 0,1 0 0 0 0,-1 0 1 0 0,1 1-1 0 0,0 8-3 0 0,0-1 0 0 0,-1 1 0 0 0,1 0 0 0 0,-2 0 0 0 0,-2 18 0 0 0,1-17 0 0 0,1 1 0 0 0,1-1 0 0 0,0 17 0 0 0,0-17 0 0 0,0-9 0 0 0,0 0 0 0 0,0-1 0 0 0,0 1 0 0 0,0 0 0 0 0,0-1 0 0 0,0 1 0 0 0,0-1 0 0 0,1 1 0 0 0,0 2 0 0 0,5 2 0 0 0,-4-6 0 0 0,2-1 0 0 0,-1-1 1 0 0,0 1-1 0 0,1 0 1 0 0,-1-1-1 0 0,0 1 1 0 0,0-1-1 0 0,0 0 0 0 0,0 0 1 0 0,-1-1-1 0 0,1 1 1 0 0,-1 0-1 0 0,4-5 1 0 0,8-5 65 0 0,42-38 134 0 0,-41 35-114 0 0,0 1 1 0 0,1 1-1 0 0,1 1 1 0 0,30-19-1 0 0,-46 30-86 0 0,0 1 0 0 0,0-1 0 0 0,1 1 0 0 0,-1 0 0 0 0,0-1 0 0 0,0 1 0 0 0,1 0 0 0 0,-1 0 0 0 0,0 0 0 0 0,0-1 0 0 0,1 1 0 0 0,-1 1 0 0 0,0-1 0 0 0,0 0 0 0 0,1 0 0 0 0,-1 0 0 0 0,0 1 0 0 0,0-1 0 0 0,0 0 0 0 0,1 1 0 0 0,-1-1 0 0 0,0 1 0 0 0,0 0 0 0 0,0-1 0 0 0,0 1 0 0 0,0 0 0 0 0,0 0 0 0 0,0-1 0 0 0,0 1 0 0 0,0 0 0 0 0,0 0 0 0 0,-1 0 0 0 0,1 0 0 0 0,0 0 0 0 0,-1 0 0 0 0,1 1 0 0 0,0-1 0 0 0,0 2 0 0 0,3 6 0 0 0,-1-1 0 0 0,0 1 0 0 0,-1 0 0 0 0,2 11 0 0 0,-3-15 0 0 0,13 103-1130 0 0,-8-46 264 0 0,-3-36-1902 0 0,-1 4-7412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2:09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 5816 0 0,'0'4'6028'0'0,"-3"-8"-6656"0"0,-11 0 8446 0 0,20 9-6573 0 0,0-2-1107 0 0,0-1 0 0 0,0 1 0 0 0,0-1 0 0 0,0 0 0 0 0,10 1 0 0 0,19 7 530 0 0,-29-9-601 0 0,0 0 1 0 0,-1 0-1 0 0,1 0 0 0 0,0-1 0 0 0,0 0 0 0 0,0 0 0 0 0,6-1 1 0 0,9 1 53 0 0,14-2 130 0 0,-21 1-120 0 0,0 1 0 0 0,-1 0 0 0 0,15 2 0 0 0,-19-1-38 0 0,0-1 0 0 0,-1 0-1 0 0,15-2 1 0 0,7 0 46 0 0,19 2-325 0 0,44 0 469 0 0,-77 1-196 0 0,0 1 0 0 0,0 0 0 0 0,27 8-1 0 0,-28-5 8 0 0,24 2 0 0 0,-30-6-22 0 0,14 1 314 0 0,0 0 0 0 0,23-3 0 0 0,-11 1-520 0 0,17-1 172 0 0,49 1 20 0 0,-75 1-58 0 0,-18-2 0 0 0,0 1 0 0 0,0 1 0 0 0,-1 0 0 0 0,1 0 0 0 0,0 0 0 0 0,7 3 0 0 0,21 9 306 0 0,-23-7-15 0 0,-1-2 1 0 0,1 1-1 0 0,0-2 0 0 0,0 0 0 0 0,1 0 0 0 0,19 0 0 0 0,-1-2 159 0 0,-17 0-67 0 0,1-1 0 0 0,0-1-1 0 0,0 0 1 0 0,27-6 0 0 0,-36 5-220 0 0,0 1 0 0 0,1 0 0 0 0,-1 1 1 0 0,0-1-1 0 0,0 1 0 0 0,1 0 0 0 0,-1 1 0 0 0,14 3 0 0 0,6-2-484 0 0,-27-2 130 0 0,1 0-115 0 0,0 0-1 0 0,0 0 1 0 0,0 1 0 0 0,0-1-1 0 0,0 0 1 0 0,0 0-1 0 0,0 1 1 0 0,0-1 0 0 0,0 0-1 0 0,0 1 1 0 0,-1-1-1 0 0,3 2 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2:15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2760 0 0,'0'0'12414'0'0,"18"-2"-10661"0"0,-16 2-1545 0 0,0 0 0 0 0,1-1 0 0 0,-1 1 0 0 0,0-1 0 0 0,1 0 0 0 0,-1 0 0 0 0,2-1 0 0 0,8-2 815 0 0,-5 2-489 0 0,-7 2-486 0 0,0-1 0 0 0,1 1 0 0 0,-1 0 0 0 0,1-1 1 0 0,-1 1-1 0 0,1 0 0 0 0,-1 0 0 0 0,1 0 0 0 0,0-1 0 0 0,-1 1 0 0 0,1 0 0 0 0,-1 0 0 0 0,1 0 1 0 0,-1 0-1 0 0,1 0 0 0 0,-1 0 0 0 0,2 0 0 0 0,36 5-71 0 0,48 5 23 0 0,-18 2 54 0 0,-59-11 35 0 0,0 0 1 0 0,0-1 0 0 0,-1 0-1 0 0,15-2 1 0 0,6 0 88 0 0,152 10 70 0 0,-29-8 528 0 0,-140-1-644 0 0,1 0-1 0 0,13-3 0 0 0,-14 2-10 0 0,1 0 1 0 0,15 0-1 0 0,85-4 5 0 0,1 1 692 0 0,-97 6-554 0 0,-1 1 0 0 0,27 5 0 0 0,2 1 82 0 0,-29-5-166 0 0,-9-2-55 0 0,-1 1-1 0 0,0-2 0 0 0,10 1 1 0 0,-15-1-63 0 0,-1 0-56 0 0,0 0 1 0 0,1 0 0 0 0,-1 0 0 0 0,0 0-1 0 0,1 0 1 0 0,-1 0 0 0 0,1 0 0 0 0,-1 0-1 0 0,0-1 1 0 0,1 1 0 0 0,-1 0 0 0 0,0 0-1 0 0,1 0 1 0 0,-1-1 0 0 0,0 1 0 0 0,0 0-1 0 0,1 0 1 0 0,-1-1 0 0 0,0 1 0 0 0,0 0-1 0 0,1 0 1 0 0,-1-1 0 0 0,0 0 0 0 0,1 1 78 0 0,0 0-12 0 0,3-2-101 0 0,-3 2-473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2:20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74 230 11832 0 0,'-13'0'1266'0'0,"8"0"-1051"0"0,1 0-1 0 0,-1-1 0 0 0,0 0 0 0 0,1 0 0 0 0,-8-3 1 0 0,-5-1 2239 0 0,10 2 973 0 0,6 0-1255 0 0,12-4-489 0 0,23 0-1194 0 0,74 4 581 0 0,-59 3-764 0 0,1-2-1 0 0,-1-2 0 0 0,0-2 1 0 0,0-2-1 0 0,59-19 0 0 0,-80 16-160 0 0,-26 11-124 0 0,0-1-1 0 0,1 0 1 0 0,-1-1 0 0 0,-1 1-1 0 0,1 0 1 0 0,0 0 0 0 0,0-1-1 0 0,0 1 1 0 0,-1-1 0 0 0,3-2-1 0 0,-4 3-6 0 0,0 1-1 0 0,0-1 1 0 0,1 0 0 0 0,-1 1-1 0 0,0-1 1 0 0,0 1 0 0 0,0-1 0 0 0,0 0-1 0 0,0 1 1 0 0,0-1 0 0 0,0 0-1 0 0,0 1 1 0 0,0-1 0 0 0,0 1-1 0 0,-1-1 1 0 0,1 0 0 0 0,0 1-1 0 0,0-1 1 0 0,0 1 0 0 0,-1-1-1 0 0,1 1 1 0 0,0-1 0 0 0,-1 1-1 0 0,1-1 1 0 0,-1 1 0 0 0,1-1-1 0 0,0 1 1 0 0,-1-1 0 0 0,1 1-1 0 0,-1-1 1 0 0,0 1 0 0 0,-19-13 103 0 0,16 10-79 0 0,-24-12-3 0 0,0 0 0 0 0,-1 2-1 0 0,-51-16 1 0 0,71 26-8 0 0,-1 0-1 0 0,0 0 0 0 0,0 1 1 0 0,0 0-1 0 0,-16 0 1 0 0,42 14 38 0 0,0-6-43 0 0,0-2 0 0 0,0 0-1 0 0,0 0 1 0 0,1-2 0 0 0,29 2 0 0 0,22 3 183 0 0,-30-2-22 0 0,28 7 114 0 0,-65-12-282 0 0,0 0 0 0 0,0 0 0 0 0,0 1-1 0 0,0-1 1 0 0,0 1 0 0 0,1-1 0 0 0,-1 1 0 0 0,0-1-1 0 0,0 1 1 0 0,0 0 0 0 0,0-1 0 0 0,-1 1 0 0 0,1 0-1 0 0,0 0 1 0 0,0-1 0 0 0,0 1 0 0 0,0 0 0 0 0,-1 0-1 0 0,1 0 1 0 0,-1 0 0 0 0,1 0 0 0 0,0 0 0 0 0,-1 0-1 0 0,0 1 1 0 0,1-1 0 0 0,-1 0 0 0 0,0 0 0 0 0,1 0-1 0 0,-1 0 1 0 0,0 0 0 0 0,0 1 0 0 0,0-1 0 0 0,0 0 0 0 0,0 0-1 0 0,0 0 1 0 0,0 1 0 0 0,-1-1 0 0 0,1 0 0 0 0,0 0-1 0 0,-1 2 1 0 0,-2 5 64 0 0,-1 0 0 0 0,1-1 0 0 0,-1 1 0 0 0,-8 11-1 0 0,6-10-56 0 0,-59 89 626 0 0,41-63-1201 0 0,14-21-307 0 0,0 0 1 0 0,1 0 0 0 0,-8 20-1 0 0,11-20-972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1:21.9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8 3768 0 0,'0'0'168'0'0,"-14"0"139"0"0,4 0 720 0 0,8-1-679 0 0,0 1 0 0 0,-1 0 0 0 0,1 0 0 0 0,0 0 0 0 0,-1 0 0 0 0,1 0 0 0 0,-3 1 0 0 0,2-1 314 0 0,-1 1 0 0 0,1-1 0 0 0,-1 0 0 0 0,1 0 0 0 0,-1 0 0 0 0,1 0 0 0 0,-1-1 0 0 0,1 0 0 0 0,-1 1 0 0 0,-7-4 2351 0 0,8 3-180 0 0,8 0-2384 0 0,20 3 715 0 0,-12-4-775 0 0,1 2 0 0 0,24 1 0 0 0,-3 0-70 0 0,106 10-167 0 0,-28 0 796 0 0,152 20 292 0 0,-192-17-796 0 0,-34-6-115 0 0,0-2 1 0 0,60 3-1 0 0,-1-12 438 0 0,120-19 1 0 0,-131 16-321 0 0,-59 5-42 0 0,51-7 0 0 0,-46 2 620 0 0,-16 4-1045 0 0,-1-1-1 0 0,0-1 1 0 0,0-1-1 0 0,25-10 1 0 0,-36 13 62 0 0,-1-1-99 0 0,-3 3-300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1:26.2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14 125 3680 0 0,'-13'-4'14278'0'0,"13"3"-14193"0"0,0 0-1 0 0,0 0 1 0 0,1 1 0 0 0,-1-1-1 0 0,0 0 1 0 0,1 1-1 0 0,-1-1 1 0 0,0 0 0 0 0,1 1-1 0 0,-1-1 1 0 0,1 0-1 0 0,-1 1 1 0 0,1-1 0 0 0,-1 1-1 0 0,1-1 1 0 0,0 1-1 0 0,-1-1 1 0 0,1 1 0 0 0,0 0-1 0 0,-1-1 1 0 0,1 1-1 0 0,0 0 1 0 0,-1-1 0 0 0,1 1-1 0 0,0 0 1 0 0,0 0-1 0 0,-1 0 1 0 0,1 0 0 0 0,0-1-1 0 0,0 1 1 0 0,-1 0-1 0 0,2 1 1 0 0,2-2 72 0 0,1 1 1 0 0,-1 0-1 0 0,0 0 0 0 0,8 2 1 0 0,4 0 163 0 0,1 0 1 0 0,-1-1 0 0 0,1-1-1 0 0,17-2 1 0 0,15 0-88 0 0,9 3-190 0 0,-21 0 7 0 0,0-1 0 0 0,53-8-1 0 0,-46 3-33 0 0,1 2 0 0 0,55 3 0 0 0,-41 1 6 0 0,-19 1 73 0 0,-29-1-54 0 0,0 0-1 0 0,0-1 0 0 0,0 0 0 0 0,0-1 1 0 0,0 0-1 0 0,15-4 0 0 0,-12 2 19 0 0,0 0 0 0 0,0 1 0 0 0,0 1 0 0 0,21 0 1 0 0,18-1 119 0 0,67-2 783 0 0,-82 5-1154 0 0,66-8 1 0 0,31-13 216 0 0,-112 17 47 0 0,0 1-1 0 0,0 2 1 0 0,0 0-1 0 0,34 5 1 0 0,-6-1 0 0 0,-28-2 69 0 0,45 0 1180 0 0,-61-2-1196 0 0,0-1-1 0 0,0 1 0 0 0,0-2 1 0 0,0 1-1 0 0,0-1 0 0 0,0 0 0 0 0,8-4 1 0 0,-10 4-20 0 0,1 0 0 0 0,0 0 0 0 0,0 1 0 0 0,6-1 0 0 0,-6 1 10 0 0,-1 0 0 0 0,0-1 1 0 0,1 1-1 0 0,7-4 1 0 0,-1-1 124 0 0,-9 5-200 0 0,0 0 1 0 0,0-1-1 0 0,1 0 0 0 0,-1 1 0 0 0,0-1 0 0 0,0 0 0 0 0,-1-1 1 0 0,4-2-1 0 0,-5 4-128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1:28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0 133 3680 0 0,'0'0'14665'0'0,"12"-2"-13940"0"0,15-3-19 0 0,39-6 5 0 0,-44 7-537 0 0,0 0 0 0 0,27-10 0 0 0,-28 8-60 0 0,-1 0-1 0 0,1 2 1 0 0,24-3-1 0 0,-9 4-337 0 0,116-4 464 0 0,-20-2 672 0 0,20 9-736 0 0,-48-4-112 0 0,-6-2 356 0 0,-1 0 24 0 0,-43 2-447 0 0,-18 0 60 0 0,-10 3-50 0 0,128-3-4 0 0,-69 7 173 0 0,-68-2-74 0 0,-1-1-1 0 0,21-3 1 0 0,-8 0 15 0 0,94-9-580 0 0,-73 10 1212 0 0,97 9-1 0 0,-138-7-679 0 0,0 0 0 0 0,0 0-1 0 0,15-2 1 0 0,9-1 440 0 0,-31 3-250 0 0,2-2-134 0 0,1-2 62 0 0,-4 3-658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1:38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23 102 15664 0 0,'-22'-22'6662'0'0,"22"22"-6562"0"0,9-4 1982 0 0,13-2-784 0 0,-20 6-938 0 0,21-7 973 0 0,29-12-1 0 0,-15 4-540 0 0,-13 6-792 0 0,-16 6 0 0 0,0-1 0 0 0,0 2 0 0 0,1-1 0 0 0,-1 1 0 0 0,12-1 0 0 0,-9 2-137 0 0,-6 0-176 0 0,1 0 1 0 0,0 1-1 0 0,0 0 1 0 0,0 0 0 0 0,7 2-1 0 0,-8-2-1011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1:39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0 20359 0 0,'-1'1'164'0'0,"-1"0"0"0"0,0 1-1 0 0,0-1 1 0 0,1 0 0 0 0,-1 1-1 0 0,1-1 1 0 0,-1 1 0 0 0,1-1-1 0 0,0 1 1 0 0,-1 0 0 0 0,1 0-1 0 0,0 0 1 0 0,0-1 0 0 0,-1 5-1 0 0,-8 31 949 0 0,4-10 339 0 0,-116 383 691 0 0,118-395-2137 0 0,-44 165 523 0 0,37-124-253 0 0,-8 70 1 0 0,17-102-13 0 0,0-19-168 0 0,2 1-1 0 0,-1-1 1 0 0,0 0 0 0 0,1 0-1 0 0,0 0 1 0 0,1 1 0 0 0,-1-1-1 0 0,1 0 1 0 0,0 0-1 0 0,2 9 1 0 0,-2-13-68 0 0,0-1 0 0 0,-1 1 0 0 0,1 0 0 0 0,0-1 0 0 0,-1 1 0 0 0,1-1 0 0 0,0 1 0 0 0,0-1 0 0 0,-1 0 0 0 0,1 1 0 0 0,0-1 0 0 0,0 0 0 0 0,0 1 0 0 0,0-1 0 0 0,0 0 0 0 0,0 0 0 0 0,-1 0 0 0 0,2 0 0 0 0,15 1 63 0 0,-16-1-81 0 0,217 9-1252 0 0,-202-8 476 0 0,20 3-7157 0 0,-10 0-941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1:46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1 7544 0 0,'-15'8'816'0'0,"-32"-1"3316"0"0,30-5-1143 0 0,5-2 2393 0 0,12 1-5339 0 0,0-1 0 0 0,-1 0 0 0 0,1 0 0 0 0,0 0 1 0 0,0 0-1 0 0,-1 1 0 0 0,1-1 0 0 0,0 0 0 0 0,0 0 0 0 0,0 1 0 0 0,0-1 0 0 0,-1 0 0 0 0,1 0 0 0 0,0 1 0 0 0,0-1 0 0 0,0 0 0 0 0,0 0 0 0 0,0 1 0 0 0,0-1 0 0 0,0 0 0 0 0,0 1 0 0 0,0-1 0 0 0,0 0 0 0 0,0 0 0 0 0,0 1 0 0 0,0-1 0 0 0,0 0 0 0 0,0 1 0 0 0,0-1 0 0 0,0 1 0 0 0,1 9 822 0 0,1-7-732 0 0,-1 0-1 0 0,1 0 1 0 0,-1-1 0 0 0,1 1-1 0 0,0-1 1 0 0,0 1 0 0 0,0-1-1 0 0,0 0 1 0 0,0 0 0 0 0,0 0-1 0 0,1 0 1 0 0,-1 0 0 0 0,1-1 0 0 0,0 1-1 0 0,-1-1 1 0 0,6 3 0 0 0,-1-1-92 0 0,0 0 1 0 0,1-1-1 0 0,-1 0 1 0 0,1 0 0 0 0,13 2-1 0 0,92 1 1222 0 0,-61-4-831 0 0,101 4-95 0 0,3-5 241 0 0,74 3 188 0 0,-137 6-513 0 0,191 28 633 0 0,-263-33-957 0 0,127 29 1606 0 0,-135-30-1666 0 0,0 0 1 0 0,0 0 0 0 0,24 1-1 0 0,-32-5 98 0 0,-5 1 31 0 0,0 0 0 0 0,1 0 0 0 0,-1-1-1 0 0,0 1 1 0 0,0 0 0 0 0,1 0 0 0 0,-1-1 0 0 0,0 1 0 0 0,0 0 0 0 0,1 0-1 0 0,-1-1 1 0 0,0 1 0 0 0,0 0 0 0 0,0 0 0 0 0,0-1 0 0 0,1 1-1 0 0,-1 0 1 0 0,0-1 0 0 0,0 1 0 0 0,0 0 0 0 0,0-1 0 0 0,0 1 0 0 0,0 0-1 0 0,0-1 1 0 0,0 1 0 0 0,0 0 0 0 0,0-1 0 0 0,0 1 0 0 0,0 0 0 0 0,0-1-1 0 0,0-1-68 0 0,0 1-1 0 0,0-1 0 0 0,0 1 1 0 0,0-1-1 0 0,0 1 0 0 0,0-1 1 0 0,-1 1-1 0 0,1-1 0 0 0,0 1 1 0 0,-1 0-1 0 0,1-1 0 0 0,-1 1 1 0 0,-1-3-1 0 0,-6-10-3852 0 0,3 5-1799 0 0,-1-1-3015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1:48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9 3224 0 0,'-1'-3'2209'0'0,"-4"-2"710"0"0,3 5-2513 0 0,-1 0 1 0 0,1 0-1 0 0,-1 0 0 0 0,0 1 1 0 0,1-1-1 0 0,-1 1 1 0 0,1-1-1 0 0,0 1 0 0 0,-1 0 1 0 0,-3 2-1 0 0,5-2-188 0 0,-9 7 2486 0 0,-7 2 2426 0 0,16-9-4998 0 0,1-1 0 0 0,0 0 0 0 0,-1 0 0 0 0,1 0-1 0 0,0 1 1 0 0,0-1 0 0 0,-1 0 0 0 0,1 1 0 0 0,0-1 0 0 0,0 0 0 0 0,0 1-1 0 0,0-1 1 0 0,-1 0 0 0 0,1 1 0 0 0,0-1 0 0 0,0 0 0 0 0,0 1-1 0 0,0-1 1 0 0,0 0 0 0 0,0 1 0 0 0,0-1 0 0 0,0 1 0 0 0,0-1-1 0 0,0 0 1 0 0,0 1 0 0 0,7 4-763 0 0,-6-5 726 0 0,16 12 162 0 0,-10-10-192 0 0,0-1 0 0 0,0 0-1 0 0,0 0 1 0 0,0-1 0 0 0,1 0-1 0 0,-1 0 1 0 0,10-2 0 0 0,-9 0-13 0 0,0 1 1 0 0,1 0 0 0 0,-1 1 0 0 0,0-1-1 0 0,16 3 1 0 0,2-1 25 0 0,12-1-62 0 0,-20 1 112 0 0,30-4 0 0 0,50-1 336 0 0,-89 3-460 0 0,-7 0 1 0 0,0 1 1 0 0,0 0-1 0 0,0 0 0 0 0,0-1 0 0 0,0 1 0 0 0,0 1 0 0 0,0-1 0 0 0,0 0 0 0 0,0 0 1 0 0,0 1-1 0 0,0-1 0 0 0,2 2 0 0 0,0-1 5 0 0,-1 0 0 0 0,0-1 0 0 0,1 1 1 0 0,-1-1-1 0 0,1 0 0 0 0,3 1 0 0 0,24 1-29 0 0,-10 2-94 0 0,-11-1 146 0 0,1-1 0 0 0,0 0 0 0 0,0-1 0 0 0,0 0 0 0 0,0-1 0 0 0,12-1 1 0 0,-6-1-169 0 0,25 1 0 0 0,-30 1 107 0 0,5 1 28 0 0,-14 0 0 0 0,0-1 0 0 0,0 0 0 0 0,1 0 0 0 0,-1 0 0 0 0,0 0 0 0 0,0 0 0 0 0,0-1 0 0 0,3 0 0 0 0,2-1 74 0 0,0 1 0 0 0,0 0 0 0 0,0 0 0 0 0,8 0-1 0 0,15-1 132 0 0,-11 1-345 0 0,0 0 1 0 0,22 2 0 0 0,-2 0-1 0 0,52 4 140 0 0,-48-4 294 0 0,-24 0 16 0 0,1-1 1 0 0,-1 0-1 0 0,0-2 0 0 0,33-6 0 0 0,-18 0-297 0 0,0 2-1 0 0,47-3 1 0 0,73 6 88 0 0,67 17-101 0 0,-164-5 351 0 0,77 22-1 0 0,-78-17 44 0 0,87 12-1 0 0,-108-22-105 0 0,-1-3 0 0 0,54-3 0 0 0,-70 0-174 0 0,-10 2-53 0 0,-1-1 0 0 0,1 0 0 0 0,-1 0 0 0 0,13-4 0 0 0,-17 2-8 0 0,3 2 495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16:31:50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58 137 5064 0 0,'-3'-4'92'0'0,"-1"1"-1"0"0,0 0 1 0 0,0 0 0 0 0,0 0 0 0 0,0 0 0 0 0,0 0-1 0 0,-26-18 17519 0 0,30 21-17255 0 0,8-9 2370 0 0,14-2-2250 0 0,27-6 367 0 0,1 2 0 0 0,98-15-1 0 0,-123 26-909 0 0,-15 1-67 0 0,0 2 1 0 0,0-1 0 0 0,0 1-1 0 0,1 1 1 0 0,-1 0-1 0 0,0 0 1 0 0,18 4-1 0 0,-13 3-2475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21" Type="http://schemas.openxmlformats.org/officeDocument/2006/relationships/customXml" Target="../ink/ink10.xml"/><Relationship Id="rId34" Type="http://schemas.openxmlformats.org/officeDocument/2006/relationships/image" Target="../media/image16.png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2" Type="http://schemas.openxmlformats.org/officeDocument/2006/relationships/hyperlink" Target="https://cape.ucsd.edu/" TargetMode="Externa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8" Type="http://schemas.openxmlformats.org/officeDocument/2006/relationships/image" Target="../media/image3.png"/><Relationship Id="rId3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PA9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/>
              <a:t>Lecture Quiz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10 due Saturday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Short one – recommended before final exam</a:t>
            </a:r>
          </a:p>
          <a:p>
            <a:r>
              <a:rPr lang="en-US" dirty="0" err="1"/>
              <a:t>PA6</a:t>
            </a:r>
            <a:r>
              <a:rPr lang="en-US" dirty="0"/>
              <a:t>, </a:t>
            </a:r>
            <a:r>
              <a:rPr lang="en-US" dirty="0" err="1"/>
              <a:t>PA7</a:t>
            </a:r>
            <a:r>
              <a:rPr lang="en-US" dirty="0"/>
              <a:t>, </a:t>
            </a:r>
            <a:r>
              <a:rPr lang="en-US" dirty="0" err="1"/>
              <a:t>PA8</a:t>
            </a:r>
            <a:r>
              <a:rPr lang="en-US" dirty="0"/>
              <a:t> resubmission due Friday</a:t>
            </a:r>
          </a:p>
          <a:p>
            <a:pPr lvl="1"/>
            <a:r>
              <a:rPr lang="en-US" dirty="0"/>
              <a:t>No tutor hours available on Friday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Please complete CAPE reviews for CSE 11</a:t>
            </a:r>
          </a:p>
          <a:p>
            <a:pPr lvl="1"/>
            <a:r>
              <a:rPr lang="en-US" dirty="0"/>
              <a:t>Due before </a:t>
            </a:r>
            <a:r>
              <a:rPr lang="en-US" dirty="0" err="1"/>
              <a:t>8am</a:t>
            </a:r>
            <a:r>
              <a:rPr lang="en-US" dirty="0"/>
              <a:t> tomorrow</a:t>
            </a:r>
          </a:p>
          <a:p>
            <a:pPr lvl="1"/>
            <a:r>
              <a:rPr lang="en-US" dirty="0">
                <a:hlinkClick r:id="rId2"/>
              </a:rPr>
              <a:t>https://cape.ucsd.edu/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65DBEA-7677-4F06-B49D-CB3983D88F74}"/>
                  </a:ext>
                </a:extLst>
              </p14:cNvPr>
              <p14:cNvContentPartPr/>
              <p14:nvPr/>
            </p14:nvContentPartPr>
            <p14:xfrm>
              <a:off x="859609" y="1643659"/>
              <a:ext cx="439560" cy="2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65DBEA-7677-4F06-B49D-CB3983D88F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609" y="1635019"/>
                <a:ext cx="457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44AA3B-9BE3-41A3-9A51-AD0E4C7F84FD}"/>
                  </a:ext>
                </a:extLst>
              </p14:cNvPr>
              <p14:cNvContentPartPr/>
              <p14:nvPr/>
            </p14:nvContentPartPr>
            <p14:xfrm>
              <a:off x="1629649" y="2202739"/>
              <a:ext cx="561240" cy="3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44AA3B-9BE3-41A3-9A51-AD0E4C7F84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1009" y="2194099"/>
                <a:ext cx="5788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E89E15-5114-4032-9619-13F0B52E144F}"/>
                  </a:ext>
                </a:extLst>
              </p14:cNvPr>
              <p14:cNvContentPartPr/>
              <p14:nvPr/>
            </p14:nvContentPartPr>
            <p14:xfrm>
              <a:off x="1628209" y="2489299"/>
              <a:ext cx="651240" cy="4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E89E15-5114-4032-9619-13F0B52E14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9569" y="2480299"/>
                <a:ext cx="6688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87FEDB-626D-4BF3-8DAC-FE70E63F8429}"/>
                  </a:ext>
                </a:extLst>
              </p14:cNvPr>
              <p14:cNvContentPartPr/>
              <p14:nvPr/>
            </p14:nvContentPartPr>
            <p14:xfrm>
              <a:off x="1216729" y="2712859"/>
              <a:ext cx="700920" cy="47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87FEDB-626D-4BF3-8DAC-FE70E63F84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07729" y="2704219"/>
                <a:ext cx="71856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46E6E90-E78D-4D6C-8812-1C2C77AF837E}"/>
              </a:ext>
            </a:extLst>
          </p:cNvPr>
          <p:cNvGrpSpPr/>
          <p:nvPr/>
        </p:nvGrpSpPr>
        <p:grpSpPr>
          <a:xfrm>
            <a:off x="514729" y="2883499"/>
            <a:ext cx="209160" cy="404640"/>
            <a:chOff x="514729" y="2883499"/>
            <a:chExt cx="20916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9BD672-4CB7-4B7C-8580-4844F9DE6E7C}"/>
                    </a:ext>
                  </a:extLst>
                </p14:cNvPr>
                <p14:cNvContentPartPr/>
                <p14:nvPr/>
              </p14:nvContentPartPr>
              <p14:xfrm>
                <a:off x="619489" y="2883499"/>
                <a:ext cx="104400" cy="37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9BD672-4CB7-4B7C-8580-4844F9DE6E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849" y="2874499"/>
                  <a:ext cx="122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56A2D8-F8AC-4658-91EB-F36AC4362CF6}"/>
                    </a:ext>
                  </a:extLst>
                </p14:cNvPr>
                <p14:cNvContentPartPr/>
                <p14:nvPr/>
              </p14:nvContentPartPr>
              <p14:xfrm>
                <a:off x="514729" y="2929939"/>
                <a:ext cx="121320" cy="358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56A2D8-F8AC-4658-91EB-F36AC4362C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5729" y="2920939"/>
                  <a:ext cx="138960" cy="37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080131-67CA-485D-A5A4-D6F02DCC1A1F}"/>
                  </a:ext>
                </a:extLst>
              </p14:cNvPr>
              <p14:cNvContentPartPr/>
              <p14:nvPr/>
            </p14:nvContentPartPr>
            <p14:xfrm>
              <a:off x="3879649" y="3063139"/>
              <a:ext cx="517320" cy="72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080131-67CA-485D-A5A4-D6F02DCC1A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71009" y="3054499"/>
                <a:ext cx="5349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51048DE-0BE6-41A5-A526-A8745C72045B}"/>
                  </a:ext>
                </a:extLst>
              </p14:cNvPr>
              <p14:cNvContentPartPr/>
              <p14:nvPr/>
            </p14:nvContentPartPr>
            <p14:xfrm>
              <a:off x="1496449" y="3310099"/>
              <a:ext cx="845640" cy="45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51048DE-0BE6-41A5-A526-A8745C7204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87809" y="3301459"/>
                <a:ext cx="86328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F7860C7-2350-4FBD-A10B-D4D829C7E8BE}"/>
              </a:ext>
            </a:extLst>
          </p:cNvPr>
          <p:cNvGrpSpPr/>
          <p:nvPr/>
        </p:nvGrpSpPr>
        <p:grpSpPr>
          <a:xfrm>
            <a:off x="508249" y="3448699"/>
            <a:ext cx="259560" cy="615600"/>
            <a:chOff x="508249" y="3448699"/>
            <a:chExt cx="259560" cy="61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833633-DACF-4308-8269-2A19CB36FA8C}"/>
                    </a:ext>
                  </a:extLst>
                </p14:cNvPr>
                <p14:cNvContentPartPr/>
                <p14:nvPr/>
              </p14:nvContentPartPr>
              <p14:xfrm>
                <a:off x="617689" y="3448699"/>
                <a:ext cx="150120" cy="49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833633-DACF-4308-8269-2A19CB36FA8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9049" y="3440059"/>
                  <a:ext cx="167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6CB1D0-B908-4738-B7E7-D9F556A02262}"/>
                    </a:ext>
                  </a:extLst>
                </p14:cNvPr>
                <p14:cNvContentPartPr/>
                <p14:nvPr/>
              </p14:nvContentPartPr>
              <p14:xfrm>
                <a:off x="508249" y="3543739"/>
                <a:ext cx="150120" cy="520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6CB1D0-B908-4738-B7E7-D9F556A0226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9249" y="3534739"/>
                  <a:ext cx="167760" cy="53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031C91-2434-46F7-940E-D85FC065AC91}"/>
              </a:ext>
            </a:extLst>
          </p:cNvPr>
          <p:cNvGrpSpPr/>
          <p:nvPr/>
        </p:nvGrpSpPr>
        <p:grpSpPr>
          <a:xfrm>
            <a:off x="2703889" y="3875659"/>
            <a:ext cx="1216080" cy="216720"/>
            <a:chOff x="2703889" y="3875659"/>
            <a:chExt cx="121608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9A301D-C0C0-41CF-85E9-78DFB498664E}"/>
                    </a:ext>
                  </a:extLst>
                </p14:cNvPr>
                <p14:cNvContentPartPr/>
                <p14:nvPr/>
              </p14:nvContentPartPr>
              <p14:xfrm>
                <a:off x="2703889" y="3954139"/>
                <a:ext cx="552960" cy="115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9A301D-C0C0-41CF-85E9-78DFB49866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95249" y="3945139"/>
                  <a:ext cx="570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AB1123-2936-42E3-A760-C0B83E5D1BFD}"/>
                    </a:ext>
                  </a:extLst>
                </p14:cNvPr>
                <p14:cNvContentPartPr/>
                <p14:nvPr/>
              </p14:nvContentPartPr>
              <p14:xfrm>
                <a:off x="3432169" y="3875659"/>
                <a:ext cx="112680" cy="209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6AB1123-2936-42E3-A760-C0B83E5D1BF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23169" y="3866659"/>
                  <a:ext cx="130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A32868-2DEB-43CA-8C72-D8FD59550A47}"/>
                    </a:ext>
                  </a:extLst>
                </p14:cNvPr>
                <p14:cNvContentPartPr/>
                <p14:nvPr/>
              </p14:nvContentPartPr>
              <p14:xfrm>
                <a:off x="3630889" y="3931459"/>
                <a:ext cx="5400" cy="1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A32868-2DEB-43CA-8C72-D8FD59550A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1889" y="3922819"/>
                  <a:ext cx="23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119A56-88B8-4E88-AB4E-FF362F6E2450}"/>
                    </a:ext>
                  </a:extLst>
                </p14:cNvPr>
                <p14:cNvContentPartPr/>
                <p14:nvPr/>
              </p14:nvContentPartPr>
              <p14:xfrm>
                <a:off x="3610729" y="3924979"/>
                <a:ext cx="104040" cy="167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119A56-88B8-4E88-AB4E-FF362F6E24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01729" y="3916339"/>
                  <a:ext cx="121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E03DB1-D290-4327-BA50-CD4A6B64B6BB}"/>
                    </a:ext>
                  </a:extLst>
                </p14:cNvPr>
                <p14:cNvContentPartPr/>
                <p14:nvPr/>
              </p14:nvContentPartPr>
              <p14:xfrm>
                <a:off x="3749689" y="3922459"/>
                <a:ext cx="170280" cy="11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E03DB1-D290-4327-BA50-CD4A6B64B6B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40689" y="3913819"/>
                  <a:ext cx="18792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8F9503F-EBC3-4938-802B-7E56453B2E74}"/>
                  </a:ext>
                </a:extLst>
              </p14:cNvPr>
              <p14:cNvContentPartPr/>
              <p14:nvPr/>
            </p14:nvContentPartPr>
            <p14:xfrm>
              <a:off x="2449369" y="4381819"/>
              <a:ext cx="509040" cy="39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8F9503F-EBC3-4938-802B-7E56453B2E7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40729" y="4373179"/>
                <a:ext cx="5266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9D5CB24-9941-44E3-8198-17C6020306AA}"/>
                  </a:ext>
                </a:extLst>
              </p14:cNvPr>
              <p14:cNvContentPartPr/>
              <p14:nvPr/>
            </p14:nvContentPartPr>
            <p14:xfrm>
              <a:off x="2108089" y="4626259"/>
              <a:ext cx="431280" cy="12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9D5CB24-9941-44E3-8198-17C6020306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99089" y="4617259"/>
                <a:ext cx="4489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1E696C6-9C47-4513-B5F9-013CC5258E7A}"/>
                  </a:ext>
                </a:extLst>
              </p14:cNvPr>
              <p14:cNvContentPartPr/>
              <p14:nvPr/>
            </p14:nvContentPartPr>
            <p14:xfrm>
              <a:off x="788329" y="4731739"/>
              <a:ext cx="225720" cy="137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1E696C6-9C47-4513-B5F9-013CC5258E7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9689" y="4722739"/>
                <a:ext cx="243360" cy="1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10361</TotalTime>
  <Words>94</Words>
  <Application>Microsoft Office PowerPoint</Application>
  <PresentationFormat>On-screen Show (16:9)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Calibri</vt:lpstr>
      <vt:lpstr>Office Theme</vt:lpstr>
      <vt:lpstr>CSE 11  Accelerated Intro to Programming Lecture 20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432</cp:revision>
  <dcterms:modified xsi:type="dcterms:W3CDTF">2021-09-02T17:54:09Z</dcterms:modified>
</cp:coreProperties>
</file>