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2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Coding exam, untimed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8956</TotalTime>
  <Words>538</Words>
  <Application>Microsoft Office PowerPoint</Application>
  <PresentationFormat>On-screen Show (16:9)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CSE 11  Accelerated Intro to Programming Lecture 9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378</cp:revision>
  <dcterms:modified xsi:type="dcterms:W3CDTF">2021-08-16T01:31:07Z</dcterms:modified>
</cp:coreProperties>
</file>