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466" r:id="rId4"/>
    <p:sldId id="467" r:id="rId5"/>
    <p:sldId id="468" r:id="rId6"/>
    <p:sldId id="469" r:id="rId7"/>
    <p:sldId id="470" r:id="rId8"/>
    <p:sldId id="471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0:37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51 2760 0 0,'0'0'125'0'0,"-15"-12"218"0"0,9 8 1144 0 0,5 4-1211 0 0,0-1 0 0 0,0 1 0 0 0,1-1 1 0 0,-1 1-1 0 0,0-1 0 0 0,0 0 1 0 0,0 1-1 0 0,0-1 0 0 0,1 0 1 0 0,-1 1-1 0 0,0-1 0 0 0,1 0 1 0 0,-1 0-1 0 0,1 0 0 0 0,-2-1 1 0 0,2 1-158 0 0,-1 0 1 0 0,1 0-1 0 0,-1 1 1 0 0,0-1-1 0 0,1 0 1 0 0,-1 0-1 0 0,0 1 1 0 0,0-1-1 0 0,1 0 1 0 0,-1 1-1 0 0,0-1 1 0 0,0 1 0 0 0,0-1-1 0 0,0 1 1 0 0,-1-1-1 0 0,-17-7 1225 0 0,18 8-1242 0 0,-1-1 29 0 0,0 0-1 0 0,1 1 1 0 0,-1-1 0 0 0,0 1-1 0 0,0 0 1 0 0,1 0-1 0 0,-1-1 1 0 0,0 1 0 0 0,0 0-1 0 0,1 1 1 0 0,-1-1-1 0 0,0 0 1 0 0,0 0-1 0 0,1 1 1 0 0,-4 0 0 0 0,-9 7 893 0 0,-9 4 367 0 0,22-12-615 0 0,2 1-693 0 0,-1-1-1 0 0,1 1 0 0 0,-1-1 0 0 0,1 1 0 0 0,-1-1 0 0 0,0 1 0 0 0,1-1 0 0 0,-1 1 1 0 0,0-1-1 0 0,1 1 0 0 0,-1 0 0 0 0,0-1 0 0 0,0 1 0 0 0,1 0 0 0 0,-11 13 5412 0 0,27-6-4754 0 0,-7-5-575 0 0,0 0 1 0 0,0-1-1 0 0,0-1 1 0 0,0 1-1 0 0,13-1 1 0 0,55-3 550 0 0,-67 2-619 0 0,220-13 1159 0 0,24 3-696 0 0,-113 5-416 0 0,67 6 152 0 0,14-2 600 0 0,2-2-304 0 0,-153 4-280 0 0,-43-1-168 0 0,0-1 0 0 0,46-8 0 0 0,-68 7-30 0 0,0 1 0 0 0,0 0 0 0 0,9 0 0 0 0,1-5 278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1 241 12440 0 0,'0'0'2528'0'0,"9"-8"2694"0"0,-8 7-4999 0 0,3-2 248 0 0,0-1 0 0 0,0 1 0 0 0,0-1 0 0 0,-1 1 0 0 0,0-1 0 0 0,0 0 0 0 0,4-7 0 0 0,36-50 1515 0 0,-36 48-1469 0 0,9-25 0 0 0,-13 28-300 0 0,1 0-1 0 0,0 0 1 0 0,1 0-1 0 0,0 1 1 0 0,1-1-1 0 0,6-7 0 0 0,-12 16-205 0 0,1 1-1 0 0,-1-1 0 0 0,0 1 0 0 0,1-1 0 0 0,-1 1 0 0 0,0 0 0 0 0,1-1 1 0 0,-1 1-1 0 0,1-1 0 0 0,-1 1 0 0 0,0 0 0 0 0,1-1 0 0 0,-1 1 0 0 0,1 0 1 0 0,0 0-1 0 0,-1-1 0 0 0,1 1 0 0 0,-1 0 0 0 0,1 0 0 0 0,-1 0 0 0 0,1 0 0 0 0,-1-1 1 0 0,2 1-1 0 0,-2 1-3 0 0,1-1 0 0 0,-1 0 0 0 0,0 1 1 0 0,1-1-1 0 0,-1 1 0 0 0,0-1 0 0 0,1 1 1 0 0,-1-1-1 0 0,0 1 0 0 0,0-1 0 0 0,0 1 1 0 0,0-1-1 0 0,1 1 0 0 0,-1-1 0 0 0,0 1 0 0 0,0-1 1 0 0,0 1-1 0 0,0-1 0 0 0,0 1 0 0 0,0 0 1 0 0,0 5 4 0 0,-1 0 1 0 0,0 0-1 0 0,-2 9 1 0 0,2-8-4 0 0,0 0 0 0 0,1 1-1 0 0,-1-1 1 0 0,1 0 0 0 0,2 10 0 0 0,-1 6-9 0 0,-1-16 0 0 0,0 0 0 0 0,0-1 0 0 0,1 1 0 0 0,0 0 0 0 0,0-1 0 0 0,0 1 0 0 0,4 7 0 0 0,-5-13 0 0 0,0 0 0 0 0,1 0 0 0 0,-1 0 0 0 0,1 0 0 0 0,0 1 0 0 0,-1-1 0 0 0,1 0 0 0 0,0 0 0 0 0,0 0 0 0 0,0 0 0 0 0,-1-1 0 0 0,1 1 0 0 0,2 1 0 0 0,5-1 0 0 0,-6-2 0 0 0,1 1 0 0 0,-1-1 0 0 0,0 1 0 0 0,1-1 0 0 0,-1 1 0 0 0,1-1 0 0 0,-1 0 0 0 0,0 0 0 0 0,0 0 0 0 0,0 0 0 0 0,1-1 0 0 0,-1 1 0 0 0,0 0 0 0 0,0-1 0 0 0,2-3 0 0 0,24-26 0 0 0,-23 25 0 0 0,21-31 0 0 0,-19 27 0 0 0,0-1 0 0 0,0 1 0 0 0,1 1 0 0 0,1-1 0 0 0,0 2 0 0 0,10-10 0 0 0,-15 16-6 0 0,0-1 33 0 0,0 0-1 0 0,0 0 0 0 0,1 0 1 0 0,0 1-1 0 0,-1 0 0 0 0,8-3 1 0 0,-11 5-19 0 0,1-1 1 0 0,0 1 0 0 0,0 0 0 0 0,0 0 0 0 0,-1 0 0 0 0,1 0 0 0 0,0 0 0 0 0,0 1 0 0 0,-1-1 0 0 0,1 0-1 0 0,0 1 1 0 0,0 0 0 0 0,-1-1 0 0 0,1 1 0 0 0,-1 0 0 0 0,1 0 0 0 0,0-1 0 0 0,-1 1 0 0 0,0 0-1 0 0,1 1 1 0 0,-1-1 0 0 0,0 0 0 0 0,2 2 0 0 0,6 7-30 0 0,-1 1 0 0 0,-1 0 0 0 0,0 0 0 0 0,0 1 0 0 0,-1-1 0 0 0,0 2 0 0 0,6 21 0 0 0,2 0-1086 0 0,-5-11-306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1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37 559 9384 0 0,'0'0'3705'0'0,"-9"11"-362"0"0,6-7-3103 0 0,2-3 255 0 0,0 1-1 0 0,0-1 0 0 0,1 0 1 0 0,-1 0-1 0 0,0 0 0 0 0,1 1 0 0 0,-1-1 1 0 0,0 0-1 0 0,0 3 0 0 0,-5 13 2749 0 0,1 1 1633 0 0,5-19-4858 0 0,-1 1 0 0 0,1 0 0 0 0,0-1 0 0 0,0 1 0 0 0,-1 0 1 0 0,1-1-1 0 0,0 1 0 0 0,-1 0 0 0 0,1-1 0 0 0,0 1 0 0 0,0 0 0 0 0,0-1 0 0 0,-1 1 1 0 0,1-1-1 0 0,0 1 0 0 0,0-1 0 0 0,0 1 0 0 0,0 0 0 0 0,0-1 0 0 0,0 1 1 0 0,0-1-1 0 0,0 1 0 0 0,0-1 0 0 0,-1-11 132 0 0,1-11 32 0 0,0 1 0 0 0,2 0 0 0 0,5-25 0 0 0,43-212 658 0 0,-44 227-690 0 0,-1 0 0 0 0,1-59 1 0 0,1 132-98 0 0,-4-15-69 0 0,2-1 0 0 0,1 1 0 0 0,16 42 0 0 0,-7-25 0 0 0,21 41 0 0 0,-29-70 11 0 0,0-1 1 0 0,1 0-1 0 0,1 0 1 0 0,0-1-1 0 0,0 0 1 0 0,23 20-1 0 0,-30-29 5 0 0,1-1-1 0 0,-1 0 1 0 0,1-1 0 0 0,0 1 0 0 0,0 0-1 0 0,-1-1 1 0 0,1 1 0 0 0,0-1-1 0 0,0 0 1 0 0,0 0 0 0 0,1 0-1 0 0,4 0 1 0 0,-6-1 5 0 0,0 0-1 0 0,-1 0 1 0 0,1 0-1 0 0,0 0 1 0 0,0-1-1 0 0,-1 1 1 0 0,1-1-1 0 0,0 1 0 0 0,0-1 1 0 0,-1 0-1 0 0,1 0 1 0 0,-1 1-1 0 0,1-1 1 0 0,-1 0-1 0 0,1 0 1 0 0,-1-1-1 0 0,0 1 1 0 0,1 0-1 0 0,-1 0 1 0 0,0-1-1 0 0,0 1 1 0 0,0 0-1 0 0,0-1 1 0 0,2-2-1 0 0,1-5 18 0 0,0 1 0 0 0,0-1 0 0 0,-1 1 0 0 0,0-1 0 0 0,-1 0 0 0 0,2-11 0 0 0,4-58 168 0 0,-6 46-162 0 0,2-33-16 0 0,-8-115 0 0 0,0 160-236 0 0,3 16 109 0 0,0 0 0 0 0,1 0 1 0 0,-1 0-1 0 0,0 0 1 0 0,1 0-1 0 0,0 0 0 0 0,0 0 1 0 0,1 0-1 0 0,0-5 0 0 0,33 33-8454 0 0,-22-13 94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1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213 176 4144 0 0,'0'-2'11012'0'0,"-1"-8"-10414"0"0,0 9-490 0 0,-2-4 285 0 0,7-12-29 0 0,-1 12-428 0 0,2 1-27 0 0,-4 3 11 0 0,12-13 1105 0 0,-13 13-938 0 0,1 1-1 0 0,-1 0 1 0 0,1-1-1 0 0,-1 1 1 0 0,1-1-1 0 0,-1 1 1 0 0,0 0-1 0 0,1-1 1 0 0,-1 1-1 0 0,1-1 1 0 0,-1 1-1 0 0,0-1 1 0 0,0 0-1 0 0,1 1 1 0 0,-1-1-1 0 0,0 1 1 0 0,0-1-1 0 0,1-1 1941 0 0,-2-19 3891 0 0,1 20-5836 0 0,-1 0-1 0 0,1 1 1 0 0,-1-1 0 0 0,1 0-1 0 0,-1 1 1 0 0,0-1-1 0 0,1 1 1 0 0,-1-1 0 0 0,0 1-1 0 0,1-1 1 0 0,-1 1-1 0 0,0-1 1 0 0,0 1 0 0 0,0-1-1 0 0,1 1 1 0 0,-1 0-1 0 0,0 0 1 0 0,0-1 0 0 0,0 1-1 0 0,0 0 1 0 0,0 0 0 0 0,0 0-1 0 0,-2 0 12 0 0,0 0-1 0 0,1 1 1 0 0,-1-1 0 0 0,1 1-1 0 0,-1-1 1 0 0,1 1 0 0 0,-5 2-1 0 0,-3 2 1 0 0,-1 0-1 0 0,-14 12 1 0 0,23-16-40 0 0,-8 7-39 0 0,0 0-1 0 0,1 0 1 0 0,1 0-1 0 0,-1 1 0 0 0,1 1 1 0 0,-9 13-1 0 0,3-1-9 0 0,1 1 0 0 0,-10 24 0 0 0,18-34 39 0 0,-1 1 1 0 0,2 0 0 0 0,0 0-1 0 0,1 1 1 0 0,0-1 0 0 0,0 19-1 0 0,2-26 7 0 0,1 0 0 0 0,0 0 1 0 0,0 0-1 0 0,1 0 0 0 0,0 0 0 0 0,0 0 0 0 0,1-1 0 0 0,-1 1 0 0 0,2 0 0 0 0,-1-1 0 0 0,1 1 0 0 0,0-1 0 0 0,0 0 0 0 0,0 0 0 0 0,6 8 0 0 0,-7-12-18 0 0,0 0 0 0 0,0 0-1 0 0,0 0 1 0 0,0-1 0 0 0,1 1 0 0 0,-1 0-1 0 0,0-1 1 0 0,1 0 0 0 0,-1 1-1 0 0,1-1 1 0 0,0 0 0 0 0,-1 0-1 0 0,1-1 1 0 0,0 1 0 0 0,5 0 0 0 0,-4 0 3 0 0,0-1 1 0 0,1-1 0 0 0,-1 1 0 0 0,0-1 0 0 0,1 1 0 0 0,-1-1 0 0 0,0-1 0 0 0,0 1 0 0 0,6-3 0 0 0,-1 0 16 0 0,-1-1 0 0 0,0 0 0 0 0,0 0 0 0 0,0-1 0 0 0,-1 0 0 0 0,0 0 0 0 0,0-1 0 0 0,10-12 0 0 0,5-11 59 0 0,-1-1-1 0 0,33-66 1 0 0,-45 76-112 0 0,0-1 0 0 0,-1 0 0 0 0,-2-1-1 0 0,0 1 1 0 0,5-44 0 0 0,-10 59-216 0 0,-1 0 0 0 0,0 0 0 0 0,0 1-1 0 0,-1-1 1 0 0,0 0 0 0 0,0 1 0 0 0,0-1-1 0 0,-1 1 1 0 0,0-1 0 0 0,0 1 0 0 0,-1 0-1 0 0,0 0 1 0 0,0 0 0 0 0,0 0 0 0 0,-8-10-1 0 0,2 7-1175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3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11976 0 0,'1'-2'31'0'0,"-1"1"13"0"0,1 1 1 0 0,-1-1-1 0 0,1 1 1 0 0,-1-1-1 0 0,1 1 0 0 0,-1-1 1 0 0,1 0-1 0 0,-1 1 1 0 0,0-1-1 0 0,0 0 0 0 0,1 1 1 0 0,-1-1-1 0 0,0 0 1 0 0,0 0-1 0 0,0 1 0 0 0,1-1 1 0 0,-1 0-1 0 0,0 0 1 0 0,0 1-1 0 0,0-1 0 0 0,-1 0 1 0 0,1 0-1 0 0,0 1 1 0 0,0-1-1 0 0,0 0 0 0 0,0 0 1 0 0,-1 0-1 0 0,0-1-5 0 0,1 1 1 0 0,0-1-1 0 0,0 1 0 0 0,-1-1 0 0 0,1 1 1 0 0,0-1-1 0 0,0 1 0 0 0,0-1 0 0 0,0 0 1 0 0,1 1-1 0 0,-1-1 0 0 0,0 1 0 0 0,1 0 0 0 0,0-2 1 0 0,7-22 2039 0 0,0 13 19 0 0,-7 11-1879 0 0,1-1 0 0 0,-1 1 0 0 0,0 0 0 0 0,-1-1 0 0 0,1 1 0 0 0,0 0 0 0 0,0-1 0 0 0,-1 1 0 0 0,1-1 0 0 0,0 1 0 0 0,-1-1 0 0 0,-2-5 3753 0 0,4 11-2693 0 0,0 0-1153 0 0,0-1-1 0 0,0 1 0 0 0,0 0 1 0 0,-1-1-1 0 0,0 1 0 0 0,0 0 1 0 0,0 0-1 0 0,0 0 0 0 0,-1 0 1 0 0,1 4-1 0 0,-3 43 210 0 0,1-29-181 0 0,0-2-128 0 0,0 3-58 0 0,-4 26-1 0 0,1-10 160 0 0,1 58-1 0 0,2-31 87 0 0,-9 73-110 0 0,0 47-318 0 0,10-180-77 0 0,0 0 1 0 0,1 0-1 0 0,-1-1 1 0 0,1 1 0 0 0,1 0-1 0 0,-1 0 1 0 0,1 0-1 0 0,0-1 1 0 0,4 7-1 0 0,0-6-1462 0 0,4-5-64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3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44 281 10592 0 0,'0'0'818'0'0,"-1"15"-131"0"0,-2 0 2591 0 0,-6 38 3175 0 0,-7 26-5066 0 0,11-52-938 0 0,-3 30 0 0 0,7-14-1329 0 0,2-34-1168 0 0,0 0 1 0 0,3 14-1 0 0</inkml:trace>
  <inkml:trace contextRef="#ctx0" brushRef="#br0" timeOffset="1">117 69 11056 0 0,'-4'-13'488'0'0,"2"5"104"0"0,2-2-472 0 0,-3 0-120 0 0,0 0 0 0 0,-2-7 10615 0 0,-1 19-10959 0 0,4 3-104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3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9 344 11056 0 0,'-8'10'12542'0'0,"11"-25"-11394"0"0,3-2-452 0 0,2 1 0 0 0,-1-1 0 0 0,17-22-1 0 0,7-18 334 0 0,34-60 471 0 0,-57 103-1163 0 0,0 1 0 0 0,1-1 1 0 0,13-12-1 0 0,-22 25-136 0 0,9 21-815 0 0,-6-4 589 0 0,-1-1 1 0 0,0 1-1 0 0,-1 0 1 0 0,0 0-1 0 0,-4 31 1 0 0,1-25 98 0 0,3 42 0 0 0,-1-54 156 0 0,0-9-197 0 0,0 0-1 0 0,0 0 1 0 0,0 0-1 0 0,0 0 1 0 0,0 0-1 0 0,0 0 1 0 0,0 0-1 0 0,1 0 1 0 0,-1 0-1 0 0,0 0 1 0 0,2 1-1 0 0,-2-1-125 0 0,9-10-590 0 0,-5 3 683 0 0,-1-1-1 0 0,0 0 0 0 0,0 0 1 0 0,-1 0-1 0 0,3-10 1 0 0,-3 9 4 0 0,1-1 0 0 0,0 1 0 0 0,5-12 0 0 0,10-16 130 0 0,-12 24 4 0 0,0 0 0 0 0,0 1 0 0 0,1-1 0 0 0,1 1 0 0 0,8-10 0 0 0,-11 15-60 0 0,1 0 1 0 0,0 1-1 0 0,0-1 1 0 0,0 2-1 0 0,10-7 1 0 0,-15 10-87 0 0,0 1 0 0 0,0-1 1 0 0,0 0-1 0 0,0 1 1 0 0,1-1-1 0 0,-1 1 1 0 0,0-1-1 0 0,0 1 1 0 0,1 0-1 0 0,-1 0 0 0 0,0-1 1 0 0,0 1-1 0 0,1 0 1 0 0,-1 0-1 0 0,0 0 1 0 0,1 0-1 0 0,-1 1 0 0 0,0-1 1 0 0,1 0-1 0 0,-1 0 1 0 0,0 1-1 0 0,0-1 1 0 0,1 1-1 0 0,-1-1 1 0 0,0 1-1 0 0,0 0 0 0 0,0-1 1 0 0,0 1-1 0 0,0 0 1 0 0,0 0-1 0 0,0 0 1 0 0,0 0-1 0 0,0-1 1 0 0,0 1-1 0 0,0 1 0 0 0,-1-1 1 0 0,1 0-1 0 0,0 0 1 0 0,-1 0-1 0 0,1 0 1 0 0,0 2-1 0 0,5 10 74 0 0,0-1 1 0 0,-1 1-1 0 0,0 1 0 0 0,-1-1 0 0 0,0 1 1 0 0,2 20-1 0 0,-4 21-505 0 0,-2-35 47 0 0,1 1 1 0 0,1-1-1 0 0,4 21 1 0 0,-5-37-195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4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3680 0 0,'0'0'284'0'0,"3"-15"8674"0"0,3-3-3324 0 0,-5 15-5103 0 0,0 1 0 0 0,0-1-1 0 0,1 1 1 0 0,-1-1 0 0 0,1 1-1 0 0,0 0 1 0 0,0-1 0 0 0,0 1-1 0 0,0 0 1 0 0,0 0 0 0 0,0 0 0 0 0,4-2-1 0 0,-5 4-458 0 0,-1 0 0 0 0,1-1 0 0 0,-1 1-1 0 0,1 0 1 0 0,-1 0 0 0 0,1 0 0 0 0,0 0 0 0 0,-1 0 0 0 0,1 0-1 0 0,-1 0 1 0 0,1 0 0 0 0,-1 0 0 0 0,1 0 0 0 0,-1 0-1 0 0,1 0 1 0 0,-1 0 0 0 0,1 0 0 0 0,-1 0 0 0 0,1 0-1 0 0,-1 1 1 0 0,1-1 0 0 0,-1 0 0 0 0,1 0 0 0 0,-1 1-1 0 0,1-1 1 0 0,-1 0 0 0 0,1 1 0 0 0,-1-1 0 0 0,0 1 0 0 0,1-1-1 0 0,-1 0 1 0 0,1 1 0 0 0,-1-1 0 0 0,0 1 0 0 0,1 0-1 0 0,7 18 852 0 0,-6-5-794 0 0,0 0-1 0 0,-2 0 0 0 0,0 0 1 0 0,0 0-1 0 0,-1 0 1 0 0,-5 18-1 0 0,1 10-55 0 0,-17 112-557 0 0,13-102-1692 0 0,9-43 556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4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45 143 21023 0 0,'-8'-11'928'0'0,"2"9"192"0"0,0-3-896 0 0,1 3-224 0 0,-1-1 0 0 0,0 3 0 0 0,1-2 136 0 0,2 2 208 0 0</inkml:trace>
  <inkml:trace contextRef="#ctx0" brushRef="#br0" timeOffset="1">388 0 2304 0 0,'3'88'15845'0'0,"1"-29"-8912"0"0,1 23-5604 0 0,12 144 771 0 0,-5-133-1372 0 0,-6-58-2839 0 0,-1-1-5239 0 0,-3-22-1156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25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26719 0 0,'0'0'1308'0'0,"8"0"69"0"0,4-1-1170 0 0,0-1-1 0 0,0 0 0 0 0,0 0 0 0 0,-1-2 0 0 0,16-5 0 0 0,15-4 715 0 0,-16 5-640 0 0,41-20 0 0 0,-46 19-522 0 0,0 0-1 0 0,0 2 1 0 0,37-9 0 0 0,-42 13-533 0 0,9-2-7308 0 0,-5 4-1509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1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67 141 4144 0 0,'0'-24'-150'0'0,"1"-12"6729"0"0,0 1 1074 0 0,0 12-5674 0 0,-4 0 3037 0 0,-3 36-4207 0 0,-3 16-211 0 0,-10 53 0 0 0,7-23-407 0 0,-5 32-20 0 0,15-74-234 0 0,1-1 0 0 0,0 0 0 0 0,4 30 0 0 0,1-30-1599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1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26 12440 0 0,'-2'-5'1104'0'0,"-4"0"-880"0"0,3 0-224 0 0,-5-5 6863 0 0,2 10-6479 0 0,0 3-288 0 0,4 4-5703 0 0,-1 3-1161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71 101 3224 0 0,'-19'-5'299'0'0,"15"5"576"0"0,1-1 0 0 0,-1 0 0 0 0,1 0 0 0 0,-1 0 0 0 0,-4-2 0 0 0,-18-5 11505 0 0,27 7-12201 0 0,-1 0 1 0 0,0 0-1 0 0,0 0 1 0 0,1 1-1 0 0,-1-1 1 0 0,0 0-1 0 0,1 0 1 0 0,-1 0-1 0 0,1 1 1 0 0,-1-1-1 0 0,1 0 1 0 0,-1 1 0 0 0,1-1-1 0 0,-1 0 1 0 0,1 1-1 0 0,0-1 1 0 0,-1 1-1 0 0,1-1 1 0 0,0 1-1 0 0,1-1 1 0 0,18-9 770 0 0,-15 8-505 0 0,14-7 84 0 0,1 1 1 0 0,1 1 0 0 0,-1 1-1 0 0,1 0 1 0 0,0 2-1 0 0,0 0 1 0 0,0 2 0 0 0,1 0-1 0 0,31 2 1 0 0,-28 3-786 0 0,-19-1-274 0 0,0-1 0 0 0,-1-1 0 0 0,1 1 0 0 0,0-1 0 0 0,0 0 0 0 0,-1 0 1 0 0,1 0-1 0 0,0-1 0 0 0,-1 0 0 0 0,1 0 0 0 0,6-3 0 0 0,-1-1-1838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2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14 534 14048 0 0,'-1'0'156'0'0,"0"-1"0"0"0,0 0 0 0 0,0 1 0 0 0,0-1 1 0 0,0 0-1 0 0,0 0 0 0 0,1 0 0 0 0,-1 1 0 0 0,0-1 0 0 0,1 0 1 0 0,-1 0-1 0 0,1 0 0 0 0,-1 0 0 0 0,1 0 0 0 0,-1 0 1 0 0,1 0-1 0 0,0 0 0 0 0,-1-1 0 0 0,1 1 0 0 0,0 0 1 0 0,0 0-1 0 0,0 0 0 0 0,0 0 0 0 0,0 0 0 0 0,0 0 0 0 0,0 0 1 0 0,0-1-1 0 0,0 1 0 0 0,0 0 0 0 0,1-2 0 0 0,1-2 496 0 0,1-1 1 0 0,-1 0-1 0 0,1 1 0 0 0,5-8 0 0 0,0-1-277 0 0,18-47 2502 0 0,9-20 340 0 0,-30 70-2861 0 0,-1-1 0 0 0,4-12 0 0 0,-2 4 68 0 0,-5 29-366 0 0,0 1 0 0 0,4 16 0 0 0,2 11-64 0 0,-5-26 12 0 0,0 0 1 0 0,1 0-1 0 0,4 11 0 0 0,-7-19-31 0 0,2 0-1 0 0,-1-1 1 0 0,0 1-1 0 0,0 0 1 0 0,1 0-1 0 0,0-1 1 0 0,-1 1-1 0 0,1-1 1 0 0,0 1-1 0 0,0-1 1 0 0,0 0-1 0 0,1 0 1 0 0,-1 0 0 0 0,0 0-1 0 0,1 0 1 0 0,3 2-1 0 0,-4-4 33 0 0,-1 0 1 0 0,0 1-1 0 0,1-1 0 0 0,-1 0 1 0 0,1 0-1 0 0,-1 0 1 0 0,0 0-1 0 0,1 0 0 0 0,-1 0 1 0 0,1 0-1 0 0,-1 0 0 0 0,0 0 1 0 0,1-1-1 0 0,-1 1 0 0 0,0-1 1 0 0,1 1-1 0 0,-1-1 0 0 0,0 1 1 0 0,0-1-1 0 0,1 0 0 0 0,-1 1 1 0 0,0-1-1 0 0,0 0 1 0 0,0 0-1 0 0,0 0 0 0 0,0 0 1 0 0,0 0-1 0 0,0 0 0 0 0,0-2 1 0 0,4-3 87 0 0,-1-1 0 0 0,0 1 0 0 0,6-15 0 0 0,-9 17-88 0 0,19-44 174 0 0,-3 0 0 0 0,20-95 0 0 0,-18 39-5438 0 0,-16 81 3403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2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18799 0 0,'-25'0'2180'0'0,"25"1"-2013"0"0,-1 0-1 0 0,1-1 0 0 0,0 1 1 0 0,0 0-1 0 0,1 0 0 0 0,-1-1 1 0 0,0 1-1 0 0,0 0 0 0 0,0 0 1 0 0,0-1-1 0 0,1 1 0 0 0,-1 0 1 0 0,0-1-1 0 0,1 1 0 0 0,0 1 1 0 0,2 3 291 0 0,1-1 1 0 0,0 1-1 0 0,1-1 1 0 0,-1 0-1 0 0,1 0 0 0 0,0 0 1 0 0,0-1-1 0 0,6 4 1 0 0,1-1 51 0 0,0 0 0 0 0,21 7-1 0 0,-22-10-368 0 0,1 0 0 0 0,-1-1 0 0 0,1 0 1 0 0,0-1-1 0 0,22 0 0 0 0,60-10 148 0 0,-49 4-218 0 0,-28 4-114 0 0,-14 1 6 0 0,1 0-1 0 0,0 0 0 0 0,0 0 0 0 0,0-1 1 0 0,0 0-1 0 0,0 1 0 0 0,-1-1 0 0 0,1-1 1 0 0,0 1-1 0 0,-1 0 0 0 0,1-1 1 0 0,5-3-1 0 0,-6 3-232 0 0,-1 1 1 0 0,0-1-1 0 0,1 1 0 0 0,-1 0 1 0 0,1 0-1 0 0,3-1 0 0 0,2-1-1782 0 0,-7 3 1869 0 0,-1 0 0 0 0,1-1 0 0 0,-1 1 1 0 0,1 0-1 0 0,-1-1 0 0 0,0 1 0 0 0,1-1 0 0 0,-1 1 0 0 0,0-1 1 0 0,0 1-1 0 0,1-1 0 0 0,-1 1 0 0 0,0-1 0 0 0,0 1 1 0 0,0-1-1 0 0,1 1 0 0 0,-1-1 0 0 0,0 1 0 0 0,0-1 0 0 0,-2-5-2111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3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14280 0 0,'3'7'1297'0'0,"0"-3"-1167"0"0,0 0 1 0 0,1 0 0 0 0,-1 0-1 0 0,1-1 1 0 0,0 1-1 0 0,0-1 1 0 0,1 0-1 0 0,5 3 1 0 0,-4-2 867 0 0,0 0-1 0 0,11 11 1 0 0,-3-1 610 0 0,-1 1 0 0 0,13 21 0 0 0,-16-20-1404 0 0,-1 1-1 0 0,0 0 0 0 0,-1 0 1 0 0,8 29-1 0 0,-5-12 277 0 0,8 60 0 0 0,-16-74-281 0 0,-1 0 0 0 0,-2 1 0 0 0,0-1 1 0 0,-4 30-1 0 0,2-33-194 0 0,0-1 0 0 0,-2 1 0 0 0,0-1 0 0 0,-1 0 1 0 0,0-1-1 0 0,-1 1 0 0 0,-9 14 0 0 0,13-27 40 0 0,0 0 0 0 0,0 0-1 0 0,-1-1 1 0 0,1 1 0 0 0,-1 0 0 0 0,1-1-1 0 0,-1 0 1 0 0,0 0 0 0 0,0 1 0 0 0,0-2-1 0 0,-1 1 1 0 0,1 0 0 0 0,0-1-1 0 0,-1 1 1 0 0,1-1 0 0 0,-1 0 0 0 0,1 0-1 0 0,-1-1 1 0 0,-6 2 0 0 0,5-2 40 0 0,-1 0 1 0 0,1 0-1 0 0,-1 0 0 0 0,1 0 1 0 0,0-1-1 0 0,-1 0 0 0 0,1 0 0 0 0,-1-1 1 0 0,1 0-1 0 0,0 0 0 0 0,-10-4 1 0 0,9 2-38 0 0,1 0 1 0 0,-1 0 0 0 0,1-1-1 0 0,-1 1 1 0 0,1-1 0 0 0,1 0-1 0 0,-1-1 1 0 0,1 1 0 0 0,0-1-1 0 0,0 0 1 0 0,-5-11-1 0 0,7 14-27 0 0,1 0 1 0 0,-1-1-1 0 0,1 1 0 0 0,0-1 0 0 0,0 0 0 0 0,1 1 0 0 0,-1-1 0 0 0,1 0 0 0 0,0 1 0 0 0,0-1 0 0 0,0 0 0 0 0,0 0 0 0 0,0 1 0 0 0,1-1 0 0 0,0 0 1 0 0,0 1-1 0 0,0-1 0 0 0,0 1 0 0 0,0-1 0 0 0,1 1 0 0 0,0 0 0 0 0,-1-1 0 0 0,5-4 0 0 0,-3 5-456 0 0,0-1-1 0 0,1 1 1 0 0,0 0-1 0 0,-1 0 0 0 0,1 0 1 0 0,0 0-1 0 0,9-4 1 0 0,31-11-7049 0 0,-43 17 7422 0 0,22-8-8379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3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 18511 0 0,'-33'9'1859'0'0,"20"-6"-1409"0"0,1 1-1 0 0,-1 0 0 0 0,1 1 0 0 0,-14 7 1 0 0,16-7 184 0 0,1 1 1 0 0,0 1-1 0 0,-15 12 1 0 0,20-16-597 0 0,1 1-1 0 0,-1 0 1 0 0,1 0-1 0 0,0 1 0 0 0,0-1 1 0 0,1 0-1 0 0,-1 1 1 0 0,1 0-1 0 0,0 0 1 0 0,-2 6-1 0 0,2-3-34 0 0,1 0 0 0 0,-1 1 0 0 0,1-1 0 0 0,1 12-1 0 0,0-15 14 0 0,0-1-1 0 0,0 0 1 0 0,1 0-1 0 0,-1 1 1 0 0,1-1-1 0 0,0 0 0 0 0,0 0 1 0 0,1 0-1 0 0,-1 0 1 0 0,4 6-1 0 0,-4-9-17 0 0,-1 0-1 0 0,1 0 1 0 0,0 0-1 0 0,0 0 1 0 0,-1-1-1 0 0,1 1 1 0 0,0 0-1 0 0,0 0 0 0 0,0-1 1 0 0,0 1-1 0 0,0 0 1 0 0,0-1-1 0 0,0 1 1 0 0,0-1-1 0 0,0 1 1 0 0,0-1-1 0 0,0 1 1 0 0,0-1-1 0 0,0 0 1 0 0,0 1-1 0 0,0-1 1 0 0,1 0-1 0 0,1 0 1 0 0,-1 0 55 0 0,0-1 0 0 0,0 1 0 0 0,0-1 0 0 0,-1 0 0 0 0,1 0 0 0 0,0 1 0 0 0,0-1 0 0 0,0 0-1 0 0,0 0 1 0 0,-1-1 0 0 0,1 1 0 0 0,1-2 0 0 0,3-2 163 0 0,-1 0-1 0 0,-1 0 1 0 0,1-1-1 0 0,-1 0 0 0 0,0 0 1 0 0,5-10-1 0 0,-1-1 155 0 0,-2 3-29 0 0,1 0 1 0 0,0 0-1 0 0,15-21 1 0 0,-20 33-283 0 0,0 1-1 0 0,-1-1 0 0 0,1 1 1 0 0,0 0-1 0 0,-1 0 1 0 0,1 0-1 0 0,0 0 1 0 0,0 0-1 0 0,0 0 1 0 0,0 0-1 0 0,0 1 1 0 0,0-1-1 0 0,0 1 1 0 0,0-1-1 0 0,0 1 1 0 0,3 0-1 0 0,-4 0-28 0 0,1-1-1 0 0,-1 1 1 0 0,1 0 0 0 0,0 0 0 0 0,-1 1-1 0 0,1-1 1 0 0,-1 0 0 0 0,1 0 0 0 0,-1 1-1 0 0,1-1 1 0 0,-1 1 0 0 0,1-1-1 0 0,-1 1 1 0 0,1 0 0 0 0,-1 0 0 0 0,0 0-1 0 0,1 0 1 0 0,-1-1 0 0 0,0 2 0 0 0,0-1-1 0 0,2 2 1 0 0,1 3-7 0 0,-1 1-1 0 0,0-1 0 0 0,-1 1 1 0 0,0 0-1 0 0,0 0 1 0 0,0 0-1 0 0,-1 0 1 0 0,1 13-1 0 0,5 23 13 0 0,-6-42-79 0 0,-1 0 0 0 0,0 0 0 0 0,0-1-1 0 0,0 1 1 0 0,0 0 0 0 0,0 0-1 0 0,0 0 1 0 0,0 0 0 0 0,0 0 0 0 0,0 0-1 0 0,0 0 1 0 0,0 0 0 0 0,0 0-1 0 0,-1 0 1 0 0,1-1 0 0 0,0 1 0 0 0,-1 0-1 0 0,1 0 1 0 0,-1 0 0 0 0,1 0-1 0 0,-1-1 1 0 0,1 1 0 0 0,-1 0 0 0 0,1 0-1 0 0,-1-1 1 0 0,0 1 0 0 0,-1 0-1 0 0,13-15-10641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3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12384 0 0,'0'0'5249'0'0,"0"19"-1844"0"0,7 90 53 0 0,-2-51-2620 0 0,-4-46-763 0 0,-1 4 233 0 0,2 0 0 0 0,0 0 0 0 0,4 15 0 0 0,-6-30-260 0 0,0 0 0 0 0,0-1 1 0 0,0 1-1 0 0,1 0 1 0 0,-1-1-1 0 0,0 1 0 0 0,0 0 1 0 0,0-1-1 0 0,1 1 1 0 0,-1-1-1 0 0,0 1 0 0 0,1 0 1 0 0,-1-1-1 0 0,1 1 1 0 0,-1-1-1 0 0,0 1 1 0 0,1-1-1 0 0,-1 1 0 0 0,1-1 1 0 0,-1 0-1 0 0,1 1 1 0 0,-1-1-1 0 0,1 1 0 0 0,0-1 1 0 0,-1 0-1 0 0,1 0 1 0 0,0 1-1 0 0,-1-1 0 0 0,1 0 1 0 0,-1 0-1 0 0,1 0 1 0 0,0 0-1 0 0,-1 0 1 0 0,1 0-1 0 0,0 0 0 0 0,-1 0 1 0 0,1 0-1 0 0,0 0 1 0 0,-1 0-1 0 0,1 0 0 0 0,0 0 1 0 0,-1 0-1 0 0,1-1 1 0 0,0 1-1 0 0,-1 0 1 0 0,1 0-1 0 0,-1-1 0 0 0,1 1 1 0 0,-1 0-1 0 0,1-1 1 0 0,0 1-1 0 0,-1-1 0 0 0,1 1 1 0 0,0-1-1 0 0,4-4 144 0 0,0-1-1 0 0,0 1 0 0 0,9-12 0 0 0,-10 11 36 0 0,13-18 72 0 0,-1-1-1 0 0,23-46 1 0 0,-35 62-609 0 0,1 0 0 0 0,0 0 0 0 0,0 1 0 0 0,1 0 0 0 0,0 0 0 0 0,1 0 0 0 0,0 0 0 0 0,0 1 0 0 0,0 0 0 0 0,1 1 0 0 0,0 0 0 0 0,0 0 0 0 0,1 1 0 0 0,0-1 0 0 0,13-4 0 0 0,-5 5-1458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3:34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4 7368 0 0,'-15'-4'786'0'0,"12"4"-351"0"0,-1 0 0 0 0,0 0 0 0 0,1 0 0 0 0,-1 1 0 0 0,1-1-1 0 0,-1 1 1 0 0,-5 2 0 0 0,3-1 787 0 0,0 0 0 0 0,1 1 0 0 0,-1 0 0 0 0,1 0 1 0 0,0 0-1 0 0,0 1 0 0 0,-5 4 0 0 0,2 0 596 0 0,0 0 1 0 0,0 0-1 0 0,-6 11 1 0 0,-5 10-2791 0 0,13-18 1179 0 0,0 0 0 0 0,1 1 0 0 0,1-1 0 0 0,-5 18 0 0 0,8-25-163 0 0,0-1 0 0 0,0 0 0 0 0,1 1 0 0 0,-1-1 0 0 0,1 1 0 0 0,0-1 0 0 0,0 1 0 0 0,0-1 0 0 0,1 1 0 0 0,-1-1 0 0 0,1 0 0 0 0,0 1 0 0 0,-1-1 0 0 0,2 0 0 0 0,-1 1 0 0 0,0-1 0 0 0,1 0 0 0 0,-1 0 0 0 0,1 0 0 0 0,3 4 0 0 0,-4-6-36 0 0,0 0 0 0 0,1 0 0 0 0,-1-1 0 0 0,0 1-1 0 0,1 0 1 0 0,-1 0 0 0 0,1-1 0 0 0,-1 1 0 0 0,0-1 0 0 0,1 0 0 0 0,-1 1-1 0 0,1-1 1 0 0,0 0 0 0 0,-1 0 0 0 0,1 0 0 0 0,-1 0 0 0 0,1 0 0 0 0,-1 0 0 0 0,1 0-1 0 0,-1 0 1 0 0,1-1 0 0 0,-1 1 0 0 0,1-1 0 0 0,-1 1 0 0 0,1-1 0 0 0,-1 1-1 0 0,0-1 1 0 0,1 0 0 0 0,1-1 0 0 0,3-1 42 0 0,-1-1 0 0 0,1 0 0 0 0,0-1 0 0 0,-1 1 0 0 0,6-7 0 0 0,0-1 75 0 0,2-2 123 0 0,17-23 0 0 0,-28 35-186 0 0,0-1 0 0 0,0 1 0 0 0,0-1 0 0 0,1 1 0 0 0,-1 0 0 0 0,1 0-1 0 0,0 0 1 0 0,0 0 0 0 0,-1 1 0 0 0,1-1 0 0 0,0 1 0 0 0,0-1 0 0 0,1 1 0 0 0,-1 0-1 0 0,4 0 1 0 0,-5 0-38 0 0,0 1-1 0 0,0 0 1 0 0,0-1 0 0 0,0 1-1 0 0,0 0 1 0 0,0 1-1 0 0,0-1 1 0 0,0 0 0 0 0,0 0-1 0 0,0 1 1 0 0,0-1-1 0 0,0 1 1 0 0,0 0 0 0 0,0-1-1 0 0,0 1 1 0 0,-1 0-1 0 0,1 0 1 0 0,0 0 0 0 0,-1 1-1 0 0,1-1 1 0 0,0 0-1 0 0,-1 1 1 0 0,0-1 0 0 0,1 0-1 0 0,-1 1 1 0 0,0 0-1 0 0,2 2 1 0 0,1 2 26 0 0,-3-5-43 0 0,0 0 1 0 0,-1 0-1 0 0,1 1 1 0 0,0-1 0 0 0,0 0-1 0 0,-1 1 1 0 0,1-1-1 0 0,-1 1 1 0 0,1-1 0 0 0,-1 1-1 0 0,1-1 1 0 0,-1 1-1 0 0,0-1 1 0 0,0 1-1 0 0,0-1 1 0 0,0 4 0 0 0,3 32-619 0 0,-3-33 111 0 0,0 0-1 0 0,0 0 1 0 0,1 1-1 0 0,-1-1 1 0 0,1 0-1 0 0,2 7 1 0 0,0-3-534 0 0,-1 0-501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38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1840 0 0,'0'0'14874'0'0,"-4"5"-11165"0"0,8-4-3579 0 0,0 1-1 0 0,-1-1 0 0 0,1 0 1 0 0,0-1-1 0 0,0 1 0 0 0,0 0 1 0 0,6-1-1 0 0,11 3 58 0 0,29 9 1329 0 0,-44-11-1392 0 0,-1-1 0 0 0,1 1 1 0 0,-1-1-1 0 0,0 0 1 0 0,1 0-1 0 0,-1-1 1 0 0,8-1-1 0 0,-10 1-74 0 0,17-2 122 0 0,-2 0-16 0 0,35-1 0 0 0,-37 4-105 0 0,35 1 5 0 0,103 5 543 0 0,-131-6-428 0 0,20 2-171 0 0,57 9 0 0 0,20 9 86 0 0,43-5 502 0 0,-103-12-166 0 0,44 4 138 0 0,3 5-584 0 0,120 10 849 0 0,-134-18-178 0 0,-64-6-234 0 0,58-10 0 0 0,-26 2-127 0 0,15-3 263 0 0,-62 12-493 0 0,-11 1 110 0 0,0 0 0 0 0,0-1 0 0 0,0 1 0 0 0,0 0 0 0 0,0-1 0 0 0,0 0 0 0 0,5-1 0 0 0,-5-1-155 0 0,-1 1-11 0 0,1 0-67 0 0,-3 2-281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3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6448 0 0,'0'0'6184'0'0,"12"-14"-5440"0"0,-6 10-363 0 0,1-3 3504 0 0,-4 10-3655 0 0,0-1 0 0 0,0 1-1 0 0,0-1 1 0 0,0 0 0 0 0,1-1 0 0 0,-1 1 0 0 0,1 0-1 0 0,-1-1 1 0 0,1 0 0 0 0,-1 0 0 0 0,6 1 0 0 0,6 0 274 0 0,23 1 0 0 0,-11-1-41 0 0,2 0 61 0 0,53-5 1 0 0,-13 0-270 0 0,1 0 33 0 0,-39-1-96 0 0,-14 2 21 0 0,23-1 1 0 0,-37 3-177 0 0,1 0 0 0 0,-1 0 1 0 0,1 0-1 0 0,-1-1 0 0 0,0 1 0 0 0,1-1 0 0 0,-1 0 1 0 0,0 0-1 0 0,1 0 0 0 0,3-2 0 0 0,-3 2 82 0 0,-1 1 0 0 0,1-1-1 0 0,0 1 1 0 0,0 0 0 0 0,0 0-1 0 0,0 0 1 0 0,0 0 0 0 0,6 2-1 0 0,45 16 921 0 0,-48-17-972 0 0,-1 1-19 0 0,0-1 0 0 0,0 0 1 0 0,11 1-1 0 0,97-10 572 0 0,-69 4-494 0 0,84-4 160 0 0,-106 7-184 0 0,42 3 0 0 0,-12 0-49 0 0,4-2 83 0 0,103-3 291 0 0,197-38 173 0 0,-210 22-538 0 0,-97 11-51 0 0,-26 4 25 0 0,0 1 0 0 0,0 1 0 0 0,39 1 0 0 0,5 6 141 0 0,53 5 75 0 0,-100-6-169 0 0,20 3 170 0 0,-41-7 49 0 0,0-1-232 0 0,-1 0-150 0 0,0 1-1 0 0,-1-1 1 0 0,1 0-1 0 0,0 0 0 0 0,0 1 1 0 0,0-1-1 0 0,-1 1 0 0 0,1-1 1 0 0,0 1-1 0 0,0-1 1 0 0,-1 1-1 0 0,1 0 0 0 0,0 0 1 0 0,-3-1-1 0 0,4 1 81 0 0,-7-4-2093 0 0,2 1 330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6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30 5064 0 0,'0'-17'7285'0'0,"-4"32"-3452"0"0,-1 4 2511 0 0,24-16-5481 0 0,-14-3-684 0 0,0-1 0 0 0,0 0 1 0 0,0 0-1 0 0,0 0 1 0 0,9-4-1 0 0,-9 3-26 0 0,0 0 0 0 0,0 0 0 0 0,1 1 0 0 0,-1 0-1 0 0,1 0 1 0 0,5-1 0 0 0,-2 2-119 0 0,-1 1-1 0 0,1-1 0 0 0,-1 1 1 0 0,1 1-1 0 0,-1-1 0 0 0,0 1 1 0 0,13 5-1 0 0,12 3 55 0 0,-26-9-74 0 0,0 1 1 0 0,0 0 0 0 0,8 3 0 0 0,-1 0-55 0 0,-1 0 1 0 0,0-2-1 0 0,1 0 0 0 0,24 3 1 0 0,5 1 535 0 0,-24-4-300 0 0,1 0-1 0 0,-1-1 0 0 0,1-1 1 0 0,-1-1-1 0 0,1-1 1 0 0,31-5-1 0 0,-4-1-143 0 0,13-3 222 0 0,96-3 0 0 0,169 18-274 0 0,-72 10 728 0 0,-215-16-554 0 0,-10-1-119 0 0,54 1 63 0 0,67 1 119 0 0,15 1-237 0 0,-78-3 0 0 0,-9 0 0 0 0,-40 0 0 0 0,63 4 0 0 0,103 6 0 0 0,-115-7 21 0 0,156-8 98 0 0,-69-13 73 0 0,-148 17-159 0 0,40 2 0 0 0,2 0 30 0 0,-20-3-25 0 0,239-9 403 0 0,-284 12-406 0 0,0 1-1 0 0,0-1 1 0 0,0 0-1 0 0,0 0 1 0 0,-1 0 0 0 0,1 0-1 0 0,0 0 1 0 0,-1-1-1 0 0,1 0 1 0 0,-1 0-1 0 0,0 0 1 0 0,0 0-1 0 0,4-4 1 0 0,-5 5-160 0 0,-1 0 0 0 0,0 0 1 0 0,1-1-1 0 0,-1 1 0 0 0,1 0 0 0 0,-1 0 0 0 0,1 1 0 0 0,-1-1 0 0 0,1 0 1 0 0,0 0-1 0 0,2 0 0 0 0,3-2-2869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8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79 8464 0 0,'0'0'765'0'0,"-3"-20"2335"0"0,0-29 5621 0 0,1 39-4487 0 0,-2 12-1255 0 0,3-1-2872 0 0,1 0-1 0 0,-1 1 1 0 0,1-1-1 0 0,-1 0 1 0 0,1 1 0 0 0,-1-1-1 0 0,1 1 1 0 0,-1-1-1 0 0,1 0 1 0 0,0 3-1 0 0,1 41 203 0 0,-2 36-263 0 0,0 81 1078 0 0,-1-7-658 0 0,1-119-420 0 0,0 0 0 0 0,3 0-1 0 0,7 44 1 0 0,-8-76-1859 0 0,0-11 893 0 0,-1-17-2221 0 0,0 23 2397 0 0,0-16-8417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7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14744 0 0,'-6'6'511'0'0,"0"0"0"0"0,0 0 1 0 0,0 1-1 0 0,1 0 1 0 0,0 0-1 0 0,-8 14 1 0 0,-19 49 3750 0 0,-63 220-1321 0 0,89-265-4162 0 0,1-1-4568 0 0,2-3-2160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8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11056 0 0,'0'-18'17243'0'0,"7"19"-17047"0"0,51 9 1226 0 0,-20-2-655 0 0,0-3 1 0 0,46 2-1 0 0,150 2-219 0 0,-181-4-1808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9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 1840 0 0,'0'0'8297'0'0,"-19"-5"-2610"0"0,1 10 8455 0 0,34-1-13886 0 0,0 0 0 0 0,0-1 0 0 0,0-1 0 0 0,32 1 0 0 0,-8-1 1 0 0,67 7 215 0 0,-14-3-120 0 0,-53-2-213 0 0,-36-4-86 0 0,-3 0 52 0 0,-5 0-2040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4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3224 0 0,'0'-22'1505'0'0,"4"-13"11544"0"0,2 14-3150 0 0,-2 25-9369 0 0,0 3-374 0 0,0 1 1 0 0,0-1-1 0 0,0 1 0 0 0,-1 0 0 0 0,0 0 1 0 0,-1 0-1 0 0,3 11 0 0 0,7 63 471 0 0,-11-70-529 0 0,31 226 1383 0 0,-4-94-1534 0 0,-27-136 17 0 0,1-1 0 0 0,1 0 0 0 0,-1 0 1 0 0,1 0-1 0 0,5 7 0 0 0,-8-13-504 0 0,-12-23-4576 0 0,1 9 3536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0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1 136 10680 0 0,'0'-7'523'0'0,"-1"-2"-254"0"0,1-1 0 0 0,1 1-1 0 0,0 0 1 0 0,3-15 0 0 0,7-2 2993 0 0,-8 21-2505 0 0,-1 1-1 0 0,1 0 1 0 0,0 0 0 0 0,0 1-1 0 0,0-1 1 0 0,0 1 0 0 0,7-6-1 0 0,-9 8-608 0 0,0 0-1 0 0,0 1 1 0 0,0-1-1 0 0,1 1 1 0 0,-1-1-1 0 0,0 1 0 0 0,0-1 1 0 0,0 1-1 0 0,0 0 1 0 0,1 0-1 0 0,-1 0 1 0 0,0-1-1 0 0,0 1 1 0 0,0 0-1 0 0,1 0 0 0 0,-1 1 1 0 0,0-1-1 0 0,0 0 1 0 0,1 0-1 0 0,-1 0 1 0 0,0 1-1 0 0,0-1 1 0 0,0 1-1 0 0,0-1 0 0 0,0 1 1 0 0,0-1-1 0 0,0 1 1 0 0,0 0-1 0 0,0 0 1 0 0,0-1-1 0 0,0 1 1 0 0,0 0-1 0 0,0 0 0 0 0,0 0 1 0 0,-1 0-1 0 0,2 1 1 0 0,7 10 618 0 0,0 1 0 0 0,8 17 1 0 0,-10-18-498 0 0,0 1 0 0 0,1-1 0 0 0,12 14 1 0 0,-16-21-207 0 0,12 13 106 0 0,0-1 0 0 0,1-1 1 0 0,30 23-1 0 0,-39-34-154 0 0,4 3 75 0 0,22 12 0 0 0,-29-18-92 0 0,-1 0 0 0 0,0-1 0 0 0,0 0 0 0 0,0 0 0 0 0,1 0 0 0 0,-1 0 0 0 0,1 0 0 0 0,-1-1 0 0 0,0 0 0 0 0,7 0 0 0 0,-10 0 32 0 0,19-3-959 0 0,-19 3 859 0 0,-1 0-1 0 0,0 0 0 0 0,1 0 1 0 0,-1 0-1 0 0,0 0 0 0 0,0 0 1 0 0,1 0-1 0 0,-1-1 1 0 0,0 1-1 0 0,1 0 0 0 0,-1 0 1 0 0,0 0-1 0 0,0 0 0 0 0,1 0 1 0 0,-1 0-1 0 0,0 0 0 0 0,0-1 1 0 0,1 1-1 0 0,-1 0 0 0 0,0 0 1 0 0,0 0-1 0 0,0-1 1 0 0,1 1-1 0 0,-1 0 0 0 0,0 0 1 0 0,0 0-1 0 0,0-1 0 0 0,0 1 1 0 0,1 0-1 0 0,-1 0 0 0 0,0-1 1 0 0,0 1-1 0 0,0 0 0 0 0,0-1 1 0 0,0 1-1 0 0,0 0 0 0 0,0 0 1 0 0,0-1-1 0 0,0 1 1 0 0,0 0-1 0 0,0-1 0 0 0,0 1 1 0 0,0 0-1 0 0,0 0 0 0 0,0-1 1 0 0,0 1-1 0 0,0 0 0 0 0,0-1 1 0 0,-1 1-1 0 0,1 0 0 0 0,0 0 1 0 0,0-1-1 0 0,0 1 1 0 0,0 0-1 0 0,-1 0 0 0 0,1 0 1 0 0,0-1-1 0 0,0 1 0 0 0,0 0 1 0 0,-1 0-1 0 0,1 0 0 0 0,0 0 1 0 0,0-1-1 0 0,-1 1 0 0 0,1 0 1 0 0,0 0-1 0 0,0 0 1 0 0,-1 0-1 0 0,-7-5-1580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0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9 529 13824 0 0,'-1'-2'242'0'0,"0"1"-1"0"0,0 0 1 0 0,0-1 0 0 0,1 0 0 0 0,-1 1 0 0 0,0-1 0 0 0,1 1 0 0 0,-1-1 0 0 0,1 0 0 0 0,-1 1 0 0 0,1-1 0 0 0,0 0 0 0 0,0 1 0 0 0,0-1 0 0 0,0 0 0 0 0,0 0-1 0 0,0 1 1 0 0,0-1 0 0 0,1 0 0 0 0,-1 1 0 0 0,1-1 0 0 0,-1 0 0 0 0,1 1 0 0 0,-1-1 0 0 0,2-1 0 0 0,3-7 866 0 0,0 1 0 0 0,11-16 1 0 0,-14 22-1086 0 0,34-52 1965 0 0,-17 23-977 0 0,25-29 0 0 0,147-143 984 0 0,-165 181-2363 0 0,32-22 0 0 0,-54 43-123 0 0,-1 0 0 0 0,1-1 1 0 0,0 1-1 0 0,0 1 0 0 0,0-1 0 0 0,5-1 0 0 0,-1 0-2237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1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51 12928 0 0,'-11'-11'1296'0'0,"0"-1"-1167"0"0,-10-15 13057 0 0,25 31-12223 0 0,7 4-685 0 0,-1 0-1 0 0,0 0 1 0 0,-1 1 0 0 0,0 1-1 0 0,0-1 1 0 0,-1 1 0 0 0,0 1 0 0 0,-1-1-1 0 0,7 13 1 0 0,75 152 840 0 0,-65-125-949 0 0,-10-22-133 0 0,59 114 129 0 0,-68-132-165 0 0,1-1 0 0 0,0 0 0 0 0,0 0 0 0 0,1 0 0 0 0,14 12 0 0 0,-20-20 0 0 0,0-1 0 0 0,1 1 0 0 0,0 0 0 0 0,-1-1 0 0 0,1 1 0 0 0,-1-1 0 0 0,1 0 0 0 0,0 1 0 0 0,-1-1 0 0 0,1 0 0 0 0,0 0 0 0 0,-1 0 0 0 0,3 0 0 0 0,-3 0-55 0 0,-1 0 1 0 0,1 0-1 0 0,-1 0 0 0 0,0 0 0 0 0,1 0 1 0 0,-1 0-1 0 0,1 0 0 0 0,-1 0 0 0 0,0 0 1 0 0,1-1-1 0 0,-1 1 0 0 0,1 0 1 0 0,-1 0-1 0 0,0 0 0 0 0,1 0 0 0 0,-1-1 1 0 0,0 1-1 0 0,1 0 0 0 0,-1 0 1 0 0,0-1-1 0 0,1 1 0 0 0,-1 0 0 0 0,0-1 1 0 0,0 1-1 0 0,1 0 0 0 0,-1-1 0 0 0,0 1 1 0 0,0 0-1 0 0,1-1 0 0 0,-1 1 1 0 0,0 0-1 0 0,0-1 0 0 0,0 1 0 0 0,0-1 1 0 0,-1-13-4998 0 0,0 8 1547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2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28 3224 0 0,'0'0'393'0'0,"15"-2"2543"0"0,-5-1-1746 0 0,-9 2-987 0 0,1 1 1 0 0,0 0-1 0 0,-1-1 1 0 0,1 0-1 0 0,-1 1 1 0 0,1-1-1 0 0,0 0 1 0 0,-1 0-1 0 0,0 0 1 0 0,3-1-1 0 0,-3 1 192 0 0,13-12 8932 0 0,-28 14-7135 0 0,4 1-1875 0 0,0 1-1 0 0,0 1 1 0 0,1-1-1 0 0,-1 2 1 0 0,1-1-1 0 0,0 1 0 0 0,1 0 1 0 0,-1 1-1 0 0,-8 8 1 0 0,1-1 88 0 0,1 1 0 0 0,1 1-1 0 0,-19 24 1 0 0,29-33-240 0 0,0-1 0 0 0,1 1-1 0 0,0-1 1 0 0,0 1 0 0 0,1 0-1 0 0,-1 0 1 0 0,1 1 0 0 0,1-1-1 0 0,-1 0 1 0 0,0 7 0 0 0,2-11-127 0 0,0 0 0 0 0,-1 0 0 0 0,1-1 0 0 0,0 1 0 0 0,1 0 0 0 0,-1-1 0 0 0,0 1 0 0 0,0 0 0 0 0,1-1 0 0 0,-1 1 0 0 0,1 0 0 0 0,-1-1 0 0 0,1 1 0 0 0,0-1 0 0 0,-1 1 0 0 0,1-1 0 0 0,0 1 0 0 0,0-1 0 0 0,0 0 0 0 0,0 1 0 0 0,1-1 0 0 0,-1 0 0 0 0,0 0 0 0 0,0 0 0 0 0,1 0 0 0 0,-1 0 0 0 0,1 0 0 0 0,-1 0 0 0 0,1 0 0 0 0,-1 0 0 0 0,1-1 0 0 0,-1 1 0 0 0,1-1 1 0 0,0 1-1 0 0,-1-1 0 0 0,1 0 0 0 0,0 1 0 0 0,-1-1 0 0 0,1 0 0 0 0,0 0 0 0 0,0 0 0 0 0,1-1 0 0 0,3 1-1 0 0,1-1 1 0 0,-1 0-1 0 0,0 0 0 0 0,1-1 1 0 0,-1 1-1 0 0,0-1 1 0 0,0-1-1 0 0,0 1 1 0 0,0-1-1 0 0,0 0 1 0 0,-1 0-1 0 0,0-1 0 0 0,9-6 1 0 0,3-6-233 0 0,1 0 1 0 0,19-26-1 0 0,-24 27-143 0 0,24-30-2163 0 0,-14 15-5508 0 0,-10 13-281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2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496 1 9216 0 0,'1'1'3194'0'0,"0"1"-2547"0"0,0 0-1 0 0,-1-1 0 0 0,1 1 1 0 0,-1 0-1 0 0,1-1 0 0 0,-1 1 0 0 0,1 0 1 0 0,-1 0-1 0 0,0 3 0 0 0,-2 21 2404 0 0,-11 22-1103 0 0,1-20-1156 0 0,-1 1 0 0 0,-1-2 0 0 0,-35 51 0 0 0,24-39-541 0 0,-211 294 1368 0 0,201-287-1551 0 0,-56 82-312 0 0,79-107-1925 0 0,23-17-1625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2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25 18631 0 0,'-6'0'1684'0'0,"1"0"-1512"0"0,-1 1 0 0 0,0 0 0 0 0,1 0 0 0 0,-1 1 0 0 0,1-1 0 0 0,-1 1 0 0 0,1 0 0 0 0,0 1 0 0 0,-1-1 0 0 0,1 1 0 0 0,-8 6 0 0 0,-3 3 762 0 0,0 1 1 0 0,-14 16-1 0 0,22-20-648 0 0,0 0-1 0 0,1 0 1 0 0,0 1-1 0 0,0 0 1 0 0,1 0 0 0 0,-8 20-1 0 0,11-23-104 0 0,0 0 1 0 0,1 0-1 0 0,0 0 0 0 0,0 1 0 0 0,1-1 0 0 0,0 0 0 0 0,0 0 1 0 0,1 1-1 0 0,0-1 0 0 0,0 1 0 0 0,0-1 0 0 0,3 10 0 0 0,-3-15-133 0 0,1 1 0 0 0,0-1 0 0 0,0 0 0 0 0,-1 0 0 0 0,1 0 0 0 0,0 0 0 0 0,1 0-1 0 0,-1-1 1 0 0,0 1 0 0 0,0 0 0 0 0,1 0 0 0 0,-1-1 0 0 0,1 1 0 0 0,0-1 0 0 0,-1 1 0 0 0,1-1-1 0 0,3 2 1 0 0,-2-2 6 0 0,0 1-1 0 0,0-1 1 0 0,1 0-1 0 0,-1 0 1 0 0,0 0-1 0 0,1-1 0 0 0,-1 1 1 0 0,1-1-1 0 0,-1 1 1 0 0,5-2-1 0 0,-1 1 10 0 0,0-1-1 0 0,0 0 0 0 0,0 0 0 0 0,0-1 1 0 0,0 0-1 0 0,-1 0 0 0 0,1 0 0 0 0,-1-1 1 0 0,1 0-1 0 0,8-7 0 0 0,-2 1 31 0 0,0-1 0 0 0,-1-1 1 0 0,-1 0-1 0 0,0 0 0 0 0,-1-2 0 0 0,0 1 0 0 0,0-1 0 0 0,7-14 1 0 0,-12 16-299 0 0,0 1 1 0 0,0-1 0 0 0,-1 1-1 0 0,0-1 1 0 0,-1-1 0 0 0,-1 1-1 0 0,1 0 1 0 0,-2-1 0 0 0,0 1-1 0 0,0-1 1 0 0,-2-21 0 0 0,-2 19-1916 0 0,-2 0-4927 0 0,-1 2-1964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7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52 4608 0 0,'0'0'5361'0'0,"6"-19"-370"0"0,-7 17-4790 0 0,1 0 0 0 0,-1 1 0 0 0,1-1 0 0 0,-1 0 0 0 0,0 1 0 0 0,0-1 0 0 0,0 1 1 0 0,0-1-1 0 0,0 1 0 0 0,0-1 0 0 0,0 1 0 0 0,0 0 0 0 0,-1 0 0 0 0,1-1 0 0 0,0 1 0 0 0,-1 0 1 0 0,1 0-1 0 0,-1 0 0 0 0,1 0 0 0 0,-1 1 0 0 0,1-1 0 0 0,-1 0 0 0 0,0 1 0 0 0,1-1 1 0 0,-1 1-1 0 0,0-1 0 0 0,0 1 0 0 0,1 0 0 0 0,-1 0 0 0 0,0 0 0 0 0,0 0 0 0 0,0 0 0 0 0,1 0 1 0 0,-3 1-1 0 0,-7 1 308 0 0,0 0 0 0 0,0 0 0 0 0,1 2 0 0 0,-15 5 0 0 0,15-5-232 0 0,3-1-181 0 0,0 1 1 0 0,0 0 0 0 0,0 0 0 0 0,1 0 0 0 0,-1 1-1 0 0,1 0 1 0 0,0 0 0 0 0,0 1 0 0 0,1-1 0 0 0,0 1-1 0 0,0 1 1 0 0,-5 7 0 0 0,2-2 21 0 0,1 1 0 0 0,1 0 1 0 0,0 0-1 0 0,0 0 0 0 0,-6 26 1 0 0,9-24-2 0 0,0 0 1 0 0,1 0 0 0 0,1 1-1 0 0,0-1 1 0 0,1 0-1 0 0,1 1 1 0 0,0-1 0 0 0,1 0-1 0 0,1 0 1 0 0,0 0 0 0 0,8 20-1 0 0,-10-31-44 0 0,0 0 0 0 0,1-1 0 0 0,-1 0 0 0 0,1 1-1 0 0,0-1 1 0 0,0 0 0 0 0,0 0 0 0 0,1 0-1 0 0,-1 0 1 0 0,1 0 0 0 0,0-1 0 0 0,5 5-1 0 0,-7-6-45 0 0,0-1-1 0 0,0 1 1 0 0,0-1 0 0 0,1 1-1 0 0,-1-1 1 0 0,0 1-1 0 0,0-1 1 0 0,1 0-1 0 0,-1 0 1 0 0,0 1-1 0 0,0-1 1 0 0,1 0-1 0 0,-1 0 1 0 0,0 0-1 0 0,1-1 1 0 0,0 1-1 0 0,0-1-23 0 0,0 1 0 0 0,0-1 0 0 0,0 0 0 0 0,0 0 0 0 0,-1 0 0 0 0,1 0 0 0 0,0 0 0 0 0,-1-1 0 0 0,1 1 0 0 0,-1 0 0 0 0,0-1 0 0 0,1 1 0 0 0,1-3 0 0 0,3-7-2 0 0,0 1-1 0 0,-1-1 1 0 0,0 0 0 0 0,0 0 0 0 0,-1 0-1 0 0,0-1 1 0 0,-1 1 0 0 0,1-15-1 0 0,-1 13-565 0 0,0 0-1 0 0,0 0 0 0 0,1 0 1 0 0,1 1-1 0 0,0 0 1 0 0,9-16-1 0 0,-13 27 192 0 0,0-1 0 0 0,0 0 1 0 0,1 1-1 0 0,-1-1 0 0 0,0 1 1 0 0,1 0-1 0 0,0 0 0 0 0,-1-1 0 0 0,1 1 1 0 0,2-1-1 0 0,11-1-6336 0 0,-7 4 261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7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21 11520 0 0,'-6'-20'10784'0'0,"6"37"-9114"0"0,0 27-2198 0 0,2 1 751 0 0,-2-34-95 0 0,0 0 0 0 0,0 0 0 0 0,1 1 0 0 0,1-1 0 0 0,0 0 0 0 0,0 0 0 0 0,9 21 0 0 0,-11-32-93 0 0,0 1 0 0 0,0-1 0 0 0,1 1 1 0 0,-1 0-1 0 0,0-1 0 0 0,1 1 0 0 0,-1-1 1 0 0,1 1-1 0 0,-1-1 0 0 0,0 1 0 0 0,1-1 0 0 0,-1 1 1 0 0,1-1-1 0 0,-1 0 0 0 0,1 1 0 0 0,0-1 1 0 0,-1 0-1 0 0,1 1 0 0 0,-1-1 0 0 0,1 0 1 0 0,0 0-1 0 0,-1 1 0 0 0,1-1 0 0 0,0 0 1 0 0,0 0-1 0 0,0 0 21 0 0,0 0 0 0 0,1-1 0 0 0,-1 1 0 0 0,0 0 0 0 0,0-1 0 0 0,0 1 0 0 0,0-1 0 0 0,0 1-1 0 0,0-1 1 0 0,0 1 0 0 0,0-1 0 0 0,0 0 0 0 0,1-1 0 0 0,3-3 184 0 0,-1-1 0 0 0,1 1-1 0 0,5-11 1 0 0,-9 15-224 0 0,44-73 900 0 0,-41 67-822 0 0,0 0-1 0 0,1 0 1 0 0,9-9 0 0 0,-14 15-41 0 0,9 26 11 0 0,14 82-64 0 0,-21-102-1 0 0,-1 0 1 0 0,1-1-1 0 0,0 1 0 0 0,1-1 1 0 0,-1 1-1 0 0,1-1 0 0 0,0 0 1 0 0,0 0-1 0 0,4 3 0 0 0,-6-5 3 0 0,-1-1 1 0 0,1 0-1 0 0,0 0 1 0 0,0 0-1 0 0,1 0 0 0 0,-1 0 1 0 0,0-1-1 0 0,0 1 0 0 0,0 0 1 0 0,0-1-1 0 0,1 1 0 0 0,-1 0 1 0 0,0-1-1 0 0,1 1 0 0 0,-1-1 1 0 0,0 0-1 0 0,1 0 0 0 0,-1 1 1 0 0,1-1-1 0 0,-1 0 0 0 0,1 0 1 0 0,-1 0-1 0 0,0 0 1 0 0,1 0-1 0 0,-1-1 0 0 0,1 1 1 0 0,-1 0-1 0 0,0-1 0 0 0,1 1 1 0 0,-1-1-1 0 0,0 1 0 0 0,0-1 1 0 0,1 0-1 0 0,-1 0 0 0 0,0 1 1 0 0,2-3-1 0 0,24-23 194 0 0,24-31 0 0 0,-26 28-1808 0 0,30-28 0 0 0,-30 37-7780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7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1 162 4144 0 0,'8'2'371'0'0,"15"9"-171"0"0,-19-8 1424 0 0,0 0 0 0 0,-1 0 1 0 0,0 0-1 0 0,1 0 0 0 0,-1 0 0 0 0,0 1 0 0 0,3 4 0 0 0,2 7 378 0 0,-3-1-1463 0 0,-1-1-1 0 0,0 1 1 0 0,-1-1-1 0 0,0 1 1 0 0,0 18-1 0 0,-1 73 423 0 0,-2-65-536 0 0,-8 219 2167 0 0,4-216-1576 0 0,4-42-537 0 0,0-2-432 0 0,0 0 0 0 0,0 0 0 0 0,0 0 0 0 0,0 0 0 0 0,-1 1 0 0 0,1-1 0 0 0,0 0 0 0 0,-1 0 0 0 0,1 0 0 0 0,0 0 0 0 0,-1 1 0 0 0,0-3 0 0 0,0 2 39 0 0,-1-7 1 0 0,-1 0 0 0 0,1 0 0 0 0,1 0-1 0 0,0 0 1 0 0,0-1 0 0 0,0-12 0 0 0,0-6 29 0 0,-11-178 36 0 0,13 159-28 0 0,1 0 0 0 0,13-66 0 0 0,-10 89 38 0 0,1 0 0 0 0,0 0 0 0 0,19-40 0 0 0,-21 53-91 0 0,1 1 0 0 0,1 0-1 0 0,0 0 1 0 0,0 0 0 0 0,0 0 0 0 0,1 1 0 0 0,1 1-1 0 0,-1-1 1 0 0,1 1 0 0 0,17-12 0 0 0,-22 18-51 0 0,0-1 1 0 0,0 0-1 0 0,1 1 1 0 0,-1 0 0 0 0,1 0-1 0 0,-1 0 1 0 0,1 0-1 0 0,-1 0 1 0 0,1 1-1 0 0,-1-1 1 0 0,1 1-1 0 0,0 0 1 0 0,-1 0 0 0 0,1 1-1 0 0,-1-1 1 0 0,1 1-1 0 0,-1-1 1 0 0,1 1-1 0 0,-1 0 1 0 0,1 1 0 0 0,-1-1-1 0 0,0 0 1 0 0,1 1-1 0 0,-1 0 1 0 0,4 3-1 0 0,-3-2 3 0 0,0-1-1 0 0,-1 1 0 0 0,1 0 1 0 0,-1 1-1 0 0,0-1 0 0 0,0 1 1 0 0,0-1-1 0 0,-1 1 0 0 0,1 0 1 0 0,-1 0-1 0 0,0 0 0 0 0,0 0 1 0 0,0 0-1 0 0,-1 0 0 0 0,1 1 1 0 0,-1-1-1 0 0,0 1 0 0 0,-1-1 1 0 0,2 8-1 0 0,-4-2-44 0 0,1 1 1 0 0,-1 0-1 0 0,-1-1 1 0 0,0 0-1 0 0,0 1 1 0 0,-1-1-1 0 0,0-1 1 0 0,-11 18-1 0 0,13-22 1 0 0,-2 1 6 0 0,1-1 0 0 0,-1 0-1 0 0,0 0 1 0 0,-1 0-1 0 0,1 0 1 0 0,-1 0 0 0 0,0-1-1 0 0,0 0 1 0 0,-1 0-1 0 0,1 0 1 0 0,-1-1-1 0 0,1 0 1 0 0,-1 0 0 0 0,-9 3-1 0 0,11-5-25 0 0,0 0 0 0 0,0 0 1 0 0,0 0-1 0 0,0 0 0 0 0,0-1 0 0 0,-1 0 0 0 0,1 1 0 0 0,0-1 0 0 0,0-1 0 0 0,-7 0 0 0 0,8 0-162 0 0,0 0-1 0 0,0 0 0 0 0,1 0 1 0 0,-1 0-1 0 0,0 0 1 0 0,1-1-1 0 0,-1 0 0 0 0,1 1 1 0 0,-1-1-1 0 0,1 0 1 0 0,0 0-1 0 0,-1 0 1 0 0,1 0-1 0 0,0-1 0 0 0,-3-4 1 0 0,4 6-113 0 0,0-1 0 0 0,0 0 0 0 0,0 0 0 0 0,1 0 0 0 0,-1 1 0 0 0,0-1 0 0 0,1 0 0 0 0,-1 0 0 0 0,1 0 0 0 0,0-3 0 0 0,1-12-6305 0 0,2 3-1384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8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9216 0 0,'8'-3'-1182'0'0,"1"-1"3699"0"0,-8 3-1671 0 0,0 0 0 0 0,1 0 0 0 0,-1 1 0 0 0,0-1 0 0 0,0 1 0 0 0,1-1 0 0 0,-1 1 0 0 0,0-1 0 0 0,0 1 0 0 0,2 0 0 0 0,-2 0-633 0 0,0 0-1 0 0,-1 0 0 0 0,1 0 0 0 0,0 1 0 0 0,-1-1 0 0 0,1 0 0 0 0,-1 1 0 0 0,1-1 0 0 0,-1 0 1 0 0,1 1-1 0 0,-1-1 0 0 0,1 1 0 0 0,-1-1 0 0 0,1 1 0 0 0,-1-1 0 0 0,1 1 0 0 0,-1-1 0 0 0,0 1 1 0 0,1 0-1 0 0,-1-1 0 0 0,0 1 0 0 0,0-1 0 0 0,1 1 0 0 0,-1 0 0 0 0,0-1 0 0 0,0 1 0 0 0,0 0 1 0 0,3 10 312 0 0,-1-1 0 0 0,0 1 1 0 0,-1-1-1 0 0,0 1 1 0 0,0 0-1 0 0,-2 11 1 0 0,-10 68 504 0 0,5-44-496 0 0,-16 196 106 0 0,21-232-1285 0 0,1 0 0 0 0,1-1 1 0 0,2 13-1 0 0,-3-17-62 0 0,1-1 1 0 0,0 0 0 0 0,1 0 0 0 0,-1 0-1 0 0,1 0 1 0 0,-1 0 0 0 0,1 0-1 0 0,1 0 1 0 0,3 6 0 0 0,5 1-8779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8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58 2760 0 0,'0'0'1869'0'0,"12"-11"7822"0"0,-8 4-8164 0 0,-3 5-1136 0 0,0 1 0 0 0,0-1 0 0 0,0 0 0 0 0,-1 0 0 0 0,1 0-1 0 0,0 0 1 0 0,0-3 0 0 0,-1 5-269 0 0,0-1-1 0 0,0 0 0 0 0,-1 0 0 0 0,1 1 0 0 0,0-1 0 0 0,0 0 1 0 0,0 1-1 0 0,0-1 0 0 0,-1 0 0 0 0,1 1 0 0 0,0-1 0 0 0,-1 0 1 0 0,1 1-1 0 0,0-1 0 0 0,-1 1 0 0 0,1-1 0 0 0,-1 1 1 0 0,1-1-1 0 0,-1 1 0 0 0,1-1 0 0 0,-1 1 0 0 0,1-1 0 0 0,-1 1 1 0 0,0 0-1 0 0,1-1 0 0 0,-1 1 0 0 0,-1-1 0 0 0,1 0 41 0 0,-1 1 0 0 0,1-1 0 0 0,-1 0 0 0 0,0 1 0 0 0,0-1 0 0 0,1 1 0 0 0,-1-1 0 0 0,0 1 0 0 0,0 0 0 0 0,0 0 0 0 0,0 0 0 0 0,1 0 0 0 0,-1 0 0 0 0,0 0 0 0 0,-2 1 0 0 0,0 0 29 0 0,1 1 0 0 0,-1-1 0 0 0,1 1 0 0 0,-1 0-1 0 0,1 0 1 0 0,-5 4 0 0 0,-3 2 125 0 0,2 1 1 0 0,-1 0-1 0 0,1 1 0 0 0,-12 16 0 0 0,-27 46 629 0 0,44-65-839 0 0,-1 2 33 0 0,0 0-1 0 0,0 1 1 0 0,1-1-1 0 0,1 1 1 0 0,0 0 0 0 0,0 0-1 0 0,1 0 1 0 0,-2 21-1 0 0,4-26-73 0 0,0 0 0 0 0,0 0-1 0 0,0 0 1 0 0,1-1 0 0 0,0 1-1 0 0,0 0 1 0 0,0 0 0 0 0,1 0 0 0 0,2 6-1 0 0,-3-9-27 0 0,1 1-1 0 0,0 0 0 0 0,-1-1 1 0 0,1 1-1 0 0,0-1 0 0 0,0 1 1 0 0,1-1-1 0 0,-1 0 1 0 0,0 0-1 0 0,1 0 0 0 0,-1 0 1 0 0,1-1-1 0 0,0 1 0 0 0,-1-1 1 0 0,7 3-1 0 0,-6-3-23 0 0,0-1-1 0 0,0 1 1 0 0,0-1-1 0 0,1 1 1 0 0,-1-1-1 0 0,0 0 1 0 0,0-1-1 0 0,0 1 1 0 0,1 0-1 0 0,-1-1 1 0 0,0 0-1 0 0,0 1 1 0 0,0-1-1 0 0,0-1 1 0 0,0 1-1 0 0,0 0 1 0 0,3-3-1 0 0,5-2 24 0 0,0-2-1 0 0,19-15 1 0 0,-15 11-178 0 0,-1-2 0 0 0,0 0 0 0 0,-1-1-1 0 0,19-28 1 0 0,-23 29-760 0 0,-1 0 0 0 0,0-1-1 0 0,8-22 1 0 0,-5 9-810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9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21167 0 0,'2'36'1542'0'0,"6"37"0"0"0,-3-38-714 0 0,0 39 0 0 0,-8-17 80 0 0,-18 102-1 0 0,6-58-903 0 0,13-88-30 0 0,1-1 129 0 0,-1-1-1 0 0,0 1 0 0 0,-5 17 1 0 0,6-28 42 0 0,-1-151 530 0 0,5 119-660 0 0,2 1 0 0 0,0-1 0 0 0,2 1 0 0 0,1 0 0 0 0,20-46 0 0 0,-20 57 187 0 0,1 1-1 0 0,1-1 0 0 0,0 2 0 0 0,25-33 0 0 0,-28 42-93 0 0,0 1 0 0 0,0-1 0 0 0,1 1-1 0 0,-1 1 1 0 0,2-1 0 0 0,-1 1-1 0 0,1 1 1 0 0,0-1 0 0 0,0 2 0 0 0,0-1-1 0 0,18-5 1 0 0,-25 10-95 0 0,-1-1 0 0 0,1 1 0 0 0,0-1 0 0 0,-1 1 0 0 0,1 0 0 0 0,0-1 0 0 0,0 1 0 0 0,-1 0 0 0 0,1 0 1 0 0,0 1-1 0 0,-1-1 0 0 0,1 0 0 0 0,0 0 0 0 0,0 1 0 0 0,-1-1 0 0 0,1 1 0 0 0,-1 0 0 0 0,1-1 0 0 0,0 1 0 0 0,-1 0 0 0 0,1 0 0 0 0,-1 0 0 0 0,0 0 0 0 0,2 2 0 0 0,-1-2 2 0 0,-1 1-1 0 0,0 0 1 0 0,0 0-1 0 0,0-1 1 0 0,0 1-1 0 0,-1 0 1 0 0,1 0-1 0 0,0 0 1 0 0,-1 0-1 0 0,1 0 1 0 0,-1 0-1 0 0,0 0 1 0 0,0 1-1 0 0,0-1 1 0 0,0 0-1 0 0,0 0 1 0 0,0 0-1 0 0,0 0 1 0 0,-1 0-1 0 0,0 3 1 0 0,-3 8-31 0 0,0 0 1 0 0,-2 0 0 0 0,1 0 0 0 0,-2-1 0 0 0,0 0-1 0 0,0 0 1 0 0,-1-1 0 0 0,0 0 0 0 0,-1 0-1 0 0,0 0 1 0 0,-17 13 0 0 0,23-21 23 0 0,0-1 1 0 0,0 0-1 0 0,0-1 0 0 0,0 1 0 0 0,0 0 1 0 0,-1-1-1 0 0,1 0 0 0 0,0 1 1 0 0,-4-1-1 0 0,5 0-241 0 0,0-1 1 0 0,1 0 0 0 0,-1 0-1 0 0,0 0 1 0 0,0 0 0 0 0,1 0-1 0 0,-1 0 1 0 0,0-1 0 0 0,-1 1-1 0 0,2-1-428 0 0,-1 1 0 0 0,1-1-1 0 0,0 0 1 0 0,0 1 0 0 0,0-1-1 0 0,0 0 1 0 0,-1 1-1 0 0,1-1 1 0 0,0 0 0 0 0,0 0-1 0 0,0 0 1 0 0,-1-2 0 0 0,-4-9-8364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9:59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23039 0 0,'0'0'2315'0'0,"9"-1"-2102"0"0,9-4-133 0 0,46-12 4240 0 0,-58 16-4112 0 0,4-1 116 0 0,-1 0-1 0 0,1 1 1 0 0,1 0 0 0 0,15 1 0 0 0,-23 0-292 0 0,0 0 0 0 0,0 1 1 0 0,0 0-1 0 0,0-1 0 0 0,0 1 0 0 0,0 0 1 0 0,-1 1-1 0 0,1-1 0 0 0,0 0 0 0 0,-1 1 1 0 0,1 0-1 0 0,-1-1 0 0 0,0 1 0 0 0,1 0 1 0 0,-1 0-1 0 0,0 0 0 0 0,0 1 0 0 0,0-1 1 0 0,-1 0-1 0 0,3 5 0 0 0,0-1-19 0 0,-1 1 0 0 0,-1 0 0 0 0,1 0 0 0 0,-1 0 0 0 0,-1 0 0 0 0,1 0-1 0 0,-1 0 1 0 0,0 0 0 0 0,-1 1 0 0 0,0-1 0 0 0,0 0 0 0 0,-2 14 0 0 0,-3 6 30 0 0,0-1-1 0 0,-10 28 1 0 0,-1-10-43 0 0,11-31 0 0 0,0-1 0 0 0,1 1 0 0 0,1-1 0 0 0,0 1 0 0 0,1 0 0 0 0,-1 14 0 0 0,2-26 0 0 0,1 0 0 0 0,0 1 0 0 0,0-1 0 0 0,0 0 0 0 0,0 0 0 0 0,0 0 0 0 0,0 0 0 0 0,0 0 0 0 0,1 0 0 0 0,-1 0 0 0 0,0 0 0 0 0,0 0 0 0 0,1 0 0 0 0,-1 0 0 0 0,1 0 0 0 0,-1 0 0 0 0,1 0 0 0 0,-1 0 0 0 0,1-1 0 0 0,0 1 0 0 0,-1 0 0 0 0,1 0 0 0 0,0-1 0 0 0,0 1 0 0 0,1 1 0 0 0,0-2 0 0 0,-1 0 0 0 0,1 0 0 0 0,0 1 0 0 0,0-1 0 0 0,-1-1 0 0 0,1 1 0 0 0,0 0 0 0 0,0 0 0 0 0,-1-1 0 0 0,1 1 0 0 0,0-1 0 0 0,-1 1 0 0 0,1-1 0 0 0,0 0 0 0 0,1 0 0 0 0,62-34-2779 0 0,1 0-4599 0 0,-46 25-2344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30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13 3224 0 0,'-3'0'22'0'0,"-11"2"6784"0"0,11-1-6111 0 0,-1 0 0 0 0,1 0 0 0 0,0-1 0 0 0,-1 0 0 0 0,-5 0 1 0 0,1 0 3696 0 0,6 0-3830 0 0,0 1 0 0 0,0 0 0 0 0,0-1 0 0 0,1 1 0 0 0,-1 0-1 0 0,0 0 1 0 0,-1 1 0 0 0,2-1-432 0 0,1 0 0 0 0,0 0 0 0 0,0-1 0 0 0,0 1 1 0 0,-1 0-1 0 0,1 0 0 0 0,0 0 0 0 0,0-1 0 0 0,0 1 0 0 0,0 0 0 0 0,0 0 0 0 0,0-1 1 0 0,1 1-1 0 0,-1 0 0 0 0,0 0 0 0 0,0 0 0 0 0,1-1 0 0 0,-1 1 0 0 0,0 0 0 0 0,1-1 1 0 0,-1 1-1 0 0,0 0 0 0 0,1-1 0 0 0,-1 1 0 0 0,1 0 0 0 0,0 0 0 0 0,1 0-42 0 0,0 0-1 0 0,-1 1 0 0 0,1-1 0 0 0,0 0 1 0 0,0 0-1 0 0,0 0 0 0 0,0-1 0 0 0,0 1 1 0 0,4 0-1 0 0,5 1-23 0 0,0-1 0 0 0,20 1 0 0 0,-31-2-52 0 0,72 5 266 0 0,0 0-38 0 0,-23-3-72 0 0,72 13 1 0 0,-79-11-9 0 0,0-2 1 0 0,71-7-1 0 0,-77 3-53 0 0,21-1 21 0 0,49-3 99 0 0,7 1 13 0 0,145-26 171 0 0,-251 29-393 0 0,56-11 208 0 0,15-2 71 0 0,52 4 465 0 0,-110 11-842 0 0,1 0 0 0 0,38 7-1 0 0,-19-2 194 0 0,-30-3-64 0 0,0 0 0 0 0,18 6 0 0 0,-19-4 12 0 0,1-1 1 0 0,18 2-1 0 0,-8-2 79 0 0,-16-2-84 0 0,1 0 0 0 0,-1 0 1 0 0,1-1-1 0 0,0 0 0 0 0,-1 1 1 0 0,1-2-1 0 0,0 1 0 0 0,-1-1 0 0 0,1 1 1 0 0,-1-1-1 0 0,1 0 0 0 0,-1-1 1 0 0,8-3-1 0 0,-5 4-2 0 0,4-3 24 0 0,-11 3-177 0 0,0 1 0 0 0,1-1 0 0 0,-1 1 0 0 0,1-1 1 0 0,-1 1-1 0 0,0-1 0 0 0,1 0 0 0 0,-1 1 0 0 0,0-1 0 0 0,1 0 0 0 0,-1 1 0 0 0,0-1 0 0 0,0 0 0 0 0,0 0 1 0 0,0 1-1 0 0,0-1 0 0 0,0 0 0 0 0,0 1 0 0 0,0-2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32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3224 0 0,'1'-9'18621'0'0,"2"13"-18358"0"0,-1-1 0 0 0,1 0 0 0 0,-1-1 0 0 0,1 1 0 0 0,0 0 0 0 0,0-1 0 0 0,5 4 0 0 0,3 0 257 0 0,-1-1-1 0 0,14 4 0 0 0,-22-8-514 0 0,1-1-1 0 0,0 1 1 0 0,-1-1-1 0 0,1 0 1 0 0,0 0-1 0 0,0 0 1 0 0,3 0-1 0 0,-2-1 2 0 0,-1 1-1 0 0,1 0 0 0 0,-1 0 1 0 0,1 1-1 0 0,5 0 0 0 0,-6 0 31 0 0,1 0 49 0 0,0 0 1 0 0,-1 0 0 0 0,1 0-1 0 0,0 0 1 0 0,0-1 0 0 0,0 0-1 0 0,0 0 1 0 0,6 0 0 0 0,56-10 426 0 0,-23 3-381 0 0,68-2-1 0 0,-52 7 366 0 0,104-16 0 0 0,-145 15-535 0 0,-1 1 1 0 0,1 1-1 0 0,0 0 0 0 0,21 3 1 0 0,-3-3 210 0 0,-9-1 13 0 0,26-1-49 0 0,-41 1-122 0 0,0 1-1 0 0,1 0 1 0 0,-1 1 0 0 0,0 0 0 0 0,0 1-1 0 0,16 3 1 0 0,-18-2-3 0 0,1-1 0 0 0,0 0 0 0 0,-1-1 0 0 0,1 0 0 0 0,16-2 0 0 0,12 0 51 0 0,-1 1-38 0 0,-19 0 14 0 0,-1 1 1 0 0,20 2 0 0 0,-17-1 86 0 0,37-1-1 0 0,-35-1-82 0 0,28 3 0 0 0,40-2 73 0 0,-67 2-127 0 0,48 7 12 0 0,-30-4 0 0 0,8 2 0 0 0,-25-2 106 0 0,36 1 0 0 0,-35-4-4 0 0,32 7 0 0 0,-29-5-102 0 0,-22-4 0 0 0,0 1 0 0 0,0 0 0 0 0,11 3 0 0 0,-13-3 0 0 0,1 0 0 0 0,-1 0 0 0 0,0 0 0 0 0,1-1 0 0 0,-1 0 0 0 0,10-1 0 0 0,-8 0 0 0 0,0 1 0 0 0,0 0 0 0 0,8 1 0 0 0,8 2 56 0 0,0-1 1 0 0,36-3-1 0 0,14 1 308 0 0,-31 1-444 0 0,14 1-196 0 0,-32 0 449 0 0,-1-2-1 0 0,44-4 0 0 0,-32 1-93 0 0,-28 3-75 0 0,30-3 31 0 0,63 4 1 0 0,-83 0-23 0 0,25-3 0 0 0,-5 0 14 0 0,14 3 23 0 0,0-3 0 0 0,78-14 0 0 0,-116 15-29 0 0,0-1 1 0 0,19 2-1 0 0,17-2 32 0 0,-31 0-37 0 0,-1 1 0 0 0,1 1 0 0 0,19 3 0 0 0,17 0-5 0 0,-9-1 27 0 0,53 10-1 0 0,-75-9 5 0 0,12 1-42 0 0,-17-2 0 0 0,31 7 0 0 0,14 1 46 0 0,-28-5-28 0 0,-2 0 14 0 0,-1-3 0 0 0,1 0 0 0 0,58-6 0 0 0,5 5 53 0 0,-38 1-31 0 0,160 0 127 0 0,-131-5-157 0 0,34 0 16 0 0,-69 4-10 0 0,-32-2 6 0 0,0 1 1 0 0,20 4-1 0 0,-8-1 65 0 0,0-1 0 0 0,42-4 0 0 0,-14 1 50 0 0,-15 3-5 0 0,-1 3 1 0 0,87 20-1 0 0,-25-4-10 0 0,-87-18-136 0 0,0 0 0 0 0,1-2 0 0 0,-1 0 0 0 0,27-2 0 0 0,-44 1 0 0 0,0-1 0 0 0,1 1 0 0 0,-1 0 0 0 0,0-1 0 0 0,0 0 0 0 0,1 1 0 0 0,-1-1 0 0 0,0 0 0 0 0,0 0 0 0 0,0 0 0 0 0,3-2 0 0 0,-2 0 0 0 0,-3 2 0 0 0,0 0-1 0 0,1 0 1 0 0,-1 0-1 0 0,0 0 1 0 0,0 0-1 0 0,0 0 1 0 0,0 0 0 0 0,0 0-1 0 0,0 0 1 0 0,0 0-1 0 0,0 0 1 0 0,0-1-1 0 0,0 1 1 0 0,-1 0-1 0 0,1 0 1 0 0,0 0 0 0 0,-1 0-1 0 0,1 0 1 0 0,0 0-1 0 0,-1 0 1 0 0,0-1-1 0 0,-1 0-48 0 0,2 1-256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44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42 191 3680 0 0,'-11'-2'360'0'0,"8"2"787"0"0,1-1 1 0 0,-1 1-1 0 0,1-1 1 0 0,-1 0-1 0 0,1 1 1 0 0,0-1 0 0 0,-1 0-1 0 0,1-1 1 0 0,0 1-1 0 0,-5-4 4689 0 0,10 4-5553 0 0,1 0 0 0 0,-1 0 0 0 0,0 1 1 0 0,0-1-1 0 0,1 1 0 0 0,5-1 0 0 0,33 10 920 0 0,-28-6-949 0 0,-1 0 0 0 0,1-1-1 0 0,18 1 1 0 0,-2-3-70 0 0,0-2 0 0 0,37-6 0 0 0,53-10 323 0 0,102-9-104 0 0,-80 22-155 0 0,-69 3-294 0 0,12-1 37 0 0,125-3 604 0 0,-48 5-432 0 0,124-6 498 0 0,-97 4-191 0 0,-18 4-147 0 0,47-2 15 0 0,269-54 142 0 0,-388 36-417 0 0,11-1-180 0 0,-37 8-3043 0 0,-54 10-3545 0 0,1 1-2044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45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78 9328 0 0,'-1'-2'158'0'0,"-1"1"1"0"0,1 0-1 0 0,-1 0 1 0 0,0-1 0 0 0,0 1-1 0 0,1 0 1 0 0,-1 1-1 0 0,0-1 1 0 0,0 0-1 0 0,0 0 1 0 0,0 1 0 0 0,0-1-1 0 0,0 1 1 0 0,0 0-1 0 0,0-1 1 0 0,0 1-1 0 0,0 0 1 0 0,0 0 0 0 0,0 1-1 0 0,-11-1 8501 0 0,14-2-8462 0 0,0 0 0 0 0,0-1-1 0 0,1 1 1 0 0,-1 0 0 0 0,0 0 0 0 0,3-4-1 0 0,2 4 42 0 0,-1-1-1 0 0,1 1 1 0 0,-1-1-1 0 0,1 2 0 0 0,0-1 1 0 0,11-1-1 0 0,41-2 166 0 0,-34 3-292 0 0,187-9-36 0 0,78 0 230 0 0,-233 11-185 0 0,107 14 0 0 0,61 15 144 0 0,-148-21-153 0 0,184 15 359 0 0,-24-3 17 0 0,232 16 678 0 0,213-22-237 0 0,-369-22-587 0 0,-106-4 49 0 0,167-21 298 0 0,-214 20-375 0 0,101-6 214 0 0,-239 17-460 0 0,26 1 65 0 0,-42 1-106 0 0,0 0 0 0 0,-1 0 0 0 0,1 1-1 0 0,-1 0 1 0 0,1 0 0 0 0,-1 0 0 0 0,8 4-1 0 0,-10-4-85 0 0,1 0 0 0 0,-1 1-1 0 0,1-1 1 0 0,-1 1 0 0 0,1-1-1 0 0,-1 1 1 0 0,0 0-1 0 0,0 0 1 0 0,0 0 0 0 0,0 0-1 0 0,0 1 1 0 0,0-1 0 0 0,0 0-1 0 0,-1 1 1 0 0,1-1-1 0 0,-1 1 1 0 0,0 0 0 0 0,0-1-1 0 0,0 1 1 0 0,0 0 0 0 0,0 0-1 0 0,-1 0 1 0 0,1 0-1 0 0,-1-1 1 0 0,0 1 0 0 0,0 0-1 0 0,0 0 1 0 0,0 0 0 0 0,0 0-1 0 0,-1 0 1 0 0,0 3-1 0 0,-2 2-1500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47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18 4144 0 0,'0'0'191'0'0,"-12"6"26"0"0,11-6 43 0 0,0 0 0 0 0,0 0 0 0 0,0 0 0 0 0,-1 0 0 0 0,1-1 0 0 0,-25-21 22035 0 0,36 27-21100 0 0,-5-4-1086 0 0,-1 2-21 0 0,-2-2-40 0 0,0 0 1 0 0,-1-1-1 0 0,1 1 1 0 0,0-1-1 0 0,0 0 0 0 0,-1 0 1 0 0,1 1-1 0 0,0-1 1 0 0,2-1-1 0 0,2 2 76 0 0,9 0 119 0 0,29 0 0 0 0,24 1 60 0 0,48 0-174 0 0,-6-1-108 0 0,132 19 32 0 0,-114-13-54 0 0,-11-1 13 0 0,98 3 116 0 0,-25-1-64 0 0,75 16-19 0 0,-147-13-37 0 0,-98-9-7 0 0,377 31 122 0 0,-369-31-114 0 0,218 9 126 0 0,-161-9-115 0 0,209 1 128 0 0,474-8 388 0 0,-668 5-516 0 0,114-6 48 0 0,-91-6-16 0 0,-117 11-52 0 0,-1 1 0 0 0,0-1 0 0 0,0 0 0 0 0,0-1 0 0 0,0 1 0 0 0,0-1 0 0 0,0 0 0 0 0,6-3 0 0 0,-9 3 0 0 0,1 1 0 0 0,-1-1 0 0 0,0 1 0 0 0,0-1 0 0 0,0 0 0 0 0,0 0 0 0 0,0 0 0 0 0,0 0 0 0 0,0-1 0 0 0,-1 1 0 0 0,1 0 0 0 0,-1-1 0 0 0,0 1 0 0 0,1-1 0 0 0,-1 1 0 0 0,1-5 0 0 0,-1 2 0 0 0,0 4 0 0 0,-1-1 0 0 0,1 0 0 0 0,-1 1 0 0 0,0-1 0 0 0,1 0 0 0 0,-1 1 0 0 0,0-1 0 0 0,0 0 0 0 0,0 0 0 0 0,0 1 0 0 0,0-1 0 0 0,-1 0 0 0 0,1 1 0 0 0,-1-1 0 0 0,1 0 0 0 0,-1 1 0 0 0,0-4 0 0 0,-2-1-763 0 0,2 5 184 0 0,1 0 1 0 0,0 0 0 0 0,-1 0-1 0 0,1 0 1 0 0,-1 0-1 0 0,1 1 1 0 0,-1-1-1 0 0,0 0 1 0 0,1 0-1 0 0,-1 0 1 0 0,0 1-1 0 0,1-1 1 0 0,-1 0 0 0 0,0 1-1 0 0,-1-2 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8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57 15200 0 0,'-4'11'7053'0'0,"17"-7"-4473"0"0,-10-3-2321 0 0,1-1 0 0 0,-1 1 1 0 0,1-1-1 0 0,0 1 0 0 0,0-1 1 0 0,-1-1-1 0 0,1 1 1 0 0,6-1-1 0 0,32-10 771 0 0,-16 3-332 0 0,21-5-299 0 0,-26 7-162 0 0,39-7-1 0 0,-2 4-491 0 0,24-2-733 0 0,-69 11-35 0 0,-1-1-1654 0 0,-5 0-3158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0:49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92 17647 0 0,'-29'-7'1246'0'0,"24"7"-1118"0"0,0-1-1 0 0,0 0 1 0 0,0 0-1 0 0,0-1 1 0 0,-8-3-1 0 0,13 4 29 0 0,-1 1-1 0 0,1-1 0 0 0,-1 0 1 0 0,1 0-1 0 0,-1 1 1 0 0,1-1-1 0 0,0 0 1 0 0,-1 0-1 0 0,1 1 1 0 0,0-1-1 0 0,0 0 1 0 0,0 0-1 0 0,0 0 1 0 0,0 0-1 0 0,0 0 0 0 0,0 1 1 0 0,0-1-1 0 0,0 0 1 0 0,0-1-1 0 0,2 0-20 0 0,-1 0-1 0 0,1 0 0 0 0,0 1 0 0 0,0-1 0 0 0,0 1 1 0 0,0-1-1 0 0,0 1 0 0 0,0 0 0 0 0,0-1 1 0 0,0 1-1 0 0,1 0 0 0 0,-1 1 0 0 0,0-1 1 0 0,1 0-1 0 0,-1 1 0 0 0,5-1 0 0 0,6-1 193 0 0,-1 2 0 0 0,14 0-1 0 0,-12 0 143 0 0,165 12 1615 0 0,-14 1-1426 0 0,568-13 1184 0 0,73 2-1317 0 0,-299 25 255 0 0,133 1-447 0 0,-360-32-274 0 0,-3-24-160 0 0,-258 25 108 0 0,-1-1 1 0 0,0 0-1 0 0,0-2 1 0 0,-1 0-1 0 0,23-11 1 0 0,-39 17-10 0 0,0-1 0 0 0,0 1 0 0 0,0-1 0 0 0,0 1 1 0 0,0-1-1 0 0,0 0 0 0 0,0 1 0 0 0,-1-1 0 0 0,1 0 0 0 0,0 0 0 0 0,0 0 0 0 0,-1 0 0 0 0,1 0 1 0 0,0 0-1 0 0,-1 1 0 0 0,1-1 0 0 0,-1-1 0 0 0,1 1 0 0 0,-1 0 0 0 0,1 0 0 0 0,-1 0 0 0 0,0 0 1 0 0,1-2-1 0 0,-2 2-46 0 0,0 0 0 0 0,0 0 0 0 0,0 0 0 0 0,1 1 0 0 0,-1-1 0 0 0,0 0 0 0 0,0 0 0 0 0,0 0 0 0 0,0 1 0 0 0,0-1 0 0 0,0 1 0 0 0,-1-1 0 0 0,1 1 1 0 0,-2-1-1 0 0,-1-1-416 0 0,-17-8-3356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3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221 120 3680 0 0,'2'-1'64'0'0,"-1"-1"0"0"0,0 1 1 0 0,0-1-1 0 0,0 1 0 0 0,-1-1 1 0 0,1 0-1 0 0,0 0 0 0 0,-1 1 0 0 0,1-1 1 0 0,-1 0-1 0 0,1 0 0 0 0,-1 0 0 0 0,0 0 1 0 0,0 1-1 0 0,1-1 0 0 0,-2 0 1 0 0,1 0-1 0 0,0-2 0 0 0,-2-6 2099 0 0,0 0 0 0 0,-3-12 0 0 0,1 8 949 0 0,3 13-2657 0 0,1-1 0 0 0,0 1-1 0 0,-1-1 1 0 0,0 1-1 0 0,1-1 1 0 0,-1 1 0 0 0,0-1-1 0 0,0 1 1 0 0,1-1 0 0 0,-1 1-1 0 0,0 0 1 0 0,-1 0 0 0 0,1-1-1 0 0,0 1 1 0 0,0 0 0 0 0,0 0-1 0 0,-1 0 1 0 0,1 0 0 0 0,0 0-1 0 0,-1 1 1 0 0,1-1 0 0 0,-3 0-1 0 0,3 1 106 0 0,1 1-382 0 0,0 1-1 0 0,-1-1 1 0 0,1 1-1 0 0,0-1 0 0 0,-1 1 1 0 0,1-1-1 0 0,-1 0 1 0 0,-1 3-1 0 0,-3 8 115 0 0,-3 29-31 0 0,2 0 0 0 0,2 0 0 0 0,2 72-1 0 0,2-104-256 0 0,-6 244 152 0 0,5-61 637 0 0,-4-90-987 0 0,-1-36 470 0 0,5-62-254 0 0,1 0 1 0 0,-1 0 0 0 0,0-1 0 0 0,0 1-1 0 0,-3 4 1 0 0,2-3 26 0 0,1-5-43 0 0,0 0 0 0 0,0 1 0 0 0,0-1 0 0 0,-1 0 0 0 0,1 0 0 0 0,0 0 0 0 0,0 0 0 0 0,0 0 0 0 0,0 0 0 0 0,-1 0 0 0 0,1-1 0 0 0,0 1 0 0 0,0 0 0 0 0,0 0 0 0 0,0-1-1 0 0,-2 0 1 0 0,-2-4 162 0 0,0 0-1 0 0,1 0 0 0 0,-1 0 0 0 0,1-1 0 0 0,0 0 0 0 0,0 0 0 0 0,1 0 0 0 0,0 0 1 0 0,-4-12-1 0 0,-13-21-256 0 0,10 22-13 0 0,1 0 0 0 0,-6-19-1 0 0,7 18 399 0 0,2 5 26 0 0,6 41-293 0 0,10 16-34 0 0,28 76-1 0 0,-35-112-1 0 0,1-1-1 0 0,-1 1 1 0 0,2-1-1 0 0,-1 0 0 0 0,1-1 1 0 0,10 12-1 0 0,-14-18 12 0 0,-1 1 0 0 0,1-1 0 0 0,0 1 0 0 0,0-1 0 0 0,0 0 0 0 0,0 1 0 0 0,0-1 0 0 0,0 0 0 0 0,-1 0 0 0 0,1 0 0 0 0,0 0 0 0 0,0 0 0 0 0,0 0 0 0 0,0 0 0 0 0,0 0 0 0 0,0 0 0 0 0,0 0 0 0 0,0 0 0 0 0,0-1 0 0 0,-1 1 0 0 0,1 0 0 0 0,0-1 0 0 0,0 1 0 0 0,0-1-1 0 0,0 1 1 0 0,-1 0 0 0 0,1-1 0 0 0,0 0 0 0 0,0 1 0 0 0,0-2 0 0 0,24-20 156 0 0,63-90 144 0 0,-47 58-219 0 0,4-13-1559 0 0,-2 3-571 0 0,-30 49 636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4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52 3224 0 0,'1'0'240'0'0,"0"0"-154"0"0,0 0 0 0 0,-1 0 1 0 0,1 0-1 0 0,0 0 0 0 0,0 0 1 0 0,-1 0-1 0 0,1-1 0 0 0,0 1 1 0 0,-1 0-1 0 0,1 0 0 0 0,-1-1 0 0 0,1 1 1 0 0,0 0-1 0 0,-1-1 0 0 0,1 1 1 0 0,-1-1-1 0 0,1 1 0 0 0,-1-1 0 0 0,1 1 1 0 0,-1-1-1 0 0,1 1 0 0 0,-1-1 1 0 0,1 0-1 0 0,2-3 1148 0 0,-2 4-999 0 0,-1 0 0 0 0,0-1 0 0 0,1 1 0 0 0,-1 0 0 0 0,0-1 0 0 0,1 1 0 0 0,-1-1 0 0 0,0 1 0 0 0,1-1 0 0 0,-1 1 0 0 0,0 0 0 0 0,0-1 0 0 0,0 1 0 0 0,1-1 0 0 0,-1 1 0 0 0,0-1 0 0 0,0 1 0 0 0,0-1 0 0 0,0 1 0 0 0,0-1 0 0 0,0 1 0 0 0,0-1 0 0 0,0 1 0 0 0,0-1 0 0 0,0 1 0 0 0,0-1 0 0 0,0 0 0 0 0,-4-14 4918 0 0,3 14-5088 0 0,1 0 1 0 0,-1 0-1 0 0,0 1 1 0 0,1-1-1 0 0,-1 0 0 0 0,0 0 1 0 0,0 1-1 0 0,1-1 0 0 0,-1 1 1 0 0,0-1-1 0 0,0 1 0 0 0,0-1 1 0 0,0 1-1 0 0,0-1 1 0 0,0 1-1 0 0,1 0 0 0 0,-1-1 1 0 0,0 1-1 0 0,0 0 0 0 0,0 0 1 0 0,0 0-1 0 0,0 0 0 0 0,0 0 1 0 0,-1 0-1 0 0,1 0 0 0 0,0 0 1 0 0,0 0-1 0 0,0 0 1 0 0,1 0-1 0 0,-1 1 0 0 0,0-1 1 0 0,-1 1-1 0 0,-4 0 206 0 0,1 1 0 0 0,0 0 0 0 0,0 0 0 0 0,-9 6 0 0 0,2 1-135 0 0,0 1 1 0 0,0 0-1 0 0,-9 13 1 0 0,11-13-108 0 0,-8 9-3 0 0,2 0-1 0 0,0 0 1 0 0,-16 28 0 0 0,27-38 83 0 0,-1 0-1 0 0,2 1 1 0 0,-1 0 0 0 0,1-1-1 0 0,1 2 1 0 0,0-1 0 0 0,0 0-1 0 0,1 1 1 0 0,0-1 0 0 0,0 14-1 0 0,2-22-51 0 0,0 0 0 0 0,0-1 1 0 0,0 1-1 0 0,0 0 0 0 0,0 0 0 0 0,1 0 0 0 0,-1-1 0 0 0,1 1 0 0 0,-1 0 0 0 0,1 0 0 0 0,0-1 1 0 0,-1 1-1 0 0,1-1 0 0 0,0 1 0 0 0,0-1 0 0 0,0 1 0 0 0,0-1 0 0 0,3 3 0 0 0,-3-3-26 0 0,1 0 0 0 0,-1-1-1 0 0,0 1 1 0 0,1 0 0 0 0,-1-1 0 0 0,1 0-1 0 0,-1 1 1 0 0,1-1 0 0 0,-1 0 0 0 0,1 0-1 0 0,-1 1 1 0 0,1-1 0 0 0,-1-1 0 0 0,1 1-1 0 0,-1 0 1 0 0,1 0 0 0 0,-1 0 0 0 0,1-1-1 0 0,-1 1 1 0 0,1-1 0 0 0,-1 1-1 0 0,2-2 1 0 0,4-2-5 0 0,0 1-1 0 0,0-2 1 0 0,-1 1 0 0 0,0-1-1 0 0,0 0 1 0 0,0 0-1 0 0,0-1 1 0 0,-1 0-1 0 0,0 0 1 0 0,0 0 0 0 0,6-11-1 0 0,4-9 514 0 0,19-44 0 0 0,-31 64-468 0 0,16-40 336 0 0,10-20-307 0 0,-23 52 208 0 0,-5 11-204 0 0,0 0 0 0 0,0 0 0 0 0,0 1 0 0 0,1-1 1 0 0,-1 1-1 0 0,3-4 0 0 0,-3 5-34 0 0,0 0 0 0 0,0 0 0 0 0,1-1 0 0 0,-2 1 0 0 0,1-1 0 0 0,0 1 0 0 0,0-1 0 0 0,0 1 0 0 0,-1-1 0 0 0,1 0 0 0 0,0-2 0 0 0,6 19 66 0 0,3 60 243 0 0,-1 76 1 0 0,-7-112-326 0 0,0-16-29 0 0,1-1 0 0 0,10 32 0 0 0,-13-52-26 0 0,0-1 0 0 0,1 1 0 0 0,-1-1 0 0 0,1 0 0 0 0,0 1 0 0 0,-1-1 0 0 0,1 0 0 0 0,0 0-1 0 0,0 1 1 0 0,0-1 0 0 0,0 0 0 0 0,0 0 0 0 0,0 0 0 0 0,2 1 0 0 0,-3-2-68 0 0,1 0-1 0 0,0 0 1 0 0,0 0 0 0 0,0 0 0 0 0,0 0-1 0 0,0-1 1 0 0,-1 1 0 0 0,1 0-1 0 0,0-1 1 0 0,0 1 0 0 0,0 0-1 0 0,-1-1 1 0 0,1 1 0 0 0,0-1-1 0 0,0 1 1 0 0,-1-1 0 0 0,2 0 0 0 0,-2 0-45 0 0,5-3-515 0 0,0-1 0 0 0,-1 1 0 0 0,1-1 1 0 0,-1 0-1 0 0,5-8 0 0 0,-7 10 347 0 0,12-17-1630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5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0 13824 0 0,'0'0'1246'0'0,"-17"8"1861"0"0,9-4-2132 0 0,1 0 0 0 0,-1 1 1 0 0,1 0-1 0 0,-11 9 0 0 0,9-5-616 0 0,0 0 0 0 0,1 0 0 0 0,0 1 0 0 0,1 0 0 0 0,0 0-1 0 0,0 0 1 0 0,1 1 0 0 0,-9 22 0 0 0,14-28-159 0 0,-1 0 0 0 0,0 1 0 0 0,1-1 0 0 0,0 1 0 0 0,0 9 0 0 0,0-13-160 0 0,1 0-1 0 0,0 0 1 0 0,1 0 0 0 0,-1 0-1 0 0,0 0 1 0 0,0 0 0 0 0,1 0-1 0 0,-1 0 1 0 0,1 0 0 0 0,0-1-1 0 0,0 1 1 0 0,-1 0 0 0 0,1 0-1 0 0,0-1 1 0 0,1 1-1 0 0,-1 0 1 0 0,0-1 0 0 0,3 4-1 0 0,-2-4-17 0 0,0 0-1 0 0,0 0 0 0 0,1 0 0 0 0,-1 0 0 0 0,0-1 0 0 0,1 1 0 0 0,-1-1 0 0 0,0 1 0 0 0,1-1 0 0 0,-1 0 0 0 0,1 0 0 0 0,-1 0 1 0 0,5 0-1 0 0,31-6 249 0 0,-37 6-265 0 0,13-3 143 0 0,0 2-1 0 0,0 0 1 0 0,0 0-1 0 0,-1 1 1 0 0,17 3-1 0 0,-28-3-134 0 0,0 0 0 0 0,0 1 0 0 0,0-1 0 0 0,0 1 0 0 0,0-1-1 0 0,0 1 1 0 0,0 0 0 0 0,0 0 0 0 0,0 0 0 0 0,0 0-1 0 0,-1 0 1 0 0,1 0 0 0 0,0 0 0 0 0,-1 1 0 0 0,1-1-1 0 0,-1 1 1 0 0,1-1 0 0 0,-1 1 0 0 0,0 0 0 0 0,1-1 0 0 0,-1 1-1 0 0,0 0 1 0 0,0 0 0 0 0,0 0 0 0 0,0 0 0 0 0,-1 0-1 0 0,1 0 1 0 0,-1 0 0 0 0,1 0 0 0 0,-1 0 0 0 0,1 3 0 0 0,-1 1 9 0 0,0 0 0 0 0,0-1 1 0 0,-1 1-1 0 0,1 0 0 0 0,-1-1 1 0 0,0 1-1 0 0,-1-1 0 0 0,0 1 1 0 0,1-1-1 0 0,-6 11 0 0 0,2-7-25 0 0,0 0 0 0 0,-1 0 0 0 0,0 0 0 0 0,0 0 0 0 0,-1-1 0 0 0,0 0-1 0 0,0 0 1 0 0,-1-1 0 0 0,0 0 0 0 0,-14 9 0 0 0,9-8-162 0 0,-28 15-537 0 0,39-21 404 0 0,-1-1-1 0 0,0 0 1 0 0,0 0 0 0 0,0 0-1 0 0,1-1 1 0 0,-1 1 0 0 0,0-1-1 0 0,0 0 1 0 0,0 1 0 0 0,0-1-1 0 0,0 0 1 0 0,-5-1 0 0 0,8 1 210 0 0,0 0 0 0 0,0 0 0 0 0,-1 0 1 0 0,1 0-1 0 0,0-1 0 0 0,0 1 0 0 0,-1 0 0 0 0,1 0 1 0 0,0 0-1 0 0,0 0 0 0 0,-1 0 0 0 0,1 0 1 0 0,0-1-1 0 0,0 1 0 0 0,-1 0 0 0 0,1 0 1 0 0,0 0-1 0 0,0-1 0 0 0,0 1 0 0 0,0 0 1 0 0,-1 0-1 0 0,1 0 0 0 0,0-1 0 0 0,0 1 1 0 0,0 0-1 0 0,0 0 0 0 0,0-1 0 0 0,0 1 1 0 0,0 0-1 0 0,0-1 0 0 0,0 1 0 0 0,-1 0 1 0 0,1 0-1 0 0,0-1 0 0 0,0 1 0 0 0,1 0 0 0 0,-1 0 1 0 0,0-1-1 0 0,0-8-1763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5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5064 0 0,'0'0'389'0'0,"-9"3"643"0"0,-3 0 4380 0 0,9-3-4228 0 0,0 1-1 0 0,0 0 1 0 0,1 1-1 0 0,-1-1 1 0 0,0 0-1 0 0,0 1 1 0 0,-3 2-1 0 0,-1 1-278 0 0,-1 1-1 0 0,-11 12 0 0 0,16-15-704 0 0,0 0 0 0 0,1 0 1 0 0,-1 0-1 0 0,1 0 0 0 0,0 0 0 0 0,0 1 1 0 0,0-1-1 0 0,0 1 0 0 0,1 0 0 0 0,-1-1 0 0 0,1 1 1 0 0,0 0-1 0 0,0 0 0 0 0,0 6 0 0 0,1-7-93 0 0,0 1 0 0 0,0-1 0 0 0,1 0 0 0 0,-1 0-1 0 0,1 0 1 0 0,0 0 0 0 0,0 0 0 0 0,0 0 0 0 0,1 0 0 0 0,-1 0-1 0 0,0-1 1 0 0,1 1 0 0 0,0 0 0 0 0,0-1 0 0 0,0 1 0 0 0,0-1-1 0 0,0 1 1 0 0,4 2 0 0 0,0 0 30 0 0,0-1 0 0 0,1 0 1 0 0,-1 0-1 0 0,1-1 0 0 0,0 0 0 0 0,0 0 0 0 0,8 2 0 0 0,10 5 535 0 0,-20-8-587 0 0,-1 0 0 0 0,1 0 0 0 0,-1 1 0 0 0,1 0 0 0 0,-1 0-1 0 0,0 0 1 0 0,5 5 0 0 0,-8-6-83 0 0,1-1 1 0 0,-1 0-1 0 0,0 1 0 0 0,0 0 0 0 0,0-1 1 0 0,0 1-1 0 0,0 0 0 0 0,0-1 0 0 0,-1 1 1 0 0,1 0-1 0 0,0 0 0 0 0,-1 0 0 0 0,0-1 0 0 0,1 1 1 0 0,-1 0-1 0 0,0 0 0 0 0,0 0 0 0 0,0 0 1 0 0,0 0-1 0 0,0 0 0 0 0,-1 3 0 0 0,-1 2-6 0 0,0 0 0 0 0,-1-1-1 0 0,0 1 1 0 0,0 0 0 0 0,-1-1-1 0 0,0 1 1 0 0,0-1 0 0 0,0 0-1 0 0,-1-1 1 0 0,-6 8 0 0 0,2-5-484 0 0,0 0 1 0 0,0-1-1 0 0,0 0 0 0 0,-1-1 1 0 0,-18 10-1 0 0,9-8-1196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6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4608 0 0,'0'0'14531'0'0,"0"2"-13656"0"0,-2 49 1587 0 0,-16 82-1 0 0,-1 16-2141 0 0,19-113-1911 0 0,0-34 668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6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30 14280 0 0,'-11'-10'632'0'0,"6"5"136"0"0,-1 1-616 0 0,0-2-152 0 0,1 6 0 0 0,-1-3 0 0 0,4 1 1159 0 0,-5 4 209 0 0,5 1 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6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35 3680 0 0,'-6'-5'8731'0'0,"-2"-2"-6248"0"0,1-3-185 0 0,7 9-2176 0 0,-1 0 0 0 0,1 1 0 0 0,0-1 0 0 0,0 0 0 0 0,-1 1 0 0 0,1-1 0 0 0,0 1 0 0 0,-1-1 0 0 0,1 1 0 0 0,-1-1 0 0 0,1 1 0 0 0,0-1 0 0 0,-1 1 0 0 0,1-1 0 0 0,-1 1 0 0 0,0-1 0 0 0,1 1 0 0 0,-1 0 0 0 0,1-1 0 0 0,-1 1 1 0 0,0 0-1 0 0,1-1 0 0 0,-1 1 0 0 0,1 0 0 0 0,-1 0 0 0 0,0 0 0 0 0,1 0 0 0 0,-1 0 0 0 0,0-1 0 0 0,0 1 0 0 0,1 0 0 0 0,-1 1 0 0 0,0-1 0 0 0,1 0 0 0 0,-1 0 0 0 0,0 0 0 0 0,1 0 0 0 0,-1 0 0 0 0,1 1 0 0 0,-1-1 0 0 0,0 0 0 0 0,0 1 0 0 0,-6 2 145 0 0,1 1-1 0 0,0 0 0 0 0,0 1 1 0 0,0-1-1 0 0,0 1 1 0 0,0 0-1 0 0,1 1 0 0 0,0-1 1 0 0,-7 11-1 0 0,-2 5-26 0 0,-17 34-1 0 0,29-50-171 0 0,-1 0 1 0 0,1 0 0 0 0,0 0-1 0 0,1 1 1 0 0,-1-1-1 0 0,1 1 1 0 0,0-1 0 0 0,0 1-1 0 0,1 0 1 0 0,-1-1-1 0 0,1 1 1 0 0,1-1-1 0 0,-1 1 1 0 0,1 0 0 0 0,1 6-1 0 0,0-7-12 0 0,0 0 0 0 0,0-1 0 0 0,0 1 0 0 0,0-1 1 0 0,0 0-1 0 0,5 6 0 0 0,-5-9-47 0 0,-1 1 0 0 0,0-1 0 0 0,1 0 0 0 0,-1 0 0 0 0,1 0 0 0 0,-1 0 0 0 0,1 0 0 0 0,-1 0 0 0 0,1 0 0 0 0,0-1 0 0 0,0 1 0 0 0,-1-1 1 0 0,1 1-1 0 0,0-1 0 0 0,0 1 0 0 0,0-1 0 0 0,-1 0 0 0 0,1 0 0 0 0,0 0 0 0 0,0 0 0 0 0,2-1 0 0 0,-1 1 22 0 0,1-1-1 0 0,0 0 1 0 0,-1 0 0 0 0,0 0-1 0 0,1-1 1 0 0,-1 1-1 0 0,0-1 1 0 0,1 0-1 0 0,-1 1 1 0 0,0-1 0 0 0,0-1-1 0 0,-1 1 1 0 0,1 0-1 0 0,0-1 1 0 0,-1 0 0 0 0,1 1-1 0 0,-1-1 1 0 0,0 0-1 0 0,0 0 1 0 0,2-4 0 0 0,3-8 156 0 0,0 0 0 0 0,-1 0 0 0 0,6-21 0 0 0,-1 3 214 0 0,19-29 162 0 0,-29 62-562 0 0,-1-1-1 0 0,0 1 1 0 0,0 0 0 0 0,0 0 0 0 0,1 0-1 0 0,-1 0 1 0 0,0-1 0 0 0,0 1 0 0 0,0 0-1 0 0,1 0 1 0 0,-1 0 0 0 0,0 0 0 0 0,0 0 0 0 0,1 0-1 0 0,-1 0 1 0 0,0 0 0 0 0,0 0 0 0 0,1 0-1 0 0,-1 0 1 0 0,0 0 0 0 0,0 0 0 0 0,1 0-1 0 0,-1 0 1 0 0,0 0 0 0 0,0 0 0 0 0,1 0 0 0 0,-1 0-1 0 0,0 0 1 0 0,0 0 0 0 0,1 0 0 0 0,-1 0-1 0 0,0 1 1 0 0,0-1 0 0 0,0 0 0 0 0,1 0-1 0 0,-1 0 1 0 0,0 0 0 0 0,0 1 0 0 0,0-1 0 0 0,0 0-1 0 0,1 0 1 0 0,-1 0 0 0 0,0 1 0 0 0,0-1-1 0 0,8 9 19 0 0,-4 1 188 0 0,0 0 1 0 0,-1 0-1 0 0,0 0 1 0 0,-1 0-1 0 0,0 0 0 0 0,-1 1 1 0 0,0-1-1 0 0,-1 19 1 0 0,-1 9-190 0 0,-1 0 0 0 0,-2 0 1 0 0,-2 0-1 0 0,-2 0 1 0 0,-1-1-1 0 0,-2 0 0 0 0,-1-1 1 0 0,-31 62-1 0 0,39-91-12 0 0,0 0 1 0 0,-1-1-1 0 0,1 1 0 0 0,-1-1 0 0 0,-1 0 1 0 0,1-1-1 0 0,-13 11 0 0 0,15-14-17 0 0,1 0-1 0 0,-1-1 1 0 0,0 1 0 0 0,1 0-1 0 0,-1-1 1 0 0,0 1-1 0 0,0-1 1 0 0,0 0-1 0 0,0 0 1 0 0,0 0 0 0 0,0-1-1 0 0,0 1 1 0 0,-1-1-1 0 0,1 1 1 0 0,0-1-1 0 0,0 0 1 0 0,0 0-1 0 0,-1-1 1 0 0,1 1 0 0 0,0-1-1 0 0,-6-1 1 0 0,8 1-157 0 0,-1 0 1 0 0,1 1-1 0 0,0-1 1 0 0,0 0-1 0 0,0 0 0 0 0,0 0 1 0 0,0 0-1 0 0,0 0 1 0 0,0 0-1 0 0,0 0 1 0 0,0 0-1 0 0,1-1 1 0 0,-1 1-1 0 0,0 0 1 0 0,1 0-1 0 0,-1-1 0 0 0,1 1 1 0 0,-1 0-1 0 0,1-1 1 0 0,0 1-1 0 0,-1 0 1 0 0,1-1-1 0 0,0 1 1 0 0,0-1-1 0 0,0 1 0 0 0,0-1 1 0 0,0 1-1 0 0,1 0 1 0 0,-1-1-1 0 0,0 1 1 0 0,1 0-1 0 0,-1-1 1 0 0,1-1-1 0 0,1-3-706 0 0,0 1-1 0 0,0-1 1 0 0,1 0 0 0 0,0 1-1 0 0,0 0 1 0 0,5-8 0 0 0,5-3-6507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7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0 374 17503 0 0,'0'0'1759'0'0,"10"-5"-1458"0"0,-8 3 97 0 0,1-1-1 0 0,-1 1 0 0 0,0 0 0 0 0,0-1 0 0 0,1 1 1 0 0,-1-1-1 0 0,-1 0 0 0 0,1 1 0 0 0,0-1 0 0 0,1-4 1 0 0,13-35 2896 0 0,-12 28-2791 0 0,19-53 450 0 0,-7 20-48 0 0,-7 17-342 0 0,-3 19-249 0 0,-5 20-131 0 0,1 7-200 0 0,1 1 18 0 0,19 67-3 0 0,-18-72 4 0 0,0 0 1 0 0,1 0-1 0 0,1-1 0 0 0,12 21 1 0 0,-16-30 4 0 0,-1 0 1 0 0,1 0 0 0 0,-1 0 0 0 0,1 0-1 0 0,0-1 1 0 0,-1 1 0 0 0,1 0 0 0 0,0-1-1 0 0,0 0 1 0 0,0 1 0 0 0,0-1 0 0 0,0 0-1 0 0,1 0 1 0 0,-1 0 0 0 0,0 0 0 0 0,5 1-1 0 0,-5-2 4 0 0,0 0 0 0 0,0 0 0 0 0,0 0 0 0 0,1-1 0 0 0,-1 1 0 0 0,0 0 0 0 0,0-1-1 0 0,0 1 1 0 0,0-1 0 0 0,0 0 0 0 0,0 0 0 0 0,0 0 0 0 0,0 0 0 0 0,0 0 0 0 0,-1 0 0 0 0,1 0-1 0 0,0-1 1 0 0,-1 1 0 0 0,3-3 0 0 0,6-8 30 0 0,-1 0-1 0 0,-1 0 1 0 0,0-1-1 0 0,-1 0 1 0 0,-1 0-1 0 0,8-22 1 0 0,0 4 3 0 0,7-17-2015 0 0,23-77 0 0 0,-38 100-215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8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1 350 8864 0 0,'11'-4'406'0'0,"-9"3"964"0"0,10 2 5048 0 0,-6 0-6142 0 0,-4-1 69 0 0,0 1 0 0 0,0-1 0 0 0,0 0-1 0 0,0 0 1 0 0,0 0 0 0 0,0 0 0 0 0,0-1 0 0 0,0 1 0 0 0,0-1-1 0 0,0 1 1 0 0,1-1 0 0 0,-2 0 0 0 0,1 1 0 0 0,3-3 0 0 0,-2 1-37 0 0,0 0 1 0 0,0-1-1 0 0,0 1 1 0 0,0-1 0 0 0,-1 0-1 0 0,1 0 1 0 0,3-6-1 0 0,7-13 472 0 0,-1 0 0 0 0,17-43 0 0 0,-17 37-310 0 0,23-42 0 0 0,-33 67-424 0 0,0 0-30 0 0,-1 1 0 0 0,0 0 0 0 0,1-1 0 0 0,-1 1 0 0 0,1 0 0 0 0,-1 0 0 0 0,1 0 0 0 0,0 0 0 0 0,0 0 0 0 0,0 0 0 0 0,0 1 0 0 0,1-1-1 0 0,-1 1 1 0 0,5-3 0 0 0,-7 4-15 0 0,1 0-1 0 0,-1 0 1 0 0,1 1-1 0 0,0-1 0 0 0,-1 0 1 0 0,1 0-1 0 0,-1 0 1 0 0,1 1-1 0 0,-1-1 1 0 0,1 0-1 0 0,-1 1 0 0 0,1-1 1 0 0,-1 0-1 0 0,1 1 1 0 0,-1-1-1 0 0,1 1 0 0 0,-1-1 1 0 0,0 1-1 0 0,1-1 1 0 0,-1 1-1 0 0,0-1 0 0 0,1 1 1 0 0,-1-1-1 0 0,0 1 1 0 0,0-1-1 0 0,0 1 0 0 0,1 0 1 0 0,-1 0-1 0 0,7 21-1 0 0,-7-20 1 0 0,3 14 0 0 0,-1 0 0 0 0,-1 1 0 0 0,-1 28 0 0 0,0 7 0 0 0,1-13 0 0 0,-1-24 0 0 0,0 1 0 0 0,5 22 0 0 0,-4-31 0 0 0,0-1 0 0 0,0-1 0 0 0,0 1 0 0 0,0 0 0 0 0,4 8 0 0 0,-5-13 0 0 0,1-1 0 0 0,-1 1 0 0 0,0-1 0 0 0,1 1 0 0 0,-1-1 0 0 0,0 1 0 0 0,1-1 0 0 0,-1 1 0 0 0,0-1 0 0 0,1 0 0 0 0,-1 1 0 0 0,1-1 0 0 0,-1 0 0 0 0,1 1 0 0 0,-1-1 0 0 0,1 0 0 0 0,-1 1 0 0 0,1-1 0 0 0,-1 0 0 0 0,1 0 0 0 0,0 1 0 0 0,0-2 0 0 0,0 1 0 0 0,0 0 0 0 0,0 0 0 0 0,0-1 0 0 0,0 1 0 0 0,0 0 0 0 0,0-1 0 0 0,-1 1 0 0 0,1-1 0 0 0,0 1 0 0 0,0-1 0 0 0,0 1 0 0 0,-1-1 0 0 0,1 0 0 0 0,0 1 0 0 0,-1-1 0 0 0,1 0 0 0 0,0-1 0 0 0,8-9 35 0 0,0-2 1 0 0,-1 1-1 0 0,-1-1 0 0 0,8-17 0 0 0,19-58 145 0 0,-9 18 91 0 0,-11 32-3 0 0,-11 28-169 0 0,0 1 1 0 0,0 0 0 0 0,1 0 0 0 0,0 0-1 0 0,0 1 1 0 0,1-1 0 0 0,0 1-1 0 0,11-13 1 0 0,-11 16-11 0 0,-3 4-73 0 0,-1-1 0 0 0,0 0 0 0 0,1 1 0 0 0,-1-1 0 0 0,1 1 0 0 0,-1 0 0 0 0,1-1 0 0 0,0 1 0 0 0,0 0 0 0 0,0 0 0 0 0,-1 0 0 0 0,1 0 0 0 0,0 1 0 0 0,0-1 0 0 0,0 0 0 0 0,3 0 0 0 0,4 17 703 0 0,-6-11-713 0 0,-1 1 0 0 0,0-1 0 0 0,-1 1 0 0 0,1-1 0 0 0,-1 1 0 0 0,0 0 0 0 0,-1 0 1 0 0,1-1-1 0 0,-1 9 0 0 0,2 21-62 0 0,2-10 93 0 0,-3-11 22 0 0,1 0 0 0 0,1 1 1 0 0,0-1-1 0 0,1 0 0 0 0,7 15 0 0 0,-10-26-50 0 0,1 0-1 0 0,-1 0 0 0 0,1 0 1 0 0,0 0-1 0 0,-1-1 0 0 0,1 1 1 0 0,1-1-1 0 0,-1 0 1 0 0,0 1-1 0 0,0-1 0 0 0,1 0 1 0 0,0 0-1 0 0,-1 0 0 0 0,1-1 1 0 0,0 1-1 0 0,0-1 0 0 0,0 1 1 0 0,0-1-1 0 0,0 0 0 0 0,0 0 1 0 0,0-1-1 0 0,0 1 1 0 0,0 0-1 0 0,0-1 0 0 0,1 0 1 0 0,-1 0-1 0 0,0 0 0 0 0,0 0 1 0 0,5-1-1 0 0,-2 0-50 0 0,0 0 0 0 0,-1-1-1 0 0,1 0 1 0 0,0 0 0 0 0,-1 0 0 0 0,1-1-1 0 0,-1 0 1 0 0,1 0 0 0 0,8-7 0 0 0,3-4-351 0 0,21-23 0 0 0,1 0 0 0 0,-36 35 266 0 0,4-4-322 0 0,0 1 1 0 0,11-8-1 0 0,-16 12 411 0 0,-1 0 0 0 0,1 0 0 0 0,-1 1 0 0 0,1-1 0 0 0,-1 0 0 0 0,1 1 0 0 0,-1-1 0 0 0,1 1 0 0 0,0 0 0 0 0,-1-1 0 0 0,1 1-1 0 0,0 0 1 0 0,-1 0 0 0 0,1 0 0 0 0,0 0 0 0 0,-1 1 0 0 0,1-1 0 0 0,0 0 0 0 0,-1 1 0 0 0,3 0 0 0 0,-1 1 74 0 0,0-1 1 0 0,1 1-1 0 0,0-1 1 0 0,-1 1-1 0 0,1-1 1 0 0,6 1-1 0 0,-8-2 50 0 0,-1 0 0 0 0,1 0-1 0 0,-1 0 1 0 0,1-1-1 0 0,-1 1 1 0 0,1 0 0 0 0,-1-1-1 0 0,1 1 1 0 0,-1-1 0 0 0,0 1-1 0 0,1-1 1 0 0,-1 0-1 0 0,0 0 1 0 0,1 0 0 0 0,-1 1-1 0 0,0-1 1 0 0,0 0 0 0 0,0 0-1 0 0,2-3 1 0 0,1-1 40 0 0,0 0-1 0 0,0 0 1 0 0,-1-1 0 0 0,0 0 0 0 0,0 0 0 0 0,0 0-1 0 0,-1 0 1 0 0,0 0 0 0 0,0 0 0 0 0,0-1 0 0 0,-1 1-1 0 0,0 0 1 0 0,0-10 0 0 0,-1 14-116 0 0,0-1-1 0 0,0 1 1 0 0,0 0-1 0 0,-1 0 1 0 0,1 0-1 0 0,-1-1 1 0 0,0 1 0 0 0,1 0-1 0 0,-1 0 1 0 0,0 0-1 0 0,0 0 1 0 0,0 0 0 0 0,-1 0-1 0 0,1 0 1 0 0,0 1-1 0 0,-1-1 1 0 0,1 0-1 0 0,-1 1 1 0 0,1-1 0 0 0,-1 1-1 0 0,0-1 1 0 0,0 1-1 0 0,0 0 1 0 0,0 0-1 0 0,0 0 1 0 0,0 0 0 0 0,0 0-1 0 0,0 0 1 0 0,0 0-1 0 0,0 1 1 0 0,0-1 0 0 0,-3 1-1 0 0,0-1-12 0 0,1 0 0 0 0,0 1 0 0 0,-1 0 0 0 0,1 0 0 0 0,-1 0 0 0 0,1 0-1 0 0,-1 1 1 0 0,1 0 0 0 0,-1 0 0 0 0,1 0 0 0 0,0 0 0 0 0,0 1 0 0 0,-1 0 0 0 0,1 0 0 0 0,-4 3 0 0 0,-2 1 82 0 0,1 1 0 0 0,0 0 0 0 0,-12 14 0 0 0,17-17-57 0 0,1 1-1 0 0,-1 0 1 0 0,1 0-1 0 0,0 1 0 0 0,0-1 1 0 0,1 1-1 0 0,-1-1 1 0 0,-1 8-1 0 0,2-4-27 0 0,-1 0 1 0 0,2 1-1 0 0,-1-1 0 0 0,1 0 1 0 0,1 0-1 0 0,0 1 0 0 0,1 9 1 0 0,-1-16-4 0 0,0 0 0 0 0,1 0 0 0 0,-1 1 0 0 0,1-1 0 0 0,0 0 1 0 0,0 0-1 0 0,0 0 0 0 0,1-1 0 0 0,-1 1 0 0 0,0 0 0 0 0,1 0 0 0 0,0-1 1 0 0,0 1-1 0 0,0-1 0 0 0,0 1 0 0 0,0-1 0 0 0,0 0 0 0 0,1 0 0 0 0,-1 0 1 0 0,1 0-1 0 0,0-1 0 0 0,-1 1 0 0 0,1 0 0 0 0,4 1 0 0 0,2-1-288 0 0,0 1-1 0 0,1-1 0 0 0,-1-1 0 0 0,0 1 1 0 0,1-2-1 0 0,-1 1 0 0 0,16-2 0 0 0,1-2-2292 0 0,38-9 0 0 0,-43 7-253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8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1 14280 0 0,'-11'6'1528'0'0,"8"-5"-888"0"0,1 1 1 0 0,0 0-1 0 0,0 0 1 0 0,0 1-1 0 0,0-1 1 0 0,0 0-1 0 0,1 1 1 0 0,-1-1-1 0 0,1 1 1 0 0,0-1-1 0 0,-2 4 1 0 0,-10 35 1872 0 0,9-27-2499 0 0,-34 93 992 0 0,-9 30-434 0 0,44-126-722 0 0,-2 8-640 0 0,6-7-2548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8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1 728 15120 0 0,'0'0'3503'0'0,"3"-11"-1020"0"0,42-94 4185 0 0,-20 41-5161 0 0,-17 43-731 0 0,0-1 1 0 0,16-25-1 0 0,-24 46-878 0 0,6 34 301 0 0,-1-11-99 0 0,-3-5-100 0 0,1-1 0 0 0,5 18 0 0 0,-6-28 0 0 0,1 0 0 0 0,-1 1 0 0 0,1-1 0 0 0,0 0 0 0 0,0 0 0 0 0,1-1 0 0 0,8 11 0 0 0,-8-12 0 0 0,0 0 0 0 0,-1 0 0 0 0,1 0 0 0 0,1-1 0 0 0,-1 1 0 0 0,8 3 0 0 0,-9-6 0 0 0,-1 0 0 0 0,0 0 0 0 0,1 0 0 0 0,-1-1 0 0 0,0 1 0 0 0,1-1 0 0 0,-1 0 0 0 0,1 0 0 0 0,-1 0 0 0 0,1 0 0 0 0,-1 0 0 0 0,1 0 0 0 0,-1-1 0 0 0,1 1 0 0 0,-1-1 0 0 0,0 0 0 0 0,3-1 0 0 0,1 0-132 0 0,0-1-1 0 0,-1 0 0 0 0,1-1 1 0 0,-1 0-1 0 0,0 1 1 0 0,-1-2-1 0 0,1 1 1 0 0,0 0-1 0 0,-1-1 1 0 0,0 0-1 0 0,0 0 1 0 0,-1 0-1 0 0,6-10 1 0 0,0-4-672 0 0,0 0 0 0 0,12-38 1 0 0,-7 2-4013 0 0,13-101 1 0 0,-21 114 3716 0 0,2-52-174 0 0,-2 8 2332 0 0,3 19 3410 0 0,-9 66-4375 0 0,0 1 1 0 0,0 0-1 0 0,0 0 1 0 0,0 0-1 0 0,0 0 1 0 0,0-1-1 0 0,0 1 1 0 0,0 0-1 0 0,0 0 0 0 0,0 0 1 0 0,0 0-1 0 0,0-1 1 0 0,0 1-1 0 0,1 0 1 0 0,-1 0-1 0 0,0 0 1 0 0,0 0-1 0 0,0 0 0 0 0,0-1 1 0 0,0 1-1 0 0,0 0 1 0 0,0 0-1 0 0,0 0 1 0 0,1 0-1 0 0,-1 0 1 0 0,0 0-1 0 0,0 0 0 0 0,0 0 1 0 0,0-1-1 0 0,0 1 1 0 0,1 0-1 0 0,-1 0 1 0 0,0 0-1 0 0,0 0 1 0 0,0 0-1 0 0,0 0 0 0 0,0 0 1 0 0,1 0-1 0 0,4 5 1258 0 0,3 9-527 0 0,-5 1-383 0 0,0 1 0 0 0,0 0 0 0 0,-2-1 0 0 0,0 1 0 0 0,-1 20-1 0 0,0 5-68 0 0,20 292 1116 0 0,-10-271-1773 0 0,-6-45-2805 0 0,-1-1-3580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19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25455 0 0,'8'-3'557'0'0,"0"0"0"0"0,0 0 0 0 0,1 1 0 0 0,-1 1 0 0 0,0 0 0 0 0,11-1 0 0 0,72-1-33 0 0,-45 3-3703 0 0,-4-2-3449 0 0,-16 0-2011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0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270 203 9992 0 0,'0'0'222'0'0,"5"-14"550"0"0,-3 10-514 0 0,1-1-1 0 0,-1 1 1 0 0,0 0-1 0 0,0-1 1 0 0,-1 0-1 0 0,0 1 0 0 0,1-1 1 0 0,-1 0-1 0 0,-1 0 1 0 0,1 1-1 0 0,-1-10 1 0 0,0 14-244 0 0,-1-6 452 0 0,0 0 0 0 0,0 0 1 0 0,-1 1-1 0 0,0-1 0 0 0,0 1 0 0 0,-4-8 1 0 0,5 12-272 0 0,0-1 0 0 0,0 1 0 0 0,-1-1 1 0 0,1 1-1 0 0,-1-1 0 0 0,1 1 0 0 0,-1 0 0 0 0,0 0 1 0 0,1 0-1 0 0,-1 0 0 0 0,0 0 0 0 0,0 0 0 0 0,1 0 1 0 0,-1 1-1 0 0,0-1 0 0 0,0 0 0 0 0,0 1 0 0 0,0 0 1 0 0,0-1-1 0 0,0 1 0 0 0,0 0 0 0 0,-4 0 0 0 0,-4 1-86 0 0,0 0-1 0 0,0 0 1 0 0,0 1-1 0 0,0 0 1 0 0,1 1-1 0 0,-1 0 1 0 0,0 1-1 0 0,1 0 1 0 0,0 0-1 0 0,0 1 0 0 0,0 0 1 0 0,1 1-1 0 0,-1-1 1 0 0,1 2-1 0 0,1-1 1 0 0,-1 1-1 0 0,-12 16 1 0 0,13-15-11 0 0,1 0 1 0 0,0 1-1 0 0,1-1 0 0 0,-1 2 1 0 0,2-1-1 0 0,-1 0 1 0 0,1 1-1 0 0,1 0 0 0 0,0 0 1 0 0,0 0-1 0 0,1 0 1 0 0,0 1-1 0 0,1-1 1 0 0,0 1-1 0 0,0-1 0 0 0,2 1 1 0 0,1 14-1 0 0,-1-19-25 0 0,0-1 1 0 0,0 1-1 0 0,1 0 0 0 0,0-1 0 0 0,0 0 0 0 0,1 1 0 0 0,-1-1 0 0 0,1 0 0 0 0,0 0 1 0 0,1-1-1 0 0,-1 1 0 0 0,1 0 0 0 0,6 5 0 0 0,-7-7-16 0 0,1 0 0 0 0,0-1 0 0 0,-1 1 0 0 0,1-1 0 0 0,0 0 0 0 0,1 0-1 0 0,-1 0 1 0 0,0 0 0 0 0,0-1 0 0 0,1 1 0 0 0,-1-1 0 0 0,1 0 0 0 0,-1-1 0 0 0,1 1 0 0 0,-1-1-1 0 0,1 0 1 0 0,6-1 0 0 0,0 0-55 0 0,0-2 0 0 0,0 1-1 0 0,0-2 1 0 0,0 1 0 0 0,0-1 0 0 0,-1-1 0 0 0,0 0-1 0 0,0-1 1 0 0,0 0 0 0 0,0 0 0 0 0,12-12-1 0 0,-5 3-22 0 0,-1 0 0 0 0,-1-1-1 0 0,-1-1 1 0 0,25-37 0 0 0,-27 34-851 0 0,-1 0 1 0 0,-1-1-1 0 0,14-42 0 0 0,-18 44-1460 0 0,-1 0 0 0 0,3-31-1 0 0,-5 3-2421 0 0,-3 46 4303 0 0,-1 1 76 0 0,1 1 385 0 0,-1-1-1 0 0,1 0 1 0 0,-1 0-1 0 0,1 1 1 0 0,0-1-1 0 0,-1 0 1 0 0,1 1-1 0 0,-1-1 0 0 0,1 0 1 0 0,0 1-1 0 0,-1-1 1 0 0,1 1-1 0 0,0-1 1 0 0,0 0-1 0 0,-1 1 0 0 0,1-1 1 0 0,0 1-1 0 0,0-1 1 0 0,0 1-1 0 0,0-1 1 0 0,-1 2-1 0 0,-2 13 589 0 0,3-13-418 0 0,-1 5 350 0 0,1-1 0 0 0,0 1 0 0 0,0-1 0 0 0,0 1 0 0 0,1-1 0 0 0,0 0 0 0 0,0 1 0 0 0,1-1 0 0 0,0 0 0 0 0,4 9 0 0 0,5 23 603 0 0,-7-15-724 0 0,28 181 1573 0 0,-22-99-1215 0 0,2 72 1605 0 0,-12-147-1864 0 0,-1-20 344 0 0,1-10-817 0 0,0 0 0 0 0,0 0 0 0 0,-1 0 0 0 0,1 0 1 0 0,0 0-1 0 0,0 0 0 0 0,0 0 0 0 0,0 0 0 0 0,0 0 0 0 0,0 0 0 0 0,0 0 0 0 0,0 0 0 0 0,0 0 1 0 0,0 0-1 0 0,0 0 0 0 0,0 0 0 0 0,0 0 0 0 0,0 0 0 0 0,0 0 0 0 0,0 0 0 0 0,0 0 0 0 0,0 0 1 0 0,0 0-1 0 0,-1 0 0 0 0,1 0 0 0 0,-38-203 1332 0 0,34 181-1316 0 0,0-6 2 0 0,1 0-1 0 0,2-1 0 0 0,0 1 0 0 0,2-1 0 0 0,1 1 1 0 0,10-49-1 0 0,-9 66 3 0 0,0 1 0 0 0,1-1 0 0 0,0 1 0 0 0,1 0 1 0 0,0 1-1 0 0,0-1 0 0 0,1 1 0 0 0,0 0 0 0 0,1 0 0 0 0,9-9 0 0 0,-11 13-10 0 0,0-1-1 0 0,1 1 1 0 0,0 0-1 0 0,0 0 1 0 0,1 1-1 0 0,-1 0 0 0 0,1 0 1 0 0,0 1-1 0 0,0-1 1 0 0,0 2-1 0 0,0-1 0 0 0,1 1 1 0 0,-1 0-1 0 0,1 0 1 0 0,8 0-1 0 0,-12 2-18 0 0,-1 0 0 0 0,0 0 0 0 0,0 0 0 0 0,0 0 0 0 0,1 1 0 0 0,-1-1 0 0 0,0 1 0 0 0,0 0 0 0 0,0 0 0 0 0,0 0 0 0 0,0 1 0 0 0,0-1 0 0 0,0 1 0 0 0,-1-1 0 0 0,1 1 0 0 0,0 0 0 0 0,-1 0 0 0 0,1 0 1 0 0,3 5-1 0 0,-4-4 1 0 0,1 1 0 0 0,-1-1 1 0 0,0 0-1 0 0,0 1 1 0 0,-1 0-1 0 0,1-1 1 0 0,-1 1-1 0 0,0 0 1 0 0,0 0-1 0 0,0-1 1 0 0,0 1-1 0 0,-1 0 1 0 0,1 0-1 0 0,-1 0 1 0 0,0 6-1 0 0,-2 2 6 0 0,0-1 0 0 0,0 1 0 0 0,-1-1 1 0 0,-1 0-1 0 0,0 0 0 0 0,-5 12 0 0 0,0-5 26 0 0,-1-1-1 0 0,-21 29 1 0 0,29-42-276 0 0,-1-1-1 0 0,0 0 0 0 0,0 0 1 0 0,0 0-1 0 0,0 0 1 0 0,0-1-1 0 0,-1 1 1 0 0,1-1-1 0 0,-1 0 1 0 0,0 0-1 0 0,1 0 1 0 0,-1 0-1 0 0,0-1 1 0 0,0 0-1 0 0,0 1 1 0 0,0-2-1 0 0,0 1 1 0 0,-1 0-1 0 0,1-1 1 0 0,-7 0-1 0 0,2-1-2070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0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0 128 11976 0 0,'0'0'3009'0'0,"13"7"3773"0"0,-11-7-6637 0 0,0-1 0 0 0,0 1 0 0 0,0-1 0 0 0,0 0 0 0 0,0 0 0 0 0,0 0 0 0 0,0 0 0 0 0,0 0-1 0 0,0 0 1 0 0,-1 0 0 0 0,1-1 0 0 0,0 1 0 0 0,-1 0 0 0 0,1-1 0 0 0,-1 0 0 0 0,0 1 0 0 0,1-1 0 0 0,-1 0-1 0 0,0 0 1 0 0,1-2 0 0 0,5-9 476 0 0,10-24-1 0 0,-13 28-442 0 0,-3 5-137 0 0,0 1 0 0 0,-1-1 0 0 0,1 1 0 0 0,-1-1 0 0 0,0 0 0 0 0,0 1 0 0 0,0-8 0 0 0,-1 1 227 0 0,1 9 21 0 0,-1 2-218 0 0,0 1 0 0 0,0-1 0 0 0,0 1 1 0 0,0-1-1 0 0,0 1 0 0 0,0 0 0 0 0,0-1 0 0 0,1 1 0 0 0,-1 0 1 0 0,1 0-1 0 0,-1-1 0 0 0,0 4 0 0 0,1-2 22 0 0,-4 10 20 0 0,2 0 0 0 0,-1 0 0 0 0,2 0 0 0 0,0 0 0 0 0,1 21 0 0 0,2-4 3 0 0,8 39 0 0 0,-9-61-90 0 0,1 0 0 0 0,0 0 0 0 0,1 0 0 0 0,0 0 1 0 0,0 0-1 0 0,6 8 0 0 0,-8-14-36 0 0,1 0 1 0 0,-1 0-1 0 0,1 0 1 0 0,-1 0-1 0 0,1 0 1 0 0,0 0 0 0 0,0-1-1 0 0,0 1 1 0 0,0-1-1 0 0,0 1 1 0 0,2 0-1 0 0,-2-1-35 0 0,-1-1 1 0 0,1 1-1 0 0,-1-1 0 0 0,1 1 0 0 0,0-1 0 0 0,-1 0 1 0 0,1 0-1 0 0,-1 0 0 0 0,1 0 0 0 0,0 0 1 0 0,-1 0-1 0 0,1 0 0 0 0,-1-1 0 0 0,1 1 1 0 0,-1 0-1 0 0,1-1 0 0 0,-1 1 0 0 0,4-2 0 0 0,-1-1-257 0 0,0 1-1 0 0,1-1 1 0 0,-1 0-1 0 0,0 0 1 0 0,0 0-1 0 0,-1 0 1 0 0,1-1-1 0 0,-1 1 0 0 0,1-1 1 0 0,-1 0-1 0 0,0 0 1 0 0,0 0-1 0 0,2-6 1 0 0,6-12-1412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0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5064 0 0,'0'0'232'0'0,"2"1"525"0"0,1 0 657 0 0,0 1 0 0 0,0-1 1 0 0,1 1-1 0 0,-1 0 0 0 0,0 0 0 0 0,0 1 0 0 0,-1-1 0 0 0,1 0 1 0 0,4 6-1 0 0,-2-2-512 0 0,-1 0 0 0 0,-1 0 0 0 0,1 0 0 0 0,4 11 0 0 0,-3-3-489 0 0,-1-1-1 0 0,0 1 0 0 0,-1 0 1 0 0,3 22-1 0 0,-4-18-124 0 0,-2 0 0 0 0,1 0 0 0 0,-2 0 0 0 0,-1 0 0 0 0,-3 19 0 0 0,5-36-256 0 0,0 0-1 0 0,0-1 1 0 0,0 1-1 0 0,0 0 1 0 0,0-1 0 0 0,-1 1-1 0 0,1 0 1 0 0,0-1-1 0 0,0 1 1 0 0,0-1-1 0 0,-1 1 1 0 0,1-1 0 0 0,0 1-1 0 0,-1 0 1 0 0,1-1-1 0 0,0 1 1 0 0,-1-1-1 0 0,1 1 1 0 0,-1-1 0 0 0,1 1-1 0 0,-1-1 1 0 0,0 1-1 0 0,1-2-9 0 0,-1 1 0 0 0,1 0 0 0 0,0 0-1 0 0,-1-1 1 0 0,1 1 0 0 0,-1 0 0 0 0,1-1-1 0 0,0 1 1 0 0,-1 0 0 0 0,1-1 0 0 0,0 1-1 0 0,-1-1 1 0 0,1 1 0 0 0,0 0-1 0 0,0-1 1 0 0,-1 1 0 0 0,1-1 0 0 0,0 1-1 0 0,0-1 1 0 0,0 0 0 0 0,-2-4 84 0 0,0 0 0 0 0,1 0-1 0 0,0-1 1 0 0,-1-7 0 0 0,2-1-82 0 0,1 1 0 0 0,0 0 0 0 0,1-1 0 0 0,0 1 0 0 0,1 0 0 0 0,0 0 0 0 0,1 1 0 0 0,1-1 0 0 0,0 1 0 0 0,1 0 0 0 0,0 0 0 0 0,13-18 0 0 0,-16 26-267 0 0,1 0-1 0 0,-1 1 0 0 0,1 0 1 0 0,0 0-1 0 0,0 0 1 0 0,1 1-1 0 0,-1-1 1 0 0,0 1-1 0 0,1 0 1 0 0,8-2-1 0 0,19-5-3178 0 0,-2 4-4070 0 0,-10 3 166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1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113 511 4608 0 0,'-10'7'909'0'0,"-16"8"8889"0"0,7 4-5576 0 0,10-8-3238 0 0,-13 22 0 0 0,13-18 318 0 0,6-10-1080 0 0,1-1 1 0 0,0 1-1 0 0,0 0 0 0 0,0 0 0 0 0,1-1 0 0 0,-1 1 0 0 0,1 0 0 0 0,0 0 0 0 0,0 6 0 0 0,1-8-124 0 0,0 0 0 0 0,0-1 0 0 0,0 1 0 0 0,0 0 0 0 0,1 0 0 0 0,-1 0 0 0 0,1-1 0 0 0,-1 1 0 0 0,1 0 0 0 0,0-1 0 0 0,0 1 0 0 0,0 0 0 0 0,1-1 0 0 0,-1 1 0 0 0,0-1 0 0 0,1 0 0 0 0,3 4 1 0 0,-4-5-75 0 0,0 0 1 0 0,0 0-1 0 0,0-1 1 0 0,0 1-1 0 0,0 0 1 0 0,0-1 0 0 0,0 1-1 0 0,0-1 1 0 0,0 1-1 0 0,0-1 1 0 0,0 0 0 0 0,1 1-1 0 0,-1-1 1 0 0,0 0-1 0 0,0 0 1 0 0,0 0 0 0 0,1 0-1 0 0,-1 0 1 0 0,0 0-1 0 0,1 0 1 0 0,1-1 20 0 0,0 0 0 0 0,-1 0 0 0 0,1 0-1 0 0,-1 0 1 0 0,1 0 0 0 0,-1 0 0 0 0,1-1 0 0 0,2-2 0 0 0,2-1 74 0 0,-1-1 1 0 0,0 0 0 0 0,-1 0-1 0 0,10-13 1 0 0,13-27 389 0 0,-19 30-252 0 0,1-1 0 0 0,14-15 0 0 0,-23 31-129 0 0,-1 1-124 0 0,1 0 0 0 0,-1 0 1 0 0,1 1-1 0 0,-1-1 0 0 0,1 0 0 0 0,0 1 0 0 0,-1-1 0 0 0,0 0 1 0 0,1 1-1 0 0,-1-1 0 0 0,1 1 0 0 0,-1-1 0 0 0,1 0 1 0 0,-1 1-1 0 0,0 0 0 0 0,1-1 0 0 0,-1 1 0 0 0,0-1 0 0 0,0 1 1 0 0,1-1-1 0 0,-1 1 0 0 0,0 0 0 0 0,4 14 28 0 0,1 9-405 0 0,-4-11-490 0 0,2 0 0 0 0,4 15 0 0 0,-6-25 570 0 0,0 0-1 0 0,1 0 0 0 0,-1 0 0 0 0,1 0 0 0 0,-1 0 0 0 0,1 0 0 0 0,0 0 1 0 0,0-1-1 0 0,0 1 0 0 0,1-1 0 0 0,-1 1 0 0 0,1-1 0 0 0,4 3 0 0 0,2 1-8125 0 0</inkml:trace>
  <inkml:trace contextRef="#ctx0" brushRef="#br0" timeOffset="1">496 1 22255 0 0,'0'0'2019'0'0,"1"1"-1662"0"0,6 26 414 0 0,0-1-1 0 0,-2 1 0 0 0,4 48 1 0 0,-6 86 1460 0 0,-4-111-2107 0 0,-3 105 411 0 0,0-71-542 0 0,13 142-1 0 0,-9-220-255 0 0,1-1 0 0 0,1 1 0 0 0,-1-1 0 0 0,1 0 0 0 0,2 6 0 0 0,2-13-2340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1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37 16583 0 0,'-2'0'2176'0'0,"-11"-2"7105"0"0,35-6-8054 0 0,0 1-1 0 0,31-4 0 0 0,-27 7-1102 0 0,1 1 1 0 0,0 2-1 0 0,45 2 0 0 0,28 12-2812 0 0,-34 2-2630 0 0,-46-10 3379 0 0</inkml:trace>
  <inkml:trace contextRef="#ctx0" brushRef="#br0" timeOffset="1">548 53 3680 0 0,'0'0'284'0'0,"-13"4"3093"0"0,-9 3 5021 0 0,1 0-3335 0 0,17-6-4494 0 0,0 1 0 0 0,0 0 0 0 0,0 0 0 0 0,0 1 0 0 0,-7 4 1 0 0,6-2-245 0 0,-1 1 1 0 0,1 0-1 0 0,0 0 1 0 0,0 0-1 0 0,0 1 1 0 0,1 0 0 0 0,0 0-1 0 0,0 0 1 0 0,1 0-1 0 0,0 1 1 0 0,0-1-1 0 0,1 1 1 0 0,0 0-1 0 0,0-1 1 0 0,1 1 0 0 0,-1 14-1 0 0,2-19-250 0 0,0-1-1 0 0,0 1 1 0 0,1-1-1 0 0,-1 1 1 0 0,1-1-1 0 0,-1 1 0 0 0,1-1 1 0 0,0 0-1 0 0,0 1 1 0 0,0-1-1 0 0,0 0 1 0 0,3 4-1 0 0,-4-5-62 0 0,1-1-1 0 0,0 1 1 0 0,-1 0-1 0 0,1-1 0 0 0,0 1 1 0 0,0-1-1 0 0,-1 1 1 0 0,1-1-1 0 0,0 1 0 0 0,0-1 1 0 0,0 1-1 0 0,0-1 1 0 0,0 0-1 0 0,-1 0 0 0 0,1 1 1 0 0,0-1-1 0 0,0 0 1 0 0,0 0-1 0 0,0 0 0 0 0,0 0 1 0 0,0 0-1 0 0,0 0 1 0 0,0 0-1 0 0,0 0 0 0 0,0-1 1 0 0,0 1-1 0 0,0 0 1 0 0,-1 0-1 0 0,1-1 0 0 0,0 1 1 0 0,0-1-1 0 0,0 1 1 0 0,0-1-1 0 0,-1 1 0 0 0,2-1 1 0 0,6-5-48 0 0,0-1 1 0 0,0 1 0 0 0,-1-1-1 0 0,0 0 1 0 0,-1-1-1 0 0,1 0 1 0 0,6-11 0 0 0,0-3-1562 0 0,19-38-1 0 0,-16 18-5576 0 0,-12 31-576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1:22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13824 0 0,'0'0'1388'0'0,"0"1"-1276"0"0,2 1 138 0 0,-1 0 0 0 0,1-1 1 0 0,-1 1-1 0 0,0 0 1 0 0,0 0-1 0 0,0 0 1 0 0,0 0-1 0 0,0 0 1 0 0,0 1-1 0 0,-1-1 1 0 0,1 0-1 0 0,-1 0 1 0 0,1 0-1 0 0,-1 5 1 0 0,2 5 1659 0 0,2 2-732 0 0,-1 1 0 0 0,0 0 0 0 0,-1-1 0 0 0,0 16 1 0 0,-5 60 986 0 0,3-83-2047 0 0,-2 11 528 0 0,1 0 0 0 0,1 1 0 0 0,3 26-1 0 0,-2-39-570 0 0,-1-4 277 0 0,2-17-467 0 0,18-157 822 0 0,-19 159-763 0 0,2 0 0 0 0,0 0 0 0 0,9-24 0 0 0,-10 31 47 0 0,0 1 1 0 0,1-1-1 0 0,-1 1 0 0 0,1 0 0 0 0,1-1 1 0 0,-1 2-1 0 0,1-1 0 0 0,0 0 0 0 0,0 1 1 0 0,9-8-1 0 0,-12 11-14 0 0,0 1 1 0 0,0-1-1 0 0,0 1 0 0 0,0-1 1 0 0,0 1-1 0 0,0-1 1 0 0,1 1-1 0 0,-1 0 0 0 0,0 0 1 0 0,0-1-1 0 0,0 1 0 0 0,1 0 1 0 0,-1 0-1 0 0,0 0 1 0 0,0 0-1 0 0,1 1 0 0 0,-1-1 1 0 0,0 0-1 0 0,0 0 0 0 0,0 1 1 0 0,1-1-1 0 0,-1 1 1 0 0,0-1-1 0 0,2 2 0 0 0,-1-1-458 0 0,1 1 0 0 0,-1 0 0 0 0,1 0 0 0 0,-1 0 0 0 0,0 0 0 0 0,0 0-1 0 0,0 1 1 0 0,4 4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24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86 5528 0 0,'-11'13'20111'0'0,"20"-16"-19501"0"0,0-1 1 0 0,17-3-1 0 0,-13 4-309 0 0,0 1 0 0 0,0 1 0 0 0,0 0 0 0 0,18 2 0 0 0,-6-1 43 0 0,-21 0-313 0 0,32 4 190 0 0,70 18 210 0 0,-77-19-335 0 0,30 0 0 0 0,-26-2-42 0 0,29-1 101 0 0,134-7 381 0 0,42 1-287 0 0,-181 6-211 0 0,98 5 15 0 0,-100-4-55 0 0,50-1 15 0 0,-85-1 14 0 0,28 4 1 0 0,2-1-30 0 0,14-5 83 0 0,100-17-1 0 0,-87 8-49 0 0,115-10 86 0 0,125-1 182 0 0,-123 18-443 0 0,-191 5 144 0 0,126 3 0 0 0,55-1 0 0 0,-78 0 0 0 0,-7 0 0 0 0,275-6 130 0 0,-317 4-124 0 0,215 5 122 0 0,-149-4-128 0 0,111-1 0 0 0,-75 2 30 0 0,-6 1 15 0 0,130 2 104 0 0,-169-1-117 0 0,38 4 45 0 0,-36 0-26 0 0,-90-7-39 0 0,23 2 78 0 0,48-5 0 0 0,-52 0-65 0 0,-31 3-9 0 0,0-2 0 0 0,0 0 0 0 0,0 0-1 0 0,0-1 1 0 0,23-7 0 0 0,-32 6-16 0 0,1-1 0 0 0,-5 2-93 0 0,0 1 0 0 0,-1-1 0 0 0,1 1 1 0 0,0-1-1 0 0,-1 1 0 0 0,1-1 0 0 0,-1 0 0 0 0,1 1 0 0 0,-1-1 0 0 0,0 1 1 0 0,1-1-1 0 0,-1 0 0 0 0,0 1 0 0 0,0-1 0 0 0,0 0 0 0 0,0 1 1 0 0,-1-1-1 0 0,1 0 0 0 0,0 1 0 0 0,-1-1 0 0 0,1 0 0 0 0,-1 1 0 0 0,-1-3 1 0 0,1 0-248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39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299 106 13160 0 0,'-3'-12'1400'0'0,"-3"-35"2207"0"0,3 1 5753 0 0,3 48-9284 0 0,-1 0 0 0 0,1 0 0 0 0,-1 0 0 0 0,0 0 0 0 0,0 0 0 0 0,0 0 0 0 0,0 0 0 0 0,-1 2 0 0 0,-4 7 48 0 0,-4 15 21 0 0,2 1-1 0 0,-5 31 0 0 0,1-9 184 0 0,-25 101 15 0 0,-49 183-72 0 0,35-164 338 0 0,48-155-527 0 0,3-12-64 0 0,0 0 1 0 0,0 0-1 0 0,-1 0 1 0 0,1 0-1 0 0,-1 0 1 0 0,1 0 0 0 0,-1 0-1 0 0,0 0 1 0 0,0 0-1 0 0,0 0 1 0 0,-1 2-1 0 0,2-4-9 0 0,-1 0 0 0 0,1 0-1 0 0,0 0 1 0 0,0 0 0 0 0,0 0 0 0 0,0 0 0 0 0,-1 0-1 0 0,1 0 1 0 0,0 0 0 0 0,0 0 0 0 0,0 0 0 0 0,0 0-1 0 0,-1 0 1 0 0,1 0 0 0 0,0 0 0 0 0,0 0 0 0 0,0 0 0 0 0,0 0-1 0 0,0-1 1 0 0,-1 1 0 0 0,1 0 0 0 0,0 0 0 0 0,0 0-1 0 0,0 0 1 0 0,0 0 0 0 0,0-1 0 0 0,0 1 0 0 0,0 0-1 0 0,0 0 1 0 0,0 0 0 0 0,-1 0 0 0 0,1-1 0 0 0,0 1-1 0 0,0 0 1 0 0,0 0 0 0 0,0 0 0 0 0,0 0 0 0 0,0-1-1 0 0,0 1 1 0 0,0 0 0 0 0,0 0 0 0 0,0 0 0 0 0,0 0-1 0 0,0-1 1 0 0,1 1 0 0 0,-3-13 47 0 0,2 11-9 0 0,-7-55 206 0 0,-8-83 82 0 0,15 55-335 0 0,2 63 0 0 0,-2 16 0 0 0,0 6 0 0 0,0 0 0 0 0,0 0 0 0 0,0 0 0 0 0,0 0 0 0 0,0 1 0 0 0,0-1 0 0 0,0 0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0,0-1 0 0 0,0 1 0 0 0,0 0 0 0 0,0 0 0 0 0,0 0 0 0 0,-1 0 0 0 0,1 0 0 0 0,0 0 0 0 0,0 0 0 0 0,0-1 0 0 0,0 1 0 0 0,0 0 0 0 0,0 0 0 0 0,-3 9 0 0 0,3-9 0 0 0,-3 9-16 0 0,1 0 0 0 0,0 0 0 0 0,1 0 1 0 0,0 1-1 0 0,0-1 0 0 0,1 0 0 0 0,0 1 0 0 0,0-1 0 0 0,1 0 0 0 0,3 11 0 0 0,-2-14 9 0 0,0 1 0 0 0,0-1 0 0 0,1 0 0 0 0,-1 0 0 0 0,1 0 0 0 0,1-1 0 0 0,-1 1 0 0 0,1-1 0 0 0,0 1 0 0 0,1-1 0 0 0,9 8 0 0 0,-11-10 10 0 0,0 0 0 0 0,1-1 1 0 0,-1 1-1 0 0,1-1 0 0 0,0 0 0 0 0,0 0 0 0 0,0-1 1 0 0,0 1-1 0 0,0-1 0 0 0,0 0 0 0 0,1 0 1 0 0,-1 0-1 0 0,0 0 0 0 0,0-1 0 0 0,1 0 1 0 0,-1 0-1 0 0,0 0 0 0 0,1 0 0 0 0,4-2 0 0 0,1 0 25 0 0,0-1-1 0 0,0-1 1 0 0,0 0-1 0 0,0 0 1 0 0,13-9-1 0 0,43-32 120 0 0,-49 32-108 0 0,-1-1 0 0 0,-1-1 0 0 0,21-25 0 0 0,32-55-468 0 0,-64 90-21 0 0,-1 0-1 0 0,0-1 1 0 0,-1 1 0 0 0,1-1-1 0 0,-1 1 1 0 0,0-1 0 0 0,-1 0-1 0 0,3-10 1 0 0,-2-4-1085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14744 0 0,'-5'3'307'0'0,"0"1"0"0"0,1 0 0 0 0,0 0 0 0 0,0 0 0 0 0,0 1 0 0 0,1-1 0 0 0,-1 1 0 0 0,1 0 1 0 0,0 0-1 0 0,0 0 0 0 0,-3 10 0 0 0,-2 7 1569 0 0,-9 36 0 0 0,16-53-1807 0 0,-6 27 132 0 0,1 1 0 0 0,-3 44 0 0 0,8-59 27 0 0,1 0 1 0 0,1 0-1 0 0,0 0 1 0 0,2 0-1 0 0,8 35 0 0 0,-9-50-161 0 0,-1 1 0 0 0,0-1 0 0 0,1 1 0 0 0,0-1 0 0 0,0 1 0 0 0,0-1-1 0 0,0 0 1 0 0,1 0 0 0 0,-1 0 0 0 0,1 0 0 0 0,0-1 0 0 0,0 1 0 0 0,0-1 0 0 0,0 1 0 0 0,0-1 0 0 0,0 0-1 0 0,1 0 1 0 0,-1-1 0 0 0,7 3 0 0 0,-4-2 120 0 0,1 0 0 0 0,-1 0-1 0 0,1-1 1 0 0,0 0 0 0 0,-1 0-1 0 0,1-1 1 0 0,0 0 0 0 0,-1 0 0 0 0,1-1-1 0 0,10-2 1 0 0,-14 3-75 0 0,0-1 0 0 0,0 1 0 0 0,0-1 0 0 0,0 1 0 0 0,0 0 0 0 0,0 0 0 0 0,0 0 1 0 0,0 0-1 0 0,0 1 0 0 0,0-1 0 0 0,0 1 0 0 0,0 0 0 0 0,0 0 0 0 0,0 0 0 0 0,-1 0 0 0 0,5 2 0 0 0,-4-1-75 0 0,0 1 0 0 0,-1-1 0 0 0,0 0 0 0 0,1 1 0 0 0,-1 0-1 0 0,0 0 1 0 0,0-1 0 0 0,0 1 0 0 0,-1 0 0 0 0,1 0 0 0 0,-1 1 0 0 0,1-1 0 0 0,-1 0 0 0 0,1 5 0 0 0,7 27-34 0 0,2 5-743 0 0,-2-13-7222 0 0,-3-12-1221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42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63 10856 0 0,'-13'-4'712'0'0,"-24"-7"0"0"0,11 4 1729 0 0,6-1 5103 0 0,45 10-6115 0 0,37 3 472 0 0,3 1-698 0 0,61-6-149 0 0,242-3 621 0 0,-143 7-1063 0 0,16-1-48 0 0,-161-5-230 0 0,53-3 216 0 0,-104 2-424 0 0,0-1 0 0 0,44-12-1 0 0,-57 8-73 0 0,2 1 54 0 0,-16 5-77 0 0,5 0-2366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43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29 3680 0 0,'-13'-4'460'0'0,"1"0"-1"0"0,-1 1 1 0 0,0 0 0 0 0,-1 1 0 0 0,-14 0-1 0 0,11 0 3161 0 0,-25-7 8041 0 0,65 14-9613 0 0,45 11-169 0 0,-29-8-1082 0 0,145 19 1571 0 0,3-16-853 0 0,-141-8-1219 0 0,106 3 502 0 0,77 1 97 0 0,-101-3-691 0 0,214-1 15 0 0,-237-3-190 0 0,92 7-29 0 0,-94-2 0 0 0,-84-8-2705 0 0,-18 3 2201 0 0,0 0 1 0 0,0 0-1 0 0,0-1 1 0 0,0 1-1 0 0,0-1 1 0 0,0 1-1 0 0,0-1 0 0 0,0 1 1 0 0,0-1-1 0 0,-1 1 1 0 0,1-1-1 0 0,0 0 0 0 0,0 1 1 0 0,-1-1-1 0 0,1 0 1 0 0,0 0-1 0 0,-1 0 1 0 0,2 0-1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44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39 101 4608 0 0,'-13'1'381'0'0,"11"-1"-41"0"0,-21 7 19323 0 0,28-5-21462 0 0,4 0 2064 0 0,1-1-1 0 0,-1-1 1 0 0,1 1 0 0 0,-1-1 0 0 0,1-1 0 0 0,-1 0 0 0 0,17-4 0 0 0,0 1 48 0 0,70-5 674 0 0,33-5-9 0 0,395-38 620 0 0,-172 52-1060 0 0,-72 19-154 0 0,92 7 589 0 0,-291-21-436 0 0,-22-4-428 0 0,0-1 1 0 0,-1-4-1 0 0,111-20 0 0 0,-85 5 225 0 0,-80 18-324 0 0,1-1 1 0 0,-1 0-1 0 0,0 0 1 0 0,0 0-1 0 0,7-5 0 0 0,14-7 45 0 0,-21 12 54 0 0,-3 2-911 0 0,-2 2-84 0 0,0 1 580 0 0,-4 5-906 0 0,1-1-1 0 0,-1 0 1 0 0,-6 6 0 0 0,-1 0-571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5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4144 0 0,'-15'15'20024'0'0,"13"-13"-18978"0"0,2 0-947 0 0,0-1 0 0 0,0 0 0 0 0,1 0 0 0 0,-1 0 0 0 0,0 1 0 0 0,1-1 0 0 0,-1 0 0 0 0,1 0 0 0 0,-1 0 0 0 0,1 0 0 0 0,-1 0 0 0 0,1 0 0 0 0,0 0 0 0 0,0 0 0 0 0,0 0 1 0 0,-1 0-1 0 0,1 0 0 0 0,0 0 0 0 0,0 0 0 0 0,0-1 0 0 0,0 1 0 0 0,0 0 0 0 0,0-1 0 0 0,1 1 0 0 0,-1-1 0 0 0,0 1 0 0 0,0-1 0 0 0,2 1 0 0 0,5 1 77 0 0,-1-1 1 0 0,1 1-1 0 0,11-1 1 0 0,-11 0 70 0 0,243 0 1978 0 0,-209-3-1767 0 0,102-9-176 0 0,4 1 214 0 0,-61 7-372 0 0,97 11-1 0 0,-137-3-118 0 0,0-1 0 0 0,1-3 0 0 0,49-4 0 0 0,-75-1-5 0 0,25-7 0 0 0,-29 7 0 0 0,-14 3 0 0 0,-3 1-300 0 0,0 0 0 0 0,-1 0-1 0 0,1 0 1 0 0,0 0 0 0 0,0 0 0 0 0,0 1 0 0 0,-1-1 0 0 0,1 0-1 0 0,0 0 1 0 0,0 1 0 0 0,-1-1 0 0 0,1 0 0 0 0,0 1 0 0 0,0-1-1 0 0,-1 1 1 0 0,1-1 0 0 0,-1 0 0 0 0,1 1 0 0 0,0 0 0 0 0,-1-1-1 0 0,2 2 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2:56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26 4608 0 0,'-25'3'23703'0'0,"60"6"-20870"0"0,-34-9-2570 0 0,1 0-43 0 0,3 0-176 0 0,5 0-33 0 0,-1 0 31 0 0,-2-2-19 0 0,-4 2 36 0 0,12 0 108 0 0,10-2-42 0 0,-19 1-194 0 0,-1-1-4 0 0,21 2-116 0 0,25-2 189 0 0,-37 2 4 0 0,10 1 185 0 0,-23 0 45 0 0,16-1 328 0 0,20 1-551 0 0,-26 0-11 0 0,0 0 0 0 0,-1-1 0 0 0,1 0 0 0 0,-1-1 0 0 0,1 0 0 0 0,-1-1 0 0 0,17-5 0 0 0,-11 2 0 0 0,0 1 0 0 0,0 0 0 0 0,0 1 0 0 0,28-1 0 0 0,69 4 0 0 0,-55 1 0 0 0,280-4 0 0 0,-319 4 0 0 0,35 6 0 0 0,-4 0 0 0 0,34 1 0 0 0,131 6 0 0 0,36-6 0 0 0,-77-15 0 0 0,2-1 0 0 0,57 11 0 0 0,-90-8 0 0 0,-23 5 0 0 0,116-1 0 0 0,-123 2 0 0 0,-23 1 0 0 0,62-2 0 0 0,33 3 0 0 0,-134-1 0 0 0,289 23 0 0 0,-103-6 0 0 0,-140-14 0 0 0,13 1 0 0 0,216 5 0 0 0,85-32 0 0 0,-322 10 0 0 0,34-3 0 0 0,-77 11 0 0 0,88-4 0 0 0,-70 4 0 0 0,-61 5 0 0 0,20-10 0 0 0,-19 5 0 0 0,-3-1-172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37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24 4608 0 0,'-1'1'110'0'0,"0"0"1"0"0,-1 0-1 0 0,1 0 1 0 0,0 0-1 0 0,-1-1 1 0 0,1 1-1 0 0,-1 0 1 0 0,1-1-1 0 0,-3 1 1 0 0,-16 8 16533 0 0,25-8-18512 0 0,9 4 2385 0 0,-14-5-268 0 0,9 0 231 0 0,9 2 45 0 0,-15-1-466 0 0,-1-1 1 0 0,1 1 0 0 0,-1-1 0 0 0,1 0 0 0 0,0 0 0 0 0,-1 0 0 0 0,1 0 0 0 0,3-1 0 0 0,1-1 86 0 0,1 1 0 0 0,0 1 0 0 0,0-1 0 0 0,11 2 0 0 0,-4-1-4 0 0,75 5 276 0 0,-79-5-365 0 0,0 0 1 0 0,20-2-1 0 0,9-1 93 0 0,32 4-34 0 0,13 0 286 0 0,137-16 0 0 0,-11 0-158 0 0,-81 8 11 0 0,-85 6-62 0 0,47 4 0 0 0,-5 0-18 0 0,-84-3-174 0 0,216-10 416 0 0,-164 6-340 0 0,0 1 1 0 0,1 4 0 0 0,68 8-1 0 0,-33 2-52 0 0,60 4 22 0 0,-136-14-41 0 0,178 14 99 0 0,-103-6 500 0 0,138-3 0 0 0,-177-6-538 0 0,2 1 28 0 0,43-2 178 0 0,79-17 363 0 0,-126 14-272 0 0,1 1 0 0 0,87 8 0 0 0,-58-4 167 0 0,-2 0-13 0 0,-35-1 354 0 0,-30-6-1030 0 0,-6 5-3042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40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 6448 0 0,'0'0'2524'0'0,"-16"2"1632"0"0,3 1-2638 0 0,-3 2 8089 0 0,21-3-9538 0 0,-1-1-22 0 0,1 0 1 0 0,-1 0-1 0 0,0-1 0 0 0,1 0 1 0 0,7 0-1 0 0,-8 0 18 0 0,17 1 100 0 0,1 0 0 0 0,-1 1 0 0 0,1 2-1 0 0,29 8 1 0 0,-5 1-42 0 0,1-2 1 0 0,0-1-1 0 0,0-3 0 0 0,66 2 0 0 0,227-17 869 0 0,-237 3-889 0 0,44-2-8 0 0,132 3-21 0 0,-14 7-74 0 0,-178 0 0 0 0,375 20 911 0 0,-49-20 19 0 0,-268-4-434 0 0,38-3-157 0 0,-93 1-271 0 0,60-9 282 0 0,-61 4-171 0 0,-44 5-113 0 0,69-4 139 0 0,-112 6-194 0 0,14 6 19 0 0,-13-4-30 0 0,-2-1-144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43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6 16008 0 0,'-5'-5'1451'0'0,"2"5"-1129"0"0,2 0 40 0 0,-10 7 938 0 0,9 0-1118 0 0,-1-1 0 0 0,1 1-1 0 0,0 0 1 0 0,0 0-1 0 0,1 0 1 0 0,-1 10 0 0 0,-1-2 22 0 0,0 19 146 0 0,1 0 0 0 0,2 0 0 0 0,5 43 0 0 0,-4-65-46 0 0,0 2-59 0 0,1 0 0 0 0,0 1 0 0 0,8 23 0 0 0,-8-33-242 0 0,-1 0 0 0 0,1 0 0 0 0,1 0-1 0 0,-1-1 1 0 0,1 1 0 0 0,0-1 0 0 0,0 1 0 0 0,0-1 0 0 0,0 0 0 0 0,1 0 0 0 0,0 0 0 0 0,-1 0-1 0 0,7 4 1 0 0,4-1 243 0 0,-1 0-1 0 0,0-1 0 0 0,1 0 0 0 0,0-1 1 0 0,1 0-1 0 0,-1-2 0 0 0,21 4 0 0 0,107 3 39 0 0,-123-9-55 0 0,279-16 801 0 0,-239 10-727 0 0,-50 4-254 0 0,-2 1 15 0 0,-1-1 0 0 0,1 0 0 0 0,9-3 0 0 0,-16 4-65 0 0,0 0 0 0 0,0 0 0 0 0,0 0 0 0 0,0 0 0 0 0,0 0 0 0 0,0 0 0 0 0,1 0 0 0 0,-1 0 0 0 0,0 0 0 0 0,0 0-1 0 0,0 0 1 0 0,0 0 0 0 0,0-1 0 0 0,0 1 0 0 0,0 0 0 0 0,0 0 0 0 0,0 0 0 0 0,0 0 0 0 0,0 0 0 0 0,0 0-1 0 0,0 0 1 0 0,0-1 0 0 0,1 1 0 0 0,-1 0 0 0 0,0 0 0 0 0,0 0 0 0 0,0 0 0 0 0,0 0 0 0 0,0 0 0 0 0,0-1-1 0 0,0 1 1 0 0,-1 0 0 0 0,1 0 0 0 0,0 0 0 0 0,0 0 0 0 0,0 0 0 0 0,0 0 0 0 0,0 0 0 0 0,0-1 0 0 0,0 1-1 0 0,0 0 1 0 0,0 0 0 0 0,0 0 0 0 0,0 0 0 0 0,0 0 0 0 0,0 0 0 0 0,0 0 0 0 0,-1 0 0 0 0,1 0 0 0 0,0-1 0 0 0,0 1-1 0 0,0 0 1 0 0,-5-5 10 0 0,5 5-13 0 0,-12-6 178 0 0,-1 0 0 0 0,0 1 1 0 0,0 0-1 0 0,0 1 0 0 0,-1 0 0 0 0,-16-2 0 0 0,-2-1-153 0 0,22 5-20 0 0,-7-3 1 0 0,1 2 1 0 0,-1 0-1 0 0,-32-2 1 0 0,48 5 141 0 0,3 1-131 0 0,0 0 0 0 0,0-1 1 0 0,0 1-1 0 0,-1-1 0 0 0,1 0 1 0 0,0 1-1 0 0,0-1 0 0 0,0 0 1 0 0,2-1-1 0 0,-3 1-13 0 0,25 0 75 0 0,1 1 0 0 0,0 1 0 0 0,-1 1 0 0 0,45 11 0 0 0,-67-13-56 0 0,0 1 0 0 0,0-1 1 0 0,0 1-1 0 0,-1 0 1 0 0,1 0-1 0 0,0 0 0 0 0,-1 0 1 0 0,1 1-1 0 0,-1-1 0 0 0,0 1 1 0 0,0 0-1 0 0,0 0 1 0 0,3 3-1 0 0,-4-3-2 0 0,-1 0 1 0 0,1 0-1 0 0,-1 0 1 0 0,0 0 0 0 0,0 0-1 0 0,0 0 1 0 0,0 0-1 0 0,0 1 1 0 0,0-1-1 0 0,-1 0 1 0 0,0 1-1 0 0,0-1 1 0 0,0 0-1 0 0,0 1 1 0 0,0-1 0 0 0,-2 6-1 0 0,0 3 14 0 0,-2 0 1 0 0,1 0-1 0 0,-2 0 0 0 0,0 0 0 0 0,0-1 1 0 0,-1 0-1 0 0,-12 18 0 0 0,7-14-703 0 0,-17 18-1 0 0,-16 9-4092 0 0,32-32-4158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44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42 396 5064 0 0,'0'0'389'0'0,"-7"1"-25"0"0,-7 0 9837 0 0,13-1-10016 0 0,0 0 0 0 0,1 0 0 0 0,-1 0 0 0 0,0 0 0 0 0,1 0 0 0 0,-1-1 0 0 0,0 1 0 0 0,1 0 0 0 0,-1 0 0 0 0,0-1 0 0 0,1 1 0 0 0,-1 0 0 0 0,1-1 0 0 0,-1 1 0 0 0,1-1 0 0 0,-1 1 0 0 0,1-1 0 0 0,-1 1 0 0 0,1-1 0 0 0,-1 1 0 0 0,1-1 0 0 0,-1 0 0 0 0,0-1 49 0 0,0 0-1 0 0,0 0 1 0 0,0 0-1 0 0,1 0 1 0 0,-1 0 0 0 0,1 0-1 0 0,-1-3 1 0 0,0-2 212 0 0,1 0 1 0 0,0 0-1 0 0,2-11 0 0 0,3-12 324 0 0,2 1 0 0 0,2 0 0 0 0,19-44 0 0 0,-19 52-505 0 0,-3 6-94 0 0,9-26 1 0 0,-12 29 229 0 0,1 1 1 0 0,7-15-1 0 0,1 0-49 0 0,-14 65-204 0 0,0-20-152 0 0,2 1-1 0 0,0 0 0 0 0,1-1 1 0 0,1 1-1 0 0,1-1 1 0 0,7 23-1 0 0,-7-31 3 0 0,0 0-1 0 0,1-1 1 0 0,0 1-1 0 0,1-1 1 0 0,0 0-1 0 0,1 0 1 0 0,0-1-1 0 0,0 1 1 0 0,1-1 0 0 0,1-1-1 0 0,-1 1 1 0 0,10 7-1 0 0,-15-15 22 0 0,-1 1-1 0 0,1-1 1 0 0,0 0-1 0 0,0 0 1 0 0,0 0-1 0 0,0 0 1 0 0,0 0-1 0 0,0 0 1 0 0,0 0-1 0 0,0 0 1 0 0,0-1-1 0 0,0 1 1 0 0,0-1-1 0 0,0 0 1 0 0,0 1-1 0 0,1-1 1 0 0,-1 0-1 0 0,0 0 1 0 0,4-1-1 0 0,-3 0 45 0 0,-1 0-1 0 0,1 0 1 0 0,0 0 0 0 0,-1-1-1 0 0,1 1 1 0 0,-1-1-1 0 0,1 0 1 0 0,-1 1 0 0 0,0-1-1 0 0,0 0 1 0 0,0 0-1 0 0,4-5 1 0 0,1-4 134 0 0,0 0 1 0 0,0-1-1 0 0,-1 1 0 0 0,-1-1 1 0 0,6-17-1 0 0,12-49-255 0 0,6-18-20 0 0,-25 83-163 0 0,0 1-1 0 0,2-18 1 0 0,-3 12-95 0 0,-3 17 254 0 0,0 1-1 0 0,0 0 1 0 0,0 0-1 0 0,0 0 1 0 0,0-1-1 0 0,0 1 1 0 0,0 0 0 0 0,0 0-1 0 0,1-1 1 0 0,-1 1-1 0 0,0 0 1 0 0,0 0-1 0 0,0 0 1 0 0,0 0 0 0 0,0-1-1 0 0,0 1 1 0 0,1 0-1 0 0,-1 0 1 0 0,0 0-1 0 0,0 0 1 0 0,0-1 0 0 0,1 1-1 0 0,-1 0 1 0 0,0 0-1 0 0,0 0 1 0 0,0 0-1 0 0,1 0 1 0 0,-1 0 0 0 0,0 0-1 0 0,0 0 1 0 0,0 0-1 0 0,1-1 1 0 0,-1 1-1 0 0,0 0 1 0 0,0 0 0 0 0,1 0-1 0 0,-1 0 1 0 0,0 0-1 0 0,0 1 1 0 0,0-1-1 0 0,1 0 1 0 0,-1 0 0 0 0,0 0-1 0 0,0 0 1 0 0,1 0-1 0 0,-1 0 1 0 0,0 0-1 0 0,0 0 1 0 0,0 0 0 0 0,0 1-1 0 0,1-1 1 0 0,-1 0-1 0 0,0 0 1 0 0,0 0-1 0 0,0 0 1 0 0,1 1 0 0 0,4 2-1792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49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80 4144 0 0,'1'-2'9063'0'0,"6"-8"-7134"0"0,10-25 1888 0 0,-2 2 61 0 0,-16 34-3819 0 0,0-1 1 0 0,0 0-1 0 0,0 1 0 0 0,0-1 0 0 0,0 1 0 0 0,1-1 0 0 0,-1 1 0 0 0,0 0 1 0 0,1-1-1 0 0,-1 1 0 0 0,0 0 0 0 0,1-1 0 0 0,-1 1 0 0 0,1 0 0 0 0,-1 0 0 0 0,0 1 1 0 0,-8 16 138 0 0,8-17-154 0 0,-7 18 61 0 0,1 0 0 0 0,0 0-1 0 0,2 1 1 0 0,0 0 0 0 0,1 0 0 0 0,1 1-1 0 0,1-1 1 0 0,1 1 0 0 0,0-1 0 0 0,4 28-1 0 0,-2-41-29 0 0,0-1-1 0 0,1 0 0 0 0,-1 1 1 0 0,1-1-1 0 0,0 0 1 0 0,1 0-1 0 0,0 0 0 0 0,0 0 1 0 0,6 9-1 0 0,-7-13-51 0 0,-1 0-1 0 0,1-1 1 0 0,-1 1 0 0 0,1-1-1 0 0,-1 1 1 0 0,1-1-1 0 0,0 0 1 0 0,0 0 0 0 0,-1 0-1 0 0,1 0 1 0 0,0 0 0 0 0,0 0-1 0 0,0 0 1 0 0,0 0-1 0 0,0-1 1 0 0,0 1 0 0 0,1-1-1 0 0,-1 0 1 0 0,0 1 0 0 0,0-1-1 0 0,0 0 1 0 0,0 0 0 0 0,0-1-1 0 0,0 1 1 0 0,1 0-1 0 0,-1-1 1 0 0,0 1 0 0 0,0-1-1 0 0,0 0 1 0 0,0 1 0 0 0,0-1-1 0 0,0 0 1 0 0,3-2 0 0 0,4-4 92 0 0,-1 1 1 0 0,0-1 0 0 0,0-1-1 0 0,0 0 1 0 0,-1 0 0 0 0,-1 0-1 0 0,1 0 1 0 0,7-15 0 0 0,1 1 121 0 0,1 0 2 0 0,-2 0 0 0 0,-1-1 0 0 0,0 0 0 0 0,11-32 0 0 0,-12 27 152 0 0,-8 20-155 0 0,-1 1 1 0 0,5-15 0 0 0,-5 35 411 0 0,-3 12-685 0 0,-2-17 34 0 0,1 1 0 0 0,0-1 0 0 0,0 1 1 0 0,1-1-1 0 0,0 1 0 0 0,0 0 0 0 0,1-1 1 0 0,0 1-1 0 0,1-1 0 0 0,0 0 0 0 0,0 1 0 0 0,4 9 1 0 0,1-4-207 0 0,-6-10-63 0 0,0-1-1 0 0,1 1 1 0 0,-1-1 0 0 0,1 0 0 0 0,0 0 0 0 0,0 0-1 0 0,0 0 1 0 0,0 0 0 0 0,1 0 0 0 0,-1 0-1 0 0,1-1 1 0 0,0 1 0 0 0,4 3 0 0 0,42 18-6261 0 0,-32-18 4183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0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0 14656 0 0,'0'0'2273'0'0,"0"2"-1520"0"0,8 53 6072 0 0,-8-49-6306 0 0,1 0 0 0 0,0-1-1 0 0,0 1 1 0 0,4 10 0 0 0,1 7 291 0 0,-2 14-325 0 0,-1 1 1 0 0,-2-1-1 0 0,-4 38 0 0 0,-7 33-132 0 0,-1 9-211 0 0,6-20 208 0 0,-2 55 292 0 0,4 93-294 0 0,3-190-348 0 0,3 98 0 0 0,-2-111 0 0 0,-7 81 0 0 0,6-115 0 0 0,-20 141-203 0 0,15-116 237 0 0,-1 1 63 0 0,0 60-1 0 0,0 30-168 0 0,1-16 224 0 0,4-74-162 0 0,-10 53-1 0 0,0-7 0 0 0,3 222 255 0 0,8-236-272 0 0,-6 23 425 0 0,1 2-206 0 0,4-50-122 0 0,0-17-2 0 0,2 27 1 0 0,1 101-731 0 0,-3-79 427 0 0,3-42 740 0 0,-1-21-609 0 0,-1-1-1 0 0,0 18 0 0 0,-9 113 818 0 0,6-118-712 0 0,2-19 0 0 0,1 0 0 0 0,-1 0 0 0 0,1 0 0 0 0,-1 0 0 0 0,1 0 0 0 0,0 0 0 0 0,1 4 0 0 0,-1-7 0 0 0,1 6 0 0 0,0 0 0 0 0,0-1 0 0 0,-1 1 0 0 0,0 0 0 0 0,0 0 0 0 0,0-1 0 0 0,-1 8 0 0 0,-13 96 0 0 0,12-92-79 0 0,-2 5-279 0 0,-6 25-1 0 0,7-23 929 0 0,2-8-355 0 0,2 9-201 0 0,-1-21-15 0 0,1-1 1 0 0,-1 0 0 0 0,0 0-1 0 0,0 1 1 0 0,0-1 0 0 0,-1 0-1 0 0,0 5 1 0 0,0-4 0 0 0,1 0 0 0 0,-1 1 0 0 0,1-1 0 0 0,0 0 0 0 0,1 8 0 0 0,-1-9 0 0 0,0 0 0 0 0,1 1 0 0 0,-1-1 0 0 0,-1 1 0 0 0,1-1 0 0 0,0 0 0 0 0,-1 1 0 0 0,0-1 0 0 0,-1 6 0 0 0,0 0 0 0 0,0 4 0 0 0,0-8 0 0 0,0 0 0 0 0,2-4-27 0 0,1 0 0 0 0,-1 0 1 0 0,0 0-1 0 0,-1-1 0 0 0,1 1 0 0 0,0 0 1 0 0,0 0-1 0 0,0-1 0 0 0,0 1 0 0 0,-1 0 1 0 0,1-1-1 0 0,0 1 0 0 0,-1 0 0 0 0,1 0 0 0 0,0-1 1 0 0,-1 1-1 0 0,1-1 0 0 0,-1 1 0 0 0,0 0 1 0 0,-3 7-338 0 0,3-7 355 0 0,0 0-1 0 0,1-1 1 0 0,-1 1-1 0 0,0-1 1 0 0,0 0-1 0 0,0 1 1 0 0,0-1 0 0 0,0 0-1 0 0,0 1 1 0 0,0-1-1 0 0,0 0 1 0 0,0 0-1 0 0,0 0 1 0 0,0 0-1 0 0,0 0 1 0 0,0 0-1 0 0,-2 0 1 0 0,-4-8-4524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0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1 230 15344 0 0,'0'0'2187'0'0,"3"-13"533"0"0,19-31 1617 0 0,18-18-2079 0 0,-26 41-1506 0 0,-13 20-749 0 0,19-26 15 0 0,-19 25-18 0 0,1 0 0 0 0,-1 0-1 0 0,1 0 1 0 0,0 0 0 0 0,0 0-1 0 0,0 1 1 0 0,0-1-1 0 0,0 1 1 0 0,1 0 0 0 0,1-2-1 0 0,-3 3 1 0 0,0 0 0 0 0,0 0 0 0 0,0-1 0 0 0,0 1 0 0 0,0 0 0 0 0,-1 0 0 0 0,1 0 0 0 0,0 0 0 0 0,0 0 0 0 0,0 0 0 0 0,0 0 0 0 0,0 0 0 0 0,0 1 0 0 0,0-1 0 0 0,0 0 0 0 0,0 0 0 0 0,-1 1 0 0 0,1-1 0 0 0,0 1 0 0 0,0-1 0 0 0,0 1 0 0 0,-1-1 0 0 0,1 1 0 0 0,0-1 0 0 0,0 1 0 0 0,-1 0 0 0 0,1-1 0 0 0,-1 1 0 0 0,1 0 0 0 0,-1-1 0 0 0,1 1 0 0 0,-1 0 0 0 0,1 0 0 0 0,-1 0 0 0 0,1 0 0 0 0,-1-1 0 0 0,0 1 0 0 0,0 0 0 0 0,1 2 0 0 0,3 5 0 0 0,9 15 430 0 0,-9-15-160 0 0,0-1 1 0 0,1 0 0 0 0,-1 0 0 0 0,11 11 0 0 0,-15-18-267 0 0,0 1-1 0 0,1-1 1 0 0,-1 1-1 0 0,1-1 1 0 0,-1 0-1 0 0,1 1 0 0 0,-1-1 1 0 0,1 0-1 0 0,0 1 1 0 0,-1-1-1 0 0,1 0 1 0 0,-1 0-1 0 0,1 1 1 0 0,0-1-1 0 0,-1 0 1 0 0,1 0-1 0 0,0 0 1 0 0,-1 0-1 0 0,1 0 1 0 0,-1 0-1 0 0,1 0 1 0 0,0 0-1 0 0,-1 0 1 0 0,1 0-1 0 0,0-1 1 0 0,-1 1-1 0 0,1 0 1 0 0,-1 0-1 0 0,1-1 1 0 0,0 1-1 0 0,-1 0 1 0 0,1 0-1 0 0,-1-1 0 0 0,1 1 1 0 0,-1-1-1 0 0,1 1 1 0 0,-1-1-1 0 0,0 1 1 0 0,1 0-1 0 0,-1-1 1 0 0,1-1-1 0 0,3-3 16 0 0,0 0 0 0 0,-1-1 0 0 0,5-9-1 0 0,0 1-7 0 0,40-49-11 0 0,-46 61 0 0 0,0 0 0 0 0,0 0 0 0 0,0 0 0 0 0,0 0 0 0 0,0 0 0 0 0,4-2 0 0 0,3-2 0 0 0,-8 5 0 0 0,-1 1 0 0 0,1 0 0 0 0,0-1 0 0 0,-1 1 0 0 0,1-1 0 0 0,0 1 0 0 0,-1 0 0 0 0,1-1 0 0 0,0 1 0 0 0,0 0 0 0 0,0 0 0 0 0,-1 0 0 0 0,1 0 0 0 0,0-1 0 0 0,0 1 0 0 0,-1 0 0 0 0,1 0 0 0 0,0 1 0 0 0,0-1 0 0 0,0 0 0 0 0,-1 0 0 0 0,1 0 0 0 0,0 0 0 0 0,0 1 0 0 0,-1-1 0 0 0,1 0 0 0 0,0 1 0 0 0,-1-1 0 0 0,1 0 0 0 0,1 2 0 0 0,-1-1 0 0 0,1 0-27 0 0,0 1-1 0 0,0-1 0 0 0,0 1 1 0 0,0 0-1 0 0,0 0 1 0 0,0 0-1 0 0,0 0 1 0 0,-1 0-1 0 0,1 0 0 0 0,-1 0 1 0 0,2 4-1 0 0,12 30-564 0 0,-10-22 403 0 0,0 3-1296 0 0,2 3-5206 0 0,3-2-2060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38 10136 0 0,'0'0'777'0'0,"-6"-15"-128"0"0,3-7 12835 0 0,3 30-12991 0 0,-9 69 604 0 0,1 125-1 0 0,8-163-965 0 0,9 62 0 0 0,-7-90-114 0 0,1 0 0 0 0,5 14 1 0 0,-8-24-418 0 0,2-3-1421 0 0,-2 0 1494 0 0,1 1 0 0 0,-1 0 0 0 0,0-1 0 0 0,0 1 0 0 0,1 0 0 0 0,-1-1 0 0 0,0 1 0 0 0,0-2 0 0 0,0-11-1276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0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0 18543 0 0,'-1'7'318'0'0,"1"-5"-182"0"0,0-1 1 0 0,0 1-1 0 0,0-1 1 0 0,-1 1 0 0 0,1-1-1 0 0,0 1 1 0 0,-1-1-1 0 0,1 1 1 0 0,-3 2-1 0 0,3-4 263 0 0,2 4 23 0 0,1-1 0 0 0,-1 0 0 0 0,1 0 0 0 0,0 0 0 0 0,0-1 0 0 0,0 1 0 0 0,0-1 0 0 0,7 4 0 0 0,17 11 811 0 0,34 22 239 0 0,-23-9-1030 0 0,-13-10-439 0 0,-17-14-60 0 0,-1 0 1 0 0,0 0 0 0 0,0 0-1 0 0,0 1 1 0 0,-1 0 0 0 0,0 0-1 0 0,8 14 1 0 0,-13-20-69 0 0,-1 0 0 0 0,1 0 0 0 0,-1 0 0 0 0,1 0 0 0 0,-1 0 0 0 0,0 0 0 0 0,1 0 0 0 0,-1 0-1 0 0,0 1 1 0 0,0-1 0 0 0,0 0 0 0 0,0 0 0 0 0,0 0 0 0 0,0 0 0 0 0,0 1 0 0 0,0-1 0 0 0,-1 0 0 0 0,1 0 0 0 0,0 0 0 0 0,-1 0 0 0 0,1 0 0 0 0,0 0 0 0 0,-1 0 0 0 0,1 0 0 0 0,-1 0 0 0 0,0 0 0 0 0,-1 2 0 0 0,-6 4-1729 0 0</inkml:trace>
  <inkml:trace contextRef="#ctx0" brushRef="#br0" timeOffset="1">30 295 19351 0 0,'-25'-2'1943'0'0,"24"2"-1935"0"0,1-1 0 0 0,0 1 0 0 0,0 0-1 0 0,0 0 1 0 0,-1 0 0 0 0,1 0 0 0 0,0 0 0 0 0,0 0 0 0 0,0 0-1 0 0,0 0 1 0 0,0 0 0 0 0,-1 0 0 0 0,1-1 0 0 0,0 1 0 0 0,0 0-1 0 0,0 0 1 0 0,0 0 0 0 0,0 0 0 0 0,0 0 0 0 0,-1-1 0 0 0,1 1-1 0 0,0 0 1 0 0,0 0 0 0 0,0 0 0 0 0,0 0 0 0 0,0-1 0 0 0,0 1 0 0 0,0 0-1 0 0,0 0 1 0 0,0 0 0 0 0,0-1 0 0 0,0 1 0 0 0,0 0 0 0 0,0 0-1 0 0,0 0 1 0 0,0 0 0 0 0,0-1 0 0 0,0 1 0 0 0,0 0 0 0 0,0 0-1 0 0,0 0 1 0 0,0-1 0 0 0,0 1 0 0 0,0 0 0 0 0,1 0 0 0 0,-1 0-1 0 0,0 0 1 0 0,0 0 0 0 0,0-1 0 0 0,0 1 0 0 0,0 0 0 0 0,1 0 0 0 0,5-7 565 0 0,-6 7-519 0 0,8-6 568 0 0,1 0 1 0 0,0 0 0 0 0,0 1-1 0 0,17-7 1 0 0,-15 7-563 0 0,60-29 11 0 0,47-22-2111 0 0,-84 43-6397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1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16 374 17103 0 0,'0'0'1551'0'0,"-1"0"-1276"0"0,0-1-97 0 0,0 0-1 0 0,0 0 1 0 0,0 0 0 0 0,-1 0 0 0 0,2 0 0 0 0,-1-1 0 0 0,0 1-1 0 0,0 0 1 0 0,0 0 0 0 0,0-1 0 0 0,1 1 0 0 0,-1-1 0 0 0,1 1-1 0 0,-1 0 1 0 0,1-1 0 0 0,-1 1 0 0 0,1-1 0 0 0,0 1 0 0 0,0-1 0 0 0,0 1-1 0 0,0-1 1 0 0,0 1 0 0 0,0-1 0 0 0,0 1 0 0 0,0-1 0 0 0,1 1-1 0 0,0-3 1 0 0,1-4 252 0 0,1 0-1 0 0,0 0 1 0 0,8-12 0 0 0,-7 11-162 0 0,13-25 371 0 0,41-77 534 0 0,-44 87-1019 0 0,1 1 0 0 0,27-32-1 0 0,-37 49-136 0 0,-1 1 3 0 0,1 0-1 0 0,0 0 1 0 0,7-6-1 0 0,-12 11-19 0 0,1 0 0 0 0,-1 0 0 0 0,0-1 0 0 0,0 1 0 0 0,0 0 0 0 0,1 0 0 0 0,-1 0 0 0 0,0 0 0 0 0,0 0 0 0 0,1 0 0 0 0,-1 0 0 0 0,0 0 0 0 0,0 0 0 0 0,1 0 0 0 0,-1 0 0 0 0,0 0 0 0 0,0 0 0 0 0,1 0 0 0 0,-1 0 0 0 0,0 0 0 0 0,0 0 0 0 0,1 1 0 0 0,-1-1 0 0 0,0 0 0 0 0,0 0 0 0 0,0 0 0 0 0,1 0 0 0 0,-1 0 0 0 0,0 0 0 0 0,0 1 0 0 0,0-1 0 0 0,1 0 0 0 0,-1 0 0 0 0,0 0 0 0 0,0 1 0 0 0,0-1 0 0 0,0 0 0 0 0,0 0 0 0 0,1 1 0 0 0,-1-1 0 0 0,0 0 0 0 0,0 0 0 0 0,0 0 0 0 0,0 1 0 0 0,3 10 0 0 0,-3-10 0 0 0,2 15 0 0 0,0 1 0 0 0,-2 0 0 0 0,-2 25 0 0 0,0 5 0 0 0,2-31 0 0 0,3 72 0 0 0,-3-86 4 0 0,0 0 0 0 0,0 0 1 0 0,1 0-1 0 0,-1-1 0 0 0,1 1 0 0 0,-1 0 0 0 0,1 0 1 0 0,-1 0-1 0 0,1 0 0 0 0,0-1 0 0 0,0 1 0 0 0,0 0 0 0 0,0-1 1 0 0,0 1-1 0 0,0-1 0 0 0,1 1 0 0 0,-1-1 0 0 0,0 1 0 0 0,1-1 1 0 0,-1 0-1 0 0,1 0 0 0 0,0 0 0 0 0,-1 0 0 0 0,1 0 0 0 0,0 0 1 0 0,-1 0-1 0 0,1 0 0 0 0,0-1 0 0 0,0 1 0 0 0,0-1 0 0 0,0 1 1 0 0,0-1-1 0 0,-1 0 0 0 0,4 0 0 0 0,-1 0 9 0 0,1 0-1 0 0,-1 0 1 0 0,0-1 0 0 0,1 0-1 0 0,-1 0 1 0 0,0 0 0 0 0,0-1-1 0 0,0 1 1 0 0,0-1 0 0 0,0 0-1 0 0,0 0 1 0 0,0 0 0 0 0,-1-1-1 0 0,5-2 1 0 0,6-9-134 0 0,0 0 0 0 0,-1-1 0 0 0,-1-1 0 0 0,16-25 0 0 0,-5 6-2043 0 0,-12 22 424 0 0,-2 3-335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1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12 19351 0 0,'-14'-10'2103'0'0,"12"10"-2040"0"0,0-1 0 0 0,0 1 0 0 0,0 0 0 0 0,0-1 1 0 0,1 1-1 0 0,-1 0 0 0 0,0 0 0 0 0,0 1 0 0 0,0-1 0 0 0,0 0 0 0 0,0 0 0 0 0,1 1 1 0 0,-1-1-1 0 0,0 1 0 0 0,0 0 0 0 0,1-1 0 0 0,-1 1 0 0 0,0 0 0 0 0,1 0 0 0 0,-1 0 0 0 0,1 0 1 0 0,-1 1-1 0 0,1-1 0 0 0,-3 3 0 0 0,-1 1 318 0 0,0 1-1 0 0,0 0 1 0 0,1 0 0 0 0,-7 12-1 0 0,5-7-316 0 0,1 1 0 0 0,0-1-1 0 0,1 1 1 0 0,0 0 0 0 0,1 0-1 0 0,1 0 1 0 0,-1 0 0 0 0,2 1-1 0 0,0-1 1 0 0,0 0 0 0 0,2 21-1 0 0,0-31-17 0 0,-1 0-1 0 0,0 0 0 0 0,0 0 1 0 0,1 0-1 0 0,-1 0 0 0 0,1 0 1 0 0,-1-1-1 0 0,1 1 1 0 0,0 0-1 0 0,0 0 0 0 0,0-1 1 0 0,0 1-1 0 0,0-1 0 0 0,0 1 1 0 0,0-1-1 0 0,1 1 1 0 0,-1-1-1 0 0,0 1 0 0 0,1-1 1 0 0,-1 0-1 0 0,1 0 0 0 0,2 1 1 0 0,-2-1-8 0 0,0 0 0 0 0,0-1 1 0 0,0 1-1 0 0,1-1 0 0 0,-1 0 1 0 0,0 0-1 0 0,0 0 0 0 0,0 0 1 0 0,0 0-1 0 0,1 0 0 0 0,-1-1 1 0 0,0 1-1 0 0,0-1 0 0 0,0 1 1 0 0,0-1-1 0 0,0 0 1 0 0,0 0-1 0 0,4-2 0 0 0,-1 0 40 0 0,0 0 0 0 0,0-1 0 0 0,-1 1 0 0 0,1-1 0 0 0,-1 0 0 0 0,1 0 0 0 0,-1-1 0 0 0,-1 1 0 0 0,1-1 0 0 0,-1 0 0 0 0,1 0 0 0 0,-1 0 0 0 0,-1-1-1 0 0,4-7 1 0 0,-2 5-3 0 0,5-13 195 0 0,0 2 0 0 0,2-1 0 0 0,0 2 0 0 0,1-1 0 0 0,1 1-1 0 0,23-25 1 0 0,-35 42-182 0 0,2 7-8 0 0,0 5-60 0 0,-1 0 0 0 0,0 0 0 0 0,-1 0-1 0 0,0 0 1 0 0,-1 0 0 0 0,-3 22 0 0 0,3-25-27 0 0,-2 26-58 0 0,-1-2 52 0 0,3 44 1 0 0,0-70-165 0 0,1-1 0 0 0,0 1 0 0 0,1-1 1 0 0,-1 0-1 0 0,1 1 0 0 0,0-1 0 0 0,0 0 0 0 0,1 0 0 0 0,0 0 1 0 0,-1-1-1 0 0,2 1 0 0 0,-1-1 0 0 0,0 1 0 0 0,6 4 1 0 0,14 10-4285 0 0,3-5-4027 0 0,-18-11 1891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2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1 269 2304 0 0,'0'-19'6530'0'0,"2"-8"2074"0"0,4-1-3943 0 0,-3 19-3959 0 0,1 0 0 0 0,0 1 0 0 0,0-1 0 0 0,0 1 0 0 0,1 0 0 0 0,10-14 0 0 0,-13 21-630 0 0,-1-1 0 0 0,0 1 0 0 0,0 0 1 0 0,1-1-1 0 0,-1 1 0 0 0,1 0 0 0 0,-1 0 1 0 0,1 0-1 0 0,1-1 0 0 0,-2 2 115 0 0,11 18-6 0 0,-10-12-169 0 0,1 0-1 0 0,-1 1 0 0 0,0-1 1 0 0,0 1-1 0 0,-1-1 1 0 0,1 13-1 0 0,0-5 42 0 0,-1 0-1 0 0,7 23 0 0 0,-8-36-40 0 0,0 0 0 0 0,1 0 0 0 0,-1 0 0 0 0,1 0 0 0 0,-1 0 0 0 0,1 0 0 0 0,-1 0 0 0 0,1 0-1 0 0,-1-1 1 0 0,1 1 0 0 0,0 0 0 0 0,0 0 0 0 0,-1-1 0 0 0,1 1 0 0 0,0 0 0 0 0,0-1 0 0 0,0 1-1 0 0,0-1 1 0 0,0 1 0 0 0,0-1 0 0 0,0 1 0 0 0,0-1 0 0 0,1 1 0 0 0,1-2 16 0 0,0 0-1 0 0,0 0 1 0 0,-1 0 0 0 0,1 0 0 0 0,0 0 0 0 0,-1-1-1 0 0,1 1 1 0 0,-1-1 0 0 0,1 0 0 0 0,-1 0 0 0 0,0 1-1 0 0,0-2 1 0 0,1 1 0 0 0,1-2 0 0 0,3-6 80 0 0,-1 1 1 0 0,8-15 0 0 0,0 0 0 0 0,9-15-11 0 0,21-29 277 0 0,-38 59-283 0 0,1 1-1 0 0,0 0 1 0 0,0 1-1 0 0,0-1 1 0 0,13-8-1 0 0,-18 15-80 0 0,-1 0 0 0 0,1-1 0 0 0,0 1 0 0 0,-1 0 0 0 0,1 0 0 0 0,0 1 0 0 0,0-1 0 0 0,0 0 0 0 0,0 1-1 0 0,0-1 1 0 0,0 1 0 0 0,0-1 0 0 0,0 1 0 0 0,0 0 0 0 0,0 0 0 0 0,3 0 0 0 0,-4 0-4 0 0,1 1-1 0 0,0 0 1 0 0,-1-1 0 0 0,1 1 0 0 0,0 0 0 0 0,-1 0-1 0 0,1 0 1 0 0,-1 0 0 0 0,0 0 0 0 0,1 1 0 0 0,-1-1-1 0 0,0 0 1 0 0,0 1 0 0 0,1-1 0 0 0,-1 0 0 0 0,0 1-1 0 0,0-1 1 0 0,1 4 0 0 0,3 6-120 0 0,0 0-1 0 0,0 1 1 0 0,-1 0-1 0 0,5 23 1 0 0,3 53-1089 0 0,-5-31 427 0 0,-4-38-663 0 0,0 0-60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2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22 14280 0 0,'3'-20'1102'0'0,"-3"20"-1080"0"0,0 1 0 0 0,0-1-1 0 0,0 0 1 0 0,0 0 0 0 0,-1 0-1 0 0,1 0 1 0 0,0 0 0 0 0,0 0-1 0 0,0 0 1 0 0,0 0-1 0 0,0 0 1 0 0,0 0 0 0 0,0 0-1 0 0,0 0 1 0 0,-1 0 0 0 0,1 0-1 0 0,0 0 1 0 0,0 0 0 0 0,0 0-1 0 0,0 0 1 0 0,0 0 0 0 0,0 0-1 0 0,0 0 1 0 0,0 0 0 0 0,-1 0-1 0 0,1 0 1 0 0,0 0 0 0 0,0 0-1 0 0,0 0 1 0 0,0 0 0 0 0,0 0-1 0 0,0 0 1 0 0,0 0 0 0 0,0 0-1 0 0,-1 0 1 0 0,1 0 0 0 0,0 0-1 0 0,0 0 1 0 0,0 0 0 0 0,0 0-1 0 0,0-1 1 0 0,0 1 0 0 0,0 0-1 0 0,0 0 1 0 0,0 0 0 0 0,0 0-1 0 0,0 0 1 0 0,0 0 0 0 0,0 0-1 0 0,-1 0 1 0 0,1-1 0 0 0,0 1-1 0 0,0 0 1 0 0,0 0 0 0 0,0 0-1 0 0,-6 10 1365 0 0,-8 56 1508 0 0,8-40-2708 0 0,-6 46 0 0 0,2-6 875 0 0,1-12-15 0 0,6 38-667 0 0,3-81-150 0 0,-1 12 357 0 0,0-16-342 0 0,1-1 0 0 0,0 0 0 0 0,0 1 1 0 0,2 11-1 0 0,-1-3 71 0 0,-1-13-279 0 0,0-1 0 0 0,0 0 0 0 0,0 1 0 0 0,0-1 0 0 0,0 1 0 0 0,0-1 0 0 0,0 1 0 0 0,1-1 0 0 0,-1 0 0 0 0,0 1 0 0 0,1-1 0 0 0,-1 0 0 0 0,1 1 0 0 0,0-1 0 0 0,-1 0 0 0 0,1 0-1 0 0,0 0 1 0 0,0 1 0 0 0,0-1 0 0 0,0 0 0 0 0,0 0 0 0 0,0 0 0 0 0,0 0 0 0 0,1 1 0 0 0,4 0 70 0 0,0 1-1 0 0,0-1 1 0 0,0 0-1 0 0,0-1 0 0 0,0 1 1 0 0,0-1-1 0 0,1 0 1 0 0,-1-1-1 0 0,0 0 1 0 0,9 0-1 0 0,4-2 88 0 0,1 0 0 0 0,20-5 0 0 0,13-6 38 0 0,1 3 0 0 0,103-5 0 0 0,77 17-23 0 0,-214 1 185 0 0,-8-1-283 0 0,-27-6 12 0 0,-23-9 0 0 0,-1 0-56 0 0,-53-19 61 0 0,28 6-116 0 0,50 20-10 0 0,-3-5-1 0 0,17 11 0 0 0,-1 0 0 0 0,1 0 0 0 0,0 0 0 0 0,0 0 0 0 0,0 0 0 0 0,0 0 0 0 0,0-1 0 0 0,-1 1 0 0 0,1 0 0 0 0,0 0 0 0 0,0 0 0 0 0,0 0 0 0 0,0 0 0 0 0,0 0 0 0 0,0-1 0 0 0,0 1 0 0 0,0 0 0 0 0,0 0 0 0 0,0 0 0 0 0,-1 0 0 0 0,1 0 0 0 0,0-1 0 0 0,0 1 0 0 0,0 0 0 0 0,0 0 0 0 0,0 0 0 0 0,0 0 0 0 0,0-1 0 0 0,0 1 0 0 0,0 0 0 0 0,0 0 0 0 0,0 0 0 0 0,0 0 0 0 0,0 0 0 0 0,1-1 0 0 0,-1 1 0 0 0,0 0 0 0 0,0 0 0 0 0,0 0 0 0 0,0 0 0 0 0,0 0 0 0 0,0-1 0 0 0,0 1 0 0 0,0 0 0 0 0,0 0 0 0 0,1 0 0 0 0,-1 0 0 0 0,0 0 0 0 0,6-4 0 0 0,-6 4 0 0 0,5-2-5 0 0,-1 0 0 0 0,1 1 0 0 0,0 0 0 0 0,0 0 0 0 0,-1 0 0 0 0,1 0 0 0 0,0 1 0 0 0,0 0 0 0 0,0 0-1 0 0,8 1 1 0 0,4 0-3 0 0,-1-1 28 0 0,1 0 0 0 0,25 6 0 0 0,-36-5-12 0 0,-1 0-1 0 0,1 1 1 0 0,-1-1 0 0 0,1 1-1 0 0,-1 1 1 0 0,0-1 0 0 0,0 1-1 0 0,0 0 1 0 0,0 0-1 0 0,7 7 1 0 0,-10-8 8 0 0,0 0 1 0 0,0 1-1 0 0,0-1 0 0 0,0 1 1 0 0,-1 0-1 0 0,1-1 1 0 0,-1 1-1 0 0,0 0 0 0 0,0 0 1 0 0,0 0-1 0 0,0 0 0 0 0,0 0 1 0 0,-1 0-1 0 0,1 0 0 0 0,-1 0 1 0 0,0 0-1 0 0,0 0 0 0 0,0 0 1 0 0,-1 5-1 0 0,-1 5 33 0 0,0-1-1 0 0,-1 0 1 0 0,-7 16 0 0 0,7-19-19 0 0,0 0 1 0 0,-1-1-1 0 0,0 1 1 0 0,0-1 0 0 0,-1 0-1 0 0,-10 14 1 0 0,-34 30-71 0 0,18-20-1004 0 0,31-32 972 0 0,0 0-1 0 0,0 0 1 0 0,0 0-1 0 0,0 0 1 0 0,0 0-1 0 0,0 0 1 0 0,0 0-1 0 0,0 1 1 0 0,0-1-1 0 0,-1 0 1 0 0,1 0-1 0 0,0 0 1 0 0,0 0 0 0 0,0 0-1 0 0,0 0 1 0 0,0 0-1 0 0,0 1 1 0 0,0-1-1 0 0,0 0 1 0 0,0 0-1 0 0,0 0 1 0 0,0 0-1 0 0,0 0 1 0 0,0 0-1 0 0,0 0 1 0 0,0 1-1 0 0,0-1 1 0 0,0 0 0 0 0,0 0-1 0 0,0 0 1 0 0,0 0-1 0 0,0 0 1 0 0,0 0-1 0 0,0 1 1 0 0,0-1-1 0 0,0 0 1 0 0,1 0-1 0 0,-1 0 1 0 0,0 0-1 0 0,0 0 1 0 0,0 0-1 0 0,0 0 1 0 0,0 0 0 0 0,0 0-1 0 0,0 0 1 0 0,0 1-1 0 0,1-1 1 0 0,7 2-2206 0 0,14-2-4459 0 0,0-2-957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3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4 399 12872 0 0,'-2'9'597'0'0,"1"11"10076"0"0,9-42-7533 0 0,9-22-1685 0 0,29-52-1 0 0,1-5-334 0 0,-34 69-1018 0 0,2 1 0 0 0,0 0 0 0 0,24-32 0 0 0,-34 58-102 0 0,-5 5 0 0 0,0 0 0 0 0,0-1 0 0 0,1 1 0 0 0,-1 0 0 0 0,0 0 0 0 0,0 0 0 0 0,0 0 0 0 0,0 0 0 0 0,1-1 0 0 0,-1 1 0 0 0,0 0 0 0 0,0 0 0 0 0,0 0 0 0 0,1 0 0 0 0,-1 0 0 0 0,0 0 0 0 0,0 0 0 0 0,0 0 0 0 0,1 0 0 0 0,-1 0 0 0 0,0 0 0 0 0,0 0 0 0 0,1 0 0 0 0,-1 0 0 0 0,0 0 0 0 0,0 0 0 0 0,0 0 0 0 0,1 0 0 0 0,-1 0 0 0 0,0 0 0 0 0,0 0 0 0 0,0 0 0 0 0,1 0 0 0 0,-1 1 0 0 0,0-1 0 0 0,0 0 0 0 0,0 0 0 0 0,1 0 0 0 0,-1 0 0 0 0,0 0 0 0 0,0 1 0 0 0,0-1 0 0 0,0 0 0 0 0,0 0 0 0 0,0 0 0 0 0,1 0 0 0 0,-1 1 0 0 0,0-1 0 0 0,0 0 0 0 0,0 1 0 0 0,2 9 0 0 0,-2-9 0 0 0,3 16 0 0 0,-2 0 0 0 0,0 0 0 0 0,-2 23 0 0 0,1 13 0 0 0,1-20 0 0 0,6 60 0 0 0,-5-81 0 0 0,0-1 0 0 0,1 1 0 0 0,0-1 0 0 0,1 0 0 0 0,10 21 0 0 0,-13-30 0 0 0,0-1 0 0 0,0 1 0 0 0,0 0 0 0 0,0-1 0 0 0,0 1 0 0 0,1-1 0 0 0,-1 0 0 0 0,0 1 0 0 0,1-1 1 0 0,-1 0-1 0 0,1 0 0 0 0,-1 0 0 0 0,1 0 0 0 0,1 1 0 0 0,-1-1 0 0 0,-1-1 0 0 0,0 0-1 0 0,1 1 1 0 0,-1-1 0 0 0,0 0 0 0 0,0 0 0 0 0,1 0 0 0 0,-1 0 0 0 0,0 0 0 0 0,1 0 0 0 0,-1 0-1 0 0,0-1 1 0 0,1 1 0 0 0,-1 0 0 0 0,0-1 0 0 0,2 0 0 0 0,0-1 1 0 0,1 0 0 0 0,-1 0 0 0 0,0 0 0 0 0,0-1 0 0 0,0 1 1 0 0,0-1-1 0 0,0 0 0 0 0,-1 0 0 0 0,1 0 0 0 0,-1 0 0 0 0,0-1 0 0 0,3-4 0 0 0,61-144 263 0 0,-32 70-1360 0 0,-13 42-2661 0 0,-12 25-6139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1 152 4608 0 0,'9'-14'448'0'0,"-3"0"3769"0"0,14-28-1 0 0,2-2 1924 0 0,-13 31-4694 0 0,-8 11-1252 0 0,0 1 0 0 0,0-1 1 0 0,0 0-1 0 0,0 1 0 0 0,0-1 0 0 0,0 1 0 0 0,-1-1 0 0 0,1 0 0 0 0,-1 0 0 0 0,1 0 1 0 0,0-3 3124 0 0,-3 6-3249 0 0,1 0 1 0 0,-1 0-1 0 0,1 0 1 0 0,0 0-1 0 0,0 0 1 0 0,0 0-1 0 0,-1 0 0 0 0,1 1 1 0 0,0-1-1 0 0,0 0 1 0 0,1 1-1 0 0,-1-1 1 0 0,0 1-1 0 0,0 1 1 0 0,-1 0 13 0 0,-3 7-76 0 0,1 0 0 0 0,0 0 0 0 0,1 1 0 0 0,0-1 0 0 0,-2 13 0 0 0,-5 21-16 0 0,4-25 8 0 0,1 0 0 0 0,-3 32 0 0 0,7-41 0 0 0,0 1 0 0 0,1 0 0 0 0,0 0 0 0 0,1 0 0 0 0,1 0 0 0 0,2 14 0 0 0,-3-22 9 0 0,0-1 1 0 0,-1 0-1 0 0,1 0 0 0 0,0 0 1 0 0,0 1-1 0 0,0-1 0 0 0,0 0 0 0 0,1 0 1 0 0,-1-1-1 0 0,0 1 0 0 0,1 0 1 0 0,-1 0-1 0 0,1-1 0 0 0,0 1 0 0 0,0-1 1 0 0,-1 1-1 0 0,1-1 0 0 0,0 0 1 0 0,4 2-1 0 0,-3-2 25 0 0,1 0 1 0 0,-1 0-1 0 0,1 0 0 0 0,-1-1 1 0 0,1 1-1 0 0,-1-1 1 0 0,1 0-1 0 0,-1 0 0 0 0,1-1 1 0 0,-1 1-1 0 0,7-2 0 0 0,0-1 38 0 0,0 0-1 0 0,-1-1 0 0 0,1 0 0 0 0,-1 0 0 0 0,0-1 0 0 0,-1 0 0 0 0,1 0 1 0 0,10-10-1 0 0,-12 8-28 0 0,0-1 0 0 0,0 0 0 0 0,0 0 0 0 0,-1-1 1 0 0,0 0-1 0 0,7-15 0 0 0,23-63 212 0 0,-25 59-208 0 0,-1 4 3 0 0,-4 11 195 0 0,-1-1-1 0 0,6-19 1 0 0,-16 62 397 0 0,-1 40 1 0 0,5-54-754 0 0,2 0 1 0 0,0 1-1 0 0,5 22 1 0 0,-4-31-189 0 0,0-1 0 0 0,0 0 0 0 0,1 1 0 0 0,-1-1-1 0 0,1 0 1 0 0,1-1 0 0 0,-1 1 0 0 0,1 0 0 0 0,0-1 0 0 0,8 9 0 0 0,3 0-1570 0 0,1-1-4788 0 0,0-3-1692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4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14 269 18655 0 0,'-2'-2'202'0'0,"1"1"0"0"0,0-1 0 0 0,-1 1 0 0 0,1-1 0 0 0,0 0-1 0 0,0 1 1 0 0,0-1 0 0 0,1 0 0 0 0,-1 0 0 0 0,0 0 0 0 0,1 0-1 0 0,-1 0 1 0 0,1 0 0 0 0,0 0 0 0 0,0 0 0 0 0,-1 0 0 0 0,1 0 0 0 0,0 0-1 0 0,1 0 1 0 0,-1 1 0 0 0,0-1 0 0 0,1 0 0 0 0,-1 0 0 0 0,1 0-1 0 0,0-3 1 0 0,3-4 644 0 0,1 0 1 0 0,-1 1-1 0 0,1-1 0 0 0,7-7 0 0 0,-4 3-893 0 0,1 1 798 0 0,0 0 0 0 0,22-19 0 0 0,-10 9 100 0 0,-19 20-811 0 0,-1 0 0 0 0,1 1 0 0 0,0-1 0 0 0,-1 1 0 0 0,1 0 0 0 0,0-1 0 0 0,0 1 1 0 0,0 0-1 0 0,0 0 0 0 0,0 0 0 0 0,0 0 0 0 0,0 0 0 0 0,3 0 0 0 0,-4 1-41 0 0,0 0 0 0 0,0 0 0 0 0,0 0 0 0 0,0 0 0 0 0,0 1 0 0 0,0-1 0 0 0,0 0 0 0 0,0 0 0 0 0,-1 1 0 0 0,1-1 0 0 0,0 1 0 0 0,0-1 0 0 0,0 1 0 0 0,0-1 0 0 0,-1 1 0 0 0,1-1 0 0 0,0 1 0 0 0,-1 0 0 0 0,1-1 0 0 0,0 1 0 0 0,-1 0 0 0 0,1 0 0 0 0,-1-1 0 0 0,1 1 0 0 0,-1 0 0 0 0,1 0 0 0 0,-1 0 0 0 0,0 0 0 0 0,1 0 0 0 0,-1-1 0 0 0,0 1 0 0 0,0 2 0 0 0,2 5 1 0 0,0 0 0 0 0,1 16 0 0 0,-3-18 0 0 0,0 0 0 0 0,1 0 0 0 0,0 0 0 0 0,1 0 0 0 0,-1-1 0 0 0,4 10 0 0 0,-2-11 0 0 0,-2-3 0 0 0,-1-1 0 0 0,0 0 0 0 0,1 0 0 0 0,-1 0 0 0 0,0 0 0 0 0,1 0 0 0 0,-1 0 0 0 0,0 0 0 0 0,1 0 0 0 0,-1 0 0 0 0,0 0 0 0 0,1 0 0 0 0,-1 0 0 0 0,0 0 0 0 0,1 0 0 0 0,-1 0 0 0 0,0 0 0 0 0,1 0 0 0 0,-1 0 0 0 0,0 0 0 0 0,1 0 0 0 0,-1 0 0 0 0,0-1 0 0 0,1 1 0 0 0,-1 0 0 0 0,0 0 0 0 0,0 0 0 0 0,1 0 0 0 0,-1-1 0 0 0,0 1 0 0 0,0 0 0 0 0,1 0 0 0 0,-1-1 0 0 0,0 0 0 0 0,7-6 0 0 0,0-1 0 0 0,-1 0 0 0 0,0 0 0 0 0,-1-1 0 0 0,9-16 0 0 0,-7 11 0 0 0,14-21 0 0 0,-15 29 0 0 0,21-27 0 0 0,-26 31 0 0 0,1 1 0 0 0,0-1 0 0 0,-1 1 0 0 0,1 0 0 0 0,0-1 0 0 0,0 1 0 0 0,0 0 0 0 0,0 0 0 0 0,0 0 0 0 0,0 0 0 0 0,0 0 0 0 0,1 1 0 0 0,-1-1 0 0 0,0 1 0 0 0,3-1 0 0 0,-3 1 0 0 0,-1 1 0 0 0,0-1 0 0 0,1 1 0 0 0,-1-1 0 0 0,1 1 0 0 0,-1-1 0 0 0,0 1 0 0 0,1 0 0 0 0,-1 0 0 0 0,0 0 0 0 0,0-1 0 0 0,1 1 0 0 0,-1 0 0 0 0,0 1 0 0 0,0-1 0 0 0,0 0 0 0 0,0 0 0 0 0,0 0 0 0 0,-1 1 0 0 0,1-1 0 0 0,1 2 0 0 0,1 3 0 0 0,0 0 0 0 0,-1 0 0 0 0,3 9 0 0 0,-1 3 0 0 0,0 0 0 0 0,2 35 0 0 0,-6-46-21 0 0,1-1 0 0 0,0 0 0 0 0,0-1 1 0 0,1 1-1 0 0,-1 0 0 0 0,1 0 0 0 0,0-1 0 0 0,1 1 0 0 0,0-1 1 0 0,3 7-1 0 0,-5-12-109 0 0,-1 0 0 0 0,0 1 1 0 0,0-1-1 0 0,1 0 0 0 0,-1 0 1 0 0,1 1-1 0 0,-1-1 0 0 0,0 0 0 0 0,1 0 1 0 0,-1 0-1 0 0,1 1 0 0 0,-1-1 1 0 0,0 0-1 0 0,1 0 0 0 0,-1 0 1 0 0,1 0-1 0 0,-1 0 0 0 0,1 0 0 0 0,-1 0 1 0 0,1 0-1 0 0,-1 0 0 0 0,1 0 1 0 0,-1 0-1 0 0,0 0 0 0 0,1 0 1 0 0,-1 0-1 0 0,1 0 0 0 0,-1-1 0 0 0,1 1 1 0 0,0 0-1 0 0,0-1-381 0 0,8-1-1216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2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73 2760 0 0,'-1'0'145'0'0,"0"0"1"0"0,1-1-1 0 0,-1 1 0 0 0,0 0 0 0 0,0-1 1 0 0,1 1-1 0 0,-1 0 0 0 0,0-1 1 0 0,0 1-1 0 0,1-1 0 0 0,-1 1 0 0 0,1-1 1 0 0,-1 1-1 0 0,0-1 0 0 0,1 1 1 0 0,-1-1-1 0 0,1 0 0 0 0,-1 1 0 0 0,1-1 1 0 0,0 0-1 0 0,-1 0 0 0 0,1 1 1 0 0,-1-2-1 0 0,-1-2 2192 0 0,1 3-1809 0 0,1 0 1 0 0,-1 1 0 0 0,0-1 0 0 0,1 0-1 0 0,-1 0 1 0 0,1 0 0 0 0,-1 0-1 0 0,1 0 1 0 0,0 0 0 0 0,-1 0 0 0 0,1 0-1 0 0,0-1 1 0 0,0-1 75 0 0,0 1-1 0 0,0-1 1 0 0,0 1 0 0 0,0-1-1 0 0,1 1 1 0 0,1-4 0 0 0,0-10 2120 0 0,-2 16-2646 0 0,0 0 0 0 0,0-1 0 0 0,1 1 0 0 0,-1 0 0 0 0,0 0 0 0 0,0-1 0 0 0,0 1 0 0 0,0 0 0 0 0,0 0 0 0 0,0-1 0 0 0,1 1 0 0 0,-1 0 0 0 0,0 0 0 0 0,0 0 0 0 0,0-1 0 0 0,1 1-1 0 0,-1 0 1 0 0,0 0 0 0 0,0 0 0 0 0,0 0 0 0 0,1 0 0 0 0,-1-1 0 0 0,0 1 0 0 0,0 0 0 0 0,1 0 0 0 0,-1 0 0 0 0,0 0 0 0 0,1 0 0 0 0,-1 0 0 0 0,0 0 0 0 0,0 0 0 0 0,1 0 0 0 0,-1 0 0 0 0,0 0 0 0 0,0 0 0 0 0,1 0-1 0 0,-1 0 1 0 0,0 0 0 0 0,0 0 0 0 0,1 0 0 0 0,-1 0 0 0 0,0 1 0 0 0,0-1 0 0 0,1 0 0 0 0,-1 0 0 0 0,0 0 0 0 0,1 1 0 0 0,10 5 1009 0 0,-9-3-1002 0 0,0 0-1 0 0,-1 0 0 0 0,0 0 0 0 0,1 0 0 0 0,-1 1 0 0 0,0-1 1 0 0,-1 1-1 0 0,1-1 0 0 0,0 0 0 0 0,-1 1 0 0 0,0-1 0 0 0,0 7 0 0 0,0 1 25 0 0,1 28 168 0 0,-3 1 0 0 0,-9 67 0 0 0,-3 26-165 0 0,14-122-474 0 0,-1 5 27 0 0,3 33 0 0 0,-1-43-982 0 0,0 0 0 0 0,1 0 0 0 0,-1 0 0 0 0,1 0 1 0 0,4 6-1 0 0,10 14-7476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03:54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79 22807 0 0,'-8'-16'2504'0'0,"9"13"-2393"0"0,0 1-1 0 0,0 0 0 0 0,0 0 1 0 0,0 0-1 0 0,0 0 0 0 0,1 0 1 0 0,-1 0-1 0 0,1 0 1 0 0,0 0-1 0 0,-1 1 0 0 0,1-1 1 0 0,4-2-1 0 0,27-14 2315 0 0,-13 9-1658 0 0,-18 7-691 0 0,1 1 0 0 0,-1 0 0 0 0,1 0 1 0 0,-1 1-1 0 0,1-1 0 0 0,-1 0 0 0 0,1 1 0 0 0,0 0 1 0 0,-1-1-1 0 0,1 1 0 0 0,0 0 0 0 0,-1 1 0 0 0,1-1 1 0 0,0 0-1 0 0,-1 1 0 0 0,4 0 0 0 0,-4 0-53 0 0,-1-1 0 0 0,1 1 0 0 0,0 0 0 0 0,-1-1 0 0 0,1 1 0 0 0,-1 0 0 0 0,1 0 0 0 0,-1 0 0 0 0,0 0 0 0 0,1 0 0 0 0,-1 1 0 0 0,0-1 0 0 0,0 0 0 0 0,0 1 0 0 0,0-1 0 0 0,0 0 0 0 0,0 1 0 0 0,0-1 0 0 0,-1 1 0 0 0,1 0 0 0 0,0-1 0 0 0,-1 1 0 0 0,1-1 0 0 0,-1 1 0 0 0,1 3 0 0 0,-1 1 15 0 0,0 0 0 0 0,-1 1 0 0 0,0-1 0 0 0,0 0 1 0 0,0 0-1 0 0,-1 0 0 0 0,0-1 0 0 0,0 1 0 0 0,0 0 0 0 0,-1-1 0 0 0,0 1 0 0 0,-6 9 0 0 0,4-7 20 0 0,0 1 0 0 0,1-1 0 0 0,0 1-1 0 0,-4 13 1 0 0,6-14-27 0 0,1-4-20 0 0,0-1 0 0 0,0 0 0 0 0,1 1 0 0 0,-1-1 0 0 0,1 0 0 0 0,0 1 0 0 0,0-1 0 0 0,0 1 0 0 0,0-1 0 0 0,1 5 0 0 0,0-7-11 0 0,-1 0 0 0 0,1 0 0 0 0,-1-1 0 0 0,1 1 0 0 0,-1 0 0 0 0,1 0 0 0 0,-1-1 0 0 0,1 1 0 0 0,0 0 0 0 0,-1-1 0 0 0,1 1 0 0 0,0 0 0 0 0,0-1 0 0 0,0 1 0 0 0,-1-1 0 0 0,1 1 0 0 0,0-1 0 0 0,0 0 0 0 0,0 1 0 0 0,0-1 0 0 0,0 0 0 0 0,0 0 0 0 0,0 0 0 0 0,0 1 0 0 0,0-1 0 0 0,-1 0 0 0 0,3-1 0 0 0,27 0 0 0 0,5-5-1056 0 0,-23 3 163 0 0,0 1-1 0 0,20-2 0 0 0,-30 4-89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0:34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40 4144 0 0,'0'0'191'0'0,"-9"3"2379"0"0,-1-1 5245 0 0,16 1-6872 0 0,16 5 2346 0 0,-3-2-881 0 0,0 0 0 0 0,20 2-1 0 0,16 2-2317 0 0,-32-6-12 0 0,30 3 0 0 0,-43-6-72 0 0,215 4 438 0 0,-108-14-90 0 0,141 0 56 0 0,81 17 26 0 0,-130-13-301 0 0,-50-2-142 0 0,-107 7 18 0 0,278 2 186 0 0,-254 1-182 0 0,198-4 98 0 0,115-21 191 0 0,-283 15-304 0 0,332-28 256 0 0,170 14 200 0 0,-561 23-391 0 0,275 14 221 0 0,-50 5 22 0 0,-226-20-273 0 0,98 0 255 0 0,-101-2-223 0 0,30-4-190 0 0,-31 1-1362 0 0,-20 4 578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0:47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17 201 2760 0 0,'9'0'2605'0'0,"-19"-11"2070"0"0,10 11-4382 0 0,-1-1 1 0 0,1 0-1 0 0,-1 1 1 0 0,0-1-1 0 0,1 0 0 0 0,-1 1 1 0 0,0-1-1 0 0,1 1 1 0 0,-1-1-1 0 0,0 1 1 0 0,0-1-1 0 0,0 1 1 0 0,1-1-1 0 0,-1 1 1 0 0,0 0-1 0 0,0-1 1 0 0,0 1-1 0 0,-2 0 1008 0 0,4 1-1079 0 0,32 20 1268 0 0,-30-18-1401 0 0,1 0-1 0 0,0 0 0 0 0,0-1 1 0 0,0 0-1 0 0,0 0 0 0 0,0 0 1 0 0,0 0-1 0 0,0 0 0 0 0,1-1 1 0 0,-1 0-1 0 0,1 0 0 0 0,-1 0 1 0 0,8 0-1 0 0,5-1 50 0 0,0 0-1 0 0,23-4 1 0 0,-1 1 148 0 0,58-2 78 0 0,141-3-98 0 0,-1 17-176 0 0,-149-3-45 0 0,12 0 34 0 0,190 20-127 0 0,160-23 2311 0 0,-355-4-1630 0 0,56-3-781 0 0,179-11 340 0 0,-246 11-197 0 0,197-5 138 0 0,161-1 95 0 0,-3 3 1184 0 0,-233 2-1124 0 0,82 1 48 0 0,-151 3-304 0 0,-1 0 0 0 0,5 1 128 0 0,30 2-14 0 0,27 1 55 0 0,75 3 36 0 0,223-6-49 0 0,-240 10 117 0 0,-226-8-282 0 0,147-1 112 0 0,-94-2-54 0 0,39-5 50 0 0,-72 2-110 0 0,426-14 279 0 0,-327 22-302 0 0,63-2 15 0 0,1-3 262 0 0,-11 0-4 0 0,-45-1-118 0 0,99-5 129 0 0,14-2-166 0 0,-25 1-16 0 0,-105 3-31 0 0,106-10 137 0 0,-81 1-31 0 0,-94 8-126 0 0,166-21 121 0 0,-85 16-87 0 0,6-1-27 0 0,-2-2-15 0 0,-52 5-18 0 0,-66 6-232 0 0,-18 2-467 0 0,38-7-1 0 0,-52 7 529 0 0,0-1 0 0 0,-1 0 0 0 0,1 0 0 0 0,0 0 0 0 0,-1 0 1 0 0,0-1-1 0 0,0 0 0 0 0,0 0 0 0 0,0-1 0 0 0,8-7 0 0 0,-5 1-1631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0:52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20 140 2760 0 0,'-1'-4'110'0'0,"0"3"-86"0"0,1 0 0 0 0,0 1 0 0 0,0-1 0 0 0,-1 0 0 0 0,1 0 0 0 0,0 1 0 0 0,-1-1 0 0 0,1 0 1 0 0,-1 1-1 0 0,1-1 0 0 0,-1 0 0 0 0,1 1 0 0 0,-1-1 0 0 0,0 1 0 0 0,1-1 0 0 0,-1 1 0 0 0,0-1 0 0 0,1 1 1 0 0,-1-1-1 0 0,0 1 0 0 0,1 0 0 0 0,-2-1 0 0 0,1 1 202 0 0,1 0 0 0 0,0 0 0 0 0,-1-1 0 0 0,1 1 0 0 0,0 0 0 0 0,-1 0 0 0 0,1-1 0 0 0,0 1 0 0 0,0 0 0 0 0,-1 0 0 0 0,1-1 0 0 0,0 1 0 0 0,0 0 0 0 0,-1-1 0 0 0,1 1 0 0 0,0 0 0 0 0,0-1 0 0 0,0 1 0 0 0,0 0 0 0 0,-1-1 0 0 0,1 1 0 0 0,0 0 0 0 0,0-1 0 0 0,0 1 0 0 0,0-1 0 0 0,0 1 0 0 0,0 0 0 0 0,0-1 0 0 0,0 1 0 0 0,0-1 0 0 0,0 1 0 0 0,0 0 0 0 0,0-1 0 0 0,0 1 0 0 0,1 0 0 0 0,-1-1 0 0 0,0 1 0 0 0,0 0 0 0 0,0-1-1 0 0,0 1 1 0 0,1 0 0 0 0,-1-1 0 0 0,0 1 0 0 0,0 0 0 0 0,1-1 0 0 0,-1 1 0 0 0,0 0 0 0 0,0 0 0 0 0,1-1 0 0 0,-1 1 0 0 0,1 0 0 0 0,20-15 4062 0 0,-18 13-4433 0 0,13-7 915 0 0,1 0 1 0 0,0 1-1 0 0,0 0 0 0 0,22-5 1 0 0,75-14 502 0 0,-112 26-1262 0 0,51-9-293 0 0,-31 7-7005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0:52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1 14912 0 0,'-1'12'325'0'0,"0"1"0"0"0,0 0 0 0 0,2-1 0 0 0,1 16 1 0 0,1 20 337 0 0,-14 188 3358 0 0,-38 112-2501 0 0,-46 34-811 0 0,50-219 183 0 0,40-144-673 0 0,1 1 0 0 0,1 0 0 0 0,-1 25 0 0 0,3-43-201 0 0,1 0 0 0 0,0-1 0 0 0,0 1 0 0 0,0 0 0 0 0,1 0 0 0 0,-1 0 0 0 0,0 0 0 0 0,1-1 0 0 0,-1 1 0 0 0,1 0 0 0 0,-1 0 0 0 0,1-1 0 0 0,0 1 0 0 0,0 0-1 0 0,0-1 1 0 0,0 1 0 0 0,0-1 0 0 0,0 1 0 0 0,0-1 0 0 0,1 0 0 0 0,-1 1 0 0 0,0-1 0 0 0,1 0 0 0 0,-1 0 0 0 0,1 0 0 0 0,-1 0 0 0 0,1 0 0 0 0,0 0 0 0 0,-1 0 0 0 0,1-1 0 0 0,0 1 0 0 0,0-1 0 0 0,-1 1-1 0 0,1-1 1 0 0,0 0 0 0 0,0 1 0 0 0,0-1 0 0 0,3 0 0 0 0,24-2 132 0 0,1-1 1 0 0,-1-2-1 0 0,43-11 0 0 0,-36 7-101 0 0,-18 5-691 0 0,31-2 1 0 0,-17 4-854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07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4144 0 0,'0'0'15943'0'0,"21"10"-13555"0"0,51-2-448 0 0,61-4-1166 0 0,-43-8 180 0 0,-48 2-924 0 0,71-7 218 0 0,-66 5-203 0 0,-1 3 1 0 0,55 3-1 0 0,93 19 77 0 0,-193-21-122 0 0,52 4 210 0 0,70-4 1 0 0,-52-1-93 0 0,22-1 51 0 0,122-17-1 0 0,-147 13 46 0 0,99 2 1 0 0,-19 2-304 0 0,-104 2 37 0 0,62 8 1 0 0,-9 0 282 0 0,47 4 156 0 0,-114-11-365 0 0,41 0 44 0 0,-19-1 25 0 0,57 8 1 0 0,-56-4-62 0 0,97-4 93 0 0,-64-2-57 0 0,26 4 12 0 0,80-2 58 0 0,55 2 40 0 0,-223-1-160 0 0,153-8 162 0 0,-107 2-119 0 0,277-25 717 0 0,-234 24-537 0 0,20-4-17 0 0,-123 9-210 0 0,1 0 0 0 0,15 1-1 0 0,-5 0 125 0 0,1-1-3564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14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48 3224 0 0,'-17'-1'312'0'0,"17"1"-310"0"0,-29-10 3589 0 0,28 9-3434 0 0,0 1 1 0 0,-1-1-1 0 0,1 1 0 0 0,0-1 1 0 0,0 1-1 0 0,1-1 0 0 0,-1 0 0 0 0,0 1 1 0 0,0-1-1 0 0,0 0 0 0 0,0 0 0 0 0,0 0 1 0 0,1 0-1 0 0,-1 1 0 0 0,0-1 0 0 0,1 0 1 0 0,-1 0-1 0 0,1 0 0 0 0,-1 0 1 0 0,1-1-1 0 0,0 1 0 0 0,-1 0 0 0 0,1-1 1 0 0,0 1 394 0 0,-9-13 7146 0 0,18 18-7086 0 0,1 1 1 0 0,20 5-1 0 0,158 13 1289 0 0,-154-19-1668 0 0,284 16 1001 0 0,-96-11-778 0 0,-87-3-26 0 0,171 20 788 0 0,-113-7-225 0 0,-49-11 159 0 0,-66 6-572 0 0,-74-13-546 0 0,-3-1-20 0 0,1 0 1 0 0,0 0 0 0 0,0 1-1 0 0,-1-1 1 0 0,1 1 0 0 0,0-1-1 0 0,-1 1 1 0 0,1 0 0 0 0,-1-1-1 0 0,4 3 1 0 0,-4-2 122 0 0,0-2-274 0 0,0 1 1 0 0,0-1-1 0 0,0 1 0 0 0,0-1 0 0 0,0 0 0 0 0,0 1 0 0 0,0-1 0 0 0,0 0 0 0 0,0 0 0 0 0,0 0 0 0 0,0 0 0 0 0,0 0 0 0 0,-1 0 0 0 0,1 0 0 0 0,0 0 0 0 0,-1 0 0 0 0,2-1 0 0 0,0-5-1295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16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53 200 10680 0 0,'-14'0'241'0'0,"11"0"38"0"0,2 0 11 0 0,-4-1-135 0 0,4 1-139 0 0,-1 0 0 0 0,1 0 0 0 0,0 0 1 0 0,-1 0-1 0 0,1-1 0 0 0,-1 1 0 0 0,1-1 0 0 0,0 1 1 0 0,0-1-1 0 0,-1 1 0 0 0,1-1 0 0 0,-2-1 1 0 0,3 2 25 0 0,-1 0 1 0 0,0-1-1 0 0,1 1 1 0 0,-1 0-1 0 0,1-1 1 0 0,-1 1-1 0 0,0 0 1 0 0,1-1-1 0 0,-1 1 0 0 0,1-1 1 0 0,-1 1-1 0 0,1-1 1 0 0,-1 1-1 0 0,1-1 1 0 0,0 0-1 0 0,-1 1 1 0 0,1-1-1 0 0,0 1 1 0 0,-1-1-1 0 0,1 0 1 0 0,0 1-1 0 0,0-1 1 0 0,0 0-1 0 0,-1 1 1 0 0,1-1-1 0 0,0 0 1 0 0,0 1-1 0 0,0-1 1 0 0,0 0-1 0 0,0 0 1 0 0,0 1-1 0 0,0-1 1 0 0,1 0-1 0 0,-1 1 1 0 0,0-1-1 0 0,1-1 1 0 0,2-7 3000 0 0,8 1-1350 0 0,-3 3-1018 0 0,-8 4-229 0 0,13-2 1866 0 0,25 5-177 0 0,-28-1-1785 0 0,0 0-1 0 0,1-1 0 0 0,-1 0 1 0 0,21-3-1 0 0,-3-1 43 0 0,1 1 0 0 0,53 2-1 0 0,-53 1-318 0 0,103 8 18 0 0,-89-3-57 0 0,-1-2 0 0 0,57-4-1 0 0,97-11 30 0 0,-49 4-8 0 0,25-7 84 0 0,33-3 12 0 0,172-9-23 0 0,-280 22-100 0 0,300-13 597 0 0,-252 13-499 0 0,76 0 239 0 0,51-6 139 0 0,-173 5-428 0 0,-28 3-29 0 0,81-6 334 0 0,22 4-44 0 0,-153 5-218 0 0,37 5-1280 0 0,-56-10-1263 0 0,-4-1 1177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22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95 2760 0 0,'-13'4'230'0'0,"-7"1"5306"0"0,-2 1-1540 0 0,18-5-3490 0 0,0 1 0 0 0,0-1 0 0 0,0 1 0 0 0,1 0 0 0 0,-1 1 0 0 0,-5 4 3171 0 0,3-5-2557 0 0,12 0-688 0 0,0-1 1 0 0,0 0-1 0 0,0 0 0 0 0,0-1 0 0 0,0 1 0 0 0,0-1 0 0 0,10-2 0 0 0,10 1 18 0 0,49 3-202 0 0,56-2 169 0 0,-16-5-139 0 0,102-11-117 0 0,-55-1-53 0 0,-48 5-71 0 0,-27 5 6 0 0,20-3 32 0 0,57-10 198 0 0,-90 12 62 0 0,145 4 1 0 0,-167 5-304 0 0,25 2 89 0 0,87 14 0 0 0,-57-7-121 0 0,-84-8 73 0 0,30-1 0 0 0,-28-1-37 0 0,206 4 803 0 0,-167-2-758 0 0,44 2-12 0 0,-5 0-18 0 0,-15-1 18 0 0,-4 6-56 0 0,27 2-21 0 0,142-8 103 0 0,-173-3 250 0 0,124-16 1 0 0,-14-1 116 0 0,-2 7-199 0 0,62-2-275 0 0,-83 5 127 0 0,77-2 195 0 0,-225 8-277 0 0,27-5 0 0 0,-3 1 78 0 0,-41 4-108 0 0,1 0 0 0 0,-1 0 0 0 0,1 0 0 0 0,-1 0 0 0 0,0 0 0 0 0,1 0 0 0 0,-1 0 0 0 0,0-1 0 0 0,0 1 0 0 0,1-1 0 0 0,1-2 0 0 0,1 0-72 0 0,-4 3-458 0 0,2-3-2756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30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35 146 8288 0 0,'0'0'408'0'0,"-1"0"-183"0"0,-11 0 16 0 0,-1-10-59 0 0,5-11 8585 0 0,40 27-6895 0 0,21 7-632 0 0,-36-9-923 0 0,21 7 0 0 0,3 1 88 0 0,-29-9-312 0 0,-9-2-70 0 0,1 0 0 0 0,0 0-1 0 0,0 0 1 0 0,-1-1 0 0 0,1 1-1 0 0,6-1 1 0 0,41-2 148 0 0,21-3 127 0 0,77-22 441 0 0,15-2-694 0 0,-139 26-47 0 0,1 2 0 0 0,-1 0 0 0 0,29 4 0 0 0,74 17 109 0 0,-62-6 222 0 0,17 4 107 0 0,-78-17-400 0 0,14 2 166 0 0,30 0 0 0 0,9 2 108 0 0,-23-2-212 0 0,117 1 480 0 0,77-18-496 0 0,-172 12-14 0 0,17-3 4 0 0,38-3-72 0 0,7-2 0 0 0,97-13 288 0 0,-130 14 48 0 0,-27 1-141 0 0,41 0-50 0 0,-26 5-30 0 0,0-1 33 0 0,-36-1-73 0 0,6-2 10 0 0,57-1 0 0 0,34 4-89 0 0,-51 0 61 0 0,6 0-46 0 0,51-1 53 0 0,62-4 64 0 0,34 9 128 0 0,-197 0-173 0 0,342-6 650 0 0,-337 3-614 0 0,16 1 79 0 0,72-14 0 0 0,-123 13-253 0 0,3 0-101 0 0,2 2-9048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3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9 163 14600 0 0,'-1'-1'97'0'0,"0"0"1"0"0,0 0-1 0 0,1 0 1 0 0,-1-1 0 0 0,0 1-1 0 0,1 0 1 0 0,-1 0 0 0 0,1-1-1 0 0,-1 1 1 0 0,1 0 0 0 0,0-1-1 0 0,-1 1 1 0 0,1 0-1 0 0,0-1 1 0 0,0 1 0 0 0,0-1-1 0 0,0 1 1 0 0,0 0 0 0 0,0-1-1 0 0,0 1 1 0 0,1 0 0 0 0,-1-1-1 0 0,0 1 1 0 0,1 0-1 0 0,-1-1 1 0 0,1 1 0 0 0,0 0-1 0 0,-1 0 1 0 0,1-1 0 0 0,1 0-1 0 0,1-4 964 0 0,1-2-88 0 0,1 0-1 0 0,0 0 0 0 0,0 1 0 0 0,1-1 0 0 0,8-7 0 0 0,-7 8-523 0 0,0 0 1 0 0,1 0 0 0 0,-1 1-1 0 0,1 0 1 0 0,1 1-1 0 0,-1 0 1 0 0,1 0-1 0 0,13-5 1 0 0,-21 9-420 0 0,1 1 1 0 0,-1-1 0 0 0,0 1-1 0 0,0-1 1 0 0,1 1-1 0 0,-1 0 1 0 0,0 0-1 0 0,0-1 1 0 0,1 1 0 0 0,-1 0-1 0 0,0 0 1 0 0,1 0-1 0 0,-1 0 1 0 0,0 0-1 0 0,1 1 1 0 0,-1-1 0 0 0,0 0-1 0 0,1 1 1 0 0,-1-1-1 0 0,0 1 1 0 0,0-1-1 0 0,1 1 1 0 0,-1-1 0 0 0,0 1-1 0 0,0 0 1 0 0,0 0-1 0 0,0 0 1 0 0,0-1-1 0 0,0 1 1 0 0,0 0 0 0 0,0 0-1 0 0,0 0 1 0 0,-1 1-1 0 0,1-1 1 0 0,0 0 0 0 0,-1 0-1 0 0,1 0 1 0 0,-1 0-1 0 0,1 1 1 0 0,-1-1-1 0 0,1 0 1 0 0,-1 2 0 0 0,2 6-12 0 0,-1 0 0 0 0,0 1 0 0 0,-1-1 0 0 0,0 0 0 0 0,-1 10 0 0 0,1-9 38 0 0,-2 3-13 0 0,0 0 0 0 0,-1 0 0 0 0,-7 23 0 0 0,-1 2 79 0 0,-6 19 49 0 0,11-41-60 0 0,2-1-1 0 0,-1 1 0 0 0,2 0 1 0 0,0 1-1 0 0,-1 19 0 0 0,4-27-23 0 0,0-9-85 0 0,0 1 0 0 0,0-1 1 0 0,0 0-1 0 0,0 1 0 0 0,0-1 0 0 0,0 1 1 0 0,0-1-1 0 0,0 0 0 0 0,1 1 0 0 0,-1-1 0 0 0,0 0 1 0 0,0 1-1 0 0,0-1 0 0 0,0 0 0 0 0,0 1 0 0 0,0-1 1 0 0,1 0-1 0 0,-1 1 0 0 0,0-1 0 0 0,0 0 1 0 0,1 1-1 0 0,-1-1 0 0 0,0 0 0 0 0,0 0 0 0 0,1 1 1 0 0,-1-1-1 0 0,0 0 0 0 0,1 0 0 0 0,-1 0 0 0 0,0 1 1 0 0,1-1-1 0 0,-1 0 0 0 0,0 0 0 0 0,1 0 0 0 0,-1 0 1 0 0,1 0-1 0 0,-1 0 0 0 0,0 0 0 0 0,1 0 1 0 0,-1 0-1 0 0,0 0 0 0 0,1 0 0 0 0,0 0 0 0 0,2 1-62 0 0,1-1-1 0 0,-1 0 0 0 0,1 0 1 0 0,-1 0-1 0 0,1-1 0 0 0,-1 1 1 0 0,1-1-1 0 0,-1 0 0 0 0,0 0 0 0 0,1 0 1 0 0,5-3-1 0 0,9-4-3291 0 0,-6 2-1825 0 0,7-2-4353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34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10680 0 0,'0'0'6718'0'0,"13"7"-5533"0"0,15 3-229 0 0,1-2 0 0 0,0 0 0 0 0,36 4 0 0 0,72 0 788 0 0,-44-3-794 0 0,-15-1-308 0 0,166-9 71 0 0,-1-16-105 0 0,-96 5 7 0 0,259-10 313 0 0,-349 23-740 0 0,-1 1 1 0 0,1 4-1 0 0,55 12 0 0 0,-52-12 182 0 0,-20-2-24 0 0,-39-4-328 0 0,0 0-1 0 0,0 0 1 0 0,0 0-1 0 0,0 0 1 0 0,0 0-1 0 0,0 0 0 0 0,0-1 1 0 0,0 1-1 0 0,0 0 1 0 0,0 0-1 0 0,0-1 1 0 0,0 1-1 0 0,0-1 1 0 0,0 1-1 0 0,0-1 0 0 0,-1 1 1 0 0,1-1-1 0 0,0 1 1 0 0,0-1-1 0 0,0 0 1 0 0,-1 1-1 0 0,1-1 0 0 0,0 0 1 0 0,-1 0-1 0 0,1-1 1 0 0,0 2 54 0 0,-1-4 262 0 0,0 0-3238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39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11312 0 0,'0'0'546'0'0,"-2"10"148"0"0,3-8-690 0 0,0 0 0 0 0,0 0 0 0 0,1-1 1 0 0,-1 1-1 0 0,1-1 0 0 0,-1 1 0 0 0,1-1 0 0 0,-1 0 1 0 0,1 1-1 0 0,0-1 0 0 0,0 0 0 0 0,0 0 1 0 0,0 0-1 0 0,0 0 0 0 0,0-1 0 0 0,0 1 0 0 0,2 0 1 0 0,40 9 95 0 0,35-5 2356 0 0,-60-4-1857 0 0,1 0 1 0 0,0-2-1 0 0,32-4 1 0 0,-15 2-176 0 0,247-15 2493 0 0,18 10-1458 0 0,17 13-553 0 0,2 0-235 0 0,-27 3-303 0 0,41-5 50 0 0,-14-11 228 0 0,-258 7-472 0 0,51 2-25 0 0,-71-2-51 0 0,-33 0-234 0 0,0 1-1 0 0,0 0 1 0 0,17 2-1 0 0,-19-2-583 0 0,-1-3-43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46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57 2760 0 0,'0'0'125'0'0,"-17"0"22"0"0,-19-3 11261 0 0,37 5-11027 0 0,1 0 0 0 0,-1 0 0 0 0,1 0 1 0 0,-1-1-1 0 0,1 1 0 0 0,3 2 0 0 0,2 2 574 0 0,-4-3-746 0 0,0-1 1 0 0,0 0-1 0 0,0 1 0 0 0,0-1 0 0 0,1 0 0 0 0,-1-1 0 0 0,1 1 0 0 0,0 0 0 0 0,3 0 0 0 0,39 8 549 0 0,-6-2-539 0 0,-27-5-190 0 0,0-1 0 0 0,0-1 0 0 0,0 0-1 0 0,0-1 1 0 0,0 0 0 0 0,24-4 0 0 0,5 0-131 0 0,90-11 462 0 0,-70 4-179 0 0,59-6 41 0 0,-1 4-5 0 0,87-7-194 0 0,-86 17 143 0 0,-14 1-20 0 0,199-20 299 0 0,-302 22-445 0 0,68-7 22 0 0,0 4-1 0 0,120 10 0 0 0,50 15 118 0 0,-117-18-132 0 0,128 8-25 0 0,-172-6 139 0 0,85 9 278 0 0,-131-9-271 0 0,150 19 515 0 0,-175-24-679 0 0,1-1 0 0 0,-1 0 0 0 0,1-1 0 0 0,-1 0-1 0 0,1 0 1 0 0,-1-1 0 0 0,0 0 0 0 0,0-1 0 0 0,1 0 0 0 0,-2-1 0 0 0,1 0 0 0 0,0-1 0 0 0,11-7 0 0 0,-7 7-3020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5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19 143 3224 0 0,'0'0'6240'0'0,"-15"-8"-1234"0"0,12-1-1528 0 0,6 5-853 0 0,16 5-648 0 0,-12 0-2277 0 0,26 3 703 0 0,-9 0 7 0 0,32 0 0 0 0,-24-3-378 0 0,-13 0-19 0 0,23-3 0 0 0,187-12 974 0 0,-78 5-554 0 0,-94 6-362 0 0,276-33 922 0 0,-329 35-972 0 0,219-51 2030 0 0,-176 33-1946 0 0,-43 18-288 0 0,-8 6-2627 0 0,-1 0 1178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51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44 3224 0 0,'-4'-2'15242'0'0,"154"-8"-9423"0"0,-121 7-5407 0 0,78-5 622 0 0,73-9 354 0 0,-147 14-1143 0 0,46 3-1 0 0,-42 0-50 0 0,-36 0-226 0 0,0 0 0 0 0,-1 0 0 0 0,1 0 0 0 0,-1 0 0 0 0,1 0 0 0 0,-1 0 0 0 0,1 0 0 0 0,-1 0 1 0 0,1 1-1 0 0,-1-1 0 0 0,1 0 0 0 0,-1 0 0 0 0,1 0 0 0 0,-1 1 0 0 0,1-1 0 0 0,-1 0 0 0 0,1 1 0 0 0,-1-1 0 0 0,1 0 0 0 0,-1 1 0 0 0,1-1 1 0 0,-1 0-1 0 0,0 1 0 0 0,1-1 0 0 0,-1 1 0 0 0,1 0 0 0 0,0 4-3537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3:57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70 3224 0 0,'-19'7'8520'0'0,"18"-6"-8418"0"0,1-1 0 0 0,0 0 1 0 0,0 0-1 0 0,0 0 1 0 0,-1 0-1 0 0,1 0 0 0 0,0 0 1 0 0,0 0-1 0 0,0 0 1 0 0,-1 0-1 0 0,1 1 1 0 0,0-1-1 0 0,0 0 0 0 0,-1 0 1 0 0,1 0-1 0 0,0 0 1 0 0,0 0-1 0 0,0-1 0 0 0,-1 1 1 0 0,1 0-1 0 0,0 0 1 0 0,0 0-1 0 0,-1 0 0 0 0,1 0 1 0 0,0 0-1 0 0,0 0 1 0 0,0 0-1 0 0,-1 0 0 0 0,1-1 1 0 0,0 1-1 0 0,0 0 1 0 0,0 0-1 0 0,0 0 0 0 0,-1 0 1 0 0,1 0-1 0 0,0-1 1 0 0,0 1-1 0 0,0 0 0 0 0,0 0 1 0 0,0 0-1 0 0,-1-1 1 0 0,-7-6 1193 0 0,8 6-1167 0 0,-1 0-1 0 0,1 0 1 0 0,0 0 0 0 0,0 1-1 0 0,0-1 1 0 0,0 0 0 0 0,0 0 0 0 0,0 0-1 0 0,0 1 1 0 0,0-1 0 0 0,0 0-1 0 0,1 0 1 0 0,-1 0 0 0 0,0 1 0 0 0,0-1-1 0 0,1 0 1 0 0,-1 1 0 0 0,0-1-1 0 0,1 0 1 0 0,-1 0 0 0 0,1 1 0 0 0,0-2-1 0 0,0 1 10 0 0,-1 0 570 0 0,4-4 1648 0 0,-2 3-1224 0 0,-2 1-1092 0 0,0 1-1 0 0,0-1 1 0 0,0 1 0 0 0,0-1 0 0 0,0 1 0 0 0,1-1 0 0 0,-1 1-1 0 0,0-1 1 0 0,0 1 0 0 0,0 0 0 0 0,1-1 0 0 0,-1 1 0 0 0,0 0 0 0 0,0-1-1 0 0,1 1 1 0 0,-1-1 0 0 0,0 1 0 0 0,1 0 0 0 0,-1 0 0 0 0,1-1 0 0 0,-1 1-1 0 0,1-1 1 0 0,9-3 406 0 0,-7 1 55 0 0,-3 3-488 0 0,0 0 1 0 0,0 0-1 0 0,0 0 0 0 0,0-1 1 0 0,0 1-1 0 0,0 0 0 0 0,0 0 1 0 0,0 0-1 0 0,0 0 0 0 0,0-1 1 0 0,0 1-1 0 0,0 0 1 0 0,0 0-1 0 0,1 0 0 0 0,-1 0 1 0 0,0 0-1 0 0,0 0 0 0 0,0 0 1 0 0,0-1-1 0 0,0 1 0 0 0,0 0 1 0 0,0 0-1 0 0,1 0 1 0 0,-1 0-1 0 0,0 0 0 0 0,0 0 1 0 0,0 0-1 0 0,0 0 0 0 0,0 0 1 0 0,1 0-1 0 0,-1 0 0 0 0,0 0 1 0 0,0 0-1 0 0,0 0 1 0 0,0 0-1 0 0,1 0 0 0 0,-1 0 1 0 0,0 0-1 0 0,0 0 0 0 0,0 0 1 0 0,0 0-1 0 0,1 0 0 0 0,-1 0 1 0 0,0 0-1 0 0,0 0 1 0 0,0 0-1 0 0,0 0 0 0 0,2 1 24 0 0,-1-1-1 0 0,1 0 1 0 0,-1 0 0 0 0,1 0-1 0 0,-1 1 1 0 0,1-1 0 0 0,-1 0-1 0 0,0-1 1 0 0,1 1-1 0 0,-1 0 1 0 0,1 0 0 0 0,1-1-1 0 0,3-1-36 0 0,3 1 127 0 0,-8 1-2 0 0,0 0 144 0 0,14 3 578 0 0,80-1 596 0 0,-92-2-1435 0 0,0 0 0 0 0,0-1-1 0 0,0 0 1 0 0,0 0 0 0 0,0 0 0 0 0,5-2 0 0 0,10-3 43 0 0,6 2-20 0 0,-18 3-13 0 0,-1 0-1 0 0,1 0 1 0 0,0 0-1 0 0,0 1 1 0 0,6 0-1 0 0,135 2 47 0 0,-88-3-53 0 0,124 1 277 0 0,-86 8-352 0 0,-40-5 100 0 0,-35-1 5 0 0,43-2-1 0 0,59-5 88 0 0,-103 4-115 0 0,0 0-1 0 0,-1 1 1 0 0,1 1-1 0 0,0 1 1 0 0,28 7-1 0 0,-35-6 5 0 0,26 1 0 0 0,11 2 13 0 0,-35-4 22 0 0,27 1 0 0 0,-7-1-12 0 0,-17 0 11 0 0,-1 1 0 0 0,0 1 1 0 0,-1 1-1 0 0,35 14 0 0 0,-38-13 30 0 0,-9-3-16 0 0,0 0 0 0 0,1-1 0 0 0,-1 0 0 0 0,1 0 0 0 0,0-1 0 0 0,6 2 0 0 0,65 0-305 0 0,-58-2 281 0 0,22 4 1 0 0,0 0 3 0 0,44 4-79 0 0,86 4-157 0 0,156-6 944 0 0,-265-7-775 0 0,109-3 12 0 0,62 0 45 0 0,-48 2-70 0 0,-123-1 83 0 0,106 11 0 0 0,-77-3-48 0 0,119-5 0 0 0,-88-3 0 0 0,21-1 0 0 0,-53 0 0 0 0,170 16 0 0 0,-184-5 0 0 0,98-1 0 0 0,32-2 0 0 0,-204-4 0 0 0,12-5 0 0 0,-14 4 0 0 0,0 0 0 0 0,1 0 0 0 0,-1 0 0 0 0,0 0 0 0 0,0 0 0 0 0,1 0 0 0 0,-1 0 0 0 0,0-1 0 0 0,0 1 0 0 0,1 0 0 0 0,-1 0 0 0 0,0 0 0 0 0,0-1 0 0 0,0 1 0 0 0,1 0 0 0 0,-1 0 0 0 0,0-1 0 0 0,0 1 0 0 0,0 0 0 0 0,0 0 0 0 0,0-1 0 0 0,0 1 0 0 0,1 0 0 0 0,-1 0 0 0 0,0-1 0 0 0,0 1 0 0 0,0 0 0 0 0,0-1 0 0 0,0 1 0 0 0,0 0 0 0 0,0 0 0 0 0,0-1 0 0 0,0 1 0 0 0,0 0 0 0 0,0-1 0 0 0,-1 1 0 0 0,1-2 0 0 0,1 0-96 0 0,0-1 0 0 0,-1 1 0 0 0,1-1 0 0 0,-1 0 0 0 0,0 1 1 0 0,0-1-1 0 0,0 1 0 0 0,0-1 0 0 0,-1-4 0 0 0,-6-25-1840 0 0,6 28 1659 0 0,-1-4-1839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0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94 3224 0 0,'0'0'143'0'0,"-1"-1"-3"0"0,0 0 79 0 0,1 0 0 0 0,-1 1 0 0 0,0-1 0 0 0,0 0 0 0 0,0 1 1 0 0,0-1-1 0 0,0 0 0 0 0,0 1 0 0 0,0-1 0 0 0,0 1 0 0 0,-1-1 1 0 0,1 1-28 0 0,1 0 0 0 0,0 0 0 0 0,-1-1 0 0 0,1 1 0 0 0,-1 0 0 0 0,1 0 0 0 0,-1 0 0 0 0,1-1 0 0 0,0 1 0 0 0,-1 0 0 0 0,1-1 0 0 0,0 1 0 0 0,-1 0 0 0 0,1-1 0 0 0,0 1 0 0 0,-1 0 0 0 0,1-1 0 0 0,0 1 0 0 0,0-1 0 0 0,-1 0 0 0 0,0-1 286 0 0,0 0-1 0 0,0 0 1 0 0,0-1 0 0 0,0 1-1 0 0,1 0 1 0 0,-2-14 12614 0 0,32 18-11132 0 0,-28-2-1684 0 0,1-1-229 0 0,0 0 0 0 0,0 1 0 0 0,1-1-1 0 0,-1 1 1 0 0,0 0 0 0 0,0 0 0 0 0,0 0 0 0 0,0 0-1 0 0,0 1 1 0 0,1-1 0 0 0,-1 1 0 0 0,0 0 0 0 0,0 0 0 0 0,0 0-1 0 0,3 2 1 0 0,-3-2 4 0 0,0 0 0 0 0,0 0 0 0 0,0 0 0 0 0,0 0 0 0 0,0 0-1 0 0,0-1 1 0 0,7 1 0 0 0,22 2 120 0 0,-25-2-130 0 0,0 0 0 0 0,0-1-1 0 0,1 0 1 0 0,-1 0 0 0 0,15-2 0 0 0,-8-1 48 0 0,1 2-1 0 0,0 0 1 0 0,0 0-1 0 0,21 3 1 0 0,6-1-48 0 0,182 1 208 0 0,-42 4-78 0 0,122-14 178 0 0,-216 2-205 0 0,2 0-34 0 0,-52 6-38 0 0,89 2 26 0 0,25 1 281 0 0,-76-5-236 0 0,-37 0-135 0 0,52 3 0 0 0,44 4-47 0 0,-135-5 40 0 0,68 0-41 0 0,1 3-1 0 0,79 14 1 0 0,-73-5 61 0 0,1-4 1 0 0,147-2-1 0 0,-133-8-10 0 0,94-6 45 0 0,254 1 173 0 0,-273 8-120 0 0,133 5 131 0 0,-61-11-173 0 0,89 0-67 0 0,-118 9 0 0 0,-197-4 0 0 0,-1 0 0 0 0,0-1 0 0 0,1 0 0 0 0,-1-1 0 0 0,0 0 0 0 0,0-1 0 0 0,0 0 0 0 0,9-5 0 0 0,-18 8-9 0 0,0 0-1 0 0,0-1 1 0 0,-1 1-1 0 0,1-1 1 0 0,0 1-1 0 0,-1 0 1 0 0,1-1 0 0 0,-1 1-1 0 0,1-1 1 0 0,0 1-1 0 0,-1-1 1 0 0,1 1-1 0 0,-1-1 1 0 0,1 0-1 0 0,-1 1 1 0 0,1-1 0 0 0,-1 0-1 0 0,0 1 1 0 0,1-1-1 0 0,-1 0 1 0 0,0 0-1 0 0,0 1 1 0 0,1-1 0 0 0,-1-1-1 0 0,0 1-25 0 0,-1 0-1 0 0,1 0 0 0 0,0 0 1 0 0,0 0-1 0 0,-1 0 1 0 0,1 0-1 0 0,-1 0 0 0 0,1 0 1 0 0,-1 0-1 0 0,1 0 1 0 0,-1 0-1 0 0,0 0 0 0 0,1 0 1 0 0,-1 1-1 0 0,-1-2 1 0 0,-2-1-152 0 0,1 0 0 0 0,-1 0 0 0 0,0 0 0 0 0,0 1-1 0 0,0 0 1 0 0,-8-3 0 0 0,-21-5-2841 0 0,17 5 1307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3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82 19351 0 0,'-5'-6'940'0'0,"2"0"-744"0"0,1 0 0 0 0,0-1 1 0 0,1 1-1 0 0,-1-1 0 0 0,0-7 0 0 0,-1-4 563 0 0,0 7 630 0 0,3 11-1366 0 0,0 0 1 0 0,0 0 0 0 0,0 0 0 0 0,0-1-1 0 0,0 1 1 0 0,0 0 0 0 0,0 0 0 0 0,0 0 0 0 0,0 0-1 0 0,-1 0 1 0 0,1 0 0 0 0,0 0 0 0 0,0 0-1 0 0,0 0 1 0 0,0 0 0 0 0,0 0 0 0 0,0 0-1 0 0,0 0 1 0 0,0 0 0 0 0,0 0 0 0 0,0 0-1 0 0,0 0 1 0 0,0 0 0 0 0,0 0 0 0 0,0 0 0 0 0,-1 0-1 0 0,1 0 1 0 0,0 0 0 0 0,0 0 0 0 0,0 0-1 0 0,0 0 1 0 0,0 0 0 0 0,0 0 0 0 0,0 0-1 0 0,0 0 1 0 0,0 0 0 0 0,0 0 0 0 0,0 0-1 0 0,0 0 1 0 0,0 1 0 0 0,0-1 0 0 0,0 0 0 0 0,0 0-1 0 0,0 0 1 0 0,-1 0 0 0 0,1 0 0 0 0,0 0-1 0 0,0 0 1 0 0,0 0 0 0 0,0 0 0 0 0,0 0-1 0 0,0 0 1 0 0,0 0 0 0 0,0 0 0 0 0,0 0-1 0 0,0 0 1 0 0,0 1 0 0 0,0-1 0 0 0,0 0 0 0 0,0 0-1 0 0,-4 20 1942 0 0,2-7-2213 0 0,-29 156 740 0 0,18-86-383 0 0,6-42-52 0 0,-7 33 75 0 0,-7 146-1 0 0,21-211-84 0 0,0-1 1 0 0,0 1-1 0 0,1-1 1 0 0,4 16-1 0 0,-5-22-22 0 0,1 1 1 0 0,0-1-1 0 0,0 0 1 0 0,0 0 0 0 0,0 0-1 0 0,0 0 1 0 0,1 0-1 0 0,-1 0 1 0 0,1-1-1 0 0,-1 1 1 0 0,1 0-1 0 0,-1-1 1 0 0,1 1-1 0 0,0-1 1 0 0,0 1-1 0 0,0-1 1 0 0,0 0-1 0 0,0 0 1 0 0,0 0 0 0 0,0 0-1 0 0,0 0 1 0 0,4 1-1 0 0,6 0 57 0 0,1-1 0 0 0,-1 0 0 0 0,0 0 0 0 0,0-1 0 0 0,14-2 0 0 0,-4 1-7 0 0,34-5 70 0 0,-36 3-88 0 0,25 0 1 0 0,-26 2-16 0 0,33-6 1 0 0,1 0 18 0 0,-46 7-34 0 0,0-1 0 0 0,0-1-1 0 0,-1 1 1 0 0,14-6 0 0 0,-17 6-17 0 0,0 0-1 0 0,1-1 1 0 0,-1 1 0 0 0,0-1 0 0 0,0 0-1 0 0,0 0 1 0 0,0-1 0 0 0,0 1 0 0 0,-1 0 0 0 0,1-1-1 0 0,2-3 1 0 0,-4 5 2 0 0,-1-1 0 0 0,1 0 0 0 0,0 0-1 0 0,-1 1 1 0 0,1-1 0 0 0,-1 0 0 0 0,0 0 0 0 0,0 0 0 0 0,0 0 0 0 0,1 1-1 0 0,-2-1 1 0 0,1 0 0 0 0,0 0 0 0 0,0 0 0 0 0,-1 0 0 0 0,1 1 0 0 0,-1-1-1 0 0,1 0 1 0 0,-1 0 0 0 0,0 1 0 0 0,0-1 0 0 0,1 0 0 0 0,-1 1 0 0 0,-1-1-1 0 0,1 1 1 0 0,-2-3 0 0 0,-3-4 68 0 0,-1 1 0 0 0,1 0 0 0 0,-14-10 0 0 0,13 13-73 0 0,1 0 0 0 0,0 0 0 0 0,-1 1 0 0 0,0 0 0 0 0,1 0 0 0 0,-1 0 0 0 0,-1 1 0 0 0,-12-3 0 0 0,14 3-6 0 0,33 15 63 0 0,39 23 0 0 0,-61-33-44 0 0,1 0 0 0 0,-1 1 0 0 0,0 0 0 0 0,0 0-1 0 0,0 0 1 0 0,-1 0 0 0 0,1 1 0 0 0,-1 0 0 0 0,0 0 0 0 0,-1 0 0 0 0,1 0-1 0 0,-1 0 1 0 0,0 1 0 0 0,0 0 0 0 0,-1-1 0 0 0,1 1 0 0 0,-1 0 0 0 0,-1 0-1 0 0,1 1 1 0 0,-1-1 0 0 0,0 0 0 0 0,0 0 0 0 0,-1 1 0 0 0,0-1 0 0 0,0 0-1 0 0,0 1 1 0 0,-1-1 0 0 0,-3 11 0 0 0,0-1 33 0 0,-1 1-1 0 0,-1-1 1 0 0,-1-1-1 0 0,0 1 1 0 0,-17 25-1 0 0,-15 13-2627 0 0,-2-5-6287 0 0,29-33 225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3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50 5984 0 0,'-2'-4'90'0'0,"-1"-1"1"0"0,1 0-1 0 0,0 0 1 0 0,-2-7 0 0 0,-2-7 13778 0 0,5 21-13706 0 0,1 0 0 0 0,0 0 0 0 0,-1 0-1 0 0,1-1 1 0 0,0 1 0 0 0,0 0 0 0 0,0 0 0 0 0,1 3-1 0 0,0 3 50 0 0,1 33 108 0 0,1 0-1 0 0,3 0 0 0 0,17 64 1 0 0,-22-101-282 0 0,13 40-12 0 0,-13-41 58 0 0,0-1 1 0 0,0 1-1 0 0,0-1 1 0 0,0 0-1 0 0,0 0 0 0 0,1 0 1 0 0,-1 0-1 0 0,1 0 1 0 0,-1 0-1 0 0,1 0 0 0 0,0 0 1 0 0,0 0-1 0 0,0-1 0 0 0,0 1 1 0 0,3 1-1 0 0,-3-2-2 0 0,-1-1 0 0 0,1 0 0 0 0,-1 0 0 0 0,1 0-1 0 0,0 0 1 0 0,-1 0 0 0 0,1 0 0 0 0,-1 0 0 0 0,1 0 0 0 0,-1-1-1 0 0,1 1 1 0 0,-1-1 0 0 0,1 1 0 0 0,-1-1 0 0 0,1 1 0 0 0,-1-1-1 0 0,1 0 1 0 0,-1 0 0 0 0,0 0 0 0 0,1 0 0 0 0,-1 0 0 0 0,2-1-1 0 0,3-5 186 0 0,1 1 0 0 0,8-13-1 0 0,-9 11-63 0 0,11-15 308 0 0,-2 0 0 0 0,-1-1 0 0 0,15-34 0 0 0,-5 11-641 0 0,-11 19-89 0 0,8-17 363 0 0,-19 41-422 0 0,1 1 0 0 0,-1-1 0 0 0,1 1 0 0 0,-1 0 0 0 0,1-1 0 0 0,0 1 0 0 0,1 1 0 0 0,5-6-1 0 0,-8 8-488 0 0,1-1 0 0 0,-1 0-1 0 0,1 1 1 0 0,-1-1 0 0 0,1 1-1 0 0,0-1 1 0 0,-1 1 0 0 0,1 0-1 0 0,-1-1 1 0 0,3 1-1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4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0 230 17071 0 0,'0'0'1551'0'0,"2"-1"-1276"0"0,38-12-20 0 0,-33 11-25 0 0,1 0 0 0 0,-1-1 1 0 0,0 1-1 0 0,0-1 0 0 0,0-1 0 0 0,0 1 0 0 0,12-10 0 0 0,5-6 594 0 0,-15 13-531 0 0,-1-1 1 0 0,1 0 0 0 0,13-17-1 0 0,-15 17-215 0 0,-1-2-1 0 0,0 1 1 0 0,0-1-1 0 0,-1 0 1 0 0,0 0-1 0 0,0 0 1 0 0,-1-1-1 0 0,5-17 1 0 0,-9 27-48 0 0,1-1 1 0 0,-1 0 0 0 0,0 1 0 0 0,0-1-1 0 0,0 0 1 0 0,0 0 0 0 0,0 1 0 0 0,0-1 0 0 0,0 0-1 0 0,0 1 1 0 0,0-1 0 0 0,0 0 0 0 0,0 0-1 0 0,0 1 1 0 0,0-1 0 0 0,-1 0 0 0 0,1 1 0 0 0,0-1-1 0 0,0 0 1 0 0,-1 1 0 0 0,1-1 0 0 0,0 0-1 0 0,-1 1 1 0 0,1-1 0 0 0,-1 1 0 0 0,1-1-1 0 0,-1 0 1 0 0,1 1 0 0 0,-1-1 0 0 0,0 1 0 0 0,1 0-1 0 0,-1-1 1 0 0,1 1 0 0 0,-1 0 0 0 0,0-1-1 0 0,1 1 1 0 0,-2-1 0 0 0,0 1 20 0 0,0 0-1 0 0,0 0 1 0 0,0 0 0 0 0,0 0-1 0 0,1 0 1 0 0,-1 1 0 0 0,0-1-1 0 0,0 0 1 0 0,0 1 0 0 0,0 0-1 0 0,1-1 1 0 0,-1 1 0 0 0,-2 1-1 0 0,-2 2 41 0 0,0-1-1 0 0,1 1 0 0 0,0 0 0 0 0,-1 1 1 0 0,2 0-1 0 0,-1-1 0 0 0,-5 8 1 0 0,-1 3 466 0 0,-11 22 0 0 0,6-10-346 0 0,12-18-211 0 0,0-1 0 0 0,0 0 0 0 0,1 1 0 0 0,0 0 0 0 0,0 0 0 0 0,1 0 0 0 0,0 0 0 0 0,0 16 0 0 0,2-22-1 0 0,0 0 1 0 0,0-1-1 0 0,0 1 0 0 0,1 0 1 0 0,-1 0-1 0 0,1-1 0 0 0,0 1 1 0 0,-1 0-1 0 0,1 0 0 0 0,1-1 1 0 0,-1 1-1 0 0,0-1 0 0 0,1 1 1 0 0,-1-1-1 0 0,1 0 0 0 0,0 0 0 0 0,0 1 1 0 0,-1-1-1 0 0,2 0 0 0 0,-1-1 1 0 0,0 1-1 0 0,0 0 0 0 0,0-1 1 0 0,1 1-1 0 0,-1-1 0 0 0,1 0 1 0 0,-1 1-1 0 0,6 0 0 0 0,-4-1-83 0 0,-1-1 0 0 0,1 0 0 0 0,-1 1-1 0 0,1-2 1 0 0,-1 1 0 0 0,1 0 0 0 0,-1-1-1 0 0,1 1 1 0 0,-1-1 0 0 0,7-2 0 0 0,-5 0-645 0 0,1 0 0 0 0,-1 0 1 0 0,0-1-1 0 0,0 1 0 0 0,7-7 1 0 0,7-8-7489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0:52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68 6448 0 0,'0'0'498'0'0,"-26"18"14519"0"0,29-16-13174 0 0,22-2-122 0 0,-5 2-1761 0 0,-17-1 257 0 0,1 0 0 0 0,0-1 0 0 0,-1 0 1 0 0,1 1-1 0 0,0-1 0 0 0,6-1 0 0 0,57-7 374 0 0,-57 8-480 0 0,1-1 0 0 0,-1 2 0 0 0,15 1 0 0 0,-9 0 134 0 0,12 0-84 0 0,-1 0 1 0 0,53-5-1 0 0,-56 1-87 0 0,10-1 80 0 0,9-6 35 0 0,-15 4 45 0 0,30-11-1 0 0,-39 10-194 0 0,0 1 0 0 0,0 1 0 0 0,1 1 1 0 0,-1 1-1 0 0,32-1 0 0 0,-3 5 86 0 0,52 8 0 0 0,-72-8-7 0 0,0-1-1 0 0,54-5 1 0 0,-31 0 233 0 0,224-1-73 0 0,-257 4-232 0 0,26-4 1 0 0,-24 2 46 0 0,27-1-1 0 0,4 2 15 0 0,-35 1-66 0 0,0 0 0 0 0,0 1 0 0 0,1 0-1 0 0,24 5 1 0 0,9 4-41 0 0,15 3 0 0 0,43 15 356 0 0,-98-25-331 0 0,-7-1-7 0 0,0 0-1 0 0,-1 0 0 0 0,1-1 0 0 0,0 0 0 0 0,0 1 0 0 0,0-1 0 0 0,0 0 0 0 0,0 0 0 0 0,3-1 0 0 0,-4 1-29 0 0,1-1-34 0 0,0 1 0 0 0,0-1 0 0 0,0 0-1 0 0,0 0 1 0 0,0 0 0 0 0,-1 0 0 0 0,1 0-1 0 0,3-3 1 0 0,-5 4 53 0 0,-1-1 0 0 0,1 0 0 0 0,0 1 1 0 0,0-1-1 0 0,-1 0 0 0 0,1 0 0 0 0,-1 0 0 0 0,1 1 0 0 0,-1-1 0 0 0,1 0 1 0 0,-1 0-1 0 0,1 0 0 0 0,-1 0 0 0 0,0 0 0 0 0,0 0 0 0 0,1 0 0 0 0,-1 0 1 0 0,0 0-1 0 0,0 0 0 0 0,0 0 0 0 0,0 0 0 0 0,0 0 0 0 0,0 0 0 0 0,0 0 0 0 0,-1 0 1 0 0,1-1-1 0 0,-11-30-3190 0 0,8 26 532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4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44 3680 0 0,'-4'-8'13982'0'0,"8"5"-13291"0"0,1-1 0 0 0,0 1 0 0 0,0 1-1 0 0,0-1 1 0 0,1 1 0 0 0,-1 0 0 0 0,1 0 0 0 0,-1 0 0 0 0,1 1-1 0 0,0 0 1 0 0,6-1 0 0 0,18-4 596 0 0,-29 6-1242 0 0,1-1-1 0 0,0 1 0 0 0,0-1 1 0 0,-1 1-1 0 0,1 0 0 0 0,0-1 1 0 0,0 1-1 0 0,0 0 1 0 0,-1 0-1 0 0,1 1 0 0 0,0-1 1 0 0,0 0-1 0 0,0 0 0 0 0,-1 1 1 0 0,1-1-1 0 0,0 1 1 0 0,0 0-1 0 0,-1-1 0 0 0,1 1 1 0 0,-1 0-1 0 0,1 0 0 0 0,-1 0 1 0 0,1 0-1 0 0,-1 0 1 0 0,1 1-1 0 0,-1-1 0 0 0,0 0 1 0 0,0 1-1 0 0,3 2 0 0 0,-3-1-7 0 0,0-1-1 0 0,0 1 1 0 0,1 0 0 0 0,-2 0-1 0 0,1 0 1 0 0,0 1-1 0 0,-1-1 1 0 0,1 0-1 0 0,-1 0 1 0 0,0 0-1 0 0,0 0 1 0 0,0 0-1 0 0,0 1 1 0 0,-1-1-1 0 0,1 0 1 0 0,-2 4-1 0 0,-6 15 74 0 0,-14 30 0 0 0,14-33-207 0 0,0 0-1 0 0,-7 24 1 0 0,15-43 97 0 0,0 1 0 0 0,0-1 0 0 0,0 0 0 0 0,0 1 0 0 0,0-1 0 0 0,0 0 0 0 0,0 1 0 0 0,0-1 0 0 0,0 1 0 0 0,0-1 0 0 0,0 0 0 0 0,0 1 0 0 0,0-1 0 0 0,0 0 0 0 0,0 1 0 0 0,0-1 0 0 0,1 1 0 0 0,-1-1 0 0 0,0 0 0 0 0,0 1 0 0 0,0-1 0 0 0,1 0 0 0 0,-1 1 0 0 0,0-1 0 0 0,0 0 0 0 0,1 0 0 0 0,-1 1 0 0 0,0-1 0 0 0,0 0 0 0 0,1 0 0 0 0,-1 0 0 0 0,0 1 0 0 0,1-1 0 0 0,-1 0 0 0 0,0 0 0 0 0,1 0 0 0 0,0 1 0 0 0,11 0 0 0 0,-11-1 0 0 0,7-1 143 0 0,1 0 0 0 0,0-1 0 0 0,-1 0-1 0 0,1 0 1 0 0,9-5 0 0 0,8-1 317 0 0,-10 3-156 0 0,-10 3-72 0 0,0 0 1 0 0,1 0-1 0 0,-1 1 0 0 0,13-2 1 0 0,-18 3-40 0 0,-1 20 79 0 0,-2-14-251 0 0,0 0 1 0 0,0-1-1 0 0,0 0 0 0 0,-1 0 0 0 0,0 1 1 0 0,0-2-1 0 0,0 1 0 0 0,-1 0 0 0 0,-6 6 1 0 0,0 2-3 0 0,10-13-27 0 0,-28 37-1687 0 0,-35 35-1 0 0,46-54 343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4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6912 0 0,'0'0'528'0'0,"-2"13"1893"0"0,1-8-664 0 0,0 0 0 0 0,0-1 0 0 0,1 1 0 0 0,0 6 0 0 0,6 36 1365 0 0,-4-35-2595 0 0,1 23 1 0 0,-2-27-250 0 0,0-1 0 0 0,0 1 1 0 0,0-1-1 0 0,3 10 0 0 0,2 9 443 0 0,-6-26-686 0 0,0 1 0 0 0,1 0 0 0 0,-1 0 0 0 0,0-1 0 0 0,0 1-1 0 0,0 0 1 0 0,0-1 0 0 0,0 1 0 0 0,1 0 0 0 0,-1-1 0 0 0,0 1 0 0 0,1 0-1 0 0,-1-1 1 0 0,0 1 0 0 0,1-1 0 0 0,-1 1 0 0 0,1 0 0 0 0,0-1 14 0 0,-1 0 0 0 0,0 0-1 0 0,0 0 1 0 0,1 0 0 0 0,-1 0 0 0 0,0 0 0 0 0,1 0 0 0 0,-1 0 0 0 0,0-1 0 0 0,0 1-1 0 0,1 0 1 0 0,-1 0 0 0 0,0 0 0 0 0,0 0 0 0 0,1-1 0 0 0,-1 1 0 0 0,0 0 0 0 0,0 0-1 0 0,0 0 1 0 0,1-1 0 0 0,-1 1 0 0 0,0 0 0 0 0,0 0 0 0 0,0-1 0 0 0,0 1 0 0 0,0 0-1 0 0,1-1 1 0 0,10-27 1851 0 0,-9 22-2249 0 0,14-30 1010 0 0,26-45 0 0 0,-35 68-595 0 0,-4 8-46 0 0,0 0 0 0 0,1 1 1 0 0,-1 0-1 0 0,1-1 0 0 0,-1 1 1 0 0,1 0-1 0 0,0 1 0 0 0,1-1 1 0 0,4-2-1 0 0,-8 5-109 0 0,1 0-1 0 0,-1 0 1 0 0,0 0-1 0 0,1 1 1 0 0,-1-1-1 0 0,0 0 1 0 0,1 1 0 0 0,-1-1-1 0 0,1 1 1 0 0,-1 0-1 0 0,1-1 1 0 0,-1 1 0 0 0,1 0-1 0 0,0 0 1 0 0,-1 0-1 0 0,1 0 1 0 0,-1 0-1 0 0,1 0 1 0 0,-1 0 0 0 0,1 1-1 0 0,-1-1 1 0 0,1 1-1 0 0,-1-1 1 0 0,1 1-1 0 0,-1-1 1 0 0,1 1 0 0 0,-1 0-1 0 0,0 0 1 0 0,1 0-1 0 0,-1 0 1 0 0,0 0 0 0 0,0 0-1 0 0,0 0 1 0 0,0 0-1 0 0,2 1 1 0 0,15 19-2836 0 0,-9-12 883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5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3 14280 0 0,'-1'-1'130'0'0,"0"1"0"0"0,0 0 0 0 0,-1-1 0 0 0,1 1 1 0 0,0 0-1 0 0,0 0 0 0 0,-1 0 0 0 0,1 0 1 0 0,0 0-1 0 0,0 0 0 0 0,-1 0 0 0 0,1 0 0 0 0,0 1 1 0 0,0-1-1 0 0,-1 0 0 0 0,1 1 0 0 0,0-1 1 0 0,0 1-1 0 0,0-1 0 0 0,0 1 0 0 0,0 0 0 0 0,0-1 1 0 0,0 1-1 0 0,0 0 0 0 0,0 0 0 0 0,0 0 0 0 0,0 0 1 0 0,0 0-1 0 0,0 0 0 0 0,0 1 0 0 0,-3 4 420 0 0,0 0 0 0 0,1 1 0 0 0,-1-1-1 0 0,-1 8 1 0 0,2-7-849 0 0,0 1 433 0 0,1 1 0 0 0,-3 16 0 0 0,1-5 25 0 0,1-1 336 0 0,0 0 0 0 0,2 0 0 0 0,1 27 0 0 0,0-25-140 0 0,0-16-267 0 0,0-1 0 0 0,1 0 0 0 0,-1 0 0 0 0,1 0 0 0 0,0 0 0 0 0,0 0 0 0 0,0 0 0 0 0,0 0 0 0 0,1 0 0 0 0,1 4 0 0 0,-2-7-48 0 0,0 1 1 0 0,0 0-1 0 0,1-1 1 0 0,-1 1-1 0 0,0-1 1 0 0,1 0-1 0 0,-1 1 1 0 0,1-1-1 0 0,-1 0 0 0 0,1 0 1 0 0,-1 0-1 0 0,1 0 1 0 0,0 0-1 0 0,0 0 1 0 0,-1-1-1 0 0,1 1 1 0 0,0 0-1 0 0,0-1 0 0 0,0 0 1 0 0,0 1-1 0 0,0-1 1 0 0,0 0-1 0 0,2 0 1 0 0,42-4 1078 0 0,-35 2-772 0 0,-1 1-1 0 0,1 0 1 0 0,0 1 0 0 0,14 1 0 0 0,-24-1-313 0 0,0 0 1 0 0,0 1-1 0 0,0-1 1 0 0,-1 0-1 0 0,1 0 0 0 0,0 0 1 0 0,0 1-1 0 0,0-1 1 0 0,-1 0-1 0 0,1 1 0 0 0,0-1 1 0 0,-1 0-1 0 0,1 1 1 0 0,0-1-1 0 0,0 1 1 0 0,-1-1-1 0 0,1 1 0 0 0,-1 0 1 0 0,1-1-1 0 0,-1 1 1 0 0,1 0-1 0 0,-1-1 1 0 0,1 1-1 0 0,0 1 0 0 0,-1 0-7 0 0,0-1 0 0 0,0 0 0 0 0,0 1 0 0 0,0-1 0 0 0,0 0-1 0 0,0 1 1 0 0,0-1 0 0 0,0 0 0 0 0,0 1 0 0 0,-1-1 0 0 0,1 0-1 0 0,-1 0 1 0 0,1 1 0 0 0,-1 0 0 0 0,-3 4 31 0 0,1 0-1 0 0,-1 0 1 0 0,0-1 0 0 0,0 0-1 0 0,-6 7 1 0 0,-2-1-118 0 0,0 0 0 0 0,-1-1 0 0 0,0-1 1 0 0,0 0-1 0 0,-1 0 0 0 0,-1-2 0 0 0,1 1 0 0 0,-1-2 0 0 0,0 0 0 0 0,-21 5 0 0 0,29-10-1081 0 0,-1 0 0 0 0,-13 0 0 0 0,19-1 606 0 0,7-8-2856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5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14280 0 0,'-17'5'1315'0'0,"15"-4"-1154"0"0,0-1 1 0 0,0 1-1 0 0,-1-1 0 0 0,1 1 1 0 0,0 0-1 0 0,0 0 1 0 0,0 0-1 0 0,0 0 0 0 0,0 0 1 0 0,-3 2-1 0 0,-3 5 2410 0 0,2-3-1645 0 0,1 0-1 0 0,0 0 1 0 0,0 0 0 0 0,0 0-1 0 0,-4 8 1 0 0,8-11-838 0 0,0-1 0 0 0,0 1 0 0 0,0 0 1 0 0,1 0-1 0 0,-1-1 0 0 0,1 1 1 0 0,-1 0-1 0 0,1 0 0 0 0,0 0 0 0 0,-1-1 1 0 0,1 1-1 0 0,0 0 0 0 0,0 0 1 0 0,0 0-1 0 0,1 0 0 0 0,-1 0 0 0 0,0-1 1 0 0,1 1-1 0 0,-1 0 0 0 0,1 0 0 0 0,-1-1 1 0 0,1 1-1 0 0,0 0 0 0 0,0-1 1 0 0,2 3-1 0 0,-1-1-17 0 0,0-1 1 0 0,0 1 0 0 0,1-1-1 0 0,-1 0 1 0 0,1 0-1 0 0,0 0 1 0 0,0 0-1 0 0,-1 0 1 0 0,1-1 0 0 0,0 1-1 0 0,5 1 1 0 0,-5-2-33 0 0,0 0 0 0 0,0 0 0 0 0,0 0 0 0 0,-1 0 1 0 0,1 1-1 0 0,-1 0 0 0 0,1-1 0 0 0,-1 1 0 0 0,1 0 1 0 0,-1 0-1 0 0,0 0 0 0 0,0 0 0 0 0,0 1 0 0 0,2 2 0 0 0,-4-3-24 0 0,1 0-1 0 0,0 0 1 0 0,-1 0-1 0 0,0 1 1 0 0,1-1-1 0 0,-1 0 1 0 0,0 0-1 0 0,0 1 1 0 0,0-1-1 0 0,0 0 0 0 0,-1 0 1 0 0,1 1-1 0 0,0-1 1 0 0,-1 0-1 0 0,0 0 1 0 0,0 0-1 0 0,1 0 1 0 0,-1 0-1 0 0,0 0 1 0 0,-1 0-1 0 0,-1 3 0 0 0,-2 3-152 0 0,-1 0-1 0 0,0-1 0 0 0,-12 12 0 0 0,9-10-655 0 0,-1-1-1 0 0,-12 7 1 0 0,-3 3-5841 0 0,4 0-1970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5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27 10080 0 0,'3'-14'462'0'0,"-3"11"289"0"0,0 2-636 0 0,0 1 0 0 0,0 0 0 0 0,0-1 1 0 0,0 1-1 0 0,0-1 0 0 0,-1 1 0 0 0,1 0 0 0 0,0-1 0 0 0,0 1 1 0 0,0 0-1 0 0,-1-1 0 0 0,1 1 0 0 0,0 0 0 0 0,0-1 0 0 0,-1 1 1 0 0,1 0-1 0 0,0-1 0 0 0,-1 1 0 0 0,1 0 0 0 0,0 0 0 0 0,-1-1 1 0 0,1 1-1 0 0,-1 0 0 0 0,0-1 110 0 0,-1 1 1 0 0,0 0-1 0 0,1-1 0 0 0,-1 1 1 0 0,0 0-1 0 0,1 0 1 0 0,-1 0-1 0 0,1 0 0 0 0,-1 0 1 0 0,0 1-1 0 0,1-1 1 0 0,-1 0-1 0 0,1 1 0 0 0,-1-1 1 0 0,0 1-1 0 0,1 0 1 0 0,-1-1-1 0 0,1 1 0 0 0,0 0 1 0 0,-1 0-1 0 0,-1 1 1 0 0,2-1-119 0 0,-20 12 668 0 0,0 0 0 0 0,2 2 0 0 0,-1 0-1 0 0,2 1 1 0 0,-29 33 0 0 0,35-36-568 0 0,1 1 1 0 0,1 1-1 0 0,1 0 1 0 0,0 0-1 0 0,0 1 1 0 0,2 0-1 0 0,0 0 1 0 0,-8 31-1 0 0,14-43-77 0 0,0 0 1 0 0,0 0-1 0 0,1 0 0 0 0,-1 0 0 0 0,1 0 1 0 0,0 0-1 0 0,2 8 0 0 0,-2-11-106 0 0,0 0 0 0 0,0 0 0 0 0,1-1 0 0 0,-1 1 0 0 0,0 0 0 0 0,1 0 0 0 0,-1 0 0 0 0,1 0 0 0 0,-1 0 0 0 0,1-1 0 0 0,-1 1 0 0 0,1 0 0 0 0,0 0-1 0 0,-1-1 1 0 0,1 1 0 0 0,0-1 0 0 0,0 1 0 0 0,-1 0 0 0 0,1-1 0 0 0,0 1 0 0 0,0-1 0 0 0,0 0 0 0 0,0 1 0 0 0,0-1 0 0 0,0 0 0 0 0,0 0 0 0 0,0 1 0 0 0,-1-1 0 0 0,1 0 0 0 0,0 0 0 0 0,0 0 0 0 0,0 0-1 0 0,0 0 1 0 0,0 0 0 0 0,0 0 0 0 0,0 0 0 0 0,0-1 0 0 0,2 0 0 0 0,3 0-24 0 0,0-1 0 0 0,0-1 0 0 0,0 1 0 0 0,0-1 0 0 0,-1 0 0 0 0,1-1 0 0 0,-1 1 0 0 0,1-1 0 0 0,-1 0 0 0 0,5-6 0 0 0,8-8 0 0 0,19-25 0 0 0,-30 34 0 0 0,79-118 1181 0 0,-46 65-719 0 0,-23 41-65 0 0,-17 21-276 0 0,1 0-107 0 0,0 1-1 0 0,-1-1 1 0 0,1 1-1 0 0,0 0 0 0 0,0-1 1 0 0,-1 1-1 0 0,1 0 1 0 0,-1 0-1 0 0,1-1 0 0 0,0 1 1 0 0,-1 0-1 0 0,0 0 1 0 0,1 0-1 0 0,-1 0 0 0 0,1 0 1 0 0,-1 0-1 0 0,0 0 1 0 0,0 0-1 0 0,0 0 0 0 0,1 1 1 0 0,2 21 74 0 0,-3-22-75 0 0,1 14 56 0 0,-2 0 0 0 0,-2 24 0 0 0,-1 3 7 0 0,1-6-25 0 0,2-21-26 0 0,0 0 1 0 0,0 0 0 0 0,2 0 0 0 0,0 0-1 0 0,5 28 1 0 0,-5-41-114 0 0,0 1-1 0 0,0-1 1 0 0,0 1 0 0 0,0-1 0 0 0,0 1-1 0 0,1-1 1 0 0,-1 0 0 0 0,1 0-1 0 0,-1 0 1 0 0,1 0 0 0 0,0 0-1 0 0,0 0 1 0 0,0 0 0 0 0,0 0 0 0 0,0-1-1 0 0,0 1 1 0 0,1-1 0 0 0,-1 0-1 0 0,0 0 1 0 0,1 1 0 0 0,-1-1 0 0 0,1-1-1 0 0,-1 1 1 0 0,1 0 0 0 0,0-1-1 0 0,-1 1 1 0 0,1-1 0 0 0,0 0-1 0 0,-1 0 1 0 0,6 0 0 0 0,1-2-469 0 0,-1 0 1 0 0,1-1 0 0 0,-1 1-1 0 0,0-2 1 0 0,0 1 0 0 0,9-6-1 0 0,23-16-6827 0 0,-17 8 193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6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172 170 4608 0 0,'-2'-1'557'0'0,"-1"0"-1"0"0,0 0 1 0 0,0 1 0 0 0,0-1-1 0 0,0 1 1 0 0,0 0 0 0 0,0 0-1 0 0,0 0 1 0 0,0 0 0 0 0,0 0-1 0 0,0 1 1 0 0,0-1 0 0 0,0 1-1 0 0,0 0 1 0 0,0 0 0 0 0,1 0 0 0 0,-1 0-1 0 0,0 1 1 0 0,0-1 0 0 0,1 1-1 0 0,-1-1 1 0 0,-3 5 0 0 0,-1-1 913 0 0,1 1 1 0 0,-10 10 0 0 0,-6 14-560 0 0,15-20-539 0 0,0 1 0 0 0,1 1-1 0 0,0-1 1 0 0,1 1 0 0 0,0 0 0 0 0,-4 18-1 0 0,7-23-181 0 0,0 1 0 0 0,1 0 0 0 0,0 0 0 0 0,0 0-1 0 0,1 0 1 0 0,0-1 0 0 0,0 1 0 0 0,1 0 0 0 0,0 0 0 0 0,1 0-1 0 0,3 12 1 0 0,-4-17-199 0 0,0-1 0 0 0,0 0 0 0 0,0 0 0 0 0,1 1 0 0 0,-1-1 0 0 0,0 0 0 0 0,1 0-1 0 0,-1 0 1 0 0,1-1 0 0 0,0 1 0 0 0,0 0 0 0 0,0-1 0 0 0,0 1 0 0 0,0-1 0 0 0,0 1 0 0 0,2 0 0 0 0,0 0-29 0 0,0-1 0 0 0,-1 0 0 0 0,1 0 0 0 0,-1 0 0 0 0,1-1 0 0 0,0 1 0 0 0,0-1 0 0 0,0 0 0 0 0,6 0 1 0 0,0-2-95 0 0,1 0 0 0 0,-1 0 0 0 0,0-1 0 0 0,0 0 0 0 0,0 0 0 0 0,17-10 0 0 0,-1-3-1485 0 0,-1-2 0 0 0,0-1 0 0 0,27-27 0 0 0,-41 36 1358 0 0,33-31-1821 0 0</inkml:trace>
  <inkml:trace contextRef="#ctx0" brushRef="#br0" timeOffset="1">570 0 22111 0 0,'-7'4'1083'0'0,"3"-1"-995"0"0,0-1 1 0 0,0 1 0 0 0,0 0-1 0 0,0 0 1 0 0,0 1-1 0 0,1-1 1 0 0,0 1-1 0 0,-1 0 1 0 0,1 0-1 0 0,1 0 1 0 0,-1 0-1 0 0,0 0 1 0 0,1 1-1 0 0,0-1 1 0 0,0 1 0 0 0,0 0-1 0 0,1-1 1 0 0,0 1-1 0 0,-1 6 1 0 0,-2 10 159 0 0,2 1 1 0 0,1-1 0 0 0,1 27-1 0 0,0-23 290 0 0,2 18-226 0 0,1 0 0 0 0,3 0-1 0 0,18 75 1 0 0,-20-104-338 0 0,0 0-1 0 0,1-1 0 0 0,0 1 0 0 0,1-1 0 0 0,0-1 1 0 0,1 1-1 0 0,1-1 0 0 0,14 18 0 0 0,-21-28-140 0 0,1-1-1 0 0,-1 0 0 0 0,1 0 1 0 0,-1 1-1 0 0,1-1 1 0 0,-1 0-1 0 0,1 0 1 0 0,0 0-1 0 0,-1-1 0 0 0,1 1 1 0 0,0 0-1 0 0,0-1 1 0 0,0 1-1 0 0,-1-1 1 0 0,1 1-1 0 0,0-1 0 0 0,0 0 1 0 0,4 0-1 0 0,0-4-1448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6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5 269 23039 0 0,'-1'0'85'0'0,"1"0"0"0"0,0 0-1 0 0,0 0 1 0 0,0 0 0 0 0,0 0-1 0 0,-1 0 1 0 0,1 1-1 0 0,0-1 1 0 0,0 0 0 0 0,0 0-1 0 0,0 0 1 0 0,-1 0 0 0 0,1 0-1 0 0,0 0 1 0 0,0 0 0 0 0,0 0-1 0 0,0 0 1 0 0,-1 1-1 0 0,1-1 1 0 0,0 0 0 0 0,0 0-1 0 0,0 0 1 0 0,0 0 0 0 0,0 0-1 0 0,0 1 1 0 0,0-1 0 0 0,0 0-1 0 0,-1 0 1 0 0,3 1-44 0 0,-1 0-1 0 0,0 0 1 0 0,1 0 0 0 0,-1 0-1 0 0,1 0 1 0 0,-1 0 0 0 0,1-1 0 0 0,0 1-1 0 0,-1-1 1 0 0,1 1 0 0 0,0-1 0 0 0,-1 0-1 0 0,1 1 1 0 0,0-1 0 0 0,1 0-1 0 0,32-3 1018 0 0,-10 1-646 0 0,34-1-896 0 0,70-12 0 0 0,-93 10-525 0 0,-11 0-5294 0 0,-1 0-2016 0 0</inkml:trace>
  <inkml:trace contextRef="#ctx0" brushRef="#br0" timeOffset="1">556 257 7368 0 0,'-8'9'656'0'0,"0"2"-528"0"0,2 3-128 0 0,-2 4 0 0 0,-3 0 3104 0 0,-1 1 584 0 0,7-1 119 0 0,-1 0 33 0 0,1-4-2880 0 0,1 2-568 0 0,4-4-112 0 0,4 1-24 0 0,-1-3-416 0 0,2-2-88 0 0</inkml:trace>
  <inkml:trace contextRef="#ctx0" brushRef="#br0" timeOffset="2">607 4 17503 0 0,'-8'-3'1560'0'0,"3"3"-1248"0"0,-4 0-248 0 0,15 5 640 0 0,-1 2 128 0 0,-2 2 24 0 0,5-2 8 0 0,4 0-1312 0 0,-1 4-256 0 0,-2-4-48 0 0,4 0-4895 0 0,2 0-977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6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1 11520 0 0,'-13'12'1480'0'0,"0"0"0"0"0,-21 27 0 0 0,28-31-337 0 0,0 1 1 0 0,1 0 0 0 0,0 0 0 0 0,0 1-1 0 0,1-1 1 0 0,-4 14 0 0 0,6-15-723 0 0,1-7-257 0 0,0 1-1 0 0,0 0 1 0 0,1 0-1 0 0,-1 0 0 0 0,1-1 1 0 0,0 1-1 0 0,-1 0 1 0 0,1 0-1 0 0,0 0 1 0 0,0 0-1 0 0,0 0 1 0 0,0-1-1 0 0,1 1 1 0 0,0 5 1370 0 0,2-7-1480 0 0,0-1 1 0 0,-1 1 0 0 0,1-1-1 0 0,0 1 1 0 0,0-1 0 0 0,-1 0-1 0 0,1 0 1 0 0,-1 0-1 0 0,1-1 1 0 0,-1 1 0 0 0,1 0-1 0 0,-1-1 1 0 0,0 0 0 0 0,0 1-1 0 0,0-1 1 0 0,3-3-1 0 0,3-4 261 0 0,-1 0-1 0 0,10-15 0 0 0,-8 10-228 0 0,40-55-4007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7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12 229 5064 0 0,'-9'3'18209'0'0,"7"-14"-16175"0"0,2 5-1729 0 0,0 1 0 0 0,0 0 0 0 0,0 0 0 0 0,1-1 0 0 0,0 1 0 0 0,0 0 0 0 0,3-10 0 0 0,-1 6-54 0 0,7-28 1215 0 0,11-67 0 0 0,-21 112-1448 0 0,0 0 1 0 0,1 0 0 0 0,0 1-1 0 0,0-1 1 0 0,4 10 0 0 0,-4-16 3 0 0,0 1 1 0 0,0-1 0 0 0,0 1-1 0 0,0 0 1 0 0,0-1 0 0 0,1 0-1 0 0,-1 1 1 0 0,1-1 0 0 0,0 0-1 0 0,-1 0 1 0 0,1 0 0 0 0,0 0-1 0 0,1 0 1 0 0,-1 0 0 0 0,0-1-1 0 0,0 1 1 0 0,1-1 0 0 0,-1 1-1 0 0,4 1 1 0 0,-4-3-7 0 0,0 0 1 0 0,0 1-1 0 0,0-1 1 0 0,0 0-1 0 0,0 0 1 0 0,0 0-1 0 0,0 0 1 0 0,0 0-1 0 0,-1-1 0 0 0,1 1 1 0 0,0-1-1 0 0,0 1 1 0 0,0-1-1 0 0,0 1 1 0 0,0-1-1 0 0,-1 0 0 0 0,1 0 1 0 0,0 0-1 0 0,-1 0 1 0 0,1 0-1 0 0,2-3 1 0 0,3-2-35 0 0,1-2-1 0 0,12-14 1 0 0,-13 14-152 0 0,3-3-992 0 0,1 0 0 0 0,0 0-1 0 0,20-13 1 0 0,-19 17-686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7:14:27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0 21191 0 0,'-2'0'387'0'0,"-4"0"53"0"0,1 0-1 0 0,-1 1 1 0 0,1-1-1 0 0,-8 3 1 0 0,12-3-287 0 0,0 0 1 0 0,0 0-1 0 0,0 1 0 0 0,0-1 1 0 0,0 0-1 0 0,0 1 1 0 0,0-1-1 0 0,1 1 0 0 0,-1-1 1 0 0,0 1-1 0 0,0 0 1 0 0,0-1-1 0 0,1 1 0 0 0,-1 0 1 0 0,0 0-1 0 0,1-1 1 0 0,-1 1-1 0 0,0 0 0 0 0,1 0 1 0 0,-1 0-1 0 0,1 0 1 0 0,0 0-1 0 0,-1-1 0 0 0,1 1 1 0 0,0 0-1 0 0,-1 0 1 0 0,1 0-1 0 0,0 0 0 0 0,0 0 1 0 0,0 2-1 0 0,1 0 75 0 0,0 0-1 0 0,0 0 1 0 0,1 0 0 0 0,-1-1-1 0 0,1 1 1 0 0,-1 0-1 0 0,1-1 1 0 0,0 1 0 0 0,0-1-1 0 0,0 1 1 0 0,5 3 0 0 0,-3-2 48 0 0,8 8-190 0 0,15 23 0 0 0,-25-32-85 0 0,0 1 0 0 0,0 0 1 0 0,0-1-1 0 0,-1 1 0 0 0,0 0 0 0 0,1 0 0 0 0,-1 0 1 0 0,-1 0-1 0 0,1 0 0 0 0,-1 0 0 0 0,1 0 0 0 0,-1 0 1 0 0,0 1-1 0 0,-1-1 0 0 0,1 0 0 0 0,-1 0 0 0 0,0 0 1 0 0,0 0-1 0 0,-2 5 0 0 0,1-3 1 0 0,0 0 0 0 0,0-1 0 0 0,-1 0-1 0 0,0 1 1 0 0,0-1 0 0 0,-1 0 0 0 0,1 0 0 0 0,-1-1 0 0 0,0 1-1 0 0,-1-1 1 0 0,1 0 0 0 0,-7 5 0 0 0,-15 5-2694 0 0,24-13 2041 0 0,0 0 1 0 0,0 0 0 0 0,-1 0-1 0 0,1 0 1 0 0,0-1 0 0 0,-1 1-1 0 0,1-1 1 0 0,0 0-1 0 0,-1 0 1 0 0,-2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4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99 2760 0 0,'0'0'125'0'0,"-3"-18"22"0"0,3 13 1691 0 0,1 0-1 0 0,0 1 1 0 0,0-1-1 0 0,0 0 1 0 0,0 0-1 0 0,3-5 1 0 0,13-27 4680 0 0,-14 33-3585 0 0,-3 4-2856 0 0,-1 9 487 0 0,-4 10-528 0 0,-2 3 192 0 0,1 0 0 0 0,1-1 0 0 0,1 2 0 0 0,1-1 0 0 0,0 30 0 0 0,3-48-197 0 0,0-1 0 0 0,0 1-1 0 0,1 0 1 0 0,0-1 0 0 0,0 1 0 0 0,0 0-1 0 0,0-1 1 0 0,0 1 0 0 0,0-1 0 0 0,1 0-1 0 0,0 1 1 0 0,0-1 0 0 0,0 0 0 0 0,4 5-1 0 0,-5-6-41 0 0,1-1-1 0 0,-1 1 1 0 0,1-1 0 0 0,0 0-1 0 0,-1 0 1 0 0,1 0-1 0 0,0 0 1 0 0,-1 0 0 0 0,1 0-1 0 0,0 0 1 0 0,0-1-1 0 0,0 1 1 0 0,0 0-1 0 0,0-1 1 0 0,0 0 0 0 0,0 1-1 0 0,0-1 1 0 0,0 0-1 0 0,0 0 1 0 0,0 0-1 0 0,0 0 1 0 0,0-1 0 0 0,0 1-1 0 0,0-1 1 0 0,0 1-1 0 0,0-1 1 0 0,3-1-1 0 0,8-5-1218 0 0,-1 0 0 0 0,0 0 0 0 0,0-2 0 0 0,21-18 0 0 0,-16 12-1265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5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0 13880 0 0,'0'0'1754'0'0,"-3"8"1614"0"0,-29 57 2120 0 0,4 4-3533 0 0,-16 72-802 0 0,34-106-1215 0 0,-3 4-125 0 0,2 2-1 0 0,2 0 1 0 0,-4 45-1 0 0,13-63-765 0 0,3-3-57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5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14336 0 0,'-17'7'1442'0'0,"-2"-2"-1288"0"0,18-5 262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6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4144 0 0,'0'0'4960'0'0,"6"-2"-4728"0"0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6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3224 0 0,'0'0'3616'0'0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7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 12896 0 0,'0'0'997'0'0,"-3"8"1059"0"0,-1 3 195 0 0,-1 1 0 0 0,-9 16 0 0 0,0-2-1644 0 0,-118 224 1045 0 0,122-233-1370 0 0,1 1 0 0 0,1 0 1 0 0,0 0-1 0 0,2 1 1 0 0,-6 21-1 0 0,12-39-249 0 0,0 0-1 0 0,0 0 1 0 0,0 0 0 0 0,0 0-1 0 0,1 0 1 0 0,-1 0 0 0 0,0 0-1 0 0,0 0 1 0 0,1 0 0 0 0,-1 0-1 0 0,1-1 1 0 0,-1 1 0 0 0,0 0-1 0 0,1 0 1 0 0,0 0 0 0 0,-1 0-1 0 0,1-1 1 0 0,-1 1 0 0 0,1 0-1 0 0,0-1 1 0 0,0 1 0 0 0,-1 0-1 0 0,1-1 1 0 0,0 1 0 0 0,0-1-1 0 0,0 1 1 0 0,0-1-1 0 0,0 1 1 0 0,0-1 0 0 0,-1 0-1 0 0,1 0 1 0 0,0 1 0 0 0,0-1-1 0 0,2 0 1 0 0,1 1 34 0 0,1 0 0 0 0,-1 0 0 0 0,1-1 0 0 0,-1 1 0 0 0,1-1 0 0 0,5 0 0 0 0,2-2-24 0 0,0-1 1 0 0,-1 0-1 0 0,1 0 0 0 0,16-9 0 0 0,43-24-2878 0 0,-48 24-360 0 0,-7 3-5122 0 0</inkml:trace>
  <inkml:trace contextRef="#ctx0" brushRef="#br0" timeOffset="1">478 158 5064 0 0,'-16'-10'514'0'0,"14"8"-375"0"0,0 0 1 0 0,0 1-1 0 0,-1 0 0 0 0,1-1 1 0 0,-1 1-1 0 0,-3-1 0 0 0,-13 1 5597 0 0,16 1-4802 0 0,0 0-1 0 0,0 1 1 0 0,0 0 0 0 0,-1 0-1 0 0,1 0 1 0 0,0 0 0 0 0,-5 3-1 0 0,5-1-584 0 0,-1-1-1 0 0,1 1 0 0 0,0-1 1 0 0,0 1-1 0 0,0 0 0 0 0,-3 5 1 0 0,1-2-199 0 0,0 1 1 0 0,1 0 0 0 0,0 0 0 0 0,1 0-1 0 0,-1 0 1 0 0,1 0 0 0 0,1 1-1 0 0,-1-1 1 0 0,1 1 0 0 0,1 0 0 0 0,-1 0-1 0 0,1 0 1 0 0,1 0 0 0 0,-1-1-1 0 0,1 1 1 0 0,1 0 0 0 0,0 0 0 0 0,0 0-1 0 0,0 0 1 0 0,1 0 0 0 0,0-1-1 0 0,1 1 1 0 0,-1-1 0 0 0,1 1 0 0 0,7 11-1 0 0,-8-17-120 0 0,-1-1 0 0 0,0 1 0 0 0,1-1-1 0 0,-1 1 1 0 0,1-1 0 0 0,-1 0 0 0 0,1 0-1 0 0,-1 0 1 0 0,1 1 0 0 0,0-1 0 0 0,0-1-1 0 0,-1 1 1 0 0,1 0 0 0 0,0 0 0 0 0,0-1 0 0 0,0 1-1 0 0,0-1 1 0 0,0 0 0 0 0,0 1 0 0 0,0-1-1 0 0,0 0 1 0 0,0 0 0 0 0,0 0 0 0 0,0-1-1 0 0,0 1 1 0 0,0 0 0 0 0,0-1 0 0 0,2 0-1 0 0,6-2 46 0 0,-1 0 0 0 0,-1-1-1 0 0,1 0 1 0 0,11-7-1 0 0,-11 5-139 0 0,0 0 0 0 0,-1 0 1 0 0,0-1-1 0 0,0-1 0 0 0,0 1 0 0 0,-1-1 0 0 0,10-14 0 0 0,4-15-8746 0 0,-17 24 1038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7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7 103 10136 0 0,'0'1'777'0'0,"-4"19"2551"0"0,3-19-2824 0 0,1 0-1 0 0,0 0 0 0 0,-1 0 1 0 0,1 0-1 0 0,0 0 1 0 0,-1 0-1 0 0,1 1 0 0 0,0-1 1 0 0,0 0-1 0 0,0 0 1 0 0,0 0-1 0 0,0 0 0 0 0,1 2 1 0 0,-1-1-159 0 0,4 15 1321 0 0,0 0-1 0 0,9 23 0 0 0,-11-35-1643 0 0,0-1 0 0 0,0 1 0 0 0,1-1-1 0 0,-1 0 1 0 0,1 0 0 0 0,0 0 0 0 0,0 0-1 0 0,0 0 1 0 0,1 0 0 0 0,0-1 0 0 0,-1 0 0 0 0,1 0-1 0 0,8 5 1 0 0,-10-7-188 0 0,0 0 1 0 0,0 0-1 0 0,0-1 0 0 0,0 1 1 0 0,0 0-1 0 0,0-1 0 0 0,0 0 0 0 0,0 1 1 0 0,1-1-1 0 0,-1 0 0 0 0,0 0 0 0 0,0 0 1 0 0,0-1-1 0 0,1 1 0 0 0,-1 0 1 0 0,0-1-1 0 0,0 0 0 0 0,0 1 0 0 0,2-2 1 0 0,7-6-1681 0 0</inkml:trace>
  <inkml:trace contextRef="#ctx0" brushRef="#br0" timeOffset="1">325 0 11520 0 0,'0'0'886'0'0,"-9"11"2122"0"0,7-7-1260 0 0,1 0-1 0 0,0 0 1 0 0,0 0-1 0 0,0 8 1 0 0,1 33 714 0 0,0-21-1978 0 0,1-5-757 0 0,0 0 1 0 0,1-1-1 0 0,0 1 1 0 0,9 29-1 0 0,-5-30-8927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8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0 9216 0 0,'1'2'13966'0'0,"1"8"-12955"0"0,-6 7-230 0 0,-2-1 0 0 0,-13 30 1 0 0,4-12-556 0 0,7-14-164 0 0,-11 28 195 0 0,-22 83 0 0 0,37-113-203 0 0,1-6 60 0 0,0-1-1 0 0,1 1 1 0 0,-1 23-1 0 0,3-33-73 0 0,0 1-1 0 0,0-1 0 0 0,0 1 0 0 0,0 0 1 0 0,1-1-1 0 0,-1 1 0 0 0,1-1 0 0 0,0 1 1 0 0,0-1-1 0 0,0 0 0 0 0,0 1 1 0 0,0-1-1 0 0,0 0 0 0 0,1 1 0 0 0,-1-1 1 0 0,1 0-1 0 0,0 0 0 0 0,-1 0 0 0 0,1-1 1 0 0,0 1-1 0 0,0 0 0 0 0,0-1 1 0 0,4 3-1 0 0,1-1 15 0 0,0 0-1 0 0,1 0 1 0 0,-1-1 0 0 0,1 0 0 0 0,0-1 0 0 0,0 1 0 0 0,-1-1-1 0 0,1-1 1 0 0,0 0 0 0 0,0 0 0 0 0,0 0 0 0 0,0-1 0 0 0,0 0-1 0 0,0-1 1 0 0,10-3 0 0 0,-11 2-292 0 0,1 1-1 0 0,-1-2 1 0 0,0 1-1 0 0,-1-1 1 0 0,1 0 0 0 0,-1-1-1 0 0,0 0 1 0 0,0 0-1 0 0,0 0 1 0 0,8-10-1 0 0,21-17-9566 0 0,-23 24 2366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8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14 19519 0 0,'-3'-7'2127'0'0,"1"5"-1976"0"0,0 1 7 0 0,0 1 0 0 0,0-1 1 0 0,-1 0-1 0 0,1 1 1 0 0,0-1-1 0 0,0 1 0 0 0,0 0 1 0 0,0 0-1 0 0,0 0 0 0 0,-1 0 1 0 0,1 0-1 0 0,0 0 1 0 0,0 0-1 0 0,0 1 0 0 0,0-1 1 0 0,0 1-1 0 0,0 0 1 0 0,-3 0-1 0 0,-2 2 544 0 0,0 0 1 0 0,0 1-1 0 0,-11 6 0 0 0,7-1-687 0 0,1 1 1 0 0,0 0-1 0 0,0 1 0 0 0,1 0 1 0 0,0 0-1 0 0,-14 25 0 0 0,12-19 23 0 0,4-6 47 0 0,1 0-1 0 0,0 1 0 0 0,0 0 0 0 0,1 1 1 0 0,1-1-1 0 0,-5 22 0 0 0,7-28-43 0 0,2 1 0 0 0,-1-1 0 0 0,1 1 0 0 0,0-1 0 0 0,0 1 0 0 0,2 11 0 0 0,-1-14-6 0 0,0 0 0 0 0,0-1 0 0 0,0 1 0 0 0,1-1 1 0 0,-1 1-1 0 0,1-1 0 0 0,0 0 0 0 0,0 1 0 0 0,0-1 0 0 0,0 0 0 0 0,1 0 1 0 0,4 4-1 0 0,-5-5 1 0 0,0-1 0 0 0,0 1 1 0 0,1 0-1 0 0,-1-1 1 0 0,0 0-1 0 0,1 1 0 0 0,-1-1 1 0 0,1 0-1 0 0,-1 0 0 0 0,1-1 1 0 0,-1 1-1 0 0,1-1 0 0 0,0 1 1 0 0,-1-1-1 0 0,5 1 0 0 0,-3-2 10 0 0,0 1 0 0 0,1-1 0 0 0,-1 0 0 0 0,0 0 0 0 0,1 0-1 0 0,-1 0 1 0 0,0-1 0 0 0,6-3 0 0 0,3-2 58 0 0,-2-1-1 0 0,1 0 1 0 0,-1 0 0 0 0,18-20 0 0 0,-17 16-48 0 0,-1-1 1 0 0,-1 0-1 0 0,0 0 1 0 0,-1-1-1 0 0,12-25 0 0 0,-16 28-613 0 0,0-1 0 0 0,-1 1 0 0 0,0-1-1 0 0,3-23 1 0 0,-7 25-920 0 0,-2-1-54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26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516 665 6912 0 0,'-4'-9'95'0'0,"0"0"0"0"0,1 0 0 0 0,0 0 0 0 0,1 0 0 0 0,-1 0 0 0 0,2-1 0 0 0,-2-11 0 0 0,2 9-111 0 0,-3-19 1212 0 0,2 1 0 0 0,2-1 0 0 0,1 1 0 0 0,8-57-1 0 0,37-118 5640 0 0,-26 128-5092 0 0,-19 74-1658 0 0,2-13 346 0 0,2 0 0 0 0,10-25 0 0 0,-79 178 160 0 0,10-15-657 0 0,-170 362 521 0 0,106-227 256 0 0,114-246-646 0 0,-1 0 1 0 0,0-1 0 0 0,-1 1-1 0 0,-8 11 1 0 0,14-22-44 0 0,0 0 0 0 0,0 0-1 0 0,0 0 1 0 0,0 1 0 0 0,0-1 0 0 0,-1 0 0 0 0,1 0 0 0 0,0 1-1 0 0,0-1 1 0 0,0 0 0 0 0,-1 0 0 0 0,1 0 0 0 0,0 0-1 0 0,0 1 1 0 0,-1-1 0 0 0,1 0 0 0 0,0 0 0 0 0,0 0 0 0 0,-1 0-1 0 0,1 0 1 0 0,0 0 0 0 0,0 0 0 0 0,-1 0 0 0 0,1 0 0 0 0,0 0-1 0 0,0 0 1 0 0,-1 0 0 0 0,1 0 0 0 0,0 0 0 0 0,0 0 0 0 0,-1 0-1 0 0,1 0 1 0 0,0 0 0 0 0,-1 0 0 0 0,1 0 0 0 0,0 0 0 0 0,0 0-1 0 0,-1 0 1 0 0,1-1 0 0 0,0 1 0 0 0,0 0 0 0 0,0 0-1 0 0,-1 0 1 0 0,-7-16 381 0 0,0-21-81 0 0,-9-111 113 0 0,17 147-434 0 0,0 1 0 0 0,0 0 0 0 0,0 0 0 0 0,1 0 1 0 0,-1 0-1 0 0,0 0 0 0 0,0 0 0 0 0,0-1 0 0 0,0 1 0 0 0,0 0 1 0 0,0 0-1 0 0,0 0 0 0 0,0 0 0 0 0,-1 0 0 0 0,1 0 0 0 0,0-1 1 0 0,0 1-1 0 0,0 0 0 0 0,0 0 0 0 0,0 0 0 0 0,0 0 0 0 0,0 0 1 0 0,0 0-1 0 0,0 0 0 0 0,0-1 0 0 0,0 1 0 0 0,0 0 0 0 0,0 0 0 0 0,-1 0 1 0 0,1 0-1 0 0,0 0 0 0 0,0 0 0 0 0,0 0 0 0 0,0 0 0 0 0,0 0 1 0 0,0 0-1 0 0,0 0 0 0 0,-1 0 0 0 0,1 0 0 0 0,0 0 0 0 0,0 0 1 0 0,0 0-1 0 0,0 0 0 0 0,0 0 0 0 0,0 0 0 0 0,-1 0 0 0 0,1 0 1 0 0,0 0-1 0 0,0 0 0 0 0,0 0 0 0 0,0 0 0 0 0,0 0 0 0 0,0 0 0 0 0,0 0 1 0 0,-1 0-1 0 0,1 0 0 0 0,0 0 0 0 0,0 0 0 0 0,0 0 0 0 0,0 0 1 0 0,0 0-1 0 0,0 0 0 0 0,-8 12 9 0 0,-5 16-5 0 0,6-5 9 0 0,2 0 1 0 0,1 0-1 0 0,0 0 1 0 0,2 0-1 0 0,1 0 1 0 0,1 31-1 0 0,1-52-9 0 0,-1 0-1 0 0,0 0 0 0 0,0 0 1 0 0,1 0-1 0 0,-1 0 1 0 0,1 0-1 0 0,0 0 0 0 0,-1 0 1 0 0,1 0-1 0 0,0 0 1 0 0,0-1-1 0 0,0 1 0 0 0,0 0 1 0 0,1-1-1 0 0,-1 1 1 0 0,0-1-1 0 0,1 1 0 0 0,-1-1 1 0 0,1 0-1 0 0,-1 1 1 0 0,1-1-1 0 0,3 2 0 0 0,-2-2 51 0 0,0 0-1 0 0,0 0 0 0 0,0-1 1 0 0,0 1-1 0 0,0-1 0 0 0,0 1 1 0 0,0-1-1 0 0,0 0 0 0 0,0 0 1 0 0,0-1-1 0 0,0 1 0 0 0,0-1 1 0 0,0 1-1 0 0,0-1 0 0 0,3-1 1 0 0,15-7 37 0 0,-1-1 1 0 0,0 0 0 0 0,25-18-1 0 0,22-12 18 0 0,-9 11-24 0 0,6-3-1753 0 0,-22 10-7103 0 0,-27 14 559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9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14280 0 0,'-2'3'351'0'0,"-2"5"106"0"0,1-1 1 0 0,0 1-1 0 0,0-1 1 0 0,0 1-1 0 0,1 0 0 0 0,0 0 1 0 0,-1 13-1 0 0,2 51 8959 0 0,3-52-8909 0 0,0 7-80 0 0,0 0 1 0 0,13 49-1 0 0,-15-74-481 0 0,1 0-1 0 0,0 0 1 0 0,-1-1-1 0 0,1 1 1 0 0,0 0-1 0 0,0 0 1 0 0,0-1-1 0 0,0 1 1 0 0,2 1-1 0 0,-3-2-42 0 0,1-1 0 0 0,-1 0 0 0 0,1 1 0 0 0,-1-1 1 0 0,0 0-1 0 0,1 1 0 0 0,-1-1 0 0 0,1 0 0 0 0,-1 0 0 0 0,1 1 0 0 0,-1-1 0 0 0,1 0 0 0 0,-1 0 0 0 0,1 0 0 0 0,-1 0 0 0 0,1 0 0 0 0,-1 0 0 0 0,1 0 0 0 0,-1 0 1 0 0,1 0-1 0 0,-1 0 0 0 0,1 0 0 0 0,-1 0 0 0 0,1 0 0 0 0,-1 0 0 0 0,1 0 0 0 0,-1 0 0 0 0,1-1 0 0 0,-1 1 0 0 0,1 0 0 0 0,-1 0 0 0 0,1 0 0 0 0,-1-1 0 0 0,1 1 0 0 0,-1-1 1 0 0,6-4-1438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19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23039 0 0,'0'0'2086'0'0,"10"-13"-1676"0"0,-4 5-67 0 0,1 1 0 0 0,0 0-1 0 0,0 0 1 0 0,1 1-1 0 0,0 0 1 0 0,0 1 0 0 0,0-1-1 0 0,1 1 1 0 0,0 1 0 0 0,0 0-1 0 0,12-4 1 0 0,-12 7-327 0 0,-8 1-16 0 0,-1 0 0 0 0,1 0 0 0 0,-1 0 0 0 0,1 0 0 0 0,-1 1 0 0 0,1-1 0 0 0,0 0 0 0 0,-1 0 0 0 0,1 1 0 0 0,-1-1 0 0 0,1 0 0 0 0,-1 1 0 0 0,0-1 0 0 0,1 1 0 0 0,-1-1 0 0 0,1 0 0 0 0,-1 1 0 0 0,0-1 0 0 0,1 1 0 0 0,-1-1 0 0 0,0 1 0 0 0,1-1 0 0 0,-1 1 0 0 0,0-1 0 0 0,0 1 0 0 0,1 0 0 0 0,-1-1 0 0 0,0 1 0 0 0,0-1 0 0 0,0 1 0 0 0,0 0 0 0 0,0-1 0 0 0,0 1 0 0 0,0-1 0 0 0,0 2 0 0 0,0 0 0 0 0,1 6 230 0 0,-1 1-1 0 0,0-1 1 0 0,0 1 0 0 0,-1 0-1 0 0,0-1 1 0 0,0 0 0 0 0,-4 13-1 0 0,-2 16-766 0 0,6-31 566 0 0,0 0 1 0 0,1 0-1 0 0,0 0 1 0 0,1 0-1 0 0,1 11 1 0 0,-2-15-16 0 0,1-1 0 0 0,-1 1 0 0 0,1-1 0 0 0,-1 1 0 0 0,1 0 0 0 0,-1-1 0 0 0,1 1-1 0 0,0-1 1 0 0,0 1 0 0 0,0-1 0 0 0,0 1 0 0 0,0-1 0 0 0,0 0 0 0 0,1 0 0 0 0,-1 0 0 0 0,0 1 0 0 0,0-1 0 0 0,1 0 0 0 0,-1 0 0 0 0,1-1 0 0 0,-1 1 0 0 0,1 0 0 0 0,-1 0 0 0 0,1-1 0 0 0,2 1 0 0 0,8 1-177 0 0,0-2 1 0 0,0 0-1 0 0,0 0 0 0 0,0-1 1 0 0,0 0-1 0 0,0-1 0 0 0,-1-1 1 0 0,15-4-1 0 0,-12 3-1741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30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10280 0 0,'0'0'465'0'0,"1"1"-4"0"0,27 19-252 0 0,-18-12-124 0 0,-1-1 1 0 0,16 8 0 0 0,-6-6-32 0 0,0-2 0 0 0,1 1 0 0 0,0-2 1 0 0,35 6-1 0 0,83 3-484 0 0,-54-7 383 0 0,338 9 999 0 0,185-29-179 0 0,-105 0-789 0 0,0 22 89 0 0,-9 40 387 0 0,-409-35-301 0 0,0 5 0 0 0,-2 2 1 0 0,141 60-1 0 0,97 71 146 0 0,-266-124-278 0 0,-2 1 0 0 0,0 4 1 0 0,-3 1-1 0 0,-1 2 0 0 0,75 76 0 0 0,28 59 43 0 0,-120-132-63 0 0,-2 2 1 0 0,34 67 0 0 0,-37-55 241 0 0,-3 2-1 0 0,30 108 0 0 0,-35-87 179 0 0,14 134 0 0 0,-25-101 159 0 0,-4 0-1 0 0,-13 112 1 0 0,-1-96-137 0 0,-5 0-1 0 0,-45 169 0 0 0,47-240-348 0 0,-1 4 67 0 0,-2-1 0 0 0,-44 100-1 0 0,1-29 210 0 0,25-51 35 0 0,-61 100 0 0 0,-99 104-754 0 0,160-238 426 0 0,-68 67 1 0 0,-53 29 96 0 0,98-89-86 0 0,-166 144 301 0 0,28-40 138 0 0,7-6-37 0 0,-96 83 128 0 0,263-217-583 0 0,-27 18 376 0 0,1 3 1 0 0,-64 60 0 0 0,53-41 368 0 0,64-75-750 0 0,6-6 120 0 0,2 0 0 0 0,1 2 0 0 0,0-1 0 0 0,2 2 0 0 0,27-31 0 0 0,-13 12-118 0 0,-2-1-1 0 0,40-82 0 0 0,-38 66-25 0 0,-7 19 30 0 0,-6 15-20 0 0,-10 14-22 0 0,-7 14 0 0 0,-10 20 0 0 0,-11 15-10 0 0,-1-1 0 0 0,-2-1-1 0 0,-1-1 1 0 0,-2-1 0 0 0,-2-1-1 0 0,-40 36 1 0 0,45-47 2 0 0,1 0 0 0 0,2 1 0 0 0,0 2 0 0 0,1 0 0 0 0,2 1 0 0 0,0 1 0 0 0,-14 30 0 0 0,29-50 13 0 0,0-1 0 0 0,1 1 1 0 0,-1 0-1 0 0,1-1 0 0 0,0 1 0 0 0,-1 8 0 0 0,3-14-4 0 0,0 0 0 0 0,0 1 0 0 0,0-1 0 0 0,0 1 0 0 0,0-1 0 0 0,0 1 0 0 0,0-1 0 0 0,1 1 0 0 0,-1-1 0 0 0,0 0 0 0 0,1 1 0 0 0,-1-1 0 0 0,1 0 0 0 0,0 1 0 0 0,-1-1 0 0 0,1 0 0 0 0,0 0 0 0 0,0 1 0 0 0,0-1 0 0 0,-1 0 0 0 0,1 0 0 0 0,1 0 0 0 0,-1 0 0 0 0,0 0 0 0 0,0 0 0 0 0,0-1 0 0 0,0 1 0 0 0,1 0 0 0 0,-1 0 0 0 0,0-1 0 0 0,1 1 0 0 0,-1-1 0 0 0,0 1 0 0 0,1-1 0 0 0,2 1 0 0 0,1-1 0 0 0,1 1-1 0 0,0-1 1 0 0,0 0-1 0 0,-1 0 1 0 0,1-1 0 0 0,0 1-1 0 0,-1-1 1 0 0,7-2-1 0 0,46-17-12 0 0,-41 14-2 0 0,6-3-324 0 0,127-43-569 0 0,-49 25-7928 0 0,-66 19 1657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37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17999 0 0,'0'0'1632'0'0,"15"1"-688"0"0,3 0 210 0 0,0 0 0 0 0,-1-2-1 0 0,1 0 1 0 0,32-7 0 0 0,-26 4-647 0 0,-7 2-715 0 0,81-10 1136 0 0,-83 11-2782 0 0,1 1-1 0 0,18 3 0 0 0,-25 0-6296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38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19175 0 0,'-3'4'229'0'0,"0"0"0"0"0,0 1-1 0 0,0-1 1 0 0,1 1 0 0 0,0 0-1 0 0,0-1 1 0 0,0 1 0 0 0,0 0-1 0 0,-1 8 1 0 0,2 1-300 0 0,-1 0 0 0 0,2 16 1 0 0,-1 6 318 0 0,7 179 1589 0 0,0-127-1725 0 0,11 175 544 0 0,6 241-65 0 0,-23-446-551 0 0,-6 282 1185 0 0,2-272-850 0 0,-6 87 378 0 0,7-133-585 0 0,2-1 0 0 0,0 1 0 0 0,1 0 0 0 0,4 24 0 0 0,-4-44-138 0 0,0-1-1 0 0,0 0 1 0 0,1 0-1 0 0,-1 1 1 0 0,0-1-1 0 0,0 0 1 0 0,1 0-1 0 0,-1 0 0 0 0,0 0 1 0 0,1 1-1 0 0,-1-1 1 0 0,1 0-1 0 0,0 0 1 0 0,-1 0-1 0 0,1 0 1 0 0,0 0-1 0 0,0 0 1 0 0,0 0-1 0 0,-1 0 1 0 0,1-1-1 0 0,0 1 1 0 0,0 0-1 0 0,0 0 1 0 0,0-1-1 0 0,1 1 1 0 0,-1-1-1 0 0,0 1 1 0 0,0-1-1 0 0,0 1 1 0 0,0-1-1 0 0,0 0 0 0 0,1 1 1 0 0,-1-1-1 0 0,0 0 1 0 0,2 0-1 0 0,10 1 20 0 0,0-1 0 0 0,-1-1-1 0 0,15-2 1 0 0,20-1-17 0 0,44 0 105 0 0,-24 1-2851 0 0,-22 3-4539 0 0,-13 2-1100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59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83 5240 0 0,'0'0'235'0'0,"-12"-8"3968"0"0,6 5-3455 0 0,5 2-534 0 0,-1 0-1 0 0,1 1 1 0 0,-1-1-1 0 0,1 0 1 0 0,-1 1-1 0 0,1-1 0 0 0,-1 1 1 0 0,0-1-1 0 0,0 1 1 0 0,-1 0-1 0 0,-70 0 4366 0 0,72 0-4231 0 0,-1 0 0 0 0,1 0 1 0 0,-1 1-1 0 0,1-1 0 0 0,0 1 0 0 0,-1 0 1 0 0,1-1-1 0 0,-1 1 0 0 0,1 0 0 0 0,0 0 1 0 0,0 0-1 0 0,-1 0 0 0 0,1 0 0 0 0,0 0 1 0 0,0 0-1 0 0,0 0 0 0 0,0 0 0 0 0,0 0 1 0 0,-1 2 839 0 0,15 5-691 0 0,14 0-182 0 0,1-1-1 0 0,0-1 0 0 0,56 4 1 0 0,48-1 529 0 0,15 0-202 0 0,-27-3-346 0 0,77 1 72 0 0,45-29 365 0 0,-140 11-306 0 0,118-24 235 0 0,25-2 204 0 0,-95 30-354 0 0,-68-3-173 0 0,-28-3-174 0 0,-11-4-181 0 0,-42 17-65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38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 3224 0 0,'-18'9'1021'0'0,"11"-7"813"0"0,0-1 0 0 0,-1 0 0 0 0,1 0-1 0 0,-21 2 7889 0 0,28-3-9529 0 0,5 2 4037 0 0,2-2-5672 0 0,7-1 2737 0 0,23 0 0 0 0,-25 2-682 0 0,0-1 0 0 0,21-3-1 0 0,3 3-4 0 0,-5 2-232 0 0,38-9 59 0 0,0 2-1 0 0,80 7 1 0 0,22-3-295 0 0,-15 0-40 0 0,-62 5 23 0 0,60 1 138 0 0,-91-3-193 0 0,-1 3-1 0 0,91 18 1 0 0,-100-10 13 0 0,-33-8-20 0 0,0 0 0 0 0,1-1 0 0 0,38 2 0 0 0,16-8 119 0 0,70 3 256 0 0,-30 13-612 0 0,-106-13 201 0 0,0-1 0 0 0,15 0 0 0 0,1-1 25 0 0,-24 1-7 0 0,3-2-86 0 0,-3 1-211 0 0,-4-14-5409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45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3680 0 0,'3'-10'17512'0'0,"-1"8"-16505"0"0,6 2-659 0 0,0-1 0 0 0,0 2 0 0 0,13 1 0 0 0,11 0 12 0 0,106-10 488 0 0,2 1-149 0 0,60 17 698 0 0,-129-7-897 0 0,-42-3-318 0 0,29 5 0 0 0,134 14 594 0 0,-156-18-489 0 0,0-2 1 0 0,47-8-1 0 0,12-1 112 0 0,-57 9-266 0 0,1 1 0 0 0,53 8 0 0 0,46 7 218 0 0,-3 0 342 0 0,-130-14-635 0 0,45 3 51 0 0,92-3 0 0 0,86-7 398 0 0,-180 7-425 0 0,46-4 205 0 0,-74 2-194 0 0,37-7 0 0 0,-17 2-23 0 0,-20 3-35 0 0,16-1 50 0 0,13-4-85 0 0,-35 6-1916 0 0,-13 2 1320 0 0,0-1-1 0 0,0 1 0 0 0,-1 0 0 0 0,1-1 0 0 0,5-5-4178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4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5 208 6448 0 0,'0'0'141'0'0,"-3"-13"358"0"0,2 9-338 0 0,1-1-1 0 0,0 0 1 0 0,-1 0 0 0 0,1 1 0 0 0,1-1-1 0 0,-1 0 1 0 0,1 1 0 0 0,2-10 0 0 0,-1 3 656 0 0,2-7 1324 0 0,0 1 1 0 0,0-1-1 0 0,2 1 1 0 0,14-31-1 0 0,-17 40-929 0 0,1 2 3129 0 0,-4 6-4296 0 0,0 0 1 0 0,0 0-1 0 0,1 0 0 0 0,-1 0 1 0 0,0 0-1 0 0,0 1 1 0 0,0-1-1 0 0,1 0 0 0 0,-1 0 1 0 0,0 0-1 0 0,0 0 1 0 0,0 1-1 0 0,1-1 0 0 0,-1 0 1 0 0,0 0-1 0 0,0 0 1 0 0,0 1-1 0 0,0-1 0 0 0,0 0 1 0 0,0 0-1 0 0,1 1 1 0 0,-1-1-1 0 0,0 0 0 0 0,0 0 1 0 0,0 1-1 0 0,0-1 1 0 0,0 0-1 0 0,0 1 0 0 0,0-1 1 0 0,4 18 241 0 0,0-1-1 0 0,-1 1 1 0 0,0 0 0 0 0,-2 0 0 0 0,0 27 0 0 0,-13 90 746 0 0,11-130-997 0 0,-14 81 353 0 0,2-17-234 0 0,10-50-154 0 0,-1 0-1 0 0,-9 29 1 0 0,12-42-1871 0 0,7-9-11 0 0,1-4 129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48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19983 0 0,'0'0'3460'0'0,"5"7"-2106"0"0,-3-1-1149 0 0,1 0 1 0 0,-1 0 0 0 0,-1 0 0 0 0,1 0 0 0 0,-1 0-1 0 0,0 0 1 0 0,0 12 0 0 0,1 6 70 0 0,16 123 705 0 0,9 58-638 0 0,-22-187-533 0 0,-4-14-425 0 0,1 0 0 0 0,-1-1 0 0 0,0 1-1 0 0,-1 0 1 0 0,1 4 0 0 0,-6-8-2748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0:57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47 12176 0 0,'-3'-1'554'0'0,"-1"-1"1"0"0,0 1 0 0 0,0-1-1 0 0,0 0 1 0 0,1 0 0 0 0,-1 0-1 0 0,1 0 1 0 0,-7-6-1 0 0,-13-15 7888 0 0,23 23-8391 0 0,0 0 1 0 0,0 0-1 0 0,0 0 1 0 0,0 0 0 0 0,0 0-1 0 0,0-1 1 0 0,-1 1 0 0 0,1 0-1 0 0,0 0 1 0 0,0 0 0 0 0,0 0-1 0 0,0 0 1 0 0,0 0 0 0 0,0 0-1 0 0,0 0 1 0 0,-1-1 0 0 0,1 1-1 0 0,0 0 1 0 0,0 0-1 0 0,0 0 1 0 0,0 0 0 0 0,0 0-1 0 0,-1 0 1 0 0,1 0 0 0 0,0 0-1 0 0,0 0 1 0 0,0 0 0 0 0,0 0-1 0 0,0 0 1 0 0,-1 0 0 0 0,1 0-1 0 0,0 0 1 0 0,0 0 0 0 0,0 0-1 0 0,0 0 1 0 0,0 0-1 0 0,-1 1 1 0 0,-1 6 917 0 0,1-6-1014 0 0,-5 32 298 0 0,2 0-1 0 0,1 0 0 0 0,2 59 1 0 0,-2 32-100 0 0,-4 46-70 0 0,3-58-49 0 0,6 115-50 0 0,1-81 8 0 0,-1-94 66 0 0,-1 18 84 0 0,-1-7-32 0 0,10 75-1 0 0,-3-56 8 0 0,-5-58-82 0 0,2 113 306 0 0,-10-3-258 0 0,5-107-35 0 0,2-19-47 0 0,-2 0 0 0 0,1-1 0 0 0,-1 1 0 0 0,-2 10 0 0 0,0-3-87 0 0,2-9 82 0 0,0-1-1 0 0,0 1 1 0 0,0 0 0 0 0,-1-1-1 0 0,-3 7 1 0 0,5-11-53 0 0,0 0-1 0 0,-1-1 1 0 0,1 1 0 0 0,-1-1 0 0 0,1 1 0 0 0,-1 0 0 0 0,1-1-1 0 0,-1 1 1 0 0,1-1 0 0 0,-1 1 0 0 0,1-1 0 0 0,-1 0 0 0 0,1 1 0 0 0,-1-1-1 0 0,0 0 1 0 0,1 1 0 0 0,-1-1 0 0 0,0 0 0 0 0,0 1 0 0 0,0-1-94 0 0,0 0 0 0 0,-1 0-1 0 0,1-1 1 0 0,0 1 0 0 0,0 0 0 0 0,0 0 0 0 0,0-1 0 0 0,0 1 0 0 0,0 0 0 0 0,0-1 0 0 0,0 1 0 0 0,0-1 0 0 0,1 0 0 0 0,-1 1 0 0 0,0-1 0 0 0,0 0 0 0 0,-1 0-1 0 0,-6-6-1297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4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0 374 15664 0 0,'0'0'1417'0'0,"9"-19"-928"0"0,-5 15 406 0 0,0-1 1 0 0,0 1-1 0 0,0-1 0 0 0,1 1 1 0 0,0 0-1 0 0,0 1 0 0 0,0-1 0 0 0,8-3 1 0 0,-6 3-461 0 0,1 0 0 0 0,-1 1 0 0 0,1 0 0 0 0,0 1 0 0 0,15-4 0 0 0,5 4-17 0 0,0 1 1 0 0,55 6 0 0 0,-8 0-2024 0 0,-57-5-263 0 0,0-1-1 0 0,21-3 0 0 0,-16 0-6422 0 0</inkml:trace>
  <inkml:trace contextRef="#ctx0" brushRef="#br0" timeOffset="1">702 1 7368 0 0,'0'0'15506'0'0,"-1"5"-14627"0"0,-11 70 2236 0 0,5-25-2404 0 0,2-11-90 0 0,0 59 1 0 0,1-16-349 0 0,4-76-260 0 0,0 0 0 0 0,0 0 0 0 0,1 0 0 0 0,2 10 0 0 0,1 5 2 0 0,10 19-3492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2:54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2760 0 0,'0'0'16375'0'0,"4"5"-16121"0"0,0-2-244 0 0,21 16-10 0 0,-23-18 0 0 0,-1 0 0 0 0,1 0 0 0 0,0-1 0 0 0,0 1 0 0 0,0-1 0 0 0,0 1 0 0 0,-1-1 0 0 0,1 0 0 0 0,0 1 0 0 0,3-1 0 0 0,0 0 55 0 0,0 1-1 0 0,-1 0 0 0 0,1 0 0 0 0,-1 0 1 0 0,1 1-1 0 0,-1-1 0 0 0,7 5 0 0 0,-5-3 206 0 0,0-1-1 0 0,0 0 0 0 0,10 3 0 0 0,15-1 137 0 0,1-2-1 0 0,47-2 1 0 0,-27-1-163 0 0,-25 1 284 0 0,31-1 211 0 0,-51 1-589 0 0,27-4-447 0 0,1 2 0 0 0,54 3 0 0 0,-68 2 481 0 0,1-1-1 0 0,-1-1 1 0 0,0-1-1 0 0,33-5 1 0 0,8-2-35 0 0,-56 6-142 0 0,-1 0 0 0 0,1 1-1 0 0,-1 0 1 0 0,1 0 0 0 0,-1 0-1 0 0,1 1 1 0 0,9 2 0 0 0,22 2-56 0 0,-34-5 41 0 0,1 1 0 0 0,0-1 0 0 0,-1 1-1 0 0,8 3 1 0 0,12 2 25 0 0,-4-4-6 0 0,29-1 0 0 0,59 1 400 0 0,-96-1-400 0 0,0 0 0 0 0,16 3 0 0 0,-16-1 0 0 0,0-1 0 0 0,16 0 0 0 0,131 6-392 0 0,-69 7 392 0 0,-30-6 168 0 0,-34-5 4 0 0,44 2 0 0 0,-15 0-634 0 0,-28-5 444 0 0,37 7 0 0 0,-24-2 12 0 0,159 16 1052 0 0,-173-21-923 0 0,31-1 1 0 0,-18-1 13 0 0,-1-1-72 0 0,41-7 1 0 0,-27 3 13 0 0,173-13 378 0 0,-206 17-455 0 0,65-9 234 0 0,-62 8-259 0 0,227-30 491 0 0,-180 24-551 0 0,34-2-38 0 0,61-4 121 0 0,-10 15 0 0 0,-61 3 0 0 0,13 2 91 0 0,-62-1-5 0 0,48-3 0 0 0,-73-1 72 0 0,36 5 0 0 0,6-1 175 0 0,14-3 54 0 0,-19 1 122 0 0,87-9 0 0 0,-124 6-464 0 0,-15 1-26 0 0,1 0-1 0 0,-1 0 1 0 0,0 0 0 0 0,0 0 0 0 0,0-1-1 0 0,0 1 1 0 0,0-1 0 0 0,0 0-1 0 0,0 0 1 0 0,0 0 0 0 0,0 0 0 0 0,0 0-1 0 0,0-1 1 0 0,-1 1 0 0 0,1-1-1 0 0,3-2 1 0 0,2-6-982 0 0,-5 3-2455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3:59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10568 0 0,'0'0'2332'0'0,"14"-6"1778"0"0,13-12 2942 0 0,-26 17-6969 0 0,0 1 0 0 0,-1 0 0 0 0,1-1 0 0 0,0 1 0 0 0,-1 0 0 0 0,1 0-1 0 0,0 0 1 0 0,-1 0 0 0 0,1 0 0 0 0,0-1 0 0 0,-1 1 0 0 0,1 0 0 0 0,0 1 0 0 0,0-1 0 0 0,-1 0 0 0 0,1 0 0 0 0,0 0 0 0 0,-1 0 0 0 0,1 0 0 0 0,0 1-1 0 0,-1-1 1 0 0,1 0 0 0 0,0 1 0 0 0,-1-1 0 0 0,1 0 0 0 0,-1 1 0 0 0,2 0 0 0 0,13 12 540 0 0,8 19-321 0 0,-19-25-286 0 0,1 0 0 0 0,-1 0 0 0 0,1-1-1 0 0,1 0 1 0 0,7 8 0 0 0,-12-13-172 0 0,1 0-1 0 0,0 0 1 0 0,-1 0 0 0 0,1 0 0 0 0,0 0 0 0 0,0 0 0 0 0,0 0 0 0 0,-1 0 0 0 0,1-1 0 0 0,0 1-1 0 0,0-1 1 0 0,0 0 0 0 0,0 1 0 0 0,0-1 0 0 0,0 0 0 0 0,0 0 0 0 0,0 0 0 0 0,0-1-1 0 0,0 1 1 0 0,0 0 0 0 0,0-1 0 0 0,0 1 0 0 0,0-1 0 0 0,0 0 0 0 0,3-1 0 0 0,4-3-1798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0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0 4144 0 0,'-11'5'364'0'0,"11"-5"-152"0"0,-1 0 0 0 0,0 0 0 0 0,0 1 0 0 0,0-1 0 0 0,1 0 1 0 0,-1 1-1 0 0,0-1 0 0 0,1 0 0 0 0,-1 1 0 0 0,0-1 0 0 0,1 1 1 0 0,-1-1-1 0 0,1 1 0 0 0,-1 0 0 0 0,0-1 0 0 0,0 2 0 0 0,-16 18 9956 0 0,-2 3-6504 0 0,-80 164 22 0 0,30-51-3356 0 0,62-122-331 0 0,0 1-1 0 0,-4 17 1 0 0,-7 14-1047 0 0,15-32-1137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0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1 139 3680 0 0,'0'0'813'0'0,"15"5"7664"0"0,-9-6-7551 0 0,-1 1 0 0 0,0-1-1 0 0,1 1 1 0 0,-1-2 0 0 0,0 1 0 0 0,9-4-1 0 0,-9 3-580 0 0,1 0 1 0 0,-1-1-1 0 0,0 0 0 0 0,0-1 0 0 0,0 1 0 0 0,5-5 0 0 0,-7 6-281 0 0,0-1 0 0 0,-1 0 1 0 0,1 0-1 0 0,0 0 0 0 0,-1-1 0 0 0,0 1 1 0 0,1 0-1 0 0,-1-1 0 0 0,-1 1 0 0 0,1-1 1 0 0,0 0-1 0 0,-1 0 0 0 0,0 0 0 0 0,0 0 1 0 0,0 0-1 0 0,0 0 0 0 0,-1 0 0 0 0,0 0 1 0 0,0 0-1 0 0,0 0 0 0 0,0-6 0 0 0,-1 9-6 0 0,1 0 0 0 0,0 0 0 0 0,-1-1 0 0 0,1 1 0 0 0,-1 0 0 0 0,0 0 0 0 0,1 0 0 0 0,-1 0 0 0 0,0 0 0 0 0,1 0 0 0 0,-1 0 0 0 0,0 0 0 0 0,0 0 0 0 0,0 0 0 0 0,0 0-1 0 0,0 0 1 0 0,0 1 0 0 0,0-1 0 0 0,0 0 0 0 0,0 1 0 0 0,0-1 0 0 0,-1 1 0 0 0,1-1 0 0 0,0 1 0 0 0,0 0 0 0 0,-1-1 0 0 0,1 1 0 0 0,0 0 0 0 0,0 0 0 0 0,-1 0 0 0 0,1 0 0 0 0,0 0 0 0 0,-1 0 0 0 0,1 0 0 0 0,0 0-1 0 0,0 1 1 0 0,-1-1 0 0 0,1 0 0 0 0,0 1 0 0 0,-1 0 0 0 0,-5 4 165 0 0,1 1 0 0 0,-1 0 0 0 0,1 0 0 0 0,1 1 0 0 0,-1-1-1 0 0,1 1 1 0 0,-6 12 0 0 0,9-15-201 0 0,0-1 0 0 0,0 1 1 0 0,1 0-1 0 0,-1 0 0 0 0,1 0 0 0 0,0 0 0 0 0,0 0 0 0 0,0 0 0 0 0,1 0 1 0 0,-1 0-1 0 0,1 0 0 0 0,0 0 0 0 0,1 1 0 0 0,-1-1 0 0 0,0 0 0 0 0,1 0 0 0 0,2 8 0 0 0,-2-11-32 0 0,0 1-1 0 0,0 0 0 0 0,0-1 0 0 0,0 0 0 0 0,0 1 1 0 0,1-1-1 0 0,-1 1 0 0 0,0-1 0 0 0,1 0 0 0 0,-1 0 0 0 0,1 0 1 0 0,-1 0-1 0 0,1 0 0 0 0,-1 0 0 0 0,1 0 0 0 0,0-1 0 0 0,-1 1 1 0 0,1 0-1 0 0,0-1 0 0 0,0 1 0 0 0,2-1 0 0 0,3 1-1008 0 0,0 0-1 0 0,0 0 1 0 0,14-2 0 0 0,-4-1-7582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0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19583 0 0,'-3'0'176'0'0,"0"1"-1"0"0,-1-1 1 0 0,1 0-1 0 0,0 1 1 0 0,0-1-1 0 0,0 1 1 0 0,0 0-1 0 0,0 0 1 0 0,0 1 0 0 0,0-1-1 0 0,0 0 1 0 0,0 1-1 0 0,1 0 1 0 0,-1 0-1 0 0,0 0 1 0 0,1 0-1 0 0,0 0 1 0 0,-1 0-1 0 0,1 0 1 0 0,0 1-1 0 0,-3 4 1 0 0,4-6-57 0 0,1-1 1 0 0,0 1-1 0 0,-1-1 1 0 0,1 1-1 0 0,0-1 1 0 0,0 0-1 0 0,-1 1 1 0 0,1-1-1 0 0,0 1 1 0 0,0-1-1 0 0,0 1 1 0 0,-1-1-1 0 0,1 1 1 0 0,0 0-1 0 0,0-1 1 0 0,0 1-1 0 0,0-1 1 0 0,0 1-1 0 0,0-1 1 0 0,0 1-1 0 0,0-1 0 0 0,1 1 1 0 0,-1-1-1 0 0,0 1 1 0 0,0-1-1 0 0,1 2 1 0 0,-1-2-32 0 0,1 1 0 0 0,0 0 1 0 0,-1-1-1 0 0,1 1 0 0 0,0-1 1 0 0,0 1-1 0 0,-1-1 0 0 0,1 1 0 0 0,0-1 1 0 0,0 0-1 0 0,0 1 0 0 0,0-1 0 0 0,0 0 1 0 0,1 0-1 0 0,6 1 34 0 0,-1 0 0 0 0,1-1 1 0 0,9 0-1 0 0,-9 0 280 0 0,71-2 695 0 0,-77 2-1001 0 0,10 11 312 0 0,-12-8-391 0 0,1-1 1 0 0,-1 1-1 0 0,0-1 1 0 0,0 1-1 0 0,0-1 1 0 0,0 1-1 0 0,0-1 0 0 0,-1 1 1 0 0,1-1-1 0 0,-1 0 1 0 0,1 1-1 0 0,-1-1 0 0 0,0 0 1 0 0,0 1-1 0 0,0-1 1 0 0,0 0-1 0 0,-1 0 1 0 0,-1 3-1 0 0,-5 6-262 0 0,0-1 1 0 0,-12 12-1 0 0,12-14-469 0 0,-6 6-6417 0 0,-5-1-2428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2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5528 0 0,'-29'0'3525'0'0,"10"0"11256"0"0,33 9-13024 0 0,7 0-1360 0 0,1 0 0 0 0,0-1 0 0 0,0-2 0 0 0,0 0 0 0 0,32 3-1 0 0,52-2-577 0 0,-48-5 937 0 0,68 5 79 0 0,-118-7-840 0 0,0 1 0 0 0,1 0 0 0 0,-1 1 0 0 0,0 0 0 0 0,-1 0 0 0 0,13 5 0 0 0,-18-6 18 0 0,-1 0 1 0 0,1 0-1 0 0,0-1 0 0 0,-1 2 1 0 0,1-1-1 0 0,-1 0 0 0 0,1 0 1 0 0,-1 0-1 0 0,0 1 0 0 0,1-1 1 0 0,-1 0-1 0 0,0 1 0 0 0,0-1 1 0 0,0 1-1 0 0,0 0 0 0 0,0-1 1 0 0,0 1-1 0 0,-1 0 0 0 0,1 0 1 0 0,0-1-1 0 0,-1 1 0 0 0,1 0 1 0 0,-1 0-1 0 0,0 0 0 0 0,0 0 1 0 0,0 0-1 0 0,0-1 0 0 0,0 1 1 0 0,0 0-1 0 0,0 0 0 0 0,0 0 1 0 0,-1 0-1 0 0,0 2 0 0 0,-3 8 59 0 0,0 0 0 0 0,-1-1-1 0 0,0 0 1 0 0,-1 1 0 0 0,-10 13 0 0 0,-42 49 244 0 0,43-56-240 0 0,-84 89 389 0 0,31-35-318 0 0,-54 49 108 0 0,118-118-246 0 0,-1 0-1 0 0,1 0 1 0 0,0-1 0 0 0,-1 1 0 0 0,-7 2 0 0 0,-1 1-241 0 0,18-16-827 0 0,79-63-5126 0 0,-59 54 3893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2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16 127 15120 0 0,'-11'-15'1790'0'0,"11"14"-1502"0"0,-1 1 1 0 0,1-1-1 0 0,-1 1 0 0 0,1-1 1 0 0,-1 1-1 0 0,1-1 0 0 0,0 1 0 0 0,0-1 1 0 0,-1 0-1 0 0,1 1 0 0 0,0-1 0 0 0,0 1 1 0 0,0-1-1 0 0,-1 0 0 0 0,1 1 1 0 0,0-1-1 0 0,0 0 0 0 0,0 1 0 0 0,0-1 1 0 0,0 0-1 0 0,0 1 0 0 0,0-1 1 0 0,1 0-1 0 0,-1 1 0 0 0,0-1 0 0 0,0 1 1 0 0,1-2-1 0 0,-1 2-127 0 0,1-1 0 0 0,0 0 0 0 0,0 0 0 0 0,0 1 0 0 0,0-1 0 0 0,-1 1 0 0 0,1-1 0 0 0,0 1 0 0 0,0-1 0 0 0,0 1 0 0 0,0 0 0 0 0,0-1 0 0 0,0 1 0 0 0,1 0 0 0 0,0 0 0 0 0,7-1-158 0 0,0 0 0 0 0,1 1-1 0 0,9 1 1 0 0,-13 0 683 0 0,45 1-56 0 0,142 6 581 0 0,-41-12-788 0 0,93 3 693 0 0,-217 6-1302 0 0,-22-3 197 0 0,0-1-1 0 0,0 1 0 0 0,0-1 0 0 0,0-1 1 0 0,6 1-1 0 0,-26-9 217 0 0,-107-28-102 0 0,-5-2-13 0 0,117 36-112 0 0,-1-1 0 0 0,0 0 0 0 0,-12-5 0 0 0,20 6 0 0 0,6 0 0 0 0,6 1 0 0 0,76 4-26 0 0,-44 0 3 0 0,45-3 0 0 0,-17-1 111 0 0,-41 1-40 0 0,-28 0 107 0 0,-1 2-131 0 0,-1 1 0 0 0,1-1 1 0 0,-1 0-1 0 0,1 0 0 0 0,-1 1 1 0 0,0-1-1 0 0,0 0 0 0 0,0 0 1 0 0,0 0-1 0 0,0 0 0 0 0,0 0 1 0 0,0 0-1 0 0,-4 3 0 0 0,-24 22 52 0 0,18-17-36 0 0,-109 83 783 0 0,70-56-3152 0 0,1 1-6354 0 0,32-25-978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3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387 0 17503 0 0,'-33'11'1026'0'0,"-6"1"415"0"0,0 2 1 0 0,1 1 0 0 0,-41 24-1 0 0,68-31-996 0 0,0 0 0 0 0,0 0-1 0 0,1 1 1 0 0,0 0 0 0 0,0 1 0 0 0,2 0-1 0 0,-11 15 1 0 0,7-7-179 0 0,1 1 0 0 0,0 0 1 0 0,-14 38-1 0 0,23-52-253 0 0,0 1 1 0 0,0 0-1 0 0,1 0 1 0 0,0 0-1 0 0,0 0 1 0 0,1 1-1 0 0,-1-1 1 0 0,1 0-1 0 0,1 0 1 0 0,0 7-1 0 0,0-10-13 0 0,-1 0 0 0 0,1 0 0 0 0,0 0 0 0 0,0 0-1 0 0,0 0 1 0 0,1 0 0 0 0,-1 0 0 0 0,1-1 0 0 0,-1 1 0 0 0,1-1 0 0 0,0 1 0 0 0,0-1-1 0 0,0 1 1 0 0,0-1 0 0 0,1 0 0 0 0,-1 0 0 0 0,0 0 0 0 0,1 0 0 0 0,0-1-1 0 0,-1 1 1 0 0,1-1 0 0 0,3 2 0 0 0,1-1-135 0 0,1 0 0 0 0,0 0 1 0 0,0-1-1 0 0,-1 0 0 0 0,1 0 0 0 0,0 0 0 0 0,0-1 0 0 0,0-1 0 0 0,0 0 1 0 0,0 0-1 0 0,15-4 0 0 0,-2-1-613 0 0,0-1 1 0 0,0 0 0 0 0,20-12-1 0 0,-3-1-670 0 0,1-3-28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3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2 17191 0 0,'-8'-1'262'0'0,"0"0"-1"0"0,0 1 0 0 0,0 0 0 0 0,0 1 0 0 0,-1-1 0 0 0,1 1 0 0 0,0 1 0 0 0,-13 3 1 0 0,8 0 662 0 0,-1 1 1 0 0,1 0 0 0 0,-24 15 0 0 0,30-17-630 0 0,1 1 0 0 0,0 1 0 0 0,0-1 0 0 0,0 1 0 0 0,1 0 1 0 0,0 0-1 0 0,0 1 0 0 0,0-1 0 0 0,1 1 0 0 0,0 0 0 0 0,0 0 1 0 0,-3 11-1 0 0,4-9-148 0 0,-1 1-1 0 0,2 0 1 0 0,-1 0 0 0 0,1 1 0 0 0,1-1 0 0 0,0 0-1 0 0,0 0 1 0 0,1 1 0 0 0,2 10 0 0 0,-2-16-66 0 0,1-1 1 0 0,-1 0 0 0 0,1 0-1 0 0,0 1 1 0 0,1-1 0 0 0,-1 0-1 0 0,1 0 1 0 0,0 0 0 0 0,0-1-1 0 0,0 1 1 0 0,0 0-1 0 0,4 3 1 0 0,-4-5-57 0 0,0 0 0 0 0,0 0 0 0 0,0 0 0 0 0,1-1 0 0 0,-1 1 0 0 0,0-1 0 0 0,1 0 0 0 0,-1 1 0 0 0,1-1-1 0 0,0 0 1 0 0,-1-1 0 0 0,1 1 0 0 0,0 0 0 0 0,-1-1 0 0 0,1 1 0 0 0,0-1 0 0 0,0 0 0 0 0,0 0 0 0 0,4-1 0 0 0,2 0 45 0 0,1-1 1 0 0,-1 0 0 0 0,0-1-1 0 0,0 0 1 0 0,0 0 0 0 0,0-1-1 0 0,0 0 1 0 0,-1 0 0 0 0,1-1-1 0 0,-1 0 1 0 0,-1-1 0 0 0,11-9-1 0 0,2-3 102 0 0,-1-1 0 0 0,-1-1-1 0 0,18-25 1 0 0,-31 37-283 0 0,0 1-1 0 0,0-1 1 0 0,-1-1 0 0 0,0 1 0 0 0,4-10-1 0 0,-7 15 64 0 0,0 0-1 0 0,0 0 0 0 0,0 0 1 0 0,-1 0-1 0 0,1 0 0 0 0,-1 0 0 0 0,0-1 1 0 0,1 1-1 0 0,-1 0 0 0 0,-1 0 1 0 0,1 0-1 0 0,0 0 0 0 0,-1 0 0 0 0,0 0 1 0 0,1 0-1 0 0,-1 0 0 0 0,0 0 0 0 0,-3-5 1 0 0,3 7-60 0 0,1 1 0 0 0,-1-1 1 0 0,0 1-1 0 0,1-1 0 0 0,-1 1 1 0 0,0-1-1 0 0,0 1 0 0 0,0 0 1 0 0,1-1-1 0 0,-1 1 0 0 0,0 0 1 0 0,0-1-1 0 0,0 1 0 0 0,0 0 1 0 0,0 0-1 0 0,1 0 0 0 0,-1 0 1 0 0,0 0-1 0 0,0 0 0 0 0,0 0 1 0 0,0 0-1 0 0,0 0 0 0 0,0 0 1 0 0,1 1-1 0 0,-1-1 0 0 0,0 0 1 0 0,-1 1-1 0 0,-1 0-376 0 0,-1 1-1 0 0,1-1 1 0 0,0 1-1 0 0,-1 0 1 0 0,-3 2 0 0 0,-5 6-1171 0 0,-1 2-88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0:58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43 9184 0 0,'0'-10'704'0'0,"0"8"-448"0"0,0 0 1 0 0,0 0-1 0 0,0 0 1 0 0,-1 0-1 0 0,1 0 1 0 0,0 1-1 0 0,-1-1 1 0 0,1 0 0 0 0,-1 0-1 0 0,0 0 1 0 0,-1-3-1 0 0,2 5-146 0 0,-1-1 0 0 0,-9-5 8682 0 0,7 21-6636 0 0,5 5-910 0 0,-2-19-1205 0 0,0 0 0 0 0,0 0 0 0 0,0-1 0 0 0,0 1 0 0 0,0 0 1 0 0,1 0-1 0 0,-1 0 0 0 0,0 0 0 0 0,1 0 0 0 0,-1 0 0 0 0,1-1 0 0 0,-1 1 1 0 0,1 0-1 0 0,-1 0 0 0 0,1-1 0 0 0,0 2 0 0 0,0-2 143 0 0,-1 1-153 0 0,1 0 1 0 0,-1 0-1 0 0,1-1 0 0 0,-1 1 0 0 0,1 0 0 0 0,-1-1 0 0 0,1 1 1 0 0,-1 0-1 0 0,1-1 0 0 0,-1 1 0 0 0,1-1 0 0 0,0 1 0 0 0,0 0 1 0 0,-1-1-1 0 0,1 0 0 0 0,0 1 0 0 0,0-1 0 0 0,-1 1 0 0 0,2-1 1 0 0,22 10 396 0 0,-11-5-161 0 0,-3 0-213 0 0,1-1 0 0 0,-1 0 0 0 0,1-1-1 0 0,0 0 1 0 0,14 2 0 0 0,57 1 255 0 0,-36-3-217 0 0,-34-3-64 0 0,-1 0-1 0 0,16-2 1 0 0,11-1 6 0 0,73-2 91 0 0,-34 0 5 0 0,89-5 106 0 0,60 7-55 0 0,-173 5-176 0 0,197 1 54 0 0,-84-1 12 0 0,-50 0-11 0 0,-46-3 3 0 0,57 1 60 0 0,42 4 52 0 0,60 2 69 0 0,-181-5-244 0 0,-27-1 0 0 0,27 3 0 0 0,9 2 27 0 0,99-2 0 0 0,-84-4-17 0 0,62 0-20 0 0,267 8-148 0 0,-250 3 205 0 0,174 18 170 0 0,-168-13-217 0 0,24 3 0 0 0,76 4 0 0 0,-71-9 0 0 0,51-6 61 0 0,-106-6-5 0 0,459 8 563 0 0,-418-10-495 0 0,-59 0-37 0 0,582-19 550 0 0,-411 2-584 0 0,-34 4 294 0 0,-230 13-278 0 0,-1 1 0 0 0,0 1 0 0 0,0 1 0 0 0,0 0-1 0 0,29 9 1 0 0,-44-10-62 0 0,-1 0 0 0 0,1 1-1 0 0,-1-1 1 0 0,1 1 0 0 0,-1 0 0 0 0,0 0-1 0 0,0 0 1 0 0,0 1 0 0 0,0-1-1 0 0,0 1 1 0 0,0 0 0 0 0,-1-1 0 0 0,1 1-1 0 0,-1 0 1 0 0,3 4 0 0 0,-2 0 5 0 0,0 0 1 0 0,0-1-1 0 0,0 1 1 0 0,-1 0-1 0 0,0 0 1 0 0,2 15-1 0 0,4 48 12 0 0,-1 82-1 0 0,-12 71 43 0 0,3-147-59 0 0,-13 255-7 0 0,13-256 0 0 0,2 164 0 0 0,3-55 0 0 0,-3-132 0 0 0,0-35 0 0 0,0 6 0 0 0,-3 30 0 0 0,2-47 0 0 0,0 0 0 0 0,0 0 0 0 0,0-1 0 0 0,-1 1 0 0 0,0 0 0 0 0,0 0 0 0 0,-1-1 0 0 0,0 0 0 0 0,1 1 0 0 0,-5 4 0 0 0,3-6-336 0 0,1 0 0 0 0,-1-1 0 0 0,0 1 0 0 0,0-1 0 0 0,0 0 1 0 0,0-1-1 0 0,-8 5 0 0 0,6-4-1127 0 0,0 0 0 0 0,-1-1 0 0 0,0 0 0 0 0,-13 3 0 0 0,4-2-8326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4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1 376 3680 0 0,'3'7'14325'0'0,"13"-15"-10613"0"0,-12 4-3135 0 0,-1-1 0 0 0,1 1 0 0 0,-1-1 1 0 0,0 0-1 0 0,4-9 0 0 0,1 0 210 0 0,50-97 2525 0 0,-24 44-2316 0 0,18-36 144 0 0,-41 87-1001 0 0,-9 14-126 0 0,-1 0 1 0 0,1 0-1 0 0,0 0 1 0 0,-1 0 0 0 0,0 0-1 0 0,1 0 1 0 0,-1-1-1 0 0,0 1 1 0 0,0 0-1 0 0,0-3 1 0 0,-1 5-14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0,-3 5 0 0 0,-2 37 0 0 0,3-17 0 0 0,1-12 0 0 0,1 0 0 0 0,0-1 0 0 0,3 19 0 0 0,0 8 0 0 0,-1-19-3 0 0,0-1 0 0 0,2 1 0 0 0,0-1 0 0 0,1 0-1 0 0,12 30 1 0 0,-16-47-5 0 0,0 0 0 0 0,1 1 0 0 0,-1-1 0 0 0,1 0 1 0 0,-1 0-1 0 0,1 0 0 0 0,0 0 0 0 0,0 0 0 0 0,0 0 0 0 0,0 0 0 0 0,0-1 0 0 0,0 1 0 0 0,0-1 0 0 0,1 1 0 0 0,-1-1 0 0 0,1 0 0 0 0,-1 0 0 0 0,1 0 0 0 0,-1 0 0 0 0,1-1 0 0 0,-1 1 0 0 0,1 0 0 0 0,4-1 0 0 0,-4 0 28 0 0,1 1 1 0 0,0-2-1 0 0,-1 1 0 0 0,1 0 1 0 0,0-1-1 0 0,-1 1 1 0 0,1-1-1 0 0,0 0 0 0 0,-1 0 1 0 0,1-1-1 0 0,-1 1 0 0 0,0-1 1 0 0,1 0-1 0 0,-1 1 0 0 0,0-1 1 0 0,5-5-1 0 0,2-3 16 0 0,0-1 0 0 0,0-1 0 0 0,-1 0 0 0 0,-1 0 0 0 0,0-1 0 0 0,7-15 0 0 0,33-86 196 0 0,-43 100-228 0 0,5-12-143 0 0,14-35-4183 0 0,-16 44-5817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4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17135 0 0,'-9'3'1298'0'0,"-1"3"-848"0"0,0 1 0 0 0,1 1 0 0 0,0-1 0 0 0,0 1 0 0 0,0 1 0 0 0,-11 15 0 0 0,15-19 110 0 0,-14 19 1245 0 0,1 1-1 0 0,-28 51 0 0 0,43-71-1748 0 0,1-1-1 0 0,0 1 1 0 0,0-1 0 0 0,1 1-1 0 0,-1 0 1 0 0,1 0-1 0 0,0 0 1 0 0,0-1-1 0 0,1 1 1 0 0,-1 0-1 0 0,1 0 1 0 0,0 0-1 0 0,1 0 1 0 0,-1 0-1 0 0,1 0 1 0 0,2 7-1 0 0,-2-8-2 0 0,1-1 0 0 0,-1 1 0 0 0,1-1 0 0 0,0 1-1 0 0,0-1 1 0 0,0 0 0 0 0,0 0 0 0 0,1 0 0 0 0,0 0 0 0 0,-1 0 0 0 0,1-1-1 0 0,0 1 1 0 0,0-1 0 0 0,0 0 0 0 0,0 0 0 0 0,1 0 0 0 0,-1 0 0 0 0,1-1-1 0 0,-1 1 1 0 0,1-1 0 0 0,5 2 0 0 0,-1-2-155 0 0,0 1-1 0 0,0-2 1 0 0,0 1-1 0 0,0-1 0 0 0,0 0 1 0 0,0-1-1 0 0,0 0 1 0 0,11-2-1 0 0,7-4-1483 0 0,28-10-1 0 0,-26 5-837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4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0 11976 0 0,'-16'3'993'0'0,"12"-3"-367"0"0,-1 1-1 0 0,0 0 0 0 0,0 0 0 0 0,0 0 1 0 0,1 1-1 0 0,-7 2 0 0 0,-17 12 3870 0 0,14-8-3792 0 0,1 1 0 0 0,-22 20 0 0 0,31-24-511 0 0,0-1 0 0 0,1 0 0 0 0,-1 1 0 0 0,1 0 0 0 0,0 0 0 0 0,-4 8 0 0 0,7-11-145 0 0,-1-1-1 0 0,0 1 0 0 0,0-1 0 0 0,1 1 1 0 0,-1 0-1 0 0,1-1 0 0 0,-1 1 1 0 0,1 0-1 0 0,0-1 0 0 0,0 1 1 0 0,0 0-1 0 0,0-1 0 0 0,0 1 0 0 0,0 0 1 0 0,0-1-1 0 0,0 1 0 0 0,1 0 1 0 0,-1-1-1 0 0,1 1 0 0 0,-1 0 0 0 0,1-1 1 0 0,0 1-1 0 0,-1-1 0 0 0,1 1 1 0 0,1 1-1 0 0,0-2 15 0 0,-1-1 0 0 0,1 1 1 0 0,-1-1-1 0 0,1 1 0 0 0,-1-1 1 0 0,1 0-1 0 0,0 0 0 0 0,-1 1 0 0 0,1-1 1 0 0,0 0-1 0 0,-1 0 0 0 0,1-1 1 0 0,-1 1-1 0 0,1 0 0 0 0,0 0 0 0 0,-1-1 1 0 0,3 0-1 0 0,-3 1-47 0 0,5-2 14 0 0,-1 1 0 0 0,0-1 1 0 0,0 0-1 0 0,0-1 0 0 0,0 1 0 0 0,0-1 0 0 0,0 0 0 0 0,-1 0 0 0 0,6-5 0 0 0,2-3 254 0 0,19-23-1 0 0,-21 22-134 0 0,1 1-1 0 0,14-13 0 0 0,-25 23-130 0 0,1 1 0 0 0,-1 0 0 0 0,0-1 1 0 0,1 1-1 0 0,-1 0 0 0 0,1-1 0 0 0,-1 1 1 0 0,1 0-1 0 0,-1 0 0 0 0,1-1 0 0 0,-1 1 0 0 0,1 0 1 0 0,-1 0-1 0 0,1 0 0 0 0,-1 0 0 0 0,1 0 1 0 0,-1 0-1 0 0,1 0 0 0 0,-1 0 0 0 0,1 0 1 0 0,-1 0-1 0 0,1 0 0 0 0,-1 0 0 0 0,1 0 0 0 0,-1 0 1 0 0,1 0-1 0 0,-1 1 0 0 0,1-1 0 0 0,-1 0 1 0 0,1 0-1 0 0,-1 1 0 0 0,1-1 0 0 0,-1 0 0 0 0,1 1 1 0 0,-1-1-1 0 0,0 0 0 0 0,1 1 0 0 0,-1-1 1 0 0,0 0-1 0 0,1 1 0 0 0,-1-1 0 0 0,0 1 1 0 0,1-1-1 0 0,-1 1 0 0 0,0-1 0 0 0,0 1 0 0 0,1 0 1 0 0,1 4 32 0 0,0 0 0 0 0,-1 1 0 0 0,3 9 0 0 0,-3-7-27 0 0,3 12 53 0 0,3 41 1 0 0,-1 2-191 0 0,-6-58 61 0 0,1 0-1 0 0,0 0 0 0 0,1 0 1 0 0,-1 0-1 0 0,1 0 1 0 0,4 9-1 0 0,-5-13-3 0 0,0 0 1 0 0,0 0-1 0 0,-1 0 1 0 0,1 0-1 0 0,0 0 0 0 0,0 0 1 0 0,0 0-1 0 0,0 0 1 0 0,1 0-1 0 0,-1-1 0 0 0,0 1 1 0 0,0 0-1 0 0,0-1 1 0 0,0 1-1 0 0,1-1 0 0 0,-1 1 1 0 0,0-1-1 0 0,1 0 1 0 0,-1 0-1 0 0,0 1 0 0 0,1-1 1 0 0,-1 0-1 0 0,0 0 1 0 0,1 0-1 0 0,-1-1 0 0 0,0 1 1 0 0,1 0-1 0 0,-1 0 1 0 0,0-1-1 0 0,0 1 0 0 0,3-2 1 0 0,-1 1-391 0 0,1 0 0 0 0,-1-1 0 0 0,0 0 0 0 0,1 0 0 0 0,-1 0 0 0 0,0 0 0 0 0,3-3 1 0 0,11-12-5575 0 0,-1-4-1799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5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 11056 0 0,'0'0'852'0'0,"1"5"1977"0"0,3 23 4306 0 0,-3 2-3899 0 0,-6 61-1970 0 0,4-83-809 0 0,-12 435 2015 0 0,14-416-3748 0 0,6 44 0 0 0,-7-62-141 0 0,-3-3-14 0 0</inkml:trace>
  <inkml:trace contextRef="#ctx0" brushRef="#br0" timeOffset="1">1 483 23039 0 0,'0'0'1126'0'0,"1"2"-492"0"0,2 0-564 0 0,-1 0-1 0 0,1-1 0 0 0,0 1 1 0 0,0-1-1 0 0,0 1 0 0 0,0-1 1 0 0,0 0-1 0 0,1 0 1 0 0,-1 0-1 0 0,0 0 0 0 0,0-1 1 0 0,1 1-1 0 0,-1-1 0 0 0,7 0 1 0 0,5-1 340 0 0,0-1-1 0 0,17-4 1 0 0,0 0 561 0 0,155-12-120 0 0,-168 18-1399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5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1 193 11976 0 0,'0'0'922'0'0,"14"2"-260"0"0,-10-2 227 0 0,0 0 0 0 0,0-1 0 0 0,0 1 0 0 0,0-1 0 0 0,0 0 0 0 0,0 0 1 0 0,0 0-1 0 0,7-3 0 0 0,-4-1-252 0 0,1 1 1 0 0,-1-1-1 0 0,8-7 0 0 0,-6 5-260 0 0,-1-1 1 0 0,-1 1-1 0 0,1-1 0 0 0,-1-1 0 0 0,6-9 0 0 0,-10 14-295 0 0,-1 0 0 0 0,1 0 0 0 0,-1 0 1 0 0,0 0-1 0 0,-1-1 0 0 0,1 1 0 0 0,-1-1 0 0 0,0 0 0 0 0,0 1 0 0 0,0-1 0 0 0,0 0 0 0 0,-1 1 1 0 0,0-1-1 0 0,0-6 0 0 0,0 9-58 0 0,-1 1 0 0 0,1 0 0 0 0,0-1 0 0 0,-1 1 0 0 0,1-1 0 0 0,-1 1 0 0 0,1 0 0 0 0,-1-1 0 0 0,0 1 0 0 0,0 0 0 0 0,1 0 0 0 0,-1 0 0 0 0,0 0 0 0 0,0-1 0 0 0,0 1 0 0 0,0 0 0 0 0,0 0 0 0 0,-1 1 0 0 0,1-1 0 0 0,0 0 1 0 0,0 0-1 0 0,-1 1 0 0 0,1-1 0 0 0,0 0 0 0 0,-1 1 0 0 0,1-1 0 0 0,0 1 0 0 0,-1 0 0 0 0,1-1 0 0 0,-1 1 0 0 0,1 0 0 0 0,-1 0 0 0 0,1 0 0 0 0,0 0 0 0 0,-1 0 0 0 0,1 0 0 0 0,-3 1 0 0 0,-1 0 78 0 0,0 0 1 0 0,0 0-1 0 0,0 0 1 0 0,1 1-1 0 0,-1 0 0 0 0,0 0 1 0 0,1 0-1 0 0,0 0 1 0 0,-7 5-1 0 0,6-2-49 0 0,0 0 0 0 0,0 0 0 0 0,1 0 0 0 0,0 0 0 0 0,0 1 0 0 0,0 0 0 0 0,0 0-1 0 0,1 0 1 0 0,0 0 0 0 0,1 0 0 0 0,-1 0 0 0 0,-1 8 0 0 0,1-3 26 0 0,1 1 0 0 0,0 0 0 0 0,0 0 0 0 0,1 0-1 0 0,1 0 1 0 0,1 12 0 0 0,-1-19-281 0 0,1 0-1 0 0,0 0 1 0 0,0 1 0 0 0,0-1-1 0 0,1 0 1 0 0,-1 0-1 0 0,1-1 1 0 0,1 1 0 0 0,2 5-1 0 0,-2-5-435 0 0,1-1 1 0 0,0 1-1 0 0,-1-1 0 0 0,2 0 0 0 0,-1 0 0 0 0,0 0 0 0 0,1 0 1 0 0,0-1-1 0 0,0 1 0 0 0,0-1 0 0 0,0-1 0 0 0,8 4 0 0 0,14 5-8189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6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3 368 9440 0 0,'0'0'7923'0'0,"-3"-12"-4160"0"0,3 8-3300 0 0,0 0 0 0 0,1 0 0 0 0,-1 0 0 0 0,1 0 1 0 0,0 0-1 0 0,0 0 0 0 0,0 0 0 0 0,0 0 0 0 0,4-5 0 0 0,-2 1 118 0 0,22-61 1579 0 0,29-74-235 0 0,-45 123-1718 0 0,-7 14-169 0 0,0-1-1 0 0,1 1 1 0 0,0 0 0 0 0,0 0-1 0 0,1 0 1 0 0,0 0-1 0 0,6-6 1 0 0,-11 14-33 0 0,0 1-1 0 0,0-1 1 0 0,1 1-1 0 0,-1-1 1 0 0,1 0 0 0 0,0 1-1 0 0,-1-1 1 0 0,1 1-1 0 0,1-1 1 0 0,-1 1-1 0 0,1 2 1 0 0,-1 3 0 0 0,0 20-28 0 0,1-1 1 0 0,5 28-1 0 0,-4-46 17 0 0,-1-1 1 0 0,1 0-1 0 0,1 0 0 0 0,-1 0 1 0 0,1 0-1 0 0,1 0 0 0 0,0-1 1 0 0,0 0-1 0 0,0 1 0 0 0,1-1 1 0 0,6 7-1 0 0,-10-13 15 0 0,0 0 0 0 0,0 0 1 0 0,0 1-1 0 0,0-1 0 0 0,0 0 0 0 0,0 0 1 0 0,1 0-1 0 0,-1 0 0 0 0,1 0 0 0 0,-1-1 0 0 0,0 1 1 0 0,1 0-1 0 0,-1-1 0 0 0,1 1 0 0 0,0-1 0 0 0,-1 1 1 0 0,1-1-1 0 0,-1 0 0 0 0,1 0 0 0 0,0 0 0 0 0,-1 0 1 0 0,1 0-1 0 0,-1 0 0 0 0,1 0 0 0 0,0 0 0 0 0,-1 0 1 0 0,1-1-1 0 0,-1 1 0 0 0,1-1 0 0 0,-1 1 0 0 0,1-1 1 0 0,-1 0-1 0 0,1 0 0 0 0,-1 0 0 0 0,1 1 1 0 0,-1-1-1 0 0,0 0 0 0 0,0 0 0 0 0,1-1 0 0 0,0-1 1 0 0,4-3 53 0 0,-1-1 1 0 0,0 0 0 0 0,0 0 0 0 0,-1 0-1 0 0,0 0 1 0 0,5-13 0 0 0,50-120 85 0 0,-57 132-260 0 0,1 1 0 0 0,1 0-1 0 0,5-10 1 0 0,5 2-2596 0 0,-12 14 1574 0 0,0 0 0 0 0,0 0 0 0 0,0-1 0 0 0,0 1 0 0 0,1 0 1 0 0,-1 1-1 0 0,3-2 0 0 0,6 0-7336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6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29 20959 0 0,'-12'4'408'0'0,"0"2"0"0"0,0-1 0 0 0,1 2 0 0 0,-1-1 0 0 0,1 2 0 0 0,-14 12 0 0 0,9-6 264 0 0,1 2 0 0 0,1-1 0 0 0,-15 23 0 0 0,25-32-454 0 0,0 0 0 0 0,1 0 0 0 0,0 0 0 0 0,0 1 0 0 0,1-1 0 0 0,0 1 0 0 0,-2 9 0 0 0,4-15-208 0 0,-1 0-1 0 0,1 0 1 0 0,0-1 0 0 0,0 1-1 0 0,0 0 1 0 0,0-1-1 0 0,0 1 1 0 0,0 0-1 0 0,0 0 1 0 0,0-1 0 0 0,0 1-1 0 0,0 0 1 0 0,0 0-1 0 0,0-1 1 0 0,1 1 0 0 0,-1 0-1 0 0,0-1 1 0 0,0 1-1 0 0,1 0 1 0 0,-1-1 0 0 0,0 1-1 0 0,1 0 1 0 0,-1-1-1 0 0,1 1 1 0 0,-1-1 0 0 0,1 1-1 0 0,-1-1 1 0 0,1 1-1 0 0,-1-1 1 0 0,1 1-1 0 0,0-1 1 0 0,-1 0 0 0 0,1 1-1 0 0,0-1 1 0 0,-1 0-1 0 0,1 1 1 0 0,0-1 0 0 0,-1 0-1 0 0,1 0 1 0 0,0 0-1 0 0,0 0 1 0 0,-1 0 0 0 0,1 0-1 0 0,0 0 1 0 0,-1 0-1 0 0,1 0 1 0 0,1 0 0 0 0,2 0 0 0 0,-1-1 1 0 0,1 1 0 0 0,-1-1 0 0 0,1 0-1 0 0,-1 0 1 0 0,0 0 0 0 0,1 0 0 0 0,5-4-1 0 0,-1-1 43 0 0,1 0 0 0 0,-1-1-1 0 0,0 0 1 0 0,0-1-1 0 0,-1 1 1 0 0,11-16-1 0 0,31-57 275 0 0,-15 23 118 0 0,-28 48-315 0 0,-4 4 15 0 0,1 1 0 0 0,0 0 0 0 0,1-1 0 0 0,5-6 0 0 0,-7 11 302 0 0,5 20-86 0 0,-5-10-345 0 0,-1 1 0 0 0,0-1 0 0 0,0 1 0 0 0,-1-1 0 0 0,-1 12 0 0 0,0 4-8 0 0,0 1-17 0 0,2 33-90 0 0,-1-53 68 0 0,1-1 0 0 0,0 0-1 0 0,1 0 1 0 0,-1 1 0 0 0,1-1 0 0 0,0 0 0 0 0,3 6 0 0 0,-4-11-59 0 0,-1 0 0 0 0,1 0 0 0 0,0-1 0 0 0,-1 1 0 0 0,1 0 0 0 0,0 0 0 0 0,-1 0 0 0 0,1 0 0 0 0,0-1 0 0 0,0 1 0 0 0,0 0 0 0 0,0-1 0 0 0,0 1 0 0 0,0-1 0 0 0,0 1 0 0 0,-1-1 0 0 0,2 1 0 0 0,-1-1 0 0 0,0 0 0 0 0,0 1 0 0 0,0-1 0 0 0,0 0 0 0 0,1 0 0 0 0,0 0-150 0 0,0 0 0 0 0,0 0 0 0 0,0-1 0 0 0,-1 1 1 0 0,1 0-1 0 0,0-1 0 0 0,0 0 0 0 0,-1 1 1 0 0,1-1-1 0 0,-1 0 0 0 0,1 0 0 0 0,0 0 0 0 0,1-1 1 0 0,9-8-1943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6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12896 0 0,'1'-2'116'0'0,"-1"1"0"0"0,1 0 1 0 0,-1-1-1 0 0,1 1 1 0 0,0 0-1 0 0,0 0 1 0 0,0-1-1 0 0,-1 1 0 0 0,1 0 1 0 0,0 0-1 0 0,0 0 1 0 0,0 0-1 0 0,1 0 1 0 0,-1 1-1 0 0,0-1 0 0 0,2-1 1 0 0,-3 2 220 0 0,1 0 0 0 0,0 0 1 0 0,0 0-1 0 0,0-1 0 0 0,0 1 0 0 0,0 0 1 0 0,0 1-1 0 0,-1-1 0 0 0,1 0 0 0 0,0 0 1 0 0,0 0-1 0 0,0 0 0 0 0,0 1 0 0 0,0-1 1 0 0,-1 0-1 0 0,1 1 0 0 0,0-1 0 0 0,0 0 1 0 0,-1 1-1 0 0,1-1 0 0 0,0 1 0 0 0,0-1 1 0 0,-1 1-1 0 0,1 0 0 0 0,-1-1 0 0 0,1 1 1 0 0,0 0-1 0 0,0 0 0 0 0,2 4 159 0 0,1 1-1 0 0,-1-1 0 0 0,0 0 1 0 0,0 1-1 0 0,-1-1 0 0 0,0 1 1 0 0,0 0-1 0 0,0 0 1 0 0,1 6-1 0 0,5 60 833 0 0,-4-35-726 0 0,1 26-515 0 0,-7 115-1 0 0,-1-59-87 0 0,3-81-136 0 0,-1 3-495 0 0,2-1 1 0 0,7 45-1 0 0,-8-80-123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7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0 401 21079 0 0,'0'0'962'0'0,"15"-2"356"0"0,-1 1-810 0 0,0-1-1 0 0,0 0 0 0 0,-1-1 0 0 0,19-6 1 0 0,21-4 1051 0 0,67-12 266 0 0,-42 2-5514 0 0,-61 17 1753 0 0</inkml:trace>
  <inkml:trace contextRef="#ctx0" brushRef="#br0" timeOffset="1">581 376 20015 0 0,'0'1'455'0'0,"-6"12"315"0"0,-5 11-423 0 0,2 0 0 0 0,-10 39 0 0 0,9-23 250 0 0,5-24-236 0 0,1 1 1 0 0,1-1 0 0 0,-3 32 0 0 0,7-44-425 0 0,-1 1 0 0 0,1-1 0 0 0,0 0 0 0 0,2 6 0 0 0,-2-5-704 0 0,2-4-565 0 0,8-5-78 0 0,-5-7-20 0 0</inkml:trace>
  <inkml:trace contextRef="#ctx0" brushRef="#br0" timeOffset="2">626 5 21191 0 0,'0'0'936'0'0,"-3"-5"424"0"0,11 7-1360 0 0,0 1-528 0 0,4 3-152 0 0,-4-1-32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7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36 17159 0 0,'-9'6'451'0'0,"1"0"0"0"0,0 1-1 0 0,0 0 1 0 0,0 0 0 0 0,1 1-1 0 0,0 0 1 0 0,0 0 0 0 0,-7 14-1 0 0,10-17 1 0 0,1 0-1 0 0,1 0 0 0 0,-1 1 0 0 0,1-1 0 0 0,0 1 1 0 0,0 0-1 0 0,0-1 0 0 0,1 1 0 0 0,0 0 0 0 0,0 0 0 0 0,1 0 1 0 0,-1 0-1 0 0,1 0 0 0 0,1 0 0 0 0,-1 0 0 0 0,2 7 0 0 0,-2-12-383 0 0,1 1 0 0 0,-1-1-1 0 0,0 0 1 0 0,0 0 0 0 0,1 0-1 0 0,-1 1 1 0 0,1-1 0 0 0,-1 0-1 0 0,1 0 1 0 0,0 0 0 0 0,-1 0-1 0 0,1 0 1 0 0,0 0 0 0 0,0 0-1 0 0,0 0 1 0 0,0 0 0 0 0,0-1-1 0 0,0 1 1 0 0,0 0 0 0 0,0 0-1 0 0,2 0 1 0 0,-2-1-26 0 0,0 1 1 0 0,1-1-1 0 0,-1 0 1 0 0,0 0-1 0 0,1 0 1 0 0,-1-1-1 0 0,0 1 1 0 0,0 0-1 0 0,1 0 1 0 0,-1-1-1 0 0,0 1 1 0 0,0 0-1 0 0,1-1 1 0 0,-1 0-1 0 0,0 1 0 0 0,0-1 1 0 0,1 0-1 0 0,4-4 62 0 0,0 1-1 0 0,0-1 0 0 0,-1 0 1 0 0,0-1-1 0 0,8-10 0 0 0,6-13 118 0 0,-1-2 1 0 0,17-37-1 0 0,-34 66-217 0 0,11-36-116 0 0,-4 12-855 0 0,-8 25 428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0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15 4144 0 0,'-6'3'428'0'0,"1"-3"1524"0"0,-6 4 3870 0 0,-2-2-3330 0 0,10-2-2355 0 0,-15 0 2590 0 0,-1-1 0 0 0,-29-4 1 0 0,38 6-1373 0 0,11 0 88 0 0,10-1-1245 0 0,13-1 30 0 0,41-7 0 0 0,-41 4-97 0 0,43-2 0 0 0,-27 6-32 0 0,216 4 42 0 0,-2 3 10 0 0,-117-5-6 0 0,204 2-1 0 0,-115 3 271 0 0,-69-1-174 0 0,185 17-241 0 0,-230-13 0 0 0,145 17-16 0 0,6 1 0 0 0,-172-20 32 0 0,159 9 311 0 0,21-12 89 0 0,-234-4-358 0 0,56 0 77 0 0,66 0 54 0 0,-54 1-79 0 0,467-5 399 0 0,-375 1-500 0 0,259 6 278 0 0,-255 4-287 0 0,389-2-24 0 0,-530-8 45 0 0,71-2 229 0 0,138 14 0 0 0,-214-5-197 0 0,113 17 181 0 0,76 31 54 0 0,-193-43 47 0 0,68 5 1 0 0,-95-15-233 0 0,-1-1 1 0 0,1-1-1 0 0,0-2 1 0 0,41-10-1 0 0,-49 10-91 0 0,-12 3-257 0 0,0 0 0 0 0,0-1-1 0 0,0 0 1 0 0,0 0 0 0 0,-1 0 0 0 0,5-3-1 0 0,0 0-453 0 0,-11 0-2247 0 0,-2 0 1428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08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0 151 6912 0 0,'2'0'15607'0'0,"7"-5"-12869"0"0,37-46 2715 0 0,10-10-3989 0 0,-43 53-1281 0 0,-13 7-177 0 0,1 1-1 0 0,-1-1 0 0 0,1 1 1 0 0,0 0-1 0 0,-1 0 0 0 0,1-1 0 0 0,0 1 1 0 0,-1 0-1 0 0,1 0 0 0 0,0 0 1 0 0,0 0-1 0 0,-1 0 0 0 0,1 0 0 0 0,0 0 1 0 0,-1 0-1 0 0,1 0 0 0 0,0 0 1 0 0,0 0-1 0 0,-1 0 0 0 0,1 1 0 0 0,0-1 1 0 0,0 0-1 0 0,1 2-5 0 0,1 0 0 0 0,-1-1 0 0 0,0 1 0 0 0,0 0 0 0 0,0 0 0 0 0,0 0 0 0 0,-1 1 0 0 0,1-1 0 0 0,-1 0 0 0 0,1 1 0 0 0,-1-1 0 0 0,0 1 0 0 0,1-1 0 0 0,-1 1 0 0 0,1 5 0 0 0,3 7 0 0 0,2 1 0 0 0,0-1 0 0 0,1 0 0 0 0,9 13 0 0 0,-15-26 6 0 0,-1 0-1 0 0,0 0 1 0 0,1 0-1 0 0,-1-1 1 0 0,1 1 0 0 0,-1 0-1 0 0,1-1 1 0 0,0 1 0 0 0,0-1-1 0 0,0 0 1 0 0,3 2-1 0 0,-4-3-2 0 0,0 1 0 0 0,0-1 0 0 0,0 0-1 0 0,0 0 1 0 0,0 0 0 0 0,0 0-1 0 0,-1 0 1 0 0,1 0 0 0 0,0 0 0 0 0,0 0-1 0 0,0-1 1 0 0,0 1 0 0 0,0 0 0 0 0,0-1-1 0 0,-1 1 1 0 0,1 0 0 0 0,0-1-1 0 0,0 1 1 0 0,0-1 0 0 0,-1 1 0 0 0,1-1-1 0 0,0 1 1 0 0,-1-1 0 0 0,1 0 0 0 0,0 1-1 0 0,-1-1 1 0 0,1 0 0 0 0,-1 1-1 0 0,1-1 1 0 0,-1 0 0 0 0,1-1 0 0 0,4-7 17 0 0,-1 0 1 0 0,0 0 0 0 0,0 0-1 0 0,3-15 1 0 0,3-8 9 0 0,12-33-1403 0 0,-21 59 194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12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10 2760 0 0,'-9'5'4337'0'0,"8"-6"-3679"0"0,-1 0-1 0 0,1 0 1 0 0,-1 1-1 0 0,0-1 1 0 0,1 0 0 0 0,-1 1-1 0 0,0-1 1 0 0,-2 1-1 0 0,-18-8 8989 0 0,21 8-9517 0 0,1 1 0 0 0,0-1 1 0 0,-1 1-1 0 0,1 0 1 0 0,0-1-1 0 0,0 1 0 0 0,-1-1 1 0 0,1 1-1 0 0,0-1 1 0 0,0 1-1 0 0,0 0 0 0 0,0-1 1 0 0,0 1-1 0 0,0 0 1 0 0,0-1-1 0 0,0 1 0 0 0,0 1 1 0 0,0-2-85 0 0,1 1 1 0 0,-1 0 0 0 0,1 0-1 0 0,-1-1 1 0 0,1 1-1 0 0,0 0 1 0 0,-1-1 0 0 0,1 1-1 0 0,0-1 1 0 0,-1 1-1 0 0,1-1 1 0 0,0 1-1 0 0,0-1 1 0 0,0 1 0 0 0,0-1-1 0 0,8 3 100 0 0,-1 0 1 0 0,0-1-1 0 0,1 0 0 0 0,0 0 0 0 0,-1-1 0 0 0,1 0 0 0 0,0-1 0 0 0,10 0 1 0 0,15 1 146 0 0,32 4 145 0 0,149 18 156 0 0,-148-16-501 0 0,-21-3-29 0 0,73 3 241 0 0,92 8 101 0 0,-53-8-219 0 0,214-1 204 0 0,-247-4-116 0 0,-67 1-113 0 0,-58-3-159 0 0,185 12 489 0 0,-98-5-318 0 0,46-7 289 0 0,-20-13 13 0 0,-71 7-254 0 0,-17 1-137 0 0,-1 0 1 0 0,28-10-1 0 0,-51 15-102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3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60 3680 0 0,'-4'2'8519'0'0,"-6"0"-1480"0"0,9-2-6845 0 0,0-1-1 0 0,1 1 1 0 0,-1-1-1 0 0,0 0 1 0 0,1 1 0 0 0,-1-1-1 0 0,1 1 1 0 0,-1-1-1 0 0,1 0 1 0 0,-1 1 0 0 0,1-1-1 0 0,0 0 1 0 0,-1 1-1 0 0,1-1 1 0 0,0 0-1 0 0,0 0 1 0 0,-1 0 0 0 0,1 1-1 0 0,0-1 1 0 0,0 0-1 0 0,0 0 1 0 0,0 0 0 0 0,0 1-1 0 0,0-1 1 0 0,0 0-1 0 0,0 0 1 0 0,0 0-1 0 0,0 1 1 0 0,1-1 0 0 0,-1 0-1 0 0,0 0 1 0 0,1 1-1 0 0,-1-1 1 0 0,0 0 0 0 0,1-1-1 0 0,2 1 390 0 0,-2 1-553 0 0,-1 0-1 0 0,0 0 0 0 0,1-1 0 0 0,-1 1 1 0 0,1 0-1 0 0,-1 0 0 0 0,0 0 0 0 0,1 0 1 0 0,-1-1-1 0 0,1 1 0 0 0,-1 0 0 0 0,0 0 1 0 0,1 0-1 0 0,-1 0 0 0 0,1 0 0 0 0,-1 0 1 0 0,1 0-1 0 0,-1 0 0 0 0,0 0 0 0 0,1 0 1 0 0,-1 1-1 0 0,1-1 0 0 0,56 31 483 0 0,1-2-1 0 0,71 25 1 0 0,-58-31-258 0 0,138 27 0 0 0,-115-30-100 0 0,-27-9-66 0 0,-66-11-80 0 0,0 0 0 0 0,0 1 0 0 0,0-1 0 0 0,0 0 0 0 0,0 0 0 0 0,0 0 0 0 0,0 1 0 0 0,-1-1 0 0 0,1 0 0 0 0,0 0 0 0 0,0 0 0 0 0,0 0 0 0 0,0-1 0 0 0,0 1 0 0 0,0 0 0 0 0,0 0 0 0 0,0 0 0 0 0,0-1-1 0 0,1 0 1 0 0,-2 1 6 0 0,1-1 0 0 0,-1 1 0 0 0,0-1-1 0 0,0 1 1 0 0,0-1 0 0 0,0 1 0 0 0,0-1-1 0 0,1 1 1 0 0,-1-1 0 0 0,0 1-1 0 0,0-1 1 0 0,0 1 0 0 0,0-1 0 0 0,0 1-1 0 0,-1-1 1 0 0,1 1 0 0 0,0-1 0 0 0,0 1-1 0 0,0-1 1 0 0,0 1 0 0 0,-1-1-1 0 0,1 1 1 0 0,0-1 0 0 0,-1 0 0 0 0,-2-4 46 0 0,0 0 0 0 0,0 0 0 0 0,-1 0 0 0 0,-7-7 0 0 0,-6-5-21 0 0,-1 1-1 0 0,-1 1 0 0 0,-1 1 1 0 0,0 0-1 0 0,0 2 1 0 0,-28-13-1 0 0,29 17-18 0 0,6 3 42 0 0,1-1 1 0 0,-15-9-1 0 0,25 14-66 0 0,0-1 0 0 0,1 1 1 0 0,-1-1-1 0 0,0 1 0 0 0,1-1 0 0 0,-1 0 1 0 0,1 0-1 0 0,0 1 0 0 0,0-1 0 0 0,-1 0 0 0 0,1 0 1 0 0,0 0-1 0 0,1 0 0 0 0,-1-1 0 0 0,0 1 0 0 0,1 0 1 0 0,-1-3-1 0 0,-2-5-28 0 0,3 10 36 0 0,0-1 0 0 0,0 1 0 0 0,0 0 1 0 0,0-1-1 0 0,0 1 0 0 0,0-1 0 0 0,0 1 0 0 0,0-1 0 0 0,0 1 0 0 0,0 0 0 0 0,0-1 1 0 0,0 1-1 0 0,0-1 0 0 0,1 1 0 0 0,-1-1 0 0 0,0 1 0 0 0,0 0 0 0 0,0-1 1 0 0,1 1-1 0 0,-1 0 0 0 0,0-1 0 0 0,0 1 0 0 0,1 0 0 0 0,-1-1 0 0 0,0 1 0 0 0,1 0 1 0 0,-1 0-1 0 0,1-1 0 0 0,-1 1 0 0 0,1 0 0 0 0,1-1 6 0 0,-1 1 0 0 0,1-1 1 0 0,0 1-1 0 0,0 0 0 0 0,0 0 0 0 0,0 0 1 0 0,0 0-1 0 0,0 0 0 0 0,0 0 0 0 0,0 1 1 0 0,0-1-1 0 0,2 1 0 0 0,24 8-85 0 0,-28-9 72 0 0,10 4 3 0 0,2 0-6 0 0,0 1 0 0 0,0 0-1 0 0,19 12 1 0 0,-27-15 13 0 0,-1 1-1 0 0,0 0 0 0 0,0-1 0 0 0,0 1 1 0 0,0 0-1 0 0,0 1 0 0 0,0-1 0 0 0,-1 0 1 0 0,0 1-1 0 0,0-1 0 0 0,0 1 1 0 0,0 0-1 0 0,0 0 0 0 0,-1 0 0 0 0,3 7 1 0 0,-3-3 15 0 0,-1 0 0 0 0,1 0 0 0 0,-1-1-1 0 0,0 1 1 0 0,-1 0 0 0 0,0-1 0 0 0,0 1 0 0 0,0 0 0 0 0,-1-1 0 0 0,-1 1 0 0 0,1-1 0 0 0,-1 0 0 0 0,0 0 0 0 0,-1 0 0 0 0,1 0 0 0 0,-8 9 0 0 0,-7 9 6 0 0,-2-1 0 0 0,-38 37 0 0 0,54-57-47 0 0,4-3-25 0 0,-5 4-700 0 0,-1 0 0 0 0,1 0 0 0 0,-1 0 0 0 0,-11 7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3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1 334 3224 0 0,'0'0'15966'0'0,"11"-4"-12821"0"0,-7 2-2688 0 0,0-1 0 0 0,1 0 0 0 0,-1-1 0 0 0,0 1 0 0 0,-1-1 0 0 0,1 1 0 0 0,0-1 0 0 0,-1 0-1 0 0,0-1 1 0 0,4-7 0 0 0,4-7 424 0 0,9-25 0 0 0,-20 42-838 0 0,19-55 715 0 0,-4 10-264 0 0,-10 34-365 0 0,-1 0 0 0 0,-1 0-1 0 0,0 0 1 0 0,-1 0 0 0 0,1-20 0 0 0,-3 28-49 0 0,0 4 0 0 0,0-2-53 0 0,-3 48 32 0 0,2-30-68 0 0,0 29 0 0 0,2-21-1 0 0,0 0 0 0 0,2 0 0 0 0,1-1 0 0 0,1 1 0 0 0,12 33 0 0 0,-16-53 19 0 0,0 0 0 0 0,1 0 1 0 0,0 0-1 0 0,0 0 0 0 0,0 0 0 0 0,0 0 0 0 0,0-1 0 0 0,0 1 1 0 0,1-1-1 0 0,-1 1 0 0 0,6 3 0 0 0,-6-5-6 0 0,-1-1-1 0 0,0 1 1 0 0,1 0-1 0 0,-1-1 1 0 0,0 1-1 0 0,1-1 1 0 0,-1 0-1 0 0,1 1 1 0 0,-1-1 0 0 0,1 0-1 0 0,-1 0 1 0 0,1 0-1 0 0,-1 0 1 0 0,1 0-1 0 0,-1 0 1 0 0,1 0-1 0 0,-1-1 1 0 0,1 1 0 0 0,-1 0-1 0 0,1-1 1 0 0,-1 1-1 0 0,0-1 1 0 0,1 0-1 0 0,-1 1 1 0 0,0-1-1 0 0,0 0 1 0 0,1 0-1 0 0,1-2 1 0 0,1-1 6 0 0,1-1 0 0 0,-1 1 0 0 0,-1-1 0 0 0,1 0 0 0 0,-1 0 0 0 0,0 0 0 0 0,0-1 0 0 0,4-8 0 0 0,14-52 360 0 0,-9 26-256 0 0,-3 9-222 0 0,9-45 0 0 0,-17 72-97 0 0,0 0 0 0 0,0 0 0 0 0,0 0-1 0 0,0 0 1 0 0,1 0 0 0 0,-1 0 0 0 0,1 1-1 0 0,0-1 1 0 0,4-5 0 0 0,-5 9-251 0 0,0-1 0 0 0,0 1 0 0 0,0 0 1 0 0,0-1-1 0 0,0 1 0 0 0,0 0 0 0 0,0 0 1 0 0,0 0-1 0 0,0 0 0 0 0,0 0 0 0 0,1 0 0 0 0,-1 0 1 0 0,0 0-1 0 0,0 1 0 0 0,0-1 0 0 0,1 1 1 0 0,1 0-2002 0 0,11 1-6009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39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69 19351 0 0,'-7'-12'2062'0'0,"4"8"-1763"0"0,-1-1 1 0 0,0 1 0 0 0,-1-1-1 0 0,1 1 1 0 0,-1 1 0 0 0,1-1-1 0 0,-1 1 1 0 0,0-1 0 0 0,-1 2-1 0 0,1-1 1 0 0,0 0-1 0 0,-1 1 1 0 0,0 0 0 0 0,1 0-1 0 0,-8-1 1 0 0,7 2-121 0 0,-1 0-1 0 0,1 0 1 0 0,0 0-1 0 0,0 1 1 0 0,-1 0 0 0 0,1 0-1 0 0,0 1 1 0 0,0 0-1 0 0,-1 0 1 0 0,1 0-1 0 0,0 1 1 0 0,0 0 0 0 0,0 0-1 0 0,-6 3 1 0 0,5-1-127 0 0,1 1 0 0 0,0-1 1 0 0,1 1-1 0 0,-1 0 0 0 0,1 0 1 0 0,0 1-1 0 0,0 0 0 0 0,0 0 0 0 0,1 0 1 0 0,0 0-1 0 0,0 1 0 0 0,1-1 1 0 0,-1 1-1 0 0,2 0 0 0 0,-1 0 1 0 0,1 0-1 0 0,-3 13 0 0 0,4-14-8 0 0,0 1 1 0 0,0-1-1 0 0,1 0 1 0 0,0 1-1 0 0,0-1 0 0 0,1 0 1 0 0,-1 1-1 0 0,1-1 0 0 0,0 0 1 0 0,1 0-1 0 0,0 0 0 0 0,0 0 1 0 0,0 0-1 0 0,1 0 1 0 0,0 0-1 0 0,0-1 0 0 0,0 1 1 0 0,0-1-1 0 0,1 0 0 0 0,0 0 1 0 0,6 6-1 0 0,-6-9 9 0 0,-1 1 0 0 0,1 0 0 0 0,0-1 0 0 0,0 0 0 0 0,0 0 0 0 0,0 0 0 0 0,0 0 0 0 0,0-1 0 0 0,1 1 0 0 0,-1-1 0 0 0,1 0 0 0 0,-1-1 0 0 0,0 1 0 0 0,1-1 0 0 0,-1 0 0 0 0,1 0 0 0 0,-1 0 0 0 0,6-1 0 0 0,0-1 26 0 0,-1 0 0 0 0,1 0-1 0 0,-1-1 1 0 0,1 0-1 0 0,-1-1 1 0 0,0 0-1 0 0,12-7 1 0 0,-15 7-62 0 0,0 0 1 0 0,-1 0-1 0 0,1 0 0 0 0,-1-1 0 0 0,0 0 1 0 0,0 0-1 0 0,0 0 0 0 0,-1 0 0 0 0,0-1 1 0 0,0 0-1 0 0,0 0 0 0 0,-1 0 0 0 0,0 0 1 0 0,0-1-1 0 0,-1 1 0 0 0,1-1 0 0 0,-1 1 1 0 0,1-9-1 0 0,-2 7-118 0 0,0 0 0 0 0,0-1 0 0 0,-1 1 0 0 0,0 0 0 0 0,0 0-1 0 0,-2-10 1 0 0,2 15-72 0 0,-1 1 0 0 0,0-1 0 0 0,0 1 0 0 0,0-1 0 0 0,0 1 0 0 0,0-1 0 0 0,0 1-1 0 0,0-1 1 0 0,-1 1 0 0 0,1 0 0 0 0,-1 0 0 0 0,0 0 0 0 0,0 0 0 0 0,1 0 0 0 0,-1 0 0 0 0,-1 0-1 0 0,1 1 1 0 0,0-1 0 0 0,0 1 0 0 0,0 0 0 0 0,-1-1 0 0 0,-3 0 0 0 0,-8-3-10058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4:49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34 234 9184 0 0,'0'0'830'0'0,"-17"-7"856"0"0,16 7-1509 0 0,0 0 0 0 0,1 0 0 0 0,-1 0 1 0 0,0 0-1 0 0,1 0 0 0 0,-1 0 1 0 0,0 0-1 0 0,1-1 0 0 0,-1 1 0 0 0,0 0 1 0 0,1-1-1 0 0,-1 1 0 0 0,0 0 0 0 0,1-1 1 0 0,-1 1-1 0 0,1-1 0 0 0,-1 1 1 0 0,1-1-1 0 0,-1 1 0 0 0,1-1 0 0 0,-1 1 1 0 0,1-1-1 0 0,0 0 0 0 0,-1 1 0 0 0,1-1 1 0 0,0 0-1 0 0,-1 1 0 0 0,1-1 0 0 0,0 0 1 0 0,0 1-1 0 0,0-1 0 0 0,0 0 1 0 0,0 1-1 0 0,-1-1 0 0 0,1 0 0 0 0,0 0 1 0 0,3-7 6698 0 0,28 13-4560 0 0,-27-5-2161 0 0,0 0-93 0 0,-1 0 0 0 0,1 0 1 0 0,-1 0-1 0 0,0 1 0 0 0,1-1 0 0 0,-1 1 0 0 0,1 0 1 0 0,3 1-1 0 0,11-5 152 0 0,-15 3-212 0 0,15 1 190 0 0,-1-1 0 0 0,1-1-1 0 0,0-1 1 0 0,0-1 0 0 0,26-6-1 0 0,-4-3-406 0 0,48-6 0 0 0,-11 2 304 0 0,-64 13-92 0 0,122-23 81 0 0,-50 15-25 0 0,73 8 224 0 0,31-3-258 0 0,27 2 211 0 0,-126 5-80 0 0,15-4-28 0 0,46 0 88 0 0,75 21-194 0 0,-129-15 151 0 0,-69-3-131 0 0,166-8 313 0 0,-82 3 51 0 0,1 0 0 0 0,219 3-941 0 0,-320 2 663 0 0,239 10-47 0 0,-202-7 34 0 0,1-2-1 0 0,96-11 1 0 0,-26 0-67 0 0,27-6-37 0 0,-12 0 171 0 0,-97 13-177 0 0,34-1 45 0 0,51-5 429 0 0,-106 7-413 0 0,-11 1-50 0 0,0 0 0 0 0,0-1 0 0 0,0 0 0 0 0,10-4-1 0 0,-9 3-2 0 0,-1 0-1 0 0,1 1 1 0 0,7-2-1 0 0,-12 4-506 0 0,0-1 0 0 0,0 1-1 0 0,0-1 1 0 0,0 1 0 0 0,0-1 0 0 0,0 0 0 0 0,0 0-1 0 0,0 0 1 0 0,-1 0 0 0 0,1 0 0 0 0,2-2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6:56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15552 0 0,'0'0'712'0'0,"3"-10"255"0"0,2-2 245 0 0,1-1 0 0 0,10-15 0 0 0,-13 23-518 0 0,0 1 0 0 0,1-1-1 0 0,0 1 1 0 0,0 0 0 0 0,0 0 0 0 0,0 0 0 0 0,1 0-1 0 0,6-3 1 0 0,-11 7-638 0 0,1 0-1 0 0,-1 0 1 0 0,1 0 0 0 0,-1 0-1 0 0,1 0 1 0 0,-1 0-1 0 0,1 0 1 0 0,-1 1 0 0 0,1-1-1 0 0,-1 0 1 0 0,1 0-1 0 0,-1 1 1 0 0,1-1 0 0 0,-1 0-1 0 0,1 1 1 0 0,-1-1-1 0 0,0 0 1 0 0,1 1 0 0 0,-1-1-1 0 0,0 0 1 0 0,1 1-1 0 0,7 10 426 0 0,-3-4-335 0 0,-1 0-1 0 0,0 0 0 0 0,-1 1 1 0 0,1 0-1 0 0,-2 0 1 0 0,4 13-1 0 0,7 51 150 0 0,-12-69-280 0 0,7 64 54 0 0,11 59 137 0 0,-14-106-183 0 0,0 0 1 0 0,1 0-1 0 0,1 0 1 0 0,11 20-1 0 0,-15-35-201 0 0,0 1 0 0 0,0-1 0 0 0,1 0 0 0 0,0 0 0 0 0,0 0 1 0 0,0 0-1 0 0,0-1 0 0 0,1 0 0 0 0,9 7 0 0 0,-12-9 77 0 0,0-1 0 0 0,0 0 0 0 0,0 0 0 0 0,1 0 0 0 0,-1 0 0 0 0,0 0 0 0 0,1 0 0 0 0,-1-1 0 0 0,0 1 0 0 0,1-1 0 0 0,-1 1 0 0 0,1-1 0 0 0,-1 0 0 0 0,0 0 0 0 0,1 0 0 0 0,-1-1 0 0 0,1 1 0 0 0,-1 0 0 0 0,1-1 0 0 0,-1 1 0 0 0,0-1 0 0 0,1 0 0 0 0,-1 0 0 0 0,0 0 0 0 0,0 0 0 0 0,4-3 0 0 0,4-6-1865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6:56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459 1 5984 0 0,'0'0'464'0'0,"-12"-1"268"0"0,10 2 188 0 0,-1-1 0 0 0,1 1 1 0 0,-1 0-1 0 0,1 0 1 0 0,-1 0-1 0 0,1 0 0 0 0,0 0 1 0 0,0 1-1 0 0,-1-1 0 0 0,1 0 1 0 0,0 1-1 0 0,-2 2 0 0 0,-23 27 3917 0 0,16-18-4975 0 0,-11 14 725 0 0,2 1 0 0 0,-29 50 0 0 0,-25 68 420 0 0,26-48-440 0 0,-74 138 382 0 0,95-176-651 0 0,24-52-462 0 0,0 0-1 0 0,1 0 1 0 0,0 0 0 0 0,0 0-1 0 0,-1 16 1 0 0,9-26-3678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6:5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1 206 19031 0 0,'0'1'113'0'0,"1"1"-1"0"0,0-1 0 0 0,-1 1 0 0 0,1-1 0 0 0,0 1 0 0 0,0-1 0 0 0,0 0 0 0 0,-1 1 0 0 0,2-1 0 0 0,-1 0 0 0 0,0 0 1 0 0,0 1-1 0 0,0-1 0 0 0,0 0 0 0 0,1 0 0 0 0,-1 0 0 0 0,1-1 0 0 0,-1 1 0 0 0,1 0 0 0 0,-1 0 0 0 0,1-1 1 0 0,-1 1-1 0 0,1-1 0 0 0,-1 0 0 0 0,1 1 0 0 0,0-1 0 0 0,-1 0 0 0 0,1 0 0 0 0,-1 0 0 0 0,1 0 0 0 0,0 0 0 0 0,2 0 1 0 0,0-1 106 0 0,0 0 1 0 0,0 1 0 0 0,0-2 0 0 0,0 1 0 0 0,0 0 0 0 0,0-1-1 0 0,0 1 1 0 0,-1-1 0 0 0,1 0 0 0 0,-1-1 0 0 0,6-3 0 0 0,23-21 763 0 0,14-13-116 0 0,-40 35-765 0 0,-1-1-1 0 0,0 0 1 0 0,-1 0-1 0 0,1 0 1 0 0,5-11-1 0 0,-2 1 34 0 0,9-20 294 0 0,-16 34-380 0 0,0 0 1 0 0,-1 0-1 0 0,1 0 0 0 0,-1 0 1 0 0,0 0-1 0 0,0 0 0 0 0,1 0 1 0 0,-1 0-1 0 0,-1-1 1 0 0,1 1-1 0 0,0 0 0 0 0,0 0 1 0 0,-1 0-1 0 0,1 0 0 0 0,-2-2 1 0 0,2 3-32 0 0,0 0 1 0 0,-1 1 0 0 0,1-1-1 0 0,0 1 1 0 0,-1-1 0 0 0,1 0 0 0 0,0 1-1 0 0,-1-1 1 0 0,1 1 0 0 0,-1-1-1 0 0,1 1 1 0 0,-1 0 0 0 0,1-1-1 0 0,-1 1 1 0 0,1-1 0 0 0,-1 1-1 0 0,0 0 1 0 0,1-1 0 0 0,-1 1-1 0 0,1 0 1 0 0,-1 0 0 0 0,0 0 0 0 0,1-1-1 0 0,-1 1 1 0 0,-1 0 0 0 0,1 0 3 0 0,-1 0 0 0 0,1 1 1 0 0,0-1-1 0 0,-1 0 0 0 0,1 1 1 0 0,0-1-1 0 0,-1 1 1 0 0,1-1-1 0 0,0 1 0 0 0,-1 0 1 0 0,0 1-1 0 0,-3 1 11 0 0,0 1 0 0 0,1 0 0 0 0,0 0 0 0 0,-6 7-1 0 0,0 2 20 0 0,0 1-1 0 0,1 1 0 0 0,0 0 0 0 0,2 0 1 0 0,-7 17-1 0 0,9-21-15 0 0,2 0 0 0 0,0 1-1 0 0,0 0 1 0 0,1 0 0 0 0,0 0 0 0 0,1 0 0 0 0,1 22 0 0 0,0-31-66 0 0,1 0 0 0 0,-1 0 0 0 0,1-1 0 0 0,-1 1 0 0 0,1 0 0 0 0,0-1 0 0 0,0 1 0 0 0,0-1 0 0 0,0 1 0 0 0,1-1 0 0 0,-1 1 0 0 0,1-1 0 0 0,-1 0 0 0 0,1 0 0 0 0,0 0-1 0 0,0 0 1 0 0,0 0 0 0 0,0 0 0 0 0,0 0 0 0 0,0-1 0 0 0,1 1 0 0 0,-1-1 0 0 0,0 1 0 0 0,1-1 0 0 0,0 0 0 0 0,-1 0 0 0 0,4 1 0 0 0,0-1-270 0 0,-1 0 0 0 0,0 0 0 0 0,1 0 0 0 0,-1-1 1 0 0,1 0-1 0 0,-1 0 0 0 0,1 0 0 0 0,-1 0 0 0 0,1-1 0 0 0,-1 0 0 0 0,0 0 0 0 0,10-4 0 0 0,5-5-9184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6:57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12440 0 0,'-14'5'1322'0'0,"1"0"-1710"0"0,12-5 1071 0 0,-1 1 0 0 0,1 0-1 0 0,0-1 1 0 0,0 1-1 0 0,-1 0 1 0 0,1 0 0 0 0,0 0-1 0 0,0 0 1 0 0,0 0-1 0 0,-1 2 1 0 0,2-2-340 0 0,-1 0 0 0 0,1-1 0 0 0,0 1 0 0 0,-1 0 0 0 0,1-1 0 0 0,0 1 0 0 0,0 0 0 0 0,0-1 0 0 0,0 1 0 0 0,-1 0 0 0 0,1-1 0 0 0,0 1-1 0 0,0 0 1 0 0,1-1 0 0 0,-1 1 0 0 0,0 0 0 0 0,0-1 0 0 0,0 1 0 0 0,0 0 0 0 0,0-1 0 0 0,1 1 0 0 0,-1 0 0 0 0,11 12-56 0 0,-3-8-31 0 0,1-1 1 0 0,0 0 0 0 0,0 0-1 0 0,0 0 1 0 0,0-1 0 0 0,0 0-1 0 0,15 1 1 0 0,9 5 222 0 0,-27-8-399 0 0,-1 1-1 0 0,1 0 1 0 0,0 1 0 0 0,-1-1 0 0 0,1 1 0 0 0,6 5 0 0 0,-11-7-64 0 0,1 0 1 0 0,-1 0-1 0 0,1 1 0 0 0,-1-1 1 0 0,0 0-1 0 0,1 1 1 0 0,-1-1-1 0 0,0 1 0 0 0,0-1 1 0 0,0 1-1 0 0,-1 0 0 0 0,1-1 1 0 0,0 1-1 0 0,0 0 1 0 0,-1 0-1 0 0,1-1 0 0 0,-1 1 1 0 0,0 0-1 0 0,1 0 1 0 0,-1 0-1 0 0,0 0 0 0 0,0 0 1 0 0,0-1-1 0 0,-1 1 1 0 0,1 2-1 0 0,-3 8 0 0 0,1 0 0 0 0,-2 0 0 0 0,0 0 0 0 0,0-1 0 0 0,-1 0 0 0 0,0 0 0 0 0,-1 0 0 0 0,-1-1 0 0 0,-12 18 0 0 0,8-15-32 0 0,-1 0 1 0 0,-23 21-1 0 0,28-29-71 0 0,0 0 0 0 0,0-1 0 0 0,0 1 0 0 0,-1-1 0 0 0,1-1 0 0 0,-1 0 0 0 0,0 0-1 0 0,-9 2 1 0 0,5-2-592 0 0,0-1-1 0 0,-15 0 1 0 0,6-1-516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1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40 6448 0 0,'0'0'498'0'0,"-1"-13"9923"0"0,0 4-7345 0 0,-1-5 274 0 0,2 11-892 0 0,1 14-2256 0 0,1 0 0 0 0,3 18-1 0 0,2 4-58 0 0,2 61 8 0 0,-5 149 1 0 0,-4-94-79 0 0,-13 395 836 0 0,-18-140-234 0 0,24-267-231 0 0,3-36-192 0 0,1-24-340 0 0,9-91-3453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9:50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59 2304 0 0,'0'0'101'0'0,"-9"1"22"0"0,6-1-79 0 0,0 0 1 0 0,0 0-1 0 0,0 0 1 0 0,0 0-1 0 0,0 0 1 0 0,-1-1-1 0 0,1 1 1 0 0,0-1-1 0 0,-3-1 1 0 0,1 0 134 0 0,-17-2 57 0 0,21 4-140 0 0,-9-4 64 0 0,5 2 3356 0 0,-19-15-484 0 0,22 16-2864 0 0,1 0 0 0 0,-1 0 0 0 0,1 0 0 0 0,-1 0 0 0 0,1-1 0 0 0,0 1 0 0 0,-1 0 0 0 0,1-1 0 0 0,-1-2 0 0 0,-5-4 2608 0 0,6 7-2529 0 0,0 1 0 0 0,0 0 1 0 0,-1-1-1 0 0,1 1 0 0 0,0 0 1 0 0,0-1-1 0 0,0 1 0 0 0,0 0 1 0 0,0 0-1 0 0,0 0 1 0 0,-1 0-1 0 0,1 0 0 0 0,0 0 1 0 0,0 0-1 0 0,0 0 0 0 0,-2 1 1 0 0,-5 3 16 0 0,0 0 0 0 0,1 0 0 0 0,-1 1 1 0 0,1 0-1 0 0,0 0 0 0 0,0 1 0 0 0,1 0 0 0 0,0 0 0 0 0,0 0 1 0 0,-6 9-1 0 0,2-3-256 0 0,-5 4 120 0 0,10-13-68 0 0,5-2 16 0 0,-1-1-1 0 0,1 0 1 0 0,0 1-1 0 0,-1-1 1 0 0,1 1-1 0 0,-1-1 1 0 0,1 1-1 0 0,0-1 1 0 0,-1 1-1 0 0,1-1 1 0 0,0 1-1 0 0,0-1 1 0 0,-1 1-1 0 0,1 0 1 0 0,0-1-1 0 0,0 1 0 0 0,-7 13 424 0 0,7-13-393 0 0,-1 0 0 0 0,1 0 1 0 0,0 0-1 0 0,-1-1 1 0 0,1 1-1 0 0,-1 0 1 0 0,1 0-1 0 0,0 0 1 0 0,0 0-1 0 0,0 0 0 0 0,-1 0 1 0 0,1 1-1 0 0,0-1-48 0 0,0-1-1 0 0,1 0 1 0 0,-1 1-1 0 0,0-1 1 0 0,0 0-1 0 0,0 1 1 0 0,0-1-1 0 0,0 0 1 0 0,1 1-1 0 0,-1-1 1 0 0,0 0-1 0 0,0 0 1 0 0,1 1-1 0 0,-1-1 1 0 0,0 0-1 0 0,0 0 1 0 0,1 1-1 0 0,-1-1 1 0 0,0 0-1 0 0,0 0 1 0 0,1 0-1 0 0,0 1 1 0 0,2 0 115 0 0,0-1 0 0 0,0 1 0 0 0,1-1-1 0 0,-1 1 1 0 0,0-1 0 0 0,5-1 0 0 0,-4 1-259 0 0,7 0 234 0 0,0-2 1 0 0,18-3-1 0 0,6-2 135 0 0,4 2-88 0 0,-16 1-89 0 0,1 1 0 0 0,-1 1 0 0 0,1 1 0 0 0,26 3 0 0 0,-13 0-10 0 0,-25-2-43 0 0,0 1 1 0 0,20 4-1 0 0,-15-2 37 0 0,24 1 0 0 0,14 3 97 0 0,-31-2-77 0 0,26 0 0 0 0,14 3-50 0 0,82 20 205 0 0,-116-24-241 0 0,0-1 0 0 0,0-1 0 0 0,1-2-1 0 0,41-4 1 0 0,25-1 49 0 0,35-1 83 0 0,-98 3-105 0 0,91-11 25 0 0,-83 10 40 0 0,117-10 763 0 0,3 0-1694 0 0,-19 1 1115 0 0,-110 11-42 0 0,7-1-276 0 0,45 3 1 0 0,68 1 247 0 0,-24 0-239 0 0,-42 3 166 0 0,96 3 255 0 0,-160-8-356 0 0,1 0-1 0 0,-1-1 0 0 0,27-6 1 0 0,-47 7-14 0 0,12-1-54 0 0,-10 1-69 0 0,-4 1-58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9:53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77 8320 0 0,'0'0'756'0'0,"-9"7"-608"0"0,7-7 245 0 0,0 1 1 0 0,0 0-1 0 0,0 0 1 0 0,0-1-1 0 0,0 1 1 0 0,0-1-1 0 0,0 1 1 0 0,0-1-1 0 0,-1 0 1 0 0,1 0-1 0 0,0 0 1 0 0,0 0-1 0 0,0-1 1 0 0,0 1-1 0 0,-1 0 1 0 0,1-1-1 0 0,0 0 1 0 0,0 1-1 0 0,0-1 1 0 0,-3-1-1 0 0,3 0 207 0 0,1 1 0 0 0,-1 0-1 0 0,0-1 1 0 0,0 1 0 0 0,1-1-1 0 0,-1 0 1 0 0,1 0 0 0 0,-1 1-1 0 0,1-1 1 0 0,0 0 0 0 0,-1-2-1 0 0,-2-2 287 0 0,-3-10 2080 0 0,5 15-2745 0 0,2 0-176 0 0,0 0-1 0 0,-1 1 0 0 0,1-1 1 0 0,-1 1-1 0 0,0-1 0 0 0,1 0 1 0 0,-1 1-1 0 0,1-1 0 0 0,-1 1 1 0 0,0 0-1 0 0,1-1 0 0 0,-1 1 1 0 0,0 0-1 0 0,1-1 0 0 0,-1 1 0 0 0,0 0 1 0 0,0 0-1 0 0,1-1 0 0 0,-1 1 1 0 0,-1 0-1 0 0,1 0-24 0 0,0 0 0 0 0,0 0 0 0 0,0 0 0 0 0,1 0 0 0 0,-1 0 0 0 0,0 1 0 0 0,0-1 0 0 0,0 0 0 0 0,0 0 0 0 0,1 1 0 0 0,-1-1 0 0 0,0 0 0 0 0,0 1 0 0 0,1-1 0 0 0,-1 1 0 0 0,0-1 0 0 0,1 1 0 0 0,-1 0 0 0 0,0-1 0 0 0,1 1 0 0 0,-1-1 0 0 0,1 1 0 0 0,-1 1 0 0 0,-1-1 75 0 0,1 1-1 0 0,-1-1 1 0 0,1 0 0 0 0,-1 1-1 0 0,1-1 1 0 0,-1 0 0 0 0,0 0-1 0 0,1 0 1 0 0,-1 0 0 0 0,0 0-1 0 0,-3 1 1 0 0,4-2 376 0 0,1 0-468 0 0,0 0 0 0 0,0 0 1 0 0,0 0-1 0 0,0 0 1 0 0,0 0-1 0 0,0 0 0 0 0,0 0 1 0 0,0 0-1 0 0,0 0 0 0 0,0 1 1 0 0,0-1-1 0 0,0 0 0 0 0,0 0 1 0 0,0 0-1 0 0,0 0 1 0 0,0 0-1 0 0,0 0 0 0 0,0 0 1 0 0,0 0-1 0 0,0 0 0 0 0,0 0 1 0 0,0 0-1 0 0,0 0 1 0 0,0 0-1 0 0,0 0 0 0 0,0 0 1 0 0,0 0-1 0 0,0 0 0 0 0,0 0 1 0 0,0 0-1 0 0,0 0 1 0 0,-1 0-1 0 0,1 0 0 0 0,0 0 1 0 0,0 0-1 0 0,0 0 0 0 0,0 0 1 0 0,0 0-1 0 0,0 0 0 0 0,0 0 1 0 0,0 0-1 0 0,0 0 1 0 0,0 0-1 0 0,0 0 0 0 0,0 0 1 0 0,0 0-1 0 0,0 0 0 0 0,0 0 1 0 0,0 0-1 0 0,0 0 1 0 0,0 0-1 0 0,0 0 0 0 0,0 0 1 0 0,0 0-1 0 0,11 4 77 0 0,1-1 1 0 0,1 0-1 0 0,-1-1 0 0 0,0 0 0 0 0,1-1 1 0 0,-1 0-1 0 0,0-1 0 0 0,20-1 1 0 0,211-12-10 0 0,-138 10-57 0 0,-41 0-14 0 0,-1 2 0 0 0,1 3 0 0 0,75 13 0 0 0,-129-12 0 0 0,1-2 0 0 0,0 0 0 0 0,13 0 0 0 0,-19-1 0 0 0,1-1 0 0 0,-1 1 0 0 0,0-1 0 0 0,0-1 0 0 0,1 1 0 0 0,-1-1 0 0 0,0 1 0 0 0,0-2 0 0 0,-1 1 0 0 0,7-4 0 0 0,-9 5 0 0 0,0 0 0 0 0,-1 0 0 0 0,1-1 0 0 0,-1 1 0 0 0,1 0 0 0 0,-1-1 0 0 0,0 1 0 0 0,0-1 0 0 0,1 0 0 0 0,-1 1 0 0 0,0-1 0 0 0,0 0 0 0 0,-1 1 0 0 0,1-1 0 0 0,0 0 0 0 0,-1 0 0 0 0,1 0 0 0 0,-1 0 0 0 0,1-2 0 0 0,-1-1-20 0 0,-1-10-1913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9:5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3680 0 0,'0'0'167'0'0,"-3"2"26"0"0,1-2-147 0 0,0 1 900 0 0,0-1 0 0 0,0 1 0 0 0,0-1 0 0 0,-1 1 0 0 0,1 0 0 0 0,0 0 0 0 0,0 0 1 0 0,0 0-1 0 0,0 0 0 0 0,-2 2 973 0 0,4-2-1696 0 0,0-1-1 0 0,0 1 1 0 0,0 0-1 0 0,1 0 1 0 0,-1 0-1 0 0,0 0 1 0 0,0-1-1 0 0,1 1 1 0 0,-1 0-1 0 0,1 0 1 0 0,-1-1-1 0 0,0 1 1 0 0,1 0-1 0 0,-1-1 1 0 0,1 1-1 0 0,0 0 1 0 0,-1-1-1 0 0,1 1 1 0 0,1 0-1 0 0,19 9 1379 0 0,-7-6-1145 0 0,22 3 0 0 0,-29-6 114 0 0,52 6 731 0 0,108-1-1 0 0,-36-4-718 0 0,123 6 79 0 0,19 10 2 0 0,-169-10 362 0 0,164-6 0 0 0,149-20-334 0 0,-271 10 405 0 0,-116 6-816 0 0,84-14-589 0 0,-78 10 479 0 0,36-1 0 0 0,-25 3-182 0 0,76-5 65 0 0,-111 8-53 0 0,1 1 0 0 0,18 3 0 0 0,10 0 0 0 0,-38-3 0 0 0,47-3 0 0 0,-45 3 0 0 0,0-1 0 0 0,1 0 0 0 0,-1 0 0 0 0,0-1 0 0 0,-1 0 0 0 0,1 0 0 0 0,8-4 0 0 0,-4-1 789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40:58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88 147 15464 0 0,'-12'1'722'0'0,"0"1"0"0"0,1 0 0 0 0,-22 6 0 0 0,14-1 5719 0 0,24-6-4322 0 0,15 3-727 0 0,28 1-1054 0 0,103 13 836 0 0,-102-10-790 0 0,1-3 0 0 0,58 0 0 0 0,212-10 207 0 0,-312 5-538 0 0,0 0 0 0 0,14-3 1 0 0,-21 3-38 0 0,1-1 1 0 0,-1 1 0 0 0,0 0 0 0 0,1-1-1 0 0,-1 1 1 0 0,0 0 0 0 0,1-1-1 0 0,-1 0 1 0 0,0 1 0 0 0,0-1 0 0 0,1 0-1 0 0,-1 0 1 0 0,0 0 0 0 0,0 1-1 0 0,0-1 1 0 0,0 0 0 0 0,0-1-1 0 0,0 1 1 0 0,0 0 0 0 0,-1 0 0 0 0,1 0-1 0 0,1-3 1 0 0,-2 3-6 0 0,0 0 0 0 0,0 0-1 0 0,0 0 1 0 0,0 0 0 0 0,0 0 0 0 0,-1 0 0 0 0,1 0-1 0 0,0 0 1 0 0,0 0 0 0 0,-1 0 0 0 0,1 1 0 0 0,-1-1-1 0 0,1 0 1 0 0,-1 0 0 0 0,1 0 0 0 0,-1 0 0 0 0,1 0-1 0 0,-1 1 1 0 0,0-1 0 0 0,0-1 0 0 0,-16-13 82 0 0,-4 0-43 0 0,1 0 0 0 0,-2 1 0 0 0,-40-19 0 0 0,47 26-67 0 0,-22-10-239 0 0,0 2 1 0 0,-50-14-1 0 0,53 24 216 0 0,31 6 40 0 0,6 3 0 0 0,6 3 0 0 0,5-1 3 0 0,-1-1-1 0 0,1 0 1 0 0,0-1 0 0 0,0-1-1 0 0,1 0 1 0 0,21 1 0 0 0,-33-3 1 0 0,47 3 423 0 0,88-5 0 0 0,0 1-1237 0 0,-135 0 865 0 0,0 0 0 0 0,1 1 0 0 0,-1-1 0 0 0,0 1 0 0 0,1 0 0 0 0,-1 0 0 0 0,6 2 0 0 0,-8-2-42 0 0,0-1 0 0 0,-1 1 0 0 0,1-1 0 0 0,0 1-1 0 0,-1-1 1 0 0,1 1 0 0 0,0-1 0 0 0,-1 1 0 0 0,1-1-1 0 0,-1 1 1 0 0,1 0 0 0 0,-1-1 0 0 0,0 1-1 0 0,1 0 1 0 0,-1 0 0 0 0,0-1 0 0 0,1 1 0 0 0,-1 0-1 0 0,0 0 1 0 0,0-1 0 0 0,0 1 0 0 0,1 0 0 0 0,-1 0-1 0 0,0 0 1 0 0,0 0 0 0 0,0-1 0 0 0,0 1 0 0 0,-1 0-1 0 0,1 0 1 0 0,0 0 0 0 0,0-1 0 0 0,0 1 0 0 0,-1 0-1 0 0,1 0 1 0 0,-1 0 0 0 0,-4 10-13 0 0,0 0 0 0 0,-1-1 0 0 0,-1 1 0 0 0,-12 15 0 0 0,-36 34 0 0 0,37-42 0 0 0,-135 119 0 0 0,67-64 0 0 0,63-53-15 0 0,-30 27-788 0 0,47-40 233 0 0,0 0 0 0 0,1 0 0 0 0,-1 0 0 0 0,1 1 0 0 0,-6 13-1 0 0,4-6-9782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40:59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12 133 12408 0 0,'0'0'1248'0'0,"-11"10"6465"0"0,18-10-3909 0 0,48-3-1970 0 0,3 0-1165 0 0,-6 1-442 0 0,-41 2-130 0 0,-1 0-1 0 0,21 2 1 0 0,7 1 58 0 0,118-4 272 0 0,-104-1-333 0 0,-11-1 61 0 0,1 2 1 0 0,50 6-1 0 0,77 9 342 0 0,-65-11-133 0 0,25-7-62 0 0,-106 3-217 0 0,146-13 427 0 0,-3 1 85 0 0,-48 10-502 0 0,-112 3-78 0 0,26 0 62 0 0,18 1 101 0 0,0-3 0 0 0,69-10 0 0 0,-22 0-116 0 0,-14 2 0 0 0,65-3 95 0 0,-74 8-102 0 0,41 6-57 0 0,-47 1 0 0 0,-22 0 0 0 0,-28-1 0 0 0,0 0 0 0 0,19-2 0 0 0,16-3-218 0 0,-35 4 82 0 0,0-2 0 0 0,0 0 0 0 0,0 0-1 0 0,17-6 1 0 0,-12 4 443 0 0,-19 4-233 0 0,0 0 0 0 0,1-1 0 0 0,-1 1 0 0 0,0-1 0 0 0,0 0 0 0 0,0-1 0 0 0,7-2 0 0 0,-10 3-75 0 0,0 0 1 0 0,0 1-1 0 0,0-1 0 0 0,0 0 1 0 0,0 0-1 0 0,0 0 0 0 0,0 0 1 0 0,-1-1-1 0 0,1 1 0 0 0,0 0 1 0 0,-1 0-1 0 0,1 0 0 0 0,0-1 1 0 0,-1 1-1 0 0,1-3 0 0 0,-1 3-80 0 0,-1 0-1 0 0,1 0 0 0 0,-1 0 1 0 0,1-1-1 0 0,-1 1 0 0 0,1 0 1 0 0,-1 0-1 0 0,0 0 1 0 0,1 0-1 0 0,-1 0 0 0 0,0 0 1 0 0,0 0-1 0 0,0 1 0 0 0,0-1 1 0 0,0 0-1 0 0,-2-1 0 0 0,-4-2-1327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41:29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56 4608 0 0,'0'0'352'0'0,"-1"1"-260"0"0,-2 2 711 0 0,-7 6 1696 0 0,6-7-1716 0 0,-1 0-1 0 0,1 1 0 0 0,0 0 0 0 0,0 0 0 0 0,0 0 0 0 0,1 1 0 0 0,-1-1 0 0 0,1 1 0 0 0,-8 7 3874 0 0,11-11-4625 0 0,0 0 1 0 0,-1 0-1 0 0,1 0 0 0 0,0 0 0 0 0,-1 0 1 0 0,1 0-1 0 0,0 0 0 0 0,0 0 1 0 0,-1 0-1 0 0,1 0 0 0 0,0 0 0 0 0,0 0 1 0 0,-1 0-1 0 0,1 0 0 0 0,0 0 0 0 0,-1 0 1 0 0,1 0-1 0 0,0 0 0 0 0,0 1 0 0 0,-1-1 1 0 0,1 0-1 0 0,0 0 0 0 0,0 0 1 0 0,0 0-1 0 0,-1 1 0 0 0,1-1 0 0 0,0 0 1 0 0,0 0-1 0 0,0 1 0 0 0,0-1 0 0 0,-1 0 1 0 0,1 0-1 0 0,0 1 0 0 0,0-1 0 0 0,0 0 1 0 0,0 1-1 0 0,-1 0 76 0 0,1 0-1 0 0,0 0 1 0 0,-1 0 0 0 0,1 1 0 0 0,0-1-1 0 0,0 0 1 0 0,0 0 0 0 0,0 0-1 0 0,0 1 1 0 0,0-1 0 0 0,0 0 0 0 0,0 0-1 0 0,0 0 1 0 0,1 1 0 0 0,-1-1-1 0 0,0 0 1 0 0,1 0 0 0 0,-1 0 0 0 0,1 0-1 0 0,-1 0 1 0 0,1 0 0 0 0,0 0-1 0 0,-1 0 1 0 0,1 0 0 0 0,0 0 0 0 0,1 1-1 0 0,2 2-33 0 0,-2-2-10 0 0,0 0-1 0 0,0 0 0 0 0,1-1 1 0 0,-1 1-1 0 0,1 0 1 0 0,-1-1-1 0 0,1 1 0 0 0,5 1 1 0 0,16 5 630 0 0,-15-5-708 0 0,0 0 1 0 0,0-1 0 0 0,1 1 0 0 0,10 0-1 0 0,70 2 247 0 0,-6-3-220 0 0,-37 0 131 0 0,-1-2 0 0 0,51-6 1 0 0,18-7 485 0 0,-59 7-443 0 0,0 2 0 0 0,66 5 1 0 0,-26 9 4 0 0,4 0-49 0 0,46 4-60 0 0,-35-1-39 0 0,-86-13-43 0 0,1-1 0 0 0,50-8 0 0 0,-54 6 0 0 0,172-32 0 0 0,6-3 640 0 0,-111 26-608 0 0,139-3 0 0 0,-203 15-28 0 0,202 3 120 0 0,-177 0-113 0 0,186 2 114 0 0,-149-8-29 0 0,104 10 0 0 0,-79 2-97 0 0,102 15 77 0 0,-97-7 296 0 0,175 5 0 0 0,-257-21-358 0 0,172-1-7 0 0,8-11 153 0 0,32-3 181 0 0,-48-4-96 0 0,146-15 172 0 0,-103 10-213 0 0,-43 4 2 0 0,-169 16-189 0 0,-12 2 14 0 0,1-1-1 0 0,-1-1 1 0 0,19-5-1 0 0,-34 7 66 0 0,0-1 0 0 0,0 1 0 0 0,0 0 1 0 0,0-1-1 0 0,0 1 0 0 0,-1-1 0 0 0,1 0 0 0 0,-1 0 0 0 0,5-3 1 0 0,1-10-1488 0 0,-7 13 513 0 0,-1 1 0 0 0,1-1 1 0 0,-1 0-1 0 0,0 1 0 0 0,0-1 1 0 0,0 0-1 0 0,0 1 0 0 0,0-1 0 0 0,-1-2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07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96 4144 0 0,'-8'4'15119'0'0,"5"-7"-15022"0"0,3 3-24 0 0,0 0 0 0 0,-1 0 0 0 0,1-1 0 0 0,0 1 0 0 0,0 0 0 0 0,0 0 0 0 0,0 0 0 0 0,-1 0 0 0 0,1 0 0 0 0,0 0 1 0 0,0-1-1 0 0,0 1 0 0 0,0 0 0 0 0,0 0 0 0 0,0 0 0 0 0,-1 0 0 0 0,1 0 0 0 0,0-1 0 0 0,0 1 0 0 0,0 0 0 0 0,0 0 0 0 0,0 0 0 0 0,0-1 0 0 0,0 1 0 0 0,0 0 1 0 0,0 0-1 0 0,0 0 0 0 0,0-1 0 0 0,0 1 0 0 0,0 0 0 0 0,0 0 0 0 0,0 0 0 0 0,0 0 0 0 0,0-1 0 0 0,0 1 0 0 0,0 0 0 0 0,0 0 0 0 0,0 0 0 0 0,0-1 0 0 0,0 1 1 0 0,1 0-1 0 0,-1 0 0 0 0,0 0 0 0 0,0 0 0 0 0,0-1 0 0 0,0 1 0 0 0,0 0 0 0 0,0 0 0 0 0,1 0 0 0 0,-1 0 0 0 0,0 0 0 0 0,1-1 538 0 0,5-1-158 0 0,11 1-103 0 0,0 1-1 0 0,0 0 0 0 0,0 1 1 0 0,20 4-1 0 0,16 1-176 0 0,93-5 201 0 0,-69-3-206 0 0,-17-1-83 0 0,-42 1-55 0 0,1 1-1 0 0,-1 1 1 0 0,1 0 0 0 0,19 4 0 0 0,-25-2 0 0 0,-6 0-16 0 0,1 0 1 0 0,0-1 0 0 0,0 0-1 0 0,1-1 1 0 0,-1 0 0 0 0,0 0-1 0 0,9-2 1 0 0,37-5 140 0 0,97-1-1 0 0,-35 4-34 0 0,4-2-56 0 0,-74 2 110 0 0,53-12 0 0 0,-35 4 39 0 0,342-25 2 0 0,-218 32-215 0 0,-20 16 0 0 0,-52-2 0 0 0,-78-8 47 0 0,-1 3 1 0 0,0 0-1 0 0,58 16 0 0 0,-65-12 95 0 0,1-1-1 0 0,52 5 1 0 0,64-5 164 0 0,-24-3 35 0 0,151 3 370 0 0,-78-5-334 0 0,-153 0-306 0 0,-20 0 26 0 0,43-2-1 0 0,-38 0-31 0 0,-24 0-60 0 0,0 0 0 0 0,0 1 1 0 0,1-2-1 0 0,-1 1 0 0 0,0 0 1 0 0,0-1-1 0 0,0 0 0 0 0,0 0 0 0 0,1 0 1 0 0,3-2-1 0 0,-7 2-4 0 0,0 0-1 0 0,0 0 1 0 0,0 0 0 0 0,-1 0-1 0 0,1 0 1 0 0,0 0-1 0 0,-1 0 1 0 0,1 0 0 0 0,0 0-1 0 0,-1 0 1 0 0,0 0-1 0 0,1 0 1 0 0,-1 0 0 0 0,0-1-1 0 0,1 1 1 0 0,-1 0 0 0 0,0 0-1 0 0,0 0 1 0 0,0-1-1 0 0,0-1 1 0 0,-3-23-1221 0 0,-3 9-101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09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71 5528 0 0,'-17'5'16975'0'0,"78"-7"-14816"0"0,-18-5-1606 0 0,28 3 164 0 0,107 8 0 0 0,-38 0-572 0 0,232 1 288 0 0,-322-4-282 0 0,43-1 14 0 0,86-2 68 0 0,-109 2-133 0 0,-24 3-55 0 0,-34-2-27 0 0,0 0 0 0 0,0-1 0 0 0,0 0 0 0 0,23-3 0 0 0,-9-1 32 0 0,1 2-1 0 0,-1 0 1 0 0,36 4 0 0 0,-50-2-18 0 0,-1-1 0 0 0,14-1 0 0 0,-15 0-20 0 0,-1 1 1 0 0,20 1-1 0 0,16 5-13 0 0,-29-3-1 0 0,0 0 0 0 0,0-1 0 0 0,0 0 0 0 0,0-1-1 0 0,0-1 1 0 0,30-6 0 0 0,-28 2-45 0 0,13-3 89 0 0,-1 1 1 0 0,38-4-1 0 0,95 5 204 0 0,-53 4-135 0 0,82 2 60 0 0,-176 2-153 0 0,1 0 0 0 0,-1 2 0 0 0,22 6 0 0 0,-19-4 16 0 0,29 4-1 0 0,-37-10-28 0 0,1 0 1 0 0,0 0 0 0 0,-1-1-1 0 0,1-1 1 0 0,-1 0-1 0 0,19-5 1 0 0,-14 3-1 0 0,-1 0-1 0 0,29-2 1 0 0,25 6 27 0 0,95 12 0 0 0,-66-8-32 0 0,-69-4 0 0 0,-1 1 0 0 0,1 1 0 0 0,34 7 0 0 0,-54-7-3 0 0,2 1 22 0 0,1-1 0 0 0,-1 0 1 0 0,1 0-1 0 0,-1-1 0 0 0,19-1 0 0 0,74-5 61 0 0,-86 6-67 0 0,34 6-1 0 0,-32-3 9 0 0,25 1 0 0 0,44-2 60 0 0,90 1 107 0 0,-69-3-124 0 0,-40-1-37 0 0,133 16-1 0 0,-107-5-15 0 0,138 4 42 0 0,-151-11-42 0 0,-71-4-10 0 0,-1-1-1 0 0,0 0 1 0 0,18-4 0 0 0,8-2 56 0 0,22 0-23 0 0,-31 2-1 0 0,0 2 0 0 0,1 1 1 0 0,42 2-1 0 0,-6 7 80 0 0,1-4 0 0 0,100-6-1 0 0,38-10 134 0 0,31-4 23 0 0,-63 6-134 0 0,-25 2-10 0 0,-143 8-118 0 0,1 1 10 0 0,0 0 1 0 0,0-1-1 0 0,0 0 1 0 0,9-3 0 0 0,-13 4-16 0 0,0-1 0 0 0,0 1-1 0 0,0 0 1 0 0,0-1 0 0 0,-1 1 0 0 0,1-1 0 0 0,0 0 0 0 0,0 1 0 0 0,-1-1 0 0 0,1 0 0 0 0,0 1 0 0 0,-1-1 0 0 0,1 0 0 0 0,0 1 0 0 0,-1-1 0 0 0,1 0 0 0 0,-1 0 0 0 0,1 0 0 0 0,-1 0 0 0 0,0 0 0 0 0,1 0 0 0 0,-1 0 0 0 0,0 1 0 0 0,0-1 0 0 0,0 0 0 0 0,0 0 0 0 0,0 0 0 0 0,0 0 0 0 0,0 0 0 0 0,0-2 0 0 0,3-30-853 0 0,4 30-2655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5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96 150 11056 0 0,'0'0'4120'0'0,"0"-7"-945"0"0,2 1-2370 0 0,-1 0 0 0 0,1 0 0 0 0,1 1-1 0 0,-1-1 1 0 0,4-6 0 0 0,3-1 211 0 0,-1 0 0 0 0,15-16 1 0 0,-18 25-922 0 0,-1 0-1 0 0,1 0 1 0 0,-1 0 0 0 0,1 0 0 0 0,0 1 0 0 0,1-1 0 0 0,-1 1 0 0 0,0 0 0 0 0,1 1 0 0 0,0 0 0 0 0,-1 0 0 0 0,1 0 0 0 0,0 0 0 0 0,0 1 0 0 0,0 0 0 0 0,0 0 0 0 0,1 1 0 0 0,-1 0 0 0 0,0 0 0 0 0,0 0 0 0 0,0 1 0 0 0,9 1 0 0 0,-7 0-75 0 0,-1 0 0 0 0,0 0 0 0 0,0 0 1 0 0,0 1-1 0 0,0 0 0 0 0,0 1 0 0 0,0-1 0 0 0,-1 1 0 0 0,0 1 0 0 0,0-1 0 0 0,0 1 0 0 0,0 0 1 0 0,-1 0-1 0 0,1 1 0 0 0,-1-1 0 0 0,-1 1 0 0 0,8 12 0 0 0,-6-6 6 0 0,-2-1 1 0 0,1 1-1 0 0,-1 1 0 0 0,-1-1 0 0 0,0 0 0 0 0,-1 1 1 0 0,0 0-1 0 0,-1-1 0 0 0,-1 25 0 0 0,-2-2 52 0 0,-2-1 0 0 0,-12 50 0 0 0,-2-13-36 0 0,-2-2-1 0 0,-4-1 1 0 0,-3-1 0 0 0,-57 105-1 0 0,77-160-40 0 0,-1 1-1 0 0,0-1 1 0 0,-1 0 0 0 0,0-1-1 0 0,-1 0 1 0 0,0-1-1 0 0,-22 17 1 0 0,27-23 0 0 0,0-1 0 0 0,0 0 0 0 0,0 0 0 0 0,-1 0 0 0 0,1-1 0 0 0,-1 1 0 0 0,0-1 0 0 0,1-1 1 0 0,-1 1-1 0 0,0-1 0 0 0,0 0 0 0 0,0-1 0 0 0,0 1 0 0 0,0-1 0 0 0,0 0 0 0 0,0-1 0 0 0,0 0 0 0 0,0 1 0 0 0,0-2 0 0 0,0 1 0 0 0,-7-3 0 0 0,12 4 5 0 0,0-1 1 0 0,0 1-1 0 0,1 0 1 0 0,-1 0-1 0 0,0-1 0 0 0,0 1 1 0 0,0-1-1 0 0,0 1 0 0 0,1-1 1 0 0,-1 1-1 0 0,0-1 0 0 0,1 1 1 0 0,-1-1-1 0 0,0 1 1 0 0,1-1-1 0 0,-1 0 0 0 0,1 0 1 0 0,-1 1-1 0 0,1-1 0 0 0,-1 0 1 0 0,1 0-1 0 0,-1 0 0 0 0,1 1 1 0 0,0-1-1 0 0,-1-1 1 0 0,1 0 12 0 0,0 1 1 0 0,1 0 0 0 0,-1 0 0 0 0,0-1 0 0 0,1 1 0 0 0,-1 0 0 0 0,1 0 0 0 0,-1 0 0 0 0,1 0 0 0 0,-1 0 0 0 0,1 0 0 0 0,0 0 0 0 0,0 0 0 0 0,-1 0 0 0 0,1 0 0 0 0,1-1 0 0 0,4-3 97 0 0,-1 1 0 0 0,1 0 0 0 0,0 0 0 0 0,0 0 0 0 0,9-4 0 0 0,2 2-36 0 0,0 0 0 0 0,1 0 0 0 0,0 2 0 0 0,0 0 1 0 0,0 1-1 0 0,0 1 0 0 0,1 0 0 0 0,28 3 0 0 0,-17 1 42 0 0,-1 2-1 0 0,1 1 0 0 0,-1 1 0 0 0,46 17 0 0 0,-50-14-442 0 0,4 1-2966 0 0,0 0 0 0 0,48 9 0 0 0,-40-14-6127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6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154 752 6448 0 0,'-10'5'12398'0'0,"5"-9"-11003"0"0,0 0-855 0 0,2 0-279 0 0,1 0-1 0 0,0-1 1 0 0,-1 1 0 0 0,2-1 0 0 0,-1 0 0 0 0,0 1 0 0 0,1-1 0 0 0,0 0 0 0 0,0 0 0 0 0,1 0-1 0 0,-1-6 1 0 0,-3-15 378 0 0,-8-35 416 0 0,-12-53 482 0 0,-43-148 397 0 0,65 249-1856 0 0,-1 0-1 0 0,2 1 0 0 0,0-2 0 0 0,0 1 0 0 0,1 0 0 0 0,1 0 0 0 0,0 0 0 0 0,1 0 0 0 0,7-24 0 0 0,-8 33-62 0 0,0 0 0 0 0,0 1 0 0 0,1-1 0 0 0,0 1 0 0 0,0-1 0 0 0,0 1 0 0 0,0 0 0 0 0,0 0 0 0 0,1 0 0 0 0,-1 0 0 0 0,1 0 0 0 0,0 0 0 0 0,0 1 0 0 0,0-1 0 0 0,4-1 1 0 0,-2 1-12 0 0,0 0 0 0 0,1 1 0 0 0,-1 0 1 0 0,1 0-1 0 0,-1 1 0 0 0,1-1 1 0 0,0 1-1 0 0,-1 0 0 0 0,9 0 1 0 0,2 2-8 0 0,0-1 0 0 0,-1 2 0 0 0,1 0 0 0 0,0 1 1 0 0,0 1-1 0 0,21 8 0 0 0,-24-8-5 0 0,-1 1 0 0 0,1 1 0 0 0,-1 0 0 0 0,0 0 0 0 0,0 1 0 0 0,-1 1 0 0 0,0 0 0 0 0,0 1 0 0 0,11 11 0 0 0,-14-12-72 0 0,-2 0 0 0 0,1 0 0 0 0,-1 0 0 0 0,10 18 0 0 0,-13-20-537 0 0,0-1 0 0 0,-1 1 0 0 0,2 10 0 0 0,-2-10-942 0 0,-1 0 0 0 0,-1 0 0 0 0,1 0-1 0 0,-1 7 1 0 0,-2 10-6792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2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158 163 4144 0 0,'1'0'97'0'0,"-1"-1"1"0"0,0 0 0 0 0,0 1-1 0 0,0-1 1 0 0,0 1-1 0 0,0-1 1 0 0,0 0-1 0 0,-1 1 1 0 0,1-1 0 0 0,0 1-1 0 0,0-1 1 0 0,0 0-1 0 0,-1 1 1 0 0,1-1-1 0 0,0 1 1 0 0,0-1-1 0 0,-1 1 1 0 0,1-1 0 0 0,-1 1-1 0 0,1-1 1 0 0,0 1-1 0 0,-1-1 1 0 0,-14-12 2837 0 0,12 12-2661 0 0,1-1-1 0 0,0 1 1 0 0,0-1 0 0 0,0 0-1 0 0,0 0 1 0 0,-3-3-1 0 0,1-3 136 0 0,2 5-280 0 0,0-1 1 0 0,0 1-1 0 0,0 0 1 0 0,1 0-1 0 0,-1-1 1 0 0,1 1-1 0 0,0-1 1 0 0,0 1-1 0 0,1-1 1 0 0,-1 0-1 0 0,0-3 1 0 0,1 4 109 0 0,0 0 0 0 0,0 0 0 0 0,0 1 0 0 0,1-1 0 0 0,-1 0 0 0 0,1 1 0 0 0,0-1 0 0 0,-1 1 1 0 0,1-1-1 0 0,0 1 0 0 0,0-1 0 0 0,2-2 0 0 0,12-26 11437 0 0,-13 41-11769 0 0,-1-6 145 0 0,0 1-1 0 0,0 0 0 0 0,-1 0 0 0 0,1-1 1 0 0,-1 1-1 0 0,0 0 0 0 0,-1 0 0 0 0,0 5 1 0 0,-1 12 48 0 0,-6 78 146 0 0,-1-5-161 0 0,3-56 6 0 0,1 41 0 0 0,6 28 28 0 0,-8 187 154 0 0,1-107 116 0 0,6-124-87 0 0,-11 99-1 0 0,-7-19 499 0 0,-6 39-236 0 0,5-103-859 0 0,14-71 454 0 0,-4 2-40 0 0,8-10-233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6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26 5064 0 0,'0'0'16'0'0,"0"0"0"0"0,0 0 1 0 0,-1 0-1 0 0,1 0 0 0 0,0 0 1 0 0,0 0-1 0 0,0 0 0 0 0,0 0 1 0 0,0 0-1 0 0,-1 0 0 0 0,1 0 1 0 0,0 0-1 0 0,0 0 0 0 0,0 0 1 0 0,0 0-1 0 0,0 0 0 0 0,-1 0 1 0 0,1 0-1 0 0,0 0 0 0 0,0 0 1 0 0,0 0-1 0 0,0 0 0 0 0,0 0 1 0 0,-1 0-1 0 0,1 0 0 0 0,0 1 0 0 0,0-1 1 0 0,0 0-1 0 0,0 0 0 0 0,0 0 1 0 0,0 0-1 0 0,0 0 0 0 0,0 0 1 0 0,-1 0-1 0 0,1 1 0 0 0,0-1 1 0 0,0 0-1 0 0,0 0 0 0 0,0 0 1 0 0,0 0-1 0 0,0 0 0 0 0,0 1 1 0 0,0-1-1 0 0,0 0 0 0 0,0 0 1 0 0,0 0-1 0 0,0 0 0 0 0,0 1 0 0 0,0-1 1 0 0,0 0-1 0 0,0 0 0 0 0,10 5 4043 0 0,17 0 3933 0 0,2-4-4699 0 0,30-4-1 0 0,74-14-1537 0 0,-42 4-1315 0 0,-57 9-860 0 0,-1 1-40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7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102 188 19351 0 0,'0'0'1751'0'0,"-1"6"-1406"0"0,-46 207 3289 0 0,8-51-3268 0 0,32-116-617 0 0,4-26-3379 0 0,2-12 489 0 0,-2 10-4772 0 0</inkml:trace>
  <inkml:trace contextRef="#ctx0" brushRef="#br0" timeOffset="1">148 6 19319 0 0,'0'0'1888'0'0,"-9"-4"-1680"0"0,3 2-208 0 0,-2 8 0 0 0,2-1 0 0 0,0 2 0 0 0,1 2 64 0 0,-1 4-8655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7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0 244 17503 0 0,'0'0'1759'0'0,"9"-11"-1598"0"0,16-12-161 0 0,31-21 1952 0 0,-41 33-1582 0 0,-1-1-1 0 0,-1 0 0 0 0,0 0 1 0 0,0-1-1 0 0,20-30 0 0 0,-20 14 627 0 0,-12 28-935 0 0,-1-1 1 0 0,1 0-1 0 0,-1 1 0 0 0,1-1 0 0 0,-1 0 1 0 0,0 1-1 0 0,1-1 0 0 0,-1 0 0 0 0,0 0 1 0 0,0 0-1 0 0,-1 1 0 0 0,1-1 0 0 0,0 0 1 0 0,0 0-1 0 0,-2-2 0 0 0,-4 1 11 0 0,4 3-25 0 0,0 0-1 0 0,0 0 1 0 0,-1 0 0 0 0,1 1-1 0 0,0-1 1 0 0,0 1-1 0 0,0-1 1 0 0,0 1 0 0 0,0 0-1 0 0,0 0 1 0 0,0 0-1 0 0,0 0 1 0 0,0 0 0 0 0,0 0-1 0 0,0 1 1 0 0,1-1-1 0 0,-1 1 1 0 0,0-1 0 0 0,1 1-1 0 0,-1 0 1 0 0,-1 3-1 0 0,-5 5 271 0 0,1 1 0 0 0,-8 16-1 0 0,14-26-315 0 0,-7 14 168 0 0,0 2 1 0 0,1-1-1 0 0,1 1 0 0 0,0 0 1 0 0,1 0-1 0 0,1 1 0 0 0,1-1 1 0 0,0 1-1 0 0,1 0 0 0 0,1 0 1 0 0,3 36-1 0 0,-2-52-164 0 0,1 1 0 0 0,-1 0 0 0 0,1 0 0 0 0,0 0 0 0 0,-1 0 0 0 0,1-1 0 0 0,1 1 0 0 0,-1 0 0 0 0,0-1 0 0 0,0 1 0 0 0,1-1 0 0 0,0 1 0 0 0,-1-1 0 0 0,1 0 1 0 0,0 0-1 0 0,0 0 0 0 0,0 0 0 0 0,5 4 0 0 0,-5-5-49 0 0,0 0 1 0 0,1-1 0 0 0,-1 1 0 0 0,0 0 0 0 0,1-1 0 0 0,-1 1-1 0 0,0-1 1 0 0,1 0 0 0 0,-1 0 0 0 0,0 0 0 0 0,1 0 0 0 0,-1 0-1 0 0,1 0 1 0 0,-1 0 0 0 0,0-1 0 0 0,1 0 0 0 0,-1 1 0 0 0,0-1-1 0 0,0 0 1 0 0,0 0 0 0 0,1 0 0 0 0,2-2 0 0 0,2-2-631 0 0,-1 1 0 0 0,0 0 0 0 0,9-10 0 0 0,5-6-4321 0 0,-15 15 3082 0 0,18-20-6345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7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19351 0 0,'0'0'1751'0'0,"0"2"-1440"0"0,1 47 173 0 0,0 25 1042 0 0,-15 73 354 0 0,0 2-1544 0 0,13-133 12 0 0,1 0 0 0 0,1-1-1 0 0,4 25 1 0 0,-4-35-428 0 0,-1-1-1 0 0,1 0 1 0 0,1 0-1 0 0,-1 0 1 0 0,1 0 0 0 0,-1 0-1 0 0,1 0 1 0 0,0 0 0 0 0,0 0-1 0 0,1-1 1 0 0,-1 1-1 0 0,1-1 1 0 0,0 1 0 0 0,0-1-1 0 0,0 0 1 0 0,0 0 0 0 0,6 3-1 0 0,-8-5-143 0 0,1 0-1 0 0,0 0 1 0 0,0-1-1 0 0,0 1 1 0 0,0-1 0 0 0,0 1-1 0 0,1-1 1 0 0,-1 0-1 0 0,0 0 1 0 0,0 0-1 0 0,4 0 1 0 0,11-2-1299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8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114 321 2304 0 0,'-8'5'130'0'0,"1"1"1"0"0,0-1-1 0 0,0 1 1 0 0,-8 10-1 0 0,7-6 1443 0 0,0 1 1 0 0,0 0-1 0 0,1 1 0 0 0,0-1 0 0 0,1 1 1 0 0,0 1-1 0 0,1-1 0 0 0,-3 14 0 0 0,6-19-1128 0 0,1 0 0 0 0,-1-1-1 0 0,2 1 1 0 0,-1 0-1 0 0,1 0 1 0 0,1 7-1 0 0,-1-11-259 0 0,0-1 0 0 0,0 1 0 0 0,0-1 0 0 0,1 0 0 0 0,0 1 0 0 0,-1-1 0 0 0,1 0 0 0 0,0 1 0 0 0,0-1 0 0 0,0 0 0 0 0,0 0 0 0 0,0 0 0 0 0,1 0 0 0 0,-1 0 0 0 0,1 0 0 0 0,-1 0-1 0 0,1 0 1 0 0,0-1 0 0 0,0 1 0 0 0,3 2 0 0 0,-3-4-64 0 0,-1 1 0 0 0,1-1 0 0 0,0 1-1 0 0,0-1 1 0 0,0 0 0 0 0,0 1 0 0 0,0-1-1 0 0,0 0 1 0 0,0 0 0 0 0,0-1 0 0 0,0 1 0 0 0,0 0-1 0 0,0-1 1 0 0,-1 1 0 0 0,1-1 0 0 0,0 1-1 0 0,0-1 1 0 0,2-1 0 0 0,3-2 79 0 0,-1 1-1 0 0,1-1 1 0 0,8-8 0 0 0,-1 0-43 0 0,0-2 0 0 0,-2 1 0 0 0,1-2 0 0 0,-2 1 0 0 0,0-2 1 0 0,-1 1-1 0 0,9-19 0 0 0,48-122 164 0 0,-28 38 165 0 0,-35 101-176 0 0,-1 0 0 0 0,0 0 0 0 0,-1 0-1 0 0,-1 0 1 0 0,-1-20 0 0 0,0 35-228 0 0,0 0 0 0 0,0 0 0 0 0,-1 0 0 0 0,1 0 0 0 0,-1 0 0 0 0,0 0 0 0 0,-1-3 0 0 0,2 4-72 0 0,0 1 0 0 0,0 0-1 0 0,0 0 1 0 0,-1-1 0 0 0,1 1 0 0 0,0 0 0 0 0,0 0-1 0 0,0-1 1 0 0,-1 1 0 0 0,1 0 0 0 0,0 0-1 0 0,0 0 1 0 0,-1-1 0 0 0,1 1 0 0 0,0 0-1 0 0,-1 0 1 0 0,1 0 0 0 0,0 0 0 0 0,-1 0 0 0 0,1 0-1 0 0,0 0 1 0 0,-1 0 0 0 0,0 0 0 0 0,1 0 0 0 0,-1 0 0 0 0,1 0 1 0 0,-1 0-1 0 0,0 1 0 0 0,1-1 0 0 0,-1 0 0 0 0,1 1 0 0 0,-1-1 1 0 0,1 0-1 0 0,-1 1 0 0 0,1-1 0 0 0,-1 1 0 0 0,1-1 0 0 0,-1 1 1 0 0,1 0-1 0 0,-6 6 1 0 0,1 0 0 0 0,1 0 1 0 0,0 0-1 0 0,0 1 1 0 0,0 0-1 0 0,1 0 0 0 0,-4 14 1 0 0,-11 64 54 0 0,14-63-62 0 0,-4 16-791 0 0,2 1 0 0 0,2-1 0 0 0,1 1 0 0 0,4 54 0 0 0,2-64-1390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8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286 295 10592 0 0,'0'0'818'0'0,"-9"2"-324"0"0,-39 19 4507 0 0,19-4-4105 0 0,-49 36 0 0 0,68-44-706 0 0,0 0 0 0 0,1 1 0 0 0,0 0 1 0 0,0 0-1 0 0,1 1 0 0 0,1 0 0 0 0,-1 0 0 0 0,-6 15 1 0 0,8-11 53 0 0,-1-1 1 0 0,2 1-1 0 0,0 0 1 0 0,1 0 0 0 0,0 0-1 0 0,-2 29 1 0 0,6-38-135 0 0,0 0 1 0 0,0 1 0 0 0,0-1 0 0 0,1 0 0 0 0,0 1 0 0 0,0-1-1 0 0,1 0 1 0 0,0 0 0 0 0,0 0 0 0 0,0 0 0 0 0,5 8-1 0 0,-6-12-76 0 0,1 0-1 0 0,-1 0 0 0 0,0 0 1 0 0,1 0-1 0 0,-1 0 0 0 0,1-1 1 0 0,0 1-1 0 0,0-1 0 0 0,0 1 1 0 0,-1-1-1 0 0,1 0 0 0 0,1 1 1 0 0,-1-1-1 0 0,0 0 0 0 0,0 0 0 0 0,0-1 1 0 0,0 1-1 0 0,1 0 0 0 0,-1-1 1 0 0,0 1-1 0 0,1-1 0 0 0,-1 0 1 0 0,0 0-1 0 0,1 0 0 0 0,-1 0 1 0 0,0 0-1 0 0,1 0 0 0 0,-1-1 1 0 0,0 1-1 0 0,1-1 0 0 0,-1 0 1 0 0,0 0-1 0 0,3-1 0 0 0,7-4 91 0 0,1 0-1 0 0,-2-1 1 0 0,1 0 0 0 0,-1-1-1 0 0,0 0 1 0 0,-1-1-1 0 0,0 0 1 0 0,0-1-1 0 0,-1 0 1 0 0,0-1-1 0 0,-1 0 1 0 0,10-16 0 0 0,0-4 158 0 0,-2 0 0 0 0,0-2 1 0 0,16-52-1 0 0,-19 49-49 0 0,-6 18-44 0 0,-1 1 0 0 0,4-20 0 0 0,-3 1 111 0 0,14-96 680 0 0,-18 108-764 0 0,1-36 67 0 0,-4 53-138 0 0,0 0 0 0 0,-1 0 0 0 0,0 0 0 0 0,0 1 0 0 0,-1-1-1 0 0,-3-10 1 0 0,5 17-133 0 0,0 0 0 0 0,0 0 0 0 0,0-1 0 0 0,0 1-1 0 0,0 0 1 0 0,0-1 0 0 0,0 1 0 0 0,-1 0 0 0 0,1 0-1 0 0,0 0 1 0 0,0-1 0 0 0,0 1 0 0 0,-1 0 0 0 0,1 0-1 0 0,0 0 1 0 0,0-1 0 0 0,0 1 0 0 0,-1 0 0 0 0,1 0-1 0 0,0 0 1 0 0,0 0 0 0 0,-1 0 0 0 0,1-1 0 0 0,0 1-1 0 0,-1 0 1 0 0,1 0 0 0 0,0 0 0 0 0,0 0 0 0 0,-1 0 0 0 0,1 0-1 0 0,0 0 1 0 0,0 0 0 0 0,-1 0 0 0 0,1 0 0 0 0,0 0-1 0 0,-1 0 1 0 0,1 0 0 0 0,0 1 0 0 0,0-1 0 0 0,-1 0-1 0 0,1 0 1 0 0,0 0 0 0 0,0 0 0 0 0,-1 0 0 0 0,1 0-1 0 0,0 1 1 0 0,0-1 0 0 0,-1 0 0 0 0,1 0 0 0 0,0 0-1 0 0,0 1 1 0 0,0-1 0 0 0,0 0 0 0 0,-1 0 0 0 0,1 1-1 0 0,0-1 1 0 0,0 0 0 0 0,0 0 0 0 0,0 1 0 0 0,0-1-1 0 0,-11 18-276 0 0,5-3 246 0 0,1 0-1 0 0,1 1 0 0 0,0-1 1 0 0,1 1-1 0 0,0 0 1 0 0,0 18-1 0 0,4 99 330 0 0,-1-125-282 0 0,2 35 19 0 0,2-1 0 0 0,19 84 0 0 0,-17-103-5 0 0,1 0-1 0 0,2 0 1 0 0,0-1-1 0 0,1 0 0 0 0,1 0 1 0 0,26 36-1 0 0,-33-52-24 0 0,1-1 0 0 0,0 1 0 0 0,0-1 0 0 0,1-1 0 0 0,-1 1 0 0 0,1-1 0 0 0,0 0 0 0 0,0 0 0 0 0,0 0 0 0 0,1-1 0 0 0,9 3 0 0 0,-12-4-6 0 0,1-1 0 0 0,-1 1 0 0 0,1-1 0 0 0,0-1 0 0 0,0 1 0 0 0,0-1 0 0 0,0 1 0 0 0,-1-1 0 0 0,1-1 0 0 0,0 1 0 0 0,0-1 0 0 0,0 0 0 0 0,-1 0 1 0 0,1 0-1 0 0,0-1 0 0 0,-1 1 0 0 0,8-5 0 0 0,0-1 11 0 0,-2 0 1 0 0,1 0-1 0 0,-1-1 1 0 0,0-1 0 0 0,0 0-1 0 0,-1 0 1 0 0,0-1-1 0 0,-1 0 1 0 0,0 0 0 0 0,-1-1-1 0 0,0 0 1 0 0,-1 0-1 0 0,0-1 1 0 0,0 0-1 0 0,3-12 1 0 0,-8 23-23 0 0,-1-1 0 0 0,1 1 0 0 0,-1 0 0 0 0,0 0 1 0 0,1 0-1 0 0,-1-1 0 0 0,0 1 0 0 0,0 0 0 0 0,0 0 0 0 0,0-1 0 0 0,0 1 0 0 0,0 0 0 0 0,0 0 1 0 0,0-1-1 0 0,0 1 0 0 0,0 0 0 0 0,-1 0 0 0 0,1 0 0 0 0,-1-1 0 0 0,1 1 0 0 0,-1 0 0 0 0,1 0 1 0 0,-1 0-1 0 0,0 0 0 0 0,1 0 0 0 0,-1 0 0 0 0,0 0 0 0 0,0 0 0 0 0,0 0 0 0 0,0 0 0 0 0,0 0 1 0 0,0 1-1 0 0,0-1 0 0 0,0 0 0 0 0,0 1 0 0 0,0-1 0 0 0,0 1 0 0 0,0-1 0 0 0,-1 1 0 0 0,1-1 0 0 0,0 1 1 0 0,0 0-1 0 0,0-1 0 0 0,-1 1 0 0 0,-1 0 0 0 0,-2 0 0 0 0,0 0 0 0 0,-1 0 0 0 0,1 0 0 0 0,0 0 0 0 0,0 1-1 0 0,0 0 1 0 0,0 0 0 0 0,1 1 0 0 0,-1-1 0 0 0,-6 4 0 0 0,-12 7-97 0 0,0 2-1 0 0,-24 18 1 0 0,35-23 27 0 0,1 0 0 0 0,0 1 0 0 0,1 1 0 0 0,0 0 0 0 0,-12 18 0 0 0,31-25-186 0 0,-3-3 256 0 0,1 0 0 0 0,0-1 0 0 0,-1 0 0 0 0,1 0 0 0 0,-1-1 0 0 0,1 0 0 0 0,-1 0 0 0 0,7-2 0 0 0,9-2 0 0 0,160-30-6581 0 0,-151 30 3658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9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18 926 7832 0 0,'1'0'12663'0'0,"1"-7"-10448"0"0,4-40 1620 0 0,-1-24-2245 0 0,0-38 198 0 0,-16-182 0 0 0,3 222-1788 0 0,-8-152 0 0 0,15 209 0 0 0,1 0 0 0 0,0 1 0 0 0,1 0 0 0 0,2-13 0 0 0,-3 22 0 0 0,0 0 0 0 0,1 0 0 0 0,-1 0 0 0 0,1 0 0 0 0,-1 0 0 0 0,1 0 0 0 0,0 0 0 0 0,0 0 0 0 0,0 0 0 0 0,0 0 0 0 0,0 1 0 0 0,1-1 0 0 0,-1 0 0 0 0,0 1 0 0 0,1-1 0 0 0,-1 1 0 0 0,1 0 0 0 0,0-1 0 0 0,-1 1 0 0 0,1 0 0 0 0,0 0 0 0 0,0 0 0 0 0,2-1 0 0 0,-3 2 0 0 0,1 0 0 0 0,0-1 0 0 0,-1 1 0 0 0,1 0 0 0 0,0 0 0 0 0,-1 0 0 0 0,1 1 0 0 0,0-1 0 0 0,-1 0 0 0 0,1 1 0 0 0,-1-1 0 0 0,1 1 0 0 0,0-1 0 0 0,-1 1 0 0 0,1 0 0 0 0,-1 0 0 0 0,2 1 0 0 0,25 20 0 0 0,-19-14 0 0 0,-1-1 4 0 0,0 1 0 0 0,-1 0-1 0 0,0 0 1 0 0,0 0 0 0 0,-1 1 0 0 0,0 0-1 0 0,-1 0 1 0 0,0 1 0 0 0,8 19 0 0 0,-2 5-86 0 0,12 57 1 0 0,-22-84 55 0 0,2 7-512 0 0,-2-1-1 0 0,1 1 0 0 0,-2 14 0 0 0,-2 19-8311 0 0,-1-19-17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19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23039 0 0,'0'0'2528'0'0,"9"-2"-2096"0"0,2-1 64 0 0,4 1 16 0 0,4-3 0 0 0,3 3-416 0 0,4-3-96 0 0,2-1 0 0 0,4-1 0 0 0,-2 0-2024 0 0,1-1-432 0 0</inkml:trace>
  <inkml:trace contextRef="#ctx0" brushRef="#br0" timeOffset="1">578 0 24879 0 0,'-19'16'1727'0'0,"5"-4"-1198"0"0,-22 22 0 0 0,33-30-356 0 0,0 0 0 0 0,-1 0 0 0 0,2 0 0 0 0,-1 1 0 0 0,0-1 0 0 0,1 1 0 0 0,0 0 0 0 0,0 0 0 0 0,0 0 0 0 0,-1 8 0 0 0,2-12-142 0 0,1 1 0 0 0,0-1-1 0 0,0 1 1 0 0,0-1 0 0 0,0 1 0 0 0,1 0-1 0 0,-1-1 1 0 0,0 1 0 0 0,1-1 0 0 0,-1 1 0 0 0,1-1-1 0 0,-1 1 1 0 0,1-1 0 0 0,0 0 0 0 0,-1 1-1 0 0,1-1 1 0 0,0 0 0 0 0,0 1 0 0 0,0-1-1 0 0,0 0 1 0 0,0 0 0 0 0,0 0 0 0 0,1 0 0 0 0,-1 0-1 0 0,0 0 1 0 0,2 1 0 0 0,4 2 226 0 0,1 0 1 0 0,0 0-1 0 0,14 4 0 0 0,4 3 27 0 0,-25-11-284 0 0,0 1 0 0 0,1 0 0 0 0,-1 0 0 0 0,0 0 0 0 0,1 0 0 0 0,-1 0 0 0 0,0 0 0 0 0,0 0 0 0 0,0 0 0 0 0,0 1 0 0 0,0-1 0 0 0,0 0 0 0 0,0 1 0 0 0,-1-1 0 0 0,1 1 0 0 0,0-1 0 0 0,-1 0 0 0 0,1 1 0 0 0,-1 0 0 0 0,1 1 0 0 0,-1 0 0 0 0,0 0 0 0 0,0 0 0 0 0,0 0 0 0 0,-1 0 0 0 0,1-1 0 0 0,-1 1 0 0 0,1 0 0 0 0,-1 0 0 0 0,0-1 0 0 0,-2 5 0 0 0,-3 3 0 0 0,0 0 0 0 0,0-1 0 0 0,-1 1 0 0 0,-12 11 0 0 0,7-6-520 0 0,3-6-2217 0 0,1 0-1 0 0,-14 11 1 0 0,9-10-7130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4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307 278 13104 0 0,'-23'-10'1361'0'0,"20"9"-1299"0"0,-1 0 0 0 0,1-1 0 0 0,0 1 0 0 0,0-1 0 0 0,0 1 0 0 0,0-1 0 0 0,-3-3 0 0 0,-10-9 953 0 0,12 12-687 0 0,0-1 0 0 0,0 0 0 0 0,0-1-1 0 0,0 1 1 0 0,1-1 0 0 0,0 1 0 0 0,0-1-1 0 0,-5-8 1 0 0,-2-3 1606 0 0,9 14-1843 0 0,1 1 0 0 0,-1-1 0 0 0,0 1 0 0 0,1-1 0 0 0,-1 0 0 0 0,1 0-1 0 0,-1 1 1 0 0,1-1 0 0 0,0 0 0 0 0,-1 0 0 0 0,1 1 0 0 0,0-1 0 0 0,-1 0 0 0 0,1 0 0 0 0,0 0-1 0 0,0 1 1 0 0,0-1 0 0 0,0 0 0 0 0,0 0 0 0 0,0 0 0 0 0,0 0 0 0 0,0 0 0 0 0,0 1-1 0 0,0-1 1 0 0,0-1 0 0 0,3-4 121 0 0,-1 0-1 0 0,1 0 1 0 0,0 1-1 0 0,0-1 1 0 0,1 1-1 0 0,-1 0 1 0 0,1 0 0 0 0,0 0-1 0 0,7-6 1 0 0,-8 8-128 0 0,9-8 102 0 0,1 0-1 0 0,0 0 0 0 0,1 1 1 0 0,0 1-1 0 0,0 0 0 0 0,1 1 1 0 0,0 1-1 0 0,18-6 0 0 0,-25 10-151 0 0,0 1 1 0 0,0 0-1 0 0,0 0 0 0 0,0 0 1 0 0,1 1-1 0 0,-1 1 0 0 0,1-1 0 0 0,-1 1 1 0 0,1 1-1 0 0,-1 0 0 0 0,11 2 1 0 0,-15-2-28 0 0,0 0 0 0 0,-1 0 0 0 0,1 0 0 0 0,0 1 1 0 0,0 0-1 0 0,-1-1 0 0 0,1 1 0 0 0,-1 1 0 0 0,0-1 1 0 0,0 0-1 0 0,1 1 0 0 0,-2 0 0 0 0,1 0 0 0 0,0 0 1 0 0,0 0-1 0 0,-1 0 0 0 0,0 0 0 0 0,1 1 0 0 0,-1-1 1 0 0,-1 1-1 0 0,1-1 0 0 0,0 1 0 0 0,-1 0 0 0 0,0 0 1 0 0,1 4-1 0 0,0 4 9 0 0,-1-1 1 0 0,-1 1 0 0 0,0-1-1 0 0,0 1 1 0 0,-1-1-1 0 0,0 1 1 0 0,-1-1 0 0 0,-1 0-1 0 0,0 0 1 0 0,-4 12-1 0 0,-6 11 58 0 0,-33 59 0 0 0,44-89-73 0 0,-26 48 59 0 0,-37 51 0 0 0,54-87-47 0 0,-2 0-1 0 0,0-1 0 0 0,-1-1 0 0 0,0 0 0 0 0,-1-1 1 0 0,0 0-1 0 0,-20 11 0 0 0,0-5 6 0 0,-62 25 1 0 0,-12 5 8 0 0,94-39-27 0 0,15-10 0 0 0,0 1-1 0 0,0-1 1 0 0,0 0-1 0 0,0 1 1 0 0,0-1-1 0 0,0 0 1 0 0,0 0-1 0 0,0 1 1 0 0,0-1-1 0 0,0 0 0 0 0,0 0 1 0 0,1 1-1 0 0,-1-1 1 0 0,0 0-1 0 0,0 0 1 0 0,0 1-1 0 0,0-1 1 0 0,0 0-1 0 0,1 0 1 0 0,-1 1-1 0 0,0-1 1 0 0,0 0-1 0 0,0 0 1 0 0,0 0-1 0 0,1 1 1 0 0,-1-1-1 0 0,0 0 1 0 0,0 0-1 0 0,1 0 1 0 0,-1 0-1 0 0,0 0 1 0 0,0 1-1 0 0,1-1 1 0 0,-1 0-1 0 0,0 0 1 0 0,0 0-1 0 0,1 0 1 0 0,-1 0-1 0 0,0 0 1 0 0,1 0-1 0 0,-1 0-5 0 0,5 2-40 0 0,0-1 0 0 0,0 0-1 0 0,0 0 1 0 0,0 0-1 0 0,0-1 1 0 0,0 1 0 0 0,0-1-1 0 0,7-1 1 0 0,42-7 4 0 0,-34 4 223 0 0,209-20 1368 0 0,-166 19-1369 0 0,-33 4-621 0 0,0 2 0 0 0,-1 1-1 0 0,58 12 1 0 0,-46-7-1375 0 0,-2 0-7659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4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25 696 5064 0 0,'0'0'389'0'0,"0"16"1367"0"0,3 6 10533 0 0,-4-28-8348 0 0,-2-4-2945 0 0,1-1-617 0 0,0 0-1 0 0,0-19 1 0 0,0-3-383 0 0,-9-165 1534 0 0,8 101-1012 0 0,2-35 506 0 0,2 113-819 0 0,1 0 0 0 0,1 0 0 0 0,0 0-1 0 0,12-33 1 0 0,-14 47-281 0 0,1 1 0 0 0,0 0 0 0 0,0-1 0 0 0,0 1 0 0 0,0 0 0 0 0,1 0 0 0 0,-1 0 0 0 0,1 0 0 0 0,0 1 0 0 0,1-1 0 0 0,-1 1 0 0 0,0 0 0 0 0,1 0 0 0 0,0 0 0 0 0,0 0 0 0 0,0 1 0 0 0,0-1 0 0 0,0 1 0 0 0,0 0 0 0 0,1 0 0 0 0,-1 1 0 0 0,0-1 0 0 0,1 1 0 0 0,0 0 0 0 0,4 0 0 0 0,0 0 76 0 0,1 1 0 0 0,-1 0 0 0 0,0 1 0 0 0,1 0 0 0 0,-1 1-1 0 0,0-1 1 0 0,0 2 0 0 0,12 4 0 0 0,-8-3-33 0 0,-1 2-1 0 0,0 0 1 0 0,0 1 0 0 0,0 0-1 0 0,11 9 1 0 0,-17-11-90 0 0,0 0 1 0 0,-1 1-1 0 0,1-1 0 0 0,-1 1 1 0 0,-1 0-1 0 0,1 1 1 0 0,3 7-1 0 0,-4-8-390 0 0,-1 1 0 0 0,0 0 0 0 0,0 0 0 0 0,-1 0 0 0 0,0 0 0 0 0,0 0 0 0 0,-1 0 0 0 0,1 1 0 0 0,-2-1 0 0 0,1 1 0 0 0,-2 11 0 0 0,-5 20-1845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31:03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52 4144 0 0,'0'0'319'0'0,"-2"-13"7689"0"0,1 8-7769 0 0,-2-20 7754 0 0,3 19-3053 0 0,-2 10-3557 0 0,-13 18 2743 0 0,14-27-3882 0 0,2-14 76 0 0,-1 18-61 0 0,0-3 63 0 0,0 6-199 0 0,0 0-176 0 0,-2 23 53 0 0,1-19 0 0 0,0 0 0 0 0,1 0 0 0 0,0 12 0 0 0,11 262 0 0 0,-40 468 53 0 0,27-706-107 0 0,-13 294-444 0 0,18-238 1397 0 0,-6-24-899 0 0,2-64 0 0 0,1 0 0 0 0,-2 0 0 0 0,0 0 0 0 0,-4 15 0 0 0,-3 13 0 0 0,7-34 0 0 0,-1-5 0 0 0,3 1-4 0 0,-1 0 0 0 0,1-1 0 0 0,0 1 0 0 0,0 0 1 0 0,-1 0-1 0 0,1 0 0 0 0,0 0 0 0 0,0 0 0 0 0,0-1 0 0 0,-1 1 0 0 0,1 0 0 0 0,0 0 0 0 0,0 0 1 0 0,0-1-1 0 0,0 1 0 0 0,0 0 0 0 0,-1 0 0 0 0,1-1 0 0 0,0 1 0 0 0,0 0 0 0 0,0 0 0 0 0,0-1 1 0 0,0 1-1 0 0,0 0 0 0 0,0 0 0 0 0,0-1 0 0 0,0 1 0 0 0,0 0 0 0 0,0-1 0 0 0,0 1 1 0 0,0 0-1 0 0,0 0 0 0 0,0-1 0 0 0,0 1 0 0 0,0 0 0 0 0,0 0 0 0 0,0-1 0 0 0,1 1 0 0 0,-1 0-43 0 0,0-1-179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5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0,'0'0'439'0'0,"1"1"62"0"0,3 1-376 0 0,1 0-1 0 0,-1 0 1 0 0,1 0-1 0 0,-1-1 1 0 0,1 0-1 0 0,-1 1 1 0 0,1-2-1 0 0,0 1 1 0 0,6 0-1 0 0,47-3-158 0 0,-34 1 446 0 0,51-5 807 0 0,22 0-833 0 0,4 6-1770 0 0,-76 2 872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5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31 323 16727 0 0,'-6'-15'1682'0'0,"6"10"414"0"0,-1 31-473 0 0,-8 43 0 0 0,5-43-1739 0 0,-2 44 0 0 0,4-39 95 0 0,1-24-106 0 0,0 1 0 0 0,1-1-1 0 0,0 0 1 0 0,0 0 0 0 0,0 1 0 0 0,1-1 0 0 0,0 0-1 0 0,1 0 1 0 0,2 8 0 0 0,0-9-1892 0 0</inkml:trace>
  <inkml:trace contextRef="#ctx0" brushRef="#br0" timeOffset="1">132 30 5064 0 0,'-3'-12'448'0'0,"-5"-6"14655"0"0,-1 23-15007 0 0,1 3-5607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5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1 402 5064 0 0,'1'-1'7194'0'0,"9"-6"-3786"0"0,-2-2-2367 0 0,1 1 0 0 0,0 0 0 0 0,0 1 0 0 0,13-8 0 0 0,-12 9-686 0 0,-1-1-1 0 0,-1 1 1 0 0,1-1 0 0 0,-1-1 0 0 0,12-14-1 0 0,-18 19-295 0 0,10-15 624 0 0,-12 17-672 0 0,0 1 0 0 0,0 0 0 0 0,0-1 1 0 0,0 1-1 0 0,1 0 0 0 0,-1-1 1 0 0,0 1-1 0 0,0 0 0 0 0,0-1 1 0 0,0 1-1 0 0,0 0 0 0 0,0-1 1 0 0,-1 1-1 0 0,1 0 0 0 0,0-1 1 0 0,0 1-1 0 0,0 0 0 0 0,0-1 0 0 0,0 1 1 0 0,0 0-1 0 0,-1-1 0 0 0,1 1 1 0 0,0 0-1 0 0,0-1 0 0 0,0 1 1 0 0,-1 0-1 0 0,1 0 0 0 0,0-1 1 0 0,0 1-1 0 0,-1 0 0 0 0,1 0 0 0 0,0 0 1 0 0,-1-1-1 0 0,1 1 0 0 0,0 0 1 0 0,0 0-1 0 0,-1 0 0 0 0,1 0 1 0 0,0 0-1 0 0,-1 0 0 0 0,1-1 1 0 0,0 1-1 0 0,-1 0 0 0 0,1 0 0 0 0,-1 0 1 0 0,1 0-1 0 0,0 0 0 0 0,-1 0 1 0 0,1 0-1 0 0,0 1 0 0 0,-1-1 1 0 0,1 0-1 0 0,-1 0 0 0 0,-2 0 50 0 0,-1 1 0 0 0,1 0-1 0 0,0-1 1 0 0,-1 1-1 0 0,1 1 1 0 0,0-1 0 0 0,-1 0-1 0 0,1 1 1 0 0,0-1 0 0 0,0 1-1 0 0,0 0 1 0 0,0 0 0 0 0,1 1-1 0 0,-1-1 1 0 0,1 0 0 0 0,-1 1-1 0 0,1-1 1 0 0,0 1 0 0 0,0 0-1 0 0,0 0 1 0 0,-3 5 0 0 0,0 2 68 0 0,-1 0 1 0 0,2 0-1 0 0,-1 1 1 0 0,2 0 0 0 0,-5 15-1 0 0,6-16-57 0 0,1 0 0 0 0,-1 1 0 0 0,1 14 0 0 0,1-20-55 0 0,0-1 0 0 0,1 0-1 0 0,-1 0 1 0 0,1 1 0 0 0,0-1-1 0 0,0 0 1 0 0,1 0 0 0 0,-1 0-1 0 0,1 0 1 0 0,0 0 0 0 0,2 3-1 0 0,-3-5-55 0 0,0-1 0 0 0,1 1 0 0 0,-1-1 0 0 0,1 1 0 0 0,-1-1 0 0 0,1 0 0 0 0,-1 0-1 0 0,1 0 1 0 0,0 0 0 0 0,-1 0 0 0 0,1 0 0 0 0,0 0 0 0 0,0-1 0 0 0,0 1 0 0 0,0-1 0 0 0,0 1 0 0 0,0-1-1 0 0,-1 0 1 0 0,1 0 0 0 0,0 1 0 0 0,0-1 0 0 0,0-1 0 0 0,0 1 0 0 0,0 0 0 0 0,0 0 0 0 0,0-1 0 0 0,0 1-1 0 0,0-1 1 0 0,0 0 0 0 0,3-1 0 0 0,1-1-518 0 0,1 0 0 0 0,-1 0 0 0 0,1-1 0 0 0,-1 0 0 0 0,0 0-1 0 0,10-10 1 0 0,2-3-7506 0 0</inkml:trace>
  <inkml:trace contextRef="#ctx0" brushRef="#br0" timeOffset="1">400 1 5984 0 0,'0'0'464'0'0,"1"1"129"0"0,2 3 941 0 0,-1-1 0 0 0,0 1 0 0 0,0 0 0 0 0,0 0 0 0 0,1 7 0 0 0,5 26 2431 0 0,-5 35-1912 0 0,-8 33-692 0 0,1-42-890 0 0,4-46-406 0 0,-2 70 248 0 0,3-75-304 0 0,0 0-1 0 0,1 1 1 0 0,0-2-1 0 0,1 1 1 0 0,5 14 0 0 0,-7-24-110 0 0,0 0 1 0 0,0 0 0 0 0,0 0 0 0 0,0 0-1 0 0,0 0 1 0 0,1-1 0 0 0,-1 1 0 0 0,1 0 0 0 0,-1-1-1 0 0,1 1 1 0 0,0-1 0 0 0,-1 1 0 0 0,1-1-1 0 0,3 2 1 0 0,18 5-6815 0 0,-8-7-31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82 225 5064 0 0,'-5'3'2'0'0,"0"0"0"0"0,0 0 0 0 0,0 1 0 0 0,0-1 0 0 0,1 1 0 0 0,-1 0 0 0 0,-4 6 0 0 0,5-4 1026 0 0,-1 0-1 0 0,1 1 1 0 0,0-1 0 0 0,1 1-1 0 0,-1 0 1 0 0,1 0 0 0 0,1 0-1 0 0,-1 1 1 0 0,1-1 0 0 0,1 1 0 0 0,-1-1-1 0 0,1 1 1 0 0,0 0 0 0 0,1 8-1 0 0,0-14-917 0 0,0 0 0 0 0,0 0 0 0 0,1 0-1 0 0,-1 1 1 0 0,1-1 0 0 0,-1 0 0 0 0,1 0-1 0 0,-1 0 1 0 0,1-1 0 0 0,0 1-1 0 0,0 0 1 0 0,0 0 0 0 0,0 0 0 0 0,1-1-1 0 0,-1 1 1 0 0,0 0 0 0 0,1-1 0 0 0,-1 1-1 0 0,1-1 1 0 0,-1 0 0 0 0,1 1 0 0 0,0-1-1 0 0,0 0 1 0 0,-1 0 0 0 0,1 0-1 0 0,0 0 1 0 0,0 0 0 0 0,0-1 0 0 0,0 1-1 0 0,0-1 1 0 0,0 1 0 0 0,0-1 0 0 0,0 0-1 0 0,0 1 1 0 0,0-1 0 0 0,0 0 0 0 0,1-1-1 0 0,-1 1 1 0 0,0 0 0 0 0,0 0 0 0 0,0-1-1 0 0,0 1 1 0 0,0-1 0 0 0,0 0-1 0 0,3-1 1 0 0,8-5 65 0 0,0-1-1 0 0,0 0 1 0 0,-1-1 0 0 0,0 0-1 0 0,0-1 1 0 0,-1-1 0 0 0,-1 1-1 0 0,0-2 1 0 0,0 1-1 0 0,-1-2 1 0 0,13-22 0 0 0,-11 16 90 0 0,-1-1 0 0 0,-1 0 0 0 0,-1-1 0 0 0,-1 1 0 0 0,-1-2 0 0 0,-1 1 0 0 0,4-32 0 0 0,-8 1 79 0 0,-1 34 40 0 0,0 18-360 0 0,0-1 0 0 0,0 1 1 0 0,1 0-1 0 0,-1 0 0 0 0,0-1 0 0 0,0 1 0 0 0,0 0 0 0 0,0 0 1 0 0,0-1-1 0 0,0 1 0 0 0,0 0 0 0 0,0 0 0 0 0,0-1 0 0 0,-1 1 1 0 0,1 0-1 0 0,0 0 0 0 0,0-1 0 0 0,0 1 0 0 0,0 0 0 0 0,0 0 1 0 0,0-1-1 0 0,0 1 0 0 0,-1 0 0 0 0,1 0 0 0 0,0 0 0 0 0,0-1 1 0 0,0 1-1 0 0,0 0 0 0 0,-1 0 0 0 0,1 0 0 0 0,0-1 0 0 0,-7 7 365 0 0,-3 13-319 0 0,5-2-81 0 0,0 0 0 0 0,1 1 0 0 0,0-1 0 0 0,0 23 0 0 0,0 72-1126 0 0,5-97-65 0 0,-1 0 0 0 0,6 26 0 0 0,-1-24-520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7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334 348 4144 0 0,'-8'-11'-129'0'0,"4"5"1765"0"0,0 1 0 0 0,0-1 0 0 0,-1 1 0 0 0,1 0 0 0 0,-1 0 0 0 0,-7-4 1 0 0,6 5-1021 0 0,0 0 1 0 0,0 0-1 0 0,-1 0 1 0 0,1 1-1 0 0,-1 0 1 0 0,-10-2 0 0 0,13 4-527 0 0,0 0 1 0 0,0 0 0 0 0,0 1 0 0 0,0 0 0 0 0,0 0 0 0 0,0 0-1 0 0,0 0 1 0 0,0 0 0 0 0,0 1 0 0 0,0 0 0 0 0,0 0 0 0 0,1 0 0 0 0,-7 2-1 0 0,6-1-42 0 0,-3 1-12 0 0,0 0 0 0 0,0 0 0 0 0,1 1 0 0 0,-1-1 0 0 0,1 2 0 0 0,0-1 0 0 0,-11 10 0 0 0,6-3-27 0 0,1 1 0 0 0,-1 1 0 0 0,2 0 0 0 0,0 0 0 0 0,0 1 0 0 0,2 0 0 0 0,-1 0-1 0 0,-7 24 1 0 0,11-24-2 0 0,-6 28 1 0 0,9-38 10 0 0,1 1 0 0 0,-1-1 1 0 0,1 1-1 0 0,0 0 0 0 0,1-1 1 0 0,-1 1-1 0 0,1-1 0 0 0,0 1 1 0 0,0-1-1 0 0,3 7 0 0 0,-4-10-3 0 0,1 0-1 0 0,-1 0 1 0 0,1 1-1 0 0,-1-1 1 0 0,1 0-1 0 0,0 0 1 0 0,0 0-1 0 0,0 0 0 0 0,0 0 1 0 0,0 0-1 0 0,0 0 1 0 0,0 0-1 0 0,0 0 1 0 0,0 0-1 0 0,0-1 1 0 0,0 1-1 0 0,0 0 1 0 0,1-1-1 0 0,-1 1 0 0 0,2 0 1 0 0,-1-1 19 0 0,0 0 1 0 0,0 0-1 0 0,0 0 1 0 0,0 0-1 0 0,0 0 0 0 0,0 0 1 0 0,0 0-1 0 0,0-1 1 0 0,0 1-1 0 0,0-1 1 0 0,0 1-1 0 0,2-2 0 0 0,2 0 63 0 0,-1-1 0 0 0,0 1 0 0 0,-1-1 0 0 0,1-1 0 0 0,-1 1 0 0 0,1-1 0 0 0,-1 1 0 0 0,7-9 0 0 0,4-8 218 0 0,-2-2 0 0 0,0 1 0 0 0,-1-2 0 0 0,16-41-1 0 0,23-100 1330 0 0,-46 146-1438 0 0,0 1-28 0 0,34-143 1556 0 0,-38 122-806 0 0,-1 37-251 0 0,-3 9-443 0 0,-2 10-196 0 0,0 0 0 0 0,2 1 0 0 0,0-1 1 0 0,-1 23-1 0 0,3-33-15 0 0,-2 34 277 0 0,4 78-1 0 0,1-94-409 0 0,1-1 1 0 0,2 0-1 0 0,0 0 1 0 0,13 32-1 0 0,-16-51 117 0 0,1 1 0 0 0,-1-1 0 0 0,2 0 0 0 0,-1 0 0 0 0,1 0 0 0 0,0-1 0 0 0,0 1 0 0 0,0-1 0 0 0,1 0 0 0 0,0 0 0 0 0,0 0 0 0 0,0-1 0 0 0,1 0 0 0 0,-1 0 0 0 0,1 0 0 0 0,0-1 0 0 0,0 0 0 0 0,13 5 0 0 0,-12-6 57 0 0,0 0 0 0 0,0-1 0 0 0,0 0 0 0 0,0 0 1 0 0,0-1-1 0 0,0 1 0 0 0,0-2 0 0 0,0 1 0 0 0,0-1 0 0 0,0 0 1 0 0,12-3-1 0 0,-13 2-62 0 0,1 0 0 0 0,0 0 0 0 0,-1-1 0 0 0,0 0 0 0 0,0 0-1 0 0,1 0 1 0 0,-2-1 0 0 0,1 0 0 0 0,0 0 0 0 0,-1 0 0 0 0,0-1 0 0 0,0 0 0 0 0,0 0 0 0 0,0 0 0 0 0,-1 0 0 0 0,6-10 0 0 0,-5 6 9 0 0,1-1-1 0 0,1 1 1 0 0,0 0 0 0 0,0 1-1 0 0,13-13 1 0 0,-18 20-11 0 0,-1 0 0 0 0,1 0 0 0 0,-1-1 0 0 0,0 1 0 0 0,1 0 0 0 0,-1-1 0 0 0,0 1 0 0 0,0-1 0 0 0,0 1 0 0 0,0-1 0 0 0,0 1 0 0 0,0-1 0 0 0,-1 0 0 0 0,1 1 0 0 0,-1-1 0 0 0,1 0 0 0 0,-1 0 0 0 0,1 1 0 0 0,-1-5 0 0 0,0 4 0 0 0,-1 1 0 0 0,1-1 0 0 0,-1 0 0 0 0,0 1 0 0 0,1-1 0 0 0,-1 0 0 0 0,0 1 0 0 0,0-1 0 0 0,0 1 0 0 0,0-1 0 0 0,-1 1 0 0 0,1 0 0 0 0,0-1 0 0 0,0 1 0 0 0,-1 0 0 0 0,1 0 0 0 0,-1 0 0 0 0,1 0 0 0 0,-3-1 0 0 0,1 0 31 0 0,-1 0-1 0 0,0 0 1 0 0,0 0-1 0 0,0 1 1 0 0,0-1 0 0 0,0 1-1 0 0,0 0 1 0 0,-1 1-1 0 0,1-1 1 0 0,0 1-1 0 0,-1-1 1 0 0,1 1 0 0 0,0 0-1 0 0,-7 2 1 0 0,-2 0 99 0 0,-1 2 0 0 0,0-1 0 0 0,-13 7 0 0 0,17-6-128 0 0,7-3-32 0 0,0 0 0 0 0,0 0 0 0 0,0 1 0 0 0,1-1 0 0 0,-1 1 0 0 0,1-1 0 0 0,-1 1-1 0 0,1 0 1 0 0,0 0 0 0 0,-1 0 0 0 0,1 1 0 0 0,0-1 0 0 0,0 0 0 0 0,1 1 0 0 0,-1-1 0 0 0,0 1 0 0 0,1 0-1 0 0,0-1 1 0 0,-1 1 0 0 0,1 0 0 0 0,0 0 0 0 0,0 0 0 0 0,1 0 0 0 0,-1 0 0 0 0,1 0 0 0 0,-1 0-1 0 0,1 0 1 0 0,0 0 0 0 0,0 0 0 0 0,1 4 0 0 0,0-5 8 0 0,0 1-1 0 0,0-1 1 0 0,0 0-1 0 0,0 0 1 0 0,0 1-1 0 0,0-1 1 0 0,1 0-1 0 0,0 0 1 0 0,-1 0-1 0 0,1 0 1 0 0,0-1-1 0 0,0 1 1 0 0,0 0-1 0 0,0-1 1 0 0,0 1-1 0 0,0-1 1 0 0,0 0-1 0 0,0 0 1 0 0,1 0-1 0 0,-1 0 1 0 0,0 0-1 0 0,1 0 1 0 0,-1-1 0 0 0,5 2-1 0 0,3 0-137 0 0,-1-1 1 0 0,1 0-1 0 0,0 0 1 0 0,20-2-1 0 0,-16 0-226 0 0,73-3-4289 0 0,-31 6 516 0 0,-19 2-2744 0 0,-20-2 691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7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1 590 14568 0 0,'1'3'178'0'0,"0"1"0"0"0,-1-1 1 0 0,1 1-1 0 0,0 0 1 0 0,-1-1-1 0 0,0 1 1 0 0,0 0-1 0 0,-1 6 1 0 0,1 6 7782 0 0,11-26-5811 0 0,0-20-1547 0 0,-1 1 1 0 0,7-39 0 0 0,6-63 931 0 0,-20 100-908 0 0,-1-32 1 0 0,-1 11 32 0 0,-1 8-541 0 0,2-13-71 0 0,-2 51-49 0 0,1 0 1 0 0,0 0 0 0 0,1 0 0 0 0,0 0 0 0 0,0 1-1 0 0,0-1 1 0 0,3-6 0 0 0,-3 9 0 0 0,1-4 0 0 0,1 0 0 0 0,0 0 0 0 0,1 1 0 0 0,-1-1 0 0 0,1 1 0 0 0,0 0 0 0 0,11-10 0 0 0,-15 15 0 0 0,1 0 0 0 0,-1 0 0 0 0,0 0 0 0 0,1 0 0 0 0,-1 0 0 0 0,0 1 0 0 0,1-1 0 0 0,-1 0 0 0 0,1 0 0 0 0,-1 1 0 0 0,1-1 0 0 0,-1 1 0 0 0,1 0 0 0 0,0-1 0 0 0,-1 1 0 0 0,1 0 0 0 0,0 0 0 0 0,-1 0 0 0 0,1 0 0 0 0,-1 0 0 0 0,1 0 0 0 0,0 1 0 0 0,-1-1 0 0 0,1 0 0 0 0,-1 1 0 0 0,1-1 0 0 0,-1 1 0 0 0,1 0 0 0 0,-1-1 0 0 0,2 2 0 0 0,1 0-15 0 0,0 0-1 0 0,0 0 1 0 0,0 0-1 0 0,0 1 1 0 0,0-1-1 0 0,-1 1 1 0 0,0 0 0 0 0,1 0-1 0 0,-1 0 1 0 0,0 0-1 0 0,0 1 1 0 0,-1-1-1 0 0,1 1 1 0 0,-1 0 0 0 0,0 0-1 0 0,0-1 1 0 0,0 1-1 0 0,0 1 1 0 0,0-1-1 0 0,-1 0 1 0 0,0 0-1 0 0,0 1 1 0 0,0-1 0 0 0,-1 0-1 0 0,1 10 1 0 0,0 15-1052 0 0,-1-15 332 0 0,-1 26 1 0 0,0-34-1151 0 0,0-1 1 0 0,0 1-1 0 0,0-1 0 0 0,-4 9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47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20383 0 0,'0'0'2052'0'0,"1"8"-1864"0"0,-1-6-121 0 0,1 0 0 0 0,0 0 0 0 0,0 0 0 0 0,0-1 0 0 0,0 1 0 0 0,1 0 0 0 0,-1-1 0 0 0,0 1 0 0 0,1-1 0 0 0,-1 1 0 0 0,1-1 0 0 0,0 0 0 0 0,-1 1 0 0 0,1-1 0 0 0,0 0 0 0 0,0 0 0 0 0,0 0 0 0 0,-1 0 0 0 0,4 0 0 0 0,3 2 433 0 0,0 0 0 0 0,0-1-1 0 0,13 3 1 0 0,166 18 1020 0 0,-91-8-4180 0 0,-62-11 1637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54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103 125 2760 0 0,'0'0'207'0'0,"-2"-2"-105"0"0,-12-9 1416 0 0,-11-16 1647 0 0,13 14-1325 0 0,11 11-1578 0 0,-1 0 0 0 0,0 1 0 0 0,0-1 0 0 0,0 0 1 0 0,0 1-1 0 0,0 0 0 0 0,0-1 0 0 0,0 1 0 0 0,0 0 1 0 0,0 0-1 0 0,-1 0 0 0 0,1 1 0 0 0,0-1 0 0 0,-1 0 1 0 0,1 1-1 0 0,-4-1 1047 0 0,-4 2 3968 0 0,37 4-4677 0 0,1-2-1 0 0,1 0 1 0 0,54-4 0 0 0,-34 1-141 0 0,83-5 421 0 0,-43 1-358 0 0,374-17 1082 0 0,-207-4-1039 0 0,-201 20-129 0 0,0 2 1 0 0,68 6-1 0 0,-113-2-346 0 0,-1 0-1 0 0,1 1 1 0 0,0 1 0 0 0,16 6-1 0 0,-6-3-20 0 0,4 5 180 0 0,-20-9-176 0 0,-1 0 0 0 0,1 0 0 0 0,0 0 0 0 0,0-1 0 0 0,0 1 1 0 0,0-1-1 0 0,0 0 0 0 0,5 0 0 0 0,-6-3-20 0 0,-1 0-1 0 0,0 0 0 0 0,0 0 1 0 0,-1 0-1 0 0,1 0 1 0 0,0-1-1 0 0,-1 1 1 0 0,2-4-1 0 0,1-8 361 0 0,-2 4-2667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55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77 148 2304 0 0,'-14'-5'224'0'0,"8"3"-830"0"0,-17-8 3135 0 0,22 9-2252 0 0,0 1 0 0 0,1 0 0 0 0,-1-1 0 0 0,0 1 0 0 0,0-1 0 0 0,0 1 0 0 0,1-1 0 0 0,-1 1 0 0 0,0-1 0 0 0,1 0 0 0 0,-1 1 0 0 0,0-1 0 0 0,1 0 0 0 0,-1 1 0 0 0,1-1 0 0 0,-1 0 0 0 0,1 0 0 0 0,-1-1 0 0 0,-7-37 4042 0 0,8 38-3632 0 0,-11-14 6408 0 0,10 12-5657 0 0,6 3-679 0 0,17 2-477 0 0,5 1-177 0 0,139 2 1303 0 0,68-12-588 0 0,-1 0-540 0 0,-189 7-44 0 0,422 14 220 0 0,-352-6-456 0 0,63 8 0 0 0,-79-11 0 0 0,-11-2 0 0 0,156 3 0 0 0,-163-6 0 0 0,230-4 259 0 0,-3-20 1546 0 0,-153 4-1805 0 0,298 1 0 0 0,-185 33-164 0 0,-35-1 664 0 0,-165-14-225 0 0,123-17-1 0 0,-169 15-223 0 0,-14 2-45 0 0,36-4 98 0 0,0-2 1 0 0,59-18 0 0 0,-95 23-189 0 0,0 0 0 0 0,1 1 0 0 0,11-1 0 0 0,-18 2-159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16:52:57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8840 0 0,'0'0'800'0'0,"1"1"-656"0"0,3 1-44 0 0,8 10 2323 0 0,-10-10-2141 0 0,0 0 0 0 0,1 0 0 0 0,-1 0-1 0 0,0 0 1 0 0,6 3 0 0 0,-7-5 48 0 0,1 1-2 0 0,4 1-147 0 0,1 0 1 0 0,0 0 0 0 0,1-1-1 0 0,-1 0 1 0 0,0 0 0 0 0,0-1-1 0 0,0 0 1 0 0,1 0 0 0 0,-1-1-1 0 0,10-1 1 0 0,36-7 967 0 0,84-1-1 0 0,-114 11-706 0 0,34 6 0 0 0,7 1 234 0 0,114 4-97 0 0,117-16 685 0 0,-120-8-1075 0 0,-11-1-45 0 0,69-15 86 0 0,-131 14-164 0 0,111-8-4 0 0,-46 6-20 0 0,32-2 110 0 0,-149 15-157 0 0,31-2-78 0 0,84 4 112 0 0,106 0-90 0 0,-93 0 220 0 0,69 5 490 0 0,-88 6-541 0 0,136 15-24 0 0,-61-1-404 0 0,-167-17 411 0 0,26 2 77 0 0,-15 0 31 0 0,140-1-1 0 0,-120-8 346 0 0,-96 0-575 0 0,0 0-1 0 0,0 0 1 0 0,0 0-1 0 0,-1 0 1 0 0,1 0 0 0 0,0 1-1 0 0,0-1 1 0 0,-1 1-1 0 0,1-1 1 0 0,2 2-1 0 0,2 0-470 0 0,-4-2 210 0 0,-1 1 0 0 0,1-1 0 0 0,-1 0 0 0 0,1 1 0 0 0,-1 0 0 0 0,1-1-1 0 0,-1 1 1 0 0,1 0 0 0 0,-1 0 0 0 0,2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.xml"/><Relationship Id="rId21" Type="http://schemas.openxmlformats.org/officeDocument/2006/relationships/image" Target="../media/image127.png"/><Relationship Id="rId42" Type="http://schemas.openxmlformats.org/officeDocument/2006/relationships/customXml" Target="../ink/ink136.xml"/><Relationship Id="rId47" Type="http://schemas.openxmlformats.org/officeDocument/2006/relationships/image" Target="../media/image140.png"/><Relationship Id="rId63" Type="http://schemas.openxmlformats.org/officeDocument/2006/relationships/image" Target="../media/image148.png"/><Relationship Id="rId68" Type="http://schemas.openxmlformats.org/officeDocument/2006/relationships/customXml" Target="../ink/ink149.xml"/><Relationship Id="rId84" Type="http://schemas.openxmlformats.org/officeDocument/2006/relationships/customXml" Target="../ink/ink157.xml"/><Relationship Id="rId16" Type="http://schemas.openxmlformats.org/officeDocument/2006/relationships/customXml" Target="../ink/ink123.xml"/><Relationship Id="rId11" Type="http://schemas.openxmlformats.org/officeDocument/2006/relationships/image" Target="../media/image122.png"/><Relationship Id="rId32" Type="http://schemas.openxmlformats.org/officeDocument/2006/relationships/customXml" Target="../ink/ink131.xml"/><Relationship Id="rId37" Type="http://schemas.openxmlformats.org/officeDocument/2006/relationships/image" Target="../media/image135.png"/><Relationship Id="rId53" Type="http://schemas.openxmlformats.org/officeDocument/2006/relationships/image" Target="../media/image143.png"/><Relationship Id="rId58" Type="http://schemas.openxmlformats.org/officeDocument/2006/relationships/customXml" Target="../ink/ink144.xml"/><Relationship Id="rId74" Type="http://schemas.openxmlformats.org/officeDocument/2006/relationships/customXml" Target="../ink/ink152.xml"/><Relationship Id="rId79" Type="http://schemas.openxmlformats.org/officeDocument/2006/relationships/image" Target="../media/image156.png"/><Relationship Id="rId5" Type="http://schemas.openxmlformats.org/officeDocument/2006/relationships/image" Target="../media/image119.png"/><Relationship Id="rId19" Type="http://schemas.openxmlformats.org/officeDocument/2006/relationships/image" Target="../media/image126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30.png"/><Relationship Id="rId30" Type="http://schemas.openxmlformats.org/officeDocument/2006/relationships/customXml" Target="../ink/ink130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64" Type="http://schemas.openxmlformats.org/officeDocument/2006/relationships/customXml" Target="../ink/ink147.xml"/><Relationship Id="rId69" Type="http://schemas.openxmlformats.org/officeDocument/2006/relationships/image" Target="../media/image151.png"/><Relationship Id="rId77" Type="http://schemas.openxmlformats.org/officeDocument/2006/relationships/image" Target="../media/image155.png"/><Relationship Id="rId8" Type="http://schemas.openxmlformats.org/officeDocument/2006/relationships/customXml" Target="../ink/ink119.xml"/><Relationship Id="rId51" Type="http://schemas.openxmlformats.org/officeDocument/2006/relationships/image" Target="../media/image142.png"/><Relationship Id="rId72" Type="http://schemas.openxmlformats.org/officeDocument/2006/relationships/customXml" Target="../ink/ink151.xml"/><Relationship Id="rId80" Type="http://schemas.openxmlformats.org/officeDocument/2006/relationships/customXml" Target="../ink/ink155.xml"/><Relationship Id="rId85" Type="http://schemas.openxmlformats.org/officeDocument/2006/relationships/image" Target="../media/image159.png"/><Relationship Id="rId3" Type="http://schemas.openxmlformats.org/officeDocument/2006/relationships/image" Target="../media/image118.png"/><Relationship Id="rId12" Type="http://schemas.openxmlformats.org/officeDocument/2006/relationships/customXml" Target="../ink/ink121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59" Type="http://schemas.openxmlformats.org/officeDocument/2006/relationships/image" Target="../media/image146.png"/><Relationship Id="rId67" Type="http://schemas.openxmlformats.org/officeDocument/2006/relationships/image" Target="../media/image150.png"/><Relationship Id="rId20" Type="http://schemas.openxmlformats.org/officeDocument/2006/relationships/customXml" Target="../ink/ink125.xml"/><Relationship Id="rId41" Type="http://schemas.openxmlformats.org/officeDocument/2006/relationships/image" Target="../media/image137.png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70" Type="http://schemas.openxmlformats.org/officeDocument/2006/relationships/customXml" Target="../ink/ink150.xml"/><Relationship Id="rId75" Type="http://schemas.openxmlformats.org/officeDocument/2006/relationships/image" Target="../media/image154.png"/><Relationship Id="rId83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141.png"/><Relationship Id="rId57" Type="http://schemas.openxmlformats.org/officeDocument/2006/relationships/image" Target="../media/image145.png"/><Relationship Id="rId10" Type="http://schemas.openxmlformats.org/officeDocument/2006/relationships/customXml" Target="../ink/ink120.xml"/><Relationship Id="rId31" Type="http://schemas.openxmlformats.org/officeDocument/2006/relationships/image" Target="../media/image132.png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149.png"/><Relationship Id="rId73" Type="http://schemas.openxmlformats.org/officeDocument/2006/relationships/image" Target="../media/image153.png"/><Relationship Id="rId78" Type="http://schemas.openxmlformats.org/officeDocument/2006/relationships/customXml" Target="../ink/ink154.xml"/><Relationship Id="rId81" Type="http://schemas.openxmlformats.org/officeDocument/2006/relationships/image" Target="../media/image157.png"/><Relationship Id="rId4" Type="http://schemas.openxmlformats.org/officeDocument/2006/relationships/customXml" Target="../ink/ink117.xml"/><Relationship Id="rId9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customXml" Target="../ink/ink124.xml"/><Relationship Id="rId39" Type="http://schemas.openxmlformats.org/officeDocument/2006/relationships/image" Target="../media/image136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44.png"/><Relationship Id="rId76" Type="http://schemas.openxmlformats.org/officeDocument/2006/relationships/customXml" Target="../ink/ink153.xml"/><Relationship Id="rId7" Type="http://schemas.openxmlformats.org/officeDocument/2006/relationships/image" Target="../media/image120.png"/><Relationship Id="rId71" Type="http://schemas.openxmlformats.org/officeDocument/2006/relationships/image" Target="../media/image152.png"/><Relationship Id="rId2" Type="http://schemas.openxmlformats.org/officeDocument/2006/relationships/customXml" Target="../ink/ink116.xml"/><Relationship Id="rId29" Type="http://schemas.openxmlformats.org/officeDocument/2006/relationships/image" Target="../media/image131.png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139.png"/><Relationship Id="rId66" Type="http://schemas.openxmlformats.org/officeDocument/2006/relationships/customXml" Target="../ink/ink148.xml"/><Relationship Id="rId61" Type="http://schemas.openxmlformats.org/officeDocument/2006/relationships/image" Target="../media/image147.png"/><Relationship Id="rId82" Type="http://schemas.openxmlformats.org/officeDocument/2006/relationships/customXml" Target="../ink/ink15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66.xml"/><Relationship Id="rId26" Type="http://schemas.openxmlformats.org/officeDocument/2006/relationships/customXml" Target="../ink/ink170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74.xml"/><Relationship Id="rId42" Type="http://schemas.openxmlformats.org/officeDocument/2006/relationships/customXml" Target="../ink/ink178.xml"/><Relationship Id="rId47" Type="http://schemas.openxmlformats.org/officeDocument/2006/relationships/image" Target="../media/image182.png"/><Relationship Id="rId7" Type="http://schemas.openxmlformats.org/officeDocument/2006/relationships/image" Target="../media/image162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1" Type="http://schemas.openxmlformats.org/officeDocument/2006/relationships/image" Target="../media/image164.png"/><Relationship Id="rId24" Type="http://schemas.openxmlformats.org/officeDocument/2006/relationships/customXml" Target="../ink/ink169.xml"/><Relationship Id="rId32" Type="http://schemas.openxmlformats.org/officeDocument/2006/relationships/customXml" Target="../ink/ink173.xml"/><Relationship Id="rId37" Type="http://schemas.openxmlformats.org/officeDocument/2006/relationships/image" Target="../media/image177.png"/><Relationship Id="rId40" Type="http://schemas.openxmlformats.org/officeDocument/2006/relationships/customXml" Target="../ink/ink177.xml"/><Relationship Id="rId45" Type="http://schemas.openxmlformats.org/officeDocument/2006/relationships/image" Target="../media/image181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1.xml"/><Relationship Id="rId36" Type="http://schemas.openxmlformats.org/officeDocument/2006/relationships/customXml" Target="../ink/ink175.xml"/><Relationship Id="rId10" Type="http://schemas.openxmlformats.org/officeDocument/2006/relationships/customXml" Target="../ink/ink162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79.xml"/><Relationship Id="rId4" Type="http://schemas.openxmlformats.org/officeDocument/2006/relationships/customXml" Target="../ink/ink159.xml"/><Relationship Id="rId9" Type="http://schemas.openxmlformats.org/officeDocument/2006/relationships/image" Target="../media/image163.png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Relationship Id="rId27" Type="http://schemas.openxmlformats.org/officeDocument/2006/relationships/image" Target="../media/image172.png"/><Relationship Id="rId30" Type="http://schemas.openxmlformats.org/officeDocument/2006/relationships/customXml" Target="../ink/ink172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8" Type="http://schemas.openxmlformats.org/officeDocument/2006/relationships/customXml" Target="../ink/ink161.xml"/><Relationship Id="rId3" Type="http://schemas.openxmlformats.org/officeDocument/2006/relationships/image" Target="../media/image160.png"/><Relationship Id="rId12" Type="http://schemas.openxmlformats.org/officeDocument/2006/relationships/customXml" Target="../ink/ink163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6.xml"/><Relationship Id="rId46" Type="http://schemas.openxmlformats.org/officeDocument/2006/relationships/customXml" Target="../ink/ink180.xml"/><Relationship Id="rId20" Type="http://schemas.openxmlformats.org/officeDocument/2006/relationships/customXml" Target="../ink/ink167.xml"/><Relationship Id="rId41" Type="http://schemas.openxmlformats.org/officeDocument/2006/relationships/image" Target="../media/image17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4.xml"/><Relationship Id="rId3" Type="http://schemas.openxmlformats.org/officeDocument/2006/relationships/image" Target="../media/image183.png"/><Relationship Id="rId7" Type="http://schemas.openxmlformats.org/officeDocument/2006/relationships/image" Target="../media/image185.png"/><Relationship Id="rId2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.xml"/><Relationship Id="rId5" Type="http://schemas.openxmlformats.org/officeDocument/2006/relationships/image" Target="../media/image184.png"/><Relationship Id="rId4" Type="http://schemas.openxmlformats.org/officeDocument/2006/relationships/customXml" Target="../ink/ink182.xml"/><Relationship Id="rId9" Type="http://schemas.openxmlformats.org/officeDocument/2006/relationships/image" Target="../media/image18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customXml" Target="../ink/ink193.xml"/><Relationship Id="rId26" Type="http://schemas.openxmlformats.org/officeDocument/2006/relationships/customXml" Target="../ink/ink197.xml"/><Relationship Id="rId39" Type="http://schemas.openxmlformats.org/officeDocument/2006/relationships/image" Target="../media/image205.png"/><Relationship Id="rId21" Type="http://schemas.openxmlformats.org/officeDocument/2006/relationships/image" Target="../media/image196.png"/><Relationship Id="rId34" Type="http://schemas.openxmlformats.org/officeDocument/2006/relationships/customXml" Target="../ink/ink201.xml"/><Relationship Id="rId42" Type="http://schemas.openxmlformats.org/officeDocument/2006/relationships/customXml" Target="../ink/ink205.xml"/><Relationship Id="rId47" Type="http://schemas.openxmlformats.org/officeDocument/2006/relationships/image" Target="../media/image209.png"/><Relationship Id="rId7" Type="http://schemas.openxmlformats.org/officeDocument/2006/relationships/image" Target="../media/image189.png"/><Relationship Id="rId2" Type="http://schemas.openxmlformats.org/officeDocument/2006/relationships/customXml" Target="../ink/ink185.xml"/><Relationship Id="rId16" Type="http://schemas.openxmlformats.org/officeDocument/2006/relationships/customXml" Target="../ink/ink192.xml"/><Relationship Id="rId29" Type="http://schemas.openxmlformats.org/officeDocument/2006/relationships/image" Target="../media/image200.png"/><Relationship Id="rId11" Type="http://schemas.openxmlformats.org/officeDocument/2006/relationships/image" Target="../media/image191.png"/><Relationship Id="rId24" Type="http://schemas.openxmlformats.org/officeDocument/2006/relationships/customXml" Target="../ink/ink196.xml"/><Relationship Id="rId32" Type="http://schemas.openxmlformats.org/officeDocument/2006/relationships/customXml" Target="../ink/ink200.xml"/><Relationship Id="rId37" Type="http://schemas.openxmlformats.org/officeDocument/2006/relationships/image" Target="../media/image204.png"/><Relationship Id="rId40" Type="http://schemas.openxmlformats.org/officeDocument/2006/relationships/customXml" Target="../ink/ink204.xml"/><Relationship Id="rId45" Type="http://schemas.openxmlformats.org/officeDocument/2006/relationships/image" Target="../media/image208.png"/><Relationship Id="rId5" Type="http://schemas.openxmlformats.org/officeDocument/2006/relationships/image" Target="../media/image188.png"/><Relationship Id="rId15" Type="http://schemas.openxmlformats.org/officeDocument/2006/relationships/image" Target="../media/image193.png"/><Relationship Id="rId23" Type="http://schemas.openxmlformats.org/officeDocument/2006/relationships/image" Target="../media/image197.png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49" Type="http://schemas.openxmlformats.org/officeDocument/2006/relationships/image" Target="../media/image210.png"/><Relationship Id="rId10" Type="http://schemas.openxmlformats.org/officeDocument/2006/relationships/customXml" Target="../ink/ink189.xml"/><Relationship Id="rId19" Type="http://schemas.openxmlformats.org/officeDocument/2006/relationships/image" Target="../media/image195.png"/><Relationship Id="rId31" Type="http://schemas.openxmlformats.org/officeDocument/2006/relationships/image" Target="../media/image201.png"/><Relationship Id="rId44" Type="http://schemas.openxmlformats.org/officeDocument/2006/relationships/customXml" Target="../ink/ink206.xml"/><Relationship Id="rId4" Type="http://schemas.openxmlformats.org/officeDocument/2006/relationships/customXml" Target="../ink/ink186.xml"/><Relationship Id="rId9" Type="http://schemas.openxmlformats.org/officeDocument/2006/relationships/image" Target="../media/image190.png"/><Relationship Id="rId14" Type="http://schemas.openxmlformats.org/officeDocument/2006/relationships/customXml" Target="../ink/ink191.xml"/><Relationship Id="rId22" Type="http://schemas.openxmlformats.org/officeDocument/2006/relationships/customXml" Target="../ink/ink195.xml"/><Relationship Id="rId27" Type="http://schemas.openxmlformats.org/officeDocument/2006/relationships/image" Target="../media/image199.png"/><Relationship Id="rId30" Type="http://schemas.openxmlformats.org/officeDocument/2006/relationships/customXml" Target="../ink/ink199.xml"/><Relationship Id="rId35" Type="http://schemas.openxmlformats.org/officeDocument/2006/relationships/image" Target="../media/image203.png"/><Relationship Id="rId43" Type="http://schemas.openxmlformats.org/officeDocument/2006/relationships/image" Target="../media/image207.png"/><Relationship Id="rId48" Type="http://schemas.openxmlformats.org/officeDocument/2006/relationships/customXml" Target="../ink/ink208.xml"/><Relationship Id="rId8" Type="http://schemas.openxmlformats.org/officeDocument/2006/relationships/customXml" Target="../ink/ink188.xml"/><Relationship Id="rId3" Type="http://schemas.openxmlformats.org/officeDocument/2006/relationships/image" Target="../media/image187.png"/><Relationship Id="rId12" Type="http://schemas.openxmlformats.org/officeDocument/2006/relationships/customXml" Target="../ink/ink190.xml"/><Relationship Id="rId17" Type="http://schemas.openxmlformats.org/officeDocument/2006/relationships/image" Target="../media/image194.png"/><Relationship Id="rId25" Type="http://schemas.openxmlformats.org/officeDocument/2006/relationships/image" Target="../media/image198.png"/><Relationship Id="rId33" Type="http://schemas.openxmlformats.org/officeDocument/2006/relationships/image" Target="../media/image202.png"/><Relationship Id="rId38" Type="http://schemas.openxmlformats.org/officeDocument/2006/relationships/customXml" Target="../ink/ink203.xml"/><Relationship Id="rId46" Type="http://schemas.openxmlformats.org/officeDocument/2006/relationships/customXml" Target="../ink/ink207.xml"/><Relationship Id="rId20" Type="http://schemas.openxmlformats.org/officeDocument/2006/relationships/customXml" Target="../ink/ink194.xml"/><Relationship Id="rId41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21" Type="http://schemas.openxmlformats.org/officeDocument/2006/relationships/image" Target="../media/image45.png"/><Relationship Id="rId42" Type="http://schemas.openxmlformats.org/officeDocument/2006/relationships/customXml" Target="../ink/ink56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customXml" Target="../ink/ink69.xml"/><Relationship Id="rId7" Type="http://schemas.openxmlformats.org/officeDocument/2006/relationships/image" Target="../media/image38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3.png"/><Relationship Id="rId40" Type="http://schemas.openxmlformats.org/officeDocument/2006/relationships/customXml" Target="../ink/ink55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64.xml"/><Relationship Id="rId66" Type="http://schemas.openxmlformats.org/officeDocument/2006/relationships/customXml" Target="../ink/ink68.xml"/><Relationship Id="rId5" Type="http://schemas.openxmlformats.org/officeDocument/2006/relationships/image" Target="../media/image37.png"/><Relationship Id="rId61" Type="http://schemas.openxmlformats.org/officeDocument/2006/relationships/image" Target="../media/image65.png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png"/><Relationship Id="rId30" Type="http://schemas.openxmlformats.org/officeDocument/2006/relationships/customXml" Target="../ink/ink50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64" Type="http://schemas.openxmlformats.org/officeDocument/2006/relationships/customXml" Target="../ink/ink67.xml"/><Relationship Id="rId69" Type="http://schemas.openxmlformats.org/officeDocument/2006/relationships/image" Target="../media/image69.png"/><Relationship Id="rId8" Type="http://schemas.openxmlformats.org/officeDocument/2006/relationships/customXml" Target="../ink/ink39.xml"/><Relationship Id="rId51" Type="http://schemas.openxmlformats.org/officeDocument/2006/relationships/image" Target="../media/image60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59" Type="http://schemas.openxmlformats.org/officeDocument/2006/relationships/image" Target="../media/image64.png"/><Relationship Id="rId67" Type="http://schemas.openxmlformats.org/officeDocument/2006/relationships/image" Target="../media/image68.png"/><Relationship Id="rId20" Type="http://schemas.openxmlformats.org/officeDocument/2006/relationships/customXml" Target="../ink/ink45.xml"/><Relationship Id="rId41" Type="http://schemas.openxmlformats.org/officeDocument/2006/relationships/image" Target="../media/image55.png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40.xml"/><Relationship Id="rId31" Type="http://schemas.openxmlformats.org/officeDocument/2006/relationships/image" Target="../media/image50.png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65" Type="http://schemas.openxmlformats.org/officeDocument/2006/relationships/image" Target="../media/image67.png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4.xml"/><Relationship Id="rId39" Type="http://schemas.openxmlformats.org/officeDocument/2006/relationships/image" Target="../media/image5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customXml" Target="../ink/ink75.xml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81.xml"/><Relationship Id="rId18" Type="http://schemas.openxmlformats.org/officeDocument/2006/relationships/image" Target="../media/image84.png"/><Relationship Id="rId26" Type="http://schemas.openxmlformats.org/officeDocument/2006/relationships/image" Target="../media/image88.png"/><Relationship Id="rId3" Type="http://schemas.openxmlformats.org/officeDocument/2006/relationships/customXml" Target="../ink/ink76.xml"/><Relationship Id="rId21" Type="http://schemas.openxmlformats.org/officeDocument/2006/relationships/customXml" Target="../ink/ink85.xml"/><Relationship Id="rId7" Type="http://schemas.openxmlformats.org/officeDocument/2006/relationships/customXml" Target="../ink/ink78.xml"/><Relationship Id="rId12" Type="http://schemas.openxmlformats.org/officeDocument/2006/relationships/image" Target="../media/image81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2" Type="http://schemas.openxmlformats.org/officeDocument/2006/relationships/image" Target="../media/image76.png"/><Relationship Id="rId16" Type="http://schemas.openxmlformats.org/officeDocument/2006/relationships/image" Target="../media/image83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80.xml"/><Relationship Id="rId24" Type="http://schemas.openxmlformats.org/officeDocument/2006/relationships/image" Target="../media/image87.png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10" Type="http://schemas.openxmlformats.org/officeDocument/2006/relationships/image" Target="../media/image80.png"/><Relationship Id="rId19" Type="http://schemas.openxmlformats.org/officeDocument/2006/relationships/customXml" Target="../ink/ink84.xml"/><Relationship Id="rId4" Type="http://schemas.openxmlformats.org/officeDocument/2006/relationships/image" Target="../media/image77.png"/><Relationship Id="rId9" Type="http://schemas.openxmlformats.org/officeDocument/2006/relationships/customXml" Target="../ink/ink79.xml"/><Relationship Id="rId14" Type="http://schemas.openxmlformats.org/officeDocument/2006/relationships/image" Target="../media/image82.png"/><Relationship Id="rId22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93.xml"/><Relationship Id="rId18" Type="http://schemas.openxmlformats.org/officeDocument/2006/relationships/image" Target="../media/image97.png"/><Relationship Id="rId3" Type="http://schemas.openxmlformats.org/officeDocument/2006/relationships/customXml" Target="../ink/ink88.xml"/><Relationship Id="rId7" Type="http://schemas.openxmlformats.org/officeDocument/2006/relationships/customXml" Target="../ink/ink90.xml"/><Relationship Id="rId12" Type="http://schemas.openxmlformats.org/officeDocument/2006/relationships/image" Target="../media/image94.png"/><Relationship Id="rId17" Type="http://schemas.openxmlformats.org/officeDocument/2006/relationships/customXml" Target="../ink/ink95.xml"/><Relationship Id="rId2" Type="http://schemas.openxmlformats.org/officeDocument/2006/relationships/image" Target="../media/image89.png"/><Relationship Id="rId16" Type="http://schemas.openxmlformats.org/officeDocument/2006/relationships/image" Target="../media/image96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customXml" Target="../ink/ink92.xml"/><Relationship Id="rId5" Type="http://schemas.openxmlformats.org/officeDocument/2006/relationships/customXml" Target="../ink/ink89.xml"/><Relationship Id="rId15" Type="http://schemas.openxmlformats.org/officeDocument/2006/relationships/customXml" Target="../ink/ink94.xml"/><Relationship Id="rId10" Type="http://schemas.openxmlformats.org/officeDocument/2006/relationships/image" Target="../media/image93.png"/><Relationship Id="rId19" Type="http://schemas.openxmlformats.org/officeDocument/2006/relationships/customXml" Target="../ink/ink96.xml"/><Relationship Id="rId4" Type="http://schemas.openxmlformats.org/officeDocument/2006/relationships/image" Target="../media/image90.png"/><Relationship Id="rId9" Type="http://schemas.openxmlformats.org/officeDocument/2006/relationships/customXml" Target="../ink/ink91.xml"/><Relationship Id="rId1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9" Type="http://schemas.openxmlformats.org/officeDocument/2006/relationships/image" Target="../media/image117.png"/><Relationship Id="rId21" Type="http://schemas.openxmlformats.org/officeDocument/2006/relationships/image" Target="../media/image108.png"/><Relationship Id="rId34" Type="http://schemas.openxmlformats.org/officeDocument/2006/relationships/customXml" Target="../ink/ink113.xml"/><Relationship Id="rId7" Type="http://schemas.openxmlformats.org/officeDocument/2006/relationships/image" Target="../media/image101.png"/><Relationship Id="rId12" Type="http://schemas.openxmlformats.org/officeDocument/2006/relationships/customXml" Target="../ink/ink102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15.xml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3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116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10" Type="http://schemas.openxmlformats.org/officeDocument/2006/relationships/customXml" Target="../ink/ink101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1.png"/><Relationship Id="rId30" Type="http://schemas.openxmlformats.org/officeDocument/2006/relationships/customXml" Target="../ink/ink111.xml"/><Relationship Id="rId35" Type="http://schemas.openxmlformats.org/officeDocument/2006/relationships/image" Target="../media/image115.png"/><Relationship Id="rId8" Type="http://schemas.openxmlformats.org/officeDocument/2006/relationships/customXml" Target="../ink/ink100.xml"/><Relationship Id="rId3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498BC-CB9F-47C4-9634-3C1C4D595427}"/>
                  </a:ext>
                </a:extLst>
              </p14:cNvPr>
              <p14:cNvContentPartPr/>
              <p14:nvPr/>
            </p14:nvContentPartPr>
            <p14:xfrm>
              <a:off x="1630369" y="1752379"/>
              <a:ext cx="654840" cy="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498BC-CB9F-47C4-9634-3C1C4D595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729" y="1743379"/>
                <a:ext cx="672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8AE541-A307-4A36-8E20-79FE8F0F99CD}"/>
                  </a:ext>
                </a:extLst>
              </p14:cNvPr>
              <p14:cNvContentPartPr/>
              <p14:nvPr/>
            </p14:nvContentPartPr>
            <p14:xfrm>
              <a:off x="1557289" y="2328019"/>
              <a:ext cx="81144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8AE541-A307-4A36-8E20-79FE8F0F9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289" y="2319019"/>
                <a:ext cx="829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F734A6-66E4-4EE9-9DF2-1F4070E30BF9}"/>
                  </a:ext>
                </a:extLst>
              </p14:cNvPr>
              <p14:cNvContentPartPr/>
              <p14:nvPr/>
            </p14:nvContentPartPr>
            <p14:xfrm>
              <a:off x="1569529" y="2617459"/>
              <a:ext cx="1241280" cy="3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F734A6-66E4-4EE9-9DF2-1F4070E30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0529" y="2608459"/>
                <a:ext cx="12589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5B4F1B4-17DC-4575-AF53-C1A23A0559AD}"/>
              </a:ext>
            </a:extLst>
          </p:cNvPr>
          <p:cNvGrpSpPr/>
          <p:nvPr/>
        </p:nvGrpSpPr>
        <p:grpSpPr>
          <a:xfrm>
            <a:off x="4766329" y="208699"/>
            <a:ext cx="184320" cy="235800"/>
            <a:chOff x="4766329" y="208699"/>
            <a:chExt cx="1843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D13792-D047-496B-AE1F-598276864A90}"/>
                    </a:ext>
                  </a:extLst>
                </p14:cNvPr>
                <p14:cNvContentPartPr/>
                <p14:nvPr/>
              </p14:nvContentPartPr>
              <p14:xfrm>
                <a:off x="4833649" y="208699"/>
                <a:ext cx="7920" cy="23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D13792-D047-496B-AE1F-598276864A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4649" y="199699"/>
                  <a:ext cx="2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BA031F-4E20-4F87-B456-878FB7BF08DB}"/>
                    </a:ext>
                  </a:extLst>
                </p14:cNvPr>
                <p14:cNvContentPartPr/>
                <p14:nvPr/>
              </p14:nvContentPartPr>
              <p14:xfrm>
                <a:off x="4766329" y="294019"/>
                <a:ext cx="184320" cy="1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BA031F-4E20-4F87-B456-878FB7BF08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7329" y="285019"/>
                  <a:ext cx="2019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F5AA3D-A987-4314-AFAF-BE51811B04E1}"/>
                  </a:ext>
                </a:extLst>
              </p14:cNvPr>
              <p14:cNvContentPartPr/>
              <p14:nvPr/>
            </p14:nvContentPartPr>
            <p14:xfrm>
              <a:off x="4774249" y="700459"/>
              <a:ext cx="143280" cy="15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F5AA3D-A987-4314-AFAF-BE51811B04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65609" y="691459"/>
                <a:ext cx="1609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9AFC145-7F4D-4755-800D-4CB79E5154A0}"/>
              </a:ext>
            </a:extLst>
          </p:cNvPr>
          <p:cNvGrpSpPr/>
          <p:nvPr/>
        </p:nvGrpSpPr>
        <p:grpSpPr>
          <a:xfrm>
            <a:off x="4804849" y="988819"/>
            <a:ext cx="161280" cy="218160"/>
            <a:chOff x="4804849" y="988819"/>
            <a:chExt cx="16128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140013-E379-4A72-8C91-DDBC2415B527}"/>
                    </a:ext>
                  </a:extLst>
                </p14:cNvPr>
                <p14:cNvContentPartPr/>
                <p14:nvPr/>
              </p14:nvContentPartPr>
              <p14:xfrm>
                <a:off x="4852369" y="989179"/>
                <a:ext cx="48960" cy="21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140013-E379-4A72-8C91-DDBC2415B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3729" y="980539"/>
                  <a:ext cx="66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07CEFE-EEAF-4BFF-B202-B4F1DC309BFB}"/>
                    </a:ext>
                  </a:extLst>
                </p14:cNvPr>
                <p14:cNvContentPartPr/>
                <p14:nvPr/>
              </p14:nvContentPartPr>
              <p14:xfrm>
                <a:off x="4813849" y="1035259"/>
                <a:ext cx="145080" cy="9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07CEFE-EEAF-4BFF-B202-B4F1DC309B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4849" y="1026259"/>
                  <a:ext cx="162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EA60B0-6D56-4682-8761-91C8736D06C5}"/>
                    </a:ext>
                  </a:extLst>
                </p14:cNvPr>
                <p14:cNvContentPartPr/>
                <p14:nvPr/>
              </p14:nvContentPartPr>
              <p14:xfrm>
                <a:off x="4804849" y="988819"/>
                <a:ext cx="161280" cy="19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EA60B0-6D56-4682-8761-91C8736D06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96209" y="979819"/>
                  <a:ext cx="17892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9403CB-045C-4291-97BE-7EAC4D08869E}"/>
                  </a:ext>
                </a:extLst>
              </p14:cNvPr>
              <p14:cNvContentPartPr/>
              <p14:nvPr/>
            </p14:nvContentPartPr>
            <p14:xfrm>
              <a:off x="4816729" y="1445659"/>
              <a:ext cx="138960" cy="208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9403CB-045C-4291-97BE-7EAC4D0886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8089" y="1437019"/>
                <a:ext cx="1566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9DFDE-2CC8-464B-9A2F-A9699919AF4A}"/>
              </a:ext>
            </a:extLst>
          </p:cNvPr>
          <p:cNvGrpSpPr/>
          <p:nvPr/>
        </p:nvGrpSpPr>
        <p:grpSpPr>
          <a:xfrm>
            <a:off x="4841209" y="1795939"/>
            <a:ext cx="238680" cy="298800"/>
            <a:chOff x="4841209" y="1795939"/>
            <a:chExt cx="23868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00B98F-CEC2-4871-8AB1-E9B4A685A430}"/>
                    </a:ext>
                  </a:extLst>
                </p14:cNvPr>
                <p14:cNvContentPartPr/>
                <p14:nvPr/>
              </p14:nvContentPartPr>
              <p14:xfrm>
                <a:off x="4841209" y="1864699"/>
                <a:ext cx="106920" cy="9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00B98F-CEC2-4871-8AB1-E9B4A685A4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2209" y="1855699"/>
                  <a:ext cx="124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13AF29-277C-4FEF-83CA-5396FBCD9E2B}"/>
                    </a:ext>
                  </a:extLst>
                </p14:cNvPr>
                <p14:cNvContentPartPr/>
                <p14:nvPr/>
              </p14:nvContentPartPr>
              <p14:xfrm>
                <a:off x="4850569" y="1795939"/>
                <a:ext cx="181080" cy="29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13AF29-277C-4FEF-83CA-5396FBCD9E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1569" y="1787299"/>
                  <a:ext cx="198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CCC0FA-1451-4980-8EC5-6A3FB535CC23}"/>
                    </a:ext>
                  </a:extLst>
                </p14:cNvPr>
                <p14:cNvContentPartPr/>
                <p14:nvPr/>
              </p14:nvContentPartPr>
              <p14:xfrm>
                <a:off x="4974049" y="1944259"/>
                <a:ext cx="105840" cy="12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CCC0FA-1451-4980-8EC5-6A3FB535CC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5409" y="1935259"/>
                  <a:ext cx="1234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7C0D9-2817-437B-B1F9-138913B28EFA}"/>
              </a:ext>
            </a:extLst>
          </p:cNvPr>
          <p:cNvGrpSpPr/>
          <p:nvPr/>
        </p:nvGrpSpPr>
        <p:grpSpPr>
          <a:xfrm>
            <a:off x="4043089" y="189259"/>
            <a:ext cx="366840" cy="403560"/>
            <a:chOff x="4043089" y="189259"/>
            <a:chExt cx="3668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D7C7D0-3D76-48E4-9983-FC8682ADF93A}"/>
                    </a:ext>
                  </a:extLst>
                </p14:cNvPr>
                <p14:cNvContentPartPr/>
                <p14:nvPr/>
              </p14:nvContentPartPr>
              <p14:xfrm>
                <a:off x="4043089" y="273499"/>
                <a:ext cx="95760" cy="162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D7C7D0-3D76-48E4-9983-FC8682ADF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089" y="264859"/>
                  <a:ext cx="113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F19CC0-2D82-4D56-906F-50F650547ED7}"/>
                    </a:ext>
                  </a:extLst>
                </p14:cNvPr>
                <p14:cNvContentPartPr/>
                <p14:nvPr/>
              </p14:nvContentPartPr>
              <p14:xfrm>
                <a:off x="4173049" y="315979"/>
                <a:ext cx="122760" cy="27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F19CC0-2D82-4D56-906F-50F650547E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4409" y="306979"/>
                  <a:ext cx="140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680A68-5EB5-46FB-B3F3-D8989B0D8662}"/>
                    </a:ext>
                  </a:extLst>
                </p14:cNvPr>
                <p14:cNvContentPartPr/>
                <p14:nvPr/>
              </p14:nvContentPartPr>
              <p14:xfrm>
                <a:off x="4390129" y="189259"/>
                <a:ext cx="19800" cy="21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680A68-5EB5-46FB-B3F3-D8989B0D86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81489" y="180619"/>
                  <a:ext cx="3744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3F95B-9A22-4911-9319-E65A791CCF3F}"/>
              </a:ext>
            </a:extLst>
          </p:cNvPr>
          <p:cNvGrpSpPr/>
          <p:nvPr/>
        </p:nvGrpSpPr>
        <p:grpSpPr>
          <a:xfrm>
            <a:off x="5273929" y="213739"/>
            <a:ext cx="443520" cy="307800"/>
            <a:chOff x="5273929" y="213739"/>
            <a:chExt cx="44352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0CC439-252D-4ECE-B6B9-E4341D170AB4}"/>
                    </a:ext>
                  </a:extLst>
                </p14:cNvPr>
                <p14:cNvContentPartPr/>
                <p14:nvPr/>
              </p14:nvContentPartPr>
              <p14:xfrm>
                <a:off x="5273929" y="294739"/>
                <a:ext cx="109080" cy="12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0CC439-252D-4ECE-B6B9-E4341D170A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65289" y="286099"/>
                  <a:ext cx="126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76DB1E-85B6-4E7E-A5DB-E32F0F36B0E2}"/>
                    </a:ext>
                  </a:extLst>
                </p14:cNvPr>
                <p14:cNvContentPartPr/>
                <p14:nvPr/>
              </p14:nvContentPartPr>
              <p14:xfrm>
                <a:off x="5432689" y="300499"/>
                <a:ext cx="106920" cy="22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76DB1E-85B6-4E7E-A5DB-E32F0F36B0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3689" y="291499"/>
                  <a:ext cx="124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9F0469-2049-435C-B506-B8E0EEA6DBDF}"/>
                    </a:ext>
                  </a:extLst>
                </p14:cNvPr>
                <p14:cNvContentPartPr/>
                <p14:nvPr/>
              </p14:nvContentPartPr>
              <p14:xfrm>
                <a:off x="5588209" y="213739"/>
                <a:ext cx="129240" cy="15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9F0469-2049-435C-B506-B8E0EEA6DB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79569" y="205099"/>
                  <a:ext cx="14688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D6004E-F879-436C-A070-A20AA9BE9EB8}"/>
                  </a:ext>
                </a:extLst>
              </p14:cNvPr>
              <p14:cNvContentPartPr/>
              <p14:nvPr/>
            </p14:nvContentPartPr>
            <p14:xfrm>
              <a:off x="1602649" y="3040819"/>
              <a:ext cx="644400" cy="33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D6004E-F879-436C-A070-A20AA9BE9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93649" y="3032179"/>
                <a:ext cx="662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DB8ED79-CDD5-43AB-8B59-B6722C9944BB}"/>
                  </a:ext>
                </a:extLst>
              </p14:cNvPr>
              <p14:cNvContentPartPr/>
              <p14:nvPr/>
            </p14:nvContentPartPr>
            <p14:xfrm>
              <a:off x="1569529" y="3662539"/>
              <a:ext cx="1806480" cy="5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DB8ED79-CDD5-43AB-8B59-B6722C994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60529" y="3653899"/>
                <a:ext cx="1824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953B65-7B67-4FFF-B125-5092B6868C0C}"/>
                  </a:ext>
                </a:extLst>
              </p14:cNvPr>
              <p14:cNvContentPartPr/>
              <p14:nvPr/>
            </p14:nvContentPartPr>
            <p14:xfrm>
              <a:off x="1144729" y="3960979"/>
              <a:ext cx="1064880" cy="6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953B65-7B67-4FFF-B125-5092B6868C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5729" y="3951979"/>
                <a:ext cx="1082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35594E-1A2A-4224-ADC2-7C815C38AE62}"/>
                  </a:ext>
                </a:extLst>
              </p14:cNvPr>
              <p14:cNvContentPartPr/>
              <p14:nvPr/>
            </p14:nvContentPartPr>
            <p14:xfrm>
              <a:off x="1631449" y="4248619"/>
              <a:ext cx="1537920" cy="55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35594E-1A2A-4224-ADC2-7C815C38AE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22449" y="4239979"/>
                <a:ext cx="155556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90C391C-6BA9-4202-A296-4D98EA09CC79}"/>
              </a:ext>
            </a:extLst>
          </p:cNvPr>
          <p:cNvGrpSpPr/>
          <p:nvPr/>
        </p:nvGrpSpPr>
        <p:grpSpPr>
          <a:xfrm>
            <a:off x="4169089" y="4285339"/>
            <a:ext cx="3207240" cy="57600"/>
            <a:chOff x="4169089" y="4285339"/>
            <a:chExt cx="320724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82784B-EA55-4162-83D7-238D303D54ED}"/>
                    </a:ext>
                  </a:extLst>
                </p14:cNvPr>
                <p14:cNvContentPartPr/>
                <p14:nvPr/>
              </p14:nvContentPartPr>
              <p14:xfrm>
                <a:off x="4169089" y="4285339"/>
                <a:ext cx="1452600" cy="5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82784B-EA55-4162-83D7-238D303D54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60089" y="4276699"/>
                  <a:ext cx="1470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768948-0D3B-4D75-8369-E0035567F795}"/>
                    </a:ext>
                  </a:extLst>
                </p14:cNvPr>
                <p14:cNvContentPartPr/>
                <p14:nvPr/>
              </p14:nvContentPartPr>
              <p14:xfrm>
                <a:off x="5993929" y="4292899"/>
                <a:ext cx="1382400" cy="4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768948-0D3B-4D75-8369-E0035567F7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85289" y="4283899"/>
                  <a:ext cx="140004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D11E22-361C-4DAF-B0F6-D4507CB70DBA}"/>
              </a:ext>
            </a:extLst>
          </p:cNvPr>
          <p:cNvGrpSpPr/>
          <p:nvPr/>
        </p:nvGrpSpPr>
        <p:grpSpPr>
          <a:xfrm>
            <a:off x="1479889" y="803059"/>
            <a:ext cx="2751120" cy="611640"/>
            <a:chOff x="1479889" y="803059"/>
            <a:chExt cx="275112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080DD6-5425-4CAE-ACBF-2CC544AA7A3C}"/>
                    </a:ext>
                  </a:extLst>
                </p14:cNvPr>
                <p14:cNvContentPartPr/>
                <p14:nvPr/>
              </p14:nvContentPartPr>
              <p14:xfrm>
                <a:off x="1479889" y="1067299"/>
                <a:ext cx="133200" cy="347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080DD6-5425-4CAE-ACBF-2CC544AA7A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71249" y="1058659"/>
                  <a:ext cx="1508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2DC052-98DE-401C-BF06-3AE4273314AD}"/>
                    </a:ext>
                  </a:extLst>
                </p14:cNvPr>
                <p14:cNvContentPartPr/>
                <p14:nvPr/>
              </p14:nvContentPartPr>
              <p14:xfrm>
                <a:off x="1713169" y="1009699"/>
                <a:ext cx="135360" cy="14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2DC052-98DE-401C-BF06-3AE4273314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04529" y="1000699"/>
                  <a:ext cx="153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B65C72-D0C9-47FD-85C6-214824F7D6C8}"/>
                    </a:ext>
                  </a:extLst>
                </p14:cNvPr>
                <p14:cNvContentPartPr/>
                <p14:nvPr/>
              </p14:nvContentPartPr>
              <p14:xfrm>
                <a:off x="1909009" y="991339"/>
                <a:ext cx="84960" cy="174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B65C72-D0C9-47FD-85C6-214824F7D6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0009" y="982339"/>
                  <a:ext cx="102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07373B-D2A5-4DCE-8F51-0F67209BDBED}"/>
                    </a:ext>
                  </a:extLst>
                </p14:cNvPr>
                <p14:cNvContentPartPr/>
                <p14:nvPr/>
              </p14:nvContentPartPr>
              <p14:xfrm>
                <a:off x="2047249" y="998899"/>
                <a:ext cx="6012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07373B-D2A5-4DCE-8F51-0F67209BDB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38609" y="989899"/>
                  <a:ext cx="77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3B1EDD-27CE-42BB-95D3-1FC9F54DAB5B}"/>
                    </a:ext>
                  </a:extLst>
                </p14:cNvPr>
                <p14:cNvContentPartPr/>
                <p14:nvPr/>
              </p14:nvContentPartPr>
              <p14:xfrm>
                <a:off x="2214289" y="1019419"/>
                <a:ext cx="14760" cy="13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3B1EDD-27CE-42BB-95D3-1FC9F54DAB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5649" y="1010419"/>
                  <a:ext cx="32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8740AB-AEFC-48D2-AE00-48E635E0A906}"/>
                    </a:ext>
                  </a:extLst>
                </p14:cNvPr>
                <p14:cNvContentPartPr/>
                <p14:nvPr/>
              </p14:nvContentPartPr>
              <p14:xfrm>
                <a:off x="2211409" y="934819"/>
                <a:ext cx="18360" cy="1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8740AB-AEFC-48D2-AE00-48E635E0A9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02409" y="925819"/>
                  <a:ext cx="36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450E96-35A5-45DC-8593-9B26306C270C}"/>
                    </a:ext>
                  </a:extLst>
                </p14:cNvPr>
                <p14:cNvContentPartPr/>
                <p14:nvPr/>
              </p14:nvContentPartPr>
              <p14:xfrm>
                <a:off x="2308609" y="1003219"/>
                <a:ext cx="85680" cy="23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450E96-35A5-45DC-8593-9B26306C27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9609" y="994219"/>
                  <a:ext cx="103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9ACFEB-B1E2-415C-AB8C-4D09431F93DC}"/>
                    </a:ext>
                  </a:extLst>
                </p14:cNvPr>
                <p14:cNvContentPartPr/>
                <p14:nvPr/>
              </p14:nvContentPartPr>
              <p14:xfrm>
                <a:off x="2432089" y="1003939"/>
                <a:ext cx="143640" cy="135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9ACFEB-B1E2-415C-AB8C-4D09431F93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3089" y="995299"/>
                  <a:ext cx="161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2A748D-1E98-4FA0-8766-2493B9872E95}"/>
                    </a:ext>
                  </a:extLst>
                </p14:cNvPr>
                <p14:cNvContentPartPr/>
                <p14:nvPr/>
              </p14:nvContentPartPr>
              <p14:xfrm>
                <a:off x="2590489" y="1014379"/>
                <a:ext cx="359280" cy="14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2A748D-1E98-4FA0-8766-2493B9872E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1849" y="1005739"/>
                  <a:ext cx="376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6B8AA7-AC19-478D-A8E2-E2EFA5801A13}"/>
                    </a:ext>
                  </a:extLst>
                </p14:cNvPr>
                <p14:cNvContentPartPr/>
                <p14:nvPr/>
              </p14:nvContentPartPr>
              <p14:xfrm>
                <a:off x="2977489" y="881179"/>
                <a:ext cx="178920" cy="26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6B8AA7-AC19-478D-A8E2-E2EFA5801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8849" y="872179"/>
                  <a:ext cx="196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35A8B3-8610-481F-9FC3-45B2AF16642C}"/>
                    </a:ext>
                  </a:extLst>
                </p14:cNvPr>
                <p14:cNvContentPartPr/>
                <p14:nvPr/>
              </p14:nvContentPartPr>
              <p14:xfrm>
                <a:off x="3097369" y="1005019"/>
                <a:ext cx="98640" cy="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35A8B3-8610-481F-9FC3-45B2AF1664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8729" y="996379"/>
                  <a:ext cx="11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050287-4DE0-4D5B-9192-C53DE6331E06}"/>
                    </a:ext>
                  </a:extLst>
                </p14:cNvPr>
                <p14:cNvContentPartPr/>
                <p14:nvPr/>
              </p14:nvContentPartPr>
              <p14:xfrm>
                <a:off x="3293569" y="979819"/>
                <a:ext cx="265320" cy="24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050287-4DE0-4D5B-9192-C53DE6331E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4569" y="970819"/>
                  <a:ext cx="282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124FE2-F047-4E17-A537-E01EED302379}"/>
                    </a:ext>
                  </a:extLst>
                </p14:cNvPr>
                <p14:cNvContentPartPr/>
                <p14:nvPr/>
              </p14:nvContentPartPr>
              <p14:xfrm>
                <a:off x="3598129" y="1005019"/>
                <a:ext cx="76320" cy="11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124FE2-F047-4E17-A537-E01EED3023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9129" y="996379"/>
                  <a:ext cx="93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C4008C-CB16-4CEE-8E3E-FE9F459DC832}"/>
                    </a:ext>
                  </a:extLst>
                </p14:cNvPr>
                <p14:cNvContentPartPr/>
                <p14:nvPr/>
              </p14:nvContentPartPr>
              <p14:xfrm>
                <a:off x="3716929" y="979819"/>
                <a:ext cx="89640" cy="10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C4008C-CB16-4CEE-8E3E-FE9F459DC8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07929" y="970819"/>
                  <a:ext cx="107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17365E-C5DA-4E1A-BC5C-B1B4E4852C9F}"/>
                    </a:ext>
                  </a:extLst>
                </p14:cNvPr>
                <p14:cNvContentPartPr/>
                <p14:nvPr/>
              </p14:nvContentPartPr>
              <p14:xfrm>
                <a:off x="3840409" y="803059"/>
                <a:ext cx="195840" cy="31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17365E-C5DA-4E1A-BC5C-B1B4E4852C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31769" y="794419"/>
                  <a:ext cx="213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AC4FC9-360D-41F5-9CFD-82B57F75C5B5}"/>
                    </a:ext>
                  </a:extLst>
                </p14:cNvPr>
                <p14:cNvContentPartPr/>
                <p14:nvPr/>
              </p14:nvContentPartPr>
              <p14:xfrm>
                <a:off x="3949489" y="977299"/>
                <a:ext cx="205560" cy="9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AC4FC9-360D-41F5-9CFD-82B57F75C5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0849" y="968659"/>
                  <a:ext cx="223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39FEDE-DC88-4D59-97B3-CB03BCB71990}"/>
                    </a:ext>
                  </a:extLst>
                </p14:cNvPr>
                <p14:cNvContentPartPr/>
                <p14:nvPr/>
              </p14:nvContentPartPr>
              <p14:xfrm>
                <a:off x="4170169" y="981619"/>
                <a:ext cx="60840" cy="12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39FEDE-DC88-4D59-97B3-CB03BCB719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1529" y="972619"/>
                  <a:ext cx="7848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4F43C-A398-49CA-953D-7C0248B7B47F}"/>
                  </a:ext>
                </a:extLst>
              </p14:cNvPr>
              <p14:cNvContentPartPr/>
              <p14:nvPr/>
            </p14:nvContentPartPr>
            <p14:xfrm>
              <a:off x="5851369" y="2127499"/>
              <a:ext cx="191304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4F43C-A398-49CA-953D-7C0248B7B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369" y="2118499"/>
                <a:ext cx="1930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64BCF-CD8C-44D2-9040-06C37BFB18AA}"/>
                  </a:ext>
                </a:extLst>
              </p14:cNvPr>
              <p14:cNvContentPartPr/>
              <p14:nvPr/>
            </p14:nvContentPartPr>
            <p14:xfrm>
              <a:off x="6663529" y="1453579"/>
              <a:ext cx="164160" cy="31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64BCF-CD8C-44D2-9040-06C37BFB1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4889" y="1444939"/>
                <a:ext cx="181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F259B3-B8E6-449B-ADEE-2808CE49A1C5}"/>
                  </a:ext>
                </a:extLst>
              </p14:cNvPr>
              <p14:cNvContentPartPr/>
              <p14:nvPr/>
            </p14:nvContentPartPr>
            <p14:xfrm>
              <a:off x="1691929" y="2476699"/>
              <a:ext cx="54000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F259B3-B8E6-449B-ADEE-2808CE49A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3289" y="2468059"/>
                <a:ext cx="557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2C3877-725D-44A1-843C-7E8DE42D68DA}"/>
                  </a:ext>
                </a:extLst>
              </p14:cNvPr>
              <p14:cNvContentPartPr/>
              <p14:nvPr/>
            </p14:nvContentPartPr>
            <p14:xfrm>
              <a:off x="5691169" y="2514859"/>
              <a:ext cx="66240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2C3877-725D-44A1-843C-7E8DE42D68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2169" y="2505859"/>
                <a:ext cx="680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28C1D5-AE08-4EA0-9A62-22BDE654B799}"/>
                  </a:ext>
                </a:extLst>
              </p14:cNvPr>
              <p14:cNvContentPartPr/>
              <p14:nvPr/>
            </p14:nvContentPartPr>
            <p14:xfrm>
              <a:off x="3628009" y="2466619"/>
              <a:ext cx="882000" cy="4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28C1D5-AE08-4EA0-9A62-22BDE654B7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9369" y="2457979"/>
                <a:ext cx="8996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3EB9F4-7FD5-4EDC-9D1D-DB386166CD6C}"/>
                  </a:ext>
                </a:extLst>
              </p14:cNvPr>
              <p14:cNvContentPartPr/>
              <p14:nvPr/>
            </p14:nvContentPartPr>
            <p14:xfrm>
              <a:off x="1747729" y="2802859"/>
              <a:ext cx="459720" cy="18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3EB9F4-7FD5-4EDC-9D1D-DB386166CD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9089" y="2793859"/>
                <a:ext cx="477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8497BE-0997-40FF-8B1D-9CD68AE45F91}"/>
                  </a:ext>
                </a:extLst>
              </p14:cNvPr>
              <p14:cNvContentPartPr/>
              <p14:nvPr/>
            </p14:nvContentPartPr>
            <p14:xfrm>
              <a:off x="2906929" y="2840659"/>
              <a:ext cx="1931760" cy="3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8497BE-0997-40FF-8B1D-9CD68AE45F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7929" y="2832019"/>
                <a:ext cx="1949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E488D5-FA1E-403A-A083-F4B92926CBFE}"/>
                  </a:ext>
                </a:extLst>
              </p14:cNvPr>
              <p14:cNvContentPartPr/>
              <p14:nvPr/>
            </p14:nvContentPartPr>
            <p14:xfrm>
              <a:off x="1699129" y="3554899"/>
              <a:ext cx="121428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E488D5-FA1E-403A-A083-F4B92926CB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0489" y="3545899"/>
                <a:ext cx="1231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42C97C-2C01-4F82-AEA2-4E5E377B734D}"/>
                  </a:ext>
                </a:extLst>
              </p14:cNvPr>
              <p14:cNvContentPartPr/>
              <p14:nvPr/>
            </p14:nvContentPartPr>
            <p14:xfrm>
              <a:off x="4097089" y="3567859"/>
              <a:ext cx="1229400" cy="33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42C97C-2C01-4F82-AEA2-4E5E377B73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8089" y="3559219"/>
                <a:ext cx="12470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2B90284-D987-4574-9FDF-AD27A73E2D50}"/>
              </a:ext>
            </a:extLst>
          </p:cNvPr>
          <p:cNvGrpSpPr/>
          <p:nvPr/>
        </p:nvGrpSpPr>
        <p:grpSpPr>
          <a:xfrm>
            <a:off x="5030209" y="3714019"/>
            <a:ext cx="632880" cy="254520"/>
            <a:chOff x="5030209" y="3714019"/>
            <a:chExt cx="6328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4F0F17-468E-4053-96DE-A160B6387E7A}"/>
                    </a:ext>
                  </a:extLst>
                </p14:cNvPr>
                <p14:cNvContentPartPr/>
                <p14:nvPr/>
              </p14:nvContentPartPr>
              <p14:xfrm>
                <a:off x="5030209" y="3714019"/>
                <a:ext cx="277560" cy="25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4F0F17-468E-4053-96DE-A160B6387E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1209" y="3705379"/>
                  <a:ext cx="295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879114-1B6D-47C6-A983-9B53C68CE07F}"/>
                    </a:ext>
                  </a:extLst>
                </p14:cNvPr>
                <p14:cNvContentPartPr/>
                <p14:nvPr/>
              </p14:nvContentPartPr>
              <p14:xfrm>
                <a:off x="5515129" y="3805099"/>
                <a:ext cx="14796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879114-1B6D-47C6-A983-9B53C68CE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6129" y="3796099"/>
                  <a:ext cx="1656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365D54-2542-4556-BAA0-0AB2BCD32A51}"/>
              </a:ext>
            </a:extLst>
          </p:cNvPr>
          <p:cNvGrpSpPr/>
          <p:nvPr/>
        </p:nvGrpSpPr>
        <p:grpSpPr>
          <a:xfrm>
            <a:off x="5753809" y="3752899"/>
            <a:ext cx="1283760" cy="201960"/>
            <a:chOff x="5753809" y="3752899"/>
            <a:chExt cx="128376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1606DB-B8F8-4456-8355-9F7856BCEB4F}"/>
                    </a:ext>
                  </a:extLst>
                </p14:cNvPr>
                <p14:cNvContentPartPr/>
                <p14:nvPr/>
              </p14:nvContentPartPr>
              <p14:xfrm>
                <a:off x="5753809" y="3821299"/>
                <a:ext cx="149400" cy="13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1606DB-B8F8-4456-8355-9F7856BCEB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4809" y="3812299"/>
                  <a:ext cx="167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5CB25C-97EB-4B0A-BE88-E6E9C91DCE4A}"/>
                    </a:ext>
                  </a:extLst>
                </p14:cNvPr>
                <p14:cNvContentPartPr/>
                <p14:nvPr/>
              </p14:nvContentPartPr>
              <p14:xfrm>
                <a:off x="5917969" y="3872059"/>
                <a:ext cx="150120" cy="8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5CB25C-97EB-4B0A-BE88-E6E9C91DC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09329" y="3863059"/>
                  <a:ext cx="16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57A7DC-6397-428F-93CF-9FFDB48F783B}"/>
                    </a:ext>
                  </a:extLst>
                </p14:cNvPr>
                <p14:cNvContentPartPr/>
                <p14:nvPr/>
              </p14:nvContentPartPr>
              <p14:xfrm>
                <a:off x="6375169" y="3752899"/>
                <a:ext cx="9720" cy="17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57A7DC-6397-428F-93CF-9FFDB48F78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66529" y="3744259"/>
                  <a:ext cx="27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4AFA17-9939-45E1-8652-1A424CB89A90}"/>
                    </a:ext>
                  </a:extLst>
                </p14:cNvPr>
                <p14:cNvContentPartPr/>
                <p14:nvPr/>
              </p14:nvContentPartPr>
              <p14:xfrm>
                <a:off x="6302809" y="3786379"/>
                <a:ext cx="110520" cy="10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4AFA17-9939-45E1-8652-1A424CB89A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4169" y="3777379"/>
                  <a:ext cx="12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F88FA0-8DBB-42AB-97EF-B2D91316EFE3}"/>
                    </a:ext>
                  </a:extLst>
                </p14:cNvPr>
                <p14:cNvContentPartPr/>
                <p14:nvPr/>
              </p14:nvContentPartPr>
              <p14:xfrm>
                <a:off x="6562729" y="3768739"/>
                <a:ext cx="162720" cy="13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F88FA0-8DBB-42AB-97EF-B2D91316EF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54089" y="3760099"/>
                  <a:ext cx="180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795F13-E91A-4C44-AAEB-D55FE533C72D}"/>
                    </a:ext>
                  </a:extLst>
                </p14:cNvPr>
                <p14:cNvContentPartPr/>
                <p14:nvPr/>
              </p14:nvContentPartPr>
              <p14:xfrm>
                <a:off x="6745249" y="3760459"/>
                <a:ext cx="121320" cy="13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795F13-E91A-4C44-AAEB-D55FE533C7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6249" y="3751459"/>
                  <a:ext cx="138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D3E073-B49D-42D5-B87C-E84FA558B422}"/>
                    </a:ext>
                  </a:extLst>
                </p14:cNvPr>
                <p14:cNvContentPartPr/>
                <p14:nvPr/>
              </p14:nvContentPartPr>
              <p14:xfrm>
                <a:off x="6880249" y="3799339"/>
                <a:ext cx="157320" cy="10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8D3E073-B49D-42D5-B87C-E84FA558B4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71609" y="3790699"/>
                  <a:ext cx="174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2A613-05C4-43D7-AB8A-5D3F9AC77F08}"/>
              </a:ext>
            </a:extLst>
          </p:cNvPr>
          <p:cNvGrpSpPr/>
          <p:nvPr/>
        </p:nvGrpSpPr>
        <p:grpSpPr>
          <a:xfrm>
            <a:off x="6018409" y="4117219"/>
            <a:ext cx="1092240" cy="271440"/>
            <a:chOff x="6018409" y="4117219"/>
            <a:chExt cx="109224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0C7F4E-38CF-4089-91EC-0890B0B82023}"/>
                    </a:ext>
                  </a:extLst>
                </p14:cNvPr>
                <p14:cNvContentPartPr/>
                <p14:nvPr/>
              </p14:nvContentPartPr>
              <p14:xfrm>
                <a:off x="6018409" y="4117219"/>
                <a:ext cx="253080" cy="24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0C7F4E-38CF-4089-91EC-0890B0B820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09769" y="4108579"/>
                  <a:ext cx="270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B3A971-3668-4BF4-B966-E07977DD015A}"/>
                    </a:ext>
                  </a:extLst>
                </p14:cNvPr>
                <p14:cNvContentPartPr/>
                <p14:nvPr/>
              </p14:nvContentPartPr>
              <p14:xfrm>
                <a:off x="6432049" y="4232419"/>
                <a:ext cx="169560" cy="15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B3A971-3668-4BF4-B966-E07977DD01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3409" y="4223779"/>
                  <a:ext cx="18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CCE730-C28C-4BC3-A33E-D4DB6CADCABE}"/>
                    </a:ext>
                  </a:extLst>
                </p14:cNvPr>
                <p14:cNvContentPartPr/>
                <p14:nvPr/>
              </p14:nvContentPartPr>
              <p14:xfrm>
                <a:off x="6633649" y="4239259"/>
                <a:ext cx="143640" cy="13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CCE730-C28C-4BC3-A33E-D4DB6CADCA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25009" y="4230619"/>
                  <a:ext cx="161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C14727-3A39-42CB-9ED9-5B1C08B4B5E4}"/>
                    </a:ext>
                  </a:extLst>
                </p14:cNvPr>
                <p14:cNvContentPartPr/>
                <p14:nvPr/>
              </p14:nvContentPartPr>
              <p14:xfrm>
                <a:off x="6801409" y="4291459"/>
                <a:ext cx="156600" cy="9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C14727-3A39-42CB-9ED9-5B1C08B4B5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2409" y="4282459"/>
                  <a:ext cx="174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9568D1-B639-4DB2-BC25-A4C3FBBB3E08}"/>
                    </a:ext>
                  </a:extLst>
                </p14:cNvPr>
                <p14:cNvContentPartPr/>
                <p14:nvPr/>
              </p14:nvContentPartPr>
              <p14:xfrm>
                <a:off x="7024249" y="4153219"/>
                <a:ext cx="86400" cy="8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9568D1-B639-4DB2-BC25-A4C3FBBB3E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15609" y="4144219"/>
                  <a:ext cx="10404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AB45A0-6364-46AE-9480-9D9F501FE238}"/>
                  </a:ext>
                </a:extLst>
              </p14:cNvPr>
              <p14:cNvContentPartPr/>
              <p14:nvPr/>
            </p14:nvContentPartPr>
            <p14:xfrm>
              <a:off x="3749689" y="922939"/>
              <a:ext cx="1741680" cy="3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AB45A0-6364-46AE-9480-9D9F501FE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1049" y="913939"/>
                <a:ext cx="17593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2DFBD-84AB-446C-96A3-C71943360460}"/>
                  </a:ext>
                </a:extLst>
              </p14:cNvPr>
              <p14:cNvContentPartPr/>
              <p14:nvPr/>
            </p14:nvContentPartPr>
            <p14:xfrm>
              <a:off x="2778049" y="1243699"/>
              <a:ext cx="3635640" cy="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2DFBD-84AB-446C-96A3-C71943360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049" y="1235059"/>
                <a:ext cx="36532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C5BC721-EF5D-49E4-9036-2BF8AFAAB988}"/>
              </a:ext>
            </a:extLst>
          </p:cNvPr>
          <p:cNvGrpSpPr/>
          <p:nvPr/>
        </p:nvGrpSpPr>
        <p:grpSpPr>
          <a:xfrm>
            <a:off x="881209" y="1762459"/>
            <a:ext cx="194760" cy="564840"/>
            <a:chOff x="881209" y="1762459"/>
            <a:chExt cx="19476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48332E-A4DB-41D1-ADF9-4D39CC9E6346}"/>
                    </a:ext>
                  </a:extLst>
                </p14:cNvPr>
                <p14:cNvContentPartPr/>
                <p14:nvPr/>
              </p14:nvContentPartPr>
              <p14:xfrm>
                <a:off x="958249" y="1762459"/>
                <a:ext cx="117720" cy="5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48332E-A4DB-41D1-ADF9-4D39CC9E63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9249" y="1753819"/>
                  <a:ext cx="135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B7ED75-72D6-4EDB-A528-43BE721B01EC}"/>
                    </a:ext>
                  </a:extLst>
                </p14:cNvPr>
                <p14:cNvContentPartPr/>
                <p14:nvPr/>
              </p14:nvContentPartPr>
              <p14:xfrm>
                <a:off x="881209" y="1820419"/>
                <a:ext cx="123120" cy="506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B7ED75-72D6-4EDB-A528-43BE721B01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209" y="1811779"/>
                  <a:ext cx="140760" cy="52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49A262-ECD2-40ED-9CF8-B25864FA03C2}"/>
                  </a:ext>
                </a:extLst>
              </p14:cNvPr>
              <p14:cNvContentPartPr/>
              <p14:nvPr/>
            </p14:nvContentPartPr>
            <p14:xfrm>
              <a:off x="3153889" y="767779"/>
              <a:ext cx="1528560" cy="2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49A262-ECD2-40ED-9CF8-B25864FA0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5249" y="758779"/>
                <a:ext cx="1546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8B81E5-863B-482C-980B-7156BFCC6CF6}"/>
                  </a:ext>
                </a:extLst>
              </p14:cNvPr>
              <p14:cNvContentPartPr/>
              <p14:nvPr/>
            </p14:nvContentPartPr>
            <p14:xfrm>
              <a:off x="1264969" y="1095379"/>
              <a:ext cx="617040" cy="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8B81E5-863B-482C-980B-7156BFCC6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6329" y="1086739"/>
                <a:ext cx="6346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88353C-87F2-4280-81F3-BEB067B4631C}"/>
                  </a:ext>
                </a:extLst>
              </p14:cNvPr>
              <p14:cNvContentPartPr/>
              <p14:nvPr/>
            </p14:nvContentPartPr>
            <p14:xfrm>
              <a:off x="2782369" y="1368259"/>
              <a:ext cx="1237680" cy="7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88353C-87F2-4280-81F3-BEB067B463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3369" y="1359259"/>
                <a:ext cx="1255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ACDC24-5F28-42B2-98D7-E0438A368063}"/>
                  </a:ext>
                </a:extLst>
              </p14:cNvPr>
              <p14:cNvContentPartPr/>
              <p14:nvPr/>
            </p14:nvContentPartPr>
            <p14:xfrm>
              <a:off x="2909089" y="2126419"/>
              <a:ext cx="1642320" cy="4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ACDC24-5F28-42B2-98D7-E0438A3680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0089" y="2117779"/>
                <a:ext cx="16599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9B99E8-5B78-42FB-AB40-01881AE489ED}"/>
                  </a:ext>
                </a:extLst>
              </p14:cNvPr>
              <p14:cNvContentPartPr/>
              <p14:nvPr/>
            </p14:nvContentPartPr>
            <p14:xfrm>
              <a:off x="1545769" y="2421619"/>
              <a:ext cx="1569240" cy="6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9B99E8-5B78-42FB-AB40-01881AE489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7129" y="2412979"/>
                <a:ext cx="15868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F21272-071C-4ADD-9CF1-2F0B07E891E7}"/>
                  </a:ext>
                </a:extLst>
              </p14:cNvPr>
              <p14:cNvContentPartPr/>
              <p14:nvPr/>
            </p14:nvContentPartPr>
            <p14:xfrm>
              <a:off x="3262609" y="2428099"/>
              <a:ext cx="690840" cy="2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F21272-071C-4ADD-9CF1-2F0B07E891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3969" y="2419459"/>
                <a:ext cx="708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84DF45-4DFF-432A-8025-E93B6941F97E}"/>
                  </a:ext>
                </a:extLst>
              </p14:cNvPr>
              <p14:cNvContentPartPr/>
              <p14:nvPr/>
            </p14:nvContentPartPr>
            <p14:xfrm>
              <a:off x="6353209" y="2433499"/>
              <a:ext cx="997920" cy="1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84DF45-4DFF-432A-8025-E93B6941F9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44569" y="2424499"/>
                <a:ext cx="1015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940529-F2C8-47DC-9A18-AD338895131A}"/>
                  </a:ext>
                </a:extLst>
              </p14:cNvPr>
              <p14:cNvContentPartPr/>
              <p14:nvPr/>
            </p14:nvContentPartPr>
            <p14:xfrm>
              <a:off x="2482849" y="3012379"/>
              <a:ext cx="110628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940529-F2C8-47DC-9A18-AD33889513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4209" y="3003379"/>
                <a:ext cx="112392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F368A-5B36-4645-9302-0D4752C6DC43}"/>
              </a:ext>
            </a:extLst>
          </p:cNvPr>
          <p:cNvGrpSpPr/>
          <p:nvPr/>
        </p:nvGrpSpPr>
        <p:grpSpPr>
          <a:xfrm>
            <a:off x="1907569" y="3265099"/>
            <a:ext cx="1133280" cy="51840"/>
            <a:chOff x="1907569" y="3265099"/>
            <a:chExt cx="113328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206DE6-C07D-4B33-B8C7-CB6F4E77974D}"/>
                    </a:ext>
                  </a:extLst>
                </p14:cNvPr>
                <p14:cNvContentPartPr/>
                <p14:nvPr/>
              </p14:nvContentPartPr>
              <p14:xfrm>
                <a:off x="1907569" y="3265099"/>
                <a:ext cx="462240" cy="5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206DE6-C07D-4B33-B8C7-CB6F4E7797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8929" y="3256459"/>
                  <a:ext cx="479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E9C882-E990-41FE-9ACE-413189F3026E}"/>
                    </a:ext>
                  </a:extLst>
                </p14:cNvPr>
                <p14:cNvContentPartPr/>
                <p14:nvPr/>
              </p14:nvContentPartPr>
              <p14:xfrm>
                <a:off x="2813689" y="3296419"/>
                <a:ext cx="227160" cy="1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E9C882-E990-41FE-9ACE-413189F302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5049" y="3287779"/>
                  <a:ext cx="2448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CDC010-00F1-49C6-B8CD-7B44F2F4B620}"/>
                  </a:ext>
                </a:extLst>
              </p14:cNvPr>
              <p14:cNvContentPartPr/>
              <p14:nvPr/>
            </p14:nvContentPartPr>
            <p14:xfrm>
              <a:off x="2427769" y="3657499"/>
              <a:ext cx="1663560" cy="61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CDC010-00F1-49C6-B8CD-7B44F2F4B6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9129" y="3648859"/>
                <a:ext cx="16812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E716A-40F5-4BDD-9330-44EC352E8E50}"/>
              </a:ext>
            </a:extLst>
          </p:cNvPr>
          <p:cNvGrpSpPr/>
          <p:nvPr/>
        </p:nvGrpSpPr>
        <p:grpSpPr>
          <a:xfrm>
            <a:off x="4841209" y="3615739"/>
            <a:ext cx="1676520" cy="713160"/>
            <a:chOff x="4841209" y="3615739"/>
            <a:chExt cx="167652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6779B6-DE77-4FF8-8FC1-15968864710F}"/>
                    </a:ext>
                  </a:extLst>
                </p14:cNvPr>
                <p14:cNvContentPartPr/>
                <p14:nvPr/>
              </p14:nvContentPartPr>
              <p14:xfrm>
                <a:off x="4841209" y="3615739"/>
                <a:ext cx="1659240" cy="3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6779B6-DE77-4FF8-8FC1-1596886471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2569" y="3607099"/>
                  <a:ext cx="167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4FEC0B-BB03-4606-A88E-81DA20623E6B}"/>
                    </a:ext>
                  </a:extLst>
                </p14:cNvPr>
                <p14:cNvContentPartPr/>
                <p14:nvPr/>
              </p14:nvContentPartPr>
              <p14:xfrm>
                <a:off x="5312809" y="3726259"/>
                <a:ext cx="190080" cy="35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4FEC0B-BB03-4606-A88E-81DA20623E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4169" y="3717259"/>
                  <a:ext cx="207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2C96B9-AD09-4FE5-A1EB-BA9896A1BD39}"/>
                    </a:ext>
                  </a:extLst>
                </p14:cNvPr>
                <p14:cNvContentPartPr/>
                <p14:nvPr/>
              </p14:nvContentPartPr>
              <p14:xfrm>
                <a:off x="5640769" y="3869179"/>
                <a:ext cx="119520" cy="12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2C96B9-AD09-4FE5-A1EB-BA9896A1BD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1769" y="3860179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2C39AE-7D95-4872-8DEF-05F2997E159C}"/>
                    </a:ext>
                  </a:extLst>
                </p14:cNvPr>
                <p14:cNvContentPartPr/>
                <p14:nvPr/>
              </p14:nvContentPartPr>
              <p14:xfrm>
                <a:off x="5811769" y="3892939"/>
                <a:ext cx="85680" cy="10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2C39AE-7D95-4872-8DEF-05F2997E15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2769" y="3884299"/>
                  <a:ext cx="10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0D2404-2B5F-4AD4-97DC-5568878CDD73}"/>
                    </a:ext>
                  </a:extLst>
                </p14:cNvPr>
                <p14:cNvContentPartPr/>
                <p14:nvPr/>
              </p14:nvContentPartPr>
              <p14:xfrm>
                <a:off x="5946409" y="3887179"/>
                <a:ext cx="85680" cy="8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0D2404-2B5F-4AD4-97DC-5568878CDD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7769" y="3878179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6DC5E2-B44A-4314-A2CD-F453CA69EA61}"/>
                    </a:ext>
                  </a:extLst>
                </p14:cNvPr>
                <p14:cNvContentPartPr/>
                <p14:nvPr/>
              </p14:nvContentPartPr>
              <p14:xfrm>
                <a:off x="6065209" y="3815899"/>
                <a:ext cx="8784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6DC5E2-B44A-4314-A2CD-F453CA69EA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6569" y="3807259"/>
                  <a:ext cx="105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B019CA-6C82-4040-859F-7992795781A0}"/>
                    </a:ext>
                  </a:extLst>
                </p14:cNvPr>
                <p14:cNvContentPartPr/>
                <p14:nvPr/>
              </p14:nvContentPartPr>
              <p14:xfrm>
                <a:off x="6196969" y="3887899"/>
                <a:ext cx="50040" cy="11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B019CA-6C82-4040-859F-7992795781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7969" y="3878899"/>
                  <a:ext cx="6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1B4E68-9A4C-4475-99FB-02039249028F}"/>
                    </a:ext>
                  </a:extLst>
                </p14:cNvPr>
                <p14:cNvContentPartPr/>
                <p14:nvPr/>
              </p14:nvContentPartPr>
              <p14:xfrm>
                <a:off x="5672809" y="4144219"/>
                <a:ext cx="183960" cy="13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1B4E68-9A4C-4475-99FB-0203924902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3809" y="4135219"/>
                  <a:ext cx="201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53BBCF-1DD3-4F71-AF9E-3DBDF4764B70}"/>
                    </a:ext>
                  </a:extLst>
                </p14:cNvPr>
                <p14:cNvContentPartPr/>
                <p14:nvPr/>
              </p14:nvContentPartPr>
              <p14:xfrm>
                <a:off x="5862169" y="4104619"/>
                <a:ext cx="231840" cy="22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53BBCF-1DD3-4F71-AF9E-3DBDF4764B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53169" y="4095619"/>
                  <a:ext cx="249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A06CAC-C4D3-4A87-B761-6802FB8494E9}"/>
                    </a:ext>
                  </a:extLst>
                </p14:cNvPr>
                <p14:cNvContentPartPr/>
                <p14:nvPr/>
              </p14:nvContentPartPr>
              <p14:xfrm>
                <a:off x="5988529" y="4139179"/>
                <a:ext cx="24012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A06CAC-C4D3-4A87-B761-6802FB8494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9529" y="4130539"/>
                  <a:ext cx="257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9DF281-C434-474B-AE29-512B57032C43}"/>
                    </a:ext>
                  </a:extLst>
                </p14:cNvPr>
                <p14:cNvContentPartPr/>
                <p14:nvPr/>
              </p14:nvContentPartPr>
              <p14:xfrm>
                <a:off x="6232969" y="4203259"/>
                <a:ext cx="49680" cy="6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9DF281-C434-474B-AE29-512B57032C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3969" y="4194619"/>
                  <a:ext cx="67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943C6-123A-495D-9AB7-46BE96A39E24}"/>
                    </a:ext>
                  </a:extLst>
                </p14:cNvPr>
                <p14:cNvContentPartPr/>
                <p14:nvPr/>
              </p14:nvContentPartPr>
              <p14:xfrm>
                <a:off x="6335929" y="4229539"/>
                <a:ext cx="89280" cy="8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943C6-123A-495D-9AB7-46BE96A39E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7289" y="4220899"/>
                  <a:ext cx="106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F2815E-8119-4BA9-93E2-46EDE8561604}"/>
                    </a:ext>
                  </a:extLst>
                </p14:cNvPr>
                <p14:cNvContentPartPr/>
                <p14:nvPr/>
              </p14:nvContentPartPr>
              <p14:xfrm>
                <a:off x="6477769" y="4191019"/>
                <a:ext cx="39960" cy="10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F2815E-8119-4BA9-93E2-46EDE85616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8769" y="4182019"/>
                  <a:ext cx="5760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Will cover </a:t>
            </a:r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endParaRPr lang="en-US" dirty="0"/>
          </a:p>
          <a:p>
            <a:r>
              <a:rPr lang="en-US" dirty="0"/>
              <a:t>Lecture Quiz 1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Based on the first two lectures</a:t>
            </a:r>
          </a:p>
          <a:p>
            <a:r>
              <a:rPr lang="en-US" dirty="0" err="1"/>
              <a:t>PA0.5</a:t>
            </a:r>
            <a:r>
              <a:rPr lang="en-US" dirty="0"/>
              <a:t> released yesterday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yesterday – due Thursday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D4BB68-C8BC-40D9-B9B5-F105BE4E1DD4}"/>
                  </a:ext>
                </a:extLst>
              </p14:cNvPr>
              <p14:cNvContentPartPr/>
              <p14:nvPr/>
            </p14:nvContentPartPr>
            <p14:xfrm>
              <a:off x="2751769" y="1745539"/>
              <a:ext cx="621000" cy="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D4BB68-C8BC-40D9-B9B5-F105BE4E1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29" y="1736539"/>
                <a:ext cx="638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46C1B-0E50-48E6-B4BF-1523E7170287}"/>
                  </a:ext>
                </a:extLst>
              </p14:cNvPr>
              <p14:cNvContentPartPr/>
              <p14:nvPr/>
            </p14:nvContentPartPr>
            <p14:xfrm>
              <a:off x="3474289" y="2455819"/>
              <a:ext cx="681120" cy="3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46C1B-0E50-48E6-B4BF-1523E71702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5649" y="2446819"/>
                <a:ext cx="6987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3ED4345-25F2-4C02-A2D4-0E3D07669E22}"/>
                  </a:ext>
                </a:extLst>
              </p14:cNvPr>
              <p14:cNvContentPartPr/>
              <p14:nvPr/>
            </p14:nvContentPartPr>
            <p14:xfrm>
              <a:off x="4871449" y="1647979"/>
              <a:ext cx="211320" cy="410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3ED4345-25F2-4C02-A2D4-0E3D07669E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2809" y="1639339"/>
                <a:ext cx="228960" cy="4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16B0E56-AB9E-4EC6-9F32-1EFBA36625F9}"/>
              </a:ext>
            </a:extLst>
          </p:cNvPr>
          <p:cNvGrpSpPr/>
          <p:nvPr/>
        </p:nvGrpSpPr>
        <p:grpSpPr>
          <a:xfrm>
            <a:off x="2588329" y="2634379"/>
            <a:ext cx="3530160" cy="2504160"/>
            <a:chOff x="2588329" y="2634379"/>
            <a:chExt cx="3530160" cy="25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F6E7BD-99C4-4967-91CB-3F2706B37A20}"/>
                    </a:ext>
                  </a:extLst>
                </p14:cNvPr>
                <p14:cNvContentPartPr/>
                <p14:nvPr/>
              </p14:nvContentPartPr>
              <p14:xfrm>
                <a:off x="2588329" y="4124419"/>
                <a:ext cx="47160" cy="65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F6E7BD-99C4-4967-91CB-3F2706B37A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9329" y="4115419"/>
                  <a:ext cx="648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FD9B07-E52C-4D7C-B534-B77125B7AC89}"/>
                    </a:ext>
                  </a:extLst>
                </p14:cNvPr>
                <p14:cNvContentPartPr/>
                <p14:nvPr/>
              </p14:nvContentPartPr>
              <p14:xfrm>
                <a:off x="2628649" y="4125139"/>
                <a:ext cx="2523600" cy="68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FD9B07-E52C-4D7C-B534-B77125B7AC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0009" y="4116139"/>
                  <a:ext cx="25412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663645-7958-48BA-8891-AA6BBE559CBC}"/>
                    </a:ext>
                  </a:extLst>
                </p14:cNvPr>
                <p14:cNvContentPartPr/>
                <p14:nvPr/>
              </p14:nvContentPartPr>
              <p14:xfrm>
                <a:off x="2611369" y="4772059"/>
                <a:ext cx="2488320" cy="9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663645-7958-48BA-8891-AA6BBE559C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2729" y="4763419"/>
                  <a:ext cx="2505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068509-E229-4069-88EE-59FDF30CB166}"/>
                    </a:ext>
                  </a:extLst>
                </p14:cNvPr>
                <p14:cNvContentPartPr/>
                <p14:nvPr/>
              </p14:nvContentPartPr>
              <p14:xfrm>
                <a:off x="3294289" y="4152499"/>
                <a:ext cx="21240" cy="66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068509-E229-4069-88EE-59FDF30CB1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5289" y="4143859"/>
                  <a:ext cx="388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66D619-6AF3-43CA-8974-3689344D7101}"/>
                    </a:ext>
                  </a:extLst>
                </p14:cNvPr>
                <p14:cNvContentPartPr/>
                <p14:nvPr/>
              </p14:nvContentPartPr>
              <p14:xfrm>
                <a:off x="3965329" y="4223059"/>
                <a:ext cx="57240" cy="59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66D619-6AF3-43CA-8974-3689344D71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6329" y="4214419"/>
                  <a:ext cx="74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B49577-9729-4DAF-B1CE-EB926D40556D}"/>
                    </a:ext>
                  </a:extLst>
                </p14:cNvPr>
                <p14:cNvContentPartPr/>
                <p14:nvPr/>
              </p14:nvContentPartPr>
              <p14:xfrm>
                <a:off x="4502089" y="4230979"/>
                <a:ext cx="33120" cy="63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B49577-9729-4DAF-B1CE-EB926D4055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3449" y="4221979"/>
                  <a:ext cx="507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AFE037-0B65-4FB5-B5E3-506BDA8749B4}"/>
                    </a:ext>
                  </a:extLst>
                </p14:cNvPr>
                <p14:cNvContentPartPr/>
                <p14:nvPr/>
              </p14:nvContentPartPr>
              <p14:xfrm>
                <a:off x="2866969" y="3969979"/>
                <a:ext cx="186120" cy="8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AFE037-0B65-4FB5-B5E3-506BDA874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8329" y="3960979"/>
                  <a:ext cx="20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37130F-6539-496B-B505-E61DEC305909}"/>
                    </a:ext>
                  </a:extLst>
                </p14:cNvPr>
                <p14:cNvContentPartPr/>
                <p14:nvPr/>
              </p14:nvContentPartPr>
              <p14:xfrm>
                <a:off x="3617569" y="3898699"/>
                <a:ext cx="139320" cy="3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37130F-6539-496B-B505-E61DEC3059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8569" y="3890059"/>
                  <a:ext cx="156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DF86AD-7E61-47BD-AFEB-539948343C50}"/>
                    </a:ext>
                  </a:extLst>
                </p14:cNvPr>
                <p14:cNvContentPartPr/>
                <p14:nvPr/>
              </p14:nvContentPartPr>
              <p14:xfrm>
                <a:off x="3658969" y="3890779"/>
                <a:ext cx="6804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DF86AD-7E61-47BD-AFEB-539948343C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0329" y="3882139"/>
                  <a:ext cx="85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D62C85-13B1-4E2A-91DF-8041F78BA630}"/>
                    </a:ext>
                  </a:extLst>
                </p14:cNvPr>
                <p14:cNvContentPartPr/>
                <p14:nvPr/>
              </p14:nvContentPartPr>
              <p14:xfrm>
                <a:off x="4208329" y="4022899"/>
                <a:ext cx="157680" cy="9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D62C85-13B1-4E2A-91DF-8041F78BA6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9689" y="4014259"/>
                  <a:ext cx="175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EE5E1A-D94F-45D0-A939-F82FCCF0498B}"/>
                    </a:ext>
                  </a:extLst>
                </p14:cNvPr>
                <p14:cNvContentPartPr/>
                <p14:nvPr/>
              </p14:nvContentPartPr>
              <p14:xfrm>
                <a:off x="4707289" y="3928939"/>
                <a:ext cx="151560" cy="2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EE5E1A-D94F-45D0-A939-F82FCCF049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8289" y="3919939"/>
                  <a:ext cx="169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E2FA0A-45EB-4150-A3AD-D4CFEECCCD45}"/>
                    </a:ext>
                  </a:extLst>
                </p14:cNvPr>
                <p14:cNvContentPartPr/>
                <p14:nvPr/>
              </p14:nvContentPartPr>
              <p14:xfrm>
                <a:off x="4754809" y="3936499"/>
                <a:ext cx="52200" cy="13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E2FA0A-45EB-4150-A3AD-D4CFEECCCD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6169" y="3927859"/>
                  <a:ext cx="69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262220-45A4-409F-BBCD-986C58D87FE9}"/>
                    </a:ext>
                  </a:extLst>
                </p14:cNvPr>
                <p14:cNvContentPartPr/>
                <p14:nvPr/>
              </p14:nvContentPartPr>
              <p14:xfrm>
                <a:off x="4926169" y="3882499"/>
                <a:ext cx="99000" cy="24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262220-45A4-409F-BBCD-986C58D87F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17169" y="3873859"/>
                  <a:ext cx="116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7CCF01-F67D-402F-8F63-316A3F65BD60}"/>
                    </a:ext>
                  </a:extLst>
                </p14:cNvPr>
                <p14:cNvContentPartPr/>
                <p14:nvPr/>
              </p14:nvContentPartPr>
              <p14:xfrm>
                <a:off x="3981169" y="3777019"/>
                <a:ext cx="80280" cy="136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7CCF01-F67D-402F-8F63-316A3F65BD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2529" y="3768019"/>
                  <a:ext cx="97920" cy="13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0D84B2-FE9F-47AC-9925-693B5D9E3419}"/>
                    </a:ext>
                  </a:extLst>
                </p14:cNvPr>
                <p14:cNvContentPartPr/>
                <p14:nvPr/>
              </p14:nvContentPartPr>
              <p14:xfrm>
                <a:off x="2906569" y="4380019"/>
                <a:ext cx="15840" cy="19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0D84B2-FE9F-47AC-9925-693B5D9E34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7929" y="4371379"/>
                  <a:ext cx="33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22792F-5128-4C2B-9043-29FC1C6FE285}"/>
                    </a:ext>
                  </a:extLst>
                </p14:cNvPr>
                <p14:cNvContentPartPr/>
                <p14:nvPr/>
              </p14:nvContentPartPr>
              <p14:xfrm>
                <a:off x="3546649" y="4423219"/>
                <a:ext cx="79200" cy="14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22792F-5128-4C2B-9043-29FC1C6FE2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8009" y="4414219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F1460B-8D29-46F0-A7C4-532A2ABC1BEC}"/>
                    </a:ext>
                  </a:extLst>
                </p14:cNvPr>
                <p14:cNvContentPartPr/>
                <p14:nvPr/>
              </p14:nvContentPartPr>
              <p14:xfrm>
                <a:off x="4210849" y="4444819"/>
                <a:ext cx="95400" cy="152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F1460B-8D29-46F0-A7C4-532A2ABC1B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2209" y="4435819"/>
                  <a:ext cx="113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DD6B58-773E-48BF-B5A1-BC62876ABFCC}"/>
                    </a:ext>
                  </a:extLst>
                </p14:cNvPr>
                <p14:cNvContentPartPr/>
                <p14:nvPr/>
              </p14:nvContentPartPr>
              <p14:xfrm>
                <a:off x="4751929" y="4465339"/>
                <a:ext cx="63360" cy="9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DD6B58-773E-48BF-B5A1-BC62876ABF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3289" y="4456699"/>
                  <a:ext cx="81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16C0B3-2DBD-419F-9268-0748240BB96E}"/>
                    </a:ext>
                  </a:extLst>
                </p14:cNvPr>
                <p14:cNvContentPartPr/>
                <p14:nvPr/>
              </p14:nvContentPartPr>
              <p14:xfrm>
                <a:off x="4795849" y="4482979"/>
                <a:ext cx="59040" cy="20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16C0B3-2DBD-419F-9268-0748240BB9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6849" y="4473979"/>
                  <a:ext cx="76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1B222A-6278-4450-A702-0FA74C710BED}"/>
                    </a:ext>
                  </a:extLst>
                </p14:cNvPr>
                <p14:cNvContentPartPr/>
                <p14:nvPr/>
              </p14:nvContentPartPr>
              <p14:xfrm>
                <a:off x="3646729" y="4936219"/>
                <a:ext cx="13680" cy="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1B222A-6278-4450-A702-0FA74C710B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38089" y="4927579"/>
                  <a:ext cx="3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B61610-DBB0-4E24-B05B-8165D9E87313}"/>
                    </a:ext>
                  </a:extLst>
                </p14:cNvPr>
                <p14:cNvContentPartPr/>
                <p14:nvPr/>
              </p14:nvContentPartPr>
              <p14:xfrm>
                <a:off x="3661129" y="4936219"/>
                <a:ext cx="2520" cy="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B61610-DBB0-4E24-B05B-8165D9E873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2129" y="4927579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E90AA6-7B1A-4D25-B774-BD805A2F4420}"/>
                    </a:ext>
                  </a:extLst>
                </p14:cNvPr>
                <p14:cNvContentPartPr/>
                <p14:nvPr/>
              </p14:nvContentPartPr>
              <p14:xfrm>
                <a:off x="3665089" y="4918219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E90AA6-7B1A-4D25-B774-BD805A2F44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56449" y="49095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8D14CD-D405-43DC-B4CB-93038BFFF80C}"/>
                    </a:ext>
                  </a:extLst>
                </p14:cNvPr>
                <p14:cNvContentPartPr/>
                <p14:nvPr/>
              </p14:nvContentPartPr>
              <p14:xfrm>
                <a:off x="3556009" y="4882939"/>
                <a:ext cx="203040" cy="17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8D14CD-D405-43DC-B4CB-93038BFFF8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47009" y="4874299"/>
                  <a:ext cx="220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63C513-08E4-4AA0-AEAB-6F48B9015CED}"/>
                    </a:ext>
                  </a:extLst>
                </p14:cNvPr>
                <p14:cNvContentPartPr/>
                <p14:nvPr/>
              </p14:nvContentPartPr>
              <p14:xfrm>
                <a:off x="3708649" y="4924339"/>
                <a:ext cx="120240" cy="10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63C513-08E4-4AA0-AEAB-6F48B9015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9649" y="4915339"/>
                  <a:ext cx="137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2D4E07-79E8-46FE-9CDA-A10F6BD7A20C}"/>
                    </a:ext>
                  </a:extLst>
                </p14:cNvPr>
                <p14:cNvContentPartPr/>
                <p14:nvPr/>
              </p14:nvContentPartPr>
              <p14:xfrm>
                <a:off x="5088169" y="4867099"/>
                <a:ext cx="105120" cy="174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2D4E07-79E8-46FE-9CDA-A10F6BD7A2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9529" y="4858099"/>
                  <a:ext cx="122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AC21A9-1DD1-47E0-B56E-E2CD9520C9FB}"/>
                    </a:ext>
                  </a:extLst>
                </p14:cNvPr>
                <p14:cNvContentPartPr/>
                <p14:nvPr/>
              </p14:nvContentPartPr>
              <p14:xfrm>
                <a:off x="5215969" y="4874299"/>
                <a:ext cx="105120" cy="13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AC21A9-1DD1-47E0-B56E-E2CD9520C9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07329" y="4865659"/>
                  <a:ext cx="12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A95048-2622-4FAC-9BA2-1A3D49687A31}"/>
                    </a:ext>
                  </a:extLst>
                </p14:cNvPr>
                <p14:cNvContentPartPr/>
                <p14:nvPr/>
              </p14:nvContentPartPr>
              <p14:xfrm>
                <a:off x="5276089" y="4927939"/>
                <a:ext cx="19800" cy="11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A95048-2622-4FAC-9BA2-1A3D49687A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7089" y="4919299"/>
                  <a:ext cx="37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3DF916-315B-49AD-9181-8D79701F4627}"/>
                    </a:ext>
                  </a:extLst>
                </p14:cNvPr>
                <p14:cNvContentPartPr/>
                <p14:nvPr/>
              </p14:nvContentPartPr>
              <p14:xfrm>
                <a:off x="5353489" y="4873939"/>
                <a:ext cx="10440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3DF916-315B-49AD-9181-8D79701F46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44489" y="4865299"/>
                  <a:ext cx="122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665660-62BE-4705-956D-0180F108AE91}"/>
                    </a:ext>
                  </a:extLst>
                </p14:cNvPr>
                <p14:cNvContentPartPr/>
                <p14:nvPr/>
              </p14:nvContentPartPr>
              <p14:xfrm>
                <a:off x="4476169" y="2634379"/>
                <a:ext cx="1642320" cy="18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665660-62BE-4705-956D-0180F108AE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67529" y="2625379"/>
                  <a:ext cx="1659960" cy="18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DC22D9-649D-4C18-9099-741387A41318}"/>
              </a:ext>
            </a:extLst>
          </p:cNvPr>
          <p:cNvGrpSpPr/>
          <p:nvPr/>
        </p:nvGrpSpPr>
        <p:grpSpPr>
          <a:xfrm>
            <a:off x="587809" y="2950819"/>
            <a:ext cx="146520" cy="752760"/>
            <a:chOff x="587809" y="2950819"/>
            <a:chExt cx="1465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8DCA35-DD99-4269-90C3-D26976FF456E}"/>
                    </a:ext>
                  </a:extLst>
                </p14:cNvPr>
                <p14:cNvContentPartPr/>
                <p14:nvPr/>
              </p14:nvContentPartPr>
              <p14:xfrm>
                <a:off x="597889" y="2950819"/>
                <a:ext cx="126360" cy="1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8DCA35-DD99-4269-90C3-D26976FF45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9249" y="2941819"/>
                  <a:ext cx="144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DFDA31-0E69-4ABD-873B-60B97DFAA9AC}"/>
                    </a:ext>
                  </a:extLst>
                </p14:cNvPr>
                <p14:cNvContentPartPr/>
                <p14:nvPr/>
              </p14:nvContentPartPr>
              <p14:xfrm>
                <a:off x="587809" y="2982139"/>
                <a:ext cx="146520" cy="72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DFDA31-0E69-4ABD-873B-60B97DFAA9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809" y="2973499"/>
                  <a:ext cx="164160" cy="73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01F195-1EFF-4811-A0E1-C388DC565231}"/>
                  </a:ext>
                </a:extLst>
              </p14:cNvPr>
              <p14:cNvContentPartPr/>
              <p14:nvPr/>
            </p14:nvContentPartPr>
            <p14:xfrm>
              <a:off x="861769" y="3166099"/>
              <a:ext cx="689760" cy="55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01F195-1EFF-4811-A0E1-C388DC56523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2769" y="3157459"/>
                <a:ext cx="7074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679D7-FCCD-4E02-B85F-509DC1064295}"/>
                  </a:ext>
                </a:extLst>
              </p14:cNvPr>
              <p14:cNvContentPartPr/>
              <p14:nvPr/>
            </p14:nvContentPartPr>
            <p14:xfrm>
              <a:off x="5412529" y="1701619"/>
              <a:ext cx="68724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679D7-FCCD-4E02-B85F-509DC1064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3889" y="1692979"/>
                <a:ext cx="704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9E493-E5C4-4FC6-8486-43577D2E0CBA}"/>
                  </a:ext>
                </a:extLst>
              </p14:cNvPr>
              <p14:cNvContentPartPr/>
              <p14:nvPr/>
            </p14:nvContentPartPr>
            <p14:xfrm>
              <a:off x="2168569" y="2324059"/>
              <a:ext cx="869760" cy="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9E493-E5C4-4FC6-8486-43577D2E0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929" y="2315419"/>
                <a:ext cx="8874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C28BCF-95BD-40E4-B113-5189FF62FD0A}"/>
              </a:ext>
            </a:extLst>
          </p:cNvPr>
          <p:cNvGrpSpPr/>
          <p:nvPr/>
        </p:nvGrpSpPr>
        <p:grpSpPr>
          <a:xfrm>
            <a:off x="5604049" y="2072059"/>
            <a:ext cx="367560" cy="198360"/>
            <a:chOff x="5604049" y="2072059"/>
            <a:chExt cx="36756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023B64-F787-4E5C-B9D6-4EA5B1B025A3}"/>
                    </a:ext>
                  </a:extLst>
                </p14:cNvPr>
                <p14:cNvContentPartPr/>
                <p14:nvPr/>
              </p14:nvContentPartPr>
              <p14:xfrm>
                <a:off x="5604049" y="2080339"/>
                <a:ext cx="25920" cy="19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023B64-F787-4E5C-B9D6-4EA5B1B02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5049" y="2071699"/>
                  <a:ext cx="43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53541B-4587-403C-BE80-B588A5B58880}"/>
                    </a:ext>
                  </a:extLst>
                </p14:cNvPr>
                <p14:cNvContentPartPr/>
                <p14:nvPr/>
              </p14:nvContentPartPr>
              <p14:xfrm>
                <a:off x="5783329" y="2082139"/>
                <a:ext cx="2772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53541B-4587-403C-BE80-B588A5B588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4329" y="2073139"/>
                  <a:ext cx="4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57356B-2FD3-4AE2-B540-6ADEFCF580F8}"/>
                    </a:ext>
                  </a:extLst>
                </p14:cNvPr>
                <p14:cNvContentPartPr/>
                <p14:nvPr/>
              </p14:nvContentPartPr>
              <p14:xfrm>
                <a:off x="5718529" y="2072059"/>
                <a:ext cx="253080" cy="16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57356B-2FD3-4AE2-B540-6ADEFCF580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529" y="2063419"/>
                  <a:ext cx="27072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D7A92-935C-4A65-A4AE-D87DD1BD8603}"/>
                  </a:ext>
                </a:extLst>
              </p14:cNvPr>
              <p14:cNvContentPartPr/>
              <p14:nvPr/>
            </p14:nvContentPartPr>
            <p14:xfrm>
              <a:off x="3184489" y="2609179"/>
              <a:ext cx="1494720" cy="6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5D7A92-935C-4A65-A4AE-D87DD1BD86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5489" y="2600179"/>
                <a:ext cx="15123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3698113-941D-4FFA-8B26-4DB530FBEF1E}"/>
              </a:ext>
            </a:extLst>
          </p:cNvPr>
          <p:cNvGrpSpPr/>
          <p:nvPr/>
        </p:nvGrpSpPr>
        <p:grpSpPr>
          <a:xfrm>
            <a:off x="3453049" y="2682979"/>
            <a:ext cx="293400" cy="180000"/>
            <a:chOff x="3453049" y="2682979"/>
            <a:chExt cx="29340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2DD183-D2DF-4141-A785-8514FE633E30}"/>
                    </a:ext>
                  </a:extLst>
                </p14:cNvPr>
                <p14:cNvContentPartPr/>
                <p14:nvPr/>
              </p14:nvContentPartPr>
              <p14:xfrm>
                <a:off x="3453049" y="2722219"/>
                <a:ext cx="7164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2DD183-D2DF-4141-A785-8514FE633E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4409" y="2713219"/>
                  <a:ext cx="89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8D363E-0EE5-4102-A384-8B9BB36BA036}"/>
                    </a:ext>
                  </a:extLst>
                </p14:cNvPr>
                <p14:cNvContentPartPr/>
                <p14:nvPr/>
              </p14:nvContentPartPr>
              <p14:xfrm>
                <a:off x="3469609" y="2682979"/>
                <a:ext cx="98640" cy="18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8D363E-0EE5-4102-A384-8B9BB36BA0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60609" y="2673979"/>
                  <a:ext cx="116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ECC77-9611-41F6-9561-12D5DEF7238F}"/>
                    </a:ext>
                  </a:extLst>
                </p14:cNvPr>
                <p14:cNvContentPartPr/>
                <p14:nvPr/>
              </p14:nvContentPartPr>
              <p14:xfrm>
                <a:off x="3563569" y="2759299"/>
                <a:ext cx="49320" cy="6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ECC77-9611-41F6-9561-12D5DEF723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4929" y="2750659"/>
                  <a:ext cx="6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687F43-0B23-44BD-9748-6243638AC934}"/>
                    </a:ext>
                  </a:extLst>
                </p14:cNvPr>
                <p14:cNvContentPartPr/>
                <p14:nvPr/>
              </p14:nvContentPartPr>
              <p14:xfrm>
                <a:off x="3689569" y="2747059"/>
                <a:ext cx="56880" cy="6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687F43-0B23-44BD-9748-6243638AC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0569" y="2738059"/>
                  <a:ext cx="745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889A65-AF53-4E88-8D66-D139A3906653}"/>
              </a:ext>
            </a:extLst>
          </p:cNvPr>
          <p:cNvGrpSpPr/>
          <p:nvPr/>
        </p:nvGrpSpPr>
        <p:grpSpPr>
          <a:xfrm>
            <a:off x="4938769" y="2383099"/>
            <a:ext cx="2725560" cy="367920"/>
            <a:chOff x="4938769" y="2383099"/>
            <a:chExt cx="272556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84408F-5452-4926-B628-EFC0DC7F715A}"/>
                    </a:ext>
                  </a:extLst>
                </p14:cNvPr>
                <p14:cNvContentPartPr/>
                <p14:nvPr/>
              </p14:nvContentPartPr>
              <p14:xfrm>
                <a:off x="4938769" y="2519179"/>
                <a:ext cx="20268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84408F-5452-4926-B628-EFC0DC7F71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29769" y="2510539"/>
                  <a:ext cx="220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49F286-88C6-42F6-9866-3707133E7903}"/>
                    </a:ext>
                  </a:extLst>
                </p14:cNvPr>
                <p14:cNvContentPartPr/>
                <p14:nvPr/>
              </p14:nvContentPartPr>
              <p14:xfrm>
                <a:off x="5163049" y="2540419"/>
                <a:ext cx="287280" cy="9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49F286-88C6-42F6-9866-3707133E79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54049" y="2531779"/>
                  <a:ext cx="304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FD3DC9-448E-44F0-92B6-FC8DCC340B6A}"/>
                    </a:ext>
                  </a:extLst>
                </p14:cNvPr>
                <p14:cNvContentPartPr/>
                <p14:nvPr/>
              </p14:nvContentPartPr>
              <p14:xfrm>
                <a:off x="5611609" y="2551579"/>
                <a:ext cx="139320" cy="15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FD3DC9-448E-44F0-92B6-FC8DCC340B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2609" y="2542579"/>
                  <a:ext cx="156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EC184C-F92C-4573-AEF1-0E7BB265B0FA}"/>
                    </a:ext>
                  </a:extLst>
                </p14:cNvPr>
                <p14:cNvContentPartPr/>
                <p14:nvPr/>
              </p14:nvContentPartPr>
              <p14:xfrm>
                <a:off x="5784769" y="2551939"/>
                <a:ext cx="119520" cy="11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EC184C-F92C-4573-AEF1-0E7BB265B0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769" y="2542939"/>
                  <a:ext cx="137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C86FDB-8D08-45B7-892F-1E11EF67B5E5}"/>
                    </a:ext>
                  </a:extLst>
                </p14:cNvPr>
                <p14:cNvContentPartPr/>
                <p14:nvPr/>
              </p14:nvContentPartPr>
              <p14:xfrm>
                <a:off x="5925169" y="2549779"/>
                <a:ext cx="191880" cy="13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C86FDB-8D08-45B7-892F-1E11EF67B5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6529" y="2541139"/>
                  <a:ext cx="209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ACE3FB-68F2-4E40-9C16-3C40AFEA4E13}"/>
                    </a:ext>
                  </a:extLst>
                </p14:cNvPr>
                <p14:cNvContentPartPr/>
                <p14:nvPr/>
              </p14:nvContentPartPr>
              <p14:xfrm>
                <a:off x="6204889" y="2512699"/>
                <a:ext cx="93960" cy="12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ACE3FB-68F2-4E40-9C16-3C40AFEA4E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5889" y="2504059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24DE0C-EDF8-440A-94D4-4D29FC001D56}"/>
                    </a:ext>
                  </a:extLst>
                </p14:cNvPr>
                <p14:cNvContentPartPr/>
                <p14:nvPr/>
              </p14:nvContentPartPr>
              <p14:xfrm>
                <a:off x="6348889" y="2555179"/>
                <a:ext cx="125280" cy="10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24DE0C-EDF8-440A-94D4-4D29FC001D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0249" y="2546179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819EA9-B87F-416E-970D-11255112EE92}"/>
                    </a:ext>
                  </a:extLst>
                </p14:cNvPr>
                <p14:cNvContentPartPr/>
                <p14:nvPr/>
              </p14:nvContentPartPr>
              <p14:xfrm>
                <a:off x="6512329" y="2390299"/>
                <a:ext cx="128160" cy="25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819EA9-B87F-416E-970D-11255112E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3689" y="2381659"/>
                  <a:ext cx="145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10236A-D4DB-4E74-94CF-1F0328C797B0}"/>
                    </a:ext>
                  </a:extLst>
                </p14:cNvPr>
                <p14:cNvContentPartPr/>
                <p14:nvPr/>
              </p14:nvContentPartPr>
              <p14:xfrm>
                <a:off x="6706729" y="2552659"/>
                <a:ext cx="60120" cy="11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10236A-D4DB-4E74-94CF-1F0328C797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98089" y="2543659"/>
                  <a:ext cx="77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D6C918-0175-48B4-AEEA-55A60E764E69}"/>
                    </a:ext>
                  </a:extLst>
                </p14:cNvPr>
                <p14:cNvContentPartPr/>
                <p14:nvPr/>
              </p14:nvContentPartPr>
              <p14:xfrm>
                <a:off x="6855049" y="2539699"/>
                <a:ext cx="144360" cy="13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D6C918-0175-48B4-AEEA-55A60E764E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6049" y="2531059"/>
                  <a:ext cx="162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F14BE-1BA2-47E0-BAAB-0C1850821C06}"/>
                    </a:ext>
                  </a:extLst>
                </p14:cNvPr>
                <p14:cNvContentPartPr/>
                <p14:nvPr/>
              </p14:nvContentPartPr>
              <p14:xfrm>
                <a:off x="7052329" y="2555899"/>
                <a:ext cx="115200" cy="10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F14BE-1BA2-47E0-BAAB-0C1850821C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43689" y="2547259"/>
                  <a:ext cx="132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5176F1-6091-4D45-B0DE-3271D0A8F7B1}"/>
                    </a:ext>
                  </a:extLst>
                </p14:cNvPr>
                <p14:cNvContentPartPr/>
                <p14:nvPr/>
              </p14:nvContentPartPr>
              <p14:xfrm>
                <a:off x="7262569" y="2383099"/>
                <a:ext cx="31680" cy="27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5176F1-6091-4D45-B0DE-3271D0A8F7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53569" y="2374099"/>
                  <a:ext cx="49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60C4B-376C-44D4-97D4-FF53F527D883}"/>
                    </a:ext>
                  </a:extLst>
                </p14:cNvPr>
                <p14:cNvContentPartPr/>
                <p14:nvPr/>
              </p14:nvContentPartPr>
              <p14:xfrm>
                <a:off x="7200649" y="2404699"/>
                <a:ext cx="237600" cy="24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60C4B-376C-44D4-97D4-FF53F527D8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1649" y="2395699"/>
                  <a:ext cx="255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4E9ABA-A99C-45D3-A40D-392DA8B83F44}"/>
                    </a:ext>
                  </a:extLst>
                </p14:cNvPr>
                <p14:cNvContentPartPr/>
                <p14:nvPr/>
              </p14:nvContentPartPr>
              <p14:xfrm>
                <a:off x="7473889" y="2520619"/>
                <a:ext cx="64080" cy="8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4E9ABA-A99C-45D3-A40D-392DA8B83F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4889" y="2511979"/>
                  <a:ext cx="81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71680B-538F-43AD-93C7-156F3DAA2A5D}"/>
                    </a:ext>
                  </a:extLst>
                </p14:cNvPr>
                <p14:cNvContentPartPr/>
                <p14:nvPr/>
              </p14:nvContentPartPr>
              <p14:xfrm>
                <a:off x="7549489" y="2553019"/>
                <a:ext cx="114840" cy="6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71680B-538F-43AD-93C7-156F3DAA2A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40489" y="2544019"/>
                  <a:ext cx="13248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980173-7ACC-46AE-8FCE-AC7805FC8ADB}"/>
                  </a:ext>
                </a:extLst>
              </p14:cNvPr>
              <p14:cNvContentPartPr/>
              <p14:nvPr/>
            </p14:nvContentPartPr>
            <p14:xfrm>
              <a:off x="3698209" y="3130099"/>
              <a:ext cx="80388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980173-7ACC-46AE-8FCE-AC7805FC8A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89569" y="3121459"/>
                <a:ext cx="82152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96647AB-77DF-4AF9-B9CF-DC39C6A5CDC6}"/>
              </a:ext>
            </a:extLst>
          </p:cNvPr>
          <p:cNvGrpSpPr/>
          <p:nvPr/>
        </p:nvGrpSpPr>
        <p:grpSpPr>
          <a:xfrm>
            <a:off x="4608649" y="3014179"/>
            <a:ext cx="629280" cy="153000"/>
            <a:chOff x="4608649" y="3014179"/>
            <a:chExt cx="62928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6728E4-854B-480E-8443-D4E75632CF3A}"/>
                    </a:ext>
                  </a:extLst>
                </p14:cNvPr>
                <p14:cNvContentPartPr/>
                <p14:nvPr/>
              </p14:nvContentPartPr>
              <p14:xfrm>
                <a:off x="4608649" y="3026779"/>
                <a:ext cx="260640" cy="14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6728E4-854B-480E-8443-D4E75632CF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00009" y="3018139"/>
                  <a:ext cx="278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FCF442-7A75-4E01-AAE7-4515353B258A}"/>
                    </a:ext>
                  </a:extLst>
                </p14:cNvPr>
                <p14:cNvContentPartPr/>
                <p14:nvPr/>
              </p14:nvContentPartPr>
              <p14:xfrm>
                <a:off x="4953529" y="3030739"/>
                <a:ext cx="140400" cy="12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FCF442-7A75-4E01-AAE7-4515353B25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44889" y="3022099"/>
                  <a:ext cx="158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1B4B1B-6056-4C79-A276-9E7535B3E09D}"/>
                    </a:ext>
                  </a:extLst>
                </p14:cNvPr>
                <p14:cNvContentPartPr/>
                <p14:nvPr/>
              </p14:nvContentPartPr>
              <p14:xfrm>
                <a:off x="5130649" y="3014179"/>
                <a:ext cx="107280" cy="10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1B4B1B-6056-4C79-A276-9E7535B3E0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2009" y="3005179"/>
                  <a:ext cx="1249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1E1AE-445D-4965-A51F-1B2310E26484}"/>
                  </a:ext>
                </a:extLst>
              </p14:cNvPr>
              <p14:cNvContentPartPr/>
              <p14:nvPr/>
            </p14:nvContentPartPr>
            <p14:xfrm>
              <a:off x="2528569" y="3609979"/>
              <a:ext cx="1416960" cy="8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1E1AE-445D-4965-A51F-1B2310E2648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19569" y="3601339"/>
                <a:ext cx="14346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073B364-3117-4D90-A8DD-45C8E641B55D}"/>
              </a:ext>
            </a:extLst>
          </p:cNvPr>
          <p:cNvGrpSpPr/>
          <p:nvPr/>
        </p:nvGrpSpPr>
        <p:grpSpPr>
          <a:xfrm>
            <a:off x="5679649" y="3810499"/>
            <a:ext cx="459000" cy="329040"/>
            <a:chOff x="5679649" y="3810499"/>
            <a:chExt cx="45900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41205D-D435-439B-87EA-56B272BEA3F7}"/>
                    </a:ext>
                  </a:extLst>
                </p14:cNvPr>
                <p14:cNvContentPartPr/>
                <p14:nvPr/>
              </p14:nvContentPartPr>
              <p14:xfrm>
                <a:off x="5679649" y="3810499"/>
                <a:ext cx="117000" cy="19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41205D-D435-439B-87EA-56B272BEA3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1009" y="3801859"/>
                  <a:ext cx="134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2C6DCD-161F-4F49-9ACC-12D1222A7E70}"/>
                    </a:ext>
                  </a:extLst>
                </p14:cNvPr>
                <p14:cNvContentPartPr/>
                <p14:nvPr/>
              </p14:nvContentPartPr>
              <p14:xfrm>
                <a:off x="5691169" y="3851899"/>
                <a:ext cx="165600" cy="28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2C6DCD-161F-4F49-9ACC-12D1222A7E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2169" y="3842899"/>
                  <a:ext cx="183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F08598-7070-4454-B5D6-E93E329ECD0A}"/>
                    </a:ext>
                  </a:extLst>
                </p14:cNvPr>
                <p14:cNvContentPartPr/>
                <p14:nvPr/>
              </p14:nvContentPartPr>
              <p14:xfrm>
                <a:off x="5881609" y="3879979"/>
                <a:ext cx="88560" cy="11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F08598-7070-4454-B5D6-E93E329ECD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2969" y="3870979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2AE8EF-C742-4AEE-B251-33D1483121E1}"/>
                    </a:ext>
                  </a:extLst>
                </p14:cNvPr>
                <p14:cNvContentPartPr/>
                <p14:nvPr/>
              </p14:nvContentPartPr>
              <p14:xfrm>
                <a:off x="6042889" y="3860899"/>
                <a:ext cx="95760" cy="14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2AE8EF-C742-4AEE-B251-33D1483121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33889" y="3852259"/>
                  <a:ext cx="1134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382C-27E3-4D8F-97C0-4A947BB0DFE6}"/>
                  </a:ext>
                </a:extLst>
              </p14:cNvPr>
              <p14:cNvContentPartPr/>
              <p14:nvPr/>
            </p14:nvContentPartPr>
            <p14:xfrm>
              <a:off x="1912609" y="2181499"/>
              <a:ext cx="985680" cy="6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382C-27E3-4D8F-97C0-4A947BB0D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09" y="2172859"/>
                <a:ext cx="10033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F4E488-7443-4D00-8DB2-69B1BBE0D17F}"/>
                  </a:ext>
                </a:extLst>
              </p14:cNvPr>
              <p14:cNvContentPartPr/>
              <p14:nvPr/>
            </p14:nvContentPartPr>
            <p14:xfrm>
              <a:off x="3423169" y="2486059"/>
              <a:ext cx="341640" cy="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F4E488-7443-4D00-8DB2-69B1BBE0D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4529" y="2477059"/>
                <a:ext cx="359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388E2B-64AD-4CB1-8B4E-044E9CFE0B31}"/>
                  </a:ext>
                </a:extLst>
              </p14:cNvPr>
              <p14:cNvContentPartPr/>
              <p14:nvPr/>
            </p14:nvContentPartPr>
            <p14:xfrm>
              <a:off x="2334889" y="2820139"/>
              <a:ext cx="912960" cy="3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388E2B-64AD-4CB1-8B4E-044E9CFE0B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6249" y="2811139"/>
                <a:ext cx="930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E83FD1-3275-4742-9EE9-D5094619A413}"/>
                  </a:ext>
                </a:extLst>
              </p14:cNvPr>
              <p14:cNvContentPartPr/>
              <p14:nvPr/>
            </p14:nvContentPartPr>
            <p14:xfrm>
              <a:off x="1162729" y="3770179"/>
              <a:ext cx="344880" cy="20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E83FD1-3275-4742-9EE9-D5094619A4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089" y="3761179"/>
                <a:ext cx="362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D961D5-F8F4-4CC6-9502-22A6D5B85C6E}"/>
                  </a:ext>
                </a:extLst>
              </p14:cNvPr>
              <p14:cNvContentPartPr/>
              <p14:nvPr/>
            </p14:nvContentPartPr>
            <p14:xfrm>
              <a:off x="3060649" y="3886459"/>
              <a:ext cx="979560" cy="5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D961D5-F8F4-4CC6-9502-22A6D5B85C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2009" y="3877459"/>
                <a:ext cx="997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48CB13-86F4-42F9-94B7-1457855B4E5C}"/>
                  </a:ext>
                </a:extLst>
              </p14:cNvPr>
              <p14:cNvContentPartPr/>
              <p14:nvPr/>
            </p14:nvContentPartPr>
            <p14:xfrm>
              <a:off x="2824489" y="4214059"/>
              <a:ext cx="1998720" cy="7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48CB13-86F4-42F9-94B7-1457855B4E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5849" y="4205419"/>
                <a:ext cx="201636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EA3971-ECC3-4D0E-B9BD-F185F9A701F5}"/>
                  </a:ext>
                </a:extLst>
              </p14:cNvPr>
              <p14:cNvContentPartPr/>
              <p14:nvPr/>
            </p14:nvContentPartPr>
            <p14:xfrm>
              <a:off x="1784089" y="2051179"/>
              <a:ext cx="1255680" cy="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EA3971-ECC3-4D0E-B9BD-F185F9A70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49" y="2042539"/>
                <a:ext cx="12733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65F54-2C47-4213-A78C-0ADE219E0D49}"/>
                  </a:ext>
                </a:extLst>
              </p14:cNvPr>
              <p14:cNvContentPartPr/>
              <p14:nvPr/>
            </p14:nvContentPartPr>
            <p14:xfrm>
              <a:off x="1753129" y="2628619"/>
              <a:ext cx="2182320" cy="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65F54-2C47-4213-A78C-0ADE219E0D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129" y="2619979"/>
                <a:ext cx="21999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2E7A7-4BE7-4606-8449-87856F252C77}"/>
              </a:ext>
            </a:extLst>
          </p:cNvPr>
          <p:cNvGrpSpPr/>
          <p:nvPr/>
        </p:nvGrpSpPr>
        <p:grpSpPr>
          <a:xfrm>
            <a:off x="2023849" y="3627619"/>
            <a:ext cx="2246040" cy="424080"/>
            <a:chOff x="2023849" y="3627619"/>
            <a:chExt cx="224604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0DDBA3-D449-403E-A597-B04D6BD070DD}"/>
                    </a:ext>
                  </a:extLst>
                </p14:cNvPr>
                <p14:cNvContentPartPr/>
                <p14:nvPr/>
              </p14:nvContentPartPr>
              <p14:xfrm>
                <a:off x="2023849" y="3701779"/>
                <a:ext cx="228600" cy="34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0DDBA3-D449-403E-A597-B04D6BD070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4849" y="3693139"/>
                  <a:ext cx="246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5ED426-EC57-4192-A671-FDE9A0DD5645}"/>
                    </a:ext>
                  </a:extLst>
                </p14:cNvPr>
                <p14:cNvContentPartPr/>
                <p14:nvPr/>
              </p14:nvContentPartPr>
              <p14:xfrm>
                <a:off x="2621449" y="3737419"/>
                <a:ext cx="156600" cy="27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5ED426-EC57-4192-A671-FDE9A0DD56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2449" y="3728419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0110AB-3486-43A2-ACDC-774CC128CF7D}"/>
                    </a:ext>
                  </a:extLst>
                </p14:cNvPr>
                <p14:cNvContentPartPr/>
                <p14:nvPr/>
              </p14:nvContentPartPr>
              <p14:xfrm>
                <a:off x="2565289" y="3882499"/>
                <a:ext cx="150120" cy="1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0110AB-3486-43A2-ACDC-774CC128CF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6289" y="3873859"/>
                  <a:ext cx="167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5526EF-28D1-424E-996B-2CBDE286ADF4}"/>
                    </a:ext>
                  </a:extLst>
                </p14:cNvPr>
                <p14:cNvContentPartPr/>
                <p14:nvPr/>
              </p14:nvContentPartPr>
              <p14:xfrm>
                <a:off x="2857969" y="3758299"/>
                <a:ext cx="53280" cy="23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5526EF-28D1-424E-996B-2CBDE286AD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9329" y="3749299"/>
                  <a:ext cx="70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F8C2A2-8A30-4BDB-9C33-0D0697275DB0}"/>
                    </a:ext>
                  </a:extLst>
                </p14:cNvPr>
                <p14:cNvContentPartPr/>
                <p14:nvPr/>
              </p14:nvContentPartPr>
              <p14:xfrm>
                <a:off x="2954449" y="3839299"/>
                <a:ext cx="86400" cy="13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F8C2A2-8A30-4BDB-9C33-0D0697275D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45449" y="3830659"/>
                  <a:ext cx="10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79EC81-3E90-4341-A1BF-00A206AE6008}"/>
                    </a:ext>
                  </a:extLst>
                </p14:cNvPr>
                <p14:cNvContentPartPr/>
                <p14:nvPr/>
              </p14:nvContentPartPr>
              <p14:xfrm>
                <a:off x="3149929" y="3691699"/>
                <a:ext cx="34200" cy="21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79EC81-3E90-4341-A1BF-00A206AE60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0929" y="3682699"/>
                  <a:ext cx="51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5CEC9F-DDD2-4074-812A-3F8FFA27AEC5}"/>
                    </a:ext>
                  </a:extLst>
                </p14:cNvPr>
                <p14:cNvContentPartPr/>
                <p14:nvPr/>
              </p14:nvContentPartPr>
              <p14:xfrm>
                <a:off x="3202489" y="3714739"/>
                <a:ext cx="116280" cy="20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5CEC9F-DDD2-4074-812A-3F8FFA27AE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3849" y="3706099"/>
                  <a:ext cx="133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F7B4C8-AFFD-44ED-B898-BB0ED4EA0B38}"/>
                    </a:ext>
                  </a:extLst>
                </p14:cNvPr>
                <p14:cNvContentPartPr/>
                <p14:nvPr/>
              </p14:nvContentPartPr>
              <p14:xfrm>
                <a:off x="3674089" y="3665779"/>
                <a:ext cx="290520" cy="27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F7B4C8-AFFD-44ED-B898-BB0ED4EA0B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65449" y="3656779"/>
                  <a:ext cx="308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F6F75A-CF5F-4F99-86D3-7600EC7FE966}"/>
                    </a:ext>
                  </a:extLst>
                </p14:cNvPr>
                <p14:cNvContentPartPr/>
                <p14:nvPr/>
              </p14:nvContentPartPr>
              <p14:xfrm>
                <a:off x="4086649" y="3627619"/>
                <a:ext cx="77400" cy="333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F6F75A-CF5F-4F99-86D3-7600EC7FE9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78009" y="3618619"/>
                  <a:ext cx="95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9585F2-E86E-4E3B-85EB-30D012E03E94}"/>
                    </a:ext>
                  </a:extLst>
                </p14:cNvPr>
                <p14:cNvContentPartPr/>
                <p14:nvPr/>
              </p14:nvContentPartPr>
              <p14:xfrm>
                <a:off x="4057489" y="3791779"/>
                <a:ext cx="212400" cy="13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9585F2-E86E-4E3B-85EB-30D012E03E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48489" y="3782779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E1636C-B018-4FB0-85A9-A649AAB55726}"/>
                  </a:ext>
                </a:extLst>
              </p14:cNvPr>
              <p14:cNvContentPartPr/>
              <p14:nvPr/>
            </p14:nvContentPartPr>
            <p14:xfrm>
              <a:off x="2397889" y="3657499"/>
              <a:ext cx="245520" cy="27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E1636C-B018-4FB0-85A9-A649AAB55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8889" y="3648499"/>
                <a:ext cx="2631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91B8F-BCDC-49BC-9F6B-1DFFE6239784}"/>
              </a:ext>
            </a:extLst>
          </p:cNvPr>
          <p:cNvGrpSpPr/>
          <p:nvPr/>
        </p:nvGrpSpPr>
        <p:grpSpPr>
          <a:xfrm>
            <a:off x="3004129" y="3597019"/>
            <a:ext cx="612000" cy="264600"/>
            <a:chOff x="3004129" y="3597019"/>
            <a:chExt cx="6120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18AED4-773C-4A65-97CB-76466500C18D}"/>
                    </a:ext>
                  </a:extLst>
                </p14:cNvPr>
                <p14:cNvContentPartPr/>
                <p14:nvPr/>
              </p14:nvContentPartPr>
              <p14:xfrm>
                <a:off x="3040129" y="3597019"/>
                <a:ext cx="131040" cy="26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18AED4-773C-4A65-97CB-76466500C1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1489" y="3588019"/>
                  <a:ext cx="148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EADB3D-3B61-47E4-ABC3-4CA3EB727479}"/>
                    </a:ext>
                  </a:extLst>
                </p14:cNvPr>
                <p14:cNvContentPartPr/>
                <p14:nvPr/>
              </p14:nvContentPartPr>
              <p14:xfrm>
                <a:off x="3004129" y="3762619"/>
                <a:ext cx="156240" cy="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EADB3D-3B61-47E4-ABC3-4CA3EB7274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5489" y="3753979"/>
                  <a:ext cx="173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726BBE-1D0E-4C87-B6E1-1BFA987FC70C}"/>
                    </a:ext>
                  </a:extLst>
                </p14:cNvPr>
                <p14:cNvContentPartPr/>
                <p14:nvPr/>
              </p14:nvContentPartPr>
              <p14:xfrm>
                <a:off x="3217249" y="3627619"/>
                <a:ext cx="47520" cy="22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726BBE-1D0E-4C87-B6E1-1BFA987FC7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8609" y="3618619"/>
                  <a:ext cx="65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9F54B5-C9FA-4FF1-B528-7D9BEE3AD5C9}"/>
                    </a:ext>
                  </a:extLst>
                </p14:cNvPr>
                <p14:cNvContentPartPr/>
                <p14:nvPr/>
              </p14:nvContentPartPr>
              <p14:xfrm>
                <a:off x="3306169" y="3643459"/>
                <a:ext cx="17784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9F54B5-C9FA-4FF1-B528-7D9BEE3AD5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7529" y="3634819"/>
                  <a:ext cx="195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79F464-933D-490C-B618-2AF3C21DE42E}"/>
                    </a:ext>
                  </a:extLst>
                </p14:cNvPr>
                <p14:cNvContentPartPr/>
                <p14:nvPr/>
              </p14:nvContentPartPr>
              <p14:xfrm>
                <a:off x="3513169" y="3656779"/>
                <a:ext cx="102960" cy="15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79F464-933D-490C-B618-2AF3C21DE4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04169" y="3647779"/>
                  <a:ext cx="1206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BE193-08B8-4160-AB99-3EF5352497D5}"/>
              </a:ext>
            </a:extLst>
          </p:cNvPr>
          <p:cNvGrpSpPr/>
          <p:nvPr/>
        </p:nvGrpSpPr>
        <p:grpSpPr>
          <a:xfrm>
            <a:off x="4008529" y="3604579"/>
            <a:ext cx="482040" cy="232200"/>
            <a:chOff x="4008529" y="3604579"/>
            <a:chExt cx="4820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D3D932-3D32-414B-8F0C-FC3E3B331CC5}"/>
                    </a:ext>
                  </a:extLst>
                </p14:cNvPr>
                <p14:cNvContentPartPr/>
                <p14:nvPr/>
              </p14:nvContentPartPr>
              <p14:xfrm>
                <a:off x="4008529" y="3618619"/>
                <a:ext cx="278640" cy="21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D3D932-3D32-414B-8F0C-FC3E3B331C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9529" y="3609619"/>
                  <a:ext cx="29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2A019D-4AFA-4332-BA91-605CCAF9471C}"/>
                    </a:ext>
                  </a:extLst>
                </p14:cNvPr>
                <p14:cNvContentPartPr/>
                <p14:nvPr/>
              </p14:nvContentPartPr>
              <p14:xfrm>
                <a:off x="4326049" y="3604579"/>
                <a:ext cx="94320" cy="23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2A019D-4AFA-4332-BA91-605CCAF947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7409" y="3595939"/>
                  <a:ext cx="111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E46F13-948E-4B05-ADF0-992CB3E92DA8}"/>
                    </a:ext>
                  </a:extLst>
                </p14:cNvPr>
                <p14:cNvContentPartPr/>
                <p14:nvPr/>
              </p14:nvContentPartPr>
              <p14:xfrm>
                <a:off x="4348369" y="3696739"/>
                <a:ext cx="142200" cy="3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E46F13-948E-4B05-ADF0-992CB3E92D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39729" y="3688099"/>
                  <a:ext cx="15984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1FAF70-89C8-4E78-ADCE-B01E32FBDA49}"/>
                  </a:ext>
                </a:extLst>
              </p14:cNvPr>
              <p14:cNvContentPartPr/>
              <p14:nvPr/>
            </p14:nvContentPartPr>
            <p14:xfrm>
              <a:off x="4148209" y="733939"/>
              <a:ext cx="562680" cy="4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1FAF70-89C8-4E78-ADCE-B01E32FBD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69" y="724939"/>
                <a:ext cx="580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CB67A-FDA5-4643-977E-0302C1D0E70D}"/>
                  </a:ext>
                </a:extLst>
              </p14:cNvPr>
              <p14:cNvContentPartPr/>
              <p14:nvPr/>
            </p14:nvContentPartPr>
            <p14:xfrm>
              <a:off x="6160249" y="727459"/>
              <a:ext cx="152424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CB67A-FDA5-4643-977E-0302C1D0E7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1609" y="718819"/>
                <a:ext cx="1541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36E16D-2111-4714-8EE5-A8F25208BDDE}"/>
                  </a:ext>
                </a:extLst>
              </p14:cNvPr>
              <p14:cNvContentPartPr/>
              <p14:nvPr/>
            </p14:nvContentPartPr>
            <p14:xfrm>
              <a:off x="731089" y="1156939"/>
              <a:ext cx="1608120" cy="5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36E16D-2111-4714-8EE5-A8F25208B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89" y="1147939"/>
                <a:ext cx="162576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5B8EEB0-50E8-4710-B15C-F66508A08B36}"/>
              </a:ext>
            </a:extLst>
          </p:cNvPr>
          <p:cNvGrpSpPr/>
          <p:nvPr/>
        </p:nvGrpSpPr>
        <p:grpSpPr>
          <a:xfrm>
            <a:off x="2060929" y="2196259"/>
            <a:ext cx="358560" cy="231120"/>
            <a:chOff x="2060929" y="2196259"/>
            <a:chExt cx="35856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09562F-84C4-4A4B-B13A-607B3CDC7386}"/>
                    </a:ext>
                  </a:extLst>
                </p14:cNvPr>
                <p14:cNvContentPartPr/>
                <p14:nvPr/>
              </p14:nvContentPartPr>
              <p14:xfrm>
                <a:off x="2060929" y="2202739"/>
                <a:ext cx="146520" cy="22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09562F-84C4-4A4B-B13A-607B3CDC73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2289" y="2194099"/>
                  <a:ext cx="164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5A417D-AA9F-4396-8778-5C8BF94642A0}"/>
                    </a:ext>
                  </a:extLst>
                </p14:cNvPr>
                <p14:cNvContentPartPr/>
                <p14:nvPr/>
              </p14:nvContentPartPr>
              <p14:xfrm>
                <a:off x="2293129" y="2196259"/>
                <a:ext cx="126360" cy="19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5A417D-AA9F-4396-8778-5C8BF94642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4129" y="2187259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3321EE-09A6-4482-B051-08C42440A88B}"/>
              </a:ext>
            </a:extLst>
          </p:cNvPr>
          <p:cNvGrpSpPr/>
          <p:nvPr/>
        </p:nvGrpSpPr>
        <p:grpSpPr>
          <a:xfrm>
            <a:off x="2892529" y="2042539"/>
            <a:ext cx="619560" cy="293040"/>
            <a:chOff x="2892529" y="2042539"/>
            <a:chExt cx="6195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50B260-FFED-47EC-B772-531B2A0A7B67}"/>
                    </a:ext>
                  </a:extLst>
                </p14:cNvPr>
                <p14:cNvContentPartPr/>
                <p14:nvPr/>
              </p14:nvContentPartPr>
              <p14:xfrm>
                <a:off x="2892529" y="2042539"/>
                <a:ext cx="16920" cy="29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50B260-FFED-47EC-B772-531B2A0A7B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3889" y="2033899"/>
                  <a:ext cx="34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D4008A-FF22-40DC-8B48-CFB0D4BB5370}"/>
                    </a:ext>
                  </a:extLst>
                </p14:cNvPr>
                <p14:cNvContentPartPr/>
                <p14:nvPr/>
              </p14:nvContentPartPr>
              <p14:xfrm>
                <a:off x="2988649" y="2090059"/>
                <a:ext cx="42120" cy="21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D4008A-FF22-40DC-8B48-CFB0D4BB53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0009" y="2081419"/>
                  <a:ext cx="59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2F3A2B-8872-483F-94BA-7D564B17DEBB}"/>
                    </a:ext>
                  </a:extLst>
                </p14:cNvPr>
                <p14:cNvContentPartPr/>
                <p14:nvPr/>
              </p14:nvContentPartPr>
              <p14:xfrm>
                <a:off x="3061729" y="2199859"/>
                <a:ext cx="165600" cy="12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2F3A2B-8872-483F-94BA-7D564B17DE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3089" y="2190859"/>
                  <a:ext cx="183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5F447E-5354-4572-A5FD-0AF3D12FF2AD}"/>
                    </a:ext>
                  </a:extLst>
                </p14:cNvPr>
                <p14:cNvContentPartPr/>
                <p14:nvPr/>
              </p14:nvContentPartPr>
              <p14:xfrm>
                <a:off x="3289969" y="2168899"/>
                <a:ext cx="2376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5F447E-5354-4572-A5FD-0AF3D12FF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1329" y="2160259"/>
                  <a:ext cx="4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FB6983-FD25-44D6-BD29-F63CF9902BCA}"/>
                    </a:ext>
                  </a:extLst>
                </p14:cNvPr>
                <p14:cNvContentPartPr/>
                <p14:nvPr/>
              </p14:nvContentPartPr>
              <p14:xfrm>
                <a:off x="3293209" y="2046139"/>
                <a:ext cx="159480" cy="22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FB6983-FD25-44D6-BD29-F63CF9902B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4209" y="2037139"/>
                  <a:ext cx="17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6475AB-E16D-47AA-A832-76209C7E6E68}"/>
                    </a:ext>
                  </a:extLst>
                </p14:cNvPr>
                <p14:cNvContentPartPr/>
                <p14:nvPr/>
              </p14:nvContentPartPr>
              <p14:xfrm>
                <a:off x="3363769" y="2129659"/>
                <a:ext cx="148320" cy="4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6475AB-E16D-47AA-A832-76209C7E6E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5129" y="2120659"/>
                  <a:ext cx="1659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75A239-C1AA-4F93-A40E-4C0B3E830015}"/>
              </a:ext>
            </a:extLst>
          </p:cNvPr>
          <p:cNvGrpSpPr/>
          <p:nvPr/>
        </p:nvGrpSpPr>
        <p:grpSpPr>
          <a:xfrm>
            <a:off x="3844009" y="2078179"/>
            <a:ext cx="184680" cy="237960"/>
            <a:chOff x="3844009" y="2078179"/>
            <a:chExt cx="18468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48338E-BC9B-414B-B175-F1AA5B41798D}"/>
                    </a:ext>
                  </a:extLst>
                </p14:cNvPr>
                <p14:cNvContentPartPr/>
                <p14:nvPr/>
              </p14:nvContentPartPr>
              <p14:xfrm>
                <a:off x="3844009" y="2177539"/>
                <a:ext cx="25560" cy="13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48338E-BC9B-414B-B175-F1AA5B4179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5009" y="2168539"/>
                  <a:ext cx="43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6539D-F929-4E64-983A-C557754EB29F}"/>
                    </a:ext>
                  </a:extLst>
                </p14:cNvPr>
                <p14:cNvContentPartPr/>
                <p14:nvPr/>
              </p14:nvContentPartPr>
              <p14:xfrm>
                <a:off x="3862009" y="2078179"/>
                <a:ext cx="13320" cy="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6539D-F929-4E64-983A-C557754EB2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3009" y="2069539"/>
                  <a:ext cx="30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21D63-9084-45A6-BC1C-ADB6247F4EAD}"/>
                    </a:ext>
                  </a:extLst>
                </p14:cNvPr>
                <p14:cNvContentPartPr/>
                <p14:nvPr/>
              </p14:nvContentPartPr>
              <p14:xfrm>
                <a:off x="3908809" y="2111659"/>
                <a:ext cx="119880" cy="19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21D63-9084-45A6-BC1C-ADB6247F4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0169" y="2102659"/>
                  <a:ext cx="1375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785F2F-5420-447D-B01C-03361BEF12BE}"/>
              </a:ext>
            </a:extLst>
          </p:cNvPr>
          <p:cNvGrpSpPr/>
          <p:nvPr/>
        </p:nvGrpSpPr>
        <p:grpSpPr>
          <a:xfrm>
            <a:off x="4340449" y="2027059"/>
            <a:ext cx="586080" cy="263520"/>
            <a:chOff x="4340449" y="2027059"/>
            <a:chExt cx="58608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9312E9-6856-455F-A774-0C81273953FA}"/>
                    </a:ext>
                  </a:extLst>
                </p14:cNvPr>
                <p14:cNvContentPartPr/>
                <p14:nvPr/>
              </p14:nvContentPartPr>
              <p14:xfrm>
                <a:off x="4340449" y="2027059"/>
                <a:ext cx="160200" cy="3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9312E9-6856-455F-A774-0C81273953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1449" y="2018059"/>
                  <a:ext cx="177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7E9BBF-23E9-4685-A6BD-AC631A6D93C7}"/>
                    </a:ext>
                  </a:extLst>
                </p14:cNvPr>
                <p14:cNvContentPartPr/>
                <p14:nvPr/>
              </p14:nvContentPartPr>
              <p14:xfrm>
                <a:off x="4404529" y="2043979"/>
                <a:ext cx="93960" cy="24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7E9BBF-23E9-4685-A6BD-AC631A6D93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5889" y="2035339"/>
                  <a:ext cx="111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E760A1-43E4-4978-A3F2-88BB975F97AB}"/>
                    </a:ext>
                  </a:extLst>
                </p14:cNvPr>
                <p14:cNvContentPartPr/>
                <p14:nvPr/>
              </p14:nvContentPartPr>
              <p14:xfrm>
                <a:off x="4582369" y="2182579"/>
                <a:ext cx="90000" cy="89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E760A1-43E4-4978-A3F2-88BB975F97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3729" y="2173939"/>
                  <a:ext cx="107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527E97-9806-4537-9CD7-06E5AC8060E5}"/>
                    </a:ext>
                  </a:extLst>
                </p14:cNvPr>
                <p14:cNvContentPartPr/>
                <p14:nvPr/>
              </p14:nvContentPartPr>
              <p14:xfrm>
                <a:off x="4706209" y="2168539"/>
                <a:ext cx="106920" cy="10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527E97-9806-4537-9CD7-06E5AC8060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97569" y="2159539"/>
                  <a:ext cx="124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B65126-276A-4C48-8F0E-0D3E7B6DFD04}"/>
                    </a:ext>
                  </a:extLst>
                </p14:cNvPr>
                <p14:cNvContentPartPr/>
                <p14:nvPr/>
              </p14:nvContentPartPr>
              <p14:xfrm>
                <a:off x="4826089" y="2166019"/>
                <a:ext cx="100440" cy="9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B65126-276A-4C48-8F0E-0D3E7B6DFD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7449" y="2157019"/>
                  <a:ext cx="118080" cy="11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736</Words>
  <Application>Microsoft Office PowerPoint</Application>
  <PresentationFormat>On-screen Show (16:9)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 Light</vt:lpstr>
      <vt:lpstr>Arial</vt:lpstr>
      <vt:lpstr>Calibri</vt:lpstr>
      <vt:lpstr>Office Theme</vt:lpstr>
      <vt:lpstr>CSE 11  Accelerated Intro to Programming Lecture 2</vt:lpstr>
      <vt:lpstr>Announcements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156</cp:revision>
  <dcterms:modified xsi:type="dcterms:W3CDTF">2021-08-03T17:52:41Z</dcterms:modified>
</cp:coreProperties>
</file>