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72" r:id="rId15"/>
    <p:sldId id="277" r:id="rId16"/>
    <p:sldId id="274" r:id="rId17"/>
    <p:sldId id="275" r:id="rId18"/>
    <p:sldId id="276" r:id="rId19"/>
    <p:sldId id="278" r:id="rId20"/>
    <p:sldId id="279" r:id="rId21"/>
    <p:sldId id="273" r:id="rId22"/>
    <p:sldId id="280" r:id="rId23"/>
    <p:sldId id="281" r:id="rId24"/>
    <p:sldId id="282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5" r:id="rId41"/>
    <p:sldId id="306" r:id="rId42"/>
    <p:sldId id="307" r:id="rId43"/>
    <p:sldId id="308" r:id="rId44"/>
    <p:sldId id="309" r:id="rId45"/>
    <p:sldId id="300" r:id="rId46"/>
    <p:sldId id="310" r:id="rId47"/>
    <p:sldId id="311" r:id="rId48"/>
    <p:sldId id="312" r:id="rId49"/>
    <p:sldId id="313" r:id="rId50"/>
    <p:sldId id="314" r:id="rId51"/>
    <p:sldId id="301" r:id="rId52"/>
    <p:sldId id="315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libri Light" panose="020F0302020204030204" pitchFamily="34" charset="0"/>
      <p:regular r:id="rId59"/>
      <p:italic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64" autoAdjust="0"/>
    <p:restoredTop sz="96036" autoAdjust="0"/>
  </p:normalViewPr>
  <p:slideViewPr>
    <p:cSldViewPr snapToGrid="0">
      <p:cViewPr varScale="1">
        <p:scale>
          <a:sx n="129" d="100"/>
          <a:sy n="129" d="100"/>
        </p:scale>
        <p:origin x="120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32 706 8208 0 0,'0'0'373'0'0,"-7"6"142"0"0,2-4-429 0 0,-2 9 3053 0 0,-3 6 8213 0 0,10-19-11291 0 0,-1 1 0 0 0,1-1 0 0 0,0 1-1 0 0,-1-1 1 0 0,1 1 0 0 0,0-1 0 0 0,0 1 0 0 0,0-1 0 0 0,0 1 0 0 0,1-4 0 0 0,3-20 241 0 0,1 0 0 0 0,1 0 0 0 0,12-29 0 0 0,-11 34-195 0 0,-1-1 0 0 0,5-30 0 0 0,6-25 1028 0 0,50-110-1007 0 0,-5 16 8 0 0,-40 115-72 0 0,-22 52-61 0 0,6-7 58 0 0,2 17 14 0 0,-4 0-68 0 0,0 0 0 0 0,0 0 1 0 0,-1 0-1 0 0,0 0 0 0 0,-1 1 0 0 0,3 9 1 0 0,-1-2 5 0 0,40 183 44 0 0,-26-103 3 0 0,0-17-24 0 0,32 88 0 0 0,-46-155-17 0 0,0-1-1 0 0,1 0 0 0 0,0 0 1 0 0,10 13-1 0 0,-12-19 5 0 0,0 0-1 0 0,0 0 1 0 0,0-1-1 0 0,0 0 1 0 0,1 1 0 0 0,-1-1-1 0 0,1 0 1 0 0,0-1-1 0 0,0 1 1 0 0,0-1-1 0 0,0 0 1 0 0,0 1 0 0 0,7 1-1 0 0,-11-4-21 0 0,2 0 16 0 0,1 1-1 0 0,-1-1 1 0 0,1 0 0 0 0,-1 1-1 0 0,0-1 1 0 0,1 0 0 0 0,-1 0-1 0 0,0-1 1 0 0,1 1-1 0 0,3-1 1 0 0,-3-1-109 0 0,-3 1 20 0 0,0 1 1 0 0,0-1-1 0 0,0 1 0 0 0,0-1 0 0 0,0 0 1 0 0,0 1-1 0 0,0-1 0 0 0,0 0 1 0 0,0 1-1 0 0,0-1 0 0 0,-1 1 0 0 0,1-1 1 0 0,0 1-1 0 0,0-1 0 0 0,-1 0 0 0 0,1 1 1 0 0,0-1-1 0 0,-1 1 0 0 0,1-1 1 0 0,0 1-1 0 0,-2-1 0 0 0,2 0-42 0 0,-16-22-3435 0 0,10 15 1986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37 3680 0 0,'0'0'284'0'0,"0"-1"980"0"0,0-7 198 0 0,-2-19 18805 0 0,5 37-19450 0 0,-3-5-677 0 0,1 0 1 0 0,0 0-1 0 0,-1-1 1 0 0,0 1 0 0 0,0 0-1 0 0,-1 8 1 0 0,-1 10 35 0 0,1 20 48 0 0,-1 0 0 0 0,-3 0 1 0 0,-15 62-1 0 0,15-87-216 0 0,3-9 1 0 0,-1 0 0 0 0,1 0 0 0 0,1 0 0 0 0,0 0 1 0 0,0 0-1 0 0,0 11 0 0 0,4 1-580 0 0,-2-10-618 0 0,0 0 0 0 0,-1 0 0 0 0,-1 13 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3224 0 0,'-5'-20'16327'0'0,"7"18"-16099"0"0,-1 0-1 0 0,1 1 0 0 0,0-1 1 0 0,-1 1-1 0 0,1-1 0 0 0,0 1 0 0 0,0-1 1 0 0,0 1-1 0 0,0 0 0 0 0,0 0 1 0 0,1 0-1 0 0,-1 0 0 0 0,0 0 0 0 0,0 1 1 0 0,1-1-1 0 0,3 0 0 0 0,17-4 1752 0 0,-21 4-1941 0 0,0 1 0 0 0,0 0 0 0 0,0 1 0 0 0,0-1 0 0 0,0 0 0 0 0,0 1 0 0 0,0-1 0 0 0,0 1 0 0 0,0-1-1 0 0,0 1 1 0 0,0 0 0 0 0,0 0 0 0 0,0 0 0 0 0,0 0 0 0 0,-1 0 0 0 0,1 0 0 0 0,0 1 0 0 0,-1-1 0 0 0,1 0 0 0 0,-1 1 0 0 0,0-1 0 0 0,1 1 0 0 0,-1 0 0 0 0,0-1 0 0 0,0 1 0 0 0,0 0 0 0 0,0 0 0 0 0,0 0 0 0 0,-1 0 0 0 0,1 0 0 0 0,0-1 0 0 0,-1 1 0 0 0,1 1 0 0 0,-1 2-1 0 0,1-1 38 0 0,-1 1-1 0 0,0-1 0 0 0,-1 1 1 0 0,1-1-1 0 0,-1 0 0 0 0,1 1 1 0 0,-1-1-1 0 0,-1 0 0 0 0,1 0 0 0 0,0 1 1 0 0,-1-1-1 0 0,0 0 0 0 0,0 0 1 0 0,0 0-1 0 0,-3 3 0 0 0,2-2 23 0 0,0-1 1 0 0,1 1-1 0 0,-1 0 0 0 0,1 0 0 0 0,1 0 0 0 0,-1 0 1 0 0,1 0-1 0 0,0 1 0 0 0,-1 7 0 0 0,-7 26 339 0 0,7-31-340 0 0,0 1-1 0 0,1-1 1 0 0,0 1 0 0 0,0 0-1 0 0,2 17 1 0 0,-1-11-27 0 0,-1-7-27 0 0,1-7-41 0 0,0-1 0 0 0,-1 0 0 0 0,1 0 0 0 0,0 1-1 0 0,0-1 1 0 0,0 0 0 0 0,0 0 0 0 0,0 1-1 0 0,0-1 1 0 0,0 0 0 0 0,0 0 0 0 0,0 1 0 0 0,0-1-1 0 0,0 0 1 0 0,0 1 0 0 0,0-1 0 0 0,0 0-1 0 0,0 0 1 0 0,0 1 0 0 0,1-1 0 0 0,-1 0 0 0 0,0 0-1 0 0,0 1 1 0 0,0-1 0 0 0,0 0 0 0 0,0 0-1 0 0,1 0 1 0 0,-1 1 0 0 0,0-1 0 0 0,0 0 0 0 0,0 0-1 0 0,1 0 1 0 0,-1 0 0 0 0,0 1 0 0 0,0-1-1 0 0,1 0 1 0 0,-1 0 0 0 0,0 0 0 0 0,0 0 0 0 0,1 0-1 0 0,-1 0 1 0 0,0 0 0 0 0,0 0 0 0 0,1 0-1 0 0,-1 0 1 0 0,0 0 0 0 0,0 0 0 0 0,1 0 0 0 0,-1 0-1 0 0,0 0 1 0 0,0 0 0 0 0,1 0 0 0 0,-1 0 0 0 0,0 0-1 0 0,1 0 1 0 0,13-3 30 0 0,-5 1-57 0 0,-1-1-175 0 0,-1 1-1 0 0,0-1 1 0 0,12-6-1 0 0,40-22-5475 0 0,-44 23-3013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6504 0 0,'0'0'592'0'0,"6"-9"1885"0"0,3-22 1852 0 0,-9 29-4016 0 0,1 0 0 0 0,0-1 0 0 0,-1 1 1 0 0,1 0-1 0 0,0 0 0 0 0,0 0 0 0 0,0 0 0 0 0,0 0 0 0 0,1 0 0 0 0,-1 0 0 0 0,3-3 0 0 0,-2 2 2162 0 0,2 2-1345 0 0,-4 1-1103 0 0,0 0 0 0 0,0 0 0 0 0,1-1-1 0 0,-1 1 1 0 0,0 0 0 0 0,0 0-1 0 0,1 0 1 0 0,-1 0 0 0 0,0 0 0 0 0,0 0-1 0 0,0 0 1 0 0,1 0 0 0 0,-1 0-1 0 0,0 0 1 0 0,0 0 0 0 0,1 0-1 0 0,-1 0 1 0 0,0 0 0 0 0,0 0 0 0 0,1 0-1 0 0,-1 0 1 0 0,0 0 0 0 0,0 1-1 0 0,0-1 1 0 0,1 0 0 0 0,-1 0 0 0 0,0 0-1 0 0,0 0 1 0 0,0 0 0 0 0,1 1-1 0 0,-1-1 1 0 0,0 0 0 0 0,0 0 0 0 0,0 0-1 0 0,0 0 1 0 0,1 1 0 0 0,0 1 60 0 0,1 0 1 0 0,0 0-1 0 0,-1 0 1 0 0,1 1 0 0 0,-1-1-1 0 0,1 1 1 0 0,-1-1-1 0 0,0 1 1 0 0,0-1 0 0 0,0 1-1 0 0,-1-1 1 0 0,2 5-1 0 0,1 36 441 0 0,-2-34-406 0 0,1 32 189 0 0,1-5-108 0 0,-4 54 1 0 0,0-67-697 0 0,2 0 0 0 0,4 37 0 0 0,-2-34-2468 0 0,-2-9-4510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18631 0 0,'0'0'422'0'0,"4"-13"1022"0"0,1 2-1274 0 0,-5 9-135 0 0,1 0 0 0 0,0-1 0 0 0,0 1 0 0 0,0 0 0 0 0,1 0-1 0 0,-1 0 1 0 0,0 0 0 0 0,1 0 0 0 0,0 0 0 0 0,-1 1 0 0 0,1-1 0 0 0,0 1-1 0 0,2-3 1 0 0,14-8 699 0 0,21-14 398 0 0,36-15-642 0 0,-54 29-522 0 0,30-11 0 0 0,-49 22-304 0 0,3 3-484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5064 0 0,'0'0'14045'0'0,"-8"1"-13019"0"0,5 2-874 0 0,0 0 0 0 0,0 1-1 0 0,0-1 1 0 0,0 1 0 0 0,1 0 0 0 0,0 0-1 0 0,-1 0 1 0 0,1 0 0 0 0,1 0-1 0 0,-1 0 1 0 0,1 0 0 0 0,-1 1-1 0 0,0 7 1 0 0,0-1 251 0 0,1 0-1 0 0,0 1 0 0 0,1-1 1 0 0,1 19-1 0 0,0-25-331 0 0,-1 0-1 0 0,1 0 1 0 0,0 0 0 0 0,1 0-1 0 0,-1-1 1 0 0,1 1 0 0 0,0 0-1 0 0,0-1 1 0 0,1 0-1 0 0,-1 1 1 0 0,1-1 0 0 0,0 0-1 0 0,0 0 1 0 0,4 4-1 0 0,-1-4 141 0 0,-1 1-1 0 0,0-1 0 0 0,1 0 1 0 0,0-1-1 0 0,0 0 0 0 0,0 0 1 0 0,0 0-1 0 0,0 0 0 0 0,14 2 1 0 0,-6-1-119 0 0,-11-4-97 0 0,1 1 0 0 0,0 0 0 0 0,-1-1 0 0 0,1 2 0 0 0,-1-1-1 0 0,1 0 1 0 0,-1 1 0 0 0,1-1 0 0 0,-1 1 0 0 0,0 0 0 0 0,0 0-1 0 0,4 4 1 0 0,-5-4 16 0 0,0 0-1 0 0,-1 0 1 0 0,1 0 0 0 0,-1 1-1 0 0,1-1 1 0 0,-1 0 0 0 0,2 6-1 0 0,-2-7-8 0 0,-1 0 0 0 0,0 0 0 0 0,0 1 0 0 0,0-1 0 0 0,0 0 0 0 0,0 0 0 0 0,0 0 1 0 0,0 1-1 0 0,0-1 0 0 0,0 0 0 0 0,0 0 0 0 0,-1 0 0 0 0,1 0 0 0 0,0 1 0 0 0,-1-1 0 0 0,1 0 0 0 0,-1 0 0 0 0,0 0 0 0 0,1 0 0 0 0,-1 0 0 0 0,0 0 0 0 0,-1 2 0 0 0,-5 3-60 0 0,0 1 0 0 0,-1-1 0 0 0,1 0 0 0 0,-1 0 0 0 0,-1-1 0 0 0,1 0 0 0 0,-1-1 0 0 0,0 0 0 0 0,0 0 0 0 0,-10 2 0 0 0,-15 3-1029 0 0,-51 7-1 0 0,58-11 324 0 0,12-3-5273 0 0,-1-1-1716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8288 0 0,'3'-19'322'0'0,"-3"14"-214"0"0,1 0 1 0 0,0 0-1 0 0,0 0 0 0 0,2-5 1 0 0,13-46 2771 0 0,-14 52-2243 0 0,0 0 0 0 0,0-1-1 0 0,1 1 1 0 0,-1 0 0 0 0,5-5 0 0 0,-3 4 767 0 0,-3 4-751 0 0,6-4 31 0 0,-7 4-385 0 0,1 0 0 0 0,1 0-1 0 0,-1 0 1 0 0,0 0-1 0 0,0 1 1 0 0,0-1 0 0 0,0 0-1 0 0,1 0 1 0 0,-1 1 0 0 0,0-1-1 0 0,1 1 1 0 0,-1-1 0 0 0,0 1-1 0 0,3-1 1 0 0,-3 1-213 0 0,1 0 0 0 0,-1 0 0 0 0,0 1 0 0 0,1-1 0 0 0,-1 0 0 0 0,1 0 0 0 0,-1 1 0 0 0,0-1 0 0 0,1 1 0 0 0,-1-1 0 0 0,0 1 0 0 0,0 0 0 0 0,1-1 0 0 0,-1 1 0 0 0,0 0 0 0 0,0 0 1 0 0,0 0-1 0 0,0 0 0 0 0,0 0 0 0 0,0 0 0 0 0,0 0 0 0 0,0 0 0 0 0,0 0 0 0 0,-1 1 0 0 0,1-1 0 0 0,0 0 0 0 0,-1 0 0 0 0,1 1 0 0 0,-1-1 0 0 0,1 0 0 0 0,-1 1 0 0 0,0-1 0 0 0,0 1 0 0 0,1-1 0 0 0,-1 1 0 0 0,0-1 0 0 0,-1 2 0 0 0,10 53 881 0 0,-9-14-719 0 0,-2 0 0 0 0,-1 0 0 0 0,-18 78 0 0 0,17-99-485 0 0,0-1 0 0 0,2 1 0 0 0,0 0 0 0 0,2 0 1 0 0,0 0-1 0 0,1 0 0 0 0,4 23 0 0 0,6-10-4216 0 0,-8-26 2442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17503 0 0,'0'0'1338'0'0,"1"-1"-917"0"0,0 1-370 0 0,-1-1-43 0 0,1 1-1 0 0,-1 0 1 0 0,0 0 0 0 0,1-1 0 0 0,-1 1-1 0 0,0 0 1 0 0,1 0 0 0 0,-1-1 0 0 0,0 1-1 0 0,1-1 1 0 0,-1 1 0 0 0,0 0 0 0 0,0-1-1 0 0,0 1 1 0 0,1 0 0 0 0,-1-1 0 0 0,0 1 0 0 0,0-1-1 0 0,0 1 1 0 0,0-1 0 0 0,0 1 0 0 0,0 0-1 0 0,0-1 1 0 0,0 1 0 0 0,0-1 0 0 0,0 1-1 0 0,0-2 1276 0 0,15-1 587 0 0,14-1-1283 0 0,-11 0-370 0 0,34-5 367 0 0,-31 4-66 0 0,1 2 1 0 0,32-1-1 0 0,-30 1-487 0 0,-20 2 21 0 0,0 0 1 0 0,0 1-1 0 0,0-1 0 0 0,0 1 1 0 0,0 0-1 0 0,1 0 1 0 0,-1 0-1 0 0,0 1 1 0 0,0-1-1 0 0,0 1 0 0 0,6 2 1 0 0,-9-2 211 0 0,-1 3-199 0 0,0 0 0 0 0,0 1 1 0 0,-1-1-1 0 0,1 0 0 0 0,-1 1 0 0 0,0-1 0 0 0,0 0 1 0 0,0 0-1 0 0,0 1 0 0 0,-1-1 0 0 0,0 0 1 0 0,-2 4-1 0 0,-7 8 157 0 0,0 0 1 0 0,-1-1-1 0 0,-22 21 1 0 0,26-28-145 0 0,4-3-3 0 0,0 0 0 0 0,0 0 0 0 0,-5 9 0 0 0,-9 12 163 0 0,-85 92 438 0 0,85-96-2788 0 0,12-25-2439 0 0,2-13-8366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1840 0 0,'5'-15'176'0'0,"-5"-5"3282"0"0,-1-12 5909 0 0,3 14-6063 0 0,-1 17-3035 0 0,-1-1 0 0 0,1 0 0 0 0,0 1 0 0 0,0 0 0 0 0,0-1 0 0 0,0 1 0 0 0,0-1 1 0 0,0 1-1 0 0,0 0 0 0 0,0 0 0 0 0,0 0 0 0 0,1 0 0 0 0,-1 0 0 0 0,1 0 0 0 0,-1 0 0 0 0,3-1 1720 0 0,11 32-861 0 0,-11-14-868 0 0,0-1-1 0 0,-1 1 1 0 0,0-1-1 0 0,-1 1 1 0 0,-1 0-1 0 0,-1 0 1 0 0,-2 25-1 0 0,0 6-177 0 0,-8 78-72 0 0,-2-28-484 0 0,10-69-2393 0 0,2-18-4118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9672 0 0,'0'0'1357'0'0,"9"-1"2963"0"0,-5 0-3508 0 0,0 0-1 0 0,-1 0 1 0 0,1 0 0 0 0,-1-1 0 0 0,1 0 0 0 0,-1 0 0 0 0,1 0-1 0 0,3-3 1 0 0,-3 2-490 0 0,0 1-1 0 0,0-1 1 0 0,1 1 0 0 0,-1 0-1 0 0,0 0 1 0 0,1 0 0 0 0,0 0-1 0 0,8-1 1 0 0,-13 3-286 0 0,1 0-1 0 0,-1 0 1 0 0,1 0 0 0 0,0 0-1 0 0,-1 0 1 0 0,1 0-1 0 0,-1 0 1 0 0,1 0 0 0 0,-1 0-1 0 0,1 0 1 0 0,0 0 0 0 0,-1 1-1 0 0,1-1 1 0 0,-1 0 0 0 0,1 0-1 0 0,-1 1 1 0 0,1-1 0 0 0,-1 0-1 0 0,1 1 1 0 0,-1-1 0 0 0,1 0-1 0 0,-1 1 1 0 0,1-1 0 0 0,-1 1-1 0 0,0-1 1 0 0,1 0-1 0 0,-1 1 1 0 0,0-1 0 0 0,1 1-1 0 0,-1-1 1 0 0,0 1 0 0 0,0 0-1 0 0,1-1 1 0 0,-1 1 0 0 0,0-1-1 0 0,0 1 1 0 0,0-1 0 0 0,0 1-1 0 0,0 0 1 0 0,0-1 0 0 0,0 1-1 0 0,0-1 1 0 0,0 1 0 0 0,0-1-1 0 0,0 1 1 0 0,0 0 0 0 0,0-1-1 0 0,0 1 1 0 0,-1 0 0 0 0,-1 5-11 0 0,0 0 0 0 0,0 0 1 0 0,-1-1-1 0 0,1 1 0 0 0,-5 5 1 0 0,4-7-14 0 0,1 0 1 0 0,0 0-1 0 0,0 0 1 0 0,0 1 0 0 0,0-1-1 0 0,0 1 1 0 0,1-1-1 0 0,0 1 1 0 0,0-1 0 0 0,0 7-1 0 0,0 22 1420 0 0,2-28-1074 0 0,-1-4-365 0 0,0 0-1 0 0,0 0 0 0 0,0 0 0 0 0,0 0 1 0 0,0-1-1 0 0,0 1 0 0 0,0 0 1 0 0,0 0-1 0 0,0 0 0 0 0,1-1 1 0 0,-1 1-1 0 0,0 0 0 0 0,1 0 1 0 0,-1-1-1 0 0,0 1 0 0 0,1 0 1 0 0,-1 0-1 0 0,1-1 0 0 0,-1 1 1 0 0,1-1-1 0 0,0 1 0 0 0,-1 0 1 0 0,1-1-1 0 0,-1 1 0 0 0,1-1 1 0 0,0 1-1 0 0,0-1 0 0 0,-1 0 1 0 0,1 1-1 0 0,0-1 0 0 0,0 0 1 0 0,-1 1-1 0 0,1-1 0 0 0,1 0 0 0 0,3 0 65 0 0,-1 0-1 0 0,1 0 0 0 0,-1 0 1 0 0,1 0-1 0 0,-1-1 0 0 0,0 0 0 0 0,8-3 1 0 0,0 1-5 0 0,8-2-440 0 0,30-14-1 0 0,-8 3-202 0 0,55-18-7091 0 0,-67 30 5124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2760 0 0,'0'0'125'0'0,"9"-35"19171"0"0,3 43-17262 0 0,-9-4-1865 0 0,-1-1-1 0 0,1 1 0 0 0,-1 1 1 0 0,-1-1-1 0 0,1 0 1 0 0,0 0-1 0 0,-1 1 0 0 0,1 4 1 0 0,5 37 657 0 0,-6-38-688 0 0,5 171 838 0 0,-6-139-1268 0 0,7 30-4560 0 0,-5-56 2980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16639 0 0,'0'0'1512'0'0,"4"8"-470"0"0,-1-6-878 0 0,-1 0 0 0 0,1 0 1 0 0,0-1-1 0 0,0 1 0 0 0,0-1 0 0 0,0 0 1 0 0,1 0-1 0 0,-1 0 0 0 0,0 0 0 0 0,0-1 1 0 0,1 1-1 0 0,-1-1 0 0 0,0 0 1 0 0,6 0-1 0 0,7-2 252 0 0,29-5 0 0 0,-7 0-231 0 0,-29 6-237 0 0,0 1 0 0 0,0 0 0 0 0,12 2 0 0 0,11 3-7372 0 0,-20-1 934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9216 0 0,'2'-1'6552'0'0,"4"-1"-4401"0"0,0-1 0 0 0,0 0 0 0 0,10-8 0 0 0,33-29-398 0 0,-42 34-1209 0 0,15-15-275 0 0,68-55 856 0 0,-58 49-6434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4608 0 0,'0'0'353'0'0,"-14"4"11632"0"0,4 4-7100 0 0,8-5-5052 0 0,0 1-1 0 0,0 0 1 0 0,0-1-1 0 0,-2 7 0 0 0,-5 9 1070 0 0,6-13-593 0 0,0 1 1 0 0,1 0-1 0 0,0-1 0 0 0,0 1 0 0 0,-2 12 0 0 0,4-17-273 0 0,-1 0 1 0 0,1 0-1 0 0,0 0 0 0 0,0 1 1 0 0,0-1-1 0 0,0 0 0 0 0,0 0 1 0 0,1 0-1 0 0,-1 0 0 0 0,1 0 1 0 0,-1 0-1 0 0,1 0 0 0 0,0 0 1 0 0,-1-1-1 0 0,1 1 0 0 0,0 0 1 0 0,0 0-1 0 0,0 0 0 0 0,1-1 1 0 0,-1 1-1 0 0,0-1 0 0 0,1 1 1 0 0,-1-1-1 0 0,1 1 0 0 0,-1-1 1 0 0,1 0-1 0 0,0 0 0 0 0,-1 0 1 0 0,1 0-1 0 0,0 0 0 0 0,0 0 1 0 0,0 0-1 0 0,0-1 0 0 0,0 1 1 0 0,3 0-1 0 0,4 1 187 0 0,-1 0-1 0 0,1-1 1 0 0,0 0 0 0 0,-1-1-1 0 0,1 0 1 0 0,0 0 0 0 0,8-2-1 0 0,7-2 387 0 0,-19 2-448 0 0,1 1-1 0 0,0 0 1 0 0,0 0 0 0 0,0 1-1 0 0,-1-1 1 0 0,11 2-1 0 0,-16-1-133 0 0,0 0-1 0 0,0 0 1 0 0,1 0-1 0 0,-1 0 1 0 0,0 0-1 0 0,0 0 1 0 0,0 0-1 0 0,1 1 1 0 0,-1-1-1 0 0,0 0 1 0 0,0 0-1 0 0,0 0 0 0 0,0 0 1 0 0,1 0-1 0 0,-1 0 1 0 0,0 1-1 0 0,0-1 1 0 0,0 0-1 0 0,0 0 1 0 0,0 0-1 0 0,1 1 1 0 0,-1-1-1 0 0,0 0 1 0 0,0 0-1 0 0,0 0 0 0 0,0 1 1 0 0,0-1-1 0 0,0 0 1 0 0,0 0-1 0 0,0 0 1 0 0,0 1-1 0 0,0-1 1 0 0,0 0-1 0 0,0 0 1 0 0,0 0-1 0 0,0 1 1 0 0,-4 11 180 0 0,-12 7-255 0 0,2-10-27 0 0,0-1 0 0 0,0-1 1 0 0,-1 0-1 0 0,0-1 0 0 0,-17 5 0 0 0,10-4-1210 0 0,-33 17-1 0 0,42-17 74 0 0,-9 4-5854 0 0,4-4-883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23 130 3680 0 0,'0'-13'111'0'0,"-1"-27"1906"0"0,-1 16 5321 0 0,1 11-1869 0 0,4-5-3476 0 0,1-3 4194 0 0,2 60-4512 0 0,-10 50-963 0 0,-17 104 1 0 0,17-164-2332 0 0,2 33 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87 4608 0 0,'-3'-15'19458'0'0,"3"15"-19381"0"0,0-1 0 0 0,0 1 0 0 0,0 0 0 0 0,1-1 0 0 0,-1 1 0 0 0,0 0 0 0 0,0 0 0 0 0,1-1 0 0 0,-1 1 0 0 0,0 0 0 0 0,0 0 0 0 0,1-1 0 0 0,-1 1 0 0 0,0 0 0 0 0,1 0 0 0 0,-1 0-1 0 0,0 0 1 0 0,1-1 0 0 0,-1 1 0 0 0,0 0 0 0 0,1 0 0 0 0,-1 0 0 0 0,0 0 0 0 0,1 0 0 0 0,-1 0 0 0 0,0 0 0 0 0,1 0 0 0 0,-1 0 0 0 0,1 0 0 0 0,18 0-130 0 0,-4 0 126 0 0,15-5-57 0 0,-16 3 38 0 0,0-1 1 0 0,-1 0-1 0 0,1 0 0 0 0,16-8 0 0 0,-1-1 328 0 0,35-9 0 0 0,-53 15-240 0 0,-10 6 301 0 0,-1 2-379 0 0,0 0 1 0 0,0-1-1 0 0,0 1 0 0 0,0 0 0 0 0,-1 0 1 0 0,1 0-1 0 0,0-1 0 0 0,-1 1 1 0 0,0 2-1 0 0,-26 46 925 0 0,-48 67 0 0 0,68-106-906 0 0,-5 8-34 0 0,-10 13 84 0 0,0 0 0 0 0,-35 36 0 0 0,27-41-273 0 0,29-26 17 0 0,1-5-2450 0 0,1-12-5813 0 0,3 5-231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4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83 11488 0 0,'0'0'4805'0'0,"-5"-3"-1875"0"0,8-1-2231 0 0,0 0 0 0 0,1 1 0 0 0,-1-1 0 0 0,1 1-1 0 0,0 0 1 0 0,8-5 0 0 0,7-6 537 0 0,-13 11 420 0 0,-7 4-1620 0 0,-1 1 0 0 0,1-1 0 0 0,0 0 0 0 0,0 0 0 0 0,-1 0 0 0 0,1 0 0 0 0,0 0 0 0 0,-1 0 0 0 0,1 0 0 0 0,-1 0 0 0 0,1 0 0 0 0,-3 0 0 0 0,0 1-5 0 0,-13 8-81 0 0,11-6 62 0 0,0-1 0 0 0,0 1 0 0 0,-1-1 0 0 0,1 0 0 0 0,-1 0 0 0 0,0-1 0 0 0,1 0-1 0 0,-1 0 1 0 0,-9 0 0 0 0,2 0 4 0 0,1-2 0 0 0,-1 0 0 0 0,-24-3 0 0 0,33 2-5 0 0,1-4 31 0 0,4 4-33 0 0,-1 0 0 0 0,1 0-1 0 0,0 0 1 0 0,0 0 0 0 0,0 0-1 0 0,0 0 1 0 0,0 0 0 0 0,0 0-1 0 0,0 0 1 0 0,0 0-1 0 0,0 0 1 0 0,0 0 0 0 0,0 0-1 0 0,1 0 1 0 0,-1 0 0 0 0,0 0-1 0 0,1 0 1 0 0,-1 0-1 0 0,1 0 1 0 0,-1 0 0 0 0,1 1-1 0 0,-1-1 1 0 0,1 0 0 0 0,0 0-1 0 0,-1 0 1 0 0,1 1-1 0 0,0-1 1 0 0,0 0 0 0 0,-1 1-1 0 0,1-1 1 0 0,0 1 0 0 0,1-1-1 0 0,1-1 23 0 0,4-4 45 0 0,0 2 0 0 0,1-1 0 0 0,-1 1 0 0 0,1 0 1 0 0,0 1-1 0 0,0 0 0 0 0,1 0 0 0 0,9-1 0 0 0,16-7 310 0 0,-33 11-356 0 0,0-1 1 0 0,1 1-1 0 0,-1 0 1 0 0,0 0-1 0 0,1 0 0 0 0,-1 0 1 0 0,0 0-1 0 0,1 0 0 0 0,-1 0 1 0 0,2 0-1 0 0,4 1 132 0 0,-6-1-98 0 0,-1 3 1 0 0,0-1 1 0 0,0 1-1 0 0,-1 0 0 0 0,1-1 0 0 0,-1 1 0 0 0,0 0 1 0 0,0-1-1 0 0,0 1 0 0 0,0-1 0 0 0,0 1 1 0 0,-1-1-1 0 0,1 0 0 0 0,-1 1 0 0 0,1-1 0 0 0,-1 0 1 0 0,0 0-1 0 0,0 0 0 0 0,-3 2 0 0 0,0-1 29 0 0,1 0-1 0 0,-1 0 1 0 0,0 0-1 0 0,0-1 0 0 0,0 0 1 0 0,0 0-1 0 0,0 0 1 0 0,-9 1-1 0 0,-3 0-233 0 0,1 0 1 0 0,-24 0-1 0 0,36-5-312 0 0,3 2 451 0 0,1 0-1 0 0,0 0 0 0 0,0 0 1 0 0,-1 0-1 0 0,1-1 0 0 0,0 1 0 0 0,0 0 1 0 0,-1 0-1 0 0,1 0 0 0 0,0 0 1 0 0,0-1-1 0 0,0 1 0 0 0,0 0 0 0 0,-1 0 1 0 0,1 0-1 0 0,0-1 0 0 0,0 1 1 0 0,0 0-1 0 0,0 0 0 0 0,0-1 1 0 0,0 1-1 0 0,-1 0 0 0 0,1-1 0 0 0,0 1 1 0 0,0 0-1 0 0,0 0 0 0 0,0-1 1 0 0,0 1-1 0 0,0 0 0 0 0,0 0 0 0 0,0-1 1 0 0,0 1-1 0 0,0 0 0 0 0,1 0 1 0 0,-1-1-1 0 0,0 1 0 0 0,0 0 1 0 0,0 0-1 0 0,0-1 0 0 0,0 1 0 0 0,0 0 1 0 0,0 0-1 0 0,1-1 0 0 0,-1 1 1 0 0,0 0-1 0 0,0 0 0 0 0,0 0 0 0 0,1-1 1 0 0,8-10-21 0 0,-3 6 62 0 0,1 0 1 0 0,0 0-1 0 0,0 1 0 0 0,1 0 0 0 0,-1 1 1 0 0,12-5-1 0 0,-3 3 95 0 0,1 0 1 0 0,19-3-1 0 0,21 4-4 0 0,-53 3-136 0 0,0 1 1 0 0,0-1 0 0 0,0 1-1 0 0,0 0 1 0 0,0 0 0 0 0,1 0-1 0 0,-1 1 1 0 0,0-1 0 0 0,0 1-1 0 0,0 0 1 0 0,0 0-1 0 0,0 0 1 0 0,-1 1 0 0 0,5 1-1 0 0,-6-2 296 0 0,-2 0-262 0 0,0 1-1 0 0,-1-1 1 0 0,1 0 0 0 0,0 1-1 0 0,0-1 1 0 0,-1 0 0 0 0,1 0-1 0 0,0 0 1 0 0,-1 1 0 0 0,1-1-1 0 0,-2 1 1 0 0,-2 0-8 0 0,1 1-1 0 0,-1-2 1 0 0,0 1-1 0 0,0 0 1 0 0,-1-1-1 0 0,1 0 1 0 0,0 0-1 0 0,0 0 1 0 0,-1 0 0 0 0,1-1-1 0 0,-1 1 1 0 0,-6-2-1 0 0,-11 3-27 0 0,13-1-167 0 0,-1 0 0 0 0,0 0 0 0 0,0-1 0 0 0,0 0 0 0 0,0-1 0 0 0,0 0 0 0 0,0 0 1 0 0,1-1-1 0 0,-1-1 0 0 0,-17-6 0 0 0,26 9 66 0 0,1 0 0 0 0,0-1 0 0 0,-1 1 0 0 0,1 0 0 0 0,-1 0 0 0 0,1 0 0 0 0,0-1 0 0 0,0 1 0 0 0,-1 0 0 0 0,1-1 0 0 0,0 1 0 0 0,0 0 0 0 0,-1-1 0 0 0,1 1 0 0 0,0 0 0 0 0,0-1 0 0 0,0 1 0 0 0,-1 0 0 0 0,1-1 0 0 0,0 1 0 0 0,0-1 0 0 0,0 1 1 0 0,0 0-1 0 0,0-1 0 0 0,0 1 0 0 0,0-1 0 0 0,0 1 0 0 0,0-1 0 0 0,0 1 0 0 0,0 0 0 0 0,0-1 0 0 0,0 1 0 0 0,0-1 0 0 0,0 1 0 0 0,1 0 0 0 0,-1-1 0 0 0,0 1 0 0 0,0 0 0 0 0,0-1 0 0 0,1 1 0 0 0,-1 0 0 0 0,0-1 0 0 0,0 1 0 0 0,1 0 0 0 0,-1-1 0 0 0,0 1 0 0 0,1 0 0 0 0,-1-1 0 0 0,0 1-64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3013 224 2760 0 0,'0'0'125'0'0,"1"0"88"0"0,-1 0-1 0 0,0 1 1 0 0,0-1-1 0 0,1 1 1 0 0,-1-1-1 0 0,0 0 1 0 0,1 1-1 0 0,-1-1 1 0 0,0 0-1 0 0,1 0 1 0 0,-1 1-1 0 0,1-1 1 0 0,-1 0-1 0 0,0 0 1 0 0,1 0-1 0 0,-1 1 0 0 0,1-1 1 0 0,0 0-1 0 0,1-1 788 0 0,0 0-1 0 0,0 0 0 0 0,0 0 1 0 0,0 0-1 0 0,0 0 0 0 0,0 0 1 0 0,-1-1-1 0 0,4-2 0 0 0,3-3-349 0 0,-2 1 1275 0 0,8-10 8556 0 0,-17 17-9399 0 0,1-1-993 0 0,1 1 0 0 0,0-1 1 0 0,-1 0-1 0 0,1 0 0 0 0,-1 0 0 0 0,1 0 1 0 0,-1 0-1 0 0,1 0 0 0 0,-3 0 1 0 0,-3-1 66 0 0,6 1 108 0 0,-19-8 219 0 0,18 7-460 0 0,0 0 0 0 0,-1 0 1 0 0,1 1-1 0 0,0-1 0 0 0,-1 1 0 0 0,1-1 1 0 0,-1 1-1 0 0,1 0 0 0 0,-1 0 1 0 0,1 0-1 0 0,-1 0 0 0 0,1 1 0 0 0,0-1 1 0 0,-4 1-1 0 0,1 0 5 0 0,-1 0 0 0 0,1-1 0 0 0,-11-1 0 0 0,10 1 0 0 0,-34-4 205 0 0,33 4-217 0 0,1 0 10 0 0,-1 0-1 0 0,1 0 1 0 0,0 1-1 0 0,0 0 1 0 0,0 0-1 0 0,-8 2 1 0 0,10-2-26 0 0,1 0 0 0 0,-1-1 0 0 0,0 1 0 0 0,0-1 0 0 0,-5 0 0 0 0,3-1 0 0 0,-92 11 0 0 0,88-11 0 0 0,4 1 0 0 0,1 0 0 0 0,-1 0 0 0 0,-10 3 0 0 0,13-3-85 0 0,0 0 0 0 0,0-1 0 0 0,1 1 0 0 0,-1 0 1 0 0,0-1-1 0 0,0 1 0 0 0,-4-3 0 0 0,-4 0-135 0 0,-45-10 1119 0 0,41 10-899 0 0,0 1 0 0 0,-17 0 0 0 0,-27-3 0 0 0,-9-3 0 0 0,48 7 0 0 0,15 0 0 0 0,-1 1 0 0 0,1 0 0 0 0,-1 0 0 0 0,-7 1 0 0 0,4 0 0 0 0,1-1 0 0 0,-1 0 0 0 0,1-1 0 0 0,-1 1 0 0 0,-10-4 0 0 0,-2 1 0 0 0,-44-10 0 0 0,49 9 0 0 0,1 0 0 0 0,-2 1 0 0 0,-26-1 0 0 0,-53 1 0 0 0,55-2 0 0 0,14 1 0 0 0,6 2 0 0 0,-47-3 0 0 0,62 5 0 0 0,-13 0 0 0 0,-1 0 0 0 0,-25 5 0 0 0,32-3 0 0 0,0-1 0 0 0,0-1 0 0 0,-20-1 0 0 0,-21 0 0 0 0,-42 13 0 0 0,36-3 0 0 0,-28 2 0 0 0,34-1 0 0 0,-23 9-569 0 0,25-7 342 0 0,19-4 426 0 0,-1-2 0 0 0,1-1 0 0 0,-67 1 0 0 0,-4-3-199 0 0,-215 0 0 0 0,317-4 0 0 0,-1 1 0 0 0,0 0 0 0 0,0 1 0 0 0,0-1 0 0 0,0 0 0 0 0,0 1 0 0 0,0 0 0 0 0,0 0 0 0 0,-3 1 0 0 0,4-1 0 0 0,0 1 0 0 0,0-1 0 0 0,0 1 0 0 0,0 0 0 0 0,1 0 0 0 0,-1-1 0 0 0,0 1 0 0 0,1 0 0 0 0,0 0 0 0 0,-1 0 0 0 0,1 1 0 0 0,0-1 0 0 0,-1 3 0 0 0,-17 41 0 0 0,18-45 0 0 0,1 1 0 0 0,-1 0 0 0 0,-1 0 0 0 0,1-1 0 0 0,0 1 0 0 0,0-1 0 0 0,-3 3 0 0 0,3-3 0 0 0,1-1 0 0 0,-1 0 0 0 0,0 1 0 0 0,1-1 0 0 0,-1 0 0 0 0,1 1 0 0 0,-1-1 0 0 0,0 0 0 0 0,1 0 0 0 0,-1 0 0 0 0,1 1 0 0 0,-1-1 0 0 0,0 0 0 0 0,1 0 0 0 0,-1 0 0 0 0,-1 0 0 0 0,0-1 0 0 0,0 0 0 0 0,-1 0 0 0 0,1 0 0 0 0,0 0 0 0 0,0 0 0 0 0,0-1 0 0 0,0 1 0 0 0,0-1 0 0 0,-3-2 0 0 0,-16-12 0 0 0,12 13 0 0 0,1-1 0 0 0,-19-3 0 0 0,16 4 0 0 0,-1 1 0 0 0,0 1 0 0 0,-23 0 0 0 0,5 4 0 0 0,0 1 0 0 0,0 2 0 0 0,0 1 0 0 0,-36 14 0 0 0,42-13-93 0 0,5-1-67 0 0,-1-1 1 0 0,-30 6-1 0 0,49-12 151 0 0,0 0 0 0 0,0 0 0 0 0,1 0 0 0 0,-1 1 0 0 0,0-1 0 0 0,0 0 0 0 0,0 0 0 0 0,0 1 0 0 0,0-1 0 0 0,0 0 0 0 0,0 1 0 0 0,1-1 1 0 0,-1 1-1 0 0,0-1 0 0 0,0 1 0 0 0,0-1 0 0 0,1 1 0 0 0,-1 0 0 0 0,0-1 0 0 0,1 1 0 0 0,-1 0 0 0 0,1 0 0 0 0,-1-1 0 0 0,0 3 0 0 0,1-3 233 0 0,19 1 230 0 0,-7-1-553 0 0,1 0 0 0 0,-1-1 0 0 0,0 0 0 0 0,1 0 0 0 0,12-5 0 0 0,9-5 157 0 0,-1-1 1 0 0,0-2-1 0 0,-1-1 1 0 0,46-30-1 0 0,110-92 362 0 0,-95 55-992 0 0,-75 67 908 0 0,-17 14-560 0 0,-8 0 547 0 0,4 1-321 0 0,-1 0 0 0 0,1 0 1 0 0,-1 0-1 0 0,1 0 1 0 0,0 0-1 0 0,-1 1 1 0 0,1-1-1 0 0,0 1 0 0 0,-1 0 1 0 0,-2 1-1 0 0,-36 17-588 0 0,28-12 384 0 0,-149 69 1101 0 0,79-29-1611 0 0,62-35 890 0 0,0 1 0 0 0,1 1 0 0 0,-25 21 0 0 0,45-34-178 0 0,0 0 0 0 0,0 0 0 0 0,-1 1 0 0 0,1-1 0 0 0,0 0 0 0 0,0 0 0 0 0,0 1 0 0 0,0-1 0 0 0,1 1 0 0 0,-1-1 0 0 0,0 0 0 0 0,0 1 0 0 0,1 0 0 0 0,-1-1 0 0 0,1 1 0 0 0,0-1 0 0 0,-1 1 0 0 0,1 0 0 0 0,0-1 0 0 0,0 1 0 0 0,0-1 0 0 0,0 1 0 0 0,0 0 0 0 0,0-1 0 0 0,1 1 0 0 0,-1 0 0 0 0,0-1 0 0 0,1 1 0 0 0,-1-1 0 0 0,1 1 0 0 0,0-1 0 0 0,-1 1 0 0 0,1-1 0 0 0,0 1 0 0 0,0-1 0 0 0,0 0 0 0 0,0 1 0 0 0,3 1 0 0 0,1 1 0 0 0,1 0 0 0 0,0 0 0 0 0,0-1 0 0 0,0 0 0 0 0,1 0 0 0 0,-1-1 0 0 0,1 1 0 0 0,-1-1 0 0 0,1-1 0 0 0,0 1 0 0 0,11 0 0 0 0,11 0 0 0 0,43-3 0 0 0,-29 0 0 0 0,134 3 0 0 0,-175-2-43 0 0,1 0 1 0 0,-1 0-1 0 0,1 0 1 0 0,-1 0-1 0 0,1 1 1 0 0,-1-1-1 0 0,0 1 1 0 0,1 0-1 0 0,-1-1 1 0 0,0 1-1 0 0,1 0 1 0 0,-1 0-1 0 0,0 1 0 0 0,0-1 1 0 0,0 0-1 0 0,0 1 1 0 0,0-1-1 0 0,0 1 1 0 0,0 0-1 0 0,2 2 1 0 0,1 2-974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1 325 3224 0 0,'2'0'6719'0'0,"8"-3"-3258"0"0,7-5-163 0 0,6-8-1733 0 0,-22 16-1553 0 0,0 0 143 0 0,0-1 0 0 0,0 0 0 0 0,0 1 0 0 0,0-1 0 0 0,0 0 0 0 0,0 0 0 0 0,0 0 0 0 0,0 1 0 0 0,-1-1 0 0 0,1 0 0 0 0,0 0 0 0 0,-1 0 0 0 0,1-1-1 0 0,0 1 1 0 0,-1 0 0 0 0,1 0 0 0 0,-1 0 0 0 0,0 0 0 0 0,1-4 1369 0 0,0-13-80 0 0,0 17-1405 0 0,1-1 53 0 0,0 0-1 0 0,-1 1 1 0 0,1-1 0 0 0,0 1-1 0 0,0-1 1 0 0,0 1 0 0 0,0-1-1 0 0,0 1 1 0 0,0 0-1 0 0,0 0 1 0 0,0 0 0 0 0,1 0-1 0 0,-1 1 1 0 0,3-2 0 0 0,-15 24 246 0 0,7-19-244 0 0,0-1 1 0 0,0 1-1 0 0,-1-1 0 0 0,1 0 1 0 0,0 0-1 0 0,-1 0 0 0 0,1 0 0 0 0,-1-1 1 0 0,0 1-1 0 0,1-1 0 0 0,-1 0 1 0 0,0 0-1 0 0,-7 0 0 0 0,11-1-67 0 0,0 1-1 0 0,-1-1 1 0 0,1 0 0 0 0,-1 0-1 0 0,1 0 1 0 0,-1 0 0 0 0,1 0-1 0 0,-1 0 1 0 0,1 0 0 0 0,-1 0-1 0 0,1 0 1 0 0,-1 0 0 0 0,1-1-1 0 0,-1 1 1 0 0,1 0 0 0 0,0 0-1 0 0,-1 0 1 0 0,1-1 0 0 0,-1 1-1 0 0,1 0 1 0 0,0 0 0 0 0,-1-1-1 0 0,1 1 1 0 0,-1 0 0 0 0,1-1-1 0 0,0 1 1 0 0,-1-1-1 0 0,1 1 8 0 0,0-1 0 0 0,1 0 0 0 0,-1 1 0 0 0,0-1 0 0 0,0 1 0 0 0,1-1 0 0 0,-1 1 0 0 0,0-1 0 0 0,1 1 0 0 0,-1 0 0 0 0,1-1 0 0 0,-1 1-1 0 0,0-1 1 0 0,1 1 0 0 0,-1 0 0 0 0,1-1 0 0 0,-1 1 0 0 0,1 0 0 0 0,-1 0 0 0 0,2-1 0 0 0,1 0-30 0 0,1 0-1 0 0,-1 0 1 0 0,1 0 0 0 0,0 1 0 0 0,0-1 0 0 0,-1 1-1 0 0,1 0 1 0 0,0 0 0 0 0,0 0 0 0 0,-1 1 0 0 0,1 0 0 0 0,0-1-1 0 0,3 2 1 0 0,18 6 135 0 0,-24-7-23 0 0,5-2 116 0 0,-4 0-155 0 0,-1 1 0 0 0,1 0 1 0 0,0 0-1 0 0,0 0 0 0 0,0 0 1 0 0,0 0-1 0 0,0 1 0 0 0,-1-1 1 0 0,1 0-1 0 0,0 1 0 0 0,3 1 1 0 0,13 7 151 0 0,-12-6-168 0 0,26 19 594 0 0,-30-20-618 0 0,0-1 0 0 0,0 0 0 0 0,0 1 0 0 0,1-1 0 0 0,-1 0 0 0 0,0 0 0 0 0,1 0 0 0 0,-1-1 0 0 0,0 1 1 0 0,1 0-1 0 0,-1-1 0 0 0,1 0 0 0 0,2 1 0 0 0,14 4 508 0 0,-18-5-417 0 0,13 3 80 0 0,50 0 24 0 0,112-3-232 0 0,-75-6 0 0 0,101-4 0 0 0,-162 7 0 0 0,61 1 0 0 0,23-1 0 0 0,-72-1 0 0 0,-34 4 0 0 0,0-1 0 0 0,26-6 0 0 0,84-15 0 0 0,-37 8 0 0 0,60-1 0 0 0,115 6 0 0 0,-226 8 0 0 0,46-7 0 0 0,44-16 0 0 0,-69 12 0 0 0,83-7 0 0 0,-85 18 0 0 0,78 10 0 0 0,-94-5 0 0 0,36 3 0 0 0,82 5 0 0 0,-136-12 0 0 0,-7 1 0 0 0,0-2 0 0 0,21-2 0 0 0,-19 1 0 0 0,33-1 0 0 0,-29 6 0 0 0,34 7 0 0 0,-31-7 0 0 0,-21-3 0 0 0,-12 3 0 0 0,-19 5 0 0 0,21-7 0 0 0,5-4 0 0 0,0 2 0 0 0,-1 0-1 0 0,1 1 1 0 0,-1-1 0 0 0,1 0 0 0 0,-1 0-1 0 0,1 1 1 0 0,-1-1 0 0 0,0 0-1 0 0,1 0 1 0 0,-1 0 0 0 0,0 1-1 0 0,0-1 1 0 0,0 0 0 0 0,0 0 0 0 0,0 0-1 0 0,0-1 1 0 0,-8-13 1 0 0,7 13-1 0 0,-1 0 1 0 0,1 1-1 0 0,-1-1 1 0 0,1 1-1 0 0,-1-1 1 0 0,1 1-1 0 0,-1 0 1 0 0,0-1-1 0 0,-4-1 1 0 0,-6-6-2 0 0,2 0 1 0 0,8 8 0 0 0,0 0 0 0 0,1 0 0 0 0,-1-1 0 0 0,1 1 0 0 0,-1-1 0 0 0,1 1 0 0 0,-2-3 0 0 0,-10-14 0 0 0,9 14 0 0 0,1 0 0 0 0,0 0 0 0 0,0-1 0 0 0,0 0 0 0 0,0 1 0 0 0,1-1 0 0 0,-1 0 0 0 0,1 0 0 0 0,1 0 0 0 0,-1 0 0 0 0,1-1 0 0 0,-2-9 0 0 0,3 11 0 0 0,0 0 0 0 0,0 0 0 0 0,1 0 0 0 0,1-7 0 0 0,-1 9 0 0 0,-1 0 0 0 0,1 1 0 0 0,0-1 0 0 0,0 1 0 0 0,0-1 0 0 0,0 1 0 0 0,0-1 0 0 0,0 1 0 0 0,0 0 0 0 0,0-1 0 0 0,0 1 0 0 0,1 0 0 0 0,-1 0 0 0 0,3-2 0 0 0,-1 2 0 0 0,1-1 0 0 0,0 1 0 0 0,-1 0 0 0 0,1 0 0 0 0,-1 0 0 0 0,1 1 0 0 0,0-1 0 0 0,0 1 0 0 0,-1 0 0 0 0,1 0 0 0 0,7 1 0 0 0,-4-1 0 0 0,-1 1 0 0 0,0 0 0 0 0,0 1 0 0 0,-1-1 0 0 0,1 1 0 0 0,9 4 0 0 0,-9-2 0 0 0,0 0 0 0 0,1 0 0 0 0,-1 0 0 0 0,-1 1 0 0 0,1 0 0 0 0,-1 0 0 0 0,7 8 0 0 0,-10-10 0 0 0,-1 0 0 0 0,1 0 0 0 0,-1 0 0 0 0,1 0 0 0 0,-1 0 0 0 0,0 0 0 0 0,-1 0 0 0 0,1 0 0 0 0,0 1 0 0 0,-1-1 0 0 0,0 0 0 0 0,0 1 0 0 0,0-1 0 0 0,0 0 0 0 0,0 0 0 0 0,-1 1 0 0 0,1-1 0 0 0,-1 0 0 0 0,0 0 0 0 0,0 0 0 0 0,-2 4 0 0 0,0 0 0 0 0,0-1 0 0 0,-1 0 0 0 0,0 0 0 0 0,0-1 0 0 0,0 1 0 0 0,-1-1 0 0 0,0 0 0 0 0,0 0 0 0 0,-7 5 0 0 0,7-6 0 0 0,-1 0 0 0 0,0-1 0 0 0,0 0 0 0 0,0 0 0 0 0,0-1 0 0 0,-8 3 0 0 0,11-4 0 0 0,0 0 0 0 0,0 0 0 0 0,0-1 0 0 0,0 1 0 0 0,0-1 0 0 0,0 1 0 0 0,0-1 0 0 0,0 0 0 0 0,0-1 0 0 0,0 1 0 0 0,0 0 0 0 0,0-1 0 0 0,0 1 0 0 0,0-1 0 0 0,0 0 0 0 0,-3-2 0 0 0,4 2 0 0 0,1 1 0 0 0,-1-1 0 0 0,1 0 0 0 0,-1 0 0 0 0,1-1 0 0 0,0 1 0 0 0,0 0 0 0 0,-1 0 0 0 0,1-1 0 0 0,0 1 0 0 0,0 0 0 0 0,0-1 0 0 0,1 1 0 0 0,-1-1 0 0 0,0 1 0 0 0,0-1 0 0 0,1 0 0 0 0,-1 1 0 0 0,1-1 0 0 0,0 0 0 0 0,-1 1 0 0 0,1-1 0 0 0,0 0 0 0 0,0 0 0 0 0,0 1 0 0 0,0-1 0 0 0,0 0 0 0 0,0 1 0 0 0,1-1 0 0 0,-1 0 0 0 0,0 1 0 0 0,1-1 0 0 0,0 0 0 0 0,-1 1 0 0 0,1-1 0 0 0,0 1 0 0 0,0-1 0 0 0,0 1 0 0 0,0-1 0 0 0,0 1 0 0 0,0 0 0 0 0,0-1 0 0 0,2-1 0 0 0,1 0 0 0 0,0 0 0 0 0,0-1 0 0 0,0 1 0 0 0,0 1 0 0 0,1-1 0 0 0,-1 0 0 0 0,10-3 0 0 0,-6 4 0 0 0,-1 0 0 0 0,0 1 0 0 0,0 0 0 0 0,0 0 0 0 0,1 0 0 0 0,-1 1 0 0 0,0 0 0 0 0,1 0 0 0 0,-1 1 0 0 0,14 3 0 0 0,-12-1 0 0 0,-8-2 0 0 0,0-1 0 0 0,-1 0 0 0 0,1 1 0 0 0,0-1 0 0 0,0 1 0 0 0,-1-1 0 0 0,1 1 0 0 0,-1-1 0 0 0,1 1 0 0 0,0-1 0 0 0,-1 1 0 0 0,1-1 0 0 0,-1 1 0 0 0,1 1 0 0 0,-1 2 0 0 0,-1-3 0 0 0,1 1 0 0 0,-1 1 0 0 0,1 0 0 0 0,-1-1 0 0 0,0 1 0 0 0,0-1 0 0 0,0 1 0 0 0,0-1 0 0 0,0 1 0 0 0,0-1 0 0 0,-1 0 0 0 0,1 0 0 0 0,-1 0 0 0 0,0 0 0 0 0,0 0 0 0 0,1 0 0 0 0,-1 0 0 0 0,0 0 0 0 0,-1-1 0 0 0,1 1 0 0 0,0-1 0 0 0,-3 2 0 0 0,-4 2 0 0 0,0 0 0 0 0,0-1 0 0 0,-1 0 0 0 0,-15 4 0 0 0,20-7 0 0 0,0 0 0 0 0,0-1 0 0 0,0 0 0 0 0,0 0 0 0 0,0 0 0 0 0,0 0 0 0 0,-6-2 0 0 0,10 2-54 0 0,1 0 0 0 0,-1-1 0 0 0,1 1 0 0 0,-1 0 1 0 0,1-1-1 0 0,-1 1 0 0 0,1-1 0 0 0,-1 1 0 0 0,1-1 0 0 0,0 1 0 0 0,-1-1 0 0 0,1 1 1 0 0,0-1-1 0 0,0 1 0 0 0,-1-1 0 0 0,1 1 0 0 0,0-1 0 0 0,0 1 0 0 0,0-1 0 0 0,0 0 1 0 0,-1 1-1 0 0,1-1 0 0 0,0 1 0 0 0,0-1 0 0 0,0 0 0 0 0,0 1 0 0 0,0-1 0 0 0,1 1 1 0 0,-1-1-1 0 0,0 0 0 0 0,0 1 0 0 0,1-1 0 0 0,-1-1-217 0 0,0 2 193 0 0,0-1 0 0 0,0 1 1 0 0,0 0-1 0 0,0-1 1 0 0,0 1-1 0 0,0 0 0 0 0,0 0 1 0 0,0-1-1 0 0,0 1 1 0 0,0 0-1 0 0,0-1 0 0 0,0 1 1 0 0,0 0-1 0 0,0-1 0 0 0,1 1 1 0 0,-1 0-1 0 0,0 0 1 0 0,0-1-1 0 0,0 1 0 0 0,1 0 1 0 0,-1 0-1 0 0,0-1 1 0 0,0 1-1 0 0,0 0 0 0 0,1 0 1 0 0,1-2-723 0 0,2-3-1445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76 3224 0 0,'0'0'143'0'0,"-3"-17"5684"0"0,-3-12-1473 0 0,5 27-4031 0 0,1 1 0 0 0,-1-1 0 0 0,1 1 0 0 0,-1-1 0 0 0,1 1 0 0 0,-1 0 0 0 0,0-1 0 0 0,0 1 0 0 0,0 0 0 0 0,0 0 0 0 0,-4-4 3718 0 0,9-4 1583 0 0,-15 20-5396 0 0,-1 1-1 0 0,-16 10 1 0 0,6-4-107 0 0,21-17-28 0 0,-2 0 32 0 0,3-1-108 0 0,0 0 1 0 0,1 1 0 0 0,-1-1-1 0 0,0 0 1 0 0,0 0 0 0 0,0 0-1 0 0,0 0 1 0 0,0 0-1 0 0,0 0 1 0 0,0 0 0 0 0,0 0-1 0 0,0 0 1 0 0,0 0-1 0 0,0 0 1 0 0,0 0 0 0 0,0 0-1 0 0,0 0 1 0 0,0 0 0 0 0,0 0-1 0 0,0 0 1 0 0,0 0-1 0 0,0 0 1 0 0,0 0 0 0 0,0 0-1 0 0,0 0 1 0 0,0 0-1 0 0,0 0 1 0 0,0 0 0 0 0,0 0-1 0 0,0 0 1 0 0,0 0 0 0 0,0 0-1 0 0,0 0 1 0 0,0 0-1 0 0,0 0 1 0 0,0 0 0 0 0,0 0-1 0 0,0 0 1 0 0,0 0-1 0 0,7-2 74 0 0,-6 2 5 0 0,19-3 583 0 0,-20 3-681 0 0,0 0 1 0 0,0-1-1 0 0,0 1 0 0 0,0 0 1 0 0,0 0-1 0 0,0 0 1 0 0,0 0-1 0 0,0 0 0 0 0,0 0 1 0 0,0 0-1 0 0,1 0 1 0 0,-1 0-1 0 0,0 0 0 0 0,0 0 1 0 0,0 0-1 0 0,0 0 1 0 0,0 0-1 0 0,0-1 0 0 0,0 1 1 0 0,0 0-1 0 0,1 0 1 0 0,-1 0-1 0 0,0 0 0 0 0,0 0 1 0 0,0 0-1 0 0,0 0 1 0 0,0 0-1 0 0,0 0 0 0 0,0 0 1 0 0,1 0-1 0 0,-1 0 1 0 0,0 1-1 0 0,0-1 1 0 0,0 0-1 0 0,0 0 0 0 0,0 0 1 0 0,0 0-1 0 0,0 0 1 0 0,0 0-1 0 0,1 0 0 0 0,-1 0 1 0 0,0 0-1 0 0,0 0 1 0 0,0 0-1 0 0,0 0 0 0 0,-1 7-460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9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3299 219 2760 0 0,'0'0'10709'0'0,"10"-11"-9473"0"0,0-12 1344 0 0,23-34 1 0 0,-31 52-2326 0 0,-1 4-223 0 0,-1 0 0 0 0,0 0 0 0 0,1 0 0 0 0,-1 0-1 0 0,0 0 1 0 0,1 0 0 0 0,0 0 0 0 0,-1 0 0 0 0,1 0 0 0 0,-1 1-1 0 0,1-1 1 0 0,0 0 0 0 0,0 0 0 0 0,-1 1 0 0 0,1-1 0 0 0,0 0-1 0 0,0 1 1 0 0,1-1 0 0 0,-1 2 23 0 0,0-1-34 0 0,-1 1 0 0 0,1 0 0 0 0,-1 0 1 0 0,1 0-1 0 0,-1 0 0 0 0,1 0 0 0 0,-1 0 0 0 0,0 0 1 0 0,1 0-1 0 0,-1 0 0 0 0,0 0 0 0 0,0 0 0 0 0,0 0 1 0 0,0 0-1 0 0,0 0 0 0 0,0 0 0 0 0,0 0 0 0 0,0 0 1 0 0,0 0-1 0 0,0 0 0 0 0,-1 0 0 0 0,1 0 0 0 0,0 0 1 0 0,-1 0-1 0 0,1 0 0 0 0,-1 0 0 0 0,1 0 0 0 0,-1 0 1 0 0,0 0-1 0 0,0 1 1 0 0,-2 5 441 0 0,0 1 0 0 0,-1-1 0 0 0,0 0 0 0 0,-9 11 0 0 0,4-7-84 0 0,-1 0 0 0 0,-11 9 1 0 0,2-2 2475 0 0,32-23-2540 0 0,1-2-262 0 0,50-23 553 0 0,-56 27-543 0 0,0 0-1 0 0,-1 1 1 0 0,1 0-1 0 0,0 0 1 0 0,0 1 0 0 0,11-1-1 0 0,-13 2-51 0 0,-17 14 125 0 0,2-8-114 0 0,1-1 1 0 0,0 1-1 0 0,-1-2 1 0 0,0 1-1 0 0,0-1 0 0 0,-1-1 1 0 0,1 0-1 0 0,-1 0 1 0 0,0 0-1 0 0,1-2 1 0 0,-12 2-1 0 0,13-2-8 0 0,0-1-1 0 0,0 0 1 0 0,0 0-1 0 0,-9-2 1 0 0,14 1-9 0 0,0 1 1 0 0,-1-1-1 0 0,1 0 0 0 0,0 0 0 0 0,0 0 0 0 0,0 0 1 0 0,0 0-1 0 0,0-1 0 0 0,1 0 0 0 0,-1 1 1 0 0,0-1-1 0 0,-4-4 0 0 0,0-6-5 0 0,8 6 0 0 0,1 3-2 0 0,1-1 0 0 0,-1 1 0 0 0,1-1 0 0 0,0 1-1 0 0,0 0 1 0 0,0 0 0 0 0,1 0 0 0 0,-1 1 0 0 0,1-1 0 0 0,-1 1 0 0 0,1 0 0 0 0,0 0-1 0 0,0 0 1 0 0,7-2 0 0 0,2 0-6 0 0,0 0 0 0 0,0 1 0 0 0,21-2 0 0 0,-25 4 8 0 0,0 0 0 0 0,0 1 0 0 0,0 1 0 0 0,13 1 0 0 0,-20-2 0 0 0,0 0 0 0 0,0 1 0 0 0,0-1 0 0 0,0 1 0 0 0,0-1 0 0 0,0 1 0 0 0,0 0 0 0 0,0 0 0 0 0,0-1 0 0 0,0 2 0 0 0,0-1 0 0 0,0 0 0 0 0,-1 0 0 0 0,1 0 0 0 0,0 1 0 0 0,-1-1 0 0 0,1 1 0 0 0,-1-1 0 0 0,0 1 0 0 0,1 0 0 0 0,-1 0 0 0 0,0-1 0 0 0,0 1 0 0 0,1 3 0 0 0,-2-4 2 0 0,0 0-1 0 0,0 1 1 0 0,0-1-1 0 0,0 0 1 0 0,0 1 0 0 0,0-1-1 0 0,0 0 1 0 0,0 1-1 0 0,-1-1 1 0 0,1 0 0 0 0,0 1-1 0 0,-1-1 1 0 0,1 0-1 0 0,-1 0 1 0 0,0 0 0 0 0,1 0-1 0 0,-1 1 1 0 0,0-1-1 0 0,-1 1 1 0 0,0 0 2 0 0,1 0 0 0 0,-1 0 0 0 0,0-1 0 0 0,0 1 0 0 0,0 0 0 0 0,0-1 0 0 0,-4 2 0 0 0,0 0 19 0 0,-1 0 1 0 0,0-1-1 0 0,0 0 0 0 0,0 0 1 0 0,-9 0-1 0 0,13-1-14 0 0,0-1 0 0 0,0 0-1 0 0,0 0 1 0 0,0 0 0 0 0,0 0 0 0 0,0-1-1 0 0,0 1 1 0 0,1-1 0 0 0,-1 0 0 0 0,0 0-1 0 0,0 0 1 0 0,0 0 0 0 0,1 0 0 0 0,-1 0-1 0 0,-3-3 1 0 0,5 4-7 0 0,1-1 0 0 0,-1 0-1 0 0,0 0 1 0 0,0 0 0 0 0,1 0-1 0 0,-1 1 1 0 0,0-1 0 0 0,1 0 0 0 0,-1 0-1 0 0,1 0 1 0 0,0 0 0 0 0,-1 0 0 0 0,1 0-1 0 0,0 0 1 0 0,-1-1 0 0 0,1 1 0 0 0,0 0-1 0 0,0 0 1 0 0,0 0 0 0 0,0 0-1 0 0,0 0 1 0 0,0 0 0 0 0,0 0 0 0 0,0 0-1 0 0,1-1 1 0 0,-1 1 0 0 0,0 0 0 0 0,0 0-1 0 0,1 0 1 0 0,-1 0 0 0 0,1 0-1 0 0,-1 0 1 0 0,1 0 0 0 0,0 1 0 0 0,-1-1-1 0 0,2-1 1 0 0,0-1 4 0 0,1-1 1 0 0,-1 2-1 0 0,1-1 1 0 0,0 0-1 0 0,0 0 0 0 0,0 1 1 0 0,0 0-1 0 0,0 0 1 0 0,5-2-1 0 0,3-2-6 0 0,0 1 0 0 0,1 1 0 0 0,0 0 0 0 0,12-2 0 0 0,-13 3 0 0 0,-9 2 0 0 0,0 0 0 0 0,0 0 0 0 0,1 1 0 0 0,-1-1 0 0 0,0 1 0 0 0,1 0 0 0 0,-1 0 0 0 0,0 0 0 0 0,0 0 0 0 0,1 0 0 0 0,-1 0 0 0 0,4 1 0 0 0,2 2 0 0 0,-8-2 1 0 0,1-1 0 0 0,-1 0 1 0 0,0 0-1 0 0,0 0 0 0 0,1 0 0 0 0,-1 0 0 0 0,0 0 0 0 0,0 0 1 0 0,1 1-1 0 0,-1-1 0 0 0,0 0 0 0 0,0 0 0 0 0,1 0 0 0 0,-1 1 0 0 0,0-1 1 0 0,0 0-1 0 0,0 0 0 0 0,0 0 0 0 0,1 1 0 0 0,-1-1 0 0 0,0 0 1 0 0,0 0-1 0 0,0 1 0 0 0,0-1 0 0 0,0 0 0 0 0,0 1 0 0 0,0-1 1 0 0,0 0-1 0 0,0 0 0 0 0,0 1 0 0 0,0-1 0 0 0,0 0 0 0 0,0 1 1 0 0,0-1-1 0 0,0 0 0 0 0,0 0 0 0 0,0 1 0 0 0,0-1 0 0 0,0 0 0 0 0,0 0 1 0 0,0 1-1 0 0,0-1 0 0 0,0 0 0 0 0,-1 0 0 0 0,1 1 0 0 0,-1 1 6 0 0,0 1 0 0 0,0-1 0 0 0,-1 0 0 0 0,1 0 0 0 0,-1 0 0 0 0,1 0 0 0 0,-1 0 0 0 0,0 0 0 0 0,1 0 0 0 0,-1-1 0 0 0,0 1 0 0 0,0-1 0 0 0,0 1 0 0 0,-1-1 0 0 0,1 0 0 0 0,0 0 0 0 0,0 0 0 0 0,-1 0 0 0 0,1 0 0 0 0,-3 0 0 0 0,-3 2 14 0 0,0-1 0 0 0,0 0 0 0 0,0-1 0 0 0,0 0-1 0 0,-9 0 1 0 0,15-1-20 0 0,1 0 0 0 0,-1 0 0 0 0,1-1 0 0 0,-1 1 0 0 0,1 0 0 0 0,-1-1 0 0 0,1 1 0 0 0,-1-1-1 0 0,1 1 1 0 0,-1-1 0 0 0,-1-1 0 0 0,3 2-1 0 0,0 0 0 0 0,-1 0 0 0 0,1-1 0 0 0,-1 1 0 0 0,1 0 0 0 0,0 0 0 0 0,-1-1 0 0 0,1 1 0 0 0,0 0-1 0 0,-1-1 1 0 0,1 1 0 0 0,0 0 0 0 0,0-1 0 0 0,-1 1 0 0 0,1 0 0 0 0,0-1 0 0 0,0 1 0 0 0,0-1 0 0 0,0 1 0 0 0,-1 0 0 0 0,1-1 0 0 0,0 1 0 0 0,0-1 0 0 0,0 1 0 0 0,0 0 0 0 0,0-1-1 0 0,0 1 1 0 0,0-1 0 0 0,0 1 0 0 0,0-1 0 0 0,0 1 0 0 0,0-1 0 0 0,1 1 0 0 0,-1 0 0 0 0,0-1 0 0 0,0 0 0 0 0,8-11-53 0 0,-7 11 28 0 0,2-3-36 0 0,0 1 0 0 0,0-1 0 0 0,1 1 0 0 0,-1-1 0 0 0,1 1 0 0 0,7-4 0 0 0,7-7-236 0 0,-16 12 263 0 0,-2 1 22 0 0,0 0 1 0 0,1 1-1 0 0,-1-1 0 0 0,1 1 0 0 0,-1-1 1 0 0,1 1-1 0 0,-1-1 0 0 0,1 1 1 0 0,0-1-1 0 0,-1 1 0 0 0,1 0 0 0 0,-1-1 1 0 0,1 1-1 0 0,0 0 0 0 0,-1 0 0 0 0,1-1 1 0 0,0 1-1 0 0,0 0 0 0 0,-1 0 1 0 0,1 0-1 0 0,1 0 0 0 0,3-1 28 0 0,-4 1 384 0 0,-13 20-193 0 0,7-10-126 0 0,4-7-37 0 0,0-1 0 0 0,0 1 0 0 0,-1-1 0 0 0,1 1 0 0 0,0-1 0 0 0,-1 0 0 0 0,0 1 0 0 0,0-1 0 0 0,1 0 0 0 0,-1 0 0 0 0,-4 2 0 0 0,-1 4 354 0 0,7-7-378 0 0,0-1 1 0 0,-1 1 0 0 0,1 0-1 0 0,-1-1 1 0 0,1 1 0 0 0,0 0-1 0 0,-1-1 1 0 0,1 1 0 0 0,-1-1-1 0 0,0 1 1 0 0,1-1-1 0 0,-1 1 1 0 0,1-1 0 0 0,-1 0-1 0 0,-1 1 1 0 0,-2 0 22 0 0,1 0-1 0 0,-1-1 1 0 0,1 0-1 0 0,-1 0 1 0 0,1 0-1 0 0,-1 0 1 0 0,1 0-1 0 0,-1-1 1 0 0,-5-1-1 0 0,-19-2 165 0 0,-30-1-143 0 0,45 4-51 0 0,1 0-1 0 0,-19-4 1 0 0,25 4 21 0 0,-10-1 10 0 0,-1 1-1 0 0,-24 1 1 0 0,27 0-45 0 0,1 0 1 0 0,0 0-1 0 0,0-1 1 0 0,0-1-1 0 0,-17-4 1 0 0,-17 1 64 0 0,7-3-64 0 0,-27-8 0 0 0,62 15 6 0 0,1 0 1 0 0,-1 1-1 0 0,0-1 0 0 0,1 1 1 0 0,-9 0-1 0 0,-14 0 20 0 0,25-1-26 0 0,-1 1 0 0 0,1 0 0 0 0,-1 1 0 0 0,1-1 0 0 0,-1 0 0 0 0,1 1 0 0 0,0-1 0 0 0,-1 1 0 0 0,-2 1 0 0 0,-11 2 0 0 0,-2-1 9 0 0,10-2 0 0 0,1 0 0 0 0,0 0 0 0 0,-1 0 1 0 0,1-1-1 0 0,-13-2 0 0 0,-63-11 108 0 0,76 11-115 0 0,-1 2-1 0 0,1-1 1 0 0,-1 1-1 0 0,1 0 1 0 0,0 0-1 0 0,-10 3 1 0 0,1 2 31 0 0,2-1 67 0 0,-24 5-1 0 0,1-3-190 0 0,28-5 85 0 0,1 0 0 0 0,0 0 1 0 0,0 1-1 0 0,0 0 0 0 0,0 0 0 0 0,0 1 0 0 0,1 0 0 0 0,-13 7 0 0 0,-7 1 99 0 0,8-3-42 0 0,15-7-51 0 0,0-1 0 0 0,1 1 0 0 0,-1-1 0 0 0,0 0 0 0 0,1 0 0 0 0,-1 0 0 0 0,0 0 0 0 0,-3-1 0 0 0,2 0 0 0 0,-1 1 0 0 0,1-1 0 0 0,-11 2 0 0 0,-67 8 0 0 0,68-7 0 0 0,-103 6 0 0 0,95-7 0 0 0,-1 0 0 0 0,1 2 0 0 0,-1 1 0 0 0,-40 11 0 0 0,52-12 0 0 0,0-1 0 0 0,1-1 0 0 0,-2 0 0 0 0,-19-1 0 0 0,17 0 0 0 0,5-1 0 0 0,-1 0 0 0 0,1-1 0 0 0,0 0 0 0 0,0-1 0 0 0,-17-6 0 0 0,-4-1 0 0 0,-2 0 0 0 0,17 4 0 0 0,0 2 0 0 0,-18-4 0 0 0,-46-11 0 0 0,-7-1 0 0 0,-15-4 0 0 0,59 16 0 0 0,9 1 0 0 0,0 2 0 0 0,-47-2 0 0 0,15 3 0 0 0,44 1 0 0 0,1 2 0 0 0,-34 2 0 0 0,4 8 0 0 0,37-6 0 0 0,0 0 0 0 0,0-2 0 0 0,0 1 0 0 0,-18-2 0 0 0,26 0 0 0 0,-1 0 0 0 0,1 1 0 0 0,-1 0 0 0 0,-6 1 0 0 0,-10 2 0 0 0,-24 2 0 0 0,28-3 0 0 0,-32 2 0 0 0,32-5 0 0 0,-9 0 0 0 0,19 0 0 0 0,1-1 0 0 0,0 2 0 0 0,-1-1 0 0 0,1 1 0 0 0,-15 3 0 0 0,13-2 0 0 0,-1 0 0 0 0,-14 0 0 0 0,19-1 0 0 0,1 0 0 0 0,-1 0 0 0 0,1 0 0 0 0,-1 0 0 0 0,-8 5 0 0 0,7-3 0 0 0,1-1 0 0 0,-1 0 0 0 0,-9 1 0 0 0,-1-1 0 0 0,0-2 0 0 0,-18-2 0 0 0,-8 1 0 0 0,7-2 0 0 0,-13 2 0 0 0,20-1 0 0 0,21 1 0 0 0,0 1 0 0 0,-1-1 0 0 0,1 1 0 0 0,0 1 0 0 0,-1 0 0 0 0,-9 2 0 0 0,15-3 0 0 0,0 1 0 0 0,0 0 0 0 0,1 0 0 0 0,-1 0 0 0 0,0 0 0 0 0,1 0 0 0 0,-1 1 0 0 0,1-1 0 0 0,0 1 0 0 0,-3 1 0 0 0,3-1 0 0 0,-33 15 0 0 0,51-27 0 0 0,3-2 0 0 0,23-10 0 0 0,-24 13 0 0 0,21-14 0 0 0,-13 8 0 0 0,101-63 0 0 0,-123 77 0 0 0,-3 0 0 0 0,0 1 0 0 0,0-1 0 0 0,0 1 0 0 0,0-1 0 0 0,0 1 0 0 0,0-1 0 0 0,-1 0 0 0 0,1 1 0 0 0,0-1 0 0 0,0 0 0 0 0,0 0 0 0 0,-1 0 0 0 0,1 0 0 0 0,-1 0 0 0 0,1 1 0 0 0,0-3 0 0 0,-16 3 0 0 0,1 5 0 0 0,-24 14 0 0 0,8-5 0 0 0,9-3 0 0 0,0 0 0 0 0,1 1 0 0 0,0 1 0 0 0,1 1 0 0 0,1 1 0 0 0,0 0 0 0 0,-28 34 0 0 0,42-44 0 0 0,0 1 0 0 0,0 0 0 0 0,-6 12 0 0 0,2-1 0 0 0,1-1 0 0 0,3-10 0 0 0,5 0 0 0 0,0-5 0 0 0,0 0 0 0 0,0 0 0 0 0,0 0 0 0 0,0 0 0 0 0,0 1 0 0 0,0-1 0 0 0,1-1 0 0 0,-1 1 0 0 0,0 0 0 0 0,0 0 0 0 0,1 0 0 0 0,-1-1 0 0 0,1 1 0 0 0,-1 0 0 0 0,0-1 0 0 0,1 0 0 0 0,-1 1 0 0 0,1-1 0 0 0,-1 0 0 0 0,1 0 0 0 0,-1 1 0 0 0,4-2 0 0 0,1 2 0 0 0,17 1 0 0 0,0-1 0 0 0,0 0 0 0 0,40-6 0 0 0,14 1 0 0 0,-47 1 0 0 0,-23 2 0 0 0,1 0 0 0 0,-1 0 0 0 0,0 1 0 0 0,1 0 0 0 0,-1 0 0 0 0,0 1 0 0 0,8 1 0 0 0,-8 0-57 0 0,-5-1-241 0 0,-2 0-323 0 0,1 0 398 0 0,-1 0 0 0 0,0 0 0 0 0,1 0 0 0 0,-1-1 0 0 0,1 1 0 0 0,0 0 0 0 0,-1 0 1 0 0,1 0-1 0 0,0-1 0 0 0,-1 1 0 0 0,1 0 0 0 0,0-1 0 0 0,0 1 0 0 0,0-1 0 0 0,0 1 0 0 0,-1-1 0 0 0,1 1 0 0 0,0-1 1 0 0,0 1-1 0 0,0-1 0 0 0,0 0 0 0 0,0 0 0 0 0,0 1 0 0 0,0-1 0 0 0,2 0 0 0 0,9 2-9309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34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69 107 3224 0 0,'1'-2'13501'0'0,"4"-9"-12729"0"0,-2 5-416 0 0,-2 2-105 0 0,1 0 0 0 0,1 0 1 0 0,-1 0-1 0 0,0 0 0 0 0,1 1 1 0 0,0-1-1 0 0,5-5 0 0 0,-4 6-209 0 0,-3 1-33 0 0,1 1 0 0 0,-1-1 0 0 0,1 1 0 0 0,0-1 0 0 0,0 1-1 0 0,-1 0 1 0 0,1 0 0 0 0,0 0 0 0 0,0 0 0 0 0,0 0 0 0 0,4-1 671 0 0,-7 4-584 0 0,1 1 0 0 0,-1 0 1 0 0,1-1-1 0 0,-1 1 0 0 0,0 0 0 0 0,0-1 0 0 0,0 1 0 0 0,-1-1 0 0 0,1 0 0 0 0,0 1 0 0 0,-1-1 0 0 0,0 0 0 0 0,1 0 0 0 0,-1 0 0 0 0,-3 2 0 0 0,-4 5 222 0 0,-19 13-1 0 0,23-19-188 0 0,-1 0 0 0 0,1 0 0 0 0,0-1 0 0 0,-10 4 0 0 0,13-5-85 0 0,1-1 1 0 0,0 1-1 0 0,0-1 0 0 0,0 1 0 0 0,0-1 0 0 0,-1 0 0 0 0,1 0 0 0 0,0 0 0 0 0,0 1 0 0 0,-1-1 0 0 0,1 0 1 0 0,0 0-1 0 0,0-1 0 0 0,-1 1 0 0 0,1 0 0 0 0,0 0 0 0 0,0-1 0 0 0,-1 1 0 0 0,1 0 0 0 0,0-1 1 0 0,0 1-1 0 0,0-1 0 0 0,0 0 0 0 0,0 1 0 0 0,0-1 0 0 0,0 0 0 0 0,-2-1 0 0 0,3 1 483 0 0,3-12 174 0 0,-1 10-655 0 0,0 0 1 0 0,0 1-1 0 0,0-1 0 0 0,0 1 0 0 0,0 0 0 0 0,1 0 0 0 0,-1-1 1 0 0,1 2-1 0 0,0-1 0 0 0,-1 0 0 0 0,1 0 0 0 0,6-1 0 0 0,38-14 230 0 0,-47 17-276 0 0,15-4 143 0 0,22-1-1 0 0,-22 3-43 0 0,-11 1-74 0 0,1 2 0 0 0,-1-1-1 0 0,0 0 1 0 0,1 1 0 0 0,-1 0 0 0 0,6 1 0 0 0,-9-1-14 0 0,-1-1 0 0 0,0 0 0 0 0,1 0 0 0 0,-1 1 0 0 0,0-1 1 0 0,0 0-1 0 0,1 1 0 0 0,-1-1 0 0 0,0 0 0 0 0,0 0 0 0 0,0 1 1 0 0,1-1-1 0 0,-1 1 0 0 0,0-1 0 0 0,0 0 0 0 0,0 1 1 0 0,0-1-1 0 0,0 0 0 0 0,0 1 0 0 0,0-1 0 0 0,0 1 0 0 0,0-1 1 0 0,0 0-1 0 0,0 1 0 0 0,0-1 0 0 0,0 0 0 0 0,0 1 1 0 0,0-1-1 0 0,0 1 0 0 0,0-1 0 0 0,0 0 0 0 0,0 1 0 0 0,-1-1 1 0 0,1 0-1 0 0,0 1 0 0 0,0-1 0 0 0,-1 0 0 0 0,1 1 0 0 0,0-1 1 0 0,-1 0-1 0 0,-8 13 230 0 0,5-10-185 0 0,0-1 0 0 0,0 1 0 0 0,0-1 0 0 0,0 0 0 0 0,0-1 0 0 0,-1 1-1 0 0,1-1 1 0 0,0 0 0 0 0,-1 0 0 0 0,1 0 0 0 0,-1 0 0 0 0,-8-1 0 0 0,7 0-1 0 0,-1 0 0 0 0,1-1 0 0 0,-1 0 0 0 0,1 0 0 0 0,-1-1 1 0 0,1 0-1 0 0,0 0 0 0 0,-9-4 0 0 0,13 5-30 0 0,0 0 0 0 0,1 0 0 0 0,-1 0 0 0 0,0 0 0 0 0,1 0 0 0 0,-1 0 0 0 0,1-1 0 0 0,-1 1 0 0 0,1-1 0 0 0,-1 1 0 0 0,-1-4 0 0 0,3 5-18 0 0,0-1 0 0 0,-1 0 0 0 0,1 0 0 0 0,0 0 0 0 0,0 1 0 0 0,0-1 0 0 0,0 0 0 0 0,0 0 0 0 0,0 0-1 0 0,0 1 1 0 0,0-1 0 0 0,0 0 0 0 0,0 0 0 0 0,0 0 0 0 0,0 0 0 0 0,1 1 0 0 0,-1-1 0 0 0,0 0-1 0 0,1 0 1 0 0,-1 1 0 0 0,1-1 0 0 0,-1 0 0 0 0,0 1 0 0 0,1-1 0 0 0,-1 0 0 0 0,1 1 0 0 0,0-1 0 0 0,-1 1-1 0 0,1-1 1 0 0,0 1 0 0 0,-1-1 0 0 0,2 0 0 0 0,2-2-3 0 0,1 1 0 0 0,0-1-1 0 0,-1 1 1 0 0,1 0 0 0 0,0 0-1 0 0,0 0 1 0 0,1 0 0 0 0,-1 1 0 0 0,0 0-1 0 0,0 0 1 0 0,1 1 0 0 0,-1 0-1 0 0,7 0 1 0 0,-3 0 0 0 0,0 0-1 0 0,0 1 1 0 0,-1 1-1 0 0,1-1 1 0 0,0 2-1 0 0,0-1 1 0 0,9 5-1 0 0,-5-3-3 0 0,-11-3 0 0 0,1-1 0 0 0,-1 1 0 0 0,0 0 0 0 0,0 0 0 0 0,0 0 0 0 0,0 0 0 0 0,4 2 0 0 0,-6-2 0 0 0,1-1 0 0 0,-1 1 0 0 0,1 0 0 0 0,0-1 0 0 0,-1 1 0 0 0,1-1 0 0 0,-1 1 0 0 0,0 0 0 0 0,1-1 0 0 0,-1 1 0 0 0,1 0 0 0 0,-1-1 0 0 0,0 1 0 0 0,0 0 0 0 0,1 0 0 0 0,-1-1 0 0 0,0 1 0 0 0,0 0 0 0 0,0 0 0 0 0,0-1 0 0 0,0 1 0 0 0,0 0 0 0 0,0 0 0 0 0,0 0 0 0 0,0-1 0 0 0,0 2 0 0 0,-1 0 0 0 0,1 0 15 0 0,-1 0-1 0 0,1 0 1 0 0,-1 1-1 0 0,1-1 1 0 0,-1 0-1 0 0,0-1 1 0 0,0 1 0 0 0,0 0-1 0 0,0 0 1 0 0,-1 0-1 0 0,1-1 1 0 0,0 1-1 0 0,-1 0 1 0 0,1-1-1 0 0,-1 1 1 0 0,1-1 0 0 0,-1 0-1 0 0,0 1 1 0 0,0-1-1 0 0,0 0 1 0 0,1 0-1 0 0,-1 0 1 0 0,0 0 0 0 0,-3 0-1 0 0,-3 2 64 0 0,0 0-1 0 0,0 0 1 0 0,-1-1-1 0 0,-15 2 1 0 0,20-4-51 0 0,0 1 0 0 0,0-1 0 0 0,0 0 0 0 0,1 0 0 0 0,-1 0 0 0 0,0 0 0 0 0,0-1 0 0 0,0 1 0 0 0,0-1 0 0 0,1 0-1 0 0,-1 0 1 0 0,0-1 0 0 0,1 1 0 0 0,-1-1 0 0 0,1 1 0 0 0,0-1 0 0 0,-1 0 0 0 0,-3-4 0 0 0,6 5 6 0 0,1 0 1 0 0,-1 0-1 0 0,0-1 0 0 0,1 1 1 0 0,-1 0-1 0 0,0-1 0 0 0,1 1 1 0 0,0 0-1 0 0,-1-1 0 0 0,1 1 1 0 0,0-3-1 0 0,0 3 36 0 0,1-2 581 0 0,10 1-193 0 0,6 3-457 0 0,-15-1 0 0 0,0 1 0 0 0,0-1 0 0 0,0 0 0 0 0,1 0 0 0 0,-1-1 0 0 0,0 1 0 0 0,0 0 0 0 0,0-1 0 0 0,3 0 0 0 0,15-3 0 0 0,0 1 0 0 0,36 0 0 0 0,42 6 0 0 0,-96-3 0 0 0,1 0 0 0 0,40 2 0 0 0,48 9 0 0 0,138 18 0 0 0,-195-25 0 0 0,87 0 0 0 0,-1 0 0 0 0,-74-1 0 0 0,20 3 0 0 0,113 16 0 0 0,-144-18 0 0 0,48-2 0 0 0,-21-1 0 0 0,13 0 0 0 0,-41-1 0 0 0,54 6 0 0 0,-28 3 0 0 0,61 9 0 0 0,-119-18 0 0 0,6 2-13 0 0,0-1 0 0 0,0-1 0 0 0,0 1 0 0 0,0-2-1 0 0,0 1 1 0 0,0-1 0 0 0,0 0 0 0 0,-1 0 0 0 0,1-1 0 0 0,12-4 0 0 0,-9 1 17 0 0,-8 4 2 0 0,1 0 0 0 0,-1-1-1 0 0,0 1 1 0 0,0-1 0 0 0,5-3 0 0 0,-4 0-1 0 0,1 1 0 0 0,-1-1 0 0 0,0 0 0 0 0,6-9 0 0 0,-10 13-4 0 0,1 0 1 0 0,-1 0-1 0 0,1 0 0 0 0,-1 0 1 0 0,0-1-1 0 0,0 1 0 0 0,1 0 1 0 0,-1 0-1 0 0,0 0 0 0 0,0 0 1 0 0,0-1-1 0 0,0 1 0 0 0,0 0 1 0 0,0 0-1 0 0,-1 0 0 0 0,1-1 1 0 0,0 1-1 0 0,-1 0 0 0 0,1 0 1 0 0,-1 0-1 0 0,1 0 0 0 0,-1 0 1 0 0,1 0-1 0 0,-1 0 0 0 0,0 0 1 0 0,1 0-1 0 0,-1 0 0 0 0,0 0 1 0 0,-1-1-1 0 0,-2-2 7 0 0,0 0 0 0 0,-1 0 0 0 0,1 0 0 0 0,-9-4 0 0 0,5 4-8 0 0,-1 0 0 0 0,1 1 0 0 0,-1 0 0 0 0,0 0 0 0 0,-13-2 0 0 0,-9-2 0 0 0,-99-27 0 0 0,63 15 0 0 0,91 35 0 0 0,60 18 0 0 0,18 6 0 0 0,-90-36 0 0 0,-7-3 0 0 0,1 1 0 0 0,0 0 0 0 0,0 1 0 0 0,-1 0 0 0 0,10 5 0 0 0,-9-3 0 0 0,-6-5 0 0 0,0 0 0 0 0,1 0 0 0 0,-1 1 0 0 0,0-1 0 0 0,0 0 0 0 0,1 0 0 0 0,-1 1 0 0 0,0-1 0 0 0,0 0 0 0 0,0 1 0 0 0,0-1 0 0 0,1 0 0 0 0,-1 1 0 0 0,0-1 0 0 0,0 1 0 0 0,0-1 0 0 0,0 0 0 0 0,0 1 0 0 0,0-1 0 0 0,0 0 0 0 0,0 1 0 0 0,0-1 0 0 0,0 1 0 0 0,0-1 0 0 0,0 0 0 0 0,0 1 0 0 0,0-1 0 0 0,0 0 0 0 0,-1 1 0 0 0,1-1 0 0 0,0 0 0 0 0,0 1 0 0 0,0-1 0 0 0,-1 0 0 0 0,1 1 0 0 0,0-1 0 0 0,-1 1 0 0 0,1 0 0 0 0,-1 0 0 0 0,0 1 0 0 0,0-1 0 0 0,0 0 0 0 0,0 0 0 0 0,0 0 0 0 0,0 0 0 0 0,-1 1 0 0 0,1-2 0 0 0,0 1 0 0 0,0 0 0 0 0,-1 0 0 0 0,-1 1 0 0 0,-21 8 0 0 0,15-7 0 0 0,-90 42 0 0 0,-153 93 0 0 0,242-132-195 0 0,1 0 0 0 0,-1-1 0 0 0,0-1 0 0 0,0 1 1 0 0,-12 2-1 0 0,22-7 153 0 0,0 0 0 0 0,0 0 0 0 0,0 0 0 0 0,0 0 0 0 0,0 0 0 0 0,0-1 0 0 0,0 1 0 0 0,0 0-1 0 0,0 0 1 0 0,0 0 0 0 0,0 0 0 0 0,0 0 0 0 0,0-1 0 0 0,0 1 0 0 0,0 0 0 0 0,0 0 0 0 0,0 0 0 0 0,0 0 0 0 0,0 0 0 0 0,0-1 0 0 0,0 1 0 0 0,0 0 0 0 0,0 0 0 0 0,0 0 0 0 0,0 0 0 0 0,0 0 0 0 0,0 0 0 0 0,0-1 0 0 0,-1 1 0 0 0,1 0 0 0 0,0 0 0 0 0,0 0 0 0 0,0 0 0 0 0,0 0 0 0 0,0 0 0 0 0,0 0 0 0 0,0 0 0 0 0,-1 0 0 0 0,1 0 0 0 0,0-1 0 0 0,0 1 0 0 0,0 0 0 0 0,0 0 0 0 0,0 0 0 0 0,0 0 0 0 0,-1 0 0 0 0,1 0 0 0 0,0 0 0 0 0,0 0-1 0 0,0 0 1 0 0,0 0 0 0 0,0 0 0 0 0,-1 0 0 0 0,1 0 0 0 0,0 0 0 0 0,0 0 0 0 0,0 0 0 0 0,0 0 0 0 0,0 1 0 0 0,0-1 0 0 0,-1 0 0 0 0,1 0 0 0 0,0 0 0 0 0,0 0 0 0 0,0 0 0 0 0,8-10-1432 0 0,-5 7 1138 0 0,9-10-1135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42 5064 0 0,'0'0'389'0'0,"-3"-13"3682"0"0,0-8 826 0 0,6 14 1242 0 0,-3 7-6077 0 0,3 5 125 0 0,1 1 0 0 0,-1 0 0 0 0,-1-1 0 0 0,1 1 0 0 0,-1 0 0 0 0,3 11-1 0 0,6 40 219 0 0,27 343 747 0 0,-41-258-838 0 0,2-135-300 0 0,-7 102 178 0 0,2-84-188 0 0,3-15-126 0 0,2-8-498 0 0,-8-25-7151 0 0,6 4 1089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9 351 2760 0 0,'0'0'6376'0'0,"-3"21"7407"0"0,0-13-11289 0 0,3-6-2368 0 0,-1-1 0 0 0,1 0-1 0 0,-1 0 1 0 0,1 1 0 0 0,0-1 0 0 0,0 0 0 0 0,-1 0 0 0 0,1 1-1 0 0,0-1 1 0 0,0 0 0 0 0,0 1 0 0 0,0-1 0 0 0,1 0 0 0 0,-1 0-1 0 0,0 1 1 0 0,0-1 0 0 0,2 3 0 0 0,1 7-62 0 0,0-9-64 0 0,1 2 68 0 0,-2-1-13 0 0,1 1 0 0 0,-1-1 0 0 0,1 0 0 0 0,-1-1-1 0 0,1 1 1 0 0,0 0 0 0 0,0-1 0 0 0,0 0 0 0 0,6 3 0 0 0,-6-3 9 0 0,5 0 5 0 0,33 13 265 0 0,-20-10-274 0 0,5-2-24 0 0,-3 0-18 0 0,27-1-1 0 0,19 2 1 0 0,-47-2-18 0 0,29-1 0 0 0,8 0 0 0 0,-16 1 0 0 0,76-7 0 0 0,239-3 108 0 0,-241 9-88 0 0,-45-3-20 0 0,-37 0 0 0 0,48 3 0 0 0,121 19 0 0 0,-75-15 76 0 0,-28-2-24 0 0,72-2 49 0 0,-91-2-54 0 0,-8 0 60 0 0,87-12-1 0 0,-125 10-99 0 0,71 2 0 0 0,-49 2 47 0 0,87-6 74 0 0,-42 2-53 0 0,-5-5-15 0 0,-40 5-3 0 0,30 0-41 0 0,8 0 43 0 0,311-20 133 0 0,-367 23-192 0 0,194-6 0 0 0,-78 4 123 0 0,-20 2-47 0 0,-41-4-140 0 0,72-5 204 0 0,-31 1-89 0 0,-82 6 4 0 0,47-4-30 0 0,85-3 48 0 0,-128 9-53 0 0,69 8 1 0 0,-66-3 16 0 0,101-6 1 0 0,15 1 15 0 0,33 5 75 0 0,121-13-128 0 0,-28 0 128 0 0,-201 4-64 0 0,-72 4-2 0 0,48 4 1 0 0,-26 0-20 0 0,240-7-32 0 0,-96-2-19 0 0,-187 5 5 0 0,156-6-5 0 0,152-5 8 0 0,-275 11 0 0 0,105-4 53 0 0,-93 1-42 0 0,58-3 42 0 0,54-1-10 0 0,-28-4-50 0 0,-27 1 38 0 0,-10 4 15 0 0,68-2 13 0 0,-38 2-222 0 0,-75 3 285 0 0,-50 3-120 0 0,167-12 49 0 0,97-29-189 0 0,-143 20 455 0 0,-81 13-185 0 0,76-10 105 0 0,-32 7-610 0 0,62-6 361 0 0,-60 8 41 0 0,22 0 14 0 0,52 3-43 0 0,28 3 0 0 0,41 3-16 0 0,-151 3 16 0 0,7 0 0 0 0,36-9 0 0 0,-109 6 0 0 0,116-5 0 0 0,-113 3 0 0 0,24 2 0 0 0,20-2 0 0 0,91-3-5 0 0,-7 0 63 0 0,-43-4-27 0 0,91-11 13 0 0,-116 10 38 0 0,-51 7-19 0 0,47-10 0 0 0,-65 10-43 0 0,1 1 0 0 0,18 0 1 0 0,-19 1-5 0 0,0 0 1 0 0,-1 0 0 0 0,14-4 0 0 0,10 0-6 0 0,-29 2 11 0 0,1 1 0 0 0,0 0 0 0 0,10-1 0 0 0,-8 1 7 0 0,-2 2-18 0 0,29-8 53 0 0,-33 7-22 0 0,3-1-31 0 0,-1 1 0 0 0,-4 1 82 0 0,-5-1-302 0 0,1 0-1 0 0,-1 0 1 0 0,1-1-1 0 0,0 0 1 0 0,-1 1-1 0 0,-4-4 1 0 0,8 4 139 0 0,-27-16-4462 0 0,19 9 2200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 3224 0 0,'-16'-8'19664'0'0,"15"8"-19221"0"0,0 0-354 0 0,1 0-1 0 0,0 0 1 0 0,0 0-1 0 0,-1 0 1 0 0,1 0-1 0 0,0 0 0 0 0,0 0 1 0 0,-1 0-1 0 0,1 0 1 0 0,0 0-1 0 0,0 0 1 0 0,-1 0-1 0 0,1 0 1 0 0,0 1-1 0 0,0-1 0 0 0,-1 0 1 0 0,1 0-1 0 0,0 0 1 0 0,0 0-1 0 0,0 0 1 0 0,-1 1-1 0 0,1-1 1 0 0,0 0-1 0 0,0 0 1 0 0,0 0-1 0 0,0 1 0 0 0,0-1 1 0 0,-1 0-1 0 0,1 0 1 0 0,0 1-1 0 0,0-1 1 0 0,0 0-1 0 0,0 0 1 0 0,0 0-1 0 0,0 1 0 0 0,2 11 1100 0 0,12 12-659 0 0,-8-18-473 0 0,0-1-1 0 0,0 1 0 0 0,0-1 0 0 0,1 0 1 0 0,0-1-1 0 0,12 7 0 0 0,19 13 117 0 0,108 75 228 0 0,-84-56 392 0 0,-10-2 464 0 0,-67-27-920 0 0,-5-7-188 0 0,-1-1 0 0 0,-35 5 0 0 0,31-7-26 0 0,-36 12 0 0 0,51-13-74 0 0,-99 38 76 0 0,94-34-136 0 0,1 1 1 0 0,0-1 0 0 0,0 2 0 0 0,0 0-1 0 0,-13 13 1 0 0,13-5-133 0 0,13-16 64 0 0,2-1-1201 0 0,1 0 1127 0 0,1 0-184 0 0,-1 0 0 0 0,0 0 0 0 0,1-1 1 0 0,-1 1-1 0 0,1 0 0 0 0,-1-1 1 0 0,1 1-1 0 0,2-2 0 0 0,5-4-1787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 3224 0 0,'5'11'21637'0'0,"-8"4"-20945"0"0,-3 0-391 0 0,-2-1 0 0 0,1 1 1 0 0,-2-1-1 0 0,0-1 1 0 0,-18 21-1 0 0,3-1-83 0 0,-37 37 328 0 0,22-26-141 0 0,13-15-75 0 0,-10 12 230 0 0,17-12-61 0 0,19-27-473 0 0,-1-1 0 0 0,1 0 1 0 0,-1 0-1 0 0,1 0 0 0 0,-1 0 0 0 0,1 0 0 0 0,-1 1 0 0 0,1-1 1 0 0,0 0-1 0 0,0 0 0 0 0,0 1 0 0 0,0-1 0 0 0,0 0 0 0 0,0 0 1 0 0,0 1-1 0 0,0-1 0 0 0,0 0 0 0 0,1 0 0 0 0,0 3 0 0 0,-1-3-11 0 0,1 0 0 0 0,0 0-1 0 0,0-1 1 0 0,0 1 0 0 0,-1 0-1 0 0,1 0 1 0 0,0-1-1 0 0,0 1 1 0 0,0 0 0 0 0,0-1-1 0 0,0 1 1 0 0,0-1 0 0 0,0 1-1 0 0,1-1 1 0 0,-1 0-1 0 0,0 1 1 0 0,2-1 0 0 0,6 1 15 0 0,0-1 0 0 0,0 1 0 0 0,0-2 0 0 0,14-1 0 0 0,-11 0 5 0 0,107-14 184 0 0,10-2-1871 0 0,-96 16 41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97 3224 0 0,'-3'-16'3784'0'0,"1"-6"1851"0"0,2 19-5201 0 0,0-1 1 0 0,1 1-1 0 0,-1 0 0 0 0,1 0 0 0 0,0 0 1 0 0,0 0-1 0 0,0 0 0 0 0,2-4 0 0 0,4-19 9437 0 0,2 40-8627 0 0,-3-2-983 0 0,-1 1 0 0 0,-1 0-1 0 0,0 0 1 0 0,2 19 0 0 0,0-9-39 0 0,19 142 817 0 0,-20-132-763 0 0,-3-20-82 0 0,1 22 0 0 0,-3-34 453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8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3224 0 0,'1'-1'240'0'0,"6"-11"2800"0"0,-6 10-2018 0 0,0-1 0 0 0,1 1 0 0 0,-1 0 1 0 0,1-1-1 0 0,-1 1 0 0 0,1 0 0 0 0,0 0 1 0 0,0 0-1 0 0,4-4 3069 0 0,-6 6-3998 0 0,1 0-1 0 0,-1 0 1 0 0,0 0 0 0 0,0-1 0 0 0,0 1 0 0 0,0 0 0 0 0,0 0 0 0 0,1-1 0 0 0,-1 1 0 0 0,0 0 0 0 0,0 0 0 0 0,0 0 0 0 0,1 0-1 0 0,-1-1 1 0 0,0 1 0 0 0,0 0 0 0 0,1 0 0 0 0,-1 0 0 0 0,0 0 0 0 0,0 0 0 0 0,1 0 0 0 0,-1 0 0 0 0,0 0 0 0 0,0 0 0 0 0,1 0-1 0 0,-1 0 1 0 0,0 0 0 0 0,0 0 0 0 0,1 0 0 0 0,-1 0 0 0 0,0 0 0 0 0,1 0 0 0 0,-1 0 0 0 0,0 0 0 0 0,0 0 0 0 0,1 0 0 0 0,-1 0-1 0 0,0 0 1 0 0,1 1 0 0 0,2 2 104 0 0,0 1-1 0 0,0 0 1 0 0,-1 0-1 0 0,1 0 1 0 0,-1 0-1 0 0,1 0 1 0 0,-1 1-1 0 0,-1-1 1 0 0,1 0-1 0 0,-1 1 1 0 0,1 0-1 0 0,-1-1 1 0 0,-1 1-1 0 0,1 0 1 0 0,0 7-1 0 0,2 21 342 0 0,-1 0 0 0 0,-1 0 0 0 0,-7 54 0 0 0,1-50-302 0 0,3-17-123 0 0,-1 0 1 0 0,-9 30-1 0 0,3-13-97 0 0,8-30-208 0 0,1-6-811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2760 0 0,'13'-18'6402'0'0,"-8"16"-6003"0"0,-4 1-99 0 0,0 1 0 0 0,0-1 1 0 0,0 0-1 0 0,0 1 0 0 0,0-1 0 0 0,0 0 1 0 0,0 0-1 0 0,0 0 0 0 0,-1 1 1 0 0,5-8 5837 0 0,15 22-2377 0 0,-17-10-3420 0 0,-1 0 0 0 0,0 0-1 0 0,0 0 1 0 0,0 1 0 0 0,-1-1 0 0 0,3 7-1 0 0,3 11 483 0 0,-3-12-573 0 0,0 1-1 0 0,-1 0 1 0 0,0 0-1 0 0,-1 1 1 0 0,0-1 0 0 0,-1 0-1 0 0,0 18 1 0 0,1 6 89 0 0,0-13-160 0 0,3 53 226 0 0,-4-56-369 0 0,-1-15-26 0 0,0 0 1 0 0,1 0 0 0 0,-1 0-1 0 0,-1 0 1 0 0,1 0-1 0 0,-1 1 1 0 0,1-1-1 0 0,-1 0 1 0 0,-3 7-1 0 0,1-4-2 0 0,2-5-8 0 0,0-1 1 0 0,0 1-1 0 0,0 0 0 0 0,1 0 0 0 0,-1-1 0 0 0,0 1 0 0 0,1 0 1 0 0,0 0-1 0 0,-1 0 0 0 0,1 0 0 0 0,0 0 0 0 0,0-1 0 0 0,0 1 1 0 0,0 0-1 0 0,0 0 0 0 0,1 0 0 0 0,0 2 0 0 0,5 25-2317 0 0,-3-21 1042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65 3224 0 0,'0'0'13749'0'0,"3"-13"-11540"0"0,1 8-1886 0 0,1 0 0 0 0,-1 1-1 0 0,1 0 1 0 0,0 0 0 0 0,0 0 0 0 0,0 1 0 0 0,9-5-1 0 0,-7 4 316 0 0,-4 2-544 0 0,0 0 0 0 0,1 1 0 0 0,-1 0 0 0 0,0 0 0 0 0,0 0 0 0 0,1 0 0 0 0,-1 1 0 0 0,1-1 0 0 0,-1 1 0 0 0,1 0 0 0 0,-1 0 0 0 0,1 0 0 0 0,-1 0 0 0 0,0 1 1 0 0,1-1-1 0 0,-1 1 0 0 0,6 2 0 0 0,-6-3-32 0 0,-1 1 1 0 0,1 0-1 0 0,-1 0 1 0 0,0 1 0 0 0,1-1-1 0 0,-1 0 1 0 0,0 1 0 0 0,0-1-1 0 0,0 1 1 0 0,0 0 0 0 0,0-1-1 0 0,-1 1 1 0 0,1 0-1 0 0,0 0 1 0 0,-1 0 0 0 0,1 1-1 0 0,-1-1 1 0 0,0 0 0 0 0,0 1-1 0 0,0-1 1 0 0,0 0 0 0 0,1 6-1 0 0,-1-2-62 0 0,-1 1 0 0 0,0-1 0 0 0,0 1 0 0 0,-1-1 0 0 0,0 1 0 0 0,0-1 0 0 0,0 1 0 0 0,-1-1 0 0 0,0 0 0 0 0,0 0 0 0 0,-6 10 0 0 0,-3 6 0 0 0,-27 36 0 0 0,20-33 0 0 0,7-9 70 0 0,-2-1-1 0 0,0-1 0 0 0,-1 0 1 0 0,0-1-1 0 0,-1 0 0 0 0,0-1 1 0 0,-1-1-1 0 0,-28 15 0 0 0,39-22 86 0 0,-1-1 1 0 0,0-1-1 0 0,1 1 0 0 0,-1-1 0 0 0,0 0 0 0 0,0 0 1 0 0,-1-1-1 0 0,1 0 0 0 0,-9 1 0 0 0,4-1 223 0 0,10 0-324 0 0,0-1 0 0 0,0 0 0 0 0,0 0 0 0 0,0 1 0 0 0,0-1-1 0 0,0 0 1 0 0,0 0 0 0 0,0 0 0 0 0,0 0 0 0 0,0-1 0 0 0,0 1 0 0 0,0 0-1 0 0,0 0 1 0 0,0 0 0 0 0,-2-2 1072 0 0,9-4-719 0 0,6-1-346 0 0,0 0 0 0 0,-1 0 1 0 0,2 1-1 0 0,-1 1 0 0 0,1 0 0 0 0,0 0 1 0 0,0 2-1 0 0,0-1 0 0 0,1 2 0 0 0,-1 0 1 0 0,1 0-1 0 0,-1 1 0 0 0,1 1 0 0 0,0 1 1 0 0,-1-1-1 0 0,1 2 0 0 0,-1 0 0 0 0,1 1 1 0 0,16 5-1 0 0,-21-4-291 0 0,-1-1-1 0 0,1 2 1 0 0,-1-1-1 0 0,-1 1 1 0 0,1 0-1 0 0,7 6 1 0 0,-5-2-717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9 127 5528 0 0,'-9'-11'18947'0'0,"12"8"-18738"0"0,-1 1-1 0 0,1 0 1 0 0,-1 1-1 0 0,1-1 1 0 0,0 0-1 0 0,0 1 1 0 0,0 0-1 0 0,0 0 1 0 0,0-1-1 0 0,0 2 1 0 0,5-2-1 0 0,5-2 218 0 0,137-60 1649 0 0,-131 56-1951 0 0,22-11 0 0 0,-39 18-119 0 0,-1 0-336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 7832 0 0,'4'-4'16506'0'0,"-3"9"-16418"0"0,0-1-1 0 0,0 1 1 0 0,0 0 0 0 0,-1-1 0 0 0,1 1 0 0 0,-1 0-1 0 0,0 0 1 0 0,-1-1 0 0 0,-1 10 0 0 0,1-5 37 0 0,-2 20 321 0 0,-3 25 510 0 0,6-53-585 0 0,9-2-134 0 0,0-2-144 0 0,0-1-1 0 0,-1 0 1 0 0,1-1-1 0 0,-1 1 1 0 0,0-2 0 0 0,11-8-1 0 0,-11 8-38 0 0,0 1 0 0 0,1 0 1 0 0,-1 0-1 0 0,1 1 0 0 0,9-3 0 0 0,5-3 77 0 0,-18 8-114 0 0,-1 0 0 0 0,1 1 0 0 0,-1-1 0 0 0,1 1 0 0 0,0 0-1 0 0,0 1 1 0 0,-1-1 0 0 0,7 1 0 0 0,-9 0-12 0 0,0 0 1 0 0,0 0-1 0 0,0 0 0 0 0,0 0 0 0 0,0 1 0 0 0,0-1 1 0 0,-1 1-1 0 0,1-1 0 0 0,0 1 0 0 0,0 0 1 0 0,0 0-1 0 0,-1-1 0 0 0,1 1 0 0 0,0 0 0 0 0,-1 1 1 0 0,1-1-1 0 0,-1 0 0 0 0,1 0 0 0 0,-1 1 0 0 0,0-1 1 0 0,1 1-1 0 0,0 1 0 0 0,1 3 8 0 0,-1-4 10 0 0,0 1 0 0 0,-1 0 0 0 0,0 0 0 0 0,1 0-1 0 0,-1-1 1 0 0,0 1 0 0 0,-1 0 0 0 0,1 0 0 0 0,0 1-1 0 0,-1 2 1 0 0,0 4 34 0 0,-1 0 0 0 0,-1 0-1 0 0,1 0 1 0 0,-2 0 0 0 0,1-1 0 0 0,-1 1-1 0 0,-1-1 1 0 0,0 0 0 0 0,0 1 0 0 0,-1-2-1 0 0,-9 14 1 0 0,4-7 28 0 0,-2-1 0 0 0,1 0 0 0 0,-2-1 0 0 0,0-1 0 0 0,-24 19 0 0 0,26-23-110 0 0,-1 0 1 0 0,0-1 0 0 0,-1-1 0 0 0,1 0-1 0 0,-1 0 1 0 0,0-1 0 0 0,-1-1-1 0 0,1 0 1 0 0,-1-1 0 0 0,0 0-1 0 0,0-1 1 0 0,-17 0 0 0 0,-16 2 971 0 0,25-1-2760 0 0,0-2-6730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22 159 2760 0 0,'-7'-4'8958'0'0,"1"-4"-7871"0"0,5 8-914 0 0,1-1 1 0 0,-1 0 0 0 0,0 1-1 0 0,1-1 1 0 0,-1 0-1 0 0,0 0 1 0 0,1 1 0 0 0,-1-1-1 0 0,1 0 1 0 0,-1 0-1 0 0,1 0 1 0 0,0 0 0 0 0,-1 0-1 0 0,1 0 1 0 0,0 0-1 0 0,0 0 1 0 0,-1 0 0 0 0,1 0-1 0 0,0 1 1 0 0,0-1 0 0 0,0 0-1 0 0,0 0 1 0 0,0 0-1 0 0,0 0 1 0 0,1 0 0 0 0,-1 0-1 0 0,0 0 1 0 0,1-2-1 0 0,-1 3 10 0 0,0-1 0 0 0,1 1-1 0 0,-1-1 1 0 0,0 1-1 0 0,0-1 1 0 0,0 1 0 0 0,0-1-1 0 0,0 1 1 0 0,0-1-1 0 0,0 1 1 0 0,0 0-1 0 0,0-1 1 0 0,0 1 0 0 0,0-1-1 0 0,0 1 1 0 0,0-1-1 0 0,0 1 1 0 0,-1-1-1 0 0,1 1 1 0 0,0-1 0 0 0,-1 0 18 0 0,1 1 0 0 0,0 0 0 0 0,0 0 0 0 0,0-1 0 0 0,0 1 0 0 0,0 0 0 0 0,-1-1 0 0 0,1 1 0 0 0,0 0 0 0 0,0 0 0 0 0,0-1 0 0 0,0 1 0 0 0,0 0 0 0 0,0-1 0 0 0,0 1 0 0 0,0 0 1 0 0,0 0-1 0 0,0-1 0 0 0,0 1 0 0 0,0 0 0 0 0,1 0 0 0 0,-1-1 0 0 0,0 1 0 0 0,0-1 0 0 0,8-2-99 0 0,31-4 169 0 0,0-2 0 0 0,71-26 0 0 0,-7-5-314 0 0,-98 38 118 0 0,1 1-1 0 0,0-1 1 0 0,-1 1-1 0 0,1 1 1 0 0,0-1-1 0 0,0 1 1 0 0,7 0-1 0 0,-9 0 93 0 0,-3 0-142 0 0,-1 0-1 0 0,0 1 0 0 0,0-1 1 0 0,1 0-1 0 0,-1 1 0 0 0,0-1 1 0 0,0 0-1 0 0,1 0 0 0 0,-1 1 1 0 0,0-1-1 0 0,0 0 1 0 0,0 1-1 0 0,1-1 0 0 0,-1 1 1 0 0,0-1-1 0 0,0 0 0 0 0,0 1 1 0 0,0-1-1 0 0,0 0 1 0 0,0 1-1 0 0,0-1 0 0 0,0 1 1 0 0,0-1-1 0 0,0 0 0 0 0,0 1 1 0 0,-1 11 413 0 0,-4-5-348 0 0,0 1 0 0 0,0-1 0 0 0,-1 1 0 0 0,1-1 0 0 0,-2-1 0 0 0,1 1 0 0 0,-10 6 0 0 0,-6 7 46 0 0,-35 40 37 0 0,38-40 22 0 0,-33 41 0 0 0,-26 52 486 0 0,77-111-633 0 0,-3 2-25 0 0,3-3-34 0 0,11-5-1704 0 0,2-2 121 0 0,-2-2-409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38 7368 0 0,'-34'21'4697'0'0,"28"-18"-1450"0"0,-4 0 1976 0 0,10-3-5101 0 0,0 0-1 0 0,-1 0 0 0 0,1 0 1 0 0,0 0-1 0 0,-1 0 0 0 0,1-1 1 0 0,0 1-1 0 0,0 0 0 0 0,-1 0 1 0 0,1 0-1 0 0,0 0 0 0 0,-1-1 1 0 0,1 1-1 0 0,0 0 0 0 0,0 0 1 0 0,-1-1-1 0 0,1 1 0 0 0,0 0 1 0 0,0 0-1 0 0,0-1 0 0 0,-1 1 1 0 0,1-1-1 0 0,2-1-20 0 0,0-1 0 0 0,1 1 0 0 0,-1 0-1 0 0,0 0 1 0 0,1 0 0 0 0,0 0 0 0 0,-1 0 0 0 0,1 0 0 0 0,0 1 0 0 0,0-1-1 0 0,0 1 1 0 0,0 0 0 0 0,4-1 0 0 0,10-6 151 0 0,-7 3-159 0 0,0 2-1 0 0,1-1 1 0 0,-1 1 0 0 0,0 1 0 0 0,1 0-1 0 0,19-1 1 0 0,-10 1-50 0 0,-17 1-40 0 0,0 1 0 0 0,0 0 0 0 0,0 0 0 0 0,0 0 1 0 0,0 0-1 0 0,0 1 0 0 0,0-1 0 0 0,-1 1 0 0 0,1 0 0 0 0,0 0 0 0 0,0 0 1 0 0,0 0-1 0 0,0 0 0 0 0,-1 0 0 0 0,4 3 0 0 0,-3-2 5 0 0,0 1 1 0 0,1 0-1 0 0,-1 0 1 0 0,0 0-1 0 0,-1 1 0 0 0,1-1 1 0 0,-1 1-1 0 0,1-1 0 0 0,2 7 1 0 0,-1 0 11 0 0,0 1 1 0 0,0 0 0 0 0,-1 0-1 0 0,0 0 1 0 0,-1 0-1 0 0,-1 0 1 0 0,1 12 0 0 0,-2 12 46 0 0,-1 1 0 0 0,-2-1 0 0 0,-1 1 0 0 0,-2-1 0 0 0,-20 65 0 0 0,24-89-67 0 0,2-10 0 0 0,0-1-1 0 0,0 0 1 0 0,0 0-1 0 0,0 1 1 0 0,0-1-1 0 0,0 0 0 0 0,0 0 1 0 0,0 0-1 0 0,0 1 1 0 0,0-1-1 0 0,1 0 1 0 0,-1 0-1 0 0,0 1 1 0 0,0-1-1 0 0,0 0 1 0 0,0 0-1 0 0,0 0 1 0 0,0 1-1 0 0,0-1 1 0 0,1 0-1 0 0,-1 0 0 0 0,0 0 1 0 0,0 0-1 0 0,0 1 1 0 0,1-1-1 0 0,-1 0 1 0 0,0 0-1 0 0,0 0 1 0 0,0 0-1 0 0,1 0 1 0 0,-1 0-1 0 0,0 0 1 0 0,0 0-1 0 0,0 0 1 0 0,1 1-1 0 0,-1-1 0 0 0,0 0 1 0 0,0 0-1 0 0,1 0 1 0 0,-1 0-1 0 0,0 0 1 0 0,0 0-1 0 0,1 0 1 0 0,-1-1-1 0 0,0 1 1 0 0,0 0-1 0 0,1 0 1 0 0,-1 0-1 0 0,0 0 1 0 0,0 0-1 0 0,0 0 0 0 0,1 0 1 0 0,-1 0-1 0 0,0-1 1 0 0,0 1-1 0 0,0 0 1 0 0,0 0-1 0 0,1 0 1 0 0,-1-1-1 0 0,12-6-31 0 0,22-20 62 0 0,-14 10 125 0 0,26-15 0 0 0,-40 28-124 0 0,0 0-1 0 0,1 1 1 0 0,-1 0 0 0 0,1 0-1 0 0,0 1 1 0 0,0-1 0 0 0,0 1 0 0 0,14-1-1 0 0,-19 3-18 0 0,0-1-1 0 0,1 1 1 0 0,-1 0-1 0 0,1 0 1 0 0,-1 1-1 0 0,1-1 1 0 0,-1 0-1 0 0,1 1 1 0 0,-1 0-1 0 0,1-1 1 0 0,-1 1-1 0 0,0 0 1 0 0,1 0-1 0 0,-1 0 1 0 0,0 1-1 0 0,0-1 1 0 0,0 0-1 0 0,4 4 1 0 0,-4-2 7 0 0,0 0 0 0 0,0 0 0 0 0,0 0-1 0 0,0 0 1 0 0,0 0 0 0 0,-1 1 0 0 0,1-1 0 0 0,-1 0 0 0 0,0 1 0 0 0,0-1-1 0 0,0 1 1 0 0,0 4 0 0 0,0 4 17 0 0,-1 0 1 0 0,0 0-1 0 0,0-1 0 0 0,-1 1 1 0 0,0 0-1 0 0,-1-1 0 0 0,-4 13 0 0 0,-4 8 51 0 0,-16 37 0 0 0,16-46-52 0 0,-1-1 1 0 0,0 0-1 0 0,-2-1 0 0 0,-18 22 0 0 0,26-36-269 0 0,-1-1 0 0 0,0 0 0 0 0,0 0-1 0 0,0 0 1 0 0,-1-1 0 0 0,1 0 0 0 0,-1 0 0 0 0,0-1 0 0 0,-1 1-1 0 0,1-2 1 0 0,-1 1 0 0 0,0-1 0 0 0,0 0 0 0 0,0-1-1 0 0,0 0 1 0 0,0 0 0 0 0,-1-1 0 0 0,1 0 0 0 0,-1 0 0 0 0,1-1-1 0 0,0 0 1 0 0,-1-1 0 0 0,1 1 0 0 0,-10-4 0 0 0,4 1-7943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41 2304 0 0,'17'-6'9934'0'0,"-18"3"-7902"0"0,-31-5 7103 0 0,19-2-4757 0 0,13 9-4231 0 0,4-3 636 0 0,-4 3-754 0 0,0 1 1 0 0,0 0-1 0 0,0-1 1 0 0,1 1-1 0 0,-1 0 1 0 0,0 0-1 0 0,0-1 1 0 0,1 1-1 0 0,-1 0 1 0 0,0-1-1 0 0,0 1 1 0 0,1 0-1 0 0,-1 0 1 0 0,0-1-1 0 0,1 1 1 0 0,-1 0-1 0 0,0 0 1 0 0,1 0-1 0 0,-1 0 1 0 0,0 0-1 0 0,1-1 1 0 0,0 1-1 0 0,13-1 130 0 0,-9 0-116 0 0,-1 1 1 0 0,1 0-1 0 0,-1 0 0 0 0,1 0 0 0 0,0 0 0 0 0,-1 1 0 0 0,7 1 0 0 0,21 5 27 0 0,-28-6-39 0 0,0 0 0 0 0,0 0 0 0 0,1-1 0 0 0,6 1 0 0 0,47 0 508 0 0,94-4-151 0 0,13 4-249 0 0,-60 3-70 0 0,-89-4-69 0 0,25 5 0 0 0,-25-2 0 0 0,27 1 0 0 0,59 4 0 0 0,-23-2 224 0 0,-52-2-280 0 0,17 0-56 0 0,7 3 112 0 0,53 7 0 0 0,-74-8 33 0 0,0-2 0 0 0,43 0 0 0 0,91-2 428 0 0,-25 5-144 0 0,172 2-306 0 0,-182-4 53 0 0,-1 0 0 0 0,-110-4-60 0 0,71-4 56 0 0,-32-2 36 0 0,93-21 0 0 0,-101 17-6 0 0,82-5 0 0 0,-113 13-86 0 0,104-16-84 0 0,-86 9 95 0 0,-23 5-4 0 0,0 0 0 0 0,0 1 0 0 0,0 0-1 0 0,0 1 1 0 0,19 1 0 0 0,162 22-11 0 0,-114-13 0 0 0,-57-6 0 0 0,1-1 0 0 0,-1 0 0 0 0,33-3 0 0 0,-30-2 0 0 0,0-1 0 0 0,-1-1 0 0 0,46-15 0 0 0,-58 12 0 0 0,-13 7-14 0 0,0 1-1 0 0,0 0 1 0 0,0 0-1 0 0,1 0 1 0 0,-1 0-1 0 0,0-1 1 0 0,0 1-1 0 0,0 0 1 0 0,0 0-1 0 0,0 0 1 0 0,0 0 0 0 0,0-1-1 0 0,0 1 1 0 0,-1 0-1 0 0,1 0 1 0 0,0 0-1 0 0,0-1 1 0 0,0 1-1 0 0,0 0 1 0 0,0 0-1 0 0,0 0 1 0 0,0 0 0 0 0,0 0-1 0 0,0-1 1 0 0,0 1-1 0 0,-1 0 1 0 0,1 0-1 0 0,0 0 1 0 0,0 0-1 0 0,0 0 1 0 0,0 0 0 0 0,0 0-1 0 0,-1-1 1 0 0,1 1-1 0 0,0 0 1 0 0,0 0-1 0 0,0 0 1 0 0,0 0-1 0 0,0 0 1 0 0,-1 0-1 0 0,1 0 1 0 0,0 0 0 0 0,0 0-1 0 0,0 0 1 0 0,-1 0-1 0 0,1 0 1 0 0,0 0-1 0 0,0 0 1 0 0,-1 0-1 0 0,-10-3-1259 0 0,-6 2-1650 0 0,-4-1-7243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3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55 6160 0 0,'0'0'12303'0'0,"21"12"-8231"0"0,-13-11-3286 0 0,0 0 1325 0 0,-8-1-2095 0 0,0-1 0 0 0,0 1-1 0 0,0 0 1 0 0,0 0-1 0 0,0 0 1 0 0,0 0 0 0 0,0 0-1 0 0,0-1 1 0 0,0 1 0 0 0,0 0-1 0 0,0 0 1 0 0,0 0-1 0 0,0 0 1 0 0,0 0 0 0 0,0-1-1 0 0,0 1 1 0 0,0 0 0 0 0,0 0-1 0 0,0 0 1 0 0,0 0-1 0 0,0 0 1 0 0,0 0 0 0 0,0-1-1 0 0,0 1 1 0 0,0 0 0 0 0,-1 0-1 0 0,1 0 1 0 0,0 0-1 0 0,0 0 1 0 0,0 0 0 0 0,0 0-1 0 0,0 0 1 0 0,0-1 0 0 0,0 1-1 0 0,-1 0 1 0 0,1 0 0 0 0,0 0-1 0 0,0 0 1 0 0,0 0-1 0 0,0 0 1 0 0,0 0 0 0 0,-1 0-1 0 0,1 0 1 0 0,0 0 0 0 0,0 0-1 0 0,-1-1 311 0 0,0 0-266 0 0,0 0 1 0 0,-1 0-1 0 0,1 1 1 0 0,0-1 0 0 0,0 0-1 0 0,0 0 1 0 0,-1 1 0 0 0,1-1-1 0 0,0 1 1 0 0,-3-1-1 0 0,-4-2 235 0 0,6 1-181 0 0,-1 1 0 0 0,1 0 0 0 0,-1 0 0 0 0,1 0 1 0 0,-1 1-1 0 0,1-1 0 0 0,-5 0 0 0 0,13-11 150 0 0,-3 10-228 0 0,-1-1 0 0 0,0 1-1 0 0,1 0 1 0 0,-1 0 0 0 0,1 0 0 0 0,0 1 0 0 0,0-1-1 0 0,0 1 1 0 0,0-1 0 0 0,0 1 0 0 0,0 0-1 0 0,6-1 1 0 0,5-1 122 0 0,23-1 1 0 0,-24 3-77 0 0,-5 0 17 0 0,0 1-1 0 0,0 0 1 0 0,-1 0 0 0 0,1 1-1 0 0,8 1 1 0 0,-23 13-19 0 0,1-10-58 0 0,-1 1-1 0 0,0-1 0 0 0,0-1 1 0 0,-1 0-1 0 0,1 0 1 0 0,-1 0-1 0 0,0-1 1 0 0,-10 3-1 0 0,-6 4 10 0 0,-24 5-31 0 0,43-13 11 0 0,4-1 206 0 0,2-1-133 0 0,50-4 151 0 0,-32 2-76 0 0,35 1-1 0 0,-39 2-146 0 0,-11-1-5 0 0,0 0-1 0 0,0 0 1 0 0,0 0-1 0 0,0 1 1 0 0,-1 0-1 0 0,1-1 1 0 0,7 4-1 0 0,-11-4-6 0 0,0 0 0 0 0,1 0 0 0 0,-1 1 0 0 0,1-1 0 0 0,-1 0 0 0 0,1 0 0 0 0,-1 1 0 0 0,0-1 0 0 0,1 0 0 0 0,-1 1 0 0 0,0-1 0 0 0,1 1 0 0 0,-1-1 0 0 0,0 0 0 0 0,0 1 0 0 0,1-1 0 0 0,-1 1 0 0 0,0-1 0 0 0,0 1 0 0 0,0-1 0 0 0,1 1 0 0 0,-1-1 0 0 0,0 1 0 0 0,0-1 0 0 0,0 1 0 0 0,0-1 0 0 0,0 1 0 0 0,0-1 0 0 0,0 1 0 0 0,0-1 0 0 0,0 1 0 0 0,-1 0 0 0 0,-3 10 0 0 0,2-10 0 0 0,1 1 0 0 0,-1 0 0 0 0,0 0 0 0 0,0-1 0 0 0,1 1 0 0 0,-1-1 0 0 0,0 1 0 0 0,0-1 0 0 0,-1 0 0 0 0,1 0 0 0 0,0 0 0 0 0,0 0 0 0 0,-4 1 0 0 0,-32 5 0 0 0,27-5 0 0 0,-2 0-442 0 0,0 0 1 0 0,0-1-1 0 0,0 0 1 0 0,0-1-1 0 0,0 0 0 0 0,0-1 1 0 0,0 0-1 0 0,-22-6 1 0 0,23 1-1729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24 2304 0 0,'0'0'10761'0'0,"0"-1"-10493"0"0,1 1 0 0 0,-1-1 0 0 0,0 1 0 0 0,0-1 0 0 0,0 0-1 0 0,0 1 1 0 0,0-1 0 0 0,0 1 0 0 0,0-1 0 0 0,0 1 0 0 0,0-1 0 0 0,0 0 0 0 0,0 1 0 0 0,-1-1 0 0 0,1 1 0 0 0,0-1 0 0 0,-1 0-1 0 0,-1 0-70 0 0,0 0-1 0 0,0 0 0 0 0,0 1 0 0 0,0-1 1 0 0,0 0-1 0 0,-1 1 0 0 0,1 0 0 0 0,0-1 1 0 0,0 1-1 0 0,-1 0 0 0 0,1 0 0 0 0,0 0 1 0 0,0 1-1 0 0,-3 0 0 0 0,-10 0 828 0 0,4 0 2948 0 0,15-2-3736 0 0,14-2 182 0 0,30-1-1 0 0,-24 3-268 0 0,23 0 434 0 0,-43 1-469 0 0,0 1 0 0 0,0-1 0 0 0,1 1 0 0 0,-1 0 0 0 0,0 0 0 0 0,0 1-1 0 0,0-1 1 0 0,5 4 0 0 0,-8-5 191 0 0,-1 3-279 0 0,0-1-1 0 0,0 1 1 0 0,0-1-1 0 0,-1 0 1 0 0,1 1-1 0 0,-1-1 1 0 0,0 3-1 0 0,-1-2 22 0 0,-1 0-1 0 0,1 0 0 0 0,-1-1 0 0 0,1 0 0 0 0,-1 1 0 0 0,0-1 1 0 0,0 0-1 0 0,0 0 0 0 0,0 0 0 0 0,0-1 0 0 0,0 1 0 0 0,-1-1 1 0 0,1 0-1 0 0,0 0 0 0 0,-7 1 0 0 0,-20 4 338 0 0,29-6-299 0 0,0 0-65 0 0,0 0 0 0 0,0 0 0 0 0,0 0 0 0 0,0 0 0 0 0,1 0 0 0 0,-1-1 0 0 0,0 1 0 0 0,0 0 0 0 0,0 0-1 0 0,0-1 1 0 0,1 1 0 0 0,-1-1 0 0 0,-1 0 0 0 0,1-1-185 0 0,0-1 0 0 0,0 1 0 0 0,0-1 0 0 0,1 1 0 0 0,-1-1 0 0 0,1 0 1 0 0,-1 1-1 0 0,1-1 0 0 0,0-4 0 0 0,3 1-2491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6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52 224 2304 0 0,'0'0'15391'0'0,"-18"6"-11819"0"0,11-6-2480 0 0,6 0-909 0 0,0-1 0 0 0,-1 1 1 0 0,1 0-1 0 0,0 0 0 0 0,0 0 1 0 0,0 0-1 0 0,0 0 1 0 0,0 0-1 0 0,-1 0 0 0 0,1 1 1 0 0,0-1-1 0 0,0 0 1 0 0,0 1-1 0 0,0-1 0 0 0,0 1 1 0 0,0-1-1 0 0,0 1 1 0 0,0-1-1 0 0,0 1 0 0 0,0 0 1 0 0,0-1-1 0 0,-1 3 1 0 0,1-3 330 0 0,5 12 266 0 0,-3-11-764 0 0,0 0 1 0 0,-1 0-1 0 0,1 0 0 0 0,0 0 1 0 0,0 0-1 0 0,0 0 0 0 0,0 0 1 0 0,0 0-1 0 0,0 0 0 0 0,0-1 1 0 0,0 1-1 0 0,0-1 0 0 0,0 1 1 0 0,0 0-1 0 0,0-1 0 0 0,0 0 1 0 0,3 1-1 0 0,-4-1-14 0 0,0 0 0 0 0,1 0 0 0 0,-1 0 1 0 0,1 1-1 0 0,-1-1 0 0 0,1 0 0 0 0,-1 0 0 0 0,0 0 1 0 0,1 0-1 0 0,-1 1 0 0 0,0-1 0 0 0,1 0 0 0 0,-1 0 0 0 0,0 0 1 0 0,1 1-1 0 0,-1-1 0 0 0,0 0 0 0 0,1 1 0 0 0,-1-1 1 0 0,0 0-1 0 0,0 1 0 0 0,1 0 0 0 0,-1-1 8 0 0,1 1 0 0 0,-1-1 0 0 0,1 1 0 0 0,0-1 0 0 0,-1 1 0 0 0,1-1 0 0 0,-1 0 0 0 0,1 1 0 0 0,0-1 0 0 0,-1 0 0 0 0,1 1 0 0 0,0-1 0 0 0,-1 0 0 0 0,1 0 0 0 0,0 0 0 0 0,0 1 0 0 0,1-1 0 0 0,9 4 315 0 0,-6-2-260 0 0,-1 0-1 0 0,1 0 0 0 0,0-1 0 0 0,-1 1 0 0 0,1-1 0 0 0,0 0 0 0 0,0-1 0 0 0,9 1 0 0 0,-6 0 30 0 0,39-1 401 0 0,-33 3-264 0 0,0 0-146 0 0,0-4-24 0 0,-1 1 1 0 0,14 2 0 0 0,9 0 134 0 0,158-7 76 0 0,-110-1-139 0 0,-22 0-62 0 0,144-12 125 0 0,17 2-196 0 0,5 14 0 0 0,-120 3 0 0 0,-20 2 0 0 0,-62-1 0 0 0,7 0 0 0 0,49-9 24 0 0,14-4 313 0 0,112 2 1 0 0,-122 13-189 0 0,93-4-96 0 0,-148 2-41 0 0,-23-1-12 0 0,0-1 0 0 0,0 0-1 0 0,11-1 1 0 0,-5-1 0 0 0,-10 2 0 0 0,5 2 0 0 0,-4 0 11 0 0,-11-4-6 0 0,-77-29 107 0 0,61 20-112 0 0,0-1 0 0 0,0-1 0 0 0,-21-18 0 0 0,-22-26 20 0 0,55 49 40 0 0,1 0 0 0 0,-10-12 1 0 0,11 11-118 0 0,-17-15 0 0 0,22 20 107 0 0,3 4-47 0 0,-1-1 1 0 0,1 1 0 0 0,0 0 0 0 0,0-1 0 0 0,-1 1-1 0 0,1-1 1 0 0,0 1 0 0 0,-1 0 0 0 0,1-1 0 0 0,-1 1-1 0 0,1-1 1 0 0,0 1 0 0 0,-1 0 0 0 0,1 0 0 0 0,-1-1-1 0 0,1 1 1 0 0,-1 0 0 0 0,1 0 0 0 0,-1 0 0 0 0,1-1-1 0 0,-1 1 1 0 0,0 0 0 0 0,0 0 35 0 0,2 2-299 0 0,0 0 255 0 0,0 0 0 0 0,0 0 0 0 0,0 0 0 0 0,0 0 0 0 0,1 0 0 0 0,-1-1 0 0 0,1 1 0 0 0,-1 0 0 0 0,1-1 0 0 0,2 2 0 0 0,1 2 1 0 0,2 2 4 0 0,0 0 0 0 0,0-1 0 0 0,1 0 0 0 0,0-1 0 0 0,12 7 0 0 0,45 18 0 0 0,-6-3 0 0 0,-4-1 0 0 0,-31-15 0 0 0,32 19 0 0 0,-33-13 53 0 0,-23-17-51 0 0,1 1 0 0 0,0-1 0 0 0,-1 1 0 0 0,1-1 0 0 0,-1 0 0 0 0,1 1 0 0 0,-1-1 0 0 0,1 1 0 0 0,-1-1 0 0 0,0 1 0 0 0,1 0 0 0 0,-1-1 0 0 0,0 1 0 0 0,1-1 0 0 0,-1 1 0 0 0,0 0 0 0 0,0-1 0 0 0,1 1 0 0 0,-1 0 0 0 0,0-1 0 0 0,0 1 0 0 0,0 0 0 0 0,0-1 0 0 0,0 1 0 0 0,0 0 0 0 0,0-1 0 0 0,0 1 0 0 0,0 0 0 0 0,0-1 0 0 0,0 1 0 0 0,-1 0 0 0 0,1-1 0 0 0,0 1 0 0 0,0-1 0 0 0,-1 1 0 0 0,1 0 0 0 0,0-1 0 0 0,-1 2 0 0 0,0 0 6 0 0,-1 1 5 0 0,1-1 1 0 0,-1 1-1 0 0,0 0 1 0 0,0 0-1 0 0,0-1 1 0 0,0 1-1 0 0,0-1 1 0 0,0 0-1 0 0,-1 0 1 0 0,1 0-1 0 0,-1 0 1 0 0,0 0-1 0 0,1 0 1 0 0,-7 2-1 0 0,-3 2 50 0 0,-1-1-1 0 0,-15 5 0 0 0,-28 6-62 0 0,-45 16 0 0 0,69-17-703 0 0,-58 37-1 0 0,81-47 536 0 0,-2 0-4043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3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512 938 7112 0 0,'0'0'644'0'0,"9"14"12023"0"0,-15-21-9294 0 0,-18-27-3027 0 0,17 25 967 0 0,-18-23-243 0 0,10 13-562 0 0,1-1 0 0 0,-12-21 1 0 0,11 12-211 0 0,1 0-1 0 0,-19-58 1 0 0,5-28 3 0 0,18 64-194 0 0,-8-61 49 0 0,14 76-137 0 0,0-2 0 0 0,1 1 0 0 0,3-45 0 0 0,1 63-6 0 0,1 1 0 0 0,1 1-1 0 0,1-1 1 0 0,9-27 0 0 0,-12 41-13 0 0,1 1 0 0 0,-1-1 0 0 0,1 1 0 0 0,0 0 0 0 0,0 0 0 0 0,1 0 0 0 0,-1 0 0 0 0,1 0 0 0 0,-1 0 0 0 0,1 1 0 0 0,0-1 0 0 0,0 1 0 0 0,0 0 0 0 0,0 0 0 0 0,0 0 0 0 0,1 0 0 0 0,-1 0 0 0 0,1 1 0 0 0,-1-1 0 0 0,1 1 0 0 0,-1 0 0 0 0,1 0 0 0 0,0 1 0 0 0,-1-1 0 0 0,1 1 0 0 0,0-1 0 0 0,0 1 0 0 0,0 1 0 0 0,-1-1 0 0 0,1 0 0 0 0,0 1 0 0 0,6 1 0 0 0,3 3 0 0 0,4 0 0 0 0,0 1 0 0 0,18 10 0 0 0,-29-13 0 0 0,-1 1 0 0 0,1-1 0 0 0,-1 1 0 0 0,0 0 0 0 0,0 1 0 0 0,0-1 0 0 0,-1 1 0 0 0,0 0 0 0 0,7 8 0 0 0,-4-2 0 0 0,0 1 0 0 0,0-1 0 0 0,-1 1 0 0 0,-1 0 0 0 0,0 0 0 0 0,-1 1 0 0 0,0 0 0 0 0,0-1 0 0 0,-2 1 0 0 0,1 1 0 0 0,-1 14 0 0 0,-3-8 0 0 0,0 1 0 0 0,-2-1 0 0 0,-1 0 0 0 0,0 0 0 0 0,-2 0 0 0 0,-10 26 0 0 0,1-11 0 0 0,-1 0 0 0 0,-32 48 0 0 0,33-58-42 0 0,-3 0 0 0 0,0-2 0 0 0,-1 0 0 0 0,-25 24 0 0 0,33-38 19 0 0,0 0 0 0 0,0 0 0 0 0,-1-1 0 0 0,0-1 0 0 0,0 0 0 0 0,-1 0-1 0 0,0-1 1 0 0,0-1 0 0 0,-1 0 0 0 0,-25 5 0 0 0,23-7-27 0 0,0 0 0 0 0,0-2-1 0 0,-1 0 1 0 0,1 0 0 0 0,-1-2-1 0 0,-31-4 1 0 0,43 4 50 0 0,1-1 1 0 0,0 1-1 0 0,0-1 0 0 0,0 0 0 0 0,0 0 0 0 0,0 0 1 0 0,0 0-1 0 0,0-1 0 0 0,0 1 0 0 0,1-1 0 0 0,0 0 1 0 0,-4-4-1 0 0,6 5 5 0 0,0 1 0 0 0,0 0 0 0 0,0 0 1 0 0,0 0-1 0 0,1-1 0 0 0,-1 1 0 0 0,0 0 0 0 0,1-1 1 0 0,-1 1-1 0 0,1 0 0 0 0,0-1 0 0 0,-1 1 0 0 0,1-1 1 0 0,0 1-1 0 0,0-1 0 0 0,0 1 0 0 0,0-1 0 0 0,0 1 1 0 0,0-1-1 0 0,0 1 0 0 0,1 0 0 0 0,-1-1 0 0 0,0 1 1 0 0,1-1-1 0 0,-1 1 0 0 0,1 0 0 0 0,0-1 0 0 0,-1 1 1 0 0,1 0-1 0 0,0 0 0 0 0,0-1 0 0 0,0 1 0 0 0,0 0 1 0 0,0 0-1 0 0,0 0 0 0 0,0 0 0 0 0,0 0 1 0 0,0 0-1 0 0,0 1 0 0 0,2-2 0 0 0,4-3 8 0 0,1 0-1 0 0,-1 1 1 0 0,1 0 0 0 0,0 1-1 0 0,0-1 1 0 0,0 1-1 0 0,1 1 1 0 0,-1 0 0 0 0,1 0-1 0 0,-1 1 1 0 0,1 0-1 0 0,10 0 1 0 0,-8 1 3 0 0,1 0-1 0 0,0 1 1 0 0,-1 0-1 0 0,1 1 1 0 0,-1 1-1 0 0,1 0 1 0 0,-1 0 0 0 0,17 8-1 0 0,88 54 98 0 0,-85-47-98 0 0,-11-6-950 0 0,1-1 0 0 0,0-1 0 0 0,1-1 0 0 0,35 10 1 0 0,-35-15-1048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273 729 7344 0 0,'0'1'301'0'0,"-1"0"0"0"0,1 0 0 0 0,-1 1 0 0 0,1-1 1 0 0,-1 0-1 0 0,1 1 0 0 0,0-1 0 0 0,0 1 0 0 0,0-1 1 0 0,0 0-1 0 0,0 1 0 0 0,0-1 0 0 0,0 1 0 0 0,1-1 0 0 0,-1 0 1 0 0,0 1-1 0 0,1-1 0 0 0,-1 0 0 0 0,1 1 0 0 0,1 1 0 0 0,2 18 6548 0 0,-4-21-6772 0 0,0 0 0 0 0,0 0-1 0 0,0 0 1 0 0,0 0 0 0 0,0 1-1 0 0,0-1 1 0 0,0 0 0 0 0,0 0 0 0 0,-1 0-1 0 0,1 0 1 0 0,0 1 0 0 0,0-1-1 0 0,0 0 1 0 0,0 0 0 0 0,0 0-1 0 0,0 0 1 0 0,0 0 0 0 0,0 1-1 0 0,-1-1 1 0 0,1 0 0 0 0,0 0-1 0 0,0 0 1 0 0,0 0 0 0 0,0 0-1 0 0,0 0 1 0 0,-1 0 0 0 0,1 0-1 0 0,0 0 1 0 0,0 0 0 0 0,0 0-1 0 0,0 0 1 0 0,-1 1 0 0 0,1-1-1 0 0,0 0 1 0 0,0 0 0 0 0,0 0 0 0 0,0 0-1 0 0,-1 0 1 0 0,1-1 0 0 0,0 1-1 0 0,0 0 1 0 0,0 0 0 0 0,-1 0-1 0 0,-2-2 146 0 0,0 0 0 0 0,-1-1 0 0 0,1 1 0 0 0,0-1 0 0 0,1 0 0 0 0,-1 0 0 0 0,0 0 0 0 0,1 0 0 0 0,0 0 0 0 0,-1 0 0 0 0,-1-4 0 0 0,-2-4 222 0 0,-3-2 13 0 0,-13-28 0 0 0,10 18-291 0 0,-54-124-507 0 0,49 106 469 0 0,-3-9 57 0 0,2-1 0 0 0,2 0 1 0 0,-13-79-1 0 0,27 113-190 0 0,1 0-1 0 0,1 1 1 0 0,0-1-1 0 0,1 0 1 0 0,1 1-1 0 0,6-24 0 0 0,-7 37-24 0 0,0 1-1 0 0,0 0 0 0 0,0 0 0 0 0,0-1 0 0 0,0 1 0 0 0,1 0 0 0 0,-1 0 0 0 0,1 0 0 0 0,-1 0 0 0 0,1 1 0 0 0,0-1 0 0 0,0 0 1 0 0,0 1-1 0 0,0-1 0 0 0,0 1 0 0 0,0-1 0 0 0,0 1 0 0 0,1 0 0 0 0,-1 0 0 0 0,0 0 0 0 0,1 0 0 0 0,2 0 0 0 0,4-1 138 0 0,-1 0-1 0 0,1 0 0 0 0,0 1 0 0 0,18-1 0 0 0,-17 2-101 0 0,0 1-1 0 0,1 0 0 0 0,-1 0 0 0 0,0 1 0 0 0,0 0 1 0 0,0 1-1 0 0,0 0 0 0 0,15 8 0 0 0,-19-8-4 0 0,1 0 0 0 0,-2 1 0 0 0,1 0-1 0 0,0 0 1 0 0,-1 1 0 0 0,0-1 0 0 0,0 1-1 0 0,0 1 1 0 0,0-1 0 0 0,-1 1 0 0 0,0-1 0 0 0,0 1-1 0 0,5 10 1 0 0,-4-3 2 0 0,-1-1-1 0 0,0 1 1 0 0,0-1 0 0 0,-1 1-1 0 0,-1 0 1 0 0,0 1-1 0 0,-1-1 1 0 0,0 0 0 0 0,-1 0-1 0 0,-1 0 1 0 0,-2 14-1 0 0,0-7-35 0 0,-1-1-1 0 0,-1 0 1 0 0,-1 0-1 0 0,0 0 1 0 0,-2 0-1 0 0,-17 30 0 0 0,19-39-67 0 0,-1 0 0 0 0,0 0-1 0 0,-1-1 1 0 0,0 1 0 0 0,-1-2-1 0 0,0 1 1 0 0,0-1 0 0 0,-1-1-1 0 0,0 1 1 0 0,0-2 0 0 0,-18 9-1 0 0,13-8 32 0 0,0-1-1 0 0,0 0 1 0 0,0-2 0 0 0,0 1-1 0 0,-1-2 1 0 0,0 0 0 0 0,0-1-1 0 0,-22 0 1 0 0,37-2 402 0 0,2-1-268 0 0,0 0 1 0 0,0 0 0 0 0,1 1 0 0 0,-1-1 0 0 0,0 0 0 0 0,0 1 0 0 0,0-1 0 0 0,0 1 0 0 0,1-1 0 0 0,-1 1 0 0 0,0 0 0 0 0,1 0 0 0 0,-1-1-1 0 0,0 1 1 0 0,0 0 0 0 0,1 0 0 0 0,0 0 0 0 0,88-1 392 0 0,-32-1-446 0 0,-1 2 0 0 0,60 8-1 0 0,9 20-3099 0 0,-93-18 931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8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12 196 3680 0 0,'-3'-6'573'0'0,"1"0"0"0"0,1-1 1 0 0,-2-8-1 0 0,1-2 2327 0 0,2 0 1 0 0,0 1-1 0 0,3-18 0 0 0,-1-16-532 0 0,4 23-347 0 0,-6 26-1461 0 0,3 9-420 0 0,1 1-114 0 0,0 1-1 0 0,-1 0 0 0 0,0 0 1 0 0,0 0-1 0 0,-1 1 0 0 0,1 17 1 0 0,-1-8-12 0 0,16 156 383 0 0,-9-78-168 0 0,-6-55-21 0 0,8 51 520 0 0,-9-83-538 0 0,0 0-1 0 0,1 0 0 0 0,1 0 1 0 0,-1-1-1 0 0,2 0 1 0 0,6 12-1 0 0,-11-22-178 0 0,1 1-1 0 0,-1-1 1 0 0,1 0-1 0 0,-1 0 0 0 0,1 0 1 0 0,-1 0-1 0 0,0 0 1 0 0,1 0-1 0 0,-1 0 1 0 0,1 0-1 0 0,-1 0 1 0 0,1-1-1 0 0,-1 1 1 0 0,1 0-1 0 0,-1 0 0 0 0,0 0 1 0 0,1 0-1 0 0,-1-1 1 0 0,1 1-1 0 0,-1 0 1 0 0,0 0-1 0 0,1-1 1 0 0,-1 1-1 0 0,10-8 115 0 0,9-15 92 0 0,-8 8-97 0 0,1 1 0 0 0,27-26-1 0 0,-35 37-86 0 0,-1 0 0 0 0,1 1 0 0 0,0-1 0 0 0,0 1 0 0 0,-1-1 0 0 0,2 1-1 0 0,-1 0 1 0 0,0 1 0 0 0,0-1 0 0 0,1 1 0 0 0,-1 0 0 0 0,0 0 0 0 0,1 0 0 0 0,-1 1 0 0 0,1-1-1 0 0,0 1 1 0 0,6 1 0 0 0,-10-1-18 0 0,1 0-1 0 0,0 0 1 0 0,-1 1 0 0 0,1-1-1 0 0,0 1 1 0 0,-1-1-1 0 0,1 1 1 0 0,-1 0 0 0 0,1-1-1 0 0,-1 1 1 0 0,1 0-1 0 0,-1 0 1 0 0,1 0 0 0 0,-1 0-1 0 0,0 0 1 0 0,0 1-1 0 0,1-1 1 0 0,-1 0 0 0 0,1 3-1 0 0,-1-2-8 0 0,0 0 0 0 0,0 1 0 0 0,0-1-1 0 0,0 1 1 0 0,0-1 0 0 0,-1 1 0 0 0,0-1 0 0 0,1 1-1 0 0,-1-1 1 0 0,0 1 0 0 0,-1 4 0 0 0,0 2 0 0 0,-1 0 0 0 0,0 0 0 0 0,0-1 1 0 0,-1 1-1 0 0,0-1 0 0 0,-5 10 0 0 0,0-2 112 0 0,-1-1 0 0 0,-17 22-1 0 0,21-31-83 0 0,0 1 0 0 0,-1-1 0 0 0,0 0 0 0 0,0 0 0 0 0,-1-1 0 0 0,1 0 0 0 0,-12 7-1 0 0,14-11-31 0 0,0 1-1 0 0,-1 0 0 0 0,1-1 0 0 0,-1 0 0 0 0,0 0 0 0 0,1-1 0 0 0,-1 1 0 0 0,0-1 0 0 0,1 0 0 0 0,-8-1 0 0 0,11 1-68 0 0,-1 0 0 0 0,1 0-1 0 0,0 0 1 0 0,-1 0-1 0 0,1-1 1 0 0,-1 1 0 0 0,1 0-1 0 0,-1-1 1 0 0,1 1-1 0 0,0-1 1 0 0,-1 0 0 0 0,1 1-1 0 0,0-1 1 0 0,0 0-1 0 0,0 0 1 0 0,-1 0 0 0 0,1 0-1 0 0,0 0 1 0 0,0 0-1 0 0,0 0 1 0 0,0 0 0 0 0,1 0-1 0 0,-1-1 1 0 0,0 1-1 0 0,0 0 1 0 0,1 0 0 0 0,-1-1-1 0 0,1 1 1 0 0,-1 0-1 0 0,1-1 1 0 0,-1 1 0 0 0,1-1-1 0 0,0 1 1 0 0,0-1-1 0 0,0 1 1 0 0,0-1 0 0 0,0-1-1 0 0,0 1-342 0 0,1-1-1 0 0,0 1 0 0 0,0-1 1 0 0,0 1-1 0 0,0-1 1 0 0,0 1-1 0 0,0 0 1 0 0,2-3-1 0 0,8-10-5300 0 0,0 2-1362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8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9 241 13680 0 0,'20'0'1480'0'0,"-16"-1"-1121"0"0,-1-1 0 0 0,1 1 0 0 0,-1 0 0 0 0,1-1 0 0 0,-1 0 0 0 0,0 0 0 0 0,1 0 0 0 0,-1 0 0 0 0,0 0 0 0 0,0-1 1 0 0,-1 1-1 0 0,1-1 0 0 0,0 0 0 0 0,3-5 0 0 0,1-1 300 0 0,-1-1 1 0 0,0 0-1 0 0,8-18 0 0 0,-8 15-293 0 0,-1 2-87 0 0,0 1-1 0 0,-1-2 0 0 0,6-21 0 0 0,-10 30-232 0 0,1 0-1 0 0,-1 0 1 0 0,0 0-1 0 0,0 1 1 0 0,0-1-1 0 0,0 0 1 0 0,0 0-1 0 0,0 0 1 0 0,-1 0-1 0 0,0 1 1 0 0,1-1-1 0 0,-1 0 1 0 0,0 0-1 0 0,0 1 1 0 0,-1-1-1 0 0,1 1 1 0 0,0-1-1 0 0,-1 1 1 0 0,0-1-1 0 0,1 1 1 0 0,-5-4-1 0 0,5 5-18 0 0,1 1-1 0 0,-1-1 1 0 0,0 1-1 0 0,0-1 1 0 0,1 1 0 0 0,-1 0-1 0 0,0-1 1 0 0,0 1-1 0 0,0 0 1 0 0,0-1-1 0 0,0 1 1 0 0,1 0-1 0 0,-1 0 1 0 0,0 0 0 0 0,0 0-1 0 0,0 0 1 0 0,0 0-1 0 0,0 0 1 0 0,0 0-1 0 0,-1 0 1 0 0,-1 1 30 0 0,0 0 0 0 0,1 0 0 0 0,-1 0-1 0 0,1 0 1 0 0,-1 1 0 0 0,1-1 0 0 0,-3 2 0 0 0,0 1 33 0 0,0 0 0 0 0,1 1 0 0 0,-1-1-1 0 0,1 1 1 0 0,-7 8 0 0 0,4-3-27 0 0,1 1 1 0 0,-1 0-1 0 0,2 0 0 0 0,-1 1 1 0 0,2 0-1 0 0,-6 19 0 0 0,9-28-58 0 0,1 0-1 0 0,-1 1 1 0 0,1-1-1 0 0,-1 0 0 0 0,1 1 1 0 0,0-1-1 0 0,1 0 1 0 0,-1 0-1 0 0,1 1 0 0 0,-1-1 1 0 0,1 0-1 0 0,0 0 1 0 0,0 0-1 0 0,0 0 1 0 0,0 0-1 0 0,1 0 0 0 0,0 0 1 0 0,-1 0-1 0 0,1 0 1 0 0,0 0-1 0 0,0-1 0 0 0,0 1 1 0 0,1-1-1 0 0,-1 0 1 0 0,0 0-1 0 0,1 1 0 0 0,0-2 1 0 0,-1 1-1 0 0,1 0 1 0 0,4 2-1 0 0,-1-1-159 0 0,1-1 1 0 0,-1 1-1 0 0,1-1 0 0 0,-1 0 1 0 0,1-1-1 0 0,7 1 0 0 0,0 0-2159 0 0,26-2-1 0 0,-18-2-5872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107 621 7832 0 0,'0'0'356'0'0,"-12"-2"136"0"0,9 0-1 0 0,-1 0 0 0 0,1 0 0 0 0,0-1 0 0 0,1 1 0 0 0,-1-1 0 0 0,0 1 0 0 0,1-1 0 0 0,-1 0 0 0 0,1 0 0 0 0,0 0 0 0 0,0 0 0 0 0,0 0 0 0 0,-1-4 0 0 0,-1-3 1308 0 0,0 0 0 0 0,0 0 0 0 0,-3-15 0 0 0,7 22-1726 0 0,-14-56 1215 0 0,-9-101 0 0 0,22 142-1142 0 0,0 0 0 0 0,2 0 1 0 0,0 0-1 0 0,1-1 0 0 0,0 1 0 0 0,2 0 0 0 0,0 1 1 0 0,1-1-1 0 0,1 1 0 0 0,8-18 0 0 0,-10 29-111 0 0,-1 0 0 0 0,1 0-1 0 0,0 0 1 0 0,0 1 0 0 0,0 0-1 0 0,1 0 1 0 0,0 0 0 0 0,0 0-1 0 0,0 1 1 0 0,1 0 0 0 0,-1 0-1 0 0,1 0 1 0 0,0 1 0 0 0,0 0 0 0 0,0 0-1 0 0,1 0 1 0 0,-1 1 0 0 0,8-2-1 0 0,-9 3-33 0 0,1 0-1 0 0,-1 0 1 0 0,0 1-1 0 0,1-1 1 0 0,-1 1 0 0 0,0 1-1 0 0,1-1 1 0 0,-1 1-1 0 0,0 0 1 0 0,0 0-1 0 0,0 0 1 0 0,1 1-1 0 0,-1 0 1 0 0,0 0-1 0 0,-1 0 1 0 0,1 0-1 0 0,0 1 1 0 0,-1 0-1 0 0,1 0 1 0 0,-1 0 0 0 0,0 1-1 0 0,0-1 1 0 0,4 6-1 0 0,-3-3-4 0 0,-1 0 0 0 0,0 0 0 0 0,-1 0 0 0 0,0 1 0 0 0,0-1 1 0 0,0 1-1 0 0,-1 0 0 0 0,3 8 0 0 0,-1 6-901 0 0,4 29 1 0 0,-6-22-1201 0 0,-4 0-3746 0 0,-1-1-1860 0 0</inkml:trace>
  <inkml:trace contextRef="#ctx0" brushRef="#br0" timeOffset="1">82 376 9672 0 0,'-14'-4'10418'0'0,"21"8"-8710"0"0,0-2-1382 0 0,-1 1-1 0 0,0-2 1 0 0,0 1-1 0 0,0 0 1 0 0,7 0 0 0 0,24 6-220 0 0,13 10-2325 0 0,-30-11 947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73 6680 0 0,'-2'-1'106'0'0,"-1"0"0"0"0,0 0-1 0 0,0 0 1 0 0,1 0 0 0 0,-1-1 0 0 0,1 1 0 0 0,-1-1 0 0 0,1 0 0 0 0,0 1 0 0 0,-1-1 0 0 0,1 0-1 0 0,0-1 1 0 0,-2-2 0 0 0,-7-6 476 0 0,-31-20 4882 0 0,40 30-4949 0 0,1 0 0 0 0,-1 0 0 0 0,1 1 0 0 0,-1-1 0 0 0,1 1 0 0 0,-1 0 0 0 0,0-1 0 0 0,1 1 0 0 0,-3 0 0 0 0,2 1-333 0 0,-1 0 1 0 0,1 0-1 0 0,0 1 0 0 0,0-1 1 0 0,0 1-1 0 0,0-1 0 0 0,0 1 1 0 0,0 0-1 0 0,0 0 0 0 0,1 0 0 0 0,-1 0 1 0 0,0 0-1 0 0,1 0 0 0 0,0 1 1 0 0,0-1-1 0 0,-2 4 0 0 0,-2 4 33 0 0,1 0 0 0 0,-4 18 0 0 0,5-19-133 0 0,0 2-13 0 0,0-1 0 0 0,1 1 0 0 0,0 0 0 0 0,0 0 0 0 0,1 0 0 0 0,0 0 0 0 0,1 0 0 0 0,2 15 0 0 0,-2-25-67 0 0,0-1 0 0 0,0 0 0 0 0,0 1 0 0 0,0-1 0 0 0,1 0 0 0 0,-1 1 0 0 0,0-1 0 0 0,0 0 0 0 0,0 1 0 0 0,0-1 0 0 0,0 0 0 0 0,0 0 0 0 0,1 1 0 0 0,-1-1 0 0 0,0 0 0 0 0,0 0 0 0 0,1 1 0 0 0,-1-1 0 0 0,0 0 0 0 0,0 0 0 0 0,1 0 0 0 0,-1 1 0 0 0,0-1 0 0 0,0 0 0 0 0,1 0 0 0 0,-1 0 0 0 0,0 0 0 0 0,1 0 0 0 0,-1 0 0 0 0,0 1 0 0 0,1-1 0 0 0,-1 0 1 0 0,0 0-1 0 0,1 0 0 0 0,-1 0 0 0 0,0 0 0 0 0,0 0 0 0 0,1 0 0 0 0,-1 0 0 0 0,0-1 0 0 0,1 1 0 0 0,-1 0 0 0 0,0 0 0 0 0,1 0 0 0 0,-1 0 0 0 0,0 0 0 0 0,1 0 0 0 0,-1-1 0 0 0,0 1 0 0 0,0 0 0 0 0,1 0 0 0 0,-1 0 0 0 0,0-1 0 0 0,0 1 0 0 0,0 0 0 0 0,1 0 0 0 0,-1-1 0 0 0,0 1 0 0 0,18-20-202 0 0,-14 16 69 0 0,12-15-2718 0 0,14-22 0 0 0,-22 29 962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28 2304 0 0,'8'-2'8988'0'0,"-7"-6"-4940"0"0,-1 7-3910 0 0,0 0 1 0 0,0 0 0 0 0,0 1 0 0 0,0-1-1 0 0,0 0 1 0 0,0 1 0 0 0,0-1 0 0 0,0 0-1 0 0,-1 0 1 0 0,1 1 0 0 0,0-1 0 0 0,-1 0-1 0 0,1 1 1 0 0,0-1 0 0 0,-1 0-1 0 0,-1 0 18 0 0,0 0 0 0 0,0 0 0 0 0,0 1 0 0 0,0-1-1 0 0,-1 1 1 0 0,1-1 0 0 0,0 1 0 0 0,0 0-1 0 0,0 0 1 0 0,0 0 0 0 0,0 0 0 0 0,0 0 0 0 0,0 1-1 0 0,-1-1 1 0 0,1 1 0 0 0,0-1 0 0 0,0 1 0 0 0,0 0-1 0 0,0-1 1 0 0,1 1 0 0 0,-1 0 0 0 0,0 0-1 0 0,0 1 1 0 0,0-1 0 0 0,-1 2 0 0 0,-5 4 102 0 0,0 0 1 0 0,1 1 0 0 0,-13 16-1 0 0,14-16-84 0 0,-7 10 28 0 0,0 2 0 0 0,0 0 0 0 0,2 0 0 0 0,1 1 0 0 0,-12 35 0 0 0,10-20 206 0 0,2 1 1 0 0,-8 63-1 0 0,16-79-228 0 0,2 0 1 0 0,0 1-1 0 0,1-1 0 0 0,6 27 0 0 0,-5-30-47 0 0,0-9-56 0 0,-1-1 0 0 0,1 0 0 0 0,1 0 0 0 0,0 0 1 0 0,0 0-1 0 0,0-1 0 0 0,1 1 0 0 0,0-1 1 0 0,0 0-1 0 0,1 0 0 0 0,9 11 0 0 0,-10-14-31 0 0,-1 0-1 0 0,1 0 1 0 0,0-1-1 0 0,1 0 1 0 0,-1 0-1 0 0,1 0 1 0 0,-1 0-1 0 0,1 0 0 0 0,0-1 1 0 0,0 0-1 0 0,0 0 1 0 0,0 0-1 0 0,0-1 1 0 0,1 0-1 0 0,-1 0 1 0 0,0 0-1 0 0,1 0 1 0 0,-1-1-1 0 0,6 0 0 0 0,3-2 65 0 0,0 0 0 0 0,-1-1 0 0 0,26-9 0 0 0,-30 9-176 0 0,-1 1-1 0 0,1 0 0 0 0,13-2 0 0 0,-1 5-2661 0 0,-12 1 1366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7832 0 0,'3'5'156'0'0,"0"0"0"0"0,0 0 0 0 0,-1 1 0 0 0,0-1 0 0 0,0 1 0 0 0,0-1 0 0 0,1 12 0 0 0,-1 0 3760 0 0,-1 24-1 0 0,2-26 2800 0 0,-1-25-5767 0 0,0 2-815 0 0,0 0 1 0 0,0 0-1 0 0,0 0 0 0 0,1 0 1 0 0,1 0-1 0 0,-1 0 0 0 0,6-7 1 0 0,-2 4-127 0 0,1 0 1 0 0,-1 0 0 0 0,19-17-1 0 0,-10 13-36 0 0,2 1-1 0 0,0 0 1 0 0,0 1-1 0 0,40-19 1 0 0,85-28-50 0 0,-115 48-28 0 0,-31 12 109 0 0,1 0 17 0 0,0 1-1 0 0,-1-1 0 0 0,1 0 1 0 0,0 1-1 0 0,-1 0 1 0 0,1-1-1 0 0,-2 2 0 0 0,-3 3 75 0 0,0 0 0 0 0,1 1-1 0 0,0-1 1 0 0,0 1 0 0 0,0 1 0 0 0,1-1-1 0 0,0 1 1 0 0,0 0 0 0 0,1 0 0 0 0,-1 0-1 0 0,2 0 1 0 0,-1 1 0 0 0,1 0 0 0 0,0 0-1 0 0,-2 10 1 0 0,4-14-77 0 0,1 0-1 0 0,0 0 1 0 0,0 1-1 0 0,0-1 1 0 0,0 0-1 0 0,0 0 1 0 0,1 0 0 0 0,0 0-1 0 0,0 0 1 0 0,0 0-1 0 0,0 0 1 0 0,1 0-1 0 0,0 0 1 0 0,-1 0-1 0 0,2-1 1 0 0,-1 1-1 0 0,0-1 1 0 0,0 1-1 0 0,1-1 1 0 0,0 0 0 0 0,0 0-1 0 0,0 0 1 0 0,0 0-1 0 0,0-1 1 0 0,0 1-1 0 0,1-1 1 0 0,-1 0-1 0 0,1 0 1 0 0,0 0-1 0 0,0-1 1 0 0,6 3-1 0 0,11 1-2183 0 0,37 5-1 0 0,-27-8-6306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1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10592 0 0,'-2'1'6466'0'0,"-1"7"-5937"0"0,1 0 1 0 0,-1-1-1 0 0,1 1 0 0 0,0 0 0 0 0,1 0 0 0 0,0 0 0 0 0,0 11 1 0 0,-2 9 57 0 0,-51 339 1053 0 0,52-353-1674 0 0,0 4 71 0 0,-2 24 0 0 0,4-38-69 0 0,0 0 1 0 0,0-1-1 0 0,1 1 1 0 0,-1 0-1 0 0,1-1 1 0 0,-1 1-1 0 0,1 0 1 0 0,0-1-1 0 0,1 1 1 0 0,-1-1-1 0 0,0 0 1 0 0,1 1-1 0 0,2 3 1 0 0,-3-7-94 0 0,-1 1-1 0 0,1 0 1 0 0,0 0 0 0 0,-1-1-1 0 0,1 1 1 0 0,0 0 0 0 0,0-1-1 0 0,0 1 1 0 0,-1-1 0 0 0,1 1-1 0 0,0-1 1 0 0,0 1 0 0 0,0-1-1 0 0,0 0 1 0 0,0 1 0 0 0,0-1-1 0 0,0 0 1 0 0,1 1 0 0 0,9-4-7380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10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21191 0 0,'0'9'1027'0'0,"-2"29"-501"0"0,-2 1 0 0 0,-12 56 0 0 0,7-52 128 0 0,-15 75 232 0 0,-21 145 1393 0 0,42-243-2315 0 0,2 1-1 0 0,0-1 1 0 0,5 37-1 0 0,-3-50-88 0 0,0 0-1 0 0,1 0 1 0 0,0-1 0 0 0,0 1-1 0 0,0-1 1 0 0,6 9-1 0 0,-6-11-30 0 0,0-1 0 0 0,0 0-1 0 0,1 0 1 0 0,-1 0 0 0 0,1 0 0 0 0,0 0-1 0 0,0 0 1 0 0,0-1 0 0 0,0 1-1 0 0,0-1 1 0 0,1 0 0 0 0,3 2-1 0 0,8 1-8714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0 466 2760 0 0,'20'-1'615'0'0,"-17"-3"-303"0"0,-3 4-280 0 0,0 0-1 0 0,0-1 0 0 0,0 1 1 0 0,0 0-1 0 0,0 0 1 0 0,0 0-1 0 0,1 0 1 0 0,-1 0-1 0 0,0 0 1 0 0,0-1-1 0 0,0 1 0 0 0,0 0 1 0 0,0 0-1 0 0,0 0 1 0 0,0 0-1 0 0,0 0 1 0 0,0 0-1 0 0,1 0 1 0 0,-1 0-1 0 0,0 0 0 0 0,0-1 1 0 0,0 1-1 0 0,0 0 1 0 0,0 0-1 0 0,0 0 1 0 0,1 0-1 0 0,-1 0 1 0 0,0 0-1 0 0,0 0 0 0 0,0 0 1 0 0,0 0-1 0 0,0 0 1 0 0,0 0-1 0 0,1 0 1 0 0,-1 0-1 0 0,0 0 1 0 0,0 0-1 0 0,0 0 1 0 0,0 0-1 0 0,0 0 0 0 0,1 0 1 0 0,-1 0 34 0 0,0 0 0 0 0,-1 0 1 0 0,1 0-1 0 0,0 0 0 0 0,0 0 1 0 0,0 0-1 0 0,0 0 0 0 0,0 0 1 0 0,0-1-1 0 0,0 1 0 0 0,0 0 1 0 0,-1 0-1 0 0,1 0 0 0 0,0 0 1 0 0,0 0-1 0 0,0 0 0 0 0,0-1 1 0 0,0 1-1 0 0,0 0 0 0 0,0 0 1 0 0,0 0-1 0 0,0 0 0 0 0,0 0 1 0 0,0-1-1 0 0,0 1 0 0 0,0 0 0 0 0,0 0 1 0 0,0 0-1 0 0,0 0 0 0 0,0-1 1 0 0,0 1-1 0 0,0 0 0 0 0,0 0 1 0 0,0 0-1 0 0,0 0 0 0 0,1 0 1 0 0,-1 0-1 0 0,0-1 0 0 0,0 1 1 0 0,0 0-1 0 0,0 0 0 0 0,0 0 1 0 0,0 0-1 0 0,0 0 0 0 0,0 0 1 0 0,1 0-1 0 0,-1 0 0 0 0,0-1 1 0 0,0 1-1 0 0,0 0 0 0 0,1 0 0 0 0,6-8 4574 0 0,-4 5-4386 0 0,0 1 0 0 0,0 0 0 0 0,0 0 1 0 0,1 0-1 0 0,-1 0 0 0 0,1 1 0 0 0,0-1 0 0 0,-1 1 1 0 0,1 0-1 0 0,0 0 0 0 0,0 0 0 0 0,0 1 1 0 0,-1 0-1 0 0,9-1 0 0 0,15-2 404 0 0,-13 1-562 0 0,0 1 0 0 0,1 1 0 0 0,-1 0 0 0 0,23 3 0 0 0,25 3 52 0 0,29 5 215 0 0,-3-4 120 0 0,-14-1-53 0 0,-11 0-144 0 0,22 4-54 0 0,-36-2-104 0 0,0-2 0 0 0,59 0 0 0 0,100-11 253 0 0,-189 4-344 0 0,201-22 291 0 0,-168 16-277 0 0,-16 2 3 0 0,13-2 4 0 0,55 0 1 0 0,74 1-49 0 0,-43-8-7 0 0,66-5 112 0 0,-151 15-104 0 0,29 0-12 0 0,-62 4 1 0 0,37 0 0 0 0,98 11 0 0 0,116 17 28 0 0,2-23 410 0 0,-195-4-716 0 0,63-2 146 0 0,54-2 190 0 0,44-2 31 0 0,293-6 361 0 0,-412 11-340 0 0,142-3 151 0 0,-138-2-178 0 0,118 0 149 0 0,-91 2-40 0 0,66 2 64 0 0,-85 6-174 0 0,57 2-31 0 0,80 3 13 0 0,-216-5-64 0 0,40 2 0 0 0,187 16 56 0 0,3 1 112 0 0,-26-5 218 0 0,-26-1-262 0 0,-121-12-105 0 0,247 2 36 0 0,-230-12-18 0 0,183-11 110 0 0,-156 4-147 0 0,108-11 0 0 0,-10-4 44 0 0,-96 11-24 0 0,12-7 35 0 0,33-3 37 0 0,-36 5-77 0 0,78-4-17 0 0,-188 22 2 0 0,415-6 0 0 0,-398 10 0 0 0,144 0 0 0 0,6-1 0 0 0,146 9 0 0 0,-94-18-24 0 0,-182-2 24 0 0,-44 4 0 0 0,196-16 64 0 0,-136 14-64 0 0,-3 2 0 0 0,-40 6 0 0 0,71-4 64 0 0,-80 4-65 0 0,-35 1 7 0 0,22-2 0 0 0,-2 1 154 0 0,-18 1-35 0 0,-11 1 17 0 0,-8-1-123 0 0,1 0 1 0 0,0 0 0 0 0,0-1 0 0 0,-1 1 0 0 0,1-1 0 0 0,0 0 0 0 0,0 1 0 0 0,0-1 0 0 0,0 0 0 0 0,-1 0-1 0 0,1 0 1 0 0,3-1 0 0 0,-4 1-7 0 0,0 0-1 0 0,-1 0 1 0 0,1-1 0 0 0,0 1-1 0 0,0-1 1 0 0,0 1-1 0 0,0 0 1 0 0,0-1-1 0 0,-1 1 1 0 0,1-1 0 0 0,0 0-1 0 0,0 1 1 0 0,-1-1-1 0 0,1 1 1 0 0,0-1-1 0 0,-1 0 1 0 0,1 0 0 0 0,-1 1-1 0 0,1-1 1 0 0,0-2-1 0 0,0 1 5 0 0,-1 0 0 0 0,0-1 0 0 0,1 1 0 0 0,-1 0 0 0 0,0-1-1 0 0,0 1 1 0 0,0-1 0 0 0,-1 1 0 0 0,1 0 0 0 0,-1-1 0 0 0,1 1 0 0 0,-1 0-1 0 0,-1-5 1 0 0,-7-8 68 0 0,-1-1 0 0 0,0 1 0 0 0,-1 1-1 0 0,-16-17 1 0 0,1 6-77 0 0,-32-25-1 0 0,34 29 40 0 0,14 12 2 0 0,-1 1 1 0 0,1 0 0 0 0,-1 0 0 0 0,-16-8 0 0 0,26 16-50 0 0,1 0 1 0 0,0 0-1 0 0,0 0 0 0 0,-1-1 1 0 0,1 1-1 0 0,0 0 1 0 0,-1 0-1 0 0,1 0 1 0 0,0 0-1 0 0,-1 0 0 0 0,1 0 1 0 0,0 0-1 0 0,-1 0 1 0 0,1 0-1 0 0,0 0 0 0 0,-1 0 1 0 0,1 0-1 0 0,-1 0 1 0 0,1 0-1 0 0,0 0 0 0 0,-1 0 1 0 0,1 0-1 0 0,0 0 1 0 0,0 1-1 0 0,-1-1 0 0 0,1 0 1 0 0,0 0-1 0 0,-1 0 1 0 0,1 1-1 0 0,0-1 0 0 0,0 0 1 0 0,-1 0-1 0 0,1 1 1 0 0,0-1-1 0 0,0 0 0 0 0,-1 0 1 0 0,1 1-1 0 0,0-1 1 0 0,0 0-1 0 0,0 1 1 0 0,-2 9-5 0 0,3-5 1 0 0,1 0 0 0 0,0 1-1 0 0,0-1 1 0 0,0 0 0 0 0,0-1-1 0 0,1 1 1 0 0,5 7 0 0 0,27 29-32 0 0,-25-30 32 0 0,1-1 3 0 0,0 0 0 0 0,1 0 0 0 0,1-1 0 0 0,14 7 0 0 0,-15-8 0 0 0,0-2 0 0 0,1 0 0 0 0,-1 0 0 0 0,1-1 0 0 0,15 3 0 0 0,-13-3 0 0 0,10 1 192 0 0,-29-6-180 0 0,1 0 0 0 0,-1 1 0 0 0,1 0 0 0 0,0 0 0 0 0,-1 0 1 0 0,1 0-1 0 0,-6 3 0 0 0,-15 5 19 0 0,-90 23-31 0 0,70-19-12 0 0,5-1-118 0 0,-41 11-2854 0 0,67-21 1476 0 0,1-4-18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37 3224 0 0,'0'-12'465'0'0,"0"11"-244"0"0,0 0 1 0 0,0 1-1 0 0,0-1 1 0 0,1 0-1 0 0,-1 1 1 0 0,0-1-1 0 0,0 1 1 0 0,1-1-1 0 0,-1 0 1 0 0,0 1-1 0 0,5-6 4999 0 0,-4 0-4960 0 0,-3 1 427 0 0,1 4-606 0 0,-11 5 6 0 0,8-2-64 0 0,0 0 0 0 0,0 1 0 0 0,0-1 0 0 0,0 1 0 0 0,0 0 0 0 0,0 0 0 0 0,1 0 0 0 0,0 0 0 0 0,-1 0 0 0 0,-2 6 0 0 0,-8 5 163 0 0,-26 21 0 0 0,5-4 66 0 0,-65 56 628 0 0,58-55-450 0 0,28-21-180 0 0,-17 14 1 0 0,2 0 1014 0 0,-63 41 0 0 0,26-19 1254 0 0,66-47-2469 0 0,-1 0 0 0 0,0 1 0 0 0,1-1 1 0 0,-1 1-1 0 0,1-1 0 0 0,-1 1 0 0 0,0-1 0 0 0,1 1 1 0 0,-1-1-1 0 0,1 1 0 0 0,-1-1 0 0 0,1 1 0 0 0,0 0 1 0 0,-1-1-1 0 0,1 1 0 0 0,0 0 0 0 0,-1 0 0 0 0,1-1 1 0 0,0 1-1 0 0,0 0 0 0 0,0 0 0 0 0,-1-1 0 0 0,1 2 1 0 0,1-1-26 0 0,-1-1 1 0 0,0 1-1 0 0,1 0 1 0 0,-1-1-1 0 0,0 1 1 0 0,1 0-1 0 0,-1-1 1 0 0,1 1-1 0 0,-1-1 1 0 0,1 1-1 0 0,0-1 1 0 0,-1 1 0 0 0,1-1-1 0 0,-1 0 1 0 0,1 1-1 0 0,0-1 1 0 0,-1 0-1 0 0,1 1 1 0 0,1-1-1 0 0,4 2 2 0 0,0 0 0 0 0,0-1 0 0 0,0 0 0 0 0,9 1 0 0 0,22 0-100 0 0,-1-1-319 0 0,0 2 1 0 0,-1 2-1 0 0,1 1 0 0 0,42 13 0 0 0,-55-12-661 0 0,-2-1-46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0 394 9504 0 0,'4'-3'858'0'0,"2"-1"-593"0"0,-5 4-244 0 0,-1 0-1 0 0,0 0 1 0 0,0 0 0 0 0,0 0-1 0 0,1 0 1 0 0,-1 0-1 0 0,0 0 1 0 0,0 0 0 0 0,1 0-1 0 0,-1-1 1 0 0,0 1-1 0 0,0 0 1 0 0,0 0 0 0 0,0 0-1 0 0,1 0 1 0 0,-1 0-1 0 0,0-1 1 0 0,0 1-1 0 0,0 0 1 0 0,0 0 0 0 0,1 0-1 0 0,-1-1 1 0 0,0 1-1 0 0,0 0 1 0 0,0 0 0 0 0,0 0-1 0 0,0-1 1 0 0,0 1-1 0 0,0 0 1 0 0,0 0 0 0 0,0 0-1 0 0,0-1 1 0 0,0 1-1 0 0,0 0 1 0 0,0 0-1 0 0,0-1 1 0 0,0 1 0 0 0,0 0-1 0 0,0 0 1 0 0,0-1-1 0 0,0 1 1 0 0,0 0 0 0 0,-2-19 788 0 0,2 17-774 0 0,-1 0-1 0 0,1 0 0 0 0,0 0 0 0 0,-1 1 0 0 0,0-1 1 0 0,1 0-1 0 0,-1 0 0 0 0,-1-2 0 0 0,1 4 384 0 0,-4-7 631 0 0,9-4 1575 0 0,-3 10-2568 0 0,-1 1 1 0 0,0-1-1 0 0,0 0 0 0 0,1 0 0 0 0,-1 1 1 0 0,0-1-1 0 0,1 0 0 0 0,-1 0 1 0 0,0 1-1 0 0,1-1 0 0 0,-1 0 0 0 0,1 1 1 0 0,0-1-1 0 0,-1 1 0 0 0,1-1 1 0 0,-1 1-1 0 0,2-1 0 0 0,-1 0 329 0 0,18-2 223 0 0,-17 3-568 0 0,22 0 193 0 0,1 0 0 0 0,-1 2-1 0 0,38 7 1 0 0,-15-1-148 0 0,8 1 27 0 0,60 11-3 0 0,-47-11 54 0 0,-1-3 116 0 0,-14-3-62 0 0,117 11 628 0 0,-114-11-563 0 0,-1 0 107 0 0,98-6-1 0 0,-6-6-86 0 0,-63 2-244 0 0,108-16 94 0 0,-43 8-107 0 0,-66 8-26 0 0,-55 6 5 0 0,31 1 0 0 0,-17 1-8 0 0,77 5-16 0 0,-48-7 20 0 0,154 7 96 0 0,-160-1 20 0 0,81-6 0 0 0,24 0 158 0 0,-118 4-262 0 0,41 2 2 0 0,43 3-23 0 0,18-2 217 0 0,82 10-179 0 0,-113-16 8 0 0,13 0 68 0 0,128 6 149 0 0,-8 0-26 0 0,2-1-123 0 0,10 1 6 0 0,-61 1-132 0 0,-64-4 13 0 0,133 4 41 0 0,-171-10-53 0 0,104 5 0 0 0,-48 7 1 0 0,-112-8 9 0 0,8 2 35 0 0,159 3-37 0 0,447-8 184 0 0,-475-6-192 0 0,32 2 60 0 0,-180 4-56 0 0,57-3-4 0 0,65-2 0 0 0,-132 7 0 0 0,148-5 0 0 0,-21-9 0 0 0,63 0 57 0 0,-163 12-50 0 0,91-7-7 0 0,79-2 0 0 0,-79 0 0 0 0,-63 3 0 0 0,128-17 474 0 0,-175 20-444 0 0,144-26-297 0 0,-55 10 110 0 0,75-18 349 0 0,-54 9-129 0 0,-21 6-54 0 0,141-24 151 0 0,-1 19-210 0 0,33-8-202 0 0,-244 33 287 0 0,1 3 0 0 0,86 8 0 0 0,-61 6 67 0 0,-24-3-7 0 0,37-2-415 0 0,4 3 216 0 0,-2 4 466 0 0,26 5-308 0 0,-103-16 4 0 0,288 56-221 0 0,-129-24 244 0 0,-157-32-81 0 0,0 0 0 0 0,29 0 0 0 0,-35-3 0 0 0,127 5 0 0 0,27 8 0 0 0,-90-13 0 0 0,-42-2 0 0 0,-16-1-17 0 0,-15 1-51 0 0,-1 1 0 0 0,0-1 0 0 0,11 1 0 0 0,-10 1 76 0 0,1-1-1 0 0,-1 0 1 0 0,0-1 0 0 0,0 0-1 0 0,0 0 1 0 0,0 0 0 0 0,13-5-1 0 0,-4 3 124 0 0,-14 4-116 0 0,1-2 0 0 0,-1 1 0 0 0,1 0 0 0 0,-1 0 0 0 0,1-1 0 0 0,4-1 0 0 0,-6 2 65 0 0,-1 0-75 0 0,1 0-1 0 0,-1 0 0 0 0,1-1 1 0 0,-1 1-1 0 0,1 0 0 0 0,-1 0 1 0 0,1 0-1 0 0,-1-1 1 0 0,0 1-1 0 0,1 0 0 0 0,-1 0 1 0 0,1-1-1 0 0,-1 1 0 0 0,0 0 1 0 0,1-1-1 0 0,-1 1 1 0 0,0 0-1 0 0,1-1 0 0 0,-1 1 1 0 0,0-1-1 0 0,0 1 0 0 0,0 0 1 0 0,1-1-1 0 0,-1 1 1 0 0,0-1-1 0 0,0 1 0 0 0,0-2 1 0 0,2-10 32 0 0,-4 7-10 0 0,0 0 0 0 0,0 1-1 0 0,0-1 1 0 0,-1 0 0 0 0,0 1-1 0 0,0-1 1 0 0,-5-6 0 0 0,5 8-6 0 0,-7-8 29 0 0,0 0 0 0 0,-1 1 0 0 0,-17-13 0 0 0,-4-4 63 0 0,30 26-100 0 0,-20-20 191 0 0,-45-32-1 0 0,64 51-94 0 0,0 1 1 0 0,0-1-1 0 0,0 0 0 0 0,0 1 0 0 0,0 0 0 0 0,-1 0 0 0 0,1 0 1 0 0,-5-1-1 0 0,8 2-20 0 0,0 3-85 0 0,0 1-1 0 0,0-1 1 0 0,0 1-1 0 0,0-1 1 0 0,1 0-1 0 0,-1 1 1 0 0,1-1-1 0 0,0 1 1 0 0,0-1-1 0 0,0 0 1 0 0,1 0-1 0 0,-1 0 1 0 0,1 0-1 0 0,-1 0 1 0 0,1 0-1 0 0,0 0 1 0 0,0 0-1 0 0,1-1 1 0 0,-1 1 0 0 0,0-1-1 0 0,1 0 1 0 0,0 1-1 0 0,-1-1 1 0 0,6 2-1 0 0,2 3-3 0 0,0-1 0 0 0,0 0 0 0 0,1 0 0 0 0,0-1 0 0 0,0-1 0 0 0,22 6 0 0 0,-28-9 1 0 0,4 1 10 0 0,0 0-1 0 0,0-1 1 0 0,0 0-1 0 0,0-1 1 0 0,17-1-1 0 0,-5 4 65 0 0,-21-1-63 0 0,-1-1-1 0 0,1 1 1 0 0,-1 0 0 0 0,0-1 0 0 0,0 1 0 0 0,1-1 0 0 0,-1 1 0 0 0,-2 2-1 0 0,-8 7 10 0 0,-1-1-1 0 0,0 1 0 0 0,0-2 0 0 0,-1 0 0 0 0,-16 9 0 0 0,-2 1-2 0 0,25-14-17 0 0,-87 53 104 0 0,74-47-76 0 0,0-2 1 0 0,-1 0-1 0 0,-22 7 1 0 0,-22 3-106 0 0,58-17-507 0 0,1 0-1 0 0,0 1 1 0 0,-1 0 0 0 0,1-1 0 0 0,0 2-1 0 0,0-1 1 0 0,1 1 0 0 0,-1-1-1 0 0,-5 7 1 0 0,1 1-1100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9 3224 0 0,'0'0'9694'0'0,"-13"-6"-8134"0"0,11 5-1477 0 0,0 1-1 0 0,0-1 0 0 0,0 1 0 0 0,0 0 1 0 0,0 0-1 0 0,0 0 0 0 0,0 0 1 0 0,-1 0-1 0 0,1 0 0 0 0,0 0 1 0 0,0 1-1 0 0,0-1 0 0 0,0 1 1 0 0,0-1-1 0 0,0 1 0 0 0,0 0 1 0 0,0 0-1 0 0,-2 1 0 0 0,-34 21 800 0 0,37-21-863 0 0,-63 49 1213 0 0,19-6-392 0 0,9-10-280 0 0,17-16-166 0 0,-22 27-1 0 0,8-8-42 0 0,25-29-188 0 0,-28 31 783 0 0,34-37-881 0 0,0 0 0 0 0,0 0 0 0 0,0 0-1 0 0,1 0 1 0 0,-1 0 0 0 0,1 0 0 0 0,-1 0-1 0 0,1 1 1 0 0,0-1 0 0 0,0 0 0 0 0,0 7-1 0 0,1-1 73 0 0,-1-8-120 0 0,1 0 0 0 0,0 0 0 0 0,0 0 0 0 0,0 0 0 0 0,0 0 0 0 0,0 0 0 0 0,0 0-1 0 0,0 0 1 0 0,1 0 0 0 0,-1 0 0 0 0,0 0 0 0 0,1 2 0 0 0,0-3-8 0 0,0 1-1 0 0,-1 0 1 0 0,1-1-1 0 0,0 1 1 0 0,0-1-1 0 0,0 1 1 0 0,0-1-1 0 0,0 1 1 0 0,0-1-1 0 0,0 0 1 0 0,0 0-1 0 0,0 1 1 0 0,0-1-1 0 0,0 0 1 0 0,0 0-1 0 0,1 0 1 0 0,9 1 24 0 0,0-1 1 0 0,0-1 0 0 0,-1 0-1 0 0,1-1 1 0 0,0 1 0 0 0,10-5-1 0 0,25-3 78 0 0,78-2-59 0 0,-105 11-590 0 0,0 1-1 0 0,1 1 1 0 0,-1 0 0 0 0,29 8-1 0 0,-23-2-1405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3610.png"/><Relationship Id="rId42" Type="http://schemas.openxmlformats.org/officeDocument/2006/relationships/customXml" Target="../ink/ink21.xml"/><Relationship Id="rId47" Type="http://schemas.openxmlformats.org/officeDocument/2006/relationships/image" Target="../media/image4910.png"/><Relationship Id="rId63" Type="http://schemas.openxmlformats.org/officeDocument/2006/relationships/image" Target="../media/image570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07" Type="http://schemas.openxmlformats.org/officeDocument/2006/relationships/image" Target="../media/image522.png"/><Relationship Id="rId11" Type="http://schemas.openxmlformats.org/officeDocument/2006/relationships/image" Target="../media/image3110.png"/><Relationship Id="rId32" Type="http://schemas.openxmlformats.org/officeDocument/2006/relationships/customXml" Target="../ink/ink16.xml"/><Relationship Id="rId37" Type="http://schemas.openxmlformats.org/officeDocument/2006/relationships/image" Target="../media/image4410.png"/><Relationship Id="rId53" Type="http://schemas.openxmlformats.org/officeDocument/2006/relationships/image" Target="../media/image5210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650.png"/><Relationship Id="rId102" Type="http://schemas.openxmlformats.org/officeDocument/2006/relationships/customXml" Target="../ink/ink48.xml"/><Relationship Id="rId5" Type="http://schemas.openxmlformats.org/officeDocument/2006/relationships/image" Target="../media/image2810.png"/><Relationship Id="rId95" Type="http://schemas.openxmlformats.org/officeDocument/2006/relationships/image" Target="../media/image516.png"/><Relationship Id="rId22" Type="http://schemas.openxmlformats.org/officeDocument/2006/relationships/customXml" Target="../ink/ink11.xml"/><Relationship Id="rId27" Type="http://schemas.openxmlformats.org/officeDocument/2006/relationships/image" Target="../media/image3910.png"/><Relationship Id="rId43" Type="http://schemas.openxmlformats.org/officeDocument/2006/relationships/image" Target="../media/image4710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600.png"/><Relationship Id="rId80" Type="http://schemas.openxmlformats.org/officeDocument/2006/relationships/customXml" Target="../ink/ink40.xml"/><Relationship Id="rId85" Type="http://schemas.openxmlformats.org/officeDocument/2006/relationships/image" Target="../media/image680.png"/><Relationship Id="rId12" Type="http://schemas.openxmlformats.org/officeDocument/2006/relationships/customXml" Target="../ink/ink6.xml"/><Relationship Id="rId17" Type="http://schemas.openxmlformats.org/officeDocument/2006/relationships/image" Target="../media/image3410.png"/><Relationship Id="rId33" Type="http://schemas.openxmlformats.org/officeDocument/2006/relationships/image" Target="../media/image4210.png"/><Relationship Id="rId38" Type="http://schemas.openxmlformats.org/officeDocument/2006/relationships/customXml" Target="../ink/ink19.xml"/><Relationship Id="rId59" Type="http://schemas.openxmlformats.org/officeDocument/2006/relationships/image" Target="../media/image550.png"/><Relationship Id="rId103" Type="http://schemas.openxmlformats.org/officeDocument/2006/relationships/image" Target="../media/image520.png"/><Relationship Id="rId108" Type="http://schemas.openxmlformats.org/officeDocument/2006/relationships/customXml" Target="../ink/ink51.xml"/><Relationship Id="rId20" Type="http://schemas.openxmlformats.org/officeDocument/2006/relationships/customXml" Target="../ink/ink10.xml"/><Relationship Id="rId41" Type="http://schemas.openxmlformats.org/officeDocument/2006/relationships/image" Target="../media/image461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630.png"/><Relationship Id="rId83" Type="http://schemas.openxmlformats.org/officeDocument/2006/relationships/image" Target="../media/image670.png"/><Relationship Id="rId88" Type="http://schemas.openxmlformats.org/officeDocument/2006/relationships/customXml" Target="../ink/ink44.xml"/><Relationship Id="rId96" Type="http://schemas.openxmlformats.org/officeDocument/2006/relationships/customXml" Target="../ink/ink45.xml"/><Relationship Id="rId111" Type="http://schemas.openxmlformats.org/officeDocument/2006/relationships/image" Target="../media/image5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3310.png"/><Relationship Id="rId23" Type="http://schemas.openxmlformats.org/officeDocument/2006/relationships/image" Target="../media/image371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5010.png"/><Relationship Id="rId57" Type="http://schemas.openxmlformats.org/officeDocument/2006/relationships/image" Target="../media/image540.png"/><Relationship Id="rId106" Type="http://schemas.openxmlformats.org/officeDocument/2006/relationships/customXml" Target="../ink/ink50.xml"/><Relationship Id="rId10" Type="http://schemas.openxmlformats.org/officeDocument/2006/relationships/customXml" Target="../ink/ink5.xml"/><Relationship Id="rId31" Type="http://schemas.openxmlformats.org/officeDocument/2006/relationships/image" Target="../media/image4110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580.png"/><Relationship Id="rId73" Type="http://schemas.openxmlformats.org/officeDocument/2006/relationships/image" Target="../media/image620.png"/><Relationship Id="rId78" Type="http://schemas.openxmlformats.org/officeDocument/2006/relationships/customXml" Target="../ink/ink39.xml"/><Relationship Id="rId81" Type="http://schemas.openxmlformats.org/officeDocument/2006/relationships/image" Target="../media/image660.png"/><Relationship Id="rId86" Type="http://schemas.openxmlformats.org/officeDocument/2006/relationships/customXml" Target="../ink/ink43.xml"/><Relationship Id="rId99" Type="http://schemas.openxmlformats.org/officeDocument/2006/relationships/image" Target="../media/image518.png"/><Relationship Id="rId101" Type="http://schemas.openxmlformats.org/officeDocument/2006/relationships/image" Target="../media/image519.png"/><Relationship Id="rId4" Type="http://schemas.openxmlformats.org/officeDocument/2006/relationships/customXml" Target="../ink/ink2.xml"/><Relationship Id="rId9" Type="http://schemas.openxmlformats.org/officeDocument/2006/relationships/image" Target="../media/image3010.png"/><Relationship Id="rId13" Type="http://schemas.openxmlformats.org/officeDocument/2006/relationships/image" Target="../media/image3210.png"/><Relationship Id="rId18" Type="http://schemas.openxmlformats.org/officeDocument/2006/relationships/customXml" Target="../ink/ink9.xml"/><Relationship Id="rId39" Type="http://schemas.openxmlformats.org/officeDocument/2006/relationships/image" Target="../media/image4510.png"/><Relationship Id="rId109" Type="http://schemas.openxmlformats.org/officeDocument/2006/relationships/image" Target="../media/image523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539.png"/><Relationship Id="rId76" Type="http://schemas.openxmlformats.org/officeDocument/2006/relationships/customXml" Target="../ink/ink38.xml"/><Relationship Id="rId97" Type="http://schemas.openxmlformats.org/officeDocument/2006/relationships/image" Target="../media/image517.png"/><Relationship Id="rId104" Type="http://schemas.openxmlformats.org/officeDocument/2006/relationships/customXml" Target="../ink/ink49.xml"/><Relationship Id="rId7" Type="http://schemas.openxmlformats.org/officeDocument/2006/relationships/image" Target="../media/image2910.png"/><Relationship Id="rId71" Type="http://schemas.openxmlformats.org/officeDocument/2006/relationships/image" Target="../media/image611.png"/><Relationship Id="rId2" Type="http://schemas.openxmlformats.org/officeDocument/2006/relationships/customXml" Target="../ink/ink1.xml"/><Relationship Id="rId29" Type="http://schemas.openxmlformats.org/officeDocument/2006/relationships/image" Target="../media/image4010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4810.png"/><Relationship Id="rId66" Type="http://schemas.openxmlformats.org/officeDocument/2006/relationships/customXml" Target="../ink/ink33.xml"/><Relationship Id="rId87" Type="http://schemas.openxmlformats.org/officeDocument/2006/relationships/image" Target="../media/image690.png"/><Relationship Id="rId110" Type="http://schemas.openxmlformats.org/officeDocument/2006/relationships/customXml" Target="../ink/ink52.xml"/><Relationship Id="rId61" Type="http://schemas.openxmlformats.org/officeDocument/2006/relationships/image" Target="../media/image560.png"/><Relationship Id="rId82" Type="http://schemas.openxmlformats.org/officeDocument/2006/relationships/customXml" Target="../ink/ink41.xml"/><Relationship Id="rId19" Type="http://schemas.openxmlformats.org/officeDocument/2006/relationships/image" Target="../media/image35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4310.png"/><Relationship Id="rId56" Type="http://schemas.openxmlformats.org/officeDocument/2006/relationships/customXml" Target="../ink/ink28.xml"/><Relationship Id="rId77" Type="http://schemas.openxmlformats.org/officeDocument/2006/relationships/image" Target="../media/image640.png"/><Relationship Id="rId100" Type="http://schemas.openxmlformats.org/officeDocument/2006/relationships/customXml" Target="../ink/ink47.xml"/><Relationship Id="rId105" Type="http://schemas.openxmlformats.org/officeDocument/2006/relationships/image" Target="../media/image521.png"/><Relationship Id="rId8" Type="http://schemas.openxmlformats.org/officeDocument/2006/relationships/customXml" Target="../ink/ink4.xml"/><Relationship Id="rId51" Type="http://schemas.openxmlformats.org/officeDocument/2006/relationships/image" Target="../media/image5110.png"/><Relationship Id="rId72" Type="http://schemas.openxmlformats.org/officeDocument/2006/relationships/customXml" Target="../ink/ink36.xml"/><Relationship Id="rId98" Type="http://schemas.openxmlformats.org/officeDocument/2006/relationships/customXml" Target="../ink/ink46.xml"/><Relationship Id="rId3" Type="http://schemas.openxmlformats.org/officeDocument/2006/relationships/image" Target="../media/image2710.png"/><Relationship Id="rId25" Type="http://schemas.openxmlformats.org/officeDocument/2006/relationships/image" Target="../media/image3810.png"/><Relationship Id="rId46" Type="http://schemas.openxmlformats.org/officeDocument/2006/relationships/customXml" Target="../ink/ink23.xml"/><Relationship Id="rId67" Type="http://schemas.openxmlformats.org/officeDocument/2006/relationships/image" Target="../media/image5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9792"/>
            <a:ext cx="7886700" cy="4563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 </a:t>
            </a:r>
            <a:r>
              <a:rPr lang="en-US" dirty="0" err="1"/>
              <a:t>helloTwice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(2);</a:t>
            </a:r>
          </a:p>
          <a:p>
            <a:r>
              <a:rPr lang="en-US" dirty="0"/>
              <a:t>String </a:t>
            </a:r>
            <a:r>
              <a:rPr lang="en-US" dirty="0" err="1"/>
              <a:t>manyHello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(20);</a:t>
            </a:r>
          </a:p>
          <a:p>
            <a:r>
              <a:rPr lang="en-US" dirty="0"/>
              <a:t>What if we want to find if another String appears in a String, like a search?</a:t>
            </a:r>
          </a:p>
          <a:p>
            <a:pPr lvl="1"/>
            <a:r>
              <a:rPr lang="en-US" dirty="0"/>
              <a:t>int index = </a:t>
            </a:r>
            <a:r>
              <a:rPr lang="en-US" dirty="0" err="1"/>
              <a:t>myFullName.indexOf</a:t>
            </a:r>
            <a:r>
              <a:rPr lang="en-US" dirty="0"/>
              <a:t>(“Joseph”);</a:t>
            </a:r>
          </a:p>
          <a:p>
            <a:pPr lvl="1"/>
            <a:r>
              <a:rPr lang="en-US" dirty="0"/>
              <a:t>What if the String is not in my name?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anotherIndex</a:t>
            </a:r>
            <a:r>
              <a:rPr lang="en-US" dirty="0"/>
              <a:t> = </a:t>
            </a:r>
            <a:r>
              <a:rPr lang="en-US" dirty="0" err="1"/>
              <a:t>myFullName.indexOf</a:t>
            </a:r>
            <a:r>
              <a:rPr lang="en-US" dirty="0"/>
              <a:t>(“Orange”);</a:t>
            </a:r>
          </a:p>
          <a:p>
            <a:pPr lvl="3"/>
            <a:r>
              <a:rPr lang="en-US" dirty="0"/>
              <a:t>What happened?</a:t>
            </a:r>
          </a:p>
          <a:p>
            <a:pPr lvl="1"/>
            <a:r>
              <a:rPr lang="en-US" dirty="0"/>
              <a:t>0+ – index where we found the String</a:t>
            </a:r>
          </a:p>
          <a:p>
            <a:pPr lvl="1"/>
            <a:r>
              <a:rPr lang="en-US" dirty="0"/>
              <a:t>-1 – didn’t find the String</a:t>
            </a:r>
          </a:p>
          <a:p>
            <a:r>
              <a:rPr lang="en-US" dirty="0"/>
              <a:t>Just a few more String methods</a:t>
            </a:r>
          </a:p>
          <a:p>
            <a:pPr lvl="1"/>
            <a:r>
              <a:rPr lang="en-US" dirty="0"/>
              <a:t>Working with the idea that there is built-in stuff in Java that we are going to be able to use</a:t>
            </a:r>
          </a:p>
          <a:p>
            <a:pPr lvl="2"/>
            <a:r>
              <a:rPr lang="en-US" dirty="0"/>
              <a:t>This will help us write interesting programs that work with and manipulate text</a:t>
            </a:r>
          </a:p>
        </p:txBody>
      </p:sp>
    </p:spTree>
    <p:extLst>
      <p:ext uri="{BB962C8B-B14F-4D97-AF65-F5344CB8AC3E}">
        <p14:creationId xmlns:p14="http://schemas.microsoft.com/office/powerpoint/2010/main" val="7815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62"/>
            <a:ext cx="7886700" cy="4429061"/>
          </a:xfrm>
        </p:spPr>
        <p:txBody>
          <a:bodyPr/>
          <a:lstStyle/>
          <a:p>
            <a:r>
              <a:rPr lang="en-US" dirty="0"/>
              <a:t>String example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StringExamples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Write a method called </a:t>
            </a:r>
            <a:r>
              <a:rPr lang="en-US" dirty="0" err="1"/>
              <a:t>firstHalf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Takes a String and returns a new String that has just the first half of the characters from the input String</a:t>
            </a:r>
          </a:p>
          <a:p>
            <a:r>
              <a:rPr lang="en-US" dirty="0"/>
              <a:t>When writing a method:</a:t>
            </a:r>
          </a:p>
          <a:p>
            <a:pPr lvl="1"/>
            <a:r>
              <a:rPr lang="en-US" dirty="0"/>
              <a:t>Think about what some examples are and what we expect the results to be:</a:t>
            </a:r>
          </a:p>
          <a:p>
            <a:pPr lvl="2"/>
            <a:r>
              <a:rPr lang="en-US" dirty="0"/>
              <a:t>We can write these down as fields</a:t>
            </a:r>
          </a:p>
          <a:p>
            <a:pPr lvl="2"/>
            <a:r>
              <a:rPr lang="en-US" dirty="0"/>
              <a:t>Then we can easily check if we are right after running the program</a:t>
            </a:r>
          </a:p>
          <a:p>
            <a:pPr lvl="1"/>
            <a:r>
              <a:rPr lang="en-US" dirty="0"/>
              <a:t>Examples first – then build up into the implementation</a:t>
            </a:r>
          </a:p>
          <a:p>
            <a:pPr lvl="2"/>
            <a:r>
              <a:rPr lang="en-US" dirty="0"/>
              <a:t>Do on paper/whiteboard first – then type them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5102"/>
            <a:ext cx="7886700" cy="4337621"/>
          </a:xfrm>
        </p:spPr>
        <p:txBody>
          <a:bodyPr/>
          <a:lstStyle/>
          <a:p>
            <a:r>
              <a:rPr lang="en-US" dirty="0"/>
              <a:t>One of the first things to think about is:</a:t>
            </a:r>
          </a:p>
          <a:p>
            <a:pPr lvl="1"/>
            <a:r>
              <a:rPr lang="en-US" dirty="0"/>
              <a:t>What method (or methods) out of the methods we saw on strings is going to be useful here</a:t>
            </a:r>
          </a:p>
          <a:p>
            <a:pPr lvl="2"/>
            <a:r>
              <a:rPr lang="en-US" dirty="0"/>
              <a:t>We will be able to accomplish this only with methods we have seen so far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7858"/>
            <a:ext cx="7886700" cy="4104865"/>
          </a:xfrm>
        </p:spPr>
        <p:txBody>
          <a:bodyPr/>
          <a:lstStyle/>
          <a:p>
            <a:r>
              <a:rPr lang="en-US" dirty="0"/>
              <a:t>This showed us how to implement a method from a word problem prompt</a:t>
            </a:r>
          </a:p>
          <a:p>
            <a:r>
              <a:rPr lang="en-US" dirty="0"/>
              <a:t>We thought through some examples</a:t>
            </a:r>
          </a:p>
          <a:p>
            <a:pPr lvl="1"/>
            <a:r>
              <a:rPr lang="en-US" dirty="0"/>
              <a:t>Which helped us to refine our understanding</a:t>
            </a:r>
          </a:p>
          <a:p>
            <a:r>
              <a:rPr lang="en-US" dirty="0"/>
              <a:t>We experimented a little bit</a:t>
            </a:r>
          </a:p>
          <a:p>
            <a:pPr lvl="1"/>
            <a:r>
              <a:rPr lang="en-US" dirty="0"/>
              <a:t>Figured out we are okay with this empty String result</a:t>
            </a:r>
          </a:p>
          <a:p>
            <a:r>
              <a:rPr lang="en-US" dirty="0"/>
              <a:t>This is the process we should use when implementing methods</a:t>
            </a:r>
          </a:p>
          <a:p>
            <a:pPr lvl="1"/>
            <a:r>
              <a:rPr lang="en-US" dirty="0"/>
              <a:t>i.e. Programming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95150"/>
          </a:xfrm>
        </p:spPr>
        <p:txBody>
          <a:bodyPr>
            <a:normAutofit/>
          </a:bodyPr>
          <a:lstStyle/>
          <a:p>
            <a:r>
              <a:rPr lang="en-US" dirty="0"/>
              <a:t>Previous data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b1</a:t>
            </a:r>
            <a:r>
              <a:rPr lang="en-US" dirty="0"/>
              <a:t> = 4 &lt; 5;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b2</a:t>
            </a:r>
            <a:r>
              <a:rPr lang="en-US" dirty="0"/>
              <a:t> = 5 &lt; 4;</a:t>
            </a:r>
          </a:p>
          <a:p>
            <a:r>
              <a:rPr lang="en-US" dirty="0"/>
              <a:t>New data type:</a:t>
            </a:r>
          </a:p>
          <a:p>
            <a:pPr lvl="1"/>
            <a:r>
              <a:rPr lang="en-US" dirty="0"/>
              <a:t>Boolean</a:t>
            </a:r>
          </a:p>
          <a:p>
            <a:pPr lvl="2"/>
            <a:r>
              <a:rPr lang="en-US" dirty="0"/>
              <a:t>Uses different kinds of operators</a:t>
            </a:r>
          </a:p>
          <a:p>
            <a:pPr lvl="3"/>
            <a:r>
              <a:rPr lang="en-US" dirty="0"/>
              <a:t>Comparison operators</a:t>
            </a:r>
          </a:p>
          <a:p>
            <a:pPr marL="342900" lvl="1" indent="0">
              <a:buNone/>
            </a:pPr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7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5262"/>
            <a:ext cx="7886700" cy="4779107"/>
          </a:xfrm>
        </p:spPr>
        <p:txBody>
          <a:bodyPr>
            <a:normAutofit/>
          </a:bodyPr>
          <a:lstStyle/>
          <a:p>
            <a:r>
              <a:rPr lang="en-US" dirty="0"/>
              <a:t>String – many different types of strings, infinite # of strings</a:t>
            </a:r>
          </a:p>
          <a:p>
            <a:pPr lvl="1"/>
            <a:r>
              <a:rPr lang="en-US" dirty="0"/>
              <a:t>Only limited by how much memory is in our computer</a:t>
            </a:r>
          </a:p>
          <a:p>
            <a:r>
              <a:rPr lang="en-US" dirty="0"/>
              <a:t>int – somewhat limited</a:t>
            </a:r>
          </a:p>
          <a:p>
            <a:pPr lvl="1"/>
            <a:r>
              <a:rPr lang="en-US" dirty="0"/>
              <a:t>-2,147,483,648 to 2,147,483,647</a:t>
            </a:r>
          </a:p>
          <a:p>
            <a:r>
              <a:rPr lang="en-US" dirty="0"/>
              <a:t>Boolean – only two values</a:t>
            </a:r>
          </a:p>
          <a:p>
            <a:pPr lvl="1"/>
            <a:r>
              <a:rPr lang="en-US" dirty="0"/>
              <a:t>true / false </a:t>
            </a:r>
          </a:p>
          <a:p>
            <a:pPr lvl="2"/>
            <a:r>
              <a:rPr lang="en-US" dirty="0"/>
              <a:t>Represents the answers to yes or no questions</a:t>
            </a:r>
          </a:p>
          <a:p>
            <a:pPr lvl="3"/>
            <a:r>
              <a:rPr lang="en-US" dirty="0"/>
              <a:t>4 &lt; 5</a:t>
            </a:r>
          </a:p>
          <a:p>
            <a:pPr lvl="4"/>
            <a:r>
              <a:rPr lang="en-US" dirty="0"/>
              <a:t>Asking the question: is 4 less than 5?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3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9508"/>
            <a:ext cx="7886700" cy="4681415"/>
          </a:xfrm>
        </p:spPr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 err="1"/>
              <a:t>boolean</a:t>
            </a:r>
            <a:r>
              <a:rPr lang="en-US" dirty="0"/>
              <a:t> operators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b3</a:t>
            </a:r>
            <a:r>
              <a:rPr lang="en-US" dirty="0"/>
              <a:t> = 4 == 4;	//checks for equality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b4</a:t>
            </a:r>
            <a:r>
              <a:rPr lang="en-US" dirty="0"/>
              <a:t> = 4 == 5;</a:t>
            </a:r>
          </a:p>
          <a:p>
            <a:pPr lvl="2"/>
            <a:r>
              <a:rPr lang="en-US" dirty="0"/>
              <a:t>= is not the same as ==</a:t>
            </a:r>
          </a:p>
          <a:p>
            <a:pPr lvl="3"/>
            <a:r>
              <a:rPr lang="en-US" dirty="0"/>
              <a:t>= is used to create or initialize a field definition</a:t>
            </a:r>
          </a:p>
          <a:p>
            <a:pPr lvl="4"/>
            <a:r>
              <a:rPr lang="en-US" dirty="0"/>
              <a:t>Assignment operator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b5</a:t>
            </a:r>
            <a:r>
              <a:rPr lang="en-US" dirty="0"/>
              <a:t> = 5 &gt; 4;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b6</a:t>
            </a:r>
            <a:r>
              <a:rPr lang="en-US" dirty="0"/>
              <a:t> = 5 &gt;= 4;</a:t>
            </a:r>
          </a:p>
          <a:p>
            <a:pPr lvl="2"/>
            <a:r>
              <a:rPr lang="en-US" dirty="0"/>
              <a:t>As well as &lt;=</a:t>
            </a:r>
          </a:p>
          <a:p>
            <a:r>
              <a:rPr lang="en-US" dirty="0"/>
              <a:t>All of these are ways to compare numbers</a:t>
            </a:r>
          </a:p>
          <a:p>
            <a:pPr lvl="1"/>
            <a:r>
              <a:rPr lang="en-US" dirty="0"/>
              <a:t>Gives true/false (yes or no) answers</a:t>
            </a:r>
          </a:p>
          <a:p>
            <a:r>
              <a:rPr lang="en-US" dirty="0"/>
              <a:t>What happens if we use it to compare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&lt; “b”;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2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3538"/>
            <a:ext cx="7886700" cy="4806462"/>
          </a:xfrm>
        </p:spPr>
        <p:txBody>
          <a:bodyPr/>
          <a:lstStyle/>
          <a:p>
            <a:r>
              <a:rPr lang="en-US" dirty="0"/>
              <a:t>Useful idea when learning a new feature</a:t>
            </a:r>
          </a:p>
          <a:p>
            <a:pPr lvl="1"/>
            <a:r>
              <a:rPr lang="en-US" dirty="0"/>
              <a:t>Ask if it works with other things you’ve worked with before </a:t>
            </a:r>
          </a:p>
          <a:p>
            <a:r>
              <a:rPr lang="en-US" dirty="0"/>
              <a:t>Comparison operators like &lt; and &gt; do not type check</a:t>
            </a:r>
          </a:p>
          <a:p>
            <a:pPr lvl="1"/>
            <a:r>
              <a:rPr lang="en-US" dirty="0"/>
              <a:t>Only numeric types work with Java’s type checking</a:t>
            </a:r>
          </a:p>
          <a:p>
            <a:r>
              <a:rPr lang="en-US" dirty="0"/>
              <a:t>What about == on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“a”;</a:t>
            </a:r>
          </a:p>
          <a:p>
            <a:pPr lvl="2"/>
            <a:r>
              <a:rPr lang="en-US" dirty="0"/>
              <a:t>== does produce an answer on Strings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“b”;</a:t>
            </a:r>
          </a:p>
          <a:p>
            <a:pPr lvl="1"/>
            <a:r>
              <a:rPr lang="en-US" dirty="0"/>
              <a:t>Does produce an answer, but not recommended for Strings</a:t>
            </a:r>
          </a:p>
          <a:p>
            <a:pPr lvl="1"/>
            <a:r>
              <a:rPr lang="en-US" dirty="0"/>
              <a:t>We will talk more about comparing Strings for equality in future weeks</a:t>
            </a:r>
          </a:p>
          <a:p>
            <a:pPr lvl="1"/>
            <a:r>
              <a:rPr lang="en-US" dirty="0"/>
              <a:t>Only use == for numeric comparisons in this course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5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4338"/>
            <a:ext cx="7886700" cy="4308385"/>
          </a:xfrm>
        </p:spPr>
        <p:txBody>
          <a:bodyPr/>
          <a:lstStyle/>
          <a:p>
            <a:r>
              <a:rPr lang="en-US" dirty="0"/>
              <a:t>Main lesson:</a:t>
            </a:r>
          </a:p>
          <a:p>
            <a:pPr lvl="1"/>
            <a:r>
              <a:rPr lang="en-US" dirty="0"/>
              <a:t>2 new values</a:t>
            </a:r>
          </a:p>
          <a:p>
            <a:pPr lvl="2"/>
            <a:r>
              <a:rPr lang="en-US" dirty="0"/>
              <a:t>true/false</a:t>
            </a:r>
          </a:p>
          <a:p>
            <a:pPr lvl="1"/>
            <a:r>
              <a:rPr lang="en-US" dirty="0"/>
              <a:t>With new data type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New relational and comparison operators that work with </a:t>
            </a:r>
            <a:r>
              <a:rPr lang="en-US" dirty="0" err="1"/>
              <a:t>booleans</a:t>
            </a:r>
            <a:endParaRPr lang="en-US" dirty="0"/>
          </a:p>
          <a:p>
            <a:pPr lvl="2"/>
            <a:r>
              <a:rPr lang="en-US" dirty="0"/>
              <a:t>&lt;		&gt;</a:t>
            </a:r>
          </a:p>
          <a:p>
            <a:pPr lvl="2"/>
            <a:r>
              <a:rPr lang="en-US" dirty="0"/>
              <a:t>&lt;=		&gt;=</a:t>
            </a:r>
          </a:p>
          <a:p>
            <a:pPr lvl="2"/>
            <a:r>
              <a:rPr lang="en-US" dirty="0"/>
              <a:t>==</a:t>
            </a:r>
          </a:p>
          <a:p>
            <a:pPr lvl="1"/>
            <a:r>
              <a:rPr lang="en-US" dirty="0"/>
              <a:t>Another comparison operator</a:t>
            </a:r>
          </a:p>
          <a:p>
            <a:pPr lvl="2"/>
            <a:r>
              <a:rPr lang="en-US" dirty="0"/>
              <a:t>!=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b7</a:t>
            </a:r>
            <a:r>
              <a:rPr lang="en-US" dirty="0"/>
              <a:t> = 4 != 5;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b8</a:t>
            </a:r>
            <a:r>
              <a:rPr lang="en-US" dirty="0"/>
              <a:t> = 5 != 5;</a:t>
            </a:r>
          </a:p>
          <a:p>
            <a:pPr lvl="2"/>
            <a:r>
              <a:rPr lang="en-US" dirty="0"/>
              <a:t>Opposite of the == answer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1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you do given a </a:t>
            </a:r>
            <a:r>
              <a:rPr lang="en-US" dirty="0" err="1"/>
              <a:t>boolean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if we want to ask more than simple questions</a:t>
            </a:r>
          </a:p>
          <a:p>
            <a:pPr lvl="2"/>
            <a:r>
              <a:rPr lang="en-US" dirty="0"/>
              <a:t>Are two things true at the same time?</a:t>
            </a:r>
          </a:p>
          <a:p>
            <a:pPr lvl="2"/>
            <a:r>
              <a:rPr lang="en-US" dirty="0"/>
              <a:t>Is one of two things true?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2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PA0.5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1 due Friday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631"/>
            <a:ext cx="7886700" cy="4363092"/>
          </a:xfrm>
        </p:spPr>
        <p:txBody>
          <a:bodyPr/>
          <a:lstStyle/>
          <a:p>
            <a:r>
              <a:rPr lang="en-US" dirty="0"/>
              <a:t>Combining </a:t>
            </a:r>
            <a:r>
              <a:rPr lang="en-US" dirty="0" err="1"/>
              <a:t>booleans</a:t>
            </a:r>
            <a:r>
              <a:rPr lang="en-US" dirty="0"/>
              <a:t> into another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and1</a:t>
            </a:r>
            <a:r>
              <a:rPr lang="en-US" dirty="0"/>
              <a:t> = true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and2</a:t>
            </a:r>
            <a:r>
              <a:rPr lang="en-US" dirty="0"/>
              <a:t> = true &amp;&amp;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and3</a:t>
            </a:r>
            <a:r>
              <a:rPr lang="en-US" dirty="0"/>
              <a:t> = false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and4</a:t>
            </a:r>
            <a:r>
              <a:rPr lang="en-US" dirty="0"/>
              <a:t> = false &amp;&amp; false;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or1</a:t>
            </a:r>
            <a:r>
              <a:rPr lang="en-US" dirty="0"/>
              <a:t> = true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or2</a:t>
            </a:r>
            <a:r>
              <a:rPr lang="en-US" dirty="0"/>
              <a:t> = true ||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or3</a:t>
            </a:r>
            <a:r>
              <a:rPr lang="en-US" dirty="0"/>
              <a:t> = false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or4</a:t>
            </a:r>
            <a:r>
              <a:rPr lang="en-US" dirty="0"/>
              <a:t> = false || false;</a:t>
            </a:r>
          </a:p>
        </p:txBody>
      </p:sp>
    </p:spTree>
    <p:extLst>
      <p:ext uri="{BB962C8B-B14F-4D97-AF65-F5344CB8AC3E}">
        <p14:creationId xmlns:p14="http://schemas.microsoft.com/office/powerpoint/2010/main" val="1222062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line 1</a:t>
            </a:r>
          </a:p>
          <a:p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Write a method that takes a number and returns true if it’s in the region in our number line example</a:t>
            </a:r>
          </a:p>
          <a:p>
            <a:pPr lvl="1"/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15891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031"/>
            <a:ext cx="7886700" cy="421069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numberLine2</a:t>
            </a:r>
            <a:r>
              <a:rPr lang="en-US" dirty="0"/>
              <a:t>(int number)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(number &gt; 5) &amp;&amp; (number &lt; 7) || (number &lt;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What does this number line look like?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0B7A26-DFBB-4DDD-BCBB-7E6D0A22F50F}"/>
              </a:ext>
            </a:extLst>
          </p:cNvPr>
          <p:cNvGrpSpPr/>
          <p:nvPr/>
        </p:nvGrpSpPr>
        <p:grpSpPr>
          <a:xfrm>
            <a:off x="1403194" y="2521465"/>
            <a:ext cx="188280" cy="267120"/>
            <a:chOff x="1403194" y="2521465"/>
            <a:chExt cx="1882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14:cNvPr>
                <p14:cNvContentPartPr/>
                <p14:nvPr/>
              </p14:nvContentPartPr>
              <p14:xfrm>
                <a:off x="1403194" y="2521465"/>
                <a:ext cx="188280" cy="267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4554" y="2512825"/>
                  <a:ext cx="205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14:cNvPr>
                <p14:cNvContentPartPr/>
                <p14:nvPr/>
              </p14:nvContentPartPr>
              <p14:xfrm>
                <a:off x="1415794" y="2710105"/>
                <a:ext cx="89280" cy="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6794" y="2701465"/>
                  <a:ext cx="1069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06E17E-7FA0-4F16-A386-68BBA8CD4E4D}"/>
              </a:ext>
            </a:extLst>
          </p:cNvPr>
          <p:cNvGrpSpPr/>
          <p:nvPr/>
        </p:nvGrpSpPr>
        <p:grpSpPr>
          <a:xfrm>
            <a:off x="1393474" y="3557185"/>
            <a:ext cx="178920" cy="325800"/>
            <a:chOff x="1393474" y="3557185"/>
            <a:chExt cx="1789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14:cNvPr>
                <p14:cNvContentPartPr/>
                <p14:nvPr/>
              </p14:nvContentPartPr>
              <p14:xfrm>
                <a:off x="1411474" y="3557185"/>
                <a:ext cx="26640" cy="28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2474" y="3548545"/>
                  <a:ext cx="44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14:cNvPr>
                <p14:cNvContentPartPr/>
                <p14:nvPr/>
              </p14:nvContentPartPr>
              <p14:xfrm>
                <a:off x="1393474" y="3591745"/>
                <a:ext cx="178920" cy="2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4474" y="3583105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14:cNvPr>
              <p14:cNvContentPartPr/>
              <p14:nvPr/>
            </p14:nvContentPartPr>
            <p14:xfrm>
              <a:off x="1420474" y="4568065"/>
              <a:ext cx="114480" cy="24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1834" y="4559425"/>
                <a:ext cx="13212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91DE844-D908-4FE1-8479-B6DE958372D6}"/>
              </a:ext>
            </a:extLst>
          </p:cNvPr>
          <p:cNvGrpSpPr/>
          <p:nvPr/>
        </p:nvGrpSpPr>
        <p:grpSpPr>
          <a:xfrm>
            <a:off x="2246314" y="3577705"/>
            <a:ext cx="4393440" cy="271080"/>
            <a:chOff x="2246314" y="3577705"/>
            <a:chExt cx="43934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14:cNvPr>
                <p14:cNvContentPartPr/>
                <p14:nvPr/>
              </p14:nvContentPartPr>
              <p14:xfrm>
                <a:off x="2269714" y="3577705"/>
                <a:ext cx="4370040" cy="188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60714" y="3569065"/>
                  <a:ext cx="4387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14:cNvPr>
                <p14:cNvContentPartPr/>
                <p14:nvPr/>
              </p14:nvContentPartPr>
              <p14:xfrm>
                <a:off x="2246314" y="3670225"/>
                <a:ext cx="191880" cy="1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7314" y="3661225"/>
                  <a:ext cx="2095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7E48B3-49CC-4590-9058-5A2EBD149F58}"/>
              </a:ext>
            </a:extLst>
          </p:cNvPr>
          <p:cNvGrpSpPr/>
          <p:nvPr/>
        </p:nvGrpSpPr>
        <p:grpSpPr>
          <a:xfrm>
            <a:off x="2204914" y="4603705"/>
            <a:ext cx="4511520" cy="192240"/>
            <a:chOff x="2204914" y="4603705"/>
            <a:chExt cx="451152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14:cNvPr>
                <p14:cNvContentPartPr/>
                <p14:nvPr/>
              </p14:nvContentPartPr>
              <p14:xfrm>
                <a:off x="2209594" y="4603705"/>
                <a:ext cx="4506840" cy="158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0594" y="4595065"/>
                  <a:ext cx="4524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14:cNvPr>
                <p14:cNvContentPartPr/>
                <p14:nvPr/>
              </p14:nvContentPartPr>
              <p14:xfrm>
                <a:off x="2204914" y="4655185"/>
                <a:ext cx="153360" cy="140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5914" y="4646545"/>
                  <a:ext cx="17100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14:cNvPr>
              <p14:cNvContentPartPr/>
              <p14:nvPr/>
            </p14:nvContentPartPr>
            <p14:xfrm>
              <a:off x="3473194" y="3633505"/>
              <a:ext cx="17280" cy="172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4194" y="3624865"/>
                <a:ext cx="34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14:cNvPr>
              <p14:cNvContentPartPr/>
              <p14:nvPr/>
            </p14:nvContentPartPr>
            <p14:xfrm>
              <a:off x="3449434" y="3903865"/>
              <a:ext cx="73440" cy="113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0434" y="3894865"/>
                <a:ext cx="91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C42FECE-BBA4-4626-8855-4F4E96DEE78B}"/>
              </a:ext>
            </a:extLst>
          </p:cNvPr>
          <p:cNvGrpSpPr/>
          <p:nvPr/>
        </p:nvGrpSpPr>
        <p:grpSpPr>
          <a:xfrm>
            <a:off x="4727074" y="3677785"/>
            <a:ext cx="117360" cy="411480"/>
            <a:chOff x="4727074" y="3677785"/>
            <a:chExt cx="11736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14:cNvPr>
                <p14:cNvContentPartPr/>
                <p14:nvPr/>
              </p14:nvContentPartPr>
              <p14:xfrm>
                <a:off x="4731034" y="3677785"/>
                <a:ext cx="28080" cy="14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2034" y="3668785"/>
                  <a:ext cx="45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14:cNvPr>
                <p14:cNvContentPartPr/>
                <p14:nvPr/>
              </p14:nvContentPartPr>
              <p14:xfrm>
                <a:off x="4757314" y="3916465"/>
                <a:ext cx="87120" cy="6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8314" y="3907825"/>
                  <a:ext cx="104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14:cNvPr>
                <p14:cNvContentPartPr/>
                <p14:nvPr/>
              </p14:nvContentPartPr>
              <p14:xfrm>
                <a:off x="4727074" y="3939505"/>
                <a:ext cx="103320" cy="14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8434" y="3930865"/>
                  <a:ext cx="120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490277-F78A-48DE-AE5C-7BB26303E7E3}"/>
              </a:ext>
            </a:extLst>
          </p:cNvPr>
          <p:cNvGrpSpPr/>
          <p:nvPr/>
        </p:nvGrpSpPr>
        <p:grpSpPr>
          <a:xfrm>
            <a:off x="5802754" y="3635665"/>
            <a:ext cx="109080" cy="387000"/>
            <a:chOff x="5802754" y="3635665"/>
            <a:chExt cx="1090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14:cNvPr>
                <p14:cNvContentPartPr/>
                <p14:nvPr/>
              </p14:nvContentPartPr>
              <p14:xfrm>
                <a:off x="5802754" y="3635665"/>
                <a:ext cx="42480" cy="205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4114" y="3626665"/>
                  <a:ext cx="6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14:cNvPr>
                <p14:cNvContentPartPr/>
                <p14:nvPr/>
              </p14:nvContentPartPr>
              <p14:xfrm>
                <a:off x="5804194" y="3895945"/>
                <a:ext cx="107640" cy="126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95194" y="3887305"/>
                  <a:ext cx="1252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241440-594F-4C98-A2BF-4F6047C6A495}"/>
              </a:ext>
            </a:extLst>
          </p:cNvPr>
          <p:cNvGrpSpPr/>
          <p:nvPr/>
        </p:nvGrpSpPr>
        <p:grpSpPr>
          <a:xfrm>
            <a:off x="3444394" y="4649065"/>
            <a:ext cx="137520" cy="331200"/>
            <a:chOff x="3444394" y="4649065"/>
            <a:chExt cx="1375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14:cNvPr>
                <p14:cNvContentPartPr/>
                <p14:nvPr/>
              </p14:nvContentPartPr>
              <p14:xfrm>
                <a:off x="3461314" y="4649065"/>
                <a:ext cx="21960" cy="176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52674" y="4640425"/>
                  <a:ext cx="39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14:cNvPr>
                <p14:cNvContentPartPr/>
                <p14:nvPr/>
              </p14:nvContentPartPr>
              <p14:xfrm>
                <a:off x="3444394" y="4917265"/>
                <a:ext cx="137520" cy="63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35754" y="4908625"/>
                  <a:ext cx="15516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61E9BAB-5417-488A-81B9-95D575FFF3EB}"/>
              </a:ext>
            </a:extLst>
          </p:cNvPr>
          <p:cNvGrpSpPr/>
          <p:nvPr/>
        </p:nvGrpSpPr>
        <p:grpSpPr>
          <a:xfrm>
            <a:off x="4829674" y="4655185"/>
            <a:ext cx="94320" cy="325800"/>
            <a:chOff x="4829674" y="4655185"/>
            <a:chExt cx="943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14:cNvPr>
                <p14:cNvContentPartPr/>
                <p14:nvPr/>
              </p14:nvContentPartPr>
              <p14:xfrm>
                <a:off x="4834354" y="4655185"/>
                <a:ext cx="22680" cy="146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5354" y="4646545"/>
                  <a:ext cx="40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14:cNvPr>
                <p14:cNvContentPartPr/>
                <p14:nvPr/>
              </p14:nvContentPartPr>
              <p14:xfrm>
                <a:off x="4829674" y="4846345"/>
                <a:ext cx="84960" cy="68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0674" y="4837345"/>
                  <a:ext cx="10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14:cNvPr>
                <p14:cNvContentPartPr/>
                <p14:nvPr/>
              </p14:nvContentPartPr>
              <p14:xfrm>
                <a:off x="4832194" y="4872985"/>
                <a:ext cx="91800" cy="10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23194" y="4863985"/>
                  <a:ext cx="1094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3602737-E04C-4585-9F39-86557E6D14A6}"/>
              </a:ext>
            </a:extLst>
          </p:cNvPr>
          <p:cNvGrpSpPr/>
          <p:nvPr/>
        </p:nvGrpSpPr>
        <p:grpSpPr>
          <a:xfrm>
            <a:off x="5931994" y="4577785"/>
            <a:ext cx="95040" cy="348840"/>
            <a:chOff x="5931994" y="4577785"/>
            <a:chExt cx="9504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14:cNvPr>
                <p14:cNvContentPartPr/>
                <p14:nvPr/>
              </p14:nvContentPartPr>
              <p14:xfrm>
                <a:off x="5952154" y="4577785"/>
                <a:ext cx="1152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3514" y="4569145"/>
                  <a:ext cx="29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14:cNvPr>
                <p14:cNvContentPartPr/>
                <p14:nvPr/>
              </p14:nvContentPartPr>
              <p14:xfrm>
                <a:off x="5931994" y="4790545"/>
                <a:ext cx="95040" cy="136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23354" y="4781905"/>
                  <a:ext cx="1126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73E8E5-D022-45DD-91E0-878CF1BF5325}"/>
              </a:ext>
            </a:extLst>
          </p:cNvPr>
          <p:cNvGrpSpPr/>
          <p:nvPr/>
        </p:nvGrpSpPr>
        <p:grpSpPr>
          <a:xfrm>
            <a:off x="2340994" y="3651145"/>
            <a:ext cx="1175040" cy="126000"/>
            <a:chOff x="2340994" y="3651145"/>
            <a:chExt cx="117504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14:cNvPr>
                <p14:cNvContentPartPr/>
                <p14:nvPr/>
              </p14:nvContentPartPr>
              <p14:xfrm>
                <a:off x="3420634" y="3708745"/>
                <a:ext cx="95400" cy="3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11634" y="3700105"/>
                  <a:ext cx="113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14:cNvPr>
                <p14:cNvContentPartPr/>
                <p14:nvPr/>
              </p14:nvContentPartPr>
              <p14:xfrm>
                <a:off x="2340994" y="3651145"/>
                <a:ext cx="1105200" cy="126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1994" y="3642505"/>
                  <a:ext cx="11228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A4276B-B6AA-4E25-8FA1-59E65CEE2216}"/>
              </a:ext>
            </a:extLst>
          </p:cNvPr>
          <p:cNvGrpSpPr/>
          <p:nvPr/>
        </p:nvGrpSpPr>
        <p:grpSpPr>
          <a:xfrm>
            <a:off x="4719874" y="3657265"/>
            <a:ext cx="1143720" cy="122400"/>
            <a:chOff x="4719874" y="3657265"/>
            <a:chExt cx="114372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14:cNvPr>
                <p14:cNvContentPartPr/>
                <p14:nvPr/>
              </p14:nvContentPartPr>
              <p14:xfrm>
                <a:off x="4738234" y="3657265"/>
                <a:ext cx="1125360" cy="122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29594" y="3648625"/>
                  <a:ext cx="1143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14:cNvPr>
                <p14:cNvContentPartPr/>
                <p14:nvPr/>
              </p14:nvContentPartPr>
              <p14:xfrm>
                <a:off x="4719874" y="3737185"/>
                <a:ext cx="34560" cy="27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10874" y="3728545"/>
                  <a:ext cx="52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14:cNvPr>
              <p14:cNvContentPartPr/>
              <p14:nvPr/>
            </p14:nvContentPartPr>
            <p14:xfrm>
              <a:off x="2226874" y="4668505"/>
              <a:ext cx="1251720" cy="103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18234" y="4659505"/>
                <a:ext cx="1269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14:cNvPr>
              <p14:cNvContentPartPr/>
              <p14:nvPr/>
            </p14:nvContentPartPr>
            <p14:xfrm>
              <a:off x="5925514" y="4614865"/>
              <a:ext cx="709560" cy="135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16874" y="4605865"/>
                <a:ext cx="72720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7CA2FBD7-D693-4CD0-9B12-227CBF553D77}"/>
              </a:ext>
            </a:extLst>
          </p:cNvPr>
          <p:cNvGrpSpPr/>
          <p:nvPr/>
        </p:nvGrpSpPr>
        <p:grpSpPr>
          <a:xfrm>
            <a:off x="2224652" y="2421797"/>
            <a:ext cx="4492440" cy="309960"/>
            <a:chOff x="2224652" y="2421797"/>
            <a:chExt cx="449244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14:cNvPr>
                <p14:cNvContentPartPr/>
                <p14:nvPr/>
              </p14:nvContentPartPr>
              <p14:xfrm>
                <a:off x="2263892" y="2507837"/>
                <a:ext cx="4317120" cy="18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54892" y="2499197"/>
                  <a:ext cx="4334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14:cNvPr>
                <p14:cNvContentPartPr/>
                <p14:nvPr/>
              </p14:nvContentPartPr>
              <p14:xfrm>
                <a:off x="6561932" y="2421797"/>
                <a:ext cx="155160" cy="17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3292" y="2413157"/>
                  <a:ext cx="172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14:cNvPr>
                <p14:cNvContentPartPr/>
                <p14:nvPr/>
              </p14:nvContentPartPr>
              <p14:xfrm>
                <a:off x="2224652" y="2581277"/>
                <a:ext cx="13464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6012" y="2572637"/>
                  <a:ext cx="152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14:cNvPr>
                <p14:cNvContentPartPr/>
                <p14:nvPr/>
              </p14:nvContentPartPr>
              <p14:xfrm>
                <a:off x="3418772" y="2574077"/>
                <a:ext cx="32760" cy="132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10132" y="2565437"/>
                  <a:ext cx="5040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14:cNvPr>
              <p14:cNvContentPartPr/>
              <p14:nvPr/>
            </p14:nvContentPartPr>
            <p14:xfrm>
              <a:off x="4656452" y="2566877"/>
              <a:ext cx="26640" cy="157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47452" y="2558237"/>
                <a:ext cx="44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14:cNvPr>
              <p14:cNvContentPartPr/>
              <p14:nvPr/>
            </p14:nvContentPartPr>
            <p14:xfrm>
              <a:off x="5862452" y="2511077"/>
              <a:ext cx="38520" cy="164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53812" y="2502077"/>
                <a:ext cx="56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14:cNvPr>
              <p14:cNvContentPartPr/>
              <p14:nvPr/>
            </p14:nvContentPartPr>
            <p14:xfrm>
              <a:off x="3331292" y="2868197"/>
              <a:ext cx="129240" cy="144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22652" y="2859557"/>
                <a:ext cx="14688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85C7AD0-CA21-49F4-82E8-DF29C8337517}"/>
              </a:ext>
            </a:extLst>
          </p:cNvPr>
          <p:cNvGrpSpPr/>
          <p:nvPr/>
        </p:nvGrpSpPr>
        <p:grpSpPr>
          <a:xfrm>
            <a:off x="4537652" y="2845877"/>
            <a:ext cx="176400" cy="196920"/>
            <a:chOff x="4537652" y="2845877"/>
            <a:chExt cx="1764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14:cNvPr>
                <p14:cNvContentPartPr/>
                <p14:nvPr/>
              </p14:nvContentPartPr>
              <p14:xfrm>
                <a:off x="4618292" y="2845877"/>
                <a:ext cx="95760" cy="46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9292" y="2836877"/>
                  <a:ext cx="113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14:cNvPr>
                <p14:cNvContentPartPr/>
                <p14:nvPr/>
              </p14:nvContentPartPr>
              <p14:xfrm>
                <a:off x="4537652" y="2893037"/>
                <a:ext cx="150480" cy="14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9012" y="2884037"/>
                  <a:ext cx="1681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14:cNvPr>
              <p14:cNvContentPartPr/>
              <p14:nvPr/>
            </p14:nvContentPartPr>
            <p14:xfrm>
              <a:off x="5848052" y="2824997"/>
              <a:ext cx="130320" cy="13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39052" y="2816357"/>
                <a:ext cx="14796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C892A5BF-8906-4407-997B-FE18D31CD7D9}"/>
              </a:ext>
            </a:extLst>
          </p:cNvPr>
          <p:cNvGrpSpPr/>
          <p:nvPr/>
        </p:nvGrpSpPr>
        <p:grpSpPr>
          <a:xfrm>
            <a:off x="3403652" y="2629877"/>
            <a:ext cx="1294560" cy="70560"/>
            <a:chOff x="3403652" y="2629877"/>
            <a:chExt cx="1294560" cy="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14:cNvPr>
                <p14:cNvContentPartPr/>
                <p14:nvPr/>
              </p14:nvContentPartPr>
              <p14:xfrm>
                <a:off x="3432452" y="2658677"/>
                <a:ext cx="1247400" cy="41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23812" y="2650037"/>
                  <a:ext cx="1265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14:cNvPr>
                <p14:cNvContentPartPr/>
                <p14:nvPr/>
              </p14:nvContentPartPr>
              <p14:xfrm>
                <a:off x="3403652" y="2629877"/>
                <a:ext cx="85320" cy="53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95012" y="2620877"/>
                  <a:ext cx="102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14:cNvPr>
                <p14:cNvContentPartPr/>
                <p14:nvPr/>
              </p14:nvContentPartPr>
              <p14:xfrm>
                <a:off x="4631612" y="2646077"/>
                <a:ext cx="66600" cy="26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22972" y="2637437"/>
                  <a:ext cx="842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14:cNvPr>
              <p14:cNvContentPartPr/>
              <p14:nvPr/>
            </p14:nvContentPartPr>
            <p14:xfrm>
              <a:off x="5852372" y="2474717"/>
              <a:ext cx="832680" cy="151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43372" y="2466077"/>
                <a:ext cx="85032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F458AE6-1112-450C-91A8-BC1489FE3ED8}"/>
              </a:ext>
            </a:extLst>
          </p:cNvPr>
          <p:cNvGrpSpPr/>
          <p:nvPr/>
        </p:nvGrpSpPr>
        <p:grpSpPr>
          <a:xfrm>
            <a:off x="3327049" y="1906819"/>
            <a:ext cx="518040" cy="343080"/>
            <a:chOff x="3327049" y="1906819"/>
            <a:chExt cx="51804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5FE536-0FD9-4467-A1DA-BDDCC743A3B4}"/>
                    </a:ext>
                  </a:extLst>
                </p14:cNvPr>
                <p14:cNvContentPartPr/>
                <p14:nvPr/>
              </p14:nvContentPartPr>
              <p14:xfrm>
                <a:off x="3327049" y="1906819"/>
                <a:ext cx="215640" cy="34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5FE536-0FD9-4467-A1DA-BDDCC743A3B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18409" y="1897819"/>
                  <a:ext cx="233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5653D9-C4C5-4D4F-957A-CD0978E8A97B}"/>
                    </a:ext>
                  </a:extLst>
                </p14:cNvPr>
                <p14:cNvContentPartPr/>
                <p14:nvPr/>
              </p14:nvContentPartPr>
              <p14:xfrm>
                <a:off x="3663289" y="1944259"/>
                <a:ext cx="181800" cy="282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5653D9-C4C5-4D4F-957A-CD0978E8A97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54289" y="1935259"/>
                  <a:ext cx="19944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D670FC-5B3B-48F0-9ACA-3F9C6E42592D}"/>
              </a:ext>
            </a:extLst>
          </p:cNvPr>
          <p:cNvGrpSpPr/>
          <p:nvPr/>
        </p:nvGrpSpPr>
        <p:grpSpPr>
          <a:xfrm>
            <a:off x="4322089" y="1912579"/>
            <a:ext cx="807840" cy="270720"/>
            <a:chOff x="4322089" y="1912579"/>
            <a:chExt cx="80784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3F62F5-6E75-46FD-8E53-FDCD84631CAB}"/>
                    </a:ext>
                  </a:extLst>
                </p14:cNvPr>
                <p14:cNvContentPartPr/>
                <p14:nvPr/>
              </p14:nvContentPartPr>
              <p14:xfrm>
                <a:off x="4322089" y="1917979"/>
                <a:ext cx="118800" cy="26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3F62F5-6E75-46FD-8E53-FDCD84631CA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13449" y="1908979"/>
                  <a:ext cx="136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B1CAEB-89C7-4CE7-B6D6-D755448B305F}"/>
                    </a:ext>
                  </a:extLst>
                </p14:cNvPr>
                <p14:cNvContentPartPr/>
                <p14:nvPr/>
              </p14:nvContentPartPr>
              <p14:xfrm>
                <a:off x="4501729" y="2049379"/>
                <a:ext cx="63000" cy="90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B1CAEB-89C7-4CE7-B6D6-D755448B30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92729" y="2040739"/>
                  <a:ext cx="80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39EDE1-F93A-4414-BB0F-4820AA56AC21}"/>
                    </a:ext>
                  </a:extLst>
                </p14:cNvPr>
                <p14:cNvContentPartPr/>
                <p14:nvPr/>
              </p14:nvContentPartPr>
              <p14:xfrm>
                <a:off x="4650769" y="1912579"/>
                <a:ext cx="112320" cy="223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39EDE1-F93A-4414-BB0F-4820AA56AC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41769" y="1903579"/>
                  <a:ext cx="129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46CBAD-88A3-4834-9255-F7E0B335E56B}"/>
                    </a:ext>
                  </a:extLst>
                </p14:cNvPr>
                <p14:cNvContentPartPr/>
                <p14:nvPr/>
              </p14:nvContentPartPr>
              <p14:xfrm>
                <a:off x="4878289" y="2039659"/>
                <a:ext cx="62640" cy="76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46CBAD-88A3-4834-9255-F7E0B335E5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69289" y="2031019"/>
                  <a:ext cx="80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369843-6DB3-4B5D-BC2A-15CF940115B5}"/>
                    </a:ext>
                  </a:extLst>
                </p14:cNvPr>
                <p14:cNvContentPartPr/>
                <p14:nvPr/>
              </p14:nvContentPartPr>
              <p14:xfrm>
                <a:off x="4957849" y="2015179"/>
                <a:ext cx="172080" cy="10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369843-6DB3-4B5D-BC2A-15CF940115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48849" y="2006539"/>
                  <a:ext cx="18972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85AE0D-8C6E-428F-8EBC-8D30BDA79A05}"/>
              </a:ext>
            </a:extLst>
          </p:cNvPr>
          <p:cNvGrpSpPr/>
          <p:nvPr/>
        </p:nvGrpSpPr>
        <p:grpSpPr>
          <a:xfrm>
            <a:off x="5582809" y="1844899"/>
            <a:ext cx="156240" cy="295920"/>
            <a:chOff x="5582809" y="1844899"/>
            <a:chExt cx="15624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ADE0F2-7225-4F80-901A-673F2501B765}"/>
                    </a:ext>
                  </a:extLst>
                </p14:cNvPr>
                <p14:cNvContentPartPr/>
                <p14:nvPr/>
              </p14:nvContentPartPr>
              <p14:xfrm>
                <a:off x="5582809" y="1886299"/>
                <a:ext cx="29520" cy="21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ADE0F2-7225-4F80-901A-673F2501B7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73809" y="1877659"/>
                  <a:ext cx="47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E43765-091C-4AD0-9F85-3FBCD82D0877}"/>
                    </a:ext>
                  </a:extLst>
                </p14:cNvPr>
                <p14:cNvContentPartPr/>
                <p14:nvPr/>
              </p14:nvContentPartPr>
              <p14:xfrm>
                <a:off x="5700889" y="1844899"/>
                <a:ext cx="38160" cy="295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E43765-091C-4AD0-9F85-3FBCD82D08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91889" y="1835899"/>
                  <a:ext cx="55800" cy="31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873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Questions with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to calculate absolute value that takes a number and returns the negation if it’s less than 0, or that number otherwise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abs1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(-2);	//should produce 2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abs2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(4);	//should produce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046"/>
            <a:ext cx="7886700" cy="4253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absolute(int number)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Important comparison we need to do here</a:t>
            </a:r>
          </a:p>
          <a:p>
            <a:pPr lvl="1"/>
            <a:r>
              <a:rPr lang="en-US" dirty="0"/>
              <a:t>Is the number less than 0?</a:t>
            </a:r>
          </a:p>
          <a:p>
            <a:pPr lvl="2"/>
            <a:r>
              <a:rPr lang="en-US" dirty="0"/>
              <a:t>number &lt; 0</a:t>
            </a:r>
          </a:p>
          <a:p>
            <a:pPr lvl="1"/>
            <a:r>
              <a:rPr lang="en-US" dirty="0"/>
              <a:t>Don’t want to return true or false, we want to return the right number</a:t>
            </a:r>
          </a:p>
          <a:p>
            <a:r>
              <a:rPr lang="en-US" dirty="0"/>
              <a:t>New Java syntax:</a:t>
            </a:r>
          </a:p>
          <a:p>
            <a:pPr lvl="1"/>
            <a:r>
              <a:rPr lang="en-US" dirty="0"/>
              <a:t>if statement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6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63922"/>
          </a:xfrm>
        </p:spPr>
        <p:txBody>
          <a:bodyPr/>
          <a:lstStyle/>
          <a:p>
            <a:r>
              <a:rPr lang="en-US" dirty="0"/>
              <a:t>3 different kinds of data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Very simple kinds of data</a:t>
            </a:r>
          </a:p>
          <a:p>
            <a:pPr lvl="1"/>
            <a:r>
              <a:rPr lang="en-US" dirty="0"/>
              <a:t>Tons of information that can’t be represented by only these 3 types of data</a:t>
            </a:r>
          </a:p>
          <a:p>
            <a:pPr lvl="2"/>
            <a:r>
              <a:rPr lang="en-US" dirty="0"/>
              <a:t>Applications keep track of much more than a single piece of </a:t>
            </a:r>
            <a:r>
              <a:rPr lang="en-US" dirty="0" err="1"/>
              <a:t>informatino</a:t>
            </a:r>
            <a:endParaRPr lang="en-US" dirty="0"/>
          </a:p>
          <a:p>
            <a:pPr lvl="3"/>
            <a:r>
              <a:rPr lang="en-US" dirty="0"/>
              <a:t>Chess game</a:t>
            </a:r>
          </a:p>
          <a:p>
            <a:pPr lvl="3"/>
            <a:r>
              <a:rPr lang="en-US" dirty="0"/>
              <a:t>Microsoft Office</a:t>
            </a:r>
          </a:p>
          <a:p>
            <a:pPr lvl="3"/>
            <a:r>
              <a:rPr lang="en-US" dirty="0"/>
              <a:t>Google Documents</a:t>
            </a:r>
          </a:p>
        </p:txBody>
      </p:sp>
    </p:spTree>
    <p:extLst>
      <p:ext uri="{BB962C8B-B14F-4D97-AF65-F5344CB8AC3E}">
        <p14:creationId xmlns:p14="http://schemas.microsoft.com/office/powerpoint/2010/main" val="291472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concepts in this course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We will keep coming back to this</a:t>
            </a:r>
          </a:p>
          <a:p>
            <a:pPr lvl="1"/>
            <a:r>
              <a:rPr lang="en-US" dirty="0"/>
              <a:t>Compound Data</a:t>
            </a:r>
          </a:p>
          <a:p>
            <a:pPr lvl="2"/>
            <a:r>
              <a:rPr lang="en-US" dirty="0"/>
              <a:t>Need to know how to combine simple pieces of data together into more complicated structures</a:t>
            </a:r>
          </a:p>
          <a:p>
            <a:pPr lvl="2"/>
            <a:r>
              <a:rPr lang="en-US" dirty="0"/>
              <a:t>Idea</a:t>
            </a:r>
          </a:p>
          <a:p>
            <a:pPr lvl="3"/>
            <a:r>
              <a:rPr lang="en-US" dirty="0"/>
              <a:t>Take multiple pieces of information</a:t>
            </a:r>
          </a:p>
          <a:p>
            <a:pPr lvl="3"/>
            <a:r>
              <a:rPr lang="en-US" dirty="0"/>
              <a:t>Package them together</a:t>
            </a:r>
          </a:p>
          <a:p>
            <a:pPr lvl="3"/>
            <a:r>
              <a:rPr lang="en-US" dirty="0"/>
              <a:t>Using that packaged together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86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896"/>
            <a:ext cx="7886700" cy="4577771"/>
          </a:xfrm>
        </p:spPr>
        <p:txBody>
          <a:bodyPr>
            <a:normAutofit/>
          </a:bodyPr>
          <a:lstStyle/>
          <a:p>
            <a:r>
              <a:rPr lang="en-US" dirty="0"/>
              <a:t>Going to learn more about what this thing called class is</a:t>
            </a:r>
          </a:p>
          <a:p>
            <a:pPr lvl="1"/>
            <a:r>
              <a:rPr lang="en-US" dirty="0"/>
              <a:t>We’ve been using this idea of this keyword </a:t>
            </a:r>
            <a:r>
              <a:rPr lang="en-US" b="1" dirty="0"/>
              <a:t>class</a:t>
            </a:r>
          </a:p>
          <a:p>
            <a:pPr lvl="2"/>
            <a:r>
              <a:rPr lang="en-US" dirty="0"/>
              <a:t>Writing example classes with everything inside them</a:t>
            </a:r>
          </a:p>
          <a:p>
            <a:pPr lvl="1"/>
            <a:r>
              <a:rPr lang="en-US" dirty="0"/>
              <a:t>More about what’s going on when we use a class</a:t>
            </a:r>
          </a:p>
          <a:p>
            <a:pPr lvl="2"/>
            <a:r>
              <a:rPr lang="en-US" dirty="0"/>
              <a:t>When we make a class</a:t>
            </a:r>
          </a:p>
          <a:p>
            <a:pPr lvl="2"/>
            <a:r>
              <a:rPr lang="en-US" dirty="0"/>
              <a:t>How we use them to package up data</a:t>
            </a:r>
          </a:p>
          <a:p>
            <a:r>
              <a:rPr lang="en-US" dirty="0"/>
              <a:t>Examples of packing data together</a:t>
            </a:r>
          </a:p>
          <a:p>
            <a:pPr lvl="1"/>
            <a:r>
              <a:rPr lang="en-US" dirty="0"/>
              <a:t>Drawing / graphing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1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7996"/>
            <a:ext cx="7886700" cy="4334727"/>
          </a:xfrm>
        </p:spPr>
        <p:txBody>
          <a:bodyPr>
            <a:normAutofit/>
          </a:bodyPr>
          <a:lstStyle/>
          <a:p>
            <a:r>
              <a:rPr lang="en-US" dirty="0"/>
              <a:t>Drawing / Graphing - common piece of compound data</a:t>
            </a:r>
          </a:p>
          <a:p>
            <a:pPr lvl="1"/>
            <a:r>
              <a:rPr lang="en-US" dirty="0"/>
              <a:t>Tons of different fields use it</a:t>
            </a:r>
          </a:p>
          <a:p>
            <a:pPr lvl="2"/>
            <a:r>
              <a:rPr lang="en-US" dirty="0"/>
              <a:t>Art on paper, physics, engineering</a:t>
            </a:r>
          </a:p>
          <a:p>
            <a:pPr lvl="1"/>
            <a:r>
              <a:rPr lang="en-US" dirty="0"/>
              <a:t>Points, coordinates, really matter</a:t>
            </a:r>
          </a:p>
          <a:p>
            <a:r>
              <a:rPr lang="en-US" dirty="0"/>
              <a:t>Points are not defined by a single number</a:t>
            </a:r>
          </a:p>
          <a:p>
            <a:pPr lvl="1"/>
            <a:r>
              <a:rPr lang="en-US" dirty="0"/>
              <a:t>Crucial to understanding points on a coordinate plane, or points anywhere</a:t>
            </a:r>
          </a:p>
          <a:p>
            <a:pPr lvl="2"/>
            <a:r>
              <a:rPr lang="en-US" dirty="0"/>
              <a:t>There are 2 numbers, packaged together that mean something</a:t>
            </a:r>
          </a:p>
          <a:p>
            <a:pPr lvl="1"/>
            <a:r>
              <a:rPr lang="en-US" dirty="0"/>
              <a:t>This also gives us a visual, graphical representation of the data</a:t>
            </a:r>
          </a:p>
          <a:p>
            <a:pPr lvl="2"/>
            <a:r>
              <a:rPr lang="en-US" dirty="0"/>
              <a:t>We can see that there are 2 numbers involved in defining the point in the upper right</a:t>
            </a:r>
          </a:p>
          <a:p>
            <a:r>
              <a:rPr lang="en-US" dirty="0"/>
              <a:t>What is it going to look like to specify the shape of a point in Java?</a:t>
            </a:r>
          </a:p>
          <a:p>
            <a:pPr lvl="1"/>
            <a:r>
              <a:rPr lang="en-US" dirty="0"/>
              <a:t>Let’s construct some points and do some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4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779"/>
            <a:ext cx="7886700" cy="44449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top of the file, above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ExamplesLec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- add class Point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Point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x;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y;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r>
              <a:rPr lang="en-US" dirty="0"/>
              <a:t>What’s different about these field definitions than ones we’ve written before?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8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5" y="220227"/>
            <a:ext cx="3587552" cy="16402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int average(int n, int m, int 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(n + m + o)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withDotAtTheEnd</a:t>
            </a:r>
            <a:r>
              <a:rPr lang="en-US" sz="1100" dirty="0"/>
              <a:t>(int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n + ".";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ans</a:t>
            </a:r>
            <a:r>
              <a:rPr lang="en-US" sz="1100" dirty="0"/>
              <a:t> = </a:t>
            </a:r>
            <a:r>
              <a:rPr lang="en-US" sz="1100" dirty="0" err="1"/>
              <a:t>this.withDotAtTheEnd</a:t>
            </a:r>
            <a:r>
              <a:rPr lang="en-US" sz="1100" dirty="0"/>
              <a:t>(</a:t>
            </a:r>
            <a:r>
              <a:rPr lang="en-US" sz="1100" dirty="0" err="1"/>
              <a:t>this.average</a:t>
            </a:r>
            <a:r>
              <a:rPr lang="en-US" sz="1100" dirty="0"/>
              <a:t>(6, 3, 8));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16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420"/>
            <a:ext cx="7886700" cy="4763861"/>
          </a:xfrm>
        </p:spPr>
        <p:txBody>
          <a:bodyPr>
            <a:normAutofit/>
          </a:bodyPr>
          <a:lstStyle/>
          <a:p>
            <a:r>
              <a:rPr lang="en-US" dirty="0"/>
              <a:t>What’s different about these field definitions than field definitions we’ve written before?</a:t>
            </a:r>
          </a:p>
          <a:p>
            <a:pPr lvl="1"/>
            <a:r>
              <a:rPr lang="en-US" dirty="0"/>
              <a:t>No equals</a:t>
            </a:r>
          </a:p>
          <a:p>
            <a:r>
              <a:rPr lang="en-US" dirty="0"/>
              <a:t>Every time we’ve written something before, we’ve had something on the right-hand side</a:t>
            </a:r>
          </a:p>
          <a:p>
            <a:pPr lvl="1"/>
            <a:r>
              <a:rPr lang="en-US" dirty="0"/>
              <a:t>A number or a calculation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examplesOfNum</a:t>
            </a:r>
            <a:r>
              <a:rPr lang="en-US" dirty="0"/>
              <a:t> = 4 + 5;</a:t>
            </a:r>
          </a:p>
          <a:p>
            <a:r>
              <a:rPr lang="en-US" dirty="0"/>
              <a:t>We don’t have that here. Why?</a:t>
            </a:r>
          </a:p>
          <a:p>
            <a:pPr lvl="1"/>
            <a:r>
              <a:rPr lang="en-US" dirty="0"/>
              <a:t>This point class is going to describe all possible points</a:t>
            </a:r>
          </a:p>
          <a:p>
            <a:pPr lvl="1"/>
            <a:r>
              <a:rPr lang="en-US" dirty="0"/>
              <a:t>Can’t just pick and say:</a:t>
            </a:r>
          </a:p>
          <a:p>
            <a:pPr lvl="2"/>
            <a:r>
              <a:rPr lang="en-US" dirty="0"/>
              <a:t>“I'm only going to represent the point where x is 4 and y is 5 with this class”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639"/>
            <a:ext cx="7886700" cy="4253084"/>
          </a:xfrm>
        </p:spPr>
        <p:txBody>
          <a:bodyPr/>
          <a:lstStyle/>
          <a:p>
            <a:r>
              <a:rPr lang="en-US" dirty="0"/>
              <a:t>Point is going to describe the shape of any points that are made up of 2 integers</a:t>
            </a:r>
          </a:p>
          <a:p>
            <a:pPr lvl="1"/>
            <a:r>
              <a:rPr lang="en-US" dirty="0"/>
              <a:t>Without specifying any particular point</a:t>
            </a:r>
          </a:p>
          <a:p>
            <a:r>
              <a:rPr lang="en-US" dirty="0"/>
              <a:t>In a different part of the program:</a:t>
            </a:r>
          </a:p>
          <a:p>
            <a:pPr lvl="1"/>
            <a:r>
              <a:rPr lang="en-US" dirty="0"/>
              <a:t>We will specify particular points</a:t>
            </a:r>
          </a:p>
          <a:p>
            <a:r>
              <a:rPr lang="en-US" dirty="0"/>
              <a:t>These are uninitialized field definitions</a:t>
            </a:r>
          </a:p>
          <a:p>
            <a:pPr lvl="1"/>
            <a:r>
              <a:rPr lang="en-US" dirty="0"/>
              <a:t>Field definitions without a value</a:t>
            </a:r>
          </a:p>
          <a:p>
            <a:pPr lvl="2"/>
            <a:r>
              <a:rPr lang="en-US" dirty="0"/>
              <a:t>No value given to these</a:t>
            </a:r>
          </a:p>
          <a:p>
            <a:pPr lvl="1"/>
            <a:r>
              <a:rPr lang="en-US" dirty="0"/>
              <a:t>These are the most common kinds of field definitions that we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0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thing we need to write something that looks like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Point (int x, int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What makes this different than a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09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296"/>
            <a:ext cx="7886700" cy="4220427"/>
          </a:xfrm>
        </p:spPr>
        <p:txBody>
          <a:bodyPr/>
          <a:lstStyle/>
          <a:p>
            <a:r>
              <a:rPr lang="en-US" dirty="0"/>
              <a:t>In many way, this is not exactly like methods we’ve written before </a:t>
            </a:r>
          </a:p>
          <a:p>
            <a:pPr lvl="1"/>
            <a:r>
              <a:rPr lang="en-US" dirty="0"/>
              <a:t>The shape looks kind of like a method</a:t>
            </a:r>
          </a:p>
          <a:p>
            <a:pPr lvl="1"/>
            <a:r>
              <a:rPr lang="en-US" dirty="0"/>
              <a:t>Main thing different:</a:t>
            </a:r>
          </a:p>
          <a:p>
            <a:pPr lvl="2"/>
            <a:r>
              <a:rPr lang="en-US" dirty="0"/>
              <a:t>The only thing that appears before the parenthesis: </a:t>
            </a:r>
            <a:r>
              <a:rPr lang="en-US" b="1" dirty="0"/>
              <a:t>the name of the class</a:t>
            </a:r>
          </a:p>
          <a:p>
            <a:pPr lvl="2"/>
            <a:r>
              <a:rPr lang="en-US" dirty="0"/>
              <a:t>That’s what makes this really special</a:t>
            </a:r>
          </a:p>
          <a:p>
            <a:r>
              <a:rPr lang="en-US" dirty="0"/>
              <a:t>This has a name:</a:t>
            </a:r>
          </a:p>
          <a:p>
            <a:pPr lvl="1"/>
            <a:r>
              <a:rPr lang="en-US" dirty="0"/>
              <a:t>Constructor</a:t>
            </a:r>
          </a:p>
          <a:p>
            <a:pPr lvl="2"/>
            <a:r>
              <a:rPr lang="en-US" dirty="0"/>
              <a:t>We write constructors by writing the name of the class before the open parenthesis</a:t>
            </a:r>
          </a:p>
          <a:p>
            <a:pPr lvl="3"/>
            <a:r>
              <a:rPr lang="en-US" dirty="0"/>
              <a:t>Instead of writing some return type and some name</a:t>
            </a:r>
          </a:p>
          <a:p>
            <a:pPr lvl="2"/>
            <a:r>
              <a:rPr lang="en-US" dirty="0"/>
              <a:t>Special kinds of methods:</a:t>
            </a:r>
          </a:p>
          <a:p>
            <a:pPr lvl="3"/>
            <a:r>
              <a:rPr lang="en-US" dirty="0"/>
              <a:t>Used for creating new Points in this case</a:t>
            </a:r>
          </a:p>
          <a:p>
            <a:pPr lvl="3"/>
            <a:r>
              <a:rPr lang="en-US" dirty="0"/>
              <a:t>We use the constructor so we can create many different points using the same class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4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242"/>
            <a:ext cx="7886700" cy="4718957"/>
          </a:xfrm>
        </p:spPr>
        <p:txBody>
          <a:bodyPr/>
          <a:lstStyle/>
          <a:p>
            <a:r>
              <a:rPr lang="en-US" dirty="0"/>
              <a:t>For now, ignore the body of the constructor….</a:t>
            </a:r>
          </a:p>
          <a:p>
            <a:pPr lvl="1"/>
            <a:r>
              <a:rPr lang="en-US" dirty="0"/>
              <a:t>Treat this as cookie cutter code</a:t>
            </a:r>
          </a:p>
          <a:p>
            <a:pPr lvl="1"/>
            <a:r>
              <a:rPr lang="en-US" dirty="0"/>
              <a:t>Always going to do the same pattern when we make a class</a:t>
            </a:r>
          </a:p>
          <a:p>
            <a:pPr lvl="2"/>
            <a:r>
              <a:rPr lang="en-US" dirty="0"/>
              <a:t>Name of the class</a:t>
            </a:r>
          </a:p>
          <a:p>
            <a:pPr lvl="2"/>
            <a:r>
              <a:rPr lang="en-US" dirty="0"/>
              <a:t>List of parameters that exactly match the fields</a:t>
            </a:r>
          </a:p>
          <a:p>
            <a:pPr lvl="2"/>
            <a:r>
              <a:rPr lang="en-US" dirty="0"/>
              <a:t>In the body, one line per parameter</a:t>
            </a:r>
          </a:p>
          <a:p>
            <a:pPr lvl="3"/>
            <a:r>
              <a:rPr lang="en-US" dirty="0"/>
              <a:t>Says this.&lt;name&gt; = &lt;name&gt;;</a:t>
            </a:r>
          </a:p>
          <a:p>
            <a:pPr lvl="1"/>
            <a:r>
              <a:rPr lang="en-US" dirty="0"/>
              <a:t>Future weeks we will get into more detail how constructors work</a:t>
            </a:r>
          </a:p>
          <a:p>
            <a:pPr lvl="2"/>
            <a:r>
              <a:rPr lang="en-US" dirty="0"/>
              <a:t>Too many details to cover right now…</a:t>
            </a:r>
          </a:p>
          <a:p>
            <a:pPr lvl="2"/>
            <a:r>
              <a:rPr lang="en-US" dirty="0"/>
              <a:t>For now, just use this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the Point class to create several points</a:t>
            </a:r>
          </a:p>
          <a:p>
            <a:pPr lvl="1"/>
            <a:r>
              <a:rPr lang="en-US" dirty="0"/>
              <a:t>New syntax coming…</a:t>
            </a:r>
          </a:p>
          <a:p>
            <a:pPr lvl="1"/>
            <a:endParaRPr lang="en-US" dirty="0"/>
          </a:p>
          <a:p>
            <a:r>
              <a:rPr lang="en-US" dirty="0"/>
              <a:t>Point </a:t>
            </a:r>
            <a:r>
              <a:rPr lang="en-US" dirty="0" err="1"/>
              <a:t>fourFivePoint</a:t>
            </a:r>
            <a:r>
              <a:rPr lang="en-US" dirty="0"/>
              <a:t> = new Point(4, 5);</a:t>
            </a:r>
          </a:p>
          <a:p>
            <a:r>
              <a:rPr lang="en-US" dirty="0"/>
              <a:t>Point </a:t>
            </a:r>
            <a:r>
              <a:rPr lang="en-US" dirty="0" err="1"/>
              <a:t>negOneThreePoint</a:t>
            </a:r>
            <a:r>
              <a:rPr lang="en-US" dirty="0"/>
              <a:t> = new Point(-1, -3);</a:t>
            </a:r>
          </a:p>
          <a:p>
            <a:endParaRPr lang="en-US" dirty="0"/>
          </a:p>
          <a:p>
            <a:r>
              <a:rPr lang="en-US" dirty="0"/>
              <a:t>What’s different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12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436"/>
            <a:ext cx="7886700" cy="4412287"/>
          </a:xfrm>
        </p:spPr>
        <p:txBody>
          <a:bodyPr/>
          <a:lstStyle/>
          <a:p>
            <a:r>
              <a:rPr lang="en-US" dirty="0"/>
              <a:t>This is a way we can write a program that represents the two points that were drawn earlier</a:t>
            </a:r>
          </a:p>
          <a:p>
            <a:pPr lvl="1"/>
            <a:r>
              <a:rPr lang="en-US" dirty="0"/>
              <a:t>This gives us the ability to represent these as values inside Java</a:t>
            </a:r>
          </a:p>
          <a:p>
            <a:r>
              <a:rPr lang="en-US" dirty="0"/>
              <a:t>Let’s run it…</a:t>
            </a:r>
          </a:p>
          <a:p>
            <a:pPr lvl="1"/>
            <a:r>
              <a:rPr lang="en-US" dirty="0"/>
              <a:t>What is this going to print?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08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161"/>
            <a:ext cx="7886700" cy="4326562"/>
          </a:xfrm>
        </p:spPr>
        <p:txBody>
          <a:bodyPr/>
          <a:lstStyle/>
          <a:p>
            <a:r>
              <a:rPr lang="en-US" dirty="0"/>
              <a:t>It’s useful to think about a picture representation of these Point values</a:t>
            </a:r>
          </a:p>
          <a:p>
            <a:pPr lvl="1"/>
            <a:r>
              <a:rPr lang="en-US" dirty="0"/>
              <a:t>Not only do we have the graph</a:t>
            </a:r>
          </a:p>
          <a:p>
            <a:pPr lvl="1"/>
            <a:r>
              <a:rPr lang="en-US" dirty="0"/>
              <a:t>But it’s possible to draw these Points we created as pictures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93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5899"/>
          </a:xfrm>
        </p:spPr>
        <p:txBody>
          <a:bodyPr/>
          <a:lstStyle/>
          <a:p>
            <a:r>
              <a:rPr lang="en-US" dirty="0"/>
              <a:t>Formal definition in Java:</a:t>
            </a:r>
          </a:p>
          <a:p>
            <a:pPr lvl="1"/>
            <a:r>
              <a:rPr lang="en-US" dirty="0"/>
              <a:t>Things that get created with new are called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Each time we use the </a:t>
            </a:r>
            <a:r>
              <a:rPr lang="en-US" b="1" dirty="0"/>
              <a:t>new </a:t>
            </a:r>
            <a:r>
              <a:rPr lang="en-US" dirty="0"/>
              <a:t>keyword with the name of the class and values for each of the fields</a:t>
            </a:r>
          </a:p>
          <a:p>
            <a:pPr lvl="2"/>
            <a:r>
              <a:rPr lang="en-US" dirty="0"/>
              <a:t>We say we created a new object</a:t>
            </a:r>
          </a:p>
          <a:p>
            <a:r>
              <a:rPr lang="en-US" dirty="0"/>
              <a:t>Something interested happened</a:t>
            </a:r>
          </a:p>
          <a:p>
            <a:pPr lvl="1"/>
            <a:r>
              <a:rPr lang="en-US" dirty="0"/>
              <a:t>Wrote a program that used new</a:t>
            </a:r>
          </a:p>
          <a:p>
            <a:r>
              <a:rPr lang="en-US" dirty="0"/>
              <a:t>What did it print out?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51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Print out the same kind of things as the example classes we’ve used all along</a:t>
            </a:r>
          </a:p>
          <a:p>
            <a:pPr lvl="1"/>
            <a:r>
              <a:rPr lang="en-US" dirty="0"/>
              <a:t>Says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The name of that class</a:t>
            </a:r>
          </a:p>
          <a:p>
            <a:pPr lvl="1"/>
            <a:r>
              <a:rPr lang="en-US" dirty="0"/>
              <a:t>Inside it lists the fields and their values</a:t>
            </a:r>
          </a:p>
          <a:p>
            <a:r>
              <a:rPr lang="en-US" dirty="0"/>
              <a:t>The same process is happening for the Points we created with new as the </a:t>
            </a:r>
            <a:r>
              <a:rPr lang="en-US" dirty="0" err="1"/>
              <a:t>ExamplesLec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tells us something about what’s going on behind the scenes</a:t>
            </a:r>
          </a:p>
          <a:p>
            <a:pPr lvl="2"/>
            <a:r>
              <a:rPr lang="en-US" dirty="0"/>
              <a:t>Whenever we use </a:t>
            </a:r>
            <a:r>
              <a:rPr lang="en-US" b="1" dirty="0"/>
              <a:t>run</a:t>
            </a:r>
            <a:r>
              <a:rPr lang="en-US" dirty="0"/>
              <a:t>, something is happening</a:t>
            </a:r>
          </a:p>
          <a:p>
            <a:pPr lvl="3"/>
            <a:r>
              <a:rPr lang="en-US" dirty="0"/>
              <a:t>It’s printing out a whole bunch of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E38-36C9-4E64-8050-7C5BFA95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Shell tool (</a:t>
            </a:r>
            <a:r>
              <a:rPr lang="en-US" dirty="0" err="1"/>
              <a:t>JShell</a:t>
            </a:r>
            <a:r>
              <a:rPr lang="en-US" dirty="0"/>
              <a:t>) is an interactive tool for learning the Java programming language and prototyping Java code. </a:t>
            </a:r>
          </a:p>
          <a:p>
            <a:r>
              <a:rPr lang="en-US" dirty="0"/>
              <a:t>The way to think about the environment of </a:t>
            </a:r>
            <a:r>
              <a:rPr lang="en-US" dirty="0" err="1"/>
              <a:t>JShell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 of inside a class</a:t>
            </a:r>
          </a:p>
          <a:p>
            <a:pPr lvl="2"/>
            <a:r>
              <a:rPr lang="en-US" dirty="0"/>
              <a:t>Can start writing field definitions and trying things out</a:t>
            </a:r>
          </a:p>
          <a:p>
            <a:pPr lvl="1"/>
            <a:r>
              <a:rPr lang="en-US" dirty="0"/>
              <a:t>Good tool for experimentation</a:t>
            </a:r>
          </a:p>
          <a:p>
            <a:pPr lvl="2"/>
            <a:r>
              <a:rPr lang="en-US" dirty="0"/>
              <a:t>Can write one field definition or method definition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82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Now we see exactly what is happening behind the scenes</a:t>
            </a:r>
          </a:p>
          <a:p>
            <a:pPr lvl="1"/>
            <a:r>
              <a:rPr lang="en-US" dirty="0"/>
              <a:t>When we do </a:t>
            </a:r>
            <a:r>
              <a:rPr lang="en-US" b="1" dirty="0"/>
              <a:t>run</a:t>
            </a:r>
          </a:p>
          <a:p>
            <a:pPr lvl="2"/>
            <a:r>
              <a:rPr lang="en-US" dirty="0"/>
              <a:t>It’s using new to create a single </a:t>
            </a:r>
            <a:r>
              <a:rPr lang="en-US" dirty="0" err="1"/>
              <a:t>ExamplesLec</a:t>
            </a:r>
            <a:r>
              <a:rPr lang="en-US" dirty="0"/>
              <a:t> object</a:t>
            </a:r>
          </a:p>
          <a:p>
            <a:pPr lvl="3"/>
            <a:r>
              <a:rPr lang="en-US" dirty="0"/>
              <a:t>Just makes one of them</a:t>
            </a:r>
          </a:p>
          <a:p>
            <a:pPr lvl="2"/>
            <a:r>
              <a:rPr lang="en-US" dirty="0"/>
              <a:t>Then it print it out</a:t>
            </a:r>
          </a:p>
          <a:p>
            <a:pPr lvl="1"/>
            <a:r>
              <a:rPr lang="en-US" dirty="0"/>
              <a:t>It’s as if it said:</a:t>
            </a:r>
          </a:p>
          <a:p>
            <a:pPr lvl="2"/>
            <a:r>
              <a:rPr lang="en-US" b="1" dirty="0"/>
              <a:t>new </a:t>
            </a:r>
            <a:r>
              <a:rPr lang="en-US" dirty="0" err="1"/>
              <a:t>ExamplesLec</a:t>
            </a:r>
            <a:endParaRPr lang="en-US" dirty="0"/>
          </a:p>
          <a:p>
            <a:pPr lvl="2"/>
            <a:r>
              <a:rPr lang="en-US" dirty="0"/>
              <a:t>And then printed out all the fields inside </a:t>
            </a:r>
            <a:r>
              <a:rPr lang="en-US" dirty="0" err="1"/>
              <a:t>ExamplesLec</a:t>
            </a:r>
            <a:endParaRPr lang="en-US" dirty="0"/>
          </a:p>
          <a:p>
            <a:pPr lvl="1"/>
            <a:r>
              <a:rPr lang="en-US" dirty="0"/>
              <a:t>There really is an </a:t>
            </a:r>
            <a:r>
              <a:rPr lang="en-US" dirty="0" err="1"/>
              <a:t>ExamplesLec</a:t>
            </a:r>
            <a:r>
              <a:rPr lang="en-US" dirty="0"/>
              <a:t> object that got created</a:t>
            </a:r>
          </a:p>
          <a:p>
            <a:pPr lvl="2"/>
            <a:r>
              <a:rPr lang="en-US" dirty="0"/>
              <a:t>Just like the two Point objects that were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9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 what is that going to look like in terms of this picture?</a:t>
            </a:r>
          </a:p>
          <a:p>
            <a:pPr lvl="1"/>
            <a:r>
              <a:rPr lang="en-US" dirty="0"/>
              <a:t>What should we draw to capture the idea that there is an </a:t>
            </a:r>
            <a:r>
              <a:rPr lang="en-US" dirty="0" err="1"/>
              <a:t>ExamplesLec</a:t>
            </a:r>
            <a:r>
              <a:rPr lang="en-US" dirty="0"/>
              <a:t> object that got created?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69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Something we could do to see the difference</a:t>
            </a:r>
          </a:p>
          <a:p>
            <a:pPr lvl="1"/>
            <a:r>
              <a:rPr lang="en-US" dirty="0"/>
              <a:t>Make another field:</a:t>
            </a:r>
          </a:p>
          <a:p>
            <a:pPr lvl="2"/>
            <a:r>
              <a:rPr lang="en-US" dirty="0"/>
              <a:t>Not going to create a Point here</a:t>
            </a:r>
          </a:p>
          <a:p>
            <a:pPr lvl="2"/>
            <a:r>
              <a:rPr lang="en-US" dirty="0"/>
              <a:t>Point </a:t>
            </a:r>
            <a:r>
              <a:rPr lang="en-US" dirty="0" err="1"/>
              <a:t>fourFivePointAgain</a:t>
            </a:r>
            <a:r>
              <a:rPr lang="en-US" dirty="0"/>
              <a:t> = </a:t>
            </a:r>
            <a:r>
              <a:rPr lang="en-US" dirty="0" err="1"/>
              <a:t>this.fourFivePoint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Use one that already exists</a:t>
            </a:r>
          </a:p>
          <a:p>
            <a:pPr lvl="1"/>
            <a:r>
              <a:rPr lang="en-US" dirty="0"/>
              <a:t>What is going to print out now?</a:t>
            </a:r>
          </a:p>
          <a:p>
            <a:pPr lvl="1"/>
            <a:r>
              <a:rPr lang="en-US" dirty="0"/>
              <a:t>What is the contents of </a:t>
            </a:r>
            <a:r>
              <a:rPr lang="en-US" dirty="0" err="1"/>
              <a:t>ExamplesLec</a:t>
            </a:r>
            <a:r>
              <a:rPr lang="en-US" dirty="0"/>
              <a:t> going to be now?</a:t>
            </a:r>
          </a:p>
          <a:p>
            <a:pPr lvl="1"/>
            <a:r>
              <a:rPr lang="en-US" dirty="0"/>
              <a:t>What are possible things this could look like next?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80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Objects are created </a:t>
            </a:r>
          </a:p>
          <a:p>
            <a:pPr lvl="1"/>
            <a:r>
              <a:rPr lang="en-US" dirty="0"/>
              <a:t>Whenever we have a field that is referring to an object</a:t>
            </a:r>
          </a:p>
          <a:p>
            <a:pPr lvl="2"/>
            <a:r>
              <a:rPr lang="en-US" dirty="0"/>
              <a:t>It just stores a reference to the object</a:t>
            </a:r>
          </a:p>
          <a:p>
            <a:pPr lvl="1"/>
            <a:r>
              <a:rPr lang="en-US" dirty="0"/>
              <a:t>The object is created and just sits there</a:t>
            </a:r>
          </a:p>
          <a:p>
            <a:pPr lvl="2"/>
            <a:r>
              <a:rPr lang="en-US" dirty="0"/>
              <a:t>And many fields can reference the same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4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talked about methods</a:t>
            </a:r>
          </a:p>
          <a:p>
            <a:pPr lvl="1"/>
            <a:r>
              <a:rPr lang="en-US" dirty="0"/>
              <a:t>How to write them</a:t>
            </a:r>
          </a:p>
          <a:p>
            <a:pPr lvl="1"/>
            <a:r>
              <a:rPr lang="en-US" dirty="0"/>
              <a:t>How to call them</a:t>
            </a:r>
          </a:p>
          <a:p>
            <a:r>
              <a:rPr lang="en-US" dirty="0"/>
              <a:t>How do we write methods that work with this compound data? </a:t>
            </a:r>
          </a:p>
          <a:p>
            <a:pPr lvl="1"/>
            <a:r>
              <a:rPr lang="en-US" dirty="0"/>
              <a:t>Like Points</a:t>
            </a:r>
          </a:p>
          <a:p>
            <a:r>
              <a:rPr lang="en-US" dirty="0"/>
              <a:t>We should be able to write methods that do things with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45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Let’s look at a simple method first</a:t>
            </a:r>
          </a:p>
          <a:p>
            <a:pPr lvl="1"/>
            <a:r>
              <a:rPr lang="en-US" dirty="0"/>
              <a:t>quadrant</a:t>
            </a:r>
          </a:p>
          <a:p>
            <a:pPr lvl="2"/>
            <a:r>
              <a:rPr lang="en-US" dirty="0"/>
              <a:t>takes no parameters</a:t>
            </a:r>
          </a:p>
          <a:p>
            <a:pPr lvl="2"/>
            <a:r>
              <a:rPr lang="en-US" dirty="0"/>
              <a:t>returns a string of which quadrant the points is in</a:t>
            </a:r>
          </a:p>
          <a:p>
            <a:pPr lvl="1"/>
            <a:r>
              <a:rPr lang="en-US" dirty="0"/>
              <a:t>What is the method header going to look like for this?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Make sure we understand what it should return for a few different cases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What should we write to call quadrant()?</a:t>
            </a:r>
          </a:p>
          <a:p>
            <a:pPr lvl="2"/>
            <a:r>
              <a:rPr lang="en-US" dirty="0"/>
              <a:t>What did we write before?</a:t>
            </a:r>
          </a:p>
          <a:p>
            <a:pPr lvl="3"/>
            <a:r>
              <a:rPr lang="en-US" dirty="0"/>
              <a:t>  </a:t>
            </a:r>
            <a:r>
              <a:rPr lang="en-US" dirty="0" err="1"/>
              <a:t>this.quadrant</a:t>
            </a:r>
            <a:r>
              <a:rPr lang="en-US" dirty="0"/>
              <a:t>();</a:t>
            </a:r>
          </a:p>
          <a:p>
            <a:pPr lvl="4"/>
            <a:r>
              <a:rPr lang="en-US" dirty="0"/>
              <a:t>Does this still work?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4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There is a rule based on how we call methods based on the classes of the objects that we are using</a:t>
            </a:r>
          </a:p>
          <a:p>
            <a:pPr lvl="1"/>
            <a:r>
              <a:rPr lang="en-US" dirty="0"/>
              <a:t>We have to use an object of the class that contains the method we want to call in order to call it</a:t>
            </a:r>
          </a:p>
          <a:p>
            <a:r>
              <a:rPr lang="en-US" dirty="0"/>
              <a:t>To call quadrant()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this</a:t>
            </a:r>
          </a:p>
          <a:p>
            <a:pPr lvl="2"/>
            <a:r>
              <a:rPr lang="en-US" b="1" dirty="0"/>
              <a:t>this </a:t>
            </a:r>
            <a:r>
              <a:rPr lang="en-US" dirty="0"/>
              <a:t>is referring to the </a:t>
            </a:r>
            <a:r>
              <a:rPr lang="en-US" dirty="0" err="1"/>
              <a:t>ExamplesLec</a:t>
            </a:r>
            <a:r>
              <a:rPr lang="en-US" dirty="0"/>
              <a:t> object </a:t>
            </a:r>
          </a:p>
          <a:p>
            <a:pPr lvl="2"/>
            <a:r>
              <a:rPr lang="en-US" dirty="0"/>
              <a:t>We have to use one of the Points</a:t>
            </a:r>
          </a:p>
          <a:p>
            <a:r>
              <a:rPr lang="en-US" dirty="0"/>
              <a:t>The thing before the dot in the method call</a:t>
            </a:r>
          </a:p>
          <a:p>
            <a:pPr lvl="1"/>
            <a:r>
              <a:rPr lang="en-US" dirty="0"/>
              <a:t>Has to be a reference to an object of the class that contains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54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Since quadrant() is defined inside the Point class</a:t>
            </a:r>
          </a:p>
          <a:p>
            <a:pPr lvl="1"/>
            <a:r>
              <a:rPr lang="en-US" dirty="0"/>
              <a:t>The object here has to be a reference to an object of the Point class</a:t>
            </a:r>
          </a:p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b="1" dirty="0" err="1"/>
              <a:t>this.fourFivePoint</a:t>
            </a:r>
            <a:r>
              <a:rPr lang="en-US" dirty="0" err="1"/>
              <a:t>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This is what we need to use to call the quadrant method on the </a:t>
            </a:r>
            <a:r>
              <a:rPr lang="en-US" dirty="0" err="1"/>
              <a:t>fourFivePoint</a:t>
            </a:r>
            <a:r>
              <a:rPr lang="en-US" dirty="0"/>
              <a:t> object</a:t>
            </a:r>
          </a:p>
          <a:p>
            <a:r>
              <a:rPr lang="en-US" dirty="0"/>
              <a:t>“We call the method on a reference to an object”</a:t>
            </a:r>
          </a:p>
          <a:p>
            <a:pPr lvl="1"/>
            <a:r>
              <a:rPr lang="en-US" dirty="0" err="1"/>
              <a:t>this.fourFivePoints</a:t>
            </a:r>
            <a:r>
              <a:rPr lang="en-US" dirty="0"/>
              <a:t> - the reference to the object we are using</a:t>
            </a:r>
          </a:p>
          <a:p>
            <a:pPr lvl="1"/>
            <a:r>
              <a:rPr lang="en-US" dirty="0"/>
              <a:t>quadrant() - the method we are calling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09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dirty="0" err="1"/>
              <a:t>this.fourFivePoint.quadrant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What should this produce?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quadB</a:t>
            </a:r>
            <a:r>
              <a:rPr lang="en-US" dirty="0"/>
              <a:t> = </a:t>
            </a:r>
            <a:r>
              <a:rPr lang="en-US" dirty="0" err="1"/>
              <a:t>this.negOneThreePoint.quadrant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What does this produce?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2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 same method, quadrant(), is called</a:t>
            </a:r>
          </a:p>
          <a:p>
            <a:pPr lvl="1"/>
            <a:r>
              <a:rPr lang="en-US" dirty="0"/>
              <a:t>But it changes its answer depending on which reference to an object we use to call it</a:t>
            </a:r>
          </a:p>
          <a:p>
            <a:r>
              <a:rPr lang="en-US" dirty="0"/>
              <a:t>That means that whatever we write in the body of quadrant</a:t>
            </a:r>
          </a:p>
          <a:p>
            <a:pPr lvl="1"/>
            <a:r>
              <a:rPr lang="en-US" dirty="0"/>
              <a:t>Better depend on the values of the reference we used to call this method</a:t>
            </a:r>
          </a:p>
          <a:p>
            <a:pPr lvl="2"/>
            <a:r>
              <a:rPr lang="en-US" dirty="0"/>
              <a:t>Better depend on those values because we need to get different answers for these 2 lines</a:t>
            </a:r>
          </a:p>
          <a:p>
            <a:r>
              <a:rPr lang="en-US" dirty="0"/>
              <a:t>The way this will work in the body of quadrant</a:t>
            </a:r>
          </a:p>
          <a:p>
            <a:pPr lvl="1"/>
            <a:r>
              <a:rPr lang="en-US" dirty="0"/>
              <a:t>We are going to use the keyword </a:t>
            </a:r>
            <a:r>
              <a:rPr lang="en-US" b="1" dirty="0"/>
              <a:t>this</a:t>
            </a:r>
            <a:r>
              <a:rPr lang="en-US" dirty="0"/>
              <a:t> again </a:t>
            </a:r>
          </a:p>
          <a:p>
            <a:pPr lvl="2"/>
            <a:r>
              <a:rPr lang="en-US" dirty="0"/>
              <a:t>The way we have used the keyword </a:t>
            </a:r>
            <a:r>
              <a:rPr lang="en-US" b="1" dirty="0"/>
              <a:t>this </a:t>
            </a:r>
            <a:r>
              <a:rPr lang="en-US" dirty="0"/>
              <a:t>before</a:t>
            </a:r>
          </a:p>
          <a:p>
            <a:r>
              <a:rPr lang="en-US" dirty="0"/>
              <a:t>Introduce a new rule for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0945"/>
            <a:ext cx="7886700" cy="4341778"/>
          </a:xfrm>
        </p:spPr>
        <p:txBody>
          <a:bodyPr/>
          <a:lstStyle/>
          <a:p>
            <a:r>
              <a:rPr lang="en-US" dirty="0"/>
              <a:t>Make a String</a:t>
            </a: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 h = “hello”;</a:t>
            </a:r>
            <a:endParaRPr lang="en-US" b="0" dirty="0">
              <a:effectLst/>
            </a:endParaRPr>
          </a:p>
          <a:p>
            <a:pPr lvl="2"/>
            <a:r>
              <a:rPr lang="en-US" dirty="0" err="1"/>
              <a:t>JShell</a:t>
            </a:r>
            <a:r>
              <a:rPr lang="en-US" dirty="0"/>
              <a:t> immediately prints out the string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h2</a:t>
            </a:r>
            <a:r>
              <a:rPr lang="en-US" dirty="0"/>
              <a:t> = “he” + “</a:t>
            </a:r>
            <a:r>
              <a:rPr lang="en-US" dirty="0" err="1"/>
              <a:t>llo</a:t>
            </a:r>
            <a:r>
              <a:rPr lang="en-US" dirty="0"/>
              <a:t>”;</a:t>
            </a:r>
          </a:p>
          <a:p>
            <a:pPr lvl="2"/>
            <a:r>
              <a:rPr lang="en-US" dirty="0"/>
              <a:t>Evaluates the expression, shows us the value</a:t>
            </a:r>
          </a:p>
          <a:p>
            <a:r>
              <a:rPr lang="en-US" dirty="0"/>
              <a:t>Methods already defined by Java that we can use</a:t>
            </a:r>
          </a:p>
          <a:p>
            <a:pPr lvl="1"/>
            <a:r>
              <a:rPr lang="en-US" dirty="0"/>
              <a:t>String – is built-in Java class (i.e. already defined in Java)</a:t>
            </a:r>
          </a:p>
          <a:p>
            <a:pPr lvl="2"/>
            <a:r>
              <a:rPr lang="en-US" dirty="0"/>
              <a:t>Defines many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40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When we say </a:t>
            </a:r>
            <a:r>
              <a:rPr lang="en-US" dirty="0" err="1"/>
              <a:t>this.x</a:t>
            </a:r>
            <a:r>
              <a:rPr lang="en-US" dirty="0"/>
              <a:t>, the value that we get when we look up </a:t>
            </a:r>
            <a:r>
              <a:rPr lang="en-US" dirty="0" err="1"/>
              <a:t>this.x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the value of x on the object we used to call the method</a:t>
            </a:r>
          </a:p>
          <a:p>
            <a:pPr lvl="3"/>
            <a:r>
              <a:rPr lang="en-US" dirty="0"/>
              <a:t>In the first case: </a:t>
            </a:r>
          </a:p>
          <a:p>
            <a:pPr lvl="4"/>
            <a:r>
              <a:rPr lang="en-US" dirty="0"/>
              <a:t>We used the object that has </a:t>
            </a:r>
            <a:r>
              <a:rPr lang="en-US" dirty="0" err="1"/>
              <a:t>this.fourFivePoint</a:t>
            </a:r>
            <a:r>
              <a:rPr lang="en-US" dirty="0"/>
              <a:t> to call the method</a:t>
            </a:r>
          </a:p>
          <a:p>
            <a:pPr lvl="3"/>
            <a:r>
              <a:rPr lang="en-US" dirty="0"/>
              <a:t>In the second case: </a:t>
            </a:r>
          </a:p>
          <a:p>
            <a:pPr lvl="4"/>
            <a:r>
              <a:rPr lang="en-US" dirty="0"/>
              <a:t>We used the object </a:t>
            </a:r>
            <a:r>
              <a:rPr lang="en-US" dirty="0" err="1"/>
              <a:t>this.negOneThreePoint</a:t>
            </a:r>
            <a:r>
              <a:rPr lang="en-US" dirty="0"/>
              <a:t> to call the method</a:t>
            </a:r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this.x</a:t>
            </a:r>
            <a:r>
              <a:rPr lang="en-US" dirty="0"/>
              <a:t> will be 4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this.x</a:t>
            </a:r>
            <a:r>
              <a:rPr lang="en-US" dirty="0"/>
              <a:t> will be 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this.y</a:t>
            </a:r>
            <a:r>
              <a:rPr lang="en-US" dirty="0"/>
              <a:t> will be 5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this.y</a:t>
            </a:r>
            <a:r>
              <a:rPr lang="en-US" dirty="0"/>
              <a:t> will be -3</a:t>
            </a:r>
          </a:p>
          <a:p>
            <a:r>
              <a:rPr lang="en-US" dirty="0"/>
              <a:t>The reference we get for this inside a method is always related to the reference that appeared before the method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9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6379"/>
            <a:ext cx="7886700" cy="4216344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How do we finish this?</a:t>
            </a:r>
          </a:p>
        </p:txBody>
      </p:sp>
    </p:spTree>
    <p:extLst>
      <p:ext uri="{BB962C8B-B14F-4D97-AF65-F5344CB8AC3E}">
        <p14:creationId xmlns:p14="http://schemas.microsoft.com/office/powerpoint/2010/main" val="66820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9916"/>
            <a:ext cx="7886700" cy="4262807"/>
          </a:xfrm>
        </p:spPr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err="1"/>
              <a:t>myName</a:t>
            </a:r>
            <a:r>
              <a:rPr lang="en-US" dirty="0"/>
              <a:t> = “Greg”;</a:t>
            </a:r>
          </a:p>
          <a:p>
            <a:r>
              <a:rPr lang="en-US" dirty="0"/>
              <a:t>int </a:t>
            </a:r>
            <a:r>
              <a:rPr lang="en-US" dirty="0" err="1"/>
              <a:t>nameLen</a:t>
            </a:r>
            <a:r>
              <a:rPr lang="en-US" dirty="0"/>
              <a:t> = </a:t>
            </a:r>
            <a:r>
              <a:rPr lang="en-US" dirty="0" err="1"/>
              <a:t>myName.length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Note: these method calls are using something other than </a:t>
            </a:r>
            <a:r>
              <a:rPr lang="en-US" b="1" dirty="0"/>
              <a:t>this</a:t>
            </a:r>
          </a:p>
          <a:p>
            <a:pPr lvl="2"/>
            <a:r>
              <a:rPr lang="en-US" dirty="0"/>
              <a:t>We can call methods on many different kinds of values in Java</a:t>
            </a:r>
          </a:p>
          <a:p>
            <a:pPr lvl="2"/>
            <a:r>
              <a:rPr lang="en-US" dirty="0"/>
              <a:t>When we define a method within a class and call that method form within the class</a:t>
            </a:r>
          </a:p>
          <a:p>
            <a:pPr lvl="3"/>
            <a:r>
              <a:rPr lang="en-US" dirty="0"/>
              <a:t>Then we use </a:t>
            </a:r>
            <a:r>
              <a:rPr lang="en-US" b="1" dirty="0"/>
              <a:t>this. </a:t>
            </a:r>
            <a:r>
              <a:rPr lang="en-US" dirty="0"/>
              <a:t>to refer to methods within the class</a:t>
            </a:r>
            <a:endParaRPr lang="en-US" b="1" dirty="0"/>
          </a:p>
          <a:p>
            <a:pPr lvl="2"/>
            <a:r>
              <a:rPr lang="en-US" dirty="0"/>
              <a:t>When call a method that’s in another class</a:t>
            </a:r>
          </a:p>
          <a:p>
            <a:pPr lvl="3"/>
            <a:r>
              <a:rPr lang="en-US" dirty="0"/>
              <a:t>We use a particular value and then use that method</a:t>
            </a:r>
          </a:p>
          <a:p>
            <a:pPr lvl="4"/>
            <a:r>
              <a:rPr lang="en-US" dirty="0"/>
              <a:t>That method is going to be able to use information about that class to get its answer</a:t>
            </a:r>
          </a:p>
          <a:p>
            <a:r>
              <a:rPr lang="en-US" dirty="0"/>
              <a:t>length() – does something different depending on which value it’s called from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0698"/>
            <a:ext cx="7886700" cy="4242025"/>
          </a:xfrm>
        </p:spPr>
        <p:txBody>
          <a:bodyPr/>
          <a:lstStyle/>
          <a:p>
            <a:r>
              <a:rPr lang="en-US" dirty="0"/>
              <a:t>Other String methods: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myFullName</a:t>
            </a:r>
            <a:r>
              <a:rPr lang="en-US" dirty="0"/>
              <a:t> = “Gregory Joseph Miranda”;</a:t>
            </a:r>
          </a:p>
          <a:p>
            <a:pPr lvl="1"/>
            <a:r>
              <a:rPr lang="en-US" dirty="0"/>
              <a:t>String middle = </a:t>
            </a:r>
            <a:r>
              <a:rPr lang="en-US" dirty="0" err="1"/>
              <a:t>myFullName.substring</a:t>
            </a:r>
            <a:r>
              <a:rPr lang="en-US" dirty="0"/>
              <a:t>(8, 14);</a:t>
            </a:r>
          </a:p>
          <a:p>
            <a:pPr lvl="2"/>
            <a:r>
              <a:rPr lang="en-US" dirty="0"/>
              <a:t>What did the method substring() do?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9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8476"/>
            <a:ext cx="7886700" cy="4354247"/>
          </a:xfrm>
        </p:spPr>
        <p:txBody>
          <a:bodyPr/>
          <a:lstStyle/>
          <a:p>
            <a:r>
              <a:rPr lang="en-US" dirty="0"/>
              <a:t>length() and substring()</a:t>
            </a:r>
          </a:p>
          <a:p>
            <a:pPr lvl="1"/>
            <a:r>
              <a:rPr lang="en-US" dirty="0"/>
              <a:t>2 methods defined on Java’s built-in String class</a:t>
            </a:r>
          </a:p>
          <a:p>
            <a:pPr lvl="1"/>
            <a:r>
              <a:rPr lang="en-US" dirty="0"/>
              <a:t>Can use them to do different types of calculations with String</a:t>
            </a:r>
          </a:p>
          <a:p>
            <a:r>
              <a:rPr lang="en-US" dirty="0"/>
              <a:t>A bunch more String methods to come…</a:t>
            </a:r>
          </a:p>
          <a:p>
            <a:r>
              <a:rPr lang="en-US" dirty="0"/>
              <a:t>Main point:</a:t>
            </a:r>
          </a:p>
          <a:p>
            <a:pPr lvl="1"/>
            <a:r>
              <a:rPr lang="en-US" dirty="0"/>
              <a:t>String value – can use these existing methods to do this calculations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big lesson:</a:t>
            </a:r>
          </a:p>
          <a:p>
            <a:pPr lvl="1"/>
            <a:r>
              <a:rPr lang="en-US" dirty="0"/>
              <a:t>Indexes – indexing into Strings to access the characters</a:t>
            </a:r>
          </a:p>
          <a:p>
            <a:pPr lvl="2"/>
            <a:r>
              <a:rPr lang="en-US" dirty="0"/>
              <a:t>Something we will be working with as we go forward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3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8105"/>
            <a:ext cx="7886700" cy="4409902"/>
          </a:xfrm>
        </p:spPr>
        <p:txBody>
          <a:bodyPr>
            <a:normAutofit/>
          </a:bodyPr>
          <a:lstStyle/>
          <a:p>
            <a:r>
              <a:rPr lang="en-US" dirty="0"/>
              <a:t>Another String method: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myWeirdName</a:t>
            </a:r>
            <a:r>
              <a:rPr lang="en-US" dirty="0"/>
              <a:t> = </a:t>
            </a:r>
            <a:r>
              <a:rPr lang="en-US" dirty="0" err="1"/>
              <a:t>myFullName.replace</a:t>
            </a:r>
            <a:r>
              <a:rPr lang="en-US" dirty="0"/>
              <a:t>(“e”, “WEIRD”);</a:t>
            </a:r>
          </a:p>
          <a:p>
            <a:r>
              <a:rPr lang="en-US" dirty="0"/>
              <a:t>What did replace() do?</a:t>
            </a:r>
          </a:p>
          <a:p>
            <a:r>
              <a:rPr lang="en-US" dirty="0"/>
              <a:t>What’s the value of </a:t>
            </a:r>
            <a:r>
              <a:rPr lang="en-US" dirty="0" err="1"/>
              <a:t>myFullName</a:t>
            </a:r>
            <a:r>
              <a:rPr lang="en-US" dirty="0"/>
              <a:t> after calling replace()?</a:t>
            </a:r>
          </a:p>
          <a:p>
            <a:endParaRPr lang="en-US" dirty="0"/>
          </a:p>
          <a:p>
            <a:r>
              <a:rPr lang="en-US" dirty="0"/>
              <a:t>Keep track of the String methods you learned about in your own notes</a:t>
            </a:r>
          </a:p>
          <a:p>
            <a:pPr lvl="1"/>
            <a:r>
              <a:rPr lang="en-US" dirty="0"/>
              <a:t>These methods are all written down online</a:t>
            </a:r>
          </a:p>
          <a:p>
            <a:pPr lvl="2"/>
            <a:r>
              <a:rPr lang="en-US" dirty="0"/>
              <a:t>Java documentation – we would be able to see all these methods</a:t>
            </a:r>
          </a:p>
          <a:p>
            <a:pPr lvl="3"/>
            <a:r>
              <a:rPr lang="en-US" dirty="0"/>
              <a:t>Quick search: Java string documentation</a:t>
            </a:r>
          </a:p>
          <a:p>
            <a:pPr lvl="4"/>
            <a:r>
              <a:rPr lang="en-US" dirty="0"/>
              <a:t>Many String methods we could use</a:t>
            </a:r>
          </a:p>
          <a:p>
            <a:pPr lvl="4"/>
            <a:r>
              <a:rPr lang="en-US" dirty="0"/>
              <a:t>repeat()</a:t>
            </a:r>
          </a:p>
          <a:p>
            <a:pPr lvl="4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4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5291</TotalTime>
  <Words>3199</Words>
  <Application>Microsoft Office PowerPoint</Application>
  <PresentationFormat>On-screen Show (16:9)</PresentationFormat>
  <Paragraphs>428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 Light</vt:lpstr>
      <vt:lpstr>Arial</vt:lpstr>
      <vt:lpstr>Calibri</vt:lpstr>
      <vt:lpstr>Office Theme</vt:lpstr>
      <vt:lpstr>CSE 11  Accelerated Intro to Programming Lecture 3</vt:lpstr>
      <vt:lpstr>Announcements</vt:lpstr>
      <vt:lpstr>PowerPoint Presentation</vt:lpstr>
      <vt:lpstr>JShell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Data Type</vt:lpstr>
      <vt:lpstr>PowerPoint Presentation</vt:lpstr>
      <vt:lpstr>PowerPoint Presentation</vt:lpstr>
      <vt:lpstr>PowerPoint Presentation</vt:lpstr>
      <vt:lpstr>PowerPoint Presentation</vt:lpstr>
      <vt:lpstr>Boolean Operations</vt:lpstr>
      <vt:lpstr>PowerPoint Presentation</vt:lpstr>
      <vt:lpstr>Methods with Booleans</vt:lpstr>
      <vt:lpstr>PowerPoint Presentation</vt:lpstr>
      <vt:lpstr>More Complicated Questions with Methods</vt:lpstr>
      <vt:lpstr>PowerPoint Presentation</vt:lpstr>
      <vt:lpstr>So far… </vt:lpstr>
      <vt:lpstr>Compound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Creating Points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Pay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221</cp:revision>
  <dcterms:modified xsi:type="dcterms:W3CDTF">2021-08-04T00:07:19Z</dcterms:modified>
</cp:coreProperties>
</file>