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770" r:id="rId5"/>
    <p:sldId id="771" r:id="rId6"/>
    <p:sldId id="772" r:id="rId7"/>
    <p:sldId id="77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1" autoAdjust="0"/>
    <p:restoredTop sz="95984" autoAdjust="0"/>
  </p:normalViewPr>
  <p:slideViewPr>
    <p:cSldViewPr snapToGrid="0">
      <p:cViewPr varScale="1">
        <p:scale>
          <a:sx n="120" d="100"/>
          <a:sy n="120" d="100"/>
        </p:scale>
        <p:origin x="96" y="3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11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r>
              <a:rPr lang="en-US" dirty="0"/>
              <a:t> (open collaboration)</a:t>
            </a:r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on Friday (no class)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2pm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6pm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pPr lvl="2"/>
            <a:r>
              <a:rPr lang="en-US" dirty="0"/>
              <a:t>Lectures 1 – 8</a:t>
            </a:r>
          </a:p>
          <a:p>
            <a:pPr lvl="2"/>
            <a:r>
              <a:rPr lang="en-US" dirty="0"/>
              <a:t>Up to and including </a:t>
            </a:r>
            <a:r>
              <a:rPr lang="en-US" dirty="0" err="1"/>
              <a:t>PA3</a:t>
            </a:r>
            <a:endParaRPr lang="en-US" dirty="0"/>
          </a:p>
          <a:p>
            <a:pPr lvl="2"/>
            <a:r>
              <a:rPr lang="en-US" dirty="0"/>
              <a:t>90 minutes</a:t>
            </a:r>
          </a:p>
          <a:p>
            <a:pPr lvl="2"/>
            <a:r>
              <a:rPr lang="en-US" dirty="0"/>
              <a:t>No make-ups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11?</a:t>
            </a:r>
          </a:p>
          <a:p>
            <a:r>
              <a:rPr lang="en-US" dirty="0"/>
              <a:t>Big Theta</a:t>
            </a:r>
          </a:p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600200" y="3829050"/>
            <a:ext cx="5829300" cy="971550"/>
          </a:xfrm>
          <a:prstGeom prst="rect">
            <a:avLst/>
          </a:prstGeom>
        </p:spPr>
        <p:txBody>
          <a:bodyPr numCol="2">
            <a:normAutofit fontScale="85000" lnSpcReduction="20000"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Other/none/more</a:t>
            </a:r>
          </a:p>
          <a:p>
            <a:pPr marL="51435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114550" y="1428750"/>
            <a:ext cx="480060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57950" y="1428750"/>
            <a:ext cx="514350" cy="26197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257925" y="1200150"/>
            <a:ext cx="914400" cy="2286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</p:spTree>
    <p:extLst>
      <p:ext uri="{BB962C8B-B14F-4D97-AF65-F5344CB8AC3E}">
        <p14:creationId xmlns:p14="http://schemas.microsoft.com/office/powerpoint/2010/main" val="355757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600200" y="3829050"/>
            <a:ext cx="5829300" cy="971550"/>
          </a:xfrm>
          <a:prstGeom prst="rect">
            <a:avLst/>
          </a:prstGeom>
        </p:spPr>
        <p:txBody>
          <a:bodyPr numCol="2">
            <a:normAutofit fontScale="85000" lnSpcReduction="20000"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51435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1771650" y="1265093"/>
            <a:ext cx="622935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40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&gt;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[j]) {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j;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864" y="1369219"/>
            <a:ext cx="3886201" cy="32635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&gt; 0; j -=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3525</TotalTime>
  <Words>749</Words>
  <Application>Microsoft Office PowerPoint</Application>
  <PresentationFormat>On-screen Show (16:9)</PresentationFormat>
  <Paragraphs>101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 Mono</vt:lpstr>
      <vt:lpstr>Calibri</vt:lpstr>
      <vt:lpstr>Courier New</vt:lpstr>
      <vt:lpstr>Calibri Light</vt:lpstr>
      <vt:lpstr>Wingdings 2</vt:lpstr>
      <vt:lpstr>Arial</vt:lpstr>
      <vt:lpstr>Office Theme</vt:lpstr>
      <vt:lpstr>CSE 12 – Basic Data Structures and Object-Oriented Design Lecture 11</vt:lpstr>
      <vt:lpstr>Announcements</vt:lpstr>
      <vt:lpstr>Topics</vt:lpstr>
      <vt:lpstr>Count how many times each line executes, then say which Θ( ) statement(s) is(are) true.</vt:lpstr>
      <vt:lpstr>Count how many times each line executes, then say which Θ( ) statement(s) is(are) true.</vt:lpstr>
      <vt:lpstr>Selection Sort – what does it print out?</vt:lpstr>
      <vt:lpstr>Insertion Sort – what does it print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165</cp:revision>
  <dcterms:modified xsi:type="dcterms:W3CDTF">2021-04-21T17:08:09Z</dcterms:modified>
</cp:coreProperties>
</file>