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67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70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05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42 2304 0 0,'-16'8'359'0'0,"13"-7"211"0"0,-1-1 0 0 0,1 1 0 0 0,0 0 0 0 0,0-1-1 0 0,0 1 1 0 0,-1-1 0 0 0,1 0 0 0 0,0 0 0 0 0,0 0 0 0 0,-1-1 0 0 0,1 1 0 0 0,0-1 0 0 0,0 0 0 0 0,-9-5 7621 0 0,17 4-4325 0 0,14-3-2299 0 0,16-6-1538 0 0,-25 8 120 0 0,1 0-1 0 0,-1 1 1 0 0,0 0 0 0 0,1 1-1 0 0,0 0 1 0 0,19 1-1 0 0,-19-1 197 0 0,0 0-1 0 0,21-5 1 0 0,-25 4-296 0 0,1 0 0 0 0,0 1-1 0 0,0 0 1 0 0,0 0 0 0 0,0 1 0 0 0,0 0-1 0 0,13 2 1 0 0,-7 0 32 0 0,-1-1 0 0 0,24 0 0 0 0,11 0 58 0 0,14 5-43 0 0,-15-2-63 0 0,0 2 0 0 0,48 13-1 0 0,37 14-32 0 0,-107-27 75 0 0,0-2 0 0 0,0-1 0 0 0,51 1-1 0 0,-10-2 11 0 0,13 1-5 0 0,28 2 48 0 0,114 13-65 0 0,-201-16-62 0 0,37 0-1 0 0,65 6 0 0 0,-64-5 83 0 0,100-7 1 0 0,9 0 29 0 0,-153 4-110 0 0,214 4 47 0 0,-133-5 168 0 0,156 18-1 0 0,-209-12-132 0 0,127 22 294 0 0,-137-20-306 0 0,38 2 0 0 0,-69-9-72 0 0,24 2 184 0 0,0 0 0 0 0,0-2 1 0 0,43-4-1 0 0,-32-1-70 0 0,-8 1 115 0 0,51-12 1 0 0,-69 14-209 0 0,-9 2-18 0 0,1 0 0 0 0,0 0-1 0 0,-1 0 1 0 0,1 0 0 0 0,-1-1 0 0 0,1 1 0 0 0,0-1 0 0 0,-1 1-1 0 0,1-1 1 0 0,1 0 0 0 0,-2 0 0 0 0,0 0 0 0 0,0 1 0 0 0,0-1-1 0 0,0 0 1 0 0,-1 0 0 0 0,1 1 0 0 0,0-1 0 0 0,0 0 0 0 0,-1 0 0 0 0,1 0-1 0 0,0 0 1 0 0,-1 0 0 0 0,1 0 0 0 0,-1 0 0 0 0,1 0 0 0 0,-1 0 0 0 0,0 0-1 0 0,1-1 1 0 0,-1 1 0 0 0,0 0 0 0 0,0 0 0 0 0,0 0 0 0 0,0 0 0 0 0,0-1-1 0 0,0 1 1 0 0,0 0 0 0 0,0-1 0 0 0,-1 0-32 0 0,1 1 0 0 0,-1 0 1 0 0,1 0-1 0 0,-1 0 0 0 0,1 0 0 0 0,-1 0 0 0 0,0 0 1 0 0,0 0-1 0 0,1 0 0 0 0,-1 0 0 0 0,0 0 0 0 0,-2-1 1 0 0,-8-11-1315 0 0,8 5-1031 0 0,-2 1-3928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3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1 353 8264 0 0,'0'0'11175'0'0,"3"-12"-9423"0"0,20-58 2952 0 0,-14 31-3660 0 0,21-54 0 0 0,-20 66-797 0 0,-2 0-1 0 0,7-34 1 0 0,-13 48 101 0 0,-3 18 28 0 0,-2 22-439 0 0,2 0 32 0 0,2-1 0 0 0,1 1-1 0 0,6 30 1 0 0,-1-24 7 0 0,-6-24 15 0 0,0 0 0 0 0,1 0 0 0 0,0 0-1 0 0,1 0 1 0 0,0-1 0 0 0,0 1 0 0 0,1-1 0 0 0,0 1 0 0 0,0-1 0 0 0,9 11 0 0 0,-6-10 17 0 0,1 0-1 0 0,0 0 0 0 0,1-1 1 0 0,-1 0-1 0 0,18 12 0 0 0,-24-19-4 0 0,1 1 0 0 0,-1-1 0 0 0,1 0 0 0 0,-1 1 0 0 0,1-1 1 0 0,0-1-1 0 0,-1 1 0 0 0,1 0 0 0 0,0 0 0 0 0,-1-1 0 0 0,1 0 0 0 0,0 1 0 0 0,0-1 0 0 0,0 0 0 0 0,0-1 0 0 0,-1 1 0 0 0,1 0 0 0 0,0-1 0 0 0,0 1 0 0 0,-1-1 0 0 0,1 0 0 0 0,0 0 0 0 0,-1 0 0 0 0,1 0 0 0 0,-1-1 0 0 0,1 1 0 0 0,-1-1 0 0 0,0 1 0 0 0,4-4 0 0 0,-1 0 47 0 0,0-1 1 0 0,0 1-1 0 0,-1-1 0 0 0,0 0 1 0 0,0 0-1 0 0,6-11 1 0 0,14-44 347 0 0,-17 43-305 0 0,30-105 266 0 0,-10 26-1258 0 0,-18 79-857 0 0,-9 17 1588 0 0,0 1 0 0 0,0-1 0 0 0,1 1 1 0 0,-1 0-1 0 0,0-1 0 0 0,1 1 0 0 0,-1-1 0 0 0,1 1 0 0 0,-1 0 0 0 0,0-1 0 0 0,1 1 1 0 0,-1 0-1 0 0,1-1 0 0 0,-1 1 0 0 0,1 0 0 0 0,-1 0 0 0 0,1-1 0 0 0,0 1 1 0 0,-1 0-1 0 0,1 0 0 0 0,-1 0 0 0 0,1 0 0 0 0,-1 0 0 0 0,1 0 0 0 0,-1 0 0 0 0,1 0 1 0 0,0 0-1 0 0,-1 0 0 0 0,2 0 0 0 0,6 4-2215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3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295 3 13360 0 0,'-1'0'1026'0'0,"-3"-1"-810"0"0,0 0-1 0 0,0 1 1 0 0,0-1 0 0 0,0 1-1 0 0,1 0 1 0 0,-1 0-1 0 0,0 1 1 0 0,0-1 0 0 0,0 1-1 0 0,-4 1 1 0 0,-41 12 4529 0 0,42-12-4291 0 0,-6 3-36 0 0,0-1 0 0 0,1 2 0 0 0,0 0 0 0 0,0 0 1 0 0,0 1-1 0 0,1 1 0 0 0,0 0 0 0 0,-17 16 0 0 0,22-17-252 0 0,-1 0-1 0 0,1 0 1 0 0,0 1 0 0 0,1 0-1 0 0,0 0 1 0 0,0 0-1 0 0,1 1 1 0 0,0 0-1 0 0,0 0 1 0 0,1 0-1 0 0,0 0 1 0 0,1 0-1 0 0,-2 11 1 0 0,3-6 71 0 0,0 1 0 0 0,1 0 0 0 0,1-1 0 0 0,0 1 1 0 0,1-1-1 0 0,0 1 0 0 0,8 22 0 0 0,-9-32-144 0 0,1 0 1 0 0,0-1-1 0 0,1 1 0 0 0,-1-1 0 0 0,1 0 1 0 0,-1 1-1 0 0,1-1 0 0 0,1-1 0 0 0,-1 1 1 0 0,6 5-1 0 0,-7-7-52 0 0,1 0 1 0 0,-1 0-1 0 0,1 0 1 0 0,0 0 0 0 0,-1-1-1 0 0,1 1 1 0 0,0-1-1 0 0,0 0 1 0 0,0 1-1 0 0,0-1 1 0 0,0-1-1 0 0,0 1 1 0 0,0 0-1 0 0,0-1 1 0 0,1 0-1 0 0,-1 1 1 0 0,4-2-1 0 0,-1 0-36 0 0,1 0-1 0 0,0 0 1 0 0,-1-1-1 0 0,1 0 0 0 0,-1-1 1 0 0,0 1-1 0 0,0-1 0 0 0,0-1 1 0 0,0 1-1 0 0,0-1 1 0 0,7-6-1 0 0,-6 3 34 0 0,0 1 1 0 0,-1-2-1 0 0,0 1 0 0 0,0-1 0 0 0,0 0 0 0 0,-1 0 1 0 0,5-11-1 0 0,0-7-382 0 0,0 0 1 0 0,-2 0 0 0 0,-1 0-1 0 0,6-46 1 0 0,-8 24-1992 0 0,-5 27 391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4.3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73 6912 0 0,'0'0'874'0'0,"5"-13"3820"0"0,3-2-2684 0 0,-7 13-1804 0 0,-1 1 0 0 0,0 0 0 0 0,1 0 0 0 0,-1 0 0 0 0,1-1 0 0 0,-1 1 0 0 0,1 0 0 0 0,-1 0 0 0 0,1 0 0 0 0,0 0 0 0 0,0 0 0 0 0,0 0 0 0 0,-1 0 0 0 0,1 0 0 0 0,0 1 0 0 0,0-1-1 0 0,0 0 1 0 0,0 0 0 0 0,0 1 0 0 0,1-1 0 0 0,-1 1 0 0 0,0-1 0 0 0,0 1 0 0 0,0-1 0 0 0,0 1 0 0 0,1 0 0 0 0,-1-1 0 0 0,0 1 0 0 0,2 0 0 0 0,-1 0-107 0 0,-1 0-1 0 0,1 0 1 0 0,-1 1 0 0 0,1-1 0 0 0,-1 0 0 0 0,0 1 0 0 0,1-1 0 0 0,-1 1 0 0 0,0 0-1 0 0,1-1 1 0 0,-1 1 0 0 0,0 0 0 0 0,0 0 0 0 0,0 0 0 0 0,1 0 0 0 0,-1 0-1 0 0,0 0 1 0 0,0 0 0 0 0,0 0 0 0 0,-1 0 0 0 0,1 0 0 0 0,0 0 0 0 0,0 1 0 0 0,-1-1-1 0 0,1 0 1 0 0,0 1 0 0 0,0 1 0 0 0,1 5-92 0 0,0 0 1 0 0,0 0-1 0 0,1 15 0 0 0,-2-12 46 0 0,0 8-53 0 0,0 1 0 0 0,-1-1 0 0 0,-4 24 0 0 0,1-12 0 0 0,2-17 228 0 0,-6 26-1 0 0,6-35-50 0 0,-1 0 0 0 0,1 0 0 0 0,-1 0 0 0 0,0 0 0 0 0,-1 0 0 0 0,1-1 0 0 0,-1 1 0 0 0,-4 4 0 0 0,7-9-177 0 0,0 0 0 0 0,0 0 0 0 0,0 0 0 0 0,0 0 0 0 0,0 0 0 0 0,-1 0 0 0 0,1 0 0 0 0,0 0 0 0 0,0 0 0 0 0,0 0 0 0 0,0 0 0 0 0,0 0 0 0 0,-1 0 0 0 0,1 0 0 0 0,0 0 0 0 0,0 0 0 0 0,0 0 0 0 0,0 0 0 0 0,0 0 0 0 0,0-1 0 0 0,-1 1 0 0 0,1 0 0 0 0,0 0 0 0 0,0 0 0 0 0,0 0 0 0 0,0 0 0 0 0,0 0 0 0 0,0 0 0 0 0,0-1 0 0 0,0 1 0 0 0,0 0 0 0 0,0 0 0 0 0,-1 0 0 0 0,1 0 0 0 0,0 0 0 0 0,0-1 0 0 0,0 1 0 0 0,0 0 0 0 0,0 0 0 0 0,0 0 0 0 0,0 0 0 0 0,0 0 0 0 0,0-1 0 0 0,0 1 0 0 0,1 0 0 0 0,-3-8 0 0 0,2 1 222 0 0,0-1 0 0 0,0 0-1 0 0,1 1 1 0 0,0-1 0 0 0,1 1 0 0 0,4-13 0 0 0,-2 5 177 0 0,1-7 68 0 0,2 2 1 0 0,0-1-1 0 0,1 1 0 0 0,13-22 1 0 0,-14 29-371 0 0,1 0 0 0 0,1 1 0 0 0,0-1 0 0 0,1 2 0 0 0,0-1 0 0 0,20-16 0 0 0,-28 26-105 0 0,1 0 0 0 0,-1 0 0 0 0,1 1 0 0 0,-1-1 0 0 0,1 1 1 0 0,0-1-1 0 0,-1 1 0 0 0,1 0 0 0 0,0 0 0 0 0,0 0 0 0 0,0 0 0 0 0,0 0 0 0 0,0 1 0 0 0,0-1 0 0 0,6 1 0 0 0,-7 0-101 0 0,1 1 0 0 0,-1 0 0 0 0,0-1-1 0 0,1 1 1 0 0,-1 0 0 0 0,0 0 0 0 0,0 0-1 0 0,0 1 1 0 0,0-1 0 0 0,0 0-1 0 0,0 1 1 0 0,0 0 0 0 0,0-1 0 0 0,-1 1-1 0 0,1 0 1 0 0,0 0 0 0 0,-1 0 0 0 0,0 0-1 0 0,1 0 1 0 0,1 3 0 0 0,21 44-5483 0 0,-17-32-2754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4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1 289 17423 0 0,'8'-2'1574'0'0,"5"-5"-1207"0"0,0-1 0 0 0,-1 0 0 0 0,1 0-1 0 0,18-19 1 0 0,48-48 1667 0 0,-77 73-1988 0 0,45-52 794 0 0,-43 49-770 0 0,-1-1 0 0 0,1 0 0 0 0,-1 1 0 0 0,0-1 0 0 0,0-1 1 0 0,0 1-1 0 0,-1 0 0 0 0,2-11 0 0 0,-4 16-57 0 0,1 0 1 0 0,-1 0-1 0 0,0 0 1 0 0,0 0 0 0 0,0 0-1 0 0,1 0 1 0 0,-1 0-1 0 0,-1 0 1 0 0,1 0-1 0 0,0 0 1 0 0,0-1-1 0 0,0 1 1 0 0,0 0-1 0 0,-1 0 1 0 0,1 0-1 0 0,-1 0 1 0 0,1 0-1 0 0,-1 0 1 0 0,1 0-1 0 0,-1 0 1 0 0,1 0-1 0 0,-1 1 1 0 0,0-1-1 0 0,1 0 1 0 0,-1 0-1 0 0,0 0 1 0 0,0 1-1 0 0,0-1 1 0 0,0 0-1 0 0,1 1 1 0 0,-1-1 0 0 0,0 1-1 0 0,0-1 1 0 0,0 1-1 0 0,0-1 1 0 0,0 1-1 0 0,-1 0 1 0 0,1 0-1 0 0,0-1 1 0 0,0 1-1 0 0,-2 0 1 0 0,0 0 19 0 0,0 0 1 0 0,0 0 0 0 0,0 1-1 0 0,-1-1 1 0 0,1 1 0 0 0,0-1-1 0 0,0 1 1 0 0,0 0-1 0 0,0 0 1 0 0,0 1 0 0 0,0-1-1 0 0,1 1 1 0 0,-5 2 0 0 0,0 2 5 0 0,1 0 0 0 0,0 1 0 0 0,0 0 0 0 0,1 0 0 0 0,0 0 1 0 0,0 0-1 0 0,-5 10 0 0 0,1 3 288 0 0,-13 36-1 0 0,16-38-229 0 0,-5 25-1 0 0,9-35-79 0 0,1-1-1 0 0,1 1 0 0 0,0-1 1 0 0,0 1-1 0 0,0-1 1 0 0,2 11-1 0 0,-1-16-21 0 0,-1 0 0 0 0,1 0 0 0 0,-1 0 0 0 0,1-1 0 0 0,0 1 0 0 0,0 0 0 0 0,0-1 0 0 0,0 1 0 0 0,0-1 0 0 0,0 1 0 0 0,1-1-1 0 0,-1 0 1 0 0,0 1 0 0 0,1-1 0 0 0,-1 0 0 0 0,1 0 0 0 0,-1 0 0 0 0,1 0 0 0 0,-1 0 0 0 0,1 0 0 0 0,0 0 0 0 0,0-1 0 0 0,-1 1 0 0 0,1-1 0 0 0,0 1 0 0 0,4 0 0 0 0,-1-1-58 0 0,1 1 0 0 0,0-1 1 0 0,0 0-1 0 0,-1 0 1 0 0,1 0-1 0 0,0-1 0 0 0,9-2 1 0 0,29-12-2457 0 0,-17 2-3335 0 0,-6-2-1767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5.0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 9672 0 0,'-5'0'267'0'0,"-1"0"0"0"0,1 1 0 0 0,0-1 0 0 0,0 1 0 0 0,-1 1 0 0 0,1-1 0 0 0,0 1 0 0 0,0 0 0 0 0,0 0 0 0 0,1 0 0 0 0,-1 1 0 0 0,0 0 0 0 0,-5 4 0 0 0,-6 4 4258 0 0,13-9-4028 0 0,0-1 0 0 0,1 1 1 0 0,-1 0-1 0 0,0 0 0 0 0,1 0 0 0 0,-1 0 1 0 0,1 0-1 0 0,0 1 0 0 0,0-1 0 0 0,0 1 1 0 0,0-1-1 0 0,0 1 0 0 0,-2 4 1 0 0,2 0 21 0 0,-6 16 1044 0 0,8-22-1498 0 0,0 1-1 0 0,0-1 0 0 0,0 0 0 0 0,0 1 0 0 0,1-1 1 0 0,-1 0-1 0 0,0 0 0 0 0,0 1 0 0 0,1-1 1 0 0,-1 0-1 0 0,1 0 0 0 0,-1 0 0 0 0,1 0 1 0 0,-1 0-1 0 0,3 3 0 0 0,0 0 129 0 0,1 1-1 0 0,1 0 1 0 0,-1-1 0 0 0,1 0-1 0 0,-1 0 1 0 0,1 0 0 0 0,7 4-1 0 0,-5-4-124 0 0,0 1-1 0 0,0 0 1 0 0,-1 1-1 0 0,0 0 1 0 0,0 0-1 0 0,0 0 1 0 0,5 9-1 0 0,-10-13-58 0 0,0 1 0 0 0,0-1 0 0 0,0 1 0 0 0,0-1 0 0 0,0 1 0 0 0,-1 0 0 0 0,1-1 0 0 0,-1 1 0 0 0,0 0 0 0 0,1-1-1 0 0,-1 1 1 0 0,-1 0 0 0 0,1-1 0 0 0,0 1 0 0 0,-1 0 0 0 0,1-1 0 0 0,-1 1 0 0 0,0-1 0 0 0,0 1 0 0 0,0 0 0 0 0,0-1 0 0 0,0 0-1 0 0,0 1 1 0 0,-1-1 0 0 0,-2 3 0 0 0,1 0-24 0 0,-1-1 0 0 0,0 1 1 0 0,0-1-1 0 0,0 0 0 0 0,-1-1 0 0 0,0 1 0 0 0,1-1 0 0 0,-1 1 0 0 0,0-2 0 0 0,-10 5 0 0 0,1-1-1240 0 0,-1-1 0 0 0,-23 5 0 0 0,16-8-8321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5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62 7832 0 0,'0'0'602'0'0,"4"-5"682"0"0,7-17 6297 0 0,-6 20-4498 0 0,-4 6-2923 0 0,0-1-1 0 0,0 0 1 0 0,-1 0-1 0 0,1 1 1 0 0,-1-1-1 0 0,0 0 1 0 0,0 1 0 0 0,-1-1-1 0 0,0 5 1 0 0,-9 35 554 0 0,2-9-363 0 0,7-31-310 0 0,-11 86 308 0 0,11-79-382 0 0,1 0-1 0 0,0 0 0 0 0,1 0 1 0 0,0 0-1 0 0,1-1 1 0 0,4 19-1 0 0,-5-26 39 0 0,0 1-1 0 0,0-1 1 0 0,0 0 0 0 0,0 0-1 0 0,0 0 1 0 0,0 0 0 0 0,1 0-1 0 0,-1 0 1 0 0,1 0 0 0 0,-1 0-1 0 0,1 0 1 0 0,0-1 0 0 0,0 1-1 0 0,0-1 1 0 0,0 1-1 0 0,0-1 1 0 0,2 1 0 0 0,-1-1 6 0 0,0 0-1 0 0,0 0 1 0 0,1 0 0 0 0,-1 0 0 0 0,0-1 0 0 0,0 1 0 0 0,1-1-1 0 0,-1 0 1 0 0,0 0 0 0 0,1 0 0 0 0,3-1 0 0 0,1-1 6 0 0,0 0 0 0 0,-1 0 0 0 0,1 0 0 0 0,-1-1 0 0 0,1-1 1 0 0,-1 1-1 0 0,0-1 0 0 0,0 0 0 0 0,10-8 0 0 0,2-5 107 0 0,-1-1 1 0 0,0 0-1 0 0,-1-1 0 0 0,-1-1 0 0 0,-1 0 0 0 0,16-29 1 0 0,-7 9 646 0 0,-9 16-34 0 0,-1 0 0 0 0,14-35 0 0 0,-20 42-13 0 0,-6 14-108 0 0,-5 10-360 0 0,-11 40-64 0 0,1 1-1 0 0,-12 91 0 0 0,15-74-125 0 0,8-51-79 0 0,0 1 0 0 0,0-1 0 0 0,2 1 0 0 0,1 21 0 0 0,-1-35-45 0 0,0 0 1 0 0,0 0 0 0 0,0 0-1 0 0,1 0 1 0 0,-1 0-1 0 0,0 0 1 0 0,1 0-1 0 0,-1 0 1 0 0,0 0 0 0 0,1-1-1 0 0,-1 1 1 0 0,1 0-1 0 0,0 0 1 0 0,0 1 0 0 0,0-2-35 0 0,-1 0 0 0 0,1 1 0 0 0,-1-1 0 0 0,1 0 0 0 0,-1 0 0 0 0,1 0 0 0 0,-1 0 0 0 0,1 0 0 0 0,-1 1 0 0 0,1-1 0 0 0,-1 0 0 0 0,0 0 0 0 0,1 0 0 0 0,-1 0 0 0 0,1-1 0 0 0,-1 1 0 0 0,1 0 0 0 0,-1 0 0 0 0,1 0 0 0 0,-1 0 0 0 0,1 0 0 0 0,-1-1 0 0 0,1 1 1 0 0,-1 0-1 0 0,0 0 0 0 0,1-1 0 0 0,-1 1 0 0 0,1 0 0 0 0,-1-1 0 0 0,0 1 0 0 0,1 0 0 0 0,-1-1 0 0 0,9-9-2163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6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0 20935 0 0,'0'0'1899'0'0,"-5"13"-1526"0"0,-9 36 1546 0 0,0 20-1539 0 0,8-22-364 0 0,1-7-14 0 0,1 0-1 0 0,2 1 0 0 0,4 64 0 0 0,-1-100-1 0 0,0 0 0 0 0,0 0 0 0 0,0 0 0 0 0,0 1 0 0 0,1-1 0 0 0,0-1 0 0 0,0 1 0 0 0,6 9 0 0 0,-7-12 0 0 0,1 0 0 0 0,-1 0 0 0 0,1 0 0 0 0,0-1 0 0 0,0 1 0 0 0,0 0 0 0 0,0-1 0 0 0,0 1 0 0 0,0-1 0 0 0,0 0 0 0 0,1 0 0 0 0,-1 0 0 0 0,0 0 0 0 0,1 0 0 0 0,-1 0 0 0 0,0-1 0 0 0,1 1 0 0 0,-1-1 0 0 0,1 0 0 0 0,-1 0 0 0 0,4 0 0 0 0,9-1 236 0 0,1-1 0 0 0,0-1 0 0 0,-1 0 0 0 0,0-1 0 0 0,0 0-1 0 0,16-8 1 0 0,-15 5 199 0 0,1 2 1 0 0,-1 0-1 0 0,1 0 0 0 0,27-2 0 0 0,-42 7-364 0 0,1 0-1 0 0,0 0 1 0 0,-1 0 0 0 0,1 0 0 0 0,-1 0 0 0 0,1 1-1 0 0,0-1 1 0 0,-1 1 0 0 0,1 0 0 0 0,-1 0 0 0 0,1 0-1 0 0,-1 0 1 0 0,4 2 0 0 0,-5-2-49 0 0,0 0-1 0 0,-1-1 1 0 0,1 1-1 0 0,0 0 1 0 0,0 0-1 0 0,0 0 1 0 0,-1 1-1 0 0,1-1 1 0 0,0 0-1 0 0,-1 0 1 0 0,1 0-1 0 0,-1 0 1 0 0,1 1-1 0 0,-1-1 1 0 0,0 0 0 0 0,1 0-1 0 0,-1 1 1 0 0,0-1-1 0 0,0 0 1 0 0,0 0-1 0 0,0 1 1 0 0,0-1-1 0 0,0 0 1 0 0,0 1-1 0 0,-1-1 1 0 0,1 0-1 0 0,0 0 1 0 0,-1 1 0 0 0,0 0-1 0 0,-5 15 31 0 0,-1-1 0 0 0,-1 0 1 0 0,-1 0-1 0 0,0-1 0 0 0,-1 0 0 0 0,0-1 0 0 0,-1 0 1 0 0,-1 0-1 0 0,0-1 0 0 0,-1-1 0 0 0,-23 18 0 0 0,17-16-243 0 0,-1-1 0 0 0,0-1-1 0 0,-1-1 1 0 0,0-1 0 0 0,-1 0-1 0 0,0-2 1 0 0,-1 0-1 0 0,-28 5 1 0 0,15-8-1088 0 0,1-4-58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6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1 326 2304 0 0,'0'0'10357'0'0,"5"-9"-2925"0"0,-4 5-7085 0 0,1 1 0 0 0,-1-1 1 0 0,1 1-1 0 0,0 0 1 0 0,0 0-1 0 0,0 0 0 0 0,0 0 1 0 0,0 0-1 0 0,6-5 0 0 0,3-4-394 0 0,38-61 1954 0 0,-30 44-1341 0 0,1 0 1 0 0,1 1 0 0 0,26-26-1 0 0,-32 39-527 0 0,-11 10 20 0 0,0 0 0 0 0,0 1-1 0 0,1 0 1 0 0,-1 0 0 0 0,1 0 0 0 0,0 1 0 0 0,0-1 0 0 0,6-2-1 0 0,-10 6-56 0 0,-1 0 0 0 0,0 0 0 0 0,1 0 0 0 0,-1-1 0 0 0,0 1 0 0 0,0 0 0 0 0,1 0 0 0 0,-1 0 0 0 0,0 0 0 0 0,1 0 0 0 0,-1 0 0 0 0,0 0 0 0 0,0 0 0 0 0,1 1 0 0 0,-1-1 0 0 0,0 0 0 0 0,1 0 0 0 0,-1 0 0 0 0,0 0 0 0 0,0 0 0 0 0,1 0 0 0 0,-1 0 0 0 0,0 1 0 0 0,0-1 0 0 0,1 0 0 0 0,-1 0 0 0 0,0 0 0 0 0,0 1 0 0 0,0-1 0 0 0,1 0 0 0 0,-1 0 0 0 0,0 1 0 0 0,0-1 0 0 0,0 0 0 0 0,0 0 0 0 0,0 1 0 0 0,1-1 0 0 0,1 8 53 0 0,0 2-54 0 0,-1 1-1 0 0,0-1 0 0 0,0 1 1 0 0,-1 0-1 0 0,0-1 1 0 0,-3 16-1 0 0,0 17-26 0 0,2-3-215 0 0,0-21 198 0 0,1-1 1 0 0,3 30-1 0 0,-3-47 35 0 0,0 0 1 0 0,0 0-1 0 0,0 0 0 0 0,0 0 1 0 0,0 0-1 0 0,1 0 0 0 0,-1 0 1 0 0,0 0-1 0 0,1 0 0 0 0,-1 0 1 0 0,1-1-1 0 0,-1 1 0 0 0,0 0 1 0 0,1 0-1 0 0,0 0 0 0 0,-1-1 0 0 0,1 1 1 0 0,0 0-1 0 0,-1-1 0 0 0,2 2 1 0 0,-2-2 1 0 0,1 0 1 0 0,0 0 0 0 0,-1 0-1 0 0,1 0 1 0 0,0 0-1 0 0,-1 0 1 0 0,1 0 0 0 0,0 0-1 0 0,-1 0 1 0 0,1-1 0 0 0,-1 1-1 0 0,1 0 1 0 0,0 0 0 0 0,-1 0-1 0 0,1-1 1 0 0,-1 1-1 0 0,1 0 1 0 0,-1-1 0 0 0,1 1-1 0 0,-1 0 1 0 0,1-1 0 0 0,0 0-1 0 0,4-4 0 0 0,0-1 1 0 0,0 1-1 0 0,8-13 0 0 0,-10 13 50 0 0,41-67-53 0 0,10-16 382 0 0,-48 80-219 0 0,1 0-1 0 0,0 0 0 0 0,0 1 1 0 0,0 0-1 0 0,1 0 0 0 0,0 1 0 0 0,15-10 1 0 0,-22 15-137 0 0,1 0 0 0 0,-1 0 0 0 0,1 1 0 0 0,0-1 1 0 0,-1 0-1 0 0,1 1 0 0 0,0-1 0 0 0,-1 0 0 0 0,1 1 1 0 0,0 0-1 0 0,0-1 0 0 0,0 1 0 0 0,0 0 0 0 0,-1 0 0 0 0,1 0 1 0 0,0 0-1 0 0,0 1 0 0 0,0-1 0 0 0,-1 0 0 0 0,1 1 0 0 0,0-1 1 0 0,0 1-1 0 0,-1 0 0 0 0,1 0 0 0 0,0-1 0 0 0,-1 1 1 0 0,1 0-1 0 0,-1 0 0 0 0,1 0 0 0 0,-1 1 0 0 0,1-1 0 0 0,-1 0 1 0 0,0 0-1 0 0,0 1 0 0 0,0-1 0 0 0,0 1 0 0 0,0-1 1 0 0,0 1-1 0 0,0 0 0 0 0,0-1 0 0 0,0 1 0 0 0,0 1 0 0 0,3 13 19 0 0,0 0 0 0 0,-1 1-1 0 0,0-1 1 0 0,-1 0 0 0 0,-1 1-1 0 0,-2 30 1 0 0,2 33-158 0 0,-1-74-73 0 0,1 0-1 0 0,0 0 0 0 0,4 11 0 0 0,-5-17 105 0 0,0 1-1 0 0,1 0 1 0 0,-1 0-1 0 0,0-1 1 0 0,1 1-1 0 0,-1 0 1 0 0,1 0-1 0 0,-1-1 1 0 0,1 1-1 0 0,-1 0 1 0 0,1-1-1 0 0,-1 1 1 0 0,1-1 0 0 0,0 1-1 0 0,-1-1 1 0 0,2 1-1 0 0,-1-1-23 0 0,-1 0 0 0 0,1 0 0 0 0,-1 0-1 0 0,1 0 1 0 0,0 0 0 0 0,-1 0 0 0 0,1 0 0 0 0,-1 0 0 0 0,1 0-1 0 0,0 0 1 0 0,-1-1 0 0 0,1 1 0 0 0,-1 0 0 0 0,1 0 0 0 0,-1-1-1 0 0,1 1 1 0 0,-1 0 0 0 0,1-1 0 0 0,-1 1 0 0 0,1-1 0 0 0,-1 1-1 0 0,0-1 1 0 0,1 1 0 0 0,-1 0 0 0 0,1-1 0 0 0,-1 0 0 0 0,9-12-2435 0 0,0-1-1 0 0,-2 0 1 0 0,11-25 0 0 0,-6 14 915 0 0,7-14-1322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7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37 361 11520 0 0,'0'0'886'0'0,"1"-1"-582"0"0,4-4 1566 0 0,3 13 3483 0 0,0 8-3531 0 0,-6-11-1621 0 0,-1 1 0 0 0,-1-1 0 0 0,1 1 0 0 0,-1 0 0 0 0,0-1 0 0 0,0 1 0 0 0,0 0 0 0 0,-1-1-1 0 0,-3 12 1 0 0,2-5 192 0 0,-22 122 2247 0 0,-2 7-2287 0 0,25-129-454 0 0,-3 8-2306 0 0</inkml:trace>
  <inkml:trace contextRef="#ctx0" brushRef="#br0" timeOffset="1">169 1 15200 0 0,'0'0'1487'0'0,"-5"9"-1327"0"0,2 1-160 0 0,3 3 0 0 0,-2 4 0 0 0,2 1 232 0 0,2 2 16 0 0,1 3 0 0 0,0-1 0 0 0,5-1-1528 0 0,-2 0-295 0 0,5-1-65 0 0,0 1-16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7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 4608 0 0,'-16'6'-925'0'0,"0"2"3511"0"0,12-6-864 0 0,1 0 0 0 0,0 0 1 0 0,-1 0-1 0 0,1 0 0 0 0,0 1 1 0 0,0-1-1 0 0,0 1 0 0 0,1 0 0 0 0,-1 0 1 0 0,-4 6-1 0 0,7-9-1626 0 0,0 1 0 0 0,0-1 0 0 0,0 1 0 0 0,0-1 0 0 0,0 1 0 0 0,0-1 0 0 0,0 1 0 0 0,0-1 0 0 0,0 1-1 0 0,0-1 1 0 0,0 0 0 0 0,1 1 0 0 0,-1-1 0 0 0,0 1 0 0 0,0-1 0 0 0,0 0 0 0 0,1 1 0 0 0,-1-1 0 0 0,0 1 0 0 0,0-1 0 0 0,1 0 0 0 0,-1 1 0 0 0,0-1 0 0 0,1 0 0 0 0,-1 1 0 0 0,1-1 0 0 0,8 8 157 0 0,-9-8-236 0 0,42 24 998 0 0,-31-19-703 0 0,-1 0 0 0 0,17 13 0 0 0,-24-16-238 0 0,0 1-1 0 0,0-1 1 0 0,-1 1-1 0 0,1 0 1 0 0,-1 0-1 0 0,0 0 1 0 0,0 0-1 0 0,0 0 1 0 0,0 0-1 0 0,0 1 1 0 0,-1-1-1 0 0,3 7 1 0 0,-3-4-30 0 0,0 1 1 0 0,0-1 0 0 0,0 0-1 0 0,-1 0 1 0 0,0 1 0 0 0,0-1 0 0 0,-1 0-1 0 0,0 1 1 0 0,0-1 0 0 0,0 0-1 0 0,-1 0 1 0 0,0 0 0 0 0,0 0-1 0 0,0 0 1 0 0,-1 0 0 0 0,-4 6-1 0 0,1-3-65 0 0,0 1 0 0 0,-1-1 0 0 0,0 0 0 0 0,0-1 0 0 0,-1 0-1 0 0,0 0 1 0 0,-1 0 0 0 0,-11 7 0 0 0,15-12-396 0 0,-1 0 1 0 0,1-1-1 0 0,-1 1 0 0 0,0-1 0 0 0,0 0 1 0 0,0 0-1 0 0,0-1 0 0 0,-9 1 0 0 0,14-2 224 0 0,0 0-1 0 0,1 0 1 0 0,-1 0-1 0 0,0 0 0 0 0,0 0 1 0 0,0 0-1 0 0,1 0 1 0 0,-1 0-1 0 0,0 0 0 0 0,0-1 1 0 0,1 1-1 0 0,-1 0 0 0 0,0 0 1 0 0,1-1-1 0 0,-1 1 1 0 0,0-1-1 0 0,1 1 0 0 0,-1-1 1 0 0,0 1-1 0 0,1-1 0 0 0,-1 1 1 0 0,1-1-1 0 0,-1 1 1 0 0,1-1-1 0 0,-1 0 0 0 0,1 1 1 0 0,0-1-1 0 0,-1 0 1 0 0,1 1-1 0 0,0-1 0 0 0,-1-1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08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184 125 2760 0 0,'-19'-1'234'0'0,"-11"-6"1910"0"0,11 0 845 0 0,-32-16 1 0 0,12-3-501 0 0,38 25-2319 0 0,-1-1 0 0 0,0 1-1 0 0,1 0 1 0 0,-1-1-1 0 0,1 1 1 0 0,-1-1 0 0 0,-1-2-1 0 0,-8-7 4475 0 0,45 20-1980 0 0,-22-7-2109 0 0,0-1-1 0 0,0-1 1 0 0,0 0 0 0 0,23-3-1 0 0,49-14 876 0 0,-10 1-729 0 0,-53 13-657 0 0,1-1-214 0 0,38-1 0 0 0,-14 5-3762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8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79 480 14280 0 0,'0'0'1724'0'0,"-14"10"4482"0"0,5 3-4664 0 0,5-7-866 0 0,1 0 1 0 0,-1 1-1 0 0,1-1 0 0 0,-3 9 0 0 0,5-12-551 0 0,0-1 1 0 0,1 1-1 0 0,-1-1 0 0 0,1 1 0 0 0,0-1 0 0 0,0 1 1 0 0,0-1-1 0 0,0 1 0 0 0,1 0 0 0 0,-1-1 1 0 0,0 1-1 0 0,1-1 0 0 0,0 1 0 0 0,0-1 0 0 0,0 0 1 0 0,1 3-1 0 0,0 0-54 0 0,1-1-1 0 0,-1 0 1 0 0,1 0 0 0 0,0-1 0 0 0,0 1-1 0 0,0-1 1 0 0,1 1 0 0 0,-1-1 0 0 0,1 0-1 0 0,0 0 1 0 0,5 3 0 0 0,3 0-161 0 0,0 0 1 0 0,21 7-1 0 0,10 4 776 0 0,-41-16-660 0 0,0 0 0 0 0,0 0-1 0 0,0 0 1 0 0,0 0-1 0 0,0 0 1 0 0,-1 1 0 0 0,1-1-1 0 0,0 0 1 0 0,-1 1-1 0 0,1 0 1 0 0,-1-1-1 0 0,1 1 1 0 0,-1 0 0 0 0,0 0-1 0 0,0 0 1 0 0,0 0-1 0 0,0 0 1 0 0,2 4 0 0 0,-3-3 8 0 0,0-1-1 0 0,1 1 1 0 0,-1 0 0 0 0,0-1 0 0 0,0 1 0 0 0,-1 0 0 0 0,1-1 0 0 0,-1 1 0 0 0,1-1 0 0 0,-1 1 0 0 0,0 0 0 0 0,0-1 0 0 0,-2 5 0 0 0,-2 2-128 0 0,-1 0 0 0 0,0-1 0 0 0,0 1 1 0 0,-1-1-1 0 0,0 0 0 0 0,-14 12 1 0 0,12-13-261 0 0,1-1 1 0 0,-1 0 0 0 0,0 0 0 0 0,0-1-1 0 0,0 0 1 0 0,-1 0 0 0 0,-13 4-1 0 0,15-7-1806 0 0,-1 0-1 0 0,1 0 0 0 0,-10 0 1 0 0,-2-2-6189 0 0</inkml:trace>
  <inkml:trace contextRef="#ctx0" brushRef="#br0" timeOffset="1">363 498 13360 0 0,'0'0'1026'0'0,"0"16"1893"0"0,-2-6 45 0 0,0 1-1 0 0,-6 13 1 0 0,-21 43-136 0 0,18-46-2541 0 0,-12 40 0 0 0,14-30-237 0 0,4-10-205 0 0,-9 21 0 0 0,9-30-327 0 0,5-10-48 0 0,-1 1 0 0 0,0-1 0 0 0,0 1 1 0 0,0-1-1 0 0,-1 1 0 0 0,-2 3 0 0 0</inkml:trace>
  <inkml:trace contextRef="#ctx0" brushRef="#br0" timeOffset="2">492 0 24335 0 0,'0'0'2376'0'0,"-2"4"-2120"0"0,-4 5-256 0 0,1-2 0 0 0,-1 5 0 0 0,0 3 104 0 0,3 0-32 0 0,-2 2-8 0 0,2 1 0 0 0,-2 3-1208 0 0,2 0-240 0 0,3 2-56 0 0,0 4-4960 0 0,3-2-999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8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48 22895 0 0,'-7'2'290'0'0,"-1"1"0"0"0,0 0 0 0 0,1 0 0 0 0,0 0-1 0 0,0 1 1 0 0,0 0 0 0 0,0 0 0 0 0,1 1 0 0 0,0 0-1 0 0,0 0 1 0 0,0 1 0 0 0,0 0 0 0 0,-7 9 0 0 0,12-12-95 0 0,0-1 0 0 0,0 1 0 0 0,0-1 1 0 0,0 1-1 0 0,0 0 0 0 0,1 0 0 0 0,-1 0 1 0 0,1-1-1 0 0,0 1 0 0 0,0 0 1 0 0,0 0-1 0 0,0 5 0 0 0,1-8-188 0 0,-1 1 0 0 0,0-1 0 0 0,1 1 0 0 0,-1-1 0 0 0,1 1 0 0 0,-1-1 0 0 0,0 0 0 0 0,1 1 0 0 0,-1-1 0 0 0,1 0 0 0 0,-1 1 0 0 0,1-1 0 0 0,-1 0 0 0 0,1 0 0 0 0,0 1 0 0 0,-1-1 0 0 0,1 0 0 0 0,-1 0 0 0 0,1 0 0 0 0,-1 0 0 0 0,1 0 0 0 0,-1 0 0 0 0,1 0 0 0 0,0 0 0 0 0,-1 0 0 0 0,1 0 0 0 0,-1 0 0 0 0,1 0 0 0 0,0 0 0 0 0,16-5 398 0 0,-10 2-303 0 0,0 0 0 0 0,0-1 0 0 0,0 0 0 0 0,0 0 0 0 0,-1-1 0 0 0,0 0 0 0 0,0 0 0 0 0,6-7 0 0 0,5-6 242 0 0,17-27-1 0 0,-7-2-2256 0 0,-26 45 2593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8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1 389 6912 0 0,'0'0'528'0'0,"8"-11"281"0"0,5-12 9086 0 0,-3-2-3624 0 0,1-4-4252 0 0,7-14-667 0 0,-10 24-63 0 0,1 0 0 0 0,15-24 1 0 0,-16 29-1274 0 0,17-18 1 0 0,-24 32-17 0 0,-1-1 0 0 0,0 1 0 0 0,1-1 0 0 0,-1 1 0 0 0,1 0 0 0 0,-1-1 0 0 0,1 1 0 0 0,-1-1 0 0 0,1 1 0 0 0,-1 0 0 0 0,1-1 0 0 0,-1 1 0 0 0,1 0 0 0 0,-1 0 0 0 0,1-1 0 0 0,-1 1 0 0 0,1 0 0 0 0,0 0 0 0 0,-1 0 0 0 0,1 0 0 0 0,-1 0 0 0 0,1 0 0 0 0,0 0 0 0 0,-1 0 0 0 0,1 0 0 0 0,0 0 0 0 0,-1 0 0 0 0,1 0 0 0 0,-1 0 0 0 0,1 0 0 0 0,0 1 0 0 0,-1-1 0 0 0,1 0 0 0 0,-1 0 0 0 0,1 1 0 0 0,-1-1 0 0 0,2 1 0 0 0,7 12 0 0 0,-3 1 0 0 0,-2 0 0 0 0,5 16 0 0 0,-4-10 0 0 0,-4-14 45 0 0,1-1 0 0 0,0 1 0 0 0,1-1 1 0 0,-1 1-1 0 0,1-1 0 0 0,4 6 0 0 0,-6-10-34 0 0,-1 0 0 0 0,1 0 0 0 0,0 0 0 0 0,-1 0 1 0 0,1 0-1 0 0,0 0 0 0 0,0-1 0 0 0,0 1 0 0 0,0 0 0 0 0,0 0 0 0 0,0-1 0 0 0,0 1 0 0 0,0-1 0 0 0,0 1 1 0 0,0-1-1 0 0,0 1 0 0 0,0-1 0 0 0,0 0 0 0 0,0 1 0 0 0,0-1 0 0 0,0 0 0 0 0,1 0 0 0 0,-1 0 0 0 0,0 0 1 0 0,0 0-1 0 0,0 0 0 0 0,0 0 0 0 0,1 0 0 0 0,-1 0 0 0 0,0-1 0 0 0,0 1 0 0 0,0 0 0 0 0,0-1 0 0 0,0 1 0 0 0,0-1 1 0 0,0 0-1 0 0,0 1 0 0 0,0-1 0 0 0,1 0 0 0 0,1-2 14 0 0,0 1-1 0 0,0 0 1 0 0,0-1-1 0 0,0 1 1 0 0,-1-1 0 0 0,1 0-1 0 0,-1 0 1 0 0,0 0 0 0 0,0 0-1 0 0,0 0 1 0 0,0-1-1 0 0,2-5 1 0 0,13-28-310 0 0,-11 26 115 0 0,0 0 0 0 0,-2-1 0 0 0,1 1 0 0 0,3-17 0 0 0,-6 19 120 0 0,0 0-311 0 0,0-1-1 0 0,-1 0 0 0 0,0 1 0 0 0,0-1 1 0 0,-1 0-1 0 0,0 1 0 0 0,-2-15 0 0 0,-3 6-1007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21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4 4896 0 0,'0'0'223'0'0,"-14"-3"844"0"0,10 3-278 0 0,-1 0-1 0 0,0 0 1 0 0,0 0-1 0 0,0 1 1 0 0,0 0-1 0 0,1 0 0 0 0,-1 0 1 0 0,0 0-1 0 0,1 1 1 0 0,-1 0-1 0 0,-7 4 1 0 0,-16 9 3402 0 0,27-15-3391 0 0,-1 9 141 0 0,2-9-866 0 0,0 1 0 0 0,0-1 0 0 0,0 0 0 0 0,-1 1 0 0 0,1-1 0 0 0,0 1 0 0 0,0-1 0 0 0,0 1 0 0 0,0-1 0 0 0,0 1 0 0 0,0-1 0 0 0,0 0 0 0 0,0 1 0 0 0,0-1 0 0 0,0 1 0 0 0,0-1 0 0 0,1 1 0 0 0,-1-1 0 0 0,0 1 0 0 0,0-1 0 0 0,0 0 0 0 0,1 1 0 0 0,-1-1 0 0 0,1 1 0 0 0,0 1 12 0 0,1 0 0 0 0,-1-1 0 0 0,1 1 0 0 0,0-1-1 0 0,0 0 1 0 0,0 1 0 0 0,0-1 0 0 0,0 0 0 0 0,0 0 0 0 0,0 0 0 0 0,0-1-1 0 0,0 1 1 0 0,1 0 0 0 0,-1-1 0 0 0,0 1 0 0 0,0-1 0 0 0,3 0-1 0 0,14 4 255 0 0,-12-2-267 0 0,1-1 1 0 0,0 0-1 0 0,-1 0 0 0 0,1-1 0 0 0,-1 0 0 0 0,1 0 0 0 0,12-2 1 0 0,6-1 29 0 0,75-8 188 0 0,-14 1-180 0 0,-1 3-94 0 0,122-6 57 0 0,-1 17-30 0 0,-51 2 66 0 0,4 1 49 0 0,-27 8 238 0 0,103 7 704 0 0,-122-16-553 0 0,93-1 443 0 0,-36-20-443 0 0,-164 14-495 0 0,0 1-1 0 0,0 0 0 0 0,0 0 1 0 0,0 1-1 0 0,0 0 0 0 0,-1 0 1 0 0,12 4-1 0 0,-18-5-40 0 0,1 0-1 0 0,-1 0 1 0 0,1 1 0 0 0,-1-1 0 0 0,0 0-1 0 0,1 0 1 0 0,-1 0 0 0 0,0 0 0 0 0,1 0-1 0 0,-1 1 1 0 0,0-1 0 0 0,1 0-1 0 0,-1 0 1 0 0,0 1 0 0 0,1-1 0 0 0,-1 0-1 0 0,0 0 1 0 0,0 1 0 0 0,1-1-1 0 0,-1 0 1 0 0,0 1 0 0 0,0-1 0 0 0,0 0-1 0 0,1 1 1 0 0,-1-1 0 0 0,0 1-1 0 0,0-1 1 0 0,0 0 0 0 0,0 1 0 0 0,0-1-1 0 0,0 0 1 0 0,0 1 0 0 0,0-1-1 0 0,0 1 1 0 0,0-1 0 0 0,0 0 0 0 0,0 1-1 0 0,0-1 1 0 0,0 1 0 0 0,0-1-1 0 0,0 0 1 0 0,0 1 0 0 0,-1-1 0 0 0,1 0-1 0 0,0 1 1 0 0,0-1 0 0 0,0 0-1 0 0,-1 1 1 0 0,1-1 0 0 0,0 0 0 0 0,-1 1-1 0 0,-11 10-85 0 0,8-9-120 0 0,-1 0 0 0 0,1 0 1 0 0,-1-1-1 0 0,1 1 0 0 0,-1-1 0 0 0,0 0 0 0 0,-7 0 0 0 0,10-1 280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25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17 129 12320 0 0,'0'0'1118'0'0,"-16"-4"5134"0"0,16 3-6088 0 0,0 1 1 0 0,0-1-1 0 0,1 1 1 0 0,-1-1-1 0 0,0 1 1 0 0,0-1-1 0 0,1 1 0 0 0,-1-1 1 0 0,0 1-1 0 0,1 0 1 0 0,-1-1-1 0 0,0 1 0 0 0,1 0 1 0 0,-1-1-1 0 0,0 1 1 0 0,1 0-1 0 0,-1-1 0 0 0,1 1 1 0 0,-1 0-1 0 0,1 0 1 0 0,-1-1-1 0 0,1 1 1 0 0,-1 0-1 0 0,1 0 0 0 0,-1 0 1 0 0,1 0-1 0 0,-1 0 1 0 0,1 0-1 0 0,21-6 671 0 0,-19 6-451 0 0,32-10 919 0 0,-1-1 0 0 0,47-23 0 0 0,-34 14-1538 0 0,-44 19 193 0 0,11-5-316 0 0,0 0 0 0 0,0 1 1 0 0,0 0-1 0 0,1 1 0 0 0,-1 1 0 0 0,19-2 1 0 0,-27 7-1402 0 0,0 0-80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25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324 0 20671 0 0,'-13'11'1667'0'0,"11"-10"-1614"0"0,1 0 0 0 0,-1 0 0 0 0,1 0-1 0 0,-1 0 1 0 0,1 0 0 0 0,0 1 0 0 0,-1-1 0 0 0,1 0-1 0 0,0 1 1 0 0,0-1 0 0 0,0 1 0 0 0,-1 2 0 0 0,2-3 15 0 0,-2 1 252 0 0,1 1 1 0 0,0-1 0 0 0,0 0-1 0 0,1 1 1 0 0,-1-1 0 0 0,0 0-1 0 0,1 1 1 0 0,0-1 0 0 0,-1 1-1 0 0,1-1 1 0 0,0 1 0 0 0,0-1-1 0 0,0 1 1 0 0,1-1-1 0 0,0 4 1 0 0,5 64 747 0 0,-4-38-985 0 0,-1 0-1 0 0,-5 40 1 0 0,-14 65-15 0 0,-38 115 59 0 0,13-72-54 0 0,10-32-39 0 0,-7 35 7 0 0,-19 110-140 0 0,41-189 403 0 0,5 0 0 0 0,1 113 0 0 0,12-208-258 0 0,1-1 0 0 0,-1 1 0 0 0,2-1-1 0 0,3 15 1 0 0,-5-20-7 0 0,1 0 1 0 0,0 0-1 0 0,1 0 0 0 0,-1-1 0 0 0,0 1 0 0 0,1 0 0 0 0,0-1 1 0 0,-1 1-1 0 0,1-1 0 0 0,0 1 0 0 0,0-1 0 0 0,0 0 1 0 0,1 0-1 0 0,-1 0 0 0 0,5 3 0 0 0,2-1 46 0 0,0-1-1 0 0,0 0 0 0 0,0-1 1 0 0,0 0-1 0 0,0 0 1 0 0,0-1-1 0 0,0 0 1 0 0,10-1-1 0 0,26 4 25 0 0,141 36-553 0 0,-149-32 580 0 0,67 10 330 0 0,-25-5-461 0 0,3-4-266 0 0,-44-6-1067 0 0,-30-2 539 0 0,0-1 1 0 0,15-2-1 0 0,4 1-1789 0 0,-8 1 759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37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8696 0 0,'0'0'5014'0'0,"17"10"-1851"0"0,-3-7-2428 0 0,-1 2 1 0 0,18 7-1 0 0,-15-5-521 0 0,22 6-1 0 0,-26-11-124 0 0,1 0 0 0 0,-1 0 0 0 0,20-1 0 0 0,15 2 424 0 0,-33-3-345 0 0,-1 1-1 0 0,1-2 1 0 0,14-1 0 0 0,19-1 89 0 0,-44 3-234 0 0,122 5 98 0 0,-88-3 284 0 0,0 0 0 0 0,0-3-1 0 0,39-4 1 0 0,33-14 1 0 0,-66 11-199 0 0,-1 1-84 0 0,0 2 0 0 0,48 1-1 0 0,-66 3-30 0 0,-17 1-61 0 0,0-1-1 0 0,0 1 1 0 0,0 1 0 0 0,9 0 0 0 0,83 11 456 0 0,-66-9-337 0 0,-15-3-108 0 0,-1 0-1 0 0,27-3 1 0 0,12-1 105 0 0,35 9-20 0 0,-69-3-83 0 0,51-3-31 0 0,-49 0-14 0 0,29 3-1 0 0,149 1 255 0 0,-117-4-186 0 0,-14 6-30 0 0,1 0-10 0 0,72 0 71 0 0,58 14-116 0 0,-57-12 173 0 0,-33 7 128 0 0,18 1-73 0 0,-57-10-82 0 0,-27-1 190 0 0,69-4 1 0 0,-48-1-132 0 0,-44 0-107 0 0,25-4 0 0 0,2-1 0 0 0,-23 2-20 0 0,-1-1 0 0 0,0-1-1 0 0,40-14 1 0 0,8-3 29 0 0,26 5 187 0 0,-41 8-152 0 0,-32 7-125 0 0,34-2 0 0 0,0 1 14 0 0,-29 0 9 0 0,-11 1-6 0 0,27-1-1 0 0,30-1 30 0 0,-38 1-15 0 0,54 5 65 0 0,-38 0-62 0 0,28 4 20 0 0,108 0 71 0 0,-80 3-59 0 0,-10-1 21 0 0,-64-5 6 0 0,62 11 0 0 0,12 0 86 0 0,-37-7-108 0 0,-31-1-4 0 0,51-3 1 0 0,-31-2-10 0 0,-1 3-1 0 0,1 3 1 0 0,75 16 0 0 0,95 24 547 0 0,-214-43-538 0 0,4 2 147 0 0,0-2 0 0 0,29 1 0 0 0,-30-9 107 0 0,-17 3-256 0 0,-5 2 64 0 0,0-17-197 0 0,-2 15-28 0 0,0 0 0 0 0,0 0-1 0 0,0 0 1 0 0,0 0 0 0 0,0 0 0 0 0,-1 0 0 0 0,1 0 0 0 0,0 1 0 0 0,-1-1 0 0 0,0 1 0 0 0,1-1 0 0 0,-4-1 0 0 0,-24-15-4193 0 0,19 12 2663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3:08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77 8952 0 0,'0'0'406'0'0,"-16"2"210"0"0,13-2-291 0 0,-1 0 0 0 0,1-1 0 0 0,0 1 0 0 0,-1-1-1 0 0,1 0 1 0 0,-5-1 0 0 0,7 1-210 0 0,0 1 0 0 0,0 0 0 0 0,0-1 0 0 0,0 1 1 0 0,0-1-1 0 0,1 1 0 0 0,-1-1 0 0 0,0 1 0 0 0,0-1 0 0 0,0 0 0 0 0,1 1 0 0 0,-1-1 0 0 0,0 0 1 0 0,1 0-1 0 0,-1 1 0 0 0,1-1 0 0 0,-1 0 0 0 0,0 0 0 0 0,1 0 0 0 0,0 0 0 0 0,-7-13 12130 0 0,8 11-11316 0 0,0 2-844 0 0,12-7 642 0 0,2 4-628 0 0,0 1 0 0 0,1 0 0 0 0,-1 1-1 0 0,1 0 1 0 0,0 2 0 0 0,21 1 0 0 0,34-2 293 0 0,207-17 312 0 0,-176 17-447 0 0,-53 1-135 0 0,39 6 166 0 0,-33-1-59 0 0,-20-2-56 0 0,32 1 134 0 0,135 1 546 0 0,-106-10-754 0 0,-85 3-96 0 0,-9 2-5 0 0,0-1 1 0 0,0 1-1 0 0,0 0 0 0 0,1 0 1 0 0,-1 0-1 0 0,0 0 0 0 0,0 0 0 0 0,0 0 1 0 0,1 0-1 0 0,-1 1 0 0 0,4 1 1 0 0,-5-2-81 0 0,-19 0-2380 0 0,2 0-93 0 0,7-2 1135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4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114 480 3224 0 0,'-10'6'178'0'0,"0"-1"-1"0"0,0 0 1 0 0,-20 8 0 0 0,19-10 3379 0 0,1 1 1 0 0,0 1-1 0 0,-12 10 5552 0 0,35-17-7774 0 0,17-6-1000 0 0,60-27 1013 0 0,108-42-14 0 0,-115 48-1093 0 0,99-37 199 0 0,-130 44-176 0 0,72-41 1 0 0,-12-4 216 0 0,-111 66-471 0 0,1 0 1 0 0,-1 1-1 0 0,0-1 0 0 0,0 0 1 0 0,-1 0-1 0 0,1 0 0 0 0,0 0 1 0 0,0 0-1 0 0,0 0 0 0 0,0 0 1 0 0,-1 0-1 0 0,1 0 0 0 0,0-3 1 0 0,3-2 60 0 0,-4 5-59 0 0,0 0-1 0 0,0 0 1 0 0,-1 0-1 0 0,1 0 1 0 0,0 1-1 0 0,0-1 1 0 0,-1 0-1 0 0,1 0 1 0 0,-1 1-1 0 0,1-1 1 0 0,-1 0-1 0 0,1 0 1 0 0,-1 1-1 0 0,1-1 1 0 0,-1 1-1 0 0,0-2 1 0 0,0 2 0 0 0,-5-5 10 0 0,0 1 0 0 0,-1 0 0 0 0,1 0 0 0 0,-1 1 0 0 0,0 0 0 0 0,0 0 0 0 0,0 0 0 0 0,-12-2 0 0 0,7 2-17 0 0,-19-5 12 0 0,-1 1 1 0 0,-32-2 0 0 0,56 8-18 0 0,-20-1 0 0 0,-48 3 0 0 0,234-26 368 0 0,-15-1 304 0 0,-46 14-477 0 0,-65 9-182 0 0,-26 2-13 0 0,1 0 0 0 0,0 1 0 0 0,-1 0 0 0 0,1 1 0 0 0,-1-1 0 0 0,9 3 0 0 0,-14-3 0 0 0,1 1 0 0 0,-1-1 0 0 0,0 0 0 0 0,0 1 0 0 0,0-1 0 0 0,0 1 0 0 0,0-1 0 0 0,0 1 0 0 0,0-1 0 0 0,0 1 0 0 0,0 0 0 0 0,0-1 0 0 0,-1 1 0 0 0,1 0 0 0 0,0 0 0 0 0,0 0 0 0 0,-1 0 0 0 0,1 0 0 0 0,0 0 0 0 0,-1 0 0 0 0,1 0 0 0 0,-1 0 0 0 0,1 0 0 0 0,-1 0 0 0 0,0 0 0 0 0,1 0 0 0 0,-1 0 0 0 0,0 0 0 0 0,0 0 0 0 0,0 1 0 0 0,0-1 0 0 0,0 0 0 0 0,0 0 0 0 0,0 0 0 0 0,0 0 0 0 0,0 0 0 0 0,0 0 0 0 0,-1 1 0 0 0,1-1 0 0 0,-1 0 0 0 0,1 0 0 0 0,0 0 0 0 0,-2 1 0 0 0,-2 6 0 0 0,-1 1 0 0 0,0-1 0 0 0,0 0 0 0 0,-1 0 0 0 0,0-1 0 0 0,-8 8 0 0 0,-16 22 0 0 0,-18 22 0 0 0,0-1 0 0 0,3-5-2234 0 0,-7 1-3330 0 0,32-33 2768 0 0,6-6-6297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4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64 3224 0 0,'-11'-12'2650'0'0,"2"-5"7192"0"0,9 16-9470 0 0,-1 1 1 0 0,1-1-1 0 0,0 0 0 0 0,0 0 0 0 0,0 0 1 0 0,0 0-1 0 0,0 0 0 0 0,0 0 0 0 0,0 0 1 0 0,0 1-1 0 0,0-1 0 0 0,0 0 0 0 0,1-1 0 0 0,-1 1-159 0 0,1-1-1 0 0,0 1 0 0 0,0 0 0 0 0,0 0 0 0 0,0-1 1 0 0,0 1-1 0 0,1 0 0 0 0,-1 0 0 0 0,0 0 0 0 0,0 0 1 0 0,1 1-1 0 0,-1-1 0 0 0,0 0 0 0 0,1 0 0 0 0,-1 1 1 0 0,1-1-1 0 0,-1 1 0 0 0,4-1 0 0 0,-1 0-46 0 0,0 0-1 0 0,0 0 0 0 0,0 1 1 0 0,1 0-1 0 0,-1 0 0 0 0,0 0 1 0 0,0 0-1 0 0,7 2 1 0 0,32 9 273 0 0,-40-10-434 0 0,-1 0 1 0 0,1 0-1 0 0,0 0 0 0 0,-1 1 0 0 0,1-1 1 0 0,-1 1-1 0 0,0-1 0 0 0,1 1 1 0 0,-1 0-1 0 0,0 0 0 0 0,0 0 0 0 0,0 0 1 0 0,0 0-1 0 0,2 5 0 0 0,-1-3 3 0 0,-1 1 0 0 0,0-1 0 0 0,0 1 0 0 0,-1 0 0 0 0,1-1 0 0 0,-1 1 0 0 0,0 0 1 0 0,0 5-1 0 0,0 6 3 0 0,-2-1 1 0 0,1 1 0 0 0,-2 0 0 0 0,-4 20 0 0 0,3-22-5 0 0,-1 0-1 0 0,0 0 1 0 0,-1 0 0 0 0,-1-1-1 0 0,0 0 1 0 0,-1 0 0 0 0,-14 20-1 0 0,11-24 5 0 0,10-9-10 0 0,0 0 1 0 0,0 0-1 0 0,0 1 0 0 0,0-1 1 0 0,0 0-1 0 0,0 0 0 0 0,0 0 1 0 0,1 1-1 0 0,-1-1 1 0 0,0 0-1 0 0,0 0 0 0 0,0 0 1 0 0,0 0-1 0 0,0 1 0 0 0,0-1 1 0 0,0 0-1 0 0,1 0 1 0 0,-1 0-1 0 0,0 0 0 0 0,0 1 1 0 0,0-1-1 0 0,0 0 0 0 0,0 0 1 0 0,1 0-1 0 0,-1 0 1 0 0,0 0-1 0 0,0 0 0 0 0,0 0 1 0 0,1 0-1 0 0,-1 0 0 0 0,0 0 1 0 0,0 0-1 0 0,0 0 1 0 0,1 0-1 0 0,-1 0 0 0 0,0 0 1 0 0,0 0-1 0 0,0 0 0 0 0,1 0 1 0 0,-1 0-1 0 0,0 0 1 0 0,11 2 1 0 0,-11-2 3 0 0,13 1 82 0 0,1-1 1 0 0,0 0-1 0 0,-1-1 1 0 0,15-4-1 0 0,-14 3 62 0 0,0 0 0 0 0,0 1 0 0 0,22 1 0 0 0,59 8 859 0 0,-92-8-979 0 0,0 1-1 0 0,0-1 1 0 0,0 0-1 0 0,0 1 0 0 0,0 0 1 0 0,0 0-1 0 0,0 0 0 0 0,0 0 1 0 0,-1 0-1 0 0,1 1 0 0 0,5 2 1 0 0,-7-3-17 0 0,0 0-1 0 0,-1 0 1 0 0,1 0 0 0 0,0-1 0 0 0,0 1 0 0 0,-1 0-1 0 0,1 0 1 0 0,-1 0 0 0 0,1 0 0 0 0,-1 0 0 0 0,1 1-1 0 0,-1-1 1 0 0,1 0 0 0 0,-1 0 0 0 0,0 0 0 0 0,0 0-1 0 0,0 0 1 0 0,1 1 0 0 0,-1-1 0 0 0,0 0 0 0 0,-1 0-1 0 0,1 0 1 0 0,0 0 0 0 0,0 1 0 0 0,0-1 0 0 0,-1 0-1 0 0,1 0 1 0 0,0 0 0 0 0,-1 0 0 0 0,1 0 0 0 0,-1 0-1 0 0,-1 2 1 0 0,-10 17 109 0 0,-2-1 0 0 0,0 0 0 0 0,-32 30 0 0 0,22-25-68 0 0,-1-1 1 0 0,-54 38-1 0 0,64-51-287 0 0,-1-1 0 0 0,0 0 0 0 0,0-2 0 0 0,-1 0 0 0 0,0 0 0 0 0,0-2 0 0 0,-22 5 0 0 0,14-6-1938 0 0,8-3-4317 0 0,2 0-2207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09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1 16815 0 0,'0'0'1522'0'0,"-8"10"-1166"0"0,-10 28 606 0 0,-17 54 0 0 0,15-18-562 0 0,11-35-210 0 0,-2 8 130 0 0,3 0-1 0 0,-4 79 1 0 0,1-8 211 0 0,2-38-165 0 0,-1 37 650 0 0,-30 136-1 0 0,-25 73-126 0 0,39-126-457 0 0,-14 122-716 0 0,37-293 39 0 0,-21 159 1144 0 0,-34 160-1000 0 0,25-161 128 0 0,6-33 37 0 0,17-92-48 0 0,-8 67 32 0 0,15-53-33 0 0,3-42 305 0 0,0-33 9 0 0,23 0-104 0 0,1 2 1 0 0,0 0-1 0 0,-1 2 0 0 0,0 1 1 0 0,38 13-1 0 0,136 34 583 0 0,-182-51-737 0 0,0-1 0 0 0,0 0 0 0 0,0-1 0 0 0,24-3 0 0 0,16-1 1 0 0,-48 4-162 0 0,-1 0 1 0 0,1-1-1 0 0,9-2 1 0 0,-8 2 76 0 0,13 1-2765 0 0,-1 0-3581 0 0,-9-2-2503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5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14 176 11400 0 0,'-1'-5'236'0'0,"0"0"-1"0"0,0 0 1 0 0,0 0 0 0 0,1 0 0 0 0,-1 0 0 0 0,1 0 0 0 0,1 0 0 0 0,0-7-1 0 0,1-2 2164 0 0,8-22-1 0 0,-5 22-40 0 0,10-22 0 0 0,-5 14-740 0 0,-9 21-1200 0 0,2 0 460 0 0,-3 1-861 0 0,1 0 0 0 0,-1 0 0 0 0,0 0 0 0 0,0 0 0 0 0,0 0 0 0 0,0 0 0 0 0,0 0 1 0 0,0 0-1 0 0,0 0 0 0 0,0 0 0 0 0,0 0 0 0 0,0 0 0 0 0,1 0 0 0 0,-1 0 0 0 0,0 0 0 0 0,0 0 0 0 0,0 0 0 0 0,0 0 1 0 0,0 1-1 0 0,0-1 0 0 0,0 0 0 0 0,0 0 0 0 0,0 0 0 0 0,0 0 0 0 0,0 0 0 0 0,0 0 0 0 0,0 0 0 0 0,1 0 0 0 0,-1 0 0 0 0,0 0 1 0 0,0 0-1 0 0,0 0 0 0 0,0 0 0 0 0,0 0 0 0 0,0 1 0 0 0,0-1 0 0 0,0 0 0 0 0,0 0 0 0 0,0 0 0 0 0,0 0 0 0 0,0 0 1 0 0,0 0-1 0 0,0 0 0 0 0,0 0 0 0 0,0 0 0 0 0,0 0 0 0 0,0 1 0 0 0,0-1 0 0 0,0 0 0 0 0,0 0 0 0 0,0 0 0 0 0,0 0 0 0 0,0 0 1 0 0,0 0-1 0 0,0 0 0 0 0,-1 0 0 0 0,1 0 0 0 0,0 0 0 0 0,0 0 0 0 0,0 0 0 0 0,0 1 0 0 0,0-1 0 0 0,0 0 0 0 0,0 2-76 0 0,-4 79 131 0 0,-16 96 0 0 0,8-89-72 0 0,-3 64 0 0 0,12-103 18 0 0,-1 32 51 0 0,4-69-61 0 0,1 0 0 0 0,0 0 1 0 0,1 0-1 0 0,5 19 0 0 0,-7-29-2 0 0,1 0 0 0 0,-1-1 0 0 0,1 1 0 0 0,0-1-1 0 0,-1 1 1 0 0,1-1 0 0 0,0 1 0 0 0,0-1 0 0 0,0 1 0 0 0,0-1-1 0 0,0 0 1 0 0,0 1 0 0 0,1-1 0 0 0,-1 0 0 0 0,0 0 0 0 0,1 0-1 0 0,-1 0 1 0 0,1 0 0 0 0,-1 0 0 0 0,3 0 0 0 0,-3 0 3 0 0,1-1 0 0 0,-1 0 0 0 0,1 0 0 0 0,-1 0 0 0 0,1 0 1 0 0,-1 0-1 0 0,0 0 0 0 0,1 0 0 0 0,-1-1 0 0 0,1 1 0 0 0,-1 0 0 0 0,1-1 0 0 0,-1 1 0 0 0,0-1 1 0 0,1 0-1 0 0,-1 1 0 0 0,0-1 0 0 0,0 0 0 0 0,1 0 0 0 0,-1 0 0 0 0,0 0 0 0 0,0 0 1 0 0,0 0-1 0 0,1-2 0 0 0,45-50 274 0 0,-31 32-97 0 0,2 1 1 0 0,1 0-1 0 0,0 1 0 0 0,1 1 1 0 0,27-18-1 0 0,-16 14 102 0 0,-23 16-150 0 0,1-1 0 0 0,0 2 0 0 0,14-8 0 0 0,-6 1 63 0 0,-16 11-188 0 0,0 0-1 0 0,1-1 1 0 0,-1 1 0 0 0,0 0 0 0 0,1 0-1 0 0,0 0 1 0 0,-1 0 0 0 0,1 0 0 0 0,0 0 0 0 0,-1 0-1 0 0,1 0 1 0 0,0 1 0 0 0,0-1 0 0 0,0 1-1 0 0,0-1 1 0 0,-1 1 0 0 0,1 0 0 0 0,0 0-1 0 0,3 0 1 0 0,4 0 69 0 0,-8 0-75 0 0,-1 0 1 0 0,1 0-1 0 0,-1 0 0 0 0,1 0 0 0 0,-1 0 0 0 0,1 0 0 0 0,-1 0 0 0 0,1 0 0 0 0,-1 0 0 0 0,1 0 0 0 0,-1 0 0 0 0,1 0 1 0 0,-1 1-1 0 0,1-1 0 0 0,-1 0 0 0 0,1 0 0 0 0,-1 0 0 0 0,1 1 0 0 0,-1-1 0 0 0,1 0 0 0 0,-1 0 0 0 0,1 1 0 0 0,-1-1 1 0 0,0 1-1 0 0,1-1 0 0 0,-1 0 0 0 0,0 1 0 0 0,1 0 0 0 0,1 4 20 0 0,-1 0 0 0 0,1 0 0 0 0,-1 0 0 0 0,-1 0-1 0 0,1 0 1 0 0,-1 0 0 0 0,0 0 0 0 0,0 0 0 0 0,0 0 0 0 0,-1 0 0 0 0,1 0-1 0 0,-3 8 1 0 0,0 9-5 0 0,-10 46 67 0 0,5-29-61 0 0,6-26-109 0 0,-3 14-365 0 0,1 0 0 0 0,-1 33 0 0 0,22-72-3177 0 0,-5-1 1401 0 0,4-4-362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6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1 17503 0 0,'-5'0'168'0'0,"0"1"-1"0"0,-1 0 0 0 0,2 0 0 0 0,-1 0 0 0 0,0 1 0 0 0,0-1 0 0 0,0 1 0 0 0,1 0 0 0 0,-1 1 0 0 0,1-1 0 0 0,-1 1 0 0 0,1 0 0 0 0,0 0 0 0 0,0 0 0 0 0,0 0 0 0 0,1 1 0 0 0,-7 7 1 0 0,-3 5 824 0 0,1 1 0 0 0,-19 36 0 0 0,30-52-946 0 0,-9 16 492 0 0,1 0 1 0 0,1 0 0 0 0,0 1-1 0 0,1 0 1 0 0,1 0 0 0 0,-4 22-1 0 0,8-28-284 0 0,1-1 1 0 0,0 1-1 0 0,0 17 0 0 0,1-26-207 0 0,0 0 0 0 0,1-1 1 0 0,-1 1-1 0 0,0-1 0 0 0,1 0 1 0 0,-1 1-1 0 0,1-1 0 0 0,0 1 1 0 0,0-1-1 0 0,0 0 0 0 0,0 1 0 0 0,0-1 1 0 0,1 0-1 0 0,-1 0 0 0 0,1 0 1 0 0,-1 0-1 0 0,1 0 0 0 0,0 0 1 0 0,-1-1-1 0 0,1 1 0 0 0,0 0 1 0 0,0-1-1 0 0,3 2 0 0 0,-3-3-16 0 0,-1 1 0 0 0,1-1 1 0 0,0 1-1 0 0,0-1 0 0 0,0 0 0 0 0,0 0 0 0 0,0 0 0 0 0,0 0 0 0 0,0 0 0 0 0,-1 0 1 0 0,1 0-1 0 0,0-1 0 0 0,0 1 0 0 0,0 0 0 0 0,0-1 0 0 0,0 0 0 0 0,-1 0 1 0 0,1 1-1 0 0,0-1 0 0 0,-1 0 0 0 0,1 0 0 0 0,2-3 0 0 0,4-2 79 0 0,0-1 0 0 0,-1-1 1 0 0,8-8-1 0 0,-7 7-8 0 0,27-29-15 0 0,-2-2 0 0 0,40-63 0 0 0,-44 57-700 0 0,-10 16-3720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6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55 15032 0 0,'0'0'1357'0'0,"-2"-1"-1056"0"0,1 1 0 0 0,-1-1 0 0 0,1 0 0 0 0,-1 0-1 0 0,1 0 1 0 0,0 0 0 0 0,-1-1 0 0 0,1 1 0 0 0,0 0 0 0 0,0-1 0 0 0,0 1 0 0 0,0 0 0 0 0,-1-3 0 0 0,0 1 272 0 0,1 3-372 0 0,1-1 1 0 0,-1 0-1 0 0,1 1 0 0 0,-1-1 0 0 0,1 0 0 0 0,-1 1 0 0 0,0-1 0 0 0,1 1 1 0 0,-1-1-1 0 0,0 1 0 0 0,0-1 0 0 0,1 1 0 0 0,-1-1 0 0 0,0 1 0 0 0,0 0 1 0 0,1-1-1 0 0,-1 1 0 0 0,0 0 0 0 0,0 0 0 0 0,0 0 0 0 0,0 0 0 0 0,0 0 1 0 0,-1 0-1 0 0,1 0-128 0 0,0 0 0 0 0,0 1 0 0 0,0-1 0 0 0,0 1 0 0 0,0-1 0 0 0,0 1 0 0 0,0 0 0 0 0,0-1 0 0 0,1 1 0 0 0,-1 0 0 0 0,0 0 0 0 0,0-1 0 0 0,0 1 0 0 0,1 0 0 0 0,-2 1 0 0 0,-1 4-90 0 0,0 0 0 0 0,0 0 0 0 0,0 0 0 0 0,-3 12 0 0 0,3-10 55 0 0,-1 6-13 0 0,0 0 0 0 0,1 0 0 0 0,-2 18 0 0 0,5-28-13 0 0,0 0 0 0 0,0 0 0 0 0,0-1 0 0 0,0 1 0 0 0,0 0 0 0 0,1 0 0 0 0,0-1 0 0 0,0 1 0 0 0,0 0 0 0 0,0-1 0 0 0,0 1 0 0 0,1-1-1 0 0,0 1 1 0 0,0-1 0 0 0,-1 0 0 0 0,2 0 0 0 0,4 6 0 0 0,-5-7 5 0 0,0-1 0 0 0,1 1-1 0 0,-1-1 1 0 0,0 0 0 0 0,1 1-1 0 0,-1-1 1 0 0,1 0 0 0 0,0-1 0 0 0,-1 1-1 0 0,1 0 1 0 0,0-1 0 0 0,-1 1-1 0 0,1-1 1 0 0,0 0 0 0 0,0 0 0 0 0,-1 0-1 0 0,1 0 1 0 0,0-1 0 0 0,-1 1-1 0 0,1-1 1 0 0,0 1 0 0 0,4-3 0 0 0,3 0 45 0 0,0-1 0 0 0,0 0 1 0 0,0-1-1 0 0,12-8 0 0 0,-9 5 13 0 0,-1-1 0 0 0,0 0 0 0 0,-1 0 0 0 0,0-2 0 0 0,-1 1 0 0 0,0-1 0 0 0,0 0 0 0 0,14-24 0 0 0,-12 16 60 0 0,1-1 401 0 0,17-38-1 0 0,-49 137 200 0 0,10-49-815 0 0,3-9 159 0 0,-5 23 1 0 0,10-38-219 0 0,0-1 0 0 0,1 1 0 0 0,-1 0 1 0 0,1 0-1 0 0,0 0 0 0 0,1 0 0 0 0,0 0 0 0 0,2 10 0 0 0,0-10-686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6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21191 0 0,'0'-2'1920'0'0,"2"-11"-1484"0"0,5 9 1488 0 0,3 17-388 0 0,-8-7-1340 0 0,1 1 0 0 0,-1 0 0 0 0,0-1 0 0 0,-1 1 0 0 0,0 0 0 0 0,0 0 0 0 0,0 11 0 0 0,-5 51 0 0 0,2-49-121 0 0,1-2-27 0 0,2 0 0 0 0,2 25 1 0 0,2 15 12 0 0,-6-42-89 0 0,1 3 274 0 0,0-19-243 0 0,0 0-1 0 0,0 0 1 0 0,0 0 0 0 0,0 0-1 0 0,0 0 1 0 0,0 0 0 0 0,0 0-1 0 0,0 0 1 0 0,0 0 0 0 0,0-1-1 0 0,0 1 1 0 0,0 0 0 0 0,0 0-1 0 0,0 0 1 0 0,0 0 0 0 0,0 0-1 0 0,0 0 1 0 0,0 0 0 0 0,0 0-1 0 0,0 0 1 0 0,0 0 0 0 0,0 0 0 0 0,0 0-1 0 0,0 0 1 0 0,0 0 0 0 0,0 0-1 0 0,0 0 1 0 0,0 0 0 0 0,0 0-1 0 0,0 0 1 0 0,0 0 0 0 0,0 0-1 0 0,1 0 1 0 0,-1 0 0 0 0,0 0-1 0 0,0 0 1 0 0,0 0 0 0 0,0 0-1 0 0,0 0 1 0 0,0 0 0 0 0,0 0-1 0 0,0 0 1 0 0,0 0 0 0 0,0 0-1 0 0,0 0 1 0 0,0 0 0 0 0,0 0-1 0 0,0 0 1 0 0,0 0 0 0 0,0 0 0 0 0,0 0-1 0 0,0 0 1 0 0,0 0 0 0 0,0 0-1 0 0,0 0 1 0 0,0 0 0 0 0,1 0-1 0 0,-1 0 1 0 0,0 0 0 0 0,0 0-1 0 0,0 1 1 0 0,0-1 0 0 0,0 0-1 0 0,0 0 1 0 0,5-12 160 0 0,16-38 359 0 0,2 1 0 0 0,2 2 0 0 0,58-84 0 0 0,-78 124-520 0 0,0 0 1 0 0,0 1-1 0 0,1-1 0 0 0,8-6 0 0 0,-13 12-6 0 0,0 0 0 0 0,0 0 0 0 0,0 0-1 0 0,0 0 1 0 0,0 0 0 0 0,1 0-1 0 0,-1 1 1 0 0,0-1 0 0 0,0 0-1 0 0,1 1 1 0 0,-1-1 0 0 0,0 1 0 0 0,1-1-1 0 0,-1 1 1 0 0,1 0 0 0 0,-1 0-1 0 0,0-1 1 0 0,1 1 0 0 0,-1 0-1 0 0,1 0 1 0 0,-1 1 0 0 0,1-1-1 0 0,-1 0 1 0 0,0 0 0 0 0,1 1 0 0 0,-1-1-1 0 0,0 1 1 0 0,1-1 0 0 0,-1 1-1 0 0,0-1 1 0 0,1 1 0 0 0,1 1-1 0 0,0 2-368 0 0,-1 0 0 0 0,1 1 0 0 0,-1-1 0 0 0,0 0 0 0 0,0 1 0 0 0,0-1 0 0 0,-1 1 0 0 0,0 0 0 0 0,1 6 0 0 0,-1-10 347 0 0,4 37-3089 0 0,-5-16 1445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2:57.5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134 196 3680 0 0,'-14'0'392'0'0,"8"-1"970"0"0,0 0 1 0 0,0 0 0 0 0,0-1-1 0 0,0 0 1 0 0,0 0-1 0 0,-6-4 1 0 0,-7-2 1435 0 0,14 7-1892 0 0,0-2 1 0 0,1 1 0 0 0,-1 0 0 0 0,1-1 0 0 0,-1 0-1 0 0,1 0 1 0 0,-4-4 0 0 0,-5-1 4895 0 0,23 8-5299 0 0,28 4-57 0 0,-14 0-277 0 0,57 6 31 0 0,-36-4-121 0 0,52 0-1 0 0,409-17 550 0 0,-106-13-37 0 0,-251 21-362 0 0,-1-1-33 0 0,-82 0-173 0 0,404-35 138 0 0,-358 26-161 0 0,312-42 0 0 0,-364 48 0 0 0,85 0 0 0 0,-169 7-641 0 0,-86-3-9831 0 0,93 3 1138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3:16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18 151 6448 0 0,'0'0'498'0'0,"-8"-13"722"0"0,8 13-1139 0 0,-3-10 1285 0 0,1 1 0 0 0,0 0 0 0 0,0-17 1 0 0,2 22-1142 0 0,2-38 1965 0 0,-1 39-1947 0 0,-1 1 0 0 0,1-1 0 0 0,0 0 0 0 0,-1 0 1 0 0,1 1-1 0 0,1-1 0 0 0,-1 0 0 0 0,0 1 0 0 0,1-1 0 0 0,-1 1 0 0 0,1 0 0 0 0,3-4 1632 0 0,-5 6-1824 0 0,1 0-1 0 0,0 0 1 0 0,-1 0-1 0 0,1 1 1 0 0,0-1-1 0 0,-1 0 1 0 0,1 0-1 0 0,0 1 1 0 0,-1-1-1 0 0,1 0 1 0 0,-1 1-1 0 0,1-1 0 0 0,-1 1 1 0 0,1-1-1 0 0,-1 1 1 0 0,1-1-1 0 0,-1 1 1 0 0,1-1-1 0 0,-1 1 1 0 0,0-1-1 0 0,1 1 1 0 0,-1 0-1 0 0,0-1 1 0 0,1 1-1 0 0,-1-1 1 0 0,0 2-1 0 0,5 21-101 0 0,-4-17 175 0 0,3 26 109 0 0,-1 0-1 0 0,-2 0 1 0 0,-3 40-1 0 0,0-19 2 0 0,-17 297 761 0 0,4-88-744 0 0,15-257-249 0 0,-1 6 16 0 0,0 0 0 0 0,1-1 1 0 0,0 1-1 0 0,1 0 1 0 0,1 0-1 0 0,0-1 0 0 0,3 12 1 0 0,-2-18-1317 0 0,5-20-12110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3:17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94 16639 0 0,'0'0'763'0'0,"11"-13"282"0"0,-3 6-453 0 0,1 0-1 0 0,0 0 0 0 0,12-7 0 0 0,-15 11-370 0 0,1 0 1 0 0,-1 0-1 0 0,1 1 0 0 0,0-1 1 0 0,0 2-1 0 0,0-1 1 0 0,0 1-1 0 0,0 0 0 0 0,0 0 1 0 0,8 1-1 0 0,135 7 1115 0 0,51 9-616 0 0,-68-9-580 0 0,220 1 99 0 0,176-19-234 0 0,-140-13 155 0 0,-238 13-28 0 0,-78 6-54 0 0,133-8 338 0 0,-1 17 18 0 0,-148 0-396 0 0,72 16 0 0 0,-121-17-32 0 0,-1 0 0 0 0,1 0 0 0 0,-1 0 0 0 0,0 1 0 0 0,10 6 0 0 0,-7-3 118 0 0,-7-5 20 0 0,-1 1 0 0 0,1 0-1 0 0,-1 0 1 0 0,1-1 0 0 0,-1 2-1 0 0,0-1 1 0 0,2 4 0 0 0,-2-2 79 0 0,7 8-22 0 0,15 18-1 0 0,-17-23-170 0 0,0 0 0 0 0,-1 0-1 0 0,0 1 1 0 0,-1 0-1 0 0,8 17 1 0 0,15 52-14 0 0,23 115 0 0 0,1 87 16 0 0,-51-275-32 0 0,13 88 142 0 0,-2 47 188 0 0,-8-62 52 0 0,0 47 699 0 0,-4-124-552 0 0,-1-7-526 0 0,-2-1-241 0 0,1-1 0 0 0,0 0 1 0 0,0 0-1 0 0,-2-13 0 0 0,-1-12-1644 0 0,-1 7-2068 0 0,3 13-5079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3:22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0 5064 0 0,'0'0'2492'0'0,"5"19"3512"0"0,-6-12-5696 0 0,-1 1 1 0 0,1-1-1 0 0,-1 0 1 0 0,-1 1 0 0 0,1-1-1 0 0,-1 0 1 0 0,0 0 0 0 0,-1-1-1 0 0,-5 9 1 0 0,-6 13 410 0 0,9-16-113 0 0,4-10-449 0 0,1-1 0 0 0,0 1-1 0 0,0-1 1 0 0,0 1 0 0 0,1-1-1 0 0,-1 1 1 0 0,0 0 0 0 0,1-1 0 0 0,-1 1-1 0 0,1 0 1 0 0,-1-1 0 0 0,1 1-1 0 0,0 0 1 0 0,0 0 0 0 0,0 0 0 0 0,0-1-1 0 0,0 1 1 0 0,0 0 0 0 0,0 0-1 0 0,1 1 1 0 0,1-1-22 0 0,0-1-1 0 0,1 0 1 0 0,-1 0-1 0 0,0-1 1 0 0,1 1-1 0 0,-1 0 1 0 0,0-1-1 0 0,1 1 1 0 0,2-1-1 0 0,13 1 297 0 0,-1-1 0 0 0,23-3-1 0 0,12 0-114 0 0,91 11-676 0 0,-81 3 112 0 0,-59-11 254 0 0,15 4 443 0 0,33 0 0 0 0,-34-4-630 0 0,-7 1-495 0 0,4-1-2385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3:23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4232 0 0,'0'0'191'0'0,"12"-12"9014"0"0,-11 10-8312 0 0,6-9 5217 0 0,-7 12-5990 0 0,1-1-1 0 0,0 1 0 0 0,0 0 0 0 0,0 0 1 0 0,-1 0-1 0 0,1 0 0 0 0,0 0 1 0 0,-1 0-1 0 0,1 0 0 0 0,0 2 0 0 0,1 7 21 0 0,0-1 0 0 0,-1 1-1 0 0,0 0 1 0 0,-1 0-1 0 0,0 0 1 0 0,0-1 0 0 0,-1 1-1 0 0,0 0 1 0 0,-4 13 0 0 0,2-10-97 0 0,1 1 0 0 0,1-1 1 0 0,0 0-1 0 0,1 18 1 0 0,0-30-88 0 0,0 1-29 0 0,0-1 1 0 0,1 1-1 0 0,-1-1 1 0 0,0 1 0 0 0,1-1-1 0 0,-1 1 1 0 0,1 0-1 0 0,0-1 1 0 0,-1 0 0 0 0,1 1-1 0 0,0-1 1 0 0,2 3-1 0 0,1-5-1923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10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 10136 0 0,'-14'9'1096'0'0,"7"-4"235"0"0,6-5-930 0 0,0 1 1 0 0,-1 0-1 0 0,1-1 1 0 0,0 1-1 0 0,0 0 0 0 0,0 0 1 0 0,0 0-1 0 0,0 0 0 0 0,0 0 1 0 0,0 0-1 0 0,0 0 0 0 0,-1 2 1 0 0,2-2-299 0 0,1-1 0 0 0,-1 1 0 0 0,1 0 0 0 0,-1-1 0 0 0,0 1 0 0 0,1 0 1 0 0,0-1-1 0 0,-1 1 0 0 0,1 0 0 0 0,-1-1 0 0 0,1 1 0 0 0,0-1 0 0 0,-1 1 0 0 0,1-1 1 0 0,0 1-1 0 0,0-1 0 0 0,-1 0 0 0 0,1 1 0 0 0,0-1 0 0 0,0 0 0 0 0,-1 0 0 0 0,1 0 0 0 0,0 1 1 0 0,0-1-1 0 0,0 0 0 0 0,0 0 0 0 0,1 0 0 0 0,3 1 84 0 0,98 18 3138 0 0,-40-9-2042 0 0,212 25 942 0 0,3-27-858 0 0,-26-13-1032 0 0,-94 2-1 0 0,121 4 357 0 0,-111 0-168 0 0,-85-2-198 0 0,158-15 626 0 0,-223 14-886 0 0,95-8 367 0 0,-107 10-432 0 0,0 0 0 0 0,0 0 0 0 0,10 2 0 0 0,13 1 0 0 0,-25-3 1 0 0,8 0 1 0 0,0 0 0 0 0,0 1 0 0 0,16 3 0 0 0,-18-5 31 0 0,1-1-19 0 0,-11 2-23 0 0,1 0 0 0 0,-1 0 0 0 0,0-1 0 0 0,1 1 0 0 0,-1 0 0 0 0,1 0 0 0 0,-1-1 0 0 0,0 1 0 0 0,1 0 0 0 0,-1-1 0 0 0,0 1 0 0 0,1 0 0 0 0,-1-1 0 0 0,0 1 0 0 0,0-1 0 0 0,1 1 0 0 0,-1 0 0 0 0,0-1 0 0 0,0 1 0 0 0,0-1 0 0 0,1 1 0 0 0,-1-1 0 0 0,0 1 0 0 0,0-1 0 0 0,3-16-411 0 0,-2 10 248 0 0,6-24-4451 0 0,-6 23 3087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14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59 105 4608 0 0,'-2'2'430'0'0,"-1"0"0"0"0,0 1 0 0 0,0-1 1 0 0,0 0-1 0 0,1 0 0 0 0,-2 0 0 0 0,1-1 1 0 0,0 1-1 0 0,0-1 0 0 0,-1 0 0 0 0,-4 2 0 0 0,0-2-732 0 0,-1-5 8338 0 0,13-4-6673 0 0,-1 6-1162 0 0,-1 0 0 0 0,0 0 0 0 0,1 0 0 0 0,0 0-1 0 0,-1 0 1 0 0,1 1 0 0 0,0-1 0 0 0,0 1-1 0 0,5-2 1 0 0,31-6 633 0 0,-16 5-497 0 0,23-5 110 0 0,66-4-1 0 0,-50 7-274 0 0,278-27 470 0 0,-158 17-38 0 0,1 9 1 0 0,294 23 0 0 0,-270 8-644 0 0,-69-5 521 0 0,24 1 653 0 0,321-2-1 0 0,-337-19-375 0 0,37-1 290 0 0,-161 2-785 0 0,1 0 0 0 0,-1 1 0 0 0,0 1 0 0 0,0 1 0 0 0,38 11 0 0 0,-49-11-217 0 0,-7-2 22 0 0,-1-1 1 0 0,1 2-1 0 0,-1-1 1 0 0,1 0-1 0 0,4 3 1 0 0,-3-2-30 0 0,-1 0 0 0 0,1-1 1 0 0,0 0-1 0 0,-1 0 0 0 0,1 0 0 0 0,0-1 0 0 0,0 1 1 0 0,8-1-1 0 0,6 0 30 0 0,42 5 10 0 0,37 3 40 0 0,-84-7-120 0 0,0 0 0 0 0,0-2 0 0 0,20-1 0 0 0,-22 0 0 0 0,1 1 0 0 0,-1 1 0 0 0,1 0 0 0 0,24 3 0 0 0,-33-2 0 0 0,1 1 0 0 0,-1 0 0 0 0,0 0 0 0 0,0 0 0 0 0,-1 0 0 0 0,1 0 0 0 0,3 4 0 0 0,-2-3 0 0 0,0 1 0 0 0,0-1 0 0 0,9 4 0 0 0,4-2 0 0 0,-1 0 0 0 0,34 4 0 0 0,12 3 0 0 0,-27-5 0 0 0,0-1 0 0 0,45 1 0 0 0,45 8 0 0 0,-117-13 0 0 0,0 0 0 0 0,0 0 0 0 0,0-1 0 0 0,0 0 0 0 0,0 0 0 0 0,0-1 0 0 0,1 0 0 0 0,10-2 0 0 0,20 0 0 0 0,-32 2 0 0 0,0 0 0 0 0,-36-3-2020 0 0,25 3 1633 0 0,-4 0-2312 0 0,0-1-3403 0 0,-4-3-3185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30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31 2760 0 0,'-11'12'-101'0'0,"10"-10"1036"0"0,-1 0 0 0 0,1 0 0 0 0,-1 0 0 0 0,0-1 0 0 0,0 1 0 0 0,1 0 0 0 0,-1-1 0 0 0,0 1 0 0 0,0-1 0 0 0,0 0 0 0 0,-1 0 0 0 0,1 0 0 0 0,0 0 1 0 0,0 0-1 0 0,-1 0 0 0 0,1 0 0 0 0,0-1 0 0 0,-1 1 0 0 0,1-1 0 0 0,0 0 0 0 0,-4 0 0 0 0,5 0-744 0 0,0 0 0 0 0,0 0-1 0 0,-1 0 1 0 0,1 0 0 0 0,0-1 0 0 0,0 1 0 0 0,0 0 0 0 0,0-1-1 0 0,0 1 1 0 0,0-1 0 0 0,0 1 0 0 0,0-1 0 0 0,0 1-1 0 0,0-1 1 0 0,0 0 0 0 0,-1 0 0 0 0,-4-4 405 0 0,1 4 1073 0 0,3-1-580 0 0,6 0-598 0 0,11-3-491 0 0,0 0 0 0 0,0 2 0 0 0,0-1 0 0 0,17 0 0 0 0,-3 0 0 0 0,-21 3 25 0 0,1 1-1 0 0,-1 0 1 0 0,17 2-1 0 0,4 0 22 0 0,84 5-46 0 0,-105-7 0 0 0,150 22-64 0 0,-155-22 64 0 0,0 1 0 0 0,1 0 0 0 0,-1 0 0 0 0,0 0 0 0 0,0 0 0 0 0,0 1 0 0 0,0 0 0 0 0,4 2 0 0 0,-3-2 0 0 0,0 0 0 0 0,0 1 0 0 0,0-2 0 0 0,7 3 0 0 0,11 1 0 0 0,-1-1 0 0 0,1-1 0 0 0,0-1 0 0 0,22-1 0 0 0,88-10 0 0 0,-125 9 0 0 0,32-2 22 0 0,49 4 0 0 0,-16 1-2 0 0,37-6 52 0 0,70-5 45 0 0,30-15 118 0 0,-100 17-235 0 0,119 9 0 0 0,-227-3 0 0 0,343 8 128 0 0,-204-7 283 0 0,156-19-1 0 0,-146 5-127 0 0,-4 6 253 0 0,-139 7-507 0 0,-2-1-20 0 0,-1 1 1 0 0,0 1-1 0 0,0-1 0 0 0,0 1 0 0 0,1-1 0 0 0,-1 1 1 0 0,0 1-1 0 0,5 1 0 0 0,-4 0-24 0 0,-9-6-233 0 0,1 2-296 0 0,0-1 0 0 0,0 0 0 0 0,0 0 0 0 0,0 0 0 0 0,0-1 0 0 0,0 1 0 0 0,0-1-1 0 0,1 1 1 0 0,-3-4 0 0 0,2-1-1928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45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185 150 4144 0 0,'3'-10'440'0'0,"-2"1"2297"0"0,0-1 0 0 0,0 1-1 0 0,-1 0 1 0 0,-1-14 0 0 0,-1-5 1154 0 0,2 23-3069 0 0,1 0-312 0 0,-1-1 0 0 0,0 1 0 0 0,-1-1 0 0 0,1 1 0 0 0,-1-1 0 0 0,-3-8 1095 0 0,1 19-1005 0 0,-1 2-518 0 0,0 1 1 0 0,0-1 0 0 0,1 0-1 0 0,0 1 1 0 0,1 0-1 0 0,-4 14 1 0 0,-3 53-104 0 0,5-39 41 0 0,-13 165-20 0 0,9-91 0 0 0,1 72 64 0 0,-1-33 664 0 0,6-106-696 0 0,2-43-32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0,-1 0 0 0 0,1 0 0 0 0,0 0 0 0 0,0 0 0 0 0,0 0 0 0 0,0 0 0 0 0,0 0 0 0 0,0 0 0 0 0,0 0 0 0 0,0 0 0 0 0,0 0 0 0 0,0 0 0 0 0,0 0 0 0 0,0 0 0 0 0,0 0 0 0 0,0 0 0 0 0,-1 0 0 0 0,1 0 0 0 0,0 0 0 0 0,0 0 0 0 0,0 0 0 0 0,0 0 0 0 0,0 0 0 0 0,0 0 0 0 0,0 0 0 0 0,0 0 0 0 0,0 0 0 0 0,-5-5 0 0 0,-4-11 0 0 0,7 13 0 0 0,-2-6-10 0 0,0 0 0 0 0,1 0 0 0 0,0 0-1 0 0,1 0 1 0 0,-3-17 0 0 0,-1-8-9 0 0,-1-1 40 0 0,-4-44 0 0 0,3 13 170 0 0,5 41-57 0 0,3 16-50 0 0,-2-1 0 0 0,1 1 0 0 0,-1 0 0 0 0,0 0 0 0 0,-4-9 0 0 0,0 40-350 0 0,4-10 207 0 0,0 0-15 0 0,1 0 0 0 0,0 1 0 0 0,1-1 0 0 0,2 22 0 0 0,4 6 74 0 0,-5-26 0 0 0,1 0 0 0 0,1-1 0 0 0,0 1 0 0 0,0-1 0 0 0,8 18 0 0 0,-4-15 96 0 0,-5-11 57 0 0,0 1 1 0 0,1-1-1 0 0,0 0 0 0 0,0 0 0 0 0,5 6 0 0 0,-7-9-106 0 0,1-1-1 0 0,0 1 0 0 0,0-1 1 0 0,0 1-1 0 0,0-1 0 0 0,0 0 1 0 0,0 0-1 0 0,0 0 0 0 0,0 0 1 0 0,0 0-1 0 0,1 0 0 0 0,-1 0 0 0 0,0-1 1 0 0,1 1-1 0 0,-1-1 0 0 0,5 0 1 0 0,-1 0-35 0 0,0 0 0 0 0,0-1 0 0 0,1 1 1 0 0,-1-2-1 0 0,0 1 0 0 0,0-1 0 0 0,0 0 0 0 0,0 0 1 0 0,-1 0-1 0 0,1-1 0 0 0,0 0 0 0 0,6-5 0 0 0,5-3-9 0 0,-1-2-1 0 0,20-19 0 0 0,-18 13-2 0 0,-1-1 0 0 0,23-36 0 0 0,-32 46 0 0 0,-6 6-1 0 0,8-10-148 0 0,0 0 0 0 0,-1-1 0 0 0,-1 0 0 0 0,11-27-1 0 0,-18 33-1214 0 0,-1 2-421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0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62 1840 0 0,'-8'15'83'0'0,"6"-12"-6"0"0,-2-3 212 0 0,-21 0 7364 0 0,-11 0-5201 0 0,34 0-2069 0 0,-23 12 3537 0 0,-21 17 6385 0 0,47-30-10299 0 0,-1-1 1 0 0,1 1-1 0 0,0 0 0 0 0,0-1 1 0 0,0 1-1 0 0,0 0 0 0 0,0 0 1 0 0,0 0-1 0 0,0 0 0 0 0,0 0 1 0 0,1 0-1 0 0,-1 0 0 0 0,0 0 1 0 0,1 1-1 0 0,-1-1 0 0 0,0 0 1 0 0,1 1-1 0 0,-1-1 0 0 0,1 1 1 0 0,2-1-1 0 0,6 0 17 0 0,1 1 0 0 0,0 0 1 0 0,-1 0-1 0 0,1 2 0 0 0,-1-1 0 0 0,11 3 0 0 0,7 2 18 0 0,-7-4 144 0 0,1 0 1 0 0,41-2-1 0 0,44-12 102 0 0,-13 2-144 0 0,-81 9-140 0 0,-3 0 7 0 0,0 0 1 0 0,0 0-1 0 0,0 1 0 0 0,0 1 1 0 0,0 0-1 0 0,16 3 0 0 0,-5 1-1 0 0,0-1 0 0 0,0-1 0 0 0,1-1 0 0 0,-1-1 0 0 0,39-4 0 0 0,-4 2 1 0 0,64-3-10 0 0,-68 1 0 0 0,57-6 0 0 0,67-8 142 0 0,-47 3-39 0 0,36-4-20 0 0,75-4 37 0 0,3 8-56 0 0,-208 12-61 0 0,199-3 58 0 0,-10 15 14 0 0,-162-8-8 0 0,109 6 167 0 0,-46-4 31 0 0,-35-3-82 0 0,119 0 128 0 0,-99-2-187 0 0,256 8 289 0 0,-288-4-313 0 0,43 2 88 0 0,22 2 36 0 0,4 3 293 0 0,-134-9-424 0 0,-1-1-1 0 0,17-2 0 0 0,1 1 250 0 0,-29 1-185 0 0,2-2-62 0 0,-3 2-91 0 0,1 0-1 0 0,-1 0 0 0 0,0-1 0 0 0,0 1 0 0 0,1 0 0 0 0,-1 0 1 0 0,0 0-1 0 0,0 0 0 0 0,1 0 0 0 0,-1 0 0 0 0,0 0 0 0 0,0 0 1 0 0,1-1-1 0 0,-1 1 0 0 0,0 0 0 0 0,0 0 0 0 0,0 0 1 0 0,1-1-1 0 0,-1 1 0 0 0,0 0 0 0 0,0 0 0 0 0,0 0 0 0 0,0-1 1 0 0,0 1-1 0 0,1 0 0 0 0,-1 0 0 0 0,0-1 0 0 0,0 1 0 0 0,0 0 1 0 0,0 0-1 0 0,0-1 0 0 0,0 1 0 0 0,0 0 0 0 0,0 0 0 0 0,0-1 1 0 0,0 1-1 0 0,0 0 0 0 0,0 0 0 0 0,0-1 0 0 0,0 1 1 0 0,0 0-1 0 0,0-1 0 0 0,0 1 0 0 0,-1 0 0 0 0,1 0 0 0 0,0-1 1 0 0,0 1-1 0 0,0 0 0 0 0,-3-5-3 0 0,-6-4-2009 0 0,4 5-1657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28T19:01:52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60 296 6448 0 0,'-3'1'296'0'0,"-1"-1"1"0"0,1 0-1 0 0,0 1 0 0 0,-1 0 1 0 0,1 0-1 0 0,-4 1 1 0 0,-25 13 16403 0 0,38-12-16383 0 0,1 0 0 0 0,-1-1-1 0 0,1 0 1 0 0,-1-1-1 0 0,1 1 1 0 0,0-1 0 0 0,11 0-1 0 0,50-4 388 0 0,-24 0-293 0 0,245-21 935 0 0,-201 14-1081 0 0,278-14 383 0 0,-348 23-605 0 0,16 0 100 0 0,1-1 0 0 0,52-10 0 0 0,-84 11-129 0 0,0 0 1 0 0,0 1-1 0 0,-1-1 0 0 0,1-1 1 0 0,0 1-1 0 0,0 0 1 0 0,3-3-1 0 0,-5 3-9 0 0,-1 1 1 0 0,1-1-1 0 0,-1 1 1 0 0,1-1-1 0 0,-1 1 0 0 0,0-1 1 0 0,1 1-1 0 0,-1-1 0 0 0,0 1 1 0 0,1-1-1 0 0,-1 0 1 0 0,0 1-1 0 0,0-1 0 0 0,1 1 1 0 0,-1-1-1 0 0,0 0 0 0 0,0 1 1 0 0,0-1-1 0 0,0 0 1 0 0,0 1-1 0 0,0-1 0 0 0,0 0 1 0 0,0 1-1 0 0,0-1 1 0 0,0 0-1 0 0,-1 1 0 0 0,1-1 1 0 0,0 1-1 0 0,0-1 0 0 0,-1 0 1 0 0,1 1-1 0 0,0-1 1 0 0,0 1-1 0 0,-1-1 0 0 0,1 1 1 0 0,-1-1-1 0 0,1 1 0 0 0,-1-1 1 0 0,1 1-1 0 0,-1-1 1 0 0,1 1-1 0 0,-1-1 0 0 0,-19-17 90 0 0,0 0 0 0 0,0 2-1 0 0,-47-29 1 0 0,25 22-124 0 0,-2 1-1 0 0,0 2 1 0 0,-2 2 0 0 0,-48-12-1 0 0,88 29 24 0 0,0-1-1 0 0,0 1 0 0 0,-1 1 1 0 0,1-1-1 0 0,0 1 0 0 0,-1 0 1 0 0,-7 1-1 0 0,11 1-4 0 0,3-1 8 0 0,1 0-1 0 0,-1 0 0 0 0,1 0 0 0 0,-1 0 0 0 0,1 0 1 0 0,-1 0-1 0 0,1 0 0 0 0,-1 0 0 0 0,1 0 0 0 0,0 0 0 0 0,0 0 1 0 0,-1 0-1 0 0,2 0 0 0 0,6 6 1 0 0,0-1 0 0 0,1 0-1 0 0,0-1 1 0 0,-1 0 0 0 0,2 0 0 0 0,9 3 0 0 0,61 17-32 0 0,-41-13 28 0 0,14 1 7 0 0,82 11 0 0 0,-87-16 0 0 0,-22-5 14 0 0,-12-1 10 0 0,0-1 0 0 0,-1 2 0 0 0,0 0 0 0 0,0 0-1 0 0,23 11 1 0 0,-35-14-20 0 0,-1 0 0 0 0,0 0 0 0 0,1 0 0 0 0,-1 1 0 0 0,0-1 0 0 0,0 0 0 0 0,0 0 0 0 0,1 1 0 0 0,-1-1 0 0 0,0 0 0 0 0,0 0-1 0 0,0 1 1 0 0,1-1 0 0 0,-1 0 0 0 0,0 1 0 0 0,0-1 0 0 0,0 0 0 0 0,0 0 0 0 0,0 1 0 0 0,0-1 0 0 0,0 0 0 0 0,0 1 0 0 0,0-1 0 0 0,0 0 0 0 0,0 1-1 0 0,0-1 1 0 0,0 0 0 0 0,0 1 0 0 0,0-1 0 0 0,0 0 0 0 0,0 1 0 0 0,0-1 0 0 0,0 0 0 0 0,-1 0 0 0 0,1 1 0 0 0,0-1 0 0 0,0 0 0 0 0,0 1 0 0 0,-8 9 108 0 0,-15 8-27 0 0,-1-1 0 0 0,-42 23 1 0 0,0 0 3 0 0,5 0-222 0 0,-89 63-727 0 0,114-74-1787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25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9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Monday</a:t>
            </a:r>
          </a:p>
          <a:p>
            <a:pPr lvl="1"/>
            <a:r>
              <a:rPr lang="en-US" dirty="0"/>
              <a:t>Holiday – no class</a:t>
            </a:r>
          </a:p>
          <a:p>
            <a:pPr lvl="1"/>
            <a:r>
              <a:rPr lang="en-US" dirty="0"/>
              <a:t>No office hours</a:t>
            </a:r>
          </a:p>
          <a:p>
            <a:pPr lvl="1"/>
            <a:r>
              <a:rPr lang="en-US" dirty="0"/>
              <a:t>Tutors still have hours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More info to 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9FE219-D83F-46CE-BC49-05A724F7E521}"/>
                  </a:ext>
                </a:extLst>
              </p14:cNvPr>
              <p14:cNvContentPartPr/>
              <p14:nvPr/>
            </p14:nvContentPartPr>
            <p14:xfrm>
              <a:off x="2231209" y="1687579"/>
              <a:ext cx="1157040" cy="7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9FE219-D83F-46CE-BC49-05A724F7E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569" y="1678579"/>
                <a:ext cx="117468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7C1ABC-A51B-450C-A66A-2D71E39AD17A}"/>
              </a:ext>
            </a:extLst>
          </p:cNvPr>
          <p:cNvGrpSpPr/>
          <p:nvPr/>
        </p:nvGrpSpPr>
        <p:grpSpPr>
          <a:xfrm>
            <a:off x="467209" y="2638699"/>
            <a:ext cx="322200" cy="1149120"/>
            <a:chOff x="467209" y="2638699"/>
            <a:chExt cx="322200" cy="11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9A1975-5D69-41EE-B540-8FF89E33DB38}"/>
                    </a:ext>
                  </a:extLst>
                </p14:cNvPr>
                <p14:cNvContentPartPr/>
                <p14:nvPr/>
              </p14:nvContentPartPr>
              <p14:xfrm>
                <a:off x="636409" y="2644459"/>
                <a:ext cx="153000" cy="4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39A1975-5D69-41EE-B540-8FF89E33DB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769" y="2635459"/>
                  <a:ext cx="170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BDC40C-446A-4FBD-A9A4-74F5F5958A03}"/>
                    </a:ext>
                  </a:extLst>
                </p14:cNvPr>
                <p14:cNvContentPartPr/>
                <p14:nvPr/>
              </p14:nvContentPartPr>
              <p14:xfrm>
                <a:off x="467209" y="2638699"/>
                <a:ext cx="225720" cy="1149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BDC40C-446A-4FBD-A9A4-74F5F5958A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8569" y="2630059"/>
                  <a:ext cx="243360" cy="11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4D7CBB-810F-4ABC-A714-6A3588749D90}"/>
                  </a:ext>
                </a:extLst>
              </p14:cNvPr>
              <p14:cNvContentPartPr/>
              <p14:nvPr/>
            </p14:nvContentPartPr>
            <p14:xfrm>
              <a:off x="2106649" y="3173299"/>
              <a:ext cx="802080" cy="40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4D7CBB-810F-4ABC-A714-6A3588749D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8009" y="3164659"/>
                <a:ext cx="819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5AB275-86E7-43A6-B83A-0AB98B2C02C5}"/>
                  </a:ext>
                </a:extLst>
              </p14:cNvPr>
              <p14:cNvContentPartPr/>
              <p14:nvPr/>
            </p14:nvContentPartPr>
            <p14:xfrm>
              <a:off x="1204489" y="3427819"/>
              <a:ext cx="1461960" cy="9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5AB275-86E7-43A6-B83A-0AB98B2C02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5849" y="3419179"/>
                <a:ext cx="1479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FFF0169-FAC1-4831-A010-F59C7A1A2B47}"/>
                  </a:ext>
                </a:extLst>
              </p14:cNvPr>
              <p14:cNvContentPartPr/>
              <p14:nvPr/>
            </p14:nvContentPartPr>
            <p14:xfrm>
              <a:off x="2213929" y="3760819"/>
              <a:ext cx="1072080" cy="3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FFF0169-FAC1-4831-A010-F59C7A1A2B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4929" y="3752179"/>
                <a:ext cx="1089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4B1122-5164-4F31-A4BC-31DC1664C22A}"/>
                  </a:ext>
                </a:extLst>
              </p14:cNvPr>
              <p14:cNvContentPartPr/>
              <p14:nvPr/>
            </p14:nvContentPartPr>
            <p14:xfrm>
              <a:off x="2896849" y="1056499"/>
              <a:ext cx="142200" cy="31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4B1122-5164-4F31-A4BC-31DC1664C2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7849" y="1047499"/>
                <a:ext cx="1598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E8F83B7-6DF1-4D66-9610-4A8613F7A311}"/>
                  </a:ext>
                </a:extLst>
              </p14:cNvPr>
              <p14:cNvContentPartPr/>
              <p14:nvPr/>
            </p14:nvContentPartPr>
            <p14:xfrm>
              <a:off x="905689" y="2078539"/>
              <a:ext cx="1515960" cy="43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8F83B7-6DF1-4D66-9610-4A8613F7A3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7049" y="2069539"/>
                <a:ext cx="153360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1991177-FE4D-4DFC-A79D-66F5B153F6E3}"/>
              </a:ext>
            </a:extLst>
          </p:cNvPr>
          <p:cNvGrpSpPr/>
          <p:nvPr/>
        </p:nvGrpSpPr>
        <p:grpSpPr>
          <a:xfrm>
            <a:off x="4660489" y="1567699"/>
            <a:ext cx="2746080" cy="427680"/>
            <a:chOff x="4660489" y="1567699"/>
            <a:chExt cx="274608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AC49B6-4912-43E9-88BA-06B572FEED7F}"/>
                    </a:ext>
                  </a:extLst>
                </p14:cNvPr>
                <p14:cNvContentPartPr/>
                <p14:nvPr/>
              </p14:nvContentPartPr>
              <p14:xfrm>
                <a:off x="4660489" y="1822939"/>
                <a:ext cx="442440" cy="172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AC49B6-4912-43E9-88BA-06B572FEED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849" y="1814299"/>
                  <a:ext cx="460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78F6263-CF9F-41E8-A9CA-5E0166BE6B34}"/>
                    </a:ext>
                  </a:extLst>
                </p14:cNvPr>
                <p14:cNvContentPartPr/>
                <p14:nvPr/>
              </p14:nvContentPartPr>
              <p14:xfrm>
                <a:off x="5191849" y="1808899"/>
                <a:ext cx="167760" cy="141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78F6263-CF9F-41E8-A9CA-5E0166BE6B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83209" y="1800259"/>
                  <a:ext cx="185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7E7571-0EA4-4860-9E49-1D653B143521}"/>
                    </a:ext>
                  </a:extLst>
                </p14:cNvPr>
                <p14:cNvContentPartPr/>
                <p14:nvPr/>
              </p14:nvContentPartPr>
              <p14:xfrm>
                <a:off x="5383009" y="1808899"/>
                <a:ext cx="106200" cy="15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7E7571-0EA4-4860-9E49-1D653B1435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74369" y="1799899"/>
                  <a:ext cx="123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A89B484-5098-453C-BB19-198E6B93C68C}"/>
                    </a:ext>
                  </a:extLst>
                </p14:cNvPr>
                <p14:cNvContentPartPr/>
                <p14:nvPr/>
              </p14:nvContentPartPr>
              <p14:xfrm>
                <a:off x="5676769" y="1798819"/>
                <a:ext cx="111960" cy="12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A89B484-5098-453C-BB19-198E6B93C6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68129" y="1789819"/>
                  <a:ext cx="129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6004A0-25A0-4A24-9E22-DE1B5A9B668B}"/>
                    </a:ext>
                  </a:extLst>
                </p14:cNvPr>
                <p14:cNvContentPartPr/>
                <p14:nvPr/>
              </p14:nvContentPartPr>
              <p14:xfrm>
                <a:off x="5808529" y="1796659"/>
                <a:ext cx="95400" cy="11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6004A0-25A0-4A24-9E22-DE1B5A9B668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99889" y="1788019"/>
                  <a:ext cx="113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512AF1-F491-4F1A-A8A6-6F7F6FA17188}"/>
                    </a:ext>
                  </a:extLst>
                </p14:cNvPr>
                <p14:cNvContentPartPr/>
                <p14:nvPr/>
              </p14:nvContentPartPr>
              <p14:xfrm>
                <a:off x="5972689" y="1783699"/>
                <a:ext cx="67320" cy="127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512AF1-F491-4F1A-A8A6-6F7F6FA171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4049" y="1775059"/>
                  <a:ext cx="84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21FE13-5C8F-40DD-92C8-835C6D4FF625}"/>
                    </a:ext>
                  </a:extLst>
                </p14:cNvPr>
                <p14:cNvContentPartPr/>
                <p14:nvPr/>
              </p14:nvContentPartPr>
              <p14:xfrm>
                <a:off x="6100129" y="1784779"/>
                <a:ext cx="141120" cy="15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21FE13-5C8F-40DD-92C8-835C6D4FF6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1129" y="1775779"/>
                  <a:ext cx="158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357C5B-3948-44DD-B6A5-F4679DEFD179}"/>
                    </a:ext>
                  </a:extLst>
                </p14:cNvPr>
                <p14:cNvContentPartPr/>
                <p14:nvPr/>
              </p14:nvContentPartPr>
              <p14:xfrm>
                <a:off x="6295969" y="1660219"/>
                <a:ext cx="157320" cy="27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357C5B-3948-44DD-B6A5-F4679DEFD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87329" y="1651219"/>
                  <a:ext cx="174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EC78E7-57A7-4986-90B0-39F5C85C9663}"/>
                    </a:ext>
                  </a:extLst>
                </p14:cNvPr>
                <p14:cNvContentPartPr/>
                <p14:nvPr/>
              </p14:nvContentPartPr>
              <p14:xfrm>
                <a:off x="6477769" y="1788379"/>
                <a:ext cx="245880" cy="11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EC78E7-57A7-4986-90B0-39F5C85C96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69129" y="1779379"/>
                  <a:ext cx="263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88857C-4530-4D29-BDE8-DB423B0E93C5}"/>
                    </a:ext>
                  </a:extLst>
                </p14:cNvPr>
                <p14:cNvContentPartPr/>
                <p14:nvPr/>
              </p14:nvContentPartPr>
              <p14:xfrm>
                <a:off x="6759649" y="1654819"/>
                <a:ext cx="73080" cy="27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88857C-4530-4D29-BDE8-DB423B0E93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51009" y="1646179"/>
                  <a:ext cx="907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5373BF-E14B-4A75-B52E-EC0F0C822CB5}"/>
                    </a:ext>
                  </a:extLst>
                </p14:cNvPr>
                <p14:cNvContentPartPr/>
                <p14:nvPr/>
              </p14:nvContentPartPr>
              <p14:xfrm>
                <a:off x="6875569" y="1768939"/>
                <a:ext cx="65520" cy="13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5373BF-E14B-4A75-B52E-EC0F0C822CB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66569" y="1760299"/>
                  <a:ext cx="83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FEC4DD-3FDA-428C-B2F0-FA7940B908BD}"/>
                    </a:ext>
                  </a:extLst>
                </p14:cNvPr>
                <p14:cNvContentPartPr/>
                <p14:nvPr/>
              </p14:nvContentPartPr>
              <p14:xfrm>
                <a:off x="7022449" y="1567699"/>
                <a:ext cx="177480" cy="31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FEC4DD-3FDA-428C-B2F0-FA7940B908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3449" y="1558699"/>
                  <a:ext cx="195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C89A96-7F74-49A9-AE37-F87E8FCA9851}"/>
                    </a:ext>
                  </a:extLst>
                </p14:cNvPr>
                <p14:cNvContentPartPr/>
                <p14:nvPr/>
              </p14:nvContentPartPr>
              <p14:xfrm>
                <a:off x="7214329" y="1771099"/>
                <a:ext cx="64080" cy="5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C89A96-7F74-49A9-AE37-F87E8FCA98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05689" y="1762459"/>
                  <a:ext cx="81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6D5082-AE1F-446E-AEB7-0E96DC14547B}"/>
                    </a:ext>
                  </a:extLst>
                </p14:cNvPr>
                <p14:cNvContentPartPr/>
                <p14:nvPr/>
              </p14:nvContentPartPr>
              <p14:xfrm>
                <a:off x="7283809" y="1726819"/>
                <a:ext cx="122760" cy="14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6D5082-AE1F-446E-AEB7-0E96DC1454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5169" y="1717819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1452C6-2E93-4E70-846D-0B6D8616295B}"/>
                  </a:ext>
                </a:extLst>
              </p14:cNvPr>
              <p14:cNvContentPartPr/>
              <p14:nvPr/>
            </p14:nvContentPartPr>
            <p14:xfrm>
              <a:off x="2334889" y="2458339"/>
              <a:ext cx="756000" cy="46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1452C6-2E93-4E70-846D-0B6D8616295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25889" y="2449699"/>
                <a:ext cx="77364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990539A-8E6B-4C01-A8A5-4E7787559D98}"/>
              </a:ext>
            </a:extLst>
          </p:cNvPr>
          <p:cNvGrpSpPr/>
          <p:nvPr/>
        </p:nvGrpSpPr>
        <p:grpSpPr>
          <a:xfrm>
            <a:off x="519049" y="3968539"/>
            <a:ext cx="283320" cy="797040"/>
            <a:chOff x="519049" y="3968539"/>
            <a:chExt cx="283320" cy="79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F728D6-697F-4B3D-90B6-23612B17162F}"/>
                    </a:ext>
                  </a:extLst>
                </p14:cNvPr>
                <p14:cNvContentPartPr/>
                <p14:nvPr/>
              </p14:nvContentPartPr>
              <p14:xfrm>
                <a:off x="612289" y="3968539"/>
                <a:ext cx="132120" cy="4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F728D6-697F-4B3D-90B6-23612B1716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3649" y="3959539"/>
                  <a:ext cx="14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2991A6-0FC9-4313-B5D9-477BFA693743}"/>
                    </a:ext>
                  </a:extLst>
                </p14:cNvPr>
                <p14:cNvContentPartPr/>
                <p14:nvPr/>
              </p14:nvContentPartPr>
              <p14:xfrm>
                <a:off x="519049" y="4005259"/>
                <a:ext cx="283320" cy="76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2991A6-0FC9-4313-B5D9-477BFA6937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049" y="3996259"/>
                  <a:ext cx="300960" cy="77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2E4984E-39D4-4D30-B85B-4D6A2E3AF4E3}"/>
                  </a:ext>
                </a:extLst>
              </p14:cNvPr>
              <p14:cNvContentPartPr/>
              <p14:nvPr/>
            </p14:nvContentPartPr>
            <p14:xfrm>
              <a:off x="1207729" y="4416379"/>
              <a:ext cx="2070720" cy="57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2E4984E-39D4-4D30-B85B-4D6A2E3AF4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98729" y="4407379"/>
                <a:ext cx="2088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ABD299-C6B7-4784-B5A1-63A86072407A}"/>
                  </a:ext>
                </a:extLst>
              </p14:cNvPr>
              <p14:cNvContentPartPr/>
              <p14:nvPr/>
            </p14:nvContentPartPr>
            <p14:xfrm>
              <a:off x="1747369" y="4768099"/>
              <a:ext cx="443160" cy="28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ABD299-C6B7-4784-B5A1-63A8607240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38369" y="4759459"/>
                <a:ext cx="46080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8D33373-4E7A-4572-9123-CA16182CE32D}"/>
              </a:ext>
            </a:extLst>
          </p:cNvPr>
          <p:cNvGrpSpPr/>
          <p:nvPr/>
        </p:nvGrpSpPr>
        <p:grpSpPr>
          <a:xfrm>
            <a:off x="5824369" y="3606739"/>
            <a:ext cx="1522440" cy="642960"/>
            <a:chOff x="5824369" y="3606739"/>
            <a:chExt cx="1522440" cy="64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861872-3150-4898-A86B-BB9874CE4E5B}"/>
                    </a:ext>
                  </a:extLst>
                </p14:cNvPr>
                <p14:cNvContentPartPr/>
                <p14:nvPr/>
              </p14:nvContentPartPr>
              <p14:xfrm>
                <a:off x="5824369" y="4056379"/>
                <a:ext cx="388080" cy="19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861872-3150-4898-A86B-BB9874CE4E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15729" y="4047379"/>
                  <a:ext cx="405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A46B87-DE1A-4717-94F8-58D8BFA4E875}"/>
                    </a:ext>
                  </a:extLst>
                </p14:cNvPr>
                <p14:cNvContentPartPr/>
                <p14:nvPr/>
              </p14:nvContentPartPr>
              <p14:xfrm>
                <a:off x="6350689" y="3772339"/>
                <a:ext cx="155160" cy="239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A46B87-DE1A-4717-94F8-58D8BFA4E8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2049" y="3763699"/>
                  <a:ext cx="172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D372F8-51C6-4D0E-9F73-63A4EA234D28}"/>
                    </a:ext>
                  </a:extLst>
                </p14:cNvPr>
                <p14:cNvContentPartPr/>
                <p14:nvPr/>
              </p14:nvContentPartPr>
              <p14:xfrm>
                <a:off x="6605569" y="3715819"/>
                <a:ext cx="151200" cy="286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D372F8-51C6-4D0E-9F73-63A4EA234D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96929" y="3706819"/>
                  <a:ext cx="168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DA33EC-3697-4A61-A780-C059BB076A7B}"/>
                    </a:ext>
                  </a:extLst>
                </p14:cNvPr>
                <p14:cNvContentPartPr/>
                <p14:nvPr/>
              </p14:nvContentPartPr>
              <p14:xfrm>
                <a:off x="6825169" y="3809419"/>
                <a:ext cx="111600" cy="14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DA33EC-3697-4A61-A780-C059BB076A7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16169" y="3800779"/>
                  <a:ext cx="129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584BDE-BC7F-407C-A81F-AFFC8E2B6183}"/>
                    </a:ext>
                  </a:extLst>
                </p14:cNvPr>
                <p14:cNvContentPartPr/>
                <p14:nvPr/>
              </p14:nvContentPartPr>
              <p14:xfrm>
                <a:off x="6934969" y="3837859"/>
                <a:ext cx="114840" cy="8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584BDE-BC7F-407C-A81F-AFFC8E2B618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26329" y="3828859"/>
                  <a:ext cx="13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CAE72BC-3EB7-4266-882B-33C2E80DD75B}"/>
                    </a:ext>
                  </a:extLst>
                </p14:cNvPr>
                <p14:cNvContentPartPr/>
                <p14:nvPr/>
              </p14:nvContentPartPr>
              <p14:xfrm>
                <a:off x="7099489" y="3815539"/>
                <a:ext cx="107640" cy="123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CAE72BC-3EB7-4266-882B-33C2E80DD7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0489" y="3806539"/>
                  <a:ext cx="125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21E187-8612-4BFB-B3CC-6A241D6E76BE}"/>
                    </a:ext>
                  </a:extLst>
                </p14:cNvPr>
                <p14:cNvContentPartPr/>
                <p14:nvPr/>
              </p14:nvContentPartPr>
              <p14:xfrm>
                <a:off x="6321169" y="4007779"/>
                <a:ext cx="999360" cy="7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21E187-8612-4BFB-B3CC-6A241D6E76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12169" y="3999139"/>
                  <a:ext cx="1017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F09A30-93B6-4606-B22C-D69C2A51F7F2}"/>
                    </a:ext>
                  </a:extLst>
                </p14:cNvPr>
                <p14:cNvContentPartPr/>
                <p14:nvPr/>
              </p14:nvContentPartPr>
              <p14:xfrm>
                <a:off x="6231169" y="3688819"/>
                <a:ext cx="17280" cy="353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F09A30-93B6-4606-B22C-D69C2A51F7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22529" y="3680179"/>
                  <a:ext cx="349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03DFBA-82B0-4658-9BC0-7E2855636AF7}"/>
                    </a:ext>
                  </a:extLst>
                </p14:cNvPr>
                <p14:cNvContentPartPr/>
                <p14:nvPr/>
              </p14:nvContentPartPr>
              <p14:xfrm>
                <a:off x="6249529" y="3606739"/>
                <a:ext cx="1097280" cy="43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03DFBA-82B0-4658-9BC0-7E2855636A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40889" y="3597739"/>
                  <a:ext cx="11149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067DCA-7683-4152-9A8C-CEBA2B5B13FA}"/>
                    </a:ext>
                  </a:extLst>
                </p14:cNvPr>
                <p14:cNvContentPartPr/>
                <p14:nvPr/>
              </p14:nvContentPartPr>
              <p14:xfrm>
                <a:off x="6216409" y="4014979"/>
                <a:ext cx="170280" cy="7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067DCA-7683-4152-9A8C-CEBA2B5B13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07769" y="4005979"/>
                  <a:ext cx="187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C6D393-95CB-48A8-8BDA-CAD4C7B338C9}"/>
                    </a:ext>
                  </a:extLst>
                </p14:cNvPr>
                <p14:cNvContentPartPr/>
                <p14:nvPr/>
              </p14:nvContentPartPr>
              <p14:xfrm>
                <a:off x="6229369" y="3642019"/>
                <a:ext cx="12600" cy="8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C6D393-95CB-48A8-8BDA-CAD4C7B338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20729" y="3633379"/>
                  <a:ext cx="30240" cy="10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1E47-6FC9-4666-9F0D-F13E03AD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4FF7-BB12-427B-97DF-81EAA2B4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1859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could we make our random stream so that we can get random numbers in an enhanced for loop?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int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nextInt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bound)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Returns a pseudorandom, uniformly distributed int value between 0 (inclusive) and the specified value (exclusive), drawn from this random number generator's sequence. </a:t>
            </a: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RandomStream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(int size, int bound) { }</a:t>
            </a:r>
          </a:p>
          <a:p>
            <a:pPr marL="0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RandomStream</a:t>
            </a:r>
            <a:r>
              <a:rPr lang="en-US" sz="1400" dirty="0"/>
              <a:t> r = new </a:t>
            </a:r>
            <a:r>
              <a:rPr lang="en-US" sz="1400" dirty="0" err="1"/>
              <a:t>RandomStream</a:t>
            </a:r>
            <a:r>
              <a:rPr lang="en-US" sz="1400" dirty="0"/>
              <a:t>(10, 100);</a:t>
            </a:r>
          </a:p>
          <a:p>
            <a:pPr marL="0" indent="0">
              <a:buNone/>
            </a:pPr>
            <a:r>
              <a:rPr lang="en-US" sz="1400" dirty="0"/>
              <a:t>    for (Integer </a:t>
            </a:r>
            <a:r>
              <a:rPr lang="en-US" sz="1400" dirty="0" err="1"/>
              <a:t>i</a:t>
            </a:r>
            <a:r>
              <a:rPr lang="en-US" sz="1400" dirty="0"/>
              <a:t> : r)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2651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4983</TotalTime>
  <Words>173</Words>
  <Application>Microsoft Office PowerPoint</Application>
  <PresentationFormat>On-screen Show (16:9)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Calibri Light</vt:lpstr>
      <vt:lpstr>Office Theme</vt:lpstr>
      <vt:lpstr>CSE 12 – Basic Data Structures and Object-Oriented Design Lecture 25</vt:lpstr>
      <vt:lpstr>Announcements</vt:lpstr>
      <vt:lpstr>Random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223</cp:revision>
  <dcterms:modified xsi:type="dcterms:W3CDTF">2021-05-28T19:36:54Z</dcterms:modified>
</cp:coreProperties>
</file>