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9:00:51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34 121 11808,'0'0'538,"-8"-5"204,6 3-595,0 1 0,1 0 0,-1-1 0,1 1 0,-1-1 0,1 1 0,-1-1 1,1 0-1,0 0 0,0 1 0,0-1 0,0 0 0,0 0 0,0 0 0,1 0 0,-1 0 1,1 0-1,-1-1 0,1 1 0,-1-2 0,1 1 270,-1-1-55,1 0 1,-1 1-1,1-1 0,0 0 0,0 0 0,0 0 1,1 1-1,-1-1 0,1 0 0,2-6 0,-2 8-248,0 1 0,-1-1 1,1 1-1,0-1 0,0 1 0,0 0 0,0-1 0,1 1 0,-1 0 0,0 0 0,0 0 0,1 0 0,-1 0 0,1 0 0,-1 0 0,1 0 0,-1 0 0,1 1 0,0-1 1,-1 1-1,1-1 0,0 1 0,-1-1 0,1 1 0,0 0 0,3 0 0,23 1 490,0 1 0,38 8 0,56 19-364,-14-3 271,224 25 644,-284-45-1052,248 18 160,-240-21-222,0-3 17,0-2 0,0-3-1,57-12 1,44-5 462,-60 18 71,-86 4-519,-1 1-1,1 0 0,0 1 0,-1 0 0,1 1 0,17 7 0,-25-8-199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0 377 13360 0 0,'0'0'612'0'0,"6"0"200"0"0,-3 1-697 0 0,145 30 6411 0 0,-74-22-6446 0 0,2-7-6037 0 0,-48-3-727 0 0</inkml:trace>
  <inkml:trace contextRef="#ctx0" brushRef="#br0" timeOffset="1">580 402 15608 0 0,'-5'10'688'0'0,"2"-3"143"0"0,-1 6-663 0 0,-1-1-168 0 0,2 8 0 0 0,-2 3 0 0 0,-1 2 712 0 0,-3 0 112 0 0,6 0 16 0 0,-2 0 8 0 0,0-2-528 0 0,-1-3-96 0 0,2-6-32 0 0,2-3 0 0 0,-1-4-1608 0 0</inkml:trace>
  <inkml:trace contextRef="#ctx0" brushRef="#br0" timeOffset="2">608 1 19351 0 0,'0'0'2120'0'0,"-3"5"-2120"0"0,3 6 0 0 0,3-4-800 0 0,0 5-176 0 0,2 6-40 0 0,4 0-4103 0 0,-1-1-817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8288 0 0,'-29'30'158'0'0,"20"-19"1363"0"0,1 1 0 0 0,-10 17-1 0 0,8-8 1589 0 0,0 1 0 0 0,-9 32 0 0 0,17-49-2737 0 0,1-1-1 0 0,1 1 0 0 0,-1-1 0 0 0,1 1 1 0 0,-1-1-1 0 0,1 1 0 0 0,0-1 0 0 0,1 1 1 0 0,1 6-1 0 0,-2-10-302 0 0,0 0 0 0 0,0 0 0 0 0,1 1 1 0 0,-1-1-1 0 0,0 0 0 0 0,1 0 0 0 0,-1 0 0 0 0,1 0 1 0 0,-1 0-1 0 0,1 0 0 0 0,0-1 0 0 0,-1 1 0 0 0,1 0 1 0 0,0 0-1 0 0,0 0 0 0 0,0-1 0 0 0,-1 1 0 0 0,1 0 0 0 0,0-1 1 0 0,0 1-1 0 0,0 0 0 0 0,0-1 0 0 0,0 0 0 0 0,0 1 1 0 0,0-1-1 0 0,0 1 0 0 0,0-1 0 0 0,1 0 0 0 0,-1 0 1 0 0,0 0-1 0 0,0 0 0 0 0,0 0 0 0 0,0 0 0 0 0,0 0 1 0 0,0 0-1 0 0,0 0 0 0 0,1 0 0 0 0,-1-1 0 0 0,0 1 1 0 0,0 0-1 0 0,0-1 0 0 0,2 0 0 0 0,1-1 2 0 0,1 0-1 0 0,-1 0 1 0 0,0-1-1 0 0,0 1 1 0 0,0-1-1 0 0,0 0 1 0 0,0 0-1 0 0,0-1 1 0 0,-1 1-1 0 0,1-1 1 0 0,2-4 0 0 0,3-6 54 0 0,16-28 1 0 0,-18 28-1136 0 0,1 0-1 0 0,10-13 1 0 0,-12 19-73 0 0,5-6-6594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20015 0 0,'0'0'1811'0'0,"3"-12"-1454"0"0,0 2 275 0 0,0 1 0 0 0,-1-1 0 0 0,0 1-1 0 0,0-12 1 0 0,0 4-45 0 0,6-24 920 0 0,16-51 0 0 0,-13 54-804 0 0,-10 35-702 0 0,0-1 0 0 0,0 1 0 0 0,0 0 0 0 0,1 1 1 0 0,-1-1-1 0 0,1 0 0 0 0,0 0 0 0 0,0 1 0 0 0,0-1 0 0 0,0 1 0 0 0,0-1 1 0 0,1 1-1 0 0,-1 0 0 0 0,5-3 0 0 0,-7 5 6 0 0,1 0 0 0 0,0 0 0 0 0,0 0 0 0 0,0 0-1 0 0,0 0 1 0 0,0 0 0 0 0,0 0 0 0 0,0 0 0 0 0,0 1 0 0 0,0-1 0 0 0,0 0-1 0 0,-1 0 1 0 0,1 1 0 0 0,0-1 0 0 0,0 1 0 0 0,0-1 0 0 0,-1 1 0 0 0,1-1 0 0 0,0 1-1 0 0,0-1 1 0 0,-1 1 0 0 0,1 0 0 0 0,-1 0 0 0 0,2 0 0 0 0,13 19 357 0 0,4 22-179 0 0,-16-34-185 0 0,1 1 0 0 0,0 0 0 0 0,0-1 0 0 0,1 0 0 0 0,0 0-1 0 0,1 0 1 0 0,-1 0 0 0 0,2-1 0 0 0,10 10 0 0 0,-17-16 6 0 0,1 0 1 0 0,0-1-1 0 0,0 1 1 0 0,0-1-1 0 0,0 1 0 0 0,0-1 1 0 0,0 1-1 0 0,0-1 0 0 0,0 0 1 0 0,0 1-1 0 0,0-1 1 0 0,0 0-1 0 0,0 0 0 0 0,0 0 1 0 0,0 0-1 0 0,0 0 0 0 0,0 0 1 0 0,0 0-1 0 0,0 0 1 0 0,0 0-1 0 0,1 0 0 0 0,0-1 11 0 0,-1 0-1 0 0,1 0 0 0 0,0 0 0 0 0,-1 0 0 0 0,1 0 0 0 0,-1 0 1 0 0,1 0-1 0 0,-1 0 0 0 0,0-1 0 0 0,0 1 0 0 0,2-2 1 0 0,1-4 23 0 0,1 1 1 0 0,-1-2 0 0 0,0 1 0 0 0,2-8 0 0 0,-5 13-101 0 0,9-22-232 0 0,14-24 0 0 0,-1 15-3075 0 0,-18 27 1001 0 0,1 1 1 0 0,-1-1-1 0 0,9-5 1 0 0,-2 2-5188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128 211 11976 0 0,'0'0'922'0'0,"-10"0"6534"0"0,3 2-6653 0 0,-1-1 0 0 0,0 1 0 0 0,0 1 1 0 0,1 0-1 0 0,-1 0 0 0 0,-7 4 0 0 0,11-4-715 0 0,1-1 0 0 0,-1 1 0 0 0,0 0 0 0 0,1 0 0 0 0,0 0 0 0 0,0 0 0 0 0,0 0-1 0 0,0 1 1 0 0,0 0 0 0 0,1-1 0 0 0,-1 1 0 0 0,-1 5 0 0 0,2-5-15 0 0,0 0-1 0 0,0 0 1 0 0,0 0-1 0 0,0 0 1 0 0,1 0-1 0 0,0 0 0 0 0,0 1 1 0 0,0-1-1 0 0,1 0 1 0 0,-1 1-1 0 0,1-1 1 0 0,0 0-1 0 0,0 1 1 0 0,1-1-1 0 0,-1 1 1 0 0,3 7-1 0 0,-3-12-58 0 0,0 1 1 0 0,1-1-1 0 0,-1 1 0 0 0,0-1 1 0 0,0 1-1 0 0,1-1 0 0 0,-1 0 1 0 0,0 1-1 0 0,1-1 0 0 0,-1 0 1 0 0,0 1-1 0 0,1-1 0 0 0,-1 0 1 0 0,0 1-1 0 0,1-1 0 0 0,-1 0 1 0 0,1 0-1 0 0,-1 0 0 0 0,1 1 1 0 0,-1-1-1 0 0,1 0 0 0 0,-1 0 0 0 0,1 0 1 0 0,-1 0-1 0 0,1 0 0 0 0,-1 0 1 0 0,1 0-1 0 0,0 0 0 0 0,0 0 14 0 0,1 0 0 0 0,0-1 0 0 0,0 1-1 0 0,0-1 1 0 0,-1 1 0 0 0,1-1-1 0 0,0 0 1 0 0,1-1 0 0 0,3-1 42 0 0,-1 0 0 0 0,0-1-1 0 0,8-7 1 0 0,0-3 65 0 0,17-25 1 0 0,7-7-20 0 0,-33 41-114 0 0,-1 1 31 0 0,1-1 0 0 0,0 1 0 0 0,0 0 0 0 0,1 1 0 0 0,7-6 0 0 0,-11 8-20 0 0,0 1-1 0 0,0 0 0 0 0,-1-1 1 0 0,1 1-1 0 0,0 0 0 0 0,0 0 1 0 0,0-1-1 0 0,0 1 0 0 0,0 0 1 0 0,0 0-1 0 0,0 0 0 0 0,0 0 1 0 0,-1 0-1 0 0,1 0 0 0 0,0 0 1 0 0,0 0-1 0 0,1 1 0 0 0,-1-1 6 0 0,0 1 0 0 0,0 0 0 0 0,0-1 0 0 0,0 1 0 0 0,0 0 0 0 0,0 0 0 0 0,0 0 0 0 0,0 0 0 0 0,0 0 0 0 0,0 0 0 0 0,-1 0 0 0 0,1 0 0 0 0,0 0 0 0 0,-1 0 0 0 0,1 0 0 0 0,0 1 0 0 0,3 11-16 0 0,-1 0 1 0 0,0 0-1 0 0,0 0 1 0 0,-2 0-1 0 0,1 0 1 0 0,-2 0 0 0 0,0 18-1 0 0,0 14-1 0 0,11 67-310 0 0,-11-112 215 0 0,1 1 0 0 0,-1 0 0 0 0,0 0-1 0 0,0 0 1 0 0,0 0 0 0 0,1 0 0 0 0,-1 0 0 0 0,0 0 0 0 0,1-1 0 0 0,-1 1 0 0 0,0 0 0 0 0,1 0 0 0 0,-1 0 0 0 0,1-1 0 0 0,0 1 0 0 0,-1 0-1 0 0,2 0 1 0 0,-2-1 5 0 0,0 0-1 0 0,1 0 0 0 0,-1 0 1 0 0,0 0-1 0 0,1 0 0 0 0,-1 0 1 0 0,0 0-1 0 0,1 0 0 0 0,-1 0 1 0 0,1 0-1 0 0,-1 0 0 0 0,0 0 1 0 0,1 0-1 0 0,-1 0 0 0 0,0-1 1 0 0,1 1-1 0 0,-1 0 0 0 0,0 0 1 0 0,1 0-1 0 0,-1-1 0 0 0,0 1 1 0 0,0 0-1 0 0,1 0 0 0 0,-1-1 0 0 0,0 1 1 0 0,0 0-1 0 0,1-1 0 0 0,1-2-470 0 0,1-1 0 0 0,-1 1 0 0 0,0-1-1 0 0,-1 1 1 0 0,1-1 0 0 0,1-4-1 0 0,5-16-1476 0 0,3-1-10 0 0</inkml:trace>
  <inkml:trace contextRef="#ctx0" brushRef="#br0" timeOffset="1">449 24 10592 0 0,'4'-4'186'0'0,"6"-10"592"0"0,-10 14-675 0 0,0 0 1 0 0,0 0 0 0 0,0-1 0 0 0,0 1 0 0 0,0 0 0 0 0,0 0-1 0 0,0-1 1 0 0,1 1 0 0 0,-1 0 0 0 0,0 0 0 0 0,0-1 0 0 0,0 1 0 0 0,0 0-1 0 0,0 0 1 0 0,1 0 0 0 0,-1-1 0 0 0,0 1 0 0 0,0 0 0 0 0,0 0-1 0 0,1 0 1 0 0,-1 0 0 0 0,0-1 0 0 0,0 1 0 0 0,0 0 0 0 0,1 0-1 0 0,-1 0 1 0 0,0 0 0 0 0,0 0 0 0 0,1 0 0 0 0,-1 0 0 0 0,0 0-1 0 0,0 0 1 0 0,1 0 0 0 0,-1 0 0 0 0,0 0 0 0 0,1 0 0 0 0,-1 0-1 0 0,0 0 1 0 0,0 0 0 0 0,1 0 0 0 0,-1 0 0 0 0,0 0 0 0 0,0 0-1 0 0,1 0 1 0 0,-1 0 0 0 0,0 0 0 0 0,0 0 0 0 0,0 1 0 0 0,1-1-1 0 0,-1 0 1 0 0,0 0 0 0 0,0 0 0 0 0,1 0 0 0 0,-1 1 0 0 0,0-1-1 0 0,0 0 1 0 0,6 11 4587 0 0,-4-4-3603 0 0,0-1 1 0 0,0 1 0 0 0,-1-1-1 0 0,1 9 1 0 0,-1 7-406 0 0,-2 23 0 0 0,0-11 535 0 0,-9 158-289 0 0,0-3-347 0 0,17-96-2499 0 0,-4-79-916 0 0,4-1-7009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9:00:5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3224,'-19'25'143,"19"-24"-140,0-1 0,-1 1 0,1-1 1,0 0-1,-1 0 0,1 1 1,-1-1-1,1 0 0,0 0 1,-1 1-1,1-1 0,-1 0 0,1 0 1,-1 0-1,1 0 0,-1 1 1,1-1-1,-1 0 0,1 0 0,0 0 1,-1 0-1,1 0 0,-1 0 1,1 0-1,-1-1 0,1 1 0,-1 0 1,0 0-1,-12-8 56,5 2-44,-1 4 1409,1 0 1,-1 1-1,1 0 0,-1 0 0,0 1 1,1 0-1,-1 0 0,0 1 1,1 0-1,-10 3 0,18-4-1356,0 0 1,0 0-1,0 0 0,0 0 0,-1 0 0,1 0 0,0 0 0,0 0 0,0 0 0,0 0 0,0 1 0,0-1 0,0 0 0,-1 0 273,1 0-273,0 0 0,0 0 0,0 0 0,0 0 0,0 1 0,0-1 0,0 0 0,0 0 1,0 0-1,0 0 0,0 0 0,0 0 0,0 0 0,0 0 0,0 1 0,0-1 0,0 0 0,0 0 0,0 0 0,0 0 0,0 0 1,0 0-1,0 0 0,0 0 0,0 1 0,0-1 0,0 0 0,0 0 0,0 0 0,0 0 0,1 0 273,-1 0-273,0 1 0,0-1 0,0 0 0,0 0 0,0 0 0,10 8 1318,15 7-533,-6-7-779,0-2 0,33 8 0,-41-11 104,70 16 1128,146 13 0,-132-24-1073,166 8 574,201-27 113,-338 7-721,168 2 1161,-155 3-1591,-16 3 935,37 17-725,-155-21 15,47 11-17,18 3 194,-43-13-124,-25-1-47,1 0 1,-1 0-1,0 0 0,0 0 1,1 0-1,-1 0 1,0 1-1,0-1 0,1 0 1,-1 0-1,0 0 0,1 0 1,-1 0-1,0 0 0,0 0 1,1 0-1,-1 0 0,0 0 1,0 0-1,1-1 1,-1 1-1,0 0 0,0 0 1,1 0-1,-1 0 0,0 0 1,0 0-1,1-1 0,-1 1 1,0 0-1,0 0 1,0 0-1,1-1 0,-1 1 1,0 0-1,0 0 0,0 0 1,0-1-1,1 1 0,-1 0 1,0 0-1,0-1 0,0 1 1,0 0-1,0 0 1,0-1-1,0 1 0,0-1 1,-2-8-90,-11-10-1077,3 8-2386,3 3-1795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9:00:5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 10136,'-14'0'1078,"8"1"-438,0-1 0,1 1 0,-1 0-1,0 0 1,-12 8 5790,29-8-4773,17-2-883,195 0 1742,-103 4-1724,205 7 285,-7 0-139,-305-10-905,306-13 793,-218 5-492,8-3-331,61-2-77,-83 18 74,-78-4-17,-7-1-91,13-1-363,-10-6-2831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2760 0 0,'0'0'1133'0'0,"-17"5"6718"0"0,16-5-7716 0 0,1 0 1 0 0,-1 0 0 0 0,1 0 0 0 0,-1 0-1 0 0,1 0 1 0 0,-1 0 0 0 0,1 0 0 0 0,-1 0-1 0 0,1 0 1 0 0,-1 0 0 0 0,1 0 0 0 0,-1 0 0 0 0,1 0-1 0 0,-1 0 1 0 0,1 0 0 0 0,-1 1 0 0 0,1-1-1 0 0,-1 0 1 0 0,1 0 0 0 0,-1 0 0 0 0,1 1-1 0 0,0-1 1 0 0,-1 0 0 0 0,1 1 0 0 0,-1-1-1 0 0,1 0 1 0 0,-1 2 0 0 0,2-1 102 0 0,-1 0 0 0 0,0 0-1 0 0,1-1 1 0 0,-1 1 0 0 0,1 0 0 0 0,-1 0 0 0 0,1 0 0 0 0,0 0-1 0 0,-1 0 1 0 0,1 0 0 0 0,0-1 0 0 0,1 2 0 0 0,13 8 2996 0 0,-11-8-2835 0 0,0-1 0 0 0,0 0 1 0 0,0 0-1 0 0,8 1 0 0 0,3-1-420 0 0,22-1 0 0 0,-17 0 363 0 0,141 5 780 0 0,-113-4-1033 0 0,57-4 1 0 0,29-1 1 0 0,-120 5-91 0 0,17 0 0 0 0,42 8 0 0 0,-52-6 0 0 0,26 0 0 0 0,-30-2 0 0 0,177-2 1054 0 0,-69-3-488 0 0,138-3-207 0 0,-86 10-248 0 0,2-1 236 0 0,-123-4-162 0 0,0 2 0 0 0,102 14 0 0 0,-31-2-138 0 0,-63-8-30 0 0,21 4 95 0 0,93 20 0 0 0,-122-18-67 0 0,86 3-1 0 0,-17-2 570 0 0,1-1-1110 0 0,61-6 819 0 0,30 1-29 0 0,92-1-25 0 0,-182-5-143 0 0,47-6 365 0 0,-61 1-713 0 0,20-1 509 0 0,-48 1 173 0 0,-1 0 78 0 0,-30 3-482 0 0,24 2-23 0 0,-69 1-58 0 0,0 1 0 0 0,0 1-1 0 0,0 0 1 0 0,0 0 0 0 0,0 0 0 0 0,14 7-1 0 0,-18-6 13 0 0,1 0 0 0 0,-1 1 0 0 0,0-1 0 0 0,0 1 1 0 0,-1 0-1 0 0,1 0 0 0 0,-1 1 0 0 0,0-1 0 0 0,0 1 0 0 0,5 7 0 0 0,8 7-1232 0 0,-11-13-1018 0 0,0-2 972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51 6912 0 0,'-4'-24'176'0'0,"1"9"2867"0"0,2 3 5500 0 0,0 25-2001 0 0,-1 6-4764 0 0,-4 34-1969 0 0,-19 346 1011 0 0,16-212-820 0 0,7-142-483 0 0,2-29-608 0 0,0 0 0 0 0,-6 28 0 0 0,2-32-4897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18111 0 0,'0'-7'187'0'0,"1"0"0"0"0,0-1 0 0 0,0 1-1 0 0,1 0 1 0 0,0 0 0 0 0,0 0-1 0 0,1 0 1 0 0,0 0 0 0 0,0 0 0 0 0,1 1-1 0 0,6-9 1 0 0,6-7 256 0 0,33-35 1 0 0,-31 38 342 0 0,-8 8-463 0 0,0 0 0 0 0,1 1-1 0 0,0 1 1 0 0,1 0 0 0 0,0 0 0 0 0,1 1 0 0 0,0 0 0 0 0,17-7 0 0 0,-24 13-216 0 0,-1 0 1 0 0,0 0-1 0 0,1 1 0 0 0,-1-1 1 0 0,1 1-1 0 0,0 0 0 0 0,-1 1 1 0 0,1-1-1 0 0,0 1 1 0 0,-1 0-1 0 0,1 1 0 0 0,0-1 1 0 0,-1 1-1 0 0,1 0 0 0 0,0 1 1 0 0,-1-1-1 0 0,0 1 1 0 0,1 0-1 0 0,-1 0 0 0 0,0 1 1 0 0,0 0-1 0 0,0 0 0 0 0,0 0 1 0 0,7 6-1 0 0,-5-2-102 0 0,-1 0 0 0 0,1 0 1 0 0,-1 1-1 0 0,0 0 0 0 0,-1 0 0 0 0,0 1 0 0 0,7 14 0 0 0,0 7-15 0 0,8 32 0 0 0,6 16-222 0 0,-11-39-2291 0 0,-7-23 1025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3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32 15376 0 0,'-2'-1'704'0'0,"-9"-5"255"0"0,0 1 1 0 0,-1 1 0 0 0,0 0 0 0 0,1 0 0 0 0,-21-2 0 0 0,28 5-784 0 0,0 1-1 0 0,0 0 0 0 0,0 0 0 0 0,0 0 0 0 0,0 0 0 0 0,0 1 1 0 0,0-1-1 0 0,0 1 0 0 0,0 0 0 0 0,0 1 0 0 0,0-1 0 0 0,0 0 1 0 0,0 1-1 0 0,1 0 0 0 0,-5 3 0 0 0,3-2-53 0 0,0 1-1 0 0,1 0 1 0 0,-1 1-1 0 0,1-1 1 0 0,0 1-1 0 0,0 0 1 0 0,1 0-1 0 0,-1 0 1 0 0,-2 7-1 0 0,-1 3 48 0 0,1-1 0 0 0,1 1-1 0 0,1 0 1 0 0,0 0 0 0 0,1 0 0 0 0,0 0-1 0 0,0 19 1 0 0,2-18-70 0 0,1 0-1 0 0,2 17 1 0 0,-2-29-91 0 0,0 0 0 0 0,1-1 0 0 0,0 1 0 0 0,0 0 0 0 0,0-1 0 0 0,0 1 0 0 0,0 0 0 0 0,1-1 0 0 0,0 0 0 0 0,0 1 0 0 0,0-1 0 0 0,0 0 0 0 0,0 0 0 0 0,5 5 0 0 0,-6-7-9 0 0,0 0 0 0 0,1-1 0 0 0,-1 1-1 0 0,0 0 1 0 0,1-1 0 0 0,-1 1 0 0 0,0-1-1 0 0,1 1 1 0 0,-1-1 0 0 0,1 0 0 0 0,-1 1 0 0 0,1-1-1 0 0,-1 0 1 0 0,1 0 0 0 0,-1 0 0 0 0,1 0 0 0 0,-1 0-1 0 0,1-1 1 0 0,-1 1 0 0 0,1 0 0 0 0,-1-1-1 0 0,0 1 1 0 0,1-1 0 0 0,-1 1 0 0 0,0-1 0 0 0,1 0-1 0 0,-1 0 1 0 0,0 0 0 0 0,0 1 0 0 0,1-1 0 0 0,-1 0-1 0 0,1-2 1 0 0,3-1-6 0 0,1-2 1 0 0,-1 1-1 0 0,0 0 0 0 0,-1-1 1 0 0,6-8-1 0 0,12-25-1324 0 0,22-55 0 0 0,-28 58-637 0 0,-3 8-6441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70 15632 0 0,'-1'2'140'0'0,"-1"1"1"0"0,1-1 0 0 0,0 1 0 0 0,0-1 0 0 0,0 1 0 0 0,1-1 0 0 0,-1 1 0 0 0,0 0 0 0 0,1-1 0 0 0,0 1 0 0 0,0 0 0 0 0,0 4 0 0 0,6 36 194 0 0,-3-24 507 0 0,9 121 1763 0 0,-10-107-2374 0 0,-1 101 18 0 0,-1-71 47 0 0,-4-28-31 0 0,2-25 150 0 0,1-26-39 0 0,-2-38 104 0 0,1 32 153 0 0,2-30-1 0 0,2 9-50 0 0,-1 6-221 0 0,3-1-1 0 0,11-58 1 0 0,-10 77-183 0 0,1-1-1 0 0,0 1 1 0 0,1 0-1 0 0,2 0 1 0 0,11-20 0 0 0,-16 32-93 0 0,1 1 0 0 0,-1-1 1 0 0,1 1-1 0 0,1 0 1 0 0,-1 1-1 0 0,1-1 1 0 0,0 1-1 0 0,0 0 1 0 0,1 1-1 0 0,-1-1 1 0 0,1 1-1 0 0,0 1 1 0 0,0-1-1 0 0,1 1 1 0 0,-1 0-1 0 0,11-2 1 0 0,-8 3 11 0 0,0 0 1 0 0,0 0 0 0 0,0 1 0 0 0,0 0-1 0 0,0 1 1 0 0,20 2 0 0 0,-26-1-74 0 0,-1-1 1 0 0,1 1 0 0 0,0 0-1 0 0,0 0 1 0 0,-1 1 0 0 0,1-1-1 0 0,-1 1 1 0 0,1 0 0 0 0,-1 0-1 0 0,0 0 1 0 0,0 0 0 0 0,0 1-1 0 0,0-1 1 0 0,0 1 0 0 0,0 0-1 0 0,-1 0 1 0 0,1 0 0 0 0,-1 0-1 0 0,0 0 1 0 0,0 0 0 0 0,2 5-1 0 0,0 1-4 0 0,-2 0 0 0 0,1-1 0 0 0,-1 1 0 0 0,-1 0-1 0 0,0 0 1 0 0,0 0 0 0 0,-1 1 0 0 0,0-1 0 0 0,0 0-1 0 0,-1 0 1 0 0,0 0 0 0 0,-1 0 0 0 0,0 0-1 0 0,0 0 1 0 0,-1 0 0 0 0,0-1 0 0 0,0 1 0 0 0,-1-1-1 0 0,-1 0 1 0 0,1 0 0 0 0,-1 0 0 0 0,0-1 0 0 0,-1 0-1 0 0,-9 10 1 0 0,5-8-214 0 0,0-1-1 0 0,0 0 0 0 0,0-1 1 0 0,-1 0-1 0 0,0-1 1 0 0,0 0-1 0 0,-1-1 1 0 0,0 0-1 0 0,0-1 0 0 0,0 0 1 0 0,0-1-1 0 0,-15 2 1 0 0,7-5-1526 0 0,0-4-375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9:01:1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16096 0 0,'0'-9'457'0'0,"0"1"1"0"0,0-1 0 0 0,1 1 0 0 0,0 0 0 0 0,1-1 0 0 0,0 1 0 0 0,0 0 0 0 0,4-10 2117 0 0,-4 19-2392 0 0,-1 1 1 0 0,1 0-1 0 0,-1 0 1 0 0,0 0-1 0 0,1 0 1 0 0,-1 0-1 0 0,1 3 1 0 0,-2-5-167 0 0,4 10 125 0 0,-1 0 0 0 0,0 0 1 0 0,0 0-1 0 0,2 19 0 0 0,0 45 358 0 0,-3-40-283 0 0,4 253 63 0 0,-7-221-312 0 0,2-41-424 0 0,-1 0 1 0 0,-2 0 0 0 0,-8 47 0 0 0,4-60-1053 0 0,-2-3-75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16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65A56D-031C-4481-BCE7-621F21081BA6}"/>
                  </a:ext>
                </a:extLst>
              </p14:cNvPr>
              <p14:cNvContentPartPr/>
              <p14:nvPr/>
            </p14:nvContentPartPr>
            <p14:xfrm>
              <a:off x="2247769" y="1716019"/>
              <a:ext cx="633600" cy="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65A56D-031C-4481-BCE7-621F21081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9129" y="1707019"/>
                <a:ext cx="651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BAEDA2-9995-4EAC-A653-A3A6AF497634}"/>
                  </a:ext>
                </a:extLst>
              </p14:cNvPr>
              <p14:cNvContentPartPr/>
              <p14:nvPr/>
            </p14:nvContentPartPr>
            <p14:xfrm>
              <a:off x="1833049" y="2154859"/>
              <a:ext cx="810720" cy="6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BAEDA2-9995-4EAC-A653-A3A6AF4976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409" y="2146219"/>
                <a:ext cx="8283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7BADDD-D9A8-4ED2-BEDF-5C341EA6465B}"/>
                  </a:ext>
                </a:extLst>
              </p14:cNvPr>
              <p14:cNvContentPartPr/>
              <p14:nvPr/>
            </p14:nvContentPartPr>
            <p14:xfrm>
              <a:off x="2330929" y="2577859"/>
              <a:ext cx="668160" cy="1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7BADDD-D9A8-4ED2-BEDF-5C341EA64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289" y="2568859"/>
                <a:ext cx="6858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74C849-E4F9-4E5D-94C5-4304DF6F207F}"/>
                  </a:ext>
                </a:extLst>
              </p14:cNvPr>
              <p14:cNvContentPartPr/>
              <p14:nvPr/>
            </p14:nvContentPartPr>
            <p14:xfrm>
              <a:off x="1804609" y="2984299"/>
              <a:ext cx="1659240" cy="8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74C849-E4F9-4E5D-94C5-4304DF6F2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5609" y="2975299"/>
                <a:ext cx="167688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88731BD-553A-4E3F-AA7B-FF12FEB5C396}"/>
              </a:ext>
            </a:extLst>
          </p:cNvPr>
          <p:cNvGrpSpPr/>
          <p:nvPr/>
        </p:nvGrpSpPr>
        <p:grpSpPr>
          <a:xfrm>
            <a:off x="2451529" y="3173659"/>
            <a:ext cx="1421640" cy="528120"/>
            <a:chOff x="2451529" y="3173659"/>
            <a:chExt cx="1421640" cy="52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BB48A2-D9CB-497E-AF62-EF7CC091E463}"/>
                    </a:ext>
                  </a:extLst>
                </p14:cNvPr>
                <p14:cNvContentPartPr/>
                <p14:nvPr/>
              </p14:nvContentPartPr>
              <p14:xfrm>
                <a:off x="2536489" y="3177619"/>
                <a:ext cx="23040" cy="28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BB48A2-D9CB-497E-AF62-EF7CC091E4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7489" y="3168619"/>
                  <a:ext cx="40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74B67C-815F-471C-BD90-FCC15437E0C9}"/>
                    </a:ext>
                  </a:extLst>
                </p14:cNvPr>
                <p14:cNvContentPartPr/>
                <p14:nvPr/>
              </p14:nvContentPartPr>
              <p14:xfrm>
                <a:off x="2451529" y="3173659"/>
                <a:ext cx="185760" cy="12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74B67C-815F-471C-BD90-FCC15437E0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42889" y="3164659"/>
                  <a:ext cx="203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F08085-5BB9-4724-A146-9072143F2E6C}"/>
                    </a:ext>
                  </a:extLst>
                </p14:cNvPr>
                <p14:cNvContentPartPr/>
                <p14:nvPr/>
              </p14:nvContentPartPr>
              <p14:xfrm>
                <a:off x="2708569" y="3491899"/>
                <a:ext cx="86040" cy="12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F08085-5BB9-4724-A146-9072143F2E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9929" y="3483259"/>
                  <a:ext cx="103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1EA1D9-EFA4-404D-9E49-16276D3A6A09}"/>
                    </a:ext>
                  </a:extLst>
                </p14:cNvPr>
                <p14:cNvContentPartPr/>
                <p14:nvPr/>
              </p14:nvContentPartPr>
              <p14:xfrm>
                <a:off x="2847529" y="3490819"/>
                <a:ext cx="135360" cy="21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1EA1D9-EFA4-404D-9E49-16276D3A6A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38889" y="3481819"/>
                  <a:ext cx="153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4D1B37-5793-4C75-8D58-465259600F12}"/>
                    </a:ext>
                  </a:extLst>
                </p14:cNvPr>
                <p14:cNvContentPartPr/>
                <p14:nvPr/>
              </p14:nvContentPartPr>
              <p14:xfrm>
                <a:off x="3198529" y="3309379"/>
                <a:ext cx="20880" cy="25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4D1B37-5793-4C75-8D58-465259600F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9889" y="3300739"/>
                  <a:ext cx="38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85B24F-7B75-4B46-B52E-F097F98E7F4E}"/>
                    </a:ext>
                  </a:extLst>
                </p14:cNvPr>
                <p14:cNvContentPartPr/>
                <p14:nvPr/>
              </p14:nvContentPartPr>
              <p14:xfrm>
                <a:off x="3146329" y="3349699"/>
                <a:ext cx="228240" cy="238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85B24F-7B75-4B46-B52E-F097F98E7F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7329" y="3341059"/>
                  <a:ext cx="245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1CC82B-59F4-4858-BD66-918D9F1B4D89}"/>
                    </a:ext>
                  </a:extLst>
                </p14:cNvPr>
                <p14:cNvContentPartPr/>
                <p14:nvPr/>
              </p14:nvContentPartPr>
              <p14:xfrm>
                <a:off x="3435769" y="3503059"/>
                <a:ext cx="63360" cy="9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1CC82B-59F4-4858-BD66-918D9F1B4D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26769" y="3494419"/>
                  <a:ext cx="81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F73752-511B-4D2A-8D79-379D700AE680}"/>
                    </a:ext>
                  </a:extLst>
                </p14:cNvPr>
                <p14:cNvContentPartPr/>
                <p14:nvPr/>
              </p14:nvContentPartPr>
              <p14:xfrm>
                <a:off x="3523249" y="3486139"/>
                <a:ext cx="133200" cy="12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F73752-511B-4D2A-8D79-379D700AE6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4249" y="3477499"/>
                  <a:ext cx="150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AA26E9-6049-483C-881D-BF0BAD874C0D}"/>
                    </a:ext>
                  </a:extLst>
                </p14:cNvPr>
                <p14:cNvContentPartPr/>
                <p14:nvPr/>
              </p14:nvContentPartPr>
              <p14:xfrm>
                <a:off x="3696409" y="3407299"/>
                <a:ext cx="176760" cy="23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AA26E9-6049-483C-881D-BF0BAD874C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87409" y="3398659"/>
                  <a:ext cx="194400" cy="25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</a:t>
            </a:r>
            <a:r>
              <a:rPr lang="en-US"/>
              <a:t>(“Martinez”, </a:t>
            </a:r>
            <a:r>
              <a:rPr lang="en-US" dirty="0"/>
              <a:t>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4162</TotalTime>
  <Words>167</Words>
  <Application>Microsoft Office PowerPoint</Application>
  <PresentationFormat>On-screen Show (16:9)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191</cp:revision>
  <dcterms:modified xsi:type="dcterms:W3CDTF">2021-05-05T19:38:55Z</dcterms:modified>
</cp:coreProperties>
</file>