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39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30 1840 0 0,'0'0'83'0'0,"-11"8"10"0"0,-12 0 17258 0 0,23-8-17292 0 0,1-1 0 0 0,-1 1 0 0 0,0 0 0 0 0,0-1 0 0 0,0 1 0 0 0,0-1-1 0 0,1 1 1 0 0,-1 0 0 0 0,0 0 0 0 0,0-1 0 0 0,1 1 0 0 0,-1 0 0 0 0,0-1 0 0 0,1 1-1 0 0,-1 0 1 0 0,0 0 0 0 0,1 0 0 0 0,-1-1 0 0 0,0 1 0 0 0,1 0 0 0 0,-1 0-1 0 0,1 0 1 0 0,-1 0 0 0 0,0 0 0 0 0,1 0 0 0 0,11-3 912 0 0,-12 3-965 0 0,9 0 183 0 0,1 0 0 0 0,-1 0 0 0 0,0 1 0 0 0,0 0 0 0 0,11 3 0 0 0,24 3 801 0 0,-11-5-531 0 0,9 1 76 0 0,57-2 1 0 0,-59-4-234 0 0,95-9 682 0 0,-94 8-576 0 0,46 1 0 0 0,7 0 48 0 0,441-28 712 0 0,-440 31-669 0 0,163 20-1 0 0,-189-12-400 0 0,108-1-1 0 0,-45-5 247 0 0,79 4 88 0 0,-194-5-346 0 0,13-2 4 0 0,50-4-186 0 0,-58 3 212 0 0,-15 2-64 0 0,-1-1 0 0 0,1 0 1 0 0,0 0-1 0 0,-1 0 1 0 0,1-1-1 0 0,9-4 1 0 0,-11 3-11 0 0,-1 0-31 0 0,0-1-70 0 0,-3 3-242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01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57 186 7488 0 0,'-20'-2'808'0'0,"8"-2"-344"0"0,9 2 635 0 0,0 1-1 0 0,0 0 1 0 0,-12-1 10860 0 0,34 2-10696 0 0,35 5-331 0 0,1-2 0 0 0,85-8 0 0 0,24 0-495 0 0,-128 6-378 0 0,44 2 331 0 0,83-8 1 0 0,-156 5-282 0 0,31-6 75 0 0,-37 5-179 0 0,1 1 1 0 0,-1 0-1 0 0,1-1 1 0 0,-1 0-1 0 0,0 1 0 0 0,1-1 1 0 0,-1 0-1 0 0,1 0 1 0 0,-1 1-1 0 0,0-1 1 0 0,0 0-1 0 0,0 0 0 0 0,1-1 1 0 0,-1 1-1 0 0,0 0 1 0 0,0 0-1 0 0,0 0 1 0 0,-1-1-1 0 0,1 1 0 0 0,1-2 1 0 0,-2 1 22 0 0,-1 0 1 0 0,1 0 0 0 0,0 0-1 0 0,-1 0 1 0 0,1 1 0 0 0,-1-1-1 0 0,0 0 1 0 0,1 0 0 0 0,-1 0-1 0 0,0 1 1 0 0,0-1 0 0 0,0 1-1 0 0,-3-4 1 0 0,-4-4 1 0 0,0 0 1 0 0,-1 0-1 0 0,0 1 0 0 0,0 0 1 0 0,-1 1-1 0 0,0 0 0 0 0,0 0 0 0 0,-1 1 1 0 0,1 1-1 0 0,-1 0 0 0 0,-1 0 0 0 0,1 1 1 0 0,-21-5-1 0 0,28 8-30 0 0,-11-3 0 0 0,-25-3 0 0 0,-2 2 0 0 0,37 5 11 0 0,15 1-4 0 0,-1 0 1 0 0,1-1 0 0 0,0 1-1 0 0,11-3 1 0 0,31 2 7 0 0,-46 0-8 0 0,20 2 332 0 0,0 2 0 0 0,42 9 0 0 0,-66-12-339 0 0,0 0 0 0 0,0-1 0 0 0,0 1 0 0 0,0 0 0 0 0,0 0 0 0 0,0 0 0 0 0,0 1 0 0 0,0-1 0 0 0,0 0 0 0 0,0 1 0 0 0,0-1 0 0 0,-1 1 0 0 0,1 0 0 0 0,-1-1 0 0 0,1 1 0 0 0,-1 0 0 0 0,0 0 0 0 0,1 0 0 0 0,-1 0 0 0 0,1 4 0 0 0,-1-3 0 0 0,-1 0 0 0 0,1 0 0 0 0,-1 0 0 0 0,0 0 0 0 0,0 0 0 0 0,0 1 0 0 0,0-1 0 0 0,0 0 0 0 0,-1 0 0 0 0,1 0 0 0 0,-1 0 0 0 0,0 0 0 0 0,0 0 0 0 0,-2 3 0 0 0,-3 14 0 0 0,5-16 0 0 0,0 0 0 0 0,0-1 0 0 0,0 1 0 0 0,-1-1 0 0 0,1 1 0 0 0,-3 2 0 0 0,-56 86 0 0 0,10-22-72 0 0,50-70 74 0 0,-1 2 1 0 0,0-1 0 0 0,0 0-1 0 0,0 1 1 0 0,0-1 0 0 0,0 0 0 0 0,0 0 0 0 0,0 1 0 0 0,-1-1 0 0 0,1 0 0 0 0,-1 0 0 0 0,1 0 0 0 0,0-1 0 0 0,-1 1 0 0 0,0 0-1 0 0,1 0 1 0 0,-1-1 0 0 0,1 1 0 0 0,-1-1 0 0 0,-1 1 0 0 0,2-1-39 0 0,0 0 0 0 0,0 0-1 0 0,1 0 1 0 0,-1 0 0 0 0,0 0 0 0 0,0 0 0 0 0,1 0-1 0 0,-1-1 1 0 0,0 1 0 0 0,0 0 0 0 0,1 0 0 0 0,-1-1 0 0 0,0 1-1 0 0,1 0 1 0 0,-1-1 0 0 0,0 1 0 0 0,1-1 0 0 0,-1 1-1 0 0,0-1 1 0 0,1 1 0 0 0,-1-1 0 0 0,1 1 0 0 0,-1-1-1 0 0,1 0 1 0 0,-1 1 0 0 0,1-1 0 0 0,0 1 0 0 0,-1-1-1 0 0,1 0 1 0 0,0 0 0 0 0,0 1 0 0 0,-1-1 0 0 0,1 0-1 0 0,0 0 1 0 0,0 1 0 0 0,0-1 0 0 0,0 0 0 0 0,0 0-1 0 0,-1-1-283 0 0,-1-4-1538 0 0,0-3-5368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9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1 544 14024 0 0,'0'0'304'0'0,"8"-8"64"0"0,3 1 16 0 0,6-3 16 0 0,3-2-320 0 0,5 1-80 0 0,1-1 0 0 0,2-1 0 0 0,0 3-336 0 0,0-5-80 0 0</inkml:trace>
  <inkml:trace contextRef="#ctx0" brushRef="#br0" timeOffset="1">780 1 14280 0 0,'-1'0'77'0'0,"0"1"1"0"0,0-1 0 0 0,0 0 0 0 0,0 1-1 0 0,0-1 1 0 0,0 1 0 0 0,0-1-1 0 0,1 1 1 0 0,-1-1 0 0 0,0 1 0 0 0,0 0-1 0 0,1-1 1 0 0,-1 1 0 0 0,0 0 0 0 0,0 0-1 0 0,1 0 1 0 0,-1-1 0 0 0,1 1 0 0 0,-1 0-1 0 0,1 0 1 0 0,-1 0 0 0 0,1 0-1 0 0,0 0 1 0 0,-1 1 0 0 0,-8 33 1164 0 0,6-23-372 0 0,-19 58 987 0 0,8-27-1221 0 0,-13 69-1 0 0,27-107-839 0 0,-1-1 0 0 0,1 1 0 0 0,0-1 0 0 0,0 1-1 0 0,0 0 1 0 0,1 4 0 0 0,3 6-6942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0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94 126 8288 0 0,'0'0'1696'0'0,"0"10"1041"0"0,-1 0-1642 0 0,0-1 1 0 0,-4 17-1 0 0,-2 14-127 0 0,-2 12-130 0 0,1-4-188 0 0,0 2 184 0 0,-21 79-1 0 0,24-111-346 0 0,3-7-172 0 0,0-5-94 0 0,1 0 0 0 0,-1-1 0 0 0,1 1 0 0 0,-5 7 0 0 0,5-12 125 0 0,-3-16 84 0 0,3 11-395 0 0,1-1 0 0 0,0 1 0 0 0,-1 0 0 0 0,2 0 0 0 0,0-9 0 0 0,0-6 29 0 0,-1 2-32 0 0,0-12 9 0 0,0-1-1 0 0,2 1 1 0 0,10-53 0 0 0,-4 54-2 0 0,0 0-1 0 0,24-51 1 0 0,-25 66 37 0 0,0 0 0 0 0,1 0-1 0 0,1 1 1 0 0,0 0 0 0 0,0 1 0 0 0,1 0 0 0 0,19-17 0 0 0,-23 23 55 0 0,2-2 200 0 0,1 0 1 0 0,0 1 0 0 0,0 0-1 0 0,0 0 1 0 0,11-4 0 0 0,-16 8-185 0 0,2 0 107 0 0,1-1 0 0 0,-1 1 0 0 0,1 0 0 0 0,10-1 0 0 0,-16 2-239 0 0,0 1 0 0 0,0 0 1 0 0,0 0-1 0 0,-1 0 0 0 0,1 0 0 0 0,0 0 1 0 0,0 0-1 0 0,0 0 0 0 0,0 0 1 0 0,-1 0-1 0 0,1 1 0 0 0,0-1 0 0 0,0 0 1 0 0,0 0-1 0 0,-1 1 0 0 0,1-1 1 0 0,0 1-1 0 0,0-1 0 0 0,-1 1 0 0 0,1-1 1 0 0,0 1-1 0 0,-1-1 0 0 0,1 1 1 0 0,-1-1-1 0 0,1 1 0 0 0,-1 0 0 0 0,1-1 1 0 0,-1 1-1 0 0,1 0 0 0 0,-1-1 1 0 0,1 1-1 0 0,-1 0 0 0 0,0 0 0 0 0,0 0 1 0 0,1-1-1 0 0,-1 1 0 0 0,0 0 1 0 0,0 0-1 0 0,0 0 0 0 0,0 0 0 0 0,0-1 1 0 0,0 1-1 0 0,0 0 0 0 0,0 0 1 0 0,0 0-1 0 0,0 0 0 0 0,-1 1 0 0 0,-1 8 33 0 0,-1 1 0 0 0,0-1-1 0 0,-1 0 1 0 0,0 0 0 0 0,0 0-1 0 0,-1-1 1 0 0,0 1-1 0 0,-1-1 1 0 0,0 0 0 0 0,-1-1-1 0 0,1 1 1 0 0,-2-1-1 0 0,-8 7 1 0 0,8-7 25 0 0,-1-1 1 0 0,-1-1-1 0 0,1 1 1 0 0,-15 5-1 0 0,21-10-183 0 0,0 0 0 0 0,-1-1 0 0 0,1 0 0 0 0,-1 0 0 0 0,1 0-1 0 0,-1 0 1 0 0,1 0 0 0 0,-1-1 0 0 0,0 1 0 0 0,1-1 0 0 0,-1 0 0 0 0,0 0 0 0 0,1-1 0 0 0,-1 1 0 0 0,0-1 0 0 0,1 0 0 0 0,-6-1-1 0 0,9 2 21 0 0,0 0 0 0 0,-1 0-1 0 0,1-1 1 0 0,-1 1-1 0 0,1 0 1 0 0,-1 0-1 0 0,1 0 1 0 0,-1 0-1 0 0,1-1 1 0 0,0 1-1 0 0,-1 0 1 0 0,1-1-1 0 0,-1 1 1 0 0,1 0-1 0 0,0-1 1 0 0,-1 1-1 0 0,1 0 1 0 0,0-1-1 0 0,0 1 1 0 0,-1 0-1 0 0,1-1 1 0 0,0 1-1 0 0,0-1 1 0 0,-1 1-1 0 0,1-1 1 0 0,0 1-1 0 0,0-1 1 0 0,0 1-1 0 0,0-1 1 0 0,0 1-1 0 0,0 0 1 0 0,0-1-1 0 0,0 1 1 0 0,0-1-1 0 0,0 1 1 0 0,0-1-1 0 0,0 1 1 0 0,0-1-1 0 0,0 1 1 0 0,0-1-1 0 0,1 1 1 0 0,-1-1-1 0 0,0 1 1 0 0,0-1-1 0 0,0 1 1 0 0,1-1-1 0 0,6-9-2225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1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0 5528 0 0,'14'3'249'0'0,"-11"-2"-1"0"0,9 5-145 0 0,-11-6 127 0 0,0 1 0 0 0,0 0-1 0 0,0-1 1 0 0,-1 1 0 0 0,1-1 0 0 0,0 1 0 0 0,0 0 0 0 0,0 0 0 0 0,-1 0-1 0 0,1-1 1 0 0,-1 1 0 0 0,1 0 0 0 0,0 0 0 0 0,-1 0 0 0 0,1 0-1 0 0,-1 0 1 0 0,0 0 0 0 0,1 0 0 0 0,-1 0 0 0 0,1 2 0 0 0,-2 23 7823 0 0,0-11-5694 0 0,0 1-1688 0 0,-2-1-1 0 0,1 1 1 0 0,-2-1-1 0 0,0 1 0 0 0,-1-1 1 0 0,-9 19-1 0 0,8-20-308 0 0,-43 123 1679 0 0,46-127-2008 0 0,0 1-1 0 0,0 1 0 0 0,0 16 1 0 0,0-9-138 0 0,3-17-98 0 0,0 0-1 0 0,0 0 1 0 0,0 0-1 0 0,0 0 1 0 0,0 0-1 0 0,1 0 1 0 0,-1 0-1 0 0,1 0 1 0 0,-1 0-1 0 0,1 0 1 0 0,0 0-1 0 0,-1 0 1 0 0,3 3-1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1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36 9384 0 0,'4'-10'1000'0'0,"-4"9"-998"0"0,0 1 0 0 0,0 0 1 0 0,0-1-1 0 0,0 1 0 0 0,0-1 1 0 0,0 1-1 0 0,0 0 0 0 0,0-1 1 0 0,0 1-1 0 0,0-1 0 0 0,1 1 1 0 0,-1 0-1 0 0,0-1 1 0 0,0 1-1 0 0,0 0 0 0 0,1-1 1 0 0,-1 1-1 0 0,0 0 0 0 0,1-1 1 0 0,-1 1-1 0 0,0 0 0 0 0,0 0 1 0 0,1-1-1 0 0,-1 1 0 0 0,1 0 1 0 0,1-2 82 0 0,8-12 9401 0 0,-9 19-8592 0 0,0 7-626 0 0,0-1 0 0 0,-1 1 0 0 0,-1-1 0 0 0,0 1 0 0 0,-1-1-1 0 0,0 1 1 0 0,-4 10 0 0 0,-3 23 128 0 0,0 9-375 0 0,4-31 84 0 0,1 0-1 0 0,0 1 0 0 0,1 41 0 0 0,4-59-163 0 0,0 1 0 0 0,0-1 0 0 0,0 0-1 0 0,3 8 1 0 0,-4-14-23 0 0,0 0-1 0 0,0 1 1 0 0,1-1 0 0 0,-1 0-1 0 0,0 0 1 0 0,0 0-1 0 0,0 0 1 0 0,1 0 0 0 0,-1 0-1 0 0,0 0 1 0 0,0 0 0 0 0,0 0-1 0 0,1 0 1 0 0,-1 0-1 0 0,0 0 1 0 0,0-1 0 0 0,0 1-1 0 0,1 0 1 0 0,-1 0-1 0 0,0 0 1 0 0,0 0 0 0 0,0 0-1 0 0,0 0 1 0 0,1 0-1 0 0,-1 0 1 0 0,0-1 0 0 0,0 1-1 0 0,0 0 1 0 0,0 0-1 0 0,1 0 1 0 0,4-7-1484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71 5984 0 0,'0'0'541'0'0,"14"-6"2588"0"0,32-13 7753 0 0,-10 4-8267 0 0,-14 7-2431 0 0,43-12 0 0 0,-63 19-252 0 0,1 1 1 0 0,0-1-1 0 0,0 1 0 0 0,-1 0 0 0 0,1 0 0 0 0,0 0 0 0 0,0 0 1 0 0,-1 0-1 0 0,1 0 0 0 0,0 1 0 0 0,-1-1 0 0 0,1 1 0 0 0,0 0 0 0 0,-1 0 1 0 0,1 0-1 0 0,-1 0 0 0 0,1 0 0 0 0,-1 1 0 0 0,1-1 0 0 0,-1 1 1 0 0,0-1-1 0 0,0 1 0 0 0,0 0 0 0 0,0 0 0 0 0,2 3 0 0 0,2 2-1776 0 0</inkml:trace>
  <inkml:trace contextRef="#ctx0" brushRef="#br0" timeOffset="1">4 315 5528 0 0,'0'0'240'0'0,"0"5"56"0"0,-4 3-232 0 0,8-3-64 0 0,-4 0 0 0 0,5 0 0 0 0,3 1 2656 0 0,4-4 512 0 0,-1-2 112 0 0,9 0 15 0 0,0-6-2391 0 0,5-1-480 0 0,1 0-96 0 0,4-4-16 0 0,1 1-232 0 0,0 1-80 0 0,-3-4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2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59 12728 0 0,'-2'-9'220'0'0,"-1"-12"709"0"0,3 21-918 0 0,-1-1 0 0 0,1 1 0 0 0,0-1 1 0 0,0 1-1 0 0,-1-1 0 0 0,1 1 0 0 0,-1-1 0 0 0,1 1 0 0 0,0-1 1 0 0,-1 1-1 0 0,1-1 0 0 0,-1 1 0 0 0,1 0 0 0 0,-1-1 0 0 0,1 1 1 0 0,-1 0-1 0 0,1-1 0 0 0,-1 1 0 0 0,1 0 0 0 0,-1 0 1 0 0,0-1-1 0 0,0 1 0 0 0,-14-4 402 0 0,13 3-183 0 0,-1 0 38 0 0,-3 0 144 0 0,1-1-1 0 0,0 1 0 0 0,-1 0 0 0 0,1 0 0 0 0,-1 1 0 0 0,1 0 0 0 0,-11 0 0 0 0,6 1-157 0 0,0 0 1 0 0,0 0-1 0 0,0 1 0 0 0,0 0 1 0 0,0 0-1 0 0,1 1 0 0 0,-1 1 0 0 0,1 0 1 0 0,0 0-1 0 0,-16 10 0 0 0,6-2-61 0 0,11-8 80 0 0,0 1 1 0 0,-11 9-1 0 0,17-13-197 0 0,1 0 0 0 0,0 1 0 0 0,-1-1 0 0 0,1 1 0 0 0,0-1 0 0 0,0 1 0 0 0,0-1 0 0 0,0 1 0 0 0,0-1 0 0 0,0 1 0 0 0,0 0 0 0 0,0 0 0 0 0,1 0 0 0 0,-1-1-1 0 0,1 1 1 0 0,0 0 0 0 0,-1 3 0 0 0,1-3-83 0 0,1-1 0 0 0,-1 0-1 0 0,0 0 1 0 0,1 0 0 0 0,0 1 0 0 0,-1-1-1 0 0,1 0 1 0 0,0 0 0 0 0,-1 0 0 0 0,1 0-1 0 0,0 0 1 0 0,0 0 0 0 0,0 0-1 0 0,0 0 1 0 0,0-1 0 0 0,0 1 0 0 0,0 0-1 0 0,0 0 1 0 0,0-1 0 0 0,0 1-1 0 0,2 0 1 0 0,25 10-417 0 0,-4-5 529 0 0,-1-2-1 0 0,28 2 1 0 0,-27-4-20 0 0,0 1 0 0 0,30 8-1 0 0,-44-8-84 0 0,1 1 0 0 0,-1 0 0 0 0,0 0 0 0 0,0 0 0 0 0,16 12 0 0 0,-22-14 0 0 0,-1 1 0 0 0,0-1 0 0 0,0 1 0 0 0,0 0 0 0 0,-1 0 0 0 0,1 0 0 0 0,-1 0 0 0 0,1 1 0 0 0,-1-1 0 0 0,0 0 0 0 0,0 1 0 0 0,-1 0 0 0 0,1-1 0 0 0,-1 1 0 0 0,0 0 0 0 0,0 0 0 0 0,0 0 0 0 0,1 8 0 0 0,-2-4-3 0 0,0 1 0 0 0,0 0 0 0 0,-1-1-1 0 0,0 1 1 0 0,-1-1 0 0 0,0 1-1 0 0,0-1 1 0 0,0 1 0 0 0,-1-1 0 0 0,-1 0-1 0 0,1 0 1 0 0,-1-1 0 0 0,-8 12 0 0 0,9-15 57 0 0,-1 1-1 0 0,1-1 1 0 0,-1 0 0 0 0,0 0 0 0 0,0 0 0 0 0,-1 0 0 0 0,1-1-1 0 0,-1 1 1 0 0,0-1 0 0 0,0 0 0 0 0,0-1 0 0 0,0 1-1 0 0,0-1 1 0 0,-1 0 0 0 0,1-1 0 0 0,-1 1 0 0 0,1-1 0 0 0,-1 0-1 0 0,0 0 1 0 0,1-1 0 0 0,-9 0 0 0 0,7 0 8 0 0,0-1 0 0 0,1 0 0 0 0,0 0 0 0 0,-1-1 0 0 0,1 0 0 0 0,0 0 0 0 0,0-1 0 0 0,0 1-1 0 0,0-1 1 0 0,0-1 0 0 0,1 1 0 0 0,-1-1 0 0 0,1 0 0 0 0,0 0 0 0 0,0 0 0 0 0,1-1 0 0 0,-8-8 0 0 0,9 9 14 0 0,0 0 1 0 0,0-1-1 0 0,1 1 0 0 0,-1-1 1 0 0,1 0-1 0 0,0 0 0 0 0,0 0 1 0 0,1 0-1 0 0,-1 0 0 0 0,1 0 1 0 0,0 0-1 0 0,0 0 0 0 0,1 0 1 0 0,0-1-1 0 0,0 1 0 0 0,0 0 1 0 0,0 0-1 0 0,1-1 0 0 0,0 1 1 0 0,0 0-1 0 0,0 0 0 0 0,4-8 0 0 0,2-3-106 0 0,1 0 0 0 0,1 1 1 0 0,1 0-1 0 0,15-19 0 0 0,51-51-337 0 0,-50 57-80 0 0,-16 19-75 0 0,0 0 1 0 0,1 1-1 0 0,0 0 1 0 0,1 1-1 0 0,-1 0 1 0 0,1 1-1 0 0,22-8 1 0 0,-8 3-1577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2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1 7832 0 0,'-51'39'1532'0'0,"-2"2"3506"0"0,49-37-4656 0 0,-5 3 253 0 0,0 2 0 0 0,0-1 0 0 0,0 1 0 0 0,1 1 0 0 0,1 0 0 0 0,-12 18 0 0 0,1 2 313 0 0,13-23-661 0 0,0 1 1 0 0,0 1-1 0 0,1-1 1 0 0,0 1-1 0 0,-3 10 1 0 0,4-6 79 0 0,0-7-141 0 0,2 0 0 0 0,-1-1 1 0 0,1 1-1 0 0,0 0 0 0 0,0 0 1 0 0,0 0-1 0 0,1 12 0 0 0,1-17-194 0 0,-1 0-1 0 0,0 0 1 0 0,0 0 0 0 0,1-1-1 0 0,-1 1 1 0 0,0 0-1 0 0,1 0 1 0 0,-1 0-1 0 0,1 0 1 0 0,-1-1 0 0 0,1 1-1 0 0,0 0 1 0 0,-1 0-1 0 0,1-1 1 0 0,0 1 0 0 0,-1-1-1 0 0,1 1 1 0 0,0 0-1 0 0,0-1 1 0 0,-1 1-1 0 0,1-1 1 0 0,2 1 0 0 0,-1 0 15 0 0,1-1 0 0 0,-1 1 0 0 0,1-1 0 0 0,-1 1 0 0 0,1-1 0 0 0,0 0 0 0 0,-1 0 1 0 0,4-1-1 0 0,6 0 83 0 0,-1-2 0 0 0,21-6 0 0 0,-29 8-104 0 0,13-5 53 0 0,0-1 0 0 0,0-1-1 0 0,0 0 1 0 0,-1-1 0 0 0,-1-1 0 0 0,24-19 0 0 0,-10 4-1124 0 0,-2-2 0 0 0,27-32 0 0 0,-30 29-547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275 1 4608 0 0,'-12'2'448'0'0,"5"0"-7"0"0,0 0 0 0 0,0 1 0 0 0,0 0 0 0 0,1 0 0 0 0,-1 0 0 0 0,1 1 0 0 0,-8 6 0 0 0,-39 36 6515 0 0,40-33-5218 0 0,-1 0 1 0 0,-24 16-1 0 0,31-25-1690 0 0,0 1-1 0 0,1 0 0 0 0,0 1 0 0 0,-1-1 0 0 0,2 1 1 0 0,-1 0-1 0 0,1 1 0 0 0,0-1 0 0 0,0 1 0 0 0,1 0 1 0 0,0 0-1 0 0,0 1 0 0 0,1-1 0 0 0,-6 16 0 0 0,9-22-47 0 0,0-1 0 0 0,0 1 0 0 0,0-1-1 0 0,0 1 1 0 0,-1 0 0 0 0,1-1 0 0 0,0 1-1 0 0,0-1 1 0 0,0 1 0 0 0,0-1 0 0 0,0 1-1 0 0,0-1 1 0 0,0 1 0 0 0,1 0 0 0 0,-1-1-1 0 0,0 1 1 0 0,0-1 0 0 0,0 1 0 0 0,0-1 0 0 0,1 1-1 0 0,-1-1 1 0 0,0 1 0 0 0,1-1 0 0 0,-1 0-1 0 0,0 1 1 0 0,1 0 0 0 0,0 0 1 0 0,0-1 1 0 0,0 1-1 0 0,1 0 0 0 0,-1-1 1 0 0,0 1-1 0 0,0-1 0 0 0,0 0 1 0 0,1 1-1 0 0,-1-1 0 0 0,0 0 1 0 0,2 0-1 0 0,3 1-31 0 0,1-2-1 0 0,-1 1 1 0 0,11-2-1 0 0,-14 1-115 0 0,51-10-1801 0 0,-19 1-3583 0 0,-12 0-398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3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0 13328 0 0,'-102'139'2207'0'0,"6"-8"1053"0"0,88-119-3071 0 0,5-8-105 0 0,-1 1 0 0 0,1-1 0 0 0,0 1 0 0 0,0 0 0 0 0,1 0 0 0 0,-1 1 0 0 0,1-1 0 0 0,0 0-1 0 0,-1 8 1 0 0,3-12-79 0 0,0-1 0 0 0,0 1 0 0 0,1-1 0 0 0,-1 1-1 0 0,0-1 1 0 0,0 1 0 0 0,1-1 0 0 0,-1 1 0 0 0,1-1 0 0 0,-1 0-1 0 0,0 1 1 0 0,1-1 0 0 0,-1 0 0 0 0,1 1 0 0 0,-1-1-1 0 0,1 0 1 0 0,-1 1 0 0 0,1-1 0 0 0,-1 0 0 0 0,1 0-1 0 0,-1 0 1 0 0,1 0 0 0 0,-1 1 0 0 0,1-1 0 0 0,-1 0 0 0 0,1 0-1 0 0,0 0 1 0 0,14 1-101 0 0,-8-2-211 0 0,-1 0-1 0 0,0 0 1 0 0,0-1-1 0 0,0 0 1 0 0,0 0 0 0 0,0-1-1 0 0,0 1 1 0 0,-1-1-1 0 0,7-5 1 0 0,19-8-1823 0 0,10-2-1016 0 0,47-29 0 0 0,-75 39-198 0 0,-20 8 3515 0 0,1 2 1356 0 0,0 0 0 0 0,1 1-1 0 0,0-1 1 0 0,-6 5 0 0 0,-19 17 2574 0 0,20-15-3028 0 0,1 2 1 0 0,0-1-1 0 0,-10 18 0 0 0,15-22-687 0 0,0 1 1 0 0,0 0-1 0 0,1 0 0 0 0,0 0 1 0 0,1 0-1 0 0,0 0 1 0 0,0 1-1 0 0,0-1 0 0 0,1 1 1 0 0,-1 8-1 0 0,2-16-343 0 0,0 1-1 0 0,0-1 1 0 0,0 1-1 0 0,0-1 1 0 0,1 1 0 0 0,-1 0-1 0 0,0-1 1 0 0,0 1-1 0 0,0-1 1 0 0,0 1-1 0 0,1-1 1 0 0,-1 1-1 0 0,0-1 1 0 0,0 1 0 0 0,1-1-1 0 0,-1 0 1 0 0,0 1-1 0 0,1-1 1 0 0,-1 1-1 0 0,1-1 1 0 0,-1 0-1 0 0,0 1 1 0 0,1-1 0 0 0,-1 0-1 0 0,1 1 1 0 0,-1-1-1 0 0,1 0 1 0 0,-1 0-1 0 0,1 1 1 0 0,-1-1 0 0 0,1 0-1 0 0,-1 0 1 0 0,1 0-1 0 0,0 0 1 0 0,-1 0-1 0 0,1 0 1 0 0,-1 0-1 0 0,1 0 1 0 0,-1 0 0 0 0,1 0-1 0 0,-1 0 1 0 0,1 0-1 0 0,0 0 1 0 0,-1 0-1 0 0,1-1 1 0 0,-1 1-1 0 0,1 0 1 0 0,27-11 484 0 0,-26 10-538 0 0,7-4 32 0 0,-1 0 0 0 0,1-1 0 0 0,-1 0 0 0 0,0 0 0 0 0,9-11 0 0 0,33-39-996 0 0,-24 25-1271 0 0,-12 16 726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5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 10136 0 0,'0'0'1248'0'0,"-5"13"2616"0"0,-2 8-2308 0 0,2 0 1 0 0,-3 28 0 0 0,-1 2-424 0 0,-44 262 1143 0 0,51-292-3202 0 0,3-19-368 0 0,3-14-676 0 0,-1-6-5087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05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97 339 6392 0 0,'0'0'290'0'0,"-14"-6"108"0"0,8 3 272 0 0,0 0 1 0 0,0-1 0 0 0,1 0-1 0 0,-1-1 1 0 0,1 1 0 0 0,-1-1-1 0 0,2 0 1 0 0,-6-7-1 0 0,7 9-236 0 0,0-1-1 0 0,0 0 1 0 0,1-1-1 0 0,0 1 1 0 0,0 0-1 0 0,0-1 0 0 0,0 1 1 0 0,1-1-1 0 0,-1 0 1 0 0,1 1-1 0 0,0-1 1 0 0,1 0-1 0 0,-1-5 0 0 0,-1-3 478 0 0,2 12-703 0 0,0-1 1 0 0,-1 0 0 0 0,1 0 0 0 0,0 1-1 0 0,0-1 1 0 0,0 0 0 0 0,0 1-1 0 0,0-1 1 0 0,0 0 0 0 0,0 0-1 0 0,1 1 1 0 0,-1-1 0 0 0,2-2-1 0 0,0 3-83 0 0,0-1 0 0 0,0 1-1 0 0,0 0 1 0 0,1 1 0 0 0,-1-1-1 0 0,1 0 1 0 0,-1 1 0 0 0,0-1-1 0 0,4 1 1 0 0,9-1 233 0 0,1 1 0 0 0,24 3 1 0 0,-4 0-33 0 0,287 17 1218 0 0,-64-15-1168 0 0,-230-13 369 0 0,-35-12 373 0 0,4 17-1079 0 0,1 0 0 0 0,-1-1 0 0 0,0 2 1 0 0,0-1-1 0 0,-1 0 0 0 0,1 0 0 0 0,0 1 1 0 0,-1-1-1 0 0,0 1 0 0 0,0 0 0 0 0,1 0 0 0 0,-5-3 1 0 0,-7-2 13 0 0,-22-10-1 0 0,13 6 2 0 0,-29-13-24 0 0,-51-30 16 0 0,98 51-85 0 0,0 0 0 0 0,-1-1 0 0 0,1 2 0 0 0,0-1 0 0 0,-1 1-1 0 0,0 0 1 0 0,0 0 0 0 0,-11-2 0 0 0,16 4 176 0 0,21 3-34 0 0,-3 1-114 0 0,1-1 1 0 0,-1-1-1 0 0,1-1 0 0 0,0 0 1 0 0,21-2-1 0 0,47-1-167 0 0,-15 2 68 0 0,-51-1 219 0 0,24 2 0 0 0,-38 0-118 0 0,1 0 0 0 0,-1 0 0 0 0,0 0 0 0 0,1 1 0 0 0,-1-1 0 0 0,0 2 0 0 0,9 3-1 0 0,-14-5 10 0 0,-1-1 0 0 0,0 0 0 0 0,1 1 0 0 0,-1-1 0 0 0,0 0 0 0 0,1 1-1 0 0,-1-1 1 0 0,0 1 0 0 0,0-1 0 0 0,1 1 0 0 0,-1-1 0 0 0,0 0 0 0 0,0 1-1 0 0,0-1 1 0 0,1 1 0 0 0,-1-1 0 0 0,0 1 0 0 0,0-1 0 0 0,0 1 0 0 0,0-1-1 0 0,0 1 1 0 0,0-1 0 0 0,0 1 0 0 0,0-1 0 0 0,0 1 0 0 0,0-1 0 0 0,-1 1-1 0 0,1-1 1 0 0,0 1 0 0 0,0-1 0 0 0,0 1 0 0 0,0-1 0 0 0,-1 1-1 0 0,-9 15 339 0 0,9-15-320 0 0,-7 10 128 0 0,-1-1-1 0 0,-14 12 1 0 0,-7 8 17 0 0,19-19-65 0 0,0-1 1 0 0,-1-1-1 0 0,-1 1 0 0 0,-19 10 0 0 0,1 0 254 0 0,20-12-515 0 0,-1-1 0 0 0,0 0 1 0 0,-14 5-1 0 0,26-12 112 0 0,0 0-1 0 0,0 0 1 0 0,0 0-1 0 0,0 0 1 0 0,0 1-1 0 0,0-1 1 0 0,0 0-1 0 0,0 0 1 0 0,-1 0 0 0 0,1 0-1 0 0,0 0 1 0 0,0 0-1 0 0,0 0 1 0 0,0 0-1 0 0,0 0 1 0 0,0 0-1 0 0,0 1 1 0 0,0-1-1 0 0,0 0 1 0 0,0 0 0 0 0,0 0-1 0 0,0 0 1 0 0,0 0-1 0 0,0 0 1 0 0,0 0-1 0 0,0 0 1 0 0,0 1-1 0 0,0-1 1 0 0,0 0-1 0 0,0 0 1 0 0,0 0 0 0 0,0 0-1 0 0,0 0 1 0 0,0 0-1 0 0,0 0 1 0 0,0 0-1 0 0,0 0 1 0 0,0 1-1 0 0,0-1 1 0 0,1 0-1 0 0,-1 0 1 0 0,0 0 0 0 0,0 0-1 0 0,0 0 1 0 0,0 0-1 0 0,0 0 1 0 0,0 0-1 0 0,0 0 1 0 0,0 0-1 0 0,0 0 1 0 0,0 0-1 0 0,0 0 1 0 0,1 0 0 0 0,-1 0-1 0 0,0 1 1 0 0,0-1-1 0 0,4 3-2900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5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44 11056 0 0,'0'0'852'0'0,"6"-1"565"0"0,49-11 3053 0 0,-5-1-2984 0 0,-21 8-1106 0 0,-8 0-32 0 0,39-2 0 0 0,-54 7-380 0 0,1 0 0 0 0,-1 0 0 0 0,1 0 0 0 0,-1 1 0 0 0,0 0-1 0 0,1 1 1 0 0,-1-1 0 0 0,0 1 0 0 0,0 1 0 0 0,9 3-1 0 0,-12-4-131 0 0,-1 0-1 0 0,1 0 0 0 0,-1 0 0 0 0,1 0 0 0 0,-1 1 1 0 0,0-1-1 0 0,1 1 0 0 0,-1-1 0 0 0,0 1 0 0 0,-1 0 1 0 0,1 0-1 0 0,0 0 0 0 0,-1 0 0 0 0,2 4 0 0 0,0 8-910 0 0</inkml:trace>
  <inkml:trace contextRef="#ctx0" brushRef="#br0" timeOffset="1">0 407 5528 0 0,'7'-5'488'0'0,"1"3"-392"0"0,7-4-96 0 0,1-1 0 0 0,-2-1 1456 0 0,3-2 272 0 0,2 2 48 0 0,1-1 16 0 0,0 4-1024 0 0,-3-3-208 0 0,3 3-40 0 0,-6 5-8 0 0,-3 0-384 0 0,-3 0-128 0 0,-2 0 64 0 0,0 2-4168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5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5984 0 0,'0'0'541'0'0,"13"14"2142"0"0,-11-13-2063 0 0,0 0 0 0 0,0 0 0 0 0,0 0 0 0 0,0 0 0 0 0,0-1 0 0 0,0 1 0 0 0,0-1 0 0 0,0 1 0 0 0,0-1 0 0 0,0 0 0 0 0,0 0 0 0 0,4 0 0 0 0,27-3 2095 0 0,-28 2-2511 0 0,240-31 2399 0 0,-203 24-5039 0 0,-22 3-4942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6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24 13824 0 0,'0'-23'6799'0'0,"-6"122"-3517"0"0,3-60-2837 0 0,-8 51 58 0 0,10-67-590 0 0,-1 39 437 0 0,2-54-609 0 0,1-1 1 0 0,0 1-1 0 0,0-1 0 0 0,1 1 1 0 0,0-1-1 0 0,3 8 1 0 0,0-6-2031 0 0</inkml:trace>
  <inkml:trace contextRef="#ctx0" brushRef="#br0" timeOffset="1">403 64 15664 0 0,'0'0'356'0'0,"-11"-5"859"0"0,-8-4 473 0 0,19 9-1594 0 0,-1 0 0 0 0,1 0 0 0 0,-1 0 0 0 0,0 0 1 0 0,1 0-1 0 0,-1 0 0 0 0,1 0 0 0 0,-1 0 1 0 0,0 0-1 0 0,1 1 0 0 0,-1-1 0 0 0,1 0 0 0 0,-1 0 1 0 0,1 0-1 0 0,-1 1 0 0 0,1-1 0 0 0,-1 0 0 0 0,1 1 1 0 0,-1-1-1 0 0,1 1 0 0 0,-1-1 0 0 0,1 0 1 0 0,-1 1-1 0 0,1-1 0 0 0,0 1 0 0 0,-1-1 0 0 0,1 1 1 0 0,0-1-1 0 0,-1 1 0 0 0,1 0 0 0 0,-29 64 1148 0 0,4 1-1 0 0,-24 96 0 0 0,43-138-1411 0 0,1 1-1 0 0,-3 43 0 0 0,3-37-869 0 0,5-30 503 0 0,11-19-3775 0 0,-2-8 2721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6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75 5528 0 0,'0'0'422'0'0,"11"-5"5597"0"0,18-12 1633 0 0,21-2-6612 0 0,-25 10-335 0 0,-11 4-672 0 0,1 0 1 0 0,-1 1-1 0 0,0 0 0 0 0,22-3 1 0 0,-34 7-45 0 0,0 0 1 0 0,-1 0-1 0 0,1 0 1 0 0,0 1-1 0 0,0-1 1 0 0,0 0-1 0 0,0 1 1 0 0,0-1 0 0 0,0 1-1 0 0,0 0 1 0 0,2 1-1 0 0,-3-2-437 0 0,0 1 0 0 0,0 0-1 0 0,0-1 1 0 0,0 1 0 0 0,0 0-1 0 0,-1 0 1 0 0,1-1 0 0 0,0 1 0 0 0,-1 0-1 0 0,1 0 1 0 0,0 0 0 0 0,0 2 0 0 0,3 6-6244 0 0</inkml:trace>
  <inkml:trace contextRef="#ctx0" brushRef="#br0" timeOffset="1">0 353 5064 0 0,'0'0'544'0'0,"8"2"2184"0"0,4 1 536 0 0,5-3 96 0 0,2-3 31 0 0,3-1-2423 0 0,4-1-480 0 0,-1-3-96 0 0,0-2-16 0 0,1 0-224 0 0,-1 0-48 0 0,0-2-8 0 0,4-1-8455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7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387 7 7832 0 0,'-5'-2'591'0'0,"0"1"0"0"0,0 0 0 0 0,0 0 0 0 0,0 0 0 0 0,-1 1 0 0 0,1 0 0 0 0,0 0 1 0 0,-6 1-1 0 0,-45 7 4902 0 0,43-5-5328 0 0,-19 5 570 0 0,0 1 0 0 0,0 2 1 0 0,-34 17-1 0 0,29-12 73 0 0,26-12-565 0 0,1 2-1 0 0,-1-1 0 0 0,1 2 1 0 0,-13 10-1 0 0,22-17-302 0 0,2 2 63 0 0,0-1-1 0 0,0 1 0 0 0,0-1 1 0 0,0 0-1 0 0,0 1 1 0 0,0-1-1 0 0,0 0 0 0 0,1 0 1 0 0,-1 0-1 0 0,0 0 0 0 0,1 0 1 0 0,-1 0-1 0 0,1 0 1 0 0,-1 0-1 0 0,4 0 0 0 0,-2 1 40 0 0,21 9 140 0 0,31 12-1 0 0,-37-17-166 0 0,0 1-1 0 0,0 1 0 0 0,31 19 0 0 0,-45-24-15 0 0,0 0-1 0 0,-1 1 0 0 0,1-1 1 0 0,-1 1-1 0 0,0-1 1 0 0,1 1-1 0 0,-2 0 0 0 0,1 0 1 0 0,0 1-1 0 0,-1-1 0 0 0,0 0 1 0 0,0 1-1 0 0,0 0 1 0 0,-1-1-1 0 0,1 1 0 0 0,-1 0 1 0 0,1 8-1 0 0,-2-6 103 0 0,1 0 0 0 0,-1-1 0 0 0,-1 1 0 0 0,1 0-1 0 0,-1 0 1 0 0,0 0 0 0 0,-1-1 0 0 0,0 1 0 0 0,0 0 0 0 0,0-1 0 0 0,-6 10 0 0 0,8-15-101 0 0,0 0 1 0 0,0 0 0 0 0,-1 0 0 0 0,1-1 0 0 0,-1 1 0 0 0,1 0-1 0 0,0-1 1 0 0,-1 1 0 0 0,0 0 0 0 0,1-1 0 0 0,-1 1 0 0 0,1 0-1 0 0,-1-1 1 0 0,0 1 0 0 0,1-1 0 0 0,-1 1 0 0 0,0-1 0 0 0,0 0-1 0 0,1 1 1 0 0,-1-1 0 0 0,0 0 0 0 0,0 1 0 0 0,0-1 0 0 0,1 0-1 0 0,-1 0 1 0 0,0 0 0 0 0,0 0 0 0 0,0 0 0 0 0,0 0 0 0 0,1 0-1 0 0,-1 0 1 0 0,0 0 0 0 0,0 0 0 0 0,0 0 0 0 0,0 0 0 0 0,1-1-1 0 0,-1 1 1 0 0,0 0 0 0 0,0-1 0 0 0,1 1 0 0 0,-1 0 0 0 0,0-1-1 0 0,0 1 1 0 0,1-1 0 0 0,-2 0 0 0 0,-1-2 12 0 0,0 1 0 0 0,1-1 0 0 0,-1 0 0 0 0,0 0 0 0 0,1 0 0 0 0,0-1 0 0 0,-4-6 0 0 0,2 1 15 0 0,0-1 0 0 0,1 0-1 0 0,0 0 1 0 0,1 0 0 0 0,0-1-1 0 0,1 1 1 0 0,0-1 0 0 0,0 1-1 0 0,1-1 1 0 0,0 1 0 0 0,3-14-1 0 0,0 6 21 0 0,0 1-1 0 0,2 0 0 0 0,0 0 1 0 0,1 1-1 0 0,0-1 1 0 0,9-15-1 0 0,-11 26-355 0 0,0 0 0 0 0,0-1 0 0 0,0 2-1 0 0,0-1 1 0 0,1 0 0 0 0,0 1 0 0 0,1 0-1 0 0,-1 0 1 0 0,1 0 0 0 0,0 1 0 0 0,0 0-1 0 0,0 0 1 0 0,8-4 0 0 0,-4 4-201 0 0,-1 1 1 0 0,1 0-1 0 0,-1 0 0 0 0,1 1 0 0 0,0 0 1 0 0,0 1-1 0 0,0 0 0 0 0,1 1 1 0 0,9 0-1 0 0,3 2-1040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8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0 3680 0 0,'0'0'757'0'0,"-11"10"6607"0"0,-38 25-1179 0 0,2 8-3420 0 0,34-31-2363 0 0,1 1 1 0 0,1 0 0 0 0,1 1 0 0 0,0 1 0 0 0,-9 15-1 0 0,17-27-357 0 0,1 0-1 0 0,-1 0 1 0 0,1 0-1 0 0,-1 1 1 0 0,1-1-1 0 0,0 0 1 0 0,0 1-1 0 0,0-1 1 0 0,1 1-1 0 0,-1 0 1 0 0,1-1-1 0 0,0 1 1 0 0,0-1-1 0 0,0 1 1 0 0,1 4-1 0 0,-1-7-39 0 0,1-1 0 0 0,-1 1 0 0 0,0-1 0 0 0,1 1 0 0 0,-1-1 0 0 0,1 1 0 0 0,-1-1 0 0 0,1 0 0 0 0,0 1 0 0 0,-1-1 0 0 0,1 0 0 0 0,-1 1 0 0 0,1-1 0 0 0,0 0 0 0 0,-1 0 0 0 0,1 0 0 0 0,0 1 0 0 0,-1-1 0 0 0,1 0 0 0 0,0 0 0 0 0,-1 0 0 0 0,1 0 0 0 0,0 0 0 0 0,-1 0-1 0 0,1 0 1 0 0,0-1 0 0 0,17-2 32 0 0,-8-2-103 0 0,1 0-1 0 0,-1-1 1 0 0,0 0-1 0 0,0 0 1 0 0,0-1-1 0 0,10-10 1 0 0,11-8-590 0 0,-8 8-967 0 0,0-1-476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8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28 3224 0 0,'2'-14'561'0'0,"-1"10"3440"0"0,-7-4 1963 0 0,0 7-3898 0 0,4 1-1965 0 0,1 0 0 0 0,0 1 1 0 0,-1 0-1 0 0,1-1 0 0 0,0 1 1 0 0,-1 0-1 0 0,1 0 0 0 0,0-1 1 0 0,0 1-1 0 0,0 0 0 0 0,-2 2 0 0 0,-3 3 282 0 0,0 1 0 0 0,1 0 0 0 0,-1 0-1 0 0,1 0 1 0 0,-8 16 0 0 0,-16 45 744 0 0,19-44-761 0 0,8-19-308 0 0,-12 36 341 0 0,13-38-388 0 0,0 0 0 0 0,1-1-1 0 0,-1 1 1 0 0,1 0 0 0 0,0-1 0 0 0,0 1 0 0 0,0 0 0 0 0,0-1 0 0 0,0 1 0 0 0,1 0 0 0 0,-1-1 0 0 0,1 1 0 0 0,1 3 0 0 0,-1-5-18 0 0,-1 0 0 0 0,1-1 0 0 0,0 1 0 0 0,-1 0 0 0 0,1-1 0 0 0,0 1 0 0 0,-1-1 0 0 0,1 1 0 0 0,0-1 0 0 0,0 1 0 0 0,-1-1 0 0 0,1 0-1 0 0,0 1 1 0 0,0-1 0 0 0,0 0 0 0 0,0 0 0 0 0,0 1 0 0 0,-1-1 0 0 0,1 0 0 0 0,0 0 0 0 0,0 0 0 0 0,0 0 0 0 0,0 0 0 0 0,0 0 0 0 0,0-1 0 0 0,0 1 0 0 0,-1 0-1 0 0,1 0 1 0 0,0-1 0 0 0,0 1 0 0 0,0 0 0 0 0,1-1 0 0 0,27-14-2470 0 0,-15 5 987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38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1 3680 0 0,'-41'73'233'0'0,"-29"32"7969"0"0,20-29-2717 0 0,18-25-4671 0 0,22-35-443 0 0,-12 23 705 0 0,21-36-991 0 0,-1 1 0 0 0,1-1 0 0 0,0 1 0 0 0,0-1 0 0 0,1 1 0 0 0,-1-1 0 0 0,1 1 0 0 0,-1 0 0 0 0,1-1 1 0 0,1 5-1 0 0,-1-7-78 0 0,0-1 1 0 0,0 1 0 0 0,0 0 0 0 0,0-1-1 0 0,0 1 1 0 0,0 0 0 0 0,1-1 0 0 0,-1 1-1 0 0,0-1 1 0 0,0 1 0 0 0,1 0 0 0 0,-1-1-1 0 0,0 1 1 0 0,1-1 0 0 0,-1 1 0 0 0,1-1-1 0 0,-1 1 1 0 0,1-1 0 0 0,-1 1 0 0 0,1-1-1 0 0,-1 1 1 0 0,1-1 0 0 0,-1 0 0 0 0,1 1-1 0 0,1-1 1 0 0,-1 1-3 0 0,1-1-1 0 0,-1 0 1 0 0,0 0 0 0 0,1 0-1 0 0,-1 0 1 0 0,1 0-1 0 0,-1 0 1 0 0,1 0 0 0 0,-1 0-1 0 0,1-1 1 0 0,1 0 0 0 0,4-1-59 0 0,0-1 1 0 0,0-1 0 0 0,10-6 0 0 0,-2 0-320 0 0,-2 0 1 0 0,1-1-1 0 0,-1-1 1 0 0,16-19-1 0 0,41-58-2500 0 0,-28 28 1969 0 0,-40 56 2020 0 0,-6 7-514 0 0,-8 6 501 0 0,5 1-497 0 0,0 1 0 0 0,0 0-1 0 0,0 0 1 0 0,1 0 0 0 0,-7 18 0 0 0,-19 61 1710 0 0,25-67-1578 0 0,4-15-369 0 0,1 1 0 0 0,0 0 1 0 0,0 0-1 0 0,1 0 0 0 0,-1 9 0 0 0,2-16-177 0 0,8-2 17 0 0,-5-1-194 0 0,-1 0-1 0 0,0-1 1 0 0,0 1-1 0 0,1-1 1 0 0,-1 1 0 0 0,-1-1-1 0 0,1 0 1 0 0,0 0-1 0 0,-1 1 1 0 0,2-6 0 0 0,3-3 3 0 0,0-1-491 0 0,0 0 0 0 0,-1-1 1 0 0,5-21-1 0 0,-4 14-1551 0 0,0-2-6575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5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72 176 13824 0 0,'14'-1'629'0'0,"-11"0"-12"0"0,-4 10-274 0 0,0 1 0 0 0,0-1-1 0 0,-4 10 1 0 0,-2 17 1011 0 0,-15 94 80 0 0,-1 0-657 0 0,1 5 2034 0 0,17-113-2129 0 0,4-19-404 0 0,0-5-41 0 0,3-6 199 0 0,7-19-50 0 0,0 0-1 0 0,4-29 1 0 0,6-19-426 0 0,-3 19 41 0 0,-6 19 2 0 0,2 1 1 0 0,26-57-1 0 0,-17 47 36 0 0,-11 25 192 0 0,18-30-1 0 0,-11 23 249 0 0,-10 15-219 0 0,0 1 1 0 0,1 1 0 0 0,15-17-1 0 0,-20 24-385 0 0,4-3 256 0 0,-1 0 0 0 0,1 1 0 0 0,0 0 0 0 0,12-7 0 0 0,-18 12-100 0 0,-1 0 0 0 0,1 1 1 0 0,0-1-1 0 0,0 1 0 0 0,0-1 1 0 0,0 1-1 0 0,0-1 0 0 0,0 1 1 0 0,0 0-1 0 0,0-1 0 0 0,0 1 1 0 0,0 0-1 0 0,1 0 0 0 0,-1 0 0 0 0,0 0 1 0 0,0 0-1 0 0,0 0 0 0 0,0 0 1 0 0,0 0-1 0 0,0 0 0 0 0,0 1 1 0 0,0-1-1 0 0,0 0 0 0 0,0 1 1 0 0,0-1-1 0 0,0 1 0 0 0,0-1 1 0 0,0 1-1 0 0,0-1 0 0 0,0 1 0 0 0,0 0 1 0 0,0-1-1 0 0,-1 1 0 0 0,1 0 1 0 0,0 0-1 0 0,0-1 0 0 0,-1 1 1 0 0,1 0-1 0 0,-1 0 0 0 0,1 0 1 0 0,-1 0-1 0 0,1 0 0 0 0,-1 0 1 0 0,1 0-1 0 0,-1 0 0 0 0,0 0 1 0 0,0 0-1 0 0,1 2 0 0 0,1 4-37 0 0,-1 1 0 0 0,0-1-1 0 0,0 1 1 0 0,-1 0 0 0 0,0-1-1 0 0,0 1 1 0 0,-1-1 0 0 0,-2 14 0 0 0,-1-4-28 0 0,0 0 0 0 0,-12 28 1 0 0,8-28 13 0 0,-1 1 1 0 0,0-2 0 0 0,-1 1-1 0 0,-1-1 1 0 0,0-1-1 0 0,-1 0 1 0 0,-1 0 0 0 0,0-2-1 0 0,-1 1 1 0 0,-16 11-1 0 0,26-22-274 0 0,0 0-1 0 0,0 0 0 0 0,0-1 0 0 0,0 1 0 0 0,-1-1 0 0 0,1 0 0 0 0,-1 0 0 0 0,0 0 0 0 0,1-1 0 0 0,-9 2 1 0 0,4-4-1828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5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16759 0 0,'0'0'1514'0'0,"20"-2"-1041"0"0,-16 1 315 0 0,1 0-1 0 0,-1 1 1 0 0,0-1 0 0 0,1 1-1 0 0,-1 0 1 0 0,9 1 0 0 0,-10 0-707 0 0,-1-1 1 0 0,0 1 0 0 0,0-1-1 0 0,0 1 1 0 0,0 0 0 0 0,1-1 0 0 0,-1 1-1 0 0,0 0 1 0 0,-1 0 0 0 0,1 1 0 0 0,0-1-1 0 0,0 0 1 0 0,0 1 0 0 0,-1-1-1 0 0,3 3 1 0 0,2 4-82 0 0,-4-6 0 0 0,-1-1 0 0 0,0 1 0 0 0,1 0 0 0 0,-1-1 0 0 0,0 1 0 0 0,0 0 0 0 0,0 0 0 0 0,0 0 0 0 0,0 0 0 0 0,-1 0 0 0 0,1 0 0 0 0,0 0 0 0 0,-1 0 0 0 0,0 0 0 0 0,1 0 0 0 0,-1 1 0 0 0,0-1 0 0 0,0 0 0 0 0,-1 4 0 0 0,1 57 1440 0 0,-13-6-1022 0 0,0 5-228 0 0,11-50-177 0 0,0 7 2 0 0,2-18-22 0 0,1 0 1 0 0,-1 0-1 0 0,0-1 0 0 0,0 1 1 0 0,1 0-1 0 0,-1-1 0 0 0,0 1 0 0 0,1 0 1 0 0,-1-1-1 0 0,1 1 0 0 0,-1-1 1 0 0,1 1-1 0 0,-1 0 0 0 0,1-1 0 0 0,-1 1 1 0 0,1-1-1 0 0,-1 0 0 0 0,1 1 0 0 0,0-1 1 0 0,-1 1-1 0 0,1-1 0 0 0,0 0 1 0 0,0 1-1 0 0,7-4-1338 0 0,-5 2 1041 0 0,3-2-340 0 0,18-8-6666 0 0,-8-3-401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08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5 101 6680 0 0,'-5'3'14113'0'0,"11"-3"-13602"0"0,0 1-1 0 0,0 0 1 0 0,-1 1 0 0 0,1-1 0 0 0,-1 1 0 0 0,9 4 0 0 0,10 3 679 0 0,-22-9-1059 0 0,0 1 0 0 0,0-1 0 0 0,0 0 0 0 0,0 0 0 0 0,1 0 0 0 0,-1 0-1 0 0,0-1 1 0 0,0 1 0 0 0,4-2 0 0 0,12-1 571 0 0,29 2-583 0 0,-25 0-39 0 0,0 0 1 0 0,32 5-1 0 0,-28 1-55 0 0,-17-3-18 0 0,-1 0 0 0 0,1-1 0 0 0,11 1 0 0 0,36-4 133 0 0,-1-2-1 0 0,62-13 1 0 0,-21 7-87 0 0,-48 6-53 0 0,78 3 0 0 0,-67 1 0 0 0,43-7 128 0 0,93-3 89 0 0,-140 3-110 0 0,46-4 5 0 0,-44 7-76 0 0,41-1 12 0 0,173-3 16 0 0,-158 5 105 0 0,19-2-218 0 0,-48 0 49 0 0,106-12-8 0 0,-133 11 168 0 0,70 2 0 0 0,-69 2-53 0 0,-31 1-10 0 0,1 1 1 0 0,0 1-1 0 0,32 5 0 0 0,5 4-210 0 0,-39-7 56 0 0,0 2-1 0 0,0 0 0 0 0,28 10 0 0 0,-32-8 64 0 0,-1 0-1 0 0,2-2 1 0 0,27 3-1 0 0,69 1 40 0 0,-83-7-32 0 0,-9 0 17 0 0,144 1 332 0 0,-54-14-304 0 0,19-1 12 0 0,122 11-70 0 0,-131 2 0 0 0,11 4 64 0 0,93-15 132 0 0,-79 11-92 0 0,-62 1-48 0 0,1-3 3 0 0,-24-1 65 0 0,-1 3 0 0 0,76 11 0 0 0,-97-5 50 0 0,1-1-1 0 0,0-3 1 0 0,0-1 0 0 0,48-6 0 0 0,-1-12 221 0 0,-92 16-386 0 0,-1-1 1 0 0,1 1-1 0 0,0 0 1 0 0,0 0-1 0 0,0 0 1 0 0,0-1-1 0 0,0 1 0 0 0,-1 0 1 0 0,1-1-1 0 0,0 1 1 0 0,0-1-1 0 0,0 1 1 0 0,-1-1-1 0 0,1 1 1 0 0,0-1-1 0 0,-1 1 1 0 0,1-1-1 0 0,-1 0 1 0 0,1 0-1 0 0,0 1 1 0 0,-1-1-1 0 0,0 0 0 0 0,1 0 1 0 0,0-1-1 0 0,0 1 4 0 0,-1-1 31 0 0,-2 1-49 0 0,1 1-73 0 0,1-4-221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6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130 121 4144 0 0,'0'0'319'0'0,"-6"15"6302"0"0,-16 67 2025 0 0,-16 40-4697 0 0,-14 53-2933 0 0,49-164-1250 0 0,0-1 0 0 0,1 1 0 0 0,0 0 0 0 0,0 15 0 0 0</inkml:trace>
  <inkml:trace contextRef="#ctx0" brushRef="#br0" timeOffset="1">162 98 6912 0 0,'10'-18'744'0'0,"-8"16"174"0"0,-1 0 0 0 0,1-1 0 0 0,0 1 0 0 0,-1 0 0 0 0,1 0 0 0 0,0 0 1 0 0,1 0-1 0 0,-1 1 0 0 0,4-4 0 0 0,27-12 6121 0 0,-18 10-6525 0 0,-5 1-111 0 0,1 1 0 0 0,0 1 0 0 0,0 0 1 0 0,0 0-1 0 0,1 1 0 0 0,-1 1 0 0 0,22-3 0 0 0,-32 5-500 0 0,0 0 0 0 0,1 0-1 0 0,-1 0 1 0 0,0 0 0 0 0,1 0 0 0 0,-1 1-1 0 0,0-1 1 0 0,1 0 0 0 0,-1 1 0 0 0,0-1-1 0 0,1 1 1 0 0,-1-1 0 0 0,0 1 0 0 0,0-1-1 0 0,0 1 1 0 0,1 0 0 0 0,-1 0 0 0 0,0 0-1 0 0,0 0 1 0 0,0 0 0 0 0,0 0 0 0 0,-1 0-1 0 0,1 0 1 0 0,0 0 0 0 0,0 0-1 0 0,0 0 1 0 0,-1 0 0 0 0,1 1 0 0 0,-1-1-1 0 0,1 0 1 0 0,-1 0 0 0 0,1 1 0 0 0,-1-1-1 0 0,0 0 1 0 0,0 1 0 0 0,0-1 0 0 0,0 0-1 0 0,1 1 1 0 0,-2-1 0 0 0,1 2 0 0 0,0 3-510 0 0,-1 0 0 0 0,0-1 1 0 0,0 1-1 0 0,-1 0 0 0 0,1-1 0 0 0,-1 1 1 0 0,-4 8-1 0 0,-9 12-1128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6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1 137 17503 0 0,'8'-1'276'0'0,"-1"0"-1"0"0,1 0 1 0 0,-1-1-1 0 0,1 0 0 0 0,-1-1 1 0 0,9-3-1 0 0,7-3-283 0 0,117-51 1458 0 0,-59 23 588 0 0,-76 35-2355 0 0,23-9 1861 0 0,-15 9-2939 0 0,-2 4-4297 0 0</inkml:trace>
  <inkml:trace contextRef="#ctx0" brushRef="#br0" timeOffset="1">83 228 11832 0 0,'0'0'520'0'0,"5"-5"120"0"0,2 2-512 0 0,1-2-128 0 0,2 0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7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224 102 2304 0 0,'-2'-7'40'0'0,"1"-16"144"0"0,0 17-1654 0 0,-2-8 13818 0 0,4 13-11864 0 0,4-4 1190 0 0,-5 4-1380 0 0,1-1 0 0 0,-1 1 1 0 0,1 0-1 0 0,-1 0 1 0 0,0 0-1 0 0,0-1 0 0 0,0 1 1 0 0,1 0-1 0 0,-1 0 0 0 0,0 0 1 0 0,0-1-1 0 0,-1 1 1 0 0,1 0-1 0 0,0 0 0 0 0,-1-2 1 0 0,1-2 421 0 0,0 4-597 0 0,0 0 0 0 0,0 0 0 0 0,0 0 0 0 0,-1 0 0 0 0,1 0 0 0 0,0 0 0 0 0,0 0 0 0 0,-1 0-1 0 0,1 1 1 0 0,0-1 0 0 0,-1 0 0 0 0,1 0 0 0 0,-1 0 0 0 0,1 0 0 0 0,-1 1 0 0 0,1-1 0 0 0,-1 0 0 0 0,0 1 0 0 0,1-1 0 0 0,-1 0 0 0 0,0 1 0 0 0,0-1 0 0 0,-1 0 402 0 0,-12 2 441 0 0,9 0-924 0 0,1 1 0 0 0,-1 0 0 0 0,1 1 0 0 0,0-1 0 0 0,0 1 0 0 0,0-1 0 0 0,0 1 0 0 0,0 1 0 0 0,-3 3 0 0 0,-29 33-60 0 0,11-8 180 0 0,1 1-1 0 0,-22 39 0 0 0,42-63-215 0 0,0 0 1 0 0,1 0-1 0 0,0 1 0 0 0,0-1 0 0 0,-1 13 1 0 0,4-22 72 0 0,0 1 0 0 0,0-1 1 0 0,0 0-1 0 0,0 1 0 0 0,0-1 1 0 0,0 1-1 0 0,0-1 0 0 0,0 1 0 0 0,0-1 1 0 0,0 0-1 0 0,0 1 0 0 0,0-1 1 0 0,0 1-1 0 0,0-1 0 0 0,0 1 1 0 0,0-1-1 0 0,1 0 0 0 0,-1 1 1 0 0,0-1-1 0 0,0 0 0 0 0,0 1 1 0 0,1-1-1 0 0,-1 0 0 0 0,0 1 1 0 0,1-1-1 0 0,-1 0 0 0 0,0 1 1 0 0,1-1-1 0 0,-1 0 0 0 0,0 0 1 0 0,1 1-1 0 0,-1-1 0 0 0,0 0 1 0 0,1 0-1 0 0,-1 0 0 0 0,1 1 1 0 0,-1-1-1 0 0,0 0 0 0 0,1 0 1 0 0,-1 0-1 0 0,1 0 0 0 0,-1 0 1 0 0,0 0-1 0 0,1 0 0 0 0,-1 0 1 0 0,1 0-1 0 0,-1 0 0 0 0,1 0 1 0 0,-1 0-1 0 0,0 0 0 0 0,1-1 1 0 0,-1 1-1 0 0,1 0 0 0 0,-1 0 1 0 0,0 0-1 0 0,1 0 0 0 0,0-1 1 0 0,27-13 301 0 0,-24 12-350 0 0,12-8 158 0 0,0 0 1 0 0,-1-1-1 0 0,-1-1 1 0 0,0-1 0 0 0,16-17-1 0 0,13-12-145 0 0,-12 12-59 0 0,-24 22 97 0 0,0 0 1 0 0,1 1-1 0 0,0 0 1 0 0,0 0 0 0 0,19-10-1 0 0,-26 17-11 0 0,-1-1 1 0 0,1 1-1 0 0,0 0 0 0 0,0 0 1 0 0,-1 0-1 0 0,1-1 0 0 0,0 1 1 0 0,-1 0-1 0 0,1 0 0 0 0,0 0 1 0 0,0 0-1 0 0,-1 0 0 0 0,1 1 1 0 0,0-1-1 0 0,-1 0 0 0 0,1 0 1 0 0,0 0-1 0 0,-1 1 0 0 0,1-1 1 0 0,0 0-1 0 0,-1 1 0 0 0,1-1 1 0 0,0 0-1 0 0,-1 1 0 0 0,1-1 1 0 0,-1 1-1 0 0,1-1 0 0 0,-1 1 1 0 0,1-1-1 0 0,-1 1 0 0 0,1-1 0 0 0,-1 1 1 0 0,0 0-1 0 0,1-1 0 0 0,-1 1 1 0 0,0 0-1 0 0,1 1 0 0 0,1 2 13 0 0,-1 0 0 0 0,1 0-1 0 0,-1 0 1 0 0,0 1 0 0 0,1 3-1 0 0,0 15 33 0 0,0 0-1 0 0,-2 0 1 0 0,-3 32 0 0 0,-16 69 137 0 0,0-57-117 0 0,13-52-54 0 0,1 0 1 0 0,1 0-1 0 0,1 0 0 0 0,0 1 0 0 0,-1 17 0 0 0,4-21-19 0 0,0 0 0 0 0,-1 0 0 0 0,-4 19 0 0 0,5-10-558 0 0,0-12-1089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8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14744 0 0,'4'-5'1525'0'0,"-1"2"-1186"0"0,0 0 1 0 0,0 1-1 0 0,1-1 1 0 0,-1 1-1 0 0,1 0 1 0 0,0 0-1 0 0,0 0 1 0 0,4-2-1 0 0,38-10 4965 0 0,-17 6-4870 0 0,48-14 736 0 0,9-4-5088 0 0,-74 20 1115 0 0,-61 45-1839 0 0,32-27 7705 0 0,1 1-1 0 0,-20 19 1 0 0,35-31-2859 0 0,0 0 1 0 0,0 0 0 0 0,0 0-1 0 0,0 1 1 0 0,1-1 0 0 0,-1 0-1 0 0,0 0 1 0 0,0 1 0 0 0,1-1 0 0 0,-2 3-1 0 0,2-3-117 0 0,0-1-1 0 0,0 1 1 0 0,0-1-1 0 0,0 1 1 0 0,0-1-1 0 0,0 1 1 0 0,0-1-1 0 0,0 1 1 0 0,1-1-1 0 0,-1 1 1 0 0,0-1-1 0 0,0 1 1 0 0,0-1-1 0 0,0 1 1 0 0,1-1-1 0 0,-1 1 1 0 0,0-1-1 0 0,1 0 1 0 0,-1 1-1 0 0,0-1 1 0 0,1 1-1 0 0,1 1 42 0 0,0-1 0 0 0,1 0 0 0 0,-1 0 1 0 0,0 0-1 0 0,1 0 0 0 0,-1 0 0 0 0,1 0 0 0 0,-1 0 0 0 0,0-1 0 0 0,1 1 0 0 0,3-1 0 0 0,3 1-14 0 0,1 0-25 0 0,0 0 1 0 0,0 1-1 0 0,0 0 1 0 0,-1 0-1 0 0,1 1 1 0 0,11 5-1 0 0,-20-7-85 0 0,1 0 0 0 0,0 1 0 0 0,-1-1-1 0 0,0 1 1 0 0,1-1 0 0 0,-1 1-1 0 0,0-1 1 0 0,0 1 0 0 0,1-1 0 0 0,-1 1-1 0 0,-1 0 1 0 0,1 0 0 0 0,0 0-1 0 0,0-1 1 0 0,-1 1 0 0 0,1 0 0 0 0,-1 0-1 0 0,1 0 1 0 0,-1 0 0 0 0,0 0 0 0 0,0 0-1 0 0,0 0 1 0 0,0 0 0 0 0,0 0-1 0 0,0 0 1 0 0,-1 0 0 0 0,0 2 0 0 0,-1 7-83 0 0,-1 0 0 0 0,0-1 0 0 0,-7 16 0 0 0,9-24 53 0 0,-5 14-1469 0 0,-2 0 1 0 0,-17 28-1 0 0,9-20-7920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50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15696 0 0,'0'0'2334'0'0,"8"2"-901"0"0,-1-2-1187 0 0,1-1-1 0 0,-1 1 0 0 0,0-1 0 0 0,1-1 0 0 0,-1 1 0 0 0,0-1 0 0 0,12-5 1 0 0,5-1-216 0 0,8-1-76 0 0,52-14-480 0 0,-28 10-3235 0 0,-35 8-2593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58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4 561 2760 0 0,'-3'13'8718'0'0,"3"-17"-8434"0"0,0 1 0 0 0,0 0 0 0 0,0 0-1 0 0,0 0 1 0 0,1 0 0 0 0,0 0-1 0 0,-1 0 1 0 0,1 0 0 0 0,3-5 0 0 0,1-8 262 0 0,3-14 188 0 0,-5 24-474 0 0,-1 0 0 0 0,-1 0 0 0 0,1 0 1 0 0,-1 0-1 0 0,1-13 0 0 0,-5-39 1012 0 0,3 52-328 0 0,-1 0-1 0 0,0 0 1 0 0,-3-10 0 0 0,3 10-408 0 0,-1 0 0 0 0,1 0-1 0 0,-1-11 1 0 0,3 3 96 0 0,0-1-1 0 0,4-18 1 0 0,-2 12 423 0 0,-1-1 0 0 0,0-25 0 0 0,-4 20-801 0 0,1 17-115 0 0,0-1-1 0 0,1 1 1 0 0,2-15-1 0 0,4-7-138 0 0,-2 21 9 0 0,0-4 35 0 0,-3 12-31 0 0,-1 1-9 0 0,0 1 0 0 0,0-1 1 0 0,0 1-1 0 0,0-1 0 0 0,-1 1 1 0 0,1 0-1 0 0,0-1 0 0 0,-1 1 0 0 0,1-1 1 0 0,0 1-1 0 0,-2-3 0 0 0,0 6-45 0 0,0-1-1 0 0,0 1 1 0 0,1-1-1 0 0,-1 1 1 0 0,1 0 0 0 0,-1-1-1 0 0,1 1 1 0 0,-2 3-1 0 0,-3 12-1537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58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16871 0 0,'0'0'1528'0'0,"1"1"-1213"0"0,1 0 0 0 0,-1 0 0 0 0,1-1 0 0 0,-1 1-1 0 0,1 0 1 0 0,0 0 0 0 0,-1-1 0 0 0,4 1 0 0 0,93-29 4376 0 0,-22 4-8280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59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14368 0 0,'0'0'2497'0'0,"8"-2"-361"0"0,-1 0-1620 0 0,0 1 1 0 0,0-1 0 0 0,0-1-1 0 0,11-4 1 0 0,17-6-187 0 0,-2 2-888 0 0,-12 2-2612 0 0,-13 6 666 0 0,12-7-4242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5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5 11976 0 0,'4'-2'580'0'0,"1"1"-1"0"0,-1 1 1 0 0,1-1 0 0 0,-1 0 0 0 0,1 1 0 0 0,-1 0 0 0 0,1 0 0 0 0,-1 1-1 0 0,1-1 1 0 0,0 1 0 0 0,6 2 0 0 0,-10-3-483 0 0,0 0 0 0 0,1 1 0 0 0,-1-1 0 0 0,0 1 0 0 0,0-1 0 0 0,0 1 0 0 0,0 0 0 0 0,1-1 0 0 0,-1 1 0 0 0,0 0 0 0 0,0 0 0 0 0,-1 0-1 0 0,1 0 1 0 0,0 0 0 0 0,0 0 0 0 0,0 0 0 0 0,-1 0 0 0 0,1 0 0 0 0,1 2 0 0 0,-1-1-14 0 0,-1 1-1 0 0,1-1 1 0 0,0 1-1 0 0,-1 0 0 0 0,0-1 1 0 0,1 1-1 0 0,-1 0 1 0 0,0-1-1 0 0,-1 4 1 0 0,0 3 20 0 0,-1 0 0 0 0,0-1 0 0 0,0 1 1 0 0,-6 13-1 0 0,-48 97-70 0 0,50-107 0 0 0,-20 47 109 0 0,24-51 77 0 0,-1-1 0 0 0,1 1 0 0 0,0 0 0 0 0,1 0 0 0 0,-1 15 1 0 0,2-23-189 0 0,0 0 0 0 0,0 1 0 0 0,0-1 0 0 0,0 0 0 0 0,0 1 0 0 0,0-1 0 0 0,0 0 0 0 0,0 1 0 0 0,0-1 0 0 0,0 0 1 0 0,0 0-1 0 0,0 1 0 0 0,0-1 0 0 0,0 0 0 0 0,1 1 0 0 0,-1-1 0 0 0,0 0 0 0 0,0 0 0 0 0,0 1 0 0 0,0-1 0 0 0,1 0 1 0 0,-1 0-1 0 0,0 0 0 0 0,0 1 0 0 0,1-1 0 0 0,-1 0 0 0 0,0 0 0 0 0,0 0 0 0 0,1 0 0 0 0,-1 1 0 0 0,0-1 0 0 0,0 0 0 0 0,1 0 1 0 0,0 0-1 0 0,12-3 579 0 0,12-13-206 0 0,-9 3-856 0 0,19-20-1 0 0,-5 0-7372 0 0,-16 17 452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0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50 3680 0 0,'3'13'392'0'0,"4"25"1664"0"0,-6-21 1914 0 0,-1 24 0 0 0,-5 17 4319 0 0,0-19-5612 0 0,4-34-2614 0 0,-10 62 456 0 0,-2 15-478 0 0,9-28-3517 0 0</inkml:trace>
  <inkml:trace contextRef="#ctx0" brushRef="#br0" timeOffset="1">68 63 9672 0 0,'9'-3'1030'0'0,"16"-7"-601"0"0,-13 5 3090 0 0,22-6 0 0 0,5-3 47 0 0,-25 9-2914 0 0,21-6 0 0 0,-31 10-620 0 0,-1 0 1 0 0,1 0-1 0 0,0 1 1 0 0,-1 0 0 0 0,1 0-1 0 0,0 0 1 0 0,-1 0 0 0 0,1 0-1 0 0,0 1 1 0 0,-1 0-1 0 0,5 1 1 0 0,-7-2-135 0 0,1 1 0 0 0,-1-1 0 0 0,0 1 0 0 0,0 0 0 0 0,0 0 0 0 0,0-1 0 0 0,0 1 0 0 0,1 0 0 0 0,-1 0 0 0 0,-1 0 0 0 0,3 2 0 0 0,2 9-6400 0 0,-5-3-266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16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66 114 2760 0 0,'-4'-21'-7'0'0,"-4"0"3994"0"0,-3-8 4819 0 0,8 19-7504 0 0,-1-11-132 0 0,3 9 6418 0 0,3 51-6721 0 0,-1 24 275 0 0,-4 99-1070 0 0,-13 28 1989 0 0,2-60-1538 0 0,11-108-341 0 0,2-1 0 0 0,1 26 0 0 0,1-14-115 0 0,-1-31-69 0 0,0 0 0 0 0,0 0 0 0 0,1 0 0 0 0,-1 0 0 0 0,1 0 0 0 0,-1 0 0 0 0,1 0 0 0 0,0 0 0 0 0,0 0 0 0 0,0 0 0 0 0,0 0 0 0 0,0-1 0 0 0,0 1 0 0 0,1 0 0 0 0,0 1 0 0 0,0-2-318 0 0,0 0-1 0 0,0 0 0 0 0,0-1 0 0 0,-1 1 0 0 0,1 0 1 0 0,0-1-1 0 0,0 0 0 0 0,0 1 0 0 0,0-1 0 0 0,0 0 1 0 0,0 0-1 0 0,0 0 0 0 0,0 0 0 0 0,2-1 1 0 0,8-1-1618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0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4144 0 0,'0'0'945'0'0,"4"12"9186"0"0,-3-11-9736 0 0,0 0 1 0 0,1 0 0 0 0,-1 0-1 0 0,1 0 1 0 0,-1-1 0 0 0,1 1 0 0 0,-1 0-1 0 0,1-1 1 0 0,-1 0 0 0 0,1 1 0 0 0,0-1-1 0 0,-1 0 1 0 0,1 1 0 0 0,0-1 0 0 0,-1 0-1 0 0,1 0 1 0 0,3-1 0 0 0,32-5-135 0 0,-30 4 100 0 0,57-16 416 0 0,-34 9-1902 0 0,-1 1-4683 0 0,-14 6-1409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0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28 5120 0 0,'0'0'1530'0'0,"-17"-5"3698"0"0,9 6-4678 0 0,0 0 1 0 0,1 0-1 0 0,-1 1 0 0 0,1 0 0 0 0,-1 1 0 0 0,1-1 1 0 0,0 1-1 0 0,-7 5 0 0 0,-19 6 486 0 0,20-9-653 0 0,0 1-1 0 0,1 0 1 0 0,0 0 0 0 0,0 1-1 0 0,0 1 1 0 0,1 0 0 0 0,0 1-1 0 0,0 0 1 0 0,1 1 0 0 0,-11 12-1 0 0,18-18-219 0 0,1 0 0 0 0,0 0 0 0 0,-1 1-1 0 0,1-1 1 0 0,-2 7 0 0 0,4-9-107 0 0,-1 0-1 0 0,1 0 1 0 0,-1-1 0 0 0,1 1 0 0 0,0 0-1 0 0,0 0 1 0 0,0 0 0 0 0,0-1 0 0 0,0 1-1 0 0,0 0 1 0 0,0 0 0 0 0,0 0 0 0 0,1-1-1 0 0,-1 1 1 0 0,1 0 0 0 0,-1-1 0 0 0,2 4-1 0 0,-1-4-28 0 0,0 0-1 0 0,0 0 1 0 0,0-1-1 0 0,0 1 1 0 0,1 0-1 0 0,-1 0 1 0 0,0-1-1 0 0,0 1 1 0 0,0-1-1 0 0,0 1 1 0 0,1-1-1 0 0,-1 0 1 0 0,0 1-1 0 0,1-1 1 0 0,-1 0-1 0 0,0 0 1 0 0,0 0-1 0 0,1 0 1 0 0,-1 0-1 0 0,0 0 1 0 0,1 0-1 0 0,-1 0 1 0 0,0 0-1 0 0,1-1 1 0 0,1 0-1 0 0,5-1 63 0 0,1-1 0 0 0,11-6-1 0 0,-17 8-69 0 0,19-10 46 0 0,0-2 0 0 0,30-22 0 0 0,-3 1-12 0 0,-26 18 4 0 0,0-1 0 0 0,-1-1 1 0 0,29-32-1 0 0,-31 33 201 0 0,-19 17-224 0 0,0-1 1 0 0,-1 1-1 0 0,1 0 0 0 0,0-1 1 0 0,0 1-1 0 0,0-1 1 0 0,-1 1-1 0 0,1 0 0 0 0,0 0 1 0 0,0-1-1 0 0,0 1 1 0 0,0 0-1 0 0,0 0 0 0 0,0 0 1 0 0,0 0-1 0 0,-1 0 1 0 0,1 0-1 0 0,0 0 0 0 0,0 0 1 0 0,0 1-1 0 0,0-1 1 0 0,0 0-1 0 0,0 0 0 0 0,-1 1 1 0 0,1-1-1 0 0,1 1 1 0 0,-1 0-4 0 0,0 0 1 0 0,-1 0 0 0 0,0 0-1 0 0,1 0 1 0 0,-1 0 0 0 0,1 0-1 0 0,-1 0 1 0 0,0-1 0 0 0,0 1-1 0 0,0 0 1 0 0,1 0 0 0 0,-1 0-1 0 0,0 0 1 0 0,0 0 0 0 0,0 0-1 0 0,-1 1 1 0 0,-1 20 242 0 0,1-18-195 0 0,-3 13 86 0 0,0-1-1 0 0,-1 1 1 0 0,-11 23-1 0 0,2-5-40 0 0,-71 157 270 0 0,83-187-384 0 0,-11 19 28 0 0,8-15-136 0 0,0 0 0 0 0,1 0-1 0 0,-5 17 1 0 0,9-25-28 0 0,0 0-1 0 0,-1 0 1 0 0,1 0 0 0 0,0 0-1 0 0,0 0 1 0 0,-1 0-1 0 0,1 0 1 0 0,0 0 0 0 0,-1 0-1 0 0,1-1 1 0 0,-1 1-1 0 0,1 0 1 0 0,-1 0 0 0 0,1 0-1 0 0,-1-1 1 0 0,0 1-1 0 0,1 0 1 0 0,-1-1 0 0 0,0 1-1 0 0,1 0 1 0 0,-1-1-1 0 0,0 1 1 0 0,0-1 0 0 0,-1 1-1 0 0,-1-2-1529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1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13824 0 0,'4'-5'427'0'0,"0"0"0"0"0,0 0 0 0 0,1 1 0 0 0,0 0 0 0 0,0-1 0 0 0,0 2 0 0 0,1-1 0 0 0,-1 1 0 0 0,11-5 0 0 0,8-6 4318 0 0,2 2-3154 0 0,-13 7-960 0 0,-11 4-155 0 0,11-1-493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1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5064 0 0,'-36'25'2401'0'0,"10"-13"14483"0"0,28-11-16722 0 0,-1 0 1 0 0,1-1-1 0 0,0 1 1 0 0,0-1-1 0 0,-1 0 1 0 0,1 0-1 0 0,0 1 1 0 0,0-1-1 0 0,2-1 1 0 0,10 1 376 0 0,0-2 1 0 0,18-3-1 0 0,21-3-430 0 0,-49 7-6 0 0,1 1 0 0 0,0 0 1 0 0,-1 1-1 0 0,1-1 0 0 0,0 1 0 0 0,-1 0 0 0 0,1 0 1 0 0,7 3-1 0 0,-11-4-89 0 0,0 1 0 0 0,0-1 0 0 0,-1 1 0 0 0,1-1 1 0 0,0 1-1 0 0,-1-1 0 0 0,1 1 0 0 0,0 0 0 0 0,-1-1 0 0 0,1 1 1 0 0,-1 0-1 0 0,1-1 0 0 0,-1 1 0 0 0,1 0 0 0 0,-1 0 0 0 0,1-1 1 0 0,-1 1-1 0 0,0 0 0 0 0,0 0 0 0 0,1 0 0 0 0,-1 0 0 0 0,0 0 1 0 0,0-1-1 0 0,0 1 0 0 0,0 0 0 0 0,0 0 0 0 0,0 0 0 0 0,0 0 1 0 0,0 0-1 0 0,0 0 0 0 0,-1 1 0 0 0,0 3 84 0 0,0 0 0 0 0,-1 0-1 0 0,0 0 1 0 0,-3 5 0 0 0,1-1-39 0 0,-4 11-191 0 0,-2-1 1 0 0,0 1-1 0 0,-2-2 0 0 0,0 0 0 0 0,0 0 0 0 0,-2-1 1 0 0,0-1-1 0 0,-1 0 0 0 0,-1-1 0 0 0,0 0 1 0 0,-30 19-1 0 0,45-34 113 0 0,-5 5-421 0 0,-1-1-1 0 0,0 0 1 0 0,-9 4 0 0 0,15-8 222 0 0,-1 1 0 0 0,1-1 1 0 0,0 1-1 0 0,0-1 0 0 0,0 1 1 0 0,-1-1-1 0 0,1 0 0 0 0,0 0 1 0 0,0 0-1 0 0,-1 1 1 0 0,1-1-1 0 0,0 0 0 0 0,0-1 1 0 0,-1 1-1 0 0,1 0 0 0 0,0 0 1 0 0,0 0-1 0 0,-1-1 0 0 0,1 1 1 0 0,0-1-1 0 0,0 1 1 0 0,0-1-1 0 0,0 1 0 0 0,-1-1 1 0 0,1 0-1 0 0,0 1 0 0 0,0-1 1 0 0,-1-1-1 0 0,-2-8-1829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2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 3224 0 0,'-4'-7'12074'0'0,"0"7"-11504"0"0,1 1 1 0 0,0-1-1 0 0,0 1 0 0 0,0-1 0 0 0,0 1 0 0 0,0 0 0 0 0,0 0 1 0 0,0 0-1 0 0,-5 4 0 0 0,2-2-170 0 0,0 1 1 0 0,1 0-1 0 0,-11 10 1 0 0,3 0-237 0 0,1 0 1 0 0,-14 21-1 0 0,6-6 69 0 0,7-12 128 0 0,1 0 0 0 0,0 1 0 0 0,2 0 1 0 0,0 1-1 0 0,-9 23 0 0 0,19-40-376 0 0,-1-1 1 0 0,1 0-1 0 0,0 1 0 0 0,-1-1 1 0 0,1 1-1 0 0,0-1 0 0 0,0 0 0 0 0,-1 1 1 0 0,1-1-1 0 0,0 1 0 0 0,1-1 0 0 0,-1 1 1 0 0,0-1-1 0 0,0 0 0 0 0,1 1 0 0 0,0 2 1 0 0,0-3-174 0 0,-1-1 0 0 0,1 1 0 0 0,0-1 0 0 0,-1 1 0 0 0,1-1 0 0 0,0 1 0 0 0,0-1 0 0 0,-1 0 0 0 0,1 1 0 0 0,0-1 0 0 0,0 0 0 0 0,0 1 0 0 0,-1-1 0 0 0,1 0 0 0 0,0 0 1 0 0,0 0-1 0 0,0 0 0 0 0,0 0 0 0 0,0 0 0 0 0,0 0 0 0 0,-1 0 0 0 0,1 0 0 0 0,0 0 0 0 0,0 0 0 0 0,0-1 0 0 0,1 0 0 0 0,9-2-7318 0 0</inkml:trace>
  <inkml:trace contextRef="#ctx0" brushRef="#br0" timeOffset="1">402 155 4144 0 0,'-4'7'371'0'0,"1"-2"-282"0"0,-1 0 1 0 0,0 0 0 0 0,-1-1-1 0 0,1 1 1 0 0,-1-1 0 0 0,-7 4 0 0 0,-3 5 2651 0 0,-4 4 1711 0 0,-44 38 3893 0 0,3 2-6679 0 0,38-34-1855 0 0,2 0 0 0 0,0 1 0 0 0,-21 37 0 0 0,-35 69 967 0 0,71-122-975 0 0,1 1 1 0 0,-6 15-1 0 0,9-21-168 0 0,0 0-1 0 0,0 0 1 0 0,0 0 0 0 0,1-1-1 0 0,-1 1 1 0 0,1 0 0 0 0,0 0 0 0 0,0 0-1 0 0,0 0 1 0 0,0 0 0 0 0,0 0-1 0 0,2 5 1 0 0,2-3-1257 0 0</inkml:trace>
  <inkml:trace contextRef="#ctx0" brushRef="#br0" timeOffset="2">270 483 17247 0 0,'0'0'396'0'0,"-8"3"528"0"0,1 2-559 0 0,1 0 0 0 0,0 0 0 0 0,0 1 0 0 0,1 0-1 0 0,0 0 1 0 0,0 1 0 0 0,0-1 0 0 0,1 1 0 0 0,0 0-1 0 0,0 0 1 0 0,1 0 0 0 0,0 1 0 0 0,0-1-1 0 0,-2 11 1 0 0,5-17-276 0 0,0-1 0 0 0,-1 1 0 0 0,1 0 0 0 0,0 0 0 0 0,0-1 0 0 0,0 1 0 0 0,0 0 0 0 0,0 0-1 0 0,0-1 1 0 0,0 1 0 0 0,0 0 0 0 0,0 0 0 0 0,0 0 0 0 0,1-1 0 0 0,-1 1 0 0 0,0 0 0 0 0,0-1 0 0 0,1 1 0 0 0,-1 0-1 0 0,0 0 1 0 0,1-1 0 0 0,-1 1 0 0 0,1-1 0 0 0,-1 1 0 0 0,2 0 0 0 0,-2 0-21 0 0,1-1 0 0 0,0 1 0 0 0,0-1-1 0 0,0 0 1 0 0,0 0 0 0 0,0 0 0 0 0,0 0 0 0 0,0 0 0 0 0,0 0 0 0 0,0 0-1 0 0,0 0 1 0 0,1 0 0 0 0,-1 0 0 0 0,0 0 0 0 0,-1 0 0 0 0,3-1 0 0 0,3-1 82 0 0,0-1 0 0 0,0 0 0 0 0,0 0 0 0 0,9-6 0 0 0,-2-2-216 0 0,0 0 1 0 0,-1 0-1 0 0,-1-2 0 0 0,0 1 1 0 0,0-1-1 0 0,-1-1 0 0 0,-1 0 1 0 0,-1 0-1 0 0,0-1 0 0 0,9-22 0 0 0,-8 5-2531 0 0,-7 19 1077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2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18 4144 0 0,'0'0'191'0'0,"-15"-18"10823"0"0,13 19-10614 0 0,0-1 0 0 0,0 0 0 0 0,0 1 0 0 0,0 0 0 0 0,0-1 0 0 0,0 1 1 0 0,0 0-1 0 0,0 0 0 0 0,0 0 0 0 0,1 0 0 0 0,-1 0 0 0 0,0 0 0 0 0,1 0 0 0 0,-1 1 0 0 0,1-1 0 0 0,-1 1 0 0 0,1-1 1 0 0,-1 1-1 0 0,-1 2 0 0 0,-3 6-170 0 0,0 0 0 0 0,-7 16 0 0 0,3-7 474 0 0,6-9-527 0 0,0-1 1 0 0,0 1-1 0 0,0 0 1 0 0,1 0-1 0 0,1 0 1 0 0,0 0-1 0 0,0 1 1 0 0,1-1 0 0 0,0 0-1 0 0,1 1 1 0 0,2 20-1 0 0,-2-29-97 0 0,1 0 0 0 0,-1 1 0 0 0,1-1 0 0 0,0 0 0 0 0,-1 1 0 0 0,1-1 0 0 0,0 0 0 0 0,0 0 0 0 0,1 0-1 0 0,-1 0 1 0 0,0 0 0 0 0,1 0 0 0 0,-1-1 0 0 0,1 1 0 0 0,0 0 0 0 0,0-1 0 0 0,-1 1 0 0 0,1-1 0 0 0,4 3 0 0 0,-4-3-51 0 0,0-1 0 0 0,0 1 1 0 0,0-1-1 0 0,0 0 0 0 0,0 1 1 0 0,0-1-1 0 0,0 0 0 0 0,0 0 1 0 0,0 0-1 0 0,1 0 0 0 0,-1-1 1 0 0,0 1-1 0 0,0-1 0 0 0,0 1 1 0 0,0-1-1 0 0,0 1 0 0 0,0-1 1 0 0,-1 0-1 0 0,1 0 0 0 0,0 0 1 0 0,3-3-1 0 0,0 1 36 0 0,0-1 1 0 0,-1 0-1 0 0,1-1 0 0 0,-1 1 1 0 0,0-1-1 0 0,0 0 0 0 0,0 0 1 0 0,-1 0-1 0 0,6-10 0 0 0,-8 11-195 0 0,1 0 1 0 0,0-1-1 0 0,-1 1 0 0 0,0 0 0 0 0,0-1 0 0 0,0-4 0 0 0,0 6-338 0 0,-1 0 0 0 0,0-1 0 0 0,0 1 0 0 0,-1 0 0 0 0,1 0 0 0 0,-1 0 0 0 0,0 0 0 0 0,1 0 0 0 0,-3-4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3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30 12816 0 0,'-5'12'586'0'0,"4"-10"-15"0"0,-1-3-489 0 0,0 0 0 0 0,1-1 0 0 0,-1 1 0 0 0,1-1 0 0 0,-1 0 0 0 0,1 0 0 0 0,0 1 0 0 0,-1-1 0 0 0,1 0 0 0 0,-1-3 0 0 0,2 4 163 0 0,-1-1-27 0 0,0 1 0 0 0,0 0 0 0 0,0-1 1 0 0,0 1-1 0 0,0 0 0 0 0,0-1 1 0 0,0 1-1 0 0,0 0 0 0 0,0 0 1 0 0,0 0-1 0 0,-1 0 0 0 0,1 0 1 0 0,0 0-1 0 0,-1 0 0 0 0,1 1 1 0 0,-1-1-1 0 0,1 0 0 0 0,-1 1 1 0 0,-1-1-1 0 0,0 1-2 0 0,0-1 0 0 0,1 1 1 0 0,-1 0-1 0 0,1 1 0 0 0,-1-1 0 0 0,1 0 1 0 0,-1 1-1 0 0,1-1 0 0 0,-1 1 0 0 0,1 0 0 0 0,-3 1 1 0 0,-2 1 37 0 0,1 1 0 0 0,-1 0 0 0 0,1 0 0 0 0,0 0 0 0 0,1 0 0 0 0,-1 1 0 0 0,-7 8 0 0 0,1 1 192 0 0,0-1-108 0 0,1 1 1 0 0,-14 22 0 0 0,17-24-339 0 0,-8 16 0 0 0,15-26 0 0 0,1 0 0 0 0,-1 0 0 0 0,0 0 0 0 0,1 0 0 0 0,-1 0 0 0 0,1 0 0 0 0,0 0 0 0 0,0 0 0 0 0,-1 0 0 0 0,2 0 0 0 0,-1 0 0 0 0,0 4 0 0 0,1-5-1 0 0,-1-1 0 0 0,1 1 0 0 0,-1 0 0 0 0,1-1 0 0 0,-1 1 0 0 0,1-1 0 0 0,-1 1 0 0 0,1 0 0 0 0,-1-1 0 0 0,1 1 0 0 0,0-1 0 0 0,-1 0 0 0 0,1 1 0 0 0,0-1-1 0 0,-1 0 1 0 0,1 1 0 0 0,0-1 0 0 0,0 0 0 0 0,-1 0 0 0 0,1 1 0 0 0,0-1 0 0 0,0 0 0 0 0,-1 0 0 0 0,1 0 0 0 0,0 0 0 0 0,0 0 0 0 0,-1 0 0 0 0,1 0 0 0 0,0 0 0 0 0,1-1 0 0 0,24-5-1367 0 0,-9-1-233 0 0,0-1-86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3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1 8288 0 0,'-5'8'176'0'0,"-1"1"-1"0"0,0-1 1 0 0,0 0 0 0 0,-16 13 0 0 0,0 3 218 0 0,-76 99 9314 0 0,-6 6-8098 0 0,88-111-1796 0 0,2 1 0 0 0,0 0-1 0 0,-21 38 1 0 0,27-38-1513 0 0,4-4-4976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3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59 4144 0 0,'-13'14'-1006'0'0,"-23"28"10945"0"0,19-14-2730 0 0,10-7-5281 0 0,6-15-1442 0 0,0-1-1 0 0,0 1 1 0 0,1 0 0 0 0,0-1 0 0 0,0 8-1 0 0,0-12-406 0 0,0 0-1 0 0,0 0 0 0 0,1 0 0 0 0,-1 0 0 0 0,0 0 1 0 0,0-1-1 0 0,1 1 0 0 0,-1 0 0 0 0,0 0 1 0 0,1 0-1 0 0,-1 0 0 0 0,1-1 0 0 0,-1 1 0 0 0,1 0 1 0 0,0-1-1 0 0,-1 1 0 0 0,2 1 0 0 0,-1-2-33 0 0,0 0-1 0 0,0 1 0 0 0,-1-1 0 0 0,1 0 1 0 0,0 0-1 0 0,0 0 0 0 0,0 0 0 0 0,0 0 0 0 0,0 0 1 0 0,0 0-1 0 0,0 0 0 0 0,0 0 0 0 0,-1 0 1 0 0,1 0-1 0 0,0 0 0 0 0,0-1 0 0 0,0 1 1 0 0,0 0-1 0 0,0-1 0 0 0,-1 1 0 0 0,1-1 1 0 0,1 0-1 0 0,13-8 2 0 0,-1-1 0 0 0,0-1 0 0 0,0 0 1 0 0,-1-1-1 0 0,14-17 0 0 0,-20 21-89 0 0,-1-1-1 0 0,-1 0 1 0 0,0 0 0 0 0,0 0-1 0 0,-1-1 1 0 0,5-14 0 0 0,-2 5-776 0 0,-1-7-2859 0 0,-3 14-4777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2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38 3680 0 0,'0'0'284'0'0,"0"-13"203"0"0,3-12 14633 0 0,-2 26-14989 0 0,-1 0 0 0 0,1-1 0 0 0,-1 1 0 0 0,0 0 0 0 0,1-1-1 0 0,-1 1 1 0 0,0 0 0 0 0,0 0 0 0 0,1-1 0 0 0,-1 1 0 0 0,0 0-1 0 0,0 0 1 0 0,0-1 0 0 0,0 1 0 0 0,0 0 0 0 0,0 0 0 0 0,0 1 0 0 0,-1-1 61 0 0,-17 217 2486 0 0,5-108-2232 0 0,8-72-311 0 0,2-19-254 0 0,0 26 1 0 0,5-58-2296 0 0,-1 1 966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17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1 142 2760 0 0,'0'-1'12'0'0,"1"1"1"0"0,-1-1-1 0 0,1 1 1 0 0,-1-1-1 0 0,0 0 1 0 0,1 1-1 0 0,-1-1 1 0 0,1 0-1 0 0,-1 1 1 0 0,0-1-1 0 0,0 0 1 0 0,1 1-1 0 0,-1-1 1 0 0,0 0-1 0 0,0 0 1 0 0,0 1-1 0 0,0-1 1 0 0,0 0-1 0 0,0 0 1 0 0,0 1-1 0 0,0-1 1 0 0,0 0-1 0 0,0 1 1 0 0,0-1-1 0 0,0 0 1 0 0,-1 0-1 0 0,1 0 1 0 0,-2-5 285 0 0,4-24 10106 0 0,-2 27-10059 0 0,0 0 1 0 0,0 0-1 0 0,0 0 1 0 0,0 0 0 0 0,0 0-1 0 0,0 0 1 0 0,1 0 0 0 0,0 0-1 0 0,0 0 1 0 0,-1 0 0 0 0,2 0-1 0 0,-1 0 1 0 0,0 0-1 0 0,1 1 1 0 0,-1-1 0 0 0,1 0-1 0 0,0 1 1 0 0,-1-1 0 0 0,1 1-1 0 0,0 0 1 0 0,1 0-1 0 0,-1 0 1 0 0,0 0 0 0 0,1 0-1 0 0,3-2 1 0 0,-3 2-146 0 0,0 0 1 0 0,1 0-1 0 0,-1 1 1 0 0,0-1-1 0 0,1 1 1 0 0,0 0-1 0 0,-1 0 1 0 0,1 0-1 0 0,0 0 0 0 0,-1 1 1 0 0,1-1-1 0 0,0 1 1 0 0,0 0-1 0 0,0 0 1 0 0,-1 0-1 0 0,1 1 0 0 0,0 0 1 0 0,-1-1-1 0 0,1 1 1 0 0,5 2-1 0 0,-6-1-173 0 0,0-1 0 0 0,-1 0 0 0 0,1 1 0 0 0,-1-1 0 0 0,1 1 0 0 0,-1 0 0 0 0,0 0 0 0 0,0 0 0 0 0,0 0 0 0 0,0 0 0 0 0,0 1 0 0 0,0-1 0 0 0,-1 0 0 0 0,1 1 0 0 0,1 3 0 0 0,-1-1-5 0 0,0 0 0 0 0,-1 1 0 0 0,0-1 0 0 0,0 0 0 0 0,0 1 0 0 0,-1-1 0 0 0,0 9 0 0 0,-1 5 48 0 0,-2-1 0 0 0,0 1-1 0 0,-1 0 1 0 0,-1-1 0 0 0,-15 36 0 0 0,10-31-109 0 0,5-12-32 0 0,1 1 1 0 0,-4 12-1 0 0,-2 8 33 0 0,7-26 104 0 0,1 0 0 0 0,0 0 0 0 0,0 0 0 0 0,1 0 0 0 0,0 0 0 0 0,0 1 0 0 0,0-1 0 0 0,1 0 0 0 0,1 12-1 0 0,-1 7 105 0 0,-1-22-153 0 0,1-1 1 0 0,0 1-1 0 0,-1-1 0 0 0,1 1 0 0 0,0-1 0 0 0,0 0 0 0 0,1 1 0 0 0,-1-1 0 0 0,1 1 0 0 0,-1-1 0 0 0,1 0 0 0 0,0 1 0 0 0,-1-1 0 0 0,1 0 1 0 0,0 0-1 0 0,1 1 0 0 0,0 1 0 0 0,2-1 37 0 0,0 0 0 0 0,0 0 0 0 0,0-1 0 0 0,0 1 0 0 0,0-1 0 0 0,0 0 0 0 0,1 0 0 0 0,-1 0 0 0 0,1-1 0 0 0,-1 1 0 0 0,7 0 0 0 0,5 0 71 0 0,32 1 0 0 0,-15-2-114 0 0,-12 0-104 0 0,1 0-600 0 0,0 1 1 0 0,0 1-1 0 0,-1 0 1 0 0,41 13-1 0 0,-43-7-495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3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68 144 4144 0 0,'0'0'191'0'0,"8"-9"594"0"0,29-13 9390 0 0,1 0-4067 0 0,43-19-2514 0 0,-58 31-4043 0 0,1 1 1 0 0,0 1-1 0 0,1 1 0 0 0,49-8 1 0 0,-62 15-1667 0 0,-3 2-5412 0 0</inkml:trace>
  <inkml:trace contextRef="#ctx0" brushRef="#br0" timeOffset="1">0 447 17279 0 0,'0'0'1566'0'0,"2"-1"-1290"0"0,-2 1-283 0 0,41-15 1797 0 0,66-35 0 0 0,-78 35-1548 0 0,0 0 0 0 0,62-19 1 0 0,-84 32-771 0 0,-1 0 0 0 0,1 1 0 0 0,0 0 1 0 0,13-1-1 0 0,-13 5-967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3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12 423 7832 0 0,'-8'8'832'0'0,"5"0"4272"0"0,11-3-2249 0 0,3-3 25 0 0,4-4-2048 0 0,-1-3-416 0 0,2 0-72 0 0,7-6-24 0 0,5-1-16 0 0,0-1-8 0 0,4-1 0 0 0,-1-1 0 0 0,0-3-1512 0 0,-3-3-312 0 0</inkml:trace>
  <inkml:trace contextRef="#ctx0" brushRef="#br0" timeOffset="1">555 23 11520 0 0,'19'-8'1648'0'0,"24"-6"8207"0"0,-43 14-9777 0 0,1 0-1 0 0,-1 0 0 0 0,1 0 0 0 0,-1 0 0 0 0,1 0 1 0 0,-1 0-1 0 0,1 0 0 0 0,-1 0 0 0 0,1 0 1 0 0,-1 1-1 0 0,1-1 0 0 0,-1 0 0 0 0,1 0 1 0 0,-1 1-1 0 0,0-1 0 0 0,1 0 0 0 0,-1 0 1 0 0,1 1-1 0 0,-1-1 0 0 0,0 1 0 0 0,1-1 0 0 0,-1 0 1 0 0,0 1-1 0 0,1-1 0 0 0,-1 1 0 0 0,1 0 1 0 0,4 12 123 0 0,-4-5-166 0 0,-1 0-1 0 0,0 1 1 0 0,-1-1 0 0 0,0 0 0 0 0,0 1-1 0 0,-3 7 1 0 0,-3 28 17 0 0,7-34-54 0 0,-1 1 0 0 0,2 0 1 0 0,-1-1-1 0 0,5 20 0 0 0,-4-26 24 0 0,1 1 0 0 0,-1 0 0 0 0,1-1 0 0 0,0 1 0 0 0,0-1-1 0 0,1 1 1 0 0,-1-1 0 0 0,1 0 0 0 0,0 0 0 0 0,0 0 0 0 0,1-1 0 0 0,5 6 0 0 0,-6-7 25 0 0,0 1 1 0 0,0-1 0 0 0,0 0 0 0 0,1 0 0 0 0,-1-1 0 0 0,1 1 0 0 0,-1-1 0 0 0,1 0 0 0 0,0 1 0 0 0,-1-2-1 0 0,1 1 1 0 0,0 0 0 0 0,0-1 0 0 0,0 0 0 0 0,0 0 0 0 0,-1 0 0 0 0,1 0 0 0 0,7-2 0 0 0,4-1 84 0 0,0-1 0 0 0,-1-1 0 0 0,21-9 0 0 0,-18 7-124 0 0,62-30-1966 0 0,-54 26 812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4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28 15200 0 0,'-2'5'1623'0'0,"11"0"-1623"0"0,2 0 984 0 0,3-2 136 0 0,0-1 32 0 0,6-4 8 0 0,-1-1-576 0 0,4-2-112 0 0,-4 0-24 0 0,1 0-8 0 0,0 0-656 0 0,-3 0-128 0 0,-3 0-24 0 0,3 0-5615 0 0,-3-2-1129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44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0 8752 0 0,'-29'26'810'0'0,"-2"1"2804"0"0,16-7 3220 0 0,14-19-6669 0 0,1-1-1 0 0,-1 1 1 0 0,1 0 0 0 0,0-1-1 0 0,-1 1 1 0 0,1 0-1 0 0,0 0 1 0 0,0-1 0 0 0,0 1-1 0 0,-1 0 1 0 0,1 0 0 0 0,0-1-1 0 0,0 1 1 0 0,0 0-1 0 0,0 0 1 0 0,0 0 0 0 0,1-1-1 0 0,-1 1 1 0 0,0 0-1 0 0,0 0 1 0 0,0-1 0 0 0,1 1-1 0 0,-1 0 1 0 0,0 0 0 0 0,1-1-1 0 0,0 2 1 0 0,0-1-40 0 0,0 0 0 0 0,0 0-1 0 0,1 0 1 0 0,-1 0 0 0 0,1 0 0 0 0,-1 0 0 0 0,1 0 0 0 0,-1 0 0 0 0,1-1 0 0 0,-1 1 0 0 0,4 0-1 0 0,3 1 64 0 0,1-1-1 0 0,0 1 0 0 0,14-1 0 0 0,16-6 340 0 0,-29 3-396 0 0,1 1-1 0 0,12-1 0 0 0,-20 2-104 0 0,0 0 0 0 0,0 1 0 0 0,0-1 0 0 0,0 0 1 0 0,0 1-1 0 0,0 0 0 0 0,0 0 0 0 0,0 0 0 0 0,0 0 0 0 0,0 0 0 0 0,0 1 0 0 0,2 1 0 0 0,-3-2-20 0 0,-1 1-1 0 0,1 0 1 0 0,-1-1 0 0 0,1 1-1 0 0,-1 0 1 0 0,0 0-1 0 0,0 0 1 0 0,1 0-1 0 0,-1 0 1 0 0,-1 0 0 0 0,1 0-1 0 0,0 0 1 0 0,0 0-1 0 0,-1 1 1 0 0,0-1 0 0 0,1 0-1 0 0,-1 0 1 0 0,0 0-1 0 0,0 1 1 0 0,0-1 0 0 0,0 0-1 0 0,0 0 1 0 0,-1 1-1 0 0,0 3 1 0 0,-2 6 26 0 0,-1 1 0 0 0,0-1 0 0 0,-6 13 0 0 0,7-17-28 0 0,-12 22-957 0 0,0 0 0 0 0,-2-1-1 0 0,-30 38 1 0 0,28-40-7921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4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 5 3224 0 0,'-1'-1'64'0'0,"0"1"0"0"0,1-1 0 0 0,-1 1 0 0 0,0 0 0 0 0,0-1 0 0 0,0 1 0 0 0,0 0 0 0 0,1 0 0 0 0,-1-1 0 0 0,0 1 0 0 0,0 0 0 0 0,0 0 0 0 0,0 0 0 0 0,0 0 0 0 0,0 0 0 0 0,1 0 0 0 0,-1 0 0 0 0,0 0 0 0 0,0 1 0 0 0,0-1 0 0 0,0 0 0 0 0,0 0 0 0 0,-1 1 0 0 0,-21 8 8778 0 0,-12 6-2718 0 0,24-11-5438 0 0,0 1 0 0 0,-16 9-1 0 0,13-6-207 0 0,1 2-1 0 0,0 0 0 0 0,1 0 1 0 0,0 1-1 0 0,-16 21 0 0 0,20-23-132 0 0,2 0 0 0 0,-1 1-1 0 0,-7 16 1 0 0,14-26-338 0 0,0 0 0 0 0,0 0-1 0 0,-1 0 1 0 0,1 0 0 0 0,0 0 0 0 0,0 0 0 0 0,0 0 0 0 0,0 0 0 0 0,0 0 0 0 0,0 1-1 0 0,0-1 1 0 0,0 0 0 0 0,0 0 0 0 0,0 0 0 0 0,0 0 0 0 0,0 0 0 0 0,0 0 0 0 0,0 1-1 0 0,0-1 1 0 0,0 0 0 0 0,0 0 0 0 0,0 0 0 0 0,0 0 0 0 0,0 0 0 0 0,0 0 0 0 0,0 0-1 0 0,0 1 1 0 0,0-1 0 0 0,0 0 0 0 0,0 0 0 0 0,0 0 0 0 0,0 0 0 0 0,0 0-1 0 0,0 0 1 0 0,0 0 0 0 0,0 1 0 0 0,0-1 0 0 0,0 0 0 0 0,1 0 0 0 0,-1 0 0 0 0,0 0-1 0 0,0 0 1 0 0,0 0 0 0 0,0 0 0 0 0,0 0 0 0 0,0 0 0 0 0,0 0 0 0 0,0 0 0 0 0,1 1-1 0 0,-1-1 1 0 0,0 0 0 0 0,9-2 49 0 0,13-9-77 0 0,-14 5-299 0 0,44-32-828 0 0,-21 9-6159 0 0,-16 10-296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4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413 0 13360 0 0,'-20'20'1741'0'0,"1"1"0"0"0,1 0 1 0 0,-24 39-1 0 0,23-33-352 0 0,-19 26-844 0 0,-99 146 1558 0 0,98-137-3331 0 0,-39 85 0 0 0,75-136-4206 0 0,5-1-1662 0 0</inkml:trace>
  <inkml:trace contextRef="#ctx0" brushRef="#br0" timeOffset="1">400 388 17503 0 0,'-10'5'381'0'0,"0"0"0"0"0,1 0-1 0 0,0 0 1 0 0,0 1-1 0 0,0 1 1 0 0,1 0 0 0 0,0 0-1 0 0,0 0 1 0 0,0 1-1 0 0,1 0 1 0 0,1 1 0 0 0,-1-1-1 0 0,1 1 1 0 0,1 0-1 0 0,0 1 1 0 0,0 0 0 0 0,1-1-1 0 0,0 2 1 0 0,0-1-1 0 0,1 0 1 0 0,-2 18 0 0 0,4-26-343 0 0,1 0 0 0 0,0-1 0 0 0,0 1 0 0 0,0 0 1 0 0,0-1-1 0 0,0 1 0 0 0,0 0 0 0 0,0-1 0 0 0,1 1 1 0 0,-1 0-1 0 0,1-1 0 0 0,-1 1 0 0 0,1 0 0 0 0,0-1 0 0 0,-1 1 1 0 0,1-1-1 0 0,0 1 0 0 0,0-1 0 0 0,0 0 0 0 0,0 1 1 0 0,0-1-1 0 0,0 0 0 0 0,1 0 0 0 0,-1 0 0 0 0,0 0 1 0 0,2 1-1 0 0,0-1 8 0 0,-1 0 0 0 0,0 0 0 0 0,1 0 0 0 0,-1 0 0 0 0,1-1 0 0 0,-1 0 0 0 0,1 1 0 0 0,-1-1 0 0 0,1 0-1 0 0,-1 0 1 0 0,1 0 0 0 0,-1-1 0 0 0,1 1 0 0 0,-1 0 0 0 0,0-1 0 0 0,1 0 0 0 0,2-1 0 0 0,4-1-210 0 0,-1-1 0 0 0,0 0-1 0 0,0-1 1 0 0,0 0 0 0 0,0 0-1 0 0,-1-1 1 0 0,0 0 0 0 0,0 0-1 0 0,7-9 1 0 0,-5 4-555 0 0,-1 0 1 0 0,0-1-1 0 0,0 1 0 0 0,-1-1 0 0 0,7-19 0 0 0,-6 16-7316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5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66 3680 0 0,'-26'22'17863'0'0,"41"-31"-15608"0"0,100-42 981 0 0,-90 41-4301 0 0,33-7 1 0 0,-57 17 221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9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1 12464 0 0,'0'0'1686'0'0,"-16"7"-87"0"0,-2 1-325 0 0,1 0 1 0 0,-1 1 0 0 0,-23 16-1 0 0,30-16-1057 0 0,2-1 0 0 0,-1 2-1 0 0,1-1 1 0 0,1 1-1 0 0,-1 0 1 0 0,2 1 0 0 0,0 0-1 0 0,0 0 1 0 0,1 1-1 0 0,-7 17 1 0 0,12-28-186 0 0,0 1 1 0 0,1 0-1 0 0,-1-1 1 0 0,1 1-1 0 0,-1 0 1 0 0,1 0-1 0 0,0 0 0 0 0,-1 0 1 0 0,1 0-1 0 0,0-1 1 0 0,0 1-1 0 0,1 0 1 0 0,-1 0-1 0 0,0 0 1 0 0,0 0-1 0 0,1 0 0 0 0,0-1 1 0 0,-1 1-1 0 0,2 2 1 0 0,-1-2-6 0 0,1 0 1 0 0,0 0 0 0 0,0 0 0 0 0,0 0 0 0 0,0 0 0 0 0,1-1-1 0 0,-1 1 1 0 0,0-1 0 0 0,1 1 0 0 0,-1-1 0 0 0,1 0-1 0 0,3 1 1 0 0,6 2 53 0 0,0 0 0 0 0,15 2 0 0 0,-16-4 8 0 0,0 0 0 0 0,-1 1 0 0 0,19 7 0 0 0,-21-6-49 0 0,0 0-1 0 0,0 0 1 0 0,0 1 0 0 0,-1 0-1 0 0,14 13 1 0 0,-18-15-25 0 0,0 0 1 0 0,0 0 0 0 0,0 1-1 0 0,-1 0 1 0 0,0 0-1 0 0,1-1 1 0 0,-1 1 0 0 0,-1 0-1 0 0,1 1 1 0 0,-1-1-1 0 0,1 0 1 0 0,-1 0 0 0 0,0 1-1 0 0,0 6 1 0 0,-1-3 23 0 0,1 0 1 0 0,-2 0-1 0 0,1-1 1 0 0,-1 1-1 0 0,0 0 0 0 0,-1 0 1 0 0,0 0-1 0 0,0-1 1 0 0,0 1-1 0 0,-1-1 1 0 0,-1 0-1 0 0,1 0 0 0 0,-1 0 1 0 0,0 0-1 0 0,0-1 1 0 0,-6 7-1 0 0,9-12 8 0 0,0 0 0 0 0,0 0-1 0 0,0 0 1 0 0,0 0-1 0 0,0 0 1 0 0,0 0 0 0 0,0 0-1 0 0,0-1 1 0 0,0 1 0 0 0,-1 0-1 0 0,1-1 1 0 0,0 1 0 0 0,0-1-1 0 0,-1 1 1 0 0,1-1 0 0 0,0 0-1 0 0,-1 0 1 0 0,1 1 0 0 0,0-1-1 0 0,-1 0 1 0 0,1 0 0 0 0,-3-1-1 0 0,2 1-3 0 0,1-1 0 0 0,-1 0 0 0 0,0 0 0 0 0,0 0 0 0 0,0 0 0 0 0,1 0 0 0 0,-1 0 0 0 0,0 0 0 0 0,1-1 0 0 0,-1 1 0 0 0,1 0 0 0 0,0-1 0 0 0,-2-2 0 0 0,-2-3-15 0 0,0-1 0 0 0,1 1 0 0 0,0-1 0 0 0,0 0 0 0 0,-4-16 0 0 0,5 13 3 0 0,1 0 1 0 0,0-1-1 0 0,1 1 0 0 0,1-1 1 0 0,0 1-1 0 0,0-1 0 0 0,1 1 1 0 0,0-1-1 0 0,4-10 0 0 0,1-4-126 0 0,1 0-1 0 0,21-44 0 0 0,-24 60 97 0 0,1 0-1 0 0,0 1 0 0 0,1 0 0 0 0,0 0 0 0 0,1 0 0 0 0,11-11 0 0 0,-11 13-937 0 0,0 1 0 0 0,1 0 1 0 0,-1 1-1 0 0,14-8 0 0 0,-2 4-7547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9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14280 0 0,'0'0'2718'0'0,"4"-5"-19"0"0,1 1-1936 0 0,-1 1 0 0 0,1 0 0 0 0,0 0 0 0 0,9-3 1 0 0,6-4 920 0 0,47-27-696 0 0,-63 35-953 0 0,0 0 0 0 0,0 1 1 0 0,0-1-1 0 0,1 1 1 0 0,-1 0-1 0 0,0 0 0 0 0,1 0 1 0 0,-1 0-1 0 0,8 1 1 0 0,-10 0-1205 0 0,0 0-1 0 0,1 0 1 0 0,-1 1 0 0 0,0-1 0 0 0,0 1 0 0 0,0 0 0 0 0,4 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09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50 13448 0 0,'-11'-27'1456'0'0,"8"15"1841"0"0,1 3-1232 0 0,2 9-2012 0 0,0 1 0 0 0,0-1 1 0 0,0 0-1 0 0,0 0 0 0 0,-1 0 1 0 0,1 0-1 0 0,0 0 0 0 0,0 0 1 0 0,0 0-1 0 0,0 0 0 0 0,0 0 0 0 0,0 0 1 0 0,-1 1-1 0 0,1-1 0 0 0,0 0 1 0 0,0 0-1 0 0,0 0 0 0 0,0 0 1 0 0,0 0-1 0 0,0 0 0 0 0,-1 0 1 0 0,1 0-1 0 0,0 0 0 0 0,0 0 1 0 0,0 0-1 0 0,0 0 0 0 0,0 0 1 0 0,-1 0-1 0 0,1 0 0 0 0,0 0 0 0 0,0 0 1 0 0,0-1-1 0 0,0 1 0 0 0,0 0 1 0 0,0 0-1 0 0,-1 0 0 0 0,1 0 1 0 0,0 0-1 0 0,0 0 0 0 0,0 0 1 0 0,0 0-1 0 0,0 0 0 0 0,0 0 1 0 0,0-1-1 0 0,0 1 0 0 0,-1 0 1 0 0,1 0-1 0 0,0 0 0 0 0,0 0 0 0 0,0 0 1 0 0,0 0-1 0 0,0-1 0 0 0,0 1 1 0 0,0 0-1 0 0,0 0 0 0 0,0 0 1 0 0,0-1-1 0 0,-4 6 190 0 0,0 1 1 0 0,1-1-1 0 0,-5 9 0 0 0,-4 6 264 0 0,11-16-434 0 0,-1-1 0 0 0,1 1 0 0 0,-1-1 0 0 0,1 1 0 0 0,0 0 0 0 0,1-1 0 0 0,-1 1 0 0 0,0 5-1 0 0,-4 18 119 0 0,-2 6-8 0 0,7-31-147 0 0,-1 1 0 0 0,1-1 0 0 0,0 0 0 0 0,0 1 0 0 0,1-1 0 0 0,-1 0 0 0 0,0 1 0 0 0,1-1 0 0 0,-1 0 0 0 0,1 0 1 0 0,0 1-1 0 0,1 1 0 0 0,-2-3 98 0 0,0-1-122 0 0,0 1 0 0 0,0-1-1 0 0,0 0 1 0 0,0 0 0 0 0,1 1 0 0 0,-1-1-1 0 0,0 0 1 0 0,0 1 0 0 0,0-1 0 0 0,0 0-1 0 0,0 1 1 0 0,0-1 0 0 0,1 0-1 0 0,-1 0 1 0 0,0 1 0 0 0,0-1 0 0 0,0 0-1 0 0,1 0 1 0 0,-1 1 0 0 0,0-1 0 0 0,0 0-1 0 0,1 0 1 0 0,-1 0 0 0 0,0 1 0 0 0,0-1-1 0 0,1 0 1 0 0,-1 0 0 0 0,0 0 0 0 0,1 0-1 0 0,12 1 204 0 0,9-7 66 0 0,30-17 146 0 0,-40 17-274 0 0,-1 1 0 0 0,1 0-1 0 0,0 0 1 0 0,0 1 0 0 0,0 1-1 0 0,16-3 1 0 0,-26 6-122 0 0,0 0 0 0 0,0 0 0 0 0,0 0 0 0 0,0 0 0 0 0,0 0-1 0 0,0 0 1 0 0,0 1 0 0 0,1-1 0 0 0,-1 1 0 0 0,0-1 0 0 0,0 1 0 0 0,0 0 0 0 0,-1 0-1 0 0,1 0 1 0 0,0 0 0 0 0,0 0 0 0 0,0 0 0 0 0,2 2 0 0 0,-2 0-6 0 0,0-1 1 0 0,0 1 0 0 0,0-1-1 0 0,-1 1 1 0 0,1 0-1 0 0,-1 0 1 0 0,1 0 0 0 0,-1 0-1 0 0,0 0 1 0 0,0 0-1 0 0,1 3 1 0 0,-1 2 27 0 0,0 0-1 0 0,0 0 1 0 0,-1 0 0 0 0,1 0-1 0 0,-2-1 1 0 0,1 1 0 0 0,-1 0-1 0 0,-4 15 1 0 0,1-9 3 0 0,-1-1 0 0 0,0-1 0 0 0,-1 1 0 0 0,-1-1 0 0 0,0 0 0 0 0,0 0 0 0 0,-1-1 0 0 0,-1 0 0 0 0,-15 16 0 0 0,12-15-38 0 0,-1-2 0 0 0,0 0 0 0 0,0 0 0 0 0,-1-2 0 0 0,0 1 0 0 0,0-2 0 0 0,-1 0 0 0 0,0 0 0 0 0,-1-2 0 0 0,1 0 0 0 0,-1 0 0 0 0,0-2-1 0 0,0 0 1 0 0,-18 1 0 0 0,29-4-181 0 0,0 0-1 0 0,0 0 1 0 0,-1 0-1 0 0,1-1 1 0 0,0 0-1 0 0,-8-2 1 0 0,11 2-208 0 0,0 0 0 0 0,0 0 1 0 0,-1 0-1 0 0,1 0 0 0 0,0 0 1 0 0,0 0-1 0 0,0-1 0 0 0,0 1 0 0 0,-3-3 1 0 0,2-1-1296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2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20 10592 0 0,'-1'-5'548'0'0,"-1"0"86"0"0,2-5 2921 0 0,-4 15 683 0 0,0-2-4203 0 0,-4 16 237 0 0,1 1 1 0 0,1-1-1 0 0,0 1 1 0 0,2 0-1 0 0,-4 33 0 0 0,2-17-167 0 0,-2 16 54 0 0,2 0 0 0 0,2 0-1 0 0,2 1 1 0 0,8 79 0 0 0,-6-128-199 0 0,0 1 0 0 0,1 0 0 0 0,0 0-1 0 0,0-1 1 0 0,1 1 0 0 0,-1 0-1 0 0,1-1 1 0 0,0 1 0 0 0,5 7 0 0 0,-7-12-26 0 0,0 1 0 0 0,1-1 0 0 0,-1 0 1 0 0,0 0-1 0 0,1 1 0 0 0,-1-1 0 0 0,0 0 1 0 0,1 1-1 0 0,-1-1 0 0 0,0 0 0 0 0,1 0 1 0 0,-1 0-1 0 0,0 1 0 0 0,1-1 0 0 0,-1 0 0 0 0,1 0 1 0 0,-1 0-1 0 0,0 0 0 0 0,1 0 0 0 0,-1 0 1 0 0,1 0-1 0 0,-1 0 0 0 0,1 0 0 0 0,-1 0 1 0 0,0 0-1 0 0,1 0 0 0 0,-1 0 0 0 0,1 0 1 0 0,-1 0-1 0 0,0 0 0 0 0,1 0 0 0 0,-1-1 0 0 0,1 1 1 0 0,6-5-1273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1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72 19231 0 0,'-5'-10'1472'0'0,"-2"-3"-848"0"0,-6-11-464 0 0,2-1 4836 0 0,7 34-4774 0 0,2 0 1 0 0,-1 0-1 0 0,1 1 0 0 0,0-1 0 0 0,1 0 1 0 0,0 1-1 0 0,1 14 0 0 0,-2 9-180 0 0,-2 13-63 0 0,-2 9-105 0 0,2 104 0 0 0,4-155-111 0 0,0 0 0 0 0,1 1 0 0 0,0-1 1 0 0,0 0-1 0 0,0 1 0 0 0,0-1 0 0 0,0 0 0 0 0,1 0 0 0 0,0 0 1 0 0,0 0-1 0 0,0 0 0 0 0,3 4 0 0 0,1-4-2623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1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76 19871 0 0,'6'-5'268'0'0,"0"1"0"0"0,1 0 0 0 0,-1 0 0 0 0,1 0 0 0 0,0 1 0 0 0,0 0 0 0 0,11-3 0 0 0,6-3-236 0 0,-8 1 177 0 0,1 2 0 0 0,0 0 0 0 0,0 1 0 0 0,22-3-1 0 0,-35 7-310 0 0,-1 1-1 0 0,0 1 1 0 0,0-1 0 0 0,0 0-1 0 0,0 1 1 0 0,1-1-1 0 0,-1 1 1 0 0,0 0 0 0 0,0 0-1 0 0,0 0 1 0 0,0 1-1 0 0,-1-1 1 0 0,1 1-1 0 0,0-1 1 0 0,-1 1 0 0 0,1 0-1 0 0,-1 0 1 0 0,1 0-1 0 0,-1 1 1 0 0,0-1-1 0 0,3 3 1 0 0,0 6-1233 0 0</inkml:trace>
  <inkml:trace contextRef="#ctx0" brushRef="#br0" timeOffset="1">0 319 12440 0 0,'0'0'1344'0'0,"6"5"-1344"0"0,5-5 0 0 0,6 2 1800 0 0,2-2 335 0 0,4 0 65 0 0,2-2 8 0 0,10-7-1712 0 0,-2 5-344 0 0,-2-4-72 0 0,9 4-6160 0 0,-1-5-1239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2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9 4608 0 0,'-10'-7'475'0'0,"10"7"-249"0"0,-1 0 0 0 0,1 0 0 0 0,-1-1 0 0 0,0 1 1 0 0,1 0-1 0 0,-1 0 0 0 0,0 0 0 0 0,1-1 0 0 0,-1 1 1 0 0,0 0-1 0 0,1 0 0 0 0,-1 0 0 0 0,0 0 1 0 0,1 0-1 0 0,-10 5 8197 0 0,3 6-3855 0 0,4-6-4069 0 0,-1 1 1 0 0,1 0-1 0 0,0 0 0 0 0,0 0 0 0 0,1 0 1 0 0,-3 11-1 0 0,-7 53-204 0 0,-5 132-1 0 0,15-160-294 0 0,0-11 0 0 0,3 51 0 0 0,1-55-414 0 0,-2-13 734 0 0,5 27-1 0 0,4-16-2716 0 0,-8-23 1475 0 0,1 1 0 0 0,-1-1 0 0 0,1 1 0 0 0,0-1 0 0 0,0 1 0 0 0,3 2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2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10592 0 0,'6'-9'1136'0'0,"3"2"452"0"0,0 1 0 0 0,1 0 0 0 0,0 0 0 0 0,0 1 0 0 0,21-7 0 0 0,-11 4-1647 0 0,-5 2 27 0 0,1 1 0 0 0,0 0 1 0 0,0 1-1 0 0,0 1 0 0 0,0 1 1 0 0,0 0-1 0 0,29 1 0 0 0,-28 3-1008 0 0</inkml:trace>
  <inkml:trace contextRef="#ctx0" brushRef="#br0" timeOffset="1">39 240 5064 0 0,'-4'14'13195'0'0,"10"-13"-10895"0"0,4-2-1981 0 0,1 0-1 0 0,0 0 1 0 0,0-1-1 0 0,0 0 0 0 0,-1-1 1 0 0,0 0-1 0 0,12-5 0 0 0,2 0 39 0 0,119-35-2325 0 0,-118 33-5791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5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391 9 11056 0 0,'0'0'852'0'0,"-3"-2"155"0"0,-5-2-184 0 0,6 3-608 0 0,-1 1 0 0 0,1-1 0 0 0,0 1 0 0 0,-1 0 0 0 0,1-1 0 0 0,0 1 0 0 0,-1 0 0 0 0,1 1 0 0 0,0-1 0 0 0,-1 0-1 0 0,-3 2 1 0 0,-25 8 743 0 0,17-3-887 0 0,0 1-1 0 0,0 1 0 0 0,1 0 1 0 0,0 0-1 0 0,0 1 0 0 0,-18 20 1 0 0,16-13-84 0 0,1 1 0 0 0,0 0 0 0 0,1 1 1 0 0,-11 23-1 0 0,5-2-107 0 0,1 0 0 0 0,3 2 0 0 0,1-1 0 0 0,-11 63-1 0 0,17-61 93 0 0,1 0-1 0 0,3 1 0 0 0,1-1 0 0 0,5 67 0 0 0,-1-95 38 0 0,1-1-1 0 0,1 1 0 0 0,0-1 0 0 0,8 23 0 0 0,-9-33 39 0 0,-1 0-1 0 0,1 0 1 0 0,0 0 0 0 0,1 0 0 0 0,-1 0-1 0 0,1-1 1 0 0,-1 1 0 0 0,1-1-1 0 0,0 0 1 0 0,0 1 0 0 0,1-1 0 0 0,-1-1-1 0 0,1 1 1 0 0,0 0 0 0 0,-1-1-1 0 0,1 0 1 0 0,0 0 0 0 0,8 3-1 0 0,-9-4 30 0 0,0-1 0 0 0,0 1-1 0 0,0-1 1 0 0,0 0 0 0 0,0 0-1 0 0,0 0 1 0 0,0 0 0 0 0,0-1-1 0 0,0 1 1 0 0,-1-1 0 0 0,1 1-1 0 0,0-1 1 0 0,0 0 0 0 0,0 0-1 0 0,-1-1 1 0 0,1 1-1 0 0,0 0 1 0 0,-1-1 0 0 0,1 0-1 0 0,-1 1 1 0 0,0-1 0 0 0,0 0-1 0 0,1 0 1 0 0,-1-1 0 0 0,2-2-1 0 0,2-2 215 0 0,-1-1-1 0 0,1 1 0 0 0,-1-1 0 0 0,0-1 1 0 0,-1 1-1 0 0,6-15 0 0 0,-7 12-11 0 0,0 0-1 0 0,0-1 0 0 0,-1 1 0 0 0,0 0 0 0 0,-1-1 1 0 0,0-12-1 0 0,-1 17-118 0 0,-1 0 0 0 0,1 0 0 0 0,-1 1 0 0 0,-1-1 0 0 0,1 0 0 0 0,-1 1 0 0 0,0-1-1 0 0,0 1 1 0 0,-1 0 0 0 0,0 0 0 0 0,-7-11 0 0 0,8 14-107 0 0,0-1 1 0 0,-1 1-1 0 0,0 0 0 0 0,1 0 0 0 0,-1 0 0 0 0,0 0 0 0 0,0 0 1 0 0,-1 1-1 0 0,1-1 0 0 0,-1 1 0 0 0,1 0 0 0 0,-1 0 1 0 0,0 0-1 0 0,0 0 0 0 0,1 1 0 0 0,-1 0 0 0 0,0 0 0 0 0,-1 0 1 0 0,1 0-1 0 0,0 0 0 0 0,-6 1 0 0 0,1 1-43 0 0,0 0 0 0 0,1 1-1 0 0,-1 0 1 0 0,1 0 0 0 0,-16 7-1 0 0,12-5-16 0 0,-8 8-206 0 0,18-10-18 0 0,0-1 1 0 0,0 0-1 0 0,0 1 0 0 0,0-1 1 0 0,0 0-1 0 0,-4 2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6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160 126 13824 0 0,'-42'-57'5055'0'0,"31"37"-4127"0"0,8 15-843 0 0,1 1 1 0 0,-1-1 0 0 0,0 0-1 0 0,0 1 1 0 0,0 0 0 0 0,0 0-1 0 0,-1 0 1 0 0,0 0 0 0 0,-6-5-1 0 0,10 9-76 0 0,-1 0-1 0 0,0 0 0 0 0,1-1 0 0 0,-1 1 0 0 0,0 0 1 0 0,1 0-1 0 0,-1 0 0 0 0,0 0 0 0 0,1 0 0 0 0,-1 0 1 0 0,0 0-1 0 0,0 0 0 0 0,1 0 0 0 0,-1 1 1 0 0,0-1-1 0 0,1 0 0 0 0,-1 0 0 0 0,0 0 0 0 0,1 1 1 0 0,-1-1-1 0 0,1 0 0 0 0,-1 1 0 0 0,0-1 0 0 0,1 1 1 0 0,-1-1-1 0 0,1 1 0 0 0,-1-1 0 0 0,1 1 0 0 0,-1-1 1 0 0,1 1-1 0 0,0-1 0 0 0,-1 1 0 0 0,1 0 0 0 0,-1 0 1 0 0,-13 26 71 0 0,13-25-80 0 0,-5 16-25 0 0,1-1-1 0 0,0 1 0 0 0,-3 36 1 0 0,5-31 27 0 0,0-4-10 0 0,1 0-1 0 0,1 0 1 0 0,1 0-1 0 0,1 0 1 0 0,0 1-1 0 0,6 22 0 0 0,-6-38 18 0 0,0-1 0 0 0,0 0 0 0 0,0 1 0 0 0,0-1 0 0 0,1 0 0 0 0,0 0 0 0 0,0 0 0 0 0,-1 0 0 0 0,6 6 0 0 0,-6-8-3 0 0,0 0 0 0 0,0 0 0 0 0,0 0 0 0 0,1 0 0 0 0,-1 0 0 0 0,0-1 0 0 0,1 1 0 0 0,-1 0 0 0 0,0-1 0 0 0,1 1 0 0 0,-1 0 0 0 0,1-1 0 0 0,-1 0 0 0 0,0 1 0 0 0,1-1 0 0 0,-1 0 0 0 0,1 0 0 0 0,-1 0 0 0 0,1 0 0 0 0,0 0 0 0 0,-1 0 0 0 0,1 0 0 0 0,-1 0 0 0 0,3-1 0 0 0,2-1-8 0 0,0-1-1 0 0,-1 1 1 0 0,1-1-1 0 0,-1 0 0 0 0,0 0 1 0 0,0-1-1 0 0,6-5 1 0 0,29-31-634 0 0,-20 17-86 0 0,-14 16 262 0 0,0-1 0 0 0,0 0 0 0 0,-1 0 0 0 0,0 0 0 0 0,4-11 0 0 0,-3 8-619 0 0,13-21 1 0 0,-10 20 635 0 0,-1 0 1 0 0,11-23 0 0 0,-18 34 561 0 0,1-2 944 0 0,-7 4 985 0 0,2 3-1868 0 0,-1-1 0 0 0,1 0 0 0 0,0 1 0 0 0,0-1 0 0 0,1 1 0 0 0,-1 0 0 0 0,1 0 0 0 0,0 0 0 0 0,-2 4 0 0 0,-4 7 152 0 0,-17 26-21 0 0,2 2-1 0 0,2 1 0 0 0,-16 47 1 0 0,26-57-303 0 0,-16 53-5 0 0,24-73-3 0 0,1-1 0 0 0,0 0 0 0 0,0 1-1 0 0,1 21 1 0 0,2-31-8 0 0,-1 0 0 0 0,1-1 0 0 0,-1 1 0 0 0,1-1-1 0 0,0 1 1 0 0,0 0 0 0 0,1-1 0 0 0,-1 0-1 0 0,1 1 1 0 0,0-1 0 0 0,-1 0 0 0 0,2 0 0 0 0,-1 0-1 0 0,0 0 1 0 0,0 0 0 0 0,1 0 0 0 0,5 3-1 0 0,-6-4-65 0 0,0 0 0 0 0,1-1 0 0 0,-1 1 0 0 0,1-1-1 0 0,-1 0 1 0 0,1 0 0 0 0,0 0 0 0 0,0 0-1 0 0,-1-1 1 0 0,1 1 0 0 0,0-1 0 0 0,0 1 0 0 0,0-1-1 0 0,0 0 1 0 0,-1 0 0 0 0,1 0 0 0 0,0-1-1 0 0,0 1 1 0 0,0-1 0 0 0,0 1 0 0 0,-1-1 0 0 0,1 0-1 0 0,3-1 1 0 0,4-3-462 0 0,1-1 0 0 0,-2 0 1 0 0,1 0-1 0 0,15-13 0 0 0,-21 16 500 0 0,0-1 0 0 0,0 0-1 0 0,0 0 1 0 0,-1 0 0 0 0,1-1 0 0 0,-1 1 0 0 0,0-1 0 0 0,0 0-1 0 0,-1 0 1 0 0,1 0 0 0 0,2-8 0 0 0,-5 12 110 0 0,0 1 1 0 0,0-1 0 0 0,1 0-1 0 0,-1 0 1 0 0,0 1-1 0 0,0-1 1 0 0,0 0-1 0 0,0 0 1 0 0,0 1-1 0 0,0-1 1 0 0,0 0 0 0 0,-1 0-1 0 0,1 1 1 0 0,0-1-1 0 0,0 0 1 0 0,0 0-1 0 0,-1 1 1 0 0,1-1 0 0 0,0 0-1 0 0,-1 1 1 0 0,1-1-1 0 0,-1 0 1 0 0,1 1-1 0 0,-1-1 1 0 0,1 1-1 0 0,-1-1 1 0 0,1 0 0 0 0,-1 1-1 0 0,0 0 1 0 0,1-1-1 0 0,-1 1 1 0 0,0-1-1 0 0,1 1 1 0 0,-1 0 0 0 0,0-1-1 0 0,1 1 1 0 0,-1 0-1 0 0,0 0 1 0 0,0 0-1 0 0,0-1 1 0 0,1 1-1 0 0,-2 0 1 0 0,0 0 17 0 0,0 0-1 0 0,0 0 0 0 0,0 0 1 0 0,0 0-1 0 0,0 0 1 0 0,0 1-1 0 0,0-1 1 0 0,0 0-1 0 0,1 1 1 0 0,-1 0-1 0 0,0-1 1 0 0,0 1-1 0 0,0 0 1 0 0,1 0-1 0 0,-1 0 1 0 0,-2 2-1 0 0,-3 4 14 0 0,1 1-1 0 0,0 0 1 0 0,0 0 0 0 0,0 1-1 0 0,1 0 1 0 0,0 0 0 0 0,1 0-1 0 0,0 0 1 0 0,1 1 0 0 0,0 0-1 0 0,0-1 1 0 0,1 1 0 0 0,-2 19-1 0 0,3-23 28 0 0,1 0 1 0 0,0 0-1 0 0,0-1 0 0 0,0 1 0 0 0,1 0 0 0 0,0 0 0 0 0,0-1 0 0 0,1 1 0 0 0,-1 0 0 0 0,1-1 0 0 0,5 10 0 0 0,-6-13-62 0 0,0 0-1 0 0,0 0 1 0 0,0 0-1 0 0,1 0 0 0 0,-1-1 1 0 0,0 1-1 0 0,1 0 0 0 0,0-1 1 0 0,-1 1-1 0 0,1-1 1 0 0,0 0-1 0 0,0 1 0 0 0,-1-1 1 0 0,1 0-1 0 0,0 0 0 0 0,0 0 1 0 0,0 0-1 0 0,1 0 1 0 0,-1-1-1 0 0,0 1 0 0 0,0-1 1 0 0,0 1-1 0 0,0-1 0 0 0,1 0 1 0 0,-1 0-1 0 0,0 0 1 0 0,0 0-1 0 0,1 0 0 0 0,-1 0 1 0 0,0-1-1 0 0,0 1 0 0 0,0-1 1 0 0,4-1-1 0 0,1-1 65 0 0,-1 0 1 0 0,0-1-1 0 0,0 0 0 0 0,0 0 0 0 0,0 0 1 0 0,-1-1-1 0 0,1 1 0 0 0,-1-1 0 0 0,0-1 1 0 0,5-6-1 0 0,3-6 112 0 0,-1 0 0 0 0,11-21 0 0 0,-17 27-271 0 0,35-70 299 0 0,-37 72-702 0 0,-1 1 0 0 0,0-1-1 0 0,0 0 1 0 0,-1 0-1 0 0,0 0 1 0 0,0-18 0 0 0,-3 11-902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466 50 9216 0 0,'-14'-21'168'0'0,"11"18"396"0"0,1 0 0 0 0,-1 0-1 0 0,0 1 1 0 0,0-1-1 0 0,0 1 1 0 0,0-1 0 0 0,-4-1-1 0 0,5 3-360 0 0,0 0 0 0 0,1 0 0 0 0,-1 1 0 0 0,0-1 0 0 0,0 1 0 0 0,0-1 0 0 0,0 1 0 0 0,0 0 0 0 0,0-1 0 0 0,0 1-1 0 0,0 0 1 0 0,0 0 0 0 0,0 1 0 0 0,0-1 0 0 0,0 0 0 0 0,0 1 0 0 0,0-1 0 0 0,0 1 0 0 0,0 0 0 0 0,0-1 0 0 0,1 1 0 0 0,-1 0 0 0 0,0 0 0 0 0,0 0 0 0 0,1 0 0 0 0,-1 1-1 0 0,-2 1 1 0 0,-7 7-147 0 0,1 1 1 0 0,0 0-1 0 0,1 0 0 0 0,-12 20 0 0 0,5-4-60 0 0,-14 31-1 0 0,18-30-22 0 0,2 0 0 0 0,1 1 0 0 0,1 0 0 0 0,1 0 0 0 0,1 1-1 0 0,2 0 1 0 0,1 0 0 0 0,2 0 0 0 0,1 0 0 0 0,7 59 0 0 0,-5-78 21 0 0,0 0 0 0 0,1 0 1 0 0,0 0-1 0 0,1 0 0 0 0,0 0 1 0 0,1 0-1 0 0,7 11 0 0 0,-10-19 27 0 0,0 1-1 0 0,0-1 0 0 0,1 0 0 0 0,0 0 1 0 0,0 0-1 0 0,0 0 0 0 0,0-1 0 0 0,0 1 0 0 0,0-1 1 0 0,6 3-1 0 0,-6-4 23 0 0,-1 0 1 0 0,1 0-1 0 0,0 0 1 0 0,0 0-1 0 0,0-1 1 0 0,0 1-1 0 0,0-1 1 0 0,-1 0-1 0 0,1 0 1 0 0,0 0-1 0 0,0 0 0 0 0,0 0 1 0 0,0-1-1 0 0,0 0 1 0 0,0 1-1 0 0,3-2 1 0 0,-2 0 48 0 0,0 0 1 0 0,0 0-1 0 0,-1 0 1 0 0,1-1 0 0 0,0 1-1 0 0,-1-1 1 0 0,1 0-1 0 0,-1 0 1 0 0,0 0-1 0 0,0 0 1 0 0,0-1 0 0 0,0 1-1 0 0,-1-1 1 0 0,0 0-1 0 0,1 1 1 0 0,-1-1-1 0 0,1-6 1 0 0,0 4 35 0 0,0-1-1 0 0,-1 0 1 0 0,-1 0 0 0 0,1 1-1 0 0,-1-1 1 0 0,0-1 0 0 0,-1 1-1 0 0,1 0 1 0 0,-1 0 0 0 0,-2-9-1 0 0,1 11-93 0 0,0 1 0 0 0,0 0-1 0 0,-1 0 1 0 0,0 0-1 0 0,0 0 1 0 0,0 0 0 0 0,0 0-1 0 0,-1 1 1 0 0,1-1-1 0 0,-1 1 1 0 0,0-1 0 0 0,0 1-1 0 0,-1 0 1 0 0,1 0-1 0 0,0 1 1 0 0,-1-1 0 0 0,0 1-1 0 0,1-1 1 0 0,-6-1 0 0 0,-5-3 22 0 0,0 1 1 0 0,-1 1 0 0 0,1 0 0 0 0,-20-4-1 0 0,19 7-83 0 0,0-1 0 0 0,0 2-1 0 0,0 0 1 0 0,0 1 0 0 0,-1 0-1 0 0,1 2 1 0 0,0 0 0 0 0,0 0-1 0 0,-23 8 1 0 0,26-7-781 0 0,1 2 1 0 0,0-1-1 0 0,0 2 0 0 0,-12 6 0 0 0,11-4-6579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7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32 11520 0 0,'-8'-9'1058'0'0,"8"7"-815"0"0,-1 0 0 0 0,0 1 0 0 0,0 0 0 0 0,0-1 0 0 0,-1 1 0 0 0,1-1 0 0 0,0 1 0 0 0,0 0 0 0 0,-1 0 0 0 0,1 0 0 0 0,0 0 1 0 0,-1 0-1 0 0,1 0 0 0 0,-1 0 0 0 0,0 0 0 0 0,1 1 0 0 0,-1-1 0 0 0,0 1 0 0 0,1-1 0 0 0,-4 0 0 0 0,1 1-3 0 0,0 1 0 0 0,-1-1-1 0 0,1 1 1 0 0,0-1 0 0 0,0 1-1 0 0,-1 1 1 0 0,1-1 0 0 0,0 0 0 0 0,-7 5-1 0 0,-35 21 406 0 0,46-27-646 0 0,-7 4 20 0 0,-1 1-1 0 0,1 1 1 0 0,1-1-1 0 0,-1 1 1 0 0,1 0-1 0 0,0 1 1 0 0,-6 7-1 0 0,-16 19-16 0 0,-7 10-7 0 0,32-38 11 0 0,0-1 0 0 0,1 0 1 0 0,-1 1-1 0 0,1 0 0 0 0,0 0 1 0 0,1-1-1 0 0,-1 1 0 0 0,-1 8 1 0 0,3-12-5 0 0,0 0 0 0 0,0 0 0 0 0,0 0 0 0 0,0 0 0 0 0,0 0 0 0 0,0 0 0 0 0,0 0 0 0 0,0 0 0 0 0,0 0 0 0 0,0 0 0 0 0,1 0 0 0 0,-1 0 0 0 0,0 0 0 0 0,1 0 0 0 0,-1 0 0 0 0,1-1 0 0 0,-1 1 0 0 0,1 0 0 0 0,-1 0 0 0 0,1 0 0 0 0,0-1 0 0 0,0 2 0 0 0,1-1 4 0 0,-1 0 0 0 0,0 0 0 0 0,1 0 0 0 0,0-1 0 0 0,-1 1 0 0 0,1 0 0 0 0,-1-1 0 0 0,1 1 0 0 0,0-1 0 0 0,-1 0 0 0 0,4 1 0 0 0,2-1 11 0 0,0 0 1 0 0,0-1 0 0 0,-1 0-1 0 0,1 0 1 0 0,9-3 0 0 0,4-3-6 0 0,0 0 0 0 0,-1-2 0 0 0,23-13 1 0 0,14-7-610 0 0,-55 28 568 0 0,0 0-1 0 0,0 1 1 0 0,0-1 0 0 0,1 1 0 0 0,-1-1 0 0 0,0 1 0 0 0,0 0 0 0 0,0 0 0 0 0,1-1 0 0 0,-1 1-1 0 0,0 0 1 0 0,3 0 0 0 0,-4 1 23 0 0,1-1-1 0 0,-1 1 0 0 0,1-1 1 0 0,-1 0-1 0 0,0 1 0 0 0,1-1 1 0 0,-1 1-1 0 0,0-1 0 0 0,1 1 1 0 0,-1 0-1 0 0,0-1 0 0 0,1 1 1 0 0,-1-1-1 0 0,0 1 0 0 0,0 0 0 0 0,0-1 1 0 0,0 1-1 0 0,1-1 0 0 0,-1 1 1 0 0,0 0-1 0 0,0-1 0 0 0,0 1 1 0 0,0 0-1 0 0,0-1 0 0 0,-1 1 1 0 0,1-1-1 0 0,0 1 0 0 0,0 0 1 0 0,0 0-1 0 0,-3 9 5 0 0,0-1-1 0 0,0 1 1 0 0,-1-1-1 0 0,0 1 1 0 0,0-1-1 0 0,-12 17 1 0 0,-1 2 152 0 0,-77 134 530 0 0,83-144-652 0 0,8-14-29 0 0,2-3-1 0 0,1 0 1 0 0,-1 1 0 0 0,0-1 0 0 0,0 1 0 0 0,1-1-1 0 0,-1 1 1 0 0,1-1 0 0 0,-1 1 0 0 0,1-1-1 0 0,0 1 1 0 0,-1 0 0 0 0,1-1 0 0 0,0 1 0 0 0,0 2-1 0 0,0-3-3 0 0,0-1 0 0 0,1 0 0 0 0,-1 0 0 0 0,0 0 0 0 0,0 1 0 0 0,0-1 0 0 0,0 0 0 0 0,0 0 0 0 0,1 0 0 0 0,-1 0 0 0 0,0 1 0 0 0,0-1 0 0 0,0 0 0 0 0,0 0 0 0 0,1 0 0 0 0,-1 0 0 0 0,0 0 0 0 0,0 0 0 0 0,0 0 0 0 0,1 0 0 0 0,-1 0 0 0 0,0 0 0 0 0,0 1 0 0 0,1-1 0 0 0,-1 0 0 0 0,0 0 0 0 0,0 0 0 0 0,0 0 0 0 0,1 0 0 0 0,-1 0 0 0 0,0-1 0 0 0,0 1 0 0 0,0 0 0 0 0,1 0 0 0 0,-1 0 0 0 0,0 0 0 0 0,0 0 0 0 0,1 0 0 0 0,-1 0 0 0 0,0-1 0 0 0,9-2-86 0 0,4-7-110 0 0,-1 0 0 0 0,0 0-1 0 0,-1-1 1 0 0,-1-1 0 0 0,15-19-1 0 0,2-2-296 0 0,17-17 124 0 0,-44 65 637 0 0,-4 6 250 0 0,-1 1 0 0 0,-10 26-1 0 0,8-26 358 0 0,-9 39-1 0 0,15-54-687 0 0,0-1 175 0 0,0-1-1 0 0,0 1 1 0 0,0-1-1 0 0,1 1 1 0 0,0-1 0 0 0,0 1-1 0 0,2 8 1 0 0,-2-14-324 0 0,0 0-1 0 0,0 1 1 0 0,0-1 0 0 0,1 0 0 0 0,-1 1-1 0 0,0-1 1 0 0,1 0 0 0 0,-1 1 0 0 0,0-1 0 0 0,0 0-1 0 0,1 0 1 0 0,-1 1 0 0 0,1-1 0 0 0,-1 0-1 0 0,0 0 1 0 0,1 1 0 0 0,-1-1 0 0 0,0 0-1 0 0,1 0 1 0 0,-1 0 0 0 0,1 0 0 0 0,-1 0-1 0 0,0 0 1 0 0,1 0 0 0 0,-1 0 0 0 0,1 0 0 0 0,-1 0-1 0 0,1 0 1 0 0,-1 0 0 0 0,0 0 0 0 0,1 0-1 0 0,-1 0 1 0 0,1 0 0 0 0,-1 0 0 0 0,0 0-1 0 0,1-1 1 0 0,-1 1 0 0 0,1 0 0 0 0,-1 0-1 0 0,1-1 1 0 0,16-9 480 0 0,-7 0-510 0 0,0-1 1 0 0,-1 1 0 0 0,0-2-1 0 0,0 1 1 0 0,-1-1-1 0 0,-1 0 1 0 0,0-1-1 0 0,7-18 1 0 0,-5 9-1150 0 0,-3 7-6315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7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10 13824 0 0,'3'-5'483'0'0,"-1"1"1785"0"0,-1 8 198 0 0,-1 6-1636 0 0,2 146 3511 0 0,-8-76-3977 0 0,-4-1 0 0 0,-30 119 1 0 0,30-158-376 0 0,-36 164-532 0 0,46-202 466 0 0,-2 5 16 0 0,2-1 0 0 0,-1 1 0 0 0,0 11 0 0 0,1-18-64 0 0,0 1 1 0 0,0 0-1 0 0,0 0 1 0 0,0-1-1 0 0,0 1 1 0 0,0 0-1 0 0,0 0 1 0 0,1 0-1 0 0,-1-1 0 0 0,0 1 1 0 0,0 0-1 0 0,1 0 1 0 0,-1-1-1 0 0,0 1 1 0 0,1 0-1 0 0,-1-1 1 0 0,0 1-1 0 0,1 0 1 0 0,-1-1-1 0 0,1 1 1 0 0,-1-1-1 0 0,1 1 1 0 0,0-1-1 0 0,-1 1 0 0 0,1-1 1 0 0,-1 1-1 0 0,1-1 1 0 0,0 1-1 0 0,-1-1 1 0 0,1 0-1 0 0,0 1 1 0 0,0-1-1 0 0,-1 0 1 0 0,1 0-1 0 0,0 0 1 0 0,0 0-1 0 0,-1 1 1 0 0,1-1-1 0 0,0 0 1 0 0,0 0-1 0 0,1-1 0 0 0,9-3-7026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8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228 289 7368 0 0,'6'-7'133'0'0,"0"0"0"0"0,-1-1 1 0 0,0 0-1 0 0,0 0 0 0 0,5-14 1 0 0,-5 11 1236 0 0,2-5 3358 0 0,-6 15-4571 0 0,-1 0-1 0 0,0 1 1 0 0,0-1-1 0 0,0 0 0 0 0,0 1 1 0 0,0-1-1 0 0,0 0 1 0 0,0 1-1 0 0,0-1 0 0 0,0 0 1 0 0,-1 1-1 0 0,1-1 1 0 0,0 0-1 0 0,0 1 0 0 0,-1-1 1 0 0,1 0-1 0 0,0 1 0 0 0,-1-1 1 0 0,1 1-1 0 0,0-1 1 0 0,-1 0-1 0 0,0 0 0 0 0,1 1-51 0 0,-1 0-1 0 0,1 0 0 0 0,-1-1 0 0 0,1 1 1 0 0,-1 0-1 0 0,1 0 0 0 0,-1 0 0 0 0,1 0 1 0 0,-1 0-1 0 0,1 0 0 0 0,-1 0 0 0 0,1 0 1 0 0,-1 0-1 0 0,1 0 0 0 0,-1 0 0 0 0,1 0 1 0 0,-1 0-1 0 0,1 0 0 0 0,-1 0 0 0 0,1 0 1 0 0,-1 1-1 0 0,1-1 0 0 0,-1 0 0 0 0,-14 8 672 0 0,11-5-447 0 0,-15 9 316 0 0,0 1 0 0 0,-21 19-1 0 0,6-4-313 0 0,13-10 14 0 0,1 1 1 0 0,1 1-1 0 0,2 0 0 0 0,-24 34 0 0 0,35-45-143 0 0,5-8-151 0 0,1 0-1 0 0,-1 0 1 0 0,0 0-1 0 0,1 0 0 0 0,-1 0 1 0 0,1 0-1 0 0,0 0 1 0 0,-1 1-1 0 0,1-1 1 0 0,0 0-1 0 0,-1 3 1 0 0,1-3 165 0 0,7 1 146 0 0,-2-1-338 0 0,0-1 1 0 0,0 0-1 0 0,0 0 0 0 0,0 0 1 0 0,0 0-1 0 0,-1-1 0 0 0,1 0 1 0 0,0 0-1 0 0,0-1 0 0 0,5-1 1 0 0,17-4 296 0 0,-6 4-10 0 0,2-2 306 0 0,0 2-1 0 0,39-1 0 0 0,-57 4-591 0 0,1 0 0 0 0,-1 1-1 0 0,0-1 1 0 0,1 1 0 0 0,-1 0 0 0 0,0 1-1 0 0,0-1 1 0 0,0 1 0 0 0,0 0 0 0 0,0 0 0 0 0,0 1-1 0 0,0-1 1 0 0,-1 1 0 0 0,1 0 0 0 0,-1 0-1 0 0,0 1 1 0 0,5 4 0 0 0,-7-5-12 0 0,1 0 0 0 0,-1 1 0 0 0,0-1 0 0 0,-1 1 0 0 0,1-1 1 0 0,-1 1-1 0 0,0 0 0 0 0,1-1 0 0 0,-2 1 0 0 0,1 0 0 0 0,0 0 1 0 0,-1 0-1 0 0,0 0 0 0 0,1 0 0 0 0,-2 0 0 0 0,1-1 0 0 0,0 1 0 0 0,-1 0 1 0 0,0 0-1 0 0,-1 6 0 0 0,-4 6 36 0 0,1 1 0 0 0,-2-1 1 0 0,-10 18-1 0 0,16-32-48 0 0,-3 7 33 0 0,-1-1 0 0 0,1 0 0 0 0,-2 0 0 0 0,1 0 0 0 0,-1-1 0 0 0,0 1-1 0 0,0-2 1 0 0,-1 1 0 0 0,-12 9 0 0 0,18-15-33 0 0,0-1-1 0 0,0 1 1 0 0,0-1-1 0 0,0 1 1 0 0,0-1 0 0 0,0 1-1 0 0,0-1 1 0 0,0 0-1 0 0,0 0 1 0 0,0 1 0 0 0,0-1-1 0 0,0 0 1 0 0,0 0-1 0 0,0 0 1 0 0,0 0 0 0 0,-1 0-1 0 0,1 0 1 0 0,0-1-1 0 0,0 1 1 0 0,0 0 0 0 0,-1-1-1 0 0,0 0-16 0 0,0 0 0 0 0,1 0-1 0 0,-1 0 1 0 0,0 0-1 0 0,1-1 1 0 0,-1 1 0 0 0,1 0-1 0 0,0-1 1 0 0,-1 1-1 0 0,-1-4 1 0 0,0-1-25 0 0,-1 0-1 0 0,1 0 1 0 0,1-1 0 0 0,-1 1 0 0 0,1 0-1 0 0,-1-8 1 0 0,1 1-11 0 0,0 0 0 0 0,1 0 0 0 0,1 0 0 0 0,2-23 0 0 0,11-51-168 0 0,-5 49 103 0 0,2 1 0 0 0,2 0 1 0 0,1 0-1 0 0,18-34 0 0 0,-19 47 95 0 0,2 0 0 0 0,1 0 0 0 0,0 1 0 0 0,2 1 1 0 0,0 1-1 0 0,25-23 0 0 0,-29 33-615 0 0,25-18 1 0 0,-33 25-155 0 0,0 2 0 0 0,1-1 0 0 0,-1 0 0 0 0,0 1 0 0 0,7-2 0 0 0,0 1-7764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2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13824 0 0,'0'0'1565'0'0,"6"-3"80"0"0,28-14 596 0 0,2-2-1158 0 0,66-24 1 0 0,-78 36-956 0 0,0 0 1 0 0,45-4-1 0 0,-17 8-6374 0 0,-39 3-447 0 0</inkml:trace>
  <inkml:trace contextRef="#ctx0" brushRef="#br0" timeOffset="1">56 357 15952 0 0,'0'0'703'0'0,"9"-3"153"0"0,2 1-688 0 0,6-2-168 0 0,3 0 0 0 0,2-1 0 0 0,-2 0 168 0 0,3 3 0 0 0,2-1 0 0 0,-5 1 0 0 0,0-2 80 0 0,-4 8 8 0 0,1-2 8 0 0,-2 1 0 0 0,-4-1-1304 0 0,-3 5-264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8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55 6448 0 0,'9'-3'685'0'0,"8"-14"346"0"0,-13 13 1048 0 0,-1-1-1 0 0,1 0 1 0 0,4-10-1 0 0,-8 15-1727 0 0,-1-6 2601 0 0,-1 7-2777 0 0,-1-1 1 0 0,1 0 0 0 0,-1 1-1 0 0,1-1 1 0 0,-1 1 0 0 0,1 0-1 0 0,0 0 1 0 0,-1 0 0 0 0,1 0-1 0 0,0 0 1 0 0,0 1-1 0 0,0-1 1 0 0,0 1 0 0 0,0-1-1 0 0,0 1 1 0 0,0 0 0 0 0,-3 3-1 0 0,-2 5 197 0 0,0 0 0 0 0,-10 17 0 0 0,2-2-33 0 0,2-7-219 0 0,1 2 1 0 0,1-1-1 0 0,1 1 1 0 0,1 1-1 0 0,0 0 1 0 0,-8 34 0 0 0,17-55-103 0 0,0 1 0 0 0,0-1 0 0 0,0 0 0 0 0,0 0 1 0 0,0 0-1 0 0,0 0 0 0 0,0 1 0 0 0,0-1 0 0 0,0 0 1 0 0,0 0-1 0 0,0 0 0 0 0,0 0 0 0 0,0 1 0 0 0,0-1 1 0 0,0 0-1 0 0,0 0 0 0 0,0 0 0 0 0,0 0 0 0 0,0 1 1 0 0,0-1-1 0 0,0 0 0 0 0,0 0 0 0 0,0 0 0 0 0,1 0 1 0 0,-1 0-1 0 0,0 1 0 0 0,0-1 0 0 0,0 0 0 0 0,0 0 1 0 0,0 0-1 0 0,0 0 0 0 0,1 0 0 0 0,-1 0 0 0 0,0 0 1 0 0,0 0-1 0 0,0 1 0 0 0,1-1 0 0 0,8-1 157 0 0,10-6-213 0 0,-5-5-206 0 0,1 0 0 0 0,-1-1 0 0 0,17-20 0 0 0,-20 20-800 0 0,0 1 0 0 0,1 1 0 0 0,0 0 0 0 0,27-19 0 0 0,-39 30 998 0 0,1-1 0 0 0,-1 1 0 0 0,1-1 1 0 0,-1 1-1 0 0,1 0 0 0 0,-1-1 0 0 0,1 1 1 0 0,-1 0-1 0 0,1 0 0 0 0,-1-1 0 0 0,1 1 0 0 0,-1 0 1 0 0,1 0-1 0 0,-1 0 0 0 0,1 0 0 0 0,0 0 1 0 0,-1-1-1 0 0,1 1 0 0 0,-1 0 0 0 0,1 0 0 0 0,-1 1 1 0 0,1-1-1 0 0,0 0 0 0 0,-1 0 0 0 0,1 0 1 0 0,-1 0-1 0 0,1 0 0 0 0,-1 1 0 0 0,1-1 0 0 0,-1 0 1 0 0,1 0-1 0 0,-1 1 0 0 0,1-1 0 0 0,-1 0 1 0 0,1 1-1 0 0,-1-1 0 0 0,1 1 0 0 0,-1-1 0 0 0,0 0 1 0 0,1 1-1 0 0,-1-1 0 0 0,0 1 0 0 0,1-1 1 0 0,-1 1-1 0 0,0-1 0 0 0,0 1 0 0 0,1-1 0 0 0,-1 1 1 0 0,0 0-1 0 0,0-1 0 0 0,0 1 0 0 0,0-1 1 0 0,0 1-1 0 0,0-1 0 0 0,0 1 0 0 0,0 1 0 0 0,1 5 53 0 0,-1 1 0 0 0,-1-1-1 0 0,1 0 1 0 0,-1 1-1 0 0,0-1 1 0 0,-1 0-1 0 0,-4 13 1 0 0,0 1 164 0 0,-40 135 1527 0 0,25-93-1135 0 0,-16 83 0 0 0,36-139-686 0 0,0-1 0 0 0,0 1-1 0 0,1 0 1 0 0,-1-1-1 0 0,1 1 1 0 0,1 0-1 0 0,-1-1 1 0 0,1 1-1 0 0,1 0 1 0 0,-1-1 0 0 0,4 8-1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6:19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 19839 0 0,'-6'2'257'0'0,"0"1"0"0"0,0 0 0 0 0,0 1 0 0 0,1 0 0 0 0,-1 0 0 0 0,1 0 0 0 0,0 0 0 0 0,0 1 0 0 0,0 0 0 0 0,1 0 0 0 0,-7 9 0 0 0,2 1 164 0 0,-1 0 0 0 0,2 1 0 0 0,-8 18 0 0 0,12-24-300 0 0,1 0-1 0 0,1-1 0 0 0,0 1 1 0 0,0 0-1 0 0,0 0 1 0 0,2 0-1 0 0,-1 0 1 0 0,1 0-1 0 0,1 0 0 0 0,0 1 1 0 0,0-1-1 0 0,4 14 1 0 0,-5-22-109 0 0,1-1 0 0 0,0 1 0 0 0,-1 0 0 0 0,1-1 0 0 0,0 1 0 0 0,0 0 0 0 0,0-1 0 0 0,0 1 0 0 0,0-1 0 0 0,0 0 0 0 0,0 1 0 0 0,0-1 0 0 0,1 0 0 0 0,-1 0 0 0 0,0 0 0 0 0,1 0 0 0 0,-1 0 0 0 0,1 0 1 0 0,0 0-1 0 0,1 1 0 0 0,-1-2 30 0 0,0 0 0 0 0,0 1 0 0 0,0-1 1 0 0,0 0-1 0 0,1 0 0 0 0,-1 0 0 0 0,0 0 1 0 0,0 0-1 0 0,0-1 0 0 0,0 1 1 0 0,0-1-1 0 0,0 1 0 0 0,1-1 0 0 0,-1 0 1 0 0,3-2-1 0 0,2 0 17 0 0,-1-1 1 0 0,0 0 0 0 0,1-1-1 0 0,-2 0 1 0 0,1 0-1 0 0,0 0 1 0 0,-1 0-1 0 0,0-1 1 0 0,-1 0 0 0 0,1 0-1 0 0,-1 0 1 0 0,0-1-1 0 0,0 1 1 0 0,-1-1 0 0 0,5-12-1 0 0,-2 0 29 0 0,-2 10-138 0 0,-1 0 0 0 0,0 0 1 0 0,-1 0-1 0 0,0-1 0 0 0,0 1 1 0 0,0-15-1 0 0,-1-2-396 0 0,0 20 67 0 0,-1 0 0 0 0,1 0 1 0 0,-2-1-1 0 0,1 1 0 0 0,-1 0 1 0 0,-2-11-1 0 0,0 4-1560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2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0 278 16903 0 0,'3'15'1832'0'0,"-1"-13"-1766"0"0,0 0-1 0 0,0 0 1 0 0,-1 0-1 0 0,1-1 1 0 0,0 1-1 0 0,1 0 1 0 0,-1-1-1 0 0,0 0 1 0 0,0 1-1 0 0,1-1 1 0 0,-1 0-1 0 0,0 0 1 0 0,1 0-1 0 0,-1-1 1 0 0,4 1-1 0 0,40 7 1179 0 0,-40-8-1242 0 0,2 1-36 0 0,29 3 671 0 0,43-1 0 0 0,-67-4-1022 0 0,0 0-1 0 0,0-1 0 0 0,0 0 1 0 0,0-1-1 0 0,0 0 1 0 0,-1-1-1 0 0,12-6 1 0 0,2-2-6624 0 0</inkml:trace>
  <inkml:trace contextRef="#ctx0" brushRef="#br0" timeOffset="1">547 0 21191 0 0,'-10'7'480'0'0,"8"-6"67"0"0,0 5 553 0 0,2-4-1082 0 0,1 0-1 0 0,-1 1 1 0 0,0-1 0 0 0,0 0 0 0 0,1 1-1 0 0,0-1 1 0 0,-1 0 0 0 0,1 1 0 0 0,0-1-1 0 0,0 0 1 0 0,2 3 0 0 0,17 27-313 0 0,-12-20 57 0 0,-1-2 217 0 0,2 0 0 0 0,-1 0 0 0 0,19 16 0 0 0,12 13 120 0 0,-24-21-234 0 0,-3-2-405 0 0,1 0 1 0 0,1-2-1 0 0,18 17 0 0 0,-20-23-756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3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2 19639 0 0,'-4'-1'216'0'0,"1"1"0"0"0,-1 0 0 0 0,1-1 0 0 0,0 2 0 0 0,-1-1 0 0 0,1 0 0 0 0,-1 1 0 0 0,1-1 0 0 0,0 1 0 0 0,-6 2 0 0 0,-34 17 411 0 0,27-12 133 0 0,-4 2-517 0 0,0 1 1 0 0,-20 15-1 0 0,30-19-280 0 0,1 1 0 0 0,0 0-1 0 0,0 1 1 0 0,1-1 0 0 0,-13 17 0 0 0,21-23-132 0 0,-1-1-63 0 0,0 0-1 0 0,0 1 0 0 0,0-1 0 0 0,0 1 1 0 0,0-1-1 0 0,0 1 0 0 0,1-1 1 0 0,-1 4-1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3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14 15344 0 0,'-12'0'1163'0'0,"-14"0"-440"0"0,-27-4 0 0 0,48 3-504 0 0,0 1 0 0 0,0 0 1 0 0,0 0-1 0 0,0 1 0 0 0,0 0 1 0 0,0 0-1 0 0,0 0 0 0 0,0 0 1 0 0,0 1-1 0 0,0-1 0 0 0,1 1 1 0 0,-1 0-1 0 0,1 1 0 0 0,-1-1 1 0 0,-5 6-1 0 0,7-5-137 0 0,0 0 1 0 0,1 0-1 0 0,0 0 1 0 0,-1 0-1 0 0,1 1 0 0 0,0-1 1 0 0,1 1-1 0 0,-1-1 0 0 0,1 1 1 0 0,-1 0-1 0 0,1-1 1 0 0,-1 7-1 0 0,0-1-885 0 0,2-8 833 0 0,-1-1 0 0 0,1 0 0 0 0,0 1 0 0 0,0-1 0 0 0,0 1 0 0 0,0-1 1 0 0,0 0-1 0 0,0 1 0 0 0,0-1 0 0 0,0 1 0 0 0,0-1 0 0 0,0 0 0 0 0,0 1 0 0 0,1-1 0 0 0,-1 1 0 0 0,0-1 0 0 0,0 0 0 0 0,0 1 0 0 0,0-1 0 0 0,1 0 1 0 0,-1 1-1 0 0,0-1 0 0 0,0 0 0 0 0,1 1 0 0 0,-1-1 0 0 0,0 0 0 0 0,0 1 0 0 0,1-1 0 0 0,-1 0 0 0 0,0 0 0 0 0,1 1 0 0 0,-1-1 0 0 0,1 0 0 0 0,-1 0 1 0 0,0 0-1 0 0,1 0 0 0 0,-1 0 0 0 0,0 1 0 0 0,1-1 0 0 0,-1 0 0 0 0,1 0 0 0 0,-1 0 0 0 0,0 0 0 0 0,1 0 0 0 0,-1 0 0 0 0,1 0 0 0 0,-1 0 1 0 0,0 0-1 0 0,1-1 0 0 0,0 1 0 0 0,1 0 30 0 0,0 0 0 0 0,0 0 0 0 0,0-1 0 0 0,0 1-1 0 0,0-1 1 0 0,0 1 0 0 0,0-1 0 0 0,3-2 0 0 0,62-57 1744 0 0,-58 52-1405 0 0,-2 3 46 0 0,-1 0 0 0 0,1 0-1 0 0,10-5 1 0 0,-15 9-442 0 0,-1 0-1 0 0,0 1 1 0 0,1-1 0 0 0,-1 1 0 0 0,1-1-1 0 0,-1 1 1 0 0,1-1 0 0 0,-1 1 0 0 0,1 0-1 0 0,-1 0 1 0 0,1 0 0 0 0,-1 0 0 0 0,1 0 0 0 0,0 0-1 0 0,-1 0 1 0 0,1 0 0 0 0,-1 1 0 0 0,1-1-1 0 0,-1 1 1 0 0,1-1 0 0 0,-1 1 0 0 0,0-1-1 0 0,1 1 1 0 0,1 1 0 0 0,9 8-2829 0 0,0 1 1 0 0,-1 0-1 0 0,16 20 0 0 0,-19-21-3445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42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32 3224 0 0,'0'0'4481'0'0,"-16"-3"7269"0"0,34-2-11228 0 0,0 1-1 0 0,0 0 0 0 0,1 2 0 0 0,-1 0 0 0 0,1 2 0 0 0,35 2 0 0 0,-13 1-7 0 0,49 7-82 0 0,-50-5-303 0 0,1-3 1 0 0,61-3-1 0 0,-32 0 129 0 0,119 6 317 0 0,-155-3-487 0 0,110-5 365 0 0,-39-1-129 0 0,-95 4-302 0 0,280-8 964 0 0,-158 7-311 0 0,-11 0-86 0 0,-85 3-399 0 0,-31-1-147 0 0,0 0 0 0 0,-1 0 0 0 0,1-1 0 0 0,0 0 0 0 0,0 0-1 0 0,0 0 1 0 0,0-1 0 0 0,5-1 0 0 0,2 1 109 0 0,-9 1-158 0 0,0 0-1 0 0,-1 0 1 0 0,1 0-1 0 0,-1-1 1 0 0,1 1-1 0 0,0-1 1 0 0,-1 0-1 0 0,1 1 0 0 0,-1-1 1 0 0,0 0-1 0 0,1-1 1 0 0,-1 1-1 0 0,0 0 1 0 0,1-1-1 0 0,-1 1 1 0 0,0-1-1 0 0,3-3 1 0 0,-3 2-634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3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0 531 9672 0 0,'0'0'748'0'0,"0"-17"1522"0"0,0 11-720 0 0,1 1-1 0 0,0 0 0 0 0,-1 0 0 0 0,3-6 1 0 0,0 1-718 0 0,0 1 1 0 0,1 0 0 0 0,0 0-1 0 0,1 0 1 0 0,11-15 0 0 0,-15 22-695 0 0,0 0-10 0 0,0 0-1 0 0,1 0 1 0 0,-1 0 0 0 0,1 1 0 0 0,-1-1 0 0 0,1 0-1 0 0,0 1 1 0 0,0-1 0 0 0,0 1 0 0 0,0 0 0 0 0,3-2 0 0 0,-4 2-129 0 0,-1 1 0 0 0,1 0 1 0 0,0 0-1 0 0,0 0 0 0 0,-1 0 1 0 0,1 0-1 0 0,0 0 0 0 0,-1 0 1 0 0,1 0-1 0 0,0 1 1 0 0,-1-1-1 0 0,1 0 0 0 0,0 0 1 0 0,-1 1-1 0 0,1-1 0 0 0,0 0 1 0 0,-1 1-1 0 0,1-1 1 0 0,-1 0-1 0 0,1 1 0 0 0,0-1 1 0 0,-1 1-1 0 0,1-1 0 0 0,-1 1 1 0 0,0-1-1 0 0,1 1 1 0 0,-1-1-1 0 0,1 1 0 0 0,-1 0 1 0 0,0-1-1 0 0,1 1 0 0 0,-1 1 1 0 0,1-1-29 0 0,1 2-19 0 0,1 1 0 0 0,-1-2 0 0 0,1 1-1 0 0,0 0 1 0 0,0-1 0 0 0,5 5 0 0 0,-7-7 40 0 0,0 1 0 0 0,0-1 0 0 0,0 1 0 0 0,1-1-1 0 0,-1 0 1 0 0,0 0 0 0 0,0 1 0 0 0,0-1 0 0 0,0 0 0 0 0,1 0 0 0 0,-1 0 0 0 0,0 0 0 0 0,0 0 0 0 0,0 0-1 0 0,0-1 1 0 0,1 1 0 0 0,-1 0 0 0 0,0-1 0 0 0,0 1 0 0 0,0 0 0 0 0,0-1 0 0 0,0 1 0 0 0,0-1-1 0 0,0 0 1 0 0,0 1 0 0 0,1-2 0 0 0,12-8 34 0 0,-7 4 75 0 0,0 1 1 0 0,0 0 0 0 0,1 0 0 0 0,-1 1 0 0 0,15-6-1 0 0,-20 9-84 0 0,1 1 0 0 0,-1-1-1 0 0,0 1 1 0 0,0-1-1 0 0,0 1 1 0 0,1 0-1 0 0,-1 0 1 0 0,0 0-1 0 0,0 0 1 0 0,0 1-1 0 0,1-1 1 0 0,-1 0-1 0 0,0 1 1 0 0,0 0 0 0 0,0-1-1 0 0,0 1 1 0 0,0 0-1 0 0,0 0 1 0 0,0 0-1 0 0,0 0 1 0 0,0 1-1 0 0,0-1 1 0 0,-1 0-1 0 0,1 1 1 0 0,0 0 0 0 0,-1-1-1 0 0,1 1 1 0 0,1 2-1 0 0,8 13-584 0 0,-9-12-41 0 0,1 0 1 0 0,0-1-1 0 0,7 8 0 0 0,-9-11 400 0 0,0 0 1 0 0,1 0-1 0 0,-1 0 0 0 0,0 0 1 0 0,1 0-1 0 0,-1 0 0 0 0,1 0 1 0 0,-1-1-1 0 0,1 1 0 0 0,-1 0 1 0 0,1-1-1 0 0,-1 1 0 0 0,1-1 1 0 0,0 0-1 0 0,-1 0 0 0 0,4 1 1 0 0,5-3-7545 0 0</inkml:trace>
  <inkml:trace contextRef="#ctx0" brushRef="#br0" timeOffset="1">642 1 19551 0 0,'0'0'2222'0'0,"-3"8"-568"0"0,-6 28-1082 0 0,1 0-1 0 0,2 0 1 0 0,1 1-1 0 0,0 70 1 0 0,8-82-2116 0 0,2 0-4411 0 0,1 3-2127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4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23 5984 0 0,'-3'-10'-1092'0'0,"-2"2"3339"0"0,4 8-1874 0 0,1 0 0 0 0,-1-1 0 0 0,1 1 0 0 0,-1-1 0 0 0,1 1 0 0 0,-1 0 0 0 0,0-1 0 0 0,1 1 0 0 0,-1 0 0 0 0,0 0 0 0 0,1-1 0 0 0,-1 1 1 0 0,0 0-1 0 0,1 0 0 0 0,-1 0 0 0 0,0 0 0 0 0,0 0 0 0 0,1 0 0 0 0,-1 0 0 0 0,0 0 0 0 0,1 0 0 0 0,-1 0 0 0 0,0 0 0 0 0,1 1 0 0 0,-1-1 0 0 0,0 0 1 0 0,1 0-1 0 0,-1 1 0 0 0,0-1 0 0 0,1 0 0 0 0,-1 1 0 0 0,1-1 0 0 0,-1 1 0 0 0,1-1 0 0 0,-1 1 0 0 0,1-1 0 0 0,-2 2 0 0 0,-1 3-216 0 0,-1 0 0 0 0,1 1-1 0 0,-1 0 1 0 0,2 0 0 0 0,-1 0 0 0 0,-3 11-1 0 0,1 2 14 0 0,-3 21-1 0 0,4 0-154 0 0,1 0 0 0 0,3 0-1 0 0,1 1 1 0 0,2-1 0 0 0,13 68-1 0 0,-15-105-47 0 0,7 34-104 0 0,-7-34-227 0 0,0 0-1 0 0,0 0 0 0 0,1-1 0 0 0,-1 1 0 0 0,1 0 1 0 0,-1-1-1 0 0,1 1 0 0 0,0-1 0 0 0,0 0 1 0 0,2 3-1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4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1 130 16208 0 0,'0'0'1469'0'0,"5"-5"-1096"0"0,-3 1-158 0 0,2 0 0 0 0,-1-1 0 0 0,0 1 0 0 0,1 1 0 0 0,0-1 0 0 0,0 1 0 0 0,0-1 0 0 0,0 1 0 0 0,0 0 0 0 0,1 0 0 0 0,0 1 0 0 0,6-3 0 0 0,124-48 1440 0 0,-115 46-1752 0 0,0 2 1 0 0,1 1-1 0 0,0 0 0 0 0,40-1 1 0 0,-47 6-1630 0 0,0 3-3320 0 0,-2 1-1527 0 0</inkml:trace>
  <inkml:trace contextRef="#ctx0" brushRef="#br0" timeOffset="1">85 251 13360 0 0,'0'0'1424'0'0,"5"0"-1424"0"0,7-3 0 0 0,2 1 848 0 0,3 0 119 0 0,0-2 25 0 0,2 2 8 0 0,1 2-776 0 0,0 0-160 0 0,0 0-64 0 0,-4 6 0 0 0,-1-4-1064 0 0,-2 3-264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0 334 21047 0 0,'0'0'1603'0'0,"6"3"-914"0"0,0-1-604 0 0,1 0 0 0 0,-1 0 0 0 0,1 0 0 0 0,-1-1 0 0 0,1 0 0 0 0,0 0-1 0 0,8-1 1 0 0,14 3 558 0 0,-2 0-387 0 0,-1 0 0 0 0,37-2 1 0 0,-51-1-957 0 0,0-2 1 0 0,0 1 0 0 0,0-1-1 0 0,0-1 1 0 0,-1 0 0 0 0,1-1 0 0 0,17-8-1 0 0,-10 2-6631 0 0</inkml:trace>
  <inkml:trace contextRef="#ctx0" brushRef="#br0" timeOffset="1">597 1 20095 0 0,'0'0'1826'0'0,"3"7"-1468"0"0,17 13 98 0 0,-17-18-348 0 0,0 0 0 0 0,-1 1 0 0 0,1-1 0 0 0,0 1 0 0 0,-1 0 0 0 0,4 5 0 0 0,19 36 1228 0 0,22 47-905 0 0,-43-82-873 0 0,1 0-1 0 0,7 10 1 0 0,5 3-6620 0 0,-8-13-207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5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 5064 0 0,'-12'4'224'0'0,"4"-1"48"0"0,-1 2-272 0 0,-2 2 0 0 0,-4 1 0 0 0,2 2 0 0 0,-2 2 3240 0 0,2 1 600 0 0,-2-1 111 0 0,2 1 25 0 0,1 2-3256 0 0,1-3-656 0 0,-4 1-64 0 0,5-1-5735 0 0,2 0-1089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5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4 11832 0 0,'0'0'1074'0'0,"-8"0"-860"0"0,-3-2 431 0 0,-1 1 0 0 0,0 1 0 0 0,0 0 0 0 0,1 0 0 0 0,-1 1 0 0 0,0 0 0 0 0,1 1 0 0 0,0 1 0 0 0,-1 0 0 0 0,1 0 0 0 0,0 1 0 0 0,0 1 0 0 0,1 0 0 0 0,-1 0 0 0 0,1 1 0 0 0,-15 11 0 0 0,15-8-158 0 0,1 1 1 0 0,-12 14-1 0 0,19-21-475 0 0,0 0-9 0 0,0 0-1 0 0,0 1 1 0 0,0-1-1 0 0,0 1 1 0 0,0 0-1 0 0,-1 7 1 0 0,2-11-3 0 0,1 1 0 0 0,-1 0-1 0 0,1 0 1 0 0,0 0 0 0 0,0 0 0 0 0,-1 0 0 0 0,1 0 0 0 0,0 0 0 0 0,0 0 0 0 0,0 0 0 0 0,0 0 0 0 0,0 0 0 0 0,1 0 0 0 0,-1 0 0 0 0,0 0 0 0 0,0 0 0 0 0,1 0 0 0 0,-1 0 0 0 0,0 0 0 0 0,1 0 0 0 0,-1 0 0 0 0,1 0 0 0 0,-1 0 0 0 0,1 0 0 0 0,0 0 0 0 0,-1-1-1 0 0,1 1 1 0 0,0 0 0 0 0,-1-1 0 0 0,1 1 0 0 0,1 1 0 0 0,-1-2 0 0 0,0 1 0 0 0,1-1 0 0 0,-1 0 0 0 0,0 0 0 0 0,0 1 0 0 0,0-1 0 0 0,0 0 0 0 0,0 0 0 0 0,0 0 0 0 0,1 0 0 0 0,-1 0 0 0 0,0 0 0 0 0,0 0 0 0 0,0-1 0 0 0,0 1 0 0 0,0 0 0 0 0,0 0 0 0 0,0-1 0 0 0,0 1 0 0 0,1-1 0 0 0,0 0 0 0 0,0 0 0 0 0,7-5 0 0 0,0 1 0 0 0,-1-1 0 0 0,0-1 0 0 0,-1 1 0 0 0,1-1 0 0 0,-1-1 0 0 0,9-11 0 0 0,-1 2 0 0 0,33-31 923 0 0,-48 48-906 0 0,0 0 0 0 0,1-1 0 0 0,-1 1 0 0 0,0 0 0 0 0,1 0 1 0 0,-1 0-1 0 0,0 0 0 0 0,1-1 0 0 0,-1 1 0 0 0,0 0 0 0 0,1 0 0 0 0,-1 0 0 0 0,0 0 0 0 0,1 0 1 0 0,-1 0-1 0 0,1 0 0 0 0,-1 0 0 0 0,0 0 0 0 0,1 0 0 0 0,-1 0 0 0 0,0 0 0 0 0,1 0 1 0 0,-1 0-1 0 0,1 0 0 0 0,-1 1 0 0 0,0-1 0 0 0,1 0 0 0 0,-1 0 0 0 0,0 0 0 0 0,1 1 0 0 0,-1-1 1 0 0,0 0-1 0 0,0 0 0 0 0,1 0 0 0 0,-1 1 0 0 0,0-1 0 0 0,0 0 0 0 0,1 1 0 0 0,-1-1 0 0 0,8 12 416 0 0,8 36-2218 0 0,-11-31 71 0 0,13 28 0 0 0,-11-35-934 0 0,0 0-4698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6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6 230 3680 0 0,'0'0'284'0'0,"-5"-10"7189"0"0,5 7-6194 0 0,0-1 1 0 0,0 1-1 0 0,0 0 1 0 0,0 0-1 0 0,0-1 1 0 0,1 1-1 0 0,0-4 0 0 0,3-3-413 0 0,-1 1 0 0 0,9-15 0 0 0,0-3 559 0 0,-10 23-1211 0 0,0 0-1 0 0,1-1 1 0 0,-1 1-1 0 0,1 0 1 0 0,6-6-1 0 0,-8 8-158 0 0,1 0 0 0 0,0 0-1 0 0,0 0 1 0 0,0 0-1 0 0,0 1 1 0 0,0-1-1 0 0,1 1 1 0 0,-1-1-1 0 0,0 1 1 0 0,1 0 0 0 0,4-2-1 0 0,-6 3-54 0 0,0 0 0 0 0,0 0 0 0 0,0 0 0 0 0,0 0 0 0 0,0 1 0 0 0,0-1 0 0 0,0 0 0 0 0,0 0 0 0 0,0 1 0 0 0,0-1 0 0 0,0 1 0 0 0,0-1 0 0 0,0 1 0 0 0,-1-1 0 0 0,1 1 0 0 0,0-1 0 0 0,0 1 0 0 0,0 0 0 0 0,-1-1 0 0 0,1 1 0 0 0,0 0 0 0 0,-1 0 0 0 0,1 0 0 0 0,-1-1 0 0 0,2 3 0 0 0,0 0 0 0 0,0 0 2 0 0,0 0 1 0 0,0 0-1 0 0,0 0 0 0 0,0 0 1 0 0,-1 0-1 0 0,1 1 0 0 0,1 5 1 0 0,-1-3-44 0 0,0-1 0 0 0,0 1-1 0 0,1 0 1 0 0,0-1 0 0 0,5 7 0 0 0,-7-11 188 0 0,0-1-145 0 0,0 0 0 0 0,0 0 1 0 0,0-1-1 0 0,0 1 0 0 0,0 0 1 0 0,-1-1-1 0 0,1 1 0 0 0,0-1 1 0 0,0 1-1 0 0,0-1 0 0 0,0 1 0 0 0,0-1 1 0 0,-1 0-1 0 0,1 1 0 0 0,0-1 1 0 0,0 0-1 0 0,-1 0 0 0 0,2-1 1 0 0,11-20 20 0 0,-3 7-17 0 0,5-5-6 0 0,3-3 0 0 0,35-35 0 0 0,-52 57 12 0 0,-1 1 0 0 0,1-1 0 0 0,0 0 0 0 0,0 1 0 0 0,-1-1 0 0 0,1 1 0 0 0,0-1 0 0 0,0 1 0 0 0,0-1 0 0 0,0 1 0 0 0,0 0 0 0 0,0 0 0 0 0,0-1 0 0 0,0 1 0 0 0,-1 0 0 0 0,1 0 0 0 0,0 0 0 0 0,0 0 0 0 0,0 0 0 0 0,0 0 0 0 0,0 0 0 0 0,0 0 0 0 0,0 1 0 0 0,0-1 0 0 0,0 0 0 0 0,0 0 0 0 0,0 1 0 0 0,0-1 0 0 0,0 1 0 0 0,-1-1 0 0 0,1 1 0 0 0,0-1 0 0 0,0 1 0 0 0,-1-1 0 0 0,1 1 0 0 0,0 0 0 0 0,0-1 0 0 0,-1 1 0 0 0,1 0 0 0 0,-1 0 0 0 0,2 1 0 0 0,0 2 51 0 0,1 0 0 0 0,-1 0 0 0 0,0 0 0 0 0,0 0 0 0 0,0 0 0 0 0,0 0 0 0 0,1 7 0 0 0,3 40-255 0 0,-3-14-203 0 0,1-27-381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6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4608 0 0,'0'0'353'0'0,"0"-1"-231"0"0,0 0 549 0 0,0-1 1 0 0,0 1 0 0 0,0 0 0 0 0,1 0 0 0 0,-1 0 0 0 0,1 0 0 0 0,-1 0 0 0 0,0 0 0 0 0,1 0 0 0 0,0 0 0 0 0,-1 0 0 0 0,1 0 0 0 0,0 0 0 0 0,-1 0 0 0 0,1 0 0 0 0,0 0 0 0 0,0 0 0 0 0,0 1 0 0 0,0-1 0 0 0,0 0 0 0 0,0 1 0 0 0,0-1 0 0 0,1 0 0 0 0,7-6 3047 0 0,-7 5-3524 0 0,0-1 0 0 0,1 1 1 0 0,-1 0-1 0 0,1 0 1 0 0,0 0-1 0 0,0 0 0 0 0,-1 0 1 0 0,1 1-1 0 0,0-1 1 0 0,0 1-1 0 0,0 0 1 0 0,1 0-1 0 0,-1 0 0 0 0,0 0 1 0 0,0 1-1 0 0,1-1 1 0 0,-1 1-1 0 0,0 0 0 0 0,0 0 1 0 0,1 0-1 0 0,-1 0 1 0 0,4 1-1 0 0,-5 0-100 0 0,6 29 111 0 0,-7 0-194 0 0,-1-21-12 0 0,0 0 0 0 0,1 0-1 0 0,2 11 1 0 0,-2-12 0 0 0,0-1 0 0 0,-1 1-1 0 0,0 11 1 0 0,1 19 12 0 0,0-31-1 0 0,0-1-1 0 0,1 0 1 0 0,0 1 0 0 0,0-1 0 0 0,0 0 0 0 0,1 0-1 0 0,-1 0 1 0 0,1 0 0 0 0,5 6 0 0 0,-6-10-11 0 0,0 1 0 0 0,0-1 1 0 0,0 0-1 0 0,0 0 1 0 0,0 0-1 0 0,1 0 1 0 0,-1-1-1 0 0,1 1 0 0 0,-1-1 1 0 0,1 1-1 0 0,-1-1 1 0 0,1 0-1 0 0,0 0 0 0 0,0 0 1 0 0,0 0-1 0 0,0-1 1 0 0,-1 1-1 0 0,1-1 0 0 0,0 1 1 0 0,0-1-1 0 0,0 0 1 0 0,6-1-1 0 0,-1 0-15 0 0,0-1-1 0 0,0 0 1 0 0,0 0 0 0 0,0-1-1 0 0,0 0 1 0 0,0 0 0 0 0,10-7-1 0 0,11-8-2482 0 0,-26 15 1159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7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6 154 3224 0 0,'0'0'13957'0'0,"-5"-18"-10635"0"0,7 12-2979 0 0,0 0-1 0 0,1 0 1 0 0,0 1-1 0 0,1-1 0 0 0,-1 1 1 0 0,1-1-1 0 0,0 1 0 0 0,0 0 1 0 0,6-5-1 0 0,-1 1 16 0 0,0 1-1 0 0,0 0 1 0 0,1 0-1 0 0,21-12 0 0 0,-24 16-701 0 0,1 0 0 0 0,0 1 0 0 0,1 0 0 0 0,11-3 0 0 0,-11 4-547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7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 7832 0 0,'-9'7'832'0'0,"4"-3"-641"0"0,2-1 690 0 0,0 0-1 0 0,0 0 1 0 0,0 1-1 0 0,1-1 1 0 0,-1 1-1 0 0,1-1 0 0 0,0 1 1 0 0,-3 6-1 0 0,-16 42 3019 0 0,-19 71-3146 0 0,17-25-721 0 0,6 0-1 0 0,-9 152 1 0 0,26-243-116 0 0,-1 1-229 0 0,1 0 1 0 0,0 0 0 0 0,1 10 0 0 0,3 0-522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46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15 2760 0 0,'0'0'125'0'0,"-9"2"22"0"0,-15 1 559 0 0,1 1 4910 0 0,18-4-5041 0 0,1 0 0 0 0,0-1-1 0 0,0 1 1 0 0,0-1 0 0 0,0 0 0 0 0,-7-3-1 0 0,8 3-141 0 0,2 0 59 0 0,1 1-48 0 0,0-1-1 0 0,0 0 0 0 0,-1 1 0 0 0,1-1 1 0 0,0 0-1 0 0,0 1 0 0 0,1-1 0 0 0,-1 1 1 0 0,0-1-1 0 0,0 0 0 0 0,0 1 1 0 0,0-1-1 0 0,0 0 0 0 0,1 0 0 0 0,12-1-26 0 0,-1 1-1 0 0,0 0 0 0 0,1 1 1 0 0,-1 0-1 0 0,17 3 0 0 0,20 0 262 0 0,44 4 548 0 0,-36-1-669 0 0,100 5 628 0 0,-120-8-941 0 0,129 11 760 0 0,-99-12-184 0 0,-7 0-449 0 0,-29-1-271 0 0,0-1 0 0 0,37-6 1 0 0,-13 1 200 0 0,1-1-93 0 0,25 0 10 0 0,-66 5-946 0 0,0 0-3419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7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16703 0 0,'0'0'1512'0'0,"1"0"-1245"0"0,63-22 2498 0 0,14 8-527 0 0,-69 13-2073 0 0,1 0 1 0 0,-1 1 0 0 0,0 0 0 0 0,0 1-1 0 0,0 0 1 0 0,14 3 0 0 0,-21-3-156 0 0,1 0 1 0 0,-1 0 0 0 0,0 0 0 0 0,0 0 0 0 0,0 0 0 0 0,0 1 0 0 0,0-1-1 0 0,0 1 1 0 0,0-1 0 0 0,0 1 0 0 0,0 0 0 0 0,-1 0 0 0 0,1 0-1 0 0,-1 0 1 0 0,1 0 0 0 0,-1 0 0 0 0,0 0 0 0 0,0 0 0 0 0,0 0 0 0 0,0 1-1 0 0,0-1 1 0 0,0 0 0 0 0,-1 1 0 0 0,1-1 0 0 0,-1 1 0 0 0,0 2 0 0 0,1 6-7 0 0,0 1 1 0 0,-2-1 0 0 0,1 1 0 0 0,-4 13-1 0 0,3-18-11 0 0,-1 5-13 0 0,0 0 0 0 0,-1 1 0 0 0,-1-1 1 0 0,0-1-1 0 0,0 1 0 0 0,-12 18 0 0 0,13-24 32 0 0,0-1 0 0 0,-1-1-1 0 0,0 1 1 0 0,0-1 0 0 0,-6 7-1 0 0,7-8 1 0 0,2-3 392 0 0,6 0-275 0 0,0 1 1 0 0,0-1-1 0 0,0 1 1 0 0,0 0-1 0 0,0 0 1 0 0,0 0-1 0 0,0 1 1 0 0,0 0-1 0 0,-1 0 1 0 0,1 0-1 0 0,0 0 1 0 0,-1 1-1 0 0,0-1 1 0 0,0 1-1 0 0,0 1 1 0 0,0-1 0 0 0,0 0-1 0 0,5 7 1 0 0,-5-5-78 0 0,-1 0 0 0 0,0 0 0 0 0,0 0 0 0 0,0 0 0 0 0,-1 0 0 0 0,0 1 0 0 0,0-1 0 0 0,0 1 0 0 0,-1 0 0 0 0,1-1 1 0 0,-1 1-1 0 0,-1 0 0 0 0,1 0 0 0 0,-1-1 0 0 0,0 1 0 0 0,-1 8 0 0 0,-3 17 129 0 0,-17 60-1 0 0,15-73-101 0 0,0 0-1 0 0,-1 0 0 0 0,-1-1 0 0 0,-16 26 0 0 0,19-35-80 0 0,-1 0 0 0 0,-11 11 0 0 0,14-16-414 0 0,1-1 1 0 0,0 0 0 0 0,-1 0-1 0 0,1 0 1 0 0,-1 0 0 0 0,1-1 0 0 0,-1 1-1 0 0,0-1 1 0 0,0 1 0 0 0,0-1-1 0 0,1 0 1 0 0,-6 1 0 0 0,-7-1-8451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8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6912 0 0,'6'2'714'0'0,"10"-2"-105"0"0,-6-2 2868 0 0,-1-1 0 0 0,14-6-1 0 0,-19 8-2920 0 0,5-3-91 0 0,-1 0-1 0 0,1 0 1 0 0,-1-1 0 0 0,0 0 0 0 0,-1-1 0 0 0,1 0-1 0 0,-1 0 1 0 0,0 0 0 0 0,-1-1 0 0 0,0 0 0 0 0,0 0-1 0 0,9-14 1 0 0,-13 18-379 0 0,0-1 0 0 0,0 0 0 0 0,-1 0 0 0 0,1-1 0 0 0,-1 1 0 0 0,0 0 0 0 0,0 0 0 0 0,0-1 0 0 0,0-6-1 0 0,-1 8-21 0 0,0 1 0 0 0,0-1 0 0 0,0 1 0 0 0,0 0 0 0 0,0-1 0 0 0,-1 1 0 0 0,1 0 0 0 0,-1-1 0 0 0,0 1-1 0 0,0 0 1 0 0,0-1 0 0 0,0 1 0 0 0,0 0 0 0 0,0 0 0 0 0,0 0 0 0 0,-1 0 0 0 0,1 0 0 0 0,-4-3 0 0 0,4 4-24 0 0,1 1 0 0 0,-1-1-1 0 0,0 1 1 0 0,0-1 0 0 0,1 1 0 0 0,-1-1 0 0 0,0 1 0 0 0,0 0 0 0 0,0 0 0 0 0,1-1 0 0 0,-1 1 0 0 0,0 0 0 0 0,0 0 0 0 0,0 0 0 0 0,0 0 0 0 0,0 0 0 0 0,0 0 0 0 0,1 0 0 0 0,-1 0 0 0 0,0 0 0 0 0,0 0 0 0 0,0 0 0 0 0,-1 1 0 0 0,0 0 9 0 0,0 0-1 0 0,0 0 0 0 0,0 1 0 0 0,0-1 0 0 0,0 0 0 0 0,0 1 0 0 0,1-1 0 0 0,-1 1 0 0 0,-1 2 0 0 0,-2 3-2 0 0,0 0 0 0 0,1 0 0 0 0,0 1 0 0 0,-4 8 0 0 0,4-5-35 0 0,1 0 0 0 0,0-1 1 0 0,0 1-1 0 0,2 0 0 0 0,-1 0 0 0 0,1 1 0 0 0,1-1 1 0 0,0 0-1 0 0,2 20 0 0 0,0-18-63 0 0,1 1 0 0 0,0-1 0 0 0,1 0 0 0 0,0 0 0 0 0,1 0 0 0 0,0 0 0 0 0,12 18 0 0 0,-15-28-128 0 0,-1 0 0 0 0,1 0 0 0 0,0-1 0 0 0,0 1 0 0 0,0 0 0 0 0,1-1 0 0 0,-1 0 0 0 0,0 1 0 0 0,1-1 0 0 0,0 0 0 0 0,-1-1 0 0 0,1 1 0 0 0,0 0 0 0 0,0-1 0 0 0,0 1 0 0 0,0-1 0 0 0,0 0-1 0 0,0 0 1 0 0,0 0 0 0 0,1 0 0 0 0,-1-1 0 0 0,0 0 0 0 0,0 1 0 0 0,1-1 0 0 0,-1 0 0 0 0,0 0 0 0 0,1-1 0 0 0,-1 1 0 0 0,0-1 0 0 0,0 1 0 0 0,4-3 0 0 0,15-4-1675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8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298 0 12440 0 0,'0'0'1125'0'0,"-5"11"-517"0"0,2-4 418 0 0,1 0 1 0 0,0-1-1 0 0,1 1 0 0 0,0 0 1 0 0,0 0-1 0 0,0 0 1 0 0,1 0-1 0 0,0 0 0 0 0,0 0 1 0 0,2 9-1 0 0,-2-15-1048 0 0,0 1-1 0 0,1-1 1 0 0,-1 1-1 0 0,1-1 1 0 0,-1 1-1 0 0,1-1 1 0 0,0 1-1 0 0,-1-1 1 0 0,1 1-1 0 0,0-1 1 0 0,0 0 0 0 0,0 0-1 0 0,0 1 1 0 0,0-1-1 0 0,0 0 1 0 0,0 0-1 0 0,1 0 1 0 0,-1 0-1 0 0,0 0 1 0 0,1 0-1 0 0,-1-1 1 0 0,0 1-1 0 0,1 0 1 0 0,-1-1-1 0 0,1 1 1 0 0,-1-1-1 0 0,1 1 1 0 0,-1-1-1 0 0,1 0 1 0 0,0 0-1 0 0,-1 0 1 0 0,1 1 0 0 0,-1-2-1 0 0,1 1 1 0 0,-1 0-1 0 0,3 0 1 0 0,1-1-96 0 0,1 0 1 0 0,0 0-1 0 0,-1-1 1 0 0,1 0-1 0 0,-1 0 1 0 0,1 0-1 0 0,-1-1 0 0 0,9-4 1 0 0,30-25-1615 0 0,-43 31 1761 0 0,-2 2 341 0 0,-6 1-138 0 0,0 1 0 0 0,1 1 0 0 0,-1-1-1 0 0,1 1 1 0 0,0 0 0 0 0,-11 10 0 0 0,-1 0 87 0 0,-27 24-107 0 0,2 1-1 0 0,-51 59 0 0 0,56-57-135 0 0,13-15-110 0 0,1 0 1 0 0,1 2 0 0 0,-30 49-1 0 0,53-76-113 0 0,-10 20-278 0 0,9-10-1460 0 0,1-11 1603 0 0,1 1-1 0 0,-1-1 1 0 0,0 1-1 0 0,0-1 1 0 0,0 0 0 0 0,0 1-1 0 0,1-1 1 0 0,-1 1-1 0 0,0-1 1 0 0,0 0 0 0 0,1 1-1 0 0,0 0-1129 0 0,0-1 1130 0 0,-1 1-1 0 0,0-1 1 0 0,1 0-1 0 0,10 1-6768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8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7 5528 0 0,'0'0'33'0'0,"0"-1"0"0"0,-1 1 0 0 0,1-1 0 0 0,-1 1 0 0 0,1-1-1 0 0,-1 1 1 0 0,1 0 0 0 0,-1-1 0 0 0,0 1 0 0 0,1 0 0 0 0,-1-1 0 0 0,1 1 0 0 0,-1 0 0 0 0,0 0 0 0 0,1-1 0 0 0,-2 1 0 0 0,0 0 847 0 0,0 0 1 0 0,0 0 0 0 0,0 0-1 0 0,0 0 1 0 0,0 1 0 0 0,0-1-1 0 0,0 0 1 0 0,0 1-1 0 0,-3 1 1 0 0,-19 9 8256 0 0,11-3-7989 0 0,11-6-2012 0 0,-8 4 1086 0 0,0 0 0 0 0,1 1 0 0 0,0 1 0 0 0,1 0-1 0 0,0 0 1 0 0,0 0 0 0 0,0 1 0 0 0,1 0 0 0 0,-10 17 0 0 0,13-17-59 0 0,-1-1 1 0 0,2 1 0 0 0,-1 0-1 0 0,1 0 1 0 0,1 0 0 0 0,-1 0 0 0 0,2 0-1 0 0,-1 1 1 0 0,1-1 0 0 0,1 0-1 0 0,-1 1 1 0 0,2 10 0 0 0,0-17-78 0 0,-1 0 1 0 0,0 0-1 0 0,1 0 1 0 0,0 0-1 0 0,0 0 1 0 0,0 0-1 0 0,0 0 1 0 0,0 0-1 0 0,2 3 1 0 0,-2-5-52 0 0,0 0 0 0 0,0 0 1 0 0,0 0-1 0 0,0 0 0 0 0,0 0 0 0 0,1 0 0 0 0,-1 0 1 0 0,0 0-1 0 0,0 0 0 0 0,1-1 0 0 0,-1 1 1 0 0,0 0-1 0 0,1-1 0 0 0,-1 1 0 0 0,0-1 0 0 0,1 0 1 0 0,-1 1-1 0 0,1-1 0 0 0,-1 0 0 0 0,1 0 1 0 0,1 0-1 0 0,-1 0-2 0 0,0 0 0 0 0,-1-1 1 0 0,1 1-1 0 0,0-1 0 0 0,-1 0 0 0 0,1 1 1 0 0,0-1-1 0 0,-1 0 0 0 0,1 0 1 0 0,-1 0-1 0 0,1 0 0 0 0,-1 0 1 0 0,0 0-1 0 0,1 0 0 0 0,1-3 0 0 0,18-23 410 0 0,-15 20-297 0 0,45-74-74 0 0,-23 35-688 0 0,-26 43 249 0 0,0 0-1 0 0,1 0 1 0 0,-1 0-1 0 0,1 0 1 0 0,4-4-1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29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1 539 21135 0 0,'0'0'1914'0'0,"0"-13"-1540"0"0,1 1 423 0 0,1 0-1 0 0,0 0 1 0 0,1 0-1 0 0,0 0 1 0 0,8-18-1 0 0,1-5 384 0 0,21-52 1038 0 0,-25 70-2011 0 0,-8 17-205 0 0,1 0-1 0 0,-1-1 1 0 0,0 1-1 0 0,0 0 1 0 0,0 0 0 0 0,1 0-1 0 0,-1 0 1 0 0,0-1-1 0 0,0 1 1 0 0,1 0 0 0 0,-1 0-1 0 0,0 0 1 0 0,0 0-1 0 0,1 0 1 0 0,-1 0 0 0 0,0 0-1 0 0,0-1 1 0 0,1 1-1 0 0,-1 0 1 0 0,0 0 0 0 0,0 0-1 0 0,1 0 1 0 0,-1 0-1 0 0,0 0 1 0 0,0 0 0 0 0,1 0-1 0 0,-1 1 1 0 0,0-1-1 0 0,1 0 1 0 0,-1 0 0 0 0,0 0-1 0 0,0 0 1 0 0,1 0-1 0 0,-1 0 1 0 0,0 0 0 0 0,0 1-1 0 0,0-1 1 0 0,1 0-1 0 0,-1 0 1 0 0,0 0 0 0 0,0 0-1 0 0,0 1 1 0 0,1-1-1 0 0,-1 0 1 0 0,0 0 0 0 0,0 1-1 0 0,0-1 1 0 0,0 0-1 0 0,0 0 1 0 0,0 1 0 0 0,1-1-1 0 0,-1 0 1 0 0,0 0-1 0 0,0 1 1 0 0,0-1-1 0 0,0 0 1 0 0,0 0 0 0 0,0 1-1 0 0,0-1 1 0 0,0 0-2 0 0,8 32-62 0 0,-5-18 44 0 0,3 30-14 0 0,-5-31 19 0 0,0 0-1 0 0,5 14 1 0 0,-5-22 13 0 0,0-2 0 0 0,-1 0 0 0 0,1 0 0 0 0,0 1 0 0 0,0-1 0 0 0,0-1 0 0 0,1 1 0 0 0,-1 0 0 0 0,1 0 0 0 0,0 0 0 0 0,-1-1 0 0 0,1 1 0 0 0,0-1 0 0 0,3 3 0 0 0,-4-5-5 0 0,0 1 0 0 0,0-1-1 0 0,0 0 1 0 0,0 1 0 0 0,0-1 0 0 0,0 0-1 0 0,0 0 1 0 0,0 0 0 0 0,0 0-1 0 0,0 0 1 0 0,0 0 0 0 0,0 0 0 0 0,0 0-1 0 0,1 0 1 0 0,-1-1 0 0 0,0 1 0 0 0,0 0-1 0 0,0-1 1 0 0,0 1 0 0 0,-1-1 0 0 0,1 1-1 0 0,0-1 1 0 0,0 1 0 0 0,0-1 0 0 0,0 0-1 0 0,0 1 1 0 0,-1-1 0 0 0,2-1 0 0 0,22-23-242 0 0,8-12-1337 0 0,-10 15-3025 0 0</inkml:trace>
  <inkml:trace contextRef="#ctx0" brushRef="#br0" timeOffset="1">392 359 21191 0 0,'-3'3'1027'0'0,"-1"0"-904"0"0,0 0 1 0 0,0 1-1 0 0,0-1 1 0 0,1 1-1 0 0,0 0 1 0 0,0 0-1 0 0,0 0 1 0 0,0 0-1 0 0,0 1 1 0 0,1-1-1 0 0,0 1 1 0 0,0 0-1 0 0,0-1 1 0 0,1 1-1 0 0,-1 0 1 0 0,0 7-1 0 0,1-5 36 0 0,-1 1-1 0 0,2 0 1 0 0,-1 0-1 0 0,1 0 1 0 0,1 0 0 0 0,-1 0-1 0 0,1 0 1 0 0,1 0 0 0 0,4 15-1 0 0,-6-22-145 0 0,0 0 1 0 0,1 0-1 0 0,-1 0 0 0 0,1 0 0 0 0,-1 0 1 0 0,1 0-1 0 0,-1 0 0 0 0,1 0 0 0 0,0 0 1 0 0,0 0-1 0 0,-1 0 0 0 0,1 0 1 0 0,0 0-1 0 0,0-1 0 0 0,0 1 0 0 0,0 0 1 0 0,0-1-1 0 0,0 1 0 0 0,0-1 0 0 0,0 1 1 0 0,0-1-1 0 0,0 1 0 0 0,0-1 0 0 0,1 0 1 0 0,-1 1-1 0 0,0-1 0 0 0,0 0 0 0 0,0 0 1 0 0,0 0-1 0 0,1 0 0 0 0,-1 0 0 0 0,0 0 1 0 0,0 0-1 0 0,2-1 0 0 0,0 0 13 0 0,0 0 0 0 0,0 0 0 0 0,0 0 0 0 0,0 0 0 0 0,0-1 0 0 0,0 0 0 0 0,0 1 0 0 0,-1-1 0 0 0,1 0 0 0 0,-1-1 0 0 0,4-2 0 0 0,3-6 43 0 0,0 0 1 0 0,-1 0-1 0 0,-1-1 0 0 0,12-23 1 0 0,16-55 295 0 0,-21 43 361 0 0,-3 0 0 0 0,10-83 0 0 0,-14 79-56 0 0,1-24 770 0 0,-8 65-1228 0 0,-3 9 42 0 0,2 2-227 0 0,0 0 1 0 0,0 0-1 0 0,0 0 1 0 0,0 1-1 0 0,0-1 1 0 0,0 0-1 0 0,1 0 1 0 0,-1 1-1 0 0,0-1 1 0 0,0 2-1 0 0,-5 18-122 0 0,0-1-1 0 0,1 2 1 0 0,1-1-1 0 0,-1 35 1 0 0,3-37 44 0 0,1 4-665 0 0,0 1 0 0 0,4 33 0 0 0,7 11-8548 0 0,-2-33 421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0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61 154 2760 0 0,'-3'-8'691'0'0,"1"-1"1"0"0,0 0-1 0 0,1 1 1 0 0,-1-11-1 0 0,1 9 2382 0 0,0-24 4211 0 0,1 27-6336 0 0,0-1 0 0 0,0 0 0 0 0,-1 0 0 0 0,0 0 0 0 0,-3-8 0 0 0,4 16-894 0 0,0 0 0 0 0,0 0-1 0 0,0-1 1 0 0,0 1 0 0 0,0 0 0 0 0,0 0-1 0 0,0 0 1 0 0,0 0 0 0 0,0 0 0 0 0,0 0-1 0 0,0 0 1 0 0,0 0 0 0 0,0 0 0 0 0,0 0 0 0 0,0 0-1 0 0,0 0 1 0 0,0-1 0 0 0,-1 1 0 0 0,1 0-1 0 0,0 0 1 0 0,0 0 0 0 0,0 0 0 0 0,0 0 0 0 0,0 0-1 0 0,0 0 1 0 0,0 0 0 0 0,0 0 0 0 0,0 0-1 0 0,-1 0 1 0 0,1 0 0 0 0,0 0 0 0 0,0 0-1 0 0,0 0 1 0 0,0 0 0 0 0,0 0 0 0 0,0 0 0 0 0,0 0-1 0 0,0 0 1 0 0,0 0 0 0 0,-1 0 0 0 0,1 0-1 0 0,0 0 1 0 0,0 0 0 0 0,0 1 0 0 0,0-1-1 0 0,0 0 1 0 0,0 0 0 0 0,0 0 0 0 0,0 0 0 0 0,0 0-1 0 0,0 0 1 0 0,-1 0 0 0 0,-5 7 763 0 0,-3 9-564 0 0,5-1-146 0 0,0-1 1 0 0,1 1 0 0 0,0 0-1 0 0,2 0 1 0 0,0 1-1 0 0,1 22 1 0 0,-1-4-20 0 0,0 2-45 0 0,-4 246 141 0 0,5-251-180 0 0,0-20-62 0 0,-1 1 1 0 0,2-1 0 0 0,0 1-1 0 0,0-1 1 0 0,1 1 0 0 0,0-1-1 0 0,7 17 1 0 0,-9-27-7 0 0,0 0 0 0 0,1 0 0 0 0,-1 0 0 0 0,0-1 0 0 0,1 1 0 0 0,-1 0 0 0 0,1 0 0 0 0,-1-1 0 0 0,1 1 0 0 0,-1 0 0 0 0,1-1 0 0 0,-1 1 0 0 0,1-1 0 0 0,0 1 0 0 0,-1 0 0 0 0,1-1 0 0 0,0 0 0 0 0,0 1 0 0 0,-1-1 0 0 0,1 1 0 0 0,0-1 0 0 0,0 0 0 0 0,0 0 0 0 0,-1 1 0 0 0,1-1 0 0 0,0 0 0 0 0,0 0 0 0 0,0 0 0 0 0,0 0 0 0 0,1 0 0 0 0,0-1-71 0 0,0 1 0 0 0,-1-1 1 0 0,1 0-1 0 0,-1 1 0 0 0,1-1 0 0 0,-1 0 0 0 0,1 0 0 0 0,-1 0 0 0 0,1 0 0 0 0,-1-1 0 0 0,0 1 0 0 0,0 0 0 0 0,0-1 0 0 0,2-2 0 0 0,9-17-1005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0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13360 0 0,'0'0'1586'0'0,"8"2"881"0"0,-1-1-1985 0 0,0-1 0 0 0,0 1-1 0 0,-1-1 1 0 0,1-1 0 0 0,0 1 0 0 0,0-1 0 0 0,9-3 0 0 0,-1 1-184 0 0,59-9 767 0 0,122-16 39 0 0,-192 28-1328 0 0,-1 0 1 0 0,0 0-1 0 0,0 0 0 0 0,0 0 0 0 0,0 0 0 0 0,1 1 0 0 0,-1-1 0 0 0,0 1 1 0 0,5 2-1 0 0,1 1-978 0 0</inkml:trace>
  <inkml:trace contextRef="#ctx0" brushRef="#br0" timeOffset="1">55 349 12896 0 0,'0'0'997'0'0,"7"5"812"0"0,82 1 3883 0 0,2 0-5250 0 0,-80-4-656 0 0,1 0 1 0 0,-1 1-1 0 0,0 0 0 0 0,0 0 1 0 0,19 10-1 0 0,-16-4-1606 0 0,-5-1-2744 0 0,-1 1-1550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1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22519 0 0,'0'0'2039'0'0,"13"12"-186"0"0,7-4-1061 0 0,0 0 1 0 0,39 9-1 0 0,-49-15-842 0 0,0 0 0 0 0,0-1 0 0 0,0 0 0 0 0,0-1 0 0 0,0 0 0 0 0,0-1 0 0 0,0 0 0 0 0,15-4 0 0 0,33-14-2615 0 0,-20 3-4513 0 0,-7 1-797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1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28 122 14744 0 0,'6'-18'1599'0'0,"-3"12"-826"0"0,1 1 0 0 0,0 0-1 0 0,0 0 1 0 0,0 0 0 0 0,0 0-1 0 0,1 1 1 0 0,0 0-1 0 0,0 0 1 0 0,0 0 0 0 0,0 0-1 0 0,1 1 1 0 0,8-4 0 0 0,8-3 525 0 0,43-14 1 0 0,-63 24-1353 0 0,6-2 98 0 0,0 0 1 0 0,0 0-1 0 0,0 1 1 0 0,0 0-1 0 0,0 0 0 0 0,0 1 1 0 0,9 1-1 0 0,-14-1-31 0 0,-1 0 1 0 0,0 1-1 0 0,0-1 0 0 0,0 1 0 0 0,0 0 0 0 0,1-1 1 0 0,-1 1-1 0 0,0 0 0 0 0,0 0 0 0 0,0 1 0 0 0,-1-1 1 0 0,1 0-1 0 0,2 3 0 0 0,-3-3-9 0 0,0 0 0 0 0,0 1 0 0 0,0-1 0 0 0,0 1 0 0 0,0-1 0 0 0,0 1 0 0 0,-1-1 0 0 0,1 1 0 0 0,-1 0 0 0 0,1-1 0 0 0,-1 1 0 0 0,0 0 0 0 0,1 0 0 0 0,-1-1 0 0 0,0 1 0 0 0,0 0 0 0 0,0 0 0 0 0,-1-1 0 0 0,0 4 0 0 0,-3 15-16 0 0,-1 0 0 0 0,-1 0 0 0 0,0 0 0 0 0,-2-1 0 0 0,-1 0 0 0 0,0-1 0 0 0,-19 28 0 0 0,-10 7-36 0 0,-47 51 0 0 0,64-80 208 0 0,2 0 1 0 0,0 1-1 0 0,-16 30 0 0 0,24-31 594 0 0,12-23-702 0 0,-1 0 0 0 0,1-1 0 0 0,-1 1 0 0 0,1 0 0 0 0,0-1 0 0 0,0 1 0 0 0,-1-1 0 0 0,1 1 0 0 0,0-1 0 0 0,0 1 0 0 0,-1-1 0 0 0,1 0 0 0 0,0 1 0 0 0,0-1 0 0 0,0 0 0 0 0,1 0 0 0 0,3 1 0 0 0,0-1 1 0 0,0 0-1 0 0,0 0 1 0 0,0 0-1 0 0,0-1 1 0 0,0 0-1 0 0,0 0 1 0 0,0 0-1 0 0,8-3 1 0 0,5-1 38 0 0,4 0 11 0 0,12-3-717 0 0,-1 1 0 0 0,2 1-1 0 0,44 0 1 0 0,-54 6-662 0 0,0 0-46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4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21 218 4144 0 0,'-20'14'17542'0'0,"20"-13"-17462"0"0,0-1 1 0 0,1 1-1 0 0,-1-1 0 0 0,0 0 1 0 0,0 1-1 0 0,1-1 1 0 0,-1 1-1 0 0,0-1 0 0 0,1 0 1 0 0,-1 1-1 0 0,1-1 0 0 0,-1 0 1 0 0,0 1-1 0 0,1-1 0 0 0,-1 0 1 0 0,1 0-1 0 0,-1 1 1 0 0,1-1-1 0 0,-1 0 0 0 0,1 0 1 0 0,-1 0-1 0 0,1 0 0 0 0,-1 0 1 0 0,1 0-1 0 0,15 3 290 0 0,-14-2-156 0 0,22 1 355 0 0,0 0-1 0 0,1-1 0 0 0,29-4 1 0 0,41-6-104 0 0,38-2-190 0 0,-92 10-262 0 0,-16 0 25 0 0,-1 1 0 0 0,1 1-1 0 0,0 2 1 0 0,37 7 0 0 0,-61-10 26 0 0,-1-1-42 0 0,0-1 0 0 0,0 1 0 0 0,0-1 1 0 0,0 1-1 0 0,0-1 0 0 0,-1 1 0 0 0,1-1 0 0 0,-1 1 0 0 0,1-1 0 0 0,-1 1 0 0 0,1-1 0 0 0,-1 1 0 0 0,0 0 0 0 0,1-1 1 0 0,-1 1-1 0 0,0 0 0 0 0,0 0 0 0 0,0-1 0 0 0,0 1 0 0 0,-2-1 0 0 0,-11-11 24 0 0,0 1 0 0 0,-1 1 0 0 0,-23-14 0 0 0,10 7-22 0 0,-45-28 287 0 0,-10-5 146 0 0,82 50-431 0 0,0 0-1 0 0,0 1 1 0 0,0-1 0 0 0,0 0 0 0 0,0 0-1 0 0,0 1 1 0 0,0-1 0 0 0,0 0-1 0 0,0 0 1 0 0,0 0 0 0 0,1 0-1 0 0,-1 0 1 0 0,0-1 0 0 0,1 1-1 0 0,-1 0 1 0 0,1 0 0 0 0,-1 0-1 0 0,0-3 1 0 0,3 3-12 0 0,0 0 0 0 0,0 0 0 0 0,0 0 0 0 0,0 0 0 0 0,0 1 0 0 0,0-1 0 0 0,2 0 0 0 0,6 0-14 0 0,1 0 0 0 0,-1 1 0 0 0,0 0 0 0 0,1 1 0 0 0,18 3 0 0 0,-14-2 0 0 0,-1 0 0 0 0,-1 0 0 0 0,1 0 0 0 0,0 2 0 0 0,-1 0 0 0 0,0 0 0 0 0,0 1 0 0 0,0 1 0 0 0,-1 0 0 0 0,21 13 0 0 0,-31-17 0 0 0,0 0 0 0 0,0 0 1 0 0,0 0-1 0 0,0 0 0 0 0,0 0 0 0 0,0 1 0 0 0,-1-1 0 0 0,1 1 0 0 0,-1-1 1 0 0,0 1-1 0 0,1-1 0 0 0,-1 1 0 0 0,1 5 0 0 0,-1-2 0 0 0,0-1 1 0 0,-1 1-1 0 0,1 0 0 0 0,-1-1 1 0 0,-1 1-1 0 0,0 8 0 0 0,-3 5-5 0 0,-1-1 0 0 0,0 0 1 0 0,-9 20-1 0 0,14-37 4 0 0,-12 24-418 0 0,-21 36-1 0 0,7-14-1290 0 0,7-17-922 0 0,10-14 1165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47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9384 0 0,'-14'0'459'0'0,"1"-1"1580"0"0,1 2 0 0 0,-23 2 0 0 0,1 4 1270 0 0,33-7-2892 0 0,1 1-333 0 0,0-1-1 0 0,0 0 1 0 0,-1 1 0 0 0,1-1-1 0 0,0 1 1 0 0,0-1 0 0 0,0 0-1 0 0,0 1 1 0 0,0-1 0 0 0,-1 1-1 0 0,1-1 1 0 0,0 0 0 0 0,0 1 0 0 0,-1-1-1 0 0,1 0 1 0 0,0 1 0 0 0,0-1-1 0 0,-1 0 1 0 0,0 1 0 0 0,-1 3 960 0 0,11 2-905 0 0,0-1 47 0 0,0-1-1 0 0,1 1 0 0 0,-1-2 1 0 0,17 5-1 0 0,47 6 561 0 0,110 7-1 0 0,76-12 2 0 0,-72-3-128 0 0,270 16 287 0 0,-379-16-639 0 0,21 0 176 0 0,-77-5-217 0 0,33 5-1 0 0,59 18 876 0 0,-95-19-846 0 0,-15-4-179 0 0,1 1 0 0 0,0-1 1 0 0,0 0-1 0 0,0 0 0 0 0,0-1 0 0 0,0 1 0 0 0,7-1 0 0 0,18-1 355 0 0,-25 2-367 0 0,1-1 0 0 0,-1 0 0 0 0,0 0 0 0 0,1-1 1 0 0,-1 1-1 0 0,0-1 0 0 0,6-2 0 0 0,-9 2-202 0 0,0 0-55 0 0,1 1 0 0 0,-1-1 0 0 0,1 0 0 0 0,0 1 0 0 0,-1 0 0 0 0,1-1 1 0 0,5 2-1 0 0,-14-6-2211 0 0,0 1 649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1:35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60 337 4608 0 0,'-31'-3'-565'0'0,"6"-13"13197"0"0,24 16-12322 0 0,1-1 0 0 0,-1 0 0 0 0,1 0 0 0 0,0 0-1 0 0,-1 1 1 0 0,1-1 0 0 0,0 0 0 0 0,0 0-1 0 0,0 0 1 0 0,-1 0 0 0 0,1 0 0 0 0,0 0 0 0 0,0 0-1 0 0,0 1 1 0 0,0-1 0 0 0,1 0 0 0 0,-1-2 0 0 0,0 2-150 0 0,1 0 1 0 0,0 0-1 0 0,-1-1 1 0 0,1 1-1 0 0,0 0 1 0 0,-1 0 0 0 0,1 0-1 0 0,0 0 1 0 0,0 0-1 0 0,2-1 1 0 0,1-2-116 0 0,1 1 1 0 0,0 0-1 0 0,0 0 0 0 0,7-3 1 0 0,-8 5 376 0 0,19-9-163 0 0,1 1 0 0 0,0 2 0 0 0,0 0-1 0 0,0 1 1 0 0,1 2 0 0 0,0 0 0 0 0,0 2 0 0 0,0 1-1 0 0,40 3 1 0 0,106 9 202 0 0,-95-7-298 0 0,-52-3-86 0 0,-1-1 0 0 0,0-1 0 0 0,0 0-1 0 0,41-10 1 0 0,-64 11-67 0 0,1 0-1 0 0,0 0 0 0 0,-1-1 1 0 0,1 1-1 0 0,0 0 1 0 0,-1-1-1 0 0,1 1 1 0 0,-1 0-1 0 0,1-1 1 0 0,-1 1-1 0 0,1-1 1 0 0,-1 1-1 0 0,1-1 0 0 0,-1 1 1 0 0,1-1-1 0 0,-1 1 1 0 0,1-1-1 0 0,-1 1 1 0 0,0-1-1 0 0,1 0 1 0 0,-1 1-1 0 0,0-1 0 0 0,0 0 1 0 0,1 1-1 0 0,-1-1 1 0 0,0 0-1 0 0,0 1 1 0 0,0-1-1 0 0,0 0 1 0 0,0 1-1 0 0,0-1 0 0 0,0 0 1 0 0,0 0-1 0 0,0 1 1 0 0,0-1-1 0 0,0 0 1 0 0,-1 1-1 0 0,1-1 1 0 0,0 0-1 0 0,0 1 0 0 0,-1-2 1 0 0,0-1 18 0 0,-1-1 0 0 0,0 1 0 0 0,0-1 0 0 0,0 1 0 0 0,-4-6 0 0 0,-6-3-15 0 0,0 1-1 0 0,0 0 1 0 0,-1 1-1 0 0,-28-17 1 0 0,-15-12 7 0 0,26 18-20 0 0,19 14 0 0 0,-18-15 0 0 0,29 22 0 0 0,0-1 0 0 0,0 1 0 0 0,-1 0 0 0 0,1 0 0 0 0,0 0 0 0 0,0 0 0 0 0,0 0 0 0 0,-1 0 1 0 0,1 0-1 0 0,0-1 0 0 0,0 1 0 0 0,0 0 0 0 0,0 0 0 0 0,0 0 0 0 0,-1 0 0 0 0,1-1 0 0 0,0 1 0 0 0,0 0 0 0 0,0 0 0 0 0,0 0 0 0 0,0-1 0 0 0,0 1 0 0 0,0 0 0 0 0,0 0 0 0 0,0 0 0 0 0,0-1 0 0 0,0 1 0 0 0,0 0 0 0 0,0 0 1 0 0,0-1-1 0 0,0 1 0 0 0,0 0 0 0 0,0 0 0 0 0,0 0 0 0 0,0-1 0 0 0,0 1 0 0 0,0 0 0 0 0,0 0 0 0 0,0 0 0 0 0,0-1 0 0 0,0 1 0 0 0,0 0 0 0 0,1 0 0 0 0,-1 0 0 0 0,0-1 0 0 0,0 1 0 0 0,0 0 0 0 0,0 0 0 0 0,0 0 0 0 0,1 0 1 0 0,-1 0-1 0 0,0 0 0 0 0,0-1 0 0 0,0 1 0 0 0,1 0 0 0 0,-1 0 0 0 0,11-2-10 0 0,-10 1 6 0 0,9 1-5 0 0,0 1-1 0 0,0 0 0 0 0,0 0 0 0 0,16 4 0 0 0,-16-3 6 0 0,14 4 15 0 0,-1 0-1 0 0,1 2 1 0 0,-1 1 0 0 0,-1 0-1 0 0,30 18 1 0 0,-43-22 51 0 0,-1 0 1 0 0,1 1-1 0 0,-1 0 0 0 0,0 0 0 0 0,-1 1 0 0 0,0 0 1 0 0,0 0-1 0 0,9 12 0 0 0,-16-18-46 0 0,1 0 0 0 0,-1 0 0 0 0,1 0 1 0 0,-1 0-1 0 0,1 0 0 0 0,-1 1 0 0 0,0-1 0 0 0,1 0 0 0 0,-1 0 0 0 0,0 0 0 0 0,0 0 1 0 0,0 1-1 0 0,0-1 0 0 0,0 0 0 0 0,0 0 0 0 0,0 0 0 0 0,-1 1 0 0 0,1-1 0 0 0,0 0 1 0 0,-1 0-1 0 0,1 0 0 0 0,-1 0 0 0 0,1 0 0 0 0,-1 0 0 0 0,1 0 0 0 0,-1 0 0 0 0,0 0 1 0 0,1 0-1 0 0,-1 0 0 0 0,0 0 0 0 0,-1 1 0 0 0,-3 3 44 0 0,-1-1-1 0 0,1 0 1 0 0,-1 0-1 0 0,-6 4 0 0 0,7-5-32 0 0,-92 48 120 0 0,42-24-454 0 0,43-21-14 0 0,8-4 9 0 0,1-1 0 0 0,0 1-1 0 0,-1-1 1 0 0,1 1 0 0 0,0 0-1 0 0,0 1 1 0 0,0-1 0 0 0,0 0 0 0 0,-4 5-1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04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10136 0 0,'-3'9'250'0'0,"-5"9"14811"0"0,16-20-14230 0 0,8-2-90 0 0,0 1 1 0 0,22-1-1 0 0,-14 2-285 0 0,-18 2-322 0 0,-1-1 0 0 0,1 1 0 0 0,0 0 0 0 0,9 2 0 0 0,-12-1-102 0 0,0-1 1 0 0,-1 1-1 0 0,1-1 1 0 0,-1 1 0 0 0,0 0-1 0 0,1 0 1 0 0,-1 0-1 0 0,0 1 1 0 0,0-1-1 0 0,1 1 1 0 0,-1-1 0 0 0,3 4-1 0 0,-3-3-26 0 0,-1-1-1 0 0,0 1 0 0 0,0 0 1 0 0,-1 0-1 0 0,1-1 1 0 0,0 1-1 0 0,0 0 1 0 0,-1 0-1 0 0,1 0 0 0 0,-1 0 1 0 0,0 0-1 0 0,0 0 1 0 0,0 0-1 0 0,1 0 1 0 0,-2 0-1 0 0,1 0 1 0 0,0 0-1 0 0,0 0 0 0 0,-1 0 1 0 0,1 0-1 0 0,-2 2 1 0 0,-1 6 40 0 0,-1-1 0 0 0,-9 18 0 0 0,8-17-36 0 0,0-1-10 0 0,-1 0 0 0 0,0-1 0 0 0,-1 0 0 0 0,1 0 0 0 0,-2 0 0 0 0,-7 6 0 0 0,-13 14 0 0 0,28-28 0 0 0,-1 1 0 0 0,1-1-1 0 0,-1 1 1 0 0,1-1 0 0 0,0 1 0 0 0,-1-1 0 0 0,1 1-1 0 0,0-1 1 0 0,0 1 0 0 0,-1-1 0 0 0,1 1-1 0 0,0 0 1 0 0,0-1 0 0 0,0 1 0 0 0,0-1 0 0 0,0 1-1 0 0,0 0 1 0 0,0-1 0 0 0,0 1 0 0 0,0-1-1 0 0,0 1 1 0 0,0 0 0 0 0,0-1 0 0 0,0 1 0 0 0,0-1-1 0 0,1 1 1 0 0,-1 1-1 0 0,1-1 0 0 0,0 0 0 0 0,0 0 0 0 0,0 0 0 0 0,0 0 0 0 0,0 0 0 0 0,0 0 0 0 0,0 0 0 0 0,0 0 0 0 0,3 2 0 0 0,3 1 2 0 0,1 0 0 0 0,17 5 0 0 0,-19-6 10 0 0,20 4 177 0 0,-15-4-15 0 0,0 0-1 0 0,20 9 1 0 0,-29-11-142 0 0,0 0 0 0 0,0 0 0 0 0,-1 1 0 0 0,1-1-1 0 0,0 0 1 0 0,0 0 0 0 0,-1 1 0 0 0,1-1 0 0 0,0 1 0 0 0,-1 0 0 0 0,0-1 0 0 0,1 1 0 0 0,-1 0 0 0 0,0 0 0 0 0,0 0-1 0 0,0 0 1 0 0,0 0 0 0 0,0 0 0 0 0,0 0 0 0 0,0 3 0 0 0,-1-1-2 0 0,0-1-1 0 0,0 1 1 0 0,0-1 0 0 0,-1 1-1 0 0,0-1 1 0 0,1 0 0 0 0,-1 1 0 0 0,0-1-1 0 0,-1 0 1 0 0,1 0 0 0 0,0 1-1 0 0,-1-1 1 0 0,0 0 0 0 0,0 0-1 0 0,0-1 1 0 0,0 1 0 0 0,0 0-1 0 0,0-1 1 0 0,-1 1 0 0 0,1-1-1 0 0,-1 0 1 0 0,-3 3 0 0 0,-2 1-23 0 0,0-1 1 0 0,-1 0-1 0 0,1 0 1 0 0,-1-1-1 0 0,0 0 1 0 0,-17 5-1 0 0,24-8-125 0 0,-80 18 152 0 0,39-16-2698 0 0,36-4 218 0 0,-1 1 0 0 0,1-1 1 0 0,-12-3-1 0 0,8 2-6103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07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56 12440 0 0,'-11'-18'907'0'0,"-3"-7"635"0"0,0 13 5015 0 0,3 25-5092 0 0,9-5-1267 0 0,0 0-1 0 0,0 0 1 0 0,0 0-1 0 0,1 0 1 0 0,0 11 0 0 0,0-11-124 0 0,1 117 329 0 0,3-51-370 0 0,-4 75-33 0 0,-2-48 0 0 0,0-36 0 0 0,-3 98 0 0 0,-1 147 12 0 0,-1 71 124 0 0,-4 102 795 0 0,1-248 20 0 0,-1 43 107 0 0,11-199-773 0 0,2 83 326 0 0,3-86-375 0 0,9 124 113 0 0,-4-122-321 0 0,8 65 31 0 0,7 26 21 0 0,-12-98 62 0 0,8 44 380 0 0,-12-58-224 0 0,-3-14-116 0 0,5 41 213 0 0,-8-60-274 0 0,1 59 179 0 0,-1-74-31 0 0,-1-8-222 0 0,-1 1-1 0 0,1-1 1 0 0,-1 1-1 0 0,1 0 1 0 0,-1-1 0 0 0,0 1-1 0 0,0 0 1 0 0,0-1-1 0 0,0 3 1 0 0,0-3 7 0 0,-1 2-32 0 0,0-1 20 0 0,1 2-31 0 0,0-1-12 0 0,0-3 1 0 0,0 1 0 0 0,0-1 0 0 0,0 0-1 0 0,0 1 1 0 0,0-1 0 0 0,0 0 0 0 0,0 1 0 0 0,0-1-1 0 0,0 0 1 0 0,0 1 0 0 0,0-1 0 0 0,0 0 0 0 0,0 1-1 0 0,0-1 1 0 0,0 0 0 0 0,-1 1 0 0 0,1-1 0 0 0,0 0 0 0 0,0 0-1 0 0,0 1 1 0 0,-1-1 0 0 0,1 0 0 0 0,-1 1 0 0 0,0 0-6 0 0,-3 2-67 0 0,3-3-28 0 0,-1-1 0 0 0,1 1 0 0 0,-1 0 0 0 0,1 0 0 0 0,0 0 0 0 0,-1-1 0 0 0,1 1 0 0 0,0-1 0 0 0,0 1 0 0 0,-1-1-1 0 0,1 1 1 0 0,0-1 0 0 0,0 0 0 0 0,0 0 0 0 0,0 1 0 0 0,-1-1 0 0 0,1 0 0 0 0,0 0 0 0 0,1 0 0 0 0,-2-2 0 0 0,-2 0-1486 0 0,0 0-68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1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3224 0 0,'-9'5'1504'0'0,"-10"-5"3922"0"0,2 0-2902 0 0,16 0-2282 0 0,0 1 0 0 0,1-1 0 0 0,-1 0 0 0 0,1 0-1 0 0,-1 0 1 0 0,1 0 0 0 0,-1 0 0 0 0,0 1 0 0 0,1-1 0 0 0,-1 0-1 0 0,1 0 1 0 0,-1 1 0 0 0,1-1 0 0 0,-1 1 0 0 0,1-1-1 0 0,0 0 1 0 0,-1 1 0 0 0,1-1 0 0 0,-1 1 0 0 0,1-1 0 0 0,0 1-1 0 0,-1-1 1 0 0,1 1 0 0 0,-1 0 0 0 0,0 1 40 0 0,1 0 1 0 0,-1 0-1 0 0,0 1 0 0 0,1-1 1 0 0,0 0-1 0 0,-1 0 1 0 0,1 3-1 0 0,0-1-81 0 0,0-1 0 0 0,0 1 0 0 0,0-1 0 0 0,0 1 0 0 0,1 0 0 0 0,0-1-1 0 0,-1 1 1 0 0,4 5 0 0 0,0 2 552 0 0,-4-10-697 0 0,0 0 1 0 0,1 0-1 0 0,-1 0 1 0 0,1 0-1 0 0,-1 0 1 0 0,1-1-1 0 0,-1 1 1 0 0,1 0-1 0 0,-1 0 1 0 0,1 0-1 0 0,0 0 0 0 0,1 1 1 0 0,0 0 47 0 0,2 0 0 0 0,-1 0 0 0 0,0 0 0 0 0,0-1 0 0 0,0 1 0 0 0,1-1 0 0 0,-1 0 0 0 0,1 0 0 0 0,-1 0 0 0 0,1 0 0 0 0,0 0 0 0 0,3-1 0 0 0,6 1 139 0 0,1-2 0 0 0,13-1 1 0 0,9-1-18 0 0,-6 1-128 0 0,-24 1-90 0 0,-1 1 0 0 0,1-1-1 0 0,0 1 1 0 0,0 0 0 0 0,0 1 0 0 0,-1-1-1 0 0,10 3 1 0 0,89 27 109 0 0,-84-27-92 0 0,0 0 0 0 0,0-1 0 0 0,0-1 0 0 0,0-1 0 0 0,27-3 0 0 0,20 0 369 0 0,-35 3-181 0 0,0 1 1 0 0,39 8-1 0 0,-47-5-215 0 0,-12-3 27 0 0,0 2 0 0 0,14 3-1 0 0,-8-1-9 0 0,1-1 0 0 0,-1-1 0 0 0,28 1 0 0 0,-23-2 0 0 0,11-1 117 0 0,1-1 1 0 0,47-7 0 0 0,-12 1-3 0 0,201-7 168 0 0,-184 0-237 0 0,1 1 25 0 0,-52 7-50 0 0,-23 3 22 0 0,23-1 0 0 0,22 3 47 0 0,100 2 194 0 0,-9 2-163 0 0,9 0-4 0 0,46 8-68 0 0,-83-6-64 0 0,87 22 64 0 0,-203-27-64 0 0,109 13 44 0 0,-44-7-24 0 0,2-1 6 0 0,25 3 12 0 0,-35-2-5 0 0,1-3 0 0 0,98-7-1 0 0,-37 0 10 0 0,-22 2 93 0 0,26-9-15 0 0,-1 1-31 0 0,266 11 494 0 0,-230 8-440 0 0,-137-7-116 0 0,81 1-260 0 0,-11-1 408 0 0,36 10 289 0 0,23 15-111 0 0,-125-19-233 0 0,-27-6-97 0 0,8 3 46 0 0,-10-5-256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14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2760 0 0,'-14'12'2605'0'0,"13"-11"-2153"0"0,1 0-362 0 0,-1-1 0 0 0,0 0 0 0 0,1 1 0 0 0,0-1 0 0 0,-1 0-1 0 0,1 1 1 0 0,-1-1 0 0 0,1 1 0 0 0,-1-1 0 0 0,1 1 0 0 0,0-1-1 0 0,-1 1 1 0 0,1-1 0 0 0,0 1 0 0 0,0-1 0 0 0,-1 1 0 0 0,1 0-1 0 0,0-1 1 0 0,0 1 0 0 0,0-1 0 0 0,0 1 0 0 0,0 0 0 0 0,0-1-1 0 0,0 1 1 0 0,0 0 0 0 0,0-1 0 0 0,0 1 0 0 0,0-1 0 0 0,0 1-1 0 0,0 0 1 0 0,9 12 10954 0 0,2-4-10079 0 0,9 4-491 0 0,1-1 0 0 0,29 12 0 0 0,-31-15-172 0 0,-5-3-29 0 0,1-1 0 0 0,0-1 0 0 0,0 0 0 0 0,25 2 1 0 0,4 2 179 0 0,-4-2 56 0 0,0-2 0 0 0,68-2 0 0 0,-88-2-415 0 0,178 10 618 0 0,-88 6-361 0 0,0 0 328 0 0,-60-12-633 0 0,77-1 0 0 0,52-15 985 0 0,-121 8-908 0 0,73 1 11 0 0,-96 3-120 0 0,145 9 423 0 0,-143-8-291 0 0,-13 0 145 0 0,44-5-1 0 0,-26 1-31 0 0,-24 1-129 0 0,20-3 0 0 0,-27 4 176 0 0,-1 0 1 0 0,18 0 0 0 0,2 0-246 0 0,12-3-192 0 0,59-3 641 0 0,-98 7-488 0 0,-1 0 1 0 0,0 0-1 0 0,0 0 1 0 0,0-1 0 0 0,0 1-1 0 0,0-1 1 0 0,0 0-1 0 0,0 1 1 0 0,0-1-1 0 0,-1 0 1 0 0,1 0 0 0 0,0 0-1 0 0,0 0 1 0 0,2-3-1 0 0,-4 4-50 0 0,0 0 0 0 0,1-1 0 0 0,-1 1 0 0 0,1 0 0 0 0,-1-1-1 0 0,0 1 1 0 0,0-1 0 0 0,1 1 0 0 0,-1-1 0 0 0,0 1 0 0 0,0-1-1 0 0,0 1 1 0 0,1-1 0 0 0,-1 1 0 0 0,0-1 0 0 0,0 1 0 0 0,0-1 0 0 0,0 1-1 0 0,0-1 1 0 0,0 1 0 0 0,0-1 0 0 0,0 0 0 0 0,-4-8-4431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18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40 464 8720 0 0,'-8'12'936'0'0,"1"-1"-929"0"0,5-8 200 0 0,0 0 0 0 0,-1 0 1 0 0,1 0-1 0 0,-1 0 0 0 0,-3 3 0 0 0,0 2 2865 0 0,13-8 1900 0 0,7-3-917 0 0,-7 1-5021 0 0,18-8 2186 0 0,-1-1 0 0 0,45-28 1 0 0,-44 24-1067 0 0,133-91 950 0 0,-87 50-579 0 0,74-77-1 0 0,-140 128-525 0 0,-1 0 0 0 0,0 0 0 0 0,0-1 0 0 0,-1 1 0 0 0,0-1 0 0 0,0 0 0 0 0,0 0 0 0 0,3-10 0 0 0,-6 15 10 0 0,0 0-1 0 0,0 0 1 0 0,-1 0 0 0 0,1 1 0 0 0,0-1-1 0 0,0 0 1 0 0,0 0 0 0 0,-1 0 0 0 0,1 1-1 0 0,0-1 1 0 0,-1 0 0 0 0,1 0 0 0 0,-1 1-1 0 0,1-1 1 0 0,-1 0 0 0 0,1 1 0 0 0,-1-1-1 0 0,1 0 1 0 0,-1 1 0 0 0,0-1 0 0 0,1 1-1 0 0,-1-1 1 0 0,0 1 0 0 0,0-1 0 0 0,1 1-1 0 0,-1 0 1 0 0,0-1 0 0 0,0 1 0 0 0,-1-1-1 0 0,-24-7 480 0 0,-12-1-475 0 0,22 5-14 0 0,-26-4 0 0 0,17 7-11 0 0,54-5-115 0 0,58-5 111 0 0,-54 5 18 0 0,53-1-1 0 0,-80 7 76 0 0,0 0-1 0 0,1 1 0 0 0,-1-1 1 0 0,0 1-1 0 0,6 2 1 0 0,-11-3-61 0 0,1 1 0 0 0,-1-1 1 0 0,0 1-1 0 0,0-1 0 0 0,0 0 1 0 0,0 1-1 0 0,0 0 0 0 0,0-1 1 0 0,0 1-1 0 0,0 0 0 0 0,0 0 1 0 0,0-1-1 0 0,0 1 0 0 0,0 0 1 0 0,-1 0-1 0 0,1 0 0 0 0,0 0 1 0 0,-1 0-1 0 0,1 0 0 0 0,0 0 1 0 0,-1 0-1 0 0,0 0 0 0 0,1 0 1 0 0,-1 1-1 0 0,1-1 0 0 0,-1 0 1 0 0,0 0-1 0 0,0 0 0 0 0,0 0 1 0 0,0 1-1 0 0,0 1 0 0 0,-1 4-8 0 0,0 1-1 0 0,-1-1 1 0 0,0 0-1 0 0,0 0 0 0 0,-1 0 1 0 0,0 0-1 0 0,-4 8 0 0 0,-32 45-80 0 0,18-30-250 0 0,-2 11-901 0 0,10-13-2980 0 0,10-20 2060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19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11 160 3680 0 0,'-1'-3'44'0'0,"-1"0"0"0"0,1 1 0 0 0,-1-1 0 0 0,1 0 0 0 0,-2-5 0 0 0,3 7-13 0 0,0 0 0 0 0,0-1-1 0 0,-1 1 1 0 0,1 0 0 0 0,0 0 0 0 0,0 0-1 0 0,0 0 1 0 0,0 0 0 0 0,1-1-1 0 0,-1 1 1 0 0,0 0 0 0 0,0 0 0 0 0,1 0-1 0 0,-1 0 1 0 0,0 0 0 0 0,1 0-1 0 0,-1 0 1 0 0,1 0 0 0 0,0-1 0 0 0,33-36 12669 0 0,4 5-8513 0 0,-30 27-3970 0 0,0 1 0 0 0,0 0 1 0 0,1 0-1 0 0,-1 1 0 0 0,1 0 1 0 0,0 0-1 0 0,0 1 1 0 0,14-3-1 0 0,-22 6-212 0 0,1-1 0 0 0,-1 1 0 0 0,1 0 0 0 0,0 0 0 0 0,-1 0 0 0 0,1 0 0 0 0,-1 0 0 0 0,1 0-1 0 0,0 0 1 0 0,-1 1 0 0 0,1-1 0 0 0,-1 0 0 0 0,1 1 0 0 0,-1-1 0 0 0,1 1 0 0 0,-1 0 0 0 0,1 0 0 0 0,-1-1 0 0 0,0 1 0 0 0,1 0 0 0 0,1 2 0 0 0,-2-2 0 0 0,1 1 0 0 0,-1 0 0 0 0,0 1 1 0 0,1-1-1 0 0,-1 0 0 0 0,0 0 0 0 0,0 0 1 0 0,0 1-1 0 0,-1-1 0 0 0,1 0 0 0 0,-1 1 0 0 0,1 3 1 0 0,0 3-1 0 0,-1 0 1 0 0,0-1-1 0 0,-1 1 1 0 0,0-1 0 0 0,0 1-1 0 0,-1-1 1 0 0,-2 9-1 0 0,-8 18 149 0 0,-1-1 0 0 0,-35 64 0 0 0,35-71-141 0 0,13-25-13 0 0,-1-1 0 0 0,0 1-1 0 0,1-1 1 0 0,0 1 0 0 0,-1-1 0 0 0,1 1 0 0 0,0-1 0 0 0,0 1 0 0 0,0-1-1 0 0,0 1 1 0 0,0-1 0 0 0,0 1 0 0 0,0 0 0 0 0,1-1 0 0 0,-1 1-1 0 0,1 1 1 0 0,-1-2 2 0 0,1-1 1 0 0,0 1-1 0 0,-1-1 0 0 0,1 1 0 0 0,0 0 0 0 0,0-1 0 0 0,-1 1 1 0 0,1-1-1 0 0,0 0 0 0 0,0 1 0 0 0,0-1 0 0 0,-1 0 1 0 0,1 1-1 0 0,0-1 0 0 0,0 0 0 0 0,0 0 0 0 0,0 0 0 0 0,1 0 1 0 0,17 1 126 0 0,52-11 583 0 0,-51 6-331 0 0,0 1 0 0 0,0 1 1 0 0,40 1-1 0 0,-54 1-310 0 0,0 1 1 0 0,-1-1-1 0 0,1 2 0 0 0,0-1 1 0 0,-1 0-1 0 0,10 5 0 0 0,-14-6-57 0 0,0 1 0 0 0,1 0 0 0 0,-1 0 0 0 0,1 0 0 0 0,-1 0 0 0 0,0 0 0 0 0,0 0 0 0 0,1 1 0 0 0,-1-1 0 0 0,0 0 0 0 0,0 0 0 0 0,0 1 0 0 0,-1-1 0 0 0,1 1 0 0 0,0-1 0 0 0,0 1 0 0 0,-1-1 0 0 0,1 1-1 0 0,-1 0 1 0 0,1-1 0 0 0,-1 1 0 0 0,0 0 0 0 0,0-1 0 0 0,1 1 0 0 0,-1 0 0 0 0,-1-1 0 0 0,1 1 0 0 0,0 2 0 0 0,-1 3 19 0 0,-1 0 0 0 0,0 1-1 0 0,0-1 1 0 0,-1 0-1 0 0,0 0 1 0 0,0 0 0 0 0,0-1-1 0 0,-7 10 1 0 0,-38 47 209 0 0,37-52-838 0 0,1 0-1 0 0,-22 17 1 0 0,5-8-3134 0 0,-39 20 0 0 0,47-30-4324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19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37 6912 0 0,'-8'-6'-112'0'0,"1"-10"4720"0"0,7 15-3876 0 0,0-1 0 0 0,-1 1 0 0 0,1-1 0 0 0,-8-7 6591 0 0,5 22-6783 0 0,3 3-386 0 0,0-1 0 0 0,-4 21 0 0 0,-32 277 126 0 0,35-299-214 0 0,1-1 1 0 0,2 22-1 0 0,-1-31-32 0 0,0-1 0 0 0,-1 1-1 0 0,2 0 1 0 0,-1 0-1 0 0,0 0 1 0 0,2 3-1 0 0,-2-6-16 0 0,0 1 0 0 0,0-1 0 0 0,0 0 0 0 0,0 1 0 0 0,0-1 0 0 0,0 0 0 0 0,0 0 0 0 0,0 0 0 0 0,0 0 0 0 0,0 0 0 0 0,1 0 0 0 0,-1 0 0 0 0,0-1 0 0 0,1 1 0 0 0,2 1 0 0 0,-2-2 21 0 0,0 0 0 0 0,0 1 0 0 0,0-1 1 0 0,0 0-1 0 0,0 0 0 0 0,0-1 0 0 0,0 1 0 0 0,-1 0 0 0 0,1-1 0 0 0,0 1 0 0 0,0-1 0 0 0,3-1 0 0 0,21-12 450 0 0,-3-2-15 0 0,69-46 1447 0 0,-86 59-1741 0 0,1-1 0 0 0,-1 1 0 0 0,0 1 1 0 0,1-1-1 0 0,7-1 0 0 0,-12 4-156 0 0,0-1 1 0 0,-1 1-1 0 0,1 0 1 0 0,0-1 0 0 0,-1 1-1 0 0,1 0 1 0 0,0 0-1 0 0,-1 0 1 0 0,1 0-1 0 0,0 1 1 0 0,-1-1-1 0 0,1 0 1 0 0,0 1 0 0 0,-1-1-1 0 0,1 1 1 0 0,0-1-1 0 0,-1 1 1 0 0,1 0-1 0 0,-1 0 1 0 0,1 0-1 0 0,-1-1 1 0 0,0 1 0 0 0,1 1-1 0 0,-1-1 1 0 0,0 0-1 0 0,2 2 1 0 0,0 3 1 0 0,0-1 0 0 0,0 1 0 0 0,0 0 0 0 0,-1 0 0 0 0,0 0-1 0 0,0 0 1 0 0,-1 0 0 0 0,1 8 0 0 0,0 4 62 0 0,-1 27-1 0 0,1 13-233 0 0,-2-55-26 0 0,0-1 0 0 0,0 0 0 0 0,1 0 0 0 0,-1 0 0 0 0,1 0 0 0 0,0 0 0 0 0,0 0 0 0 0,0 0 0 0 0,0 0 0 0 0,0 0 0 0 0,1 2 0 0 0,-1-3-61 0 0,0 0 1 0 0,-1-1 0 0 0,1 1 0 0 0,0 0 0 0 0,0-1-1 0 0,0 1 1 0 0,0-1 0 0 0,-1 1 0 0 0,1-1 0 0 0,0 0-1 0 0,0 1 1 0 0,0-1 0 0 0,0 0 0 0 0,0 0 0 0 0,0 1-1 0 0,0-1 1 0 0,0 0 0 0 0,0 0 0 0 0,0 0 0 0 0,0 0-1 0 0,0 0 1 0 0,0-1 0 0 0,0 1 0 0 0,0 0 0 0 0,0 0-1 0 0,0-1 1 0 0,1 0 0 0 0,12-5-1994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20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22 17279 0 0,'-1'-2'167'0'0,"-1"0"0"0"0,0 0-1 0 0,1 1 1 0 0,-1-1 0 0 0,0 1-1 0 0,0-1 1 0 0,0 1 0 0 0,0 0-1 0 0,0 0 1 0 0,0 0-1 0 0,0 0 1 0 0,0 0 0 0 0,-1 0-1 0 0,1 0 1 0 0,0 1 0 0 0,-1-1-1 0 0,1 1 1 0 0,0 0 0 0 0,-1 0-1 0 0,1 0 1 0 0,0 0-1 0 0,-1 0 1 0 0,1 0 0 0 0,-1 0-1 0 0,1 1 1 0 0,0 0 0 0 0,0-1-1 0 0,-1 1 1 0 0,-2 1 0 0 0,-1 1 109 0 0,1-1 0 0 0,-1 1 0 0 0,1 0 1 0 0,0 0-1 0 0,0 0 0 0 0,0 1 1 0 0,0 0-1 0 0,0 0 0 0 0,1 0 1 0 0,-7 9-1 0 0,6-6-66 0 0,0 0 1 0 0,0 1-1 0 0,1 0 0 0 0,-5 10 1 0 0,8-14-146 0 0,-1 1 0 0 0,1-1 0 0 0,0 1 1 0 0,0 0-1 0 0,1-1 0 0 0,-1 1 0 0 0,1 0 0 0 0,0-1 1 0 0,1 9-1 0 0,-1-11-52 0 0,1-1-1 0 0,-1 0 1 0 0,0 0 0 0 0,1 0 0 0 0,-1 0 0 0 0,0 0-1 0 0,1 1 1 0 0,-1-1 0 0 0,1 0 0 0 0,0 0 0 0 0,-1 0-1 0 0,1 0 1 0 0,0 0 0 0 0,0-1 0 0 0,0 1-1 0 0,-1 0 1 0 0,1 0 0 0 0,0 0 0 0 0,0-1 0 0 0,0 1-1 0 0,0 0 1 0 0,0-1 0 0 0,0 1 0 0 0,1-1 0 0 0,-1 1-1 0 0,0-1 1 0 0,0 0 0 0 0,0 0 0 0 0,0 1 0 0 0,1-1-1 0 0,-1 0 1 0 0,0 0 0 0 0,0 0 0 0 0,0 0 0 0 0,1 0-1 0 0,-1 0 1 0 0,0 0 0 0 0,1-1 0 0 0,4 0 20 0 0,-1 0 0 0 0,1-1-1 0 0,-1 1 1 0 0,0-1 0 0 0,1 0 0 0 0,7-5 0 0 0,2-2-34 0 0,0-1 0 0 0,-1 0 0 0 0,0-1 0 0 0,18-19 0 0 0,11-13-3058 0 0,-9 11-3071 0 0,-23 22-819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20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 3680 0 0,'10'-14'19055'0'0,"-12"19"-17436"0"0,-1 2-1539 0 0,0 0-1 0 0,0 1 1 0 0,1 0-1 0 0,0 0 1 0 0,0 0-1 0 0,1 0 1 0 0,-1 8 0 0 0,2-12-56 0 0,-1-1 1 0 0,1 1 0 0 0,0-1 0 0 0,1 1 0 0 0,-1-1 0 0 0,1 0-1 0 0,-1 1 1 0 0,1-1 0 0 0,0 0 0 0 0,0 1 0 0 0,1-1 0 0 0,-1 0-1 0 0,1 0 1 0 0,-1 0 0 0 0,1 0 0 0 0,0 0 0 0 0,0 0 0 0 0,0-1-1 0 0,3 4 1 0 0,-3-5-23 0 0,-1 0 0 0 0,0 0 0 0 0,1 0 0 0 0,-1-1 0 0 0,0 1 0 0 0,1-1 0 0 0,-1 1-1 0 0,1-1 1 0 0,-1 1 0 0 0,1-1 0 0 0,-1 0 0 0 0,1 1 0 0 0,0-1 0 0 0,-1 0 0 0 0,1 0 0 0 0,1 0 0 0 0,1-1 8 0 0,0 0 1 0 0,-1 0 0 0 0,1 0 0 0 0,-1 0 0 0 0,1 0 0 0 0,5-3 0 0 0,-2-1 14 0 0,1 1 1 0 0,-1-1 0 0 0,0 0-1 0 0,0-1 1 0 0,6-7 0 0 0,0-2 133 0 0,8-8 14 0 0,-16 19-65 0 0,-5 4-91 0 0,0 0 0 0 0,0 0 0 0 0,1-1 0 0 0,-1 1 0 0 0,0 0 0 0 0,0 0 0 0 0,0 0 0 0 0,1 0 0 0 0,-1-1 0 0 0,0 1 0 0 0,0 0 0 0 0,0 0 0 0 0,1 0 0 0 0,-1 0 0 0 0,0 0 0 0 0,0 0 0 0 0,1 0 0 0 0,-1-1 0 0 0,0 1 0 0 0,0 0 0 0 0,1 0 0 0 0,-1 0 0 0 0,0 0 0 0 0,1 0 0 0 0,-1 0 0 0 0,0 0 0 0 0,0 0 0 0 0,1 1 0 0 0,-1-1 0 0 0,0 0 0 0 0,0 0 0 0 0,1 0 0 0 0,-1 0 1 0 0,0 0-1 0 0,0 0 0 0 0,1 0 0 0 0,-1 0 0 0 0,0 1 0 0 0,0-1 0 0 0,0 0 0 0 0,1 0 0 0 0,-1 0 0 0 0,0 1 0 0 0,0-1 0 0 0,0 0 0 0 0,0 0 0 0 0,0 0 0 0 0,1 1 0 0 0,-1-1 0 0 0,0 1 0 0 0,5 3-116 0 0,-2-2 102 0 0,-1 1 0 0 0,1 0-1 0 0,-1-1 1 0 0,0 1 0 0 0,3 5-1 0 0,14 17 9 0 0,-19-24-33 0 0,1-1 0 0 0,0 1 0 0 0,-1 0 1 0 0,1 0-1 0 0,0-1 0 0 0,0 1 0 0 0,0-1 0 0 0,-1 1 0 0 0,1-1 1 0 0,0 1-1 0 0,0-1 0 0 0,0 1 0 0 0,0-1 0 0 0,0 0 0 0 0,0 1 1 0 0,0-1-1 0 0,0 0 0 0 0,0 0 0 0 0,0 0 0 0 0,0 0 0 0 0,0 0 1 0 0,0 0-1 0 0,0 0 0 0 0,0 0 0 0 0,0 0 0 0 0,0 0 1 0 0,0 0-1 0 0,0-1 0 0 0,0 1 0 0 0,0 0 0 0 0,0-1 0 0 0,0 1 1 0 0,0-1-1 0 0,1 0 0 0 0,0-1-158 0 0,1 0 0 0 0,-1 0-1 0 0,0 0 1 0 0,0-1 0 0 0,0 1 0 0 0,0 0 0 0 0,3-6 0 0 0,-3 5-86 0 0,-1 0 1 0 0,1-1-1 0 0,0 0 1 0 0,-1 1-1 0 0,0-1 0 0 0,2-6 1 0 0,-3 9 310 0 0,3 9 353 0 0,-1-3-299 0 0,0 1 1 0 0,0 0 0 0 0,-1-1-1 0 0,1 1 1 0 0,-2 0 0 0 0,2 9 0 0 0,3 21 180 0 0,0-10-58 0 0,-4-21-54 0 0,0 1-1 0 0,0 0 0 0 0,1 0 0 0 0,-1-1 0 0 0,1 1 0 0 0,5 8 0 0 0,-7-14-135 0 0,0 0 0 0 0,1 0 0 0 0,-1 1 0 0 0,0-1 1 0 0,1 0-1 0 0,-1 0 0 0 0,0 0 0 0 0,1 0 0 0 0,-1 0 0 0 0,1 0 0 0 0,-1 0 0 0 0,0 0 0 0 0,1 1 0 0 0,-1-1 0 0 0,1-1 0 0 0,-1 1 0 0 0,0 0 0 0 0,1 0 0 0 0,-1 0 1 0 0,0 0-1 0 0,1 0 0 0 0,-1 0 0 0 0,1 0 0 0 0,-1 0 0 0 0,1-1 0 0 0,8-4 438 0 0,-2-4-73 0 0,-1 0 0 0 0,0 0 0 0 0,8-18 0 0 0,-8 16-253 0 0,-1 0 1 0 0,14-17-1 0 0,-14 21-239 0 0,1 0-1 0 0,-1 1 0 0 0,1 0 1 0 0,0 0-1 0 0,1 1 0 0 0,0 0 1 0 0,-1 0-1 0 0,2 0 0 0 0,-1 1 1 0 0,0 0-1 0 0,1 0 0 0 0,0 1 1 0 0,0 0-1 0 0,0 1 1 0 0,16-4-1 0 0,-21 6-145 0 0,0 0 0 0 0,-1 0 0 0 0,1 0 1 0 0,0 0-1 0 0,-1 1 0 0 0,1-1 0 0 0,-1 1 0 0 0,1 0 1 0 0,-1-1-1 0 0,4 3 0 0 0,-1-1-886 0 0,6 2-1076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48.1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11 12960 0 0,'-1'0'52'0'0,"1"-1"0"0"0,0 0 0 0 0,-1 1 0 0 0,1-1 0 0 0,-1 0 1 0 0,1 1-1 0 0,-1-1 0 0 0,1 1 0 0 0,-1-1 0 0 0,0 1 0 0 0,1-1 0 0 0,-1 1 1 0 0,0-1-1 0 0,1 1 0 0 0,-1 0 0 0 0,0-1 0 0 0,0 1 0 0 0,1 0 1 0 0,-1-1-1 0 0,0 1 0 0 0,0 0 0 0 0,1 0 0 0 0,-1 0 0 0 0,0 0 0 0 0,0 0 1 0 0,0 0-1 0 0,1 0 0 0 0,-1 0 0 0 0,-1 0 0 0 0,-9 1 365 0 0,5-1 216 0 0,5-1-414 0 0,0 1 1 0 0,0 0 0 0 0,0 0-1 0 0,0 0 1 0 0,-1 1 0 0 0,1-1-1 0 0,0 0 1 0 0,0 0 0 0 0,0 0-1 0 0,-3 2 3196 0 0,15 9-2682 0 0,-3-6-595 0 0,0 0-1 0 0,0 0 1 0 0,1-1-1 0 0,-1 0 1 0 0,1 0-1 0 0,0-1 1 0 0,0-1 0 0 0,15 4-1 0 0,6-2 161 0 0,41 1-1 0 0,-28-3 217 0 0,46 1 646 0 0,112-12 0 0 0,-37-1-213 0 0,-114 9-696 0 0,115 0 637 0 0,-85 4-400 0 0,86 7 703 0 0,-128-9-476 0 0,-30-2-3971 0 0,1 1-3972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1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65 8496 0 0,'0'5'264'0'0,"-1"-1"0"0"0,1 0 0 0 0,-1 0 1 0 0,0 0-1 0 0,-2 6 871 0 0,18 1 1093 0 0,-6-9-1476 0 0,-1-1 1 0 0,1-1 0 0 0,14-1 0 0 0,14 2 167 0 0,-4 3-396 0 0,-1-2-1 0 0,1-1 1 0 0,-1-1-1 0 0,61-9 1 0 0,5-4-492 0 0,-12 1 1357 0 0,-15 5-830 0 0,-22 2-253 0 0,117-11 957 0 0,0 7-403 0 0,33 1 340 0 0,-116 3-931 0 0,-38 4-266 0 0,-1 2 0 0 0,1 2-1 0 0,70 13 1 0 0,-80-11 51 0 0,1-2-1 0 0,-1-2 1 0 0,67-6 0 0 0,-54 2 392 0 0,338-30 290 0 0,-116 17-673 0 0,-148 12 16 0 0,106 5 200 0 0,-91 2-126 0 0,-22 4 46 0 0,-50-5-77 0 0,87 2 159 0 0,-25 2-146 0 0,-57-5 80 0 0,-26 1 290 0 0,67-7 0 0 0,-78 1-25 0 0,-32 4-200 0 0,2-3-901 0 0,2 0 621 0 0,-3 2 42 0 0,3 1-34 0 0,-2 0 8 0 0,0 0-1 0 0,0 0 1 0 0,1 0 0 0 0,-1 0 0 0 0,0 0 0 0 0,1 1 0 0 0,-1 0 0 0 0,0 0-1 0 0,0 0 1 0 0,0 0 0 0 0,0 0 0 0 0,6 3 0 0 0,-3-2 26 0 0,1-1-44 0 0,-4 0 764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5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83 8288 0 0,'-16'19'12336'0'0,"18"-23"-12478"0"0,1 2 343 0 0,-1 1-1 0 0,1-1 1 0 0,0 1 0 0 0,-1-1-1 0 0,1 1 1 0 0,0 0 0 0 0,0 0 0 0 0,0 0-1 0 0,0 1 1 0 0,0-1 0 0 0,0 1-1 0 0,4-1 1 0 0,3 0 183 0 0,11-1 136 0 0,-1 1 0 0 0,1 0 0 0 0,33 5 0 0 0,-4-1-28 0 0,5 1 66 0 0,58 11 0 0 0,46 16-65 0 0,-126-21-435 0 0,-25-7-34 0 0,1-1-1 0 0,-1 0 1 0 0,1 0 0 0 0,15 1-1 0 0,-23-3 640 0 0,-7-5-111 0 0,1 1-460 0 0,-1 0-1 0 0,1 1 1 0 0,-12-5 0 0 0,11 5-40 0 0,0 0 0 0 0,1 0 1 0 0,-9-6-1 0 0,-42-32-69 0 0,-11-11-26 0 0,66 52 44 0 0,1 0 1 0 0,0-1-1 0 0,0 1 0 0 0,-1 0 1 0 0,1 0-1 0 0,0 0 0 0 0,0-1 0 0 0,-1 1 1 0 0,1 0-1 0 0,0 0 0 0 0,0-1 1 0 0,0 1-1 0 0,-1 0 0 0 0,1-1 1 0 0,0 1-1 0 0,0 0 0 0 0,0 0 0 0 0,0-1 1 0 0,0 1-1 0 0,0 0 0 0 0,0-1 1 0 0,0 1-1 0 0,0 0 0 0 0,0-1 1 0 0,0 1-1 0 0,0 0 0 0 0,0-1 0 0 0,0 1 1 0 0,0 0-1 0 0,0-1 0 0 0,0 1 1 0 0,0 0-1 0 0,0-1 0 0 0,11-6 121 0 0,16 2 75 0 0,-26 5-196 0 0,12-1-2 0 0,0 1 0 0 0,1 1 0 0 0,-1 0 0 0 0,0 1 0 0 0,0 0 0 0 0,16 5 0 0 0,-24-5 138 0 0,1 0-1 0 0,0 0 1 0 0,-1 0-1 0 0,7 5 1 0 0,-10-6-73 0 0,0 0 1 0 0,0 0-1 0 0,0 1 0 0 0,0-1 1 0 0,0 1-1 0 0,0 0 0 0 0,0-1 0 0 0,-1 1 1 0 0,1 0-1 0 0,-1 0 0 0 0,1 0 1 0 0,1 5-1 0 0,-2-4-54 0 0,0 0-1 0 0,0 0 1 0 0,0 0-1 0 0,0 0 1 0 0,-1 0 0 0 0,0 1-1 0 0,1-1 1 0 0,-1 0-1 0 0,-1 0 1 0 0,1 1 0 0 0,0-1-1 0 0,-1 0 1 0 0,1 0-1 0 0,-1 0 1 0 0,0 1 0 0 0,0-1-1 0 0,0 0 1 0 0,-1 0-1 0 0,1 0 1 0 0,-1-1 0 0 0,1 1-1 0 0,-1 0 1 0 0,0-1-1 0 0,-3 4 1 0 0,0 1-121 0 0,-1 0-1 0 0,1 0 1 0 0,-2-1-1 0 0,1 1 1 0 0,-1-1-1 0 0,0-1 1 0 0,0 1 0 0 0,0-1-1 0 0,-1-1 1 0 0,0 1-1 0 0,0-1 1 0 0,0 0 0 0 0,-15 4-1 0 0,-5-1-1808 0 0,14-5 320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0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73 194 11376 0 0,'-5'-9'1212'0'0,"-36"-84"2446"0"0,33 72-2886 0 0,4 13 163 0 0,1 1-1 0 0,1-1 1 0 0,-1 0 0 0 0,1 1-1 0 0,0-1 1 0 0,1 0 0 0 0,-1-9-1 0 0,16 21 257 0 0,206 125-1246 0 0,-178-100 134 0 0,0-1 152 0 0,1-2 1 0 0,52 24 0 0 0,-93-49-222 0 0,10 1 81 0 0,-11-2 169 0 0,-2-1-139 0 0,-52-66 500 0 0,37 49-568 0 0,-16-27-1 0 0,24 33-58 0 0,-9-24 6 0 0,17 35 1 0 0,-1 1 0 0 0,1-1 1 0 0,0 1-1 0 0,0 0 0 0 0,-1-1 0 0 0,1 1 0 0 0,0-1 0 0 0,0 1 0 0 0,0-1 0 0 0,0 1 0 0 0,0 0 1 0 0,0-1-1 0 0,0 1 0 0 0,0-1 0 0 0,0 1 0 0 0,0-1 0 0 0,0 1 0 0 0,0-1 0 0 0,0 1 0 0 0,0-1 1 0 0,0 1-1 0 0,0 0 0 0 0,1-1 0 0 0,-1 1 0 0 0,0-1 0 0 0,0 1 0 0 0,0-1 0 0 0,1 1 1 0 0,-1 0-1 0 0,0-1 0 0 0,1 1 0 0 0,-1 0 0 0 0,0-1 0 0 0,1 1 0 0 0,-1 0 0 0 0,0 0 0 0 0,1-1 1 0 0,-1 1-1 0 0,1 0 0 0 0,0-1 0 0 0,15-1 105 0 0,-15 2-106 0 0,17 2 0 0 0,1 0 1 0 0,-1 1-1 0 0,0 1 0 0 0,28 9 0 0 0,-16-4 74 0 0,-28-8-35 0 0,1-1 1 0 0,-1 1 0 0 0,1 0-1 0 0,-1 0 1 0 0,0 0-1 0 0,0 0 1 0 0,0 0-1 0 0,0 1 1 0 0,1-1 0 0 0,-2 1-1 0 0,1-1 1 0 0,0 1-1 0 0,0 0 1 0 0,0 0 0 0 0,-1 0-1 0 0,1 0 1 0 0,-1 0-1 0 0,0 0 1 0 0,1 0 0 0 0,-1 0-1 0 0,0 1 1 0 0,0-1-1 0 0,0 0 1 0 0,-1 1-1 0 0,1-1 1 0 0,-1 0 0 0 0,1 1-1 0 0,-1-1 1 0 0,0 1-1 0 0,0-1 1 0 0,0 1 0 0 0,0-1-1 0 0,0 1 1 0 0,0-1-1 0 0,-1 1 1 0 0,1-1-1 0 0,-1 1 1 0 0,0-1 0 0 0,0 0-1 0 0,0 1 1 0 0,0-1-1 0 0,0 0 1 0 0,0 0 0 0 0,-2 2-1 0 0,-23 34-39 0 0,-2-2 0 0 0,-51 53 0 0 0,64-72-792 0 0,10-10-649 0 0,4-1-366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6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15 5984 0 0,'-9'-14'17215'0'0,"8"18"-17008"0"0,1 0-1 0 0,-1 0 0 0 0,1 0 1 0 0,0 0-1 0 0,0-1 1 0 0,0 1-1 0 0,1 6 0 0 0,0 8 26 0 0,1 13 24 0 0,5 35 1 0 0,2 24-141 0 0,5 101 17 0 0,-9-145-122 0 0,-2 66-909 0 0,-3-108 433 0 0,0 0 0 0 0,0 0 0 0 0,0 0 1 0 0,0 0-1 0 0,-1 0 0 0 0,-1 5 0 0 0,-3 2-7478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6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16128 0 0,'0'0'1241'0'0,"14"0"443"0"0,6 1 638 0 0,39 7-1 0 0,8 1-2498 0 0,-3-1 278 0 0,-26-3-6670 0 0,-16-1-746 0 0</inkml:trace>
  <inkml:trace contextRef="#ctx0" brushRef="#br0" timeOffset="1">586 8 19351 0 0,'-8'-8'936'0'0,"2"19"-400"0"0,1 1 8 0 0,-2 3-440 0 0,2 2-104 0 0,0 1 0 0 0,-1 0 0 0 0,3-1 0 0 0,-3-2 0 0 0,-2 3 0 0 0,5-6 0 0 0,1-1-640 0 0,2-4-160 0 0,-3 0-24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7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 18431 0 0,'-5'-5'1800'0'0,"2"5"-1608"0"0,1 2-192 0 0,-1-2 0 0 0,0 5 0 0 0,0 3 0 0 0,3 0 0 0 0,-3-1 0 0 0,3 6 0 0 0,-3 1-1320 0 0,3 4-312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7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1 283 4608 0 0,'0'25'14587'0'0,"7"-42"-10438"0"0,-2 8-3271 0 0,21-61 2120 0 0,10-26-1292 0 0,-30 83-1553 0 0,1 0-1 0 0,0 1 1 0 0,1-1-1 0 0,1 2 1 0 0,10-13 0 0 0,-19 24-153 0 0,1-1 0 0 0,-1 0 1 0 0,1 1-1 0 0,-1 0 0 0 0,1-1 1 0 0,0 1-1 0 0,-1-1 0 0 0,1 1 1 0 0,0 0-1 0 0,-1-1 0 0 0,1 1 1 0 0,0 0-1 0 0,-1 0 0 0 0,1-1 1 0 0,0 1-1 0 0,0 0 0 0 0,-1 0 0 0 0,1 0 1 0 0,0 0-1 0 0,0 0 0 0 0,-1 0 1 0 0,1 0-1 0 0,0 0 0 0 0,0 0 1 0 0,-1 1-1 0 0,1-1 0 0 0,0 0 1 0 0,0 0-1 0 0,-1 1 0 0 0,1-1 1 0 0,0 0-1 0 0,-1 1 0 0 0,1-1 1 0 0,0 1-1 0 0,-1-1 0 0 0,1 1 1 0 0,-1-1-1 0 0,1 1 0 0 0,-1-1 0 0 0,1 1 1 0 0,0 0-1 0 0,2 5-4 0 0,0-1 0 0 0,0 1-1 0 0,-1 0 1 0 0,0 0 0 0 0,0 0 0 0 0,0 0 0 0 0,-1 1-1 0 0,0-1 1 0 0,1 7 0 0 0,-2-6-1 0 0,1 0 1 0 0,1 0-1 0 0,-1-1 0 0 0,1 1 0 0 0,0-1 1 0 0,0 1-1 0 0,6 9 0 0 0,1-1 5 0 0,-9-14 0 0 0,1-1 0 0 0,-1 1 0 0 0,1 0 0 0 0,-1-1 0 0 0,1 1 0 0 0,-1-1 0 0 0,1 1 0 0 0,-1-1 0 0 0,1 1 0 0 0,0-1 0 0 0,-1 0 0 0 0,1 1 0 0 0,0-1 0 0 0,-1 0 0 0 0,1 1 0 0 0,0-1 0 0 0,-1 0 0 0 0,1 0 0 0 0,0 1 0 0 0,0-1 0 0 0,-1 0 0 0 0,1 0 0 0 0,0 0 0 0 0,0 0 0 0 0,-1 0 0 0 0,1 0 0 0 0,0 0 0 0 0,0-1 0 0 0,-1 1 0 0 0,1 0 0 0 0,0 0 0 0 0,-1 0 0 0 0,1-1 0 0 0,0 1 0 0 0,-1 0 0 0 0,1-1 0 0 0,0 1 0 0 0,-1-1 0 0 0,1 1 0 0 0,0-2 0 0 0,1 1 0 0 0,2-2 18 0 0,0-1 0 0 0,0 1 1 0 0,0-1-1 0 0,0-1 0 0 0,-1 1 0 0 0,0 0 0 0 0,0-1 1 0 0,0 0-1 0 0,4-7 0 0 0,-5 7 4 0 0,1 0 0 0 0,-1 0-1 0 0,1 1 1 0 0,0-1 0 0 0,1 1 0 0 0,-1-1 0 0 0,1 1-1 0 0,0 0 1 0 0,7-5 0 0 0,-11 9-20 0 0,0 0 0 0 0,0 0-1 0 0,1-1 1 0 0,-1 1 0 0 0,0 0 0 0 0,1 0-1 0 0,-1 0 1 0 0,0 0 0 0 0,0 0 0 0 0,1 0-1 0 0,-1 0 1 0 0,0-1 0 0 0,1 1 0 0 0,-1 0-1 0 0,0 0 1 0 0,1 0 0 0 0,-1 0 0 0 0,0 0-1 0 0,1 0 1 0 0,-1 0 0 0 0,0 0 0 0 0,1 1-1 0 0,-1-1 1 0 0,0 0 0 0 0,0 0 0 0 0,1 0-1 0 0,-1 0 1 0 0,0 0 0 0 0,1 0 0 0 0,-1 1 0 0 0,0-1-1 0 0,0 0 1 0 0,1 0 0 0 0,-1 0 0 0 0,0 1-1 0 0,0-1 1 0 0,0 0 0 0 0,1 0 0 0 0,-1 1-1 0 0,0-1 1 0 0,4 4-2 0 0,1-1 0 0 0,-2 1 0 0 0,1 0 0 0 0,0 0 0 0 0,-1 0 0 0 0,0 0 0 0 0,5 9 0 0 0,8 10 0 0 0,-2-6-7 0 0,-8-8-12 0 0,1-1 1 0 0,0 0 0 0 0,12 11 0 0 0,-16-17 12 0 0,0 0 0 0 0,0 0 0 0 0,0 0 0 0 0,1 0 0 0 0,-1 0 0 0 0,0-1 0 0 0,1 0 0 0 0,-1 1 0 0 0,1-1 0 0 0,0 0 0 0 0,-1-1 0 0 0,1 1-1 0 0,0-1 1 0 0,3 0 0 0 0,1 0-18 0 0,-1 0 0 0 0,0-1-1 0 0,0 0 1 0 0,0 0-1 0 0,0-1 1 0 0,0 0 0 0 0,0 0-1 0 0,0-1 1 0 0,-1 0-1 0 0,1 0 1 0 0,-1-1 0 0 0,12-8-1 0 0,-1 1 1 0 0,-1-1-1 0 0,0-1 1 0 0,16-18-1 0 0,-26 26 37 0 0,-1-1 0 0 0,-1 0 0 0 0,1 0 0 0 0,-1-1-1 0 0,0 0 1 0 0,0 1 0 0 0,-1-1 0 0 0,0-1 0 0 0,0 1-1 0 0,-1 0 1 0 0,3-13 0 0 0,-5 19-8 0 0,0 0 1 0 0,1 0-1 0 0,-1 0 0 0 0,0 0 0 0 0,0-1 0 0 0,0 1 1 0 0,0 0-1 0 0,-1 0 0 0 0,1 0 0 0 0,0 0 1 0 0,0 0-1 0 0,-1 0 0 0 0,1 0 0 0 0,0 0 0 0 0,-1 0 1 0 0,1 0-1 0 0,-1 0 0 0 0,0 0 0 0 0,1 0 1 0 0,-1 0-1 0 0,0 0 0 0 0,1 0 0 0 0,-1 1 1 0 0,0-1-1 0 0,0 0 0 0 0,0 1 0 0 0,0-1 0 0 0,0 0 1 0 0,1 1-1 0 0,-1-1 0 0 0,0 1 0 0 0,-1-1 1 0 0,1 1-1 0 0,0 0 0 0 0,0-1 0 0 0,0 1 0 0 0,0 0 1 0 0,0 0-1 0 0,0 0 0 0 0,0 0 0 0 0,-2 0 1 0 0,-2 0 10 0 0,1 0 0 0 0,0 0 1 0 0,-1 0-1 0 0,1 1 1 0 0,0 0-1 0 0,-1 0 1 0 0,1 0-1 0 0,0 0 1 0 0,-6 3-1 0 0,4 0 5 0 0,0 0-1 0 0,0 1 1 0 0,0 0-1 0 0,0 0 1 0 0,1 0-1 0 0,-1 1 1 0 0,2 0 0 0 0,-1 0-1 0 0,0 0 1 0 0,1 1-1 0 0,0-1 1 0 0,1 1-1 0 0,0 0 1 0 0,0 0-1 0 0,0 0 1 0 0,1 0 0 0 0,0 1-1 0 0,0-1 1 0 0,1 1-1 0 0,0-1 1 0 0,0 1-1 0 0,1-1 1 0 0,0 1-1 0 0,0 0 1 0 0,0-1-1 0 0,3 10 1 0 0,-2-15-39 0 0,-1 1 0 0 0,1-1-1 0 0,0 0 1 0 0,0 1 0 0 0,0-1 0 0 0,1 0 0 0 0,-1 0-1 0 0,0 0 1 0 0,1 0 0 0 0,-1 0 0 0 0,1 0 0 0 0,0-1-1 0 0,0 1 1 0 0,-1-1 0 0 0,5 3 0 0 0,-3-2-53 0 0,1 0 0 0 0,-1-1 0 0 0,1 1 0 0 0,0-1 1 0 0,-1 0-1 0 0,1 0 0 0 0,0 0 0 0 0,0-1 0 0 0,4 1 0 0 0,6-1-217 0 0,0-1-1 0 0,-1-1 1 0 0,1 1-1 0 0,20-7 1 0 0,-13 2-1311 0 0,22-9 0 0 0,-14 2-951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37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128 170 17623 0 0,'-8'3'280'0'0,"1"1"0"0"0,1-1-1 0 0,-1 1 1 0 0,0 1-1 0 0,1-1 1 0 0,0 1-1 0 0,0 0 1 0 0,0 0-1 0 0,1 1 1 0 0,0-1-1 0 0,0 1 1 0 0,0 1-1 0 0,-5 9 1 0 0,4-7 152 0 0,1 2 0 0 0,0-1 0 0 0,0 1 0 0 0,1-1 0 0 0,1 1 0 0 0,0 0 0 0 0,0 0 0 0 0,-1 18 0 0 0,4-25-297 0 0,0 1 1 0 0,0-1-1 0 0,0 1 1 0 0,0-1 0 0 0,1 1-1 0 0,0 0 1 0 0,0-1-1 0 0,0 0 1 0 0,1 1 0 0 0,-1-1-1 0 0,1 0 1 0 0,0 0-1 0 0,3 5 1 0 0,-4-7-114 0 0,0-1 1 0 0,0 0-1 0 0,1 1 0 0 0,-1-1 1 0 0,0 0-1 0 0,1 1 0 0 0,-1-1 1 0 0,1 0-1 0 0,-1 0 0 0 0,1 0 1 0 0,0 0-1 0 0,-1-1 0 0 0,1 1 1 0 0,0 0-1 0 0,0-1 0 0 0,-1 1 1 0 0,1-1-1 0 0,0 0 0 0 0,0 1 1 0 0,0-1-1 0 0,0 0 0 0 0,-1 0 1 0 0,1 0-1 0 0,0 0 0 0 0,0-1 1 0 0,0 1-1 0 0,0 0 0 0 0,0-1 0 0 0,-1 1 1 0 0,1-1-1 0 0,0 0 0 0 0,-1 0 1 0 0,1 1-1 0 0,2-3 0 0 0,6-3 115 0 0,0 0 0 0 0,-1-1 0 0 0,0 0 0 0 0,0-1 1 0 0,11-12-1 0 0,-5 4 51 0 0,24-36 0 0 0,-31 37-76 0 0,-1 0 0 0 0,-1-1 1 0 0,0 0-1 0 0,-1 0 0 0 0,0 0 0 0 0,2-21 0 0 0,6-17 352 0 0,-13 52-444 0 0,15-62 879 0 0,-14 58-803 0 0,0 1 0 0 0,-1 0 1 0 0,1-1-1 0 0,-1 1 0 0 0,-1-1 0 0 0,1 1 0 0 0,-1-1 0 0 0,0 1 0 0 0,-3-9 0 0 0,4 13 143 0 0,-1 2-175 0 0,-1 4-60 0 0,0 0 0 0 0,0 0 0 0 0,0 0 0 0 0,1 0 0 0 0,-1 0 0 0 0,1 0 0 0 0,0 8 0 0 0,-3 11-15 0 0,1-8-16 0 0,1 0-1 0 0,0 0 0 0 0,1 1 0 0 0,2 17 1 0 0,9 65-521 0 0,-1-23-1679 0 0,-7-65 1315 0 0,0 0 0 0 0,0 0-1 0 0,5 13 1 0 0,0-2-1649 0 0,-2-3 295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1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4144 0 0,'-4'4'11142'0'0,"4"-3"-10915"0"0,0 0-1 0 0,0 0 0 0 0,-1 1 1 0 0,1-1-1 0 0,-1 0 0 0 0,1 0 1 0 0,-1 1-1 0 0,0-1 1 0 0,1 0-1 0 0,-1 0 0 0 0,-1 2 1 0 0,-2 3 297 0 0,-4 24-209 0 0,1 1-1 0 0,2-1 0 0 0,1 2 1 0 0,2-1-1 0 0,0 0 0 0 0,5 51 0 0 0,-2-73-171 0 0,0 0 1 0 0,4 15-1 0 0,-4-21-127 0 0,0 0-1 0 0,0-1 1 0 0,0 1 0 0 0,0 0 0 0 0,0-1-1 0 0,1 1 1 0 0,-1-1 0 0 0,1 1 0 0 0,0-1 0 0 0,-1 0-1 0 0,1 0 1 0 0,4 3 0 0 0,-5-4-19 0 0,0-1 0 0 0,0 1-1 0 0,0-1 1 0 0,0 1 0 0 0,1-1 0 0 0,-1 0-1 0 0,0 1 1 0 0,0-1 0 0 0,1 0 0 0 0,-1 0 0 0 0,0 0-1 0 0,0 0 1 0 0,1 0 0 0 0,-1 0 0 0 0,0-1-1 0 0,0 1 1 0 0,1 0 0 0 0,-1-1 0 0 0,0 1 0 0 0,0-1-1 0 0,0 1 1 0 0,0-1 0 0 0,0 1 0 0 0,0-1 0 0 0,0 0-1 0 0,0 1 1 0 0,2-3 0 0 0,3-2 83 0 0,1 0-1 0 0,9-11 1 0 0,-15 15-78 0 0,12-14 93 0 0,-1-1 0 0 0,0-1 0 0 0,-1 1 0 0 0,13-28 0 0 0,27-77 1015 0 0,-29 61 487 0 0,-26 76-659 0 0,1 0-1 0 0,-3 30 1 0 0,6-36-936 0 0,-1 0 1 0 0,1-1-1 0 0,1 1 0 0 0,0 0 1 0 0,0 0-1 0 0,1-1 1 0 0,6 19-1 0 0,-5-21-157 0 0,0 0 0 0 0,1 0 0 0 0,0 0 0 0 0,1-1-1 0 0,7 11 1 0 0,-4-9-1191 0 0,0-1-1 0 0,0 1 1 0 0,12 8-1 0 0,-8-10-1048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1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0 205 10136 0 0,'2'-2'7951'0'0,"5"-8"-5988"0"0,21-53 2242 0 0,-12 23-2434 0 0,24-40-1 0 0,-40 80-1759 0 0,0-1 0 0 0,0 0 0 0 0,1 1 0 0 0,-1-1-1 0 0,1 1 1 0 0,-1-1 0 0 0,0 1 0 0 0,1-1-1 0 0,-1 1 1 0 0,1-1 0 0 0,-1 1 0 0 0,1 0-1 0 0,-1-1 1 0 0,1 1 0 0 0,-1 0 0 0 0,1-1-1 0 0,0 1 1 0 0,-1 0 0 0 0,1 0 0 0 0,-1-1 0 0 0,1 1-1 0 0,0 0 1 0 0,-1 0 0 0 0,1 0 0 0 0,0 0-1 0 0,1 0 1 0 0,0 1-30 0 0,0 1-1 0 0,-1 0 1 0 0,1 0-1 0 0,0 0 1 0 0,0 0 0 0 0,-1 0-1 0 0,1 0 1 0 0,-1 0-1 0 0,0 0 1 0 0,1 1-1 0 0,-1-1 1 0 0,0 0 0 0 0,0 1-1 0 0,-1-1 1 0 0,2 5-1 0 0,6 15-72 0 0,4 0 240 0 0,-4-6-165 0 0,0 0 0 0 0,1-1 0 0 0,1 0 0 0 0,16 17 0 0 0,-24-29 22 0 0,0-1 0 0 0,0 0 0 0 0,1 0 0 0 0,-1 0 0 0 0,1 0 0 0 0,0-1 0 0 0,-1 1 0 0 0,1-1-1 0 0,0 1 1 0 0,0-1 0 0 0,0 0 0 0 0,0 0 0 0 0,0 0 0 0 0,0-1 0 0 0,0 1 0 0 0,0-1 0 0 0,1 1 0 0 0,-1-1 0 0 0,4-1 0 0 0,14-4-2677 0 0,-1-7-4012 0 0,-9 1-1286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49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21 10136 0 0,'-28'-17'3832'0'0,"20"13"847"0"0,13 8-575 0 0,14 9-2253 0 0,-4-9-1589 0 0,-1 0 0 0 0,1 0 1 0 0,0-2-1 0 0,0 0 0 0 0,0 0 1 0 0,19-2-1 0 0,19 3 167 0 0,273 9 1131 0 0,-121-8-741 0 0,-127-1-601 0 0,151 12 317 0 0,260 62 325 0 0,-375-53-616 0 0,-57-10 76 0 0,58 5 0 0 0,-77-13-126 0 0,-23-3-43 0 0,27 1 0 0 0,6-2 159 0 0,-2 1-125 0 0,-38-3-162 0 0,-6 0-24 0 0,1 1 1 0 0,0-1-1 0 0,0 0 1 0 0,0-1-1 0 0,0 1 1 0 0,-1 0-1 0 0,1-1 1 0 0,0 0-1 0 0,0 0 1 0 0,2-1-1 0 0,-4 2-80 0 0,-1-1-315 0 0,0 0 174 0 0,-1 0 1 0 0,1 0-1 0 0,0 0 0 0 0,-1 0 0 0 0,0 0 0 0 0,1 0 0 0 0,-1 1 0 0 0,1-1 0 0 0,-1 0 0 0 0,0 0 0 0 0,0 1 0 0 0,1-1 0 0 0,-1 0 0 0 0,0 1 0 0 0,0-1 0 0 0,0 1 0 0 0,0-1 1 0 0,1 1-1 0 0,-1-1 0 0 0,0 1 0 0 0,0 0 0 0 0,-2-1 0 0 0,-10-2-1381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2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0 260 11976 0 0,'0'0'1280'0'0,"5"3"-1280"0"0,-2 2 0 0 0,4-2 1272 0 0,1-3 208 0 0,2 2 47 0 0,2-2 9 0 0,-1 0-1144 0 0,1 0-224 0 0,1-2-40 0 0,2-4-5383 0 0,2 6-1081 0 0</inkml:trace>
  <inkml:trace contextRef="#ctx0" brushRef="#br0" timeOffset="1">423 0 5528 0 0,'0'0'497'0'0,"0"2"-405"0"0,-1 66 14084 0 0,-3 37-9508 0 0,2-59-4575 0 0,-2 16 157 0 0,0 31-193 0 0,3-33-5248 0 0,0-45-2315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2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6448 0 0,'0'0'688'0'0,"6"3"-688"0"0,5-6 3168 0 0,3 3 616 0 0,5-2 119 0 0,-1-1 33 0 0,-1-7-3136 0 0,5 0-632 0 0,7 2-168 0 0,-4 1-6080 0 0,6 0-1255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71 258 8752 0 0,'0'0'673'0'0,"-3"10"-81"0"0,-10 22 6341 0 0,-1 21-3265 0 0,5-16-2944 0 0,-2 3-458 0 0,-9 56 0 0 0,19-79-1331 0 0</inkml:trace>
  <inkml:trace contextRef="#ctx0" brushRef="#br0" timeOffset="1">116 27 5984 0 0,'0'0'536'0'0,"-2"-2"-432"0"0,-10-18 15767 0 0,9 15-14863 0 0,3 15-2032 0 0,0 2-232 0 0,3 0-56 0 0,1 4-6783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3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1 204 3680 0 0,'1'7'908'0'0,"0"0"1"0"0,0 16 10712 0 0,1-24-11299 0 0,-1-1 0 0 0,1 1 1 0 0,0 0-1 0 0,-1-1 0 0 0,1 0 0 0 0,-1 1 0 0 0,1-1 0 0 0,-1 0 0 0 0,2-3 0 0 0,38-59 2295 0 0,16-31 220 0 0,-54 90-2723 0 0,0-1 1 0 0,0 1 0 0 0,1 0 0 0 0,-1 0-1 0 0,1 0 1 0 0,0 0 0 0 0,1 0 0 0 0,-1 1 0 0 0,1 0-1 0 0,9-7 1 0 0,-13 11-113 0 0,0-1 0 0 0,0 1 1 0 0,0 0-1 0 0,0-1 0 0 0,0 1 0 0 0,0 0 0 0 0,0 0 0 0 0,1 0 0 0 0,-1 0 0 0 0,0 0 1 0 0,0 0-1 0 0,0 0 0 0 0,0 0 0 0 0,0 1 0 0 0,0-1 0 0 0,0 0 0 0 0,0 1 0 0 0,0-1 1 0 0,0 1-1 0 0,0-1 0 0 0,0 1 0 0 0,0-1 0 0 0,0 1 0 0 0,0 0 0 0 0,0-1 0 0 0,0 1 0 0 0,0 0 1 0 0,-1 0-1 0 0,1-1 0 0 0,0 1 0 0 0,-1 0 0 0 0,1 0 0 0 0,-1 0 0 0 0,1 0 0 0 0,0 2 1 0 0,3 4 5 0 0,0 1 0 0 0,0 0 1 0 0,3 13-1 0 0,-4-11-6 0 0,1 3 4 0 0,-4-10-2 0 0,1 0-1 0 0,-1 0 0 0 0,1 0 1 0 0,0-1-1 0 0,0 1 0 0 0,1 0 1 0 0,-1-1-1 0 0,0 1 1 0 0,1-1-1 0 0,-1 1 0 0 0,1-1 1 0 0,0 0-1 0 0,3 4 1 0 0,-4-6-2 0 0,0 1 1 0 0,-1-1 0 0 0,1 0 0 0 0,0 1 0 0 0,-1-1-1 0 0,1 0 1 0 0,0 0 0 0 0,-1 0 0 0 0,1 0 0 0 0,0 0-1 0 0,0 0 1 0 0,-1 0 0 0 0,1 0 0 0 0,0 0 0 0 0,0 0-1 0 0,-1 0 1 0 0,1 0 0 0 0,0 0 0 0 0,-1 0 0 0 0,1-1-1 0 0,0 1 1 0 0,-1 0 0 0 0,1-1 0 0 0,0 1 0 0 0,-1 0 0 0 0,1-1-1 0 0,0 1 1 0 0,-1-1 0 0 0,1 1 0 0 0,-1-1 0 0 0,1 1-1 0 0,0-1 1 0 0,-1 0-2 0 0,19-20 132 0 0,-16 18-76 0 0,-1 0 1 0 0,1 0-1 0 0,0 0 0 0 0,-1 0 1 0 0,2 0-1 0 0,4-3 1 0 0,-7 5-46 0 0,0 1 1 0 0,0-1 0 0 0,1 1 0 0 0,-1 0 0 0 0,0-1-1 0 0,0 1 1 0 0,0 0 0 0 0,0 0 0 0 0,1 0 0 0 0,-1 0-1 0 0,0 0 1 0 0,0 0 0 0 0,0 0 0 0 0,0 0 0 0 0,1 1 0 0 0,-1-1-1 0 0,0 0 1 0 0,0 1 0 0 0,0-1 0 0 0,0 0 0 0 0,0 1-1 0 0,0 0 1 0 0,0-1 0 0 0,0 1 0 0 0,0 0 0 0 0,0-1-1 0 0,1 3 1 0 0,29 24-6 0 0,-19-16-16 0 0,1-1-1 0 0,25 17 0 0 0,-33-24 8 0 0,0 0 0 0 0,1-1 0 0 0,0 1 0 0 0,-1-1-1 0 0,1-1 1 0 0,0 1 0 0 0,0-1 0 0 0,0 0 0 0 0,0 0 0 0 0,0-1-1 0 0,9 0 1 0 0,-4-1 32 0 0,-1 0 1 0 0,0-1-1 0 0,0 0 0 0 0,0 0 0 0 0,0-1 0 0 0,15-7 0 0 0,-20 8-11 0 0,1-1 1 0 0,-1 0-1 0 0,1 0 0 0 0,-1-1 0 0 0,0 0 0 0 0,0 1 0 0 0,-1-2 0 0 0,1 1 0 0 0,-1-1 0 0 0,0 1 0 0 0,0-1 0 0 0,3-6 0 0 0,-6 10-7 0 0,0 0 1 0 0,-1 0-1 0 0,1 0 1 0 0,0 0-1 0 0,-1-1 0 0 0,0 1 1 0 0,1 0-1 0 0,-1 0 1 0 0,0 0-1 0 0,1-1 1 0 0,-1 1-1 0 0,0 0 1 0 0,0-1-1 0 0,0 1 0 0 0,0 0 1 0 0,0 0-1 0 0,0-1 1 0 0,-1 1-1 0 0,1 0 1 0 0,0 0-1 0 0,-1-1 0 0 0,1 1 1 0 0,0 0-1 0 0,-1 0 1 0 0,0 0-1 0 0,1-1 1 0 0,-1 1-1 0 0,0 0 1 0 0,1 0-1 0 0,-1 0 0 0 0,-1-1 1 0 0,0 1 5 0 0,1 0 0 0 0,-1 0 0 0 0,1 0 0 0 0,-1 0 0 0 0,1 1 0 0 0,-1-1 0 0 0,1 0 0 0 0,-1 1 0 0 0,0-1 0 0 0,0 1 0 0 0,1 0 1 0 0,-1-1-1 0 0,0 1 0 0 0,0 0 0 0 0,1 0 0 0 0,-1 0 0 0 0,0 0 0 0 0,0 1 0 0 0,1-1 0 0 0,-1 0 0 0 0,0 1 0 0 0,-2 0 0 0 0,1 0-5 0 0,0 1 0 0 0,1-1-1 0 0,-1 1 1 0 0,0 0 0 0 0,1 0-1 0 0,0 0 1 0 0,-1 0 0 0 0,1 0 0 0 0,0 0-1 0 0,0 0 1 0 0,0 1 0 0 0,0-1-1 0 0,0 1 1 0 0,1 0 0 0 0,-1-1 0 0 0,1 1-1 0 0,0 0 1 0 0,0 0 0 0 0,0 0-1 0 0,0 0 1 0 0,-1 5 0 0 0,2-6-41 0 0,-1 0 0 0 0,1 0 0 0 0,0 0 0 0 0,0 0 0 0 0,0 0 0 0 0,0 0 0 0 0,1 0 0 0 0,-1 0 0 0 0,0 1 0 0 0,1-1 0 0 0,0 0 0 0 0,-1-1 0 0 0,1 1 0 0 0,0 0 0 0 0,0 0 0 0 0,0 0 0 0 0,0 0 0 0 0,0-1 0 0 0,0 1 0 0 0,1 0 0 0 0,-1-1 0 0 0,0 1 0 0 0,1-1 0 0 0,0 0 0 0 0,-1 1 0 0 0,1-1 0 0 0,0 0 0 0 0,-1 0 0 0 0,1 0 0 0 0,0 0 0 0 0,0 0 0 0 0,0 0 0 0 0,2 0 0 0 0,1 0-197 0 0,0-1-1 0 0,-1 1 1 0 0,1-1-1 0 0,0 0 0 0 0,-1 0 1 0 0,1 0-1 0 0,0-1 1 0 0,-1 0-1 0 0,1 0 1 0 0,6-2-1 0 0,0 0-688 0 0,-1-1-1 0 0,1-1 1 0 0,12-6 0 0 0,16-14-3585 0 0,-19 12-2327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3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139 161 3224 0 0,'-1'-1'33'0'0,"1"0"0"0"0,0 0-1 0 0,-1 0 1 0 0,1 0 0 0 0,-1 0 0 0 0,0 0 0 0 0,1 0 0 0 0,-1 0 0 0 0,0 1-1 0 0,1-1 1 0 0,-1 0 0 0 0,0 0 0 0 0,0 1 0 0 0,0-1 0 0 0,0 0 0 0 0,0 1-1 0 0,0-1 1 0 0,0 1 0 0 0,0-1 0 0 0,0 1 0 0 0,0-1 0 0 0,0 1-1 0 0,0 0 1 0 0,-1-1 0 0 0,0 1 367 0 0,0 0 0 0 0,1 1 0 0 0,-1-1 0 0 0,0 0 0 0 0,1 0 0 0 0,-1 1 0 0 0,0-1 0 0 0,1 1 0 0 0,-1-1 0 0 0,1 1 0 0 0,-2 1 0 0 0,-4 2 839 0 0,0 0 1 0 0,0 0-1 0 0,1 1 0 0 0,0 0 0 0 0,0 0 1 0 0,0 1-1 0 0,1 0 0 0 0,-8 10 0 0 0,8-10-949 0 0,1 0 0 0 0,1 0-1 0 0,-1 1 1 0 0,1 0 0 0 0,0-1-1 0 0,1 1 1 0 0,0 0 0 0 0,0 1-1 0 0,0-1 1 0 0,1 0-1 0 0,0 0 1 0 0,0 1 0 0 0,1-1-1 0 0,0 1 1 0 0,1 8 0 0 0,-1-14-239 0 0,1 0-1 0 0,-1 0 1 0 0,1 0 0 0 0,0 0 0 0 0,-1 1 0 0 0,1-1 0 0 0,0 0 0 0 0,0 0 0 0 0,0 0 0 0 0,1-1 0 0 0,-1 1 0 0 0,3 2 0 0 0,-4-3-21 0 0,1 0 1 0 0,0-1-1 0 0,0 1 0 0 0,-1 0 1 0 0,1-1-1 0 0,0 1 0 0 0,0-1 1 0 0,0 1-1 0 0,0-1 1 0 0,-1 0-1 0 0,1 1 0 0 0,0-1 1 0 0,0 0-1 0 0,0 0 1 0 0,0 1-1 0 0,0-1 0 0 0,0 0 1 0 0,0 0-1 0 0,0 0 1 0 0,0 0-1 0 0,0 0 0 0 0,0-1 1 0 0,0 1-1 0 0,0 0 0 0 0,0 0 1 0 0,0-1-1 0 0,0 1 1 0 0,0 0-1 0 0,0-1 0 0 0,-1 1 1 0 0,3-2-1 0 0,3-2 147 0 0,0-1-1 0 0,0 0 0 0 0,0-1 0 0 0,0 1 1 0 0,-1-1-1 0 0,8-13 0 0 0,-1 1 170 0 0,13-26-1 0 0,-14 18-22 0 0,-2-1 0 0 0,0 0 0 0 0,8-48-1 0 0,-16 71-262 0 0,1-3 128 0 0,-1 0-1 0 0,0-1 0 0 0,0 1 1 0 0,-1-1-1 0 0,0 1 1 0 0,0-1-1 0 0,0 1 1 0 0,-1 0-1 0 0,-2-9 1 0 0,2 15 136 0 0,-1 2-290 0 0,0 1 1 0 0,0 0 0 0 0,0 0-1 0 0,1 0 1 0 0,-1 0 0 0 0,0 0-1 0 0,-1 3 1 0 0,0 0-33 0 0,1-1 1 0 0,0 1-1 0 0,0 0 0 0 0,1 0 0 0 0,-1 0 1 0 0,1 0-1 0 0,0 0 0 0 0,0 6 1 0 0,-1 43-140 0 0,2-53 125 0 0,0 16-267 0 0,1-1 0 0 0,1 0 0 0 0,0 0-1 0 0,7 25 1 0 0,-4-28-1343 0 0,-1 1-1 0 0,15 25 0 0 0,-17-35 996 0 0,1 1-1 0 0,-1-1 1 0 0,0 1-1 0 0,0 0 1 0 0,0-1-1 0 0,-1 1 1 0 0,2 7-1 0 0,-3-9 202 0 0,0 0-1 0 0,0 1 0 0 0,-1-1 1 0 0,1 0-1 0 0,-2 5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4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0 243 2760 0 0,'5'17'125'0'0,"-5"-17"-63"0"0,0 0 1 0 0,1 0-1 0 0,-1 0 0 0 0,0 1 0 0 0,0-1 1 0 0,0 0-1 0 0,0 0 0 0 0,0 0 0 0 0,0 0 1 0 0,0 0-1 0 0,1 0 0 0 0,-1 1 0 0 0,0-1 0 0 0,0 0 1 0 0,0 0-1 0 0,0 0 0 0 0,0 0 0 0 0,1 0 1 0 0,-1 0-1 0 0,0 0 0 0 0,0 0 0 0 0,0 0 1 0 0,0 0-1 0 0,1 0 0 0 0,-1 0 0 0 0,0 0 0 0 0,0 0 1 0 0,0 0-1 0 0,0 0 0 0 0,1 0 0 0 0,-1 0 1 0 0,0 0-1 0 0,0 0 0 0 0,0 0 0 0 0,1 0 1 0 0,-1 0-1 0 0,0 0 0 0 0,0 0 0 0 0,9-4 5487 0 0,-5 1-2173 0 0,-2 2-2893 0 0,0 0 1 0 0,-1 0-1 0 0,1-1 0 0 0,0 1 0 0 0,-1-1 1 0 0,1 1-1 0 0,-1-1 0 0 0,1 0 1 0 0,-1 0-1 0 0,0 1 0 0 0,0-1 1 0 0,0 0-1 0 0,2-3 0 0 0,-1-2 226 0 0,1 1 0 0 0,-1-1 0 0 0,2-8 0 0 0,-1 4 375 0 0,9-22 0 0 0,-8 23-683 0 0,-1 1-1 0 0,1-1 1 0 0,1-11 0 0 0,-3 10-20 0 0,1 0-1 0 0,7-19 1 0 0,0 2 202 0 0,-9 25-470 0 0,-1 2-84 0 0,0 0-1 0 0,1-1 0 0 0,-1 1 0 0 0,1 0 0 0 0,-1-1 1 0 0,1 1-1 0 0,-1 0 0 0 0,1 0 0 0 0,-1-1 0 0 0,1 1 1 0 0,0 0-1 0 0,1-1 0 0 0,-1 3-21 0 0,0 0-1 0 0,-1 0 0 0 0,1 0 1 0 0,0 0-1 0 0,0 0 1 0 0,-1 0-1 0 0,1 0 1 0 0,-1 0-1 0 0,1 1 1 0 0,-1-1-1 0 0,1 2 1 0 0,0-1 6 0 0,4 16 2 0 0,0 1 0 0 0,-1-1 1 0 0,2 29-1 0 0,-3-25-55 0 0,10 41 0 0 0,-8-42 8 0 0,10 24-105 0 0,-14-42 152 0 0,1 0 0 0 0,-1 0 1 0 0,1 0-1 0 0,0 0 0 0 0,0 0 0 0 0,0-1 0 0 0,0 1 0 0 0,0-1 0 0 0,1 1 0 0 0,-1-1 0 0 0,4 2 0 0 0,-5-3 8 0 0,0-1 0 0 0,-1 0 0 0 0,1 0 0 0 0,0 0 0 0 0,0 0 0 0 0,0 1 0 0 0,-1-1 0 0 0,1 0 0 0 0,0 0-1 0 0,0-1 1 0 0,0 1 0 0 0,0 0 0 0 0,-1 0 0 0 0,1 0 0 0 0,0-1 0 0 0,0 1 0 0 0,-1 0 0 0 0,1 0 0 0 0,0-1 0 0 0,0 1 0 0 0,-1-1 0 0 0,2 0 0 0 0,15-12 727 0 0,-16 12-679 0 0,6-6 18 0 0,0-1-1 0 0,-1 0 1 0 0,1 0-1 0 0,-2-1 1 0 0,8-14-1 0 0,-7 12-47 0 0,1 1 0 0 0,-1 0 0 0 0,12-13 0 0 0,-15 20-17 0 0,2-3-168 0 0,-1 1 0 0 0,1 0 0 0 0,0 1 0 0 0,0-1 0 0 0,1 1 0 0 0,0 0 0 0 0,-1 0 0 0 0,12-5 0 0 0,1 1-1292 0 0,-7 4-923 0 0,0-1-4355 0 0,1 1-1984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5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60 2760 0 0,'0'-17'4137'0'0,"0"-13"3390"0"0,-8 17-72 0 0,7 13-6943 0 0,-10 3 599 0 0,10-2-1067 0 0,1-1 0 0 0,-1 1 0 0 0,0-1 0 0 0,0 1 0 0 0,1 0 0 0 0,-1 0 1 0 0,0-1-1 0 0,1 1 0 0 0,-1 0 0 0 0,1 0 0 0 0,-1 0 0 0 0,1 0 0 0 0,-1-1 0 0 0,1 1 0 0 0,0 0 0 0 0,0 0 0 0 0,-1 2 1 0 0,-3 21 841 0 0,1-6-655 0 0,1-6-166 0 0,1-1 1 0 0,-1 1 0 0 0,2 0-1 0 0,1 23 1 0 0,0-3-20 0 0,-11 268 62 0 0,4-137 20 0 0,6-109-490 0 0,-8-85-2306 0 0,7 19 1106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46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6912 0 0,'4'-3'11840'0'0,"7"-4"-8139"0"0,-6 5-2979 0 0,1 1 0 0 0,0-1 0 0 0,-1 1 0 0 0,1 0 0 0 0,9 0 0 0 0,-8 0-417 0 0,0 0 1 0 0,0 0 0 0 0,12-3-1 0 0,97-34-2107 0 0,-99 33-60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57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89 16871 0 0,'0'0'3566'0'0,"9"-7"-865"0"0,30-28 464 0 0,0 5-1421 0 0,-38 30-1285 0 0,-9 12-307 0 0,5-8-132 0 0,1-1-1 0 0,-1 1 1 0 0,0-1 0 0 0,0 1-1 0 0,0-1 1 0 0,-1 0 0 0 0,1 0 0 0 0,-1-1-1 0 0,0 1 1 0 0,1-1 0 0 0,-1 0 0 0 0,0 0-1 0 0,-1 0 1 0 0,1 0 0 0 0,0-1 0 0 0,0 1-1 0 0,-1-1 1 0 0,1 0 0 0 0,-9 0-1 0 0,13-1-3 0 0,-1 0 0 0 0,1 0 0 0 0,-1 0-1 0 0,1-1 1 0 0,-1 1 0 0 0,0 0 0 0 0,1 0-1 0 0,-1 0 1 0 0,1-1 0 0 0,-1 1 0 0 0,1 0-1 0 0,-1-1 1 0 0,1 1 0 0 0,-1 0 0 0 0,1-1-1 0 0,0 1 1 0 0,-1-1 0 0 0,1 1 0 0 0,-1-1-1 0 0,1 1 1 0 0,0-1 0 0 0,-1 1 0 0 0,1-1-1 0 0,0 1 1 0 0,0-1 0 0 0,0 1 0 0 0,-1-1-1 0 0,1 1 1 0 0,0-1 0 0 0,0-1 0 0 0,-1-15 330 0 0,2 15-335 0 0,0-1 0 0 0,1 1 0 0 0,-1 0 0 0 0,0 0-1 0 0,1 0 1 0 0,-1 0 0 0 0,1 0 0 0 0,0 0 0 0 0,-1 0 0 0 0,1 1 0 0 0,0-1-1 0 0,0 1 1 0 0,0-1 0 0 0,0 1 0 0 0,4-2 0 0 0,-3 1 159 0 0,1 0 0 0 0,0 0 1 0 0,0 1-1 0 0,0-1 0 0 0,0 1 1 0 0,0 0-1 0 0,0 0 0 0 0,6-1 1 0 0,-5 2-215 0 0,-4-1 35 0 0,0 1-1 0 0,0 0 0 0 0,0 0 1 0 0,0 0-1 0 0,0 0 1 0 0,-1 0-1 0 0,1 0 0 0 0,0 0 1 0 0,0 0-1 0 0,0 0 0 0 0,0 0 1 0 0,0 0-1 0 0,0 1 1 0 0,0-1-1 0 0,0 0 0 0 0,0 1 1 0 0,-1-1-1 0 0,1 1 0 0 0,0-1 1 0 0,0 1-1 0 0,0-1 1 0 0,-1 1-1 0 0,1-1 0 0 0,0 1 1 0 0,-1 0-1 0 0,1-1 0 0 0,0 1 1 0 0,-1 0-1 0 0,1 0 1 0 0,-1-1-1 0 0,1 1 0 0 0,-1 0 1 0 0,1 1-1 0 0,0 1 27 0 0,0 0 0 0 0,0 1 0 0 0,-1-1-1 0 0,1 0 1 0 0,-1 1 0 0 0,1-1 0 0 0,-1 0 0 0 0,0 1 0 0 0,0-1-1 0 0,-1 0 1 0 0,1 1 0 0 0,-1-1 0 0 0,0 0 0 0 0,1 1 0 0 0,-1-1 0 0 0,-1 0-1 0 0,1 0 1 0 0,-3 5 0 0 0,4-7-9 0 0,-1 0 0 0 0,1 0-1 0 0,-1 0 1 0 0,1 0 0 0 0,-1 0 0 0 0,0 0-1 0 0,1 0 1 0 0,-1 0 0 0 0,0 0 0 0 0,0 0-1 0 0,0 0 1 0 0,0-1 0 0 0,0 1 0 0 0,0 0 0 0 0,0-1-1 0 0,0 1 1 0 0,0 0 0 0 0,0-1 0 0 0,0 1-1 0 0,0-1 1 0 0,0 0 0 0 0,0 1 0 0 0,-1-1-1 0 0,1 0 1 0 0,0 0 0 0 0,0 1 0 0 0,0-1 0 0 0,-1 0-1 0 0,1 0 1 0 0,0-1 0 0 0,0 1 0 0 0,0 0-1 0 0,-1 0 1 0 0,1 0 0 0 0,0-1 0 0 0,0 1-1 0 0,0-1 1 0 0,0 1 0 0 0,-2-2 0 0 0,1 1 15 0 0,-1 0 1 0 0,1 0-1 0 0,0-1 1 0 0,-1 1-1 0 0,1-1 0 0 0,0 0 1 0 0,0 1-1 0 0,0-1 1 0 0,0 0-1 0 0,1 0 1 0 0,-1 0-1 0 0,1-1 1 0 0,-1 1-1 0 0,1 0 0 0 0,-1 0 1 0 0,0-4-1 0 0,-2-3-15 0 0,4 9-15 0 0,-1-1 1 0 0,1 1-1 0 0,0 0 1 0 0,-1-1-1 0 0,1 1 1 0 0,0-1-1 0 0,0 1 1 0 0,-1-1-1 0 0,1 1 1 0 0,0-1-1 0 0,0 1 1 0 0,0-1 0 0 0,0 1-1 0 0,0-1 1 0 0,-1 0-1 0 0,1 1 1 0 0,0-1-1 0 0,0 1 1 0 0,0-1-1 0 0,0 1 1 0 0,1-1-1 0 0,-1 1 1 0 0,0-1-1 0 0,0 1 1 0 0,0-1-1 0 0,0 1 1 0 0,1-1-1 0 0,-1 1 1 0 0,0-1 0 0 0,1 0-1 0 0,-1 0-312 0 0,15 5-3622 0 0,0 1 2157 0 0,-3 2-8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2:59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99 6912 0 0,'-2'-4'10258'0'0,"-2"-5"-5343"0"0,5 5-4616 0 0,-1 0 0 0 0,1 1 0 0 0,0-1 0 0 0,0 1 1 0 0,1-1-1 0 0,-1 1 0 0 0,1 0 0 0 0,0-1 0 0 0,0 1 1 0 0,0 0-1 0 0,0 0 0 0 0,0 0 0 0 0,1 1 0 0 0,3-5 1 0 0,-2 4-216 0 0,-1-1 0 0 0,1 1 0 0 0,-1 0 0 0 0,1 1 1 0 0,0-1-1 0 0,0 1 0 0 0,1-1 0 0 0,-1 1 1 0 0,0 0-1 0 0,1 1 0 0 0,5-2 0 0 0,-10 2-84 0 0,1 1 0 0 0,-1 0 0 0 0,0 0 0 0 0,1 0 0 0 0,-1 0 0 0 0,1 0 0 0 0,-1 0 0 0 0,1 0 0 0 0,-1 0 0 0 0,1 0 0 0 0,-1 0 0 0 0,1 0 0 0 0,-1 0 0 0 0,1 0 0 0 0,-1 0 0 0 0,1 0 0 0 0,-1 1 0 0 0,1-1 0 0 0,-1 0 0 0 0,0 0 0 0 0,1 1 0 0 0,-1-1 0 0 0,1 0 0 0 0,-1 0 0 0 0,0 1 0 0 0,1-1 0 0 0,-1 1 0 0 0,1 0 0 0 0,0-1-1 0 0,0 1 0 0 0,-1-1 0 0 0,1 1 0 0 0,0 0 0 0 0,-1-1 0 0 0,1 1 0 0 0,0 0 0 0 0,-1-1-1 0 0,1 1 1 0 0,-1 0 0 0 0,0 0 0 0 0,1-1 0 0 0,-1 1 0 0 0,1 0 0 0 0,-1 0 0 0 0,0 0 0 0 0,0-1 0 0 0,1 1 0 0 0,-1 0 0 0 0,0 0-1 0 0,0 0 1 0 0,0 0 0 0 0,0 0 0 0 0,0 0 0 0 0,-1 1 0 0 0,2 3-62 0 0,-1 0 46 0 0,0 0 0 0 0,1 0-1 0 0,-1 0 1 0 0,-1 1-1 0 0,1-1 1 0 0,-1 0-1 0 0,0 0 1 0 0,0 0-1 0 0,-1 0 1 0 0,1 0-1 0 0,-1 0 1 0 0,0-1-1 0 0,-1 1 1 0 0,1 0-1 0 0,-1-1 1 0 0,0 0-1 0 0,-5 7 1 0 0,1-4 57 0 0,5-5-21 0 0,1 0 0 0 0,-1 0-1 0 0,0-1 1 0 0,1 1 0 0 0,-1-1-1 0 0,0 1 1 0 0,0-1-1 0 0,0 0 1 0 0,0 0 0 0 0,0 0-1 0 0,0 0 1 0 0,-1 0 0 0 0,1 0-1 0 0,0-1 1 0 0,0 1 0 0 0,-1-1-1 0 0,1 1 1 0 0,-1-1 0 0 0,-3 0-1 0 0,5 0 5 0 0,0-1 0 0 0,1 0 0 0 0,-1 0 0 0 0,0 1 0 0 0,1-1 1 0 0,-1 0-1 0 0,1 0 0 0 0,-1 0 0 0 0,1 0 0 0 0,0 1 0 0 0,-1-1 0 0 0,1 0 0 0 0,0 0 0 0 0,0 0 0 0 0,-1 0 0 0 0,1-2 0 0 0,0 1 12 0 0,0 0 0 0 0,0 0 1 0 0,0 0-1 0 0,1 0 0 0 0,-1 0 0 0 0,1 0 0 0 0,-1 0 0 0 0,1 0 1 0 0,0 0-1 0 0,-1 0 0 0 0,1 0 0 0 0,0 0 0 0 0,0 0 0 0 0,0 0 1 0 0,1 1-1 0 0,-1-1 0 0 0,2-1 0 0 0,0 0 32 0 0,-1 0 0 0 0,2 0 0 0 0,-1 0 0 0 0,0 0-1 0 0,0 0 1 0 0,1 1 0 0 0,6-4 0 0 0,-8 5-34 0 0,10-3 121 0 0,-12 4-152 0 0,1 0 0 0 0,0 0 1 0 0,0 0-1 0 0,0 0 0 0 0,0 0 1 0 0,0 0-1 0 0,-1 0 0 0 0,1 0 1 0 0,0 0-1 0 0,0 0 0 0 0,0 0 1 0 0,0 1-1 0 0,0-1 0 0 0,-1 0 1 0 0,1 0-1 0 0,0 1 0 0 0,0-1 1 0 0,0 1-1 0 0,-1-1 0 0 0,1 1 1 0 0,0-1-1 0 0,-1 1 0 0 0,1-1 1 0 0,0 1-1 0 0,-1 0 0 0 0,1-1 1 0 0,-1 1-1 0 0,1 0 0 0 0,-1 0 0 0 0,1-1 1 0 0,-1 1-1 0 0,0 0 0 0 0,1 0 1 0 0,-1 1-1 0 0,1-1 2 0 0,-1 1-1 0 0,1-1 1 0 0,-1 1 0 0 0,0-1 0 0 0,0 1-1 0 0,0-1 1 0 0,0 1 0 0 0,0 0-1 0 0,0-1 1 0 0,0 1 0 0 0,0-1-1 0 0,0 1 1 0 0,-1-1 0 0 0,1 1-1 0 0,-1-1 1 0 0,0 3 0 0 0,0-2 13 0 0,-1 0 1 0 0,1 0-1 0 0,-1 0 0 0 0,0 0 1 0 0,1 0-1 0 0,-1 0 1 0 0,0 0-1 0 0,0-1 0 0 0,0 1 1 0 0,0-1-1 0 0,0 1 1 0 0,0-1-1 0 0,-1 0 1 0 0,1 0-1 0 0,0 0 0 0 0,-4 1 1 0 0,5-2 14 0 0,0 1 1 0 0,0-1-1 0 0,0 0 1 0 0,0 0-1 0 0,0 0 1 0 0,0 0-1 0 0,0 0 1 0 0,0 0-1 0 0,0 0 1 0 0,-1 0-1 0 0,1 0 1 0 0,0-1-1 0 0,0 1 1 0 0,0 0-1 0 0,0-1 1 0 0,0 1-1 0 0,0 0 1 0 0,0-1-1 0 0,0 0 1 0 0,0 1-1 0 0,1-1 1 0 0,-1 1 0 0 0,0-1-1 0 0,0 0 1 0 0,0 0-1 0 0,1 1 1 0 0,-1-1-1 0 0,0 0 1 0 0,1 0-1 0 0,-1 0 1 0 0,1 0-1 0 0,-1 0 1 0 0,1 0-1 0 0,-1 0 1 0 0,1 0-1 0 0,0 0 1 0 0,-1-2-1 0 0,0 0 40 0 0,1-1 1 0 0,0 1-1 0 0,-1-1 0 0 0,1 0 0 0 0,1 0 0 0 0,-1 1 0 0 0,1-1 1 0 0,-1 1-1 0 0,3-8 0 0 0,-2 9-67 0 0,0-1 0 0 0,-1 1 0 0 0,1 0 0 0 0,0 0-1 0 0,1 0 1 0 0,-1 0 0 0 0,0 0 0 0 0,0 0 0 0 0,1 0 0 0 0,0 0 0 0 0,-1 0-1 0 0,1 1 1 0 0,0-1 0 0 0,0 1 0 0 0,-1-1 0 0 0,1 1 0 0 0,0 0 0 0 0,1-1 0 0 0,2 0-1 0 0,-4 2-53 0 0,8 0 313 0 0,-8 0-255 0 0,1 1 1 0 0,-1-1-1 0 0,0 1 1 0 0,1-1-1 0 0,-1 1 1 0 0,0 0-1 0 0,0-1 0 0 0,1 1 1 0 0,-1 0-1 0 0,0 0 1 0 0,0 0-1 0 0,0 0 1 0 0,1 1-1 0 0,-2-1-2 0 0,1 0 1 0 0,-1 0-1 0 0,0 0 0 0 0,1 0 1 0 0,-1-1-1 0 0,0 1 1 0 0,0 0-1 0 0,0 0 0 0 0,0 0 1 0 0,0 0-1 0 0,0 0 0 0 0,0 0 1 0 0,0 0-1 0 0,0-1 0 0 0,0 1 1 0 0,-1 0-1 0 0,1 0 1 0 0,0 0-1 0 0,-1 0 0 0 0,1-1 1 0 0,0 1-1 0 0,-2 1 0 0 0,1 2 22 0 0,1-3-24 0 0,0-1 1 0 0,0 1-1 0 0,-1 0 1 0 0,1-1-1 0 0,0 1 1 0 0,0 0-1 0 0,-1 0 1 0 0,1-1-1 0 0,0 1 0 0 0,-1-1 1 0 0,1 1-1 0 0,-1 0 1 0 0,1-1-1 0 0,-1 1 1 0 0,1-1-1 0 0,-1 1 0 0 0,1-1 1 0 0,-1 1-1 0 0,1-1 1 0 0,-1 1-1 0 0,0-1 1 0 0,1 0-1 0 0,-1 1 1 0 0,0-1-1 0 0,1 0 0 0 0,-1 0 1 0 0,0 1-1 0 0,0-1 1 0 0,1 0-1 0 0,-1 0 1 0 0,-1 0-1 0 0,-18-3-4237 0 0,11 2-1848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50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9 5064 0 0,'-27'8'368'0'0,"14"-3"3999"0"0,0 0 1 0 0,-18 12 1840 0 0,45-9-5536 0 0,4-2-318 0 0,1-1 0 0 0,0-1-1 0 0,1 0 1 0 0,33 2-1 0 0,6 0 251 0 0,-17 0-625 0 0,1-2 0 0 0,-1-2-1 0 0,51-3 1 0 0,161-10 289 0 0,-121 6 112 0 0,426-9 157 0 0,-238 7-457 0 0,-96 4 14 0 0,286 2 618 0 0,-339-3 122 0 0,-69 1-386 0 0,403-36 1312 0 0,-471 36-1664 0 0,17 0 127 0 0,82 6 1 0 0,-77 0-87 0 0,-23-1 136 0 0,0 1-1 0 0,54 13 0 0 0,-87-16-33 0 0,3 2 155 0 0,-2-1-917 0 0,4-1-2705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0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 46 7712 0 0,'0'0'704'0'0,"3"-11"-568"0"0,-3-24 7368 0 0,-4 36-7122 0 0,1 0 0 0 0,0 0 1 0 0,0 0-1 0 0,-1 0 1 0 0,1 0-1 0 0,0 1 1 0 0,0-1-1 0 0,0 1 0 0 0,1 0 1 0 0,-1 0-1 0 0,0 0 1 0 0,-4 5-1 0 0,-6 3 246 0 0,-5 6-67 0 0,1 0-1 0 0,0 1 0 0 0,1 0 1 0 0,1 2-1 0 0,0 0 1 0 0,-22 38-1 0 0,31-46-408 0 0,1 0-1 0 0,0-1 1 0 0,0 2 0 0 0,1-1 0 0 0,1 0-1 0 0,-1 1 1 0 0,2 0 0 0 0,0 0-1 0 0,-1 22 1 0 0,3-32-151 0 0,-1 0 0 0 0,2 0 0 0 0,-1 0 0 0 0,0-1 0 0 0,0 1 1 0 0,1 0-1 0 0,-1 0 0 0 0,1 0 0 0 0,-1-1 0 0 0,1 1 0 0 0,0 0 0 0 0,-1-1 0 0 0,1 1 0 0 0,0 0 0 0 0,0-1 0 0 0,0 1 0 0 0,1-1 0 0 0,-1 0 0 0 0,0 1 0 0 0,3 1 0 0 0,-1-1-16 0 0,0-1 0 0 0,-1 1-1 0 0,1-1 1 0 0,0 0-1 0 0,0 0 1 0 0,0 0 0 0 0,0-1-1 0 0,0 1 1 0 0,0-1-1 0 0,0 1 1 0 0,5-1 0 0 0,5-1-390 0 0,0 0 0 0 0,0-1 0 0 0,0 0 0 0 0,22-8 1 0 0,24-13-3770 0 0,-28 9-3529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0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 10592 0 0,'0'1'51'0'0,"0"0"0"0"0,0-1 0 0 0,0 1 0 0 0,-1 0 1 0 0,1 0-1 0 0,0-1 0 0 0,-1 1 0 0 0,1 0 0 0 0,-1 0 0 0 0,1-1 1 0 0,-1 1-1 0 0,1-1 0 0 0,-1 1 0 0 0,0 0 0 0 0,1-1 0 0 0,-1 1 1 0 0,0-1-1 0 0,1 1 0 0 0,-1-1 0 0 0,0 0 0 0 0,1 1 0 0 0,-2-1 1 0 0,-24 11 80 0 0,11-6 2163 0 0,8-1-395 0 0,-24 11 4194 0 0,27-13-5757 0 0,0 1-1 0 0,0 0 0 0 0,1 0 1 0 0,-1 0-1 0 0,-3 5 1 0 0,1-1-114 0 0,0-2-15 0 0,1 0-1 0 0,0 1 0 0 0,0 0 0 0 0,1 0 0 0 0,0 1 0 0 0,0-1 0 0 0,0 1 0 0 0,1 0 1 0 0,0 0-1 0 0,0 0 0 0 0,-2 9 0 0 0,5-13-163 0 0,-1 0 1 0 0,1 0-1 0 0,0 0 0 0 0,-1 0 1 0 0,1 0-1 0 0,1 0 1 0 0,-1 0-1 0 0,0 0 0 0 0,2 4 1 0 0,-2-6-36 0 0,1 0 0 0 0,-1-1 0 0 0,0 1 0 0 0,1 0 0 0 0,-1 0 0 0 0,1-1 0 0 0,0 1 0 0 0,-1 0 0 0 0,1-1 0 0 0,-1 1 0 0 0,1-1 0 0 0,0 1 0 0 0,0-1 0 0 0,-1 1 0 0 0,1-1 0 0 0,0 1 0 0 0,0-1 0 0 0,0 0 0 0 0,-1 1 0 0 0,1-1 0 0 0,0 0 0 0 0,0 0 0 0 0,0 0 0 0 0,0 0 0 0 0,0 0 0 0 0,-1 1 0 0 0,1-2 0 0 0,0 1 0 0 0,0 0 0 0 0,0 0 0 0 0,0 0 0 0 0,0 0 0 0 0,0 0 0 0 0,-1-1 0 0 0,1 1 0 0 0,1-1 0 0 0,2 0 2 0 0,0-1 0 0 0,0 1 0 0 0,-1-1-1 0 0,1 0 1 0 0,0 0 0 0 0,-1-1 0 0 0,0 1 0 0 0,6-5-1 0 0,23-27 92 0 0,-18 18-85 0 0,-3 4-1773 0 0,15-24 0 0 0,6-8-4708 0 0,-17 29-1279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1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186 273 11976 0 0,'-5'2'181'0'0,"0"-1"0"0"0,0 1 1 0 0,0 0-1 0 0,1 0 1 0 0,-1 1-1 0 0,-7 5 1 0 0,-13 6 118 0 0,16-9 721 0 0,-1 0-1 0 0,1 0 0 0 0,1 1 1 0 0,-1 0-1 0 0,1 0 0 0 0,0 1 1 0 0,-12 13-1 0 0,16-15-935 0 0,0 0 0 0 0,0 0 0 0 0,0 0 0 0 0,1 0 0 0 0,0 0 0 0 0,0 1 0 0 0,1-1 0 0 0,-1 1 0 0 0,1 0-1 0 0,1 0 1 0 0,-1 0 0 0 0,1 0 0 0 0,0 0 0 0 0,-1 7 0 0 0,2-11-67 0 0,0 0-1 0 0,0 0 1 0 0,1 0-1 0 0,-1 0 1 0 0,0 0-1 0 0,1 0 1 0 0,-1 0-1 0 0,1 0 1 0 0,0 0-1 0 0,-1-1 0 0 0,1 1 1 0 0,0 0-1 0 0,0 0 1 0 0,0-1-1 0 0,1 1 1 0 0,-1-1-1 0 0,0 1 1 0 0,0-1-1 0 0,1 1 1 0 0,-1-1-1 0 0,1 0 1 0 0,-1 0-1 0 0,1 0 1 0 0,0 1-1 0 0,0-2 0 0 0,-1 1 1 0 0,1 0-1 0 0,0 0 1 0 0,0-1-1 0 0,0 1 1 0 0,0-1-1 0 0,0 1 1 0 0,0-1-1 0 0,-1 0 1 0 0,1 1-1 0 0,3-2 1 0 0,-1 2 7 0 0,1-1 0 0 0,0-1 0 0 0,-1 1 0 0 0,1-1 0 0 0,-1 1 1 0 0,1-1-1 0 0,0-1 0 0 0,-1 1 0 0 0,0-1 0 0 0,1 1 1 0 0,-1-1-1 0 0,0-1 0 0 0,0 1 0 0 0,6-4 0 0 0,6-10 88 0 0,1 0-1 0 0,-2-1 1 0 0,0 0 0 0 0,-1-1-1 0 0,-1-1 1 0 0,-1 0-1 0 0,-1 0 1 0 0,0-2 0 0 0,-1 1-1 0 0,8-28 1 0 0,5-34 916 0 0,-4 10 551 0 0,-15 58-982 0 0,-1 0 0 0 0,0 0 0 0 0,-1 0 1 0 0,1-27-1 0 0,-3 40 82 0 0,-1 2-599 0 0,-1 3-76 0 0,-1 0 0 0 0,1 0 0 0 0,0 0-1 0 0,0 1 1 0 0,0-1 0 0 0,1 0 0 0 0,-1 1 0 0 0,1-1 0 0 0,0 1-1 0 0,1 0 1 0 0,-1 8 0 0 0,0 3-182 0 0,2-1 1 0 0,2 22-1 0 0,-2-30-93 0 0,0 0 0 0 0,1 1 0 0 0,0-1 0 0 0,1 0 0 0 0,-1-1 0 0 0,1 1 0 0 0,1 0 0 0 0,5 8 0 0 0,-6-10-437 0 0,1 0-1 0 0,-1-1 1 0 0,1 0-1 0 0,8 7 1 0 0,-8-8-341 0 0,-1-1 0 0 0,0 0 0 0 0,1 0 0 0 0,-1 0 0 0 0,1 0 0 0 0,-1-1-1 0 0,7 2 1 0 0,4 1-6207 0 0</inkml:trace>
  <inkml:trace contextRef="#ctx0" brushRef="#br0" timeOffset="1">503 214 18079 0 0,'-8'4'800'0'0,"2"1"168"0"0,3 4-776 0 0,-2-2-192 0 0,2 6 0 0 0,-2-1 0 0 0,-1 1 488 0 0,0 4 56 0 0,3 3 16 0 0,0-2 0 0 0,-2 1-408 0 0,2 1-88 0 0,3 0-64 0 0,0 1 96 0 0,3-7-704 0 0,0 2-144 0 0,-1-4-24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1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 18023 0 0,'0'0'800'0'0,"-4"-3"160"0"0,-1 1-768 0 0,2 7-520 0 0,-2 0-112 0 0,5 3-16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1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1 261 19063 0 0,'0'0'1727'0'0,"5"-3"-1260"0"0,-2 0-148 0 0,-1 0 1 0 0,0 0 0 0 0,0 0-1 0 0,0-1 1 0 0,0 1-1 0 0,0 0 1 0 0,-1-1 0 0 0,1 0-1 0 0,0-4 1 0 0,4-9 605 0 0,12-30 932 0 0,-13 31-1290 0 0,1 0-1 0 0,9-17 1 0 0,-6 16 18 0 0,-1 0 1 0 0,10-32-1 0 0,-15 41-507 0 0,-1 8 22 0 0,0 13 59 0 0,-1-8-148 0 0,2 20-19 0 0,11 65-48 0 0,-13-84 52 0 0,0 1 0 0 0,1-1 0 0 0,0 0 0 0 0,0 0-1 0 0,1 0 1 0 0,0 0 0 0 0,0 0 0 0 0,0 0 0 0 0,1-1 0 0 0,-1 0 0 0 0,10 10 0 0 0,-13-15 8 0 0,0 1 1 0 0,1-1 0 0 0,-1 0-1 0 0,0 0 1 0 0,1 0-1 0 0,-1 1 1 0 0,0-1-1 0 0,1 0 1 0 0,-1 0 0 0 0,0 0-1 0 0,1 0 1 0 0,-1 1-1 0 0,1-1 1 0 0,-1 0 0 0 0,0 0-1 0 0,1 0 1 0 0,-1 0-1 0 0,1 0 1 0 0,-1 0 0 0 0,0 0-1 0 0,1 0 1 0 0,-1 0-1 0 0,1 0 1 0 0,-1-1 0 0 0,0 1-1 0 0,1 0 1 0 0,-1 0-1 0 0,0 0 1 0 0,1 0-1 0 0,-1-1 1 0 0,0 1 0 0 0,1 0-1 0 0,-1 0 1 0 0,1-1-1 0 0,10-12 274 0 0,-4 4-115 0 0,59-62-124 0 0,-44 47-3104 0 0,-1-1-4593 0 0,-6 8-1329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02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0 17335 0 0,'-4'6'367'0'0,"-1"0"-1"0"0,0-1 1 0 0,0 1-1 0 0,-1-2 1 0 0,0 1-1 0 0,-6 4 1 0 0,4-4 26 0 0,1 1-1 0 0,0 0 1 0 0,-11 12-1 0 0,9-7-378 0 0,1 0-1 0 0,-10 16 0 0 0,16-24 159 0 0,0 1 1 0 0,0 0-1 0 0,1-1 1 0 0,-1 1 0 0 0,1 0-1 0 0,0 0 1 0 0,0 0-1 0 0,0 0 1 0 0,1 0-1 0 0,-1 0 1 0 0,1 0-1 0 0,1 7 1 0 0,-1-10-126 0 0,0-1 0 0 0,0 0 0 0 0,0 1-1 0 0,1-1 1 0 0,-1 1 0 0 0,0-1 0 0 0,0 0 0 0 0,1 1 0 0 0,-1-1 0 0 0,0 0 0 0 0,1 1 0 0 0,-1-1 0 0 0,0 0-1 0 0,1 1 1 0 0,-1-1 0 0 0,0 0 0 0 0,1 0 0 0 0,-1 0 0 0 0,1 1 0 0 0,-1-1 0 0 0,1 0 0 0 0,-1 0-1 0 0,0 0 1 0 0,1 0 0 0 0,-1 0 0 0 0,1 0 0 0 0,-1 0 0 0 0,1 0 0 0 0,-1 0 0 0 0,1 0 0 0 0,-1 0-1 0 0,1 0 1 0 0,-1 0 0 0 0,0 0 0 0 0,1 0 0 0 0,-1 0 0 0 0,1-1 0 0 0,-1 1 0 0 0,0 0 0 0 0,1 0-1 0 0,-1 0 1 0 0,1-1 0 0 0,0 1 0 0 0,17-11 1143 0 0,0-7-857 0 0,-12 11 92 0 0,0 2 0 0 0,0-1 0 0 0,13-9 0 0 0,-17 14-388 0 0,1 0 0 0 0,-1 0-1 0 0,0 0 1 0 0,1 0 0 0 0,-1 0-1 0 0,1 0 1 0 0,0 0-1 0 0,-1 1 1 0 0,1-1 0 0 0,-1 1-1 0 0,1 0 1 0 0,0 0 0 0 0,-1 0-1 0 0,1 0 1 0 0,0 0-1 0 0,2 2 1 0 0,-2-2-21 0 0,-1 0 0 0 0,0 1 0 0 0,0 0 0 0 0,0 0 0 0 0,0-1 0 0 0,0 1 0 0 0,0 0 0 0 0,0 1 0 0 0,0-1 0 0 0,0 0 0 0 0,0 1 0 0 0,-1-1 0 0 0,1 1-1 0 0,0-1 1 0 0,-1 1 0 0 0,1 0 0 0 0,1 3 0 0 0,-1-2 43 0 0,-1 1 0 0 0,1-1 0 0 0,-1 0 0 0 0,0 1 0 0 0,0-1 0 0 0,-1 1-1 0 0,1-1 1 0 0,-1 1 0 0 0,0 0 0 0 0,0 4 0 0 0,-1 8 160 0 0,-1-1-1 0 0,-1 1 1 0 0,-1-1-1 0 0,-5 17 1 0 0,6-23-199 0 0,-2 7-387 0 0,-1 0 1 0 0,0-1-1 0 0,-1 0 0 0 0,-1 0 0 0 0,0 0 0 0 0,-1-1 1 0 0,-1 0-1 0 0,-11 13 0 0 0,15-20-78 0 0,-1-1 0 0 0,1 1 0 0 0,-2-1 0 0 0,1-1 0 0 0,0 1 0 0 0,-1-1-1 0 0,0-1 1 0 0,0 1 0 0 0,-1-1 0 0 0,1-1 0 0 0,-1 1 0 0 0,1-2 0 0 0,-1 1 0 0 0,0-1 0 0 0,-1 0-1 0 0,-8 0 1 0 0,1-2-8542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1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56 2760 0 0,'-14'-7'15484'0'0,"13"1"-13114"0"0,2 2-1828 0 0,0-1 1 0 0,0 1-1 0 0,1 0 0 0 0,0 0 1 0 0,-1 0-1 0 0,2 0 1 0 0,-1 0-1 0 0,5-6 1214 0 0,-24 30-1402 0 0,13-16-298 0 0,1 1-1 0 0,-1-1 1 0 0,0 1-1 0 0,-7 4 1 0 0,-11 12 387 0 0,16-15-120 0 0,6-6-312 0 0,0 0-1 0 0,0 0 0 0 0,0 0 0 0 0,0 0 0 0 0,0 0 0 0 0,0 0 0 0 0,0 0 1 0 0,0 0-1 0 0,0 0 0 0 0,0 0 0 0 0,0 0 0 0 0,0 0 0 0 0,0 0 1 0 0,0 0-1 0 0,0 0 0 0 0,0 0 0 0 0,0 0 0 0 0,0 0 0 0 0,0 0 0 0 0,0 0 1 0 0,0 0-1 0 0,0 0 0 0 0,0 0 0 0 0,0 0 0 0 0,0 0 0 0 0,0 0 1 0 0,0-1-1 0 0,0 1 0 0 0,0 0 0 0 0,0 0 0 0 0,0 0 0 0 0,0 0 0 0 0,0 0 1 0 0,0 0-1 0 0,0 0 0 0 0,0 0 0 0 0,-1 0 0 0 0,1 0 0 0 0,0 0 1 0 0,0 0-1 0 0,0 0 0 0 0,0 0 0 0 0,0 0 0 0 0,0 0 0 0 0,0 0 0 0 0,0 0 1 0 0,0 0-1 0 0,0 0 0 0 0,0 0 0 0 0,0 0 0 0 0,0 0 0 0 0,0 0 1 0 0,0 0-1 0 0,0 0 0 0 0,0 0 0 0 0,0 0 0 0 0,0 0 0 0 0,0 0 0 0 0,0 0 1 0 0,0 0-1 0 0,0-1 44 0 0,1 0 1 0 0,0 0-1 0 0,0 1 1 0 0,-1-1-1 0 0,1 0 1 0 0,0 0-1 0 0,0 1 1 0 0,0-1-1 0 0,0 1 1 0 0,0-1-1 0 0,0 1 1 0 0,0-1 0 0 0,0 1-1 0 0,0-1 1 0 0,2 1-1 0 0,3-2-54 0 0,-3 1 0 0 0,0 1 0 0 0,1-1 0 0 0,-1 1 0 0 0,0-1 0 0 0,1 1 0 0 0,-1 0 0 0 0,1 1 0 0 0,-1-1 0 0 0,0 0 0 0 0,5 2 0 0 0,-7-2 9 0 0,1 0 0 0 0,-1 1 0 0 0,0-1 1 0 0,0 0-1 0 0,0 1 0 0 0,0-1 0 0 0,0 1 0 0 0,0-1 0 0 0,0 1 0 0 0,0-1 1 0 0,0 1-1 0 0,0 0 0 0 0,0 0 0 0 0,0-1 0 0 0,-1 1 0 0 0,1 0 0 0 0,0 0 0 0 0,0 0 1 0 0,-1 0-1 0 0,1 0 0 0 0,-1 0 0 0 0,1 0 0 0 0,-1 0 0 0 0,1 0 0 0 0,-1 0 0 0 0,1 0 1 0 0,-1 0-1 0 0,0 0 0 0 0,0 0 0 0 0,0 1 0 0 0,1-1 0 0 0,-1 2 0 0 0,-1-2 9 0 0,1-1-1 0 0,0 1 1 0 0,-1-1-1 0 0,1 1 1 0 0,0-1-1 0 0,-1 1 1 0 0,1-1-1 0 0,0 1 1 0 0,-1-1-1 0 0,1 1 1 0 0,-1-1-1 0 0,1 1 1 0 0,-1-1-1 0 0,1 0 1 0 0,-1 1-1 0 0,0-1 0 0 0,1 0 1 0 0,-1 0-1 0 0,1 1 1 0 0,-1-1-1 0 0,1 0 1 0 0,-1 0-1 0 0,0 0 1 0 0,-1 1 31 0 0,1-1 0 0 0,-1 1 0 0 0,1-1 0 0 0,-1 0 0 0 0,1 0 0 0 0,-1 0 0 0 0,1 0 0 0 0,-1 0 0 0 0,-2 0 0 0 0,4 0-45 0 0,0 0 0 0 0,-1 0 0 0 0,1-1 0 0 0,-1 1 1 0 0,1 0-1 0 0,-1 0 0 0 0,1-1 0 0 0,0 1 0 0 0,-1 0 0 0 0,1 0 1 0 0,0-1-1 0 0,-1 1 0 0 0,1 0 0 0 0,0-1 0 0 0,-1 1 0 0 0,1 0 1 0 0,0-1-1 0 0,0 1 0 0 0,-1-1 0 0 0,1 1 0 0 0,0 0 0 0 0,0-1 1 0 0,0 1-1 0 0,-1-1 0 0 0,1 1 0 0 0,0-1 0 0 0,0 1 0 0 0,0-1 1 0 0,0 1-1 0 0,0-1 0 0 0,0 1 0 0 0,0-1 0 0 0,0 1 0 0 0,0 0 1 0 0,0-1-1 0 0,1 1 0 0 0,-1-1 0 0 0,0 0 0 0 0,11-19 88 0 0,-8 15-16 0 0,-1 1-54 0 0,-2 14 34 0 0,0-10-53 0 0,1 1 0 0 0,-1 0-1 0 0,0 0 1 0 0,0 0 0 0 0,0 0-1 0 0,0 0 1 0 0,0 0 0 0 0,0 0-1 0 0,0 0 1 0 0,0 0-1 0 0,0 0 1 0 0,0 0 0 0 0,-1-1-1 0 0,1 1 1 0 0,0 0 0 0 0,0 0-1 0 0,-1 0 1 0 0,1 0 0 0 0,-1 0-1 0 0,1-1 1 0 0,-1 1 0 0 0,1 0-1 0 0,-1 0 1 0 0,0-1-1 0 0,1 1 1 0 0,-2 0 0 0 0,1 0 50 0 0,1-4-42 0 0,0 0-1 0 0,1 1 1 0 0,-1-1 0 0 0,0 0-1 0 0,2-5 1 0 0,-2 6-11 0 0,3-11 0 0 0,-1 9-27 0 0,-1 3-110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4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8288 0 0,'0'0'7365'0'0,"16"-1"-4924"0"0,-12 0-2025 0 0,0-1 0 0 0,-1 0 0 0 0,1 0 0 0 0,-1 0 0 0 0,1-1 0 0 0,-1 1 0 0 0,0-1 0 0 0,0 0 0 0 0,0 1 0 0 0,0-1 0 0 0,0-1 0 0 0,3-4 0 0 0,7-7 1019 0 0,-12 15-1131 0 0,7 0 500 0 0,-6 2-794 0 0,0 0 0 0 0,0 0 0 0 0,-1 0 0 0 0,1 0 1 0 0,-1 0-1 0 0,1 1 0 0 0,-1-1 0 0 0,0 0 1 0 0,0 1-1 0 0,0-1 0 0 0,0 1 0 0 0,0-1 0 0 0,-1 1 1 0 0,1-1-1 0 0,-1 1 0 0 0,1 0 0 0 0,-1 4 1 0 0,0-4 8 0 0,1 0 1 0 0,-1 0 0 0 0,1-1 0 0 0,0 1 0 0 0,0 0 0 0 0,0 0 0 0 0,0-1 0 0 0,1 1 0 0 0,2 4-1 0 0,18 21 253 0 0,-19-25-218 0 0,1 0-1 0 0,-1 0 1 0 0,1-1-1 0 0,0 0 1 0 0,-1 0 0 0 0,1 0-1 0 0,0 0 1 0 0,0-1-1 0 0,1 1 1 0 0,-1-1-1 0 0,0 0 1 0 0,0 0 0 0 0,1-1-1 0 0,-1 1 1 0 0,0-1-1 0 0,1 0 1 0 0,-1 0-1 0 0,8-1 1 0 0,9-2-629 0 0,0-1 1 0 0,31-9-1 0 0,-44 11-40 0 0,7-1-2044 0 0,-3 1-5700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4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20 118 3680 0 0,'-12'-2'-1349'0'0,"11"1"1563"0"0,1 1 1 0 0,-1 0 0 0 0,1 0 0 0 0,-1-1-1 0 0,1 1 1 0 0,-1-1 0 0 0,1 1 0 0 0,0 0-1 0 0,-1-1 1 0 0,1 1 0 0 0,0-1 0 0 0,-1 1-1 0 0,1-1 1 0 0,0 1 0 0 0,-1-1 0 0 0,1 1-1 0 0,0-1 1 0 0,0 1 0 0 0,0-1 0 0 0,0 1-1 0 0,-1-2 1 0 0,1 0 497 0 0,0 1 0 0 0,1-1 0 0 0,-1 0-1 0 0,0 0 1 0 0,1 1 0 0 0,-1-1 0 0 0,1 0 0 0 0,-1 1 0 0 0,1-1-1 0 0,0 0 1 0 0,-1 1 0 0 0,1-1 0 0 0,1-1 0 0 0,2-1-339 0 0,0 0 0 0 0,0 1-1 0 0,0-1 1 0 0,0 1 0 0 0,1-1 0 0 0,-1 1 0 0 0,1 1 0 0 0,6-4-1 0 0,6-4 479 0 0,-9 5-560 0 0,1 0 1 0 0,0 0-1 0 0,1 1 0 0 0,-1 0 0 0 0,1 1 0 0 0,-1-1 0 0 0,1 2 0 0 0,11-2 0 0 0,-19 4-275 0 0,0-1-1 0 0,0 1 0 0 0,0 0 1 0 0,0 1-1 0 0,0-1 0 0 0,0 0 1 0 0,0 0-1 0 0,0 1 0 0 0,-1-1 1 0 0,1 1-1 0 0,0 0 0 0 0,0 0 1 0 0,-1-1-1 0 0,1 1 0 0 0,0 0 1 0 0,-1 0-1 0 0,1 1 0 0 0,-1-1 1 0 0,1 0-1 0 0,-1 0 0 0 0,0 1 1 0 0,1-1-1 0 0,-1 1 0 0 0,0-1 1 0 0,0 1-1 0 0,0-1 0 0 0,0 1 1 0 0,0 0-1 0 0,0 0 0 0 0,-1-1 1 0 0,1 1-1 0 0,-1 0 0 0 0,1 0 1 0 0,-1 0-1 0 0,1 3 0 0 0,0 2 29 0 0,-1 0-1 0 0,0 1 1 0 0,0-1-1 0 0,0 0 1 0 0,-1 0 0 0 0,0 0-1 0 0,0 0 1 0 0,-4 10-1 0 0,-32 82 48 0 0,32-88-76 0 0,-1 0 0 0 0,0 0 1 0 0,-1-1-1 0 0,0 1 0 0 0,-1-1 0 0 0,-11 11 1 0 0,1-2-5 0 0,-10 11-13 0 0,27-28 3 0 0,-1-1 1 0 0,1 0 0 0 0,-1 1-1 0 0,0-1 1 0 0,0 0 0 0 0,0 0-1 0 0,1 0 1 0 0,-1 0-1 0 0,0 0 1 0 0,0-1 0 0 0,0 1-1 0 0,0 0 1 0 0,-4 0 0 0 0,4-1 392 0 0,3-2-361 0 0,-1 0 0 0 0,1 0 0 0 0,-1 1 1 0 0,1-1-1 0 0,-1 1 0 0 0,1-1 0 0 0,0 0 0 0 0,0 1 0 0 0,0-1 0 0 0,0 1 0 0 0,0 0 0 0 0,0-1 0 0 0,1 1 0 0 0,-1 0 1 0 0,0 0-1 0 0,1-1 0 0 0,-1 1 0 0 0,0 0 0 0 0,3-1 0 0 0,0-1 72 0 0,1 1 0 0 0,0-1-1 0 0,0 1 1 0 0,0 0 0 0 0,5-2 0 0 0,13 0-17 0 0,0 0 1 0 0,23-1-1 0 0,20-2-4586 0 0,-49 5-3719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5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15664 0 0,'0'0'3151'0'0,"-6"13"-2543"0"0,2 5-312 0 0,1 0 0 0 0,-2 20 0 0 0,1 14 92 0 0,-6 114-288 0 0,10-165-233 0 0,2 16 801 0 0,-2-17-639 0 0,0 0 0 0 0,0 0 0 0 0,0 1 1 0 0,0-1-1 0 0,0 0 0 0 0,1 0 1 0 0,-1 1-1 0 0,0-1 0 0 0,0 0 0 0 0,0 0 1 0 0,0 0-1 0 0,1 0 0 0 0,-1 1 1 0 0,0-1-1 0 0,0 0 0 0 0,1 0 0 0 0,-1 0 1 0 0,0 0-1 0 0,0 0 0 0 0,0 1 1 0 0,1-1-1 0 0,-1 0 0 0 0,0 0 0 0 0,1 0 1 0 0,-1 0-1 0 0,0 0 0 0 0,0 0 1 0 0,1 0-1 0 0,-1 0 0 0 0,0 0 0 0 0,0 0 1 0 0,1 0-1 0 0,-1 0 0 0 0,0 0 1 0 0,0 0-1 0 0,1-1 0 0 0,-1 1 0 0 0,0 0 1 0 0,0 0-1 0 0,1 0 0 0 0,-1 0 1 0 0,0 0-1 0 0,0 0 0 0 0,0-1 0 0 0,1 1 1 0 0,-1 0-1 0 0,0 0 0 0 0,0-1 1 0 0,10-6 584 0 0,0 0 0 0 0,-1-2 0 0 0,11-10 0 0 0,-12 10-71 0 0,0 1 0 0 0,1 0 0 0 0,17-11-1 0 0,-26 19-531 0 0,1 0-1 0 0,0 0 1 0 0,-1 0-1 0 0,1 0 0 0 0,-1 0 1 0 0,1 0-1 0 0,-1 0 1 0 0,1 0-1 0 0,-1 1 0 0 0,1-1 1 0 0,-1 0-1 0 0,1 0 1 0 0,-1 0-1 0 0,1 1 0 0 0,-1-1 1 0 0,0 0-1 0 0,1 1 0 0 0,-1-1 1 0 0,1 0-1 0 0,-1 1 1 0 0,0-1-1 0 0,1 1 0 0 0,0 0 1 0 0,8 11 78 0 0,-7-7-209 0 0,1 0 0 0 0,-1 1-1 0 0,0 0 1 0 0,-1 0 0 0 0,1-1 0 0 0,-1 1-1 0 0,0 0 1 0 0,-1 0 0 0 0,1 0 0 0 0,-1 0-1 0 0,-1 9 1 0 0,0-8-98 0 0,1 0 1 0 0,0 1-1 0 0,1-1 1 0 0,0 1-1 0 0,0-1 0 0 0,1 1 1 0 0,2 9-1 0 0,-3-17 95 0 0,-1 1-27 0 0,0 0 0 0 0,0-1 0 0 0,0 1 0 0 0,1-1 0 0 0,-1 1 0 0 0,0-1 0 0 0,0 1 0 0 0,1-1 0 0 0,-1 0 0 0 0,0 1 0 0 0,1-1 1 0 0,-1 1-1 0 0,1-1 0 0 0,-1 0 0 0 0,0 1 0 0 0,1-1 0 0 0,-1 0 0 0 0,1 1 0 0 0,-1-1 0 0 0,1 0 0 0 0,0 1 0 0 0,7-1-1756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51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5 5984 0 0,'-2'-1'52'0'0,"-1"0"1"0"0,1 0-1 0 0,-1 1 1 0 0,1-1-1 0 0,-1 1 0 0 0,1 0 1 0 0,-1-1-1 0 0,1 1 1 0 0,-1 0-1 0 0,0 0 0 0 0,-3 1 1 0 0,-10 6 11029 0 0,25 2-9524 0 0,3-5-1249 0 0,1-1 0 0 0,-1 0 0 0 0,1-1 0 0 0,21 0 0 0 0,-15 0-210 0 0,624 26 993 0 0,-571-26-1002 0 0,59-2 76 0 0,33 0 116 0 0,9 4 42 0 0,174 9 664 0 0,-292-8-754 0 0,224 25 1854 0 0,-170-14-1094 0 0,115 21 994 0 0,-76-14-199 0 0,-117-20-1375 0 0,0-1 1 0 0,55-5-1 0 0,-81 2-377 0 0,0 1 1 0 0,0-2-1 0 0,0 1 1 0 0,0 0-1 0 0,5-3 1 0 0,14-9 56 0 0,-24 13-200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5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2 15520 0 0,'-3'-1'192'0'0,"-1"1"0"0"0,1 0 0 0 0,0-1 0 0 0,-1 2 0 0 0,1-1 0 0 0,0 0 0 0 0,0 1 0 0 0,-1-1 0 0 0,1 1 0 0 0,0 0 0 0 0,0 0 0 0 0,0 0 0 0 0,0 1 0 0 0,0-1 0 0 0,0 1 0 0 0,-4 3 0 0 0,-3 1 588 0 0,1 1 0 0 0,0 1-1 0 0,-11 12 1 0 0,17-17-553 0 0,0 0-1 0 0,1 0 0 0 0,0 0 0 0 0,-1 1 1 0 0,1-1-1 0 0,0 0 0 0 0,1 1 1 0 0,-1-1-1 0 0,1 1 0 0 0,-1 0 0 0 0,1 0 1 0 0,0 0-1 0 0,0 5 0 0 0,1-9-209 0 0,0 1-1 0 0,0-1 0 0 0,0 1 1 0 0,1-1-1 0 0,-1 1 1 0 0,0-1-1 0 0,0 1 1 0 0,1-1-1 0 0,-1 0 0 0 0,0 1 1 0 0,1-1-1 0 0,-1 0 1 0 0,1 1-1 0 0,-1-1 1 0 0,0 0-1 0 0,1 0 0 0 0,-1 1 1 0 0,1-1-1 0 0,-1 0 1 0 0,0 0-1 0 0,1 1 0 0 0,-1-1 1 0 0,1 0-1 0 0,-1 0 1 0 0,2 0-1 0 0,11 2 61 0 0,-6-2-33 0 0,0-1-1 0 0,0 0 1 0 0,0 0-1 0 0,0 0 1 0 0,0-1-1 0 0,0 0 1 0 0,0-1-1 0 0,-1 0 1 0 0,1 0-1 0 0,9-6 1 0 0,28-22-1186 0 0,-16 8-2852 0 0,-10 7-930 0 0,-5 7-1982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6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2304 0 0,'0'0'555'0'0,"-6"13"7004"0"0,2-2-5056 0 0,-10 30 2830 0 0,12-32-4797 0 0,-1 1 0 0 0,2-1 1 0 0,-1 1-1 0 0,0 17 0 0 0,2-18-182 0 0,-1-6-226 0 0,1 0 1 0 0,0-1-1 0 0,0 1 1 0 0,0-1 0 0 0,0 1-1 0 0,1-1 1 0 0,-1 1-1 0 0,1-1 1 0 0,-1 1-1 0 0,1-1 1 0 0,0 1-1 0 0,0-1 1 0 0,0 0-1 0 0,0 1 1 0 0,0-1-1 0 0,3 4 1 0 0,-3-5-134 0 0,-1-1 1 0 0,1 1-1 0 0,-1-1 1 0 0,1 1-1 0 0,0-1 1 0 0,-1 1 0 0 0,1-1-1 0 0,0 1 1 0 0,-1-1-1 0 0,1 0 1 0 0,0 1-1 0 0,-1-1 1 0 0,1 0-1 0 0,0 0 1 0 0,-1 1-1 0 0,1-1 1 0 0,0 0-1 0 0,0 0 1 0 0,0 0-1 0 0,-1 0 1 0 0,1 0-1 0 0,1 0 1 0 0,0-1 71 0 0,0 1 0 0 0,0-1 1 0 0,0 1-1 0 0,0-1 0 0 0,0 0 1 0 0,0 0-1 0 0,0 0 0 0 0,2-2 1 0 0,0 0 159 0 0,0 0 0 0 0,0 0 0 0 0,0-1 1 0 0,-1 1-1 0 0,0-1 0 0 0,5-7 0 0 0,-2 1 22 0 0,-2 0-1 0 0,1-1 1 0 0,-1 0 0 0 0,3-14-1 0 0,-1 2 389 0 0,-6 23-633 0 0,0 0-1 0 0,0 0 1 0 0,0 0 0 0 0,1 0-1 0 0,-1 0 1 0 0,0 0 0 0 0,0 0-1 0 0,0 0 1 0 0,0-1 0 0 0,0 1-1 0 0,0 0 1 0 0,1 0 0 0 0,-1 0-1 0 0,0 0 1 0 0,0 0 0 0 0,0 0-1 0 0,0 0 1 0 0,0 0 0 0 0,0 0-1 0 0,1 0 1 0 0,-1 0-1 0 0,0 0 1 0 0,0 0 0 0 0,0 0-1 0 0,0 0 1 0 0,0 0 0 0 0,1 1-1 0 0,-1-1 1 0 0,0 0 0 0 0,0 0-1 0 0,0 0 1 0 0,0 0 0 0 0,0 0-1 0 0,0 0 1 0 0,0 0 0 0 0,1 0-1 0 0,-1 0 1 0 0,0 0 0 0 0,0 0-1 0 0,0 1 1 0 0,0-1-1 0 0,0 0 1 0 0,0 0 0 0 0,0 0-1 0 0,0 0 1 0 0,0 0 0 0 0,0 0-1 0 0,0 1 1 0 0,0-1 0 0 0,0 0-1 0 0,0 0 1 0 0,0 0 0 0 0,10 14 286 0 0,6 15 90 0 0,-13-23-834 0 0,0 0 0 0 0,0 0 1 0 0,0 0-1 0 0,1-1 0 0 0,9 11 0 0 0,-11-14 186 0 0,0 0 0 0 0,0 0-1 0 0,0-1 1 0 0,1 1 0 0 0,-1 0 0 0 0,0-1-1 0 0,1 0 1 0 0,-1 1 0 0 0,1-1-1 0 0,-1 0 1 0 0,1 0 0 0 0,0-1 0 0 0,-1 1-1 0 0,1 0 1 0 0,0-1 0 0 0,4 1-1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3:26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17 136 4144 0 0,'-1'2'8225'0'0,"-7"8"-3012"0"0,7-5-4826 0 0,-1 0 1 0 0,1 0-1 0 0,0 0 0 0 0,0 0 1 0 0,0 0-1 0 0,1 1 0 0 0,0 8 0 0 0,0-12-291 0 0,0 0-1 0 0,0 0 0 0 0,0 0 0 0 0,0 0 1 0 0,1 0-1 0 0,-1 0 0 0 0,1 0 1 0 0,-1 0-1 0 0,1 0 0 0 0,0-1 0 0 0,0 1 1 0 0,0 0-1 0 0,0 0 0 0 0,0-1 0 0 0,0 1 1 0 0,0 0-1 0 0,0-1 0 0 0,1 1 0 0 0,-1-1 1 0 0,1 0-1 0 0,-1 1 0 0 0,1-1 0 0 0,-1 0 1 0 0,3 1-1 0 0,-4-2-19 0 0,1 0-1 0 0,0 1 1 0 0,-1-1 0 0 0,1 0-1 0 0,0 0 1 0 0,-1 0 0 0 0,1 0-1 0 0,0 0 1 0 0,-1 0 0 0 0,1 0-1 0 0,0 0 1 0 0,-1 0 0 0 0,1 0 0 0 0,0-1-1 0 0,-1 1 1 0 0,1 0 0 0 0,0 0-1 0 0,-1-1 1 0 0,1 1 0 0 0,-1 0-1 0 0,1-1 1 0 0,-1 1 0 0 0,1 0-1 0 0,-1-1 1 0 0,1 1 0 0 0,-1-1-1 0 0,1 1 1 0 0,0-1 0 0 0,11-18 565 0 0,-8 11-156 0 0,10-16-100 0 0,-10 17-373 0 0,0 0 0 0 0,0 0 0 0 0,1 0 0 0 0,0 1 0 0 0,10-11 1 0 0,-3 8-1214 0 0,-1 0 1 0 0,1 1 0 0 0,1 0 0 0 0,-1 1 0 0 0,27-10-1 0 0,-19 10-6038 0 0</inkml:trace>
  <inkml:trace contextRef="#ctx0" brushRef="#br0" timeOffset="1">361 1 6448 0 0,'0'0'498'0'0,"-6"5"113"0"0,-10 19 8873 0 0,14-19-8425 0 0,0-1 0 0 0,1 0 0 0 0,-1 0 0 0 0,-1 9 0 0 0,3-11-886 0 0,0 0 0 0 0,-1 0 0 0 0,1 0 0 0 0,0 0 0 0 0,0 0 0 0 0,0 0 0 0 0,0 0 0 0 0,0 0 0 0 0,1 0 0 0 0,-1 0 0 0 0,1 0 0 0 0,-1 0 0 0 0,1 0 0 0 0,0 0 0 0 0,0 0 0 0 0,0 0 0 0 0,0 0 0 0 0,0 0 0 0 0,0-1 0 0 0,0 1 0 0 0,0 0 0 0 0,1-1 0 0 0,-1 1 0 0 0,1-1 0 0 0,-1 0 0 0 0,3 2 0 0 0,22 11 1001 0 0,-18-11-762 0 0,-1 1 0 0 0,-1 0 0 0 0,9 6-1 0 0,-15-9-387 0 0,1-1-1 0 0,0 1 0 0 0,0 0 0 0 0,-1 0 0 0 0,1 0 0 0 0,0 0 0 0 0,-1 0 0 0 0,1 0 0 0 0,-1 0 0 0 0,0 0 1 0 0,1 0-1 0 0,-1 0 0 0 0,0 0 0 0 0,0 0 0 0 0,1 0 0 0 0,-1 1 0 0 0,0-1 0 0 0,0 0 0 0 0,0 0 0 0 0,-1 2 1 0 0,-5 19 258 0 0,3-16-267 0 0,-1-1 0 0 0,0 1-1 0 0,0-1 1 0 0,0 1-1 0 0,0-1 1 0 0,-1-1 0 0 0,0 1-1 0 0,0 0 1 0 0,0-1-1 0 0,-1 0 1 0 0,-7 4-1 0 0,-5 2-547 0 0,-1-1 0 0 0,-26 9 0 0 0,41-17 290 0 0,-5 3-1006 0 0,-1-1 0 0 0,-15 3 0 0 0,11-5-214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1110 17159 0 0,'-4'0'325'0'0,"-8"-5"2004"0"0,12-3-541 0 0,1 3-1450 0 0,1 0-1 0 0,-1 1 1 0 0,1-1 0 0 0,0 0 0 0 0,0 1 0 0 0,0-1 0 0 0,1 1 0 0 0,4-7 0 0 0,30-31 1170 0 0,-23 27-883 0 0,19-16-345 0 0,1 1-1 0 0,40-27 1 0 0,-26 20 162 0 0,-32 25-164 0 0,263-191 436 0 0,-148 118-694 0 0,160-136-1 0 0,-195 134 45 0 0,-84 76 10 0 0,-1 0-1 0 0,0-1 1 0 0,-1-1 0 0 0,15-22-1 0 0,-23 31-28 0 0,-1 1-1 0 0,1 0 0 0 0,-1 0 1 0 0,0-1-1 0 0,0 1 1 0 0,0-1-1 0 0,-1 1 1 0 0,1-6-1 0 0,-1 8-26 0 0,1-1 0 0 0,-1 1 0 0 0,-1 0 1 0 0,1-1-1 0 0,0 1 0 0 0,0-1 0 0 0,0 1 0 0 0,-1 0 0 0 0,1-1 0 0 0,-1 1 0 0 0,1 0 0 0 0,-1-1 0 0 0,0 1 0 0 0,1 0 0 0 0,-1 0 1 0 0,0 0-1 0 0,0-1 0 0 0,0 1 0 0 0,0 0 0 0 0,0 0 0 0 0,0 0 0 0 0,-2-1 0 0 0,-5-2 38 0 0,0 0 1 0 0,-1 0-1 0 0,1 1 1 0 0,-1 0-1 0 0,0 1 0 0 0,1 0 1 0 0,-1 0-1 0 0,-1 1 1 0 0,1 0-1 0 0,0 1 0 0 0,-11 0 1 0 0,7 1-154 0 0,0 0 1 0 0,1 1 0 0 0,-1 0-1 0 0,0 1 1 0 0,1 1-1 0 0,0-1 1 0 0,-18 10-1 0 0,22-9 263 0 0,8-4-166 0 0,0 0 1 0 0,0 0 0 0 0,0 0 0 0 0,0 1-1 0 0,1-1 1 0 0,-1 0 0 0 0,0 0 0 0 0,0 0-1 0 0,0 0 1 0 0,0 0 0 0 0,0 0 0 0 0,1 0-1 0 0,-1 0 1 0 0,0 0 0 0 0,0 0-1 0 0,0 0 1 0 0,0 1 0 0 0,0-1 0 0 0,0 0-1 0 0,0 0 1 0 0,1 0 0 0 0,-1 0 0 0 0,0 0-1 0 0,0 1 1 0 0,0-1 0 0 0,0 0-1 0 0,0 0 1 0 0,0 0 0 0 0,0 0 0 0 0,0 0-1 0 0,0 1 1 0 0,0-1 0 0 0,0 0 0 0 0,0 0-1 0 0,0 0 1 0 0,0 0 0 0 0,0 0-1 0 0,0 1 1 0 0,0-1 0 0 0,0 0 0 0 0,0 0-1 0 0,0 0 1 0 0,0 0 0 0 0,0 1 0 0 0,0-1-1 0 0,-1 0 1 0 0,1 0 0 0 0,0 0 0 0 0,0 0-1 0 0,0 0 1 0 0,0 0 0 0 0,0 1-1 0 0,0-1 1 0 0,0 0 0 0 0,0 0 0 0 0,-1 0-1 0 0,14 0-8 0 0,-13 0 8 0 0,29-4 124 0 0,0-2 1 0 0,0-2-1 0 0,-1 0 1 0 0,38-18-1 0 0,-22 9-25 0 0,-24 9-25 0 0,-15 5-49 0 0,1 1 1 0 0,-1-1-1 0 0,1 1 0 0 0,0 0 1 0 0,0 1-1 0 0,0-1 0 0 0,0 1 0 0 0,9 0 1 0 0,-14 2-15 0 0,-1 1 0 0 0,0-1 1 0 0,0 0-1 0 0,0 1 0 0 0,0-1 1 0 0,0 1-1 0 0,0-1 0 0 0,-1 0 1 0 0,1 1-1 0 0,0-1 0 0 0,-1 0 1 0 0,1 1-1 0 0,-2 1 0 0 0,-12 25 17 0 0,-2-1 1 0 0,-28 36-1 0 0,-20 33 18 0 0,59-87-73 0 0,-19 40-1005 0 0,22-43 616 0 0,0-1 0 0 0,0 1 0 0 0,0 0 0 0 0,1 0 0 0 0,0 0 0 0 0,-1 11 0 0 0,4-4-6521 0 0,4-3-2050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3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4 146 5528 0 0,'-3'-9'18126'0'0,"11"6"-15552"0"0,-1 0-5240 0 0,45-21 4690 0 0,75-30-270 0 0,-16 18-2961 0 0,-79 25-2411 0 0,-19 6-4657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3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20359 0 0,'-4'2'151'0'0,"1"-1"1"0"0,-1 1-1 0 0,0 0 0 0 0,1 0 0 0 0,-1 0 0 0 0,1 1 0 0 0,-1-1 0 0 0,1 1 0 0 0,0 0 0 0 0,0 0 1 0 0,0 0-1 0 0,1 0 0 0 0,-1 0 0 0 0,-2 5 0 0 0,-2 5 167 0 0,6-11-237 0 0,0 0 0 0 0,0 0 0 0 0,0 0-1 0 0,0 0 1 0 0,0 0 0 0 0,0 0 0 0 0,0 0 0 0 0,1 1 0 0 0,-1-1 0 0 0,1 0 0 0 0,0 0 0 0 0,-1 1 0 0 0,1-1 0 0 0,0 0-1 0 0,0 1 1 0 0,1 2 0 0 0,0-2-39 0 0,0 0 0 0 0,0 0 0 0 0,0 0 0 0 0,0 0-1 0 0,0-1 1 0 0,1 1 0 0 0,-1 0 0 0 0,1-1 0 0 0,0 1 0 0 0,-1-1 0 0 0,1 0-1 0 0,0 0 1 0 0,1 1 0 0 0,-1-1 0 0 0,0 0 0 0 0,1-1 0 0 0,-1 1 0 0 0,1 0-1 0 0,3 1 1 0 0,7 3 178 0 0,-1-1 0 0 0,1 0 0 0 0,16 3 0 0 0,5 2 457 0 0,-27-8-520 0 0,0 1 1 0 0,-1 0 0 0 0,0 0 0 0 0,0 1 0 0 0,0-1 0 0 0,8 7 0 0 0,-12-8-113 0 0,0 0 0 0 0,0 0 0 0 0,0 0 0 0 0,0 1-1 0 0,-1-1 1 0 0,1 0 0 0 0,0 1 0 0 0,-1-1 0 0 0,0 1 0 0 0,0 0 0 0 0,0 0 0 0 0,0-1 0 0 0,0 1 0 0 0,0 0-1 0 0,-1 0 1 0 0,1 0 0 0 0,-1 0 0 0 0,0 4 0 0 0,0-2 17 0 0,-1 1 0 0 0,1 0 0 0 0,-1 0 0 0 0,-1-1 0 0 0,1 1 0 0 0,-1-1 0 0 0,0 1 0 0 0,-4 5 0 0 0,-25 42 140 0 0,25-43-179 0 0,-2 2-11 0 0,0 0 1 0 0,-1 0-1 0 0,0-1 0 0 0,-1-1 1 0 0,0 1-1 0 0,-15 11 0 0 0,23-21-82 0 0,-1 0 0 0 0,1 0 0 0 0,0 0 0 0 0,-1 0 0 0 0,1-1 0 0 0,0 1 0 0 0,-5 0 0 0 0,-4-3-2417 0 0,10-1 286 0 0,0 3 1926 0 0,1 0 0 0 0,0-1 0 0 0,0 1 0 0 0,0 0 0 0 0,0-1 0 0 0,0 1 0 0 0,0-1 0 0 0,0 1 0 0 0,0 0 0 0 0,0-1 0 0 0,0 1-1 0 0,0-1 1 0 0,0 1 0 0 0,0 0 0 0 0,0-1 0 0 0,0 1 0 0 0,0-1 0 0 0,0 0 0 0 0,5-10-7951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4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29 8288 0 0,'2'-5'265'0'0,"1"-10"332"0"0,-3 14-411 0 0,0 1-1 0 0,0 0 0 0 0,0-1 0 0 0,0 1 1 0 0,0 0-1 0 0,0-1 0 0 0,0 1 1 0 0,0-1-1 0 0,-1 1 0 0 0,1 0 0 0 0,0-1 1 0 0,0 1-1 0 0,0 0 0 0 0,-1-1 0 0 0,1 1 1 0 0,0 0-1 0 0,0 0 0 0 0,-1-1 0 0 0,1 1 1 0 0,0 0-1 0 0,-1 0 0 0 0,1-1 1 0 0,0 1-1 0 0,-1 0 0 0 0,1 0 0 0 0,0 0 1 0 0,-1 0-1 0 0,1-1 0 0 0,0 1 0 0 0,-1 0 1 0 0,1 0-1 0 0,0 0 0 0 0,-1 0 0 0 0,1 0 1 0 0,-1 0-1 0 0,1 0 0 0 0,0 0 1 0 0,-1 0-1 0 0,1 0 0 0 0,-1 0 0 0 0,1 0 1 0 0,0 1-1 0 0,-1-1 0 0 0,1 0 0 0 0,-20 6 4380 0 0,18-5-4580 0 0,-6 3 244 0 0,1-1 1 0 0,-1 1 0 0 0,1 1 0 0 0,0-1 0 0 0,0 1-1 0 0,1 0 1 0 0,0 0 0 0 0,-1 1 0 0 0,2 0 0 0 0,-1 0-1 0 0,-5 8 1 0 0,5-5 47 0 0,0 1-1 0 0,0 0 1 0 0,1-1 0 0 0,0 2-1 0 0,1-1 1 0 0,0 0 0 0 0,-4 20-1 0 0,6-20-162 0 0,0 0 0 0 0,0 1-1 0 0,2-1 1 0 0,-1 1 0 0 0,1-1-1 0 0,0 1 1 0 0,1-1 0 0 0,1 1-1 0 0,0-1 1 0 0,4 15 0 0 0,-5-23-92 0 0,-1 0 1 0 0,1 0-1 0 0,0 0 1 0 0,0 0-1 0 0,0 0 1 0 0,0 0-1 0 0,1 0 0 0 0,-1-1 1 0 0,0 1-1 0 0,1 0 1 0 0,-1-1-1 0 0,1 1 1 0 0,0-1-1 0 0,-1 0 1 0 0,1 0-1 0 0,0 1 0 0 0,0-1 1 0 0,0 0-1 0 0,0 0 1 0 0,0-1-1 0 0,0 1 1 0 0,0 0-1 0 0,0-1 1 0 0,0 1-1 0 0,0-1 1 0 0,1 0-1 0 0,-1 1 0 0 0,0-1 1 0 0,0 0-1 0 0,0 0 1 0 0,0-1-1 0 0,1 1 1 0 0,-1 0-1 0 0,0-1 1 0 0,2 0-1 0 0,5-2 24 0 0,-1 0-1 0 0,0 0 1 0 0,1-1 0 0 0,-2 0-1 0 0,1 0 1 0 0,0-1-1 0 0,7-6 1 0 0,-3 2 68 0 0,-1-1-1 0 0,-1 0 0 0 0,0 0 1 0 0,0-1-1 0 0,-1 0 1 0 0,11-18-1 0 0,-15 20-459 0 0,0 0 1 0 0,-1 0-1 0 0,0 0 1 0 0,3-11-1 0 0,-5 13-873 0 0,-1 0 1 0 0,1 0-1 0 0,-1-1 0 0 0,-1 1 0 0 0,1 0 1 0 0,-2-9-1 0 0,-1-4-7379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4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5 164 8432 0 0,'-4'-8'13746'0'0,"8"6"-12561"0"0,-1 0-3015 0 0,4-4 2293 0 0,-1 1 0 0 0,1-1 0 0 0,-1 0 0 0 0,-1 0 0 0 0,0-1 0 0 0,1 1 0 0 0,-2-1 0 0 0,6-10 0 0 0,7-10 604 0 0,17-24 24 0 0,-29 58-1038 0 0,-2 4-125 0 0,-1 1 0 0 0,-1-1-1 0 0,1 18 1 0 0,-2-14-52 0 0,5 22 0 0 0,-5-37 115 0 0,0 1 1 0 0,0-1 0 0 0,0 1-1 0 0,0 0 1 0 0,1-1-1 0 0,-1 1 1 0 0,0-1 0 0 0,0 1-1 0 0,1-1 1 0 0,-1 1-1 0 0,0 0 1 0 0,1-1 0 0 0,-1 1-1 0 0,0-1 1 0 0,1 0-1 0 0,-1 1 1 0 0,1-1-1 0 0,-1 1 1 0 0,1-1 0 0 0,-1 0-1 0 0,1 1 1 0 0,-1-1-1 0 0,1 0 1 0 0,-1 0 0 0 0,1 1-1 0 0,-1-1 1 0 0,1 0-1 0 0,0 0 1 0 0,-1 0 0 0 0,1 0-1 0 0,-1 1 1 0 0,1-1-1 0 0,0 0 1 0 0,-1 0 0 0 0,1 0-1 0 0,0 0 1 0 0,-1-1-1 0 0,1 1 1 0 0,0 0 0 0 0,0 0 1 0 0,2-1-18 0 0,1-1-1 0 0,0 1 1 0 0,0-1 0 0 0,-1 0-1 0 0,1 0 1 0 0,-1 0-1 0 0,1 0 1 0 0,5-5 0 0 0,25-27 14 0 0,-7 6 10 0 0,-19 21 21 0 0,33-26 278 0 0,-37 31-211 0 0,0-1-1 0 0,1 1 1 0 0,-1-1-1 0 0,1 1 0 0 0,-1 1 1 0 0,1-1-1 0 0,0 1 1 0 0,7-2-1 0 0,-11 3-88 0 0,1 0 1 0 0,-1 0-1 0 0,0 0 0 0 0,1 1 1 0 0,-1-1-1 0 0,0 0 0 0 0,1 1 1 0 0,-1-1-1 0 0,0 1 0 0 0,0-1 0 0 0,0 1 1 0 0,1 0-1 0 0,-1-1 0 0 0,0 1 1 0 0,0 0-1 0 0,0 0 0 0 0,0 0 1 0 0,0 0-1 0 0,0 0 0 0 0,0 0 1 0 0,-1 0-1 0 0,1 0 0 0 0,0 0 0 0 0,0 0 1 0 0,-1 0-1 0 0,1 3 0 0 0,1-1 43 0 0,0 2 0 0 0,0-1 0 0 0,-1 0 0 0 0,0 0 0 0 0,0 0 0 0 0,1 8 0 0 0,-2 52 302 0 0,0-63-424 0 0,0 0 1 0 0,0-1-1 0 0,0 1 1 0 0,0 0-1 0 0,0-1 0 0 0,0 1 1 0 0,0-1-1 0 0,1 1 0 0 0,-1 0 1 0 0,0-1-1 0 0,0 1 0 0 0,0-1 1 0 0,1 1-1 0 0,-1 0 0 0 0,0-1 1 0 0,1 1-1 0 0,-1-1 0 0 0,0 1 1 0 0,1-1-1 0 0,-1 1 0 0 0,1-1 1 0 0,-1 1-1 0 0,1-1 1 0 0,-1 0-1 0 0,1 1 0 0 0,-1-1 1 0 0,1 0-1 0 0,-1 1 0 0 0,1-1 1 0 0,-1 0-1 0 0,2 1 0 0 0,-1-1-152 0 0,1 0-1 0 0,-1 0 0 0 0,0 0 0 0 0,1 0 0 0 0,-1 0 1 0 0,0 0-1 0 0,1 0 0 0 0,-1-1 0 0 0,0 1 0 0 0,0 0 1 0 0,1-1-1 0 0,-1 1 0 0 0,0-1 0 0 0,2 0 0 0 0,8-6-1686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5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65 463 17423 0 0,'0'0'1574'0'0,"-1"2"-1292"0"0,-26 71 1462 0 0,16-49-1188 0 0,-13 48 0 0 0,24-71-619 0 0,-1 1 0 0 0,1 0-1 0 0,0 0 1 0 0,0 0 0 0 0,0 0 0 0 0,-1 0-1 0 0,2 0 1 0 0,-1 0 0 0 0,0 2 0 0 0,5 4-5380 0 0</inkml:trace>
  <inkml:trace contextRef="#ctx0" brushRef="#br0" timeOffset="1">233 55 17503 0 0,'-8'-25'776'0'0,"5"18"160"0"0,3-3-744 0 0,-3 2-192 0 0,1 3 1944 0 0,-5 5-872 0 0,2 8 8 0 0,0 0-904 0 0,-1 4-176 0 0,1 3 0 0 0,1 3-80 0 0,-1 1-912 0 0,2-1-192 0 0,0 2-32 0 0,3 3-6991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5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0 196 9216 0 0,'1'0'706'0'0,"0"1"-465"0"0,0-1 0 0 0,1 1-1 0 0,-1-1 1 0 0,0 0-1 0 0,0 1 1 0 0,0-1-1 0 0,1 0 1 0 0,-1 0 0 0 0,0 0-1 0 0,0 0 1 0 0,0 0-1 0 0,1 0 1 0 0,-1 0-1 0 0,0 0 1 0 0,0-1-1 0 0,0 1 1 0 0,1 0 0 0 0,-1-1-1 0 0,0 1 1 0 0,0-1-1 0 0,0 1 1 0 0,0-1-1 0 0,0 0 1 0 0,0 1 0 0 0,1-2-1 0 0,1-1 543 0 0,0 0 0 0 0,-1 0 0 0 0,1-1 0 0 0,-1 1 0 0 0,4-7 0 0 0,0 0-35 0 0,13-23 1679 0 0,-2 0 0 0 0,14-36 0 0 0,-23 50-1847 0 0,-8 17-425 0 0,6 9-148 0 0,-1-1-1 0 0,0 1 1 0 0,0 0 0 0 0,-1 0-1 0 0,4 9 1 0 0,-3-8-1 0 0,-1 1 0 0 0,11 13 0 0 0,-12-19-5 0 0,0 0-1 0 0,-1 0 1 0 0,1-1-1 0 0,0 1 1 0 0,1-1-1 0 0,-1 1 1 0 0,0-1-1 0 0,1 0 1 0 0,-1-1 0 0 0,6 3-1 0 0,-4-3-8 0 0,-1 1 1 0 0,1-2-1 0 0,-1 1 0 0 0,1 0 0 0 0,0-1 0 0 0,-1 0 1 0 0,1 0-1 0 0,-1-1 0 0 0,1 1 0 0 0,0-1 1 0 0,-1 0-1 0 0,1 0 0 0 0,-1 0 0 0 0,6-3 0 0 0,6-3-88 0 0,1-1 0 0 0,18-12 0 0 0,-25 14-634 0 0,-1 0 1 0 0,16-15 0 0 0,-9 4-6699 0 0,-8 5-1054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0:52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47 4144 0 0,'-94'-28'374'0'0,"53"19"3050"0"0,25 6 1452 0 0,6 1-1028 0 0,1 0-1 0 0,-16-1 1446 0 0,27 4-4620 0 0,30 9 403 0 0,46 7-1 0 0,-53-12-803 0 0,70 11 536 0 0,136 5 0 0 0,100-16-48 0 0,-301-5-696 0 0,247-10 370 0 0,0 1-68 0 0,-247 9-326 0 0,288 9 249 0 0,-243-4-201 0 0,79 10 120 0 0,-66-3-208 0 0,-86-13 6 0 0,1 0-6 0 0,8 6-41 0 0,-10-5-139 0 0,0 0-23 0 0,0-1 0 0 0,-1 1 0 0 0,1-1-1 0 0,0 1 1 0 0,0-1 0 0 0,-1 0-1 0 0,1 1 1 0 0,0-1 0 0 0,-1 0 0 0 0,1 0-1 0 0,-1 0 1 0 0,1 1 0 0 0,-1-1 0 0 0,1-2-1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45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186 434 15288 0 0,'-18'8'1078'0'0,"10"-4"-604"0"0,0 0 0 0 0,-1 0-1 0 0,1-1 1 0 0,0-1 0 0 0,-17 4 0 0 0,14-4 340 0 0,0 0 0 0 0,0 2 0 0 0,-14 5 0 0 0,20-7-649 0 0,3-2-81 0 0,-1 1-1 0 0,1 0 1 0 0,-1 0-1 0 0,1 1 1 0 0,-1-1 0 0 0,1 0-1 0 0,0 1 1 0 0,-1 0-1 0 0,1-1 1 0 0,0 1 0 0 0,0 0-1 0 0,0 0 1 0 0,0 0-1 0 0,1 0 1 0 0,-1 1 0 0 0,-1 1-1 0 0,3-3 49 0 0,9 9 254 0 0,3-5-247 0 0,0-1 1 0 0,0-1 0 0 0,1 0 0 0 0,0 0 0 0 0,21 0-1 0 0,-5-2 221 0 0,42-3-1 0 0,237-42 1504 0 0,-3-22-603 0 0,-148 31-742 0 0,903-233 1258 0 0,-644 159-1200 0 0,-402 106-512 0 0,-1 1 0 0 0,1 0-1 0 0,-1 1 1 0 0,1 1 0 0 0,0 0 0 0 0,26 4 0 0 0,44 1 69 0 0,-13-2-65 0 0,-42-3-369 0 0,-21-20-3059 0 0,-7 15 415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53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13 100 3224 0 0,'-8'-28'872'0'0,"6"18"2171"0"0,1 0-1 0 0,0 0 0 0 0,0 0 0 0 0,1 0 1 0 0,2-11-1 0 0,2 36-1951 0 0,-2-8-1030 0 0,10 46 334 0 0,-3-1 0 0 0,4 90 1 0 0,-6-44-211 0 0,10 114-35 0 0,3 33 250 0 0,20 91-282 0 0,-37-317-251 0 0,0 0 0 0 0,2 0 1 0 0,12 34-1 0 0,-12-45-118 0 0,-1-10-254 0 0,-3 1 385 0 0,0-1-1 0 0,-1 1 0 0 0,1-1 0 0 0,-1 0 0 0 0,1 1 1 0 0,-1-1-1 0 0,0 1 0 0 0,1-4 0 0 0,-2-23-971 0 0,-4-8-40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04:54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3 776 19087 0 0,'-1'0'73'0'0,"1"-1"-1"0"0,0 0 1 0 0,-1 1-1 0 0,1-1 0 0 0,0 1 1 0 0,0-1-1 0 0,-1 0 1 0 0,1 0-1 0 0,0 1 1 0 0,0-1-1 0 0,0 0 0 0 0,0 1 1 0 0,0-1-1 0 0,0 0 1 0 0,0 1-1 0 0,0-1 0 0 0,1 0 1 0 0,-1 1-1 0 0,0-1 1 0 0,0 0-1 0 0,0 1 1 0 0,1-1-1 0 0,-1-1 0 0 0,2 1 1 0 0,-1-1 0 0 0,0 0-1 0 0,1 1 1 0 0,-1-1-1 0 0,1 0 1 0 0,-1 1 0 0 0,4-3-1 0 0,4-1 275 0 0,-1 0 1 0 0,16-6-1 0 0,-21 9 22 0 0,302-123 1264 0 0,48 1-1381 0 0,-262 95-259 0 0,307-123 43 0 0,60-18 8 0 0,-353 139-44 0 0,187-29 0 0 0,3 32 128 0 0,-232 26 240 0 0,1 3 0 0 0,103 14 0 0 0,20 10 592 0 0,-167-21-836 0 0,0 1-1 0 0,31 12 1 0 0,-2-1 17 0 0,-11-5-38 0 0,100 24 123 0 0,-133-35-210 0 0,1 0 0 0 0,-1 0 0 0 0,0 0-1 0 0,0-1 1 0 0,0 1 0 0 0,1-1-1 0 0,5-2 1 0 0,-4 1 33 0 0,0 0-1 0 0,-1 1 1 0 0,12 0-1 0 0,-18 1-25 0 0,1 0-1 0 0,-1 0 0 0 0,1 0 0 0 0,0 0 0 0 0,-1 1 0 0 0,1-1 0 0 0,-1 0 0 0 0,1 0 0 0 0,-1 1 0 0 0,1-1 0 0 0,-1 1 0 0 0,1-1 0 0 0,-1 0 0 0 0,0 1 0 0 0,1-1 0 0 0,-1 1 1 0 0,1-1-1 0 0,-1 1 0 0 0,0-1 0 0 0,1 1 0 0 0,-1-1 0 0 0,0 1 0 0 0,0-1 0 0 0,0 1 0 0 0,1 0 0 0 0,-1-1 0 0 0,0 1 0 0 0,0-1 0 0 0,0 1 0 0 0,0 0 0 0 0,0-1 0 0 0,0 2 1 0 0,0 25 294 0 0,0-19-260 0 0,4 74 17 0 0,14 83 0 0 0,-3-46-46 0 0,5 36 46 0 0,2 17 12 0 0,-16-102-86 0 0,13 118 0 0 0,4-86 10 0 0,-12-56 113 0 0,2 1 127 0 0,27 68 0 0 0,8-12 5 0 0,-17-51 442 0 0,-30-51-546 0 0,-4-2-100 0 0,1 1-1 0 0,0-1 1 0 0,0 0 0 0 0,0 0-1 0 0,0 0 1 0 0,0 0 0 0 0,0 0-1 0 0,-3-3 1 0 0,1 2 13 0 0,-8-5-41 0 0,-1 0 1 0 0,0 1-1 0 0,-1 1 0 0 0,1 0 0 0 0,-1 1 1 0 0,0 0-1 0 0,-16-1 0 0 0,8 2-11 0 0,1 2 0 0 0,-1 1 0 0 0,1 0-1 0 0,-26 4 1 0 0,-4 5-447 0 0,-1 3 0 0 0,2 2-1 0 0,-54 21 1 0 0,0 3-4658 0 0,85-30-4117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6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44 161 12240 0 0,'0'0'273'0'0,"-15"-5"779"0"0,9 3-1385 0 0,4 1 808 0 0,0 0 0 0 0,0 1 0 0 0,1-1 0 0 0,-1 0 0 0 0,0 0 1 0 0,0 0-1 0 0,-3-3 1206 0 0,4 3-1597 0 0,1 1 0 0 0,0 0 0 0 0,0 0 0 0 0,-1 0-1 0 0,1 0 1 0 0,0-1 0 0 0,0 1 0 0 0,0 0-1 0 0,-1 0 1 0 0,1 0 0 0 0,0-1 0 0 0,0 1-1 0 0,0 0 1 0 0,0 0 0 0 0,0-1 0 0 0,-1 1-1 0 0,1 0 1 0 0,0 0 0 0 0,0-1 0 0 0,0 1 0 0 0,0 0-1 0 0,0-1 1 0 0,0 1 0 0 0,0 0 0 0 0,0 0-1 0 0,0-1 1 0 0,0 1 0 0 0,0 0 0 0 0,0-1-1 0 0,0 1 1 0 0,0 0 0 0 0,0 0 0 0 0,0-1-1 0 0,0 1 1 0 0,1 0 0 0 0,3-12 1442 0 0,2 6-1125 0 0,0 0 0 0 0,1 0 0 0 0,0 1 0 0 0,1 0 0 0 0,11-7 0 0 0,45-17 278 0 0,-27 13-386 0 0,-21 9-229 0 0,2 0-1 0 0,-1 1 0 0 0,1 1 1 0 0,22-4-1 0 0,-29 8-72 0 0,0-1 0 0 0,1 2 0 0 0,-1-1 0 0 0,0 1-1 0 0,1 1 1 0 0,-1 0 0 0 0,0 1 0 0 0,12 3 0 0 0,-20-4-120 0 0,0 0 1 0 0,0 0-1 0 0,0 0 1 0 0,0 1-1 0 0,0-1 1 0 0,0 1-1 0 0,-1 0 1 0 0,1 0 0 0 0,-1 0-1 0 0,1 0 1 0 0,-1 0-1 0 0,0 0 1 0 0,1 1-1 0 0,-1-1 1 0 0,-1 1-1 0 0,1 0 1 0 0,0 0-1 0 0,0-1 1 0 0,1 6-1 0 0,-2-4-337 0 0,0 0 0 0 0,0 0 0 0 0,0 0 0 0 0,0 0 0 0 0,-1 0 0 0 0,0 0 0 0 0,1 0 0 0 0,-2 0 0 0 0,1 1 0 0 0,0-1 0 0 0,-1 0 0 0 0,0 0 0 0 0,0 0 0 0 0,0-1 0 0 0,-2 7 0 0 0,-3-1-910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7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 5984 0 0,'-3'2'8322'0'0,"1"4"-6850"0"0,-7 19 1570 0 0,-7 17-1071 0 0,-39 88-177 0 0,-85 162 976 0 0,124-255-2516 0 0,13-27-189 0 0,-2 1 0 0 0,1-1 0 0 0,-1 0-1 0 0,-1 0 1 0 0,0-1 0 0 0,-13 16 0 0 0,21-42-693 0 0,1 7 213 0 0,0 0-1 0 0,1 0 0 0 0,0 1 1 0 0,0 0-1 0 0,1 0 1 0 0,9-13-1 0 0,-3 5-605 0 0,8-13-669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7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36 114 11056 0 0,'1'0'8659'0'0,"7"-1"-7223"0"0,0-1-777 0 0,0 0-1 0 0,0-1 0 0 0,0-1 0 0 0,0 1 1 0 0,8-6-1 0 0,23-9 143 0 0,83-33-1000 0 0,-115 49 271 0 0,30-13-2824 0 0,-30 12 1176 0 0</inkml:trace>
  <inkml:trace contextRef="#ctx0" brushRef="#br0" timeOffset="1">56 154 5064 0 0,'-13'13'-1462'0'0,"6"-7"3377"0"0,1 1-1 0 0,-1 0 1 0 0,-8 12-1 0 0,14-17-1493 0 0,0-1 0 0 0,0 1-1 0 0,1-1 1 0 0,-1 1-1 0 0,0-1 1 0 0,1 1 0 0 0,-1 0-1 0 0,1-1 1 0 0,-1 1 0 0 0,1 0-1 0 0,0-1 1 0 0,-1 1-1 0 0,1 0 1 0 0,0-1 0 0 0,0 1-1 0 0,0 0 1 0 0,1 0 0 0 0,-1-1-1 0 0,0 1 1 0 0,1 0-1 0 0,-1-1 1 0 0,1 1 0 0 0,-1 0-1 0 0,1-1 1 0 0,1 3 0 0 0,-1-3-331 0 0,0 0 1 0 0,1 0 0 0 0,-1 0-1 0 0,0 0 1 0 0,0 0 0 0 0,1 0-1 0 0,-1 0 1 0 0,1-1 0 0 0,-1 1-1 0 0,1 0 1 0 0,-1-1 0 0 0,1 0-1 0 0,-1 1 1 0 0,1-1 0 0 0,-1 0-1 0 0,3 1 1 0 0,28 0 601 0 0,-25-1-517 0 0,-4 0-160 0 0,10 0 99 0 0,-1 0-1 0 0,1 1 0 0 0,-1 0 1 0 0,23 5-1 0 0,-33-5-99 0 0,1 0 0 0 0,-1 0-1 0 0,1 0 1 0 0,-1 0 0 0 0,1 0-1 0 0,-1 0 1 0 0,1 1-1 0 0,-1-1 1 0 0,0 1 0 0 0,0 0-1 0 0,0-1 1 0 0,0 1 0 0 0,0 0-1 0 0,0 0 1 0 0,0 1 0 0 0,-1-1-1 0 0,1 0 1 0 0,-1 0 0 0 0,0 1-1 0 0,1-1 1 0 0,-1 1 0 0 0,0-1-1 0 0,0 1 1 0 0,-1 0 0 0 0,1-1-1 0 0,0 1 1 0 0,-1 0 0 0 0,0 3-1 0 0,0 6-21 0 0,0-1 0 0 0,-1 1 0 0 0,-1-1 0 0 0,0 1 0 0 0,-1-1 0 0 0,0 0 0 0 0,0 0 0 0 0,-1 0 0 0 0,-1 0 0 0 0,0-1 0 0 0,0 1 0 0 0,-12 15 0 0 0,8-13-74 0 0,-1-1 1 0 0,0 0 0 0 0,0-1 0 0 0,-1 0-1 0 0,0 0 1 0 0,-1-1 0 0 0,-1-1-1 0 0,1 0 1 0 0,-15 7 0 0 0,14-12-1400 0 0,2-5-57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7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18 18975 0 0,'0'0'432'0'0,"-9"-8"1042"0"0,8 7-1462 0 0,-1 0 0 0 0,1 0 0 0 0,-1 0 0 0 0,0 0 0 0 0,1 0 0 0 0,-1 0 0 0 0,0 1 0 0 0,0-1 1 0 0,1 1-1 0 0,-1-1 0 0 0,0 1 0 0 0,0 0 0 0 0,0-1 0 0 0,0 1 0 0 0,-3 0 0 0 0,1 1 81 0 0,1-1 0 0 0,-1 1-1 0 0,0 0 1 0 0,1 0 0 0 0,-1 1-1 0 0,1-1 1 0 0,-6 3 0 0 0,-1 2 162 0 0,0 1 1 0 0,0 0 0 0 0,1 1-1 0 0,-9 8 1 0 0,9-6-192 0 0,0-1 0 0 0,1 1 0 0 0,0 0 1 0 0,1 1-1 0 0,0 0 0 0 0,0 0 0 0 0,2 1 0 0 0,-7 14 0 0 0,12-25-71 0 0,-1 0 0 0 0,1 1 0 0 0,0-1 0 0 0,-1 0 0 0 0,1 0 0 0 0,0 0 0 0 0,0 0 1 0 0,0 0-1 0 0,0 0 0 0 0,0 1 0 0 0,0-1 0 0 0,0 0 0 0 0,0 0 0 0 0,0 0 0 0 0,1 0 0 0 0,-1 0 0 0 0,0 0 0 0 0,1 0 0 0 0,-1 0 0 0 0,1 0 0 0 0,-1 0 0 0 0,1 0 0 0 0,-1 0 0 0 0,1 0 0 0 0,0 0 0 0 0,0 0 0 0 0,-1 0 0 0 0,1 0 0 0 0,1 0 0 0 0,-1 0-184 0 0,1 0 0 0 0,-1 0 0 0 0,0-1 0 0 0,1 1 0 0 0,-1 0 0 0 0,1-1 0 0 0,-1 0 0 0 0,1 1 0 0 0,1-1 0 0 0,16-1-5655 0 0,-3-3-924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8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328 0 14280 0 0,'-40'43'1399'0'0,"-65"88"1"0"0,-14 60 1775 0 0,100-157-2540 0 0,-19 48 1 0 0,37-79-616 0 0,0 1 0 0 0,0-1 1 0 0,0 1-1 0 0,0-1 0 0 0,0 1 0 0 0,1 0 1 0 0,-1-1-1 0 0,1 1 0 0 0,0 0 1 0 0,1 0-1 0 0,-1-1 0 0 0,0 1 1 0 0,2 5-1 0 0,-1-8-64 0 0,-1 1 1 0 0,1 0-1 0 0,0-1 1 0 0,0 1-1 0 0,0-1 1 0 0,0 1-1 0 0,0-1 0 0 0,0 1 1 0 0,0-1-1 0 0,1 0 1 0 0,-1 1-1 0 0,0-1 1 0 0,1 0-1 0 0,-1 0 1 0 0,1 0-1 0 0,-1 0 1 0 0,1 0-1 0 0,0-1 0 0 0,-1 1 1 0 0,1 0-1 0 0,0-1 1 0 0,0 1-1 0 0,-1-1 1 0 0,1 0-1 0 0,0 1 1 0 0,0-1-1 0 0,0 0 1 0 0,3 0-1 0 0,17-2-1052 0 0,3 0-51 0 0</inkml:trace>
  <inkml:trace contextRef="#ctx0" brushRef="#br0" timeOffset="1">370 353 3224 0 0,'-5'8'80'0'0,"0"0"-1"0"0,0 0 1 0 0,-11 11 0 0 0,-7 11 2831 0 0,-20 43 7502 0 0,39-64-9590 0 0,0 1 0 0 0,0-1 0 0 0,1 1 0 0 0,0 0 0 0 0,1 0-1 0 0,-2 13 1 0 0,4-20-640 0 0,0 1 0 0 0,0-1 0 0 0,0 0 0 0 0,1 0 0 0 0,-1 0 0 0 0,1 1 0 0 0,0-1-1 0 0,0 0 1 0 0,0 0 0 0 0,2 4 0 0 0,-3-5-118 0 0,1-1-1 0 0,-1 0 1 0 0,1 0-1 0 0,0 0 1 0 0,-1 0-1 0 0,1-1 1 0 0,0 1-1 0 0,0 0 1 0 0,0 0-1 0 0,-1 0 1 0 0,1 0-1 0 0,0-1 1 0 0,0 1-1 0 0,0-1 1 0 0,0 1-1 0 0,0 0 1 0 0,1-1-1 0 0,-1 0 1 0 0,0 1-1 0 0,0-1 1 0 0,0 0-1 0 0,0 1 1 0 0,0-1-1 0 0,1 0 1 0 0,-1 0-1 0 0,0 0 1 0 0,0 0-1 0 0,0 0 1 0 0,0 0-1 0 0,1 0 1 0 0,0-1-1 0 0,4-1 114 0 0,0 0 1 0 0,-1-1-1 0 0,0 1 0 0 0,1-1 0 0 0,-1 0 0 0 0,0-1 1 0 0,0 1-1 0 0,6-7 0 0 0,35-37 273 0 0,-40 40-359 0 0,14-17-64 0 0,0 0 1 0 0,16-27-1 0 0,-27 36-1282 0 0,-1 0-1 0 0,11-28 0 0 0,-13 21-7892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8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18 3680 0 0,'-5'-18'9632'0'0,"4"26"-6187"0"0,-32 259-1581 0 0,30-243-1962 0 0,1-12-66 0 0,0 1 0 0 0,1-1 0 0 0,0 1 0 0 0,1 0 0 0 0,0-1-1 0 0,1 1 1 0 0,3 14 0 0 0,-3-25-710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9:35:29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88 147 5064 0 0,'0'0'232'0'0,"6"-12"2164"0"0,-3 10-1383 0 0,-1-1 0 0 0,1 0 0 0 0,0 1 1 0 0,0 0-1 0 0,6-4 0 0 0,19-9 1666 0 0,-21 11-2612 0 0,132-60 2383 0 0,-122 55-2432 0 0,1 2 0 0 0,25-8 0 0 0,-39 15-88 0 0,-1-1 0 0 0,0 0 0 0 0,0 1-1 0 0,1-1 1 0 0,4 1 0 0 0,9 3-4964 0 0,-8-1-796 0 0</inkml:trace>
  <inkml:trace contextRef="#ctx0" brushRef="#br0" timeOffset="1">0 436 6448 0 0,'0'0'982'0'0,"8"-2"2848"0"0,17-5 667 0 0,-15 4-3873 0 0,0 1 0 0 0,13-7 0 0 0,73-26 289 0 0,-78 27-948 0 0,0 0 1 0 0,0 1-1 0 0,1 2 0 0 0,0-1 1 0 0,24-2-1 0 0,-32 8-1128 0 0,-2 2-368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26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Friday</a:t>
            </a:r>
          </a:p>
          <a:p>
            <a:pPr lvl="1"/>
            <a:r>
              <a:rPr lang="en-US" dirty="0"/>
              <a:t>No pre-lecture</a:t>
            </a:r>
          </a:p>
          <a:p>
            <a:pPr lvl="1"/>
            <a:r>
              <a:rPr lang="en-US" dirty="0"/>
              <a:t>Review – </a:t>
            </a:r>
            <a:r>
              <a:rPr lang="en-US"/>
              <a:t>bring your questions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More info to 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7F2009-4AED-4CBA-98AA-55B91203BAE5}"/>
                  </a:ext>
                </a:extLst>
              </p14:cNvPr>
              <p14:cNvContentPartPr/>
              <p14:nvPr/>
            </p14:nvContentPartPr>
            <p14:xfrm>
              <a:off x="850609" y="1707019"/>
              <a:ext cx="863280" cy="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7F2009-4AED-4CBA-98AA-55B91203B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09" y="1698019"/>
                <a:ext cx="880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03EFCC-4812-4D8F-A16C-346EC865C9AA}"/>
                  </a:ext>
                </a:extLst>
              </p14:cNvPr>
              <p14:cNvContentPartPr/>
              <p14:nvPr/>
            </p14:nvContentPartPr>
            <p14:xfrm>
              <a:off x="2226889" y="1703059"/>
              <a:ext cx="619200" cy="1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03EFCC-4812-4D8F-A16C-346EC865C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7889" y="1694419"/>
                <a:ext cx="63684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68C6E9F-0F78-4F01-8B64-33A8315D4324}"/>
              </a:ext>
            </a:extLst>
          </p:cNvPr>
          <p:cNvGrpSpPr/>
          <p:nvPr/>
        </p:nvGrpSpPr>
        <p:grpSpPr>
          <a:xfrm>
            <a:off x="856369" y="2070979"/>
            <a:ext cx="1579320" cy="65520"/>
            <a:chOff x="856369" y="2070979"/>
            <a:chExt cx="1579320" cy="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1FC9BF-06C7-4CD3-953B-62DFEAB30390}"/>
                    </a:ext>
                  </a:extLst>
                </p14:cNvPr>
                <p14:cNvContentPartPr/>
                <p14:nvPr/>
              </p14:nvContentPartPr>
              <p14:xfrm>
                <a:off x="856369" y="2080339"/>
                <a:ext cx="407160" cy="1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1FC9BF-06C7-4CD3-953B-62DFEAB303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7369" y="2071699"/>
                  <a:ext cx="424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25E277-8189-4F0E-91A7-FB2F0FB63A17}"/>
                    </a:ext>
                  </a:extLst>
                </p14:cNvPr>
                <p14:cNvContentPartPr/>
                <p14:nvPr/>
              </p14:nvContentPartPr>
              <p14:xfrm>
                <a:off x="1798489" y="2070979"/>
                <a:ext cx="637200" cy="6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25E277-8189-4F0E-91A7-FB2F0FB63A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9489" y="2061979"/>
                  <a:ext cx="6548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E83916-14D1-48AC-9EC9-7E50294B2B51}"/>
              </a:ext>
            </a:extLst>
          </p:cNvPr>
          <p:cNvGrpSpPr/>
          <p:nvPr/>
        </p:nvGrpSpPr>
        <p:grpSpPr>
          <a:xfrm>
            <a:off x="808849" y="2460139"/>
            <a:ext cx="3213720" cy="81000"/>
            <a:chOff x="808849" y="2460139"/>
            <a:chExt cx="321372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42EBA0-7695-4898-A46D-FDAA3C84563E}"/>
                    </a:ext>
                  </a:extLst>
                </p14:cNvPr>
                <p14:cNvContentPartPr/>
                <p14:nvPr/>
              </p14:nvContentPartPr>
              <p14:xfrm>
                <a:off x="808849" y="2485339"/>
                <a:ext cx="438840" cy="2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42EBA0-7695-4898-A46D-FDAA3C8456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0209" y="2476699"/>
                  <a:ext cx="456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4845B9-1067-4FB7-A9DB-C7CB7B347A17}"/>
                    </a:ext>
                  </a:extLst>
                </p14:cNvPr>
                <p14:cNvContentPartPr/>
                <p14:nvPr/>
              </p14:nvContentPartPr>
              <p14:xfrm>
                <a:off x="3286009" y="2460139"/>
                <a:ext cx="736560" cy="8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4845B9-1067-4FB7-A9DB-C7CB7B347A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7369" y="2451139"/>
                  <a:ext cx="754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F0653B-9079-43FF-AA77-E89402750841}"/>
                    </a:ext>
                  </a:extLst>
                </p14:cNvPr>
                <p14:cNvContentPartPr/>
                <p14:nvPr/>
              </p14:nvContentPartPr>
              <p14:xfrm>
                <a:off x="1312849" y="2479219"/>
                <a:ext cx="1315440" cy="3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F0653B-9079-43FF-AA77-E894027508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4209" y="2470579"/>
                  <a:ext cx="13330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927B5-6B9B-4796-83F9-1895F54AAEB2}"/>
              </a:ext>
            </a:extLst>
          </p:cNvPr>
          <p:cNvGrpSpPr/>
          <p:nvPr/>
        </p:nvGrpSpPr>
        <p:grpSpPr>
          <a:xfrm>
            <a:off x="876169" y="2843539"/>
            <a:ext cx="2318760" cy="87840"/>
            <a:chOff x="876169" y="2843539"/>
            <a:chExt cx="2318760" cy="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36A4E8-2216-4868-83C6-DF405400266D}"/>
                    </a:ext>
                  </a:extLst>
                </p14:cNvPr>
                <p14:cNvContentPartPr/>
                <p14:nvPr/>
              </p14:nvContentPartPr>
              <p14:xfrm>
                <a:off x="876169" y="2843539"/>
                <a:ext cx="959400" cy="70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36A4E8-2216-4868-83C6-DF40540026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7169" y="2834539"/>
                  <a:ext cx="977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DF7C3B-83BB-4C18-B5D0-C241A2DEA51D}"/>
                    </a:ext>
                  </a:extLst>
                </p14:cNvPr>
                <p14:cNvContentPartPr/>
                <p14:nvPr/>
              </p14:nvContentPartPr>
              <p14:xfrm>
                <a:off x="2449369" y="2895019"/>
                <a:ext cx="745560" cy="3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DF7C3B-83BB-4C18-B5D0-C241A2DEA5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369" y="2886019"/>
                  <a:ext cx="7632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7D050D-D7B1-49C9-8BDD-472046C25C11}"/>
                  </a:ext>
                </a:extLst>
              </p14:cNvPr>
              <p14:cNvContentPartPr/>
              <p14:nvPr/>
            </p14:nvContentPartPr>
            <p14:xfrm>
              <a:off x="779689" y="3369499"/>
              <a:ext cx="281880" cy="12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7D050D-D7B1-49C9-8BDD-472046C25C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049" y="3360859"/>
                <a:ext cx="299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F07FB8-9C48-48FE-987E-E22448C87FE7}"/>
                  </a:ext>
                </a:extLst>
              </p14:cNvPr>
              <p14:cNvContentPartPr/>
              <p14:nvPr/>
            </p14:nvContentPartPr>
            <p14:xfrm>
              <a:off x="783289" y="3651739"/>
              <a:ext cx="306000" cy="12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F07FB8-9C48-48FE-987E-E22448C87F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4649" y="3643099"/>
                <a:ext cx="3236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B7FEFC-8763-4CD0-9A81-89D49DE0C861}"/>
                  </a:ext>
                </a:extLst>
              </p14:cNvPr>
              <p14:cNvContentPartPr/>
              <p14:nvPr/>
            </p14:nvContentPartPr>
            <p14:xfrm>
              <a:off x="2105209" y="3814819"/>
              <a:ext cx="1923120" cy="48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B7FEFC-8763-4CD0-9A81-89D49DE0C8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96209" y="3806179"/>
                <a:ext cx="194076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736F5FE-334A-4BE6-9F62-E9AB6F63D441}"/>
              </a:ext>
            </a:extLst>
          </p:cNvPr>
          <p:cNvGrpSpPr/>
          <p:nvPr/>
        </p:nvGrpSpPr>
        <p:grpSpPr>
          <a:xfrm>
            <a:off x="6136129" y="3916699"/>
            <a:ext cx="155520" cy="581040"/>
            <a:chOff x="6136129" y="3916699"/>
            <a:chExt cx="15552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6FD372-5E1D-444D-992E-CC5F21E7279C}"/>
                    </a:ext>
                  </a:extLst>
                </p14:cNvPr>
                <p14:cNvContentPartPr/>
                <p14:nvPr/>
              </p14:nvContentPartPr>
              <p14:xfrm>
                <a:off x="6174289" y="3916699"/>
                <a:ext cx="23760" cy="26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6FD372-5E1D-444D-992E-CC5F21E727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5649" y="3907699"/>
                  <a:ext cx="41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6D7BFF-4833-4D66-9DE7-65DAB2784D70}"/>
                    </a:ext>
                  </a:extLst>
                </p14:cNvPr>
                <p14:cNvContentPartPr/>
                <p14:nvPr/>
              </p14:nvContentPartPr>
              <p14:xfrm>
                <a:off x="6136129" y="4298659"/>
                <a:ext cx="155520" cy="19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6D7BFF-4833-4D66-9DE7-65DAB2784D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7489" y="4289659"/>
                  <a:ext cx="17316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BC3FD7-6D7B-4B53-A8B1-0493462214CB}"/>
              </a:ext>
            </a:extLst>
          </p:cNvPr>
          <p:cNvGrpSpPr/>
          <p:nvPr/>
        </p:nvGrpSpPr>
        <p:grpSpPr>
          <a:xfrm>
            <a:off x="6545449" y="3898699"/>
            <a:ext cx="728640" cy="218520"/>
            <a:chOff x="6545449" y="3898699"/>
            <a:chExt cx="72864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D30557-1F92-4744-A1CB-7C6BAA51E0CF}"/>
                    </a:ext>
                  </a:extLst>
                </p14:cNvPr>
                <p14:cNvContentPartPr/>
                <p14:nvPr/>
              </p14:nvContentPartPr>
              <p14:xfrm>
                <a:off x="6545449" y="3902659"/>
                <a:ext cx="27720" cy="21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D30557-1F92-4744-A1CB-7C6BAA51E0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6809" y="3893659"/>
                  <a:ext cx="45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38F922-0CB4-40E7-8AD5-A30A93E5E933}"/>
                    </a:ext>
                  </a:extLst>
                </p14:cNvPr>
                <p14:cNvContentPartPr/>
                <p14:nvPr/>
              </p14:nvContentPartPr>
              <p14:xfrm>
                <a:off x="6573169" y="3909499"/>
                <a:ext cx="129960" cy="12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38F922-0CB4-40E7-8AD5-A30A93E5E9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4169" y="3900859"/>
                  <a:ext cx="14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8C4E6C-A047-4562-B332-62CBCEE8ABE2}"/>
                    </a:ext>
                  </a:extLst>
                </p14:cNvPr>
                <p14:cNvContentPartPr/>
                <p14:nvPr/>
              </p14:nvContentPartPr>
              <p14:xfrm>
                <a:off x="6583249" y="3998059"/>
                <a:ext cx="273240" cy="11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8C4E6C-A047-4562-B332-62CBCEE8AB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4249" y="3989059"/>
                  <a:ext cx="290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455B6F-0907-49CE-B027-B040BC04ABF1}"/>
                    </a:ext>
                  </a:extLst>
                </p14:cNvPr>
                <p14:cNvContentPartPr/>
                <p14:nvPr/>
              </p14:nvContentPartPr>
              <p14:xfrm>
                <a:off x="6797089" y="4035499"/>
                <a:ext cx="92520" cy="5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455B6F-0907-49CE-B027-B040BC04AB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88449" y="4026499"/>
                  <a:ext cx="110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EF38D4-BA80-4EDE-8E7F-90644E699D63}"/>
                    </a:ext>
                  </a:extLst>
                </p14:cNvPr>
                <p14:cNvContentPartPr/>
                <p14:nvPr/>
              </p14:nvContentPartPr>
              <p14:xfrm>
                <a:off x="6933169" y="4038019"/>
                <a:ext cx="92520" cy="3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EF38D4-BA80-4EDE-8E7F-90644E699D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24169" y="4029379"/>
                  <a:ext cx="110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6991DA-A7A0-4307-8626-29C53E439FB2}"/>
                    </a:ext>
                  </a:extLst>
                </p14:cNvPr>
                <p14:cNvContentPartPr/>
                <p14:nvPr/>
              </p14:nvContentPartPr>
              <p14:xfrm>
                <a:off x="7042609" y="3898699"/>
                <a:ext cx="231480" cy="191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6991DA-A7A0-4307-8626-29C53E439F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3609" y="3890059"/>
                  <a:ext cx="249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A4993B-0A0E-4699-B1B7-A9DD42022D09}"/>
              </a:ext>
            </a:extLst>
          </p:cNvPr>
          <p:cNvGrpSpPr/>
          <p:nvPr/>
        </p:nvGrpSpPr>
        <p:grpSpPr>
          <a:xfrm>
            <a:off x="6540049" y="4297219"/>
            <a:ext cx="794520" cy="207360"/>
            <a:chOff x="6540049" y="4297219"/>
            <a:chExt cx="79452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74E154-5B5A-449E-ABAB-02F34AAE30D0}"/>
                    </a:ext>
                  </a:extLst>
                </p14:cNvPr>
                <p14:cNvContentPartPr/>
                <p14:nvPr/>
              </p14:nvContentPartPr>
              <p14:xfrm>
                <a:off x="6540049" y="4325299"/>
                <a:ext cx="28440" cy="17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74E154-5B5A-449E-ABAB-02F34AAE30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1409" y="4316659"/>
                  <a:ext cx="46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DA1CD6-0C9D-4B80-9B64-D96DD37BFE57}"/>
                    </a:ext>
                  </a:extLst>
                </p14:cNvPr>
                <p14:cNvContentPartPr/>
                <p14:nvPr/>
              </p14:nvContentPartPr>
              <p14:xfrm>
                <a:off x="6578209" y="4297219"/>
                <a:ext cx="137160" cy="90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DA1CD6-0C9D-4B80-9B64-D96DD37BFE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69569" y="4288219"/>
                  <a:ext cx="154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784C23-A941-43A2-A639-02DB33119486}"/>
                    </a:ext>
                  </a:extLst>
                </p14:cNvPr>
                <p14:cNvContentPartPr/>
                <p14:nvPr/>
              </p14:nvContentPartPr>
              <p14:xfrm>
                <a:off x="6590449" y="4360219"/>
                <a:ext cx="274320" cy="12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784C23-A941-43A2-A639-02DB331194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1449" y="4351579"/>
                  <a:ext cx="291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0F3E6C-78DA-4B87-B93F-CCE3C0984078}"/>
                    </a:ext>
                  </a:extLst>
                </p14:cNvPr>
                <p14:cNvContentPartPr/>
                <p14:nvPr/>
              </p14:nvContentPartPr>
              <p14:xfrm>
                <a:off x="6833809" y="4384699"/>
                <a:ext cx="65160" cy="55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0F3E6C-78DA-4B87-B93F-CCE3C09840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5169" y="4376059"/>
                  <a:ext cx="82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000D41-9BD7-444C-BF9B-1CE02B206DA7}"/>
                    </a:ext>
                  </a:extLst>
                </p14:cNvPr>
                <p14:cNvContentPartPr/>
                <p14:nvPr/>
              </p14:nvContentPartPr>
              <p14:xfrm>
                <a:off x="6937129" y="4389739"/>
                <a:ext cx="98640" cy="6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000D41-9BD7-444C-BF9B-1CE02B206D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28129" y="4381099"/>
                  <a:ext cx="116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979FCB-0AF3-4D44-A23D-EC4B23E6A007}"/>
                    </a:ext>
                  </a:extLst>
                </p14:cNvPr>
                <p14:cNvContentPartPr/>
                <p14:nvPr/>
              </p14:nvContentPartPr>
              <p14:xfrm>
                <a:off x="7047649" y="4400179"/>
                <a:ext cx="122400" cy="8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979FCB-0AF3-4D44-A23D-EC4B23E6A0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9009" y="4391539"/>
                  <a:ext cx="140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9BD66F-DF58-46E2-8BAF-05C74B269647}"/>
                    </a:ext>
                  </a:extLst>
                </p14:cNvPr>
                <p14:cNvContentPartPr/>
                <p14:nvPr/>
              </p14:nvContentPartPr>
              <p14:xfrm>
                <a:off x="7221889" y="4337899"/>
                <a:ext cx="112680" cy="10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9BD66F-DF58-46E2-8BAF-05C74B2696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13249" y="4329259"/>
                  <a:ext cx="130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368E79-C3B2-421E-85F2-9DB7C120236F}"/>
                    </a:ext>
                  </a:extLst>
                </p14:cNvPr>
                <p14:cNvContentPartPr/>
                <p14:nvPr/>
              </p14:nvContentPartPr>
              <p14:xfrm>
                <a:off x="6795289" y="4378219"/>
                <a:ext cx="60840" cy="5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368E79-C3B2-421E-85F2-9DB7C12023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6649" y="4369579"/>
                  <a:ext cx="784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A6215B-5D12-4F63-858C-3FCD283CF8B0}"/>
              </a:ext>
            </a:extLst>
          </p:cNvPr>
          <p:cNvGrpSpPr/>
          <p:nvPr/>
        </p:nvGrpSpPr>
        <p:grpSpPr>
          <a:xfrm>
            <a:off x="6575329" y="4637779"/>
            <a:ext cx="1338480" cy="334800"/>
            <a:chOff x="6575329" y="4637779"/>
            <a:chExt cx="133848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2B08D0-7BB8-4A52-BB10-C16BBE29A380}"/>
                    </a:ext>
                  </a:extLst>
                </p14:cNvPr>
                <p14:cNvContentPartPr/>
                <p14:nvPr/>
              </p14:nvContentPartPr>
              <p14:xfrm>
                <a:off x="6575329" y="4644979"/>
                <a:ext cx="60840" cy="26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2B08D0-7BB8-4A52-BB10-C16BBE29A3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66689" y="4636339"/>
                  <a:ext cx="78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123F1E-7EF2-481B-B240-755CDD3A957A}"/>
                    </a:ext>
                  </a:extLst>
                </p14:cNvPr>
                <p14:cNvContentPartPr/>
                <p14:nvPr/>
              </p14:nvContentPartPr>
              <p14:xfrm>
                <a:off x="6613489" y="4670179"/>
                <a:ext cx="111960" cy="257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123F1E-7EF2-481B-B240-755CDD3A95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4849" y="4661179"/>
                  <a:ext cx="129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BC965E-3354-407C-9C3F-CD19F68F6ADC}"/>
                    </a:ext>
                  </a:extLst>
                </p14:cNvPr>
                <p14:cNvContentPartPr/>
                <p14:nvPr/>
              </p14:nvContentPartPr>
              <p14:xfrm>
                <a:off x="6804289" y="4764859"/>
                <a:ext cx="88560" cy="12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BC965E-3354-407C-9C3F-CD19F68F6A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95289" y="4756219"/>
                  <a:ext cx="106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3117D7-6346-4345-A0AA-CBB2D992A2EA}"/>
                    </a:ext>
                  </a:extLst>
                </p14:cNvPr>
                <p14:cNvContentPartPr/>
                <p14:nvPr/>
              </p14:nvContentPartPr>
              <p14:xfrm>
                <a:off x="6895729" y="4779259"/>
                <a:ext cx="155520" cy="193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3117D7-6346-4345-A0AA-CBB2D992A2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86729" y="4770259"/>
                  <a:ext cx="173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A633C7-5E1B-40EA-9FB0-EBFA267AE479}"/>
                    </a:ext>
                  </a:extLst>
                </p14:cNvPr>
                <p14:cNvContentPartPr/>
                <p14:nvPr/>
              </p14:nvContentPartPr>
              <p14:xfrm>
                <a:off x="7084729" y="4785739"/>
                <a:ext cx="70560" cy="106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A633C7-5E1B-40EA-9FB0-EBFA267AE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75729" y="4777099"/>
                  <a:ext cx="88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24743C4-E80D-4345-B1D1-E0898DD26582}"/>
                    </a:ext>
                  </a:extLst>
                </p14:cNvPr>
                <p14:cNvContentPartPr/>
                <p14:nvPr/>
              </p14:nvContentPartPr>
              <p14:xfrm>
                <a:off x="7166089" y="4693579"/>
                <a:ext cx="204120" cy="19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24743C4-E80D-4345-B1D1-E0898DD265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7449" y="4684579"/>
                  <a:ext cx="221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5002EA-B77E-4B68-992E-1E9C0E747681}"/>
                    </a:ext>
                  </a:extLst>
                </p14:cNvPr>
                <p14:cNvContentPartPr/>
                <p14:nvPr/>
              </p14:nvContentPartPr>
              <p14:xfrm>
                <a:off x="7520689" y="4645699"/>
                <a:ext cx="26280" cy="237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5002EA-B77E-4B68-992E-1E9C0E7476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11689" y="4636699"/>
                  <a:ext cx="43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AA22F4-A85B-4524-BFC4-AAF3E6986F21}"/>
                    </a:ext>
                  </a:extLst>
                </p14:cNvPr>
                <p14:cNvContentPartPr/>
                <p14:nvPr/>
              </p14:nvContentPartPr>
              <p14:xfrm>
                <a:off x="7535089" y="4637779"/>
                <a:ext cx="145440" cy="15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AA22F4-A85B-4524-BFC4-AAF3E6986F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26449" y="4629139"/>
                  <a:ext cx="163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05E304-7BA0-4DCD-BBAC-C600B3205DD0}"/>
                    </a:ext>
                  </a:extLst>
                </p14:cNvPr>
                <p14:cNvContentPartPr/>
                <p14:nvPr/>
              </p14:nvContentPartPr>
              <p14:xfrm>
                <a:off x="7567849" y="4834339"/>
                <a:ext cx="123840" cy="2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05E304-7BA0-4DCD-BBAC-C600B3205D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8849" y="4825339"/>
                  <a:ext cx="141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3DCDA3-83F4-4DF0-8D23-35A6CE2D871C}"/>
                    </a:ext>
                  </a:extLst>
                </p14:cNvPr>
                <p14:cNvContentPartPr/>
                <p14:nvPr/>
              </p14:nvContentPartPr>
              <p14:xfrm>
                <a:off x="7789969" y="4645699"/>
                <a:ext cx="123840" cy="19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3DCDA3-83F4-4DF0-8D23-35A6CE2D87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80969" y="4636699"/>
                  <a:ext cx="1414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3F9DE1-102F-4752-BB7F-CA8A75A3A4B9}"/>
                  </a:ext>
                </a:extLst>
              </p14:cNvPr>
              <p14:cNvContentPartPr/>
              <p14:nvPr/>
            </p14:nvContentPartPr>
            <p14:xfrm>
              <a:off x="7425649" y="3902659"/>
              <a:ext cx="211320" cy="151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3F9DE1-102F-4752-BB7F-CA8A75A3A4B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17009" y="3894019"/>
                <a:ext cx="228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4DBCEA-3D9F-4F75-9D99-F7F1F03C6ECC}"/>
                  </a:ext>
                </a:extLst>
              </p14:cNvPr>
              <p14:cNvContentPartPr/>
              <p14:nvPr/>
            </p14:nvContentPartPr>
            <p14:xfrm>
              <a:off x="7373089" y="4289299"/>
              <a:ext cx="307080" cy="121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4DBCEA-3D9F-4F75-9D99-F7F1F03C6E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64089" y="4280299"/>
                <a:ext cx="3247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1A2808D-9A04-4E80-A576-A16D41DA0145}"/>
                  </a:ext>
                </a:extLst>
              </p14:cNvPr>
              <p14:cNvContentPartPr/>
              <p14:nvPr/>
            </p14:nvContentPartPr>
            <p14:xfrm>
              <a:off x="6156289" y="4711939"/>
              <a:ext cx="105480" cy="168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1A2808D-9A04-4E80-A576-A16D41DA01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47649" y="4702939"/>
                <a:ext cx="123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2D715B-83A0-47E7-AC2A-4059BAA91144}"/>
                  </a:ext>
                </a:extLst>
              </p14:cNvPr>
              <p14:cNvContentPartPr/>
              <p14:nvPr/>
            </p14:nvContentPartPr>
            <p14:xfrm>
              <a:off x="5920849" y="3689539"/>
              <a:ext cx="48240" cy="139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2D715B-83A0-47E7-AC2A-4059BAA9114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11849" y="3680899"/>
                <a:ext cx="6588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48AEF8-905F-417D-887C-51106C154393}"/>
                  </a:ext>
                </a:extLst>
              </p14:cNvPr>
              <p14:cNvContentPartPr/>
              <p14:nvPr/>
            </p14:nvContentPartPr>
            <p14:xfrm>
              <a:off x="1234369" y="4841539"/>
              <a:ext cx="1779120" cy="102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48AEF8-905F-417D-887C-51106C1543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5729" y="4832539"/>
                <a:ext cx="17967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86A791-0195-476F-A159-2C0E9A8F57C8}"/>
                  </a:ext>
                </a:extLst>
              </p14:cNvPr>
              <p14:cNvContentPartPr/>
              <p14:nvPr/>
            </p14:nvContentPartPr>
            <p14:xfrm>
              <a:off x="1217449" y="4507099"/>
              <a:ext cx="772200" cy="73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86A791-0195-476F-A159-2C0E9A8F57C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08809" y="4498459"/>
                <a:ext cx="78984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4A4D5A1F-03E6-4293-850A-BD11754E5672}"/>
              </a:ext>
            </a:extLst>
          </p:cNvPr>
          <p:cNvGrpSpPr/>
          <p:nvPr/>
        </p:nvGrpSpPr>
        <p:grpSpPr>
          <a:xfrm>
            <a:off x="4094929" y="3745699"/>
            <a:ext cx="1146240" cy="483120"/>
            <a:chOff x="4094929" y="3745699"/>
            <a:chExt cx="114624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1C0B69-4EB5-4ADA-9840-0CD033A1C1A7}"/>
                    </a:ext>
                  </a:extLst>
                </p14:cNvPr>
                <p14:cNvContentPartPr/>
                <p14:nvPr/>
              </p14:nvContentPartPr>
              <p14:xfrm>
                <a:off x="4094929" y="4043059"/>
                <a:ext cx="258480" cy="185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1C0B69-4EB5-4ADA-9840-0CD033A1C1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86289" y="4034419"/>
                  <a:ext cx="276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ACE49A-480F-4749-A681-2E0681150A9A}"/>
                    </a:ext>
                  </a:extLst>
                </p14:cNvPr>
                <p14:cNvContentPartPr/>
                <p14:nvPr/>
              </p14:nvContentPartPr>
              <p14:xfrm>
                <a:off x="4513969" y="3803659"/>
                <a:ext cx="150480" cy="229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ACE49A-480F-4749-A681-2E0681150A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4969" y="3795019"/>
                  <a:ext cx="168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56B460-B632-49C8-A8E7-3FEA5916A350}"/>
                    </a:ext>
                  </a:extLst>
                </p14:cNvPr>
                <p14:cNvContentPartPr/>
                <p14:nvPr/>
              </p14:nvContentPartPr>
              <p14:xfrm>
                <a:off x="4769209" y="3745699"/>
                <a:ext cx="132480" cy="22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56B460-B632-49C8-A8E7-3FEA5916A3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60209" y="3736699"/>
                  <a:ext cx="150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D77797-310A-42F8-84D7-38B53B278748}"/>
                    </a:ext>
                  </a:extLst>
                </p14:cNvPr>
                <p14:cNvContentPartPr/>
                <p14:nvPr/>
              </p14:nvContentPartPr>
              <p14:xfrm>
                <a:off x="4916089" y="3882139"/>
                <a:ext cx="93960" cy="6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D77797-310A-42F8-84D7-38B53B2787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07089" y="3873499"/>
                  <a:ext cx="111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9C00BF-49F8-4E1C-ACCC-2C052AE57335}"/>
                    </a:ext>
                  </a:extLst>
                </p14:cNvPr>
                <p14:cNvContentPartPr/>
                <p14:nvPr/>
              </p14:nvContentPartPr>
              <p14:xfrm>
                <a:off x="5031289" y="3852979"/>
                <a:ext cx="209880" cy="8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9C00BF-49F8-4E1C-ACCC-2C052AE573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22289" y="3844339"/>
                  <a:ext cx="22752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551C4A9-75B5-4C22-BDF2-7117EC266C2E}"/>
                  </a:ext>
                </a:extLst>
              </p14:cNvPr>
              <p14:cNvContentPartPr/>
              <p14:nvPr/>
            </p14:nvContentPartPr>
            <p14:xfrm>
              <a:off x="1977769" y="4506379"/>
              <a:ext cx="1327320" cy="42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551C4A9-75B5-4C22-BDF2-7117EC266C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69129" y="4497379"/>
                <a:ext cx="1344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B1C6752-B808-44F7-A35B-44E01D32F340}"/>
                  </a:ext>
                </a:extLst>
              </p14:cNvPr>
              <p14:cNvContentPartPr/>
              <p14:nvPr/>
            </p14:nvContentPartPr>
            <p14:xfrm>
              <a:off x="3139129" y="4674859"/>
              <a:ext cx="235440" cy="80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B1C6752-B808-44F7-A35B-44E01D32F34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30489" y="4665859"/>
                <a:ext cx="253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5CC6778-8FA0-4C62-8D46-AED28157D1CA}"/>
                  </a:ext>
                </a:extLst>
              </p14:cNvPr>
              <p14:cNvContentPartPr/>
              <p14:nvPr/>
            </p14:nvContentPartPr>
            <p14:xfrm>
              <a:off x="3166489" y="4853059"/>
              <a:ext cx="201960" cy="139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5CC6778-8FA0-4C62-8D46-AED28157D1C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57489" y="4844059"/>
                <a:ext cx="21960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3CA0C5C2-9771-4F55-91C7-D7358C0BD073}"/>
              </a:ext>
            </a:extLst>
          </p:cNvPr>
          <p:cNvGrpSpPr/>
          <p:nvPr/>
        </p:nvGrpSpPr>
        <p:grpSpPr>
          <a:xfrm>
            <a:off x="3612529" y="4583059"/>
            <a:ext cx="1934640" cy="525240"/>
            <a:chOff x="3612529" y="4583059"/>
            <a:chExt cx="193464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10A8263-540F-415C-B867-B1860933674D}"/>
                    </a:ext>
                  </a:extLst>
                </p14:cNvPr>
                <p14:cNvContentPartPr/>
                <p14:nvPr/>
              </p14:nvContentPartPr>
              <p14:xfrm>
                <a:off x="3680209" y="4583059"/>
                <a:ext cx="15480" cy="22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10A8263-540F-415C-B867-B186093367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71569" y="4574419"/>
                  <a:ext cx="33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EF985AD-C79B-485C-A50C-99BE49E3D767}"/>
                    </a:ext>
                  </a:extLst>
                </p14:cNvPr>
                <p14:cNvContentPartPr/>
                <p14:nvPr/>
              </p14:nvContentPartPr>
              <p14:xfrm>
                <a:off x="3627649" y="4703659"/>
                <a:ext cx="211320" cy="6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EF985AD-C79B-485C-A50C-99BE49E3D7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19009" y="4694659"/>
                  <a:ext cx="228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004EAF-7E77-43F3-ABFF-CDFE7BCE9D94}"/>
                    </a:ext>
                  </a:extLst>
                </p14:cNvPr>
                <p14:cNvContentPartPr/>
                <p14:nvPr/>
              </p14:nvContentPartPr>
              <p14:xfrm>
                <a:off x="3854809" y="4592059"/>
                <a:ext cx="9360" cy="27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004EAF-7E77-43F3-ABFF-CDFE7BCE9D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45809" y="4583059"/>
                  <a:ext cx="27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1EC116-959B-496D-B13F-A60A4ED2B537}"/>
                    </a:ext>
                  </a:extLst>
                </p14:cNvPr>
                <p14:cNvContentPartPr/>
                <p14:nvPr/>
              </p14:nvContentPartPr>
              <p14:xfrm>
                <a:off x="3895129" y="4670539"/>
                <a:ext cx="289440" cy="110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1EC116-959B-496D-B13F-A60A4ED2B5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86489" y="4661899"/>
                  <a:ext cx="30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02C259-6DB1-4DCF-A5E0-B9A80A06F45B}"/>
                    </a:ext>
                  </a:extLst>
                </p14:cNvPr>
                <p14:cNvContentPartPr/>
                <p14:nvPr/>
              </p14:nvContentPartPr>
              <p14:xfrm>
                <a:off x="4216609" y="4607179"/>
                <a:ext cx="102600" cy="160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02C259-6DB1-4DCF-A5E0-B9A80A06F4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7969" y="4598539"/>
                  <a:ext cx="120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6D9414-8E72-4DA9-9724-2F01012606EA}"/>
                    </a:ext>
                  </a:extLst>
                </p14:cNvPr>
                <p14:cNvContentPartPr/>
                <p14:nvPr/>
              </p14:nvContentPartPr>
              <p14:xfrm>
                <a:off x="3612529" y="4917139"/>
                <a:ext cx="117720" cy="134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6D9414-8E72-4DA9-9724-2F01012606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03529" y="4908139"/>
                  <a:ext cx="135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57B917-426C-4145-95B1-B0E2D6B296A1}"/>
                    </a:ext>
                  </a:extLst>
                </p14:cNvPr>
                <p14:cNvContentPartPr/>
                <p14:nvPr/>
              </p14:nvContentPartPr>
              <p14:xfrm>
                <a:off x="3754369" y="4967899"/>
                <a:ext cx="117000" cy="7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57B917-426C-4145-95B1-B0E2D6B296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45369" y="4959259"/>
                  <a:ext cx="134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3D9EB9-BC57-4F5D-9079-9868F7D370B5}"/>
                    </a:ext>
                  </a:extLst>
                </p14:cNvPr>
                <p14:cNvContentPartPr/>
                <p14:nvPr/>
              </p14:nvContentPartPr>
              <p14:xfrm>
                <a:off x="3955249" y="4876819"/>
                <a:ext cx="152640" cy="162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3D9EB9-BC57-4F5D-9079-9868F7D370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6249" y="4867819"/>
                  <a:ext cx="170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8C39CB-4DDE-4976-A745-5D160EDE3FDD}"/>
                    </a:ext>
                  </a:extLst>
                </p14:cNvPr>
                <p14:cNvContentPartPr/>
                <p14:nvPr/>
              </p14:nvContentPartPr>
              <p14:xfrm>
                <a:off x="4049569" y="4993819"/>
                <a:ext cx="69480" cy="18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8C39CB-4DDE-4976-A745-5D160EDE3F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40569" y="4985179"/>
                  <a:ext cx="87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55FE99F-9E38-43CA-9D36-372C2AB806E2}"/>
                    </a:ext>
                  </a:extLst>
                </p14:cNvPr>
                <p14:cNvContentPartPr/>
                <p14:nvPr/>
              </p14:nvContentPartPr>
              <p14:xfrm>
                <a:off x="4205449" y="4840819"/>
                <a:ext cx="42120" cy="195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55FE99F-9E38-43CA-9D36-372C2AB806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96449" y="4831819"/>
                  <a:ext cx="59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B9948B-F0AE-47B5-AEBC-911DBBA16959}"/>
                    </a:ext>
                  </a:extLst>
                </p14:cNvPr>
                <p14:cNvContentPartPr/>
                <p14:nvPr/>
              </p14:nvContentPartPr>
              <p14:xfrm>
                <a:off x="4264129" y="4927219"/>
                <a:ext cx="285480" cy="8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B9948B-F0AE-47B5-AEBC-911DBBA169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5489" y="4918579"/>
                  <a:ext cx="303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AE4F75-ED64-4FDF-BF6E-058B63F23F4A}"/>
                    </a:ext>
                  </a:extLst>
                </p14:cNvPr>
                <p14:cNvContentPartPr/>
                <p14:nvPr/>
              </p14:nvContentPartPr>
              <p14:xfrm>
                <a:off x="4534849" y="4856659"/>
                <a:ext cx="73440" cy="131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AE4F75-ED64-4FDF-BF6E-058B63F23F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6209" y="4848019"/>
                  <a:ext cx="91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7BBAA7-2764-435F-84E1-59DC6A5C311F}"/>
                    </a:ext>
                  </a:extLst>
                </p14:cNvPr>
                <p14:cNvContentPartPr/>
                <p14:nvPr/>
              </p14:nvContentPartPr>
              <p14:xfrm>
                <a:off x="3743209" y="4938019"/>
                <a:ext cx="160560" cy="110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7BBAA7-2764-435F-84E1-59DC6A5C31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34209" y="4929379"/>
                  <a:ext cx="178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592143E-2C5E-47B1-B398-9422FFEBE794}"/>
                    </a:ext>
                  </a:extLst>
                </p14:cNvPr>
                <p14:cNvContentPartPr/>
                <p14:nvPr/>
              </p14:nvContentPartPr>
              <p14:xfrm>
                <a:off x="4093129" y="4858819"/>
                <a:ext cx="23760" cy="249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592143E-2C5E-47B1-B398-9422FFEBE7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84129" y="4849819"/>
                  <a:ext cx="4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EA9E44-3D5A-46A5-AD48-460908E9365D}"/>
                    </a:ext>
                  </a:extLst>
                </p14:cNvPr>
                <p14:cNvContentPartPr/>
                <p14:nvPr/>
              </p14:nvContentPartPr>
              <p14:xfrm>
                <a:off x="4050289" y="4979419"/>
                <a:ext cx="83520" cy="2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EA9E44-3D5A-46A5-AD48-460908E936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41649" y="4970419"/>
                  <a:ext cx="101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5DA92B-6888-4B5B-9325-885E751FF894}"/>
                    </a:ext>
                  </a:extLst>
                </p14:cNvPr>
                <p14:cNvContentPartPr/>
                <p14:nvPr/>
              </p14:nvContentPartPr>
              <p14:xfrm>
                <a:off x="4474009" y="4655419"/>
                <a:ext cx="38880" cy="36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5DA92B-6888-4B5B-9325-885E751FF8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65009" y="4646779"/>
                  <a:ext cx="56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438284-E5D3-4ECF-BC86-D393328B163C}"/>
                    </a:ext>
                  </a:extLst>
                </p14:cNvPr>
                <p14:cNvContentPartPr/>
                <p14:nvPr/>
              </p14:nvContentPartPr>
              <p14:xfrm>
                <a:off x="4733569" y="4923259"/>
                <a:ext cx="38520" cy="55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438284-E5D3-4ECF-BC86-D393328B16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24929" y="4914619"/>
                  <a:ext cx="56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67F488-C313-461E-A118-B263FC98D194}"/>
                    </a:ext>
                  </a:extLst>
                </p14:cNvPr>
                <p14:cNvContentPartPr/>
                <p14:nvPr/>
              </p14:nvContentPartPr>
              <p14:xfrm>
                <a:off x="4886929" y="4897339"/>
                <a:ext cx="84240" cy="13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67F488-C313-461E-A118-B263FC98D1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77929" y="4888339"/>
                  <a:ext cx="101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0BE1EE-D38C-4A5A-B4E7-3E804C5D6626}"/>
                    </a:ext>
                  </a:extLst>
                </p14:cNvPr>
                <p14:cNvContentPartPr/>
                <p14:nvPr/>
              </p14:nvContentPartPr>
              <p14:xfrm>
                <a:off x="5015089" y="4948459"/>
                <a:ext cx="72000" cy="7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0BE1EE-D38C-4A5A-B4E7-3E804C5D662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06089" y="4939819"/>
                  <a:ext cx="89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F1F853-CB62-4571-8A52-7CDCD1D9B2BF}"/>
                    </a:ext>
                  </a:extLst>
                </p14:cNvPr>
                <p14:cNvContentPartPr/>
                <p14:nvPr/>
              </p14:nvContentPartPr>
              <p14:xfrm>
                <a:off x="5104369" y="4845859"/>
                <a:ext cx="181440" cy="18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F1F853-CB62-4571-8A52-7CDCD1D9B2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95369" y="4837219"/>
                  <a:ext cx="199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9FF6E6-21D0-4E75-8760-859D8DC51384}"/>
                    </a:ext>
                  </a:extLst>
                </p14:cNvPr>
                <p14:cNvContentPartPr/>
                <p14:nvPr/>
              </p14:nvContentPartPr>
              <p14:xfrm>
                <a:off x="5311729" y="4867819"/>
                <a:ext cx="6480" cy="6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9FF6E6-21D0-4E75-8760-859D8DC513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03089" y="4858819"/>
                  <a:ext cx="24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2E6DF1-F62A-4EA2-901F-1EED74C1AAE6}"/>
                    </a:ext>
                  </a:extLst>
                </p14:cNvPr>
                <p14:cNvContentPartPr/>
                <p14:nvPr/>
              </p14:nvContentPartPr>
              <p14:xfrm>
                <a:off x="5320729" y="4936939"/>
                <a:ext cx="119160" cy="9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2E6DF1-F62A-4EA2-901F-1EED74C1AA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089" y="4927939"/>
                  <a:ext cx="13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B75F31-E6AC-41BF-8B7A-319391822AE4}"/>
                    </a:ext>
                  </a:extLst>
                </p14:cNvPr>
                <p14:cNvContentPartPr/>
                <p14:nvPr/>
              </p14:nvContentPartPr>
              <p14:xfrm>
                <a:off x="5451769" y="4898419"/>
                <a:ext cx="95400" cy="183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B75F31-E6AC-41BF-8B7A-319391822A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42769" y="4889419"/>
                  <a:ext cx="11304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F2BD503-8588-4A18-9FC6-9DC1D303B411}"/>
                  </a:ext>
                </a:extLst>
              </p14:cNvPr>
              <p14:cNvContentPartPr/>
              <p14:nvPr/>
            </p14:nvContentPartPr>
            <p14:xfrm>
              <a:off x="4469329" y="4649659"/>
              <a:ext cx="31680" cy="36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F2BD503-8588-4A18-9FC6-9DC1D303B41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460689" y="4640659"/>
                <a:ext cx="493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84FF5F-0BCE-4533-A66B-B2A67C06DBA4}"/>
              </a:ext>
            </a:extLst>
          </p:cNvPr>
          <p:cNvGrpSpPr/>
          <p:nvPr/>
        </p:nvGrpSpPr>
        <p:grpSpPr>
          <a:xfrm>
            <a:off x="4675969" y="4536259"/>
            <a:ext cx="793800" cy="162360"/>
            <a:chOff x="4675969" y="4536259"/>
            <a:chExt cx="79380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0AA3E3-32C2-4066-A187-33CA53A05AA2}"/>
                    </a:ext>
                  </a:extLst>
                </p14:cNvPr>
                <p14:cNvContentPartPr/>
                <p14:nvPr/>
              </p14:nvContentPartPr>
              <p14:xfrm>
                <a:off x="4675969" y="4614379"/>
                <a:ext cx="127080" cy="4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0AA3E3-32C2-4066-A187-33CA53A05A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67329" y="4605739"/>
                  <a:ext cx="14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D96943-E552-4EE5-841B-B4FB8025AD69}"/>
                    </a:ext>
                  </a:extLst>
                </p14:cNvPr>
                <p14:cNvContentPartPr/>
                <p14:nvPr/>
              </p14:nvContentPartPr>
              <p14:xfrm>
                <a:off x="4898449" y="4567579"/>
                <a:ext cx="96480" cy="131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D96943-E552-4EE5-841B-B4FB8025AD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89449" y="4558579"/>
                  <a:ext cx="114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B658D2-41E0-489F-B5FF-27B7D90D1837}"/>
                    </a:ext>
                  </a:extLst>
                </p14:cNvPr>
                <p14:cNvContentPartPr/>
                <p14:nvPr/>
              </p14:nvContentPartPr>
              <p14:xfrm>
                <a:off x="5068369" y="4536259"/>
                <a:ext cx="62280" cy="14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B658D2-41E0-489F-B5FF-27B7D90D18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59369" y="4527259"/>
                  <a:ext cx="79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7419B54-A38B-4C2B-855D-02508FE8DF6A}"/>
                    </a:ext>
                  </a:extLst>
                </p14:cNvPr>
                <p14:cNvContentPartPr/>
                <p14:nvPr/>
              </p14:nvContentPartPr>
              <p14:xfrm>
                <a:off x="5154409" y="4614019"/>
                <a:ext cx="76320" cy="43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7419B54-A38B-4C2B-855D-02508FE8DF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45769" y="4605019"/>
                  <a:ext cx="93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9D9D5C-5B99-4B15-86B3-26D802CB4241}"/>
                    </a:ext>
                  </a:extLst>
                </p14:cNvPr>
                <p14:cNvContentPartPr/>
                <p14:nvPr/>
              </p14:nvContentPartPr>
              <p14:xfrm>
                <a:off x="5232529" y="4598179"/>
                <a:ext cx="78480" cy="6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9D9D5C-5B99-4B15-86B3-26D802CB42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23529" y="4589539"/>
                  <a:ext cx="96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AA97AB4-2CC3-44D3-A95D-D936E2BF4F3E}"/>
                    </a:ext>
                  </a:extLst>
                </p14:cNvPr>
                <p14:cNvContentPartPr/>
                <p14:nvPr/>
              </p14:nvContentPartPr>
              <p14:xfrm>
                <a:off x="5318929" y="4580899"/>
                <a:ext cx="150840" cy="110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AA97AB4-2CC3-44D3-A95D-D936E2BF4F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10289" y="4572259"/>
                  <a:ext cx="168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6CE35B9-036F-4C6B-8580-6DFFC5E01FDC}"/>
              </a:ext>
            </a:extLst>
          </p:cNvPr>
          <p:cNvGrpSpPr/>
          <p:nvPr/>
        </p:nvGrpSpPr>
        <p:grpSpPr>
          <a:xfrm>
            <a:off x="4068649" y="2678659"/>
            <a:ext cx="1690560" cy="987840"/>
            <a:chOff x="4068649" y="2678659"/>
            <a:chExt cx="1690560" cy="9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62A103-A3F0-41AF-9413-D47E8FE2DB14}"/>
                    </a:ext>
                  </a:extLst>
                </p14:cNvPr>
                <p14:cNvContentPartPr/>
                <p14:nvPr/>
              </p14:nvContentPartPr>
              <p14:xfrm>
                <a:off x="4068649" y="3266899"/>
                <a:ext cx="439200" cy="39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62A103-A3F0-41AF-9413-D47E8FE2DB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60009" y="3258259"/>
                  <a:ext cx="456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8E5C36-78D7-4F99-AE79-EECB97461610}"/>
                    </a:ext>
                  </a:extLst>
                </p14:cNvPr>
                <p14:cNvContentPartPr/>
                <p14:nvPr/>
              </p14:nvContentPartPr>
              <p14:xfrm>
                <a:off x="4697929" y="3046219"/>
                <a:ext cx="126360" cy="5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8E5C36-78D7-4F99-AE79-EECB974616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89289" y="3037579"/>
                  <a:ext cx="144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C4B917-C465-4A05-BF2E-BFA0000B7553}"/>
                    </a:ext>
                  </a:extLst>
                </p14:cNvPr>
                <p14:cNvContentPartPr/>
                <p14:nvPr/>
              </p14:nvContentPartPr>
              <p14:xfrm>
                <a:off x="4703329" y="3076099"/>
                <a:ext cx="78120" cy="171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C4B917-C465-4A05-BF2E-BFA0000B75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94329" y="3067099"/>
                  <a:ext cx="95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20CA08A-B434-4493-9AAE-1ECED06177D9}"/>
                    </a:ext>
                  </a:extLst>
                </p14:cNvPr>
                <p14:cNvContentPartPr/>
                <p14:nvPr/>
              </p14:nvContentPartPr>
              <p14:xfrm>
                <a:off x="4887649" y="3046939"/>
                <a:ext cx="94320" cy="122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20CA08A-B434-4493-9AAE-1ECED06177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78649" y="3037939"/>
                  <a:ext cx="11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5826ED-2413-46BA-B1CB-0D326C4EE0ED}"/>
                    </a:ext>
                  </a:extLst>
                </p14:cNvPr>
                <p14:cNvContentPartPr/>
                <p14:nvPr/>
              </p14:nvContentPartPr>
              <p14:xfrm>
                <a:off x="5093929" y="3090859"/>
                <a:ext cx="155160" cy="5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5826ED-2413-46BA-B1CB-0D326C4EE0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85289" y="3081859"/>
                  <a:ext cx="172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B1BD14-74C0-4CA3-898C-67F0C6F91FDD}"/>
                    </a:ext>
                  </a:extLst>
                </p14:cNvPr>
                <p14:cNvContentPartPr/>
                <p14:nvPr/>
              </p14:nvContentPartPr>
              <p14:xfrm>
                <a:off x="5278609" y="2892139"/>
                <a:ext cx="84240" cy="23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B1BD14-74C0-4CA3-898C-67F0C6F91F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69609" y="2883139"/>
                  <a:ext cx="101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B912FA-D20C-4364-A967-BCFCB55C2D62}"/>
                    </a:ext>
                  </a:extLst>
                </p14:cNvPr>
                <p14:cNvContentPartPr/>
                <p14:nvPr/>
              </p14:nvContentPartPr>
              <p14:xfrm>
                <a:off x="5370769" y="3040819"/>
                <a:ext cx="158400" cy="7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B912FA-D20C-4364-A967-BCFCB55C2D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1769" y="3031819"/>
                  <a:ext cx="17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A51FB2C-88AC-463A-B3F8-FB89A5A9A885}"/>
                    </a:ext>
                  </a:extLst>
                </p14:cNvPr>
                <p14:cNvContentPartPr/>
                <p14:nvPr/>
              </p14:nvContentPartPr>
              <p14:xfrm>
                <a:off x="4612249" y="3166819"/>
                <a:ext cx="996120" cy="196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A51FB2C-88AC-463A-B3F8-FB89A5A9A8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03609" y="3158179"/>
                  <a:ext cx="1013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3F9F3B8-64CE-45AC-83AF-3105220C61E7}"/>
                    </a:ext>
                  </a:extLst>
                </p14:cNvPr>
                <p14:cNvContentPartPr/>
                <p14:nvPr/>
              </p14:nvContentPartPr>
              <p14:xfrm>
                <a:off x="4557889" y="2932819"/>
                <a:ext cx="60840" cy="46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3F9F3B8-64CE-45AC-83AF-3105220C61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48889" y="2924179"/>
                  <a:ext cx="78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8C767BD-3448-4F04-A1DC-D21FA7B2D5A8}"/>
                    </a:ext>
                  </a:extLst>
                </p14:cNvPr>
                <p14:cNvContentPartPr/>
                <p14:nvPr/>
              </p14:nvContentPartPr>
              <p14:xfrm>
                <a:off x="4490929" y="2678659"/>
                <a:ext cx="1268280" cy="59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8C767BD-3448-4F04-A1DC-D21FA7B2D5A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81929" y="2669659"/>
                  <a:ext cx="1285920" cy="61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EEA21E7-B58D-4653-B971-D5AD1351FCBD}"/>
              </a:ext>
            </a:extLst>
          </p:cNvPr>
          <p:cNvGrpSpPr/>
          <p:nvPr/>
        </p:nvGrpSpPr>
        <p:grpSpPr>
          <a:xfrm>
            <a:off x="4785049" y="2059"/>
            <a:ext cx="576720" cy="519480"/>
            <a:chOff x="4785049" y="2059"/>
            <a:chExt cx="57672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FF22E4-C48B-484C-B626-7B02B62BC228}"/>
                    </a:ext>
                  </a:extLst>
                </p14:cNvPr>
                <p14:cNvContentPartPr/>
                <p14:nvPr/>
              </p14:nvContentPartPr>
              <p14:xfrm>
                <a:off x="4785049" y="316339"/>
                <a:ext cx="157680" cy="58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FF22E4-C48B-484C-B626-7B02B62BC2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6409" y="307339"/>
                  <a:ext cx="17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ED28B36-25F5-43FE-A640-64A5CC723357}"/>
                    </a:ext>
                  </a:extLst>
                </p14:cNvPr>
                <p14:cNvContentPartPr/>
                <p14:nvPr/>
              </p14:nvContentPartPr>
              <p14:xfrm>
                <a:off x="4839769" y="298339"/>
                <a:ext cx="104040" cy="22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ED28B36-25F5-43FE-A640-64A5CC7233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30769" y="289699"/>
                  <a:ext cx="12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A309714-6F08-4874-A12A-F3A8716E1773}"/>
                    </a:ext>
                  </a:extLst>
                </p14:cNvPr>
                <p14:cNvContentPartPr/>
                <p14:nvPr/>
              </p14:nvContentPartPr>
              <p14:xfrm>
                <a:off x="5006809" y="239659"/>
                <a:ext cx="113040" cy="219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A309714-6F08-4874-A12A-F3A8716E17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97809" y="231019"/>
                  <a:ext cx="130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1E4342-2D95-408F-A61A-42DF7F0FBF55}"/>
                    </a:ext>
                  </a:extLst>
                </p14:cNvPr>
                <p14:cNvContentPartPr/>
                <p14:nvPr/>
              </p14:nvContentPartPr>
              <p14:xfrm>
                <a:off x="5154769" y="196819"/>
                <a:ext cx="74160" cy="73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1E4342-2D95-408F-A61A-42DF7F0FBF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46129" y="187819"/>
                  <a:ext cx="9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03FA23-F6A0-4F03-9437-539C5D795A0C}"/>
                    </a:ext>
                  </a:extLst>
                </p14:cNvPr>
                <p14:cNvContentPartPr/>
                <p14:nvPr/>
              </p14:nvContentPartPr>
              <p14:xfrm>
                <a:off x="5176729" y="236419"/>
                <a:ext cx="185040" cy="229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03FA23-F6A0-4F03-9437-539C5D795A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67729" y="227419"/>
                  <a:ext cx="202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C49D6A1-C9C5-4A5B-AB06-21BFCC1E5A4B}"/>
                    </a:ext>
                  </a:extLst>
                </p14:cNvPr>
                <p14:cNvContentPartPr/>
                <p14:nvPr/>
              </p14:nvContentPartPr>
              <p14:xfrm>
                <a:off x="4886569" y="45259"/>
                <a:ext cx="18000" cy="150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C49D6A1-C9C5-4A5B-AB06-21BFCC1E5A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77929" y="36259"/>
                  <a:ext cx="35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6A270DD-82F6-44EE-8CBE-294E35C69023}"/>
                    </a:ext>
                  </a:extLst>
                </p14:cNvPr>
                <p14:cNvContentPartPr/>
                <p14:nvPr/>
              </p14:nvContentPartPr>
              <p14:xfrm>
                <a:off x="4882969" y="2059"/>
                <a:ext cx="151200" cy="157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6A270DD-82F6-44EE-8CBE-294E35C690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73969" y="-6941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5E55D26-35E2-4362-9702-835C857FB544}"/>
                    </a:ext>
                  </a:extLst>
                </p14:cNvPr>
                <p14:cNvContentPartPr/>
                <p14:nvPr/>
              </p14:nvContentPartPr>
              <p14:xfrm>
                <a:off x="4876849" y="13579"/>
                <a:ext cx="281160" cy="195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5E55D26-35E2-4362-9702-835C857FB5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68209" y="4939"/>
                  <a:ext cx="2988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3EE220-8014-4157-9288-1C0024864AB9}"/>
              </a:ext>
            </a:extLst>
          </p:cNvPr>
          <p:cNvGrpSpPr/>
          <p:nvPr/>
        </p:nvGrpSpPr>
        <p:grpSpPr>
          <a:xfrm>
            <a:off x="5939209" y="-4061"/>
            <a:ext cx="541800" cy="512640"/>
            <a:chOff x="5939209" y="-4061"/>
            <a:chExt cx="54180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95EA51-7C73-4477-B8FB-B1F80C1D5582}"/>
                    </a:ext>
                  </a:extLst>
                </p14:cNvPr>
                <p14:cNvContentPartPr/>
                <p14:nvPr/>
              </p14:nvContentPartPr>
              <p14:xfrm>
                <a:off x="5939209" y="24379"/>
                <a:ext cx="106200" cy="203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95EA51-7C73-4477-B8FB-B1F80C1D55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30209" y="15739"/>
                  <a:ext cx="12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D79EB8-D768-44B4-8C38-15328B6F540E}"/>
                    </a:ext>
                  </a:extLst>
                </p14:cNvPr>
                <p14:cNvContentPartPr/>
                <p14:nvPr/>
              </p14:nvContentPartPr>
              <p14:xfrm>
                <a:off x="6093649" y="-4061"/>
                <a:ext cx="37800" cy="165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D79EB8-D768-44B4-8C38-15328B6F540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84649" y="-13061"/>
                  <a:ext cx="5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89F731-5DEA-42BB-B3C3-90DA810060D3}"/>
                    </a:ext>
                  </a:extLst>
                </p14:cNvPr>
                <p14:cNvContentPartPr/>
                <p14:nvPr/>
              </p14:nvContentPartPr>
              <p14:xfrm>
                <a:off x="6250969" y="36979"/>
                <a:ext cx="16560" cy="137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89F731-5DEA-42BB-B3C3-90DA810060D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41969" y="28339"/>
                  <a:ext cx="34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84C8A4-628A-4E71-A6D6-CC596900D5B1}"/>
                    </a:ext>
                  </a:extLst>
                </p14:cNvPr>
                <p14:cNvContentPartPr/>
                <p14:nvPr/>
              </p14:nvContentPartPr>
              <p14:xfrm>
                <a:off x="6272929" y="3859"/>
                <a:ext cx="102600" cy="126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84C8A4-628A-4E71-A6D6-CC596900D5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63929" y="-4781"/>
                  <a:ext cx="12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D0B2D2F-1C9D-4ACD-9335-220F020A686C}"/>
                    </a:ext>
                  </a:extLst>
                </p14:cNvPr>
                <p14:cNvContentPartPr/>
                <p14:nvPr/>
              </p14:nvContentPartPr>
              <p14:xfrm>
                <a:off x="6001489" y="339739"/>
                <a:ext cx="138960" cy="168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D0B2D2F-1C9D-4ACD-9335-220F020A686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92849" y="330739"/>
                  <a:ext cx="156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CA573E-A406-43D0-B5A5-9455A71F5F3D}"/>
                    </a:ext>
                  </a:extLst>
                </p14:cNvPr>
                <p14:cNvContentPartPr/>
                <p14:nvPr/>
              </p14:nvContentPartPr>
              <p14:xfrm>
                <a:off x="6163849" y="331819"/>
                <a:ext cx="129600" cy="125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CA573E-A406-43D0-B5A5-9455A71F5F3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54849" y="323179"/>
                  <a:ext cx="147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3AEC38-0D95-4EAC-AEC5-ADEF1BF918CC}"/>
                    </a:ext>
                  </a:extLst>
                </p14:cNvPr>
                <p14:cNvContentPartPr/>
                <p14:nvPr/>
              </p14:nvContentPartPr>
              <p14:xfrm>
                <a:off x="6327289" y="259459"/>
                <a:ext cx="99360" cy="95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3AEC38-0D95-4EAC-AEC5-ADEF1BF918C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18289" y="250819"/>
                  <a:ext cx="11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89A18F-1ADB-4E10-ABF6-E8DC5D9782F9}"/>
                    </a:ext>
                  </a:extLst>
                </p14:cNvPr>
                <p14:cNvContentPartPr/>
                <p14:nvPr/>
              </p14:nvContentPartPr>
              <p14:xfrm>
                <a:off x="6366169" y="327499"/>
                <a:ext cx="114840" cy="156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89A18F-1ADB-4E10-ABF6-E8DC5D9782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57529" y="318499"/>
                  <a:ext cx="132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F5EB5E9-6F27-4469-BFE8-F7CE091F9400}"/>
              </a:ext>
            </a:extLst>
          </p:cNvPr>
          <p:cNvGrpSpPr/>
          <p:nvPr/>
        </p:nvGrpSpPr>
        <p:grpSpPr>
          <a:xfrm>
            <a:off x="7064929" y="-12341"/>
            <a:ext cx="478440" cy="542880"/>
            <a:chOff x="7064929" y="-12341"/>
            <a:chExt cx="47844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0459A0-FFEA-4932-A855-282051A3A5F1}"/>
                    </a:ext>
                  </a:extLst>
                </p14:cNvPr>
                <p14:cNvContentPartPr/>
                <p14:nvPr/>
              </p14:nvContentPartPr>
              <p14:xfrm>
                <a:off x="7071409" y="38779"/>
                <a:ext cx="32040" cy="177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0459A0-FFEA-4932-A855-282051A3A5F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62409" y="30139"/>
                  <a:ext cx="49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0656776-B339-40D6-A87C-A9B5F4B67A02}"/>
                    </a:ext>
                  </a:extLst>
                </p14:cNvPr>
                <p14:cNvContentPartPr/>
                <p14:nvPr/>
              </p14:nvContentPartPr>
              <p14:xfrm>
                <a:off x="7071769" y="14299"/>
                <a:ext cx="126360" cy="146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0656776-B339-40D6-A87C-A9B5F4B67A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62769" y="5659"/>
                  <a:ext cx="144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6F9F94-D3E8-42CA-B04D-84EEF6301C3D}"/>
                    </a:ext>
                  </a:extLst>
                </p14:cNvPr>
                <p14:cNvContentPartPr/>
                <p14:nvPr/>
              </p14:nvContentPartPr>
              <p14:xfrm>
                <a:off x="7064929" y="197179"/>
                <a:ext cx="140040" cy="18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6F9F94-D3E8-42CA-B04D-84EEF6301C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056289" y="188539"/>
                  <a:ext cx="157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2014E9-1720-40FE-BE5B-2514393588BD}"/>
                    </a:ext>
                  </a:extLst>
                </p14:cNvPr>
                <p14:cNvContentPartPr/>
                <p14:nvPr/>
              </p14:nvContentPartPr>
              <p14:xfrm>
                <a:off x="7325569" y="30499"/>
                <a:ext cx="145440" cy="18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2014E9-1720-40FE-BE5B-2514393588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16569" y="21859"/>
                  <a:ext cx="163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7063DD-DC7D-40E7-9C11-19C1BF51F78D}"/>
                    </a:ext>
                  </a:extLst>
                </p14:cNvPr>
                <p14:cNvContentPartPr/>
                <p14:nvPr/>
              </p14:nvContentPartPr>
              <p14:xfrm>
                <a:off x="7427089" y="-12341"/>
                <a:ext cx="105480" cy="129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7063DD-DC7D-40E7-9C11-19C1BF51F7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18089" y="-21341"/>
                  <a:ext cx="123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942B75-19AE-4FF2-BA95-C1CF34DEE628}"/>
                    </a:ext>
                  </a:extLst>
                </p14:cNvPr>
                <p14:cNvContentPartPr/>
                <p14:nvPr/>
              </p14:nvContentPartPr>
              <p14:xfrm>
                <a:off x="7130449" y="359179"/>
                <a:ext cx="150480" cy="149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942B75-19AE-4FF2-BA95-C1CF34DEE62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21809" y="350539"/>
                  <a:ext cx="168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91892F-A38F-425E-93AB-119319A48F18}"/>
                    </a:ext>
                  </a:extLst>
                </p14:cNvPr>
                <p14:cNvContentPartPr/>
                <p14:nvPr/>
              </p14:nvContentPartPr>
              <p14:xfrm>
                <a:off x="7308649" y="363499"/>
                <a:ext cx="70560" cy="90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91892F-A38F-425E-93AB-119319A48F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00009" y="354499"/>
                  <a:ext cx="8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011619-5EE4-4D88-9784-3195F2DD3BED}"/>
                    </a:ext>
                  </a:extLst>
                </p14:cNvPr>
                <p14:cNvContentPartPr/>
                <p14:nvPr/>
              </p14:nvContentPartPr>
              <p14:xfrm>
                <a:off x="7454449" y="290419"/>
                <a:ext cx="46440" cy="92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011619-5EE4-4D88-9784-3195F2DD3BE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45809" y="281779"/>
                  <a:ext cx="64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2C8FCF-4FC8-4AE2-B100-C7E03E57087A}"/>
                    </a:ext>
                  </a:extLst>
                </p14:cNvPr>
                <p14:cNvContentPartPr/>
                <p14:nvPr/>
              </p14:nvContentPartPr>
              <p14:xfrm>
                <a:off x="7447249" y="377539"/>
                <a:ext cx="96120" cy="153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2C8FCF-4FC8-4AE2-B100-C7E03E5708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38249" y="368899"/>
                  <a:ext cx="113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F922612-61CE-4F7F-9FD9-29E3E42F16AE}"/>
              </a:ext>
            </a:extLst>
          </p:cNvPr>
          <p:cNvGrpSpPr/>
          <p:nvPr/>
        </p:nvGrpSpPr>
        <p:grpSpPr>
          <a:xfrm>
            <a:off x="5976649" y="732859"/>
            <a:ext cx="439920" cy="255960"/>
            <a:chOff x="5976649" y="732859"/>
            <a:chExt cx="43992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4D1800A-64CD-44FE-AC02-88AFFD445671}"/>
                    </a:ext>
                  </a:extLst>
                </p14:cNvPr>
                <p14:cNvContentPartPr/>
                <p14:nvPr/>
              </p14:nvContentPartPr>
              <p14:xfrm>
                <a:off x="5976649" y="745099"/>
                <a:ext cx="124200" cy="243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D1800A-64CD-44FE-AC02-88AFFD4456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67649" y="736459"/>
                  <a:ext cx="141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6F6690-074A-4B5F-97BB-F200FEEB440C}"/>
                    </a:ext>
                  </a:extLst>
                </p14:cNvPr>
                <p14:cNvContentPartPr/>
                <p14:nvPr/>
              </p14:nvContentPartPr>
              <p14:xfrm>
                <a:off x="6135049" y="808819"/>
                <a:ext cx="55080" cy="107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6F6690-074A-4B5F-97BB-F200FEEB440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26049" y="799819"/>
                  <a:ext cx="72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1853140-8BB6-4E8C-AA8D-9E2B6D293C2A}"/>
                    </a:ext>
                  </a:extLst>
                </p14:cNvPr>
                <p14:cNvContentPartPr/>
                <p14:nvPr/>
              </p14:nvContentPartPr>
              <p14:xfrm>
                <a:off x="6261769" y="732859"/>
                <a:ext cx="139680" cy="21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1853140-8BB6-4E8C-AA8D-9E2B6D293C2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52769" y="723859"/>
                  <a:ext cx="157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B198C64-9E44-4DD7-B44D-D726C95E6CE0}"/>
                    </a:ext>
                  </a:extLst>
                </p14:cNvPr>
                <p14:cNvContentPartPr/>
                <p14:nvPr/>
              </p14:nvContentPartPr>
              <p14:xfrm>
                <a:off x="6285889" y="830419"/>
                <a:ext cx="130680" cy="82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B198C64-9E44-4DD7-B44D-D726C95E6C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77249" y="821419"/>
                  <a:ext cx="1483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76C58C4-A139-4194-8BFB-D80BE409656A}"/>
              </a:ext>
            </a:extLst>
          </p:cNvPr>
          <p:cNvGrpSpPr/>
          <p:nvPr/>
        </p:nvGrpSpPr>
        <p:grpSpPr>
          <a:xfrm>
            <a:off x="5956489" y="1089979"/>
            <a:ext cx="299880" cy="223200"/>
            <a:chOff x="5956489" y="1089979"/>
            <a:chExt cx="2998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CD5F2C9-9D04-4AB4-9CF9-B381867100EE}"/>
                    </a:ext>
                  </a:extLst>
                </p14:cNvPr>
                <p14:cNvContentPartPr/>
                <p14:nvPr/>
              </p14:nvContentPartPr>
              <p14:xfrm>
                <a:off x="5956489" y="1089979"/>
                <a:ext cx="118440" cy="223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CD5F2C9-9D04-4AB4-9CF9-B381867100E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47849" y="1080979"/>
                  <a:ext cx="136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A181CD6-9F56-4078-A539-FB51C764420B}"/>
                    </a:ext>
                  </a:extLst>
                </p14:cNvPr>
                <p14:cNvContentPartPr/>
                <p14:nvPr/>
              </p14:nvContentPartPr>
              <p14:xfrm>
                <a:off x="6145129" y="1100779"/>
                <a:ext cx="111240" cy="13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A181CD6-9F56-4078-A539-FB51C764420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136489" y="1092139"/>
                  <a:ext cx="12888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46C2151-93B6-4AAD-BFB2-27BA5104EF63}"/>
                  </a:ext>
                </a:extLst>
              </p14:cNvPr>
              <p14:cNvContentPartPr/>
              <p14:nvPr/>
            </p14:nvContentPartPr>
            <p14:xfrm>
              <a:off x="7193449" y="1018699"/>
              <a:ext cx="106920" cy="25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46C2151-93B6-4AAD-BFB2-27BA5104EF6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184809" y="1009699"/>
                <a:ext cx="12456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70CFFA8-EFE3-4E31-8F1A-877264E679E5}"/>
              </a:ext>
            </a:extLst>
          </p:cNvPr>
          <p:cNvGrpSpPr/>
          <p:nvPr/>
        </p:nvGrpSpPr>
        <p:grpSpPr>
          <a:xfrm>
            <a:off x="7174369" y="778219"/>
            <a:ext cx="434160" cy="533520"/>
            <a:chOff x="7174369" y="778219"/>
            <a:chExt cx="434160" cy="53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B3E5988-9440-4E80-A2E6-B24C99E09843}"/>
                    </a:ext>
                  </a:extLst>
                </p14:cNvPr>
                <p14:cNvContentPartPr/>
                <p14:nvPr/>
              </p14:nvContentPartPr>
              <p14:xfrm>
                <a:off x="7176169" y="842659"/>
                <a:ext cx="15840" cy="206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B3E5988-9440-4E80-A2E6-B24C99E098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67529" y="833659"/>
                  <a:ext cx="33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412C1CA-F481-4F16-A363-0AD24442B5D4}"/>
                    </a:ext>
                  </a:extLst>
                </p14:cNvPr>
                <p14:cNvContentPartPr/>
                <p14:nvPr/>
              </p14:nvContentPartPr>
              <p14:xfrm>
                <a:off x="7176169" y="904219"/>
                <a:ext cx="69120" cy="19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412C1CA-F481-4F16-A363-0AD24442B5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67529" y="895219"/>
                  <a:ext cx="86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E154231-FE27-4E61-A06D-CC27D4BDBC78}"/>
                    </a:ext>
                  </a:extLst>
                </p14:cNvPr>
                <p14:cNvContentPartPr/>
                <p14:nvPr/>
              </p14:nvContentPartPr>
              <p14:xfrm>
                <a:off x="7174369" y="832939"/>
                <a:ext cx="62280" cy="22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E154231-FE27-4E61-A06D-CC27D4BDBC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65729" y="823939"/>
                  <a:ext cx="79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E169754-93C9-4946-B347-DB878CD3FB90}"/>
                    </a:ext>
                  </a:extLst>
                </p14:cNvPr>
                <p14:cNvContentPartPr/>
                <p14:nvPr/>
              </p14:nvContentPartPr>
              <p14:xfrm>
                <a:off x="7360129" y="790819"/>
                <a:ext cx="50760" cy="132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E169754-93C9-4946-B347-DB878CD3FB9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51489" y="781819"/>
                  <a:ext cx="68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86DFD7F-A4A8-4708-9729-733A2DF598CD}"/>
                    </a:ext>
                  </a:extLst>
                </p14:cNvPr>
                <p14:cNvContentPartPr/>
                <p14:nvPr/>
              </p14:nvContentPartPr>
              <p14:xfrm>
                <a:off x="7484689" y="778219"/>
                <a:ext cx="109800" cy="167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86DFD7F-A4A8-4708-9729-733A2DF598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475689" y="769579"/>
                  <a:ext cx="127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5D616D2-4195-48C6-A7F2-09DA3D6A7877}"/>
                    </a:ext>
                  </a:extLst>
                </p14:cNvPr>
                <p14:cNvContentPartPr/>
                <p14:nvPr/>
              </p14:nvContentPartPr>
              <p14:xfrm>
                <a:off x="7512049" y="867139"/>
                <a:ext cx="78120" cy="16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5D616D2-4195-48C6-A7F2-09DA3D6A78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503049" y="858499"/>
                  <a:ext cx="95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5C8F8B4-56E0-482F-8A64-55DE845B784B}"/>
                    </a:ext>
                  </a:extLst>
                </p14:cNvPr>
                <p14:cNvContentPartPr/>
                <p14:nvPr/>
              </p14:nvContentPartPr>
              <p14:xfrm>
                <a:off x="7186969" y="1133899"/>
                <a:ext cx="141120" cy="1677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5C8F8B4-56E0-482F-8A64-55DE845B78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78329" y="1124899"/>
                  <a:ext cx="158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CEEDBB-01F6-4632-B275-44BB50893D71}"/>
                    </a:ext>
                  </a:extLst>
                </p14:cNvPr>
                <p14:cNvContentPartPr/>
                <p14:nvPr/>
              </p14:nvContentPartPr>
              <p14:xfrm>
                <a:off x="7377049" y="1115179"/>
                <a:ext cx="49680" cy="29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CEEDBB-01F6-4632-B275-44BB50893D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368409" y="1106179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09029-46F6-4750-BC44-282819A5AB77}"/>
                    </a:ext>
                  </a:extLst>
                </p14:cNvPr>
                <p14:cNvContentPartPr/>
                <p14:nvPr/>
              </p14:nvContentPartPr>
              <p14:xfrm>
                <a:off x="7322329" y="1161619"/>
                <a:ext cx="100800" cy="1252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09029-46F6-4750-BC44-282819A5AB7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13689" y="1152979"/>
                  <a:ext cx="118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1CF203-9602-4F55-A96D-4ED604C0D8FC}"/>
                    </a:ext>
                  </a:extLst>
                </p14:cNvPr>
                <p14:cNvContentPartPr/>
                <p14:nvPr/>
              </p14:nvContentPartPr>
              <p14:xfrm>
                <a:off x="7463809" y="1062979"/>
                <a:ext cx="144720" cy="248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1CF203-9602-4F55-A96D-4ED604C0D8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55169" y="1053979"/>
                  <a:ext cx="162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C16CF61-56B9-45BE-B54C-E0F19A7924B4}"/>
                    </a:ext>
                  </a:extLst>
                </p14:cNvPr>
                <p14:cNvContentPartPr/>
                <p14:nvPr/>
              </p14:nvContentPartPr>
              <p14:xfrm>
                <a:off x="7485769" y="1066219"/>
                <a:ext cx="48600" cy="98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C16CF61-56B9-45BE-B54C-E0F19A7924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477129" y="1057219"/>
                  <a:ext cx="662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6E0F89F-C569-482C-ADA3-4DC547C4DD24}"/>
              </a:ext>
            </a:extLst>
          </p:cNvPr>
          <p:cNvGrpSpPr/>
          <p:nvPr/>
        </p:nvGrpSpPr>
        <p:grpSpPr>
          <a:xfrm>
            <a:off x="6341689" y="1048219"/>
            <a:ext cx="142560" cy="191880"/>
            <a:chOff x="6341689" y="1048219"/>
            <a:chExt cx="1425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8678C2-C60F-41C5-A9B1-BE0399664F3C}"/>
                    </a:ext>
                  </a:extLst>
                </p14:cNvPr>
                <p14:cNvContentPartPr/>
                <p14:nvPr/>
              </p14:nvContentPartPr>
              <p14:xfrm>
                <a:off x="6341689" y="1050379"/>
                <a:ext cx="81720" cy="73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8678C2-C60F-41C5-A9B1-BE0399664F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32689" y="1041379"/>
                  <a:ext cx="99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76196BF-7B95-423A-9D2B-B4350D02957D}"/>
                    </a:ext>
                  </a:extLst>
                </p14:cNvPr>
                <p14:cNvContentPartPr/>
                <p14:nvPr/>
              </p14:nvContentPartPr>
              <p14:xfrm>
                <a:off x="6353209" y="1048219"/>
                <a:ext cx="129960" cy="172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76196BF-7B95-423A-9D2B-B4350D02957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44209" y="1039579"/>
                  <a:ext cx="147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68FE7C-EDFA-43F6-B34B-F69E1734C649}"/>
                    </a:ext>
                  </a:extLst>
                </p14:cNvPr>
                <p14:cNvContentPartPr/>
                <p14:nvPr/>
              </p14:nvContentPartPr>
              <p14:xfrm>
                <a:off x="6417649" y="1159819"/>
                <a:ext cx="66600" cy="80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68FE7C-EDFA-43F6-B34B-F69E1734C64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409009" y="1151179"/>
                  <a:ext cx="842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AB11734-1B79-4311-AC11-E166A98355B6}"/>
              </a:ext>
            </a:extLst>
          </p:cNvPr>
          <p:cNvGrpSpPr/>
          <p:nvPr/>
        </p:nvGrpSpPr>
        <p:grpSpPr>
          <a:xfrm>
            <a:off x="4845529" y="715579"/>
            <a:ext cx="626760" cy="534960"/>
            <a:chOff x="4845529" y="715579"/>
            <a:chExt cx="62676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4D7FA5-F9CD-435E-A216-C358F5B04459}"/>
                    </a:ext>
                  </a:extLst>
                </p14:cNvPr>
                <p14:cNvContentPartPr/>
                <p14:nvPr/>
              </p14:nvContentPartPr>
              <p14:xfrm>
                <a:off x="4879729" y="762739"/>
                <a:ext cx="15840" cy="160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4D7FA5-F9CD-435E-A216-C358F5B0445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71089" y="753739"/>
                  <a:ext cx="33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183FF1-FF8A-4FF5-AC81-AF60E8D70897}"/>
                    </a:ext>
                  </a:extLst>
                </p14:cNvPr>
                <p14:cNvContentPartPr/>
                <p14:nvPr/>
              </p14:nvContentPartPr>
              <p14:xfrm>
                <a:off x="4864609" y="715579"/>
                <a:ext cx="152640" cy="16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183FF1-FF8A-4FF5-AC81-AF60E8D7089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55609" y="706939"/>
                  <a:ext cx="170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57CB493-C6B6-4512-AA05-07A1331DEE50}"/>
                    </a:ext>
                  </a:extLst>
                </p14:cNvPr>
                <p14:cNvContentPartPr/>
                <p14:nvPr/>
              </p14:nvContentPartPr>
              <p14:xfrm>
                <a:off x="4878649" y="763459"/>
                <a:ext cx="338040" cy="160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57CB493-C6B6-4512-AA05-07A1331DEE5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70009" y="754819"/>
                  <a:ext cx="35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F6B9363-4D74-4F0D-BDDE-F44C91A88D89}"/>
                    </a:ext>
                  </a:extLst>
                </p14:cNvPr>
                <p14:cNvContentPartPr/>
                <p14:nvPr/>
              </p14:nvContentPartPr>
              <p14:xfrm>
                <a:off x="5077729" y="1042819"/>
                <a:ext cx="83520" cy="17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F6B9363-4D74-4F0D-BDDE-F44C91A88D8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068729" y="1034179"/>
                  <a:ext cx="101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BF2FDFC-1939-4887-9EA9-B2FAB422989F}"/>
                    </a:ext>
                  </a:extLst>
                </p14:cNvPr>
                <p14:cNvContentPartPr/>
                <p14:nvPr/>
              </p14:nvContentPartPr>
              <p14:xfrm>
                <a:off x="5131369" y="1045699"/>
                <a:ext cx="77760" cy="151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BF2FDFC-1939-4887-9EA9-B2FAB422989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22369" y="1036699"/>
                  <a:ext cx="9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5EAEABC-6717-4549-940F-7217824B7C99}"/>
                    </a:ext>
                  </a:extLst>
                </p14:cNvPr>
                <p14:cNvContentPartPr/>
                <p14:nvPr/>
              </p14:nvContentPartPr>
              <p14:xfrm>
                <a:off x="5320369" y="1012579"/>
                <a:ext cx="92880" cy="68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5EAEABC-6717-4549-940F-7217824B7C9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11729" y="1003939"/>
                  <a:ext cx="110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FC44BB-4065-4255-9BE9-3788489B55E2}"/>
                    </a:ext>
                  </a:extLst>
                </p14:cNvPr>
                <p14:cNvContentPartPr/>
                <p14:nvPr/>
              </p14:nvContentPartPr>
              <p14:xfrm>
                <a:off x="5305969" y="990619"/>
                <a:ext cx="166320" cy="227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FC44BB-4065-4255-9BE9-3788489B55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96969" y="981619"/>
                  <a:ext cx="183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C3DC458-F0F1-4DFE-B54E-F2A070BC23AE}"/>
                    </a:ext>
                  </a:extLst>
                </p14:cNvPr>
                <p14:cNvContentPartPr/>
                <p14:nvPr/>
              </p14:nvContentPartPr>
              <p14:xfrm>
                <a:off x="5130289" y="1039219"/>
                <a:ext cx="77400" cy="31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C3DC458-F0F1-4DFE-B54E-F2A070BC23A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21289" y="1030579"/>
                  <a:ext cx="95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C17A244-8931-40DA-BDE0-622A4E7E23C8}"/>
                    </a:ext>
                  </a:extLst>
                </p14:cNvPr>
                <p14:cNvContentPartPr/>
                <p14:nvPr/>
              </p14:nvContentPartPr>
              <p14:xfrm>
                <a:off x="4845529" y="1048219"/>
                <a:ext cx="98280" cy="190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C17A244-8931-40DA-BDE0-622A4E7E23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36529" y="1039579"/>
                  <a:ext cx="11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85776ED-7D9E-4ABE-9A2B-FFBACC32EF98}"/>
                    </a:ext>
                  </a:extLst>
                </p14:cNvPr>
                <p14:cNvContentPartPr/>
                <p14:nvPr/>
              </p14:nvContentPartPr>
              <p14:xfrm>
                <a:off x="5085649" y="1030939"/>
                <a:ext cx="70560" cy="30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85776ED-7D9E-4ABE-9A2B-FFBACC32EF9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76649" y="1022299"/>
                  <a:ext cx="88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5FBA15E-9EC7-4C77-98D2-234864BB437B}"/>
                    </a:ext>
                  </a:extLst>
                </p14:cNvPr>
                <p14:cNvContentPartPr/>
                <p14:nvPr/>
              </p14:nvContentPartPr>
              <p14:xfrm>
                <a:off x="5026609" y="1069099"/>
                <a:ext cx="142920" cy="181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5FBA15E-9EC7-4C77-98D2-234864BB43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17969" y="1060099"/>
                  <a:ext cx="1605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5ACB98B-4C4E-44EC-8863-65378A0A68A9}"/>
              </a:ext>
            </a:extLst>
          </p:cNvPr>
          <p:cNvGrpSpPr/>
          <p:nvPr/>
        </p:nvGrpSpPr>
        <p:grpSpPr>
          <a:xfrm>
            <a:off x="5005729" y="1540339"/>
            <a:ext cx="173520" cy="225360"/>
            <a:chOff x="5005729" y="1540339"/>
            <a:chExt cx="17352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8D8E6F1-079D-4EF6-B3B0-6EC3ECB1603B}"/>
                    </a:ext>
                  </a:extLst>
                </p14:cNvPr>
                <p14:cNvContentPartPr/>
                <p14:nvPr/>
              </p14:nvContentPartPr>
              <p14:xfrm>
                <a:off x="5005729" y="1605499"/>
                <a:ext cx="24480" cy="160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8D8E6F1-079D-4EF6-B3B0-6EC3ECB1603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96729" y="1596499"/>
                  <a:ext cx="42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D3FE632-4D84-432A-B1A3-BB344F820E18}"/>
                    </a:ext>
                  </a:extLst>
                </p14:cNvPr>
                <p14:cNvContentPartPr/>
                <p14:nvPr/>
              </p14:nvContentPartPr>
              <p14:xfrm>
                <a:off x="5059369" y="1540339"/>
                <a:ext cx="119880" cy="117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D3FE632-4D84-432A-B1A3-BB344F820E1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50369" y="1531339"/>
                  <a:ext cx="137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483404F-4221-4958-9714-F78A383A7616}"/>
              </a:ext>
            </a:extLst>
          </p:cNvPr>
          <p:cNvGrpSpPr/>
          <p:nvPr/>
        </p:nvGrpSpPr>
        <p:grpSpPr>
          <a:xfrm>
            <a:off x="7324849" y="1557619"/>
            <a:ext cx="141840" cy="225360"/>
            <a:chOff x="7324849" y="1557619"/>
            <a:chExt cx="14184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34C4AAA-CF98-4EFE-8EA0-746904B766EE}"/>
                    </a:ext>
                  </a:extLst>
                </p14:cNvPr>
                <p14:cNvContentPartPr/>
                <p14:nvPr/>
              </p14:nvContentPartPr>
              <p14:xfrm>
                <a:off x="7324849" y="1558699"/>
                <a:ext cx="33480" cy="224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34C4AAA-CF98-4EFE-8EA0-746904B766E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16209" y="1549699"/>
                  <a:ext cx="51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D4BAD4-3FB6-4C6D-B092-726CCF2687CE}"/>
                    </a:ext>
                  </a:extLst>
                </p14:cNvPr>
                <p14:cNvContentPartPr/>
                <p14:nvPr/>
              </p14:nvContentPartPr>
              <p14:xfrm>
                <a:off x="7347889" y="1557619"/>
                <a:ext cx="118800" cy="91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D4BAD4-3FB6-4C6D-B092-726CCF2687C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38889" y="1548619"/>
                  <a:ext cx="136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07283A4-F389-41CC-9227-60470B334801}"/>
              </a:ext>
            </a:extLst>
          </p:cNvPr>
          <p:cNvGrpSpPr/>
          <p:nvPr/>
        </p:nvGrpSpPr>
        <p:grpSpPr>
          <a:xfrm>
            <a:off x="8200729" y="73699"/>
            <a:ext cx="365760" cy="362520"/>
            <a:chOff x="8200729" y="73699"/>
            <a:chExt cx="36576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A234D56-C3DF-4F8E-82B9-7D8BDB710B3C}"/>
                    </a:ext>
                  </a:extLst>
                </p14:cNvPr>
                <p14:cNvContentPartPr/>
                <p14:nvPr/>
              </p14:nvContentPartPr>
              <p14:xfrm>
                <a:off x="8200729" y="105019"/>
                <a:ext cx="140760" cy="331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A234D56-C3DF-4F8E-82B9-7D8BDB710B3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92089" y="96019"/>
                  <a:ext cx="158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C6F03E1-AD94-4E21-AEFB-9B45B293BF90}"/>
                    </a:ext>
                  </a:extLst>
                </p14:cNvPr>
                <p14:cNvContentPartPr/>
                <p14:nvPr/>
              </p14:nvContentPartPr>
              <p14:xfrm>
                <a:off x="8409529" y="73699"/>
                <a:ext cx="156960" cy="291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C6F03E1-AD94-4E21-AEFB-9B45B293BF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00529" y="64699"/>
                  <a:ext cx="1746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6BE0D33-8B6F-4422-A638-A54C062C9D0F}"/>
              </a:ext>
            </a:extLst>
          </p:cNvPr>
          <p:cNvGrpSpPr/>
          <p:nvPr/>
        </p:nvGrpSpPr>
        <p:grpSpPr>
          <a:xfrm>
            <a:off x="8128369" y="767419"/>
            <a:ext cx="318600" cy="284400"/>
            <a:chOff x="8128369" y="767419"/>
            <a:chExt cx="3186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5A0B833-11CE-4577-925A-F617851D8130}"/>
                    </a:ext>
                  </a:extLst>
                </p14:cNvPr>
                <p14:cNvContentPartPr/>
                <p14:nvPr/>
              </p14:nvContentPartPr>
              <p14:xfrm>
                <a:off x="8128369" y="801619"/>
                <a:ext cx="167760" cy="250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5A0B833-11CE-4577-925A-F617851D813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19369" y="792619"/>
                  <a:ext cx="185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893B3C8-330D-4FBD-836B-F88703A49199}"/>
                    </a:ext>
                  </a:extLst>
                </p14:cNvPr>
                <p14:cNvContentPartPr/>
                <p14:nvPr/>
              </p14:nvContentPartPr>
              <p14:xfrm>
                <a:off x="8323849" y="767419"/>
                <a:ext cx="123120" cy="211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893B3C8-330D-4FBD-836B-F88703A491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15209" y="758419"/>
                  <a:ext cx="1407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8F0905E-C28C-4F32-8B7A-EC0E5718A1AF}"/>
              </a:ext>
            </a:extLst>
          </p:cNvPr>
          <p:cNvGrpSpPr/>
          <p:nvPr/>
        </p:nvGrpSpPr>
        <p:grpSpPr>
          <a:xfrm>
            <a:off x="8220529" y="1401739"/>
            <a:ext cx="429120" cy="311400"/>
            <a:chOff x="8220529" y="1401739"/>
            <a:chExt cx="4291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361A275-D6F8-486B-8F90-316733BF9E8E}"/>
                    </a:ext>
                  </a:extLst>
                </p14:cNvPr>
                <p14:cNvContentPartPr/>
                <p14:nvPr/>
              </p14:nvContentPartPr>
              <p14:xfrm>
                <a:off x="8220529" y="1401739"/>
                <a:ext cx="42120" cy="299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361A275-D6F8-486B-8F90-316733BF9E8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11529" y="1393099"/>
                  <a:ext cx="59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13F1291-49A4-44E9-868B-EB15FBB451E0}"/>
                    </a:ext>
                  </a:extLst>
                </p14:cNvPr>
                <p14:cNvContentPartPr/>
                <p14:nvPr/>
              </p14:nvContentPartPr>
              <p14:xfrm>
                <a:off x="8329249" y="1437379"/>
                <a:ext cx="172800" cy="255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13F1291-49A4-44E9-868B-EB15FBB451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320249" y="1428739"/>
                  <a:ext cx="190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639170-C69E-4E0E-9D9E-2E910E989B9D}"/>
                    </a:ext>
                  </a:extLst>
                </p14:cNvPr>
                <p14:cNvContentPartPr/>
                <p14:nvPr/>
              </p14:nvContentPartPr>
              <p14:xfrm>
                <a:off x="8531929" y="1432339"/>
                <a:ext cx="77400" cy="243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639170-C69E-4E0E-9D9E-2E910E989B9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23289" y="1423339"/>
                  <a:ext cx="95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E01B91-2382-4952-8017-C435C07E4C11}"/>
                    </a:ext>
                  </a:extLst>
                </p14:cNvPr>
                <p14:cNvContentPartPr/>
                <p14:nvPr/>
              </p14:nvContentPartPr>
              <p14:xfrm>
                <a:off x="8584129" y="1600819"/>
                <a:ext cx="65520" cy="112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E01B91-2382-4952-8017-C435C07E4C1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75129" y="1592179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5028</TotalTime>
  <Words>109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26</vt:lpstr>
      <vt:lpstr>Announcements</vt:lpstr>
      <vt:lpstr>Topics</vt:lpstr>
      <vt:lpstr>CAList expandCapacity()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227</cp:revision>
  <dcterms:modified xsi:type="dcterms:W3CDTF">2021-06-02T19:37:30Z</dcterms:modified>
</cp:coreProperties>
</file>