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5" autoAdjust="0"/>
    <p:restoredTop sz="95984" autoAdjust="0"/>
  </p:normalViewPr>
  <p:slideViewPr>
    <p:cSldViewPr snapToGrid="0">
      <p:cViewPr varScale="1">
        <p:scale>
          <a:sx n="127" d="100"/>
          <a:sy n="127" d="100"/>
        </p:scale>
        <p:origin x="108" y="2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/>
          <a:lstStyle/>
          <a:p>
            <a:r>
              <a:rPr lang="en-US" dirty="0"/>
              <a:t>Quiz 9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(open collaboration)</a:t>
            </a:r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1 - week from today (Week 4)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2pm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6pm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pPr lvl="2"/>
            <a:r>
              <a:rPr lang="en-US" dirty="0"/>
              <a:t>Lectures 1 – 8</a:t>
            </a:r>
          </a:p>
          <a:p>
            <a:pPr lvl="2"/>
            <a:r>
              <a:rPr lang="en-US" dirty="0"/>
              <a:t>Up to and including </a:t>
            </a:r>
            <a:r>
              <a:rPr lang="en-US" dirty="0" err="1"/>
              <a:t>PA3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9?</a:t>
            </a:r>
          </a:p>
          <a:p>
            <a:r>
              <a:rPr lang="en-US" dirty="0"/>
              <a:t>Counting Steps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– ignore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	//ignore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1202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D12-DF1E-4A1F-8DA6-54267D73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Expand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BC40-618B-4C6A-8B88-45B1931D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private void </a:t>
            </a:r>
            <a:r>
              <a:rPr lang="en-US" dirty="0" err="1"/>
              <a:t>expandCapacity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currentCapacity</a:t>
            </a:r>
            <a:r>
              <a:rPr lang="en-US" dirty="0"/>
              <a:t> = </a:t>
            </a:r>
            <a:r>
              <a:rPr lang="en-US" dirty="0" err="1"/>
              <a:t>this.elements.length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this.size</a:t>
            </a:r>
            <a:r>
              <a:rPr lang="en-US" dirty="0"/>
              <a:t> &lt; </a:t>
            </a:r>
            <a:r>
              <a:rPr lang="en-US" dirty="0" err="1"/>
              <a:t>currentCapacity</a:t>
            </a:r>
            <a:r>
              <a:rPr lang="en-US" dirty="0"/>
              <a:t>) { return; }</a:t>
            </a:r>
          </a:p>
          <a:p>
            <a:pPr marL="0" indent="0">
              <a:buNone/>
            </a:pPr>
            <a:r>
              <a:rPr lang="en-US" dirty="0"/>
              <a:t>	String[] expanded = new String[</a:t>
            </a:r>
            <a:r>
              <a:rPr lang="en-US" dirty="0" err="1"/>
              <a:t>currentCapacity</a:t>
            </a:r>
            <a:r>
              <a:rPr lang="en-US" dirty="0"/>
              <a:t> * 2];</a:t>
            </a:r>
          </a:p>
          <a:p>
            <a:pPr marL="0" indent="0">
              <a:buNone/>
            </a:pP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this.size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{</a:t>
            </a:r>
          </a:p>
          <a:p>
            <a:pPr marL="0" indent="0">
              <a:buNone/>
            </a:pPr>
            <a:r>
              <a:rPr lang="en-US" dirty="0"/>
              <a:t>		expanded[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this.elements</a:t>
            </a:r>
            <a:r>
              <a:rPr lang="en-US" dirty="0"/>
              <a:t> = expanded;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5715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w/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245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3311</TotalTime>
  <Words>351</Words>
  <Application>Microsoft Office PowerPoint</Application>
  <PresentationFormat>On-screen Show (16:9)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Arial</vt:lpstr>
      <vt:lpstr>Calibri</vt:lpstr>
      <vt:lpstr>Office Theme</vt:lpstr>
      <vt:lpstr>CSE 12 – Basic Data Structures and Object-Oriented Design Lecture 9</vt:lpstr>
      <vt:lpstr>Announcements</vt:lpstr>
      <vt:lpstr>Topics</vt:lpstr>
      <vt:lpstr>Counting Steps – ArrayList Insert – ignore EC</vt:lpstr>
      <vt:lpstr>Counting Steps – ArrayList Expand Capacity</vt:lpstr>
      <vt:lpstr>Counting Steps – ArrayList Insert w/ 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151</cp:revision>
  <dcterms:modified xsi:type="dcterms:W3CDTF">2021-04-16T17:02:59Z</dcterms:modified>
</cp:coreProperties>
</file>