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7"/>
  </p:notesMasterIdLst>
  <p:sldIdLst>
    <p:sldId id="256" r:id="rId2"/>
    <p:sldId id="446" r:id="rId3"/>
    <p:sldId id="444" r:id="rId4"/>
    <p:sldId id="257" r:id="rId5"/>
    <p:sldId id="261" r:id="rId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Calibri Light" panose="020F0302020204030204" pitchFamily="34" charset="0"/>
      <p:regular r:id="rId12"/>
      <p:italic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055" autoAdjust="0"/>
    <p:restoredTop sz="96036" autoAdjust="0"/>
  </p:normalViewPr>
  <p:slideViewPr>
    <p:cSldViewPr snapToGrid="0">
      <p:cViewPr varScale="1">
        <p:scale>
          <a:sx n="134" d="100"/>
          <a:sy n="134" d="100"/>
        </p:scale>
        <p:origin x="72" y="14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9:01:57.1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1 1840 0 0,'-17'10'231'0'0,"12"-7"762"0"0,-21 7 11650 0 0,26-10-12543 0 0,4 6 1412 0 0,6 2-726 0 0,-4-6-598 0 0,0 1 1 0 0,0-2 0 0 0,0 1-1 0 0,0-1 1 0 0,1 0 0 0 0,9 1-1 0 0,18 2 362 0 0,-12 0-184 0 0,0-2-1 0 0,35 0 1 0 0,-28-1-101 0 0,449-6 2262 0 0,-142-2-1544 0 0,-105-2-168 0 0,0 1-12 0 0,-33-2 110 0 0,1-1-28 0 0,96 19-350 0 0,44 36 290 0 0,-255-30-377 0 0,49 3-61 0 0,-112-15-225 0 0,1-2 1 0 0,-1-1 0 0 0,0 0-1 0 0,28-6 1 0 0,-43 5-90 0 0,-3 2-50 0 0,5-5 52 0 0,-7 4-115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9:02:13.7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16 300 18111 0 0,'0'0'1639'0'0,"3"-8"-1318"0"0,-1 3-124 0 0,0 1 0 0 0,0-1 0 0 0,1 1 0 0 0,0-1 0 0 0,0 1 0 0 0,0 0 0 0 0,5-4 0 0 0,13-21 1445 0 0,7-17-218 0 0,-13 21-1139 0 0,-1-1 0 0 0,13-31-1 0 0,-25 53-277 0 0,-1 0-1 0 0,0-1 1 0 0,0 1-1 0 0,-1-1 1 0 0,1 1 0 0 0,-1-1-1 0 0,0 1 1 0 0,-2-10-1 0 0,2 13 28 0 0,0 0-1 0 0,0 0 1 0 0,-1 0 0 0 0,1 0-1 0 0,0-1 1 0 0,-1 1 0 0 0,1 0-1 0 0,-1 0 1 0 0,1 0 0 0 0,-1 0-1 0 0,0 0 1 0 0,1 0 0 0 0,-1 0-1 0 0,0 0 1 0 0,-1-1 0 0 0,1 2 19 0 0,0-1 1 0 0,0 1-1 0 0,0 0 1 0 0,0-1-1 0 0,0 1 1 0 0,1 0 0 0 0,-1 0-1 0 0,0 0 1 0 0,0 0-1 0 0,0 0 1 0 0,0 0-1 0 0,0 0 1 0 0,0 0-1 0 0,0 0 1 0 0,0 0-1 0 0,0 0 1 0 0,1 1 0 0 0,-1-1-1 0 0,0 0 1 0 0,0 1-1 0 0,0-1 1 0 0,0 1-1 0 0,-1 0 1 0 0,-5 3-3 0 0,1 1 1 0 0,-1 0 0 0 0,1 0-1 0 0,0 1 1 0 0,0-1 0 0 0,0 1-1 0 0,1 1 1 0 0,0-1 0 0 0,-6 12-1 0 0,1-3 185 0 0,2 1-1 0 0,0 0 0 0 0,-7 22 0 0 0,12-28-174 0 0,0 0 0 0 0,0 0 0 0 0,1-1 0 0 0,0 2 0 0 0,1-1 0 0 0,0 19 0 0 0,1-26-57 0 0,0 1 1 0 0,1 0-1 0 0,-1 0 1 0 0,1-1-1 0 0,0 1 0 0 0,0-1 1 0 0,1 1-1 0 0,-1-1 1 0 0,1 1-1 0 0,-1-1 1 0 0,1 0-1 0 0,0 0 0 0 0,0 0 1 0 0,1 0-1 0 0,-1 0 1 0 0,1 0-1 0 0,-1-1 0 0 0,1 1 1 0 0,0-1-1 0 0,0 0 1 0 0,6 4-1 0 0,-4-3-227 0 0,1-1 0 0 0,-1 1-1 0 0,1-1 1 0 0,0-1 0 0 0,-1 1 0 0 0,1-1 0 0 0,0 0-1 0 0,0 0 1 0 0,0 0 0 0 0,0-1 0 0 0,12-1 0 0 0,7-2-1195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9:02:14.0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118 3 22775 0 0,'-2'0'137'0'0,"-1"-1"51"0"0,1 1-1 0 0,-1-1 0 0 0,1 1 0 0 0,-1 0 0 0 0,0 0 1 0 0,1 0-1 0 0,-1 0 0 0 0,1 0 0 0 0,-1 1 0 0 0,1-1 1 0 0,-1 1-1 0 0,-5 2 3194 0 0,28 2-2597 0 0,-17-5-713 0 0,9 2 79 0 0,0 1 0 0 0,-1 0 0 0 0,1 0 0 0 0,12 6 1 0 0,-22-8-133 0 0,1 1 0 0 0,-1-1 0 0 0,1 1 0 0 0,-1 0 0 0 0,1-1 0 0 0,-1 1 0 0 0,0 0 0 0 0,0 0 0 0 0,3 5 0 0 0,-4-6-11 0 0,0 1 1 0 0,0-1 0 0 0,0 1-1 0 0,-1 0 1 0 0,1-1 0 0 0,0 1 0 0 0,-1 0-1 0 0,0 0 1 0 0,1 0 0 0 0,-1-1-1 0 0,0 1 1 0 0,0 0 0 0 0,0 0 0 0 0,0 0-1 0 0,0-1 1 0 0,0 1 0 0 0,-1 2-1 0 0,-2 5 16 0 0,0 0-1 0 0,0 0 0 0 0,-1-1 0 0 0,0 1 1 0 0,-1-1-1 0 0,0 0 0 0 0,-9 12 0 0 0,3-7-141 0 0,-1 1 0 0 0,0-1 0 0 0,-16 12 0 0 0,-13 7-1772 0 0,11-12-5387 0 0,3-4-1759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9:02:14.4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163 0 3224 0 0,'0'0'8440'0'0,"-4"1"-5798"0"0,-4 3-1200 0 0,0 0-1 0 0,0 1 1 0 0,1 0-1 0 0,-11 9 1 0 0,8-5-486 0 0,1 0 0 0 0,-14 18-1 0 0,12-11-626 0 0,0 0-1 0 0,1 0 1 0 0,2 0-1 0 0,-12 27 0 0 0,19-38-339 0 0,-1 0 0 0 0,1 0-1 0 0,0 0 1 0 0,0 0 0 0 0,0 0-1 0 0,1 1 1 0 0,0-1 0 0 0,0 0-1 0 0,0 0 1 0 0,0 0 0 0 0,2 8-1 0 0,-1-11 19 0 0,-1 0 0 0 0,1-1-1 0 0,0 1 1 0 0,-1 0-1 0 0,1-1 1 0 0,0 1 0 0 0,0 0-1 0 0,0-1 1 0 0,0 1 0 0 0,0-1-1 0 0,0 0 1 0 0,0 1-1 0 0,1-1 1 0 0,-1 0 0 0 0,1 0-1 0 0,-1 1 1 0 0,1-1 0 0 0,-1 0-1 0 0,1-1 1 0 0,-1 1-1 0 0,1 0 1 0 0,0 0 0 0 0,-1-1-1 0 0,1 1 1 0 0,0-1 0 0 0,0 1-1 0 0,-1-1 1 0 0,1 0-1 0 0,0 0 1 0 0,0 0 0 0 0,0 0-1 0 0,0 0 1 0 0,-1 0 0 0 0,1 0-1 0 0,3-1 1 0 0,29-7-2163 0 0,-1-1 1 0 0,46-19-1 0 0,-31 10-1646 0 0,-20 8-457 0 0,-6 0-795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9:02:14.7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245 34 2760 0 0,'0'-18'3166'0'0,"-1"17"-2676"0"0,1 1-1 0 0,0-1 0 0 0,-1 0 1 0 0,1 0-1 0 0,0 1 0 0 0,-1-1 0 0 0,1 0 1 0 0,-1 1-1 0 0,1-1 0 0 0,-1 0 0 0 0,0 1 1 0 0,1-1-1 0 0,-1 1 0 0 0,1-1 0 0 0,-1 1 1 0 0,0-1-1 0 0,0 1 0 0 0,-1-1 1 0 0,1 0 54 0 0,-1 1 1 0 0,0-1 0 0 0,0 1 0 0 0,0-1 0 0 0,0 1 0 0 0,0 0-1 0 0,-4 0 1 0 0,-2 1 298 0 0,0 0 0 0 0,-16 4-1 0 0,19-4-213 0 0,-5 2-408 0 0,0 0 0 0 0,1 1 0 0 0,0 0 0 0 0,-1 1 0 0 0,1 0 1 0 0,1 0-1 0 0,-1 1 0 0 0,1 0 0 0 0,0 0 0 0 0,0 1 0 0 0,1 0 0 0 0,0 0 0 0 0,0 1 0 0 0,1 0 0 0 0,0 0 0 0 0,-9 15 1 0 0,-5 26 1032 0 0,20-47-1252 0 0,-1-1-1 0 0,1 1 1 0 0,-1-1-1 0 0,1 1 1 0 0,0 0 0 0 0,0-1-1 0 0,-1 1 1 0 0,1 0-1 0 0,0-1 1 0 0,0 1-1 0 0,1 0 1 0 0,-1-1-1 0 0,0 1 1 0 0,1 0 0 0 0,-1-1-1 0 0,1 1 1 0 0,-1-1-1 0 0,1 1 1 0 0,0 0-1 0 0,-1-1 1 0 0,1 0-1 0 0,0 1 1 0 0,0-1 0 0 0,0 0-1 0 0,0 1 1 0 0,0-1-1 0 0,1 0 1 0 0,-1 0-1 0 0,0 0 1 0 0,0 0 0 0 0,1 0-1 0 0,-1 0 1 0 0,1 0-1 0 0,-1 0 1 0 0,1-1-1 0 0,-1 1 1 0 0,1 0-1 0 0,-1-1 1 0 0,1 0 0 0 0,0 1-1 0 0,-1-1 1 0 0,1 0-1 0 0,0 0 1 0 0,-1 0-1 0 0,1 0 1 0 0,0 0-1 0 0,-1 0 1 0 0,1 0 0 0 0,0 0-1 0 0,-1-1 1 0 0,1 1-1 0 0,2-2 1 0 0,11-4 84 0 0,0 0 0 0 0,0-1 1 0 0,25-17-1 0 0,-5 0-5318 0 0,-23 16 1608 0 0,8-6-4699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9:02:15.1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93 134 9672 0 0,'-1'2'748'0'0,"-3"6"171"0"0,0 1 1 0 0,1 0-1 0 0,0 0 1 0 0,0 0-1 0 0,-1 15 1 0 0,-1-1 1901 0 0,-40 195 4723 0 0,25-159-6424 0 0,19-46-708 0 0,2-13-60 0 0,1-7-227 0 0,18-108 198 0 0,-17 87-309 0 0,1 0 0 0 0,1 0 0 0 0,2 0 1 0 0,0 1-1 0 0,13-27 0 0 0,-16 43-18 0 0,3-5 80 0 0,1-1 0 0 0,1 1 0 0 0,0 0 0 0 0,12-15 0 0 0,-14 22 24 0 0,0 0 0 0 0,1 1 0 0 0,0-1 0 0 0,0 2 0 0 0,1-1 0 0 0,-1 1 0 0 0,2 0 0 0 0,-1 1 0 0 0,13-6 0 0 0,-17 9-55 0 0,0 1 0 0 0,0 1-1 0 0,0-1 1 0 0,0 1 0 0 0,0 0-1 0 0,0 0 1 0 0,0 0 0 0 0,9 0 0 0 0,-12 2-27 0 0,0-1 0 0 0,1 0 1 0 0,-1 1-1 0 0,0-1 1 0 0,1 1-1 0 0,-1-1 1 0 0,0 1-1 0 0,0 0 0 0 0,0 0 1 0 0,0 0-1 0 0,0 0 1 0 0,0 1-1 0 0,0-1 1 0 0,0 0-1 0 0,0 1 0 0 0,0 0 1 0 0,-1-1-1 0 0,1 1 1 0 0,-1 0-1 0 0,1 0 1 0 0,1 2-1 0 0,0 1 9 0 0,-1 0 1 0 0,1 0-1 0 0,-1 0 0 0 0,0 0 1 0 0,-1 0-1 0 0,1 0 0 0 0,-1 1 1 0 0,0-1-1 0 0,0 0 0 0 0,-1 1 0 0 0,1 10 1 0 0,-2-9-2 0 0,0 1-1 0 0,0-1 1 0 0,-1 0 0 0 0,0 1 0 0 0,0-1 0 0 0,-1 0-1 0 0,0 0 1 0 0,-4 8 0 0 0,-3 3 24 0 0,0 0 0 0 0,-20 24 0 0 0,25-36-56 0 0,0-1 0 0 0,0 1 0 0 0,-1-1 0 0 0,1 0 0 0 0,-1 0 0 0 0,0-1 0 0 0,0 0 0 0 0,-1 0 0 0 0,1 0 0 0 0,-12 3 0 0 0,16-6-247 0 0,-1 0 0 0 0,0-1-1 0 0,0 1 1 0 0,0-1 0 0 0,0 0 0 0 0,0 0-1 0 0,0 0 1 0 0,0 0 0 0 0,-4-1 0 0 0,-7-4-8355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9:02:15.4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1 245 8288 0 0,'0'0'638'0'0,"18"4"2078"0"0,7-8 4066 0 0,-1-7-3548 0 0,22-19-1173 0 0,-37 23-1374 0 0,12-10 352 0 0,-1-1 0 0 0,33-38 0 0 0,-49 51-944 0 0,0-1 0 0 0,0 0 0 0 0,-1 0-1 0 0,0 0 1 0 0,0 0 0 0 0,0 0 0 0 0,-1-1-1 0 0,0 0 1 0 0,0 1 0 0 0,1-12 0 0 0,-2 17-86 0 0,-1 0 1 0 0,0 0 0 0 0,0 0-1 0 0,0 0 1 0 0,-1 0 0 0 0,1 0-1 0 0,0 0 1 0 0,0 0 0 0 0,0 0-1 0 0,-1 0 1 0 0,1 0 0 0 0,-1 0-1 0 0,1 0 1 0 0,-1 0 0 0 0,1 0-1 0 0,-1 0 1 0 0,1 1 0 0 0,-1-1-1 0 0,0 0 1 0 0,1 0 0 0 0,-1 1-1 0 0,0-1 1 0 0,0 0 0 0 0,1 1-1 0 0,-1-1 1 0 0,0 1 0 0 0,0-1-1 0 0,0 1 1 0 0,0-1 0 0 0,0 1-1 0 0,-1-1 1 0 0,-1 1 10 0 0,1 0-1 0 0,-1-1 1 0 0,1 1 0 0 0,0 0-1 0 0,-1 0 1 0 0,1 1 0 0 0,-1-1-1 0 0,1 0 1 0 0,0 1 0 0 0,-1 0-1 0 0,-3 1 1 0 0,-2 2 12 0 0,-1 1-1 0 0,1 0 1 0 0,0 0 0 0 0,0 1-1 0 0,1 0 1 0 0,0 0-1 0 0,0 1 1 0 0,0 0 0 0 0,1 0-1 0 0,0 0 1 0 0,0 1-1 0 0,-5 10 1 0 0,2-4 101 0 0,2 0 1 0 0,0 1-1 0 0,0 0 0 0 0,2 0 0 0 0,0 0 1 0 0,-5 25-1 0 0,9-33-81 0 0,0 1 0 0 0,0-1 0 0 0,1 1-1 0 0,0-1 1 0 0,0 1 0 0 0,1-1 0 0 0,0 1 0 0 0,2 7 0 0 0,-3-12-44 0 0,1 0 0 0 0,0 0 0 0 0,1 0 0 0 0,-1-1 0 0 0,0 1 0 0 0,1 0 0 0 0,-1-1 0 0 0,1 1 0 0 0,0-1 0 0 0,0 0 0 0 0,0 1 0 0 0,0-1 0 0 0,0 0 1 0 0,0 0-1 0 0,1 0 0 0 0,-1-1 0 0 0,1 1 0 0 0,-1-1 0 0 0,1 1 0 0 0,0-1 0 0 0,0 0 0 0 0,5 2 0 0 0,3-1-315 0 0,0 1-1 0 0,0-2 1 0 0,1 0-1 0 0,-1 0 1 0 0,1-1-1 0 0,-1 0 1 0 0,1-1-1 0 0,-1-1 1 0 0,1 0-1 0 0,-1 0 1 0 0,0-1-1 0 0,15-5 1 0 0,-9 0-908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9:02:20.3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86 28 2304 0 0,'-1'1'167'0'0,"1"0"80"0"0,-1-1 1 0 0,1 1-1 0 0,-1 0 1 0 0,1-1 0 0 0,-1 1-1 0 0,0 0 1 0 0,1-1 0 0 0,-1 1-1 0 0,0-1 1 0 0,1 1-1 0 0,-1-1 1 0 0,0 1 0 0 0,1-1-1 0 0,-1 0 1 0 0,0 1-1 0 0,0-1 1 0 0,0 0 0 0 0,-1 1-1 0 0,-5 1 2571 0 0,5 0-2300 0 0,-1-1-1 0 0,0 0 1 0 0,0 0-1 0 0,0 0 1 0 0,0 0 0 0 0,-4 0-1 0 0,-9 3 1763 0 0,15-4-1151 0 0,-21 0 6538 0 0,26 3-6781 0 0,9 3-1097 0 0,45-1 1173 0 0,1-4 1 0 0,74-6-1 0 0,-73 4-701 0 0,19-3 15 0 0,186-20 452 0 0,-191 16-373 0 0,-1 4-1 0 0,108 8 1 0 0,-143 0-316 0 0,-30-2 18 0 0,0-1 0 0 0,0 1 0 0 0,1-2 0 0 0,-1 1 0 0 0,0-1-1 0 0,1-1 1 0 0,-1 0 0 0 0,0 0 0 0 0,15-4 0 0 0,-22 5 20 0 0,2-1-35 0 0,0-1-1 0 0,1 1 1 0 0,-1-1-1 0 0,0 0 1 0 0,0 0-1 0 0,0 0 0 0 0,4-4 1 0 0,5-3 1 0 0,-11 8-138 0 0,1 1-350 0 0,-1 0 92 0 0,0 0 0 0 0,0 0 0 0 0,0 0 0 0 0,0 1 0 0 0,1-1 0 0 0,-1 0 0 0 0,0 1 0 0 0,0-1 0 0 0,1 1-1 0 0,6 3-6519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9:02:54.6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53 12440 0 0,'8'-17'1344'0'0,"0"1"878"0"0,-7 14-1441 0 0,0-1 1 0 0,0 1-1 0 0,0 0 1 0 0,1 0-1 0 0,-1 0 1 0 0,4-5 3953 0 0,-5 9-4162 0 0,-3 63 927 0 0,-16 87-1 0 0,6-59-1127 0 0,6-43-390 0 0,2 1-1 0 0,4 97 1 0 0,6-133-1411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9:02: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13 320 9216 0 0,'-1'0'91'0'0,"0"-1"0"0"0,0 1-1 0 0,1-1 1 0 0,-1 0 0 0 0,0 1 0 0 0,0-1 0 0 0,1 0 0 0 0,-1 0 0 0 0,1 0 0 0 0,-1 1 0 0 0,0-1 0 0 0,0-2 0 0 0,1 1 648 0 0,-1 1 1 0 0,1-1 0 0 0,-1 1 0 0 0,1-1 0 0 0,0 0 0 0 0,0 1 0 0 0,0-1-1 0 0,0 0 1 0 0,0 1 0 0 0,0-1 0 0 0,1-3 0 0 0,8-19 7176 0 0,-1 11-8445 0 0,48-80 3529 0 0,-32 49-2343 0 0,-15 25-418 0 0,16-23-1 0 0,-22 37-204 0 0,1 0-1 0 0,0 0 0 0 0,0 1 1 0 0,0 0-1 0 0,1-1 1 0 0,0 1-1 0 0,-1 1 0 0 0,1-1 1 0 0,6-2-1 0 0,-10 5-32 0 0,1 0 0 0 0,-1 0 0 0 0,1 1 0 0 0,-1-1 0 0 0,1 1 0 0 0,0-1 0 0 0,-1 1-1 0 0,1 0 1 0 0,-1-1 0 0 0,1 1 0 0 0,0 0 0 0 0,-1 0 0 0 0,1 0 0 0 0,-1 1 0 0 0,1-1 0 0 0,0 0 0 0 0,-1 0 0 0 0,1 1 0 0 0,2 0 0 0 0,-2 1-3 0 0,1-1 1 0 0,-1 1-1 0 0,0-1 1 0 0,0 1-1 0 0,0 0 1 0 0,0 0-1 0 0,0-1 1 0 0,0 2-1 0 0,0-1 1 0 0,2 4-1 0 0,0 1 22 0 0,0 0 0 0 0,0 1 0 0 0,0-1 1 0 0,-1 1-1 0 0,-1 0 0 0 0,3 12 0 0 0,-2-9 21 0 0,1 0 0 0 0,0 0 0 0 0,1 0 0 0 0,0 0 0 0 0,9 12 0 0 0,-1 1-475 0 0,-7-14-111 0 0,0-1 0 0 0,1 0 1 0 0,13 15-1 0 0,-6-10-1051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9:02:58.3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134 55 8864 0 0,'0'0'406'0'0,"-12"-7"156"0"0,11 7-548 0 0,0-1 92 0 0,-1 1 0 0 0,1-1 0 0 0,0 1 0 0 0,0-1 1 0 0,-1 0-1 0 0,1 1 0 0 0,0-1 0 0 0,0 0 1 0 0,0 0-1 0 0,0 0 0 0 0,0 0 0 0 0,0 0 0 0 0,0 0 1 0 0,1 0-1 0 0,-2-1 0 0 0,2 1 482 0 0,-12-20 1701 0 0,11 20-2056 0 0,0 0-1 0 0,0 0 1 0 0,-1 0-1 0 0,1 0 1 0 0,0 0-1 0 0,0 0 1 0 0,0 1-1 0 0,-1-1 1 0 0,1 0-1 0 0,0 1 1 0 0,-1-1-1 0 0,1 1 1 0 0,-1-1-1 0 0,1 1 1 0 0,0 0-1 0 0,-1-1 1 0 0,1 1-1 0 0,-1 0 1 0 0,1 0-1 0 0,-1 0 1 0 0,1 0-1 0 0,-1 0 1 0 0,1 1-1 0 0,-1-1 1 0 0,1 0-1 0 0,0 1 1 0 0,-1-1-1 0 0,1 1 1 0 0,-1-1-1 0 0,1 1 1 0 0,0 0-1 0 0,0 0 1 0 0,-2 0-1 0 0,-7 5 1070 0 0,-4 3 1684 0 0,12-7-2625 0 0,1-1-1 0 0,-1 1 0 0 0,0-1 0 0 0,0 1 1 0 0,0-1-1 0 0,0 0 0 0 0,-4 2 1 0 0,20 7 349 0 0,12-5-411 0 0,1 0-1 0 0,-1-2 0 0 0,0-1 0 0 0,46-2 0 0 0,-49 0-148 0 0,36 3-1 0 0,-17-1-75 0 0,296 3 402 0 0,-316-3-421 0 0,1 0 0 0 0,37 9-1 0 0,-4-1 1 0 0,-39-7-55 0 0,-12-1 0 0 0,0-1 0 0 0,0 0 0 0 0,0-1 0 0 0,0 1 0 0 0,0-1 0 0 0,0 0 0 0 0,0 0 0 0 0,0 0 0 0 0,0-1 0 0 0,0 0 0 0 0,0 0 0 0 0,0 0 0 0 0,6-2 0 0 0,18-8 0 0 0,-25 10 0 0 0,0 0 0 0 0,0 0 0 0 0,0 0 0 0 0,0-1 0 0 0,-1 1 0 0 0,1-1 0 0 0,-1 0 0 0 0,1 0 0 0 0,3-3 0 0 0,-2 0 0 0 0,0 1 0 0 0,1-1 0 0 0,-1 0 0 0 0,1 1 0 0 0,0 0 0 0 0,1 1 0 0 0,7-4 0 0 0,-13 6-131 0 0,0 1 1 0 0,1-1-1 0 0,-1 1 0 0 0,0-1 0 0 0,0 1 1 0 0,1 0-1 0 0,-1-1 0 0 0,1 1 0 0 0,-1 0 1 0 0,0 0-1 0 0,1 0 0 0 0,-1 0 0 0 0,0 0 1 0 0,1 1-1 0 0,-1-1 0 0 0,0 0 0 0 0,1 1 1 0 0,-1-1-1 0 0,0 0 0 0 0,1 1 0 0 0,-1 0 1 0 0,0-1-1 0 0,0 1 0 0 0,0 0 0 0 0,0-1 1 0 0,1 2-1 0 0,1 0-377 0 0,-1 1 0 0 0,0-1 0 0 0,0 0 0 0 0,0 1 0 0 0,-1 0 0 0 0,1-1 0 0 0,-1 1 0 0 0,2 3 0 0 0,0 1-1590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9:01:58.5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384 56 14712 0 0,'4'-15'1480'0'0,"-3"13"-1374"0"0,-1 1 0 0 0,0-1 1 0 0,1 0-1 0 0,-1 0 0 0 0,0 0 1 0 0,0 0-1 0 0,0 0 0 0 0,0 0 1 0 0,0 0-1 0 0,0 1 0 0 0,-1-1 1 0 0,1 0-1 0 0,-1 0 0 0 0,1 0 1 0 0,-1 0-1 0 0,-2-3 1450 0 0,3 5-1464 0 0,0-1 0 0 0,0 1 0 0 0,0 0 0 0 0,0 0 0 0 0,0-1-1 0 0,0 1 1 0 0,0 0 0 0 0,0 0 0 0 0,0-1 0 0 0,-1 1 0 0 0,1 0 0 0 0,0 0 0 0 0,0 0 0 0 0,0-1 0 0 0,0 1 0 0 0,-1 0 0 0 0,1 0 0 0 0,0 0 0 0 0,0 0 0 0 0,0 0 0 0 0,-1-1 0 0 0,1 1 0 0 0,0 0 0 0 0,0 0 0 0 0,-1 0 0 0 0,1 0 0 0 0,0 0-1 0 0,0 0 1 0 0,0 0 0 0 0,-1 0 0 0 0,1 0 0 0 0,0 0 0 0 0,-1 0 0 0 0,1 0 0 0 0,0 0 0 0 0,0 0 0 0 0,-1 0 0 0 0,1 0 0 0 0,0 0 0 0 0,0 0 0 0 0,0 0 0 0 0,-1 0 0 0 0,1 1 0 0 0,-12 3 718 0 0,4 5-680 0 0,1 0 0 0 0,0 0 0 0 0,0 0 1 0 0,1 1-1 0 0,0 0 0 0 0,-8 20 0 0 0,-4 4 285 0 0,-52 103 158 0 0,21-39-332 0 0,39-79-130 0 0,-1-1 0 0 0,0 0 1 0 0,-23 27-1 0 0,33-44-93 0 0,1-1-1 0 0,0 0 1 0 0,0 1 0 0 0,-1-1-1 0 0,1 0 1 0 0,0 0 0 0 0,-1 1 0 0 0,1-1-1 0 0,-1 0 1 0 0,1 0 0 0 0,0 0 0 0 0,-1 1-1 0 0,1-1 1 0 0,0 0 0 0 0,-1 0-1 0 0,1 0 1 0 0,-1 0 0 0 0,1 0 0 0 0,0 0-1 0 0,-1 0 1 0 0,1 0 0 0 0,-1 0 0 0 0,1 0-1 0 0,-1 0 1 0 0,1 0 0 0 0,0 0-1 0 0,-1 0 1 0 0,1 0 0 0 0,-1-1 0 0 0,-10-9 500 0 0,-5-18 78 0 0,7 7-468 0 0,2-2-1 0 0,0 1 1 0 0,2-1-1 0 0,-5-35 1 0 0,8 44-58 0 0,2 12-59 0 0,0 1-11 0 0,0 0 0 0 0,0 0 0 0 0,0 1 0 0 0,0-1 0 0 0,0 0 0 0 0,0 0 0 0 0,0 1 0 0 0,-1-1 0 0 0,1 0 0 0 0,0 0 0 0 0,0 1 0 0 0,-1-1 0 0 0,1 0 0 0 0,0 1 0 0 0,-1-1 0 0 0,1 1 0 0 0,-1-1 0 0 0,1 0 0 0 0,-1 1 0 0 0,0-1 0 0 0,1 1 0 0 0,0-1 0 0 0,0 1 0 0 0,0 0 0 0 0,0 0 0 0 0,0 0 0 0 0,-1 0 0 0 0,1 0 0 0 0,0-1 0 0 0,0 1 0 0 0,0 0 0 0 0,0 0 0 0 0,0 0 0 0 0,0 0 0 0 0,0 0 0 0 0,0 0 0 0 0,-1-1 0 0 0,1 1 0 0 0,0 0 0 0 0,0 0 0 0 0,0 0 0 0 0,0 0 0 0 0,0 0 0 0 0,-1 0 0 0 0,1 0 0 0 0,0 0 0 0 0,0 0 0 0 0,0 0 0 0 0,0 0 0 0 0,0 0 0 0 0,-1 0 0 0 0,1 0 0 0 0,0 0 0 0 0,0 0 0 0 0,0 0 0 0 0,0 0 0 0 0,-1 0 0 0 0,1 0 0 0 0,0 0 0 0 0,0 0 0 0 0,0 0 0 0 0,0 0 0 0 0,0 0 0 0 0,-1 0 0 0 0,1 0 0 0 0,0 0 0 0 0,0 1 0 0 0,0-1 0 0 0,0 0 0 0 0,0 0 0 0 0,-2 3 0 0 0,-1 3 0 0 0,1-1 0 0 0,0 1 0 0 0,1-1 0 0 0,-1 1 0 0 0,1 0 0 0 0,-1 11 0 0 0,3 39 0 0 0,-1-25 0 0 0,0-7 0 0 0,0-3 0 0 0,2 23 0 0 0,-2-38 0 0 0,1 0 0 0 0,0-1 0 0 0,1 1 0 0 0,-1 0 0 0 0,1-1 0 0 0,0 1 0 0 0,0-1 0 0 0,6 10 0 0 0,-7-14 16 0 0,0 0 0 0 0,1 1-1 0 0,-1-1 1 0 0,0 0 0 0 0,0 0 0 0 0,1 0-1 0 0,-1 0 1 0 0,1 0 0 0 0,-1 0 0 0 0,1-1-1 0 0,-1 1 1 0 0,1 0 0 0 0,-1-1-1 0 0,1 1 1 0 0,-1-1 0 0 0,1 1 0 0 0,0-1-1 0 0,-1 0 1 0 0,1 0 0 0 0,0 0 0 0 0,0 0-1 0 0,-1 0 1 0 0,1 0 0 0 0,0 0 0 0 0,-1-1-1 0 0,4 0 1 0 0,4-1 120 0 0,-1-1-1 0 0,1 0 1 0 0,13-7-1 0 0,-19 8-117 0 0,72-42 277 0 0,-29 15-251 0 0,71-40-2728 0 0,-104 60 964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9:02:04.7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49 3224 0 0,'-13'-2'11955'0'0,"8"1"-11238"0"0,5 1-567 0 0,0-1 0 0 0,0 0 1 0 0,0 1-1 0 0,0-1 1 0 0,0 1-1 0 0,0-1 0 0 0,0 0 1 0 0,0 1-1 0 0,0-1 0 0 0,1 1 1 0 0,-1-1-1 0 0,0 1 1 0 0,0-1-1 0 0,0 0 0 0 0,1 1 1 0 0,-1-1-1 0 0,0 1 1 0 0,1-1-1 0 0,-1 1 0 0 0,0-1 1 0 0,1 1-1 0 0,-1 0 1 0 0,0-1-1 0 0,2 0 0 0 0,-2 0-105 0 0,1 0-1 0 0,0 0 0 0 0,0 1 0 0 0,0-1 1 0 0,0 0-1 0 0,0 0 0 0 0,0 1 1 0 0,0-1-1 0 0,0 0 0 0 0,0 1 0 0 0,0-1 1 0 0,0 1-1 0 0,0 0 0 0 0,2-1 0 0 0,29-3 832 0 0,-25 2-758 0 0,0 1 0 0 0,0 0-1 0 0,1 1 1 0 0,12 0-1 0 0,117 5 1225 0 0,-123-5-1164 0 0,109-3 911 0 0,-41 0-377 0 0,88 9-1 0 0,-40 1-470 0 0,2 1-60 0 0,231 5 1128 0 0,-137-6-752 0 0,-224-7-540 0 0,15 0 91 0 0,1 0 0 0 0,-1-1 0 0 0,1-1-1 0 0,-1 0 1 0 0,18-6 0 0 0,-30 7-48 0 0,0-1-18 0 0,0 1 0 0 0,0-1-1 0 0,-1 0 1 0 0,1 0 0 0 0,0 0 0 0 0,-1 0-1 0 0,1-1 1 0 0,-1 0 0 0 0,5-4-1 0 0,-9 7-38 0 0,1-1 0 0 0,0 1-1 0 0,-1 0 1 0 0,1-1 0 0 0,0 1 0 0 0,-1 0-1 0 0,1-1 1 0 0,0 1 0 0 0,-1 0-1 0 0,1 0 1 0 0,0 0 0 0 0,0 0-1 0 0,-1-1 1 0 0,1 1 0 0 0,0 0-1 0 0,0 0 1 0 0,-1 0 0 0 0,2 1-1 0 0,-1-1-1 0 0,0 0 1 0 0,-1 0-1 0 0,1 0 0 0 0,0 0 0 0 0,0 0 0 0 0,0 0 0 0 0,-1 0 0 0 0,1 0 1 0 0,0-1-1 0 0,0 1 0 0 0,0 0 0 0 0,-1 0 0 0 0,1-1 0 0 0,0 1 0 0 0,-1 0 0 0 0,1-1 1 0 0,0 1-1 0 0,0-1 0 0 0,-1 1 0 0 0,1-1 0 0 0,0 0-3 0 0,-1 1 1 0 0,0-1 0 0 0,0 1 0 0 0,0 0 0 0 0,0 0 0 0 0,0-1 0 0 0,0 1 1 0 0,1 0-1 0 0,-1 0 0 0 0,0 0 0 0 0,0-1 0 0 0,0 1 0 0 0,0 0 0 0 0,1 0 1 0 0,-1 0-1 0 0,0 0 0 0 0,0-1 0 0 0,1 1 0 0 0,-1 0 0 0 0,0 0 0 0 0,0 0 1 0 0,0 0-1 0 0,1 0 0 0 0,-1 0 0 0 0,0 0 0 0 0,0 0 0 0 0,1 0 0 0 0,-1 0 1 0 0,0 0-1 0 0,0 0 0 0 0,1 0 0 0 0,-1 0 0 0 0,0 0 0 0 0,0 0 0 0 0,1 0 1 0 0,-1 0-1 0 0,26 0-9143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9:02:07.6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71 2304 0 0,'0'0'6260'0'0,"-18"-5"-2399"0"0,-24-20 2113 0 0,37 21-3457 0 0,9 4 929 0 0,6 3-3478 0 0,15 0 763 0 0,40 0-1 0 0,-53-3-633 0 0,103-2 670 0 0,-5 1-199 0 0,-59 1-328 0 0,20 4 96 0 0,-38-2-214 0 0,38-2-1 0 0,424-10 1283 0 0,-383 10-1012 0 0,-55 0-157 0 0,266-5-202 0 0,-249 8 88 0 0,-21-1-53 0 0,-36-1 49 0 0,-1 0 1 0 0,30 6-1 0 0,-34-8 75 0 0,-10 0-174 0 0,1 0 0 0 0,-1 0 0 0 0,1-1 0 0 0,-1 1 0 0 0,0-1 0 0 0,1 1 0 0 0,2-4 0 0 0,15-19-4526 0 0,-15 21 3127 0 0,2-2-10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9:02:11.3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26 321 10592 0 0,'-9'-2'1104'0'0,"9"2"-969"0"0,-1 0 1 0 0,0 0-1 0 0,1 0 1 0 0,-1 0-1 0 0,0 0 1 0 0,1-1 0 0 0,-1 1-1 0 0,0 0 1 0 0,1 0-1 0 0,-1 0 1 0 0,0-1-1 0 0,1 1 1 0 0,-1 0-1 0 0,1-1 1 0 0,-1 1 0 0 0,1-1-1 0 0,-1 1 1 0 0,0 0-1 0 0,1-1 1 0 0,0 1-1 0 0,-1-1 1 0 0,1 1 0 0 0,-1-1-1 0 0,1 0 1 0 0,0 1-1 0 0,-1-1 1 0 0,1 1-1 0 0,0-1 1 0 0,-1 0-1 0 0,1 1 1 0 0,0-1 0 0 0,0 0-1 0 0,0 1 1 0 0,0-1-1 0 0,0 0 1 0 0,0 1-1 0 0,0-1 1 0 0,0 0-1 0 0,0 1 1 0 0,0-2 0 0 0,0 0 18 0 0,1 1 1 0 0,0 0-1 0 0,-1-1 1 0 0,1 1-1 0 0,0-1 1 0 0,0 1-1 0 0,0 0 1 0 0,0 0-1 0 0,0-1 1 0 0,0 1-1 0 0,0 0 1 0 0,0 0-1 0 0,2-1 1 0 0,5-3 63 0 0,0 0 1 0 0,1 0-1 0 0,0 1 0 0 0,-1 1 1 0 0,1-1-1 0 0,1 1 1 0 0,-1 1-1 0 0,0 0 1 0 0,1 0-1 0 0,-1 0 1 0 0,13 1-1 0 0,184-8 895 0 0,16-13-449 0 0,-175 13 43 0 0,70-23 1 0 0,-101 27-483 0 0,-12 4-195 0 0,10-3-7 0 0,0 0-1 0 0,0-1 1 0 0,19-11-1 0 0,-33 16-15 0 0,1 0-1 0 0,0-1 1 0 0,-1 1-1 0 0,1 0 1 0 0,-1-1-1 0 0,1 1 1 0 0,0 0 0 0 0,-1-1-1 0 0,1 1 1 0 0,-1-1-1 0 0,1 1 1 0 0,-1-1-1 0 0,1 1 1 0 0,-1-1-1 0 0,0 1 1 0 0,1-1-1 0 0,-1 0 1 0 0,0 1 0 0 0,1-1-1 0 0,-1 1 1 0 0,0-1-1 0 0,0 0 1 0 0,1 1-1 0 0,-1-1 1 0 0,0 0-1 0 0,0 1 1 0 0,0-1-1 0 0,0 0 1 0 0,0 0 0 0 0,0 1-1 0 0,0-1 1 0 0,0 0-1 0 0,0 1 1 0 0,0-1-1 0 0,-1 0 1 0 0,1 1-1 0 0,0-1 1 0 0,0 0-1 0 0,-1 1 1 0 0,1-1 0 0 0,0 1-1 0 0,-1-1 1 0 0,1 0-1 0 0,-1 0 1 0 0,-2-2-8 0 0,-1 0-1 0 0,1 0 1 0 0,0 0 0 0 0,-1 1 0 0 0,0-1 0 0 0,-5-1 0 0 0,-22-11 227 0 0,-1 1 0 0 0,-44-12 0 0 0,8 3-271 0 0,63 22 43 0 0,-11-6-76 0 0,19 5 34 0 0,9 2 24 0 0,5 0 19 0 0,-1 0 0 0 0,1 1-1 0 0,-1 1 1 0 0,1 1 0 0 0,-1 0-1 0 0,0 1 1 0 0,27 11 0 0 0,-40-14 39 0 0,1 1 0 0 0,-1 0 1 0 0,0 0-1 0 0,0 0 1 0 0,0 0-1 0 0,0 0 0 0 0,0 1 1 0 0,0-1-1 0 0,0 1 1 0 0,-1 0-1 0 0,0 0 1 0 0,1 0-1 0 0,-1 0 0 0 0,0 0 1 0 0,-1 1-1 0 0,1-1 1 0 0,2 6-1 0 0,-3-4 27 0 0,0-1-1 0 0,0 1 1 0 0,0-1-1 0 0,-1 1 0 0 0,0 0 1 0 0,0-1-1 0 0,0 1 1 0 0,0 0-1 0 0,-1-1 1 0 0,0 1-1 0 0,0-1 1 0 0,0 1-1 0 0,0-1 1 0 0,-3 5-1 0 0,-31 71 536 0 0,29-68-591 0 0,-1 1 0 0 0,-1-1 0 0 0,0-1 0 0 0,-11 13 0 0 0,-10 13-3014 0 0,18-28 1357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9:02:12.2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330 68 9504 0 0,'0'0'858'0'0,"3"-10"2157"0"0,-2 8-2805 0 0,-1 0-1 0 0,1 1 1 0 0,-1-1 0 0 0,0 0 0 0 0,1 0-1 0 0,-1 0 1 0 0,0 0 0 0 0,0 1 0 0 0,0-1-1 0 0,-1 0 1 0 0,1 0 0 0 0,0 0 0 0 0,-1 0-1 0 0,1 1 1 0 0,-1-1 0 0 0,0 0 0 0 0,1 0-1 0 0,-1 1 1 0 0,0-1 0 0 0,0 1 0 0 0,0-1-1 0 0,0 1 1 0 0,-1-1 0 0 0,1 1 0 0 0,0-1-1 0 0,0 1 1 0 0,-1 0 0 0 0,1 0-1 0 0,-1 0 1 0 0,1 0 0 0 0,-4-2 0 0 0,-3 1-87 0 0,0 1 1 0 0,0 0 0 0 0,0 1 0 0 0,0 0-1 0 0,0 0 1 0 0,0 0 0 0 0,0 1 0 0 0,0 0-1 0 0,0 1 1 0 0,0 0 0 0 0,0 0 0 0 0,0 0 0 0 0,1 1-1 0 0,-11 6 1 0 0,4-2 102 0 0,1 0 0 0 0,0 1 0 0 0,0 1 0 0 0,1 0 0 0 0,0 1 0 0 0,-19 20 0 0 0,21-19-166 0 0,2 0-1 0 0,-1 1 1 0 0,2 0-1 0 0,0 0 0 0 0,0 0 1 0 0,-7 20-1 0 0,11-26-38 0 0,2-1 0 0 0,-1 0 0 0 0,0 1-1 0 0,1-1 1 0 0,0 1 0 0 0,1-1 0 0 0,-1 1 0 0 0,1-1-1 0 0,0 1 1 0 0,0-1 0 0 0,1 1 0 0 0,-1 0 0 0 0,1-1-1 0 0,1 0 1 0 0,-1 1 0 0 0,1-1 0 0 0,0 0 0 0 0,0 1-1 0 0,4 6 1 0 0,-5-11-20 0 0,0 0 0 0 0,0 0 0 0 0,0 0-1 0 0,-1 1 1 0 0,2-1 0 0 0,-1 0 0 0 0,0 0 0 0 0,0 0-1 0 0,0-1 1 0 0,0 1 0 0 0,1 0 0 0 0,-1 0-1 0 0,0-1 1 0 0,1 1 0 0 0,-1-1 0 0 0,1 1 0 0 0,-1-1-1 0 0,0 1 1 0 0,1-1 0 0 0,2 0 0 0 0,-1 0 19 0 0,1 0-1 0 0,-1 0 1 0 0,0-1 0 0 0,0 0 0 0 0,0 1 0 0 0,1-1 0 0 0,-1 0 0 0 0,0-1 0 0 0,3-1-1 0 0,4-2 58 0 0,-1-1 0 0 0,0 0 0 0 0,0-1 0 0 0,14-13 0 0 0,-12 7 213 0 0,-1 1 0 0 0,-1-1-1 0 0,0-1 1 0 0,-1 1 0 0 0,0-1 0 0 0,-1-1-1 0 0,7-20 1 0 0,-13 33-117 0 0,-1 1-150 0 0,1-1 0 0 0,0 1 1 0 0,0 0-1 0 0,0 0 0 0 0,0 0 1 0 0,0 0-1 0 0,0 0 0 0 0,1 0 1 0 0,-1 1-1 0 0,0-1 0 0 0,0 0 1 0 0,1 1-1 0 0,-1-1 0 0 0,0 0 1 0 0,3 0-1 0 0,-1 2-8 0 0,0-1-1 0 0,0 0 1 0 0,1 1-1 0 0,-1 0 1 0 0,0 0 0 0 0,0 0-1 0 0,0 0 1 0 0,0 0-1 0 0,0 1 1 0 0,0-1-1 0 0,0 1 1 0 0,0 0 0 0 0,-1 0-1 0 0,1 0 1 0 0,0 0-1 0 0,-1 0 1 0 0,0 1-1 0 0,0-1 1 0 0,1 1 0 0 0,-2-1-1 0 0,1 1 1 0 0,0 0-1 0 0,2 3 1 0 0,0 3-6 0 0,0-1 0 0 0,-1 1 1 0 0,0 0-1 0 0,0 0 0 0 0,-1 0 1 0 0,0 0-1 0 0,0 11 0 0 0,0-4 39 0 0,-2 1-1 0 0,0 0 1 0 0,-1 0-1 0 0,-1-1 1 0 0,-1 1-1 0 0,0-1 1 0 0,-9 28 0 0 0,4-22 38 0 0,-1-1 0 0 0,-1 0 0 0 0,-1 0 0 0 0,0-1 0 0 0,-16 19 0 0 0,18-27-163 0 0,2 0 166 0 0,-2-1 0 0 0,1-1 0 0 0,-2 1 0 0 0,-10 9 0 0 0,17-18-170 0 0,1 0 0 0 0,-1 0-1 0 0,0 0 1 0 0,0 0 0 0 0,0-1-1 0 0,0 1 1 0 0,0-1-1 0 0,0 0 1 0 0,0 0 0 0 0,0 0-1 0 0,-1 0 1 0 0,1 0-1 0 0,0-1 1 0 0,-1 1 0 0 0,1-1-1 0 0,0 0 1 0 0,-1 0-1 0 0,1 0 1 0 0,0-1 0 0 0,-1 1-1 0 0,-6-3 1 0 0,9 3-81 0 0,0-1 1 0 0,-1 1-1 0 0,1-1 1 0 0,-1 0-1 0 0,1 0 1 0 0,0 1-1 0 0,-1-1 1 0 0,1 0-1 0 0,0 0 1 0 0,0-1-1 0 0,0 1 1 0 0,0 0-1 0 0,0 0 1 0 0,0 0-1 0 0,0-1 1 0 0,0 1-1 0 0,0 0 1 0 0,1-1-1 0 0,-1 1 1 0 0,1-1-1 0 0,-1 1 1 0 0,1-1-1 0 0,-1 1 1 0 0,1-1-1 0 0,0 1 0 0 0,0-1 1 0 0,-1 1-1 0 0,2-4 1 0 0,-1-9-1286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9:02:12.6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37 13824 0 0,'1'-2'190'0'0,"-1"0"0"0"0,1-1 0 0 0,0 1 0 0 0,0 0 0 0 0,1 0 0 0 0,-1 0 1 0 0,0 0-1 0 0,1 0 0 0 0,-1 1 0 0 0,1-1 0 0 0,-1 0 0 0 0,1 0 0 0 0,0 1 1 0 0,0-1-1 0 0,0 1 0 0 0,2-1 0 0 0,-3 1-10 0 0,0 0-1 0 0,0 1 1 0 0,0-1 0 0 0,0 1-1 0 0,0 0 1 0 0,1-1 0 0 0,-1 1-1 0 0,0 0 1 0 0,0 0 0 0 0,0 0 0 0 0,1-1-1 0 0,-1 1 1 0 0,0 1 0 0 0,0-1-1 0 0,1 0 1 0 0,-1 0 0 0 0,0 0-1 0 0,0 1 1 0 0,0-1 0 0 0,0 0 0 0 0,1 1-1 0 0,-1-1 1 0 0,0 1 0 0 0,0 0-1 0 0,0-1 1 0 0,0 1 0 0 0,0 0-1 0 0,0-1 1 0 0,0 1 0 0 0,0 0 0 0 0,-1 0-1 0 0,3 2 1 0 0,0 2-126 0 0,0 0 1 0 0,0 0-1 0 0,0 1 0 0 0,0-1 1 0 0,-1 1-1 0 0,0 0 0 0 0,0-1 1 0 0,0 1-1 0 0,-1 0 0 0 0,0 0 0 0 0,0 9 1 0 0,0 7-99 0 0,-4 40 0 0 0,2-45 85 0 0,-11 60 817 0 0,11-70-611 0 0,0 1 1 0 0,-1 0 0 0 0,0 0-1 0 0,-5 11 961 0 0,7-25-1052 0 0,0 0-1 0 0,0 1 0 0 0,0-1 1 0 0,1 0-1 0 0,0 0 0 0 0,0 1 0 0 0,0-1 1 0 0,1 0-1 0 0,0 1 0 0 0,2-6 1 0 0,5-7 142 0 0,16-26 1 0 0,-18 32-157 0 0,-1 4-101 0 0,0 0-1 0 0,1 0 1 0 0,0 0 0 0 0,0 1-1 0 0,0 0 1 0 0,1 1-1 0 0,0-1 1 0 0,0 2 0 0 0,1-1-1 0 0,-1 1 1 0 0,1 0-1 0 0,17-6 1 0 0,-21 10-277 0 0,0-1 0 0 0,0 1 0 0 0,1 0-1 0 0,-1 0 1 0 0,0 0 0 0 0,1 1 0 0 0,-1 0 0 0 0,0 0 0 0 0,1 0 0 0 0,-1 1-1 0 0,7 1 1 0 0,3 2-1779 0 0,-1 0 0 0 0,23 11 0 0 0,-2-1-1334 0 0,-23-10-4158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9:02:12.9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201 4 15664 0 0,'-3'-1'183'0'0,"-1"0"0"0"0,1 0 0 0 0,-1 1 0 0 0,1 0 0 0 0,-1-1 1 0 0,1 1-1 0 0,-1 0 0 0 0,1 1 0 0 0,0-1 0 0 0,-1 1 1 0 0,1 0-1 0 0,-1-1 0 0 0,1 1 0 0 0,0 1 0 0 0,0-1 1 0 0,-1 0-1 0 0,1 1 0 0 0,0 0 0 0 0,0 0 0 0 0,1 0 1 0 0,-5 3-1 0 0,-6 6 698 0 0,0 0 0 0 0,1 1 0 0 0,-11 13 1 0 0,22-23-831 0 0,-6 7 27 0 0,0 1 1 0 0,0 0-1 0 0,1 0 0 0 0,0 0 0 0 0,1 1 1 0 0,-6 16-1 0 0,8-18-29 0 0,0 0 1 0 0,1 0-1 0 0,0 0 1 0 0,0 1-1 0 0,1-1 1 0 0,1 0-1 0 0,-1 1 1 0 0,3 16-1 0 0,-2-25-35 0 0,0 0-1 0 0,0 0 0 0 0,0 0 0 0 0,0 0 1 0 0,0-1-1 0 0,0 1 0 0 0,0 0 1 0 0,1 0-1 0 0,-1 0 0 0 0,0 0 0 0 0,1 0 1 0 0,-1 0-1 0 0,1-1 0 0 0,-1 1 1 0 0,1 0-1 0 0,-1 0 0 0 0,1-1 1 0 0,-1 1-1 0 0,1 0 0 0 0,0-1 0 0 0,-1 1 1 0 0,1-1-1 0 0,0 1 0 0 0,0-1 1 0 0,-1 1-1 0 0,1-1 0 0 0,0 1 1 0 0,0-1-1 0 0,0 0 0 0 0,0 1 0 0 0,0-1 1 0 0,-1 0-1 0 0,1 0 0 0 0,0 0 1 0 0,0 1-1 0 0,0-1 0 0 0,0 0 0 0 0,0 0 1 0 0,0-1-1 0 0,0 1 0 0 0,0 0 1 0 0,0 0-1 0 0,-1 0 0 0 0,1 0 1 0 0,0-1-1 0 0,0 1 0 0 0,0-1 0 0 0,0 1 1 0 0,0 0-1 0 0,0-2 0 0 0,6-1 111 0 0,-1-1-1 0 0,1 0 1 0 0,-1 0 0 0 0,10-10-1 0 0,-2 0 550 0 0,22-29 0 0 0,-26 30-158 0 0,0 1 0 0 0,1 0 1 0 0,24-20-1 0 0,-35 31-504 0 0,1 0 1 0 0,0 1 0 0 0,0-1-1 0 0,0 0 1 0 0,0 1 0 0 0,0-1-1 0 0,0 1 1 0 0,1-1 0 0 0,-1 1-1 0 0,0-1 1 0 0,0 1 0 0 0,0 0-1 0 0,0 0 1 0 0,0-1 0 0 0,1 1-1 0 0,-1 0 1 0 0,0 0 0 0 0,0 0-1 0 0,0 0 1 0 0,1 1-1 0 0,-1-1 1 0 0,0 0 0 0 0,0 0-1 0 0,0 1 1 0 0,0-1 0 0 0,0 0-1 0 0,1 1 1 0 0,-1 0 0 0 0,0-1-1 0 0,0 1 1 0 0,0-1 0 0 0,0 1-1 0 0,0 0 1 0 0,-1 0 0 0 0,1 0-1 0 0,0-1 1 0 0,0 1 0 0 0,1 2-1 0 0,2 4 83 0 0,1 0 0 0 0,-2 0 0 0 0,1 0 0 0 0,4 14 0 0 0,-1-6-41 0 0,-2-1-271 0 0,-3-9-171 0 0,1 0-1 0 0,-1 1 0 0 0,1-1 1 0 0,0 0-1 0 0,0 0 1 0 0,5 6-1 0 0,-7-10 291 0 0,0 0-1 0 0,0 0 0 0 0,1 0 0 0 0,-1 0 0 0 0,0 0 1 0 0,1-1-1 0 0,-1 1 0 0 0,1 0 0 0 0,-1-1 1 0 0,1 1-1 0 0,-1-1 0 0 0,1 1 0 0 0,-1-1 0 0 0,1 0 1 0 0,0 1-1 0 0,-1-1 0 0 0,1 0 0 0 0,0 0 0 0 0,-1 0 1 0 0,1 0-1 0 0,-1-1 0 0 0,1 1 0 0 0,0 0 0 0 0,-1-1 1 0 0,1 1-1 0 0,-1-1 0 0 0,1 1 0 0 0,1-2 1 0 0,10-5-1887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9:02:13.3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156 353 4608 0 0,'-8'3'407'0'0,"0"0"5"0"0,1 1 1 0 0,0 0-1 0 0,-10 8 1 0 0,8-5 1350 0 0,1 0 1 0 0,0 1 0 0 0,1 0-1 0 0,-10 12 1 0 0,9-8 166 0 0,1 0 0 0 0,0 0 0 0 0,-6 14 0 0 0,-2 17-2231 0 0,12-32 541 0 0,1 0 0 0 0,0 0 1 0 0,1 1-1 0 0,0-1 0 0 0,0 14 0 0 0,1-21-192 0 0,1-1-1 0 0,-1 1 0 0 0,0 0 0 0 0,1 0 0 0 0,0-1 0 0 0,0 1 1 0 0,0-1-1 0 0,0 1 0 0 0,1-1 0 0 0,-1 1 0 0 0,1-1 0 0 0,0 0 1 0 0,0 0-1 0 0,0 0 0 0 0,0 0 0 0 0,1 0 0 0 0,-1 0 0 0 0,1-1 1 0 0,0 1-1 0 0,3 2 0 0 0,-4-4-28 0 0,1 0 0 0 0,0 0-1 0 0,0 0 1 0 0,-1 0 0 0 0,1 0 0 0 0,0-1 0 0 0,0 1 0 0 0,0-1-1 0 0,0 0 1 0 0,0 0 0 0 0,0 0 0 0 0,0 0 0 0 0,0 0 0 0 0,0-1-1 0 0,-1 1 1 0 0,1-1 0 0 0,0 0 0 0 0,0 0 0 0 0,0 0 0 0 0,3-2-1 0 0,4-2 25 0 0,1-1-1 0 0,-1 0 1 0 0,16-12-1 0 0,-16 10-72 0 0,-1-1-1 0 0,0 1 1 0 0,-1-2 0 0 0,12-15-1 0 0,25-46 816 0 0,-42 67-708 0 0,8-16 252 0 0,0-2 1 0 0,14-40-1 0 0,7-49 279 0 0,-9 29-233 0 0,33-118 1355 0 0,-49 183-1612 0 0,-7 17-113 0 0,1 0 1 0 0,-1 0 0 0 0,0 1 0 0 0,0-1 0 0 0,0 0 0 0 0,1 0-1 0 0,-1 1 1 0 0,0-1 0 0 0,0 0 0 0 0,0 1 0 0 0,0-1 0 0 0,0 0 0 0 0,0 1-1 0 0,1-1 1 0 0,-1 0 0 0 0,0 0 0 0 0,0 1 0 0 0,0-1 0 0 0,0 0-1 0 0,0 1 1 0 0,0-1 0 0 0,0 0 0 0 0,-1 1 0 0 0,1-1 0 0 0,0 0 0 0 0,0 1-1 0 0,-3 38 193 0 0,-20 180-166 0 0,21 0 0 0 0,3-200-11 0 0,1-1 1 0 0,6 25-1 0 0,-7-37-180 0 0,1 0-1 0 0,0 1 1 0 0,1-1 0 0 0,-1 0 0 0 0,1 0-1 0 0,0-1 1 0 0,1 1 0 0 0,-1-1 0 0 0,1 1-1 0 0,6 5 1 0 0,-6-8-341 0 0,-1 0 0 0 0,1 0 0 0 0,0 0 0 0 0,0 0-1 0 0,9 3 1 0 0,10 2-8348 0 0,-14-7 1362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3/29/2021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3/29/2021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3/29/2021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3/29/2021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3/29/2021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3/29/2021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3/29/2021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3/29/2021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3/29/2021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3/29/2021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3/29/2021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3/29/2021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9" Type="http://schemas.openxmlformats.org/officeDocument/2006/relationships/image" Target="../media/image20.png"/><Relationship Id="rId21" Type="http://schemas.openxmlformats.org/officeDocument/2006/relationships/image" Target="../media/image11.png"/><Relationship Id="rId34" Type="http://schemas.openxmlformats.org/officeDocument/2006/relationships/customXml" Target="../ink/ink17.xml"/><Relationship Id="rId7" Type="http://schemas.openxmlformats.org/officeDocument/2006/relationships/image" Target="../media/image4.png"/><Relationship Id="rId12" Type="http://schemas.openxmlformats.org/officeDocument/2006/relationships/customXml" Target="../ink/ink6.xml"/><Relationship Id="rId17" Type="http://schemas.openxmlformats.org/officeDocument/2006/relationships/image" Target="../media/image9.png"/><Relationship Id="rId25" Type="http://schemas.openxmlformats.org/officeDocument/2006/relationships/image" Target="../media/image13.png"/><Relationship Id="rId33" Type="http://schemas.openxmlformats.org/officeDocument/2006/relationships/image" Target="../media/image17.png"/><Relationship Id="rId38" Type="http://schemas.openxmlformats.org/officeDocument/2006/relationships/customXml" Target="../ink/ink19.xml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6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19.png"/><Relationship Id="rId5" Type="http://schemas.openxmlformats.org/officeDocument/2006/relationships/image" Target="../media/image3.png"/><Relationship Id="rId15" Type="http://schemas.openxmlformats.org/officeDocument/2006/relationships/image" Target="../media/image8.png"/><Relationship Id="rId23" Type="http://schemas.openxmlformats.org/officeDocument/2006/relationships/image" Target="../media/image12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10" Type="http://schemas.openxmlformats.org/officeDocument/2006/relationships/customXml" Target="../ink/ink5.xml"/><Relationship Id="rId19" Type="http://schemas.openxmlformats.org/officeDocument/2006/relationships/image" Target="../media/image10.png"/><Relationship Id="rId31" Type="http://schemas.openxmlformats.org/officeDocument/2006/relationships/image" Target="../media/image16.png"/><Relationship Id="rId4" Type="http://schemas.openxmlformats.org/officeDocument/2006/relationships/customXml" Target="../ink/ink2.xml"/><Relationship Id="rId9" Type="http://schemas.openxmlformats.org/officeDocument/2006/relationships/image" Target="../media/image5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4.png"/><Relationship Id="rId30" Type="http://schemas.openxmlformats.org/officeDocument/2006/relationships/customXml" Target="../ink/ink15.xml"/><Relationship Id="rId35" Type="http://schemas.openxmlformats.org/officeDocument/2006/relationships/image" Target="../media/image18.png"/><Relationship Id="rId8" Type="http://schemas.openxmlformats.org/officeDocument/2006/relationships/customXml" Target="../ink/ink4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CSE 12 – Basic Data Structures and Object-Oriented Design</a:t>
            </a:r>
            <a:br>
              <a:rPr lang="en-US" dirty="0"/>
            </a:br>
            <a:r>
              <a:rPr lang="en-US" dirty="0"/>
              <a:t>Lecture 1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Greg Miranda, Spring 2021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1D2ED-FFFE-4206-A7AA-D3066B89D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Fair Notice of Class Recording Announcement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5D55D-B7CB-4EFC-A843-35BF43FC0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class online lecture for CSE 12, including this one, will be recorded and made available to students asynchronously.  </a:t>
            </a:r>
          </a:p>
        </p:txBody>
      </p:sp>
    </p:spTree>
    <p:extLst>
      <p:ext uri="{BB962C8B-B14F-4D97-AF65-F5344CB8AC3E}">
        <p14:creationId xmlns:p14="http://schemas.microsoft.com/office/powerpoint/2010/main" val="3344994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724073" y="471951"/>
            <a:ext cx="4939868" cy="964620"/>
          </a:xfrm>
        </p:spPr>
        <p:txBody>
          <a:bodyPr vert="horz" lIns="68580" tIns="34290" rIns="68580" bIns="34290" rtlCol="0" anchor="b">
            <a:normAutofit/>
          </a:bodyPr>
          <a:lstStyle/>
          <a:p>
            <a:r>
              <a:rPr lang="en-US" dirty="0"/>
              <a:t>Greg Miranda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3746226" y="1808973"/>
            <a:ext cx="4939867" cy="2839064"/>
          </a:xfrm>
        </p:spPr>
        <p:txBody>
          <a:bodyPr vert="horz" lIns="68580" tIns="34290" rIns="68580" bIns="34290" rtlCol="0">
            <a:normAutofit fontScale="92500" lnSpcReduction="20000"/>
          </a:bodyPr>
          <a:lstStyle/>
          <a:p>
            <a:r>
              <a:rPr lang="en-US" sz="1500" b="1" dirty="0"/>
              <a:t>Started at UCSD in Summer 2018</a:t>
            </a:r>
          </a:p>
          <a:p>
            <a:pPr lvl="1"/>
            <a:r>
              <a:rPr lang="en-US" sz="1500" dirty="0"/>
              <a:t>Taught at private colleges (AICASD, UAT) before UCSD</a:t>
            </a:r>
          </a:p>
          <a:p>
            <a:r>
              <a:rPr lang="en-US" sz="1500" b="1" dirty="0"/>
              <a:t>Teaching Background:</a:t>
            </a:r>
          </a:p>
          <a:p>
            <a:pPr lvl="1"/>
            <a:r>
              <a:rPr lang="en-US" sz="1500" dirty="0"/>
              <a:t>CSE 5A/8B/11/12</a:t>
            </a:r>
          </a:p>
          <a:p>
            <a:pPr lvl="1"/>
            <a:r>
              <a:rPr lang="en-US" sz="1500" dirty="0"/>
              <a:t>Game Programming, Game Design, Web Programming</a:t>
            </a:r>
          </a:p>
          <a:p>
            <a:r>
              <a:rPr lang="en-US" sz="1800" b="1" dirty="0"/>
              <a:t>Background:</a:t>
            </a:r>
          </a:p>
          <a:p>
            <a:pPr lvl="1"/>
            <a:r>
              <a:rPr lang="en-US" sz="1500" dirty="0"/>
              <a:t>CE graduate from UCSD in ’96</a:t>
            </a:r>
          </a:p>
          <a:p>
            <a:pPr lvl="1"/>
            <a:r>
              <a:rPr lang="en-US" sz="1500" dirty="0"/>
              <a:t>20+ years as a Software Engineer</a:t>
            </a:r>
          </a:p>
          <a:p>
            <a:r>
              <a:rPr lang="en-US" sz="1800" b="1" dirty="0"/>
              <a:t>When I’m not teaching: </a:t>
            </a:r>
          </a:p>
          <a:p>
            <a:pPr lvl="1"/>
            <a:r>
              <a:rPr lang="en-US" sz="1500" dirty="0"/>
              <a:t>Consulting</a:t>
            </a:r>
          </a:p>
          <a:p>
            <a:pPr lvl="1"/>
            <a:r>
              <a:rPr lang="en-US" sz="1500" dirty="0"/>
              <a:t>Taekwondo</a:t>
            </a:r>
          </a:p>
          <a:p>
            <a:pPr lvl="1"/>
            <a:endParaRPr lang="en-US" sz="1500" dirty="0"/>
          </a:p>
        </p:txBody>
      </p:sp>
      <p:pic>
        <p:nvPicPr>
          <p:cNvPr id="6" name="Picture 5" descr="A group of people posing for the camera&#10;&#10;Description automatically generated">
            <a:extLst>
              <a:ext uri="{FF2B5EF4-FFF2-40B4-BE49-F238E27FC236}">
                <a16:creationId xmlns:a16="http://schemas.microsoft.com/office/drawing/2014/main" id="{4492D264-7B41-41A1-A469-21DF2008F4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283" y="1436571"/>
            <a:ext cx="3548830" cy="2839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128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Discussion starts Friday @ </a:t>
            </a:r>
            <a:r>
              <a:rPr lang="en-US" dirty="0" err="1"/>
              <a:t>1pm</a:t>
            </a:r>
            <a:endParaRPr lang="en-US" dirty="0"/>
          </a:p>
          <a:p>
            <a:r>
              <a:rPr lang="en-US" dirty="0"/>
              <a:t>Quiz 1 due Wednesday @ </a:t>
            </a:r>
            <a:r>
              <a:rPr lang="en-US" dirty="0" err="1"/>
              <a:t>12pm</a:t>
            </a:r>
            <a:endParaRPr lang="en-US" dirty="0"/>
          </a:p>
          <a:p>
            <a:r>
              <a:rPr lang="en-US" dirty="0" err="1"/>
              <a:t>PA0</a:t>
            </a:r>
            <a:r>
              <a:rPr lang="en-US" dirty="0"/>
              <a:t> released today – set up Java development environment</a:t>
            </a:r>
          </a:p>
          <a:p>
            <a:r>
              <a:rPr lang="en-US" dirty="0" err="1"/>
              <a:t>PA1</a:t>
            </a:r>
            <a:r>
              <a:rPr lang="en-US" dirty="0"/>
              <a:t> released Wednesday – due 4/7, open collaboration</a:t>
            </a:r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800015F-6BE8-42EF-99D5-FB3AECB47FD7}"/>
                  </a:ext>
                </a:extLst>
              </p14:cNvPr>
              <p14:cNvContentPartPr/>
              <p14:nvPr/>
            </p14:nvContentPartPr>
            <p14:xfrm>
              <a:off x="847729" y="1731139"/>
              <a:ext cx="1046520" cy="35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800015F-6BE8-42EF-99D5-FB3AECB47FD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8729" y="1722499"/>
                <a:ext cx="1064160" cy="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A30D431-F8FF-4569-BBFD-F0F743AD181E}"/>
                  </a:ext>
                </a:extLst>
              </p14:cNvPr>
              <p14:cNvContentPartPr/>
              <p14:nvPr/>
            </p14:nvContentPartPr>
            <p14:xfrm>
              <a:off x="3166849" y="1159819"/>
              <a:ext cx="140760" cy="1987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A30D431-F8FF-4569-BBFD-F0F743AD181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57849" y="1151179"/>
                <a:ext cx="158400" cy="21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6B87631-233A-4696-87C9-E48F252BE037}"/>
                  </a:ext>
                </a:extLst>
              </p14:cNvPr>
              <p14:cNvContentPartPr/>
              <p14:nvPr/>
            </p14:nvContentPartPr>
            <p14:xfrm>
              <a:off x="874729" y="2135779"/>
              <a:ext cx="621000" cy="198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6B87631-233A-4696-87C9-E48F252BE03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65729" y="2127139"/>
                <a:ext cx="638640" cy="3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5FBF6D9-F415-4D6B-9AEE-97848ED874C0}"/>
                  </a:ext>
                </a:extLst>
              </p14:cNvPr>
              <p14:cNvContentPartPr/>
              <p14:nvPr/>
            </p14:nvContentPartPr>
            <p14:xfrm>
              <a:off x="3724129" y="2133979"/>
              <a:ext cx="657360" cy="259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5FBF6D9-F415-4D6B-9AEE-97848ED874C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715129" y="2125339"/>
                <a:ext cx="67500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775531D-8809-4C8E-AB7B-3A972C44D4D6}"/>
                  </a:ext>
                </a:extLst>
              </p14:cNvPr>
              <p14:cNvContentPartPr/>
              <p14:nvPr/>
            </p14:nvContentPartPr>
            <p14:xfrm>
              <a:off x="4440889" y="1915099"/>
              <a:ext cx="299880" cy="1267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775531D-8809-4C8E-AB7B-3A972C44D4D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432249" y="1906459"/>
                <a:ext cx="317520" cy="14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53EF766D-400B-441A-AE49-E8AEE58A3483}"/>
                  </a:ext>
                </a:extLst>
              </p14:cNvPr>
              <p14:cNvContentPartPr/>
              <p14:nvPr/>
            </p14:nvContentPartPr>
            <p14:xfrm>
              <a:off x="4852369" y="1862179"/>
              <a:ext cx="120960" cy="2390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53EF766D-400B-441A-AE49-E8AEE58A348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843729" y="1853539"/>
                <a:ext cx="138600" cy="25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A6ED9F73-B255-44BA-8DEB-216A3117EC81}"/>
                  </a:ext>
                </a:extLst>
              </p14:cNvPr>
              <p14:cNvContentPartPr/>
              <p14:nvPr/>
            </p14:nvContentPartPr>
            <p14:xfrm>
              <a:off x="5027689" y="1867939"/>
              <a:ext cx="149400" cy="11448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A6ED9F73-B255-44BA-8DEB-216A3117EC8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019049" y="1858939"/>
                <a:ext cx="167040" cy="13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94A8F32-D4AF-475D-AD12-FB6A81B823B8}"/>
                  </a:ext>
                </a:extLst>
              </p14:cNvPr>
              <p14:cNvContentPartPr/>
              <p14:nvPr/>
            </p14:nvContentPartPr>
            <p14:xfrm>
              <a:off x="5175649" y="1865419"/>
              <a:ext cx="127440" cy="10512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94A8F32-D4AF-475D-AD12-FB6A81B823B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166649" y="1856419"/>
                <a:ext cx="145080" cy="12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A13A683C-ED75-4A57-977A-7371475ECC8D}"/>
                  </a:ext>
                </a:extLst>
              </p14:cNvPr>
              <p14:cNvContentPartPr/>
              <p14:nvPr/>
            </p14:nvContentPartPr>
            <p14:xfrm>
              <a:off x="5312449" y="1735099"/>
              <a:ext cx="184320" cy="24984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A13A683C-ED75-4A57-977A-7371475ECC8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303449" y="1726459"/>
                <a:ext cx="201960" cy="26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C856906-A24D-44F3-915F-EAA7C94EADA4}"/>
                  </a:ext>
                </a:extLst>
              </p14:cNvPr>
              <p14:cNvContentPartPr/>
              <p14:nvPr/>
            </p14:nvContentPartPr>
            <p14:xfrm>
              <a:off x="5516209" y="1857859"/>
              <a:ext cx="56160" cy="12060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C856906-A24D-44F3-915F-EAA7C94EADA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507569" y="1849219"/>
                <a:ext cx="73800" cy="13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DE0907E5-956D-4A03-8C3D-1DF6C9510984}"/>
                  </a:ext>
                </a:extLst>
              </p14:cNvPr>
              <p14:cNvContentPartPr/>
              <p14:nvPr/>
            </p14:nvContentPartPr>
            <p14:xfrm>
              <a:off x="5614849" y="1873699"/>
              <a:ext cx="73440" cy="10764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DE0907E5-956D-4A03-8C3D-1DF6C9510984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606209" y="1865059"/>
                <a:ext cx="91080" cy="12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97C5DFCF-FE20-49B5-8193-A829A76114FF}"/>
                  </a:ext>
                </a:extLst>
              </p14:cNvPr>
              <p14:cNvContentPartPr/>
              <p14:nvPr/>
            </p14:nvContentPartPr>
            <p14:xfrm>
              <a:off x="5760289" y="1835899"/>
              <a:ext cx="108360" cy="10368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97C5DFCF-FE20-49B5-8193-A829A76114FF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751649" y="1826899"/>
                <a:ext cx="126000" cy="12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F9DEE218-AD91-460E-8801-8E1AB75F6200}"/>
                  </a:ext>
                </a:extLst>
              </p14:cNvPr>
              <p14:cNvContentPartPr/>
              <p14:nvPr/>
            </p14:nvContentPartPr>
            <p14:xfrm>
              <a:off x="5841289" y="1867219"/>
              <a:ext cx="88560" cy="8172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F9DEE218-AD91-460E-8801-8E1AB75F6200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832289" y="1858579"/>
                <a:ext cx="106200" cy="9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80C7621E-CD68-4C80-B010-6F4CA9EF8567}"/>
                  </a:ext>
                </a:extLst>
              </p14:cNvPr>
              <p14:cNvContentPartPr/>
              <p14:nvPr/>
            </p14:nvContentPartPr>
            <p14:xfrm>
              <a:off x="5941369" y="1852459"/>
              <a:ext cx="122760" cy="18612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80C7621E-CD68-4C80-B010-6F4CA9EF8567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932369" y="1843459"/>
                <a:ext cx="140400" cy="20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44D28F5B-F745-4230-9118-CA5B66F857C5}"/>
                  </a:ext>
                </a:extLst>
              </p14:cNvPr>
              <p14:cNvContentPartPr/>
              <p14:nvPr/>
            </p14:nvContentPartPr>
            <p14:xfrm>
              <a:off x="6082129" y="1855339"/>
              <a:ext cx="101880" cy="12924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44D28F5B-F745-4230-9118-CA5B66F857C5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073489" y="1846339"/>
                <a:ext cx="119520" cy="14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81ADF5CC-D6BF-4407-9C57-08763A571AB3}"/>
                  </a:ext>
                </a:extLst>
              </p14:cNvPr>
              <p14:cNvContentPartPr/>
              <p14:nvPr/>
            </p14:nvContentPartPr>
            <p14:xfrm>
              <a:off x="868609" y="2569579"/>
              <a:ext cx="432360" cy="2484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81ADF5CC-D6BF-4407-9C57-08763A571AB3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59969" y="2560579"/>
                <a:ext cx="450000" cy="42480"/>
              </a:xfrm>
              <a:prstGeom prst="rect">
                <a:avLst/>
              </a:prstGeom>
            </p:spPr>
          </p:pic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D57FE008-4541-43D3-8853-7C05074C889A}"/>
              </a:ext>
            </a:extLst>
          </p:cNvPr>
          <p:cNvGrpSpPr/>
          <p:nvPr/>
        </p:nvGrpSpPr>
        <p:grpSpPr>
          <a:xfrm>
            <a:off x="1073089" y="2997979"/>
            <a:ext cx="132480" cy="259560"/>
            <a:chOff x="1073089" y="2997979"/>
            <a:chExt cx="132480" cy="259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5E332486-0F24-4462-A4B3-299E43BAE3EB}"/>
                    </a:ext>
                  </a:extLst>
                </p14:cNvPr>
                <p14:cNvContentPartPr/>
                <p14:nvPr/>
              </p14:nvContentPartPr>
              <p14:xfrm>
                <a:off x="1114489" y="3049819"/>
                <a:ext cx="17640" cy="2077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E332486-0F24-4462-A4B3-299E43BAE3E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105489" y="3040819"/>
                  <a:ext cx="3528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8EEBF779-6373-42CA-9BBE-CAF8A6A08288}"/>
                    </a:ext>
                  </a:extLst>
                </p14:cNvPr>
                <p14:cNvContentPartPr/>
                <p14:nvPr/>
              </p14:nvContentPartPr>
              <p14:xfrm>
                <a:off x="1073089" y="2997979"/>
                <a:ext cx="132480" cy="1155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8EEBF779-6373-42CA-9BBE-CAF8A6A08288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64449" y="2988979"/>
                  <a:ext cx="150120" cy="133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F6AF2206-5283-4B1A-88FC-810045E7860E}"/>
                  </a:ext>
                </a:extLst>
              </p14:cNvPr>
              <p14:cNvContentPartPr/>
              <p14:nvPr/>
            </p14:nvContentPartPr>
            <p14:xfrm>
              <a:off x="4298689" y="3014899"/>
              <a:ext cx="392040" cy="3744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F6AF2206-5283-4B1A-88FC-810045E7860E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290049" y="3005899"/>
                <a:ext cx="409680" cy="55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52407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28C46-C77D-42EC-9C58-516EBF031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FE242-CB18-49BD-8A04-B189EA0A1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Syllabus</a:t>
            </a:r>
          </a:p>
          <a:p>
            <a:r>
              <a:rPr lang="en-US" dirty="0"/>
              <a:t>Canvas</a:t>
            </a:r>
          </a:p>
          <a:p>
            <a:r>
              <a:rPr lang="en-US" dirty="0"/>
              <a:t>Questions?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69124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1912</TotalTime>
  <Words>143</Words>
  <Application>Microsoft Office PowerPoint</Application>
  <PresentationFormat>On-screen Show (16:9)</PresentationFormat>
  <Paragraphs>26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CSE 12 – Basic Data Structures and Object-Oriented Design Lecture 1</vt:lpstr>
      <vt:lpstr>Fair Notice of Class Recording Announcement</vt:lpstr>
      <vt:lpstr>Greg Miranda</vt:lpstr>
      <vt:lpstr>Announcements</vt:lpstr>
      <vt:lpstr>Topics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Greg Miranda</cp:lastModifiedBy>
  <cp:revision>96</cp:revision>
  <dcterms:modified xsi:type="dcterms:W3CDTF">2021-03-29T19:52:49Z</dcterms:modified>
</cp:coreProperties>
</file>