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8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26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222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26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PA8</a:t>
            </a:r>
            <a:r>
              <a:rPr lang="en-US" dirty="0"/>
              <a:t> due Friday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 err="1"/>
              <a:t>PA7</a:t>
            </a:r>
            <a:r>
              <a:rPr lang="en-US" dirty="0"/>
              <a:t> resubmission due Friday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10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Friday</a:t>
            </a:r>
          </a:p>
          <a:p>
            <a:pPr lvl="1"/>
            <a:r>
              <a:rPr lang="en-US" dirty="0"/>
              <a:t>No pre-lecture</a:t>
            </a:r>
          </a:p>
          <a:p>
            <a:pPr lvl="1"/>
            <a:r>
              <a:rPr lang="en-US" dirty="0"/>
              <a:t>Review – </a:t>
            </a:r>
            <a:r>
              <a:rPr lang="en-US"/>
              <a:t>bring your questions</a:t>
            </a:r>
            <a:endParaRPr lang="en-US" dirty="0"/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Monday – Wednesday of Week 11 (Final’s Week)</a:t>
            </a:r>
          </a:p>
          <a:p>
            <a:pPr lvl="1"/>
            <a:r>
              <a:rPr lang="en-US" dirty="0"/>
              <a:t>More info to follow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Lists</a:t>
            </a:r>
          </a:p>
          <a:p>
            <a:r>
              <a:rPr lang="en-US" dirty="0"/>
              <a:t>Questions on Lecture 26?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DC3-38B5-4431-AF38-B90D55FE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CAList</a:t>
            </a:r>
            <a:r>
              <a:rPr lang="en-US" dirty="0"/>
              <a:t> </a:t>
            </a:r>
            <a:r>
              <a:rPr lang="en-US" dirty="0" err="1"/>
              <a:t>expandCapacity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C1F6E-E21E-4E8D-A967-7AD65E5A2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</a:t>
            </a:r>
            <a:r>
              <a:rPr lang="en-US" dirty="0" err="1"/>
              <a:t>expandCapacity</a:t>
            </a:r>
            <a:r>
              <a:rPr lang="en-US" dirty="0"/>
              <a:t>() for the Circular Array List (</a:t>
            </a:r>
            <a:r>
              <a:rPr lang="en-US" dirty="0" err="1"/>
              <a:t>CAList</a:t>
            </a:r>
            <a:r>
              <a:rPr lang="en-US" dirty="0"/>
              <a:t>).</a:t>
            </a:r>
          </a:p>
          <a:p>
            <a:r>
              <a:rPr lang="en-US" dirty="0"/>
              <a:t>How would you test it to confirm that it 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2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4988</TotalTime>
  <Words>109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 Light</vt:lpstr>
      <vt:lpstr>Calibri</vt:lpstr>
      <vt:lpstr>Arial</vt:lpstr>
      <vt:lpstr>Office Theme</vt:lpstr>
      <vt:lpstr>CSE 12 – Basic Data Structures and Object-Oriented Design Lecture 26</vt:lpstr>
      <vt:lpstr>Announcements</vt:lpstr>
      <vt:lpstr>Topics</vt:lpstr>
      <vt:lpstr>CAList expandCapacity()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225</cp:revision>
  <dcterms:modified xsi:type="dcterms:W3CDTF">2021-06-02T18:57:12Z</dcterms:modified>
</cp:coreProperties>
</file>