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1" r:id="rId4"/>
    <p:sldId id="269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201" autoAdjust="0"/>
    <p:restoredTop sz="95984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7T19:00:26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80 279 3680 0 0,'0'0'1299'0'0,"-14"-12"2486"0"0,-13-7-1180 0 0,26 18-2358 0 0,0 0 0 0 0,0 0-1 0 0,0 1 1 0 0,0-1 0 0 0,0 0 0 0 0,-1 1 0 0 0,1-1-1 0 0,0 1 1 0 0,0 0 0 0 0,0-1 0 0 0,-1 1-1 0 0,1 0 1 0 0,0 0 0 0 0,0-1 0 0 0,-1 1 0 0 0,1 0-1 0 0,0 0 1 0 0,-1 1 0 0 0,1-1 0 0 0,-1 0 0 0 0,-11 1 4582 0 0,19 1-4682 0 0,0-1-1 0 0,-1-1 1 0 0,1 1 0 0 0,0-1 0 0 0,0 0 0 0 0,0 0 0 0 0,10-2 0 0 0,14 0 279 0 0,108-8 814 0 0,-54 3-703 0 0,130-4 503 0 0,-101-1-472 0 0,95-6 272 0 0,-26-12-115 0 0,23-2-186 0 0,-99 20-372 0 0,62-3-18 0 0,384-10 640 0 0,-319 23-206 0 0,-125 3-303 0 0,-10 1 72 0 0,-5-1-29 0 0,6 4-38 0 0,-72-10 70 0 0,-26 5-349 0 0,0 0 0 0 0,0 0 0 0 0,0 0 0 0 0,0 0 0 0 0,0-1 0 0 0,0 1 0 0 0,-1 0 0 0 0,1-1 0 0 0,0 1 0 0 0,0 0 1 0 0,0-1-1 0 0,-1 1 0 0 0,1-1 0 0 0,0 1 0 0 0,0-1 0 0 0,-1 0 0 0 0,1 1 0 0 0,-1-1 0 0 0,1 1 0 0 0,0-1 0 0 0,-1 0 0 0 0,1 0 0 0 0,-1 1 1 0 0,0-1-1 0 0,1 0 0 0 0,0-1 0 0 0,5-25-304 0 0,-5 18-44 0 0,-1-6-1530 0 0,0 8-827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7T19:00:28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68 2760 0 0,'-1'0'59'0'0,"1"-1"-1"0"0,-1 1 1 0 0,1-1-1 0 0,-1 1 1 0 0,1 0-1 0 0,-1-1 1 0 0,1 1 0 0 0,-1 0-1 0 0,1-1 1 0 0,-1 1-1 0 0,0 0 1 0 0,1 0 0 0 0,-1-1-1 0 0,0 1 1 0 0,1 0-1 0 0,-1 0 1 0 0,0 0 0 0 0,1 0-1 0 0,-1 0 1 0 0,0 0-1 0 0,1 0 1 0 0,-1 0 0 0 0,1 0-1 0 0,-1 0 1 0 0,0 0-1 0 0,1 1 1 0 0,-2-1 0 0 0,-11-1 3998 0 0,8-3-3273 0 0,5 3-745 0 0,0 1 0 0 0,-1 0 0 0 0,1-1 0 0 0,0 1 1 0 0,0 0-1 0 0,-1-1 0 0 0,1 1 0 0 0,0 0 0 0 0,-1 0 0 0 0,1-1 0 0 0,-1 1 0 0 0,1 0 0 0 0,0 0 0 0 0,-1 0 0 0 0,1-1 0 0 0,-1 1 0 0 0,1 0 0 0 0,0 0 0 0 0,-1 0 0 0 0,0 0 0 0 0,-1-2 218 0 0,0 1 0 0 0,0-1 0 0 0,0 1 0 0 0,0-1 0 0 0,0 0 0 0 0,1 0 0 0 0,-1 0 0 0 0,1 0 0 0 0,-1 0 0 0 0,0-2 0 0 0,-13-3 1766 0 0,14 7-1847 0 0,0 0 0 0 0,-1-1 0 0 0,1 1 0 0 0,0 0 0 0 0,0 0 1 0 0,0 0-1 0 0,-1 0 0 0 0,1 0 0 0 0,0 0 0 0 0,0 0 1 0 0,-1 0-1 0 0,1 1 0 0 0,0-1 0 0 0,0 0 0 0 0,0 1 1 0 0,0-1-1 0 0,-1 1 0 0 0,1-1 0 0 0,0 1 0 0 0,0 0 0 0 0,-1 1 1 0 0,-11 6 4919 0 0,18-8-3648 0 0,12-1-1950 0 0,-11 1 926 0 0,16-1-140 0 0,26-4-1 0 0,-27 2-91 0 0,-19 3-176 0 0,0 0 0 0 0,1 0 0 0 0,-1 0 1 0 0,1 1-1 0 0,-1-1 0 0 0,0 1 0 0 0,1-1 1 0 0,2 2-1 0 0,-3-1 2 0 0,0-1 0 0 0,0 1 1 0 0,0 0-1 0 0,0-1 0 0 0,1 0 0 0 0,-1 1 0 0 0,0-1 1 0 0,0 0-1 0 0,1 0 0 0 0,2-1 0 0 0,0 0 29 0 0,1 1-1 0 0,-1 0 0 0 0,0 0 1 0 0,1 0-1 0 0,8 2 1 0 0,-8-2 7 0 0,0 1 1 0 0,0-1 0 0 0,1 0-1 0 0,8-1 1 0 0,47-15 281 0 0,-8 8-158 0 0,28-1 36 0 0,123 5 218 0 0,-67 14-310 0 0,-62-4 25 0 0,98-3 0 0 0,23-9 93 0 0,-142 8-120 0 0,88 14 0 0 0,126 17 531 0 0,-54-16-949 0 0,29-9 507 0 0,-83-4 8 0 0,-45-3-128 0 0,67 4 98 0 0,-3 12 259 0 0,-166-15-407 0 0,6 0 241 0 0,0 0 0 0 0,0-1 0 0 0,36-3 0 0 0,-54 1-276 0 0,1 1 1 0 0,0-1-1 0 0,0 0 0 0 0,-1 1 1 0 0,1-1-1 0 0,0-1 0 0 0,-1 1 1 0 0,1 0-1 0 0,-1-1 1 0 0,3-1-1 0 0,-4 2-4 0 0,0 0-1 0 0,1 0 1 0 0,-1-1 0 0 0,0 1 0 0 0,0 0 0 0 0,0 0-1 0 0,-1-1 1 0 0,1 1 0 0 0,0-1 0 0 0,0 1 0 0 0,-1-1-1 0 0,1 1 1 0 0,-1-1 0 0 0,1 1 0 0 0,-1-1 0 0 0,0 1-1 0 0,1-1 1 0 0,-1-3 0 0 0,0 5-187 0 0,0-1 0 0 0,0 0 0 0 0,0 0 1 0 0,0 0-1 0 0,0 0 0 0 0,0 0 0 0 0,-1 1 0 0 0,1-1 0 0 0,0 0 1 0 0,0 0-1 0 0,-1 0 0 0 0,1 1 0 0 0,0-1 0 0 0,-1 0 0 0 0,1 0 0 0 0,-1 1 1 0 0,1-1-1 0 0,-1 0 0 0 0,1 1 0 0 0,-2-2 0 0 0,1 1-74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7T19:00:30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6 2760 0 0,'0'0'5'0'0,"0"0"1"0"0,0-1-1 0 0,0 1 1 0 0,-1 0-1 0 0,1-1 1 0 0,0 1 0 0 0,0 0-1 0 0,-1-1 1 0 0,1 1-1 0 0,0 0 1 0 0,-1 0-1 0 0,1-1 1 0 0,0 1-1 0 0,-1 0 1 0 0,1 0-1 0 0,0 0 1 0 0,-1-1-1 0 0,1 1 1 0 0,-1 0-1 0 0,1 0 1 0 0,0 0-1 0 0,-1 0 1 0 0,1 0-1 0 0,-1 0 1 0 0,1 0-1 0 0,0 0 1 0 0,-2 0-1 0 0,-9 6 354 0 0,5-1 587 0 0,3-4-32 0 0,-1 1 1 0 0,1-1 0 0 0,0 0-1 0 0,0 0 1 0 0,-1 0 0 0 0,1 0-1 0 0,0-1 1 0 0,-1 1-1 0 0,1-1 1 0 0,-5 0 0 0 0,-20 4 3452 0 0,-5 10 297 0 0,33-14-4589 0 0,-1 0 1 0 0,1 1-1 0 0,0-1 0 0 0,-1 0 0 0 0,1 0 0 0 0,0 1 0 0 0,-1-1 0 0 0,1 0 0 0 0,0 1 1 0 0,-1-1-1 0 0,1 0 0 0 0,0 1 0 0 0,0-1 0 0 0,0 0 0 0 0,-1 1 0 0 0,1-1 0 0 0,0 1 1 0 0,0-1-1 0 0,0 0 0 0 0,0 1 0 0 0,-1-1 0 0 0,1 1 0 0 0,0-1 0 0 0,0 0 0 0 0,0 1 1 0 0,0-1-1 0 0,0 1 0 0 0,0-1 0 0 0,0 1 0 0 0,0-1 0 0 0,0 0 0 0 0,1 1 0 0 0,-1-1 1 0 0,0 1-1 0 0,0-1 0 0 0,0 0 0 0 0,0 1 0 0 0,1-1 0 0 0,-1 1 0 0 0,0-1 0 0 0,0 0 1 0 0,1 1-1 0 0,-1-1 0 0 0,0 0 0 0 0,1 1 0 0 0,-1-1 0 0 0,0 0 0 0 0,1 1 0 0 0,16 12 680 0 0,-5-9-608 0 0,-1 0 0 0 0,1-1 0 0 0,0 0-1 0 0,1 0 1 0 0,16 0 0 0 0,64-1 367 0 0,-33-3-273 0 0,139 8 323 0 0,154 2 840 0 0,189-29-528 0 0,-512 19-756 0 0,151-16 197 0 0,-120 10-222 0 0,91-14-87 0 0,-132 16-8 0 0,-17 1 0 0 0,2 1 0 0 0,-4 2-265 0 0,-1 1 1 0 0,1-1-1 0 0,-1 0 1 0 0,1 1-1 0 0,-1-1 1 0 0,0 1-1 0 0,1-1 1 0 0,-1 0-1 0 0,1 1 1 0 0,-1-1-1 0 0,0 0 1 0 0,0 0-1 0 0,1 1 1 0 0,-1-1-1 0 0,0 0 1 0 0,0 0-1 0 0,0-1 1 0 0,1-1-1580 0 0,1-3 177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7T19:00:33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54 2304 0 0,'-1'-1'11'0'0,"1"0"1"0"0,-1 0-1 0 0,0 0 0 0 0,0 1 1 0 0,0-1-1 0 0,0 0 0 0 0,-1 1 1 0 0,1-1-1 0 0,0 0 0 0 0,0 1 1 0 0,0-1-1 0 0,-1 1 0 0 0,1 0 1 0 0,0-1-1 0 0,0 1 0 0 0,-1 0 1 0 0,1 0-1 0 0,0 0 0 0 0,0 0 0 0 0,-1 0 1 0 0,0 0-1 0 0,-11-1 257 0 0,-17-3 5291 0 0,4 0-2252 0 0,-34 0 0 0 0,58 4-3116 0 0,-1 1 0 0 0,0-1-1 0 0,0 1 1 0 0,0 0 0 0 0,0 0-1 0 0,-2 1 1 0 0,-12 3 1497 0 0,7-5 2182 0 0,72 19-1421 0 0,-41-12-1929 0 0,36 9-1 0 0,25-4 42 0 0,0-3-1 0 0,1-4 1 0 0,-1-3-1 0 0,138-15 1 0 0,51-13 440 0 0,-218 22-765 0 0,445-14 907 0 0,-437 20-1026 0 0,120 7 671 0 0,-29-10-564 0 0,42-22-171 0 0,-95 9-34 0 0,31 3-19 0 0,-120 12 123 0 0,-8-1-85 0 0,0 0 0 0 0,-1 0-1 0 0,1 0 1 0 0,0 0-1 0 0,-1 0 1 0 0,1 0-1 0 0,-1 0 1 0 0,1-1-1 0 0,0 1 1 0 0,-1-1-1 0 0,1 1 1 0 0,-1-1 0 0 0,1 0-1 0 0,-1 1 1 0 0,1-1-1 0 0,-1 0 1 0 0,1 0-1 0 0,-1 0 1 0 0,0 0-1 0 0,2-2 1 0 0,-2 2-535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7T19:00:36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46 104 4144 0 0,'-15'-2'440'0'0,"-15"3"17607"0"0,89-10-15249 0 0,-16 4-2453 0 0,52 0 0 0 0,118 20 210 0 0,-37 0 146 0 0,-109-12-602 0 0,55 1-78 0 0,-93-4-4 0 0,328-12 1062 0 0,4-38-383 0 0,-243 32-472 0 0,-62 13-67 0 0,2 1-1 0 0,85 8 0 0 0,-52-5 279 0 0,-37 0 45 0 0,-49 1-412 0 0,-3 1 12 0 0,0-1 1 0 0,0 0 0 0 0,0 0 0 0 0,0 0 0 0 0,1-1 0 0 0,-1 1 0 0 0,0 0 0 0 0,3-2 0 0 0,-2-3-58 0 0,5-4-5451 0 0,18-9-2932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7T19:00:37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76 9440 0 0,'0'0'432'0'0,"-8"-5"160"0"0,5 4 106 0 0,1 0 0 0 0,-1-1 0 0 0,1 1 0 0 0,0-1 0 0 0,0 1 0 0 0,-1-1 0 0 0,1 0 0 0 0,0 0 0 0 0,-3-4 0 0 0,-6-5 3132 0 0,10 11-3596 0 0,1-1-1 0 0,-1 0 1 0 0,1 1-1 0 0,-1-1 1 0 0,1 0 0 0 0,-1 1-1 0 0,1-1 1 0 0,0 0-1 0 0,-1 1 1 0 0,1-1 0 0 0,0 0-1 0 0,-1 0 1 0 0,1 0-1 0 0,0 1 1 0 0,0-1 0 0 0,0 0-1 0 0,0 0 1 0 0,0 0-1 0 0,0 0 1 0 0,0 1 0 0 0,0-3-1 0 0,0 1 147 0 0,0 1 17 0 0,12-7 835 0 0,-4 6-1170 0 0,1-1 0 0 0,-1 2-1 0 0,0-1 1 0 0,1 1 0 0 0,16 0 0 0 0,45 4 287 0 0,-55-1-332 0 0,225 12 434 0 0,49-8-331 0 0,-105-1 191 0 0,66 4 95 0 0,-94 0-198 0 0,124 12 544 0 0,-195-13-774 0 0,0-4 1 0 0,86-8-1 0 0,-92 2 327 0 0,163-23 317 0 0,-39 3-209 0 0,-156 19-438 0 0,109-10-65 0 0,-134 8 90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547838"/>
          </a:xfrm>
        </p:spPr>
        <p:txBody>
          <a:bodyPr>
            <a:normAutofit/>
          </a:bodyPr>
          <a:lstStyle/>
          <a:p>
            <a:r>
              <a:rPr lang="en-US" dirty="0"/>
              <a:t>Quiz 17 due Monday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r>
              <a:rPr lang="en-US" dirty="0"/>
              <a:t> (open)</a:t>
            </a:r>
          </a:p>
          <a:p>
            <a:r>
              <a:rPr lang="en-US" dirty="0"/>
              <a:t>Survey 6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Practice Map Problems – see schedule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B069C3-43C2-4D9F-B76E-C9098F7F762D}"/>
                  </a:ext>
                </a:extLst>
              </p14:cNvPr>
              <p14:cNvContentPartPr/>
              <p14:nvPr/>
            </p14:nvContentPartPr>
            <p14:xfrm>
              <a:off x="2179369" y="1662379"/>
              <a:ext cx="987480" cy="10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B069C3-43C2-4D9F-B76E-C9098F7F76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0369" y="1653379"/>
                <a:ext cx="100512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C6EB4D-5583-43B5-8B9A-36930D6291B3}"/>
                  </a:ext>
                </a:extLst>
              </p14:cNvPr>
              <p14:cNvContentPartPr/>
              <p14:nvPr/>
            </p14:nvContentPartPr>
            <p14:xfrm>
              <a:off x="1850329" y="2115979"/>
              <a:ext cx="1073160" cy="44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C6EB4D-5583-43B5-8B9A-36930D6291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1329" y="2106979"/>
                <a:ext cx="10908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CEF538-6BFA-4D07-99E8-E6188FD24228}"/>
                  </a:ext>
                </a:extLst>
              </p14:cNvPr>
              <p14:cNvContentPartPr/>
              <p14:nvPr/>
            </p14:nvContentPartPr>
            <p14:xfrm>
              <a:off x="4504969" y="2147299"/>
              <a:ext cx="655200" cy="38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CEF538-6BFA-4D07-99E8-E6188FD242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95969" y="2138659"/>
                <a:ext cx="6728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B12946C-4CE9-4D8B-8504-548E2164B522}"/>
                  </a:ext>
                </a:extLst>
              </p14:cNvPr>
              <p14:cNvContentPartPr/>
              <p14:nvPr/>
            </p14:nvContentPartPr>
            <p14:xfrm>
              <a:off x="2311849" y="2587219"/>
              <a:ext cx="855000" cy="40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B12946C-4CE9-4D8B-8504-548E2164B5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03209" y="2578579"/>
                <a:ext cx="8726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204DCD3-2654-44B4-BEF3-A44CCF48CE76}"/>
                  </a:ext>
                </a:extLst>
              </p14:cNvPr>
              <p14:cNvContentPartPr/>
              <p14:nvPr/>
            </p14:nvContentPartPr>
            <p14:xfrm>
              <a:off x="875809" y="2988259"/>
              <a:ext cx="758880" cy="43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204DCD3-2654-44B4-BEF3-A44CCF48CE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7169" y="2979259"/>
                <a:ext cx="77652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8761C5B-F243-4853-A332-A57ABA1B4BEC}"/>
                  </a:ext>
                </a:extLst>
              </p14:cNvPr>
              <p14:cNvContentPartPr/>
              <p14:nvPr/>
            </p14:nvContentPartPr>
            <p14:xfrm>
              <a:off x="4074409" y="2982139"/>
              <a:ext cx="955440" cy="29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8761C5B-F243-4853-A332-A57ABA1B4BE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5769" y="2973499"/>
                <a:ext cx="973080" cy="4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Probing</a:t>
            </a:r>
          </a:p>
          <a:p>
            <a:r>
              <a:rPr lang="en-US" dirty="0"/>
              <a:t>Questions on Lecture 17?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28C-A5A6-46FC-A783-8C5D7F29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39" y="273844"/>
            <a:ext cx="8245721" cy="994172"/>
          </a:xfrm>
        </p:spPr>
        <p:txBody>
          <a:bodyPr>
            <a:normAutofit/>
          </a:bodyPr>
          <a:lstStyle/>
          <a:p>
            <a:r>
              <a:rPr lang="en-US" dirty="0"/>
              <a:t>Hash Table – draw the pictures (Linear Probing)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716702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getIndex</a:t>
            </a:r>
            <a:r>
              <a:rPr lang="en-US" dirty="0"/>
              <a:t>(String k)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k.length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of buckets – 4</a:t>
            </a:r>
          </a:p>
          <a:p>
            <a:pPr marL="342904" lvl="1" indent="0">
              <a:buNone/>
            </a:pPr>
            <a:r>
              <a:rPr lang="en-US" sz="1300" dirty="0"/>
              <a:t>(i.e. the size of the array)</a:t>
            </a:r>
          </a:p>
          <a:p>
            <a:pPr marL="0" indent="0">
              <a:buNone/>
            </a:pPr>
            <a:r>
              <a:rPr lang="en-US" dirty="0" err="1"/>
              <a:t>expandCapacity</a:t>
            </a:r>
            <a:r>
              <a:rPr lang="en-US" dirty="0"/>
              <a:t>() called in set()</a:t>
            </a:r>
          </a:p>
          <a:p>
            <a:pPr marL="0" indent="0">
              <a:buNone/>
            </a:pPr>
            <a:r>
              <a:rPr lang="en-US" dirty="0" err="1"/>
              <a:t>LoadFactor</a:t>
            </a:r>
            <a:r>
              <a:rPr lang="en-US" dirty="0"/>
              <a:t> – .67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4572000" y="1369219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set(“Johnson”,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set(“Williams”,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set(“Jones”,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set(“Rodriguez”,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set(“Martinez”, 10);</a:t>
            </a:r>
          </a:p>
        </p:txBody>
      </p:sp>
    </p:spTree>
    <p:extLst>
      <p:ext uri="{BB962C8B-B14F-4D97-AF65-F5344CB8AC3E}">
        <p14:creationId xmlns:p14="http://schemas.microsoft.com/office/powerpoint/2010/main" val="29214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4357</TotalTime>
  <Words>167</Words>
  <Application>Microsoft Office PowerPoint</Application>
  <PresentationFormat>On-screen Show (16:9)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 Light</vt:lpstr>
      <vt:lpstr>Calibri</vt:lpstr>
      <vt:lpstr>Office Theme</vt:lpstr>
      <vt:lpstr>CSE 12 – Basic Data Structures and Object-Oriented Design Lecture 17</vt:lpstr>
      <vt:lpstr>Announcements</vt:lpstr>
      <vt:lpstr>Topics</vt:lpstr>
      <vt:lpstr>Hash Table – draw the pictures (Linear Probing)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195</cp:revision>
  <dcterms:modified xsi:type="dcterms:W3CDTF">2021-05-07T19:42:49Z</dcterms:modified>
</cp:coreProperties>
</file>