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67" r:id="rId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17" autoAdjust="0"/>
    <p:restoredTop sz="95984" autoAdjust="0"/>
  </p:normalViewPr>
  <p:slideViewPr>
    <p:cSldViewPr snapToGrid="0">
      <p:cViewPr varScale="1">
        <p:scale>
          <a:sx n="124" d="100"/>
          <a:sy n="124" d="100"/>
        </p:scale>
        <p:origin x="99" y="30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222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 25 due Wednesday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 err="1"/>
              <a:t>PA8</a:t>
            </a:r>
            <a:r>
              <a:rPr lang="en-US" dirty="0"/>
              <a:t> due Friday @ </a:t>
            </a:r>
            <a:r>
              <a:rPr lang="en-US" dirty="0" err="1"/>
              <a:t>11:59pm</a:t>
            </a:r>
            <a:r>
              <a:rPr lang="en-US" dirty="0"/>
              <a:t> (open)</a:t>
            </a:r>
          </a:p>
          <a:p>
            <a:r>
              <a:rPr lang="en-US" dirty="0"/>
              <a:t>Survey 9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Monday</a:t>
            </a:r>
          </a:p>
          <a:p>
            <a:pPr lvl="1"/>
            <a:r>
              <a:rPr lang="en-US" dirty="0"/>
              <a:t>Holiday – no class</a:t>
            </a:r>
          </a:p>
          <a:p>
            <a:pPr lvl="1"/>
            <a:r>
              <a:rPr lang="en-US" dirty="0"/>
              <a:t>No office hours</a:t>
            </a:r>
          </a:p>
          <a:p>
            <a:pPr lvl="1"/>
            <a:r>
              <a:rPr lang="en-US" dirty="0"/>
              <a:t>Tutors still have hours</a:t>
            </a:r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Monday – Wednesday of Week 11 (Final’s Week)</a:t>
            </a:r>
          </a:p>
          <a:p>
            <a:pPr lvl="1"/>
            <a:r>
              <a:rPr lang="en-US" dirty="0"/>
              <a:t>More info to follow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1E47-6FC9-4666-9F0D-F13E03AD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4FF7-BB12-427B-97DF-81EAA2B4A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18596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could we make our random stream so that we can get random numbers in an enhanced for loop?</a:t>
            </a:r>
          </a:p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Random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public int </a:t>
            </a:r>
            <a:r>
              <a:rPr lang="en-US" sz="1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nextInt</a:t>
            </a: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(int bound)</a:t>
            </a:r>
          </a:p>
          <a:p>
            <a:pPr lvl="1"/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Returns a pseudorandom, uniformly distributed int value between 0 (inclusive) and the specified value (exclusive), drawn from this random number generator's sequence. </a:t>
            </a:r>
          </a:p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RandomStream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(int size, int bound) { }</a:t>
            </a:r>
          </a:p>
          <a:p>
            <a:pPr marL="0" indent="0">
              <a:buNone/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RandomStream</a:t>
            </a:r>
            <a:r>
              <a:rPr lang="en-US" sz="1400" dirty="0"/>
              <a:t> r = new </a:t>
            </a:r>
            <a:r>
              <a:rPr lang="en-US" sz="1400" dirty="0" err="1"/>
              <a:t>RandomStream</a:t>
            </a:r>
            <a:r>
              <a:rPr lang="en-US" sz="1400" dirty="0"/>
              <a:t>(10, 100);</a:t>
            </a:r>
          </a:p>
          <a:p>
            <a:pPr marL="0" indent="0">
              <a:buNone/>
            </a:pPr>
            <a:r>
              <a:rPr lang="en-US" sz="1400" dirty="0"/>
              <a:t>    for (Integer </a:t>
            </a:r>
            <a:r>
              <a:rPr lang="en-US" sz="1400" dirty="0" err="1"/>
              <a:t>i</a:t>
            </a:r>
            <a:r>
              <a:rPr lang="en-US" sz="1400" dirty="0"/>
              <a:t> : r) {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2651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4817</TotalTime>
  <Words>173</Words>
  <Application>Microsoft Office PowerPoint</Application>
  <PresentationFormat>On-screen Show (16:9)</PresentationFormat>
  <Paragraphs>26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Arial</vt:lpstr>
      <vt:lpstr>Calibri Light</vt:lpstr>
      <vt:lpstr>Office Theme</vt:lpstr>
      <vt:lpstr>CSE 12 – Basic Data Structures and Object-Oriented Design Lecture 25</vt:lpstr>
      <vt:lpstr>Announcements</vt:lpstr>
      <vt:lpstr>Random Stream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221</cp:revision>
  <dcterms:modified xsi:type="dcterms:W3CDTF">2021-05-28T16:49:57Z</dcterms:modified>
</cp:coreProperties>
</file>