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1" r:id="rId4"/>
    <p:sldId id="754" r:id="rId5"/>
    <p:sldId id="755" r:id="rId6"/>
    <p:sldId id="762" r:id="rId7"/>
    <p:sldId id="757" r:id="rId8"/>
    <p:sldId id="758" r:id="rId9"/>
    <p:sldId id="760" r:id="rId10"/>
    <p:sldId id="761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1" autoAdjust="0"/>
    <p:restoredTop sz="95984" autoAdjust="0"/>
  </p:normalViewPr>
  <p:slideViewPr>
    <p:cSldViewPr snapToGrid="0">
      <p:cViewPr varScale="1">
        <p:scale>
          <a:sx n="120" d="100"/>
          <a:sy n="120" d="100"/>
        </p:scale>
        <p:origin x="96" y="3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0:32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16 7776 0 0,'-6'-3'704'0'0,"-17"-5"-18"0"0,-15 4 6212 0 0,38 4-6779 0 0,-1 0 1 0 0,1 0 0 0 0,0 0 0 0 0,0-1 0 0 0,0 1-1 0 0,0 0 1 0 0,-1 0 0 0 0,1 0 0 0 0,0 0 0 0 0,0 1-1 0 0,0-1 1 0 0,-1 0 0 0 0,1 0 0 0 0,0 0-1 0 0,0 0 1 0 0,0 0 0 0 0,-1 0 0 0 0,1 0 0 0 0,0 0-1 0 0,0 0 1 0 0,0 0 0 0 0,0 0 0 0 0,-1 1 0 0 0,1-1-1 0 0,0 0 1 0 0,0 0 0 0 0,0 0 0 0 0,0 0 0 0 0,0 0-1 0 0,0 1 1 0 0,-1-1 0 0 0,1 0 0 0 0,0 0 0 0 0,0 0-1 0 0,0 0 1 0 0,0 1 0 0 0,0-1 0 0 0,0 0 0 0 0,0 0-1 0 0,0 0 1 0 0,0 1 0 0 0,0-1 0 0 0,7 7 999 0 0,17 5-1008 0 0,15-1 313 0 0,4 2 22 0 0,0-1 1 0 0,0-3 0 0 0,74 6-1 0 0,-30-11-14 0 0,-11 0 168 0 0,105-7 0 0 0,221-23 1248 0 0,-249 33-993 0 0,-87-3-303 0 0,110-6 1 0 0,-164 1-448 0 0,0-1 1 0 0,0-1-1 0 0,16-5 0 0 0,-28 8-93 0 0,1 0-1 0 0,0-1 0 0 0,-1 1 0 0 0,1-1 0 0 0,0 1 0 0 0,-1-1 0 0 0,1 0 0 0 0,-1 1 0 0 0,1-1 1 0 0,-1 1-1 0 0,1-1 0 0 0,-1 0 0 0 0,1 0 0 0 0,-1 0 0 0 0,1 0 49 0 0,3-2 114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8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5064 0 0,'-5'16'5823'0'0,"-3"28"1"0"0,2 17-1685 0 0,3-20-3335 0 0,-31 181 998 0 0,20-138-1771 0 0,6-41-140 0 0,-4 27 952 0 0,9-23-4525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58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162 583 17855 0 0,'-6'-6'294'0'0,"6"5"-183"0"0,-1-1-1 0 0,0 1 0 0 0,0 0 0 0 0,0 0 1 0 0,0 0-1 0 0,0 0 0 0 0,0 0 1 0 0,-1 0-1 0 0,1 0 0 0 0,0 1 0 0 0,-2-2 1 0 0,2 2-104 0 0,1 0 0 0 0,-1 0 1 0 0,1 0-1 0 0,-1 0 0 0 0,1 1 0 0 0,-1-1 1 0 0,1 0-1 0 0,-1 0 0 0 0,1 0 0 0 0,-1 1 1 0 0,1-1-1 0 0,0 0 0 0 0,-1 1 0 0 0,1-1 1 0 0,-1 0-1 0 0,1 1 0 0 0,0-1 1 0 0,-1 1-1 0 0,1-1 0 0 0,0 0 0 0 0,0 1 1 0 0,-1-1-1 0 0,1 1 0 0 0,0-1 0 0 0,0 1 1 0 0,0-1-1 0 0,-1 2 0 0 0,-5 15-1556 0 0,5-17 1304 0 0,-2 10-568 0 0,0-1 0 0 0,-1 1-1 0 0,-1-1 1 0 0,-8 13 0 0 0,-22 24 1373 0 0,27-38 219 0 0,1 0 0 0 0,0 1 0 0 0,1 1 0 0 0,0-1 0 0 0,0 1 0 0 0,-9 20 0 0 0,9-10 779 0 0,6-19-943 0 0,2-1-435 0 0,0-1 1 0 0,0 1-1 0 0,-1 0 1 0 0,1-1-1 0 0,0 0 1 0 0,-1 1-1 0 0,1-1 1 0 0,-1 0-1 0 0,1 0 1 0 0,-1 1-1 0 0,1-1 1 0 0,-1 0-1 0 0,3-3 1 0 0,16-18 520 0 0,-19 21-604 0 0,204-250 2850 0 0,-112 141-2809 0 0,112-102 1 0 0,-119 126-1408 0 0,-29 31-5352 0 0,-5 2-2256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6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72 8000 0 0,'-1'0'36'0'0,"0"1"0"0"0,1 0 0 0 0,-1-1 0 0 0,0 1 0 0 0,1 0 0 0 0,-1-1 0 0 0,0 1 0 0 0,0-1 0 0 0,0 0-1 0 0,0 1 1 0 0,0-1 0 0 0,1 0 0 0 0,-1 1 0 0 0,0-1 0 0 0,0 0 0 0 0,0 0 0 0 0,0 0 0 0 0,0 0 0 0 0,0 0 0 0 0,0 0 0 0 0,-1 0 0 0 0,-29-1 881 0 0,18 0 808 0 0,12 1-1461 0 0,0 0 1 0 0,1 0-1 0 0,-1 0 1 0 0,1 0-1 0 0,-1 0 1 0 0,0 0-1 0 0,1 0 1 0 0,-1 0-1 0 0,1 0 1 0 0,-1 0-1 0 0,0-1 1 0 0,1 1-1 0 0,-1 0 1 0 0,1 0-1 0 0,-1 0 1 0 0,1-1-1 0 0,-1 1 1 0 0,1 0-1 0 0,-1-1 1 0 0,1 1-1 0 0,-1-1 1 0 0,1 1-1 0 0,0 0 1 0 0,-1-1-1 0 0,1 1 0 0 0,-1-1 1 0 0,1 1-1 0 0,0-1 1 0 0,0 1-1 0 0,-1-2 1 0 0,1 1-126 0 0,0 1 1 0 0,0-1-1 0 0,0 0 1 0 0,0 0-1 0 0,0 0 1 0 0,0 0-1 0 0,0 1 1 0 0,1-1-1 0 0,-1 0 1 0 0,0 0-1 0 0,1 0 0 0 0,-1 1 1 0 0,0-1-1 0 0,1 0 1 0 0,0-1-1 0 0,3-2 112 0 0,-1 0 0 0 0,1 0 0 0 0,0 0 0 0 0,0 0 0 0 0,0 1-1 0 0,1-1 1 0 0,-1 1 0 0 0,1 0 0 0 0,0 1 0 0 0,0-1 0 0 0,0 1 0 0 0,0 0-1 0 0,0 0 1 0 0,6-1 0 0 0,-4 1-131 0 0,-1 1 0 0 0,1-1-1 0 0,0 1 1 0 0,0 1 0 0 0,0-1-1 0 0,0 1 1 0 0,0 1 0 0 0,0-1 0 0 0,-1 1-1 0 0,13 3 1 0 0,-15-2-109 0 0,1-1 0 0 0,-1 1 0 0 0,0 0-1 0 0,0 0 1 0 0,0 0 0 0 0,-1 1 0 0 0,1 0 0 0 0,0-1-1 0 0,-1 1 1 0 0,0 0 0 0 0,1 1 0 0 0,-1-1 0 0 0,-1 0-1 0 0,4 5 1 0 0,-2-2 13 0 0,-1 1 0 0 0,0-1 0 0 0,-1 1 0 0 0,1-1 0 0 0,-1 1 0 0 0,0 0 0 0 0,-1-1 0 0 0,2 11 0 0 0,-2 3 21 0 0,-1 0 0 0 0,0 0 0 0 0,-2 0 0 0 0,0 0 0 0 0,-7 26 0 0 0,2-12-29 0 0,3-12 32 0 0,-1 0 0 0 0,-16 43 0 0 0,14-48-20 0 0,-1 0-1 0 0,0-1 1 0 0,-2 0-1 0 0,-11 14 0 0 0,18-26-15 0 0,0 1 0 0 0,0-2 0 0 0,-1 1-1 0 0,0 0 1 0 0,1-1 0 0 0,-1 1 0 0 0,-1-1-1 0 0,1 0 1 0 0,0-1 0 0 0,-1 1 0 0 0,0-1-1 0 0,1 0 1 0 0,-1 0 0 0 0,0 0-1 0 0,0-1 1 0 0,0 1 0 0 0,0-1 0 0 0,0 0-1 0 0,-6 0 1 0 0,6-1-7 0 0,2 0 40 0 0,1 0-1 0 0,-1 0 0 0 0,1 0 1 0 0,-1-1-1 0 0,1 1 1 0 0,-1 0-1 0 0,-2-2 0 0 0,4 2-25 0 0,1-1 0 0 0,-1 1-1 0 0,0 0 1 0 0,1-1 0 0 0,-1 1-1 0 0,1-1 1 0 0,-1 1-1 0 0,1-1 1 0 0,-1 1 0 0 0,1-1-1 0 0,-1 1 1 0 0,1-1-1 0 0,0 0 1 0 0,-1 1 0 0 0,1-1-1 0 0,0 0 1 0 0,0 1 0 0 0,-1-1-1 0 0,1 0 1 0 0,0 1-1 0 0,0-1 1 0 0,0 0 0 0 0,0 1-1 0 0,0-1 1 0 0,0 0-1 0 0,0 0 1 0 0,0 1 0 0 0,0-1-1 0 0,0 0 1 0 0,0 1 0 0 0,1-2-1 0 0,0-5 141 0 0,1 0 0 0 0,0 0-1 0 0,1 1 1 0 0,0-1 0 0 0,0 0-1 0 0,0 1 1 0 0,1 0 0 0 0,0 0-1 0 0,0 0 1 0 0,0 1 0 0 0,9-9-1 0 0,-4 4-138 0 0,1 1 0 0 0,1 1 0 0 0,-1 0-1 0 0,2 0 1 0 0,13-7 0 0 0,-13 9-55 0 0,0 1 0 0 0,0 0 1 0 0,0 1-1 0 0,1 1 1 0 0,0 0-1 0 0,20-2 0 0 0,79 1-4955 0 0,-95 4 3628 0 0,9 0-466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7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82 18223 0 0,'-3'-1'275'0'0,"-6"-4"1394"0"0,9 4-1580 0 0,-1 0 0 0 0,1 1 0 0 0,-1-1 0 0 0,1 0-1 0 0,-1 0 1 0 0,1 0 0 0 0,0 0 0 0 0,-1 1 0 0 0,1-1-1 0 0,0 0 1 0 0,0 0 0 0 0,0 0 0 0 0,0 0 0 0 0,0 0-1 0 0,0 0 1 0 0,0 0 0 0 0,0 0 0 0 0,0 0 0 0 0,0 1-1 0 0,0-1 1 0 0,0 0 0 0 0,1 0 0 0 0,-1 0 0 0 0,1-2-1 0 0,13-14 1646 0 0,-11 14-1440 0 0,0-1-137 0 0,1 1 0 0 0,-1 0 0 0 0,1 1 0 0 0,0-1 0 0 0,0 1 0 0 0,0-1 0 0 0,0 1 0 0 0,0 0 0 0 0,0 1 0 0 0,0-1 0 0 0,1 1 1 0 0,-1 0-1 0 0,1 0 0 0 0,-1 0 0 0 0,1 0 0 0 0,-1 1 0 0 0,6 0 0 0 0,-6 0-135 0 0,0 0-1 0 0,0 1 1 0 0,0-1 0 0 0,0 1 0 0 0,0 0 0 0 0,0 0 0 0 0,0 0 0 0 0,-1 1 0 0 0,1-1-1 0 0,0 1 1 0 0,-1 0 0 0 0,1 0 0 0 0,-1 0 0 0 0,0 1 0 0 0,0-1 0 0 0,0 1 0 0 0,0-1-1 0 0,0 1 1 0 0,5 6 0 0 0,-4-1-22 0 0,0 0 0 0 0,0 0 0 0 0,0 0 0 0 0,-1 1 0 0 0,0-1 0 0 0,-1 1 0 0 0,0 0 0 0 0,0 0 0 0 0,-1 0 0 0 0,0 0 0 0 0,-1 17 0 0 0,-2 7 0 0 0,-11 61 0 0 0,11-86 0 0 0,-1 10-1 0 0,-8 60 826 0 0,10-61-613 0 0,0-9-129 0 0,0 1 0 0 0,1 0-1 0 0,1 0 1 0 0,1 17 0 0 0,-1-23-61 0 0,-1-1 0 0 0,1 0 0 0 0,0 0 0 0 0,-1 0 0 0 0,1-1 1 0 0,0 1-1 0 0,0 0 0 0 0,0 0 0 0 0,0 0 0 0 0,1-1 0 0 0,-1 1 0 0 0,0 0 0 0 0,1-1 0 0 0,-1 1 0 0 0,1-1 1 0 0,0 0-1 0 0,-1 1 0 0 0,1-1 0 0 0,0 0 0 0 0,0 0 0 0 0,0 0 0 0 0,0 0 0 0 0,0-1 0 0 0,0 1 1 0 0,0 0-1 0 0,2 0 0 0 0,2-1 9 0 0,0 1 1 0 0,0-1 0 0 0,0 0-1 0 0,0 0 1 0 0,0-1 0 0 0,0 0-1 0 0,0 0 1 0 0,0 0-1 0 0,-1-1 1 0 0,9-3 0 0 0,7-4 31 0 0,26-15 1 0 0,-38 20-42 0 0,89-47-141 0 0,-33 18-2730 0 0,-40 22 1209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69 137 4608 0 0,'-1'1'52'0'0,"1"-1"0"0"0,0 1 0 0 0,-1-1 0 0 0,1 1 0 0 0,-1-1 0 0 0,1 1 0 0 0,-1-1 0 0 0,1 0 0 0 0,-1 1 0 0 0,1-1 0 0 0,-1 0 0 0 0,1 1 0 0 0,-1-1 1 0 0,0 0-1 0 0,1 1 0 0 0,-1-1 0 0 0,1 0 0 0 0,-1 0 0 0 0,0 0 0 0 0,1 0 0 0 0,-1 0 0 0 0,0 0 0 0 0,0 0 0 0 0,-17-4 5158 0 0,2 1-943 0 0,15 2-3869 0 0,-1 0 1 0 0,1 0-1 0 0,-1 0 0 0 0,1 0 0 0 0,0 0 0 0 0,0 0 0 0 0,-1 0 1 0 0,1-1-1 0 0,0 1 0 0 0,0 0 0 0 0,0-1 0 0 0,0 1 0 0 0,1-1 0 0 0,-1 1 1 0 0,0-1-1 0 0,0 0 0 0 0,1 1 0 0 0,-1-3 0 0 0,1 2-244 0 0,0-1-1 0 0,1 1 0 0 0,-1-1 0 0 0,1 1 0 0 0,0 0 1 0 0,-1-1-1 0 0,1 1 0 0 0,0 0 0 0 0,0-1 0 0 0,1 1 1 0 0,-1 0-1 0 0,0 0 0 0 0,1 0 0 0 0,-1 0 0 0 0,1 0 1 0 0,0 1-1 0 0,2-3 0 0 0,4-3 98 0 0,0 1 0 0 0,17-10 0 0 0,-11 8-14 0 0,-7 3-162 0 0,0 1-1 0 0,1 0 0 0 0,-1 1 1 0 0,1-1-1 0 0,0 1 0 0 0,0 1 1 0 0,11-3-1 0 0,-17 5-65 0 0,0-1 0 0 0,0 1 1 0 0,0 0-1 0 0,0 0 0 0 0,0 0 0 0 0,0 0 1 0 0,0 0-1 0 0,1 1 0 0 0,-1-1 0 0 0,0 1 1 0 0,0-1-1 0 0,0 1 0 0 0,-1-1 0 0 0,1 1 1 0 0,0 0-1 0 0,0 0 0 0 0,0 0 1 0 0,0 0-1 0 0,-1 1 0 0 0,1-1 0 0 0,-1 0 1 0 0,1 1-1 0 0,-1-1 0 0 0,1 1 0 0 0,-1-1 1 0 0,0 1-1 0 0,0 0 0 0 0,1-1 0 0 0,-1 1 1 0 0,-1 0-1 0 0,1 0 0 0 0,0 0 0 0 0,0 0 1 0 0,-1 0-1 0 0,1 2 0 0 0,1 7-9 0 0,0-1 0 0 0,-1 1 0 0 0,0 0 0 0 0,-1-1 0 0 0,0 1 0 0 0,-3 20 0 0 0,-1-4 0 0 0,-13 41 0 0 0,9-42 8 0 0,6-16 0 0 0,-1 1 0 0 0,0-1 0 0 0,-1 1 0 0 0,0-1 0 0 0,-1 0 0 0 0,-9 14 0 0 0,12-21-1 0 0,-5 7 72 0 0,6-9-38 0 0,5-5-24 0 0,8-9-3 0 0,1 1 1 0 0,0 0-1 0 0,1 1 0 0 0,0 0 1 0 0,1 1-1 0 0,0 1 0 0 0,25-13 1 0 0,-12 10 312 0 0,-16 6-155 0 0,0 1 0 0 0,0 0 1 0 0,1 0-1 0 0,0 2 0 0 0,0-1 1 0 0,0 2-1 0 0,19-3 0 0 0,-30 5-178 0 0,-1 0-1 0 0,1 0 1 0 0,0 0-1 0 0,-1 0 1 0 0,1 1-1 0 0,0-1 1 0 0,-1 0-1 0 0,1 1 0 0 0,-1-1 1 0 0,1 1-1 0 0,-1-1 1 0 0,1 1-1 0 0,-1 0 1 0 0,1 0-1 0 0,-1 0 1 0 0,1 0-1 0 0,-1 0 1 0 0,0 0-1 0 0,0 0 1 0 0,1 0-1 0 0,0 2 1 0 0,-1-2 9 0 0,0 1-1 0 0,0 0 1 0 0,0 0 0 0 0,-1 0-1 0 0,1 1 1 0 0,-1-1 0 0 0,1 0-1 0 0,-1 0 1 0 0,0 0 0 0 0,0 0 0 0 0,1 0-1 0 0,-2 1 1 0 0,1 3 0 0 0,-2 3 37 0 0,0 0 1 0 0,0 0 0 0 0,-1 0 0 0 0,0 0 0 0 0,-1-1-1 0 0,-6 11 1 0 0,-3 3 28 0 0,-1 0 1 0 0,-2-1-1 0 0,-20 21 0 0 0,-58 51-63 0 0,51-57-335 0 0,-76 49 0 0 0,47-39-3891 0 0,70-45 4013 0 0,-10 8-6084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59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728 335 3224 0 0,'0'0'9601'0'0,"5"-11"-8040"0"0,1-2-575 0 0,-1-2 0 0 0,-1 1-1 0 0,3-16 1 0 0,-6 26-684 0 0,-1 1 1 0 0,0-1-1 0 0,0 0 1 0 0,0 0-1 0 0,0 0 0 0 0,-1 1 1 0 0,1-1-1 0 0,-1 0 1 0 0,0 0-1 0 0,0 1 1 0 0,-1-1-1 0 0,1 1 0 0 0,-1-1 1 0 0,0 1-1 0 0,1-1 1 0 0,-2 1-1 0 0,-2-4 1 0 0,-4-4 337 0 0,0 0 1 0 0,-1 0 0 0 0,-12-9-1 0 0,3 4-329 0 0,-1 1 1 0 0,0 1-1 0 0,-1 1 0 0 0,-1 1 0 0 0,0 0 0 0 0,0 2 1 0 0,-1 0-1 0 0,0 2 0 0 0,-47-10 0 0 0,64 17-292 0 0,0 0 0 0 0,0 1 0 0 0,1 0 0 0 0,-1 1-1 0 0,0-1 1 0 0,0 1 0 0 0,0 0 0 0 0,0 0 0 0 0,0 1 0 0 0,1 0 0 0 0,-1 0-1 0 0,1 0 1 0 0,-1 1 0 0 0,-6 4 0 0 0,-8 5-17 0 0,1 1-1 0 0,-22 20 1 0 0,41-33-2 0 0,-20 18-16 0 0,0 2 1 0 0,1 0-1 0 0,1 1 0 0 0,-28 43 1 0 0,26-31 17 0 0,1 1 0 0 0,-26 69 0 0 0,34-71 0 0 0,2 1-1 0 0,1 1 1 0 0,2 0 0 0 0,1 0-1 0 0,2 0 1 0 0,1 0 0 0 0,4 48-1 0 0,1-57 46 0 0,0-1-1 0 0,1 1 0 0 0,2-1 0 0 0,1 0 0 0 0,0 0 0 0 0,14 27 0 0 0,-7-22-54 0 0,1 0 0 0 0,2-1-1 0 0,1-1 1 0 0,28 33 0 0 0,-33-45 19 0 0,0-1 0 0 0,1 0 0 0 0,1-1 1 0 0,1 0-1 0 0,0-1 0 0 0,29 16 0 0 0,-34-22-28 0 0,0-1-1 0 0,0 0 1 0 0,0-1-1 0 0,1 0 0 0 0,0-1 1 0 0,0 0-1 0 0,0-1 1 0 0,0 0-1 0 0,0-1 1 0 0,0-1-1 0 0,25-1 1 0 0,-17-2 165 0 0,0-1 0 0 0,-1-1 0 0 0,1-1 0 0 0,-1-1 0 0 0,-1 0 0 0 0,1-1 0 0 0,-1-1 0 0 0,0-1 0 0 0,-1-1 0 0 0,-1 0 0 0 0,1-1 0 0 0,-2-1 0 0 0,0-1 0 0 0,20-21 0 0 0,-13 9-83 0 0,-2 0 1 0 0,-1-1-1 0 0,-1-1 0 0 0,-1 0 0 0 0,-2-1 1 0 0,0-1-1 0 0,-2-1 0 0 0,9-34 1 0 0,-11 22-182 0 0,-2-1 1 0 0,-2 0-1 0 0,-2-1 1 0 0,-2 1 0 0 0,-2-1-1 0 0,-5-54 1 0 0,2 76 112 0 0,-1 1 0 0 0,-2-1 1 0 0,0 1-1 0 0,-1 1 0 0 0,-1-1 1 0 0,-1 1-1 0 0,-1 0 0 0 0,-1 0 1 0 0,-19-30-1 0 0,22 43 35 0 0,1 0 0 0 0,-1 1-1 0 0,0-1 1 0 0,-1 1 0 0 0,0 1 0 0 0,0-1-1 0 0,0 1 1 0 0,-1 1 0 0 0,0 0 0 0 0,0 0-1 0 0,-18-7 1 0 0,-7 1 146 0 0,-1 0 0 0 0,-37-4-1 0 0,27 5-123 0 0,33 7-325 0 0,5 1-246 0 0,0 1 1 0 0,0-1-1 0 0,-10 0 1 0 0,17 3 108 0 0,-1-1 1 0 0,0 0 0 0 0,1 0-1 0 0,-1 1 1 0 0,0-1 0 0 0,1 0-1 0 0,-1 1 1 0 0,1-1 0 0 0,-1 0-1 0 0,0 1 1 0 0,1-1 0 0 0,-1 1-1 0 0,1-1 1 0 0,-1 1-1 0 0,1-1 1 0 0,-1 1 0 0 0,1 0-1 0 0,-1 0 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9:0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80 12240 0 0,'-7'-5'561'0'0,"6"5"-17"0"0,1-1-351 0 0,0-4 522 0 0,0 1 0 0 0,-1 0 0 0 0,1-1-1 0 0,-1 1 1 0 0,0 0 0 0 0,0-1 0 0 0,0 1-1 0 0,0 0 1 0 0,-1 0 0 0 0,0 0 0 0 0,-3-6-1 0 0,4 9-637 0 0,0 0-1 0 0,0-1 0 0 0,0 1 0 0 0,0 0 0 0 0,-1 0 0 0 0,1 0 0 0 0,0 0 0 0 0,-1 0 1 0 0,1 0-1 0 0,0 0 0 0 0,-1 0 0 0 0,1 1 0 0 0,-1-1 0 0 0,0 1 0 0 0,1-1 0 0 0,-1 1 1 0 0,1-1-1 0 0,-1 1 0 0 0,0 0 0 0 0,1 0 0 0 0,-1 0 0 0 0,0 0 0 0 0,1 0 0 0 0,-1 0 1 0 0,0 0-1 0 0,1 1 0 0 0,-1-1 0 0 0,0 0 0 0 0,1 1 0 0 0,-4 1 0 0 0,-10 3-47 0 0,3-1 7 0 0,-1 1 0 0 0,1 1-1 0 0,-13 7 1 0 0,-231 134-405 0 0,152-89 749 0 0,-60 41-15 0 0,118-65-141 0 0,26-19 39 0 0,-31 19 0 0 0,34-24-100 0 0,12-6-159 0 0,13-6-321 0 0,0-3 376 0 0,0 0 0 0 0,0-1-1 0 0,-1 0 1 0 0,0 0 0 0 0,0-1 0 0 0,11-11-1 0 0,18-18 725 0 0,-30 31-721 0 0,6-4 15 0 0,-1 0 1 0 0,23-13-1 0 0,-29 23-77 0 0,-4 0 0 0 0,0 1 0 0 0,0-1 0 0 0,-1 1 0 0 0,1-1 0 0 0,0 1 0 0 0,-1-1 0 0 0,1 1 0 0 0,-1 0 0 0 0,1-1 0 0 0,-1 1 0 0 0,0 0 0 0 0,0-1 0 0 0,0 1 0 0 0,0 3 0 0 0,-4 27 0 0 0,1-17 0 0 0,-14 68 135 0 0,4-23 165 0 0,7-30 170 0 0,6-29-119 0 0,2-2-330 0 0,0 1 1 0 0,0-1-1 0 0,-1 0 0 0 0,1-1 0 0 0,0 1 1 0 0,0 0-1 0 0,-1 0 0 0 0,1-1 0 0 0,0 1 1 0 0,1-3-1 0 0,5-3 1 0 0,70-48-2647 0 0,-55 40 1634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07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 4144 0 0,'0'0'6966'0'0,"14"-3"-5262"0"0,41-8 4504 0 0,-33 8-5593 0 0,-1 0-1 0 0,0 2 1 0 0,1 0 0 0 0,26 3-1 0 0,95 20 1082 0 0,128 6 1008 0 0,-225-23-2282 0 0,1-2-1 0 0,80-6 0 0 0,-105 3-328 0 0,1 0 0 0 0,37 7 0 0 0,-42-4-49 0 0,42 8 56 0 0,-46-8 16 0 0,1 0 0 0 0,0 0 1 0 0,-1-1-1 0 0,1-1 0 0 0,0-1 1 0 0,0 0-1 0 0,25-3 0 0 0,-13-3 22 0 0,78-18 232 0 0,-86 19-311 0 0,-1 2 0 0 0,1 0 0 0 0,1 1 0 0 0,-1 1 0 0 0,25 2 0 0 0,-11-1 347 0 0,-33-1-397 0 0,1 1 1 0 0,-1 0-1 0 0,0-1 0 0 0,1 1 0 0 0,-1-1 0 0 0,0 1 0 0 0,0-1 0 0 0,0 1 0 0 0,1-1 0 0 0,-1 1 0 0 0,0-1 0 0 0,0 1 0 0 0,0-1 0 0 0,0 1 0 0 0,0-1 0 0 0,0 1 0 0 0,0-1 0 0 0,0 1 0 0 0,0-1 1 0 0,0 1-1 0 0,0-1 0 0 0,0 1 0 0 0,-1-1 0 0 0,0-2 8 0 0,-1 0-1 0 0,1 1 1 0 0,-1-1 0 0 0,0 1 0 0 0,1-1-1 0 0,-1 1 1 0 0,0 0 0 0 0,-1 0 0 0 0,1 0 0 0 0,-5-4-1 0 0,-29-15 34 0 0,10 7 25 0 0,7 3-35 0 0,-1 1-1 0 0,0 1 1 0 0,0 1 0 0 0,-1 1-1 0 0,-22-5 1 0 0,12 3-258 0 0,19 5 202 0 0,0-1 0 0 0,0 0 0 0 0,-17-11 0 0 0,24 14 5 0 0,16 5-18 0 0,0 0 0 0 0,0-1-1 0 0,21 0 1 0 0,41 3 800 0 0,-15 8-1106 0 0,-51-12 305 0 0,-1 0 0 0 0,1 1 0 0 0,-1 0 0 0 0,0 0 0 0 0,0 1 0 0 0,1 0 0 0 0,-2 0 0 0 0,1 0 0 0 0,7 6 0 0 0,-12-8 34 0 0,0 0-1 0 0,0-1-1 0 0,0 1 1 0 0,0 0-1 0 0,0 0 1 0 0,0 0-1 0 0,0 0 0 0 0,0 0 1 0 0,0 0-1 0 0,0 0 1 0 0,-1 1-1 0 0,1-1 1 0 0,0 0-1 0 0,-1 0 1 0 0,1 1-1 0 0,-1-1 1 0 0,1 0-1 0 0,-1 1 0 0 0,0-1 1 0 0,1 2-1 0 0,-1-1 6 0 0,0 0-1 0 0,0-1 0 0 0,0 1 0 0 0,0 0 0 0 0,0-1 0 0 0,0 1 0 0 0,-1 0 1 0 0,1-1-1 0 0,0 1 0 0 0,-1 0 0 0 0,1-1 0 0 0,-1 1 0 0 0,0-1 0 0 0,1 1 1 0 0,-2 1-1 0 0,-18 22 89 0 0,6-10-15 0 0,-109 135 214 0 0,106-132-351 0 0,-19 29 0 0 0,27-38 51 0 0,-2 3-140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14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21 2760 0 0,'-23'-10'15850'0'0,"23"10"-15620"0"0,-1-1 0 0 0,1 1-1 0 0,0 0 1 0 0,0 0 0 0 0,0-1 0 0 0,0 1 0 0 0,0 0-1 0 0,0-1 1 0 0,0 1 0 0 0,0 0 0 0 0,0-1 0 0 0,0 1-1 0 0,0 0 1 0 0,0-1 0 0 0,0 1 0 0 0,0 0-1 0 0,0-1 1 0 0,6-1 2830 0 0,1 1-4100 0 0,18 0 1616 0 0,0 1 0 0 0,39 5 1 0 0,16 0 111 0 0,-65-5-526 0 0,10 0 108 0 0,33 3-1 0 0,-57-2-241 0 0,1-1 0 0 0,0 1 0 0 0,-1-1 0 0 0,1 1 0 0 0,-1-1 0 0 0,1 1 0 0 0,-1 0 0 0 0,1 0 0 0 0,-1 0 0 0 0,0 0 0 0 0,1 0 0 0 0,-1 0 0 0 0,0 0 0 0 0,0 1 0 0 0,0-1 0 0 0,0 0 0 0 0,0 1 0 0 0,0-1 0 0 0,0 0-1 0 0,0 1 1 0 0,1 2 0 0 0,1 4 33 0 0,-1 0 0 0 0,1 0 0 0 0,0 10 0 0 0,0-5-50 0 0,2 15 28 0 0,-1 0-1 0 0,0 42 1 0 0,-1-1 15 0 0,14 94-43 0 0,20 67 53 0 0,-26-188-39 0 0,19 46 1 0 0,-28-83-24 0 0,4 11 11 0 0,2-1 0 0 0,13 22 0 0 0,5 10 76 0 0,-24-43-66 0 0,0 1 0 0 0,0-1 0 0 0,0 1 0 0 0,-1 0 0 0 0,1 7-1 0 0,-1-10-11 0 0,-1 0 0 0 0,0 0 0 0 0,0 0 0 0 0,0 0-1 0 0,-1 0 1 0 0,1 0 0 0 0,0 0 0 0 0,-1 0-1 0 0,1 0 1 0 0,-1 0 0 0 0,0 0 0 0 0,0 0 0 0 0,0-1-1 0 0,-2 4 1 0 0,1-2 23 0 0,0 0-1 0 0,0-1 1 0 0,-1 0-1 0 0,1 1 1 0 0,-1-1-1 0 0,0 0 1 0 0,1 0-1 0 0,-1 0 1 0 0,0-1-1 0 0,0 1 1 0 0,-1-1 0 0 0,1 1-1 0 0,0-1 1 0 0,-7 1-1 0 0,-4 1 107 0 0,-1 0-1 0 0,-18-1 1 0 0,5 1-54 0 0,-62 2 58 0 0,85-4-148 0 0,-30 4 43 0 0,-38 12 1 0 0,-54 32 180 0 0,66-24 4 0 0,51-20-137 0 0,-1-2 0 0 0,0 0 0 0 0,-20 3 0 0 0,26-5-67 0 0,0 0 0 0 0,0-1 0 0 0,0 0 1 0 0,-1 0-1 0 0,1-1 0 0 0,0 1 0 0 0,0-1 0 0 0,0 0 0 0 0,0 0 0 0 0,-7-4 0 0 0,10 4-82 0 0,0 1-1 0 0,0-1 1 0 0,1 0 0 0 0,-1 0-1 0 0,0-1 1 0 0,1 1-1 0 0,-1 0 1 0 0,-2-3 0 0 0,5 4-260 0 0,0-1 0 0 0,0 1 0 0 0,0 0 0 0 0,0-1 0 0 0,0 1 1 0 0,0 0-1 0 0,0 0 0 0 0,0 0 0 0 0,0 0 0 0 0,0 0 0 0 0,2 0 0 0 0,-2 0-314 0 0,12 0-6089 0 0,-1 0-1881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12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80 13824 0 0,'-20'2'1500'0'0,"36"0"3944"0"0,27-1-3428 0 0,14-1-1277 0 0,213 12 1327 0 0,46 4-212 0 0,-282-15-1810 0 0,49-5-1 0 0,-57 2 2 0 0,28-1 167 0 0,1 2 0 0 0,-1 2 0 0 0,90 14 0 0 0,-133-13-146 0 0,1 0 0 0 0,0-1 0 0 0,0 0 0 0 0,-1-1 0 0 0,1 0 0 0 0,14-3-1 0 0,-13 1 27 0 0,-10 2-41 0 0,-1 0 0 0 0,0 0 0 0 0,1 0 0 0 0,-1-1 0 0 0,0 1 1 0 0,1-1-1 0 0,-1 0 0 0 0,0 1 0 0 0,3-3 0 0 0,-5 3 93 0 0,1-1-84 0 0,-1 1-59 0 0,0-1-1 0 0,0 0 0 0 0,1 0 1 0 0,-1 1-1 0 0,0-1 1 0 0,0 0-1 0 0,0 0 0 0 0,0 0 1 0 0,0 1-1 0 0,0-1 1 0 0,0 0-1 0 0,0 0 0 0 0,0 0 1 0 0,0 1-1 0 0,0-1 1 0 0,-1 0-1 0 0,1 0 1 0 0,0 1-1 0 0,0-1 0 0 0,-1 0 1 0 0,1 0-1 0 0,-1 1 1 0 0,1-1-1 0 0,-1 0 0 0 0,1 1 1 0 0,-1-1-1 0 0,1 1 1 0 0,-2-2-1 0 0,-18-9 6 0 0,14 8 12 0 0,-33-15 326 0 0,-66-22 0 0 0,32 22-344 0 0,70 17-24 0 0,5 1-39 0 0,6 0-122 0 0,13 2-23 0 0,28 6 136 0 0,-1-2 0 0 0,55 0 0 0 0,-100-7 103 0 0,-1 1 1 0 0,0 1-1 0 0,0-1 0 0 0,0 0 1 0 0,0 0-1 0 0,0 1 0 0 0,1 0 1 0 0,-1-1-1 0 0,3 2 0 0 0,-5-1 5 0 0,0 0 0 0 0,0 0-1 0 0,0-1 1 0 0,1 1 0 0 0,-1 0-1 0 0,0 0 1 0 0,0 0 0 0 0,0-1-1 0 0,0 1 1 0 0,0 0-1 0 0,0 0 1 0 0,-1 0 0 0 0,1 0-1 0 0,0 1 1 0 0,-5 9 1 0 0,-1-1-1 0 0,0 1 1 0 0,0-1 0 0 0,-1 0 0 0 0,0 0-1 0 0,-11 10 1 0 0,14-16-38 0 0,-55 58-150 0 0,35-39-9851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16.2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 73 2304 0 0,'-56'-9'1776'0'0,"2"-4"10644"0"0,45 12-11027 0 0,15 6 990 0 0,17 6 868 0 0,129 33-2525 0 0,-109-34-328 0 0,72 8 1 0 0,12-12-65 0 0,-80-5-296 0 0,104-5 354 0 0,-133 3-195 0 0,77-7 532 0 0,41-1 146 0 0,-121 8-890 0 0,10 1-107 0 0,35-6 1 0 0,-37-1 540 0 0,-23 7-410 0 0,0-1 0 0 0,1 1 0 0 0,-1 0 0 0 0,0 0 0 0 0,0-1 0 0 0,0 1 0 0 0,0 0 0 0 0,0 0 0 0 0,0-1 0 0 0,1 1 0 0 0,-1 0 0 0 0,0-1-1 0 0,0 1 1 0 0,0 0 0 0 0,0-1 0 0 0,0 1 0 0 0,0 0 0 0 0,0 0 0 0 0,0-1 0 0 0,0 1 0 0 0,0 0 0 0 0,0-1 0 0 0,-1 1 0 0 0,1 0-1 0 0,0 0 1 0 0,0-1 0 0 0,0 1 0 0 0,0 0 0 0 0,0-1 0 0 0,0 1 0 0 0,-1 0 0 0 0,1 0 0 0 0,0 0 0 0 0,0-1 0 0 0,0 1 0 0 0,-1 0-1 0 0,1 0 1 0 0,0 0 0 0 0,-1-1 0 0 0,-8-8 118 0 0,9 9-124 0 0,-5-5 22 0 0,0 1 0 0 0,-1 0-1 0 0,1 1 1 0 0,-1-1 0 0 0,0 1-1 0 0,-11-4 1 0 0,-41-11 157 0 0,37 13-161 0 0,-106-25-21 0 0,121 29 29 0 0,5 1-20 0 0,0 0 1 0 0,0 0 0 0 0,-1 0 0 0 0,1 0-1 0 0,0 0 1 0 0,0 0 0 0 0,0 0 0 0 0,0-1 0 0 0,-1 1-1 0 0,1-1 1 0 0,0 1 0 0 0,0-1 0 0 0,-2 0-1 0 0,2 0 450 0 0,3 2-267 0 0,7 1-165 0 0,0 0 0 0 0,0-1 0 0 0,0 0 0 0 0,0 0 0 0 0,0-1 0 0 0,13-1 0 0 0,30 2-176 0 0,-23 2 94 0 0,-20-3 87 0 0,-1 0 0 0 0,1 1 1 0 0,-1 0-1 0 0,1 1 0 0 0,-1 0 1 0 0,0 0-1 0 0,0 1 0 0 0,0 0 1 0 0,11 5-1 0 0,-18-7-18 0 0,-1 0 1 0 0,1 0-1 0 0,0-1 1 0 0,-1 1-1 0 0,1 0 0 0 0,0 0 1 0 0,-1 0-1 0 0,1 0 0 0 0,-1-1 1 0 0,1 1-1 0 0,-1 0 1 0 0,0 0-1 0 0,1 0 0 0 0,-1 0 1 0 0,0 0-1 0 0,0 0 0 0 0,0 0 1 0 0,0 0-1 0 0,0 0 1 0 0,0 0-1 0 0,0 0 0 0 0,0 1 1 0 0,0-1-1 0 0,0 0 0 0 0,0 0 1 0 0,-1 0-1 0 0,1-1 1 0 0,-1 3-1 0 0,0 1 45 0 0,-1 0-1 0 0,0-1 1 0 0,1 1 0 0 0,-1 0 0 0 0,-5 6-1 0 0,-17 17 76 0 0,-27 26-1 0 0,25-28-98 0 0,-64 57-1303 0 0,32-22-2627 0 0,40-44 2047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8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9 6912 0 0,'-2'0'117'0'0,"0"0"1"0"0,0 1-1 0 0,0-1 0 0 0,0 1 1 0 0,0 0-1 0 0,0 0 1 0 0,1 0-1 0 0,-4 2 1 0 0,-8 3 2820 0 0,2-5 4752 0 0,11-2-7682 0 0,0-1 1 0 0,0 1-1 0 0,1-1 1 0 0,-1 1-1 0 0,1-1 0 0 0,-1 1 1 0 0,1 0-1 0 0,1-3 1 0 0,3-4-869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19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5 199 11400 0 0,'-5'-30'5617'0'0,"6"29"-5503"0"0,-1 0 0 0 0,0 0 0 0 0,1 0-1 0 0,-1 0 1 0 0,1 0 0 0 0,-1 0 0 0 0,1 0 0 0 0,-1 1 0 0 0,1-1 0 0 0,-1 0 0 0 0,1 0 0 0 0,0 1 0 0 0,0-1-1 0 0,-1 0 1 0 0,1 1 0 0 0,0-1 0 0 0,0 1 0 0 0,0-1 0 0 0,0 1 0 0 0,0-1 0 0 0,0 1 0 0 0,-1 0 0 0 0,3-1-1 0 0,25-7 715 0 0,-26 7-607 0 0,17-2 119 0 0,0-1 0 0 0,0 2 0 0 0,0 1 0 0 0,1 0 0 0 0,-1 1 0 0 0,0 2 0 0 0,25 3 0 0 0,211 42 1727 0 0,-75-25-1293 0 0,-118-16 300 0 0,-44-4-1126 0 0,1-1 0 0 0,-1-1 0 0 0,23-3 0 0 0,-30 2 129 0 0,0-1 0 0 0,0-1 1 0 0,-1 0-1 0 0,1 0 0 0 0,-1-1 1 0 0,17-8-1 0 0,-22 9-28 0 0,0 0 0 0 0,1 0-1 0 0,-2 0 1 0 0,1 0 0 0 0,0-1-1 0 0,7-7 1 0 0,-12 10-30 0 0,1-1-1 0 0,0 1 1 0 0,0 0 0 0 0,0-1-1 0 0,-1 1 1 0 0,1 0-1 0 0,-1-1 1 0 0,1 1 0 0 0,-1-1-1 0 0,1 1 1 0 0,-1-1 0 0 0,0 1-1 0 0,0-1 1 0 0,0 1 0 0 0,0-1-1 0 0,0 1 1 0 0,0-1 0 0 0,0 1-1 0 0,0-1 1 0 0,-1 1-1 0 0,1-1 1 0 0,0 1 0 0 0,-1-1-1 0 0,0 1 1 0 0,1-1 0 0 0,-1 1-1 0 0,0 0 1 0 0,1-1 0 0 0,-1 1-1 0 0,0 0 1 0 0,-2-2-1 0 0,-1-3 29 0 0,-1 1-1 0 0,0 0 1 0 0,0 0-1 0 0,-1 0 0 0 0,1 1 1 0 0,-1 0-1 0 0,-12-7 1 0 0,-47-19 442 0 0,33 17-399 0 0,25 10-70 0 0,0 0 0 0 0,-1 0 0 0 0,0 0 0 0 0,0 1 0 0 0,0 0 0 0 0,0 0 0 0 0,-11 0 0 0 0,18 2 52 0 0,2 1-70 0 0,0 0-1 0 0,0 0 1 0 0,0 0 0 0 0,0 0 0 0 0,0 0-1 0 0,0 0 1 0 0,0 0 0 0 0,1-1-1 0 0,-1 1 1 0 0,0 0 0 0 0,1-1 0 0 0,-1 1-1 0 0,3 0 1 0 0,0 0-47 0 0,20 8 71 0 0,0-1-1 0 0,1-1 1 0 0,0-1 0 0 0,0-1 0 0 0,40 2-1 0 0,-29 0 650 0 0,-37-6-646 0 0,0 0 0 0 0,0 0-1 0 0,0 0 1 0 0,1 0 0 0 0,-1 0 0 0 0,0 0-1 0 0,0 0 1 0 0,1 0 0 0 0,-1 0 0 0 0,0 0 0 0 0,0 3-1 0 0,-3 2 59 0 0,-3 2-38 0 0,0 0 0 0 0,-1-1-1 0 0,-14 11 1 0 0,-4 4-4 0 0,-17 10-272 0 0,31-24 262 0 0,0 1 0 0 0,-14 13 0 0 0,7 2-3396 0 0,17-20 2086 0 0,0 0 0 0 0,0 0 0 0 0,0 0 0 0 0,1 0 0 0 0,-2 6 0 0 0,0 4-7447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21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93 118 2760 0 0,'-5'0'207'0'0,"0"-1"0"0"0,0 0-1 0 0,0 0 1 0 0,0-1 0 0 0,0 0 0 0 0,0 1 0 0 0,0-1-1 0 0,0-1 1 0 0,-7-4 0 0 0,9 5 705 0 0,0 0 0 0 0,0 0-1 0 0,0 0 1 0 0,0-1 0 0 0,1 1 0 0 0,-1-1 0 0 0,1 0-1 0 0,-4-5 1 0 0,2 2 22 0 0,1-1 4610 0 0,3 7-5479 0 0,0 0 1 0 0,0 0-1 0 0,0-1 0 0 0,0 1 0 0 0,0 0 1 0 0,0 0-1 0 0,0 0 0 0 0,0 0 0 0 0,1 0 1 0 0,-1-1-1 0 0,0 1 0 0 0,0 0 0 0 0,0 0 0 0 0,0 0 1 0 0,0 0-1 0 0,0 0 0 0 0,1 0 0 0 0,-1 0 1 0 0,0 0-1 0 0,0 0 0 0 0,0-1 0 0 0,0 1 1 0 0,1 0-1 0 0,-1 0 0 0 0,0 0 0 0 0,0 0 1 0 0,0 0-1 0 0,1 0 0 0 0,-1 0 0 0 0,0 0 1 0 0,0 0-1 0 0,0 0 0 0 0,0 0 0 0 0,1 0 0 0 0,-1 0 1 0 0,0 1-1 0 0,10-1 303 0 0,0 2 1 0 0,0-1-1 0 0,-1 2 0 0 0,17 4 0 0 0,13 4 175 0 0,-9-5-275 0 0,0-2-1 0 0,0-1 1 0 0,60-2 0 0 0,360-7 166 0 0,-427 8-280 0 0,1 0-1 0 0,-1 1 0 0 0,0 1 1 0 0,22 8-1 0 0,-139-53 1330 0 0,-9-3-1445 0 0,39 22-38 0 0,44 18 95 0 0,15 5 18 0 0,13 1-81 0 0,18 4 6 0 0,1-1 0 0 0,49 1-1 0 0,99-13 850 0 0,-99 7-479 0 0,-85 12-96 0 0,-16 12 400 0 0,-39 51 0 0 0,18-21-1297 0 0,33-37 355 0 0,1 0 1 0 0,-21 37 0 0 0,32-54 158 0 0,1 1 1 0 0,-1-1-1 0 0,1 1 0 0 0,0-1 1 0 0,-1 1-1 0 0,1-1 1 0 0,0 1-1 0 0,-1 0 1 0 0,1-1-1 0 0,0 1 1 0 0,0-1-1 0 0,0 1 0 0 0,0 0 1 0 0,0-1-1 0 0,0 1 1 0 0,0 0-1 0 0,0-1 1 0 0,0 1-1 0 0,0 0 0 0 0,0-1 1 0 0,0 1-1 0 0,0 0 1 0 0,0-1-1 0 0,0 1 1 0 0,1-1-1 0 0,-1 1 1 0 0,0 0-1 0 0,1-1 0 0 0,-1 1 1 0 0,0-1-1 0 0,1 1 1 0 0,-1-1-1 0 0,0 1 1 0 0,1-1-1 0 0,-1 1 0 0 0,1-1 1 0 0,-1 1-1 0 0,1-1 1 0 0,-1 0-1 0 0,1 1 1 0 0,0-1-1 0 0,-1 0 0 0 0,1 1 1 0 0,-1-1-1 0 0,1 0 1 0 0,0 0-1 0 0,-1 1 1 0 0,1-1-1 0 0,0 0 1 0 0,-1 0-1 0 0,1 0 0 0 0,0 0 1 0 0,12 0-1309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2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82 906 7832 0 0,'3'13'832'0'0,"-2"-10"-38"0"0,0-1 0 0 0,0 1 0 0 0,0-1 0 0 0,1 1 0 0 0,-1-1 0 0 0,1 0 1 0 0,-1 1-1 0 0,1-1 0 0 0,0 0 0 0 0,0 0 0 0 0,2 2 0 0 0,-2-2 819 0 0,3-24 3119 0 0,-5 0-3783 0 0,-2 0-1 0 0,-1 0 1 0 0,-6-23 0 0 0,-21-65 49 0 0,4 19-465 0 0,14 41-383 0 0,1-1-1 0 0,3-1 0 0 0,-2-70 0 0 0,10 99-82 0 0,1 0 0 0 0,1 0 0 0 0,1 1 0 0 0,7-25 0 0 0,-6 31-46 0 0,2 1 0 0 0,0-1 0 0 0,0 1 0 0 0,1 0 0 0 0,1 1 0 0 0,15-21 0 0 0,-18 28-28 0 0,0 1-1 0 0,1 0 1 0 0,0 0 0 0 0,0 0-1 0 0,1 1 1 0 0,0 0 0 0 0,0 0-1 0 0,0 1 1 0 0,0 0 0 0 0,1 0-1 0 0,-1 0 1 0 0,1 1 0 0 0,0 0-1 0 0,0 1 1 0 0,1 0 0 0 0,-1 0-1 0 0,0 1 1 0 0,0 0-1 0 0,1 0 1 0 0,-1 1 0 0 0,11 1-1 0 0,-10-1-7 0 0,0 1-1 0 0,-1 1 1 0 0,1 0-1 0 0,-1 0 0 0 0,1 0 1 0 0,-1 1-1 0 0,0 0 1 0 0,0 1-1 0 0,0 0 0 0 0,0 0 1 0 0,-1 1-1 0 0,1 0 1 0 0,-1 0-1 0 0,-1 0 0 0 0,1 1 1 0 0,-1 0-1 0 0,0 1 1 0 0,0-1-1 0 0,0 1 0 0 0,5 10 1 0 0,-6-7-193 0 0,0 0 0 0 0,0 0 1 0 0,-1 0-1 0 0,-1 1 1 0 0,0 0-1 0 0,0-1 0 0 0,-1 1 1 0 0,0 0-1 0 0,-1 14 0 0 0,0-10-285 0 0,-2 0-1 0 0,0 0 1 0 0,-1 0 0 0 0,0 0-1 0 0,-2 0 1 0 0,-5 18-1 0 0,-7 8-1022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0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90 21191 0 0,'20'-2'3284'0'0,"81"-9"-1969"0"0,50-2-1198 0 0,60-10-5169 0 0,-126 5 2946 0 0,-8-5-20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0 7832 0 0,'-25'8'618'0'0,"17"-5"-217"0"0,-1 0 1 0 0,1 0-1 0 0,-10 5 1 0 0,14-5 637 0 0,-1 0 0 0 0,1 0 0 0 0,0 0-1 0 0,-6 6 1 0 0,1 2 968 0 0,-1-1 0 0 0,2 2-1 0 0,-12 19 1 0 0,10-14-1118 0 0,1 2 1 0 0,-6 18 0 0 0,4-3-451 0 0,1 1 0 0 0,-7 55 0 0 0,12-56-365 0 0,1 1 0 0 0,2 0 0 0 0,2 0-1 0 0,1-1 1 0 0,8 49 0 0 0,-7-73-129 0 0,0 0-1 0 0,1 0 1 0 0,0 0 0 0 0,1 0 0 0 0,8 15 0 0 0,-10-20-235 0 0,1-1 1 0 0,0 0 0 0 0,0 0 0 0 0,0-1-1 0 0,1 1 1 0 0,-1-1 0 0 0,1 1-1 0 0,0-1 1 0 0,-1 0 0 0 0,2 0-1 0 0,-1-1 1 0 0,0 1 0 0 0,0-1 0 0 0,6 2-1 0 0,12 3-5547 0 0,-2-2-1593 0 0</inkml:trace>
  <inkml:trace contextRef="#ctx0" brushRef="#br0" timeOffset="1">442 489 18431 0 0,'-1'-1'177'0'0,"0"0"0"0"0,0-1-1 0 0,0 1 1 0 0,1 0 0 0 0,-1 0 0 0 0,0 0-1 0 0,1-1 1 0 0,-1 1 0 0 0,1 0-1 0 0,-1 0 1 0 0,1-1 0 0 0,-1 1-1 0 0,1-1 1 0 0,0 1 0 0 0,0-3-1 0 0,-1-24 2068 0 0,1 24-1593 0 0,1-14 862 0 0,1 0 0 0 0,9-34 0 0 0,-4 25-813 0 0,19-43-1 0 0,-26 70-698 0 0,0-1 0 0 0,0 1 0 0 0,0 0-1 0 0,0 0 1 0 0,0 0 0 0 0,0-1 0 0 0,0 1 0 0 0,0 0-1 0 0,1 0 1 0 0,-1 0 0 0 0,0 0 0 0 0,0-1 0 0 0,0 1-1 0 0,0 0 1 0 0,1 0 0 0 0,-1 0 0 0 0,0 0 0 0 0,0 0-1 0 0,0-1 1 0 0,1 1 0 0 0,-1 0 0 0 0,0 0 0 0 0,0 0-1 0 0,0 0 1 0 0,1 0 0 0 0,-1 0 0 0 0,0 0 0 0 0,0 0-1 0 0,0 0 1 0 0,1 0 0 0 0,-1 0 0 0 0,0 0 0 0 0,0 0 0 0 0,1 0-1 0 0,-1 0 1 0 0,0 0 0 0 0,0 0 0 0 0,0 0 0 0 0,1 0-1 0 0,-1 0 1 0 0,0 1 0 0 0,0-1 0 0 0,0 0 0 0 0,1 0-1 0 0,-1 0 1 0 0,6 6 22 0 0,-6-6-23 0 0,6 7-14 0 0,0 1 0 0 0,-1-1 0 0 0,0 1 1 0 0,0 0-1 0 0,-1 0 0 0 0,5 12 0 0 0,-3-7-13 0 0,13 22-1 0 0,-15-28 28 0 0,3 4 0 0 0,0 0 0 0 0,1-1 0 0 0,0-1 0 0 0,11 11 0 0 0,-17-18 0 0 0,0 0 0 0 0,0 0 0 0 0,1 0 0 0 0,-1-1 0 0 0,0 1 0 0 0,1-1 0 0 0,-1 0 0 0 0,1 1 0 0 0,-1-1 0 0 0,1-1 0 0 0,-1 1 0 0 0,1 0 0 0 0,0 0 0 0 0,-1-1 0 0 0,1 0 0 0 0,0 1 0 0 0,0-1 0 0 0,-1 0 0 0 0,1 0 0 0 0,0-1 0 0 0,0 1 0 0 0,-1 0 0 0 0,1-1 0 0 0,0 0 0 0 0,4-1 0 0 0,-1-2-284 0 0,0 1 0 0 0,-1-1 0 0 0,1 0 0 0 0,0-1 0 0 0,-1 1 0 0 0,0-1 0 0 0,0 0-1 0 0,-1 0 1 0 0,1-1 0 0 0,-1 0 0 0 0,6-10 0 0 0,-1-2-2167 0 0,1 0-1 0 0,10-34 0 0 0,-11 24-5847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1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20935 0 0,'2'0'960'0'0,"8"4"-594"0"0,1 1-1 0 0,-1 0 0 0 0,20 12 1 0 0,-17-8 265 0 0,0 1 0 0 0,-1 1 0 0 0,0 0 0 0 0,-1 0 1 0 0,0 1-1 0 0,-1 1 0 0 0,0 0 0 0 0,-1 0 1 0 0,0 1-1 0 0,12 26 0 0 0,-11-16-365 0 0,0 1 0 0 0,-2 0 0 0 0,0 0-1 0 0,-2 1 1 0 0,6 50 0 0 0,-11-44-463 0 0,-1 0-1 0 0,-1 1 1 0 0,-2-1-1 0 0,-1 0 1 0 0,-2 0-1 0 0,-1-1 1 0 0,-1 0-1 0 0,-2 0 1 0 0,-20 45-1 0 0,14-41-1387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12 2760 0 0,'19'-5'987'0'0,"10"-2"22568"0"0,-36 17-22390 0 0,4-4-866 0 0,-10 11 51 0 0,-1 0-1 0 0,0-2 1 0 0,-26 23 0 0 0,-56 37-19 0 0,66-52-241 0 0,-121 81 94 0 0,9-7 102 0 0,98-66 94 0 0,-68 36-1 0 0,107-64-321 0 0,-1 0 44 0 0,0 0 0 0 0,0 1 0 0 0,0-1 0 0 0,-9 9 0 0 0,15-11-10 0 0,2-2-17 0 0,120-35 142 0 0,-77 23-217 0 0,69-11 0 0 0,-64 15 0 0 0,1 0 0 0 0,2 3 0 0 0,104 1 0 0 0,-137 6-305 0 0,0 0 0 0 0,24 6 0 0 0,-37-5 160 0 0,1 0-1 0 0,-1 0 0 0 0,0 0 0 0 0,0 1 0 0 0,-1 0 0 0 0,1 1 0 0 0,0 0 0 0 0,-1-1 1 0 0,8 8-1 0 0,-12-10-141 0 0,-1 1 1 0 0,1-1-1 0 0,-1 1 1 0 0,1 0-1 0 0,-1-1 1 0 0,0 1-1 0 0,0 0 1 0 0,0 0 0 0 0,0 0-1 0 0,0 0 1 0 0,0 0-1 0 0,0 0 1 0 0,0 3-1 0 0,0 12-9377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13 153 10592 0 0,'-6'-15'1152'0'0,"3"11"1491"0"0,3 3-1995 0 0,-1 1 0 0 0,1-1 0 0 0,-1 0 0 0 0,1 0 0 0 0,0 0 0 0 0,-1 0 0 0 0,1 1 0 0 0,0-1 0 0 0,0 0 0 0 0,-1 0 0 0 0,1 0 0 0 0,0 0 0 0 0,0 0 0 0 0,0 0 0 0 0,0 0 0 0 0,1 1 0 0 0,-1-1 0 0 0,0 0 0 0 0,1-2 0 0 0,-1 2-558 0 0,1 0-1 0 0,-1 0 1 0 0,1 0-1 0 0,-1 0 1 0 0,1 0-1 0 0,0 0 1 0 0,0 1-1 0 0,-1-1 1 0 0,1 0-1 0 0,0 0 1 0 0,0 1-1 0 0,0-1 1 0 0,0 0-1 0 0,0 1 0 0 0,0-1 1 0 0,0 1-1 0 0,0-1 1 0 0,0 1-1 0 0,1-1 1 0 0,0 1-1 0 0,27-5 2048 0 0,-18 4-1789 0 0,22-2-348 0 0,51 1 0 0 0,-51 2 0 0 0,51-6 0 0 0,51-13-6 0 0,182-32 49 0 0,-292 47 401 0 0,43-3 0 0 0,-46 6-3542 0 0,2 1-3430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2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85 6448 0 0,'3'-3'113'0'0,"-1"-1"0"0"0,1 1 0 0 0,0 0 1 0 0,0 0-1 0 0,0 0 0 0 0,1 0 0 0 0,4-3 0 0 0,-3 3 572 0 0,-1 0 0 0 0,0 0 0 0 0,0-1 0 0 0,4-5 0 0 0,0 1 1285 0 0,-7 7-1515 0 0,0 0 1 0 0,0 0-1 0 0,1 0 0 0 0,-1 0 0 0 0,0-1 0 0 0,0 1 0 0 0,0 0 0 0 0,0-1 1 0 0,-1 1-1 0 0,1-1 0 0 0,0 1 0 0 0,-1-1 0 0 0,1 1 0 0 0,0-4 0 0 0,-1 5-350 0 0,0-1-1 0 0,-1 1 0 0 0,1 0 1 0 0,0 0-1 0 0,-1-1 0 0 0,1 1 0 0 0,-1 0 1 0 0,1 0-1 0 0,0 0 0 0 0,-1-1 1 0 0,1 1-1 0 0,-1 0 0 0 0,1 0 0 0 0,0 0 1 0 0,-1 0-1 0 0,1 0 0 0 0,-1 0 1 0 0,1 0-1 0 0,-1 0 0 0 0,1 0 0 0 0,0 0 1 0 0,-1 0-1 0 0,1 0 0 0 0,-1 0 1 0 0,1 0-1 0 0,-1 0 0 0 0,1 0 0 0 0,0 1 1 0 0,-1-1-1 0 0,1 0 0 0 0,-1 1 1 0 0,-1-1 265 0 0,-10 3 179 0 0,1 1 0 0 0,-1 0 0 0 0,1 1 0 0 0,0 0 0 0 0,-14 9 0 0 0,-53 38 360 0 0,60-39-645 0 0,-97 75 438 0 0,99-73-529 0 0,0 0 1 0 0,1 2-1 0 0,1-1 1 0 0,-19 30-1 0 0,12-13 97 0 0,0 2 1 0 0,3 0-1 0 0,1 1 1 0 0,-15 48-1 0 0,29-75-249 0 0,1 1-1 0 0,1-1 1 0 0,0 1 0 0 0,0 0-1 0 0,1 0 1 0 0,0 0 0 0 0,0-1-1 0 0,1 1 1 0 0,1 0 0 0 0,0-1-1 0 0,0 1 1 0 0,1-1 0 0 0,0 1-1 0 0,0-1 1 0 0,1 0 0 0 0,0 0-1 0 0,1-1 1 0 0,0 1 0 0 0,1-1-1 0 0,-1 0 1 0 0,1 0 0 0 0,1-1-1 0 0,0 0 1 0 0,0 0 0 0 0,0-1-1 0 0,1 1 1 0 0,-1-2 0 0 0,2 1-1 0 0,-1-1 1 0 0,0 0 0 0 0,1-1-1 0 0,0 0 1 0 0,0 0 0 0 0,1-1-1 0 0,-1 0 1 0 0,0-1 0 0 0,20 3-1 0 0,-6-4-82 0 0,0 0 0 0 0,0-1 0 0 0,0-2 0 0 0,34-6 0 0 0,91-28-1341 0 0,-58 6-1563 0 0,-31 9-4225 0 0,-11 1-1267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2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7 14568 0 0,'-1'-6'10408'0'0,"1"22"-6284"0"0,0-9-5626 0 0,0 162 2737 0 0,-1-127-1102 0 0,-12 155 543 0 0,6-161-343 0 0,-10-40-61 0 0,13 2-252 0 0,0-1 1 0 0,0 1-1 0 0,1-1 0 0 0,-1 0 1 0 0,1 0-1 0 0,-1 0 0 0 0,1-1 1 0 0,0 1-1 0 0,1-1 0 0 0,-4-4 1 0 0,-4-9-65 0 0,-8-18 0 0 0,15 28 5 0 0,-7-13 56 0 0,1-1-1 0 0,1 1 0 0 0,1-2 0 0 0,-7-32 1 0 0,14 53-13 0 0,-1 0 0 0 0,1 0 0 0 0,0 0 0 0 0,0 0 1 0 0,0-1-1 0 0,0 1 0 0 0,0 0 0 0 0,0 0 0 0 0,1 0 0 0 0,-1 0 1 0 0,0 0-1 0 0,0 0 0 0 0,1 0 0 0 0,-1 0 0 0 0,1-1 0 0 0,0 1-2 0 0,-1 1 0 0 0,1-1 0 0 0,-1 1 0 0 0,1-1 0 0 0,-1 1 0 0 0,1-1 0 0 0,0 1-1 0 0,-1 0 1 0 0,1-1 0 0 0,0 1 0 0 0,-1 0 0 0 0,1 0 0 0 0,0-1 0 0 0,-1 1 0 0 0,1 0-1 0 0,0 0 1 0 0,-1 0 0 0 0,1 0 0 0 0,0 0 0 0 0,0 0 0 0 0,-1 0 0 0 0,1 0 0 0 0,0 0-1 0 0,-1 0 1 0 0,1 0 0 0 0,0 1 0 0 0,4 0-2 0 0,59 15-34 0 0,-57-14 30 0 0,-1 1 0 0 0,1 0-1 0 0,0 0 1 0 0,-1 0 0 0 0,0 1-1 0 0,12 8 1 0 0,-17-11 13 0 0,1 0 0 0 0,-1 0 1 0 0,0 1-1 0 0,0-1 0 0 0,0 0 0 0 0,0 0 0 0 0,0 1 0 0 0,0-1 1 0 0,0 0-1 0 0,0 1 0 0 0,-1-1 0 0 0,1 1 0 0 0,-1-1 1 0 0,1 1-1 0 0,-1 0 0 0 0,1-1 0 0 0,-1 1 0 0 0,0-1 0 0 0,0 1 1 0 0,0 0-1 0 0,0-1 0 0 0,0 1 0 0 0,0 0 0 0 0,0-1 0 0 0,0 1 1 0 0,-1-1-1 0 0,1 1 0 0 0,-1-1 0 0 0,1 1 0 0 0,-1 0 0 0 0,1-1 1 0 0,-1 0-1 0 0,0 1 0 0 0,0-1 0 0 0,0 1 0 0 0,0-1 1 0 0,0 0-1 0 0,0 0 0 0 0,0 1 0 0 0,0-1 0 0 0,-1 0 0 0 0,1 0 1 0 0,0 0-1 0 0,-1-1 0 0 0,1 1 0 0 0,0 0 0 0 0,-1 0 0 0 0,1-1 1 0 0,-1 1-1 0 0,-2 0 0 0 0,-10 4 2 0 0,0-1 1 0 0,0 0-1 0 0,-1-2 0 0 0,1 1 1 0 0,-27 0-1 0 0,35-3-26 0 0,-1-1-66 0 0,19-4 14 0 0,7-2-76 0 0,0 1 0 0 0,1 0-1 0 0,27-4 1 0 0,-32 9-433 0 0,0 1 0 0 0,0 0 1 0 0,18 2-1 0 0,5 1-2129 0 0,-10-2 793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8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 10968 0 0,'-2'1'89'0'0,"0"0"0"0"0,0 0 1 0 0,0 1-1 0 0,0-1 0 0 0,1 1 1 0 0,-1 0-1 0 0,0 0 0 0 0,1-1 1 0 0,-1 1-1 0 0,1 0 0 0 0,-1 0 1 0 0,1 0-1 0 0,-2 4 1372 0 0,3-5-870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3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76 12440 0 0,'3'-18'1344'0'0,"-3"16"-927"0"0,1 0 0 0 0,0-1 1 0 0,-1 1-1 0 0,1 0 0 0 0,-1-1 1 0 0,0 1-1 0 0,0 0 1 0 0,0-1-1 0 0,0 1 0 0 0,0-1 1 0 0,0 1-1 0 0,-1 0 0 0 0,1-1 1 0 0,-1 1-1 0 0,0-3 0 0 0,0 4-117 0 0,0-1-1 0 0,1 1 1 0 0,-1 0-1 0 0,0 0 1 0 0,1 0-1 0 0,-1 0 0 0 0,0 0 1 0 0,0 1-1 0 0,0-1 1 0 0,0 0-1 0 0,0 0 1 0 0,0 0-1 0 0,0 1 0 0 0,0-1 1 0 0,-3 0-1 0 0,3 0-342 0 0,-1 1 0 0 0,0-1-1 0 0,1 1 1 0 0,-1 0-1 0 0,0-1 1 0 0,0 1 0 0 0,0 0-1 0 0,-2 1 1 0 0,-7 0 134 0 0,0 1 0 0 0,0 0-1 0 0,0 1 1 0 0,1 0 0 0 0,-1 1 0 0 0,1 1 0 0 0,0-1 0 0 0,0 1-1 0 0,0 1 1 0 0,1 0 0 0 0,-18 14 0 0 0,16-10-71 0 0,1 0 1 0 0,0 1-1 0 0,0 0 1 0 0,1 1-1 0 0,0 0 1 0 0,1 0-1 0 0,0 1 1 0 0,-9 22 0 0 0,16-34-22 0 0,1 1 0 0 0,-1 0 0 0 0,0-1 0 0 0,1 1 0 0 0,-1 0 1 0 0,1-1-1 0 0,0 1 0 0 0,-1 0 0 0 0,1 0 0 0 0,0 0 1 0 0,0-1-1 0 0,0 1 0 0 0,0 0 0 0 0,1 0 0 0 0,-1-1 0 0 0,0 1 1 0 0,1 0-1 0 0,-1-1 0 0 0,1 1 0 0 0,0 2 0 0 0,0-3 8 0 0,0 0 0 0 0,0 0-1 0 0,0 0 1 0 0,1 0 0 0 0,-1 0-1 0 0,0-1 1 0 0,0 1 0 0 0,0 0-1 0 0,1-1 1 0 0,-1 1 0 0 0,0 0-1 0 0,1-1 1 0 0,-1 0 0 0 0,0 1-1 0 0,1-1 1 0 0,-1 0 0 0 0,1 0-1 0 0,-1 1 1 0 0,0-1 0 0 0,1 0-1 0 0,-1 0 1 0 0,1-1 0 0 0,-1 1-1 0 0,1 0 1 0 0,1-1 0 0 0,8-2 76 0 0,1-1 1 0 0,-1-1 0 0 0,0 1 0 0 0,0-2 0 0 0,0 0 0 0 0,-1 0 0 0 0,14-11 0 0 0,1 0 78 0 0,-17 13-32 0 0,8-7 88 0 0,0 1 0 0 0,1 1-1 0 0,19-7 1 0 0,-31 14-212 0 0,0 0 0 0 0,0 1-1 0 0,0 0 1 0 0,0 0 0 0 0,0 0 0 0 0,0 0 0 0 0,0 1-1 0 0,0 0 1 0 0,0 0 0 0 0,0 0 0 0 0,0 1 0 0 0,0 0 0 0 0,0-1-1 0 0,0 2 1 0 0,0-1 0 0 0,8 4 0 0 0,-5-1 16 0 0,-1 1 1 0 0,0-1 0 0 0,0 2-1 0 0,0-1 1 0 0,-1 1 0 0 0,0 0-1 0 0,0 0 1 0 0,0 0 0 0 0,-1 1-1 0 0,0 0 1 0 0,0 0 0 0 0,-1 1-1 0 0,0-1 1 0 0,0 1 0 0 0,0 0-1 0 0,-1 0 1 0 0,-1 0 0 0 0,1 0-1 0 0,-1 1 1 0 0,-1-1 0 0 0,1 1-1 0 0,-2-1 1 0 0,1 1 0 0 0,-1-1-1 0 0,-2 17 1 0 0,-2 0 95 0 0,-1 0-1 0 0,-1-1 1 0 0,-2 0 0 0 0,0 0-1 0 0,-1-1 1 0 0,-17 29 0 0 0,11-25-7 0 0,-1-1 1 0 0,-2 0-1 0 0,0-2 1 0 0,-40 41-1 0 0,46-53-185 0 0,-1-1-1 0 0,0 0 0 0 0,0-1 0 0 0,-1-1 0 0 0,-1 0 1 0 0,1-1-1 0 0,-1 0 0 0 0,-1-2 0 0 0,1 1 1 0 0,-33 7-1 0 0,41-13-227 0 0,0 0 1 0 0,0-1 0 0 0,0 1-1 0 0,-1-2 1 0 0,1 1 0 0 0,0-1 0 0 0,0 0-1 0 0,0 0 1 0 0,-10-3 0 0 0,-3-6-1141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3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0 22663 0 0,'-6'2'1099'0'0,"-1"1"-889"0"0,0 0 1 0 0,0 0-1 0 0,0 1 1 0 0,1 0-1 0 0,-1 0 1 0 0,-8 8-1 0 0,-35 35-21 0 0,41-38 170 0 0,-5 7 261 0 0,0 0-1 0 0,-22 34 0 0 0,-17 42 258 0 0,52-89-871 0 0,-14 27 161 0 0,1 1-1 0 0,2 1 1 0 0,1 0 0 0 0,2 0-1 0 0,1 1 1 0 0,1 0-1 0 0,2 1 1 0 0,-1 41-1 0 0,5-57-85 0 0,1 0-1 0 0,1 0 1 0 0,0 0 0 0 0,2 0-1 0 0,8 34 1 0 0,-9-46-63 0 0,0 0 1 0 0,0-1-1 0 0,0 1 1 0 0,1-1-1 0 0,-1 0 0 0 0,2 0 1 0 0,-1 0-1 0 0,0 0 0 0 0,1 0 1 0 0,0-1-1 0 0,0 0 0 0 0,0 0 1 0 0,0 0-1 0 0,1 0 1 0 0,0 0-1 0 0,0-1 0 0 0,0 0 1 0 0,0 0-1 0 0,0-1 0 0 0,1 1 1 0 0,10 3-1 0 0,-5-4-259 0 0,1-1-1 0 0,-1 1 1 0 0,1-2-1 0 0,-1 1 1 0 0,1-2-1 0 0,-1 1 1 0 0,1-2-1 0 0,-1 0 1 0 0,1 0-1 0 0,-1-1 1 0 0,0 0-1 0 0,0-1 1 0 0,0 0-1 0 0,12-7 1 0 0,-3-1-1145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4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5 241 17047 0 0,'-3'-15'1848'0'0,"3"10"-1192"0"0,-1 0-1 0 0,1 0 0 0 0,0 1 0 0 0,0-1 1 0 0,0 0-1 0 0,1 0 0 0 0,1-7 1 0 0,10-32 3446 0 0,39-91-1690 0 0,-51 136-2411 0 0,0-1-1 0 0,0 0 0 0 0,0 0 0 0 0,0 0 0 0 0,0 0 0 0 0,0 0 0 0 0,0 0 1 0 0,0 0-1 0 0,0 0 0 0 0,0 0 0 0 0,0 0 0 0 0,0 0 0 0 0,0 0 1 0 0,1 1-1 0 0,-1-1 0 0 0,0 0 0 0 0,0 0 0 0 0,0 0 0 0 0,0 0 0 0 0,0 0 1 0 0,0 0-1 0 0,0 0 0 0 0,0 0 0 0 0,0 0 0 0 0,0 0 0 0 0,1 0 1 0 0,-1 0-1 0 0,0 0 0 0 0,0 0 0 0 0,0 0 0 0 0,0 0 0 0 0,0 0 0 0 0,0 0 1 0 0,0 0-1 0 0,0 0 0 0 0,0 0 0 0 0,1 0 0 0 0,-1 0 0 0 0,0 0 0 0 0,0 0 1 0 0,0-1-1 0 0,0 1 0 0 0,0 0 0 0 0,0 0 0 0 0,0 0 0 0 0,0 0 1 0 0,0 0-1 0 0,0 0 0 0 0,0 0 0 0 0,0 0 0 0 0,0 0 0 0 0,0 0 0 0 0,1 0 1 0 0,-1 0-1 0 0,0-1 0 0 0,0 1 0 0 0,0 0 0 0 0,0 0 0 0 0,0 0 1 0 0,0 0-1 0 0,0 0 0 0 0,0 0 0 0 0,0 0 0 0 0,0 0 0 0 0,1 5-12 0 0,2 45-46 0 0,-3-39 44 0 0,0 0 1 0 0,1 0-1 0 0,0 0 1 0 0,1 0 0 0 0,4 13-1 0 0,-3-13 14 0 0,15 37 0 0 0,-16-44 0 0 0,0 0 0 0 0,0 0 0 0 0,0-1 0 0 0,1 1 0 0 0,-1 0 0 0 0,1-1 0 0 0,0 0 0 0 0,7 7 0 0 0,-8-9 8 0 0,0 0 0 0 0,1 0 0 0 0,-1 1 0 0 0,1-2 0 0 0,-1 1-1 0 0,1 0 1 0 0,0 0 0 0 0,-1-1 0 0 0,1 1 0 0 0,0-1 0 0 0,0 0 0 0 0,-1 0 0 0 0,1 0 0 0 0,0 0-1 0 0,-1 0 1 0 0,1-1 0 0 0,0 1 0 0 0,-1-1 0 0 0,1 0 0 0 0,0 0 0 0 0,-1 0 0 0 0,1 0 0 0 0,2-1-1 0 0,3-3 13 0 0,-1 1 0 0 0,1-1-1 0 0,-1 0 1 0 0,0 0-1 0 0,11-12 1 0 0,-11 11-337 0 0,-1-1 0 0 0,0-1 0 0 0,0 1 0 0 0,-1-1 0 0 0,0 0 0 0 0,-1 0 0 0 0,0-1 0 0 0,0 1 0 0 0,0-1 0 0 0,2-11 0 0 0,-1-4-1727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17967 0 0,'15'3'1974'0'0,"-9"1"-1476"0"0,0 0 0 0 0,0 0 0 0 0,0 1 1 0 0,0 0-1 0 0,-1 0 0 0 0,0 0 1 0 0,0 1-1 0 0,0-1 0 0 0,0 1 0 0 0,-1 0 1 0 0,0 1-1 0 0,-1-1 0 0 0,1 1 0 0 0,-1-1 1 0 0,3 11-1 0 0,1 5-67 0 0,-1 0 0 0 0,-1 1 1 0 0,4 38-1 0 0,-7-23-254 0 0,0 0 1 0 0,-3 1 0 0 0,-1-1-1 0 0,-2 0 1 0 0,-12 49 0 0 0,-6 1-65 0 0,-36 92 0 0 0,48-154-373 0 0,-2 0 0 0 0,-27 44 0 0 0,8-21-4990 0 0,20-32 1500 0 0,-9 14-5352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36 903 3680 0 0,'4'6'381'0'0,"4"7"-519"0"0,-6-9 1134 0 0,0 0 0 0 0,1 0-1 0 0,-1-1 1 0 0,1 1-1 0 0,0 0 1 0 0,0-1-1 0 0,1 0 1 0 0,4 4 0 0 0,2 0 191 0 0,-5-4 1153 0 0,-4-7 145 0 0,1-7-804 0 0,1 0-977 0 0,-1 0 0 0 0,-1 0 1 0 0,0-1-1 0 0,0 1 0 0 0,-2-12 1 0 0,-8-58 742 0 0,4 45-914 0 0,-53-304 1427 0 0,51 302-1675 0 0,-4-47 1 0 0,3 22-185 0 0,6 43-32 0 0,0 1 1 0 0,1-25-1 0 0,2 34-44 0 0,-1 0 0 0 0,2 1 1 0 0,0-1-1 0 0,0 1 0 0 0,0-1 0 0 0,6-13 0 0 0,-5 19-25 0 0,-1-1-1 0 0,1 1 1 0 0,0 0 0 0 0,0 0-1 0 0,0 0 1 0 0,0 0-1 0 0,1 1 1 0 0,-1-1 0 0 0,1 1-1 0 0,0 0 1 0 0,0 0-1 0 0,0 0 1 0 0,1 1 0 0 0,-1-1-1 0 0,1 1 1 0 0,-1 0-1 0 0,1 0 1 0 0,0 1 0 0 0,0-1-1 0 0,-1 1 1 0 0,1 0-1 0 0,9 0 1 0 0,-2 0-3 0 0,1 1-1 0 0,-1 0 1 0 0,0 1 0 0 0,1 0-1 0 0,-1 1 1 0 0,0 0-1 0 0,24 8 1 0 0,-28-7-12 0 0,1 1-1 0 0,-1 0 1 0 0,0 0 0 0 0,0 1-1 0 0,-1-1 1 0 0,0 2 0 0 0,0-1 0 0 0,0 1-1 0 0,0 0 1 0 0,9 12 0 0 0,-9-9-118 0 0,0 1 0 0 0,0 1 1 0 0,-1-1-1 0 0,-1 1 0 0 0,0 0 1 0 0,0 0-1 0 0,4 16 0 0 0,-5-11-442 0 0,0 0 1 0 0,-2 0-1 0 0,0 0 0 0 0,-1 1 0 0 0,0-1 0 0 0,-1 1 0 0 0,-1-1 1 0 0,-1 0-1 0 0,0 0 0 0 0,-1 0 0 0 0,-10 31 0 0 0,-1-9-1213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5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51 151 8288 0 0,'-16'5'763'0'0,"12"-4"-661"0"0,0 0 0 0 0,1 0-1 0 0,-1 0 1 0 0,1-1-1 0 0,-13 1 9748 0 0,26-3-2756 0 0,0-1-8621 0 0,8-4 1961 0 0,16-7 270 0 0,40-10-1 0 0,24-3-567 0 0,48-11-2467 0 0,-27 4-3337 0 0,-114 32 5218 0 0,21-7-6435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6.1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0 14600 0 0,'-4'0'141'0'0,"0"1"0"0"0,0-1 0 0 0,0 0 0 0 0,0 1 0 0 0,1 0 0 0 0,-1 0 0 0 0,0 0 0 0 0,0 0 0 0 0,1 1 0 0 0,-1 0 1 0 0,1-1-1 0 0,-1 1 0 0 0,1 0 0 0 0,0 1 0 0 0,-5 3 0 0 0,-1 2 698 0 0,0 0 0 0 0,1 0 0 0 0,0 0-1 0 0,-7 11 1 0 0,7-9-469 0 0,1 1 0 0 0,1 0 0 0 0,-7 15-1 0 0,11-24-316 0 0,1 1-1 0 0,0 0 1 0 0,0 0-1 0 0,0 0 1 0 0,0 0-1 0 0,0 0 1 0 0,1 0-1 0 0,-1 0 1 0 0,1 1-1 0 0,0-1 1 0 0,0 0-1 0 0,0 0 0 0 0,1 0 1 0 0,-1 0-1 0 0,1 0 1 0 0,-1 0-1 0 0,1 0 1 0 0,2 6-1 0 0,-2-8-60 0 0,0 0-1 0 0,0 0 0 0 0,0 0 1 0 0,0 0-1 0 0,0 0 0 0 0,0-1 1 0 0,0 1-1 0 0,0 0 0 0 0,0 0 1 0 0,0-1-1 0 0,0 1 0 0 0,0-1 1 0 0,1 1-1 0 0,-1-1 0 0 0,0 0 1 0 0,0 1-1 0 0,1-1 0 0 0,-1 0 1 0 0,0 0-1 0 0,0 0 0 0 0,1 0 1 0 0,-1 0-1 0 0,0 0 1 0 0,1 0-1 0 0,-1 0 0 0 0,0-1 1 0 0,0 1-1 0 0,1 0 0 0 0,1-2 1 0 0,5 0-87 0 0,-1-1 0 0 0,1 0 0 0 0,8-6 0 0 0,-16 9 94 0 0,155-91-3592 0 0,-110 64 3292 0 0,-36 22 360 0 0,0 0 0 0 0,0 1 0 0 0,1 0 0 0 0,0 0 0 0 0,-1 1 0 0 0,1 1 0 0 0,14-3 0 0 0,-23 5 48 0 0,1 0 0 0 0,0 0 0 0 0,0 0 0 0 0,0 1 0 0 0,0-1 1 0 0,0 0-1 0 0,-1 1 0 0 0,1-1 0 0 0,0 1 0 0 0,0-1 0 0 0,0 1 1 0 0,-1 0-1 0 0,1 0 0 0 0,-1 0 0 0 0,1 0 0 0 0,0 0 0 0 0,-1 0 0 0 0,0 0 1 0 0,1 1-1 0 0,-1-1 0 0 0,0 1 0 0 0,0-1 0 0 0,1 1 0 0 0,0 1 0 0 0,0 0 104 0 0,-1 0-1 0 0,1 1 1 0 0,-1-1-1 0 0,1 0 1 0 0,-1 0-1 0 0,0 1 1 0 0,-1-1-1 0 0,1 0 0 0 0,0 1 1 0 0,-1-1-1 0 0,0 1 1 0 0,0 5-1 0 0,-4 33 1433 0 0,-3 0 0 0 0,-18 68 0 0 0,22-104-1603 0 0,3-5 707 0 0,3-4 166 0 0,21-37-1401 0 0,-17 27 18 0 0,1 0 0 0 0,0 0 0 0 0,15-16 0 0 0,22-14-1389 0 0,-19 21 65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47 5064 0 0,'-7'-13'544'0'0,"5"11"-103"0"0,0-1 0 0 0,0 1 0 0 0,-1 0 0 0 0,1 0 0 0 0,-1 0 0 0 0,0 0 0 0 0,1 0 0 0 0,-1 0 0 0 0,0 1 0 0 0,0-1 0 0 0,0 1 1 0 0,0 0-1 0 0,-1 0 0 0 0,1 0 0 0 0,-4 0 0 0 0,-8-2 2403 0 0,0 1 0 0 0,-15 0 0 0 0,23 2-2612 0 0,-9 0 299 0 0,0 1 0 0 0,0 1 0 0 0,0 1 0 0 0,1 0 0 0 0,-1 0 0 0 0,0 2 0 0 0,1 0 0 0 0,0 1 0 0 0,1 0 0 0 0,-16 9 0 0 0,26-12-422 0 0,0 0 1 0 0,0-1 0 0 0,0 2-1 0 0,0-1 1 0 0,0 0-1 0 0,-5 8 1 0 0,8-11-102 0 0,1 1 1 0 0,-1-1-1 0 0,1 1 1 0 0,-1 0-1 0 0,1 0 1 0 0,0-1-1 0 0,-1 1 1 0 0,1 0-1 0 0,0 0 0 0 0,-1-1 1 0 0,1 1-1 0 0,0 0 1 0 0,0 0-1 0 0,0 0 1 0 0,0 0-1 0 0,0-1 0 0 0,0 1 1 0 0,0 0-1 0 0,0 1 1 0 0,1-1-6 0 0,-1 0 1 0 0,1 0 0 0 0,0 0 0 0 0,-1-1-1 0 0,1 1 1 0 0,0 0 0 0 0,0 0-1 0 0,-1-1 1 0 0,1 1 0 0 0,0 0-1 0 0,0-1 1 0 0,0 1 0 0 0,0-1-1 0 0,0 1 1 0 0,0-1 0 0 0,0 0-1 0 0,0 1 1 0 0,0-1 0 0 0,0 0-1 0 0,1 0 1 0 0,101 18-597 0 0,-33-7 653 0 0,-66-11 71 0 0,0 1 0 0 0,0 0 0 0 0,-1 0 0 0 0,1 0 0 0 0,0 1 0 0 0,-1-1 0 0 0,1 1 0 0 0,5 3 0 0 0,-8-4-108 0 0,0 0-1 0 0,0 0 0 0 0,0 0 0 0 0,-1 0 0 0 0,1 0 1 0 0,0 0-1 0 0,0 0 0 0 0,-1 0 0 0 0,1 0 1 0 0,-1 0-1 0 0,1 0 0 0 0,-1 0 0 0 0,0 0 1 0 0,1 1-1 0 0,-1-1 0 0 0,0 0 0 0 0,0 0 1 0 0,0 0-1 0 0,1 1 0 0 0,-2-1 0 0 0,1 0 0 0 0,0 0 1 0 0,0 1-1 0 0,0-1 0 0 0,0 0 0 0 0,-1 0 1 0 0,1 0-1 0 0,0 0 0 0 0,-1 1 0 0 0,1-1 1 0 0,-1 0-1 0 0,-1 1 0 0 0,-1 4-33 0 0,0-1 0 0 0,-1 0 0 0 0,0-1 0 0 0,0 1 0 0 0,0-1 0 0 0,0 0 0 0 0,-1 0 0 0 0,-6 5 0 0 0,-7 3-113 0 0,-20 10 0 0 0,13-8-412 0 0,-50 17 0 0 0,57-23-535 0 0,-2 1-3699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6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19087 0 0,'-14'0'2039'0'0,"-3"1"-1322"0"0,1 0 1 0 0,0 0-1 0 0,0 2 0 0 0,-1 0 1 0 0,1 1-1 0 0,1 0 0 0 0,-1 2 1 0 0,1 0-1 0 0,-25 12 0 0 0,37-15-556 0 0,-1-1-1 0 0,1 0 0 0 0,-1 1 1 0 0,1 0-1 0 0,0-1 1 0 0,0 1-1 0 0,0 1 1 0 0,-4 4-1 0 0,7-8 72 0 0,14 0-128 0 0,11-8-175 0 0,45-19 1 0 0,-36 12-1036 0 0,-20 10 192 0 0,8-4-2258 0 0,-8 4-2612 0 0,-2 2-2402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7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1 196 6448 0 0,'0'0'585'0'0,"8"-4"-130"0"0,14-14 6780 0 0,1-1-3389 0 0,-14 10-3175 0 0,1 1-1 0 0,0 0 1 0 0,1 0-1 0 0,-1 1 1 0 0,2 0 0 0 0,22-10-1 0 0,-28 15 110 0 0,2-1-35 0 0,-2 0 4082 0 0,2 21-4651 0 0,-8 10-180 0 0,0-24 15 0 0,-1 1 1 0 0,1 0-1 0 0,0-1 1 0 0,1 8-1 0 0,0 1 11 0 0,-1-12 199 0 0,8-7 52 0 0,17-25-76 0 0,1 2 0 0 0,61-52 0 0 0,-83 78-197 0 0,0 0 0 0 0,0 0 0 0 0,0 0 0 0 0,0 1 0 0 0,1-1 0 0 0,-1 1 0 0 0,1 0 0 0 0,0 1 0 0 0,5-2 0 0 0,-10 3-2 0 0,1 0 0 0 0,0 0 0 0 0,0 0 0 0 0,0 0-1 0 0,-1 0 1 0 0,1 0 0 0 0,0 1 0 0 0,0-1 0 0 0,-1 0 0 0 0,1 1 0 0 0,0-1-1 0 0,-1 0 1 0 0,1 1 0 0 0,0-1 0 0 0,-1 1 0 0 0,1-1 0 0 0,-1 1 0 0 0,1-1-1 0 0,0 1 1 0 0,-1 0 0 0 0,0-1 0 0 0,1 1 0 0 0,-1 0 0 0 0,1-1 0 0 0,-1 1-1 0 0,0 0 1 0 0,1-1 0 0 0,-1 1 0 0 0,0 0 0 0 0,1 1 0 0 0,0 1-9 0 0,-1-1 0 0 0,1 1 1 0 0,0-1-1 0 0,-1 1 0 0 0,0 0 1 0 0,1-1-1 0 0,-1 1 0 0 0,0 3 0 0 0,1 24-71 0 0,0-11 47 0 0,-1-16 35 0 0,1-1 0 0 0,-1 0 0 0 0,0 0 0 0 0,1 0 0 0 0,-1 0 0 0 0,1 0 0 0 0,0 0 0 0 0,0 0 0 0 0,0 0 0 0 0,0 0 0 0 0,0 0 0 0 0,0 0 0 0 0,0 0 0 0 0,0 0 0 0 0,1-1 0 0 0,-1 1 0 0 0,1-1 0 0 0,-1 1 0 0 0,1-1 0 0 0,0 1 0 0 0,0-1 0 0 0,0 0 0 0 0,-1 0 0 0 0,1 0 0 0 0,0 0 0 0 0,0 0 0 0 0,0 0 0 0 0,0-1 0 0 0,5 2 0 0 0,18 2 0 0 0,0-2 0 0 0,44 1 0 0 0,-54-4 0 0 0,1-1 0 0 0,-1 0 0 0 0,0-1 0 0 0,0 0 0 0 0,26-10 0 0 0,-17 4 0 0 0,-13 6 0 0 0,0-2 0 0 0,0 1 0 0 0,-1-1 0 0 0,1 0 0 0 0,-1-1 0 0 0,0-1 0 0 0,10-8 0 0 0,-19 15 4 0 0,0-1 0 0 0,-1 1 1 0 0,1-1-1 0 0,0 1 0 0 0,0-1 0 0 0,-1 0 0 0 0,1 0 0 0 0,-1 1 0 0 0,1-1 1 0 0,-1 0-1 0 0,1 0 0 0 0,-1 0 0 0 0,1 1 0 0 0,-1-1 0 0 0,0 0 1 0 0,1 0-1 0 0,-1 0 0 0 0,0 0 0 0 0,0 0 0 0 0,1 0 0 0 0,-1 0 0 0 0,0 0 1 0 0,0 0-1 0 0,0 0 0 0 0,0 0 0 0 0,-1 0 0 0 0,1 0 0 0 0,0 1 1 0 0,0-1-1 0 0,0 0 0 0 0,-1 0 0 0 0,1 0 0 0 0,0 0 0 0 0,-1 0 0 0 0,1 0 1 0 0,-1 1-1 0 0,1-1 0 0 0,-1 0 0 0 0,0 0 0 0 0,0 0 0 0 0,0 0 9 0 0,-1 0-1 0 0,0 0 0 0 0,1 0 0 0 0,-1 0 0 0 0,1 0 1 0 0,-1 0-1 0 0,0 1 0 0 0,0-1 0 0 0,1 1 0 0 0,-1-1 1 0 0,0 1-1 0 0,0 0 0 0 0,0 0 0 0 0,0 0 0 0 0,1 0 1 0 0,-1 0-1 0 0,0 0 0 0 0,0 0 0 0 0,0 0 0 0 0,0 1 1 0 0,-2 0-1 0 0,-7 3 59 0 0,-1 0 1 0 0,1 1 0 0 0,0 0 0 0 0,1 1-1 0 0,-1 0 1 0 0,1 1 0 0 0,-16 13-1 0 0,21-15-39 0 0,0 0 0 0 0,0 0-1 0 0,1 1 1 0 0,0 0 0 0 0,0 0 0 0 0,0 0-1 0 0,0 0 1 0 0,1 0 0 0 0,0 1-1 0 0,1 0 1 0 0,-1-1 0 0 0,1 1 0 0 0,0 0-1 0 0,0 10 1 0 0,0-8-92 0 0,2-1-1 0 0,-1 1 1 0 0,2-1 0 0 0,-1 1 0 0 0,1-1-1 0 0,0 0 1 0 0,0 1 0 0 0,1-1 0 0 0,3 9-1 0 0,-2-12-140 0 0,-1 1 0 0 0,1-1-1 0 0,0 0 1 0 0,0 0 0 0 0,0 0-1 0 0,1 0 1 0 0,-1 0 0 0 0,1-1-1 0 0,0 0 1 0 0,1 1 0 0 0,-1-2-1 0 0,1 1 1 0 0,9 6 0 0 0,4 0-6916 0 0,0 2-2192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40 189 10080 0 0,'7'-23'1965'0'0,"-7"18"-1159"0"0,1 1 1 0 0,0 0 0 0 0,1-1-1 0 0,-1 1 1 0 0,5-7 0 0 0,-1 3-200 0 0,1 0 0 0 0,0 0 0 0 0,1 0 0 0 0,0 1 0 0 0,0 0 0 0 0,15-10 0 0 0,-8 6-309 0 0,0 2 1 0 0,1 0-1 0 0,18-8 0 0 0,-22 13-248 0 0,0-1 0 0 0,0 2 0 0 0,0 0 0 0 0,1 0 0 0 0,-1 1-1 0 0,1 1 1 0 0,-1 0 0 0 0,1 0 0 0 0,0 1 0 0 0,-1 0 0 0 0,1 1-1 0 0,20 5 1 0 0,-26-5-45 0 0,1 1 1 0 0,-1 0-1 0 0,0 0 0 0 0,1 1 0 0 0,-1 0 1 0 0,0 0-1 0 0,-1 0 0 0 0,1 1 0 0 0,-1 0 0 0 0,1 0 1 0 0,-1 0-1 0 0,0 1 0 0 0,-1 0 0 0 0,1-1 1 0 0,-1 2-1 0 0,0-1 0 0 0,0 0 0 0 0,-1 1 0 0 0,1 0 1 0 0,-1 0-1 0 0,-1 0 0 0 0,1 0 0 0 0,2 11 1 0 0,-1 1 47 0 0,-1 0 0 0 0,-1 1 1 0 0,-1-1-1 0 0,0 1 1 0 0,-2-1-1 0 0,0 1 0 0 0,-1-1 1 0 0,0 1-1 0 0,-2-1 0 0 0,-6 19 1 0 0,0-5 186 0 0,-2 0 0 0 0,-1 0-1 0 0,-1-2 1 0 0,-31 48 0 0 0,30-55 30 0 0,-1-1 1 0 0,-2 0-1 0 0,0-1 0 0 0,-34 29 0 0 0,39-39-113 0 0,0 0 0 0 0,0-2 0 0 0,-1 1 0 0 0,-1-2-1 0 0,0 0 1 0 0,0-1 0 0 0,0 0 0 0 0,-31 8 0 0 0,40-14-141 0 0,-1 0 1 0 0,1 0-1 0 0,0 0 1 0 0,0-1-1 0 0,0 0 1 0 0,0-1-1 0 0,-11-1 1 0 0,15 2-24 0 0,0 0 0 0 0,0-1 0 0 0,0 1 0 0 0,1-1-1 0 0,-1 1 1 0 0,0-1 0 0 0,0 0 0 0 0,1 0 0 0 0,-1 0 0 0 0,1 0 0 0 0,-1 0 0 0 0,1 0 0 0 0,-1 0 0 0 0,1 0 0 0 0,-1-1 0 0 0,1 1 0 0 0,0-1 0 0 0,0 1 0 0 0,0-1-1 0 0,0 1 1 0 0,0-1 0 0 0,0 1 0 0 0,0-1 0 0 0,1 0 0 0 0,-1 0 0 0 0,0 1 0 0 0,1-1 0 0 0,0 0 0 0 0,-1-3 0 0 0,1 1-165 0 0,0-1 0 0 0,0 0 1 0 0,1 0-1 0 0,-1 0 0 0 0,1 0 0 0 0,0 0 0 0 0,1 1 1 0 0,-1-1-1 0 0,1 0 0 0 0,3-5 0 0 0,2-3-1742 0 0,19-25 0 0 0,-23 33 1484 0 0,12-15-1353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7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15 604 6448 0 0,'0'0'498'0'0,"-15"28"18217"0"0,27-38-17182 0 0,-6 0-1278 0 0,-1 1 0 0 0,1-1 1 0 0,-2 0-1 0 0,0-1 0 0 0,4-10 0 0 0,4-11 43 0 0,61-186 937 0 0,-14-6-462 0 0,-42 161-597 0 0,-28 86-307 0 0,0 31 9 0 0,-6 80-1 0 0,16-112 106 0 0,1 0 0 0 0,1-1 1 0 0,0 1-1 0 0,2-1 0 0 0,1 1 0 0 0,11 37 1 0 0,-10-44 10 0 0,1 0 0 0 0,14 28 0 0 0,-17-39 11 0 0,-1-1 0 0 0,1 1 0 0 0,-1 0 1 0 0,1-1-1 0 0,0 1 0 0 0,0-1 0 0 0,1 0 0 0 0,-1 0 1 0 0,1 0-1 0 0,0 0 0 0 0,-1-1 0 0 0,1 1 0 0 0,0-1 1 0 0,0 0-1 0 0,5 1 0 0 0,-7-2 4 0 0,1-1 0 0 0,-1 0 0 0 0,1 0 0 0 0,-1 0 0 0 0,1 0 0 0 0,-1-1 0 0 0,0 1 0 0 0,1 0 0 0 0,-1-1-1 0 0,0 0 1 0 0,1 0 0 0 0,-1 0 0 0 0,0 0 0 0 0,0 0 0 0 0,1 0 0 0 0,-1 0 0 0 0,0 0 0 0 0,0-1 0 0 0,-1 0 0 0 0,1 1 0 0 0,0-1 0 0 0,2-3 0 0 0,5-5 62 0 0,0 0 0 0 0,12-20 1 0 0,-17 24-48 0 0,9-16 52 0 0,-1 0 0 0 0,0 0 0 0 0,-2-1-1 0 0,-1-1 1 0 0,8-30 0 0 0,-6 10-2 0 0,9-91 0 0 0,-17 81-300 0 0,-4 49 10 0 0,1 1-1 0 0,0 0 1 0 0,-1 0 0 0 0,1-1 0 0 0,-1 1 0 0 0,0 0 0 0 0,-1 0 0 0 0,1 0 0 0 0,-1 0 0 0 0,-3-6 0 0 0,5 9 121 0 0,0 1-1 0 0,-1 0 1 0 0,1-1-1 0 0,0 1 1 0 0,0 0-1 0 0,-1-1 1 0 0,1 1-1 0 0,0 0 1 0 0,0-1-1 0 0,-1 1 1 0 0,1 0-1 0 0,0-1 1 0 0,-1 1-1 0 0,1 0 1 0 0,0 0-1 0 0,-1-1 1 0 0,1 1-1 0 0,0 0 0 0 0,-1 0 1 0 0,1 0-1 0 0,-1 0 1 0 0,1 0-1 0 0,-1-1 1 0 0,1 1-1 0 0,0 0 1 0 0,-1 0-1 0 0,1 0 1 0 0,-1 0-1 0 0,1 0 1 0 0,0 0-1 0 0,-1 0 1 0 0,1 0-1 0 0,-1 1 1 0 0,1-1-1 0 0,-1 0 1 0 0,1 0-1 0 0,0 0 1 0 0,-1 0-1 0 0,1 0 1 0 0,-1 1-1 0 0,1-1 1 0 0,0 0-1 0 0,-1 0 1 0 0,1 1-1 0 0,0-1 1 0 0,0 0-1 0 0,-1 1 1 0 0,1-1-1 0 0,-8 7-1960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38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180 124 21623 0 0,'0'0'496'0'0,"-1"-16"1364"0"0,0 13-1769 0 0,-1 1 1 0 0,1 0-1 0 0,-1 0 0 0 0,0 0 0 0 0,0 0 1 0 0,0 0-1 0 0,0 1 0 0 0,0-1 0 0 0,0 1 1 0 0,-1-1-1 0 0,1 1 0 0 0,0 0 0 0 0,-1-1 0 0 0,1 1 1 0 0,-1 1-1 0 0,1-1 0 0 0,-1 0 0 0 0,0 0 1 0 0,1 1-1 0 0,-1 0 0 0 0,0 0 0 0 0,1-1 0 0 0,-4 2 1 0 0,1-1 6 0 0,1 0 1 0 0,0 0-1 0 0,0 1 1 0 0,0-1 0 0 0,-1 1-1 0 0,1 0 1 0 0,0 1-1 0 0,0-1 1 0 0,0 1-1 0 0,0-1 1 0 0,1 1-1 0 0,-1 0 1 0 0,0 1 0 0 0,-5 3-1 0 0,4 0 4 0 0,-1 0-1 0 0,1 1 1 0 0,0-1-1 0 0,1 1 1 0 0,-1 0-1 0 0,1 0 1 0 0,0 0-1 0 0,1 1 1 0 0,-4 11 0 0 0,5-13 8 0 0,1 0 1 0 0,-1 0 0 0 0,1 0 0 0 0,1 0 0 0 0,-1 1 0 0 0,1-1 0 0 0,0 0 0 0 0,0 0 0 0 0,1 1 0 0 0,-1-1 0 0 0,2 0-1 0 0,2 12 1 0 0,-3-16-94 0 0,0-1-1 0 0,0 1 1 0 0,-1 0-1 0 0,1 0 1 0 0,0-1-1 0 0,1 1 1 0 0,-1-1-1 0 0,0 1 1 0 0,0-1-1 0 0,1 1 1 0 0,-1-1-1 0 0,1 0 1 0 0,-1 1-1 0 0,1-1 0 0 0,-1 0 1 0 0,1 0-1 0 0,0 0 1 0 0,1 0-1 0 0,0 0 16 0 0,0 0 0 0 0,0 0 0 0 0,0-1-1 0 0,0 0 1 0 0,0 1 0 0 0,0-1-1 0 0,0 0 1 0 0,0 0 0 0 0,0-1-1 0 0,5 0 1 0 0,0-1 50 0 0,-1 0 0 0 0,0-1 0 0 0,0 0 0 0 0,0 0 0 0 0,0-1 0 0 0,0 1 0 0 0,-1-1 0 0 0,10-8 0 0 0,-7 4 22 0 0,-1 0 0 0 0,0 0 0 0 0,0-1 0 0 0,-1 0 0 0 0,0 0 0 0 0,0 0 0 0 0,-1-1 0 0 0,6-13 0 0 0,-10 17-157 0 0,0 0-1 0 0,0 0 0 0 0,0 0 0 0 0,0 0 0 0 0,-1-1 1 0 0,0 1-1 0 0,0 0 0 0 0,-1-1 0 0 0,0 1 0 0 0,0-1 1 0 0,-1 1-1 0 0,1 0 0 0 0,-1-1 0 0 0,-1 1 0 0 0,1 0 1 0 0,-4-8-1 0 0,3 10-234 0 0,0 0 0 0 0,0 1 0 0 0,-1-1 0 0 0,0 0 0 0 0,0 1 0 0 0,0 0 0 0 0,0 0 0 0 0,0 0 0 0 0,0 0 0 0 0,-1 0 0 0 0,0 0 0 0 0,1 1 0 0 0,-1 0 0 0 0,0 0 0 0 0,-6-2 0 0 0,-7-4-1207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8:4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0 12784 0 0,'0'0'586'0'0,"0"17"212"0"0,-8 158 324 0 0,-1 61 1187 0 0,-21 524 142 0 0,29-746-2436 0 0,-27 231 1085 0 0,18-196 227 0 0,-17 58 0 0 0,24-99-1091 0 0,0 0 0 0 0,0 1-1 0 0,0-1 1 0 0,-1-1 0 0 0,-1 1-1 0 0,1 0 1 0 0,-8 8 0 0 0,11-14-180 0 0,-1-1 0 0 0,1 1 0 0 0,0-1 0 0 0,-1 1 0 0 0,1-1 0 0 0,-1 0-1 0 0,1 0 1 0 0,-1 1 0 0 0,1-1 0 0 0,-1 0 0 0 0,0 0 0 0 0,0-1 0 0 0,1 1 0 0 0,-1 0 0 0 0,0-1 0 0 0,0 1 0 0 0,0-1 0 0 0,0 1 0 0 0,0-1 0 0 0,0 0 0 0 0,0 0 0 0 0,0 0 0 0 0,0 0 0 0 0,0 0 0 0 0,0-1 0 0 0,0 1 0 0 0,0 0 0 0 0,1-1 0 0 0,-1 1 0 0 0,0-1-1 0 0,0 0 1 0 0,0 0 0 0 0,1 0 0 0 0,-1 0 0 0 0,0 0 0 0 0,1 0 0 0 0,-1 0 0 0 0,-1-2 0 0 0,-3-2 53 0 0,1-1-1 0 0,0 1 0 0 0,0-1 1 0 0,0-1-1 0 0,1 1 1 0 0,0 0-1 0 0,-3-9 1 0 0,-22-51 190 0 0,28 62-282 0 0,-25-67 83 0 0,-21-86 0 0 0,46 150-87 0 0,-1-1 1 0 0,1 0-1 0 0,0-12 0 0 0,1 20-12 0 0,0 0-1 0 0,-1 0 0 0 0,1 0 0 0 0,0 0 1 0 0,0 0-1 0 0,0-1 0 0 0,0 1 0 0 0,0 0 1 0 0,0 0-1 0 0,0 0 0 0 0,0 0 0 0 0,0 0 0 0 0,0-1 1 0 0,0 1-1 0 0,0 0 0 0 0,0 0 0 0 0,0 0 1 0 0,0 0-1 0 0,0 0 0 0 0,0-1 0 0 0,0 1 1 0 0,0 0-1 0 0,0 0 0 0 0,0 0 0 0 0,0 0 1 0 0,0 0-1 0 0,0-1 0 0 0,0 1 0 0 0,0 0 0 0 0,0 0 1 0 0,1 0-1 0 0,-1 0 0 0 0,0 0 0 0 0,0 0 1 0 0,0 0-1 0 0,0-1 0 0 0,0 1 0 0 0,0 0 1 0 0,0 0-1 0 0,0 0 0 0 0,1 0 0 0 0,-1 0 1 0 0,0 0-1 0 0,0 0 0 0 0,0 0 0 0 0,0 0 0 0 0,0 0 1 0 0,1 0-1 0 0,-1 0 0 0 0,3 4-2 0 0,-3-4 3 0 0,8 13-16 0 0,-2 0 0 0 0,0 1-1 0 0,0-1 1 0 0,4 20 0 0 0,2 3 19 0 0,-1-3 23 0 0,8 49 0 0 0,5 17 299 0 0,-22-93-344 0 0,0 0-1 0 0,0 0 0 0 0,1 0 1 0 0,0 0-1 0 0,0-1 1 0 0,0 1-1 0 0,1-1 1 0 0,0 0-1 0 0,5 6 1 0 0,-7-9 33 0 0,0 0 0 0 0,0-1 1 0 0,0 1-1 0 0,1-1 0 0 0,-1 1 1 0 0,0-1-1 0 0,0 0 0 0 0,1 0 1 0 0,-1 0-1 0 0,1 0 0 0 0,-1-1 1 0 0,1 1-1 0 0,-1 0 0 0 0,1-1 1 0 0,0 0-1 0 0,-1 0 0 0 0,1 0 1 0 0,-1 0-1 0 0,1 0 0 0 0,0 0 1 0 0,-1 0-1 0 0,1-1 0 0 0,-1 0 1 0 0,1 1-1 0 0,2-2 0 0 0,1-1 48 0 0,-1 1 0 0 0,1-1 0 0 0,-1 0 0 0 0,0-1 0 0 0,0 0 0 0 0,0 1 0 0 0,0-1 0 0 0,7-8 0 0 0,2-5 137 0 0,14-20-1 0 0,-12 14-67 0 0,66-102 161 0 0,-22 33-480 0 0,-7 3-2926 0 0,-37 60-2793 0 0,4-6-3567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9:09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148 138 14832 0 0,'-8'0'334'0'0,"0"1"0"0"0,1 0-1 0 0,-1 0 1 0 0,-12 5 0 0 0,13-4-81 0 0,1 0-1 0 0,0-1 1 0 0,-1 1-1 0 0,0-1 1 0 0,1-1-1 0 0,-1 1 0 0 0,-8-1 1 0 0,11-1 310 0 0,1 1 0 0 0,-1-1 0 0 0,0 0 0 0 0,1 0 1 0 0,-6-2-1 0 0,9 3-485 0 0,-1 0 0 0 0,1 0 0 0 0,-1 0 0 0 0,1-1 0 0 0,-1 1 0 0 0,1 0 0 0 0,-1-1 0 0 0,1 1 0 0 0,-1 0 0 0 0,1-1 0 0 0,0 1 0 0 0,-1-1 0 0 0,1 1 0 0 0,0 0 0 0 0,-1-1 0 0 0,1 1 0 0 0,0-1 0 0 0,-1 1 0 0 0,1-1 0 0 0,0 1 0 0 0,0-1 0 0 0,0 1 0 0 0,-1-1-1 0 0,1 0 1 0 0,0 1 0 0 0,0-1 0 0 0,0 1 0 0 0,0-1 0 0 0,0 1 0 0 0,0-1 0 0 0,0 0 0 0 0,0 1 0 0 0,0-1 0 0 0,0 1 0 0 0,1-1 0 0 0,-1 1 0 0 0,0-1 0 0 0,0 1 0 0 0,0-1 0 0 0,1 1 0 0 0,-1-1 0 0 0,0 1 0 0 0,1-1 0 0 0,-1 1 0 0 0,1-1 0 0 0,3-3 197 0 0,1 0 0 0 0,0 0-1 0 0,0 0 1 0 0,0 1 0 0 0,9-5-1 0 0,19-9 49 0 0,2 1 0 0 0,0 3 0 0 0,0 0-1 0 0,1 3 1 0 0,1 0 0 0 0,-1 3 0 0 0,2 1 0 0 0,47-2-1 0 0,2 8-307 0 0,-37 1-15 0 0,-13 3 22 0 0,-31-3-355 0 0,0 0 1 0 0,0-1-1 0 0,0 1 1 0 0,0-1 0 0 0,1 0-1 0 0,-1 0 1 0 0,0-1 0 0 0,0 0-1 0 0,0 0 1 0 0,7-3 0 0 0,-9 3-1150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9:10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425 2 18431 0 0,'-6'0'186'0'0,"0"-1"-1"0"0,0 1 0 0 0,0-1 0 0 0,1 2 0 0 0,-1-1 0 0 0,0 1 0 0 0,0 0 0 0 0,0 0 0 0 0,1 0 0 0 0,-1 1 1 0 0,0 0-1 0 0,1 0 0 0 0,0 1 0 0 0,-1-1 0 0 0,1 1 0 0 0,0 0 0 0 0,-6 5 0 0 0,-10 8 545 0 0,1 1 0 0 0,-27 29 0 0 0,45-45-692 0 0,-152 172 2468 0 0,144-162-2382 0 0,1 1 0 0 0,1 0 0 0 0,0 0 1 0 0,1 1-1 0 0,0-1 0 0 0,1 2 1 0 0,0-1-1 0 0,-4 18 0 0 0,10-30-122 0 0,-1 1 1 0 0,1 0-1 0 0,-1-1 0 0 0,1 1 1 0 0,0 0-1 0 0,0-1 0 0 0,0 1 0 0 0,0 0 1 0 0,0 0-1 0 0,0-1 0 0 0,0 1 1 0 0,0 0-1 0 0,1-1 0 0 0,-1 1 0 0 0,1 0 1 0 0,0-1-1 0 0,-1 1 0 0 0,1-1 1 0 0,0 1-1 0 0,1 2 0 0 0,0-2 6 0 0,0 0 0 0 0,0-1 0 0 0,0 1 0 0 0,0 0 0 0 0,0-1 0 0 0,1 0 0 0 0,-1 1 0 0 0,0-1 0 0 0,1 0 0 0 0,-1 0 0 0 0,0-1 0 0 0,5 2 0 0 0,3 0 10 0 0,0-1 1 0 0,0 0-1 0 0,0 0 1 0 0,0-1-1 0 0,0-1 1 0 0,11-1-1 0 0,46-9-186 0 0,43-4-2497 0 0,-65 12 1201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0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110 708 9328 0 0,'0'0'6632'0'0,"2"-1"-6243"0"0,0 0 1 0 0,0-1 0 0 0,-1 1-1 0 0,1-1 1 0 0,0 1 0 0 0,1-4-1 0 0,-2 3-142 0 0,-1-1-1 0 0,0 0 0 0 0,0 1 0 0 0,-1-1 0 0 0,1 0 0 0 0,0 1 1 0 0,-1-1-1 0 0,1 1 0 0 0,-1-1 0 0 0,0 1 0 0 0,0-1 0 0 0,-2-3 1 0 0,-19-32 1346 0 0,14 26-1139 0 0,3 0-186 0 0,0 1 0 0 0,1-1 0 0 0,0 1 0 0 0,1-1 0 0 0,-3-17-1 0 0,-5-19-266 0 0,-3-4 56 0 0,3 0 0 0 0,2-1 0 0 0,-5-100 0 0 0,14 136-10 0 0,0 0 1 0 0,3-21-1 0 0,-2 32-36 0 0,0 0 0 0 0,0 0-1 0 0,1 0 1 0 0,-1 1 0 0 0,1-1 0 0 0,1 0-1 0 0,-1 1 1 0 0,1 0 0 0 0,7-10 0 0 0,-8 12-22 0 0,0 1 1 0 0,1 0 0 0 0,-1 0 0 0 0,1 0-1 0 0,-1 0 1 0 0,1 1 0 0 0,0-1 0 0 0,0 1 0 0 0,0-1-1 0 0,0 1 1 0 0,0 0 0 0 0,0 0 0 0 0,0 1-1 0 0,0-1 1 0 0,0 1 0 0 0,0-1 0 0 0,0 1 0 0 0,1 0-1 0 0,-1 0 1 0 0,4 1 0 0 0,1-1-15 0 0,1 2 0 0 0,0-1 0 0 0,-1 1 0 0 0,1 1 0 0 0,-1 0 0 0 0,10 4 0 0 0,-6-1-28 0 0,0 0 0 0 0,0 1 0 0 0,-1 0-1 0 0,0 0 1 0 0,-1 2 0 0 0,0-1 0 0 0,0 1-1 0 0,-1 1 1 0 0,0 0 0 0 0,0 0 0 0 0,-1 0-1 0 0,-1 1 1 0 0,0 1 0 0 0,8 16 0 0 0,-11-20-266 0 0,-1-1 1 0 0,0 1 0 0 0,-1 0 0 0 0,1 0-1 0 0,-2 0 1 0 0,1 1 0 0 0,-1-1 0 0 0,0 0-1 0 0,-1 15 1 0 0,-5-3-1269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1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8288 0 0,'0'0'888'0'0,"6"2"-888"0"0,-1-2 1664 0 0,4 2 312 0 0,2-2 56 0 0,4 0 15 0 0,-4 0-1311 0 0,3 0-256 0 0,2 0-48 0 0,4 0-16 0 0,3-2-264 0 0,0 0-56 0 0,5-3-16 0 0,0-1-5215 0 0,-3-1-1041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 5064 0 0,'-3'7'528'0'0,"-18"37"1602"0"0,4-12 3108 0 0,-12 38 0 0 0,5 3-3794 0 0,4 1 1 0 0,3 1-1 0 0,-15 144 0 0 0,31-202-1361 0 0,1 0 0 0 0,0-1 0 0 0,1 1 0 0 0,1 0 0 0 0,0 0-1 0 0,6 18 1 0 0,-7-33-147 0 0,0 1-1 0 0,0-1 0 0 0,0 0 0 0 0,0 1 1 0 0,1-1-1 0 0,-1 0 0 0 0,1 0 0 0 0,0 0 1 0 0,-1 0-1 0 0,1 0 0 0 0,0 0 0 0 0,0-1 1 0 0,0 1-1 0 0,0 0 0 0 0,1-1 1 0 0,-1 0-1 0 0,0 1 0 0 0,1-1 0 0 0,2 1 1 0 0,-3-1-607 0 0,0-1-1 0 0,0 1 1 0 0,0-1 0 0 0,1 0 0 0 0,-1 0 0 0 0,0 1 0 0 0,0-1 0 0 0,0 0 0 0 0,3-1 0 0 0,11-3-6463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13 639 10592 0 0,'0'1'277'0'0,"-1"-1"-182"0"0,1 0 0 0 0,0 0 1 0 0,0 1-1 0 0,0-1 0 0 0,0 0 1 0 0,-1 0-1 0 0,1 1 0 0 0,0-1 1 0 0,0 0-1 0 0,-1 0 0 0 0,1 1 1 0 0,0-1-1 0 0,0 0 0 0 0,-1 0 1 0 0,1 0-1 0 0,0 0 1 0 0,-1 1-1 0 0,1-1 0 0 0,0 0 1 0 0,0 0-1 0 0,-1 0 0 0 0,1 0 1 0 0,0 0-1 0 0,-1 0 0 0 0,1 0 1 0 0,0 0-1 0 0,-1 0 0 0 0,1 0 1 0 0,0 0-1 0 0,-1 0 1 0 0,1 0-1 0 0,0 0 0 0 0,-1 0 1 0 0,1 0-1 0 0,0-1 0 0 0,0 1 1 0 0,-1 0-1 0 0,1 0 0 0 0,0 0 1 0 0,-1 0-1 0 0,1-1 0 0 0,0 1 1 0 0,0 0-1 0 0,-1-1 1 0 0,3-7 3901 0 0,4-6-2969 0 0,21-33 745 0 0,36-61 460 0 0,-58 99-2030 0 0,0 0-1 0 0,5-15 1 0 0,6-11 129 0 0,-15 34-273 0 0,2 9-49 0 0,0-1-1 0 0,4 16 1 0 0,-6-18 14 0 0,0 0 0 0 0,0-1-1 0 0,1 1 1 0 0,0 0 0 0 0,0 0 0 0 0,0-1-1 0 0,0 1 1 0 0,1-1 0 0 0,0 0 0 0 0,5 7 0 0 0,1-1 78 0 0,-8-8-95 0 0,1 0 1 0 0,-1 0-1 0 0,0-1 1 0 0,1 1-1 0 0,-1-1 0 0 0,1 0 1 0 0,-1 1-1 0 0,1-1 0 0 0,0 0 1 0 0,-1 0-1 0 0,1 0 1 0 0,0 0-1 0 0,0 0 0 0 0,0 0 1 0 0,0 0-1 0 0,0-1 0 0 0,0 1 1 0 0,0-1-1 0 0,0 1 0 0 0,2-1 1 0 0,0 0-54 0 0,1 0 0 0 0,-1 0 0 0 0,0-1 0 0 0,0 1 1 0 0,0-1-1 0 0,1 0 0 0 0,-1 0 0 0 0,0 0 0 0 0,0-1 0 0 0,-1 0 0 0 0,1 1 1 0 0,0-1-1 0 0,0-1 0 0 0,-1 1 0 0 0,0 0 0 0 0,1-1 0 0 0,-1 0 0 0 0,0 0 1 0 0,0 0-1 0 0,0 0 0 0 0,-1 0 0 0 0,1 0 0 0 0,-1-1 0 0 0,1 0 0 0 0,-1 1 1 0 0,0-1-1 0 0,1-4 0 0 0,13-33-2286 0 0,-10 17 609 0 0</inkml:trace>
  <inkml:trace contextRef="#ctx0" brushRef="#br0" timeOffset="1">414 1 2760 0 0,'5'2'1107'0'0,"1"1"0"0"0,-1 0 0 0 0,0 0 0 0 0,0 1 0 0 0,0-1 0 0 0,-1 1 0 0 0,7 7 0 0 0,28 36 9443 0 0,-20-22-10239 0 0,2 2 909 0 0,-2 1 1 0 0,-1 1 0 0 0,24 52-1 0 0,-37-70-1143 0 0,-1 0-1 0 0,-1 0 1 0 0,0 0-1 0 0,-1 1 1 0 0,0-1-1 0 0,-1 1 1 0 0,0 0-1 0 0,-1-1 1 0 0,0 1 0 0 0,0 0-1 0 0,-2 0 1 0 0,1-1-1 0 0,-7 22 1 0 0,4-21-205 0 0,0 1 0 0 0,0-1 0 0 0,-2 0 0 0 0,1 0 0 0 0,-2-1 0 0 0,1 0 0 0 0,-1 0 0 0 0,-1 0 0 0 0,0-1 0 0 0,-1 0 0 0 0,0 0 0 0 0,-13 10 0 0 0,-4-2-968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2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17 11056 0 0,'0'-1'852'0'0,"23"-14"11473"0"0,-32 26-11503 0 0,0-4-650 0 0,0 0 0 0 0,-18 10 0 0 0,15-10-122 0 0,-18 14 0 0 0,-25 23-18 0 0,30-25 165 0 0,1 0 1 0 0,1 2-1 0 0,-41 46 1 0 0,63-66-197 0 0,1-1 1 0 0,-1 1-1 0 0,1 0 1 0 0,-1-1-1 0 0,1 1 1 0 0,-1 0-1 0 0,1 0 1 0 0,-1-1-1 0 0,1 1 1 0 0,0 0 0 0 0,0 0-1 0 0,-1 0 1 0 0,1-1-1 0 0,0 1 1 0 0,0 0-1 0 0,0 0 1 0 0,0 1-1 0 0,0-1 1 0 0,0-1-1 0 0,0 1 1 0 0,1-1-1 0 0,-1 0 1 0 0,0 1-1 0 0,1-1 1 0 0,-1 0-1 0 0,0 0 1 0 0,1 1-1 0 0,-1-1 1 0 0,0 0-1 0 0,1 0 1 0 0,-1 1-1 0 0,0-1 1 0 0,1 0-1 0 0,-1 0 1 0 0,1 0-1 0 0,-1 0 1 0 0,0 0-1 0 0,1 1 1 0 0,-1-1-1 0 0,1 0 1 0 0,-1 0-1 0 0,0 0 1 0 0,1 0-1 0 0,5 0 15 0 0,0-1-1 0 0,0 0 0 0 0,12-2 0 0 0,-12 2-12 0 0,19-5 31 0 0,35-14 1 0 0,-36 11-2 0 0,36-8 1 0 0,-43 13-9 0 0,35-5-188 0 0,-47 8 49 0 0,0 1 1 0 0,0 0 0 0 0,-1 0-1 0 0,1 1 1 0 0,0-1 0 0 0,-1 1-1 0 0,1 0 1 0 0,8 3 0 0 0,-11-3-209 0 0,0 0 0 0 0,0 0 0 0 0,-1 0 0 0 0,1 1 1 0 0,0-1-1 0 0,-1 0 0 0 0,1 1 0 0 0,2 2 1 0 0,4 3-1369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152 349 15200 0 0,'-4'5'161'0'0,"0"-1"1"0"0,0 1 0 0 0,1-1 0 0 0,-1 1 0 0 0,1 0-1 0 0,0 0 1 0 0,0 1 0 0 0,1-1 0 0 0,-3 7 0 0 0,-10 20 887 0 0,-5 3 1340 0 0,-18 40-1 0 0,25-43-2979 0 0,-15 53 1 0 0,25-77-906 0 0</inkml:trace>
  <inkml:trace contextRef="#ctx0" brushRef="#br0" timeOffset="1">205 13 16416 0 0,'0'-12'1775'0'0,"0"17"-2439"0"0,3 5 272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3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 19351 0 0,'0'0'1943'0'0,"14"5"-1626"0"0,-8-5 97 0 0,-1-1 0 0 0,1 1 0 0 0,-1-1 0 0 0,1 0 0 0 0,-1 0 0 0 0,0-1 0 0 0,0 0 0 0 0,6-2 0 0 0,6-2 188 0 0,-11 4-426 0 0,105-27 1381 0 0,-94 26-1797 0 0,-1 1 0 0 0,0 0 0 0 0,1 1-1 0 0,-1 1 1 0 0,18 2 0 0 0,11 3-1726 0 0,-20-5 388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35 2760 0 0,'3'1'71'0'0,"0"-1"0"0"0,-1 1 1 0 0,1-1-1 0 0,0 0 0 0 0,0 0 0 0 0,0 0 1 0 0,0 0-1 0 0,-1 0 0 0 0,1-1 0 0 0,0 1 0 0 0,0-1 1 0 0,-1 0-1 0 0,4-1 0 0 0,36-15 8112 0 0,-35 12-7855 0 0,-1-5 8307 0 0,-6 10-8559 0 0,-10 4 790 0 0,-9 6-582 0 0,1 2 0 0 0,1 0 0 0 0,0 1 0 0 0,-18 18 0 0 0,10-6-213 0 0,-38 48-1 0 0,-12 33 458 0 0,60-82-34 0 0,1 1 0 0 0,-16 40 1 0 0,23-48-407 0 0,1 1 0 0 0,0 0 1 0 0,2 0-1 0 0,0 0 1 0 0,1 0-1 0 0,-1 20 1 0 0,4-32-69 0 0,1 0 0 0 0,-1 0 0 0 0,1 0 1 0 0,0 0-1 0 0,0-1 0 0 0,0 1 0 0 0,1 0 0 0 0,0 0 1 0 0,5 9-1 0 0,-4-11-12 0 0,-1 0 1 0 0,1 0-1 0 0,0-1 1 0 0,0 1-1 0 0,1-1 0 0 0,-1 1 1 0 0,1-1-1 0 0,-1 0 1 0 0,1-1-1 0 0,0 1 1 0 0,0-1-1 0 0,0 1 1 0 0,0-1-1 0 0,6 1 1 0 0,6 3-261 0 0,0-2 1 0 0,1 0-1 0 0,-1-1 1 0 0,1 0-1 0 0,0-2 1 0 0,0 0-1 0 0,29-2 1 0 0,1-4-927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4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11 15664 0 0,'0'0'761'0'0,"-3"-3"49"0"0,-2-4 3118 0 0,5 22-3628 0 0,12 146-300 0 0,-6-97 0 0 0,9 23-30 0 0,-1-8 692 0 0,-14-76-554 0 0,1 1 0 0 0,-1-1 0 0 0,0 0 0 0 0,0 0 0 0 0,0 0 0 0 0,0 0 0 0 0,-1 1 0 0 0,1-1 0 0 0,-3 6 0 0 0,3-9-101 0 0,0 1-1 0 0,-1-1 1 0 0,1 1-1 0 0,-1-1 0 0 0,1 1 1 0 0,-1-1-1 0 0,1 1 1 0 0,-1-1-1 0 0,1 1 1 0 0,-1-1-1 0 0,1 0 1 0 0,-1 1-1 0 0,0-1 0 0 0,1 0 1 0 0,-1 1-1 0 0,0-1 1 0 0,1 0-1 0 0,-1 0 1 0 0,0 0-1 0 0,1 0 0 0 0,-1 1 1 0 0,0-1-1 0 0,1 0 1 0 0,-1 0-1 0 0,0 0 1 0 0,1-1-1 0 0,-1 1 0 0 0,0 0 1 0 0,1 0-1 0 0,-1 0 1 0 0,0 0-1 0 0,1-1 1 0 0,-1 1-1 0 0,0 0 1 0 0,1 0-1 0 0,-1-1 0 0 0,1 1 1 0 0,-1-1-1 0 0,0 1 1 0 0,1-1-1 0 0,-1 1 1 0 0,1 0-1 0 0,-1-2 0 0 0,1 2 7 0 0,-8-5 7 0 0,3 1-15 0 0,0 1 0 0 0,0-1 0 0 0,0 0 0 0 0,1-1 0 0 0,0 1 0 0 0,-1-1-1 0 0,2 0 1 0 0,-6-8 0 0 0,-17-25 205 0 0,17 26-56 0 0,1 0 1 0 0,-8-14 0 0 0,9 12-81 0 0,0 0 0 0 0,1-1 1 0 0,1 0-1 0 0,0 0 1 0 0,-4-26-1 0 0,9 40-46 0 0,0-1 0 0 0,0 1 0 0 0,0-1 0 0 0,0 1 0 0 0,0-1 0 0 0,0 1 0 0 0,0-1 0 0 0,1 1 0 0 0,0-3 0 0 0,-1 3 116 0 0,4-5 131 0 0,-4 6-272 0 0,0-1 0 0 0,0 1 1 0 0,0 0-1 0 0,0-1 0 0 0,1 1 0 0 0,-1-1 1 0 0,0 1-1 0 0,0 0 0 0 0,1-1 0 0 0,-1 1 0 0 0,0 0 1 0 0,0-1-1 0 0,1 1 0 0 0,-1 0 0 0 0,0 0 1 0 0,1-1-1 0 0,-1 1 0 0 0,0 0 0 0 0,1 0 1 0 0,-1-1-1 0 0,0 1 0 0 0,1 0 0 0 0,-1 0 1 0 0,0 0-1 0 0,1 0 0 0 0,-1 0 0 0 0,1-1 1 0 0,-1 1-1 0 0,0 0 0 0 0,1 0 0 0 0,-1 0 0 0 0,1 0 1 0 0,-1 0-1 0 0,1 0 0 0 0,-1 0 0 0 0,0 1 1 0 0,1-1-1 0 0,1 0 11 0 0,2 0-13 0 0,0 1-1 0 0,1-1 1 0 0,-1 1-1 0 0,0 0 1 0 0,0 0-1 0 0,0 1 1 0 0,0-1-1 0 0,0 1 1 0 0,0 0-1 0 0,0 0 1 0 0,0 0-1 0 0,0 0 1 0 0,-1 1-1 0 0,0 0 1 0 0,1-1-1 0 0,2 4 1 0 0,-2-1 3 0 0,0-1 1 0 0,0 1 0 0 0,-1 0 0 0 0,1 0-1 0 0,-1 0 1 0 0,0 0 0 0 0,-1 0 0 0 0,1 1-1 0 0,-1-1 1 0 0,0 1 0 0 0,1 8 0 0 0,-2-7 13 0 0,0-1 1 0 0,0 1 0 0 0,-1 0 0 0 0,0 0 0 0 0,0 0-1 0 0,-1 0 1 0 0,0 0 0 0 0,0 0 0 0 0,-1-1-1 0 0,-3 10 1 0 0,4-11 3 0 0,-1-1-1 0 0,0-1 0 0 0,0 1 0 0 0,0 0 1 0 0,0 0-1 0 0,-1-1 0 0 0,1 1 0 0 0,-1-1 1 0 0,0 0-1 0 0,0 0 0 0 0,0 0 0 0 0,-1 0 1 0 0,1 0-1 0 0,-1-1 0 0 0,1 0 0 0 0,-1 1 1 0 0,-7 2-1 0 0,-3 0 68 0 0,1-1 1 0 0,-23 5-1 0 0,30-8-74 0 0,0 0-1 0 0,0-1 0 0 0,0 0 1 0 0,0 0-1 0 0,0 0 0 0 0,0-1 1 0 0,0 0-1 0 0,-10-2 0 0 0,14 2-12 0 0,1 1 0 0 0,0 0 0 0 0,0-1-1 0 0,-1 1 1 0 0,1-1 0 0 0,0 0 0 0 0,0 1-1 0 0,-1-1 1 0 0,-1-1 0 0 0,3 1 0 0 0,0 1-1 0 0,0-1 1 0 0,0 1 0 0 0,0 0-1 0 0,0-1 1 0 0,0 1 0 0 0,0-1-1 0 0,0 1 1 0 0,0-1 0 0 0,0 1-1 0 0,0-1 1 0 0,0 1 0 0 0,0 0-1 0 0,0-1 1 0 0,0 1 0 0 0,1-1-1 0 0,-1 1 1 0 0,0 0 0 0 0,0-1-1 0 0,0 1 1 0 0,1-1 0 0 0,-1 1-1 0 0,0 0 1 0 0,0-1 0 0 0,1 1-1 0 0,-1 0 1 0 0,0-1 0 0 0,1 1-1 0 0,-1 0 1 0 0,1 0 0 0 0,-1-1-1 0 0,0 1 1 0 0,1 0 0 0 0,8-7 26 0 0,1 0 0 0 0,-1 1-1 0 0,1 0 1 0 0,0 1 0 0 0,18-8 0 0 0,57-14 81 0 0,-70 23-86 0 0,5-2-193 0 0,1 2 1 0 0,0 1 0 0 0,1 1 0 0 0,-1 0 0 0 0,34 3 0 0 0,15 5-8048 0 0,-42-1 588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3 13360 0 0,'-3'-1'163'0'0,"1"1"0"0"0,-1-1 1 0 0,1 1-1 0 0,-1 0 1 0 0,1 0-1 0 0,-1 0 0 0 0,1 0 1 0 0,-1 1-1 0 0,0-1 0 0 0,1 0 1 0 0,-1 1-1 0 0,1 0 1 0 0,-1 0-1 0 0,1 0 0 0 0,0 0 1 0 0,-4 2-1 0 0,-6 4 712 0 0,-21 15 0 0 0,7-1-278 0 0,1 2-1 0 0,-33 38 0 0 0,35-36-421 0 0,0 1 99 0 0,1 2-1 0 0,-33 53 0 0 0,40-47 557 0 0,15-33-670 0 0,8-1 114 0 0,-4 0-229 0 0,-1-1 0 0 0,0 1-1 0 0,0-1 1 0 0,1 0 0 0 0,-1 0 0 0 0,0 0-1 0 0,0 0 1 0 0,0 0 0 0 0,0-1-1 0 0,0 0 1 0 0,0 1 0 0 0,5-5 0 0 0,2-3 154 0 0,17-19 1 0 0,-16 17-93 0 0,26-31 257 0 0,-18 21-95 0 0,26-25 0 0 0,-39 40-151 0 0,1 1-1 0 0,0 0 1 0 0,0 0-1 0 0,0 0 1 0 0,0 1 0 0 0,1 1-1 0 0,0-1 1 0 0,14-3-1 0 0,-20 6-101 0 0,0 1 0 0 0,0 0 1 0 0,1 0-1 0 0,-1 0 0 0 0,0 0 0 0 0,0 0 0 0 0,0 1 0 0 0,1-1 0 0 0,-1 1 0 0 0,0-1 1 0 0,0 1-1 0 0,0 0 0 0 0,0 0 0 0 0,0 0 0 0 0,0 0 0 0 0,0 0 0 0 0,0 0 0 0 0,0 1 1 0 0,0-1-1 0 0,-1 1 0 0 0,1-1 0 0 0,-1 1 0 0 0,1-1 0 0 0,-1 1 0 0 0,1 0 0 0 0,0 3 1 0 0,2 0-37 0 0,-1 1 0 0 0,1-1 1 0 0,-1 1-1 0 0,-1 0 1 0 0,1 0-1 0 0,-1 0 0 0 0,2 12 1 0 0,-3-9 55 0 0,0 1 0 0 0,-1-1 1 0 0,0 1-1 0 0,-1-1 0 0 0,0 1 0 0 0,-1-1 1 0 0,1 0-1 0 0,-2 1 0 0 0,-6 16 0 0 0,-4 5-11 0 0,-25 41 0 0 0,37-68-18 0 0,-22 35 336 0 0,-1 0 1 0 0,-1-1 0 0 0,-3-2-1 0 0,-41 44 1 0 0,61-72-302 0 0,-1-1-1 0 0,1 1 0 0 0,-1-2 1 0 0,-1 1-1 0 0,1-2 1 0 0,-16 8-1 0 0,21-11-261 0 0,1 0 0 0 0,-1-1 0 0 0,0 0-1 0 0,1 0 1 0 0,-1 0 0 0 0,0 0 0 0 0,0 0 0 0 0,0-1-1 0 0,0 0 1 0 0,0 1 0 0 0,0-2 0 0 0,0 1 0 0 0,0 0-1 0 0,0-1 1 0 0,0 0 0 0 0,1 1 0 0 0,-1-2-1 0 0,0 1 1 0 0,0 0 0 0 0,1-1 0 0 0,-7-3 0 0 0,-2-8-8161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5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 2760 0 0,'-8'3'1421'0'0,"-1"0"-1"0"0,1 1 1 0 0,0 0 0 0 0,1 1 0 0 0,-1 0-1 0 0,1 0 1 0 0,-13 11 0 0 0,11-6-228 0 0,0-1-1 0 0,0 2 1 0 0,1-1 0 0 0,-12 21-1 0 0,9-11-533 0 0,1 0-1 0 0,2 1 1 0 0,0 0 0 0 0,1 0-1 0 0,-8 44 1 0 0,12-45-423 0 0,1-1 0 0 0,0 34 0 0 0,2-44-191 0 0,1 0-1 0 0,0-1 1 0 0,0 1 0 0 0,1-1-1 0 0,0 0 1 0 0,1 1 0 0 0,-1-1 0 0 0,8 13-1 0 0,-8-17-3 0 0,0-1-1 0 0,1 0 1 0 0,0 0-1 0 0,0 1 1 0 0,-1-1-1 0 0,2-1 1 0 0,-1 1-1 0 0,0 0 1 0 0,1-1-1 0 0,-1 0 1 0 0,1 0-1 0 0,-1 0 1 0 0,1 0-1 0 0,0 0 1 0 0,0-1 0 0 0,0 0-1 0 0,0 1 1 0 0,0-2-1 0 0,8 2 1 0 0,-2-1-395 0 0,-1 0 0 0 0,20-2 0 0 0,16-6-6320 0 0,-22 2-1160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06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5 479 14280 0 0,'0'0'654'0'0,"-4"-13"244"0"0,3 2 254 0 0,1 1 0 0 0,1-1 1 0 0,0 0-1 0 0,1 0 0 0 0,0 1 1 0 0,6-19-1 0 0,1-6-148 0 0,18-72 1709 0 0,-27 107-2713 0 0,0 0 0 0 0,0 0 0 0 0,0 0 0 0 0,0-1 0 0 0,0 1 0 0 0,0 0 0 0 0,0 0 0 0 0,0 0 0 0 0,1 0 0 0 0,-1 0 0 0 0,0 0 0 0 0,0 0 0 0 0,0-1 0 0 0,0 1 0 0 0,0 0 0 0 0,0 0 0 0 0,0 0 0 0 0,0 0 0 0 0,0 0 0 0 0,0 0 0 0 0,0 0 0 0 0,0 0 0 0 0,0 0 0 0 0,1 0 0 0 0,-1 0 0 0 0,0-1 0 0 0,0 1 0 0 0,0 0 0 0 0,0 0 0 0 0,0 0 0 0 0,0 0 0 0 0,0 0 0 0 0,1 0 0 0 0,-1 0 0 0 0,0 0 0 0 0,0 0 0 0 0,0 0 0 0 0,0 0 0 0 0,0 0 0 0 0,0 0 0 0 0,0 0 0 0 0,1 0 0 0 0,-1 0 0 0 0,0 0 0 0 0,4 6 0 0 0,2 6 0 0 0,-2 1-23 0 0,-1 0 0 0 0,-1 0-1 0 0,2 15 1 0 0,-3-12-20 0 0,6 23-1 0 0,10 9-19 0 0,-15-43 55 0 0,0 0 1 0 0,0-1-1 0 0,1 1 1 0 0,0-1-1 0 0,0 0 0 0 0,0 0 1 0 0,6 6-1 0 0,-7-8 14 0 0,-1-1 0 0 0,1 0 1 0 0,0 0-1 0 0,0 0 0 0 0,-1 0 0 0 0,1-1 0 0 0,0 1 0 0 0,0 0 1 0 0,0-1-1 0 0,0 0 0 0 0,0 1 0 0 0,0-1 0 0 0,0 0 0 0 0,-1 0 0 0 0,1 0 1 0 0,0 0-1 0 0,0 0 0 0 0,0 0 0 0 0,0 0 0 0 0,0-1 0 0 0,0 1 0 0 0,0-1 1 0 0,0 0-1 0 0,0 1 0 0 0,-1-1 0 0 0,1 0 0 0 0,0 0 0 0 0,0 0 0 0 0,2-3 1 0 0,4-1-116 0 0,-1-1 0 0 0,0 0 0 0 0,0-1 0 0 0,10-12 0 0 0,-8 7-1574 0 0,13-23-1 0 0,-10 15-3561 0 0,5-5-2662 0 0</inkml:trace>
  <inkml:trace contextRef="#ctx0" brushRef="#br0" timeOffset="1">403 0 6912 0 0,'2'5'15024'0'0,"-1"-4"-13726"0"0,10 6-2782 0 0,-2 0 2286 0 0,-1-1 0 0 0,0 1 1 0 0,12 14-1 0 0,-10-11-442 0 0,-1 1-1 0 0,0 0 1 0 0,-1 0 0 0 0,0 1-1 0 0,-1 1 1 0 0,12 25-1 0 0,-10-13-340 0 0,-1 0-1 0 0,-2 1 1 0 0,0-1-1 0 0,-2 1 1 0 0,2 41-1 0 0,-6-46 86 0 0,-1 0-1 0 0,-1-1 1 0 0,0 1-1 0 0,-2-1 1 0 0,0 0-1 0 0,-1 0 1 0 0,-13 31-1 0 0,5-21 35 0 0,-26 47 1 0 0,31-65-660 0 0,0-1 0 0 0,0 0 0 0 0,-1 0 0 0 0,0-1 1 0 0,-1 0-1 0 0,-21 17 0 0 0,-19 5-1344 0 0,-2-7-21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16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52 702 6272 0 0,'0'5'68'0'0,"0"-5"-42"0"0,0 1 1 0 0,0 0-1 0 0,0 0 1 0 0,0 0 0 0 0,0 0-1 0 0,0 0 1 0 0,1 0 0 0 0,-1-1-1 0 0,0 1 1 0 0,1 0-1 0 0,-1 0 1 0 0,0 0 0 0 0,1-1-1 0 0,-1 1 1 0 0,1 0-1 0 0,-1 0 1 0 0,1-1 0 0 0,0 1-1 0 0,-1-1 1 0 0,2 2-1 0 0,1 0 2033 0 0,5-13 3280 0 0,-2-30-2212 0 0,-9-10-1154 0 0,-14-81 1 0 0,5 49-1637 0 0,-7-37-216 0 0,-6-61-252 0 0,25 174 155 0 0,-1 1 0 0 0,1 0 0 0 0,1 0 0 0 0,-1 0 0 0 0,1 0 0 0 0,0 0 0 0 0,1 0 0 0 0,3-10 0 0 0,-4 13-32 0 0,0 1 0 0 0,0 0 1 0 0,0-1-1 0 0,1 1 1 0 0,-1 0-1 0 0,1 0 1 0 0,0 0-1 0 0,0 0 0 0 0,-1 0 1 0 0,1 0-1 0 0,0 0 1 0 0,1 1-1 0 0,-1-1 1 0 0,0 1-1 0 0,0-1 0 0 0,1 1 1 0 0,-1 0-1 0 0,1 0 1 0 0,-1 0-1 0 0,1 0 1 0 0,4-1-1 0 0,4 1-9 0 0,0 0 0 0 0,0 1 0 0 0,0 0-1 0 0,0 0 1 0 0,0 1 0 0 0,0 1 0 0 0,0 0 0 0 0,0 0 0 0 0,-1 1 0 0 0,17 7 0 0 0,-11-4-61 0 0,-2 2 1 0 0,1 0-1 0 0,-1 0 1 0 0,0 1-1 0 0,0 1 1 0 0,17 16-1 0 0,-27-22-183 0 0,-1 0 0 0 0,1 0 0 0 0,0 0-1 0 0,-1 0 1 0 0,0 1 0 0 0,0-1 0 0 0,0 1 0 0 0,-1 0-1 0 0,1 0 1 0 0,-1 0 0 0 0,0 0 0 0 0,-1 0-1 0 0,3 10 1 0 0,-4 9-6105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16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11520 0 0,'0'0'886'0'0,"15"1"630"0"0,33 2 746 0 0,-33-3-1799 0 0,26 4 0 0 0,-17 0-503 0 0,22 5 267 0 0,-16-5-4924 0 0,-15-2-711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16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 11344 0 0,'-2'1'106'0'0,"0"0"0"0"0,0 1 1 0 0,0-1-1 0 0,0 1 0 0 0,0 0 1 0 0,0-1-1 0 0,1 1 0 0 0,-1 0 0 0 0,0 0 1 0 0,1 0-1 0 0,-2 4 0 0 0,-14 29 152 0 0,7-12 1358 0 0,6-16-1125 0 0,0 1 0 0 0,1-1 0 0 0,0 1 1 0 0,1 0-1 0 0,0 0 0 0 0,0 0 0 0 0,0 0 0 0 0,1 1 1 0 0,0 8-1 0 0,1-17-155 0 0,9 2-200 0 0,-7-2-156 0 0,0-1-1 0 0,0 1 1 0 0,0-1 0 0 0,0 1 0 0 0,0-1 0 0 0,0 0-1 0 0,0 0 1 0 0,0 0 0 0 0,-1 0 0 0 0,1 0 0 0 0,0 0-1 0 0,2-2 1 0 0,20-20-518 0 0,-19 18 357 0 0,9-10-2274 0 0,19-29-1 0 0,-24 32 1540 0 0,-1 0 0 0 0,2 1 0 0 0,0-1 0 0 0,19-16 0 0 0,-29 28 941 0 0,1-1 1 0 0,0 1 0 0 0,0-1-1 0 0,-1 1 1 0 0,1-1-1 0 0,0 1 1 0 0,0-1 0 0 0,0 1-1 0 0,0 0 1 0 0,-1-1-1 0 0,1 1 1 0 0,0 0 0 0 0,0 0-1 0 0,0 0 1 0 0,0 0-1 0 0,0 0 1 0 0,0 0 0 0 0,0 0-1 0 0,0 0 1 0 0,0 0-1 0 0,0 0 1 0 0,-1 0 0 0 0,1 0-1 0 0,1 1 1 0 0,0 0 120 0 0,-1 0 1 0 0,1 0-1 0 0,-1 0 1 0 0,1 0-1 0 0,-1 1 1 0 0,0-1 0 0 0,1 0-1 0 0,-1 1 1 0 0,0-1-1 0 0,0 0 1 0 0,1 4-1 0 0,2 1 401 0 0,-2 0 0 0 0,1 0 1 0 0,-1 1-1 0 0,0-1 0 0 0,2 11 0 0 0,0 7 512 0 0,-2-1-1 0 0,0 0 1 0 0,-4 47-1 0 0,5-25 2970 0 0,-2-46-3998 0 0,0 0 0 0 0,0 0 0 0 0,0 0 0 0 0,0 0 0 0 0,0 0 0 0 0,0-1 0 0 0,0 1 0 0 0,0 0 0 0 0,0-1 0 0 0,-1 1 0 0 0,2-3 0 0 0,0 1 152 0 0,19-32 326 0 0,2 1 1 0 0,27-31 0 0 0,-44 58-735 0 0,0 1-1 0 0,0 0 0 0 0,0 0 0 0 0,1 1 1 0 0,0-1-1 0 0,0 2 0 0 0,1-1 1 0 0,9-4-1 0 0,-12 7 39 0 0,0 0 0 0 0,0 0 0 0 0,0 1-1 0 0,1-1 1 0 0,-1 1 0 0 0,0 0 0 0 0,0 1 0 0 0,1-1 0 0 0,-1 1-1 0 0,1 0 1 0 0,-1 1 0 0 0,0-1 0 0 0,1 1 0 0 0,6 2 0 0 0,6 2-1390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17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19 578 11024 0 0,'0'0'1001'0'0,"-3"2"-1406"0"0,-7 4 6568 0 0,9-6-6087 0 0,1-1-1 0 0,-1 1 0 0 0,1-1 1 0 0,-1 1-1 0 0,1-1 0 0 0,0 1 1 0 0,-1-1-1 0 0,1 1 0 0 0,0-1 0 0 0,0 0 1 0 0,0 1-1 0 0,-1-1 0 0 0,1 1 1 0 0,0-1-1 0 0,0 0 0 0 0,0 1 1 0 0,0-1-1 0 0,0 0 0 0 0,0 1 0 0 0,0-1 1 0 0,0 1-1 0 0,0-1 0 0 0,0 0 1 0 0,0 1-1 0 0,0-1 0 0 0,1 0 1 0 0,-1 1-1 0 0,0-1 0 0 0,0 1 0 0 0,1-1 1 0 0,0 0-1 0 0,9-19 1099 0 0,-6 13-816 0 0,1 0-1 0 0,-1 0 1 0 0,-1 0-1 0 0,0 0 0 0 0,5-16 1 0 0,6-12-279 0 0,-6 15 438 0 0,-1 0-1 0 0,-1-1 0 0 0,6-31 1 0 0,-5 20-607 0 0,15-78 1530 0 0,-16 64-964 0 0,-5 34-605 0 0,1-1 0 0 0,3-17-1 0 0,0-5-26 0 0,-1 3 112 0 0,-3 29 43 0 0,-1 1 3 0 0,0 1 0 0 0,1 0-1 0 0,-1-1 1 0 0,0 1 0 0 0,0-1 0 0 0,0 1 0 0 0,0-1-1 0 0,0 1 1 0 0,0-1 0 0 0,-1 1 0 0 0,1-1 0 0 0,0 1-1 0 0,-1 0 1 0 0,1-1 0 0 0,-1 1 0 0 0,0-2 0 0 0,0 2 144 0 0,-9 87-235 0 0,7 39-157 0 0,4-111 227 0 0,0 0 1 0 0,1 0 0 0 0,0 0-1 0 0,2-1 1 0 0,-1 1 0 0 0,11 24-1 0 0,-12-35 21 0 0,-1 0-1 0 0,1 0 1 0 0,0-1-1 0 0,-1 1 1 0 0,1-1 0 0 0,0 1-1 0 0,1-1 1 0 0,-1 0-1 0 0,0 1 1 0 0,1-1-1 0 0,-1-1 1 0 0,1 1-1 0 0,-1 0 1 0 0,1 0 0 0 0,4 1-1 0 0,-5-2 2 0 0,0-1 1 0 0,1 1-1 0 0,-1-1 0 0 0,0 1 0 0 0,1-1 0 0 0,-1 0 1 0 0,0 0-1 0 0,1 0 0 0 0,-1 0 0 0 0,1 0 0 0 0,-1-1 0 0 0,0 1 1 0 0,1-1-1 0 0,-1 1 0 0 0,0-1 0 0 0,0 0 0 0 0,0 0 1 0 0,1 0-1 0 0,-1 0 0 0 0,3-2 0 0 0,0-1 33 0 0,0 0 0 0 0,-1 0-1 0 0,1 0 1 0 0,-1-1 0 0 0,0 1-1 0 0,0-1 1 0 0,-1 0 0 0 0,6-11-1 0 0,0-2 164 0 0,9-27-1 0 0,-8 18-45 0 0,2-5-850 0 0,-2-1 0 0 0,-2 0 0 0 0,9-65 0 0 0,-17 90-155 0 0,0-3-4413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0.6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0 13360 0 0,'-8'3'451'0'0,"1"-1"1"0"0,-1 1-1 0 0,1 1 0 0 0,-1-1 1 0 0,1 1-1 0 0,-12 10 1 0 0,15-11 227 0 0,0 0-1 0 0,0 0 1 0 0,1 1 0 0 0,-1-1 0 0 0,1 1-1 0 0,0 0 1 0 0,-3 6 0 0 0,5-9-611 0 0,1 0-1 0 0,0 0 1 0 0,0 0 0 0 0,-1 0-1 0 0,1 0 1 0 0,0-1 0 0 0,0 1-1 0 0,0 0 1 0 0,0 0 0 0 0,0 0 0 0 0,0 0-1 0 0,0 0 1 0 0,0 0 0 0 0,0 0-1 0 0,1 0 1 0 0,-1-1 0 0 0,0 1-1 0 0,1 0 1 0 0,-1 0 0 0 0,0 0-1 0 0,1 0 1 0 0,-1-1 0 0 0,1 1-1 0 0,-1 0 1 0 0,1-1 0 0 0,-1 1 0 0 0,1 0-1 0 0,0-1 1 0 0,-1 1 0 0 0,1 0-1 0 0,0-1 1 0 0,0 1 0 0 0,-1-1-1 0 0,1 1 1 0 0,0-1 0 0 0,0 0-1 0 0,0 1 1 0 0,1-1 0 0 0,4 3 55 0 0,-1-1 0 0 0,1 0 0 0 0,0 0 0 0 0,8 1 0 0 0,7 0 181 0 0,40-1 0 0 0,8 1 323 0 0,-61-2-514 0 0,1 0 0 0 0,-1 1 0 0 0,0 0 0 0 0,0 1 0 0 0,15 6 0 0 0,-20-8-102 0 0,-1 0 1 0 0,0 1 0 0 0,0-1-1 0 0,0 0 1 0 0,0 1 0 0 0,0 0-1 0 0,0-1 1 0 0,0 1 0 0 0,-1 0-1 0 0,1 0 1 0 0,-1 0 0 0 0,1 0-1 0 0,-1 1 1 0 0,0-1 0 0 0,0 0-1 0 0,2 5 1 0 0,-2-3 24 0 0,0 0 1 0 0,0 1 0 0 0,-1-1-1 0 0,0 0 1 0 0,1 1-1 0 0,-1-1 1 0 0,-1 0-1 0 0,1 1 1 0 0,-2 5-1 0 0,0-2 21 0 0,0 1 0 0 0,-1 0-1 0 0,0-1 1 0 0,-1 1 0 0 0,0-1-1 0 0,0 0 1 0 0,-1-1 0 0 0,-11 15-1 0 0,12-16-101 0 0,-2 0 0 0 0,1-1 1 0 0,-1 0-1 0 0,1 0 0 0 0,-2-1 0 0 0,1 0 0 0 0,0 0 0 0 0,-1 0 0 0 0,1-1 1 0 0,-1 0-1 0 0,0 0 0 0 0,0 0 0 0 0,-1-1 0 0 0,1 0 0 0 0,0-1 0 0 0,-9 1 0 0 0,-4-3-1384 0 0,11-3-1019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0:1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68 11976 0 0,'0'0'1082'0'0,"0"1"-890"0"0,0 0-173 0 0,0 0 0 0 0,-1-1 0 0 0,1 1 1 0 0,0 0-1 0 0,0 0 0 0 0,-1-1 0 0 0,1 1 0 0 0,0 0 0 0 0,-1-1 0 0 0,1 1 0 0 0,-1 0 0 0 0,1-1 0 0 0,-1 1 0 0 0,1-1 0 0 0,-1 1 0 0 0,1 0 1 0 0,-1-1-1 0 0,1 1 0 0 0,-1-1 0 0 0,0 0 0 0 0,1 1 0 0 0,-1-1 0 0 0,0 0 0 0 0,0 1 0 0 0,1-1 0 0 0,-2 0 0 0 0,-1 2 360 0 0,-12 9 1402 0 0,6-5-348 0 0,0 1 0 0 0,-14 14 0 0 0,20-18-1176 0 0,1 0 1 0 0,-1 0-1 0 0,1 0 0 0 0,0 0 0 0 0,0 0 1 0 0,0 1-1 0 0,1-1 0 0 0,-1 1 1 0 0,1 0-1 0 0,0-1 0 0 0,-1 8 0 0 0,0-5 32 0 0,1 13 991 0 0,1-18-1255 0 0,0-1 0 0 0,0 0 0 0 0,0 1 0 0 0,1-1 0 0 0,-1 1 0 0 0,0-1 0 0 0,0 1 0 0 0,0-1 0 0 0,1 0 0 0 0,-1 1 0 0 0,0-1 0 0 0,1 0 0 0 0,-1 1 0 0 0,0-1 0 0 0,1 0 0 0 0,-1 0 0 0 0,1 1 0 0 0,-1-1 0 0 0,0 0 0 0 0,1 0 0 0 0,-1 0 0 0 0,1 1 0 0 0,-1-1 0 0 0,0 0 0 0 0,1 0 0 0 0,-1 0 0 0 0,1 0 0 0 0,-1 0 0 0 0,1 0 0 0 0,-1 0 0 0 0,1 0 0 0 0,-1 0 0 0 0,1 0 0 0 0,-1 0 0 0 0,0 0 0 0 0,1 0 0 0 0,-1-1 0 0 0,1 1 0 0 0,5-2 73 0 0,-1 1-1 0 0,0-1 1 0 0,0-1 0 0 0,0 1-1 0 0,0-1 1 0 0,0 1-1 0 0,0-2 1 0 0,-1 1-1 0 0,0 0 1 0 0,1-1 0 0 0,-1 0-1 0 0,0 0 1 0 0,4-6-1 0 0,1-2-16 0 0,0 0-1 0 0,-1 0 1 0 0,12-25-1 0 0,-18 32-325 0 0,1 1-1 0 0,-2 0 1 0 0,1-1-1 0 0,0 1 1 0 0,-1-1 0 0 0,0 0-1 0 0,0 0 1 0 0,0 1-1 0 0,0-1 1 0 0,-1 0 0 0 0,0 0-1 0 0,0 0 1 0 0,0 0-1 0 0,-2-6 1 0 0,-3-2-1754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16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97 6912 0 0,'-8'-10'736'0'0,"6"7"-208"0"0,-1 0 1 0 0,1-1 0 0 0,0 1 0 0 0,0-1-1 0 0,1 0 1 0 0,-1 0 0 0 0,1 1 0 0 0,-1-1-1 0 0,1 0 1 0 0,0 0 0 0 0,1 0-1 0 0,-1 0 1 0 0,1 0 0 0 0,0 0 0 0 0,0 0-1 0 0,0-1 1 0 0,0 1 0 0 0,1 0-1 0 0,1-5 1 0 0,-2 8-485 0 0,0 1 1 0 0,0 0-1 0 0,0 0 0 0 0,0 0 1 0 0,0 0-1 0 0,0-1 0 0 0,0 1 1 0 0,0 0-1 0 0,0 0 0 0 0,0 0 1 0 0,0 0-1 0 0,0-1 0 0 0,0 1 1 0 0,0 0-1 0 0,0 0 0 0 0,0 0 1 0 0,1 0-1 0 0,-1 0 0 0 0,0 0 1 0 0,0-1-1 0 0,0 1 0 0 0,0 0 1 0 0,0 0-1 0 0,0 0 0 0 0,1 0 1 0 0,-1 0-1 0 0,0 0 0 0 0,0 0 1 0 0,0 0-1 0 0,0 0 0 0 0,0-1 1 0 0,1 1-1 0 0,-1 0 0 0 0,0 0 1 0 0,0 0-1 0 0,0 0 0 0 0,0 0 1 0 0,1 0-1 0 0,-1 0 0 0 0,0 0 1 0 0,0 0-1 0 0,1 0 0 0 0,5 7 724 0 0,5 11-281 0 0,-8-5-241 0 0,0 0-1 0 0,-1 1 1 0 0,0-1-1 0 0,-1 1 1 0 0,-1-1-1 0 0,-1 17 0 0 0,0-3 28 0 0,0 34 255 0 0,2 53 289 0 0,0-72-514 0 0,-2-29-134 0 0,2 1 1 0 0,3 27-1 0 0,-3-27-76 0 0,-1-14-126 0 0,0 0 0 0 0,0 0 0 0 0,0 1-1 0 0,1-1 1 0 0,-1 0 0 0 0,0 0 0 0 0,0 1 0 0 0,0-1 0 0 0,1 0-1 0 0,-1 0 1 0 0,0 0 0 0 0,1 0 0 0 0,-1 1 0 0 0,0-1-1 0 0,0 0 1 0 0,1 0 0 0 0,-1 0 0 0 0,0 0 0 0 0,1 0 0 0 0,-1 0-1 0 0,0 0 1 0 0,1 0 0 0 0,-1 0 0 0 0,0 0 0 0 0,0 0-1 0 0,1 0 1 0 0,-1 0 0 0 0,0 0 0 0 0,1 0 0 0 0,-1 0 0 0 0,0 0-1 0 0,1 0 1 0 0,-1 0 0 0 0,0 0 0 0 0,0-1 0 0 0,1 1-1 0 0,-1 0 1 0 0,0 0 0 0 0,1 0 0 0 0,-1 0 0 0 0,0-1-1 0 0,0 1 1 0 0,0 0 0 0 0,1-1 0 0 0,3-2-1594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17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213 113 2760 0 0,'-12'-15'272'0'0,"10"11"640"0"0,-1 0 1 0 0,0 0-1 0 0,1 0 1 0 0,-2 1-1 0 0,1-1 1 0 0,0 1-1 0 0,-1 0 0 0 0,1 0 1 0 0,-1 0-1 0 0,0 0 1 0 0,0 1-1 0 0,-7-4 1 0 0,7 4-532 0 0,1 1 0 0 0,-1-1-1 0 0,0 1 1 0 0,1 0 0 0 0,-1 0 0 0 0,0 0 0 0 0,0 0 0 0 0,0 1 0 0 0,0 0 0 0 0,0 0 0 0 0,0 0 0 0 0,0 0 0 0 0,1 0 0 0 0,-1 1 0 0 0,-7 1 0 0 0,7 0-252 0 0,0 1 0 0 0,1-1 0 0 0,-1 0 0 0 0,1 1 1 0 0,0 0-1 0 0,0 0 0 0 0,0 0 0 0 0,0 0 0 0 0,0 0 1 0 0,1 1-1 0 0,-1-1 0 0 0,1 1 0 0 0,0 0 0 0 0,0-1 0 0 0,-2 6 1 0 0,-1 4 34 0 0,0 0 1 0 0,1 0-1 0 0,-4 20 1 0 0,3-6 125 0 0,-2 43 0 0 0,6-59-197 0 0,1 1-1 0 0,1 0 1 0 0,0 0 0 0 0,1 0 0 0 0,0 0-1 0 0,5 12 1 0 0,-5-17-42 0 0,1 5 88 0 0,1-1 0 0 0,1 0 0 0 0,0 0 0 0 0,11 19 0 0 0,-14-28-96 0 0,0 1-1 0 0,0-1 1 0 0,0 1-1 0 0,0-1 1 0 0,1 0-1 0 0,-1 0 1 0 0,1 0-1 0 0,-1 0 1 0 0,1 0-1 0 0,0 0 1 0 0,0-1-1 0 0,0 0 1 0 0,0 1-1 0 0,0-1 1 0 0,0 0-1 0 0,0 0 1 0 0,0-1 0 0 0,0 1-1 0 0,0-1 1 0 0,1 1-1 0 0,-1-1 1 0 0,6 0-1 0 0,-4-1 16 0 0,0 0-1 0 0,0 0 1 0 0,0 0-1 0 0,-1-1 1 0 0,1 0-1 0 0,0 0 1 0 0,-1 0-1 0 0,0 0 1 0 0,1-1-1 0 0,-1 1 1 0 0,0-1 0 0 0,0 0-1 0 0,0 0 1 0 0,-1-1-1 0 0,1 1 1 0 0,-1-1-1 0 0,5-6 1 0 0,3-6 89 0 0,-1-1 1 0 0,0 0-1 0 0,8-19 0 0 0,-12 23-93 0 0,-1-1 0 0 0,0 0 0 0 0,-1 0-1 0 0,-1 0 1 0 0,0-1 0 0 0,-1 1-1 0 0,1-25 1 0 0,-3 18-216 0 0,-1-1 0 0 0,-1 1-1 0 0,-1 0 1 0 0,-9-34 0 0 0,9 43-267 0 0,2 7 109 0 0,0 1 1 0 0,0 0-1 0 0,0 0 0 0 0,0-1 0 0 0,-1 1 0 0 0,0 0 1 0 0,0 0-1 0 0,0 0 0 0 0,0 1 0 0 0,-4-6 1 0 0,-1 5-1631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20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97 241 2760 0 0,'-6'-5'248'0'0,"1"-1"805"0"0,1 0-1 0 0,0 0 1 0 0,0 0 0 0 0,-5-13-1 0 0,-10-15 2469 0 0,17 29-3218 0 0,-1-1 0 0 0,1 1 1 0 0,0 0-1 0 0,0-1 1 0 0,1 1-1 0 0,-2-8 0 0 0,2 5-28 0 0,0 0 49 0 0,0 0-1 0 0,0-1 1 0 0,1 1-1 0 0,0-1 1 0 0,1 1-1 0 0,0-1 1 0 0,0 1-1 0 0,1 0 1 0 0,0 0-1 0 0,9-14 5473 0 0,-11 22-5705 0 0,5 9 1195 0 0,2 15-899 0 0,-5-2 38 0 0,0-1 0 0 0,-2 1 1 0 0,-3 35-1 0 0,-16 64 351 0 0,14-92-592 0 0,-28 129 573 0 0,33-154-732 0 0,0-3-137 0 0,17-7-2238 0 0,-6-3 423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17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284 46 16903 0 0,'-8'-1'818'0'0,"-1"-3"-479"0"0,-1 1 0 0 0,-11-8 1 0 0,-6-2 207 0 0,27 12-538 0 0,-4-1 303 0 0,0 0 0 0 0,0 1 0 0 0,-1-1 0 0 0,1 1 1 0 0,0-1-1 0 0,-1 1 0 0 0,1 1 0 0 0,0-1 0 0 0,-1 1 0 0 0,1-1 0 0 0,-1 1 0 0 0,1 0 1 0 0,-6 1-1 0 0,5 1-184 0 0,1-1 0 0 0,-1 1 0 0 0,1 0 1 0 0,-1 0-1 0 0,1 0 0 0 0,0 1 1 0 0,0-1-1 0 0,0 1 0 0 0,0 0 1 0 0,1 0-1 0 0,-1 1 0 0 0,1-1 0 0 0,-6 7 1 0 0,-1 3-23 0 0,1 1 1 0 0,-14 25 0 0 0,16-25-117 0 0,1 1 1 0 0,1 0 0 0 0,0 1 0 0 0,1 0 0 0 0,0-1 0 0 0,1 1 0 0 0,1 0 0 0 0,1 1 0 0 0,0 19 0 0 0,2-12-4 0 0,1-1 1 0 0,1 0 0 0 0,0 0-1 0 0,2 0 1 0 0,14 40-1 0 0,-15-54 138 0 0,0 1-1 0 0,0-1 0 0 0,1 0 1 0 0,0 0-1 0 0,11 14 1 0 0,-14-20-93 0 0,0-1 1 0 0,0 1-1 0 0,1-1 1 0 0,-1 0-1 0 0,0 0 1 0 0,1 0-1 0 0,-1-1 1 0 0,1 1-1 0 0,0 0 1 0 0,-1-1-1 0 0,1 0 1 0 0,0 1-1 0 0,0-1 1 0 0,0 0-1 0 0,0-1 1 0 0,0 1-1 0 0,0 0 1 0 0,0-1-1 0 0,0 0 1 0 0,0 0-1 0 0,0 0 1 0 0,0 0-1 0 0,4 0 1 0 0,2-3 9 0 0,0 0-1 0 0,-1 0 1 0 0,1 0 0 0 0,-1-1 0 0 0,1 0 0 0 0,-1-1 0 0 0,0 0-1 0 0,-1 0 1 0 0,1-1 0 0 0,-1 1 0 0 0,0-2 0 0 0,-1 1-1 0 0,1-1 1 0 0,-1 0 0 0 0,7-11 0 0 0,-3 3-30 0 0,-1 1 1 0 0,-1-1-1 0 0,0 0 0 0 0,-1-1 1 0 0,-1 0-1 0 0,-1 0 0 0 0,7-26 1 0 0,-9 26-43 0 0,-1 0 0 0 0,0-1 1 0 0,-1 1-1 0 0,-2-23 0 0 0,0 28 19 0 0,-1 0 0 0 0,0 0 0 0 0,-1 0-1 0 0,0 0 1 0 0,0 1 0 0 0,-1-1-1 0 0,-7-12 1 0 0,7 16-128 0 0,1 0-1 0 0,-2 0 1 0 0,1 1-1 0 0,-1-1 1 0 0,0 1-1 0 0,-7-7 1 0 0,10 11 18 0 0,1 1 0 0 0,-1 0 1 0 0,1 0-1 0 0,-1 0 0 0 0,0 0 1 0 0,1 0-1 0 0,-1 0 0 0 0,0 0 1 0 0,0 0-1 0 0,0 1 0 0 0,0-1 1 0 0,0 1-1 0 0,0-1 0 0 0,1 1 1 0 0,-1 0-1 0 0,0 0 0 0 0,0 0 1 0 0,0 0-1 0 0,0 0 0 0 0,0 0 1 0 0,0 0-1 0 0,0 1 0 0 0,0-1 1 0 0,0 1-1 0 0,0-1 0 0 0,0 1 1 0 0,1 0-1 0 0,-1 0 0 0 0,0 0 1 0 0,-1 1-1 0 0,-12 8-8313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19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17 115 9416 0 0,'0'0'706'0'0,"-1"0"-482"0"0,0-1 11 0 0,-1-1 0 0 0,1 1 0 0 0,0 0 0 0 0,0-1 0 0 0,0 1 0 0 0,-1-1 0 0 0,2 1 0 0 0,-1-1-1 0 0,0 1 1 0 0,0-1 0 0 0,0 0 0 0 0,1 0 0 0 0,-1 1 0 0 0,1-1 0 0 0,-1 0 0 0 0,1-2 0 0 0,0 2-22 0 0,0 0 0 0 0,1 1 1 0 0,-1-1-1 0 0,0 0 0 0 0,1 1 1 0 0,0-1-1 0 0,-1 0 0 0 0,1 1 1 0 0,0-1-1 0 0,0 1 0 0 0,0-1 1 0 0,0 1-1 0 0,0-1 0 0 0,0 1 0 0 0,2-1 1 0 0,3-4 59 0 0,0 0 0 0 0,1 0 0 0 0,0 1 0 0 0,0 0 0 0 0,0 1 0 0 0,0-1 0 0 0,1 2 0 0 0,0-1 0 0 0,13-4 1 0 0,-17 7-117 0 0,1-1 1 0 0,0 1 0 0 0,0 0 0 0 0,0 0-1 0 0,0 1 1 0 0,0-1 0 0 0,0 1 0 0 0,0 0-1 0 0,0 0 1 0 0,0 1 0 0 0,0 0 0 0 0,0-1-1 0 0,0 2 1 0 0,0-1 0 0 0,0 1 0 0 0,0-1 0 0 0,7 5-1 0 0,-9-3-179 0 0,0-1 0 0 0,0 1-1 0 0,0 0 1 0 0,0 0-1 0 0,-1 0 1 0 0,1 1 0 0 0,-1-1-1 0 0,1 1 1 0 0,-1-1 0 0 0,-1 1-1 0 0,1 0 1 0 0,0 0-1 0 0,-1 0 1 0 0,0 0 0 0 0,0 0-1 0 0,0 0 1 0 0,0 0-1 0 0,-1 0 1 0 0,1 8 0 0 0,-1 5 165 0 0,-1 0 0 0 0,0 0 0 0 0,-5 25 1 0 0,-3-5-136 0 0,-2 0 1 0 0,-1-1 0 0 0,-20 40 0 0 0,21-48-6 0 0,6-20 116 0 0,1 0-1 0 0,-2 1 1 0 0,1-2 0 0 0,-1 1-1 0 0,0-1 1 0 0,-1 1 0 0 0,-8 6-1 0 0,4-3 2453 0 0,11-13-2542 0 0,1 1-1 0 0,-1-1 1 0 0,0 0-1 0 0,1 1 0 0 0,-1-1 1 0 0,1 1-1 0 0,0-1 1 0 0,-1 1-1 0 0,1 0 1 0 0,0-1-1 0 0,0 1 1 0 0,0 0-1 0 0,1-2 1 0 0,16-15 173 0 0,-14 15-195 0 0,82-67-449 0 0,-57 49-5 0 0,-2-1 0 0 0,42-43 1 0 0,-63 58-496 0 0,-1 0 1 0 0,1 0-1 0 0,-1-1 1 0 0,0 0-1 0 0,-1 0 1 0 0,0 0-1 0 0,0-1 1 0 0,3-13-1 0 0,-3 1-1297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19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15664 0 0,'0'0'1417'0'0,"1"0"-1092"0"0,189-55 5215 0 0,-154 45-5212 0 0,41-4 1 0 0,-18 3-242 0 0,-26 9 98 0 0,-27 2 125 0 0,-5 0-246 0 0,0 1 0 0 0,0-1 0 0 0,-1 1 0 0 0,1-1 0 0 0,0 1 1 0 0,0 0-1 0 0,0-1 0 0 0,0 1 0 0 0,-1 0 0 0 0,1 0 1 0 0,0 0-1 0 0,-1-1 0 0 0,1 1 0 0 0,-1 0 0 0 0,1 0 0 0 0,-1 0 1 0 0,1 0-1 0 0,-1 0 0 0 0,0 0 0 0 0,1 0 0 0 0,-1 2 1 0 0,-1 3 123 0 0,0 0 0 0 0,-1 0 0 0 0,1 0 0 0 0,-1 0 0 0 0,-1-1 0 0 0,1 1 0 0 0,-1-1 0 0 0,0 1 0 0 0,-5 7 1 0 0,-4 6 91 0 0,-38 59 616 0 0,0-1-375 0 0,36-50-443 0 0,-7 15 252 0 0,20-41-374 0 0,2 1-2213 0 0,-1-1 1985 0 0,1 0 0 0 0,-1 0 0 0 0,1 0 0 0 0,-1 0 0 0 0,1-1 0 0 0,-1 1 0 0 0,1 0 0 0 0,0 0 0 0 0,-1-1 0 0 0,1 1 0 0 0,0 0 0 0 0,0-1 0 0 0,-1 1 0 0 0,1-1 0 0 0,0 1 0 0 0,1 0 0 0 0,5-1-1659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23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773 180 10136 0 0,'0'0'777'0'0,"-4"-8"-332"0"0,-2-1 1321 0 0,-7-9 2132 0 0,-51-32 1368 0 0,56 44-5053 0 0,-1 1-1 0 0,-1-1 1 0 0,1 2-1 0 0,-1 0 1 0 0,-18-6-1 0 0,-4 3 172 0 0,0 0 0 0 0,-1 3-1 0 0,0 1 1 0 0,-65 1 0 0 0,84 4-256 0 0,0-1-1 0 0,0 2 1 0 0,0 0 0 0 0,0 1 0 0 0,0 0 0 0 0,1 1-1 0 0,-26 13 1 0 0,29-13-86 0 0,1 0-1 0 0,1 1 1 0 0,-1 1-1 0 0,1-1 1 0 0,0 1-1 0 0,0 0 1 0 0,1 1-1 0 0,0 0 0 0 0,0 0 1 0 0,1 1-1 0 0,-8 14 1 0 0,-4 9 334 0 0,1 0-403 0 0,1 0 0 0 0,1 1 0 0 0,-15 53 0 0 0,-5 89 276 0 0,27-115-392 0 0,1 76 1 0 0,8-102 171 0 0,1 0 1 0 0,2 0-1 0 0,14 61 0 0 0,-15-86-17 0 0,0 0-1 0 0,0 0 1 0 0,1 0-1 0 0,0 0 1 0 0,1 0 0 0 0,-1-1-1 0 0,2 0 1 0 0,-1 0-1 0 0,9 8 1 0 0,-5-6 29 0 0,1-1 0 0 0,1 0 0 0 0,-1 0 0 0 0,1-1 0 0 0,23 12 0 0 0,-7-8 7 0 0,-1 0-1 0 0,2-3 1 0 0,-1 0-1 0 0,1-1 0 0 0,45 5 1 0 0,-48-10-49 0 0,0 0 0 0 0,0-2 0 0 0,0-2 0 0 0,49-5 0 0 0,-58 3 194 0 0,0 0-1 0 0,1-1 1 0 0,-1-1 0 0 0,-1-1-1 0 0,1 0 1 0 0,-1 0 0 0 0,0-2-1 0 0,20-12 1 0 0,-24 11-44 0 0,-1-1 1 0 0,0 1-1 0 0,0-2 0 0 0,-1 1 0 0 0,0-1 1 0 0,-1-1-1 0 0,0 1 0 0 0,10-22 0 0 0,-4 4 145 0 0,-1-1-1 0 0,14-51 0 0 0,-18 49-117 0 0,2 0 1 0 0,14-32-1 0 0,-17 46-291 0 0,8-27 1 0 0,-2 3-282 0 0,-10 29 446 0 0,0 1 0 0 0,-1 0 0 0 0,0-1 0 0 0,-1 0-1 0 0,-1 0 1 0 0,0 0 0 0 0,0 1 0 0 0,-3-22 0 0 0,1 24-11 0 0,0 0 0 0 0,-1 0-1 0 0,-1-1 1 0 0,1 1 0 0 0,-2 1-1 0 0,1-1 1 0 0,-1 0-1 0 0,-1 1 1 0 0,0 0 0 0 0,0 0-1 0 0,-8-10 1 0 0,-105-143-39 0 0,47 65 0 0 0,37 49 0 0 0,31 44-26 0 0,0 0 0 0 0,0 1 0 0 0,0-1 1 0 0,-1 1-1 0 0,1 0 0 0 0,-1 0 0 0 0,0 0 0 0 0,0 1 0 0 0,0-1 1 0 0,-6-2-1 0 0,-12-8-114 0 0,19 11-357 0 0,0 1 0 0 0,-1-1 1 0 0,1 0-1 0 0,0 1 0 0 0,-1 0 0 0 0,1 0 1 0 0,-1 0-1 0 0,1 0 0 0 0,-6 0 0 0 0,3 1-1863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6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 19695 0 0,'0'0'952'0'0,"6"-5"-408"0"0,7 2 8 0 0,-1 1-440 0 0,4 0-112 0 0,2-3 0 0 0,4-1 0 0 0,-2 4 264 0 0,0-3 32 0 0,-1 2 8 0 0,1 3 0 0 0,-3 0-136 0 0,2 3-24 0 0,-4-1-8 0 0,2 3 0 0 0,-3 1-1288 0 0,0 1-264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7.1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21191 0 0,'0'0'1600'0'0,"5"2"-992"0"0,4-2-488 0 0,2 0-120 0 0,3-2 0 0 0,6 2 0 0 0,-3-5 0 0 0,5 3 0 0 0,7-1 0 0 0,-1 1 0 0 0,3 2-552 0 0,2 0-136 0 0,4 0-24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1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26 11056 0 0,'7'-12'1176'0'0,"-6"11"-1041"0"0,-1 1 0 0 0,0-1-1 0 0,1 1 1 0 0,-1 0 0 0 0,0-1 0 0 0,1 1 0 0 0,-1-1 0 0 0,0 1 0 0 0,0 0 0 0 0,0-1 0 0 0,1 1 0 0 0,-1-1 0 0 0,0 1 0 0 0,0-1 0 0 0,0 1 0 0 0,0-1 0 0 0,0 1 0 0 0,0-1 0 0 0,0 1 0 0 0,0-1 0 0 0,0 1 0 0 0,0-1 0 0 0,0 0 0 0 0,0 1 149 0 0,-1 0 1 0 0,1-1-1 0 0,-1 1 1 0 0,1 0 0 0 0,-1 0-1 0 0,1 0 1 0 0,0 0 0 0 0,-1 0-1 0 0,1 0 1 0 0,-1 0 0 0 0,1 0-1 0 0,-1 0 1 0 0,1 0 0 0 0,0 0-1 0 0,-1 0 1 0 0,1 0 0 0 0,-1 0-1 0 0,1 1 1 0 0,-1-1-1 0 0,1 0 1 0 0,-17 8 4607 0 0,9-3-6363 0 0,-1 3 1660 0 0,0 0 1 0 0,1 1 0 0 0,0 1 0 0 0,0-1 0 0 0,1 1 0 0 0,0 1 0 0 0,1-1 0 0 0,0 1-1 0 0,1 0 1 0 0,-5 15 0 0 0,3-8-4 0 0,2 0 1 0 0,0 1-1 0 0,1 0 0 0 0,1-1 1 0 0,-1 39-1 0 0,4-49-171 0 0,1 0-1 0 0,-1-1 1 0 0,1 1 0 0 0,1 0-1 0 0,-1-1 1 0 0,1 1 0 0 0,1-1-1 0 0,-1 0 1 0 0,1 1-1 0 0,5 8 1 0 0,-5-12-54 0 0,-1 0-1 0 0,1-1 0 0 0,0 1 1 0 0,0-1-1 0 0,0 1 1 0 0,1-1-1 0 0,-1 0 1 0 0,1 0-1 0 0,-1-1 1 0 0,1 1-1 0 0,0-1 0 0 0,0 0 1 0 0,0 0-1 0 0,1 0 1 0 0,-1 0-1 0 0,0-1 1 0 0,1 0-1 0 0,6 2 0 0 0,1-2-361 0 0,-1 0-1 0 0,1 0 1 0 0,0-1-1 0 0,-1-1 1 0 0,13-2-1 0 0,7-3-1298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8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0 108 4144 0 0,'3'-15'440'0'0,"3"-4"2435"0"0,-4 13-1842 0 0,-1 0 0 0 0,1 0 0 0 0,0 1 0 0 0,0-1 0 0 0,0 0 0 0 0,1 1 0 0 0,0 0 0 0 0,0 0 0 0 0,1 0 0 0 0,-1 0 0 0 0,9-9 923 0 0,0 20-200 0 0,-10-3-1642 0 0,0 0 0 0 0,0 0 1 0 0,0 0-1 0 0,0 0 0 0 0,-1 1 0 0 0,1-1 0 0 0,-1 1 1 0 0,0-1-1 0 0,0 1 0 0 0,0-1 0 0 0,0 8 1 0 0,1 5 176 0 0,-2 23 0 0 0,0-21-73 0 0,-4 41 489 0 0,-20 114 1 0 0,7-68-462 0 0,14-84-226 0 0,-2 9 23 0 0,1 1 0 0 0,2 51 0 0 0,2-75-82 0 0,1 0-1 0 0,0 0 1 0 0,3 7-1 0 0,-4-12-116 0 0,0-1 0 0 0,0 0 0 0 0,1 0 0 0 0,-1 0 0 0 0,0 0 0 0 0,1 0 0 0 0,-1 0 0 0 0,1 0 0 0 0,-1 0 0 0 0,1 0 0 0 0,-1-1 0 0 0,1 1 0 0 0,0 0 0 0 0,-1 0 0 0 0,1 0 0 0 0,0-1 0 0 0,0 1 0 0 0,-1 0 0 0 0,1-1 0 0 0,0 1 0 0 0,0 0 0 0 0,0-1 0 0 0,0 1 0 0 0,0-1 0 0 0,0 0 0 0 0,0 1 0 0 0,0-1 0 0 0,0 0 0 0 0,2 1 0 0 0,8-5-7833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18743 0 0,'0'-2'83'0'0,"0"1"0"0"0,0 0 0 0 0,1 0-1 0 0,-1-1 1 0 0,0 1 0 0 0,0 0 0 0 0,1 0-1 0 0,-1 0 1 0 0,1 0 0 0 0,-1-1 0 0 0,1 1 0 0 0,-1 0-1 0 0,1 0 1 0 0,0 0 0 0 0,-1 0 0 0 0,1 0-1 0 0,0 0 1 0 0,0 1 0 0 0,0-1 0 0 0,0 0-1 0 0,0 0 1 0 0,0 0 0 0 0,0 1 0 0 0,0-1-1 0 0,0 1 1 0 0,2-2 0 0 0,0 0-199 0 0,8-5 776 0 0,-7 4-346 0 0,1 0 0 0 0,-1 0 0 0 0,1 0-1 0 0,9-3 1 0 0,-2 2 92 0 0,1 0 0 0 0,0 0 0 0 0,0 2 0 0 0,0-1 0 0 0,1 2 0 0 0,-1 0 0 0 0,14 0 0 0 0,-20 2-355 0 0,1-1-1 0 0,0 1 0 0 0,-1 1 1 0 0,1-1-1 0 0,-1 1 1 0 0,0 1-1 0 0,1-1 1 0 0,12 8-1 0 0,-16-8-43 0 0,0 1 0 0 0,-1 0 1 0 0,1 0-1 0 0,-1 0 0 0 0,1 0 0 0 0,-1 0 0 0 0,0 1 1 0 0,0 0-1 0 0,-1-1 0 0 0,1 1 0 0 0,-1 0 0 0 0,0 0 0 0 0,0 1 1 0 0,0-1-1 0 0,-1 0 0 0 0,2 6 0 0 0,-1-2 6 0 0,-1 0 0 0 0,-1 0 0 0 0,1 0 0 0 0,-1 1 0 0 0,-1-1 1 0 0,-1 13-1 0 0,0 1 3 0 0,-2 7 34 0 0,-1-1 0 0 0,-2 1 0 0 0,0-1 0 0 0,-2 0 1 0 0,-1 0-1 0 0,-1-1 0 0 0,-1-1 0 0 0,-20 31 0 0 0,28-50-34 0 0,0 0 0 0 0,0 0 0 0 0,-1-1 0 0 0,0 0 1 0 0,0 0-1 0 0,-1 0 0 0 0,0 0 0 0 0,0-1 0 0 0,0 0 0 0 0,-1 0 1 0 0,1-1-1 0 0,-1 0 0 0 0,0 0 0 0 0,-1 0 0 0 0,-14 4 0 0 0,13-4 69 0 0,13-3 4 0 0,18-3 1 0 0,42-8 119 0 0,71-3 0 0 0,-48 11-2965 0 0,-64 2-3587 0 0,-3-3-1980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9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0 354 11976 0 0,'0'17'7159'0'0,"10"-20"-5376"0"0,-7 1-1553 0 0,1-1-1 0 0,-1 0 1 0 0,0 1-1 0 0,0-1 1 0 0,0 0-1 0 0,-1-1 1 0 0,1 1-1 0 0,-1 0 1 0 0,0-1-1 0 0,4-6 1 0 0,0-4 630 0 0,7-25-1 0 0,1 0 94 0 0,-7 18-390 0 0,8-33-1 0 0,-7 22-243 0 0,-5 13-84 0 0,0 0-1 0 0,0-33 1 0 0,-5 100-261 0 0,1-19-35 0 0,2 36 1 0 0,0-56 51 0 0,0-1 1 0 0,1 1-1 0 0,0-1 1 0 0,0 1-1 0 0,1-1 1 0 0,0 0-1 0 0,0 0 1 0 0,7 12-1 0 0,-9-18 14 0 0,0 0-1 0 0,0 0 1 0 0,0-1 0 0 0,1 1-1 0 0,-1-1 1 0 0,0 1 0 0 0,1-1-1 0 0,-1 1 1 0 0,1-1 0 0 0,-1 0-1 0 0,1 0 1 0 0,-1 1 0 0 0,1-1-1 0 0,0-1 1 0 0,0 1 0 0 0,0 0-1 0 0,-1 0 1 0 0,1-1-1 0 0,0 1 1 0 0,0-1 0 0 0,0 1-1 0 0,0-1 1 0 0,0 0 0 0 0,0 0-1 0 0,0 0 1 0 0,0 0 0 0 0,0 0-1 0 0,0 0 1 0 0,0 0 0 0 0,0-1-1 0 0,0 1 1 0 0,0-1 0 0 0,0 1-1 0 0,0-1 1 0 0,-1 0 0 0 0,1 0-1 0 0,0 0 1 0 0,0 0 0 0 0,-1 0-1 0 0,1 0 1 0 0,-1-1-1 0 0,3 0 1 0 0,12-15 121 0 0,-1 0 0 0 0,0-1 1 0 0,-1-1-1 0 0,-1 0 0 0 0,-1 0 0 0 0,-1-1 0 0 0,15-36 0 0 0,-6-2-3009 0 0,-12 33-84 0 0,-7 12 1448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0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4144 0 0,'4'-3'7860'0'0,"15"-15"-2194"0"0,-14 13-5045 0 0,0 0 0 0 0,1 0 0 0 0,0 0 1 0 0,-1 1-1 0 0,11-6 0 0 0,15-7 1175 0 0,-14 8-1194 0 0,1 0 0 0 0,20-7 0 0 0,-33 14-514 0 0,0 0 0 0 0,0 1 0 0 0,0 0 0 0 0,0 0 0 0 0,0 0 0 0 0,1 1 0 0 0,-1 0 0 0 0,0 0 0 0 0,1 0 0 0 0,-1 0 0 0 0,0 1 0 0 0,9 2 0 0 0,-13-3-86 0 0,-1 1 0 0 0,1-1 0 0 0,0 0 0 0 0,0 1 0 0 0,0-1 0 0 0,-1 0 0 0 0,1 1 0 0 0,0-1 0 0 0,0 1 0 0 0,-1 0 0 0 0,1-1 0 0 0,0 1 0 0 0,-1-1 0 0 0,1 1 0 0 0,-1 0 0 0 0,1 0 0 0 0,-1-1 0 0 0,1 1 0 0 0,-1 0 0 0 0,0 0 0 0 0,1-1 0 0 0,-1 1 0 0 0,0 0 0 0 0,1 0 0 0 0,-1 0 0 0 0,0 0 0 0 0,0 0 0 0 0,0 0 0 0 0,0-1 0 0 0,0 1 0 0 0,0 0 0 0 0,0 0 0 0 0,0 0 0 0 0,0 0 0 0 0,0 0 0 0 0,-1 1 0 0 0,0 2 24 0 0,-1 0 1 0 0,1 1-1 0 0,-1-1 0 0 0,0 0 1 0 0,-4 6-1 0 0,-37 65-538 0 0,26-50 330 0 0,-50 68 148 0 0,67-93 34 0 0,0 0 0 0 0,0 0 0 0 0,0 0 0 0 0,0 0 0 0 0,0 1 0 0 0,0-1 0 0 0,0 0 0 0 0,0 0 0 0 0,0 0 0 0 0,0 0 0 0 0,0 0 0 0 0,0 1 0 0 0,0-1 0 0 0,0 0 0 0 0,0 0 0 0 0,0 0 0 0 0,0 0 0 0 0,0 0 0 0 0,0 1 0 0 0,0-1 0 0 0,0 0 0 0 0,0 0 0 0 0,0 0 0 0 0,0 0 0 0 0,0 0 0 0 0,0 1 0 0 0,0-1 0 0 0,0 0 0 0 0,1 0 0 0 0,-1 0 0 0 0,0 0 0 0 0,0 0 0 0 0,0 0 0 0 0,0 0 0 0 0,0 1 0 0 0,0-1 0 0 0,0 0 0 0 0,1 0 0 0 0,-1 0 0 0 0,0 0 0 0 0,0 0 0 0 0,0 0 0 0 0,0 0 0 0 0,1 0 0 0 0,-1 0 0 0 0,0 0 0 0 0,0 0 0 0 0,0 0 0 0 0,0 0 0 0 0,0 0 0 0 0,1 0 0 0 0,-1 0 0 0 0,0 0 0 0 0,0 0 0 0 0,0 0 0 0 0,0 0 0 0 0,1 0 0 0 0,10 0 0 0 0,-10 0 0 0 0,73-6 413 0 0,-45 3 84 0 0,35 1 0 0 0,-56 2-435 0 0,1 0 1 0 0,-1 1-1 0 0,0 1 0 0 0,0-1 1 0 0,0 1-1 0 0,0 1 0 0 0,0-1 1 0 0,13 8-1 0 0,-20-10-61 0 0,0 1 0 0 0,0-1 0 0 0,0 1 0 0 0,0-1 1 0 0,0 1-1 0 0,0 0 0 0 0,0-1 0 0 0,0 1 0 0 0,0 0 0 0 0,-1 0 0 0 0,1 0 0 0 0,0 0 0 0 0,-1 0 0 0 0,1 0 0 0 0,-1 0 0 0 0,1 0 0 0 0,-1 0 0 0 0,1 0 0 0 0,-1 0 1 0 0,0 0-1 0 0,1 0 0 0 0,-1 0 0 0 0,0 2 0 0 0,0-1 5 0 0,0 0 0 0 0,0 0 0 0 0,-1 0 0 0 0,1 0 0 0 0,-1 0 1 0 0,0 0-1 0 0,1-1 0 0 0,-1 1 0 0 0,0 0 0 0 0,0 0 0 0 0,0-1 0 0 0,-2 3 0 0 0,-3 3 62 0 0,0 0-1 0 0,-1 0 1 0 0,0-1-1 0 0,-11 9 1 0 0,13-12 100 0 0,-15 12 16 0 0,-1-1 0 0 0,-30 16 0 0 0,17-12-1026 0 0,25-12 31 0 0,-1 0 0 0 0,0-1-1 0 0,-1 0 1 0 0,-11 3-1 0 0,-16 0-1302 0 0,0-3-20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5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49 264 13448 0 0,'-18'-7'987'0'0,"16"6"-930"0"0,-1 1 0 0 0,1-1 0 0 0,-1 0 0 0 0,1 0 0 0 0,0 0 0 0 0,-1 0 0 0 0,-2-3 0 0 0,4 3 69 0 0,0 0 1 0 0,0 0-1 0 0,1 0 1 0 0,-1 0-1 0 0,0 0 1 0 0,1 0-1 0 0,-1 0 1 0 0,1 0-1 0 0,-1 0 0 0 0,1 0 1 0 0,0 0-1 0 0,-1-1 1 0 0,1 1-1 0 0,0 0 1 0 0,0 0-1 0 0,0 0 1 0 0,0 0-1 0 0,0-1 0 0 0,0 1 1 0 0,0 0-1 0 0,1-2 1 0 0,-1 0 82 0 0,1 1 0 0 0,0 0 0 0 0,0 0 0 0 0,0-1 0 0 0,0 1 0 0 0,0 0 0 0 0,1 0 0 0 0,-1 0 0 0 0,1 0 0 0 0,-1 0 1 0 0,1 1-1 0 0,0-1 0 0 0,1-1 0 0 0,28-20 998 0 0,-17 15-950 0 0,1 1 1 0 0,0 0-1 0 0,0 1 0 0 0,1 1 0 0 0,-1 0 0 0 0,1 1 0 0 0,22-3 0 0 0,116-3 593 0 0,-142 10-789 0 0,191 8 293 0 0,-60 1-28 0 0,475-21 892 0 0,-105-14 460 0 0,-295 17-1023 0 0,102 2 141 0 0,53-2-142 0 0,-334 7-749 0 0,1-1 1 0 0,-1-3-1 0 0,0-1 0 0 0,66-20 0 0 0,-86 18-1633 0 0,-8 1-5913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8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582 4 17503 0 0,'0'0'803'0'0,"-5"2"266"0"0,-13-5-558 0 0,7 0 90 0 0,-2 4-213 0 0,1 0-1 0 0,-1 1 1 0 0,1 1-1 0 0,-1 0 1 0 0,1 0-1 0 0,0 2 1 0 0,0-1-1 0 0,1 1 1 0 0,-1 1-1 0 0,1 0 1 0 0,-12 9-1 0 0,-2 3 4 0 0,0 1 1 0 0,2 1-1 0 0,-33 35 0 0 0,5-1 423 0 0,-57 82 0 0 0,94-117-684 0 0,2 1-1 0 0,0 1 1 0 0,1 0-1 0 0,1 1 0 0 0,1-1 1 0 0,1 2-1 0 0,1-1 1 0 0,-6 36-1 0 0,9-27 31 0 0,2-1 0 0 0,1 0 0 0 0,1 0 0 0 0,1 1 0 0 0,10 54 0 0 0,-9-76-140 0 0,1-1 0 0 0,-1 0 0 0 0,1 0 0 0 0,1 0 0 0 0,0 0 0 0 0,0 0 0 0 0,0-1 0 0 0,1 0 0 0 0,0 0 0 0 0,0 0 0 0 0,1 0 0 0 0,0-1 0 0 0,11 10 0 0 0,-12-12-15 0 0,1 0-1 0 0,-1-1 1 0 0,1 0 0 0 0,0 0-1 0 0,0 0 1 0 0,0 0 0 0 0,0-1-1 0 0,1 0 1 0 0,-1 0-1 0 0,1-1 1 0 0,-1 0 0 0 0,1 0-1 0 0,-1-1 1 0 0,1 1 0 0 0,0-1-1 0 0,-1-1 1 0 0,1 1-1 0 0,9-3 1 0 0,1-2-39 0 0,0 0 0 0 0,-1-1 1 0 0,0 0-1 0 0,0-2 0 0 0,28-17 0 0 0,70-58-2655 0 0,-104 75 2212 0 0,35-28-6328 0 0,0-2-2084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8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40 23495 0 0,'0'0'2450'0'0,"8"-2"-2213"0"0,5-1 594 0 0,-1 0 0 0 0,20-1 0 0 0,10-2-62 0 0,-7-1-74 0 0,1 1-1 0 0,55-2 0 0 0,-85 8-775 0 0,0 0 1 0 0,-1 1-1 0 0,1 0 0 0 0,0 0 0 0 0,0 0 1 0 0,9 4-1 0 0,-12-4-173 0 0,-1 0-1 0 0,0 0 1 0 0,1 0 0 0 0,-1 1 0 0 0,0-1-1 0 0,0 1 1 0 0,0-1 0 0 0,0 1 0 0 0,0 0 0 0 0,0 0-1 0 0,0 0 1 0 0,-1 0 0 0 0,1 0 0 0 0,-1 0 0 0 0,1 0-1 0 0,-1 0 1 0 0,1 3 0 0 0,1 10-9365 0 0</inkml:trace>
  <inkml:trace contextRef="#ctx0" brushRef="#br0" timeOffset="1">1 355 22111 0 0,'0'0'2440'0'0,"10"-2"-1600"0"0,5-1 152 0 0,2 1 32 0 0,2-3 8 0 0,4 0-824 0 0,5-3-208 0 0,6 1 0 0 0,2-3 0 0 0,2 2 0 0 0,-2 3 0 0 0,4 1 0 0 0,-1 1 0 0 0,-6 1-1848 0 0,2 2-360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8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13 14744 0 0,'-3'-12'5800'0'0,"2"12"-5737"0"0,1 1 316 0 0,-1 0 0 0 0,1 1-1 0 0,-1-1 1 0 0,1 1 0 0 0,-1-1-1 0 0,1 1 1 0 0,0-1 0 0 0,0 0-1 0 0,0 1 1 0 0,0 1 0 0 0,-1 13 180 0 0,-1 0 1 0 0,0-1-1 0 0,-6 22 1 0 0,-3 18 184 0 0,-1 7 220 0 0,-35 108-1 0 0,16-70-982 0 0,-44 215 279 0 0,71-294-146 0 0,1-1 0 0 0,1 1 0 0 0,1 0 0 0 0,2 30-1 0 0,0-47-219 0 0,-1 1 0 0 0,1-1 0 0 0,0 0 0 0 0,0 0 0 0 0,1 0-1 0 0,-1-1 1 0 0,5 8 0 0 0,-5-10 10 0 0,-1 0-1 0 0,1 0 0 0 0,0 0 1 0 0,-1 0-1 0 0,1 0 1 0 0,0 0-1 0 0,0-1 1 0 0,0 1-1 0 0,0 0 1 0 0,-1 0-1 0 0,1-1 0 0 0,0 1 1 0 0,0-1-1 0 0,1 1 1 0 0,-1-1-1 0 0,0 1 1 0 0,0-1-1 0 0,0 0 0 0 0,0 0 1 0 0,0 1-1 0 0,0-1 1 0 0,0 0-1 0 0,1 0 1 0 0,-1 0-1 0 0,0 0 0 0 0,0 0 1 0 0,0 0-1 0 0,0-1 1 0 0,0 1-1 0 0,1 0 1 0 0,-1-1-1 0 0,2 0 1 0 0,13-8-1475 0 0,1-3-12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5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19 204 24879 0 0,'-2'-2'347'0'0,"-1"-1"0"0"0,1 0 0 0 0,0 1-1 0 0,0-1 1 0 0,-3-6 0 0 0,4 8-302 0 0,1 0 1 0 0,-1-1-1 0 0,1 1 0 0 0,0 0 1 0 0,0 0-1 0 0,-1-1 1 0 0,1 1-1 0 0,0 0 0 0 0,0-1 1 0 0,0 1-1 0 0,1 0 0 0 0,-1-1 1 0 0,0 1-1 0 0,0 0 0 0 0,1-1 1 0 0,-1 1-1 0 0,1 0 0 0 0,0-2 1 0 0,5-11 279 0 0,-5 10-205 0 0,1 1 1 0 0,-1-1-1 0 0,1 1 1 0 0,0 0-1 0 0,0 0 1 0 0,0 0-1 0 0,0 0 1 0 0,4-5-1 0 0,2 1 215 0 0,0 0 0 0 0,1 1 0 0 0,0 0 0 0 0,0 0 0 0 0,1 1 1 0 0,17-8-1 0 0,65-17-541 0 0,-79 26 215 0 0,11-3 91 0 0,1 2-1 0 0,36-4 0 0 0,-46 7-72 0 0,0 2 0 0 0,1 0-1 0 0,-1 1 1 0 0,0 0 0 0 0,19 5 0 0 0,-30-5-27 0 0,0-1 0 0 0,0 2 0 0 0,0-1 0 0 0,-1 0 0 0 0,1 1 0 0 0,0 0 0 0 0,-1 0 0 0 0,1 0 0 0 0,-1 0 0 0 0,1 0 0 0 0,-1 1 0 0 0,0 0 0 0 0,0-1 0 0 0,4 6 0 0 0,-5-5 0 0 0,0 1 0 0 0,0-1 0 0 0,-1 1 0 0 0,1 0 0 0 0,-1 0 0 0 0,0-1 0 0 0,0 1 0 0 0,0 0 0 0 0,0 0 0 0 0,-1 0 0 0 0,0 0 0 0 0,0 0 0 0 0,0 0 0 0 0,0 0 0 0 0,-1 4 0 0 0,-2 11 0 0 0,-1 0 0 0 0,0-1 0 0 0,-1 0 0 0 0,-2 0 0 0 0,-11 24-1 0 0,-51 84 6 0 0,51-95 2 0 0,-23 39 140 0 0,-3-2 1 0 0,-2-2 0 0 0,-63 69-1 0 0,101-127-100 0 0,1 0 1 0 0,0 0-1 0 0,-8 15 0 0 0,13-21-40 0 0,1 1 0 0 0,0-1-1 0 0,-1 1 1 0 0,1 0 0 0 0,0-1 0 0 0,1 1 0 0 0,-1 0 0 0 0,0-1 0 0 0,1 1 0 0 0,-1 0 0 0 0,1 0 0 0 0,0 0 0 0 0,0 0 0 0 0,0-1-1 0 0,0 1 1 0 0,1 0 0 0 0,-1 0 0 0 0,1 0 0 0 0,1 3 0 0 0,-1-4-7 0 0,0 0 0 0 0,0 0 0 0 0,1-1 0 0 0,-1 1 0 0 0,1 0 0 0 0,0 0 0 0 0,-1-1 0 0 0,1 1 0 0 0,0-1 0 0 0,0 0 0 0 0,0 1 0 0 0,0-1 0 0 0,0 0 0 0 0,0 0 0 0 0,0 0 0 0 0,0 0 0 0 0,0-1 0 0 0,1 1 0 0 0,-1-1 0 0 0,4 1 0 0 0,3 1 0 0 0,0-1 0 0 0,1-1 0 0 0,17-1 0 0 0,6-2-14 0 0,-1-2 0 0 0,34-9 0 0 0,64-24-75 0 0,-51 14 35 0 0,-42 13 26 0 0,-5 1-1281 0 0,60-11-1 0 0,-57 18-42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03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49 830 5064 0 0,'-48'47'16825'0'0,"54"-52"-15803"0"0,1-2-665 0 0,-1-1 0 0 0,1 0 0 0 0,-1 0 0 0 0,-1 0 0 0 0,1 0 0 0 0,7-18 0 0 0,20-62 905 0 0,-21 51-791 0 0,46-171 904 0 0,-18-4-702 0 0,-34 179-529 0 0,42-174 176 0 0,-48 206-323 0 0,0 0-1 0 0,0 1 1 0 0,0-1 0 0 0,0 0-1 0 0,1 1 1 0 0,-1-1 0 0 0,0 0-1 0 0,0 1 1 0 0,1-1 0 0 0,-1 0-1 0 0,0 1 1 0 0,1-1 0 0 0,-1 1-1 0 0,1-1 1 0 0,-1 0 0 0 0,1 1-1 0 0,-1-1 1 0 0,1 1 0 0 0,-1-1-1 0 0,2 0 1 0 0,-2 2-4 0 0,1-1-1 0 0,-1 0 1 0 0,1 1 0 0 0,-1-1-1 0 0,0 0 1 0 0,1 1-1 0 0,-1-1 1 0 0,0 1 0 0 0,0-1-1 0 0,1 0 1 0 0,-1 1-1 0 0,0-1 1 0 0,0 1 0 0 0,1-1-1 0 0,-1 1 1 0 0,0-1-1 0 0,0 1 1 0 0,0-1 0 0 0,0 1-1 0 0,0 0 1 0 0,4 33-235 0 0,-5 77 108 0 0,0 58 86 0 0,3-121 16 0 0,12 71 1 0 0,-13-116 32 0 0,2 16-2 0 0,9 27 0 0 0,-11-42 2 0 0,1 1 1 0 0,0-1-1 0 0,0 1 0 0 0,0-1 1 0 0,0 0-1 0 0,1 0 1 0 0,-1 0-1 0 0,1 0 1 0 0,0-1-1 0 0,0 1 1 0 0,6 4-1 0 0,-8-7 14 0 0,0 0-1 0 0,0-1 1 0 0,0 0-1 0 0,0 1 1 0 0,0-1-1 0 0,0 1 1 0 0,0-1-1 0 0,0 0 1 0 0,0 0-1 0 0,0 1 1 0 0,0-1-1 0 0,0 0 1 0 0,1 0-1 0 0,-1 0 1 0 0,0 0-1 0 0,0-1 1 0 0,0 1-1 0 0,0 0 1 0 0,0 0-1 0 0,0-1 1 0 0,0 1-1 0 0,0 0 1 0 0,0-1-1 0 0,0 1 1 0 0,0-1-1 0 0,0 1 1 0 0,0-1-1 0 0,-1 0 1 0 0,2 0-1 0 0,2-2 90 0 0,0-1-1 0 0,-1 1 0 0 0,1-1 1 0 0,4-6-1 0 0,3-7 150 0 0,-2-1 0 0 0,0 0 0 0 0,0 0 0 0 0,8-32 0 0 0,-2 9 58 0 0,62-220-122 0 0,-55 172-178 0 0,-20 86-339 0 0,-2 8-516 0 0,-1 14-1548 0 0,1-2 564 0 0,0 7-84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14976 0 0,'0'0'1503'0'0,"-15"9"-1287"0"0,13-6 44 0 0,0 1-1 0 0,-1-1 0 0 0,1 1 0 0 0,1-1 0 0 0,-1 1 0 0 0,0 0 0 0 0,1 0 0 0 0,-2 6 0 0 0,-4 36 67 0 0,4-22-136 0 0,0-3-151 0 0,1 0-1 0 0,1 30 1 0 0,2-39 77 0 0,0 0 0 0 0,0 0 0 0 0,1 0 0 0 0,1-1 0 0 0,7 21 0 0 0,-10-30-55 0 0,1 0-1 0 0,0 0 1 0 0,0 0-1 0 0,0 0 0 0 0,0 0 1 0 0,0 0-1 0 0,0 0 1 0 0,1 0-1 0 0,-1-1 0 0 0,1 1 1 0 0,-1-1-1 0 0,1 1 1 0 0,0-1-1 0 0,-1 0 0 0 0,1 1 1 0 0,0-1-1 0 0,4 2 0 0 0,-4-3-55 0 0,0 1-1 0 0,0-1 1 0 0,0 0-1 0 0,0 0 1 0 0,0 1-1 0 0,0-1 0 0 0,0-1 1 0 0,0 1-1 0 0,1 0 1 0 0,-1 0-1 0 0,0-1 0 0 0,0 1 1 0 0,0-1-1 0 0,0 0 1 0 0,2-1-1 0 0,3-2 95 0 0,0 0 0 0 0,0 0-1 0 0,-1-1 1 0 0,0 0 0 0 0,0 0 0 0 0,0 0-1 0 0,0-1 1 0 0,6-9 0 0 0,16-22 681 0 0,28-53 0 0 0,-49 75-358 0 0,-6 13-271 0 0,0-1 0 0 0,0 1 0 0 0,0-1-1 0 0,0 1 1 0 0,1 0 0 0 0,-1 0 0 0 0,1-1 0 0 0,-1 1-1 0 0,1 0 1 0 0,0 0 0 0 0,0 0 0 0 0,0 1-1 0 0,3-4 1 0 0,-4 6-50 0 0,0 0-1 0 0,-1 0 0 0 0,1 0 1 0 0,-1 0-1 0 0,1 0 0 0 0,-1 0 1 0 0,1 0-1 0 0,-1 0 0 0 0,0 0 1 0 0,1 2-1 0 0,0 9-96 0 0,0 0 0 0 0,-1 1 0 0 0,-1-1 0 0 0,-3 24 0 0 0,-1 19-8 0 0,5-44-496 0 0,0 1 0 0 0,1 0 0 0 0,0-1 0 0 0,1 1-1 0 0,5 15 1 0 0,-7-25 406 0 0,1 0 0 0 0,0 0 0 0 0,-1 0 0 0 0,1 0 0 0 0,0 0 0 0 0,0 0 0 0 0,0 0 0 0 0,0 0 0 0 0,0-1 0 0 0,1 1-1 0 0,-1 0 1 0 0,0-1 0 0 0,1 0 0 0 0,-1 1 0 0 0,1-1 0 0 0,0 0 0 0 0,-1 1 0 0 0,1-1 0 0 0,0 0 0 0 0,0 0 0 0 0,0 0 0 0 0,0-1 0 0 0,0 1 0 0 0,0 0-1 0 0,0-1 1 0 0,0 1 0 0 0,0-1 0 0 0,0 0 0 0 0,0 0 0 0 0,0 0 0 0 0,0 0 0 0 0,0 0 0 0 0,0 0 0 0 0,0 0 0 0 0,0-1 0 0 0,0 1 0 0 0,0-1 0 0 0,0 1-1 0 0,4-3 1 0 0,24-10-1438 0 0,2-5-4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0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189 166 22975 0 0,'-7'-3'206'0'0,"0"1"1"0"0,1 0-1 0 0,-1 0 0 0 0,0 1 0 0 0,0 0 0 0 0,0 0 0 0 0,0 1 1 0 0,0 0-1 0 0,0 0 0 0 0,0 0 0 0 0,0 1 0 0 0,-9 2 0 0 0,11-1-82 0 0,0 0 0 0 0,1 0-1 0 0,-1 0 1 0 0,0 0-1 0 0,1 1 1 0 0,-1 0 0 0 0,1 0-1 0 0,0 0 1 0 0,0 0 0 0 0,0 1-1 0 0,0 0 1 0 0,1-1-1 0 0,-1 1 1 0 0,1 1 0 0 0,0-1-1 0 0,0 0 1 0 0,-2 6-1 0 0,2-4 48 0 0,1 1-1 0 0,-1-1 0 0 0,1 1 0 0 0,0-1 0 0 0,1 1 0 0 0,0 0 0 0 0,0 0 0 0 0,0-1 0 0 0,1 1 0 0 0,0 0 0 0 0,0 0 0 0 0,3 12 0 0 0,-3-15-116 0 0,1-1-1 0 0,0 1 0 0 0,0 0 0 0 0,0 0 0 0 0,1 0 1 0 0,0 0-1 0 0,-1-1 0 0 0,1 1 0 0 0,0-1 0 0 0,0 1 1 0 0,1-1-1 0 0,-1 0 0 0 0,1 0 0 0 0,0 0 0 0 0,0 0 1 0 0,0 0-1 0 0,0-1 0 0 0,0 1 0 0 0,0-1 0 0 0,1 0 1 0 0,-1 0-1 0 0,8 3 0 0 0,-6-4-17 0 0,0 1 0 0 0,0-2 0 0 0,1 1 0 0 0,-1 0 0 0 0,0-1 0 0 0,1 0 0 0 0,-1 0 0 0 0,0-1 0 0 0,0 1 0 0 0,1-1 0 0 0,-1 0 0 0 0,0-1 0 0 0,0 1 0 0 0,0-1 0 0 0,0 0 0 0 0,0 0 0 0 0,-1-1 0 0 0,1 1 0 0 0,8-7 1 0 0,-1-1 16 0 0,0 0 1 0 0,-1 0 0 0 0,0-1 0 0 0,0-1 0 0 0,13-18 0 0 0,-19 21 14 0 0,1 0 0 0 0,-1 0 0 0 0,-1 0 0 0 0,0 0 0 0 0,0 0 0 0 0,-1-1 0 0 0,0 0 0 0 0,0 0 0 0 0,-1 0 1 0 0,0 0-1 0 0,-1 0 0 0 0,0-18 0 0 0,-2 19-387 0 0,1-1 0 0 0,-2 1 1 0 0,1 0-1 0 0,-1-1 1 0 0,-7-16-1 0 0,6 19-888 0 0,0-1 1 0 0,0 1-1 0 0,-1 1 0 0 0,0-1 0 0 0,-1 1 0 0 0,0-1 1 0 0,-8-7-1 0 0,-3 0-8127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07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82 10136 0 0,'0'0'11947'0'0,"6"-5"-10889"0"0,3-1-629 0 0,1 1 0 0 0,0 1 0 0 0,0 0 0 0 0,0 0 0 0 0,11-2 0 0 0,-4 0-243 0 0,1 0-83 0 0,7-2-11 0 0,0 0 0 0 0,1 2 0 0 0,40-6 1 0 0,-56 11-186 0 0,-1 0 0 0 0,0 1 0 0 0,0 0 0 0 0,0 1 0 0 0,18 3 1 0 0,-25-4-110 0 0,0 1 0 0 0,0 0 0 0 0,0-1 0 0 0,0 1 0 0 0,0 0 0 0 0,0 0 1 0 0,0 0-1 0 0,-1 0 0 0 0,1 1 0 0 0,0-1 0 0 0,-1 0 0 0 0,1 1 0 0 0,-1-1 1 0 0,0 1-1 0 0,1 0 0 0 0,-1-1 0 0 0,0 1 0 0 0,0 0 0 0 0,0 0 0 0 0,0-1 0 0 0,0 1 1 0 0,0 0-1 0 0,-1 0 0 0 0,1 0 0 0 0,-1 0 0 0 0,1 0 0 0 0,-1 0 0 0 0,0 1 1 0 0,0-1-1 0 0,0 0 0 0 0,0 0 0 0 0,-1 4 0 0 0,0 11-6968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07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61 17191 0 0,'0'0'760'0'0,"-5"2"1440"0"0,15-2-1600 0 0,1-2 0 0 0,4-1-424 0 0,5 0-80 0 0,5-4-24 0 0,3 2 0 0 0,0-2-936 0 0,3 1-184 0 0,31-13-40 0 0,-17 8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0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95 18975 0 0,'-3'-2'291'0'0,"3"2"-194"0"0,-1-1 1 0 0,0 1 0 0 0,1 0-1 0 0,-1-1 1 0 0,1 1 0 0 0,-1 0-1 0 0,0 0 1 0 0,0-1-1 0 0,1 1 1 0 0,-1 0 0 0 0,0 0-1 0 0,1 0 1 0 0,-1 0 0 0 0,0 0-1 0 0,0 0 1 0 0,1 0-1 0 0,-4 0 2389 0 0,16 5-258 0 0,23-1-1116 0 0,0-1-1 0 0,64-4 1 0 0,70-17-467 0 0,166-44-541 0 0,-311 56-43 0 0,36-8 103 0 0,-60 14-161 0 0,1 0 0 0 0,-1 0 0 0 0,0 0 0 0 0,0 0 0 0 0,1 0 0 0 0,-1 0-1 0 0,0 0 1 0 0,0 0 0 0 0,1 0 0 0 0,-1 1 0 0 0,0-1 0 0 0,0 0 0 0 0,1 0 0 0 0,-1 0-1 0 0,0 0 1 0 0,0 0 0 0 0,0 1 0 0 0,1-1 0 0 0,-1 0 0 0 0,0 0 0 0 0,0 0-1 0 0,0 1 1 0 0,0-1 0 0 0,1 0 0 0 0,-1 0 0 0 0,0 1 0 0 0,0-1 0 0 0,0 0 0 0 0,0 0-1 0 0,0 1 1 0 0,0-1 0 0 0,0 0 0 0 0,0 0 0 0 0,0 1 0 0 0,0-1 0 0 0,0 0-1 0 0,0 0 1 0 0,0 1 0 0 0,0-1 0 0 0,0 0 0 0 0,0 1 0 0 0,0-1 0 0 0,0 0-1 0 0,0 0 1 0 0,0 1 0 0 0,0-1 0 0 0,-1 0 0 0 0,1 0-1 0 0,0 5 11 0 0,-1-1 0 0 0,0 0 0 0 0,-1 0-1 0 0,1 0 1 0 0,-1 1 0 0 0,1-2 0 0 0,-1 1-1 0 0,-1 0 1 0 0,-2 5 0 0 0,-28 31 126 0 0,19-24-72 0 0,-32 37 59 0 0,-123 162 997 0 0,17 13-1123 0 0,98-138 0 0 0,46-74 6 0 0,7-13-22 0 0,0-1-1 0 0,0 0 0 0 0,0 0 0 0 0,-1 1 0 0 0,1-1 1 0 0,0 0-1 0 0,-3 2 0 0 0,15-13-4383 0 0,1-2-5496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1239 9672 0 0,'-2'-2'9012'0'0,"-5"-11"-7833"0"0,-11-56 1746 0 0,2 11-1906 0 0,5 16-307 0 0,-11-78-1 0 0,7 29 41 0 0,-53-357 1344 0 0,65 413-1863 0 0,3-71 0 0 0,0 95-196 0 0,2 0-1 0 0,-1 0 0 0 0,1 0 0 0 0,1 0 0 0 0,0 1 0 0 0,1-1 0 0 0,0 1 0 0 0,0 0 1 0 0,1 0-1 0 0,11-16 0 0 0,-8 16-34 0 0,0 0 0 0 0,1 1 0 0 0,1 0 0 0 0,0 0 0 0 0,0 1 0 0 0,0 0 0 0 0,1 1 0 0 0,0 0 0 0 0,1 1 0 0 0,-1 0 0 0 0,25-7 0 0 0,-19 7-10 0 0,0 2 0 0 0,0 0 0 0 0,1 1 0 0 0,0 1 1 0 0,-1 1-1 0 0,1 0 0 0 0,0 1 0 0 0,22 4 0 0 0,-29-3-73 0 0,-1 1 1 0 0,0 1-1 0 0,1 0 0 0 0,-1 0 0 0 0,0 1 0 0 0,0 0 1 0 0,-1 1-1 0 0,1 0 0 0 0,-1 0 0 0 0,0 1 0 0 0,-1 1 1 0 0,1-1-1 0 0,-1 1 0 0 0,0 1 0 0 0,-1-1 0 0 0,0 1 1 0 0,0 1-1 0 0,-1-1 0 0 0,0 1 0 0 0,0 0 0 0 0,-1 1 1 0 0,0-1-1 0 0,-1 1 0 0 0,0 0 0 0 0,0 0 0 0 0,-1 0 1 0 0,-1 1-1 0 0,0-1 0 0 0,2 13 0 0 0,-4-5-716 0 0,0-1 0 0 0,-4 29-1 0 0,-3-8-1018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1 865 23039 0 0,'0'0'528'0'0,"6"0"704"0"0,89-1-464 0 0,157-21-768 0 0,-234 20 0 0 0,33-5-127 0 0,-1-2-1 0 0,73-22 0 0 0,-90 20-1433 0 0,0-2 0 0 0,41-22 0 0 0,-24 5-6036 0 0</inkml:trace>
  <inkml:trace contextRef="#ctx0" brushRef="#br0" timeOffset="1">1328 24 10136 0 0,'-1'-2'259'0'0,"-7"-16"310"0"0,7 18-497 0 0,1 0 1 0 0,-1-1-1 0 0,1 1 1 0 0,0 0-1 0 0,-1 0 1 0 0,1-1-1 0 0,-1 1 0 0 0,1 0 1 0 0,0 0-1 0 0,-1 0 1 0 0,1-1-1 0 0,-1 1 1 0 0,1 0-1 0 0,-1 0 1 0 0,1 0-1 0 0,-1 0 1 0 0,1 0-1 0 0,-1 0 1 0 0,1 0-1 0 0,-1 0 1 0 0,1 0-1 0 0,-1 0 1 0 0,1 0-1 0 0,0 0 1 0 0,-1 0-1 0 0,1 1 1 0 0,-1-1-1 0 0,1 0 0 0 0,-1 0 1 0 0,1 0-1 0 0,-1 1 1 0 0,1-1-1 0 0,0 0 1 0 0,-1 1-1 0 0,1-1 1 0 0,0 0-1 0 0,-1 1 1 0 0,1-1-1 0 0,-6 5 1766 0 0,1 0 1 0 0,-1 1-1 0 0,-8 11 0 0 0,-22 44 930 0 0,26-42-2526 0 0,-21 41 242 0 0,2 2 1 0 0,3 0 0 0 0,-19 70-1 0 0,19-34-222 0 0,-19 138 0 0 0,39-185-232 0 0,-1 60-1 0 0,7-90-258 0 0,1 1-1 0 0,0-1 0 0 0,2 0 1 0 0,1 1-1 0 0,9 28 1 0 0,-10-41-129 0 0,0 0 0 0 0,1 0 0 0 0,0 0 0 0 0,1 0 0 0 0,0-1 0 0 0,0 0 1 0 0,1 0-1 0 0,0 0 0 0 0,7 7 0 0 0,11 4-1833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1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42 448 14744 0 0,'-4'-4'382'0'0,"1"0"1"0"0,0 1 0 0 0,0-1-1 0 0,0 0 1 0 0,0-1-1 0 0,0 1 1 0 0,1 0 0 0 0,-1-1-1 0 0,1 1 1 0 0,1-1 0 0 0,-1 0-1 0 0,1 0 1 0 0,-1 0 0 0 0,0-6-1 0 0,0-9 2065 0 0,0 0-1 0 0,1-24 0 0 0,2 34-2520 0 0,1-136 2005 0 0,-2 144-1929 0 0,0 0-1 0 0,0 0 1 0 0,0 0-1 0 0,0-1 1 0 0,1 1-1 0 0,-1 0 0 0 0,1 0 1 0 0,1-4-1 0 0,-2 6 0 0 0,0 0-1 0 0,0 0 0 0 0,1-1 0 0 0,-1 1 0 0 0,0 0 0 0 0,0 0 1 0 0,0 0-1 0 0,0-1 0 0 0,1 1 0 0 0,-1 0 0 0 0,0 0 0 0 0,0 0 1 0 0,0 0-1 0 0,1 0 0 0 0,-1-1 0 0 0,0 1 0 0 0,0 0 0 0 0,1 0 0 0 0,-1 0 1 0 0,0 0-1 0 0,0 0 0 0 0,1 0 0 0 0,-1 0 0 0 0,0 0 0 0 0,0 0 1 0 0,1 0-1 0 0,-1 0 0 0 0,0 0 0 0 0,1 0 0 0 0,0 1-1 0 0,0-1 1 0 0,0 1-1 0 0,-1-1 0 0 0,1 1 1 0 0,0-1-1 0 0,-1 1 1 0 0,1-1-1 0 0,0 1 1 0 0,-1 0-1 0 0,1-1 1 0 0,-1 1-1 0 0,1 1 1 0 0,31 39-57 0 0,18 26-25 0 0,-43-57 89 0 0,0-1 1 0 0,0 0-1 0 0,1 0 0 0 0,0-1 0 0 0,1 0 0 0 0,0-1 1 0 0,10 7-1 0 0,-13-10-1 0 0,1 1 1 0 0,0-2 0 0 0,0 1-1 0 0,0-1 1 0 0,0 0 0 0 0,1 0-1 0 0,-1-1 1 0 0,1 0 0 0 0,0 0-1 0 0,-1-1 1 0 0,11 0-1 0 0,-14-1 5 0 0,1-1-1 0 0,-1 1 0 0 0,0-1 0 0 0,0-1 0 0 0,1 1 0 0 0,-1 0 0 0 0,0-1 0 0 0,0 0 0 0 0,0 0 1 0 0,-1 0-1 0 0,1-1 0 0 0,0 1 0 0 0,-1-1 0 0 0,0 0 0 0 0,1 0 0 0 0,-1 0 0 0 0,0 0 0 0 0,-1-1 0 0 0,4-3 1 0 0,2-4 5 0 0,0-1 0 0 0,-1-1 1 0 0,-1 1-1 0 0,9-22 0 0 0,-4 5-761 0 0,-1 0 0 0 0,-1-1 0 0 0,9-54 1 0 0,-15 49-762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12440 0 0,'11'-4'1322'0'0,"-7"4"-966"0"0,0 0 0 0 0,-1 0 0 0 0,1 1 0 0 0,-1-1 0 0 0,1 1 0 0 0,-1 0 0 0 0,1 0 0 0 0,-1 0 0 0 0,1 0 0 0 0,2 2 0 0 0,34 19 6871 0 0,-27-13-6555 0 0,-1 1 0 0 0,0 0 0 0 0,0 0 0 0 0,-1 2 0 0 0,-1-1 0 0 0,14 20 0 0 0,-6-5-155 0 0,-1 1 0 0 0,16 35 0 0 0,-25-43-438 0 0,0 0 0 0 0,-2 0 0 0 0,0 0-1 0 0,-2 1 1 0 0,0 0 0 0 0,-1 0-1 0 0,0 29 1 0 0,-3-11-226 0 0,-1 1 1 0 0,-14 74-1 0 0,8-82-442 0 0,-1 1 1 0 0,-2-2 0 0 0,0 1 0 0 0,-28 51-1 0 0,10-27-724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2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51 22607 0 0,'-31'-49'2472'0'0,"31"48"-2354"0"0,-1 1-65 0 0,0 0 0 0 0,0 0 1 0 0,0 0-1 0 0,1-1 1 0 0,-1 1-1 0 0,0 0 0 0 0,0 0 1 0 0,0 0-1 0 0,0 0 1 0 0,1 1-1 0 0,-1-1 1 0 0,0 0-1 0 0,0 0 0 0 0,0 0 1 0 0,-1 1-1 0 0,-5 5 211 0 0,1-1-1 0 0,-1 1 1 0 0,1 1 0 0 0,0-1-1 0 0,1 1 1 0 0,-8 12 0 0 0,-11 13-234 0 0,-78 92 54 0 0,84-99-5 0 0,0 1 0 0 0,2 1 0 0 0,-14 33 0 0 0,28-57-28 0 0,1 0 0 0 0,0 0-1 0 0,0 0 1 0 0,0 0 0 0 0,0 0-1 0 0,0 0 1 0 0,1 0 0 0 0,0 0-1 0 0,-1 5 1 0 0,2-7-21 0 0,-1 0 0 0 0,0 0 0 0 0,0 0 0 0 0,1 0 0 0 0,-1 0 0 0 0,1 0 0 0 0,-1 0 0 0 0,1 0 0 0 0,-1 0 0 0 0,1 0 0 0 0,0 0 0 0 0,-1 0 0 0 0,1 0 0 0 0,0 0 0 0 0,0 0 0 0 0,-1-1 0 0 0,1 1-1 0 0,0 0 1 0 0,0-1 0 0 0,0 1 0 0 0,0-1 0 0 0,0 1 0 0 0,0-1 0 0 0,0 1 0 0 0,0-1 0 0 0,0 1 0 0 0,1-1 0 0 0,0 0 0 0 0,6 1 59 0 0,0-1-1 0 0,0 0 0 0 0,1 0 1 0 0,-1-1-1 0 0,-1 0 1 0 0,1 0-1 0 0,0-1 1 0 0,12-4-1 0 0,-3 1 28 0 0,79-20 223 0 0,125-27 266 0 0,-212 50-1006 0 0,-1 1 1 0 0,1 0-1 0 0,-1 1 1 0 0,1 0-1 0 0,11 1 0 0 0,5 7-7731 0 0,-10-1-931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16128 0 0,'0'0'52'0'0,"0"0"0"0"0,0 0 0 0 0,0 0 0 0 0,0 0 1 0 0,0 0-1 0 0,0 1 0 0 0,0-1 0 0 0,0 0 0 0 0,0 0 1 0 0,0 0-1 0 0,0 0 0 0 0,0 0 0 0 0,0 0 0 0 0,0 0 1 0 0,0 0-1 0 0,0 0 0 0 0,0 0 0 0 0,0 1 1 0 0,0-1-1 0 0,0 0 0 0 0,0 0 0 0 0,0 0 0 0 0,0 0 1 0 0,0 0-1 0 0,0 0 0 0 0,0 0 0 0 0,0 0 0 0 0,0 0 1 0 0,0 0-1 0 0,0 1 0 0 0,0-1 0 0 0,0 0 0 0 0,0 0 1 0 0,0 0-1 0 0,0 0 0 0 0,0 0 0 0 0,0 0 1 0 0,0 0-1 0 0,0 0 0 0 0,0 0 0 0 0,0 0 0 0 0,0 0 1 0 0,1 0-1 0 0,-1 0 0 0 0,0 0 0 0 0,0 1 0 0 0,0-1 1 0 0,0 0-1 0 0,0 0 0 0 0,0 0 0 0 0,0 0 0 0 0,0 0 1 0 0,0 0-1 0 0,1 0 0 0 0,-1 0 0 0 0,0 0 1 0 0,0 0-1 0 0,0 0 0 0 0,0 0 0 0 0,0 0 0 0 0,0 0 1 0 0,0 0-1 0 0,0 0 0 0 0,0 0 0 0 0,0-1 0 0 0,1 1 1 0 0,12 0 3110 0 0,17-3 947 0 0,10-7-3581 0 0,-1-2-1 0 0,72-31 1 0 0,-49 18-191 0 0,85-22-721 0 0,-97 34-2124 0 0,-1 3-3449 0 0,5-1-2645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 18287 0 0,'-6'-13'1983'0'0,"4"13"-1865"0"0,1 0 0 0 0,-1 0 0 0 0,1 1 0 0 0,-1-1 0 0 0,1 0 0 0 0,-1 1 0 0 0,1-1 0 0 0,0 1 0 0 0,-1-1 0 0 0,1 1 0 0 0,0 0 0 0 0,-1-1 0 0 0,1 1 0 0 0,0 0 0 0 0,0 0 0 0 0,-1 0 0 0 0,1 0 0 0 0,0 0 0 0 0,0 0 0 0 0,0 0 0 0 0,0 1 0 0 0,1-1 0 0 0,-1 0-1 0 0,0 0 1 0 0,0 1 0 0 0,1-1 0 0 0,-2 3 0 0 0,2-1-42 0 0,-1-1 0 0 0,0 0 0 0 0,1 1 0 0 0,0-1-1 0 0,-1 1 1 0 0,1-1 0 0 0,0 0 0 0 0,1 1 0 0 0,-1-1-1 0 0,0 1 1 0 0,1-1 0 0 0,-1 1 0 0 0,1-1 0 0 0,-1 0-1 0 0,1 1 1 0 0,2 3 0 0 0,3 1 12 0 0,-1 0 1 0 0,1 0-1 0 0,1-1 0 0 0,-1 0 1 0 0,1-1-1 0 0,14 10 0 0 0,-11-8 127 0 0,0 1 1 0 0,-1 0-1 0 0,15 15 0 0 0,-22-20-154 0 0,0-1 0 0 0,0 0-1 0 0,0 1 1 0 0,-1 0 0 0 0,1-1 0 0 0,-1 1 0 0 0,0 0 0 0 0,0 0 0 0 0,0 0-1 0 0,0-1 1 0 0,0 1 0 0 0,-1 0 0 0 0,1 0 0 0 0,-1 0 0 0 0,0 1-1 0 0,0-1 1 0 0,0 0 0 0 0,0 0 0 0 0,-1 4 0 0 0,-1-1-37 0 0,0 0 0 0 0,0 0 1 0 0,0-1-1 0 0,-1 1 0 0 0,0-1 1 0 0,0 0-1 0 0,0 0 0 0 0,-1 0 1 0 0,-5 7-1 0 0,3-5 251 0 0,-1-1 0 0 0,0 1-1 0 0,0-1 1 0 0,0-1 0 0 0,-13 8 0 0 0,6-6-1222 0 0,-1-1 0 0 0,-26 8 0 0 0,36-13 268 0 0,3-1 138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4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12 19351 0 0,'-2'0'108'0'0,"1"0"-55"0"0,1 0-1 0 0,-1 0 1 0 0,1 0-1 0 0,-1 0 1 0 0,0 0-1 0 0,1 0 1 0 0,-1-1-1 0 0,1 1 1 0 0,-1 0-1 0 0,1 0 1 0 0,-1-1-1 0 0,1 1 1 0 0,-1 0-1 0 0,1 0 1 0 0,-1-1 0 0 0,1 1-1 0 0,-1-1 1 0 0,1 1-1 0 0,0 0 1 0 0,-1-1-1 0 0,1 1 1 0 0,-1-1-1 0 0,1 1 1 0 0,0-1-1 0 0,-1 0 1 0 0,0 0 416 0 0,-2 1-309 0 0,4-3-71 0 0,1 22 1080 0 0,-1-14-970 0 0,2 26 444 0 0,-2 0-1 0 0,-2 0 0 0 0,-8 62 0 0 0,6-64-571 0 0,-19 103-53 0 0,5-35-30 0 0,7-34-34 0 0,2-20 9 0 0,2-1 0 0 0,0 83-1 0 0,6-123-20 0 0,0 10 52 0 0,1-1 0 0 0,0 1 1 0 0,6 21-1 0 0,-6-31-62 0 0,0 1 0 0 0,0-1 1 0 0,0 1-1 0 0,0-1 0 0 0,1 0 1 0 0,-1 1-1 0 0,1-1 0 0 0,-1 0 1 0 0,1 0-1 0 0,2 2 0 0 0,-3-3-59 0 0,0 0-1 0 0,1 0 1 0 0,-1 0-1 0 0,0-1 1 0 0,1 1 0 0 0,-1 0-1 0 0,0-1 1 0 0,1 1-1 0 0,-1-1 1 0 0,1 0-1 0 0,-1 1 1 0 0,1-1 0 0 0,-1 0-1 0 0,1 0 1 0 0,-1 0-1 0 0,1 0 1 0 0,-1 0 0 0 0,1 0-1 0 0,1-1 1 0 0,11-3-1339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4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12896 0 0,'1'-3'70'0'0,"-1"1"1"0"0,0 0-1 0 0,0 0 0 0 0,1-1 1 0 0,-1 1-1 0 0,1 0 1 0 0,0 0-1 0 0,0 0 1 0 0,0-1-1 0 0,0 1 1 0 0,0 0-1 0 0,0 0 1 0 0,1 0-1 0 0,1-2 1 0 0,0 1 243 0 0,1-1 0 0 0,-1 1 1 0 0,1 0-1 0 0,0 0 0 0 0,0 0 1 0 0,7-3-1 0 0,-2 1 644 0 0,1 1-1 0 0,0 0 1 0 0,0 0-1 0 0,0 1 1 0 0,18-2-1 0 0,-24 4-773 0 0,1 0 1 0 0,0 1-1 0 0,0 0 0 0 0,-1 0 1 0 0,1 0-1 0 0,0 1 1 0 0,-1 0-1 0 0,1 0 0 0 0,-1 0 1 0 0,1 0-1 0 0,5 3 0 0 0,-8-3-126 0 0,1 0-1 0 0,-1 1 0 0 0,1 0 1 0 0,-1-1-1 0 0,1 1 1 0 0,-1 0-1 0 0,0 0 0 0 0,0 0 1 0 0,0 1-1 0 0,0-1 1 0 0,0 0-1 0 0,-1 1 0 0 0,1-1 1 0 0,-1 1-1 0 0,1 0 0 0 0,-1 0 1 0 0,0-1-1 0 0,1 6 1 0 0,2 7-17 0 0,-2 0 0 0 0,0 0 0 0 0,-1 0 0 0 0,0 0 0 0 0,-1 0 1 0 0,-1 0-1 0 0,0 0 0 0 0,-4 17 0 0 0,-6 18 315 0 0,-20 52-1 0 0,17-58 370 0 0,-50 140-117 0 0,33-95-608 0 0,31-88 0 0 0,-1 0 0 0 0,1 0 0 0 0,-1 0 0 0 0,1 0 0 0 0,0 0 0 0 0,0 0 0 0 0,0 0 0 0 0,-1 0 0 0 0,1 0 0 0 0,0 0 0 0 0,0 0 0 0 0,1 1 0 0 0,-1-1 0 0 0,0 0 0 0 0,0 0 0 0 0,0 0 0 0 0,1 0 0 0 0,-1 0 0 0 0,0 0 0 0 0,2 1 0 0 0,-2-1 0 0 0,1-1 0 0 0,0 1 0 0 0,-1-1 0 0 0,1 0 0 0 0,0 1 0 0 0,-1-1 0 0 0,1 0 0 0 0,0 1 0 0 0,0-1 0 0 0,0 0 0 0 0,-1 0 0 0 0,1 0 0 0 0,0 1 0 0 0,0-1 0 0 0,0 0 0 0 0,-1 0 0 0 0,1 0 0 0 0,0-1 0 0 0,0 1 0 0 0,1 0 0 0 0,4-2 0 0 0,1 0 0 0 0,-1 0 0 0 0,1 0 0 0 0,9-6 0 0 0,25-15 217 0 0,47-35 1 0 0,-79 52-254 0 0,26-16-667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5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89 13360 0 0,'-7'-20'622'0'0,"3"6"-248"0"0,-1 0-1 0 0,-7-16 0 0 0,5 19 5119 0 0,7 18-645 0 0,3 11-4917 0 0,-7 227 246 0 0,-1-160 52 0 0,-2 22 120 0 0,0-14 85 0 0,5-30 130 0 0,-7-87-203 0 0,-6-28-235 0 0,-23-100 262 0 0,37 146-390 0 0,0 0 0 0 0,0-1-1 0 0,1 1 1 0 0,0-1 0 0 0,1 1 0 0 0,-1-1-1 0 0,1 1 1 0 0,0-1 0 0 0,1 1-1 0 0,1-7 1 0 0,-1 10 2 0 0,-1 0-1 0 0,0 0 0 0 0,1 0 1 0 0,0 0-1 0 0,0 1 0 0 0,0-1 1 0 0,0 0-1 0 0,0 1 0 0 0,0 0 1 0 0,0-1-1 0 0,1 1 1 0 0,-1 0-1 0 0,1 0 0 0 0,0 0 1 0 0,0 1-1 0 0,-1-1 0 0 0,1 1 1 0 0,0-1-1 0 0,1 1 0 0 0,-1 0 1 0 0,6-1-1 0 0,-3 1-9 0 0,1 0 0 0 0,-1 0 0 0 0,1 1 0 0 0,0 0 0 0 0,-1 1 0 0 0,1-1 0 0 0,8 3 0 0 0,-11-3 4 0 0,0 1 1 0 0,1 1-1 0 0,-1-1 0 0 0,-1 1 0 0 0,1-1 1 0 0,0 1-1 0 0,0 0 0 0 0,0 0 0 0 0,-1 1 0 0 0,0-1 1 0 0,1 1-1 0 0,3 4 0 0 0,-6-5 8 0 0,1-1 0 0 0,-1 1 0 0 0,0-1 0 0 0,0 1 0 0 0,-1 0 0 0 0,1 0 0 0 0,0 0 0 0 0,0 0 0 0 0,-1 0 0 0 0,1-1 0 0 0,-1 1 0 0 0,0 0 0 0 0,0 0 0 0 0,0 0 0 0 0,1 0 0 0 0,-2 0 1 0 0,1 0-1 0 0,0 0 0 0 0,0 0 0 0 0,-1 0 0 0 0,1 0 0 0 0,-1 0 0 0 0,1 0 0 0 0,-1 0 0 0 0,0-1 0 0 0,0 1 0 0 0,-1 2 0 0 0,-3 5 7 0 0,-1-1 1 0 0,0 1 0 0 0,-14 14-1 0 0,15-18-7 0 0,-18 21 3 0 0,0-2 1 0 0,-35 27-1 0 0,48-43 38 0 0,-1-1 1 0 0,1 0-1 0 0,-2-1 0 0 0,1 0 1 0 0,-1 0-1 0 0,0-2 0 0 0,0 1 1 0 0,0-1-1 0 0,-15 2 0 0 0,20-5-20 0 0,0 0 0 0 0,1-1-1 0 0,-1 0 1 0 0,0 0 0 0 0,1-1 0 0 0,-1 0-1 0 0,-10-3 1 0 0,14 4 16 0 0,0-1 0 0 0,0 0 0 0 0,0 0 0 0 0,0 0-1 0 0,0-1 1 0 0,0 1 0 0 0,1-1 0 0 0,-1 1 0 0 0,0-1 0 0 0,1 0 0 0 0,-1 0-1 0 0,1 0 1 0 0,0 0 0 0 0,0-1 0 0 0,0 1 0 0 0,0-1 0 0 0,0 1 0 0 0,-1-4-1 0 0,2 4-24 0 0,1 0 0 0 0,0 0-1 0 0,-1-1 1 0 0,1 1 0 0 0,0 0 0 0 0,0 0-1 0 0,1-1 1 0 0,-1 1 0 0 0,0 0-1 0 0,1 0 1 0 0,-1 0 0 0 0,1-1-1 0 0,0 1 1 0 0,0 0 0 0 0,0 0-1 0 0,0 0 1 0 0,0 0 0 0 0,0 0-1 0 0,1 1 1 0 0,1-4 0 0 0,3-3 36 0 0,0 1 0 0 0,1 0 0 0 0,10-9 0 0 0,-6 8-74 0 0,1-1 1 0 0,-1 1-1 0 0,2 1 0 0 0,-1 0 0 0 0,1 1 1 0 0,1 0-1 0 0,-1 1 0 0 0,1 1 0 0 0,-1 0 1 0 0,21-3-1 0 0,10 2-114 0 0,-1 1 1 0 0,47 4-1 0 0,-59 0 96 0 0,-27 0-62 0 0,0 0-1 0 0,0 0 0 0 0,0 0 0 0 0,0 1 0 0 0,0-1 0 0 0,0 1 0 0 0,0 0 0 0 0,0 1 0 0 0,-1-1 0 0 0,5 2 0 0 0,-7-2-134 0 0,-4 14-182 0 0,-2-8 405 0 0,1 0 1 0 0,-2 0 0 0 0,1 0 0 0 0,-1-1 0 0 0,0 0 0 0 0,-1 0-1 0 0,1-1 1 0 0,-11 7 0 0 0,14-10 23 0 0,-29 17 394 0 0,31-18-376 0 0,-1 0-1 0 0,1-1 1 0 0,-1 1-1 0 0,0-1 1 0 0,1 1 0 0 0,-1-1-1 0 0,0 0 1 0 0,0 0-1 0 0,1 1 1 0 0,-1-1 0 0 0,0-1-1 0 0,1 1 1 0 0,-1 0-1 0 0,0 0 1 0 0,0 0 0 0 0,1-1-1 0 0,-3 0 1 0 0,2 0 16 0 0,0 1 0 0 0,0-1 1 0 0,0 0-1 0 0,0 0 0 0 0,1 0 1 0 0,-1 0-1 0 0,0 0 0 0 0,1 0 0 0 0,-1-1 1 0 0,1 1-1 0 0,-1-1 0 0 0,1 1 1 0 0,-1-1-1 0 0,1 1 0 0 0,0-1 0 0 0,0 0 1 0 0,0 1-1 0 0,0-1 0 0 0,0 0 1 0 0,0 0-1 0 0,1 0 0 0 0,-1 0 0 0 0,0 0 1 0 0,1 0-1 0 0,0 0 0 0 0,-1 0 1 0 0,1 0-1 0 0,0 0 0 0 0,0 0 0 0 0,0-4 1 0 0,0 3-77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8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1 747 2760 0 0,'0'0'9749'0'0,"2"1"-8982"0"0,0-1 0 0 0,0 1 1 0 0,0-1-1 0 0,1 1 0 0 0,-1-1 0 0 0,3 0 0 0 0,-1-2-320 0 0,0 0-1 0 0,0 0 0 0 0,-1-1 1 0 0,0 1-1 0 0,1-1 0 0 0,-1 0 1 0 0,0 0-1 0 0,0 0 0 0 0,0 0 0 0 0,-1 0 1 0 0,1-1-1 0 0,-1 1 0 0 0,3-7 1 0 0,1-4 169 0 0,0 0 0 0 0,5-22 1 0 0,-3 10-149 0 0,12-54 222 0 0,-1 5-386 0 0,35-111 105 0 0,-33 100-255 0 0,6-17 39 0 0,-27 103-193 0 0,0 1 1 0 0,0-1-1 0 0,0 0 0 0 0,0 0 0 0 0,0 0 1 0 0,0 0-1 0 0,0 0 0 0 0,0 0 0 0 0,0 0 1 0 0,1 0-1 0 0,-1 0 0 0 0,0 1 0 0 0,0-1 1 0 0,0 0-1 0 0,0 0 0 0 0,0 0 1 0 0,0 0-1 0 0,0 0 0 0 0,1 0 0 0 0,-1 0 1 0 0,0 0-1 0 0,0 0 0 0 0,0 0 0 0 0,0 0 1 0 0,0 0-1 0 0,0 0 0 0 0,1 0 0 0 0,-1 0 1 0 0,0 0-1 0 0,0 0 0 0 0,0 0 0 0 0,0 0 1 0 0,0 0-1 0 0,0 0 0 0 0,0 0 0 0 0,1 0 1 0 0,-1 0-1 0 0,0 0 0 0 0,0 0 0 0 0,0 0 1 0 0,0 0-1 0 0,0-1 0 0 0,0 1 0 0 0,0 0 1 0 0,1 0-1 0 0,-1 0 0 0 0,0 0 1 0 0,0 0-1 0 0,0 0 0 0 0,0 0 0 0 0,0 0 1 0 0,0 0-1 0 0,0-1 0 0 0,0 1 0 0 0,0 0 1 0 0,0 0-1 0 0,0 0 0 0 0,3 11-3 0 0,-3-11 3 0 0,15 122-280 0 0,50 123 61 0 0,-60-230 241 0 0,5 15-17 0 0,1-1 0 0 0,26 50 1 0 0,-30-66 3 0 0,1 0 0 0 0,1-1 0 0 0,0 0 0 0 0,0 0 1 0 0,1-1-1 0 0,1 0 0 0 0,23 19 0 0 0,-31-28 21 0 0,0 0-1 0 0,1 0 1 0 0,-1 0 0 0 0,1 0-1 0 0,-1-1 1 0 0,1 1-1 0 0,0-1 1 0 0,-1 0 0 0 0,1 0-1 0 0,0 0 1 0 0,0-1 0 0 0,0 1-1 0 0,0-1 1 0 0,0 0-1 0 0,0 0 1 0 0,-1 0 0 0 0,1-1-1 0 0,0 1 1 0 0,0-1 0 0 0,0 0-1 0 0,7-3 1 0 0,-5 1 59 0 0,0 0 0 0 0,0 0 1 0 0,0-1-1 0 0,0 0 1 0 0,-1 0-1 0 0,0-1 0 0 0,1 0 1 0 0,-2 0-1 0 0,1 0 0 0 0,0 0 1 0 0,6-11-1 0 0,3-7 107 0 0,-1-1 0 0 0,-2 0-1 0 0,13-35 1 0 0,15-80 138 0 0,-33 110-379 0 0,-1-1 0 0 0,-1 0 0 0 0,-1-47 0 0 0,-4 57-360 0 0,-1 0 0 0 0,0 0 0 0 0,-1 0 1 0 0,-1 1-1 0 0,-1-1 0 0 0,-10-25 0 0 0,11 37-246 0 0,0-1 1 0 0,0 1-1 0 0,-11-14 1 0 0,12 18-72 0 0,0 0 0 0 0,0 1 0 0 0,0 0 0 0 0,0 0 0 0 0,-1 0 0 0 0,-3-3 0 0 0,-4 1-1349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19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86 21191 0 0,'-1'-1'78'0'0,"1"0"-1"0"0,-1 0 0 0 0,0 0 1 0 0,1 0-1 0 0,-1 0 0 0 0,0 0 1 0 0,1 0-1 0 0,-1 0 0 0 0,1-1 1 0 0,0 1-1 0 0,-1 0 0 0 0,1 0 1 0 0,0-1-1 0 0,0 1 0 0 0,0 0 1 0 0,0 0-1 0 0,0-1 0 0 0,0 1 1 0 0,0 0-1 0 0,0 0 0 0 0,1-1 1 0 0,-1 1-1 0 0,0 0 0 0 0,1 0 1 0 0,-1-1-1 0 0,1 1 0 0 0,-1 0 1 0 0,1 0-1 0 0,-1 0 0 0 0,1 0 1 0 0,0 0-1 0 0,0 0 0 0 0,0 0 1 0 0,0 0-1 0 0,-1 0 0 0 0,1 0 1 0 0,0 1-1 0 0,2-2 0 0 0,0 0 45 0 0,1-1 1 0 0,0 1-1 0 0,-1 0 0 0 0,1 0 0 0 0,0 1 0 0 0,0-1 1 0 0,0 1-1 0 0,0 0 0 0 0,0 0 0 0 0,7 0 0 0 0,68-11 358 0 0,-9 1 731 0 0,-62 11-1098 0 0,1-1-1 0 0,-1 1 1 0 0,1 0 0 0 0,12 3 0 0 0,-16-2-87 0 0,-1 0-1 0 0,0 0 1 0 0,1 1 0 0 0,-1 0 0 0 0,0 0 0 0 0,0 0 0 0 0,0 0-1 0 0,0 1 1 0 0,0-1 0 0 0,3 4 0 0 0,-6-4-44 0 0,0-1 0 0 0,0 1 1 0 0,0-1-1 0 0,0 1 0 0 0,0 0 0 0 0,0-1 0 0 0,-1 1 1 0 0,1 0-1 0 0,-1-1 0 0 0,1 1 0 0 0,-1 0 1 0 0,0 0-1 0 0,1 0 0 0 0,-1-1 0 0 0,0 1 0 0 0,0 0 1 0 0,0 0-1 0 0,0 0 0 0 0,-1-1 0 0 0,1 1 1 0 0,-1 0-1 0 0,1 0 0 0 0,-2 3 0 0 0,-1 3 52 0 0,0 0 0 0 0,0 0 0 0 0,-8 12 0 0 0,8-15 65 0 0,-1 1-1 0 0,0-1 1 0 0,-1-1 0 0 0,1 1-1 0 0,-11 7 1 0 0,14-11-24 0 0,10-1 11 0 0,13-1 84 0 0,0-1 0 0 0,22-6 0 0 0,13-1 463 0 0,-42 8-328 0 0,1 0-1 0 0,0 1 1 0 0,0 1-1 0 0,31 5 1 0 0,-46-6-294 0 0,0 0 0 0 0,0 0 0 0 0,0 1 0 0 0,0-1 0 0 0,0 0 0 0 0,0 0 0 0 0,0 0 0 0 0,-1 1 1 0 0,1-1-1 0 0,0 0 0 0 0,0 1 0 0 0,0-1 0 0 0,0 1 0 0 0,0-1 0 0 0,0 1 0 0 0,-1 0 0 0 0,1-1 0 0 0,0 1 1 0 0,-1 0-1 0 0,1-1 0 0 0,0 1 0 0 0,-1 0 0 0 0,1 0 0 0 0,-1 0 0 0 0,1 0 0 0 0,-1 0 0 0 0,1-1 0 0 0,-1 1 0 0 0,0 0 1 0 0,1 0-1 0 0,-1 0 0 0 0,0 0 0 0 0,0 0 0 0 0,0 0 0 0 0,0 0 0 0 0,0 0 0 0 0,0 0 0 0 0,0 0 0 0 0,0 0 1 0 0,0 0-1 0 0,0 0 0 0 0,0 0 0 0 0,-1 0 0 0 0,1 0 0 0 0,-1 1 0 0 0,0 2 9 0 0,-1-1 0 0 0,0 1 1 0 0,0-1-1 0 0,0 1 0 0 0,0-1 0 0 0,-1 0 0 0 0,1 0 0 0 0,-1 0 1 0 0,-4 4-1 0 0,-210 141-190 0 0,128-90-1584 0 0,-7 2-2571 0 0,67-40 2387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23.7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7224 0 0,'0'0'653'0'0,"4"-17"-86"0"0,-3 16-478 0 0,-1 0 1 0 0,1 0 0 0 0,0 0-1 0 0,0 0 1 0 0,0 0 0 0 0,0 0 0 0 0,0 1-1 0 0,0-1 1 0 0,0 0 0 0 0,0 0-1 0 0,1 1 1 0 0,-1-1 0 0 0,0 1-1 0 0,0-1 1 0 0,1 1 0 0 0,-1-1-1 0 0,2 1 1 0 0,30-6-193 0 0,-20 4 193 0 0,160-22 1921 0 0,-86 17-1642 0 0,-54 6-322 0 0,6 0 31 0 0,65 9 0 0 0,-61-3-58 0 0,117 0 36 0 0,12 2 61 0 0,41 5 425 0 0,-63-7-75 0 0,112 6-425 0 0,-41-4-50 0 0,-29-4 80 0 0,-44-3-6 0 0,120 5 29 0 0,53 1-40 0 0,394 25 73 0 0,-672-29-96 0 0,716 21 192 0 0,-184-31-89 0 0,-1 0 98 0 0,-557 8-440 0 0,180 5 539 0 0,-112 6-4451 0 0,-49-6-567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2:28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0 277 11288 0 0,'12'-8'156'0'0,"0"0"-1"0"0,1 1 1 0 0,0 1 0 0 0,0 0 0 0 0,0 1 0 0 0,0 0 0 0 0,1 1 0 0 0,18-3-1 0 0,15 0-60 0 0,53-1 0 0 0,-28 6-87 0 0,0 3 1 0 0,78 12-1 0 0,141 34 230 0 0,-139-20 3 0 0,-36-7-11 0 0,251 31-110 0 0,-121-42 163 0 0,-173-11-201 0 0,100-14 0 0 0,-159 14-31 0 0,104-20 497 0 0,-98 17-327 0 0,-1 0 0 0 0,0-2 0 0 0,36-17 0 0 0,-52 22-155 0 0,0 0 1 0 0,0 0-1 0 0,0 0 1 0 0,0-1 0 0 0,0 1-1 0 0,0-1 1 0 0,-1 0 0 0 0,1 1-1 0 0,2-5 1 0 0,-4 6-38 0 0,-1 0-1 0 0,1 0 1 0 0,0 0 0 0 0,-1 0-1 0 0,0 0 1 0 0,1 0 0 0 0,-1-1-1 0 0,0 1 1 0 0,1 0 0 0 0,-1 0 0 0 0,0 0-1 0 0,0 0 1 0 0,0 0 0 0 0,0-1-1 0 0,0 1 1 0 0,0 0 0 0 0,0 0-1 0 0,0 0 1 0 0,-1 0 0 0 0,1 0-1 0 0,0-1 1 0 0,-1 1 0 0 0,1 0 0 0 0,-1 0-1 0 0,1 0 1 0 0,-1 0 0 0 0,1 0-1 0 0,-1 0 1 0 0,0 0 0 0 0,1 1-1 0 0,-1-1 1 0 0,0 0 0 0 0,0 0-1 0 0,-1 0 1 0 0,-6-6 124 0 0,-1 1 1 0 0,0 0-1 0 0,0 0 0 0 0,-19-7 1 0 0,-44-14 80 0 0,49 20-178 0 0,-37-13 106 0 0,18 7 179 0 0,-66-30 0 0 0,73 26-21 0 0,12 7-35 0 0,1-1 0 0 0,-33-23 0 0 0,56 34-282 0 0,-1 0 0 0 0,0 0 1 0 0,0 0-1 0 0,0 0 0 0 0,0 0 0 0 0,0 0 0 0 0,0 0 0 0 0,0 0 0 0 0,0 0 1 0 0,0 0-1 0 0,1 0 0 0 0,-1 0 0 0 0,0 0 0 0 0,0 0 0 0 0,0 0 1 0 0,0 0-1 0 0,0 0 0 0 0,0 0 0 0 0,0 0 0 0 0,0 0 0 0 0,0 0 1 0 0,1 0-1 0 0,-1 0 0 0 0,0 0 0 0 0,0 0 0 0 0,0 0 0 0 0,0 0 0 0 0,0 0 1 0 0,0 0-1 0 0,0 0 0 0 0,0-1 0 0 0,0 1 0 0 0,0 0 0 0 0,0 0 1 0 0,0 0-1 0 0,0 0 0 0 0,0 0 0 0 0,0 0 0 0 0,0 0 0 0 0,0 0 1 0 0,0 0-1 0 0,0-1 0 0 0,1 1 0 0 0,-1 0 0 0 0,0 0 0 0 0,0 0 0 0 0,-1 0 1 0 0,1 0-1 0 0,0 0 0 0 0,0 0 0 0 0,0 0 0 0 0,0 0 0 0 0,0-1 1 0 0,0 1-1 0 0,0 0 0 0 0,0 0 0 0 0,0 0 0 0 0,0 0 0 0 0,0 0 1 0 0,0 0-1 0 0,0 0 0 0 0,0 0 0 0 0,0 0 0 0 0,0 0 0 0 0,16-1 38 0 0,18 5-72 0 0,-34-4 32 0 0,34 4-61 0 0,59 5-7 0 0,134 13 55 0 0,-225-22 12 0 0,18 3 0 0 0,0 0 0 0 0,0 1 0 0 0,0 2 0 0 0,33 13 0 0 0,-52-19 1 0 0,0 0 0 0 0,0 1-1 0 0,0-1 1 0 0,0 1 0 0 0,0-1-1 0 0,0 1 1 0 0,0 0-1 0 0,0-1 1 0 0,0 1 0 0 0,0 0-1 0 0,0 0 1 0 0,0 0 0 0 0,0 0-1 0 0,-1 0 1 0 0,1 0-1 0 0,0 0 1 0 0,-1 0 0 0 0,1 0-1 0 0,-1 0 1 0 0,1 0 0 0 0,-1 0-1 0 0,1 0 1 0 0,-1 0-1 0 0,0 0 1 0 0,0 1 0 0 0,1-1-1 0 0,-1 0 1 0 0,0 0 0 0 0,0 0-1 0 0,0 0 1 0 0,-1 2-1 0 0,0 1 25 0 0,-1 0-1 0 0,0 0 1 0 0,1 0-1 0 0,-2-1 1 0 0,1 1-1 0 0,0-1 1 0 0,-6 6-1 0 0,-5 6 318 0 0,-2-1 0 0 0,1-1 0 0 0,-32 22 0 0 0,-9 8 129 0 0,-36 45-179 0 0,64-61-295 0 0,12-11-364 0 0,-16 20 0 0 0,5 2-5306 0 0,5-3-1383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0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71 2760 0 0,'0'0'125'0'0,"0"0"-3"0"0,-3-1-97 0 0,2 1 638 0 0,0-1 1 0 0,0 0-1 0 0,0 0 1 0 0,-1 0-1 0 0,1 1 0 0 0,0-1 1 0 0,-1 0-1 0 0,1 1 1 0 0,0-1-1 0 0,-1 1 1 0 0,1 0-1 0 0,-1-1 1 0 0,1 1-1 0 0,0 0 0 0 0,-1 0 1 0 0,1 0-1 0 0,-1 0 1 0 0,-2 0-1 0 0,-5 1 5006 0 0,16-3-5504 0 0,1-1-18 0 0,-1 1-1 0 0,1-1 1 0 0,-1-1-1 0 0,11-6 1 0 0,-9 4 104 0 0,1 1 0 0 0,10-4 0 0 0,-15 7-162 0 0,3-2 64 0 0,0 2-1 0 0,0-1 1 0 0,1 1-1 0 0,-1 0 1 0 0,16-1 0 0 0,-22 3-144 0 0,-1 0 1 0 0,1 0-1 0 0,-1 0 1 0 0,1 0-1 0 0,0 1 1 0 0,-1-1-1 0 0,1 0 1 0 0,-1 1 0 0 0,1 0-1 0 0,-1-1 1 0 0,1 1-1 0 0,-1 0 1 0 0,1-1-1 0 0,-1 1 1 0 0,0 0-1 0 0,1 0 1 0 0,-1 0 0 0 0,0 0-1 0 0,0 1 1 0 0,0-1-1 0 0,0 0 1 0 0,0 0-1 0 0,0 1 1 0 0,0-1-1 0 0,0 1 1 0 0,0-1 0 0 0,-1 1-1 0 0,1-1 1 0 0,-1 1-1 0 0,1-1 1 0 0,-1 1-1 0 0,1-1 1 0 0,-1 1-1 0 0,0 0 1 0 0,0-1-1 0 0,0 1 1 0 0,0 2 0 0 0,0 5 24 0 0,0 0 1 0 0,-1 0 0 0 0,0 0 0 0 0,-1 0-1 0 0,0-1 1 0 0,0 1 0 0 0,-1-1 0 0 0,-6 14-1 0 0,-1 0 27 0 0,-1-1 0 0 0,-15 20 1 0 0,24-38-50 0 0,-8 13 51 0 0,-19 21-1 0 0,25-33-34 0 0,0 0 0 0 0,-1 1-1 0 0,1-2 1 0 0,-1 1 0 0 0,0 0-1 0 0,0-1 1 0 0,0 0 0 0 0,-9 3-1 0 0,13-6 37 0 0,2-1-70 0 0,-1 0 0 0 0,1 0 0 0 0,-1-1 0 0 0,1 1 0 0 0,0 0 0 0 0,-1 0-1 0 0,1 0 1 0 0,0 0 0 0 0,0-1 0 0 0,0 1 0 0 0,0 1 0 0 0,0-1 0 0 0,0 0 0 0 0,0 0 0 0 0,0 0 0 0 0,1 0-1 0 0,0 0 1 0 0,1-1-22 0 0,14-9 0 0 0,1 1 1 0 0,30-13 0 0 0,-36 17 37 0 0,-3 2 105 0 0,1 0 0 0 0,-1 1 0 0 0,19-5 0 0 0,-25 7-76 0 0,-1 1 1 0 0,1 0 0 0 0,0-1 0 0 0,0 1 0 0 0,0 0-1 0 0,-1 0 1 0 0,1 1 0 0 0,0-1 0 0 0,0 1-1 0 0,-1-1 1 0 0,1 1 0 0 0,0 0 0 0 0,-1 0 0 0 0,1 0-1 0 0,-1 0 1 0 0,1 0 0 0 0,-1 1 0 0 0,4 2 0 0 0,-4-2-21 0 0,-1-1 0 0 0,1 1 1 0 0,-1-1-1 0 0,0 1 1 0 0,0 0-1 0 0,0 0 0 0 0,0 0 1 0 0,0 0-1 0 0,0 0 1 0 0,0 0-1 0 0,0 0 1 0 0,-1 0-1 0 0,1 0 0 0 0,-1 0 1 0 0,0 0-1 0 0,1 4 1 0 0,-1 3 62 0 0,0-1 1 0 0,-3 16 0 0 0,1-14-3 0 0,0 7 31 0 0,-1-1 0 0 0,-1 0-1 0 0,-1 0 1 0 0,0-1 0 0 0,-1 1 0 0 0,-1-1-1 0 0,-15 25 1 0 0,10-22-319 0 0,0 0-1 0 0,-1-1 1 0 0,-1-1 0 0 0,-1 0-1 0 0,-24 20 1 0 0,38-35-533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4 325 1840 0 0,'-1'-4'13303'0'0,"-1"-9"-11404"0"0,2 8-1313 0 0,1-1 0 0 0,0 1 1 0 0,1-1-1 0 0,-1 1 0 0 0,1-1 0 0 0,3-6 0 0 0,3-11 564 0 0,-4 11-727 0 0,1-1 0 0 0,8-16 0 0 0,-8 19 123 0 0,0-1 0 0 0,-1 0-1 0 0,5-17 1 0 0,-7 22-384 0 0,-1 1-1 0 0,1 0 1 0 0,0 0-1 0 0,5-8 1 0 0,-4 6 168 0 0,-1 11-320 0 0,-1-1 0 0 0,0 1 0 0 0,0 0 0 0 0,0 0 0 0 0,-1 0 0 0 0,1 0 0 0 0,-1 5 0 0 0,1 10-53 0 0,4 12 29 0 0,-3-12-6 0 0,10 35 1 0 0,-10-48 16 0 0,0 0 1 0 0,1 0 0 0 0,-1-1 0 0 0,1 1 0 0 0,0 0 0 0 0,1-1 0 0 0,-1 0-1 0 0,1 0 1 0 0,9 9 0 0 0,-12-13 7 0 0,0 0 0 0 0,0 0 0 0 0,0-1 0 0 0,0 1 0 0 0,0 0 0 0 0,1 0 0 0 0,-1-1 0 0 0,0 1 0 0 0,0 0-1 0 0,1-1 1 0 0,-1 0 0 0 0,0 1 0 0 0,1-1 0 0 0,-1 0 0 0 0,0 0 0 0 0,1 1 0 0 0,-1-1 0 0 0,1 0 0 0 0,2-1 0 0 0,-2 1 15 0 0,1-1 0 0 0,-1 0 1 0 0,0 0-1 0 0,1 0 0 0 0,-1 0 1 0 0,0 0-1 0 0,0 0 0 0 0,0-1 1 0 0,0 1-1 0 0,3-3 0 0 0,1-1 36 0 0,-1-1 0 0 0,0 0-1 0 0,-1 0 1 0 0,1 0 0 0 0,-1 0-1 0 0,6-12 1 0 0,4-18-337 0 0,-1-1-1 0 0,-2-1 0 0 0,-1 1 1 0 0,5-49-1 0 0,-13 71-1558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1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3680 0 0,'0'0'13326'0'0,"9"-10"-10850"0"0,6-1-1373 0 0,-9 7-961 0 0,-1 1 1 0 0,1-1-1 0 0,-1 1 0 0 0,1 0 1 0 0,11-4-1 0 0,-15 7-88 0 0,0 5-44 0 0,-1-1-10 0 0,0 2 0 0 0,-5 3 0 0 0,4-9 0 0 0,0 1 0 0 0,0-1 0 0 0,0 0 0 0 0,0 1 0 0 0,0-1 0 0 0,0 1 0 0 0,0-1 0 0 0,0 0 0 0 0,0 1 0 0 0,1-1 0 0 0,-1 0 0 0 0,0 1 0 0 0,0-1 0 0 0,0 1 0 0 0,0-1 0 0 0,0 0 0 0 0,1 1 0 0 0,-1-1 0 0 0,0 0 0 0 0,0 1 0 0 0,1-1 0 0 0,-1 0 0 0 0,0 0 0 0 0,1 1 0 0 0,-1-1 0 0 0,0 0 0 0 0,1 0 0 0 0,-1 0 0 0 0,0 1 0 0 0,1-1 0 0 0,-1 0 0 0 0,0 0 0 0 0,1 0 0 0 0,-1 0 0 0 0,1 1 0 0 0,4 1 27 0 0,-1 0 0 0 0,1 0-1 0 0,-1-1 1 0 0,1 1-1 0 0,0-1 1 0 0,9 1 0 0 0,-9-1-1 0 0,-1-1 0 0 0,0 1 0 0 0,-1 0 0 0 0,1 0 0 0 0,0 0-1 0 0,0 0 1 0 0,0 1 0 0 0,0 0 0 0 0,-1 0 0 0 0,7 4 0 0 0,-9-5-12 0 0,1 1 0 0 0,0 0 0 0 0,-1 0 0 0 0,1 0 0 0 0,-1 0 0 0 0,0 0 0 0 0,0 0 0 0 0,0 0 0 0 0,0 0 0 0 0,0 0 0 0 0,0 0 0 0 0,0 1 0 0 0,-1-1-1 0 0,1 0 1 0 0,-1 1 0 0 0,0-1 0 0 0,1 1 0 0 0,-1-1 0 0 0,0 0 0 0 0,0 1 0 0 0,-1-1 0 0 0,1 0 0 0 0,-1 1 0 0 0,1-1 0 0 0,-1 0 0 0 0,0 1 0 0 0,1-1 0 0 0,-1 0-1 0 0,-2 3 1 0 0,-3 8 97 0 0,-1-1-1 0 0,-1 0 0 0 0,-17 20 0 0 0,13-16-39 0 0,1-2-18 0 0,-24 23 0 0 0,27-30-1272 0 0,0 0 0 0 0,-12 7 0 0 0,11-9-5871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2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93 334 10136 0 0,'0'-1'918'0'0,"0"1"-891"0"0,-1-1-1 0 0,1 1 1 0 0,0-1 0 0 0,0 1-1 0 0,-1-1 1 0 0,1 1-1 0 0,0 0 1 0 0,-1-1 0 0 0,1 1-1 0 0,0-1 1 0 0,-1 1-1 0 0,1 0 1 0 0,-1-1-1 0 0,1 1 1 0 0,-1 0 0 0 0,1 0-1 0 0,-1-1 1 0 0,1 1-1 0 0,-1 0 1 0 0,1 0 0 0 0,-1 0-1 0 0,1 0 1 0 0,-1-1-1 0 0,-15-2 2762 0 0,14 3-1544 0 0,-12-1 3768 0 0,10 2-4455 0 0,0 0-1 0 0,0 0 0 0 0,1 0 1 0 0,-1 0-1 0 0,0 1 0 0 0,1-1 1 0 0,-5 3-1 0 0,-8 8-125 0 0,15-11-48 0 0,11 15 1066 0 0,-2-11-1400 0 0,0 1 0 0 0,0-1 0 0 0,1-1 0 0 0,-1 1 0 0 0,19 5 0 0 0,-17-6 87 0 0,1 0-35 0 0,0 0 0 0 0,-1 2 0 0 0,0-1 0 0 0,0 1-1 0 0,11 8 1 0 0,-19-12-81 0 0,1 0 0 0 0,0 1-1 0 0,-1-1 1 0 0,0 1 0 0 0,0-1-1 0 0,0 1 1 0 0,0 0 0 0 0,0 0 0 0 0,0 0-1 0 0,-1 0 1 0 0,1 0 0 0 0,-1 0 0 0 0,0 0-1 0 0,0 1 1 0 0,0-1 0 0 0,-1 0-1 0 0,1 1 1 0 0,-1-1 0 0 0,1 1 0 0 0,-1-1-1 0 0,-1 7 1 0 0,0-6-2 0 0,1 1 0 0 0,-1-1 0 0 0,-1 1 1 0 0,1-1-1 0 0,-1 0 0 0 0,0 0 0 0 0,0 0 0 0 0,0 0 0 0 0,0 0 0 0 0,-5 6 0 0 0,1-3-175 0 0,-1 1 0 0 0,0-1 0 0 0,-13 10 0 0 0,16-14-166 0 0,1-1 0 0 0,-1 0 0 0 0,0 0 0 0 0,1-1 0 0 0,-1 1 0 0 0,0-1 0 0 0,0 1 0 0 0,0-1 0 0 0,0-1 0 0 0,0 1 0 0 0,-1 0 0 0 0,-4-1 0 0 0,-2-1-1977 0 0</inkml:trace>
  <inkml:trace contextRef="#ctx0" brushRef="#br0" timeOffset="1">400 346 19351 0 0,'0'0'856'0'0,"-3"5"176"0"0,1 6-824 0 0,-5-2-208 0 0,-1 1 0 0 0,3 6 0 0 0,-4 1 448 0 0,-2 3 56 0 0,-4 2 8 0 0,4 1 0 0 0,1-3-416 0 0,-2 0-96 0 0,1-3 0 0 0,2 3 0 0 0,3-7-680 0 0,4 0-160 0 0,-1-5-32 0 0</inkml:trace>
  <inkml:trace contextRef="#ctx0" brushRef="#br0" timeOffset="2">496 21 18487 0 0,'-6'-12'816'0'0,"3"9"176"0"0,0-3-592 0 0,3 12-312 0 0,0 1 0 0 0,-2-2-1224 0 0,4 6-240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2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16959 0 0,'0'0'1706'0'0,"-1"3"-1516"0"0,-1 7-83 0 0,-2 5 134 0 0,1-3 143 0 0,0 1-1 0 0,-2 15 1 0 0,-8 88 751 0 0,4-45-1153 0 0,-6 121 18 0 0,14-179 0 0 0,1 1 26 0 0,0 0 0 0 0,1 1-1 0 0,5 22 1 0 0,1-4-6035 0 0,-5-23-676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95 18143 0 0,'-6'0'1768'0'0,"9"0"-1576"0"0,8-2-192 0 0,4-1 216 0 0,1-2 0 0 0,1-2 0 0 0,3-1 0 0 0,3-2-24 0 0,-4 3-8 0 0,0-3 0 0 0,4 0 0 0 0,-3 3-664 0 0,-3-4-128 0 0,2 4-24 0 0,1 0-8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3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2760 0 0,'6'-5'10660'0'0,"6"-5"-7816"0"0,19-6 386 0 0,-23 12-2912 0 0,-1 0 1 0 0,1 0 0 0 0,10-3 0 0 0,0 1 37 0 0,31-7-62 0 0,-45 12-285 0 0,0 0-1 0 0,0 1 0 0 0,-1 0 0 0 0,1 0 0 0 0,0 0 0 0 0,0 0 0 0 0,0 0 0 0 0,-1 1 0 0 0,1 0 1 0 0,6 2-1 0 0,-9-3 65 0 0,0 0 1 0 0,0 1 0 0 0,0-1 0 0 0,0 1-1 0 0,0 0 1 0 0,-1-1 0 0 0,1 1 0 0 0,0 0-1 0 0,0-1 1 0 0,-1 1 0 0 0,1 0 0 0 0,0 0-1 0 0,-1 0 1 0 0,1-1 0 0 0,-1 1 0 0 0,1 0-1 0 0,-1 0 1 0 0,1 0 0 0 0,-1 0 0 0 0,1 2-1 0 0,-1-1-72 0 0,1 1 0 0 0,-1-1 0 0 0,0 1 0 0 0,0-1 0 0 0,0 1 0 0 0,0-1 0 0 0,-1 1 1 0 0,0 3-1 0 0,-2 3-23 0 0,0 0 0 0 0,0 0 0 0 0,-8 13 0 0 0,5-13 38 0 0,0 0-1 0 0,0 0 0 0 0,-1-1 1 0 0,-1 0-1 0 0,-12 11 0 0 0,10-15 49 0 0,9-3 256 0 0,12-1-248 0 0,39-2 100 0 0,17-1 316 0 0,-59 4-434 0 0,0 0 1 0 0,1 0 0 0 0,-1 0 0 0 0,0 1-1 0 0,15 5 1 0 0,0 7 277 0 0,-22-14-310 0 0,-1 1-1 0 0,0-1 1 0 0,0 0-1 0 0,1 1 1 0 0,-1-1-1 0 0,0 1 1 0 0,0-1-1 0 0,1 1 1 0 0,-1-1-1 0 0,0 1 1 0 0,0-1-1 0 0,0 1 1 0 0,0-1 0 0 0,0 1-1 0 0,0-1 1 0 0,0 1-1 0 0,0-1 1 0 0,0 1-1 0 0,0-1 1 0 0,0 1-1 0 0,0-1 1 0 0,0 1-1 0 0,0-1 1 0 0,-1 1-1 0 0,1-1 1 0 0,0 1-1 0 0,-6 11 249 0 0,-1-5-147 0 0,0 0 1 0 0,0 0-1 0 0,0-1 1 0 0,-1 0-1 0 0,0 0 1 0 0,0-1-1 0 0,-14 7 1 0 0,-67 24 85 0 0,67-28-134 0 0,10-3-79 0 0,-2 0-138 0 0,0 0 1 0 0,-21 13 0 0 0,33-17-195 0 0,7 3-3479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4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11 126 13760 0 0,'-1'-1'1246'0'0,"0"0"-1074"0"0,0-1-1 0 0,0 0 1 0 0,0 1-1 0 0,0-1 0 0 0,0 0 1 0 0,0 0-1 0 0,1 0 1 0 0,-1 1-1 0 0,1-1 1 0 0,-1 0-1 0 0,1 0 0 0 0,0 0 1 0 0,-1 0-1 0 0,1 0 1 0 0,0 0-1 0 0,1 0 1 0 0,-1 0-1 0 0,0 0 0 0 0,0 0 1 0 0,1 0-1 0 0,-1 0 1 0 0,1 0-1 0 0,0 0 1 0 0,-1 1-1 0 0,1-1 0 0 0,0 0 1 0 0,0 0-1 0 0,0 1 1 0 0,0-1-1 0 0,1 1 1 0 0,-1-1-1 0 0,2-1 1 0 0,4-4-31 0 0,0 1 1 0 0,0 0 0 0 0,0 1 0 0 0,0-1-1 0 0,10-4 1 0 0,-11 7-21 0 0,1-1 0 0 0,-1 1 0 0 0,1 1 0 0 0,0-1 0 0 0,0 1-1 0 0,0 0 1 0 0,1 1 0 0 0,-1-1 0 0 0,0 1 0 0 0,1 1 0 0 0,12 0 0 0 0,-17 0-106 0 0,0 0 0 0 0,0 1 1 0 0,0-1-1 0 0,0 1 0 0 0,0 0 1 0 0,0 0-1 0 0,-1 0 0 0 0,1 0 1 0 0,0 0-1 0 0,0 1 0 0 0,-1-1 0 0 0,1 1 1 0 0,-1 0-1 0 0,1 0 0 0 0,-1 0 1 0 0,0 0-1 0 0,0 0 0 0 0,0 0 1 0 0,0 0-1 0 0,0 1 0 0 0,0-1 1 0 0,0 1-1 0 0,-1 0 0 0 0,0-1 0 0 0,1 1 1 0 0,-1 0-1 0 0,0 0 0 0 0,0 0 1 0 0,0 0-1 0 0,0 4 0 0 0,0 1-6 0 0,0 1-1 0 0,-1-1 1 0 0,0 1-1 0 0,0 0 1 0 0,-1-1-1 0 0,-2 11 0 0 0,-15 48 19 0 0,11-45-25 0 0,-72 194 214 0 0,75-205-129 0 0,-25 52-52 0 0,26-57-49 0 0,-1-1 0 0 0,1 1 0 0 0,-1-1 0 0 0,0 1 0 0 0,-1-1 0 0 0,1-1 0 0 0,-11 10 0 0 0,14-13 57 0 0,0-1 1 0 0,1 1 0 0 0,-1 0 0 0 0,0-1 0 0 0,0 1 0 0 0,0-1 0 0 0,0 1-1 0 0,0-1 1 0 0,0 1 0 0 0,0-1 0 0 0,0 0 0 0 0,0 1 0 0 0,0-1 0 0 0,0 0-1 0 0,0 0 1 0 0,0 0 0 0 0,0 0 0 0 0,0 0 0 0 0,0 0 0 0 0,0 0 0 0 0,-1 0-1 0 0,1 0 1 0 0,0 0 0 0 0,0-1 0 0 0,0 1 0 0 0,0 0 0 0 0,0-1 0 0 0,0 1-1 0 0,-1-1 1 0 0,1 0 15 0 0,1 0 0 0 0,-1-1-1 0 0,0 1 1 0 0,1 0 0 0 0,-1 0-1 0 0,1 0 1 0 0,-1 0 0 0 0,1 0-1 0 0,0-1 1 0 0,-1 1 0 0 0,1 0-1 0 0,0 0 1 0 0,0-1 0 0 0,0 1-1 0 0,0 0 1 0 0,0-1 0 0 0,0 1-1 0 0,0 0 1 0 0,0 0 0 0 0,1-1-1 0 0,-1 1 1 0 0,0 0 0 0 0,1 0 0 0 0,0-2-1 0 0,3-7 86 0 0,-1 1 0 0 0,2 0 1 0 0,-1 1-1 0 0,1-1 0 0 0,1 1 0 0 0,7-10 0 0 0,-9 14-150 0 0,-1 0-1 0 0,1 1 1 0 0,-1-1-1 0 0,1 1 1 0 0,0 0-1 0 0,0 0 1 0 0,0 1-1 0 0,1-1 1 0 0,-1 1 0 0 0,1 0-1 0 0,-1 0 1 0 0,1 0-1 0 0,0 1 1 0 0,7-2-1 0 0,-9 3-116 0 0,-1 0-1 0 0,1 0 1 0 0,0 0 0 0 0,0 0-1 0 0,-1 1 1 0 0,1-1 0 0 0,0 1-1 0 0,-1-1 1 0 0,1 1-1 0 0,0 0 1 0 0,-1 0 0 0 0,1 0-1 0 0,1 2 1 0 0,18 13-7775 0 0,-10-6 212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0 411 17503 0 0,'0'0'399'0'0,"3"-12"961"0"0,25-117 3813 0 0,-26 122-4947 0 0,38-150 680 0 0,-31 120-906 0 0,-9 37 0 0 0,0 0 0 0 0,0 0 0 0 0,0 0 0 0 0,0 0 0 0 0,0 0 0 0 0,0 0 0 0 0,0 0 0 0 0,0 1 0 0 0,1-1 0 0 0,-1 0 0 0 0,0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0,0-1 0 0 0,0 1 0 0 0,0 0 0 0 0,0 0 0 0 0,0 0 0 0 0,0 0 0 0 0,0 0 0 0 0,0 0 0 0 0,0 0 0 0 0,0-1 0 0 0,0 1 0 0 0,4 12 0 0 0,-2-1 0 0 0,0 1 0 0 0,1 19 0 0 0,4 18 0 0 0,-5-40 0 0 0,-1 1 0 0 0,1 0 0 0 0,1 0 0 0 0,0-1 0 0 0,0 1 0 0 0,1-1 0 0 0,5 11 0 0 0,-8-19-4 0 0,-1 0-1 0 0,1 0 1 0 0,-1-1 0 0 0,1 1-1 0 0,0 0 1 0 0,0 0 0 0 0,-1 0-1 0 0,1-1 1 0 0,0 1 0 0 0,0 0-1 0 0,0-1 1 0 0,-1 1-1 0 0,1-1 1 0 0,0 1 0 0 0,2 0-1 0 0,-2-1 35 0 0,-1 0 0 0 0,1 0 0 0 0,0 0 0 0 0,-1 0 0 0 0,1 0 0 0 0,0 0 0 0 0,-1 0 0 0 0,1 0 0 0 0,-1 0 0 0 0,1 0 0 0 0,0-1 0 0 0,-1 1 0 0 0,1 0 0 0 0,0 0 0 0 0,-1-1-1 0 0,1 1 1 0 0,-1-1 0 0 0,1 1 0 0 0,0-1 0 0 0,2-2 210 0 0,0-1 0 0 0,0 1 0 0 0,0-1 0 0 0,0 0 0 0 0,3-7 1 0 0,0 2-179 0 0,-1-2-59 0 0,0 1 0 0 0,-1-1-1 0 0,0 0 1 0 0,-1 0 0 0 0,4-20 0 0 0,-4 19-4 0 0,7-36-2019 0 0,-7 28-1838 0 0,0-35 0 0 0,-3 36-3853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18775 0 0,'0'-4'189'0'0,"1"-1"-1"0"0,0 1 1 0 0,0-1-1 0 0,0 1 0 0 0,0 0 1 0 0,1 0-1 0 0,-1 0 1 0 0,1 0-1 0 0,0 0 0 0 0,0 0 1 0 0,1 0-1 0 0,-1 0 1 0 0,4-3-1 0 0,0 0 122 0 0,0 1 0 0 0,0 0 0 0 0,1 0 0 0 0,-1 0 0 0 0,1 1 0 0 0,9-5 0 0 0,-12 7-182 0 0,1 1-1 0 0,0-1 1 0 0,0 1-1 0 0,0 0 0 0 0,0 1 1 0 0,0-1-1 0 0,1 1 1 0 0,9-1-1 0 0,-14 2-125 0 0,0 1 0 0 0,0-1 1 0 0,0 1-1 0 0,-1 0 0 0 0,1-1 0 0 0,0 1 0 0 0,0-1 1 0 0,-1 1-1 0 0,1 0 0 0 0,0 0 0 0 0,-1 0 1 0 0,1-1-1 0 0,-1 1 0 0 0,1 0 0 0 0,-1 0 0 0 0,1 0 1 0 0,-1 0-1 0 0,1 0 0 0 0,-1 0 0 0 0,0 0 1 0 0,0 0-1 0 0,1 0 0 0 0,-1 1 0 0 0,0 4 57 0 0,-1 0 0 0 0,0-1 1 0 0,0 1-1 0 0,0-1 0 0 0,0 1 0 0 0,-1-1 0 0 0,-4 9 0 0 0,-21 35 253 0 0,4-8-337 0 0,-2 0 25 0 0,25-40 0 0 0,0-1 0 0 0,0 0 0 0 0,0 0 0 0 0,0 0 0 0 0,0 0 0 0 0,0 0 0 0 0,0 0 0 0 0,0 0 0 0 0,0 1 0 0 0,0-1 0 0 0,0 0 0 0 0,0 0 0 0 0,0 0 0 0 0,0 0 0 0 0,0 0 0 0 0,0 0 0 0 0,0 1 0 0 0,0-1 0 0 0,0 0 0 0 0,0 0 0 0 0,0 0 0 0 0,1 0 0 0 0,-1 0 0 0 0,0 0 0 0 0,0 0 0 0 0,0 1 0 0 0,0-1 0 0 0,0 0 0 0 0,0 0 0 0 0,0 0 0 0 0,0 0 0 0 0,0 0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0,0-1 0 0 0,0 1 0 0 0,0 0 0 0 0,20-8-1 0 0,20-13 0 0 0,-29 14 26 0 0,0 1 1 0 0,1 0 0 0 0,0 1-1 0 0,0 0 1 0 0,1 1 0 0 0,24-5 0 0 0,-36 8-26 0 0,0 1 1 0 0,0 0-1 0 0,0 0 1 0 0,-1 0-1 0 0,1 0 1 0 0,0-1-1 0 0,0 1 1 0 0,0 0-1 0 0,0 1 1 0 0,0-1-1 0 0,0 0 1 0 0,0 0-1 0 0,0 0 1 0 0,0 1-1 0 0,0-1 1 0 0,0 0-1 0 0,0 1 1 0 0,-1-1-1 0 0,1 0 1 0 0,0 1-1 0 0,0-1 1 0 0,0 1-1 0 0,-1 0 1 0 0,1-1-1 0 0,0 1 1 0 0,-1 0-1 0 0,1-1 1 0 0,0 1-1 0 0,-1 0 1 0 0,1 0-1 0 0,-1 0 1 0 0,1-1-1 0 0,-1 1 1 0 0,0 0-1 0 0,1 0 1 0 0,-1 0-1 0 0,0 0 1 0 0,1 0 0 0 0,-1 0-1 0 0,0 0 1 0 0,0 0-1 0 0,0 0 1 0 0,0-1-1 0 0,0 1 1 0 0,0 0-1 0 0,0 0 1 0 0,0 0-1 0 0,-1 1 1 0 0,0 7-39 0 0,-1-1 1 0 0,0 0 0 0 0,-1 0 0 0 0,-5 11-1 0 0,4-10 102 0 0,0 1-71 0 0,-1 0-1 0 0,0 0 1 0 0,-1-1-1 0 0,0 0 1 0 0,-10 12-1 0 0,-41 39-1088 0 0,19-22-1247 0 0,27-25 395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5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15200 0 0,'7'-1'3736'0'0,"2"11"-1837"0"0,0 12-1259 0 0,-6-6-221 0 0,1 1-1 0 0,-2-1 0 0 0,1 26 0 0 0,-5 51 267 0 0,0-50-761 0 0,-8 163 469 0 0,12-153-3357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5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19695 0 0,'0'0'1787'0'0,"4"-6"-1438"0"0,1 3-167 0 0,0 0 0 0 0,1 0 0 0 0,-1 1-1 0 0,1 0 1 0 0,11-3 0 0 0,18-7 577 0 0,-3-2-286 0 0,1 1 0 0 0,50-12 0 0 0,-18 9-7226 0 0,-60 15 5795 0 0,15-5-6519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19351 0 0,'0'0'1474'0'0,"10"-2"-828"0"0,47 2-260 0 0,0-3 0 0 0,0-2-1 0 0,0-2 1 0 0,65-18-1 0 0,-101 19-361 0 0,-1 1 0 0 0,1 0 0 0 0,38-1 0 0 0,-58 5-16 0 0,0 1 0 0 0,0 0 0 0 0,0 0 0 0 0,-1 0 0 0 0,1 0 0 0 0,0 0-1 0 0,0 1 1 0 0,0-1 0 0 0,-1 0 0 0 0,1 0 0 0 0,0 0 0 0 0,0 1 0 0 0,0-1 0 0 0,-1 0 0 0 0,1 1-1 0 0,0-1 1 0 0,-1 1 0 0 0,1-1 0 0 0,0 1 0 0 0,-1-1 0 0 0,1 1 0 0 0,0-1 0 0 0,-1 1 0 0 0,1 1-1 0 0,0-1 10 0 0,-1 0-1 0 0,0 0 1 0 0,0 0-1 0 0,0 0 1 0 0,1 0-1 0 0,-1 0 1 0 0,0 0-1 0 0,0 0 1 0 0,-1 1-1 0 0,1-1 0 0 0,0 0 1 0 0,0 0-1 0 0,0 0 1 0 0,-1 0-1 0 0,0 2 1 0 0,-3 5 101 0 0,0-1 1 0 0,0 1 0 0 0,-9 11-1 0 0,10-15-73 0 0,-95 123 1061 0 0,72-96-1073 0 0,2 3 1 0 0,-39 68 0 0 0,56-88-119 0 0,0 2 1 0 0,-6 16-1 0 0,11-25-250 0 0,0 0 0 0 0,0 0-1 0 0,1 0 1 0 0,0 0 0 0 0,0 0 0 0 0,0 0-1 0 0,2 10 1 0 0,1-3-1564 0 0</inkml:trace>
  <inkml:trace contextRef="#ctx0" brushRef="#br0" timeOffset="1">454 642 4144 0 0,'-7'-28'1005'0'0,"8"-2"8231"0"0,2 1-3568 0 0,10-28-1731 0 0,-2 22-3235 0 0,18-39 1 0 0,-26 66-592 0 0,21-41-44 0 0,-22 45 114 0 0,1 0 0 0 0,0 0 0 0 0,-1 0 0 0 0,1 1-1 0 0,0-1 1 0 0,1 1 0 0 0,-1 0 0 0 0,1-1 0 0 0,4-2 0 0 0,-7 6-382 0 0,0 1 57 0 0,0 1 1 0 0,0 0-1 0 0,1-1 0 0 0,-1 1 1 0 0,0 0-1 0 0,0 0 1 0 0,-1 0-1 0 0,2 3 1 0 0,-1-4 43 0 0,4 13 98 0 0,0 1 1 0 0,-1 0 0 0 0,3 21 0 0 0,-5-24 114 0 0,0 1 0 0 0,1-1-1 0 0,1 0 1 0 0,-1 0 0 0 0,12 22 0 0 0,-14-32-109 0 0,0-1 1 0 0,-1 1 0 0 0,1-1 0 0 0,0 0 0 0 0,0 0 0 0 0,0 1-1 0 0,0-1 1 0 0,0 0 0 0 0,0 0 0 0 0,1 0 0 0 0,-1 0 0 0 0,0 0 0 0 0,1-1-1 0 0,-1 1 1 0 0,0 0 0 0 0,1 0 0 0 0,-1-1 0 0 0,1 1 0 0 0,1 0-1 0 0,-2-1 2 0 0,1-1-1 0 0,-1 1 1 0 0,0 0-1 0 0,0 0 1 0 0,0 0-1 0 0,0-1 1 0 0,0 1-1 0 0,0-1 0 0 0,0 1 1 0 0,0 0-1 0 0,0-1 1 0 0,0 0-1 0 0,0 1 1 0 0,0-1-1 0 0,0 0 1 0 0,0 0-1 0 0,0 1 0 0 0,0-1 1 0 0,-1 0-1 0 0,1 0 1 0 0,0 0-1 0 0,-1 0 1 0 0,1 0-1 0 0,0 0 1 0 0,-1 0-1 0 0,1-2 1 0 0,3-5-918 0 0,0 0 0 0 0,-1 0 1 0 0,3-12-1 0 0,-2 2-7490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1:46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98 14280 0 0,'0'0'1102'0'0,"12"-8"1866"0"0,13-11-30 0 0,-12 8-2150 0 0,1 1 0 0 0,1 0-1 0 0,21-11 1 0 0,-35 20-763 0 0,6-2 247 0 0,1-1-1 0 0,-1 1 1 0 0,15-3-1 0 0,-6 4-252 0 0,-12 4-22 0 0,-2-1 4 0 0,-1-1-1 0 0,0 1 0 0 0,-1-1 0 0 0,1 0 0 0 0,0 0 0 0 0,-1 1 0 0 0,1-1 0 0 0,0 1 0 0 0,-1-1 0 0 0,1 0 0 0 0,0 1 0 0 0,-1-1 0 0 0,1 1 0 0 0,-1-1 0 0 0,1 1 0 0 0,-1 0 0 0 0,1-1 0 0 0,-1 1 0 0 0,1 0 0 0 0,-1-1 0 0 0,0 1 0 0 0,1 0 0 0 0,-1-1 0 0 0,0 1 0 0 0,0 0 0 0 0,1 0 0 0 0,-1-1 0 0 0,0 1 0 0 0,0 0 0 0 0,0 0 0 0 0,0-1 0 0 0,0 1 0 0 0,0 0 0 0 0,0 0 0 0 0,0 0 0 0 0,0-1 0 0 0,-1 1 0 0 0,1 0 0 0 0,0 0 0 0 0,-1 0 0 0 0,-1 5 0 0 0,0 0 0 0 0,0-1 0 0 0,-6 10 0 0 0,6-11 0 0 0,-19 26 0 0 0,17-25 0 0 0,0 1 0 0 0,0-1 0 0 0,0 1 0 0 0,1 0 0 0 0,0 0 0 0 0,-5 12 0 0 0,9-11 0 0 0,0-6 0 0 0,1 0 0 0 0,-1 0 0 0 0,0 0 0 0 0,1 0 0 0 0,-1 0 0 0 0,1 0 0 0 0,-1 0 0 0 0,1 0 0 0 0,0-1 0 0 0,-1 1 0 0 0,1-1 0 0 0,-1 1 0 0 0,1-1 0 0 0,0 0 0 0 0,0 1 0 0 0,-1-1 0 0 0,1 0 0 0 0,0 0 0 0 0,2 0 0 0 0,38-5 0 0 0,-35 4 0 0 0,-4 0-3 0 0,-1 1 15 0 0,-1-1-1 0 0,1 1 1 0 0,-1 0 0 0 0,0-1-1 0 0,1 1 1 0 0,-1 0-1 0 0,1 0 1 0 0,-1 0-1 0 0,1 0 1 0 0,-1 0 0 0 0,1 0-1 0 0,-1 1 1 0 0,1-1-1 0 0,-1 0 1 0 0,1 1-1 0 0,-1-1 1 0 0,0 1-1 0 0,1 0 1 0 0,-1-1 0 0 0,3 3-1 0 0,-4-3-7 0 0,0 1 0 0 0,0-1 0 0 0,1 1 0 0 0,-1-1-1 0 0,0 1 1 0 0,0-1 0 0 0,0 1 0 0 0,0-1 0 0 0,0 1-1 0 0,0-1 1 0 0,0 1 0 0 0,0 0 0 0 0,0-1 0 0 0,0 1 0 0 0,0-1-1 0 0,0 1 1 0 0,0-1 0 0 0,0 1 0 0 0,0-1 0 0 0,-1 1 0 0 0,1-1-1 0 0,0 1 1 0 0,0-1 0 0 0,-1 1 0 0 0,-7 12-12 0 0,-2-1-54 0 0,0-1 1 0 0,-1 0-1 0 0,-1 0 0 0 0,-19 13 1 0 0,-57 32-1489 0 0,43-29-54 0 0,22-12 269 0 0,-2 1-44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0:32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32 3224 0 0,'-5'-5'3842'0'0,"-2"-2"2336"0"0,4 4-5045 0 0,3 3-876 0 0,-1-1 1 0 0,1 1 0 0 0,-1-1-1 0 0,1 1 1 0 0,0 0-1 0 0,-1-1 1 0 0,1 1 0 0 0,0-1-1 0 0,0 1 1 0 0,-1-1-1 0 0,1 1 1 0 0,0-1 0 0 0,0 1-1 0 0,0-1 1 0 0,-1 1-1 0 0,1-1 1 0 0,0 1 0 0 0,0-1-1 0 0,0 1 1 0 0,0-1-1 0 0,0 0 1 0 0,0 0-150 0 0,1 1 0 0 0,-1 0 0 0 0,0-1 0 0 0,0 1 0 0 0,1 0 0 0 0,-1-1 0 0 0,0 1 0 0 0,1 0 0 0 0,-1-1 0 0 0,1 1 0 0 0,-1 0 0 0 0,0 0 0 0 0,1 0 0 0 0,-1-1 0 0 0,1 1 0 0 0,-1 0 0 0 0,0 0 0 0 0,1 0 0 0 0,-1 0 0 0 0,2 0 0 0 0,30 0 72 0 0,-22 0 425 0 0,18 2 71 0 0,30 4 1 0 0,10 1-41 0 0,282-9 1556 0 0,-300 0-1944 0 0,119-1 52 0 0,-140 5 39 0 0,-14-2-246 0 0,1 1-1 0 0,-1 0 0 0 0,0 1 0 0 0,0 1 1 0 0,0 0-1 0 0,17 7 0 0 0,-30-9-766 0 0,6 1 1689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2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26 12440 0 0,'-6'3'215'0'0,"1"1"0"0"0,-1 0 0 0 0,1 0 0 0 0,-1 1 1 0 0,1 0-1 0 0,0-1 0 0 0,-4 8 0 0 0,-3 3 2214 0 0,-12 21-1 0 0,20-30-1478 0 0,0 1-1 0 0,1-1 1 0 0,0 1-1 0 0,-3 11 1 0 0,6-18-884 0 0,0 1 1 0 0,1-1-1 0 0,-1 1 1 0 0,1-1-1 0 0,-1 1 0 0 0,1-1 1 0 0,-1 0-1 0 0,1 1 1 0 0,-1-1-1 0 0,1 0 0 0 0,0 1 1 0 0,-1-1-1 0 0,1 0 1 0 0,0 0-1 0 0,-1 1 0 0 0,1-1 1 0 0,-1 0-1 0 0,1 0 1 0 0,0 0-1 0 0,1 0 1 0 0,-2 0-57 0 0,3 0 42 0 0,1 0 0 0 0,0 0 0 0 0,-1-1 0 0 0,1 1 0 0 0,-1-1 0 0 0,1 0 0 0 0,-1 0 0 0 0,1 0 0 0 0,-1-1 0 0 0,1 1 0 0 0,-1-1 0 0 0,0 0-1 0 0,5-3 1 0 0,5-4 263 0 0,19-19-1 0 0,-32 28-314 0 0,101-96-6153 0 0,-86 79 3906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5:38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1357 196 13536 0 0,'-6'-3'1224'0'0,"-2"-2"-942"0"0,0 0 1 0 0,1-1-1 0 0,-9-7 1 0 0,13 10 133 0 0,-34-29 2245 0 0,32 27-2343 0 0,0 1-1 0 0,0 1 1 0 0,0-1-1 0 0,-1 1 1 0 0,-5-3-1 0 0,-8-5 186 0 0,-11-9-586 0 0,-18-11 558 0 0,38 25-361 0 0,1 2-1 0 0,-1-1 0 0 0,0 2 1 0 0,0-1-1 0 0,0 1 0 0 0,-21-3 1 0 0,-12 1 23 0 0,1 1 0 0 0,-1 2-1 0 0,0 2 1 0 0,1 3 0 0 0,-1 0 0 0 0,-59 15 0 0 0,78-13-129 0 0,-82 21 530 0 0,64-13-34 0 0,-73 32 0 0 0,95-35-426 0 0,0 0 0 0 0,0 2 1 0 0,-23 17-1 0 0,31-20-265 0 0,3-2 80 0 0,1-1-1 0 0,-10 12 1 0 0,-14 17 46 0 0,2 2 1 0 0,-34 55-1 0 0,50-70 69 0 0,-54 98 190 0 0,61-105-169 0 0,0 1-1 0 0,1 0 1 0 0,1 1 0 0 0,0 0 0 0 0,-4 31 0 0 0,8-28 45 0 0,2 32 0 0 0,0-33-42 0 0,-1 0 1 0 0,-2 21-1 0 0,0-14-14 0 0,0-1 0 0 0,2 1 0 0 0,0 0 1 0 0,2-1-1 0 0,1 1 0 0 0,1-1 0 0 0,1 0 0 0 0,11 32 0 0 0,-11-45 62 0 0,1 0 0 0 0,0 0 1 0 0,0 0-1 0 0,2-1 0 0 0,-1 0 1 0 0,1-1-1 0 0,1 0 0 0 0,0 0 0 0 0,0-1 1 0 0,1 0-1 0 0,0 0 0 0 0,0-1 1 0 0,16 9-1 0 0,-14-11-18 0 0,0-1-1 0 0,0 0 1 0 0,0 0 0 0 0,0-1-1 0 0,1-1 1 0 0,0 0 0 0 0,20 2-1 0 0,142 7 218 0 0,-17 6-149 0 0,-105-11-135 0 0,14 3 37 0 0,80 9 72 0 0,-85-10-82 0 0,-39-5 32 0 0,43 2 1 0 0,-37-6 162 0 0,-1-2 0 0 0,1-1 0 0 0,46-10 0 0 0,-48 6-117 0 0,-1-2 0 0 0,0 0 1 0 0,-1-2-1 0 0,0-1 0 0 0,-1 0 1 0 0,27-20-1 0 0,-17 7 3 0 0,-1-1 1 0 0,-1-1-1 0 0,38-43 1 0 0,9-25 19 0 0,-38 45-194 0 0,-33 39 113 0 0,0-1 0 0 0,-1-1 0 0 0,0 0 1 0 0,5-15-1 0 0,-4 10 23 0 0,-3 6 26 0 0,-1 1 0 0 0,0-1 0 0 0,-1 0 0 0 0,0 0 1 0 0,-1 0-1 0 0,-1-1 0 0 0,0 1 0 0 0,-1-23 0 0 0,-3-2 314 0 0,-12-58-1 0 0,9 68-404 0 0,-2 1 0 0 0,-1 0 0 0 0,-1 1 0 0 0,-1 0 0 0 0,-25-41 0 0 0,30 56-34 0 0,0 1 1 0 0,-1 0-1 0 0,0 0 1 0 0,-1 0-1 0 0,0 1 0 0 0,0 0 1 0 0,-1 1-1 0 0,0 0 0 0 0,0 0 1 0 0,0 1-1 0 0,-1 0 1 0 0,0 1-1 0 0,-20-8 0 0 0,-49-12-332 0 0,9 4-2401 0 0,25 4-4643 0 0,5 2-1511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8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67 2760 0 0,'-2'-6'8191'0'0,"-2"-3"-5557"0"0,3 6-2409 0 0,0 1 147 0 0,0-1 0 0 0,0 1-1 0 0,0-1 1 0 0,0 1 0 0 0,-1-1-1 0 0,1 1 1 0 0,-4-3-1 0 0,4 2-148 0 0,-1 1 0 0 0,1 0 0 0 0,-1 0 0 0 0,0 1 0 0 0,0-1 0 0 0,0 0 0 0 0,0 1 0 0 0,0-1 0 0 0,0 1 0 0 0,-1 0 0 0 0,1-1 0 0 0,0 1 0 0 0,-1 0 0 0 0,1 0 0 0 0,-4 0 0 0 0,3 0-70 0 0,0 1 0 0 0,0 0-1 0 0,0-1 1 0 0,0 1 0 0 0,-1 1-1 0 0,1-1 1 0 0,0 0 0 0 0,0 1-1 0 0,0-1 1 0 0,0 1 0 0 0,0 0-1 0 0,0 0 1 0 0,-3 2 0 0 0,-1 0 105 0 0,0 0 0 0 0,0 1 0 0 0,0 0 0 0 0,-7 6 0 0 0,5-2-114 0 0,-1 1-1 0 0,1 1 1 0 0,0 0-1 0 0,1 0 1 0 0,0 0 0 0 0,1 1-1 0 0,0 0 1 0 0,1 1-1 0 0,0 0 1 0 0,1 0-1 0 0,0 0 1 0 0,-5 22-1 0 0,6-20-10 0 0,1 0-1 0 0,1 1 0 0 0,0-1 0 0 0,1 0 0 0 0,1 1 0 0 0,0-1 0 0 0,1 1 1 0 0,0-1-1 0 0,1 1 0 0 0,1-1 0 0 0,6 20 0 0 0,-7-28-60 0 0,1 0-1 0 0,0 0 1 0 0,0 0-1 0 0,0 0 0 0 0,0 0 1 0 0,1-1-1 0 0,0 0 1 0 0,1 1-1 0 0,-1-2 1 0 0,9 8-1 0 0,-10-9-41 0 0,-1-2 0 0 0,1 1 0 0 0,0 0 0 0 0,0 0 0 0 0,0-1 0 0 0,0 0 0 0 0,0 1-1 0 0,0-1 1 0 0,0-1 0 0 0,0 1 0 0 0,1 0 0 0 0,-1-1 0 0 0,0 1 0 0 0,0-1 0 0 0,1 0 0 0 0,-1 0 0 0 0,0 0 0 0 0,1-1 0 0 0,-1 1-1 0 0,0-1 1 0 0,0 0 0 0 0,0 0 0 0 0,6-2 0 0 0,-3 0 46 0 0,1-1-1 0 0,-1 0 1 0 0,1 0 0 0 0,-1-1-1 0 0,0 1 1 0 0,-1-2 0 0 0,1 1-1 0 0,-1 0 1 0 0,0-1 0 0 0,-1 0-1 0 0,1 0 1 0 0,4-10-1 0 0,1-2 24 0 0,-1-1-1 0 0,0 0 0 0 0,6-25 0 0 0,-11 29-164 0 0,-1 0 0 0 0,2-20-1 0 0,-3 22-138 0 0,0-1 0 0 0,0 1-1 0 0,6-15 1 0 0,-5 21-569 0 0,-3 6 368 0 0,0 1-1 0 0,1-1 1 0 0,-1 1-1 0 0,0-1 1 0 0,1 1-1 0 0,-1-1 1 0 0,3-2-2439 0 0,-2 3 2438 0 0,-1 0 1 0 0,1 0-1 0 0,1-1 1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8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63 6448 0 0,'0'0'498'0'0,"0"0"-327"0"0,0-1 235 0 0,-1 0 0 0 0,1 0 0 0 0,0 0 0 0 0,0 0 0 0 0,-1 0-1 0 0,1 0 1 0 0,-1 0 0 0 0,1 0 0 0 0,-1 0 0 0 0,1 1 0 0 0,-1-1 0 0 0,-1-1 0 0 0,-2-6 4618 0 0,2 4-4288 0 0,1 0 0 0 0,-1 1-1 0 0,1-1 1 0 0,-1 0 0 0 0,-1 0-1 0 0,1 1 1 0 0,0-1 0 0 0,-1 1 0 0 0,-4-5-1 0 0,6 8-701 0 0,1 0 1 0 0,-1 0-1 0 0,1 0 0 0 0,-1-1 0 0 0,1 1 0 0 0,-1 0 0 0 0,1 0 0 0 0,-1 0 1 0 0,1 0-1 0 0,-1 0 0 0 0,1 0 0 0 0,0 1 0 0 0,-1-1 0 0 0,1 0 0 0 0,-1 0 1 0 0,1 0-1 0 0,-1 0 0 0 0,1 1 0 0 0,-1-1 0 0 0,1 0 0 0 0,0 0 0 0 0,-1 1 1 0 0,1-1-1 0 0,0 0 0 0 0,-1 1 0 0 0,1-1 0 0 0,0 0 0 0 0,-1 1 0 0 0,1-1 1 0 0,-1 1-1 0 0,-9 12 406 0 0,4-1-284 0 0,1 1 1 0 0,0 0 0 0 0,1 1-1 0 0,1-1 1 0 0,0 1-1 0 0,1-1 1 0 0,-1 18-1 0 0,2-26-110 0 0,1 0 0 0 0,0 0-1 0 0,1 0 1 0 0,-1 0-1 0 0,1 0 1 0 0,0 1 0 0 0,0-1-1 0 0,0 0 1 0 0,1-1-1 0 0,0 1 1 0 0,0 0 0 0 0,0 0-1 0 0,1-1 1 0 0,-1 1-1 0 0,1-1 1 0 0,0 0 0 0 0,0 0-1 0 0,1 0 1 0 0,-1 0-1 0 0,1-1 1 0 0,0 1 0 0 0,6 4-1 0 0,-7-6-17 0 0,0 0 0 0 0,0-1 0 0 0,0 1 0 0 0,1-1-1 0 0,-1 0 1 0 0,0 0 0 0 0,1 0 0 0 0,-1 0 0 0 0,0-1 0 0 0,1 1-1 0 0,-1-1 1 0 0,1 0 0 0 0,-1 0 0 0 0,1 0 0 0 0,3-1 0 0 0,-2 0 1 0 0,0 0-1 0 0,0-1 1 0 0,0 1 0 0 0,-1-1 0 0 0,1 0 0 0 0,-1-1 0 0 0,1 1 0 0 0,-1-1 0 0 0,6-4 0 0 0,0-2 29 0 0,-1 0 1 0 0,1-1 0 0 0,-2 0 0 0 0,1 0 0 0 0,-1-1 0 0 0,12-23 0 0 0,42-78 991 0 0,-61 111-784 0 0,-1 1-252 0 0,1 1 1 0 0,-1-1-1 0 0,1 1 0 0 0,-1 0 1 0 0,1-1-1 0 0,-1 1 1 0 0,1-1-1 0 0,-1 1 0 0 0,0 0 1 0 0,1-1-1 0 0,-1 1 1 0 0,0 0-1 0 0,0 0 1 0 0,1-1-1 0 0,-1 1 0 0 0,0 0 1 0 0,0 0-1 0 0,0-1 1 0 0,0 1-1 0 0,0 0 0 0 0,0 0 1 0 0,0-1-1 0 0,0 1 1 0 0,-1 1-1 0 0,2 4 59 0 0,0 15 61 0 0,-2 24-1 0 0,0-32-194 0 0,1 1 0 0 0,0-1-1 0 0,1 0 1 0 0,0 0 0 0 0,1 1 0 0 0,6 19 0 0 0,-7-31-47 0 0,0 0 0 0 0,0 0 0 0 0,0 0 0 0 0,0 0 0 0 0,1 0 0 0 0,-1 0 0 0 0,1-1 1 0 0,-1 1-1 0 0,1 0 0 0 0,0-1 0 0 0,-1 1 0 0 0,1-1 0 0 0,2 2 0 0 0,-3-2-82 0 0,1-1 0 0 0,-1 1-1 0 0,0 0 1 0 0,0-1 0 0 0,1 1 0 0 0,-1-1 0 0 0,0 0-1 0 0,0 1 1 0 0,1-1 0 0 0,-1 0 0 0 0,1 0 0 0 0,-1 0-1 0 0,0 0 1 0 0,1 0 0 0 0,-1 0 0 0 0,0 0-1 0 0,1 0 1 0 0,-1-1 0 0 0,0 1 0 0 0,1 0 0 0 0,-1-1-1 0 0,0 1 1 0 0,3-2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8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16583 0 0,'0'0'1276'0'0,"-3"6"-730"0"0,3-1 174 0 0,0 0 0 0 0,-1 0 0 0 0,2 0-1 0 0,0 9 1 0 0,1 8 2005 0 0,-2 87 618 0 0,3 143-1671 0 0,12-97-1447 0 0,-8-92-670 0 0,-2-26-2126 0 0,-7-24 1041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9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72 21655 0 0,'-7'-3'992'0'0,"5"2"-25"0"0,8-2-582 0 0,9-2 883 0 0,29-5 0 0 0,6-2 869 0 0,-17 3-1839 0 0,1 0 0 0 0,0 3 0 0 0,49-5 0 0 0,-20 8-3252 0 0,0 4-4574 0 0,-32 1-838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9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93 14280 0 0,'-1'-2'98'0'0,"1"1"1"0"0,-1 0-1 0 0,0 0 1 0 0,1 0-1 0 0,-1 0 1 0 0,0 0-1 0 0,0 0 1 0 0,0 0-1 0 0,0 0 1 0 0,0 0-1 0 0,0 0 1 0 0,0 1-1 0 0,0-1 1 0 0,0 0-1 0 0,0 0 1 0 0,0 1-1 0 0,0-1 1 0 0,-1 1-1 0 0,1-1 1 0 0,0 1-1 0 0,0 0 1 0 0,-1-1-1 0 0,1 1 1 0 0,0 0-1 0 0,0 0 1 0 0,-1 0-1 0 0,1 0 1 0 0,0 0-1 0 0,-1 0 1 0 0,1 0-1 0 0,0 1 1 0 0,-1-1-1 0 0,1 0 1 0 0,0 1-1 0 0,0-1 1 0 0,0 1-1 0 0,-1-1 1 0 0,1 1-1 0 0,0 0 1 0 0,-1 0-1 0 0,-13 7 1182 0 0,2 1-1 0 0,-1 0 1 0 0,-21 19-1 0 0,28-21-949 0 0,1-1-1 0 0,0 1 0 0 0,1 0 0 0 0,-1 0 0 0 0,1 1 1 0 0,1 0-1 0 0,0 0 0 0 0,-6 12 0 0 0,9-17-178 0 0,0 0-1 0 0,1 0 0 0 0,-1 0 1 0 0,0 0-1 0 0,1 0 0 0 0,-1 0 1 0 0,1 0-1 0 0,0 0 0 0 0,0 0 1 0 0,1 5-1 0 0,-1-7-115 0 0,1 0 1 0 0,-1 0-1 0 0,0 0 1 0 0,1 0-1 0 0,-1 0 0 0 0,1 0 1 0 0,-1-1-1 0 0,1 1 1 0 0,-1 0-1 0 0,1 0 1 0 0,0-1-1 0 0,-1 1 0 0 0,1 0 1 0 0,0-1-1 0 0,0 1 1 0 0,-1-1-1 0 0,1 1 1 0 0,0-1-1 0 0,0 1 0 0 0,0-1 1 0 0,0 1-1 0 0,0-1 1 0 0,-1 0-1 0 0,1 0 1 0 0,0 1-1 0 0,0-1 0 0 0,0 0 1 0 0,0 0-1 0 0,0 0 1 0 0,0 0-1 0 0,0 0 1 0 0,0 0-1 0 0,0 0 0 0 0,0 0 1 0 0,0-1-1 0 0,0 1 1 0 0,1-1-1 0 0,1 1 6 0 0,0-1-1 0 0,0 0 1 0 0,0-1-1 0 0,0 1 1 0 0,0 0 0 0 0,0-1-1 0 0,0 0 1 0 0,-1 0-1 0 0,1 1 1 0 0,-1-2-1 0 0,4-2 1 0 0,25-32 77 0 0,-15 16-222 0 0,8-9-154 0 0,-18 22 24 0 0,0 0-1 0 0,0 1 0 0 0,1 0 0 0 0,-1 0 1 0 0,2 0-1 0 0,-1 1 0 0 0,1 0 1 0 0,13-8-1 0 0,-18 12-214 0 0,1 1 1 0 0,-1 0-1 0 0,1 0 1 0 0,-1 1-1 0 0,1-1 0 0 0,0 1 1 0 0,-1 0-1 0 0,1 0 1 0 0,-1 0-1 0 0,1 0 1 0 0,0 0-1 0 0,-1 1 1 0 0,1 0-1 0 0,-1 0 0 0 0,1 0 1 0 0,-1 0-1 0 0,1 0 1 0 0,-1 1-1 0 0,0-1 1 0 0,6 5-1 0 0,5 2-6429 0 0</inkml:trace>
  <inkml:trace contextRef="#ctx0" brushRef="#br0" timeOffset="1">470 315 4144 0 0,'23'38'15249'0'0,"-23"-38"-15128"0"0,0 0 1 0 0,1 0-1 0 0,-1 0 1 0 0,0-1-1 0 0,0 1 1 0 0,0 0-1 0 0,1 0 0 0 0,-1 0 1 0 0,0 0-1 0 0,0 0 1 0 0,0-1-1 0 0,0 1 1 0 0,0 0-1 0 0,1 0 1 0 0,-1 0-1 0 0,0 0 1 0 0,0-1-1 0 0,0 1 1 0 0,0 0-1 0 0,0 0 0 0 0,0 0 1 0 0,0-1-1 0 0,0 1 1 0 0,0 0-1 0 0,0 0 1 0 0,0 0-1 0 0,0-1 1 0 0,0 1-1 0 0,0 0 1 0 0,0 0-1 0 0,0-1 1 0 0,0 1-1 0 0,0 0 0 0 0,0 0 1 0 0,0-1-1 0 0,-2-10 444 0 0,2 9-22 0 0,-6-38 672 0 0,0-65 0 0 0,6 93-1036 0 0,1 0 0 0 0,0 0 0 0 0,1 0 0 0 0,0 0-1 0 0,0 1 1 0 0,2-1 0 0 0,-1 1 0 0 0,2 0 0 0 0,-1 0 0 0 0,8-12 0 0 0,-10 19-231 0 0,1 0 0 0 0,-1 1 0 0 0,1 0 0 0 0,0-1 0 0 0,0 1 0 0 0,0 0 0 0 0,0 0 0 0 0,0 1 0 0 0,1-1 0 0 0,-1 1 0 0 0,1-1 0 0 0,0 1 0 0 0,0 0 0 0 0,0 1 0 0 0,0-1 0 0 0,6-1 0 0 0,-6 2-6 0 0,-1 1 0 0 0,1-1 0 0 0,-1 1 0 0 0,1 0 0 0 0,-1 1 0 0 0,1-1-1 0 0,-1 0 1 0 0,1 1 0 0 0,-1 0 0 0 0,0 0 0 0 0,1 0 0 0 0,-1 0 0 0 0,0 0 0 0 0,0 1 0 0 0,0 0 0 0 0,0-1 0 0 0,0 1-1 0 0,0 0 1 0 0,0 0 0 0 0,4 5 0 0 0,-3-3-264 0 0,-1-1 1 0 0,0 0-1 0 0,0 1 0 0 0,-1 0 0 0 0,1 0 1 0 0,-1 0-1 0 0,1 0 0 0 0,-1 0 0 0 0,-1 0 0 0 0,1 0 1 0 0,2 9-1 0 0,1 7-1385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 11520 0 0,'0'0'528'0'0,"12"-15"192"0"0,23-2 4868 0 0,-15 7-1238 0 0,-10 5-2993 0 0,1 1 0 0 0,15-5 1 0 0,24-2-596 0 0,52 3-3491 0 0,-70 7-3371 0 0,0 1-1947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20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24 19351 0 0,'0'0'2191'0'0,"15"-6"-494"0"0,-8 3-1243 0 0,0 0 0 0 0,1 0 0 0 0,-1 1 0 0 0,1 0 0 0 0,-1 1 0 0 0,16-2 0 0 0,-20 3-385 0 0,0 0 0 0 0,0 0 0 0 0,1 0 0 0 0,-1 1 0 0 0,0 0 0 0 0,0-1 0 0 0,0 1 0 0 0,0 0 0 0 0,1 1 0 0 0,-2-1 0 0 0,1 0 0 0 0,0 1 0 0 0,0 0 0 0 0,0-1 1 0 0,-1 1-1 0 0,1 0 0 0 0,-1 1 0 0 0,1-1 0 0 0,2 4 0 0 0,-3-3-56 0 0,0 0 0 0 0,-1 0 1 0 0,1 0-1 0 0,-1 0 0 0 0,0 0 0 0 0,0 0 1 0 0,0 1-1 0 0,0-1 0 0 0,-1 0 0 0 0,1 1 1 0 0,-1-1-1 0 0,0 4 0 0 0,0 3 55 0 0,0 0-1 0 0,-4 18 0 0 0,1-15-1 0 0,0 0-1 0 0,-2 0 0 0 0,-9 23 1 0 0,13-36-66 0 0,1 0 1 0 0,0 0 0 0 0,0 0-1 0 0,0 0 1 0 0,0 1-1 0 0,0-1 1 0 0,0 0 0 0 0,0 0-1 0 0,0 0 1 0 0,0 0-1 0 0,0 0 1 0 0,0 1 0 0 0,0-1-1 0 0,0 0 1 0 0,0 0-1 0 0,0 0 1 0 0,0 0 0 0 0,0 0-1 0 0,0 1 1 0 0,0-1-1 0 0,0 0 1 0 0,0 0 0 0 0,0 0-1 0 0,0 0 1 0 0,0 0-1 0 0,0 1 1 0 0,0-1 0 0 0,0 0-1 0 0,0 0 1 0 0,1 0-1 0 0,-1 0 1 0 0,0 0 0 0 0,0 0-1 0 0,0 0 1 0 0,0 1-1 0 0,0-1 1 0 0,0 0 0 0 0,0 0-1 0 0,1 0 1 0 0,-1 0-1 0 0,0 0 1 0 0,0 0-1 0 0,0 0 1 0 0,0 0 0 0 0,0 0-1 0 0,1 0 1 0 0,-1 0-1 0 0,0 0 1 0 0,0 0 0 0 0,0 0-1 0 0,0 0 1 0 0,0 0-1 0 0,1 0 1 0 0,-1 0 0 0 0,8 0 19 0 0,-8-1-20 0 0,41-10 126 0 0,-30 7-24 0 0,0 1-1 0 0,18-4 1 0 0,-26 7-85 0 0,0 0-1 0 0,0-1 1 0 0,1 1 0 0 0,-1 0-1 0 0,0 1 1 0 0,0-1 0 0 0,1 1-1 0 0,-1-1 1 0 0,0 1 0 0 0,0 0-1 0 0,0 0 1 0 0,0 0-1 0 0,4 3 1 0 0,-5-3 12 0 0,0 0 1 0 0,-1 0-1 0 0,0 0 0 0 0,1 0 1 0 0,-1 1-1 0 0,0-1 0 0 0,1 0 1 0 0,-1 1-1 0 0,0-1 0 0 0,0 1 0 0 0,0-1 1 0 0,0 1-1 0 0,0-1 0 0 0,-1 1 1 0 0,1 0-1 0 0,0 0 0 0 0,0 2 0 0 0,-1 0 5 0 0,1 0-1 0 0,-1-1 1 0 0,0 1-1 0 0,0 0 0 0 0,0-1 1 0 0,-1 1-1 0 0,1 0 0 0 0,-2 4 1 0 0,-2 5 187 0 0,0-1 0 0 0,-1 1 0 0 0,-12 20 0 0 0,9-18-260 0 0,-2-1 0 0 0,0 1 0 0 0,0-2 0 0 0,-1 1 0 0 0,-1-1 0 0 0,0-1 0 0 0,-1 0 0 0 0,-1-1 0 0 0,1-1 0 0 0,-31 18 0 0 0,38-26-725 0 0,6-5-64 0 0,9-8-917 0 0,3 2-2131 0 0,22-15 1 0 0,-26 19 1528 0 0,19-12-5012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20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44 19695 0 0,'-2'-3'222'0'0,"0"0"-1"0"0,0 0 1 0 0,0 1-1 0 0,0-1 0 0 0,0 1 1 0 0,0 0-1 0 0,-1-1 1 0 0,1 1-1 0 0,-1 0 0 0 0,1 1 1 0 0,-1-1-1 0 0,0 0 1 0 0,0 1-1 0 0,0-1 1 0 0,0 1-1 0 0,0 0 0 0 0,0 0 1 0 0,0 0-1 0 0,0 1 1 0 0,-1-1-1 0 0,1 1 0 0 0,0-1 1 0 0,0 1-1 0 0,-5 0 1 0 0,3 1 1 0 0,1 0 0 0 0,-1 0 0 0 0,1 0 0 0 0,0 1 0 0 0,-1-1 1 0 0,1 1-1 0 0,0 0 0 0 0,0 0 0 0 0,0 1 0 0 0,0-1 0 0 0,1 1 1 0 0,-1 0-1 0 0,1 0 0 0 0,-1 0 0 0 0,1 0 0 0 0,-5 7 0 0 0,-2 5-85 0 0,1 0 0 0 0,0 1 0 0 0,2 0 0 0 0,0 0 0 0 0,0 1 0 0 0,1-1 0 0 0,2 1 0 0 0,-1 1 0 0 0,2-1 0 0 0,0 0-1 0 0,1 1 1 0 0,1 0 0 0 0,1-1 0 0 0,0 1 0 0 0,6 34 0 0 0,-4-42-53 0 0,0 0 0 0 0,1-1 1 0 0,0 1-1 0 0,0-1 0 0 0,1 0 0 0 0,0 0 0 0 0,1 0 1 0 0,0 0-1 0 0,7 9 0 0 0,-10-15-68 0 0,1 0 1 0 0,0 0-1 0 0,-1 0 0 0 0,1-1 1 0 0,0 1-1 0 0,0-1 0 0 0,0 1 1 0 0,1-1-1 0 0,-1 0 0 0 0,0 0 1 0 0,1 0-1 0 0,0-1 0 0 0,-1 1 1 0 0,1-1-1 0 0,0 0 0 0 0,0 0 1 0 0,-1 0-1 0 0,1-1 0 0 0,0 1 1 0 0,0-1-1 0 0,0 0 0 0 0,0 0 1 0 0,0-1-1 0 0,0 1 0 0 0,0-1 1 0 0,4 0-1 0 0,-1-2-47 0 0,1 0 0 0 0,0 0 0 0 0,-1-1 0 0 0,0 0 0 0 0,1 0 0 0 0,-1 0 0 0 0,-1-1 0 0 0,1 0 0 0 0,-1-1 0 0 0,0 1 0 0 0,9-12 0 0 0,-3 2-68 0 0,0 0 0 0 0,-2-1 0 0 0,18-34 0 0 0,-22 35 151 0 0,0-1 0 0 0,0 1 0 0 0,-1-1-1 0 0,-1 0 1 0 0,-1 0 0 0 0,0-1 0 0 0,-2 1 0 0 0,1-1 0 0 0,-2 1 0 0 0,0-1-1 0 0,-1 1 1 0 0,-1-1 0 0 0,-6-28 0 0 0,6 40-203 0 0,1 0 0 0 0,-1 0 0 0 0,0 0 0 0 0,0 0 0 0 0,-1 1-1 0 0,1-1 1 0 0,-1 1 0 0 0,0 0 0 0 0,0-1 0 0 0,-1 1 0 0 0,1 1 0 0 0,-1-1 0 0 0,-4-3 0 0 0,-6-1-1529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29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5 128 6992 0 0,'0'0'637'0'0,"0"-14"334"0"0,-1 11-461 0 0,0 0 0 0 0,0-1 0 0 0,1 1 0 0 0,-1 0 1 0 0,1-1-1 0 0,0 1 0 0 0,0-1 0 0 0,0 1 0 0 0,0 0 0 0 0,2-7 0 0 0,11-34 4130 0 0,-9 31-2933 0 0,4-1 4393 0 0,-4 30-2289 0 0,-2-5-4753 0 0,0 17 1034 0 0,-1-1 0 0 0,-1 1 0 0 0,-1-1 0 0 0,-6 37 0 0 0,1-4 28 0 0,-2 13-27 0 0,-2 57 58 0 0,10-127-155 0 0,0-2 1 0 0,0-1 0 0 0,-1 1 0 0 0,1-1 0 0 0,0 1 0 0 0,0 0 0 0 0,0-1 0 0 0,0 1 0 0 0,1-1 0 0 0,-1 1 0 0 0,0-1 0 0 0,0 1 0 0 0,0 0 0 0 0,0-1 0 0 0,0 1 0 0 0,1-1 0 0 0,-1 1 0 0 0,0-1 0 0 0,1 1 0 0 0,-1-1 0 0 0,1 1 0 0 0,-1 0-349 0 0,3-2-26 0 0,0 1-1 0 0,0-2 0 0 0,-1 1 0 0 0,1 0 0 0 0,-1-1 0 0 0,1 1 0 0 0,-1-1 1 0 0,0 1-1 0 0,0-1 0 0 0,1 0 0 0 0,-1 0 0 0 0,3-5 0 0 0,8-9-1429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2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 18343 0 0,'-1'0'1660'0'0,"1"-1"-1643"0"0,0 0 0 0 0,0 0 0 0 0,0 1 0 0 0,0-1 0 0 0,0 0 0 0 0,0 1 0 0 0,0-1 0 0 0,0 0 0 0 0,1 1 0 0 0,-1-1 0 0 0,0 0 0 0 0,0 1 0 0 0,1-1 0 0 0,-1 0 0 0 0,0 1 0 0 0,1-1 0 0 0,-1 1 0 0 0,1-2 0 0 0,1-2 96 0 0,1-8 446 0 0,0 0-1 0 0,0 0 0 0 0,1 1 0 0 0,1-1 0 0 0,0 1 1 0 0,0 0-1 0 0,1 0 0 0 0,9-12 0 0 0,-13 21-499 0 0,-1-1 27 0 0,1 1-1 0 0,-1 0 1 0 0,1 0-1 0 0,0 0 0 0 0,0 0 1 0 0,0 0-1 0 0,0 0 1 0 0,0 0-1 0 0,0 0 1 0 0,1 1-1 0 0,-1-1 0 0 0,1 1 1 0 0,-1 0-1 0 0,1 0 1 0 0,-1-1-1 0 0,1 2 0 0 0,0-1 1 0 0,-1 0-1 0 0,1 1 1 0 0,0-1-1 0 0,0 1 1 0 0,-1 0-1 0 0,1 0 0 0 0,4 0 1 0 0,-6 0-25 0 0,1 1 0 0 0,0-1 1 0 0,-1 1-1 0 0,1 0 0 0 0,0-1 1 0 0,-1 1-1 0 0,1 0 0 0 0,-1 0 1 0 0,1 0-1 0 0,-1 0 0 0 0,0 0 1 0 0,1 1-1 0 0,-1-1 0 0 0,0 0 1 0 0,0 1-1 0 0,0-1 0 0 0,2 3 1 0 0,13 32 559 0 0,-7-16-373 0 0,-9-19-221 0 0,1 0-1 0 0,0 0 1 0 0,0 0 0 0 0,-1 0 0 0 0,1-1-1 0 0,0 1 1 0 0,0 0 0 0 0,0 0-1 0 0,0 0 1 0 0,0-1 0 0 0,0 1-1 0 0,0-1 1 0 0,1 1 0 0 0,-1-1 0 0 0,0 1-1 0 0,0-1 1 0 0,0 1 0 0 0,0-1-1 0 0,1 0 1 0 0,-1 0 0 0 0,0 0-1 0 0,0 0 1 0 0,1 0 0 0 0,-1 0 0 0 0,0 0-1 0 0,0 0 1 0 0,1 0 0 0 0,-1 0-1 0 0,0-1 1 0 0,2 0 0 0 0,19-7-1609 0 0,-3-3-6242 0 0,-6 2-1237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29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13504 0 0,'0'0'1357'0'0,"5"-7"-1080"0"0,8-6 10172 0 0,-12 13-10006 0 0,4 3 69 0 0,-3-1-404 0 0,0 0 1 0 0,-1 0-1 0 0,1 0 1 0 0,-1 1-1 0 0,0-1 1 0 0,0 0-1 0 0,0 1 1 0 0,0-1-1 0 0,0 1 1 0 0,0 3-1 0 0,5 27 508 0 0,-5 17-86 0 0,-2 1 0 0 0,-9 67 0 0 0,4-64-339 0 0,1-10-67 0 0,-7 130 123 0 0,11-150-227 0 0,0-17-60 0 0,1 0 0 0 0,0 1 1 0 0,0-1-1 0 0,0 0 1 0 0,1 0-1 0 0,0 1 0 0 0,4 10 1 0 0,-5-16-631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0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69 12440 0 0,'-17'10'15900'0'0,"23"-13"-15576"0"0,1 1 0 0 0,0 0 0 0 0,0 1 0 0 0,7-2 0 0 0,15-3 107 0 0,65-16 435 0 0,-17 5-525 0 0,-49 10-387 0 0,-1 1 1 0 0,1 2 0 0 0,55-1-1 0 0,-52 5-2098 0 0,48 8-1 0 0,-61-5 57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4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 61 14480 0 0,'0'0'330'0'0,"0"-18"918"0"0,0 17-1130 0 0,0-1 0 0 0,0 1 0 0 0,0-1 0 0 0,0 0 0 0 0,0 1 0 0 0,0-1 0 0 0,0 1 0 0 0,-1-1 0 0 0,1 1 0 0 0,-1-1 0 0 0,1 1-1 0 0,-1-1 1 0 0,1 1 0 0 0,-1-1 0 0 0,0 1 0 0 0,0-1 0 0 0,0 1 0 0 0,0 0 0 0 0,0 0 0 0 0,0-1 0 0 0,0 1 0 0 0,0 0 0 0 0,0 0 0 0 0,0 0 0 0 0,-1 0 0 0 0,1 0 0 0 0,0 0-1 0 0,-1 1 1 0 0,1-1 0 0 0,-1 0 0 0 0,1 1 0 0 0,-1-1 0 0 0,1 1 0 0 0,-1-1 0 0 0,-2 1 0 0 0,0 0 61 0 0,1 0 0 0 0,0 0 0 0 0,-1 0 1 0 0,1 1-1 0 0,0-1 0 0 0,-1 1 0 0 0,1 0 0 0 0,0 0 0 0 0,0 0 1 0 0,0 0-1 0 0,0 1 0 0 0,0 0 0 0 0,0-1 0 0 0,-5 4 0 0 0,0 3 71 0 0,0 0 0 0 0,0 0 0 0 0,1 1 0 0 0,0-1 0 0 0,-8 14 0 0 0,-26 54 687 0 0,29-52-584 0 0,-12 21 201 0 0,3 2 1 0 0,1 1-1 0 0,3 0 1 0 0,1 1 0 0 0,3 1-1 0 0,-11 80 1 0 0,23-110-535 0 0,0 1 0 0 0,2 30 0 0 0,0-41 16 0 0,0 0-1 0 0,1 0 1 0 0,0 0 0 0 0,1-1-1 0 0,0 1 1 0 0,1-1 0 0 0,4 10-1 0 0,-6-16-23 0 0,0 1 0 0 0,0-1 0 0 0,1 0-1 0 0,-1 0 1 0 0,1 0 0 0 0,-1 0-1 0 0,1 0 1 0 0,0 0 0 0 0,0-1-1 0 0,1 1 1 0 0,-1-1 0 0 0,0 0 0 0 0,1 0-1 0 0,-1 0 1 0 0,1-1 0 0 0,0 1-1 0 0,-1-1 1 0 0,1 0 0 0 0,0 0 0 0 0,0 0-1 0 0,6 0 1 0 0,-2 0-213 0 0,0-1-1 0 0,0-1 1 0 0,0 1 0 0 0,-1-1-1 0 0,1-1 1 0 0,-1 1 0 0 0,1-1-1 0 0,-1-1 1 0 0,1 1-1 0 0,7-5 1 0 0,6-3-883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5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12 467 9648 0 0,'0'0'13590'0'0,"-9"-11"-12109"0"0,8 8-1391 0 0,1-1-1 0 0,-1 1 0 0 0,1-1 0 0 0,-1 1 1 0 0,1-1-1 0 0,0 1 0 0 0,1-1 0 0 0,-1 1 1 0 0,1-1-1 0 0,-1 1 0 0 0,1-1 1 0 0,0 1-1 0 0,2-4 0 0 0,2-14 133 0 0,2-10-31 0 0,1 0 0 0 0,13-31 0 0 0,-13 37-100 0 0,13-49 124 0 0,3-10-50 0 0,-20 65-153 0 0,-3 19-12 0 0,-1 0-1 0 0,0 0 0 0 0,0 0 1 0 0,1 0-1 0 0,-1 0 1 0 0,0 0-1 0 0,0 1 1 0 0,0-1-1 0 0,1 0 1 0 0,-1 0-1 0 0,0 0 0 0 0,0 0 1 0 0,0 1-1 0 0,1-1 1 0 0,-1 0-1 0 0,0 0 1 0 0,0 1-1 0 0,0-1 0 0 0,0 0 1 0 0,0 0-1 0 0,0 1 1 0 0,1-1-1 0 0,-1 0 1 0 0,0 0-1 0 0,0 1 0 0 0,0-1 1 0 0,0 0-1 0 0,0 0 1 0 0,0 1-1 0 0,0-1 1 0 0,0 0-1 0 0,0 1 1 0 0,4 14-35 0 0,0 38 7 0 0,-3-36 12 0 0,0 1 0 0 0,1 0 0 0 0,1-1 0 0 0,0 0 1 0 0,2 0-1 0 0,7 20 0 0 0,-6-23 18 0 0,23 47-6 0 0,-26-56 6 0 0,0 0 0 0 0,0-1 0 0 0,0 1 1 0 0,1-1-1 0 0,0 0 0 0 0,0 0 0 0 0,0 0 0 0 0,0 0 0 0 0,7 4 0 0 0,-9-7 28 0 0,0 0 0 0 0,0 0 1 0 0,1 0-1 0 0,-1 0 0 0 0,0 0 0 0 0,0 0 0 0 0,1-1 1 0 0,-1 1-1 0 0,0-1 0 0 0,0 0 0 0 0,1 1 1 0 0,-1-1-1 0 0,1 0 0 0 0,-1 0 0 0 0,0-1 0 0 0,1 1 1 0 0,2-1-1 0 0,-2 0 33 0 0,0-1 1 0 0,0 1-1 0 0,0-1 1 0 0,-1 1-1 0 0,1-1 1 0 0,0 0-1 0 0,-1 0 1 0 0,0 0-1 0 0,1 0 1 0 0,-1 0-1 0 0,3-5 1 0 0,2-3 96 0 0,-1 0 1 0 0,0-1-1 0 0,-1 0 1 0 0,0 0 0 0 0,5-16-1 0 0,3-12-65 0 0,-3 1-1 0 0,-1-2 0 0 0,-2 1 1 0 0,3-45-1 0 0,-10 45-442 0 0,0 23-2213 0 0,7 32-2666 0 0,-3-9 3614 0 0,2 5-630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16527 0 0,'0'-2'760'0'0,"8"-58"6278"0"0,-8 64-5914 0 0,4 17-260 0 0,3 40 1 0 0,-4-22-428 0 0,1 2-450 0 0,1 14-103 0 0,2 0 0 0 0,22 84 0 0 0,-20-119-470 0 0,-7-17 45 0 0,-1 0-1 0 0,1 1 1 0 0,-1-1 0 0 0,0 0-1 0 0,0 0 1 0 0,0 1-1 0 0,0-1 1 0 0,0 6-1 0 0,-1 0-7517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6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1 374 19751 0 0,'0'0'1788'0'0,"2"0"-1468"0"0,8 0 297 0 0,1 1 0 0 0,-1-2 0 0 0,1 0 0 0 0,-1 0 0 0 0,0-1 0 0 0,1 0 0 0 0,12-5 0 0 0,11-1 14 0 0,93-19-1522 0 0,-118 25 426 0 0,0 0 0 0 0,-1 0 0 0 0,1-1 0 0 0,12-5 0 0 0,-6 0-1234 0 0</inkml:trace>
  <inkml:trace contextRef="#ctx0" brushRef="#br0" timeOffset="1">578 1 21191 0 0,'0'0'1027'0'0,"10"6"254"0"0,-6-5-1110 0 0,0 0 1 0 0,-1 1-1 0 0,1 0 0 0 0,-1 0 0 0 0,1 0 0 0 0,-1 1 1 0 0,0-1-1 0 0,0 1 0 0 0,0-1 0 0 0,0 1 0 0 0,0 0 1 0 0,0 0-1 0 0,-1 0 0 0 0,0 1 0 0 0,1-1 0 0 0,2 7 1 0 0,2 4 370 0 0,-1 0 1 0 0,9 30 0 0 0,-11-25-437 0 0,0 1 0 0 0,-1 0 1 0 0,1 38-1 0 0,-4-49-90 0 0,1 11-115 0 0,0-10-54 0 0,0 0-1 0 0,-2 17 0 0 0,0-12 185 0 0,1 26 0 0 0,1-15-991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36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9672 0 0,'0'-3'1004'0'0,"3"-1"1548"0"0,-1 4-1601 0 0,0 0 0 0 0,1 0-1 0 0,-1 1 1 0 0,0-1 0 0 0,0 1 0 0 0,0-1 0 0 0,1 1 0 0 0,-1 0 0 0 0,0 0 0 0 0,2 2 0 0 0,1 0-348 0 0,-1 0 0 0 0,0 0 0 0 0,0 0 0 0 0,4 5 0 0 0,0 1-288 0 0,0 1-1 0 0,12 21 0 0 0,-4-4-52 0 0,-2 1 0 0 0,-1 0 1 0 0,-1 1-1 0 0,-1 1 0 0 0,-2 0 0 0 0,-1 0 1 0 0,-1 0-1 0 0,-2 1 0 0 0,-1 0 0 0 0,-1 1 1 0 0,-2-1-1 0 0,-3 35 0 0 0,0-33-188 0 0,-2-1 1 0 0,-1 0-1 0 0,-1 0 0 0 0,-2 0 0 0 0,-2-1 1 0 0,-13 33-1 0 0,18-53-60 0 0,0-1 0 0 0,-1 1 0 0 0,0-1-1 0 0,-9 11 1 0 0,12-17-410 0 0,0-1 0 0 0,-1 0 0 0 0,1 0 0 0 0,-1 0 0 0 0,-5 4 0 0 0,6-5-803 0 0,-1 0 0 0 0,0 0 0 0 0,0-1 0 0 0,0 1 0 0 0,0-1 0 0 0,-7 2 0 0 0,-11-1-7804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4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41 19351 0 0,'-2'-6'597'0'0,"0"0"1"0"0,1 0-1 0 0,-1 0 0 0 0,1-10 4189 0 0,0 18-4242 0 0,-1 11-336 0 0,0-1-1 0 0,2 1 1 0 0,-1 1 0 0 0,1-1-1 0 0,3 19 1 0 0,-1-6-61 0 0,-2 161 432 0 0,3 38-31 0 0,-2-215-742 0 0,-1-7-7 0 0,0 1 1 0 0,0-1-1 0 0,1 1 1 0 0,-1-1-1 0 0,1 1 1 0 0,0-1-1 0 0,0 1 1 0 0,3 4-1 0 0,-12-10-4791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5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12440 0 0,'-5'2'12341'0'0,"17"-3"-11617"0"0,0 0 0 0 0,0-1 0 0 0,12-4 0 0 0,11-2 134 0 0,14-2 15 0 0,-25 5-1346 0 0,0 0 0 0 0,44-2 1 0 0,-28 4-3244 0 0,-23 1-5174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5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18 412 21191 0 0,'-13'-11'2296'0'0,"11"5"-1776"0"0,1 0-1 0 0,0 0 1 0 0,1-1 0 0 0,0 1-1 0 0,0 0 1 0 0,0-1-1 0 0,1 1 1 0 0,-1 0 0 0 0,3-8-1 0 0,3-7 379 0 0,10-27 0 0 0,-9 29-791 0 0,-2 3-24 0 0,2 0 1 0 0,0 0-1 0 0,12-20 0 0 0,-19 36-83 0 0,1-1-1 0 0,-1 1 1 0 0,0-1 0 0 0,1 1-1 0 0,-1-1 1 0 0,1 1-1 0 0,-1 0 1 0 0,0-1 0 0 0,1 1-1 0 0,-1 0 1 0 0,1-1 0 0 0,-1 1-1 0 0,1 0 1 0 0,-1 0-1 0 0,1-1 1 0 0,-1 1 0 0 0,1 0-1 0 0,-1 0 1 0 0,1 0 0 0 0,0 0-1 0 0,-1-1 1 0 0,1 1-1 0 0,-1 0 1 0 0,1 0 0 0 0,-1 0-1 0 0,1 0 1 0 0,0 1 0 0 0,-1-1-1 0 0,1 0 1 0 0,-1 0-1 0 0,1 0 1 0 0,-1 0 0 0 0,1 0-1 0 0,-1 1 1 0 0,1-1-1 0 0,-1 0 1 0 0,1 1 0 0 0,-1-1-1 0 0,1 0 1 0 0,-1 1 0 0 0,1-1-1 0 0,-1 0 1 0 0,0 1-1 0 0,1-1 1 0 0,-1 1 0 0 0,0-1-1 0 0,1 1 1 0 0,-1-1 0 0 0,1 1-1 0 0,2 4-8 0 0,1 0 0 0 0,-1 1 0 0 0,5 7 0 0 0,-7-10 4 0 0,26 55 230 0 0,-20-39-272 0 0,1-1 0 0 0,0-1 0 0 0,2 0 0 0 0,14 20-1 0 0,-23-36 47 0 0,0 1-1 0 0,0-1 1 0 0,0 0-1 0 0,0 0 0 0 0,0 0 1 0 0,0 0-1 0 0,0 0 1 0 0,1 0-1 0 0,-1 0 0 0 0,0-1 1 0 0,1 1-1 0 0,-1 0 1 0 0,1-1-1 0 0,-1 1 0 0 0,1-1 1 0 0,-1 1-1 0 0,1-1 1 0 0,-1 0-1 0 0,1 1 0 0 0,-1-1 1 0 0,3 0-1 0 0,-1-1 14 0 0,0 1 1 0 0,-1-1-1 0 0,1 0 0 0 0,-1 0 1 0 0,1 0-1 0 0,-1 0 0 0 0,1 0 1 0 0,-1 0-1 0 0,0-1 0 0 0,1 1 0 0 0,2-4 1 0 0,4-3 50 0 0,0-1 1 0 0,0-1 0 0 0,-1 0-1 0 0,8-13 1 0 0,-7 10-64 0 0,-1 0-1 0 0,-1-1 1 0 0,0 0 0 0 0,-1-1 0 0 0,0 1-1 0 0,-1-1 1 0 0,-1 0 0 0 0,3-19-1 0 0,-7 33-77 0 0,10-71-1233 0 0,-10 61-1564 0 0,0 1-1 0 0,-2-18 1 0 0,-3 0-6282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4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16559 0 0,'0'0'760'0'0,"0"-1"-21"0"0,0-3 2348 0 0,1 6-2170 0 0,4 29 193 0 0,12 35 0 0 0,-13-53-1126 0 0,1 1 1 0 0,1 0-1 0 0,0-1 1 0 0,15 24 0 0 0,-18-34-135 0 0,-1 0-1 0 0,1 0 1 0 0,-1 0 0 0 0,1 0 0 0 0,0-1 0 0 0,0 1 0 0 0,0-1 0 0 0,1 0 0 0 0,-1 0 0 0 0,4 2 0 0 0,8 2-1493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8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19895 0 0,'2'-2'192'0'0,"-2"2"-135"0"0,0 0 1 0 0,0 0-1 0 0,0 0 0 0 0,0 0 0 0 0,0 0 1 0 0,0 1-1 0 0,0-1 0 0 0,0 0 1 0 0,0 0-1 0 0,0 0 0 0 0,0 0 1 0 0,0 0-1 0 0,0 0 0 0 0,1 0 0 0 0,-1 0 1 0 0,0 0-1 0 0,0 0 0 0 0,0 0 1 0 0,0 0-1 0 0,0 0 0 0 0,0 0 0 0 0,0 0 1 0 0,0 0-1 0 0,0 0 0 0 0,1 0 1 0 0,-1 0-1 0 0,0 0 0 0 0,0 0 0 0 0,0 0 1 0 0,0 0-1 0 0,0 0 0 0 0,0 0 1 0 0,0 0-1 0 0,0 0 0 0 0,0 0 1 0 0,1 0-1 0 0,-1 0 0 0 0,0 0 0 0 0,0 0 1 0 0,0 0-1 0 0,0 0 0 0 0,0 0 1 0 0,0-1-1 0 0,0 1 0 0 0,0 0 0 0 0,2 5-216 0 0,5 22 744 0 0,-2 0-1 0 0,0 0 0 0 0,-2 1 1 0 0,0 41-1 0 0,-2-48-496 0 0,-3 114 60 0 0,-1-36 522 0 0,-9 105-2151 0 0,9-188-167 0 0,-1-7-3895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36 21191 0 0,'0'0'1606'0'0,"11"-3"-884"0"0,2-1-373 0 0,0-1-1 0 0,0 2 1 0 0,0 0-1 0 0,1 0 1 0 0,15 0-1 0 0,12-3 537 0 0,-9 3-1260 0 0,0 0-1 0 0,63 4 1 0 0,-19 1-4019 0 0,-28-2 2120 0 0,-8 3-19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49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0 541 17967 0 0,'0'0'1878'0'0,"0"-13"724"0"0,2-7-1280 0 0,0 0-1 0 0,1 1 0 0 0,1-1 0 0 0,11-29 1 0 0,4-21-713 0 0,-6 5-607 0 0,14-62 273 0 0,-16 92 596 0 0,-9 34-822 0 0,1 7-41 0 0,0 5-57 0 0,8 79-879 0 0,-9-65 1105 0 0,1 0-1 0 0,1 0 0 0 0,13 44 0 0 0,-16-66-123 0 0,0 0-1 0 0,1 0 1 0 0,-1 0-1 0 0,1 0 0 0 0,0 0 1 0 0,0 0-1 0 0,0 0 1 0 0,0 0-1 0 0,0-1 0 0 0,1 1 1 0 0,-1-1-1 0 0,4 3 1 0 0,-4-4-33 0 0,0 0 1 0 0,-1 0 0 0 0,1 0-1 0 0,0 0 1 0 0,0 0 0 0 0,0-1-1 0 0,0 1 1 0 0,0-1-1 0 0,0 1 1 0 0,0-1 0 0 0,0 0-1 0 0,0 1 1 0 0,0-1 0 0 0,0 0-1 0 0,1 0 1 0 0,-1-1-1 0 0,0 1 1 0 0,0 0 0 0 0,0-1-1 0 0,3-1 1 0 0,4-2-21 0 0,-1 0 0 0 0,0 0 0 0 0,0-1 0 0 0,-1 0 0 0 0,1-1 0 0 0,-1 1 0 0 0,0-1 0 0 0,-1-1 0 0 0,1 1 0 0 0,-1-1 0 0 0,-1-1 0 0 0,9-12 0 0 0,3-8 0 0 0,-2-2 0 0 0,13-32 0 0 0,-27 60 0 0 0,36-94-590 0 0,-33 81-457 0 0,0 1-1 0 0,2-23 1 0 0,-4 11-9085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53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285 246 2304 0 0,'-15'-5'200'0'0,"-3"-1"1320"0"0,12 4-423 0 0,0 0-1 0 0,0 1 1 0 0,0-1-1 0 0,-12 0 0 0 0,6 1-140 0 0,1 0 0 0 0,-19-5 0 0 0,1 1-68 0 0,17 3-714 0 0,1-1-1 0 0,0-1 0 0 0,-1 0 1 0 0,2 0-1 0 0,-1-1 0 0 0,0 0 1 0 0,1-1-1 0 0,-10-7 0 0 0,19 12 89 0 0,0 0-1 0 0,-1 0 1 0 0,1 0-1 0 0,-1 0 1 0 0,1 0-1 0 0,0 0 1 0 0,0-1 0 0 0,0 1-1 0 0,0 0 1 0 0,0-1-1 0 0,0 1 1 0 0,0-1-1 0 0,0 1 1 0 0,1-1-1 0 0,-1 0 1 0 0,1 1-1 0 0,-1-1 1 0 0,1 0-1 0 0,-1 1 1 0 0,1-1 0 0 0,0 0-1 0 0,0 1 1 0 0,0-1-1 0 0,0 0 1 0 0,0 0-1 0 0,0-1 1 0 0,1 0 10 0 0,0 0 0 0 0,0 1-1 0 0,1-1 1 0 0,-1 1 0 0 0,0-1 0 0 0,1 1 0 0 0,0-1 0 0 0,-1 1 0 0 0,1 0 0 0 0,0 0-1 0 0,0 0 1 0 0,0 0 0 0 0,0 0 0 0 0,1 0 0 0 0,3-2 0 0 0,15-10 228 0 0,1 2 0 0 0,1 0 1 0 0,-1 1-1 0 0,35-11 0 0 0,-44 18-290 0 0,0 1 0 0 0,0 0 0 0 0,18-1 0 0 0,-29 3-211 0 0,1 1 1 0 0,0 0-1 0 0,0 0 0 0 0,-1 0 1 0 0,1 0-1 0 0,0 0 1 0 0,-1 1-1 0 0,1-1 1 0 0,0 1-1 0 0,-1-1 1 0 0,1 1-1 0 0,-1 0 1 0 0,1 0-1 0 0,-1 1 1 0 0,1-1-1 0 0,-1 0 1 0 0,0 1-1 0 0,0 0 0 0 0,1-1 1 0 0,-1 1-1 0 0,0 0 1 0 0,-1 0-1 0 0,3 3 1 0 0,-2-3-25 0 0,-1 1 0 0 0,0 0 0 0 0,0-1 0 0 0,0 1 0 0 0,-1 0 0 0 0,1 0 0 0 0,-1 0 0 0 0,1 0 0 0 0,-1 0 0 0 0,0 0 0 0 0,0 0 0 0 0,0 0 0 0 0,-1 0 0 0 0,0 3 0 0 0,-1 3 66 0 0,0 0 1 0 0,0-1 0 0 0,-6 12 0 0 0,-14 30 23 0 0,-3-1 0 0 0,-35 52 1 0 0,43-78-220 0 0,-1 0-1 0 0,-38 36 1 0 0,16-21 154 0 0,40-38 0 0 0,0 0 0 0 0,-1 0 0 0 0,1 0 0 0 0,0 0 0 0 0,0 1 0 0 0,0-1 0 0 0,-1 0 0 0 0,1 0 0 0 0,0 0 0 0 0,0 1 0 0 0,0-1 0 0 0,0 0 0 0 0,0 0 0 0 0,-1 1 0 0 0,1-1 0 0 0,0 0 0 0 0,0 0 0 0 0,0 1 0 0 0,0-1 0 0 0,0 0 0 0 0,0 0 0 0 0,0 1 0 0 0,0-1 0 0 0,0 0 0 0 0,0 0 0 0 0,0 1 0 0 0,0-1 0 0 0,0 0 0 0 0,0 1 0 0 0,3-1 0 0 0,-3 0 0 0 0,6 2 3 0 0,0-1 0 0 0,0 0 0 0 0,0-1 0 0 0,0 1 0 0 0,0-1 0 0 0,11-1 1 0 0,40-9 30 0 0,-27 4-26 0 0,15-2 68 0 0,42-7 279 0 0,-72 14-299 0 0,0 0 1 0 0,0 1-1 0 0,27 2 0 0 0,-40-2-42 0 0,0 1 0 0 0,1-1 0 0 0,-1 1-1 0 0,0-1 1 0 0,0 1 0 0 0,0 0 0 0 0,0 0 0 0 0,1 0-1 0 0,-1 0 1 0 0,0 0 0 0 0,-1 0 0 0 0,1 1 0 0 0,0-1-1 0 0,0 1 1 0 0,-1-1 0 0 0,1 1 0 0 0,0 0 0 0 0,-1-1-1 0 0,0 1 1 0 0,1 0 0 0 0,-1 0 0 0 0,0 0 0 0 0,0 0-1 0 0,0 0 1 0 0,1 4 0 0 0,-1-3 25 0 0,0 1-1 0 0,-1 0 0 0 0,1 0 1 0 0,-1 0-1 0 0,0 0 0 0 0,0 0 1 0 0,-1 0-1 0 0,1 0 1 0 0,-1 0-1 0 0,0-1 0 0 0,0 1 1 0 0,0 0-1 0 0,0 0 0 0 0,-3 5 1 0 0,-7 12 18 0 0,-1 1 1 0 0,0-2 0 0 0,-2 0 0 0 0,0 0-1 0 0,-2-1 1 0 0,0-1 0 0 0,-19 17-1 0 0,21-23-114 0 0,-1 0-1 0 0,-1 0 0 0 0,0-2 0 0 0,-1 0 1 0 0,0-1-1 0 0,0 0 0 0 0,-1-1 0 0 0,0-1 0 0 0,-27 6 1 0 0,35-10-208 0 0,-18 2-1546 0 0,27-5 936 0 0,29-10-10022 0 0,-12 2 3639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53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26 736 14744 0 0,'0'1'1334'0'0,"-3"0"-1095"0"0,-1-1 31 0 0,3 0-107 0 0,0 0-1 0 0,0 0 1 0 0,0 0-1 0 0,1-1 1 0 0,-1 1-1 0 0,0 0 0 0 0,0-1 1 0 0,0 1-1 0 0,1 0 1 0 0,-1-1-1 0 0,0 1 1 0 0,0-1-1 0 0,1 1 0 0 0,-1-1 1 0 0,0 0-1 0 0,1 1 1 0 0,-1-1-1 0 0,1 0 1 0 0,-1 1-1 0 0,1-1 0 0 0,-1 0 1 0 0,1 0-1 0 0,-1 0 1 0 0,1 1-1 0 0,0-1 0 0 0,-1 0 1 0 0,1 0-1 0 0,0 0 1 0 0,0 0-1 0 0,0 0 1 0 0,-1 1-1 0 0,1-1 0 0 0,0 0 1 0 0,1-1-1 0 0,-2-2 598 0 0,1 0 0 0 0,0 0 0 0 0,1 0 0 0 0,-1 0-1 0 0,1 0 1 0 0,1-5 0 0 0,23-63 704 0 0,-17 46-907 0 0,19-37 0 0 0,0-1-247 0 0,4-6-57 0 0,-23 51-215 0 0,-7 18-8 0 0,-1-1 1 0 0,1 1-1 0 0,-1-1 1 0 0,1 1-1 0 0,0 0 1 0 0,-1-1-1 0 0,1 1 1 0 0,0 0-1 0 0,0 0 1 0 0,0 0-1 0 0,0 0 1 0 0,0 0-1 0 0,0 0 1 0 0,0 0-1 0 0,0 0 1 0 0,1 0-1 0 0,0-1 1 0 0,-1 2-19 0 0,-1 0-1 0 0,1 0 1 0 0,-1 0 0 0 0,0 0-1 0 0,1 0 1 0 0,-1 1 0 0 0,0-1 0 0 0,1 0-1 0 0,-1 0 1 0 0,0 0 0 0 0,1 0-1 0 0,-1 0 1 0 0,0 1 0 0 0,1-1-1 0 0,-1 0 1 0 0,0 0 0 0 0,0 0 0 0 0,1 1-1 0 0,-1-1 1 0 0,0 0 0 0 0,0 1-1 0 0,1-1 1 0 0,6 16-301 0 0,12 53 135 0 0,-12-41 50 0 0,1 0 0 0 0,14 33 0 0 0,-19-54 92 0 0,1 0-1 0 0,-1 0 1 0 0,1 0-1 0 0,1 0 1 0 0,0-1-1 0 0,0 1 1 0 0,0-1-1 0 0,0-1 1 0 0,1 1-1 0 0,0-1 1 0 0,0 0 0 0 0,12 8-1 0 0,-15-12 19 0 0,-1 0 0 0 0,0 0 1 0 0,1 0-1 0 0,-1 0 0 0 0,1 0 0 0 0,-1-1 0 0 0,1 1 0 0 0,-1-1 0 0 0,1 1 1 0 0,-1-1-1 0 0,1 0 0 0 0,0 0 0 0 0,-1 0 0 0 0,1-1 0 0 0,3 0 0 0 0,-2 0 17 0 0,0 0-1 0 0,0-1 0 0 0,0 1 0 0 0,-1-1 0 0 0,1 0 1 0 0,-1 0-1 0 0,1-1 0 0 0,-1 1 0 0 0,4-4 0 0 0,1-2 32 0 0,0 0-1 0 0,-1-1 1 0 0,0 0-1 0 0,-1 0 1 0 0,1-1-1 0 0,4-11 1 0 0,2-5 88 0 0,-1-1 0 0 0,-1-1 0 0 0,11-46 0 0 0,-18 58-624 0 0,-1-1 0 0 0,-1 0-1 0 0,-1 1 1 0 0,0-1 0 0 0,-1 0 0 0 0,-1 0 0 0 0,-4-29-1 0 0,2 31-1490 0 0</inkml:trace>
  <inkml:trace contextRef="#ctx0" brushRef="#br0" timeOffset="1">1263 81 9648 0 0,'-12'-3'438'0'0,"11"2"-414"0"0,1 1 0 0 0,0-1-1 0 0,-1 1 1 0 0,1-1 0 0 0,0 1-1 0 0,0-1 1 0 0,0 0 0 0 0,-1 1-1 0 0,1-1 1 0 0,0 0 0 0 0,0 1-1 0 0,0-1 1 0 0,0 0 0 0 0,0 1-1 0 0,0-1 1 0 0,0 0 0 0 0,0 1-1 0 0,0-1 1 0 0,1 0 0 0 0,-1 1-1 0 0,0-1 1 0 0,0 1 0 0 0,1-2-1 0 0,-1 0 11 0 0,-1-9 201 0 0,0 10-117 0 0,1 0-1 0 0,0 0 1 0 0,0-1 0 0 0,-1 1 0 0 0,1 0-1 0 0,0 0 1 0 0,0-1 0 0 0,0 1-1 0 0,1 0 1 0 0,-1 0 0 0 0,0-2 0 0 0,2-2 1307 0 0,-1 1 0 0 0,0-1 0 0 0,0 0 0 0 0,1-8 3716 0 0,8 23-2663 0 0,-8-6-2356 0 0,-1 0 0 0 0,1 0 0 0 0,-1 0 0 0 0,0 0 0 0 0,0 0 0 0 0,0 0 0 0 0,-1 0 0 0 0,0 0 0 0 0,1 0 0 0 0,-2 1 0 0 0,1 4 0 0 0,0 9 78 0 0,0 30 353 0 0,-3 0 0 0 0,-11 71 0 0 0,5-69-440 0 0,4-22-19 0 0,-3 44 0 0 0,-7 73-1098 0 0,14-137 769 0 0,0-2-340 0 0,0 0 0 0 0,0 0-1 0 0,-3 11 1 0 0,-1-9-941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54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0 545 11520 0 0,'0'0'886'0'0,"14"0"4779"0"0,21-3 882 0 0,20-12-4417 0 0,-9 3-1324 0 0,-17 6-518 0 0,216-50-924 0 0,-216 49-1171 0 0</inkml:trace>
  <inkml:trace contextRef="#ctx0" brushRef="#br0" timeOffset="1">699 120 23039 0 0,'-2'-3'256'0'0,"0"0"-1"0"0,0 0 1 0 0,0 0-1 0 0,0 0 1 0 0,1-1-1 0 0,-2-4 1 0 0,3 7-219 0 0,0-1 0 0 0,0 1 0 0 0,0-1 0 0 0,0 1 0 0 0,0 0 0 0 0,0-1 0 0 0,0 1 0 0 0,0-1 0 0 0,1 1 0 0 0,-1 0-1 0 0,0-1 1 0 0,1 1 0 0 0,-1 0 0 0 0,1-1 0 0 0,0 1 0 0 0,-1 0 0 0 0,1 0 0 0 0,0-1 0 0 0,1 0 0 0 0,3-3 187 0 0,0 0 1 0 0,0 1-1 0 0,0-1 0 0 0,0 1 0 0 0,1 0 0 0 0,0 0 0 0 0,0 1 1 0 0,0 0-1 0 0,0 0 0 0 0,1 0 0 0 0,-1 1 0 0 0,11-3 0 0 0,3 0 650 0 0,0 2 0 0 0,40-4 0 0 0,-54 7-841 0 0,0 0 1 0 0,-1 1-1 0 0,1-1 0 0 0,0 1 0 0 0,0 0 0 0 0,-1 1 1 0 0,1-1-1 0 0,-1 1 0 0 0,1 0 0 0 0,-1 1 1 0 0,0-1-1 0 0,6 4 0 0 0,-8-4-24 0 0,0 1 0 0 0,0-1-1 0 0,0 0 1 0 0,0 1 0 0 0,0 0 0 0 0,-1-1 0 0 0,0 1-1 0 0,1 0 1 0 0,-1 0 0 0 0,0 1 0 0 0,0-1 0 0 0,-1 0-1 0 0,1 1 1 0 0,-1-1 0 0 0,1 1 0 0 0,-1-1 0 0 0,0 1-1 0 0,0 0 1 0 0,0 5 0 0 0,-1 2-9 0 0,0 1 0 0 0,-1-1 0 0 0,0 0 0 0 0,-1 0 0 0 0,0 0 0 0 0,-1 0 0 0 0,0 0 0 0 0,-6 13 0 0 0,-7 11 0 0 0,-22 35 0 0 0,14-26 0 0 0,9-14 3 0 0,-49 98 53 0 0,56-109-44 0 0,0 1 0 0 0,2 1-1 0 0,0-1 1 0 0,-5 34-1 0 0,11-53-4 0 0,0 0-1 0 0,0 0 0 0 0,0 0 0 0 0,0 0 1 0 0,0 0-1 0 0,0 0 0 0 0,0 0 1 0 0,0 0-1 0 0,0 1 0 0 0,0-1 0 0 0,0 0 1 0 0,1 0-1 0 0,-1 0 0 0 0,0 0 1 0 0,1 0-1 0 0,-1 0 0 0 0,1 0 0 0 0,-1-1 1 0 0,1 1-1 0 0,0 0 0 0 0,-1 0 1 0 0,1 0-1 0 0,0 0 0 0 0,0-1 0 0 0,-1 1 1 0 0,1 0-1 0 0,0-1 0 0 0,0 1 1 0 0,0 0-1 0 0,0-1 0 0 0,0 1 0 0 0,0-1 1 0 0,0 0-1 0 0,0 1 0 0 0,0-1 1 0 0,0 0-1 0 0,0 0 0 0 0,0 1 0 0 0,0-1 1 0 0,0 0-1 0 0,0 0 0 0 0,0 0 1 0 0,0 0-1 0 0,2-1 0 0 0,6 1 22 0 0,-1-2 0 0 0,1 1 0 0 0,-1-1 1 0 0,12-4-1 0 0,-17 5-36 0 0,95-31 41 0 0,171-49-2363 0 0,-235 72 1326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59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9216 0 0,'0'0'5936'0'0,"14"0"-4514"0"0,271 10 3227 0 0,-56-6-2942 0 0,-135-5-1163 0 0,144-4 293 0 0,43-10 11 0 0,-269 14-777 0 0,0 1 0 0 0,-1 0-1 0 0,15 3 1 0 0,-24-3-63 0 0,-1 0 1 0 0,1 0-1 0 0,-1 0 1 0 0,0 0 0 0 0,1 0-1 0 0,-1-1 1 0 0,0 1-1 0 0,1 0 1 0 0,1-1-1 0 0,-1 0 136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0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155 81 10136 0 0,'-5'-3'362'0'0,"0"1"0"0"0,0-1 0 0 0,0 1 0 0 0,-1 1 0 0 0,1-1 1 0 0,-1 1-1 0 0,0 0 0 0 0,1 0 0 0 0,-8 0 0 0 0,0 1 762 0 0,1 0 0 0 0,0 1 0 0 0,-17 3 0 0 0,26-4-955 0 0,0 1 0 0 0,1 0 0 0 0,-1 0 1 0 0,0 0-1 0 0,0 0 0 0 0,1 0 0 0 0,-1 1 0 0 0,-3 2 614 0 0,18 6 358 0 0,-7-8-943 0 0,0 1 1 0 0,0-1-1 0 0,0 0 0 0 0,0 0 0 0 0,1 0 1 0 0,-1-1-1 0 0,1 0 0 0 0,-1 0 1 0 0,1 0-1 0 0,11-1 0 0 0,183-27 2457 0 0,-25 2-1530 0 0,-168 24-1085 0 0,356-16 1067 0 0,-217 21-768 0 0,138 8 915 0 0,-262-10-1126 0 0,-13 0-36 0 0,1-1 0 0 0,-1 0 0 0 0,1-1-1 0 0,0 0 1 0 0,-1 0 0 0 0,1-1 0 0 0,18-4 0 0 0,-26 4-32 0 0,-1 1 1 0 0,0-1 0 0 0,1 0 0 0 0,-1 1-1 0 0,0-1 1 0 0,0 0 0 0 0,1 0-1 0 0,-1 0 1 0 0,0 0 0 0 0,0 0 0 0 0,0 0-1 0 0,0 0 1 0 0,0 0 0 0 0,0 0-1 0 0,0-1 1 0 0,-1 1 0 0 0,1 0-1 0 0,0-2 1 0 0,4-16-1964 0 0,-5 4-4972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3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21 204 3224 0 0,'-8'-13'312'0'0,"7"9"-145"0"0,-1 0 1338 0 0,0 0-1 0 0,0 0 1 0 0,1 0 0 0 0,0-1 0 0 0,0 1 0 0 0,0 0 0 0 0,0-1-1 0 0,1-7 1 0 0,0 10-1258 0 0,0 0 0 0 0,0-1 0 0 0,0 1 0 0 0,1 0-1 0 0,-1 0 1 0 0,1 0 0 0 0,-1 1 0 0 0,1-1 0 0 0,0 0 0 0 0,-1 0-1 0 0,1 0 1 0 0,0 0 0 0 0,0 0 0 0 0,3-2 0 0 0,0 0 173 0 0,0 0-1 0 0,0 1 1 0 0,0-1 0 0 0,10-5-1 0 0,-10 7-334 0 0,86-50 300 0 0,-79 46-305 0 0,0 1-1 0 0,0 1 0 0 0,0 0 0 0 0,1 1 0 0 0,-1 0 0 0 0,21-2 0 0 0,-29 5-37 0 0,0 0 0 0 0,-1 0 0 0 0,1 0 0 0 0,0 0 0 0 0,-1 0 0 0 0,1 0 1 0 0,0 1-1 0 0,-1 0 0 0 0,1-1 0 0 0,-1 1 0 0 0,1 0 0 0 0,-1 0 0 0 0,1 0 0 0 0,3 3 0 0 0,-5-3-39 0 0,1 1 1 0 0,-1-1-1 0 0,0 0 1 0 0,0 1-1 0 0,0-1 1 0 0,0 1-1 0 0,0 0 1 0 0,0-1 0 0 0,0 1-1 0 0,-1 0 1 0 0,1-1-1 0 0,0 1 1 0 0,-1 0-1 0 0,0 0 1 0 0,1 0-1 0 0,-1 0 1 0 0,0-1-1 0 0,0 1 1 0 0,0 0-1 0 0,0 0 1 0 0,-1 3-1 0 0,0 6 23 0 0,-1-1-1 0 0,-1 0 1 0 0,0 0 0 0 0,0 0-1 0 0,-1 0 1 0 0,-6 12-1 0 0,-36 56 164 0 0,34-60-117 0 0,-41 56 280 0 0,28-42-356 0 0,25-32 6 0 0,0 0-1 0 0,0 0 1 0 0,-1 0-1 0 0,1 0 1 0 0,0 0-1 0 0,0 1 1 0 0,0-1-1 0 0,0 0 1 0 0,0 0-1 0 0,0 0 1 0 0,0 0-1 0 0,0 1 1 0 0,0-1-1 0 0,0 0 1 0 0,0 0-1 0 0,0 0 1 0 0,0 1-1 0 0,0-1 0 0 0,0 0 1 0 0,0 0-1 0 0,0 0 1 0 0,0 0-1 0 0,0 1 1 0 0,0-1-1 0 0,0 0 1 0 0,0 0-1 0 0,0 0 1 0 0,0 1-1 0 0,0-1 1 0 0,0 0-1 0 0,0 0 1 0 0,1 0-1 0 0,-1 0 1 0 0,0 0-1 0 0,0 1 1 0 0,0-1-1 0 0,0 0 1 0 0,0 0-1 0 0,1 0 1 0 0,-1 0-1 0 0,0 0 1 0 0,0 0-1 0 0,0 0 1 0 0,0 1-1 0 0,0-1 1 0 0,1 0-1 0 0,-1 0 1 0 0,0 0-1 0 0,0 0 1 0 0,0 0-1 0 0,1 0 1 0 0,-1 0-1 0 0,0 0 1 0 0,0 0-1 0 0,0 0 1 0 0,1 0-1 0 0,-1 0 1 0 0,0 0-1 0 0,11 0 78 0 0,62-13 578 0 0,-54 9-355 0 0,0 0-1 0 0,0 2 1 0 0,38-2 0 0 0,-55 5-281 0 0,1-1 1 0 0,0 0 0 0 0,-1 0-1 0 0,1 1 1 0 0,-1-1 0 0 0,1 1-1 0 0,-1 0 1 0 0,1 0 0 0 0,-1 0-1 0 0,0 0 1 0 0,1 0-1 0 0,-1 1 1 0 0,0-1 0 0 0,0 0-1 0 0,0 1 1 0 0,0 0 0 0 0,0 0-1 0 0,0-1 1 0 0,0 1-1 0 0,-1 0 1 0 0,1 0 0 0 0,-1 1-1 0 0,1-1 1 0 0,-1 0 0 0 0,0 0-1 0 0,0 1 1 0 0,0-1 0 0 0,0 1-1 0 0,0-1 1 0 0,0 1-1 0 0,-1-1 1 0 0,0 1 0 0 0,1-1-1 0 0,-1 1 1 0 0,0 0 0 0 0,0-1-1 0 0,0 1 1 0 0,0-1-1 0 0,-1 4 1 0 0,-2 5 38 0 0,0 0-1 0 0,0 1 0 0 0,-1-2 1 0 0,-1 1-1 0 0,1 0 1 0 0,-2-1-1 0 0,1 0 0 0 0,-2 0 1 0 0,1 0-1 0 0,-10 9 1 0 0,-11 11 59 0 0,-45 40 1 0 0,67-66-117 0 0,-19 19-253 0 0,-1-2 1 0 0,-40 26-1 0 0,62-45 40 0 0,1 0-1 0 0,-1 0 1 0 0,1 0 0 0 0,-1 0 0 0 0,1 1 0 0 0,0-1-1 0 0,0 0 1 0 0,-2 5 0 0 0,3-6 96 0 0,1-1 0 0 0,0 0-1 0 0,0 1 1 0 0,-1-1 0 0 0,1 1 0 0 0,0 0 0 0 0,0-1-1 0 0,0 1 1 0 0,0-1 0 0 0,0 1 0 0 0,-1-1-1 0 0,1 1 1 0 0,0-1 0 0 0,0 1 0 0 0,0-1 0 0 0,0 1-1 0 0,1-1 1 0 0,-1 1 0 0 0,0 0 0 0 0,0-1 0 0 0,0 1-1 0 0,1 0-81 0 0,-1-1 0 0 0,1 1 0 0 0,0-1 0 0 0,-1 1 0 0 0,1-1-1 0 0,-1 0 1 0 0,1 1 0 0 0,0-1 0 0 0,-1 0 0 0 0,1 1 0 0 0,0-1 0 0 0,0 0-1 0 0,-1 0 1 0 0,1 0 0 0 0,0 1 0 0 0,-1-1 0 0 0,1 0 0 0 0,0 0-1 0 0,0 0 1 0 0,1-1 0 0 0,12 0-7330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3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15 476 6448 0 0,'-1'-2'8265'0'0,"-4"-6"-4564"0"0,4 6-3339 0 0,0 0 0 0 0,0 0 0 0 0,0-1 0 0 0,0 1 0 0 0,0 0 0 0 0,0 0-1 0 0,1 0 1 0 0,-1-1 0 0 0,1 1 0 0 0,0 0 0 0 0,0-1 0 0 0,-1 1 0 0 0,2-5 0 0 0,4-33 1924 0 0,0 13-1309 0 0,-4 19-768 0 0,0-1 0 0 0,1 1 0 0 0,0-1 1 0 0,5-9-1 0 0,0 1 49 0 0,-3 6-75 0 0,1 1 0 0 0,0-1 0 0 0,0 1 0 0 0,1 0 0 0 0,0 0 1 0 0,14-15-1 0 0,-17 22-160 0 0,-1 0 0 0 0,1 1 0 0 0,-1 0 0 0 0,1 0 0 0 0,0 0 0 0 0,0 0 0 0 0,0 0 0 0 0,0 1 0 0 0,0-1 0 0 0,5-1 0 0 0,-7 3-22 0 0,0 0 0 0 0,1 0 0 0 0,-1 0 0 0 0,1 0-1 0 0,-1 0 1 0 0,1 0 0 0 0,-1 0 0 0 0,0 0 0 0 0,1 1 0 0 0,-1-1 0 0 0,1 1-1 0 0,-1-1 1 0 0,0 1 0 0 0,0-1 0 0 0,1 1 0 0 0,-1 0 0 0 0,0 0 0 0 0,0 0-1 0 0,0-1 1 0 0,0 1 0 0 0,1 0 0 0 0,-1 0 0 0 0,-1 0 0 0 0,1 1 0 0 0,0-1-1 0 0,0 0 1 0 0,1 3 0 0 0,7 10-1 0 0,-2 1 0 0 0,0 0 0 0 0,10 31 0 0 0,-11-29 0 0 0,0 0 0 0 0,1-1 0 0 0,13 23 0 0 0,-19-37 9 0 0,0-1 1 0 0,0 1-1 0 0,0 0 0 0 0,1 0 0 0 0,-1-1 0 0 0,1 1 1 0 0,-1 0-1 0 0,1-1 0 0 0,0 0 0 0 0,-1 1 0 0 0,1-1 1 0 0,0 0-1 0 0,0 0 0 0 0,0 0 0 0 0,0 0 0 0 0,0 0 1 0 0,0 0-1 0 0,0-1 0 0 0,0 1 0 0 0,0-1 0 0 0,0 1 1 0 0,1-1-1 0 0,-1 0 0 0 0,0 0 0 0 0,0 0 0 0 0,3 0 1 0 0,-2-1 27 0 0,1 0 0 0 0,-1 0 0 0 0,0-1-1 0 0,1 1 1 0 0,-1-1 0 0 0,0 1 0 0 0,0-1 0 0 0,0 0 0 0 0,0 0 0 0 0,0-1 0 0 0,-1 1 0 0 0,1 0 0 0 0,-1-1 0 0 0,1 0 0 0 0,2-4 0 0 0,10-14 138 0 0,-1-1 0 0 0,0 0 0 0 0,-2-1-1 0 0,-1-1 1 0 0,0 0 0 0 0,11-42 0 0 0,0-25-585 0 0,-15 59-2707 0 0,1 0-4722 0 0,-3 16-930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4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370 1 16128 0 0,'0'0'1241'0'0,"-3"8"-763"0"0,-3 5 446 0 0,-1 0 0 0 0,0 0-1 0 0,-1 0 1 0 0,0-1-1 0 0,-11 11 1 0 0,-11 19-115 0 0,-43 88 322 0 0,29-45-729 0 0,-1-9-282 0 0,-43 83-90 0 0,76-137-230 0 0,9-15-292 0 0,-1 0 0 0 0,1 0 0 0 0,-3 9 0 0 0,2-3-670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4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17 9216 0 0,'5'-6'872'0'0,"-4"5"-868"0"0,-1 1 1 0 0,1-1-1 0 0,0 0 1 0 0,0 0 0 0 0,0 0-1 0 0,0 0 1 0 0,0 1-1 0 0,0-1 1 0 0,0 0 0 0 0,0 1-1 0 0,0-1 1 0 0,0 1-1 0 0,1-1 1 0 0,-1 1 420 0 0,0 0 0 0 0,0 0 0 0 0,0 0 1 0 0,0 0-1 0 0,-1 0 0 0 0,1 0 0 0 0,0 1 1 0 0,0-1-1 0 0,0 0 0 0 0,0 0 0 0 0,0 1 0 0 0,-1-1 1 0 0,2 1-1 0 0,3 2 579 0 0,0 0 0 0 0,-1 1 1 0 0,1-1-1 0 0,-1 1 0 0 0,0-1 0 0 0,4 6 1 0 0,-2-1-295 0 0,0 0 1 0 0,9 16-1 0 0,-5-5-303 0 0,-1 1 0 0 0,9 30 0 0 0,-5-1 34 0 0,11 87 1 0 0,-15-72-518 0 0,-5-36-897 0 0,-2 0 1 0 0,-2 51 0 0 0,-2-63-542 0 0</inkml:trace>
  <inkml:trace contextRef="#ctx0" brushRef="#br0" timeOffset="1">0 359 16583 0 0,'0'0'1768'0'0,"3"-7"-1704"0"0,2-1-64 0 0,7 3 1120 0 0,2 2 224 0 0,-2-4 32 0 0,8-1 16 0 0,5 1-1200 0 0,-2 2-192 0 0,2-2-144 0 0,-3-1 24 0 0,7 0 192 0 0,-1 4 40 0 0,0-1 8 0 0,2 0-6472 0 0,4-3-1295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4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11 168 8288 0 0,'-10'-12'11545'0'0,"10"11"-11135"0"0,5-11 2766 0 0,1 5-2393 0 0,25-29 1173 0 0,53-44 1 0 0,-82 78-1924 0 0,1 0-1 0 0,0 0 1 0 0,0 0 0 0 0,0 0-1 0 0,0 0 1 0 0,1 1 0 0 0,-1-1 0 0 0,0 1-1 0 0,1 0 1 0 0,5-1 0 0 0,-8 2-24 0 0,0 0 1 0 0,0 0-1 0 0,0 0 1 0 0,0 0-1 0 0,-1 0 1 0 0,1 0-1 0 0,0 0 1 0 0,0 0 0 0 0,0 1-1 0 0,-1-1 1 0 0,1 0-1 0 0,0 1 1 0 0,0-1-1 0 0,0 0 1 0 0,-1 1 0 0 0,1-1-1 0 0,0 1 1 0 0,-1-1-1 0 0,2 2 1 0 0,-1-1-4 0 0,-1 0 1 0 0,1 1 0 0 0,0-1-1 0 0,0 0 1 0 0,-1 1-1 0 0,1-1 1 0 0,-1 1-1 0 0,1-1 1 0 0,-1 1 0 0 0,0-1-1 0 0,0 1 1 0 0,0-1-1 0 0,1 1 1 0 0,-2 2-1 0 0,-1 19 7 0 0,-1 1 0 0 0,-1-1 0 0 0,-1 1 0 0 0,-14 38-1 0 0,9-37 17 0 0,-17 35-1 0 0,2-9-10 0 0,14-27 131 0 0,1 2 0 0 0,1-1 0 0 0,1 1-1 0 0,-7 40 1 0 0,15-65-142 0 0,0 0 0 0 0,-1 0 0 0 0,1 1 1 0 0,0-1-1 0 0,0 0 0 0 0,0 0 0 0 0,0 0 0 0 0,0 0 0 0 0,0 0 0 0 0,0 0 0 0 0,1 0 0 0 0,-1 1 0 0 0,0-1 1 0 0,1 0-1 0 0,-1 0 0 0 0,0 0 0 0 0,1 0 0 0 0,-1 0 0 0 0,1 0 0 0 0,0 1 0 0 0,0-2 8 0 0,0 0 0 0 0,-1 0 0 0 0,1 1-1 0 0,0-1 1 0 0,-1 0 0 0 0,1 0-1 0 0,0 0 1 0 0,-1 1 0 0 0,1-1 0 0 0,0 0-1 0 0,0 0 1 0 0,-1 0 0 0 0,1 0 0 0 0,0 0-1 0 0,0-1 1 0 0,-1 1 0 0 0,1 0-1 0 0,0 0 1 0 0,-1 0 0 0 0,1-1 0 0 0,0 1-1 0 0,0-1 1 0 0,5-2 84 0 0,-1 0-1 0 0,0 0 1 0 0,0-1 0 0 0,0 0-1 0 0,7-7 1 0 0,2-2 87 0 0,0 0-1 0 0,18-11 1 0 0,-26 19-351 0 0,0 1 1 0 0,1 0-1 0 0,0 1 0 0 0,0 0 0 0 0,0 0 1 0 0,0 0-1 0 0,0 1 0 0 0,9-2 1 0 0,-11 3-302 0 0,-1 1-1 0 0,1 1 1 0 0,0-1 0 0 0,0 0 0 0 0,-1 1 0 0 0,1 0-1 0 0,-1 0 1 0 0,1 1 0 0 0,-1-1 0 0 0,1 1 0 0 0,-1 0 0 0 0,0 0-1 0 0,1 1 1 0 0,-1-1 0 0 0,0 1 0 0 0,6 5 0 0 0,-8-6 95 0 0,0 1 1 0 0,0-1 0 0 0,0 1 0 0 0,-1 0 0 0 0,4 5-1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4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1 443 21191 0 0,'0'0'1920'0'0,"0"-15"-1468"0"0,1 3 148 0 0,0 0 0 0 0,0 0 0 0 0,1 0-1 0 0,7-22 1 0 0,21-45 1938 0 0,-26 69-2320 0 0,42-92 503 0 0,-36 83-570 0 0,1 0 0 0 0,0 1 0 0 0,17-20 0 0 0,-27 36-105 0 0,0 1 0 0 0,0 0-1 0 0,0 0 1 0 0,0 0 0 0 0,0 0 0 0 0,1 0 0 0 0,-1 0-1 0 0,0 0 1 0 0,1 0 0 0 0,-1 0 0 0 0,0 0-1 0 0,1 1 1 0 0,-1-1 0 0 0,1 1 0 0 0,-1-1 0 0 0,3 0-1 0 0,-3 1-61 0 0,0 0 0 0 0,0 1-1 0 0,0-1 1 0 0,0 0 0 0 0,0 0 0 0 0,0 1-1 0 0,0-1 1 0 0,0 0 0 0 0,0 1-1 0 0,0-1 1 0 0,-1 1 0 0 0,1 0-1 0 0,0-1 1 0 0,0 1 0 0 0,0 0-1 0 0,-1-1 1 0 0,1 1 0 0 0,0 0 0 0 0,-1 0-1 0 0,1-1 1 0 0,0 1 0 0 0,-1 0-1 0 0,1 0 1 0 0,0 1 0 0 0,6 11-58 0 0,0 1 0 0 0,-1 0 1 0 0,6 20-1 0 0,-8-24 248 0 0,-1 1-1 0 0,2-1 1 0 0,0 0-1 0 0,9 14 1 0 0,-13-23-175 0 0,-1 0 1 0 0,1-1-1 0 0,-1 1 1 0 0,1 0-1 0 0,-1 0 0 0 0,1-1 1 0 0,0 1-1 0 0,-1 0 1 0 0,1-1-1 0 0,0 1 0 0 0,0-1 1 0 0,0 1-1 0 0,-1-1 1 0 0,1 1-1 0 0,0-1 0 0 0,0 1 1 0 0,0-1-1 0 0,0 0 1 0 0,0 0-1 0 0,0 1 0 0 0,0-1 1 0 0,2 0-1 0 0,-2 0 4 0 0,1 0 0 0 0,0-1 0 0 0,-1 1-1 0 0,1-1 1 0 0,-1 1 0 0 0,1-1 0 0 0,0 0-1 0 0,-1 0 1 0 0,0 1 0 0 0,1-1 0 0 0,-1 0 0 0 0,2-2-1 0 0,4-3 21 0 0,0-1 0 0 0,-1 0-1 0 0,10-14 1 0 0,-12 16-20 0 0,68-78-627 0 0,-65 74 53 0 0,1 0-1 0 0,10-8 1 0 0,4-4-3200 0 0,-7 5-5623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 20759 0 0,'0'0'2647'0'0,"9"-3"-1798"0"0,16-9-371 0 0,1 1-1 0 0,34-10 0 0 0,-47 17-303 0 0,0 1 0 0 0,0 0-1 0 0,1 1 1 0 0,-1 1 0 0 0,1 0-1 0 0,22 2 1 0 0,-31 0-331 0 0,0-1 1 0 0,0 1-1 0 0,1 1 0 0 0,-1-1 1 0 0,0 1-1 0 0,0 0 0 0 0,0 0 0 0 0,8 5 1 0 0,-12-6 67 0 0,1 0 0 0 0,0 0 0 0 0,-1 1 1 0 0,1-1-1 0 0,-1 0 0 0 0,1 1 1 0 0,-1-1-1 0 0,0 1 0 0 0,0 0 0 0 0,0-1 1 0 0,0 1-1 0 0,0 0 0 0 0,0 0 1 0 0,0-1-1 0 0,0 1 0 0 0,-1 0 0 0 0,1 0 1 0 0,-1 0-1 0 0,1 0 0 0 0,-1 0 1 0 0,0 0-1 0 0,0 0 0 0 0,0 0 0 0 0,0 0 1 0 0,0 4-1 0 0,-5 10-1778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5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3 481 3680 0 0,'-3'13'12857'0'0,"11"-11"-10419"0"0,-6-2-1286 0 0,7 2-504 0 0,1-1 0 0 0,-1 0 0 0 0,1 0-1 0 0,17-2 1 0 0,42-8 206 0 0,-18 2-115 0 0,216-28-1772 0 0,-228 30-286 0 0</inkml:trace>
  <inkml:trace contextRef="#ctx0" brushRef="#br0" timeOffset="1">1017 138 24767 0 0,'0'0'1211'0'0,"3"-5"62"0"0,-1 2-1242 0 0,0 1 0 0 0,1 0 0 0 0,-1-1 0 0 0,1 1 0 0 0,-1 0-1 0 0,1 0 1 0 0,0 0 0 0 0,0 1 0 0 0,4-3 0 0 0,33-12 661 0 0,-15 6 71 0 0,23-10-228 0 0,-4 5-614 0 0,0 2 1 0 0,65-12-1 0 0,-93 22-360 0 0,-1 0-564 0 0,0 1 0 0 0,18 0 0 0 0,-18 2-912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6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21191 0 0,'0'0'2771'0'0,"-2"8"-1774"0"0,-1 2-904 0 0,2 0 0 0 0,-1 0 0 0 0,1 0 0 0 0,1 0 0 0 0,0 11 0 0 0,1-5-43 0 0,-1-13-28 0 0,0 0-1 0 0,0 0 0 0 0,0 0 0 0 0,1 0 1 0 0,-1 0-1 0 0,1 0 0 0 0,0-1 1 0 0,0 1-1 0 0,0 0 0 0 0,0 0 0 0 0,0-1 1 0 0,1 1-1 0 0,-1-1 0 0 0,1 1 1 0 0,0-1-1 0 0,2 3 0 0 0,0-2 79 0 0,-1 0-1 0 0,1 0 1 0 0,0 0 0 0 0,0-1-1 0 0,0 0 1 0 0,0 0-1 0 0,0 0 1 0 0,0 0-1 0 0,8 2 1 0 0,5-1 223 0 0,0 0 0 0 0,1 0-1 0 0,0-2 1 0 0,22-1 0 0 0,-37 0-261 0 0,30 2 492 0 0,-32-2-525 0 0,1 0 1 0 0,-1 0-1 0 0,1 1 1 0 0,0-1-1 0 0,-1 0 0 0 0,1 1 1 0 0,-1-1-1 0 0,1 1 1 0 0,-1 0-1 0 0,1-1 1 0 0,-1 1-1 0 0,0 0 0 0 0,1 0 1 0 0,-1 0-1 0 0,0 0 1 0 0,2 1-1 0 0,-3-1-18 0 0,1 0-1 0 0,-1 0 0 0 0,0 0 1 0 0,1 0-1 0 0,-1 0 1 0 0,0 0-1 0 0,0 0 1 0 0,0 0-1 0 0,1 0 0 0 0,-1 0 1 0 0,0 0-1 0 0,0 0 1 0 0,-1 1-1 0 0,1-1 1 0 0,0 0-1 0 0,0 0 0 0 0,0 0 1 0 0,-1 0-1 0 0,1 0 1 0 0,-1 0-1 0 0,1 0 1 0 0,0 0-1 0 0,-2 1 0 0 0,-16 20 116 0 0,15-18-102 0 0,-21 20-153 0 0,0-1-1 0 0,-1-2 0 0 0,-1-1 1 0 0,-1 0-1 0 0,-38 19 1 0 0,51-31-414 0 0,1-1 1 0 0,-1 0-1 0 0,0-2 1 0 0,0 1-1 0 0,-1-1 1 0 0,1-1-1 0 0,-19 2 1 0 0,20-5-981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6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1 258 21191 0 0,'0'0'1920'0'0,"3"-10"-1400"0"0,0-1 444 0 0,1 1 0 0 0,0-1-1 0 0,0 1 1 0 0,8-13-1 0 0,-2 8-482 0 0,0 0 0 0 0,13-15 0 0 0,0 5-314 0 0,0 2 0 0 0,38-30-1 0 0,-57 50-104 0 0,0 0 1 0 0,1 0-1 0 0,0 0 0 0 0,8-3 0 0 0,-13 5-55 0 0,1 1-1 0 0,0-1 1 0 0,0 1 0 0 0,0 0 0 0 0,0-1 0 0 0,0 1 0 0 0,-1 0-1 0 0,1 0 1 0 0,0 0 0 0 0,0 0 0 0 0,0 0 0 0 0,0-1 0 0 0,0 1-1 0 0,0 1 1 0 0,0-1 0 0 0,0 0 0 0 0,0 0 0 0 0,0 0 0 0 0,-1 0-1 0 0,1 1 1 0 0,0-1 0 0 0,0 0 0 0 0,0 1 0 0 0,0-1 0 0 0,0 1-1 0 0,-1-1 1 0 0,1 1 0 0 0,0-1 0 0 0,-1 1 0 0 0,1 0 0 0 0,0-1-1 0 0,-1 1 1 0 0,2 1 0 0 0,0 4-7 0 0,0 0 0 0 0,0 0 0 0 0,0 1 0 0 0,-1-1 0 0 0,0 0 0 0 0,0 1 0 0 0,0-1 0 0 0,-1 9 0 0 0,2 16 0 0 0,1 47 106 0 0,-4-63-63 0 0,1 0 1 0 0,1 0-1 0 0,0 0 0 0 0,1 0 1 0 0,1 0-1 0 0,8 28 0 0 0,-10-39-25 0 0,1-1 0 0 0,-1 1-1 0 0,1-1 1 0 0,0 0 0 0 0,0 1-1 0 0,1-1 1 0 0,-1 0 0 0 0,1-1-1 0 0,-1 1 1 0 0,6 4 0 0 0,-6-6-14 0 0,-1 0 1 0 0,0 0-1 0 0,1-1 1 0 0,-1 1-1 0 0,0-1 1 0 0,1 1-1 0 0,-1-1 1 0 0,1 1-1 0 0,-1-1 1 0 0,1 0 0 0 0,-1 0-1 0 0,1 0 1 0 0,-1 0-1 0 0,1 0 1 0 0,-1 0-1 0 0,1 0 1 0 0,-1 0-1 0 0,1-1 1 0 0,-1 1-1 0 0,1 0 1 0 0,-1-1-1 0 0,0 1 1 0 0,1-1-1 0 0,-1 0 1 0 0,0 1-1 0 0,1-1 1 0 0,-1 0-1 0 0,0 0 1 0 0,0 0 0 0 0,2-1-1 0 0,4-5 13 0 0,0 0 0 0 0,0 0 0 0 0,0-1 0 0 0,-1 0 0 0 0,9-14 0 0 0,22-50 170 0 0,-16 31-108 0 0,10-22-645 0 0,-15 18-2672 0 0,-7 16-6998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6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565 75 10136 0 0,'0'0'464'0'0,"-3"-8"168"0"0,3 5-35 0 0,0 0 0 0 0,-1-1-1 0 0,1 1 1 0 0,-1 0 0 0 0,0 0 0 0 0,0 0 0 0 0,0 0 0 0 0,0 0 0 0 0,-1 0 0 0 0,1 0 0 0 0,-1 0 0 0 0,0 0 0 0 0,0 1 0 0 0,0-1 0 0 0,0 0-1 0 0,-4-3 1 0 0,1 4-401 0 0,1 0 1 0 0,-1 0-1 0 0,0 0 0 0 0,1 1 0 0 0,-1 0 0 0 0,0 0 0 0 0,0 0 0 0 0,0 1 1 0 0,0-1-1 0 0,0 1 0 0 0,0 0 0 0 0,0 1 0 0 0,0-1 0 0 0,1 1 0 0 0,-8 2 0 0 0,-8 2 185 0 0,1 1 0 0 0,-25 11-1 0 0,28-10-231 0 0,0 1-1 0 0,0 1 1 0 0,1 1-1 0 0,1 0 0 0 0,0 0 1 0 0,0 2-1 0 0,-16 17 1 0 0,-76 100 1077 0 0,96-115-1076 0 0,-7 8 126 0 0,1 2 0 0 0,1 0 0 0 0,-13 32-1 0 0,20-39-146 0 0,1 1 0 0 0,1 0 0 0 0,1 0 0 0 0,1 0 0 0 0,-4 34 0 0 0,7-45-99 0 0,-1 21 116 0 0,1-1-1 0 0,2 35 1 0 0,0-54-130 0 0,0 0-1 0 0,0 0 1 0 0,1 0-1 0 0,0 0 1 0 0,0-1 0 0 0,1 1-1 0 0,0-1 1 0 0,0 0-1 0 0,1 0 1 0 0,0 0 0 0 0,0 0-1 0 0,8 9 1 0 0,-5-8-9 0 0,0-1-1 0 0,0-1 1 0 0,1 1 0 0 0,0-1 0 0 0,0-1 0 0 0,0 1 0 0 0,1-1 0 0 0,-1-1 0 0 0,1 0 0 0 0,18 6-1 0 0,-15-7-16 0 0,0 0-1 0 0,1-1 1 0 0,-1 0-1 0 0,1-1 1 0 0,0-1-1 0 0,0 0 1 0 0,20-3-1 0 0,-8-2-243 0 0,0 0-1 0 0,-1-2 1 0 0,0-1 0 0 0,0-1-1 0 0,0 0 1 0 0,-1-2-1 0 0,41-27 1 0 0,-7-2-2342 0 0,78-72 0 0 0,-99 78 1021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7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16128 0 0,'0'16'1937'0'0,"7"-14"1275"0"0,6 0-1287 0 0,42 1 2575 0 0,27-1-2619 0 0,-68-2-1834 0 0,0 0 0 0 0,0 1 0 0 0,0 1 0 0 0,25 6-1 0 0,-36-7-139 0 0,1 0 0 0 0,-1 1-1 0 0,1-1 1 0 0,-1 1-1 0 0,0 0 1 0 0,0 0 0 0 0,0 0-1 0 0,0 0 1 0 0,0 0-1 0 0,3 4 1 0 0,-4-4-39 0 0,-1 0 0 0 0,1 0 0 0 0,-1 0-1 0 0,0 0 1 0 0,0 1 0 0 0,0-1 0 0 0,0 0 0 0 0,0 0 0 0 0,0 1-1 0 0,-1-1 1 0 0,1 1 0 0 0,-1-1 0 0 0,1 0 0 0 0,-1 1 0 0 0,0-1 0 0 0,0 1-1 0 0,-1 2 1 0 0,-2 13-1341 0 0,-5-2-50 0 0</inkml:trace>
  <inkml:trace contextRef="#ctx0" brushRef="#br0" timeOffset="1">0 378 21191 0 0,'0'0'1606'0'0,"0"1"-1551"0"0,0 0 1 0 0,1 0-1 0 0,-1 0 1 0 0,0-1 0 0 0,0 1-1 0 0,0 0 1 0 0,1 0-1 0 0,-1 0 1 0 0,0 0 0 0 0,1 0-1 0 0,-1 0 1 0 0,1 1-1 0 0,1-2-55 0 0,-1 1 0 0 0,1 0 0 0 0,-1 0 0 0 0,1-1 0 0 0,-1 1 0 0 0,1-1 0 0 0,-1 1 0 0 0,1-1 0 0 0,0 0 0 0 0,-1 0 0 0 0,1 1 0 0 0,3-1 0 0 0,22-3 0 0 0,-19 2 0 0 0,41-6 18 0 0,49-15-1 0 0,11-2-453 0 0,-31 10-991 0 0,-26 0-4279 0 0,-10 0-1175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7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0 139 23039 0 0,'9'-10'2455'0'0,"3"3"-2072"0"0,0 0 1 0 0,1 1-1 0 0,0 1 0 0 0,0 0 1 0 0,1 1-1 0 0,24-5 0 0 0,-29 7-108 0 0,232-56 2960 0 0,-158 41-4580 0 0,-50 11 682 0 0,-30 5 411 0 0,0 0-764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5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9 296 13360 0 0,'0'0'1209'0'0,"14"-6"-754"0"0,-7 3 277 0 0,0 0 0 0 0,0-1 1 0 0,0 0-1 0 0,-1-1 1 0 0,1 0-1 0 0,-1 0 1 0 0,0 0-1 0 0,0-1 0 0 0,6-7 1 0 0,12-11 286 0 0,-16 17-744 0 0,1 0 100 0 0,-1-1 1 0 0,13-15 0 0 0,-19 22-345 0 0,-1-1 1 0 0,0 1-1 0 0,0-1 0 0 0,0 1 0 0 0,0-1 1 0 0,0 1-1 0 0,0-1 0 0 0,-1 0 1 0 0,1 1-1 0 0,-1-1 0 0 0,1 0 0 0 0,-1 0 1 0 0,1 1-1 0 0,-1-1 0 0 0,0 0 1 0 0,0 0-1 0 0,0 0 0 0 0,0 0 0 0 0,0 1 1 0 0,0-1-1 0 0,0 0 0 0 0,-1 0 1 0 0,1 0-1 0 0,-1-1 0 0 0,0 2-12 0 0,0 0 0 0 0,0 0 0 0 0,1 0 0 0 0,-1 0 0 0 0,0 0 0 0 0,0 1 0 0 0,0-1 0 0 0,0 0 0 0 0,0 1 0 0 0,0-1 0 0 0,0 0 0 0 0,0 1 0 0 0,0-1 0 0 0,0 1 0 0 0,0 0 0 0 0,0-1 0 0 0,-1 1 0 0 0,1 0 0 0 0,0 0 0 0 0,0 0 0 0 0,0 0 0 0 0,0 0 0 0 0,-1 0 0 0 0,1 0 0 0 0,0 0 0 0 0,0 0 0 0 0,0 0 0 0 0,-3 1 0 0 0,-2 1 230 0 0,0 0 0 0 0,0 0 0 0 0,-9 4 0 0 0,2 0-43 0 0,0 0-1 0 0,1 1 1 0 0,-17 12 0 0 0,26-16-196 0 0,-1 0 0 0 0,1 0 0 0 0,0 0 0 0 0,0 1 0 0 0,0-1 0 0 0,0 1 0 0 0,1-1 0 0 0,-1 1 0 0 0,1 0 0 0 0,0 0 0 0 0,0 0 0 0 0,0 1 0 0 0,1-1 0 0 0,-2 8 0 0 0,2-10-19 0 0,1 0 0 0 0,0 0-1 0 0,-1 0 1 0 0,1 0 0 0 0,0 0 0 0 0,1 0 0 0 0,-1 0-1 0 0,0 0 1 0 0,1 0 0 0 0,-1 0 0 0 0,1 1-1 0 0,-1-1 1 0 0,1-1 0 0 0,0 1 0 0 0,0 0-1 0 0,0 0 1 0 0,0 0 0 0 0,0 0 0 0 0,0-1 0 0 0,1 1-1 0 0,-1 0 1 0 0,1-1 0 0 0,-1 1 0 0 0,1-1-1 0 0,-1 0 1 0 0,1 1 0 0 0,0-1 0 0 0,0 0-1 0 0,-1 0 1 0 0,1 0 0 0 0,0 0 0 0 0,0-1-1 0 0,0 1 1 0 0,4 0 0 0 0,3 2-301 0 0,0-1 1 0 0,0-1-1 0 0,1 0 0 0 0,-1 0 1 0 0,0-1-1 0 0,15-1 1 0 0,9-2-1418 0 0,1-4-80 0 0</inkml:trace>
  <inkml:trace contextRef="#ctx0" brushRef="#br0" timeOffset="1">684 0 23039 0 0,'-6'4'522'0'0,"-1"0"-1"0"0,-1-1 0 0 0,-8 3 1 0 0,-12 5-80 0 0,23-8-215 0 0,-1 0 0 0 0,1 0 0 0 0,0 1-1 0 0,0 0 1 0 0,0 0 0 0 0,0 1 0 0 0,1-1-1 0 0,0 1 1 0 0,0 0 0 0 0,0 0 0 0 0,0 0 0 0 0,1 1-1 0 0,-6 11 1 0 0,2 7 1210 0 0,7-19-1369 0 0,0 0 0 0 0,1-1 0 0 0,-1 1 0 0 0,1 0 0 0 0,0-1-1 0 0,0 1 1 0 0,0 0 0 0 0,0-1 0 0 0,1 0 0 0 0,0 1 0 0 0,4 7 0 0 0,-3-8-23 0 0,-1-1 1 0 0,0 1 0 0 0,-1 0-1 0 0,1 1 1 0 0,-1-1-1 0 0,1 0 1 0 0,-1 0 0 0 0,-1 1-1 0 0,1-1 1 0 0,0 0-1 0 0,-1 1 1 0 0,0-1 0 0 0,0 1-1 0 0,-1 4 1 0 0,-1-4-56 0 0,0 0 1 0 0,0 1-1 0 0,-1-1 1 0 0,0 0-1 0 0,1 0 1 0 0,-2-1-1 0 0,1 1 1 0 0,-1 0-1 0 0,-5 4 1 0 0,0 1-133 0 0,0-2-1 0 0,-1 1 1 0 0,-13 7 0 0 0,1-2-1305 0 0,-46 22 0 0 0,32-20 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8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5 22319 0 0,'0'0'2236'0'0,"-16"-5"-408"0"0,14 6-1760 0 0,-1-1 1 0 0,1 1-1 0 0,0 0 0 0 0,0 0 0 0 0,-1 1 0 0 0,1-1 1 0 0,0 0-1 0 0,0 1 0 0 0,0-1 0 0 0,0 1 1 0 0,0 0-1 0 0,1-1 0 0 0,-1 1 0 0 0,0 0 0 0 0,1 0 1 0 0,0 0-1 0 0,-3 4 0 0 0,-1 3-70 0 0,1 0 1 0 0,-7 18-1 0 0,8-18 93 0 0,0 0 1 0 0,1 0-1 0 0,0 0 1 0 0,1 0-1 0 0,0 1 1 0 0,1-1 0 0 0,-1 0-1 0 0,2 1 1 0 0,1 9-1 0 0,-2-16-30 0 0,0 1 1 0 0,1-1-1 0 0,0 1 0 0 0,0-1 0 0 0,0 1 1 0 0,0-1-1 0 0,1 0 0 0 0,-1 0 0 0 0,1 1 1 0 0,0-1-1 0 0,0 0 0 0 0,0 0 0 0 0,0-1 1 0 0,1 1-1 0 0,-1 0 0 0 0,1-1 1 0 0,-1 1-1 0 0,1-1 0 0 0,0 0 0 0 0,0 0 1 0 0,0 0-1 0 0,0-1 0 0 0,1 1 0 0 0,-1 0 1 0 0,0-1-1 0 0,5 1 0 0 0,6 0 130 0 0,0 0 0 0 0,0-2-1 0 0,0 0 1 0 0,0 0 0 0 0,0-1 0 0 0,0-1-1 0 0,22-5 1 0 0,15-2-169 0 0,10-1 59 0 0,-36 5-59 0 0,42-2-1 0 0,-52 6-28 0 0,1 1-1 0 0,-1 0 1 0 0,1 2 0 0 0,-1 0-1 0 0,16 4 1 0 0,-27-5 5 0 0,0 0 1 0 0,0 0-1 0 0,-1 0 0 0 0,1 1 0 0 0,0 0 0 0 0,-1-1 1 0 0,1 1-1 0 0,-1 1 0 0 0,0-1 0 0 0,1 0 1 0 0,-1 1-1 0 0,0 0 0 0 0,-1 0 0 0 0,1 0 1 0 0,0 0-1 0 0,-1 0 0 0 0,0 0 0 0 0,1 1 1 0 0,-1-1-1 0 0,-1 1 0 0 0,1-1 0 0 0,0 1 1 0 0,-1 0-1 0 0,2 7 0 0 0,-3-8 3 0 0,1 0-1 0 0,-1-1 1 0 0,0 1 0 0 0,0 0-1 0 0,0 0 1 0 0,0 0-1 0 0,0 0 1 0 0,-1 0 0 0 0,0 0-1 0 0,1 0 1 0 0,-1 0 0 0 0,0 0-1 0 0,-2 4 1 0 0,0-3 2 0 0,0 0 1 0 0,1 0-1 0 0,-1 0 1 0 0,0 0-1 0 0,-1-1 1 0 0,1 1-1 0 0,-7 4 1 0 0,-5 3 26 0 0,-1-2 0 0 0,0 0 1 0 0,-26 11-1 0 0,24-12 12 0 0,-7 3 108 0 0,0-2 0 0 0,0-1-1 0 0,-38 8 1 0 0,-81 5-699 0 0,106-16 346 0 0,-148 8-1950 0 0,155-11 187 0 0,8-2 166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9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1 980 10136 0 0,'2'6'11008'0'0,"-2"-12"-9429"0"0,1 5-777 0 0,3-2-368 0 0,0 1 1 0 0,-1-1 0 0 0,0-1-1 0 0,0 1 1 0 0,0 0 0 0 0,0-1-1 0 0,0 0 1 0 0,-1 1 0 0 0,1-1-1 0 0,-1 0 1 0 0,0 0 0 0 0,1-5-1 0 0,4-10 377 0 0,7-29 0 0 0,-8 23-329 0 0,122-574 878 0 0,-120 542-1332 0 0,-3 13-381 0 0,19-74 1 0 0,-21 101 813 0 0,-3 16-280 0 0,0 10-494 0 0,-8 146-218 0 0,0 22 954 0 0,18 19-587 0 0,-6-154 83 0 0,3-1-1 0 0,19 70 1 0 0,-21-97 81 0 0,0 0 0 0 0,1 0 0 0 0,0 0 0 0 0,1-1 0 0 0,1 0 0 0 0,9 12 0 0 0,-16-23 1 0 0,1 0 0 0 0,-1 0-1 0 0,1 0 1 0 0,-1-1 0 0 0,1 1 0 0 0,0-1-1 0 0,0 1 1 0 0,0-1 0 0 0,0 0 0 0 0,0 1-1 0 0,0-1 1 0 0,0 0 0 0 0,0 0 0 0 0,0-1-1 0 0,0 1 1 0 0,1 0 0 0 0,-1-1 0 0 0,0 1-1 0 0,0-1 1 0 0,1 0 0 0 0,-1 1 0 0 0,0-1-1 0 0,1 0 1 0 0,-1-1 0 0 0,0 1 0 0 0,1 0-1 0 0,-1-1 1 0 0,0 1 0 0 0,0-1 0 0 0,1 0-1 0 0,-1 0 1 0 0,0 0 0 0 0,0 0 0 0 0,0 0-1 0 0,0 0 1 0 0,0 0 0 0 0,0-1 0 0 0,2-1-1 0 0,4-5 80 0 0,-1 0-1 0 0,0 0 1 0 0,-1-1-1 0 0,1 0 1 0 0,-2 0-1 0 0,1 0 1 0 0,-1-1-1 0 0,6-17 1 0 0,1-8-187 0 0,9-43 1 0 0,23-163-209 0 0,-37 177 219 0 0,-2-117-1 0 0,-5 173 97 0 0,0-4 0 0 0,-1-1 0 0 0,0 1 0 0 0,-1-1 0 0 0,-5-17 0 0 0,7 30-4 0 0,0 0-1 0 0,0 0 1 0 0,0 0 0 0 0,0 0-1 0 0,0 0 1 0 0,0 0 0 0 0,0 0-1 0 0,0 0 1 0 0,0 0 0 0 0,0 0-1 0 0,0 0 1 0 0,0 0 0 0 0,0 0 0 0 0,0 0-1 0 0,0 0 1 0 0,0 0 0 0 0,0 0-1 0 0,0 0 1 0 0,0 0 0 0 0,0 0-1 0 0,0 0 1 0 0,-1 0 0 0 0,1 0-1 0 0,0 0 1 0 0,0 0 0 0 0,0 0-1 0 0,0 0 1 0 0,0 0 0 0 0,0 0-1 0 0,0 0 1 0 0,0 0 0 0 0,0 0-1 0 0,0 0 1 0 0,0 0 0 0 0,0 0-1 0 0,0 0 1 0 0,0 0 0 0 0,0 0-1 0 0,0 0 1 0 0,0 0 0 0 0,0 0 0 0 0,0 0-1 0 0,0 0 1 0 0,0 0 0 0 0,0 0-1 0 0,0 0 1 0 0,0 0 0 0 0,-1 0-1 0 0,1 8-683 0 0,0 13-2429 0 0,3 4-3822 0 0,1 4-2048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9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212 135 14280 0 0,'-21'11'2291'0'0,"1"1"1"0"0,-35 27-1 0 0,44-30-1573 0 0,0 0 0 0 0,1 1-1 0 0,0 0 1 0 0,1 1 0 0 0,0 0 0 0 0,1 0 0 0 0,0 1 0 0 0,1 0-1 0 0,0 0 1 0 0,0 1 0 0 0,2 0 0 0 0,-5 14 0 0 0,9-25-632 0 0,1 0 1 0 0,-1 0-1 0 0,1-1 1 0 0,-1 1 0 0 0,1 0-1 0 0,0 0 1 0 0,0 0-1 0 0,0-1 1 0 0,0 1-1 0 0,0 0 1 0 0,0 0 0 0 0,0 0-1 0 0,1 0 1 0 0,0 2-1 0 0,0-3-52 0 0,1-1 0 0 0,-1 0 0 0 0,0 0 0 0 0,0 0 0 0 0,0 0 0 0 0,1 0 0 0 0,-1 0 0 0 0,0 0 0 0 0,0 0 0 0 0,0 0-1 0 0,1 0 1 0 0,-1-1 0 0 0,0 1 0 0 0,0-1 0 0 0,2 0 0 0 0,1-1-4 0 0,0 0 0 0 0,0-1 0 0 0,0 0 0 0 0,0 0 0 0 0,0 0 0 0 0,-1 0 1 0 0,1-1-1 0 0,-1 1 0 0 0,0-1 0 0 0,4-6 0 0 0,3-5-57 0 0,11-26 0 0 0,-4 7-269 0 0,-11 22 242 0 0,0 0 0 0 0,-1-1 0 0 0,-1 0 0 0 0,0 0-1 0 0,-1 0 1 0 0,3-23 0 0 0,0-81-4730 0 0,-6 91-5114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0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26575 0 0,'2'-1'138'0'0,"1"0"-1"0"0,0 0 1 0 0,-1 1-1 0 0,1-1 1 0 0,0 1-1 0 0,-1-1 1 0 0,1 1-1 0 0,0 0 1 0 0,0 0-1 0 0,-1 0 1 0 0,1 0-1 0 0,0 1 1 0 0,-1-1-1 0 0,5 2 1 0 0,12 0 468 0 0,4-3-408 0 0,1 0 0 0 0,-1-2 0 0 0,0 0 0 0 0,34-10 0 0 0,31-6 925 0 0,-75 18-1028 0 0,0 0 1 0 0,0 0 0 0 0,1 1-1 0 0,23 3 1 0 0,-31-2-105 0 0,-1 0 0 0 0,1 1 1 0 0,8 3-1 0 0,1 4-1839 0 0,-5 3-6142 0 0</inkml:trace>
  <inkml:trace contextRef="#ctx0" brushRef="#br0" timeOffset="1">29 320 24879 0 0,'0'0'1888'0'0,"11"4"-1184"0"0,4-4-568 0 0,4 0-136 0 0,0 0 0 0 0,4-4 0 0 0,5-1 0 0 0,4-5 0 0 0,7-1 64 0 0,6-3-64 0 0,-2 1-392 0 0,5-2-112 0 0,2 0-16 0 0,1 2-8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10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26663 0 0,'0'-3'76'0'0,"0"0"0"0"0,1 0 0 0 0,-1 0 0 0 0,1 0 0 0 0,0 1 0 0 0,-1-1 0 0 0,1 0 0 0 0,1 1 0 0 0,-1-1 0 0 0,0 0 0 0 0,1 1 0 0 0,-1-1 0 0 0,1 1 0 0 0,0 0 0 0 0,0-1 0 0 0,-1 1-1 0 0,2 0 1 0 0,2-2 0 0 0,5-4 261 0 0,-1 2 0 0 0,1 0-1 0 0,15-7 1 0 0,-5 2-167 0 0,-7 4-136 0 0,67-36 1210 0 0,-67 37-935 0 0,2 0 0 0 0,-1 1 1 0 0,29-6-1 0 0,-19 7-97 0 0,45-2 0 0 0,-62 6-193 0 0,0 0 0 0 0,0 1-1 0 0,1-1 1 0 0,-1 1-1 0 0,0 1 1 0 0,0-1 0 0 0,0 1-1 0 0,0 1 1 0 0,0-1-1 0 0,11 7 1 0 0,-15-7-19 0 0,-1 0 0 0 0,1 0 0 0 0,-1 0 0 0 0,1 0 0 0 0,-1 0 0 0 0,0 0 0 0 0,0 1 0 0 0,0-1 0 0 0,-1 1 0 0 0,1-1 0 0 0,0 1 0 0 0,-1 0 0 0 0,0 0 0 0 0,2 4 0 0 0,-2-1 0 0 0,1-1 0 0 0,-1 1 0 0 0,-1-1 0 0 0,1 1 0 0 0,-1 0 0 0 0,0-1 0 0 0,-1 9 0 0 0,-2 3 0 0 0,-1 0 0 0 0,-1 0 0 0 0,0-1 0 0 0,-10 22 0 0 0,-3 0 0 0 0,-32 48 0 0 0,16-29 0 0 0,-16 30 0 0 0,-44 111 0 0 0,90-189 0 0 0,1-1 0 0 0,0 1 0 0 0,1 0 0 0 0,0 0 0 0 0,0 0 0 0 0,0 11 0 0 0,2-17 0 0 0,-1-1 0 0 0,2 0 0 0 0,-1 1 0 0 0,0-1 0 0 0,0 1 0 0 0,1-1 0 0 0,-1 0 0 0 0,1 1 0 0 0,0-1 0 0 0,0 0 0 0 0,0 0 0 0 0,0 0 0 0 0,0 1 0 0 0,0-1 0 0 0,0 0 0 0 0,1-1 0 0 0,-1 1 0 0 0,1 0 0 0 0,0 0 0 0 0,-1 0 0 0 0,1-1 0 0 0,0 1 0 0 0,0-1 0 0 0,0 0 0 0 0,0 1 0 0 0,0-1 0 0 0,0 0 0 0 0,0 0 0 0 0,4 1 0 0 0,4 1 0 0 0,1-1 0 0 0,-1 0 0 0 0,1 0 0 0 0,0-1 0 0 0,0-1 0 0 0,0 0 0 0 0,20-2 0 0 0,75-17 0 0 0,-101 18 0 0 0,202-53 0 0 0,-84 20 0 0 0,-7 1-309 0 0,62-14-673 0 0,-131 37 265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16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469 57 4608 0 0,'-10'-13'-213'0'0,"4"7"1320"0"0,-3 0 1683 0 0,5 4-1542 0 0,0 1-1 0 0,0 0 0 0 0,0 0 1 0 0,-1 0-1 0 0,1 0 0 0 0,-6 1 0 0 0,-6-1-469 0 0,0 0 0 0 0,0 2 0 0 0,1 0 0 0 0,-26 5 0 0 0,25-3-387 0 0,1 1-1 0 0,-1 1 0 0 0,1 1 0 0 0,1 0 1 0 0,-1 1-1 0 0,1 1 0 0 0,-19 13 1 0 0,19-11-208 0 0,0 1 0 0 0,1 1 0 0 0,1 0 0 0 0,0 1 0 0 0,1 0 0 0 0,0 1 0 0 0,1 0 0 0 0,0 0 0 0 0,1 1 0 0 0,1 1 0 0 0,1-1 0 0 0,-11 30 0 0 0,13-28-44 0 0,1 1 0 0 0,1-1-1 0 0,1 1 1 0 0,0 0 0 0 0,1 0-1 0 0,1-1 1 0 0,0 1 0 0 0,4 23 0 0 0,0-18 58 0 0,1 0 0 0 0,1 0 0 0 0,1-1 0 0 0,1 0 0 0 0,20 40 0 0 0,-25-57-154 0 0,0 0 0 0 0,0 0 1 0 0,0 0-1 0 0,1-1 0 0 0,0 1 0 0 0,0-1 1 0 0,0 1-1 0 0,0-1 0 0 0,1-1 1 0 0,0 1-1 0 0,0-1 0 0 0,0 0 0 0 0,0 0 1 0 0,0 0-1 0 0,1-1 0 0 0,6 3 0 0 0,-5-3 22 0 0,0 0-1 0 0,1-1 0 0 0,-1 0 0 0 0,1 0 0 0 0,0-1 0 0 0,-1 0 0 0 0,1-1 0 0 0,0 1 1 0 0,-1-1-1 0 0,1-1 0 0 0,-1 1 0 0 0,9-4 0 0 0,-1-1 6 0 0,-2 0 1 0 0,1 0-1 0 0,-1-2 1 0 0,0 0-1 0 0,0 0 1 0 0,-1-1-1 0 0,0 0 0 0 0,-1-1 1 0 0,0-1-1 0 0,0 0 1 0 0,-2 0-1 0 0,12-17 0 0 0,-2 0-7 0 0,-1-1 0 0 0,-1-1 0 0 0,-2 0 0 0 0,16-47-1 0 0,-17 34-161 0 0,-3-1-1 0 0,8-62 1 0 0,4-16-2261 0 0,-21 116 1909 0 0,-1 0 1 0 0,1-1-1 0 0,1 1 1 0 0,-1 0-1 0 0,5-6 1 0 0,-5 9-736 0 0,0-1 1 0 0,0 1 0 0 0,0 1 0 0 0,1-1 0 0 0,-1 0-1 0 0,5-3 1 0 0,9-4-6585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1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12 15200 0 0,'-2'-1'92'0'0,"1"0"1"0"0,-1-1 0 0 0,0 1-1 0 0,0 0 1 0 0,0 0 0 0 0,0 0-1 0 0,0 1 1 0 0,0-1 0 0 0,0 0-1 0 0,0 1 1 0 0,0 0 0 0 0,0-1-1 0 0,0 1 1 0 0,0 0 0 0 0,-3 0-1 0 0,1 0-47 0 0,0 1 0 0 0,0 0 1 0 0,0 0-1 0 0,0 0 0 0 0,1 0 0 0 0,-1 0 0 0 0,-6 4 0 0 0,-2 2 796 0 0,0 1-1 0 0,0 1 1 0 0,-15 14-1 0 0,26-22-643 0 0,-12 12 743 0 0,0 0 0 0 0,2 0 0 0 0,-1 1 1 0 0,2 1-1 0 0,-12 21 0 0 0,-36 83 969 0 0,41-73-1726 0 0,2 0-1 0 0,1 1 1 0 0,3 1 0 0 0,2 0-1 0 0,2 0 1 0 0,2 1-1 0 0,2-1 1 0 0,4 51-1 0 0,0-82-167 0 0,0 0 0 0 0,2 0 0 0 0,0 0 0 0 0,0-1 0 0 0,2 0 0 0 0,12 31 0 0 0,-14-41-16 0 0,0 0-1 0 0,0 0 0 0 0,1 0 1 0 0,0 0-1 0 0,0-1 0 0 0,0 0 1 0 0,0 0-1 0 0,1 0 0 0 0,0 0 1 0 0,0 0-1 0 0,1-1 0 0 0,-1 0 1 0 0,1 0-1 0 0,0-1 0 0 0,0 0 1 0 0,0 0-1 0 0,0 0 0 0 0,0-1 1 0 0,14 4-1 0 0,-13-5-76 0 0,1 0 0 0 0,0-1-1 0 0,-1 1 1 0 0,1-1 0 0 0,0-1 0 0 0,-1 0 0 0 0,1 0-1 0 0,-1 0 1 0 0,1-1 0 0 0,-1 0 0 0 0,8-4-1 0 0,-7 3-778 0 0,0-1-1 0 0,0 0 1 0 0,0-1-1 0 0,0 1 1 0 0,10-10-1 0 0,2-4-7957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17.4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17 667 22543 0 0,'-2'-4'273'0'0,"0"0"1"0"0,0 0-1 0 0,0 0 0 0 0,0 0 0 0 0,1-1 0 0 0,-1 1 0 0 0,1 0 0 0 0,0-1 0 0 0,1 1 1 0 0,-1-9-1 0 0,1-2 651 0 0,4-29 0 0 0,0 8 654 0 0,4-17-22 0 0,-5 38-1375 0 0,-1 0 0 0 0,0 0 0 0 0,0-22 0 0 0,9 55-100 0 0,-9-16-81 0 0,6 12 28 0 0,1 0-1 0 0,0-1 0 0 0,1 0 1 0 0,0-1-1 0 0,1 0 1 0 0,15 12-1 0 0,-23-23-12 0 0,0 1 1 0 0,-1 0-1 0 0,1-1 0 0 0,1 0 1 0 0,-1 0-1 0 0,0 0 0 0 0,0 0 1 0 0,0 0-1 0 0,1-1 0 0 0,-1 1 1 0 0,0-1-1 0 0,1 0 0 0 0,-1 0 1 0 0,0 0-1 0 0,0 0 0 0 0,6-2 0 0 0,-1 0 3 0 0,1 0 0 0 0,-1 0 0 0 0,0-1 0 0 0,0 0 0 0 0,9-6 0 0 0,-11 6-5 0 0,0-1 0 0 0,-1 0 0 0 0,0-1 0 0 0,0 1 0 0 0,0-1 0 0 0,-1 0 0 0 0,0 0 0 0 0,0-1 0 0 0,0 1 0 0 0,0-1 0 0 0,-1 0 0 0 0,4-8 0 0 0,2-8-411 0 0,-1 0 0 0 0,6-26 0 0 0,-9 27-1389 0 0,2-37 1 0 0,-5 37-40 0 0,1-1-638 0 0</inkml:trace>
  <inkml:trace contextRef="#ctx0" brushRef="#br0" timeOffset="1">400 1 8752 0 0,'0'0'398'0'0,"6"0"140"0"0,10 5 1955 0 0,1 0 0 0 0,-1 1 0 0 0,0 1 1 0 0,-1 0-1 0 0,26 17 0 0 0,14 15 1949 0 0,-3 3-4025 0 0,-40-32-233 0 0,-1 1 1 0 0,0 0-1 0 0,-1 1 0 0 0,0 0 1 0 0,-1 1-1 0 0,0 0 1 0 0,-1 0-1 0 0,-1 1 1 0 0,7 15-1 0 0,-7-11-83 0 0,-1 0 0 0 0,-1 0-1 0 0,-1 1 1 0 0,0 0 0 0 0,-2 0 0 0 0,0-1 0 0 0,0 21-1 0 0,-3-12-42 0 0,0-1 0 0 0,-2 0 1 0 0,0 1-1 0 0,-2-1 0 0 0,-1 0 0 0 0,-1-1 0 0 0,-1 0 0 0 0,-22 46 0 0 0,17-46-157 0 0,-1 0-1 0 0,-2-1 1 0 0,-36 43 0 0 0,39-53-232 0 0,0-1 0 0 0,0 0 0 0 0,-1-1 0 0 0,-1 0 1 0 0,0-2-1 0 0,-1 1 0 0 0,-20 9 0 0 0,-9-2-833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28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0 335 2760 0 0,'11'-18'9986'0'0,"-8"9"-5130"0"0,0 0-1624 0 0,1-13 7159 0 0,-1 28-9857 0 0,3 9-715 0 0,-3 13 243 0 0,2 18-36 0 0,-3 140 255 0 0,6-97 11 0 0,-8-87 205 0 0,15-5-466 0 0,-6-3-31 0 0,0-1 0 0 0,0 1 0 0 0,-1-1 0 0 0,0-1 0 0 0,9-10 0 0 0,2 0 0 0 0,122-101 0 0 0,-21 20 0 0 0,116-112-781 0 0,-119 107-2089 0 0,-69 61-7647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42 852 14336 0 0,'-2'2'102'0'0,"1"-1"0"0"0,-1 1 0 0 0,1 0 1 0 0,0 0-1 0 0,0 0 0 0 0,0 0 0 0 0,0 0 1 0 0,0 0-1 0 0,0 0 0 0 0,0 1 1 0 0,1-1-1 0 0,-1 0 0 0 0,1 0 0 0 0,-1 1 1 0 0,1-1-1 0 0,0 0 0 0 0,0 1 0 0 0,0-1 1 0 0,0 0-1 0 0,1 0 0 0 0,-1 1 0 0 0,0-1 1 0 0,1 0-1 0 0,0 0 0 0 0,0 1 1 0 0,2 3 3353 0 0,-3-7-2746 0 0,3-3-428 0 0,-1 0 0 0 0,0 0 0 0 0,0 0 0 0 0,0 0 0 0 0,-1 0 0 0 0,1-1 0 0 0,-1 1 0 0 0,0-1 0 0 0,0-8 0 0 0,0-5 355 0 0,-2-23-1 0 0,1-3 20 0 0,0-28 64 0 0,-3 0 0 0 0,-18-104-1 0 0,10 96-398 0 0,-5-112 240 0 0,16 181-504 0 0,1 1 0 0 0,0-1-1 0 0,0 0 1 0 0,1 1 0 0 0,1 0 0 0 0,-1-1-1 0 0,2 1 1 0 0,5-13 0 0 0,-7 19-56 0 0,0 0 1 0 0,0 1-1 0 0,0-1 1 0 0,1 0-1 0 0,-1 1 1 0 0,1 0-1 0 0,0 0 0 0 0,0 0 1 0 0,0 0-1 0 0,0 0 1 0 0,1 0-1 0 0,-1 1 1 0 0,1-1-1 0 0,0 1 1 0 0,-1 0-1 0 0,1 0 0 0 0,0 1 1 0 0,0-1-1 0 0,0 1 1 0 0,0 0-1 0 0,1 0 1 0 0,-1 0-1 0 0,5 0 0 0 0,-1 0-12 0 0,-1 1 0 0 0,1 0 0 0 0,-1 1 0 0 0,1-1 0 0 0,-1 1-1 0 0,1 1 1 0 0,-1-1 0 0 0,0 1 0 0 0,0 1 0 0 0,0-1 0 0 0,0 1-1 0 0,0 1 1 0 0,-1-1 0 0 0,1 1 0 0 0,-1 0 0 0 0,0 0-1 0 0,0 1 1 0 0,0 0 0 0 0,-1 0 0 0 0,7 8 0 0 0,-4-4-137 0 0,-1 1 1 0 0,0 0 0 0 0,0 1-1 0 0,-1-1 1 0 0,-1 1 0 0 0,0 1-1 0 0,0-1 1 0 0,5 21 0 0 0,-8-20-375 0 0,1 0-1 0 0,-2 1 1 0 0,0-1 0 0 0,0 1-1 0 0,-1-1 1 0 0,-1 0 0 0 0,0 1 0 0 0,-4 19-1 0 0,-3-2-1009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25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80 13824 0 0,'-2'9'146'0'0,"1"-7"9"0"0,1 0 0 0 0,0 0 0 0 0,-1 1 1 0 0,1-1-1 0 0,0 0 0 0 0,0 0 0 0 0,1 4 1 0 0,0-7 251 0 0,-1 1 0 0 0,1-1 1 0 0,1 1-1 0 0,-1-1 0 0 0,0 1 0 0 0,0-1 1 0 0,0 1-1 0 0,0 0 0 0 0,0 0 1 0 0,0-1-1 0 0,0 1 0 0 0,0 0 1 0 0,2 0-1 0 0,6-1 1837 0 0,1-3-1946 0 0,-7 2-294 0 0,0 1 1 0 0,1 0-1 0 0,-1 0 0 0 0,0 0 1 0 0,0 1-1 0 0,0-1 1 0 0,1 1-1 0 0,3-1 0 0 0,48 4-4 0 0,-18 1 0 0 0,-33-3 3 0 0,-2-1-1 0 0,-1 0-1 0 0,1 0 1 0 0,0 0-1 0 0,-1 0 1 0 0,1 0-1 0 0,-1 1 1 0 0,1-1-1 0 0,-1 1 1 0 0,1-1-1 0 0,-1 1 1 0 0,1 0-1 0 0,-1 0 1 0 0,1-1-1 0 0,-1 1 1 0 0,0 0-1 0 0,1 0 1 0 0,-1 0-1 0 0,0 0 1 0 0,0 1-1 0 0,0-1 1 0 0,2 3 962 0 0,-22-19-531 0 0,-39-30 87 0 0,17 16-400 0 0,17 9-82 0 0,23 19 660 0 0,8-2-685 0 0,-7 2-48 0 0,1 1 1 0 0,-1 0-1 0 0,1-1 0 0 0,0 1 0 0 0,-1 0 0 0 0,1-1 1 0 0,0 1-1 0 0,-1 0 0 0 0,1 0 0 0 0,0-1 0 0 0,0 1 1 0 0,-1 0-1 0 0,1 0 0 0 0,0 0 0 0 0,0 0 0 0 0,0 0 1 0 0,16 3 250 0 0,-1 1 0 0 0,0 1 1 0 0,20 9-1 0 0,19 5-223 0 0,-50-17 26 0 0,-1-1 0 0 0,0 1 0 0 0,1 1 0 0 0,-1-1 0 0 0,3 3-1 0 0,-4-3 29 0 0,-3-2 51 0 0,1 1-34 0 0,-1 0 0 0 0,0 0 0 0 0,0 0 0 0 0,1 0 0 0 0,-1 0 1 0 0,0 0-1 0 0,0 0 0 0 0,0 0 0 0 0,0 0 0 0 0,0 0 0 0 0,0 0 0 0 0,-1 0 1 0 0,1 0-1 0 0,0 0 0 0 0,-1 2 0 0 0,0-1 46 0 0,-1 0 0 0 0,1 0 0 0 0,-1 0 0 0 0,0 0-1 0 0,0-1 1 0 0,1 1 0 0 0,-1 0 0 0 0,0-1 0 0 0,-1 0 0 0 0,-3 3 0 0 0,-10 7 164 0 0,10-6-194 0 0,-1 0 1 0 0,0-1 0 0 0,-11 6-1 0 0,11-6-77 0 0,1-1 0 0 0,-1 1 0 0 0,1 0 0 0 0,-11 10 0 0 0,-2 3-151 0 0,-2 2-2053 0 0,10-4-5788 0 0,5-6-360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0 546 16583 0 0,'0'0'2040'0'0,"7"5"642"0"0,-5-3-2403 0 0,0-1 1 0 0,1 0 0 0 0,-1 0-1 0 0,0 0 1 0 0,1 0-1 0 0,-1-1 1 0 0,1 1 0 0 0,-1-1-1 0 0,1 1 1 0 0,-1-1-1 0 0,1 0 1 0 0,-1 0 0 0 0,5 0-1 0 0,34-8 32 0 0,-35 7-122 0 0,375-91 739 0 0,-297 74-2438 0 0,-35 8-739 0 0,-2 0-3485 0 0,-4-2-1668 0 0</inkml:trace>
  <inkml:trace contextRef="#ctx0" brushRef="#br0" timeOffset="1">1096 1 23039 0 0,'-6'10'313'0'0,"1"0"0"0"0,0 0 0 0 0,1 0-1 0 0,0 1 1 0 0,0 0 0 0 0,1 0 0 0 0,-3 21-1 0 0,1-7-286 0 0,-20 76 158 0 0,-32 172 1975 0 0,51-228-1976 0 0,-12 101 193 0 0,16-119-380 0 0,2 0-1 0 0,1 0 1 0 0,5 39-1 0 0,-4-59-207 0 0,0 1 0 0 0,0 0-1 0 0,0 0 1 0 0,1-1 0 0 0,0 1-1 0 0,0-1 1 0 0,8 13 0 0 0,-8-17-15 0 0,-1 1 0 0 0,1-1 1 0 0,0 0-1 0 0,0 0 0 0 0,0 0 0 0 0,0 0 1 0 0,0 0-1 0 0,1-1 0 0 0,-1 0 0 0 0,1 1 1 0 0,0-1-1 0 0,0 0 0 0 0,0-1 0 0 0,0 1 0 0 0,0-1 1 0 0,4 1-1 0 0,17 1-1304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44 432 11976 0 0,'-20'-10'1494'0'0,"19"8"-875"0"0,-1 1 0 0 0,0 0 0 0 0,0-1 0 0 0,1 0 0 0 0,-1 1 0 0 0,1-1 0 0 0,0 0 0 0 0,-1 0 0 0 0,1 0 0 0 0,0 0 0 0 0,0 0 0 0 0,0 0 0 0 0,0 0 0 0 0,1 0 0 0 0,-1-1 0 0 0,1 1 0 0 0,-1 0 0 0 0,1-4 0 0 0,-2-9-13 0 0,2 1-1 0 0,0-1 1 0 0,1 1-1 0 0,4-25 1 0 0,18-57 702 0 0,-21 87-1213 0 0,1 0 0 0 0,0 0 0 0 0,0 1 1 0 0,1-1-1 0 0,0 1 0 0 0,0-1 0 0 0,1 1 0 0 0,6-8 0 0 0,-10 16-95 0 0,-1 0 1 0 0,0-1-1 0 0,1 1 1 0 0,-1-1-1 0 0,1 1 0 0 0,-1 0 1 0 0,0 0-1 0 0,1-1 0 0 0,-1 1 1 0 0,1 0-1 0 0,-1 0 0 0 0,1-1 1 0 0,-1 1-1 0 0,0 0 0 0 0,1 0 1 0 0,-1 0-1 0 0,1 0 1 0 0,-1 0-1 0 0,1 0 0 0 0,-1 0 1 0 0,1 0-1 0 0,-1 0 0 0 0,1 0 1 0 0,-1 0-1 0 0,1 0 0 0 0,-1 0 1 0 0,2 0-1 0 0,-1 1 2 0 0,0 0 0 0 0,0-1 0 0 0,0 1 0 0 0,0 0 0 0 0,0 0 0 0 0,0 0 0 0 0,0 0 0 0 0,0 0 0 0 0,0 0 0 0 0,1 1 0 0 0,2 4 6 0 0,-1-1 0 0 0,0 1 0 0 0,3 9 0 0 0,25 75 215 0 0,6 16 195 0 0,-32-96-349 0 0,0 0 0 0 0,0 0-1 0 0,1 0 1 0 0,1 0 0 0 0,12 15-1 0 0,-16-22-72 0 0,0 0 0 0 0,-1 0 0 0 0,1-1-1 0 0,0 1 1 0 0,1-1 0 0 0,-1 1 0 0 0,0-1-1 0 0,1 0 1 0 0,-1 0 0 0 0,1 0-1 0 0,0-1 1 0 0,-1 1 0 0 0,1-1 0 0 0,0 0-1 0 0,0 0 1 0 0,0 0 0 0 0,0-1 0 0 0,0 1-1 0 0,7-1 1 0 0,-8 0 18 0 0,0-1 0 0 0,0 0 0 0 0,0 0-1 0 0,-1 1 1 0 0,1-1 0 0 0,-1-1 0 0 0,1 1 0 0 0,-1 0 0 0 0,1-1-1 0 0,-1 1 1 0 0,0-1 0 0 0,1 0 0 0 0,1-2 0 0 0,0 0 3 0 0,0-1 0 0 0,0 1 0 0 0,-1-1 1 0 0,0 0-1 0 0,5-10 0 0 0,0-3-3 0 0,-2-1 0 0 0,8-33 1 0 0,-13 48-16 0 0,8-34-141 0 0,-3-1 0 0 0,3-46 0 0 0,-8 52-2372 0 0,-5-42-1 0 0,0 47-7113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14 14280 0 0,'1'-1'206'0'0,"-1"0"0"0"0,1 0 0 0 0,-1 1 0 0 0,1-1 0 0 0,-1 0 0 0 0,1 0 0 0 0,0 1 0 0 0,-1-1 1 0 0,1 0-1 0 0,0 1 0 0 0,0-1 0 0 0,0 0 0 0 0,-1 1 0 0 0,1-1 0 0 0,0 1 0 0 0,0-1 0 0 0,0 1 0 0 0,0 0 1 0 0,0 0-1 0 0,0-1 0 0 0,0 1 0 0 0,1 0 0 0 0,0 0 48 0 0,0 0-1 0 0,0 1 1 0 0,0-1-1 0 0,0 1 1 0 0,0-1 0 0 0,0 1-1 0 0,-1 0 1 0 0,1-1 0 0 0,0 1-1 0 0,0 0 1 0 0,1 2-1 0 0,5 2 59 0 0,-1 1-1 0 0,0 0 0 0 0,0 1 0 0 0,-1 0 1 0 0,0 0-1 0 0,0 0 0 0 0,0 0 0 0 0,-1 1 0 0 0,0 0 1 0 0,-1 0-1 0 0,0 1 0 0 0,5 13 0 0 0,-1 2-41 0 0,-1 0 0 0 0,-1 1 0 0 0,4 37 0 0 0,-6-23-219 0 0,-1 0 0 0 0,-3 1 1 0 0,-1-1-1 0 0,-2 0 0 0 0,-2 0 1 0 0,-1 0-1 0 0,-2 0 0 0 0,-2-1 0 0 0,-23 58 1 0 0,25-78-194 0 0,-1 0 1 0 0,0-1-1 0 0,-2 0 1 0 0,0-1-1 0 0,0 0 1 0 0,-2-1-1 0 0,-21 21 1 0 0,30-33-31 0 0,-11 10-2277 0 0,3-7-2975 0 0,-2 0-2565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5.3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58 16439 0 0,'0'0'754'0'0,"14"-10"276"0"0,28-38 1524 0 0,-53 62 2297 0 0,-2 2-4719 0 0,-25 25 1 0 0,-48 43 1123 0 0,53-50-759 0 0,-50 40 0 0 0,64-59-340 0 0,-103 75 1342 0 0,106-73-1136 0 0,7-6 138 0 0,25-16-338 0 0,-10 3-131 0 0,49-8 211 0 0,-14 2-41 0 0,170-30 120 0 0,-112 21-244 0 0,-82 15-352 0 0,0 0 1 0 0,0 0-1 0 0,0 2 1 0 0,18 2-1 0 0,-23-1-14 0 0,-1 1 0 0 0,1 0-1 0 0,21 7 1 0 0,-31-8 18 0 0,0 0-1 0 0,1 1 1 0 0,-1-1 0 0 0,0 0 0 0 0,0 1-1 0 0,0-1 1 0 0,0 1 0 0 0,0 0 0 0 0,0-1-1 0 0,0 1 1 0 0,-1 0 0 0 0,3 3 0 0 0,2 5-1072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32 100 24879 0 0,'-15'-3'1340'0'0,"-2"-1"536"0"0,38-6-1017 0 0,3 4-118 0 0,0 2 1 0 0,42-2 0 0 0,-35 4-349 0 0,122-11-530 0 0,-103 9 290 0 0,91-11 218 0 0,-99 9-265 0 0,37-8 81 0 0,-59 9-117 0 0,30-3-1 0 0,-28 11 19 0 0,-21-3-119 0 0,0 0 0 0 0,0 0 1 0 0,-1 1-1 0 0,1-1 0 0 0,0 0 0 0 0,0 0 0 0 0,0 1 0 0 0,0-1 0 0 0,-1 0 0 0 0,1 1 1 0 0,0-1-1 0 0,-1 1 0 0 0,1-1 0 0 0,0 1 0 0 0,-1-1 0 0 0,1 1 0 0 0,0 0 0 0 0,-1-1 1 0 0,1 2-1 0 0,-3 5-3641 0 0,-4-1 1809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8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33 109 13792 0 0,'0'-2'159'0'0,"0"2"-129"0"0,0-1-1 0 0,0 1 1 0 0,0-1 0 0 0,0 1 0 0 0,-1 0 0 0 0,1-1-1 0 0,0 1 1 0 0,0-1 0 0 0,0 1 0 0 0,0 0 0 0 0,-1-1-1 0 0,1 1 1 0 0,0-1 0 0 0,-1 1 0 0 0,1 0 0 0 0,0-1-1 0 0,0 1 1 0 0,-1 0 0 0 0,1 0 0 0 0,0-1 0 0 0,-1 1-1 0 0,1 0 1 0 0,-1 0 0 0 0,1-1 0 0 0,0 1-1 0 0,-1 0 1 0 0,1 0 0 0 0,-1 0 0 0 0,1 0 0 0 0,-1 0-1 0 0,1 0 1 0 0,0 0 0 0 0,-1-1 0 0 0,1 1 0 0 0,-1 0-1 0 0,1 1 1 0 0,-1-1 0 0 0,1 0 0 0 0,-1 0 0 0 0,1 0-1 0 0,0 0 1 0 0,-1 0 0 0 0,1 0 0 0 0,-2 1 0 0 0,-1 0 46 0 0,2 0 254 0 0,1-2-186 0 0,-1 1 0 0 0,0 0 0 0 0,1-1-1 0 0,-1 1 1 0 0,0 0 0 0 0,1-1 0 0 0,-1 1 0 0 0,0-1-1 0 0,1 1 1 0 0,-1-1 0 0 0,0 1 0 0 0,1-1 0 0 0,-1 0-1 0 0,1 1 1 0 0,0-1 0 0 0,-1 1 0 0 0,1-1 0 0 0,-1 0 0 0 0,1 0-1 0 0,0 1 1 0 0,-1-1 0 0 0,1 0 0 0 0,0 0 0 0 0,0-1-1 0 0,0 1-56 0 0,0 0-1 0 0,0 0 0 0 0,1 0 1 0 0,-1 0-1 0 0,0 0 1 0 0,1 0-1 0 0,-1 0 0 0 0,1 0 1 0 0,-1 0-1 0 0,1 1 1 0 0,0-1-1 0 0,-1 0 0 0 0,1 0 1 0 0,0 0-1 0 0,1-1 0 0 0,2-1 52 0 0,0 0 0 0 0,1 0 0 0 0,-1 0-1 0 0,1 1 1 0 0,-1 0 0 0 0,8-3-1 0 0,35-13 922 0 0,-33 12-773 0 0,-1 0 0 0 0,30-7 1 0 0,-35 12-220 0 0,0-1 0 0 0,0 1 1 0 0,0 0-1 0 0,0 1 0 0 0,15 1 1 0 0,-21-1-63 0 0,0 1 1 0 0,0-1 0 0 0,0 1 0 0 0,0-1 0 0 0,0 1 0 0 0,0 0 0 0 0,0 0-1 0 0,0 0 1 0 0,0 0 0 0 0,-1 0 0 0 0,1 0 0 0 0,0 0 0 0 0,-1 0-1 0 0,1 1 1 0 0,-1-1 0 0 0,0 1 0 0 0,1-1 0 0 0,-1 1 0 0 0,0 0-1 0 0,0-1 1 0 0,0 1 0 0 0,0 0 0 0 0,0 0 0 0 0,0 0 0 0 0,0 0-1 0 0,-1 0 1 0 0,1-1 0 0 0,0 5 0 0 0,-1-1 23 0 0,1 0-1 0 0,-1 1 1 0 0,0-1-1 0 0,0 0 1 0 0,0 1-1 0 0,-1-1 1 0 0,0 1 0 0 0,-2 6-1 0 0,-16 42 678 0 0,8-29-400 0 0,3-6-790 0 0,-1 0 1 0 0,-21 31-1 0 0,6-10 1922 0 0,21-32-1507 0 0,7-5-238 0 0,14-5 136 0 0,-17 2 193 0 0,32-10 225 0 0,-27 7-134 0 0,0 1 1 0 0,0 0-1 0 0,-1 1 0 0 0,1-1 0 0 0,0 1 0 0 0,0 0 1 0 0,0 1-1 0 0,10 0 0 0 0,-14 0-87 0 0,-1 0-1 0 0,0 0 1 0 0,0 0-1 0 0,0 0 0 0 0,1 0 1 0 0,-1 1-1 0 0,0-1 1 0 0,0 0-1 0 0,0 1 1 0 0,0-1-1 0 0,0 1 1 0 0,0-1-1 0 0,0 1 1 0 0,0-1-1 0 0,0 1 0 0 0,0 0 1 0 0,0 0-1 0 0,0-1 1 0 0,0 1-1 0 0,0 0 1 0 0,-1 0-1 0 0,1 0 1 0 0,0 0-1 0 0,0 0 0 0 0,-1 0 1 0 0,1 0-1 0 0,-1 0 1 0 0,1 0-1 0 0,-1 0 1 0 0,0 1-1 0 0,1-1 1 0 0,-1 0-1 0 0,0 0 1 0 0,0 0-1 0 0,0 0 0 0 0,0 1 1 0 0,0-1-1 0 0,0 0 1 0 0,0 0-1 0 0,0 0 1 0 0,0 1-1 0 0,-1-1 1 0 0,1 0-1 0 0,-1 2 1 0 0,-1 5 81 0 0,-1 1 0 0 0,0 0 0 0 0,-1-1 0 0 0,0 1 0 0 0,0-1 1 0 0,-1 0-1 0 0,0 0 0 0 0,0-1 0 0 0,-13 13 0 0 0,-5 4 43 0 0,-35 28 1 0 0,49-45-137 0 0,-18 12-29 0 0,21-15-217 0 0,0-1 1 0 0,1 1-1 0 0,0 0 1 0 0,-1 1-1 0 0,1-1 0 0 0,1 1 1 0 0,-7 7-1 0 0,25-14-9650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9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3 206 14888 0 0,'0'0'1349'0'0,"-3"12"4845"0"0,13-29-3684 0 0,-1 2-1942 0 0,37-89 1393 0 0,-34 80-1874 0 0,0 3 3 0 0,-3 27 190 0 0,-4 0-223 0 0,-1 0 0 0 0,0 0 0 0 0,0 0-1 0 0,0 0 1 0 0,-1 1 0 0 0,0-1 0 0 0,3 12 0 0 0,12 21 175 0 0,-18-37-225 0 0,3 3 53 0 0,0 0-1 0 0,1 0 1 0 0,7 10 0 0 0,-9-14-35 0 0,0 1 0 0 0,0 0 0 0 0,0-1 0 0 0,0 1 0 0 0,1-1-1 0 0,-1 0 1 0 0,0 0 0 0 0,1 0 0 0 0,-1 0 0 0 0,1 0-1 0 0,-1 0 1 0 0,4 0 0 0 0,-4-1-7 0 0,0 0 0 0 0,0-1 0 0 0,0 1 0 0 0,0 0 0 0 0,-1-1 0 0 0,1 1 0 0 0,0-1 0 0 0,0 1 0 0 0,0-1 0 0 0,-1 0 0 0 0,1 0 0 0 0,0 0-1 0 0,-1 0 1 0 0,1 0 0 0 0,-1 0 0 0 0,1 0 0 0 0,-1-1 0 0 0,3-2 0 0 0,22-27 150 0 0,15-39-598 0 0,-25 41-2402 0 0,1 1-4812 0 0,-6 13-470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9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 14280 0 0,'1'0'5185'0'0,"4"3"-4535"0"0,-1-1 1 0 0,0 1-1 0 0,0 0 1 0 0,0 0 0 0 0,0 0-1 0 0,-1 1 1 0 0,1-1-1 0 0,3 5 1 0 0,-2 0-64 0 0,0-1 1 0 0,0 1 0 0 0,6 15 0 0 0,-1 2-134 0 0,11 53 0 0 0,-19-72-314 0 0,13 61 83 0 0,0 1-883 0 0,-4-24-2969 0 0</inkml:trace>
  <inkml:trace contextRef="#ctx0" brushRef="#br0" timeOffset="1">2 193 21535 0 0,'0'-1'91'0'0,"0"1"0"0"0,0-1 0 0 0,-1 0 0 0 0,1 0 0 0 0,0 0 0 0 0,0 0 0 0 0,0 0 0 0 0,0 1 0 0 0,0-1 0 0 0,0 0 0 0 0,0 0 0 0 0,0 0 0 0 0,0 0 0 0 0,0 0 0 0 0,0 0-1 0 0,1 1 1 0 0,-1-1 0 0 0,0 0 0 0 0,1 0 0 0 0,-1 0 0 0 0,1 1 0 0 0,-1-1 0 0 0,1 0 0 0 0,-1 0 0 0 0,1 1 0 0 0,-1-1 0 0 0,1 0 0 0 0,0 1 0 0 0,0-2 0 0 0,27-19 250 0 0,-18 14 183 0 0,9-8-1217 0 0,0-2 1 0 0,-2 0 0 0 0,23-28-1 0 0,-31 32-1115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39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10136 0 0,'0'0'777'0'0,"18"2"1770"0"0,19-5 4569 0 0,18-9-2756 0 0,-34 7-2548 0 0,34-4 0 0 0,-54 8-1758 0 0,0 1 0 0 0,1 0 0 0 0,-1 0 0 0 0,0 0 0 0 0,1 0 0 0 0,-1 0 0 0 0,0 0-1 0 0,1 0 1 0 0,-1 0 0 0 0,0 0 0 0 0,1 1 0 0 0,-1-1 0 0 0,0 1 0 0 0,1-1 0 0 0,-1 1-1 0 0,0-1 1 0 0,0 1 0 0 0,0 0 0 0 0,1-1 0 0 0,-1 1 0 0 0,0 0 0 0 0,0 0 0 0 0,0 0 0 0 0,0 0-1 0 0,0 0 1 0 0,-1 0 0 0 0,1 0 0 0 0,0 0 0 0 0,0 0 0 0 0,0 2 0 0 0,0 0-19 0 0,-1 0 1 0 0,1 0 0 0 0,-1 0 0 0 0,0 0-1 0 0,0 1 1 0 0,0-1 0 0 0,0 0-1 0 0,0 0 1 0 0,-1 0 0 0 0,1 0 0 0 0,-1 0-1 0 0,-2 5 1 0 0,-8 20 47 0 0,6-14 51 0 0,-8 25 1 0 0,12-35-120 0 0,1 0-1 0 0,-1 1 1 0 0,1-1-1 0 0,-1 0 1 0 0,1 0-1 0 0,1 0 1 0 0,-1 1-1 0 0,0-1 1 0 0,1 0 0 0 0,2 8-1 0 0,-2-11-12 0 0,-1 0 1 0 0,1 0-1 0 0,-1 0 1 0 0,1 0-1 0 0,0-1 1 0 0,-1 1-1 0 0,1 0 1 0 0,0 0-1 0 0,-1-1 0 0 0,1 1 1 0 0,0 0-1 0 0,0-1 1 0 0,0 1-1 0 0,0-1 1 0 0,0 1-1 0 0,0-1 0 0 0,0 1 1 0 0,0-1-1 0 0,0 0 1 0 0,0 1-1 0 0,0-1 1 0 0,0 0-1 0 0,0 0 0 0 0,0 0 1 0 0,0 0-1 0 0,0 0 1 0 0,0 0-1 0 0,0 0 1 0 0,0 0-1 0 0,2 0 1 0 0,4-2 26 0 0,0 1 0 0 0,0-1 0 0 0,10-4 0 0 0,-9 3-10 0 0,65-25 30 0 0,-50 17-2080 0 0,48-13-1 0 0,-46 17-7909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33 10880 0 0,'1'0'115'0'0,"1"-1"0"0"0,-1 1 0 0 0,0 0 0 0 0,0-1 0 0 0,0 1 0 0 0,1-1 0 0 0,-1 1 0 0 0,0-1 0 0 0,0 0 0 0 0,0 1 0 0 0,0-1 0 0 0,0 0 0 0 0,0 0 0 0 0,0 0 0 0 0,0 0 0 0 0,0 0 0 0 0,-1 0 0 0 0,1 0 0 0 0,0 0 0 0 0,-1 0 0 0 0,1 0 0 0 0,0 0 0 0 0,-1-1 0 0 0,0 1 0 0 0,1 0 0 0 0,-1 0 0 0 0,0-1 0 0 0,1 1 0 0 0,-1 0 0 0 0,0 0 0 0 0,0-4 1793 0 0,-7 5-1292 0 0,0 1 1 0 0,0-1-1 0 0,0 2 0 0 0,1-1 1 0 0,-1 1-1 0 0,0 0 1 0 0,-7 4-1 0 0,-45 25 475 0 0,24-11-419 0 0,22-13-413 0 0,0 1-1 0 0,1 1 1 0 0,0 0-1 0 0,0 0 1 0 0,1 2 0 0 0,0-1-1 0 0,1 1 1 0 0,0 1-1 0 0,1-1 1 0 0,-14 24-1 0 0,8-8 158 0 0,1 1 0 0 0,1 0 0 0 0,2 0 0 0 0,-12 43 0 0 0,21-62-328 0 0,0 0 1 0 0,1 0-1 0 0,0-1 0 0 0,0 1 0 0 0,1 0 1 0 0,0 0-1 0 0,0 0 0 0 0,1 0 0 0 0,0 0 1 0 0,1 0-1 0 0,5 16 0 0 0,-5-20-74 0 0,0 0 0 0 0,0 0-1 0 0,0-1 1 0 0,1 1 0 0 0,0-1 0 0 0,0 1-1 0 0,0-1 1 0 0,1 0 0 0 0,-1-1 0 0 0,1 1-1 0 0,0 0 1 0 0,0-1 0 0 0,0 0 0 0 0,0 0-1 0 0,1 0 1 0 0,-1-1 0 0 0,1 1-1 0 0,0-1 1 0 0,-1 0 0 0 0,1 0 0 0 0,9 1-1 0 0,-2-1-7 0 0,0 0-1 0 0,0-1 0 0 0,0-1 0 0 0,0 0 0 0 0,0 0 0 0 0,11-3 0 0 0,73-17-298 0 0,-57 11-244 0 0,3-2-1077 0 0,0-2 0 0 0,43-19 1 0 0,-43 12-877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2:48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71 12528 0 0,'-4'1'233'0'0,"1"-1"1"0"0,0 0-1 0 0,0 0 1 0 0,-1-1 0 0 0,1 1-1 0 0,0-1 1 0 0,0 1-1 0 0,0-1 1 0 0,0 0 0 0 0,0 0-1 0 0,0 0 1 0 0,0-1-1 0 0,0 1 1 0 0,-4-3 0 0 0,7 4-96 0 0,-1-1 1 0 0,1 1 0 0 0,0-1 0 0 0,0 1 0 0 0,-1-1-1 0 0,1 1 1 0 0,0 0 0 0 0,0-1 0 0 0,-1 1-1 0 0,1-1 1 0 0,0 1 0 0 0,0-1 0 0 0,0 0 0 0 0,0 1-1 0 0,0-1 1 0 0,0 1 0 0 0,0-1 0 0 0,0 1 0 0 0,0-1-1 0 0,0 1 1 0 0,0-1 0 0 0,0 1 0 0 0,0-1 0 0 0,0 1-1 0 0,0-1 1 0 0,1 1 0 0 0,-1-2 0 0 0,7-10 1877 0 0,0 6-1319 0 0,-6 5-674 0 0,-1 1 0 0 0,1-1 0 0 0,0 1-1 0 0,-1-1 1 0 0,1 1 0 0 0,0-1 0 0 0,-1 1-1 0 0,1 0 1 0 0,0-1 0 0 0,-1 1-1 0 0,1 0 1 0 0,0-1 0 0 0,0 1 0 0 0,-1 0-1 0 0,1 0 1 0 0,0 0 0 0 0,1 0 0 0 0,12-1 234 0 0,0 2 0 0 0,0-1 0 0 0,0 2 1 0 0,0 0-1 0 0,16 5 0 0 0,24 3 104 0 0,24-4 245 0 0,89-4 0 0 0,-91-3-318 0 0,42-1 458 0 0,-117 2-578 0 0,-19 0 81 0 0,-78-8-99 0 0,40 1-93 0 0,-53-6-112 0 0,60 5 2 0 0,-68-1 1 0 0,96 9 41 0 0,8 0-26 0 0,-24 1-1 0 0,33 0 34 0 0,0-1-1 0 0,1 1 1 0 0,-1 0-1 0 0,0 0 1 0 0,0 1-1 0 0,1-1 0 0 0,-1 1 1 0 0,1-1-1 0 0,-1 1 1 0 0,-3 3-1 0 0,6-5 5 0 0,1 1 0 0 0,0-1 0 0 0,0 0 0 0 0,0 0 0 0 0,0 0 0 0 0,0 0-1 0 0,0 0 1 0 0,0 0 0 0 0,-1 0 0 0 0,1 1 0 0 0,0-1 0 0 0,0 0 0 0 0,0 0 0 0 0,0 0 0 0 0,0 0 0 0 0,0 1-1 0 0,0-1 1 0 0,0 0 0 0 0,0 0 0 0 0,0 0 0 0 0,0 0 0 0 0,0 0 0 0 0,0 1 0 0 0,0-1 0 0 0,0 0 0 0 0,0 0-1 0 0,0 0 1 0 0,0 0 0 0 0,0 1 0 0 0,0-1 0 0 0,0 0 0 0 0,0 0 0 0 0,0 0 0 0 0,0 0 0 0 0,1 0 0 0 0,-1 1-1 0 0,0-1 1 0 0,0 0 0 0 0,0 0 0 0 0,0 0 0 0 0,0 0 0 0 0,0 0 0 0 0,0 0 0 0 0,1 0 0 0 0,-1 1 0 0 0,0-1-1 0 0,0 0 1 0 0,0 0 0 0 0,0 0 0 0 0,5 3 25 0 0,4 0 54 0 0,0 1 0 0 0,0-1 0 0 0,0 0 1 0 0,0-1-1 0 0,0 0 0 0 0,0 0 0 0 0,19 0 0 0 0,69-6-1 0 0,-66 2-40 0 0,211-11 1078 0 0,-158 10-778 0 0,3-2 75 0 0,159 14-1 0 0,-220-5-329 0 0,-1 1-1 0 0,1 1 1 0 0,32 13 0 0 0,-47-14 40 0 0,-16-6 128 0 0,-1-1-161 0 0,1 0 0 0 0,-1 0-1 0 0,-8-5 1 0 0,0-4-89 0 0,12 9-9 0 0,0 0-1 0 0,-1 0 0 0 0,0 0 0 0 0,1 1 1 0 0,-1-1-1 0 0,-3-1 0 0 0,2-2 250 0 0,3 2-2085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1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 13824 0 0,'-1'-2'203'0'0,"1"2"-145"0"0,0-1 1 0 0,-1 1 0 0 0,1-1-1 0 0,0 1 1 0 0,-1 0 0 0 0,1-1 0 0 0,0 1-1 0 0,-1 0 1 0 0,1-1 0 0 0,0 1-1 0 0,-1 0 1 0 0,1 0 0 0 0,-1-1 0 0 0,1 1-1 0 0,-1 0 1 0 0,1 0 0 0 0,-1 0-1 0 0,1 0 1 0 0,0 0 0 0 0,-1-1-1 0 0,1 1 1 0 0,-7 0 5049 0 0,7 17-3889 0 0,-3 82 1047 0 0,-15 125 398 0 0,11-179-2482 0 0,7-44-18 0 0,-1-1-148 0 0,0 0 0 0 0,1 0-1 0 0,-1 0 1 0 0,0-1 0 0 0,1 1 0 0 0,-1 0 0 0 0,0-1 0 0 0,1 1 0 0 0,-1-1 0 0 0,0 1 0 0 0,1 0 0 0 0,-1-1 0 0 0,1 0 0 0 0,-1 1 0 0 0,1-1 0 0 0,-1 1 0 0 0,1-1 0 0 0,0 1 0 0 0,-1-2 0 0 0,-8-16 77 0 0,6 12-43 0 0,-3-6-38 0 0,1 0 0 0 0,0 0 0 0 0,1 0 0 0 0,0 0 0 0 0,1-1 0 0 0,1 0 0 0 0,0 1 0 0 0,0-1 0 0 0,1 0 0 0 0,1 0 0 0 0,1-15 0 0 0,-1 26-6 0 0,1 0 0 0 0,-1 0 0 0 0,1 0-1 0 0,-1 0 1 0 0,1-1 0 0 0,0 1 0 0 0,0 0 0 0 0,0 0-1 0 0,0 0 1 0 0,0 1 0 0 0,0-1 0 0 0,1 0-1 0 0,-1 0 1 0 0,0 1 0 0 0,1-1 0 0 0,0 0 0 0 0,-1 1-1 0 0,1 0 1 0 0,0-1 0 0 0,0 1 0 0 0,2-1 0 0 0,-1 0 36 0 0,1 1 0 0 0,-1 0 0 0 0,1 0 0 0 0,0 0 0 0 0,-1 0 0 0 0,1 1 0 0 0,0-1 0 0 0,-1 1 0 0 0,1 0 0 0 0,0 0 0 0 0,6 1 0 0 0,-9-1-42 0 0,-1 0 0 0 0,1 0-1 0 0,0 0 1 0 0,-1 1 0 0 0,1-1-1 0 0,-1 0 1 0 0,1 0 0 0 0,-1 0 0 0 0,1 1-1 0 0,-1-1 1 0 0,1 0 0 0 0,-1 1-1 0 0,1-1 1 0 0,-1 0 0 0 0,1 1 0 0 0,-1-1-1 0 0,1 0 1 0 0,-1 1 0 0 0,0-1-1 0 0,1 1 1 0 0,-1-1 0 0 0,1 1 0 0 0,-1-1-1 0 0,0 1 1 0 0,0-1 0 0 0,1 1-1 0 0,-1 0 1 0 0,0-1 0 0 0,0 1 0 0 0,0-1-1 0 0,0 1 1 0 0,0-1 0 0 0,0 1-1 0 0,0 0 1 0 0,0-1 0 0 0,0 1 0 0 0,0-1-1 0 0,0 1 1 0 0,0 0 0 0 0,0-1-1 0 0,0 1 1 0 0,-1 0 0 0 0,1 2-40 0 0,0 1 64 0 0,-1 0 0 0 0,0-1 0 0 0,0 1 0 0 0,0-1 0 0 0,0 1 0 0 0,0-1 0 0 0,-1 0 0 0 0,0 1 0 0 0,0-1-1 0 0,1 0 1 0 0,-2 0 0 0 0,1 0 0 0 0,0 0 0 0 0,-1 0 0 0 0,1-1 0 0 0,-1 1 0 0 0,0-1 0 0 0,0 0 0 0 0,-4 3 0 0 0,-6 4 103 0 0,-1-1 0 0 0,0 0 1 0 0,-16 6-1 0 0,12-8-39 0 0,16-7 459 0 0,11-4-395 0 0,5-2-74 0 0,1 0-1 0 0,0 2 1 0 0,0-1 0 0 0,1 2 0 0 0,25-4 0 0 0,19 1-1909 0 0,1 6-6212 0 0,-31 1-776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1.9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481 85 2760 0 0,'-11'-23'-137'0'0,"8"17"2375"0"0,0 1 1 0 0,0-1-1 0 0,-7-7 0 0 0,7 10-1083 0 0,1 1 0 0 0,-1-1-1 0 0,0 1 1 0 0,0-1 0 0 0,0 1-1 0 0,0 0 1 0 0,-5-2 0 0 0,-17-4-786 0 0,16 7-104 0 0,-1 0-1 0 0,0 0 1 0 0,0 1-1 0 0,0 1 0 0 0,1 0 1 0 0,-1 0-1 0 0,0 1 1 0 0,1 0-1 0 0,-1 0 1 0 0,1 1-1 0 0,-1 1 0 0 0,1 0 1 0 0,0 0-1 0 0,-12 8 1 0 0,15-9-161 0 0,1 1 1 0 0,-1 1-1 0 0,1-1 1 0 0,-1 1-1 0 0,2-1 1 0 0,-1 2 0 0 0,0-1-1 0 0,1 0 1 0 0,0 1-1 0 0,0 0 1 0 0,1 0-1 0 0,0 0 1 0 0,0 0-1 0 0,0 1 1 0 0,0-1 0 0 0,1 1-1 0 0,0-1 1 0 0,1 1-1 0 0,0 0 1 0 0,0 0-1 0 0,0 10 1 0 0,0-10-79 0 0,2-1 1 0 0,-1 1-1 0 0,1 0 1 0 0,0-1-1 0 0,3 14 0 0 0,-3-18-25 0 0,0 0-1 0 0,0 0 0 0 0,0 0 1 0 0,0 0-1 0 0,0 0 0 0 0,1 0 1 0 0,-1-1-1 0 0,0 1 0 0 0,1 0 1 0 0,-1-1-1 0 0,1 1 0 0 0,0-1 0 0 0,0 1 1 0 0,-1-1-1 0 0,1 0 0 0 0,0 0 1 0 0,0 0-1 0 0,0 0 0 0 0,0 0 1 0 0,1 0-1 0 0,2 1 0 0 0,2-1 22 0 0,-1 0 1 0 0,0 0-1 0 0,0-1 0 0 0,0 0 0 0 0,1 0 1 0 0,-1 0-1 0 0,0-1 0 0 0,0 1 1 0 0,0-2-1 0 0,11-2 0 0 0,2-3 156 0 0,-1-1 0 0 0,19-10 0 0 0,-16 7 57 0 0,23-8 0 0 0,-37 16-206 0 0,-1 1-1 0 0,1 1 0 0 0,0-1 0 0 0,0 1 1 0 0,0 0-1 0 0,0 0 0 0 0,0 1 1 0 0,7 1-1 0 0,-12-1-10 0 0,1 0-1 0 0,0 0 1 0 0,0 1-1 0 0,-1-1 1 0 0,1 1-1 0 0,-1-1 1 0 0,1 1-1 0 0,-1 0 1 0 0,1 0 0 0 0,-1 1-1 0 0,1-1 1 0 0,-1 0-1 0 0,0 1 1 0 0,0-1-1 0 0,1 1 1 0 0,-1 0-1 0 0,0 0 1 0 0,-1 0-1 0 0,1 0 1 0 0,0 0 0 0 0,-1 0-1 0 0,1 0 1 0 0,-1 1-1 0 0,1-1 1 0 0,-1 0-1 0 0,0 1 1 0 0,0-1-1 0 0,0 1 1 0 0,-1 0-1 0 0,1-1 1 0 0,0 1 0 0 0,-1 0-1 0 0,0-1 1 0 0,0 4-1 0 0,1 1 41 0 0,-2 0 0 0 0,1 1-1 0 0,-1-1 1 0 0,0 0 0 0 0,-1 1-1 0 0,0-1 1 0 0,0 0 0 0 0,-1 0 0 0 0,1 0-1 0 0,-1 0 1 0 0,-5 7 0 0 0,-24 33 160 0 0,-54 61 0 0 0,66-85-179 0 0,-1-1 0 0 0,0-1 0 0 0,-2-1 0 0 0,-33 22 0 0 0,40-32-109 0 0,0 0-1 0 0,0-1 1 0 0,-1-1-1 0 0,0 0 1 0 0,-1-1-1 0 0,1-1 1 0 0,-1-1 0 0 0,-21 3-1 0 0,27-6-184 0 0,1-1-1 0 0,-17 0 1 0 0,25-1 109 0 0,1 0-1 0 0,0 0 0 0 0,-1 0 1 0 0,1-1-1 0 0,0 1 0 0 0,-1-1 1 0 0,1 1-1 0 0,0-1 0 0 0,-1 0 1 0 0,1 0-1 0 0,0 0 1 0 0,0 0-1 0 0,0 0 0 0 0,0 0 1 0 0,0-1-1 0 0,0 1 0 0 0,0-1 1 0 0,-2-2-1 0 0,3 3-19 0 0,1 0-1 0 0,-1 0 1 0 0,0 0 0 0 0,1 0-1 0 0,0-1 1 0 0,-1 1 0 0 0,1 0-1 0 0,0 0 1 0 0,-1-1-1 0 0,1 1 1 0 0,0 0 0 0 0,0 0-1 0 0,0-1 1 0 0,0 1 0 0 0,0 0-1 0 0,0-1 1 0 0,1-1-1 0 0,11-25-2983 0 0,13-16 405 0 0,6 2-20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2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24 21191 0 0,'-1'-2'137'0'0,"0"0"0"0"0,1 1 0 0 0,-1-1 1 0 0,0 1-1 0 0,0 0 0 0 0,0-1 0 0 0,0 1 0 0 0,0 0 0 0 0,0-1 0 0 0,-1 1 0 0 0,1 0 0 0 0,0 0 0 0 0,-1 0 0 0 0,-1-1 0 0 0,2 1-120 0 0,-1 1 1 0 0,1 0-1 0 0,0-1 1 0 0,0 1-1 0 0,0 0 0 0 0,0 0 1 0 0,-1 0-1 0 0,1 0 1 0 0,0 0-1 0 0,0 0 1 0 0,0 0-1 0 0,-1 0 0 0 0,1 0 1 0 0,0 1-1 0 0,0-1 1 0 0,0 0-1 0 0,0 1 0 0 0,-1-1 1 0 0,1 1-1 0 0,0-1 1 0 0,-2 2-1 0 0,-16 12 471 0 0,0 0 1 0 0,1 1 0 0 0,0 1-1 0 0,1 1 1 0 0,1 0-1 0 0,1 1 1 0 0,0 1-1 0 0,2 0 1 0 0,0 1-1 0 0,1 1 1 0 0,-18 42-1 0 0,22-43-294 0 0,2 1 0 0 0,0 0-1 0 0,1 0 1 0 0,1 0-1 0 0,1 0 1 0 0,0 1-1 0 0,2-1 1 0 0,1 1 0 0 0,1 0-1 0 0,3 25 1 0 0,-3-44-173 0 0,0 1 0 0 0,0-1 0 0 0,0 1 0 0 0,0-1 0 0 0,0 0 0 0 0,1 1 0 0 0,0-1 0 0 0,-1 0 0 0 0,1 0 0 0 0,0 0 0 0 0,1 0 0 0 0,-1-1 0 0 0,0 1 0 0 0,1-1 0 0 0,0 1 0 0 0,-1-1 0 0 0,1 0 0 0 0,0 0 0 0 0,0 0 0 0 0,0 0 0 0 0,0 0 0 0 0,1-1 0 0 0,-1 0 0 0 0,0 1 0 0 0,1-1 0 0 0,-1 0 0 0 0,1-1 0 0 0,-1 1 0 0 0,1-1 0 0 0,4 1 0 0 0,0-1-372 0 0,1 0 0 0 0,-1 0 1 0 0,1-1-1 0 0,-1 0 0 0 0,9-2 0 0 0,-6 1-1980 0 0,-1-2 0 0 0,1 1 0 0 0,11-6-1 0 0,-5-1-6655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2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3 331 23207 0 0,'-1'-9'588'0'0,"0"-1"0"0"0,1 0 0 0 0,0 0 0 0 0,3-19 0 0 0,11-41 245 0 0,-7 36 251 0 0,-3 17-683 0 0,1 0 0 0 0,1 1 0 0 0,0 0 0 0 0,1 1 0 0 0,11-20 0 0 0,-15 28-318 0 0,-2 5-50 0 0,0 0 0 0 0,0 0 0 0 0,0 0-1 0 0,0 0 1 0 0,1 0 0 0 0,2-3 0 0 0,-4 5-30 0 0,1-1 0 0 0,-1 1 0 0 0,0 0-1 0 0,1 0 1 0 0,-1-1 0 0 0,1 1 0 0 0,-1 0 0 0 0,1 0 0 0 0,-1-1 0 0 0,1 1 0 0 0,-1 0-1 0 0,1 0 1 0 0,-1 0 0 0 0,1 0 0 0 0,-1 0 0 0 0,1 0 0 0 0,-1 0 0 0 0,1 0-1 0 0,-1 0 1 0 0,1 0 0 0 0,-1 0 0 0 0,0 0 0 0 0,1 0 0 0 0,-1 0 0 0 0,1 0-1 0 0,-1 1 1 0 0,1-1 0 0 0,-1 0 0 0 0,1 0 0 0 0,-1 0 0 0 0,1 1 0 0 0,8 10 61 0 0,-8-9-60 0 0,18 26 207 0 0,-15-21-139 0 0,1-1 1 0 0,0 1-1 0 0,0-1 1 0 0,0 0-1 0 0,9 9 0 0 0,-6-9-108 0 0,0 1-1 0 0,0-1 0 0 0,1-1 0 0 0,-1 1 0 0 0,17 5 0 0 0,-21-9 64 0 0,1 0-1 0 0,0-1 1 0 0,-1 0 0 0 0,1 0-1 0 0,0-1 1 0 0,0 1 0 0 0,0-1-1 0 0,0 0 1 0 0,0 0 0 0 0,0-1-1 0 0,0 0 1 0 0,-1 1 0 0 0,1-2-1 0 0,6-1 1 0 0,-4 1-23 0 0,1-1 0 0 0,-1 0 0 0 0,0-1 0 0 0,0 1-1 0 0,0-1 1 0 0,0-1 0 0 0,-1 1 0 0 0,0-1 0 0 0,0 0 0 0 0,0-1 0 0 0,0 0 0 0 0,6-9 0 0 0,-8 10-426 0 0,-1-1 1 0 0,1 1-1 0 0,-2-1 0 0 0,1 0 1 0 0,3-12-1 0 0,-2 1-2520 0 0,1-2-6717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3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17967 0 0,'0'0'1387'0'0,"9"1"-800"0"0,-2 0 96 0 0,-1 1 0 0 0,1 1 0 0 0,-1-1 0 0 0,0 1 1 0 0,0 0-1 0 0,0 1 0 0 0,0-1 0 0 0,7 7 0 0 0,-6-3-201 0 0,0 0 0 0 0,0 0 0 0 0,-1 1 1 0 0,0 0-1 0 0,7 11 0 0 0,0 6 38 0 0,0 1 0 0 0,-2 1 1 0 0,-1 0-1 0 0,8 35 0 0 0,-15-47-426 0 0,0 1-1 0 0,0 0 0 0 0,-2 0 1 0 0,0 0-1 0 0,-1 0 1 0 0,0 0-1 0 0,-5 25 1 0 0,-4 8 60 0 0,-17 53 0 0 0,17-75-104 0 0,-1-1 0 0 0,-1 0-1 0 0,-1 0 1 0 0,-1-1 0 0 0,-1-1 0 0 0,-1 0 0 0 0,-2-1 0 0 0,-20 23-1 0 0,18-25-291 0 0,-1-1 0 0 0,0-1 0 0 0,-27 18-1 0 0,26-23-942 0 0,0-1 1 0 0,-1-1-1 0 0,-39 17 0 0 0,14-13-8827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5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2760 0 0,'1'3'2614'0'0,"3"6"2264"0"0,0 1-1618 0 0,-1 1 0 0 0,3 13 0 0 0,1 24-300 0 0,-4 49-2872 0 0,-3-82 759 0 0,-7 381 2224 0 0,9-366-3341 0 0,-1-15-1432 0 0,0 1-4433 0 0,-1-5-1996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45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13 253 21135 0 0,'-6'-12'2251'0'0,"4"8"-2197"0"0,1 1 0 0 0,0 0 0 0 0,0-1 0 0 0,1 0 0 0 0,-1 1 0 0 0,1-1 0 0 0,0 1 0 0 0,0-1 0 0 0,0 0 0 0 0,0 1-1 0 0,0-1 1 0 0,1 1 0 0 0,0-1 0 0 0,-1 1 0 0 0,4-7 0 0 0,0-3 358 0 0,1 1 0 0 0,1 1 0 0 0,7-12 0 0 0,-6 10 117 0 0,1 1 0 0 0,1 1 1 0 0,0 0-1 0 0,0 0 1 0 0,21-17-1 0 0,-26 24-462 0 0,0 1-1 0 0,0 0 0 0 0,0 0 0 0 0,1 0 1 0 0,-1 0-1 0 0,1 1 0 0 0,0 0 1 0 0,0 0-1 0 0,0 0 0 0 0,0 1 0 0 0,0-1 1 0 0,0 1-1 0 0,0 0 0 0 0,1 1 1 0 0,-1-1-1 0 0,0 1 0 0 0,0 0 0 0 0,1 0 1 0 0,5 2-1 0 0,-8-1-3 0 0,1 0-1 0 0,0 0 1 0 0,-1 1 0 0 0,1-1-1 0 0,-1 1 1 0 0,0 0 0 0 0,0 0 0 0 0,1 0-1 0 0,-1 1 1 0 0,-1-1 0 0 0,1 1-1 0 0,0-1 1 0 0,0 1 0 0 0,-1 0-1 0 0,3 4 1 0 0,2 4-122 0 0,0 2 0 0 0,10 23 0 0 0,-14-26-147 0 0,1-1-1 0 0,1 1 0 0 0,0-2 0 0 0,0 1 0 0 0,11 14 0 0 0,-15-22-17 0 0,-1-1-1 0 0,1 1 0 0 0,0 0 0 0 0,0 0 0 0 0,0-1 0 0 0,0 1 1 0 0,0 0-1 0 0,0-1 0 0 0,0 1 0 0 0,0-1 0 0 0,0 1 1 0 0,0-1-1 0 0,1 0 0 0 0,-1 1 0 0 0,1-1 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50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26 378 2760 0 0,'-4'-3'208'0'0,"-3"-7"1989"0"0,3 5 833 0 0,3 4-2678 0 0,0 1 1 0 0,1-1-1 0 0,-1 0 1 0 0,1 1 0 0 0,-1-1-1 0 0,1 0 1 0 0,-1 0-1 0 0,1 1 1 0 0,-1-1 0 0 0,1 0-1 0 0,0 0 1 0 0,0 0 0 0 0,-1 0-1 0 0,1 0 1 0 0,0 0-1 0 0,0 1 1 0 0,0-1 0 0 0,0-1-1 0 0,-2-4 1191 0 0,2 5-1453 0 0,-1 1 0 0 0,1 0-1 0 0,0-1 1 0 0,0 1 0 0 0,0 0 0 0 0,0-1-1 0 0,-1 1 1 0 0,1-1 0 0 0,0 1-1 0 0,0 0 1 0 0,0-1 0 0 0,0 1-1 0 0,0-1 1 0 0,0 1 0 0 0,0 0-1 0 0,0-1 1 0 0,0 1 0 0 0,0-1-1 0 0,0 1 1 0 0,0 0 0 0 0,0-1-1 0 0,1 1 1 0 0,-1-1 0 0 0,0 1-1 0 0,2-10 1219 0 0,-2 9-1114 0 0,0 0 0 0 0,0 0 1 0 0,0-1-1 0 0,0 1 1 0 0,1 0-1 0 0,-1 0 1 0 0,0 0-1 0 0,1 0 1 0 0,-1 0-1 0 0,0 0 1 0 0,1 0-1 0 0,-1 0 0 0 0,1 0 1 0 0,1-2 1023 0 0,-2 3-1166 0 0,0 0 0 0 0,0 0 0 0 0,0 0 0 0 0,0 0 0 0 0,0 0-1 0 0,0 0 1 0 0,0 0 0 0 0,0-1 0 0 0,0 1 0 0 0,0 0 0 0 0,0 0 0 0 0,0 0-1 0 0,0 0 1 0 0,0 0 0 0 0,0 0 0 0 0,0 0 0 0 0,0 0 0 0 0,0 0 0 0 0,0-1-1 0 0,1 1 1 0 0,-1 0 0 0 0,0 0 0 0 0,0 0 0 0 0,0 0 0 0 0,0 0 0 0 0,0 0-1 0 0,0 0 1 0 0,0 0 0 0 0,0 0 0 0 0,0 0 0 0 0,0 0 0 0 0,1 0 0 0 0,-1 0 0 0 0,0 0-1 0 0,0 0 1 0 0,0 0 0 0 0,0 0 0 0 0,0 0 0 0 0,0 0 0 0 0,0 0 0 0 0,0 0-1 0 0,1 0 1 0 0,-1 0 0 0 0,0 0 0 0 0,0 0 0 0 0,0 0 0 0 0,0 0 0 0 0,0 0-1 0 0,0 0 1 0 0,0 0 0 0 0,0 0 0 0 0,1 0 0 0 0,-1 0 0 0 0,0 0 0 0 0,0 0-1 0 0,0 0 1 0 0,0 0 0 0 0,4 13 154 0 0,0-1 0 0 0,0 1 1 0 0,-1 0-1 0 0,-1-1 0 0 0,-1 1 0 0 0,1 16 0 0 0,-6 83 13 0 0,1-28 96 0 0,3-72-147 0 0,1 1 0 0 0,1 0-1 0 0,6 23 1 0 0,-8-35-52 0 0,3-1-69 0 0,-1 0 0 0 0,0-1 0 0 0,1 1 0 0 0,-1-1 0 0 0,1 0 0 0 0,-1 0 0 0 0,0 0-1 0 0,0 0 1 0 0,1 0 0 0 0,-1 0 0 0 0,0 0 0 0 0,0-1 0 0 0,0 1 0 0 0,3-4 0 0 0,3-2 68 0 0,-1-1 1 0 0,7-10-1 0 0,-5 7 7 0 0,186-252 699 0 0,-23 27-1447 0 0,-158 221 9 0 0,0 1 1 0 0,29-24-1 0 0,-10 10-1428 0 0,-13 10 97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51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3224 0 0,'0'-9'22079'0'0,"0"11"-21472"0"0,5 90 1299 0 0,-1-23-1610 0 0,-4-45-118 0 0,5 59 548 0 0,-4-74-606 0 0,1 0 0 0 0,0 1 0 0 0,0-1 0 0 0,1 0 0 0 0,0 0 0 0 0,6 12 0 0 0,-9-20-101 0 0,1 1-1 0 0,0-1 0 0 0,0 1 0 0 0,-1-1 0 0 0,1 0 1 0 0,0 0-1 0 0,0 1 0 0 0,0-1 0 0 0,0 0 0 0 0,1 0 1 0 0,-1 0-1 0 0,0 0 0 0 0,0 0 0 0 0,1 0 0 0 0,-1 0 1 0 0,0-1-1 0 0,1 1 0 0 0,-1 0 0 0 0,1-1 0 0 0,-1 1 1 0 0,1-1-1 0 0,-1 1 0 0 0,1-1 0 0 0,-1 0 0 0 0,1 0 1 0 0,0 1-1 0 0,-1-1 0 0 0,1-1 0 0 0,-1 1 0 0 0,1 0 1 0 0,-1 0-1 0 0,1 0 0 0 0,-1-1 0 0 0,1 1 0 0 0,0-1 1 0 0,-1 1-1 0 0,0-1 0 0 0,1 0 0 0 0,2-1 0 0 0,5-3 65 0 0,1-1-1 0 0,-1-1 1 0 0,0 1-1 0 0,0-2 0 0 0,8-7 1 0 0,37-45 210 0 0,-49 54-266 0 0,186-240 339 0 0,-113 141-364 0 0,8 1-473 0 0,-21 42-3604 0 0,-36 39-5843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1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119 210 5064 0 0,'2'-17'802'0'0,"4"-18"6915"0"0,-3-18-1306 0 0,-3 52-6302 0 0,0 1 1 0 0,0-1-1 0 0,0 0 0 0 0,0 1 1 0 0,0-1-1 0 0,0 1 0 0 0,0-1 1 0 0,0 0-1 0 0,0 1 0 0 0,-1-1 1 0 0,1 0-1 0 0,0 1 0 0 0,-1-1 1 0 0,1 1-1 0 0,0-1 0 0 0,-1 1 1 0 0,1-1-1 0 0,0 1 0 0 0,-1-1 1 0 0,1 1-1 0 0,-1-1 0 0 0,1 1 1 0 0,-1-1-1 0 0,1 1 0 0 0,-1 0 1 0 0,0-1-1 0 0,1 1 0 0 0,-1 0 1 0 0,1-1-1 0 0,-1 1 0 0 0,0 0 1 0 0,1 0-1 0 0,-1 0 0 0 0,0 0 1 0 0,1 0-1 0 0,-2-1 0 0 0,0 1-14 0 0,1 1 0 0 0,0-1-1 0 0,-1 0 1 0 0,1 0-1 0 0,-1 0 1 0 0,1 1-1 0 0,-1-1 1 0 0,1 1 0 0 0,0-1-1 0 0,-1 1 1 0 0,1 0-1 0 0,0-1 1 0 0,0 1-1 0 0,0 0 1 0 0,-1 0 0 0 0,-1 2-1 0 0,-7 8-22 0 0,1 0 1 0 0,0 2-1 0 0,1-1 0 0 0,0 1 0 0 0,1 0 0 0 0,1 0 1 0 0,0 1-1 0 0,0 0 0 0 0,1 0 0 0 0,1 0 0 0 0,1 1 1 0 0,0-1-1 0 0,1 1 0 0 0,0 0 0 0 0,1 0 0 0 0,1 0 1 0 0,0 0-1 0 0,1 0 0 0 0,4 18 0 0 0,-4-28-43 0 0,0 0 0 0 0,0 0 0 0 0,1 0 0 0 0,0 0 0 0 0,0 0 0 0 0,0 0 0 0 0,1 0 0 0 0,0-1 0 0 0,-1 1 0 0 0,2-1 1 0 0,2 4-1 0 0,-3-5-3 0 0,-1-1 0 0 0,1 0 0 0 0,0 1 0 0 0,-1-1 1 0 0,1 0-1 0 0,0 0 0 0 0,0-1 0 0 0,0 1 0 0 0,1-1 1 0 0,-1 1-1 0 0,0-1 0 0 0,1 0 0 0 0,-1 0 0 0 0,0-1 1 0 0,1 1-1 0 0,-1-1 0 0 0,5 1 0 0 0,0-2 45 0 0,1 0 0 0 0,-1 0 0 0 0,0-1 0 0 0,0 0-1 0 0,0 0 1 0 0,0-1 0 0 0,0 0 0 0 0,0 0 0 0 0,-1-1 0 0 0,0 0-1 0 0,10-7 1 0 0,-2 1 96 0 0,-1-2-1 0 0,0 0 1 0 0,-1 0-1 0 0,15-18 1 0 0,-19 19-47 0 0,0-1 0 0 0,-1 1-1 0 0,0-1 1 0 0,-1-1 0 0 0,-1 0 0 0 0,10-23 0 0 0,-14 30-83 0 0,-1 0 0 0 0,1 0 1 0 0,-1 0-1 0 0,0-1 0 0 0,0 1 0 0 0,0 0 0 0 0,-1-1 1 0 0,0 1-1 0 0,-1-1 0 0 0,1 1 0 0 0,-1 0 1 0 0,-1 0-1 0 0,1-1 0 0 0,-1 1 0 0 0,0 0 1 0 0,0 0-1 0 0,-4-8 0 0 0,0 5-7 0 0,-1-1-1 0 0,0 1 0 0 0,0 0 1 0 0,0 1-1 0 0,-1 0 1 0 0,0 0-1 0 0,-1 1 1 0 0,0 0-1 0 0,0 0 1 0 0,-13-7-1 0 0,8 7-241 0 0,0 0 1 0 0,0 1-1 0 0,0 1 0 0 0,-1 0 0 0 0,0 1 0 0 0,0 0 0 0 0,-16-1 0 0 0,-12 4-3706 0 0,23 1-5529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2:50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17503 0 0,'0'0'5706'0'0,"2"0"-5133"0"0,411 20 3233 0 0,10-8-3511 0 0,-351-12 118 0 0,218-10 983 0 0,-1 1-426 0 0,-203 7-448 0 0,76 3-35 0 0,-85 0-250 0 0,-49-1-106 0 0,-34-22-395 0 0,-8-8-5162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9:55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1456 17071 0 0,'-13'-1'847'0'0,"8"1"-653"0"0,-1-1 1 0 0,0 1-1 0 0,1-1 1 0 0,-6-1-1 0 0,10 2-119 0 0,0 0-1 0 0,1-1 1 0 0,-1 1 0 0 0,0 0-1 0 0,1 0 1 0 0,-1 0 0 0 0,1-1-1 0 0,-1 1 1 0 0,0 0-1 0 0,1-1 1 0 0,-1 1 0 0 0,1-1-1 0 0,-1 1 1 0 0,1-1 0 0 0,-1 1-1 0 0,1-1 1 0 0,-1 1 0 0 0,1-1-1 0 0,0 1 1 0 0,-1-1-1 0 0,1 1 1 0 0,0-1 0 0 0,-1 0-1 0 0,1 1 1 0 0,0-1 0 0 0,0 0-1 0 0,-1 1 1 0 0,1-1-1 0 0,0 0 1 0 0,0 1 0 0 0,0-1-1 0 0,0 0 1 0 0,0 1 0 0 0,0-1-1 0 0,0 0 1 0 0,0 1-1 0 0,0-1 1 0 0,1 0 0 0 0,-1 0-1 0 0,6-24 1032 0 0,-4 15-751 0 0,1 0-1 0 0,6-16 1 0 0,229-402 4460 0 0,-205 373-4431 0 0,256-353 988 0 0,-170 252-1101 0 0,18-18-1909 0 0,-44 60 116 0 0,-75 91 98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2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1 606 2760 0 0,'13'-11'108'0'0,"2"0"1"0"0,-1 1-1 0 0,2 0 1 0 0,-1 1-1 0 0,33-13 0 0 0,9-6 58 0 0,26-16-126 0 0,135-51 0 0 0,201-26 3513 0 0,-140 46-3266 0 0,-256 68-250 0 0,-11 3 6 0 0,0 0 1 0 0,-1 0 0 0 0,0-1 0 0 0,18-10 0 0 0,-29 15-44 0 0,1-1 0 0 0,0 1 0 0 0,-1 0 0 0 0,1-1 0 0 0,-1 1 0 0 0,1 0 0 0 0,-1-1-1 0 0,1 1 1 0 0,-1-1 0 0 0,0 1 0 0 0,1-1 0 0 0,-1 1 0 0 0,1-1 0 0 0,-1 0 0 0 0,0 1 0 0 0,0-1 0 0 0,1 1 0 0 0,-1-1 0 0 0,0 0 0 0 0,0 1 0 0 0,0-1 0 0 0,1-1 0 0 0,-2 2 0 0 0,1-1 0 0 0,0 1 0 0 0,0-1 0 0 0,-1 0 0 0 0,1 1 1 0 0,0-1-1 0 0,-1 1 0 0 0,1-1 0 0 0,0 1 0 0 0,-1-1 0 0 0,1 1 0 0 0,-1 0 0 0 0,1-1 0 0 0,-1 1 1 0 0,1-1-1 0 0,-1 1 0 0 0,1 0 0 0 0,-2-1 0 0 0,-3-1-3 0 0,1 0 0 0 0,-1 1 1 0 0,0-1-1 0 0,-5 0 0 0 0,9 2 1 0 0,-55-11 119 0 0,1-3 0 0 0,-87-33 0 0 0,138 45-68 0 0,0 0 52 0 0,-1 0 0 0 0,1 0 0 0 0,-1 0-1 0 0,1 0 1 0 0,0-1 0 0 0,-1 0 0 0 0,-6-6 0 0 0,11 9 77 0 0,7 0 44 0 0,8 3-155 0 0,0 0 0 0 0,27 10 0 0 0,-26-8-50 0 0,0 0 0 0 0,17 3 0 0 0,-7-4 189 0 0,38 12 0 0 0,-63-15-199 0 0,1-1 0 0 0,-1 0 0 0 0,0 1 0 0 0,1-1 1 0 0,-1 1-1 0 0,0 0 0 0 0,0-1 0 0 0,1 1 0 0 0,-1 0 0 0 0,0 0 1 0 0,0-1-1 0 0,0 1 0 0 0,0 0 0 0 0,0 0 0 0 0,0 0 1 0 0,0 1-1 0 0,-1-1 0 0 0,1 0 0 0 0,1 2 0 0 0,-2-2 0 0 0,1 1 0 0 0,-1-1 0 0 0,0 0 1 0 0,0 1-1 0 0,0-1 0 0 0,0 0 0 0 0,0 1 0 0 0,0-1 0 0 0,-1 0 0 0 0,1 1 0 0 0,0-1 0 0 0,-1 0 0 0 0,1 1 0 0 0,-1-1 0 0 0,1 0 0 0 0,-2 2 0 0 0,-4 5 39 0 0,0 0-1 0 0,0 0 0 0 0,0-1 1 0 0,-13 11-1 0 0,9-9 23 0 0,-5 6 18 0 0,0 1 0 0 0,-22 30 0 0 0,34-41-129 0 0,-1 0 1 0 0,1 0 0 0 0,0 1-1 0 0,0-1 1 0 0,0 1-1 0 0,1 0 1 0 0,-1 0 0 0 0,1 0-1 0 0,1 0 1 0 0,0 0-1 0 0,-1 0 1 0 0,2 1 0 0 0,-1 6-1 0 0,1 2-3603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3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37 197 4144 0 0,'-14'-14'-185'0'0,"5"-2"3835"0"0,7 9-1049 0 0,0-1 0 0 0,1 1 0 0 0,-1-9 0 0 0,-2-12-177 0 0,3 19-1588 0 0,0 0 1 0 0,1 0 0 0 0,0 0-1 0 0,0 0 1 0 0,2-11 0 0 0,-1 15-280 0 0,0 0 0 0 0,0 0 1 0 0,1 0-1 0 0,4-9 0 0 0,-6 13-154 0 0,2 2-10 0 0,4 1-279 0 0,1 0-1 0 0,-1 1 1 0 0,1 0 0 0 0,-1 1-1 0 0,0-1 1 0 0,0 1-1 0 0,0 0 1 0 0,-1 1-1 0 0,9 8 1 0 0,68 90 543 0 0,-23-27-290 0 0,50 68 189 0 0,-40-53-451 0 0,33 47 119 0 0,-73-98-205 0 0,-23-32-61 0 0,0 0 0 0 0,0 1 0 0 0,4 10 0 0 0,-9-17-147 0 0,-16-8-10392 0 0,4 3 1456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4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27 864 24623 0 0,'-2'-1'90'0'0,"0"0"0"0"0,1 0-1 0 0,-1 0 1 0 0,0 0-1 0 0,1-1 1 0 0,-1 1 0 0 0,1-1-1 0 0,-1 1 1 0 0,1-1 0 0 0,0 1-1 0 0,-1-1 1 0 0,1 0-1 0 0,0 0 1 0 0,0 1 0 0 0,0-1-1 0 0,1 0 1 0 0,-1 0 0 0 0,0 0-1 0 0,1 0 1 0 0,-1 0 0 0 0,1 0-1 0 0,0 0 1 0 0,-1 0-1 0 0,1 0 1 0 0,0 0 0 0 0,0-1-1 0 0,1 1 1 0 0,-1 0 0 0 0,0 0-1 0 0,1-2 1 0 0,8-29 799 0 0,0 0 0 0 0,18-38-1 0 0,68-124 64 0 0,-71 153-722 0 0,2 2 1 0 0,46-56-1 0 0,53-44-2898 0 0,11 10-4462 0 0,-102 102-2303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2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15 151 8288 0 0,'-1'-4'171'0'0,"-12"-16"9523"0"0,13 20-9577 0 0,8-9 3162 0 0,-7 8-3617 0 0,11-10 907 0 0,0 1 0 0 0,0 1-1 0 0,1-1 1 0 0,0 2 0 0 0,24-11-1 0 0,-15 6-222 0 0,-8 6-348 0 0,1 1 0 0 0,-1 0 0 0 0,1 0 0 0 0,31-6 0 0 0,-43 12-126 0 0,1 0-113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0 2760 0 0,'0'0'125'0'0,"-1"1"-3"0"0,-20 4 17397 0 0,17 3-16414 0 0,-1 19-205 0 0,-3 39 0 0 0,6-37-528 0 0,1-8 10 0 0,-2 13 1107 0 0,19-32-1228 0 0,-10-1-205 0 0,0-1 0 0 0,-1 1-1 0 0,1-1 1 0 0,0-1-1 0 0,-1 1 1 0 0,7-2 0 0 0,16-1 194 0 0,-21 3-200 0 0,-1 0 1 0 0,1 0-1 0 0,-1 1 0 0 0,1 0 1 0 0,-1 0-1 0 0,1 1 0 0 0,9 3 1 0 0,-13-3-22 0 0,1 0 1 0 0,-1-1-1 0 0,0 1 1 0 0,-1 1-1 0 0,1-1 1 0 0,0 0-1 0 0,0 0 1 0 0,-1 1-1 0 0,0 0 1 0 0,1-1-1 0 0,-1 1 1 0 0,0 0-1 0 0,0 0 1 0 0,-1 0-1 0 0,4 6 1 0 0,-3-2 47 0 0,0 1-1 0 0,0-1 1 0 0,0 1 0 0 0,-1-1 0 0 0,0 1 0 0 0,-1-1-1 0 0,1 1 1 0 0,-1 0 0 0 0,-1-1 0 0 0,0 1 0 0 0,-2 8-1 0 0,-2 7 190 0 0,0-1-1 0 0,-15 32 0 0 0,13-36-131 0 0,-1 0 1 0 0,-14 21-1 0 0,17-32-104 0 0,1 0 1 0 0,-1 0 0 0 0,0-1-1 0 0,-1 0 1 0 0,1 0 0 0 0,-1-1-1 0 0,0 0 1 0 0,-10 7 0 0 0,10-9-27 0 0,1-1 0 0 0,0 1 1 0 0,-1-1-1 0 0,0 0 0 0 0,1-1 0 0 0,-1 1 1 0 0,0-1-1 0 0,0-1 0 0 0,1 1 1 0 0,-10-1-1 0 0,-2-1-210 0 0,0 0 0 0 0,-22-5 0 0 0,19 5-1117 0 0,13 1-1691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5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 2760 0 0,'-6'-9'16569'0'0,"7"15"-16263"0"0,1 0 0 0 0,-2 0 1 0 0,1 0-1 0 0,-1 0 0 0 0,1 1 0 0 0,-2-1 1 0 0,1 0-1 0 0,-3 10 0 0 0,1 9 408 0 0,-1 16 44 0 0,-18 80 0 0 0,13-85-701 0 0,2 1 0 0 0,1 0 0 0 0,1 45 0 0 0,3-79-206 0 0,2 1 0 0 0,-1 0 0 0 0,0-1 0 0 0,1 1 0 0 0,-1 0-1 0 0,3 3 1 0 0,-3-6 40 0 0,0 0 1 0 0,1 0-1 0 0,-1 0 0 0 0,0-1 0 0 0,1 1 0 0 0,-1 0 0 0 0,1-1 0 0 0,-1 1 0 0 0,1 0 1 0 0,-1-1-1 0 0,1 1 0 0 0,-1-1 0 0 0,1 1 0 0 0,0-1 0 0 0,-1 1 0 0 0,1-1 0 0 0,0 1 1 0 0,0-1-1 0 0,-1 1 0 0 0,1-1 0 0 0,0 0 0 0 0,0 0 0 0 0,0 1 0 0 0,-1-1 0 0 0,1 0 1 0 0,0 0-1 0 0,0 0 0 0 0,0 0 0 0 0,0 0 0 0 0,-1 0 0 0 0,3 0 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5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55 6448 0 0,'0'0'498'0'0,"0"-6"1406"0"0,-5-8 1980 0 0,4 11-3122 0 0,0 1 1 0 0,0-1-1 0 0,0 0 0 0 0,0 0 1 0 0,-1 1-1 0 0,-2-5 1 0 0,3 6-622 0 0,0 0 0 0 0,0 0-1 0 0,0 0 1 0 0,0 0 0 0 0,-1 0 0 0 0,1 0 0 0 0,0 1-1 0 0,0-1 1 0 0,-1 0 0 0 0,1 1 0 0 0,0-1 0 0 0,-1 1 0 0 0,1 0-1 0 0,0-1 1 0 0,-1 1 0 0 0,1 0 0 0 0,-1 0 0 0 0,1 0 0 0 0,-2 0-1 0 0,-7 1 101 0 0,1 0 0 0 0,-1 1 0 0 0,1 0-1 0 0,-1 1 1 0 0,1 0 0 0 0,0 0 0 0 0,0 1-1 0 0,0 0 1 0 0,0 0 0 0 0,1 1 0 0 0,0 1-1 0 0,0-1 1 0 0,-14 14 0 0 0,12-9-162 0 0,1 2 0 0 0,0-1 0 0 0,0 1 0 0 0,2 0-1 0 0,-1 1 1 0 0,2 0 0 0 0,0 0 0 0 0,0 1 0 0 0,1 0 0 0 0,-4 19 0 0 0,8-30-66 0 0,1-1 0 0 0,0 1 0 0 0,-1-1 0 0 0,1 0 0 0 0,1 1 0 0 0,-1-1 0 0 0,0 1 0 0 0,1-1 0 0 0,-1 0 0 0 0,1 1 0 0 0,-1-1 0 0 0,1 0 0 0 0,0 0 0 0 0,0 1 0 0 0,0-1 0 0 0,0 0 0 0 0,1 0 0 0 0,-1 0 0 0 0,1 0 0 0 0,-1 0 0 0 0,1-1 0 0 0,-1 1 0 0 0,1 0 0 0 0,0-1 0 0 0,0 1 0 0 0,0-1 0 0 0,0 1 0 0 0,0-1 0 0 0,0 0 0 0 0,0 0 0 0 0,1 0 0 0 0,-1 0 0 0 0,0-1 0 0 0,1 1 0 0 0,-1 0 0 0 0,0-1 0 0 0,1 0 0 0 0,-1 0 0 0 0,0 1 0 0 0,1-1 0 0 0,-1-1 0 0 0,1 1 0 0 0,-1 0 0 0 0,3-1 0 0 0,3-1 35 0 0,0-1 0 0 0,0 0 0 0 0,-1 0 0 0 0,1-1 0 0 0,-1 0 0 0 0,0 0 0 0 0,0-1 0 0 0,-1 0 0 0 0,1 0-1 0 0,-1 0 1 0 0,11-13 0 0 0,-1-2 161 0 0,-1 0 0 0 0,18-35 0 0 0,-22 37-56 0 0,5-14 603 0 0,-15 30-284 0 0,-1 4-360 0 0,2 7-65 0 0,-2-1 0 0 0,1 1 0 0 0,-1 0 0 0 0,0-1 1 0 0,-1 1-1 0 0,0-1 0 0 0,0 1 0 0 0,-4 12 0 0 0,1 0 18 0 0,-5 17 53 0 0,-17 49 1 0 0,-2 5 24 0 0,24-75-132 0 0,1 0 0 0 0,0 1 0 0 0,0 26 0 0 0,3-14-1262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7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92 150 10136 0 0,'0'0'769'0'0,"-1"1"-530"0"0,-6 3-191 0 0,0-2 29 0 0,5-2 316 0 0,-8-5 1650 0 0,9 3-1894 0 0,0 0-1 0 0,0 0 1 0 0,0 0 0 0 0,0-1-1 0 0,1 1 1 0 0,-1 0 0 0 0,1-1 0 0 0,-1 1-1 0 0,1-1 1 0 0,0 1 0 0 0,0 0-1 0 0,0-1 1 0 0,0 1 0 0 0,1-1 0 0 0,-1 1-1 0 0,1 0 1 0 0,-1-1 0 0 0,1 1-1 0 0,0 0 1 0 0,0 0 0 0 0,0-1 0 0 0,2-2-1 0 0,-1 0 69 0 0,1 0 0 0 0,0 1-1 0 0,0-1 1 0 0,1 0 0 0 0,-1 1-1 0 0,1 0 1 0 0,0 0 0 0 0,7-6-1 0 0,1 2 135 0 0,0 0-1 0 0,1 1 1 0 0,17-8-1 0 0,-25 13-259 0 0,1 0 0 0 0,-1 0 0 0 0,0 1 0 0 0,1 0-1 0 0,0 0 1 0 0,-1 0 0 0 0,1 0 0 0 0,-1 1 0 0 0,1 0 0 0 0,0 0 0 0 0,9 2-1 0 0,-13-1-71 0 0,1-1 0 0 0,-1 1-1 0 0,1 0 1 0 0,-1 1-1 0 0,0-1 1 0 0,0 0-1 0 0,0 0 1 0 0,1 1 0 0 0,-2 0-1 0 0,1-1 1 0 0,0 1-1 0 0,0 0 1 0 0,0 0-1 0 0,-1 0 1 0 0,1 0 0 0 0,-1 0-1 0 0,1 0 1 0 0,-1 0-1 0 0,0 1 1 0 0,0-1 0 0 0,0 0-1 0 0,0 1 1 0 0,-1-1-1 0 0,2 4 1 0 0,-1 1 30 0 0,0 1 0 0 0,0-1 0 0 0,0 1 0 0 0,-1 0 0 0 0,0-1 0 0 0,-3 16 0 0 0,-3 10 73 0 0,-3 0 0 0 0,0-1 0 0 0,-2 0 0 0 0,-2 0 0 0 0,-1-1 0 0 0,-31 50 0 0 0,38-70-88 0 0,-1 0 0 0 0,0-1 0 0 0,0 0 1 0 0,-17 15-1 0 0,19-21-21 0 0,1 1-1 0 0,-1-1 1 0 0,0 0 0 0 0,0 0 0 0 0,0-1-1 0 0,-1 1 1 0 0,1-1 0 0 0,-1-1 0 0 0,-13 4-1 0 0,17-5 10 0 0,1-1 0 0 0,-1 0-1 0 0,1 0 1 0 0,-1 1 0 0 0,1-2 0 0 0,-1 1-1 0 0,1 0 1 0 0,0-1 0 0 0,-1 1 0 0 0,1-1-1 0 0,-1 1 1 0 0,1-1 0 0 0,0 0 0 0 0,-4-2-1 0 0,5 3-7 0 0,0-1-1 0 0,0 0 1 0 0,1 0 0 0 0,-1 1-1 0 0,0-1 1 0 0,0 0-1 0 0,0 0 1 0 0,1 0-1 0 0,-1 0 1 0 0,0 0-1 0 0,1 0 1 0 0,-1 0 0 0 0,1 0-1 0 0,-1 0 1 0 0,1-1-1 0 0,-1 1 1 0 0,1 0-1 0 0,0 0 1 0 0,0 0 0 0 0,-1 0-1 0 0,1-1 1 0 0,0 1-1 0 0,0 0 1 0 0,0 0-1 0 0,1 0 1 0 0,-1-1-1 0 0,0 1 1 0 0,0 0 0 0 0,0 0-1 0 0,1 0 1 0 0,0-2-1 0 0,2-6 144 0 0,1 1 1 0 0,0-1-1 0 0,1 1 0 0 0,-1 0 0 0 0,2 0 0 0 0,-1 1 0 0 0,1-1 0 0 0,0 1 0 0 0,1 1 1 0 0,10-10-1 0 0,2 1 29 0 0,0 2-1 0 0,1 0 1 0 0,23-11 0 0 0,-34 19-156 0 0,1 1 0 0 0,-1 0 0 0 0,1 1 0 0 0,-1 0 0 0 0,21-4 0 0 0,-25 6 9 0 0,0 1-1 0 0,1 0 1 0 0,-1 0-1 0 0,0 0 1 0 0,1 0-1 0 0,-1 1 1 0 0,0 0-1 0 0,1 0 0 0 0,-1 1 1 0 0,0-1-1 0 0,0 1 1 0 0,9 5-1 0 0,26 18-341 0 0,-24-15-1669 0 0,30 16 1 0 0,-31-20 385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8.1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61 5064 0 0,'-6'-2'528'0'0,"1"1"346"0"0,1 1 0 0 0,0-1 0 0 0,-1 1 1 0 0,1 0-1 0 0,0 1 0 0 0,-1-1 0 0 0,1 1 0 0 0,-8 2 1 0 0,4-1 38 0 0,1 1 0 0 0,0 0 0 0 0,0 1 1 0 0,-10 5-1 0 0,4 0-251 0 0,0 1 0 0 0,0 1 0 0 0,1 0-1 0 0,-12 14 1 0 0,17-17-479 0 0,1-1-1 0 0,0 1 0 0 0,0 0 0 0 0,1 1 1 0 0,0-1-1 0 0,-6 16 0 0 0,10-22-153 0 0,0 0 0 0 0,1 0 0 0 0,-1 0 0 0 0,1 0 0 0 0,-1 0 0 0 0,1 0-1 0 0,0 1 1 0 0,-1-1 0 0 0,1 0 0 0 0,0 0 0 0 0,0 0 0 0 0,1 0 0 0 0,-1 1-1 0 0,0-1 1 0 0,1 0 0 0 0,-1 0 0 0 0,1 0 0 0 0,0 0 0 0 0,0 0 0 0 0,0 0-1 0 0,0 0 1 0 0,0 0 0 0 0,0 0 0 0 0,0-1 0 0 0,1 1 0 0 0,-1 0 0 0 0,1-1 0 0 0,-1 1-1 0 0,1-1 1 0 0,0 1 0 0 0,-1-1 0 0 0,1 0 0 0 0,0 0 0 0 0,0 0 0 0 0,0 0-1 0 0,2 1 1 0 0,12 4-16 0 0,0-1-1 0 0,0 0 1 0 0,0-2 0 0 0,24 3-1 0 0,-27-4 12 0 0,0 0-1 0 0,0 0 1 0 0,0 1 0 0 0,0 0-1 0 0,-1 1 1 0 0,1 1 0 0 0,18 10-1 0 0,-27-13 14 0 0,-1 0 0 0 0,0 1-1 0 0,0-1 1 0 0,0 1 0 0 0,0 0 0 0 0,0 0-1 0 0,0 0 1 0 0,-1 0 0 0 0,1 1 0 0 0,-1-1-1 0 0,0 1 1 0 0,0 0 0 0 0,0-1-1 0 0,1 7 1 0 0,-1-4 1 0 0,-1 0-1 0 0,0 0 0 0 0,0 0 1 0 0,-1 0-1 0 0,1 0 0 0 0,-1 0 1 0 0,-1 1-1 0 0,-1 10 0 0 0,-1-2 36 0 0,-1 0 0 0 0,-1 1-1 0 0,0-2 1 0 0,-2 1 0 0 0,1-1 0 0 0,-15 23-1 0 0,15-28-42 0 0,0 0 0 0 0,-1 0 0 0 0,0-1 1 0 0,0 0-1 0 0,-1 0 0 0 0,1-1 0 0 0,-16 11 0 0 0,20-16-8 0 0,-1 0 1 0 0,1 0 0 0 0,0 0 0 0 0,-1 0-1 0 0,0-1 1 0 0,1 1 0 0 0,-1-1-1 0 0,0 0 1 0 0,0 0 0 0 0,0 0-1 0 0,0-1 1 0 0,0 0 0 0 0,0 1 0 0 0,0-1-1 0 0,0 0 1 0 0,1-1 0 0 0,-1 1-1 0 0,0-1 1 0 0,0 0 0 0 0,0 0-1 0 0,0 0 1 0 0,0 0 0 0 0,1-1 0 0 0,-5-2-1 0 0,4 2 9 0 0,1-1 1 0 0,-1 1-1 0 0,1-1 0 0 0,0 0 0 0 0,0 0 0 0 0,0-1 1 0 0,1 1-1 0 0,-1 0 0 0 0,1-1 0 0 0,0 0 0 0 0,-1 0 0 0 0,2 1 1 0 0,-1-1-1 0 0,0 0 0 0 0,1-1 0 0 0,0 1 0 0 0,0 0 1 0 0,0 0-1 0 0,0 0 0 0 0,1-8 0 0 0,-1-5 86 0 0,1-1-1 0 0,1 0 1 0 0,5-27 0 0 0,-3 28-77 0 0,1 1 1 0 0,0 0 0 0 0,10-22 0 0 0,26-46 32 0 0,-31 66-68 0 0,19-33-57 0 0,64-87 0 0 0,-78 119-88 0 0,-6 8-198 0 0,1 1 1 0 0,0 0-1 0 0,1 1 0 0 0,11-9 1 0 0,22-14-3631 0 0,-31 24 2377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07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38 9184 0 0,'-21'-15'5168'0'0,"21"14"-5010"0"0,0 1 0 0 0,0-2 1423 0 0,0 2-1422 0 0,5-7 1817 0 0,9-1-657 0 0,-6 6-893 0 0,-1 1 0 0 0,0 0-1 0 0,1 1 1 0 0,-1 0 0 0 0,0 0-1 0 0,0 1 1 0 0,1-1-1 0 0,9 4 1 0 0,15 0 346 0 0,54 7 335 0 0,13 0-385 0 0,173 14 695 0 0,9-13-401 0 0,-138-11-808 0 0,-91 1-63 0 0,160 3 434 0 0,-164-10-1041 0 0,-45-8-6381 0 0,-3 12 6046 0 0,0-12-1146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0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0 16384 0 0,'0'0'1483'0'0,"-1"0"-1220"0"0,1 0-217 0 0,-1 0 1 0 0,0 0-1 0 0,0 0 0 0 0,1 0 1 0 0,-1 1-1 0 0,0-1 0 0 0,1 0 0 0 0,-1 0 1 0 0,0 1-1 0 0,1-1 0 0 0,-1 0 1 0 0,0 1-1 0 0,1-1 0 0 0,-1 1 1 0 0,1-1-1 0 0,-1 1 0 0 0,1-1 0 0 0,-1 1 1 0 0,1-1-1 0 0,-1 1 0 0 0,1-1 1 0 0,-1 1-1 0 0,1 0 0 0 0,0-1 1 0 0,-1 2-1 0 0,0 0 190 0 0,-2 2 37 0 0,1 1-1 0 0,-1-1 1 0 0,1 1-1 0 0,0 0 1 0 0,1 0-1 0 0,-1 0 1 0 0,1 0-1 0 0,0 0 1 0 0,0 8-1 0 0,-3 9 280 0 0,-64 292 1335 0 0,57-263-1559 0 0,3-16-404 0 0,1-1 0 0 0,-3 71 0 0 0,11-94-927 0 0,0-11 929 0 0,-1 0 0 0 0,0 0 0 0 0,0 0 0 0 0,1 0 0 0 0,-1 1 0 0 0,0-1 0 0 0,1 0 0 0 0,-1 0 0 0 0,0 0 0 0 0,0 0 0 0 0,1 0 0 0 0,-1 0 0 0 0,0 0 0 0 0,1 0 0 0 0,-1 0 0 0 0,0 0 0 0 0,1 0 0 0 0,-1 0 0 0 0,0 0 0 0 0,1 0 1 0 0,-1 0-1 0 0,0 0 0 0 0,0 0 0 0 0,1 0 0 0 0,-1 0 0 0 0,0-1 0 0 0,1 1 0 0 0,-1 0 0 0 0,0 0 0 0 0,1-1 0 0 0,10-5-1769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18:10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96 4144 0 0,'6'-15'408'0'0,"-6"14"-246"0"0,0-1 1 0 0,0 1 0 0 0,0 0-1 0 0,-1-1 1 0 0,1 1 0 0 0,0 0-1 0 0,-1-1 1 0 0,1 1 0 0 0,-1 0-1 0 0,1 0 1 0 0,-2-2-1 0 0,1 1 412 0 0,0 1 0 0 0,0 0-1 0 0,-1-1 1 0 0,1 1-1 0 0,-1 0 1 0 0,1 0-1 0 0,0-1 1 0 0,-1 1-1 0 0,0 0 1 0 0,1 1-1 0 0,-1-1 1 0 0,-2-1 0 0 0,1 1 367 0 0,0 0 1 0 0,0 0 0 0 0,0 1 0 0 0,0-1-1 0 0,0 1 1 0 0,0 0 0 0 0,-4 0-1 0 0,-10 3 1149 0 0,9 0-1899 0 0,0 0-1 0 0,-1 1 1 0 0,1 0-1 0 0,1 1 1 0 0,-1-1-1 0 0,1 2 1 0 0,0-1-1 0 0,0 1 1 0 0,0 0-1 0 0,1 0 1 0 0,0 1-1 0 0,0-1 1 0 0,1 2-1 0 0,0-1 1 0 0,-6 10-1 0 0,11-16-182 0 0,-1 1 0 0 0,1-1 0 0 0,-1 1-1 0 0,1 0 1 0 0,-1-1 0 0 0,1 1 0 0 0,0 0 0 0 0,0-1 0 0 0,0 1-1 0 0,0 0 1 0 0,0-1 0 0 0,0 1 0 0 0,1 0 0 0 0,-1-1-1 0 0,0 1 1 0 0,1-1 0 0 0,-1 1 0 0 0,1 0 0 0 0,0-1 0 0 0,0 1-1 0 0,-1-1 1 0 0,1 0 0 0 0,0 1 0 0 0,0-1 0 0 0,0 1 0 0 0,0-1-1 0 0,1 0 1 0 0,-1 0 0 0 0,0 0 0 0 0,0 0 0 0 0,3 2-1 0 0,5 3 54 0 0,0-1-1 0 0,1 1 0 0 0,19 6 0 0 0,-15-5-39 0 0,18 6-3 0 0,-23-10-6 0 0,-1 0 0 0 0,0 1 0 0 0,0 0 0 0 0,-1 0 0 0 0,1 1 0 0 0,-1-1 0 0 0,0 2 0 0 0,12 10 0 0 0,-14-10 1 0 0,0 0 1 0 0,0 0 0 0 0,-1 0 0 0 0,0 0 0 0 0,0 1 0 0 0,0-1-1 0 0,-1 1 1 0 0,0 0 0 0 0,0 0 0 0 0,0 1 0 0 0,-1-1 0 0 0,0 0-1 0 0,-1 1 1 0 0,0 0 0 0 0,0-1 0 0 0,-1 1 0 0 0,1-1 0 0 0,-2 1-1 0 0,1 0 1 0 0,-3 11 0 0 0,1-4 27 0 0,-1-1 0 0 0,-1 1 0 0 0,0-1 1 0 0,-8 18-1 0 0,10-28-31 0 0,0-1 1 0 0,0 1-1 0 0,0-1 1 0 0,0 0-1 0 0,0 0 1 0 0,-1 0 0 0 0,0 0-1 0 0,1 0 1 0 0,-6 4-1 0 0,5-6 0 0 0,1 0 0 0 0,0 0 0 0 0,0 0 0 0 0,0 0 0 0 0,-1 0 0 0 0,1 0 0 0 0,0 0 0 0 0,-1-1 0 0 0,1 1 0 0 0,-1-1 0 0 0,1 0-1 0 0,0 0 1 0 0,-1 0 0 0 0,1 0 0 0 0,-1 0 0 0 0,-4-1 0 0 0,5 0 3 0 0,-1 0 0 0 0,1 1 1 0 0,-1-1-1 0 0,1 0 0 0 0,0 0 0 0 0,0 0 0 0 0,-1-1 0 0 0,1 1 0 0 0,0 0 0 0 0,0-1 0 0 0,0 1 1 0 0,1-1-1 0 0,-1 0 0 0 0,-2-3 0 0 0,1 2 9 0 0,1-1 0 0 0,-1 0 0 0 0,1 0 0 0 0,0 0-1 0 0,1 0 1 0 0,-1 0 0 0 0,-1-8 0 0 0,1 3 20 0 0,0-1 0 0 0,1 0-1 0 0,0 0 1 0 0,1 1 0 0 0,0-1-1 0 0,3-19 1 0 0,5-9 108 0 0,17-48 0 0 0,-5 21-37 0 0,29-74 171 0 0,-17 58-1789 0 0,-26 66 35 0 0,-1 4-68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4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1129 3224 0 0,'-1'0'143'0'0,"-4"4"-3"0"0,4-4 333 0 0,0 1 1 0 0,0-1 0 0 0,0 1 0 0 0,0-1 0 0 0,0 1 0 0 0,0-1-1 0 0,0 0 1 0 0,0 0 0 0 0,0 0 0 0 0,0 1 0 0 0,0-1 0 0 0,0 0-1 0 0,0 0 1 0 0,0 0 0 0 0,0-1 0 0 0,-2 1 0 0 0,2 0-273 0 0,1-1 1 0 0,-1 1 0 0 0,1 0 0 0 0,0-1 0 0 0,-1 1-1 0 0,1 0 1 0 0,0-1 0 0 0,-1 1 0 0 0,1-1 0 0 0,0 1-1 0 0,-1 0 1 0 0,1-1 0 0 0,0 1 0 0 0,0-1-1 0 0,0 1 1 0 0,-1-1 0 0 0,1 1 0 0 0,0-1 0 0 0,0 1-1 0 0,0-1 1 0 0,0 1 0 0 0,0-1 0 0 0,0 0 0 0 0,0-2 220 0 0,0 0 0 0 0,1 0 1 0 0,-1-1-1 0 0,1 1 0 0 0,0 0 1 0 0,0 0-1 0 0,0 0 1 0 0,3-4-1 0 0,16-27 1300 0 0,2 0 1 0 0,29-35-1 0 0,59-58 16 0 0,-32 39-682 0 0,-39 42-749 0 0,61-68 249 0 0,-37 50-326 0 0,171-180-27 0 0,-89 99-454 0 0,-45 52-3655 0 0,-63 58-5312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6.5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613 284 6304 0 0,'2'-3'253'0'0,"-1"1"-1"0"0,0-1 1 0 0,0 0 0 0 0,-1 1-1 0 0,1-1 1 0 0,0 0 0 0 0,-1 1 0 0 0,0-1-1 0 0,1 0 1 0 0,-1 0 0 0 0,0 1 0 0 0,-1-1-1 0 0,1 0 1 0 0,0 0 0 0 0,-1 1 0 0 0,0-1-1 0 0,-1-4 1 0 0,1 5-109 0 0,0 2-119 0 0,1-1 0 0 0,-1 1 1 0 0,1-1-1 0 0,-1 0 0 0 0,1 1 0 0 0,-1-1 0 0 0,1 1 0 0 0,0-1 0 0 0,-1 0 0 0 0,1 1 0 0 0,0-1 1 0 0,0 0-1 0 0,-1 1 0 0 0,1-1 0 0 0,0 0 0 0 0,0 1 0 0 0,0-1 0 0 0,0 0 0 0 0,0 1 1 0 0,0-1-1 0 0,0 0 0 0 0,0 0 0 0 0,0 1 0 0 0,0-1 0 0 0,0 0 0 0 0,0 1 0 0 0,1-1 1 0 0,-1 0-1 0 0,0 1 0 0 0,0-1 0 0 0,1-1 0 0 0,1 0-517 0 0,4-9 7376 0 0,-5 10-5876 0 0,-11-13 1774 0 0,6 9-2543 0 0,-1 0 1 0 0,1 0-1 0 0,-1 1 0 0 0,-1 0 0 0 0,1 0 0 0 0,-1 1 0 0 0,1-1 0 0 0,-1 1 0 0 0,0 0 0 0 0,0 1 0 0 0,0-1 0 0 0,-1 1 1 0 0,1 0-1 0 0,-1 1 0 0 0,1 0 0 0 0,-1 0 0 0 0,-12 0 0 0 0,-6 1-71 0 0,-1 1 0 0 0,0 1 0 0 0,-31 7 0 0 0,32-5-97 0 0,1 2 0 0 0,-1 0 0 0 0,2 2-1 0 0,-38 16 1 0 0,50-18-43 0 0,-1 1-1 0 0,1 0 1 0 0,0 0-1 0 0,0 1 0 0 0,1 1 1 0 0,0-1-1 0 0,0 2 1 0 0,1-1-1 0 0,1 1 1 0 0,-12 17-1 0 0,8-8-27 0 0,1 1 0 0 0,0 0 0 0 0,1 1 0 0 0,-10 33 0 0 0,16-39 0 0 0,1-1 0 0 0,0 1 0 0 0,1-1 0 0 0,0 1 0 0 0,1 0 0 0 0,1 0 0 0 0,0 0 0 0 0,3 16 0 0 0,1-10 0 0 0,0 1 0 0 0,1-1 0 0 0,2 0 0 0 0,15 37 0 0 0,-15-44 0 0 0,1 0 0 0 0,0 0 0 0 0,1-1 0 0 0,0-1 0 0 0,1 1 0 0 0,0-1 0 0 0,19 16 0 0 0,-10-13 64 0 0,-1 0-1 0 0,2-2 1 0 0,0 0-1 0 0,1-1 1 0 0,0-1-1 0 0,1 0 1 0 0,40 12-1 0 0,-45-18-11 0 0,1-1 0 0 0,0-1 0 0 0,0 0 0 0 0,0-1 0 0 0,1-1 0 0 0,-1-1 0 0 0,0-1 0 0 0,1 0 0 0 0,-1-1 0 0 0,33-9 0 0 0,-31 5 78 0 0,1-1 0 0 0,-1-1 0 0 0,0-1 0 0 0,0 0 0 0 0,31-22 0 0 0,-38 22-23 0 0,0-1 0 0 0,-1-1 0 0 0,0 0 0 0 0,-1 0 0 0 0,-1-1 1 0 0,0 0-1 0 0,0-1 0 0 0,13-24 0 0 0,-8 8-6 0 0,-1 0-1 0 0,-1-1 0 0 0,-2 0 1 0 0,-1-1-1 0 0,-1-1 1 0 0,-2 1-1 0 0,-1-1 1 0 0,-2-1-1 0 0,-1 1 0 0 0,-1 0 1 0 0,-2-1-1 0 0,-1 1 1 0 0,-2-1-1 0 0,-1 1 1 0 0,-1 0-1 0 0,-2 0 1 0 0,-17-46-1 0 0,20 67-142 0 0,-1 0 0 0 0,0 1 0 0 0,-1 0 0 0 0,0 0 0 0 0,-1 1 0 0 0,0 0 0 0 0,0 0 0 0 0,-1 0 0 0 0,0 1 0 0 0,-1 0 0 0 0,-11-8 0 0 0,15 12-93 0 0,-1 1-1 0 0,1 0 1 0 0,-1 0-1 0 0,1 1 1 0 0,-1-1-1 0 0,0 1 1 0 0,0 0-1 0 0,0 1 0 0 0,-12-2 1 0 0,14 2-44 0 0,-1 1 1 0 0,1 0-1 0 0,-1 1 0 0 0,0-1 1 0 0,1 1-1 0 0,-1 0 1 0 0,1 0-1 0 0,-1 1 0 0 0,1-1 1 0 0,-1 1-1 0 0,1 0 0 0 0,0 0 1 0 0,0 0-1 0 0,-5 4 0 0 0,-14 13-2374 0 0,3 2-3455 0 0,0 4-2251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569 234 4608 0 0,'0'0'353'0'0,"9"-13"5440"0"0,-8 10-4814 0 0,0-1 0 0 0,-1 0 0 0 0,0 0 0 0 0,1 0 0 0 0,-1 1 0 0 0,0-1 0 0 0,-2-6 0 0 0,2 8-738 0 0,0 0 0 0 0,-1 0 0 0 0,0 0 0 0 0,1 0 0 0 0,-1 0-1 0 0,0 0 1 0 0,0 0 0 0 0,0 0 0 0 0,0 0 0 0 0,0 1 0 0 0,-1-1 0 0 0,1 0 0 0 0,0 1 0 0 0,-1-1 0 0 0,-2-1 0 0 0,-22-18 883 0 0,16 13 367 0 0,-20-13 0 0 0,22 17-1356 0 0,0 0 0 0 0,-1 0 0 0 0,1 1 0 0 0,-1 0 0 0 0,0 1 0 0 0,0 0 0 0 0,0 0 0 0 0,0 1 0 0 0,0 0 0 0 0,0 1 0 0 0,0 0 0 0 0,0 0-1 0 0,-1 1 1 0 0,1 0 0 0 0,0 0 0 0 0,0 1 0 0 0,1 0 0 0 0,-13 5 0 0 0,6 0-128 0 0,-1 1-1 0 0,1 0 0 0 0,0 1 1 0 0,1 1-1 0 0,0 0 1 0 0,1 1-1 0 0,0 0 1 0 0,0 1-1 0 0,1 1 0 0 0,1 0 1 0 0,0 0-1 0 0,1 1 1 0 0,-10 17-1 0 0,4-1 3 0 0,1 1 0 0 0,1 0 0 0 0,1 0 0 0 0,2 2 0 0 0,-12 57 0 0 0,-2 66 90 0 0,21-119-23 0 0,2 0 0 0 0,5 53-1 0 0,-1-69-34 0 0,1 0 1 0 0,1-1-1 0 0,0 0 0 0 0,2 0 1 0 0,13 33-1 0 0,-12-40-23 0 0,0 0 0 0 0,0 0 0 0 0,1 0 0 0 0,1-1 0 0 0,0 0 0 0 0,1-1 0 0 0,0 0 0 0 0,22 18 0 0 0,-21-20-30 0 0,1-1-1 0 0,0 0 1 0 0,0-1-1 0 0,1-1 1 0 0,0 0-1 0 0,0 0 1 0 0,0-1-1 0 0,1-1 1 0 0,18 3-1 0 0,-15-4 52 0 0,0-1-1 0 0,0-1 1 0 0,1 0 0 0 0,-1-2-1 0 0,0 0 1 0 0,0-1-1 0 0,20-4 1 0 0,-15 0 58 0 0,0 0 1 0 0,-1-2-1 0 0,0 0 0 0 0,-1-1 0 0 0,1-2 0 0 0,-2 1 1 0 0,0-2-1 0 0,0-1 0 0 0,-1 0 0 0 0,0-2 1 0 0,-2 0-1 0 0,21-23 0 0 0,-11 6-45 0 0,-1-1-1 0 0,-2-1 1 0 0,-1-1-1 0 0,19-42 1 0 0,-18 26-8 0 0,-3-1-1 0 0,22-83 1 0 0,-35 104-40 0 0,-2 1 0 0 0,0-1 0 0 0,-2 0 0 0 0,-2 0 0 0 0,-3-51 0 0 0,-1 55 23 0 0,-1 1 1 0 0,-1-1 0 0 0,-1 1 0 0 0,-1 0 0 0 0,-2 1 0 0 0,-21-47 0 0 0,26 65-49 0 0,0 1 1 0 0,0-1-1 0 0,0 1 1 0 0,-1 0-1 0 0,0 0 1 0 0,0 0-1 0 0,-1 0 1 0 0,0 1-1 0 0,0 0 1 0 0,0 1-1 0 0,0-1 0 0 0,-1 1 1 0 0,1 0-1 0 0,-10-3 1 0 0,11 4-224 0 0,-1 2 1 0 0,0-1-1 0 0,1 1 1 0 0,-1-1 0 0 0,0 2-1 0 0,0-1 1 0 0,0 1-1 0 0,0 0 1 0 0,0 0-1 0 0,0 0 1 0 0,0 1-1 0 0,1 0 1 0 0,-1 0 0 0 0,0 0-1 0 0,0 1 1 0 0,1 0-1 0 0,-1 0 1 0 0,1 1-1 0 0,-6 3 1 0 0,-20 14-6529 0 0,2 1-1910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0:17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854 87 3224 0 0,'10'-5'2661'0'0,"-10"4"-2008"0"0,0 0-1 0 0,0-1 1 0 0,1 1 0 0 0,-1 0-1 0 0,0 0 1 0 0,0 0-1 0 0,0 0 1 0 0,0 0 0 0 0,0 0-1 0 0,0 0 1 0 0,0 0 0 0 0,0-1-1 0 0,-1 1 1 0 0,1 0-1 0 0,0 0 1 0 0,-1-1 0 0 0,0 0-179 0 0,0-1 0 0 0,-1 1 1 0 0,1 0-1 0 0,-1 0 0 0 0,1 0 1 0 0,-1 0-1 0 0,-2-2 0 0 0,0 1-127 0 0,0-1 0 0 0,-1 0 0 0 0,0 1 0 0 0,0 0-1 0 0,-9-4 1 0 0,3 3-35 0 0,0 0-1 0 0,0 1 1 0 0,0 1 0 0 0,0 0-1 0 0,-1 0 1 0 0,1 1-1 0 0,0 1 1 0 0,-1 0-1 0 0,-17 2 1 0 0,14 0-78 0 0,0 1 1 0 0,0 0-1 0 0,0 1 1 0 0,0 1-1 0 0,0 0 1 0 0,-21 12-1 0 0,17-7-243 0 0,-9 5 117 0 0,0 0 0 0 0,-48 38 0 0 0,6 6-160 0 0,-75 82 0 0 0,126-118 192 0 0,1 0-1 0 0,1 1 1 0 0,-20 37 0 0 0,-29 83 413 0 0,59-126-511 0 0,1 0 1 0 0,1 0-1 0 0,0 0 1 0 0,2 0-1 0 0,0 1 0 0 0,1 0 1 0 0,1-1-1 0 0,2 36 0 0 0,1-41-16 0 0,0 1-1 0 0,0-1 0 0 0,1 0 1 0 0,1-1-1 0 0,0 1 0 0 0,1-1 1 0 0,0 0-1 0 0,1 0 0 0 0,0 0 1 0 0,1-1-1 0 0,0 1 0 0 0,1-2 1 0 0,12 14-1 0 0,-4-9 1 0 0,1 0-1 0 0,0-1 0 0 0,1-1 1 0 0,0 0-1 0 0,1-2 1 0 0,27 14-1 0 0,-18-13 21 0 0,0-1-1 0 0,1-1 1 0 0,60 12-1 0 0,-61-18-2 0 0,-1-1-1 0 0,1-1 1 0 0,0-1 0 0 0,0-2-1 0 0,0-1 1 0 0,0-1 0 0 0,0-2-1 0 0,35-10 1 0 0,-31 6 20 0 0,-1-2 0 0 0,0-2 0 0 0,-1-1-1 0 0,0-1 1 0 0,-1-1 0 0 0,41-32 0 0 0,-34 21 176 0 0,59-60 0 0 0,-82 74-187 0 0,-2 0 1 0 0,0-1-1 0 0,0-1 0 0 0,-1 0 0 0 0,-1 0 1 0 0,-1-1-1 0 0,12-29 0 0 0,-10 10 39 0 0,-1 0 1 0 0,-2 0-1 0 0,-2-1 1 0 0,-1 0-1 0 0,-1 0 0 0 0,-2 0 1 0 0,-2 0-1 0 0,-1 0 1 0 0,-2 0-1 0 0,-13-52 0 0 0,14 74-96 0 0,-2 1 0 0 0,1 0 0 0 0,-2 0-1 0 0,0 0 1 0 0,-8-12 0 0 0,-2 0-330 0 0,-25-29 0 0 0,38 49 336 0 0,-1 1 0 0 0,0 0 0 0 0,0 0-1 0 0,-1 0 1 0 0,1 0 0 0 0,-1 1 0 0 0,1 0 0 0 0,-1 0 0 0 0,0 0 0 0 0,0 0 0 0 0,-1 1-1 0 0,-5-2 1 0 0,8 3-99 0 0,-1 0 0 0 0,0 0-1 0 0,0 1 1 0 0,0 0 0 0 0,0 0 0 0 0,0 0-1 0 0,0 0 1 0 0,0 1 0 0 0,0-1 0 0 0,0 1-1 0 0,0 0 1 0 0,0 0 0 0 0,0 1-1 0 0,0-1 1 0 0,1 1 0 0 0,-1 0 0 0 0,1 0-1 0 0,-4 2 1 0 0,-12 11-2798 0 0,-1 5-7080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4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93 7344 0 0,'0'-3'292'0'0,"0"0"0"0"0,0-1 1 0 0,-1 1-1 0 0,1 0 1 0 0,-1-1-1 0 0,1 1 0 0 0,-1 0 1 0 0,0-1-1 0 0,-1 1 0 0 0,0-4 1 0 0,4-11 3883 0 0,1 12-4232 0 0,-3 3 1505 0 0,1 1 1 0 0,0-1-1 0 0,-1 0 0 0 0,0 0 0 0 0,1 0 0 0 0,-1-4 0 0 0,0 3-832 0 0,4 16-235 0 0,20 71 473 0 0,-7-30-526 0 0,22 126 751 0 0,-20-84 335 0 0,-18-93-1427 0 0,-1-2 24 0 0,1 1 0 0 0,-1 0-1 0 0,0-1 1 0 0,0 1 0 0 0,0-1-1 0 0,0 1 1 0 0,1 0 0 0 0,-1-1-1 0 0,0 1 1 0 0,0 0 0 0 0,0-1-1 0 0,0 1 1 0 0,0 0 0 0 0,-1-1-1 0 0,1 1 1 0 0,0 0-1 0 0,0-1 1 0 0,0 1 0 0 0,-1-1-1 0 0,1 2 1 0 0,-1-4 17 0 0,0-1-1 0 0,0 1 1 0 0,0 0-1 0 0,-1 0 0 0 0,1 0 1 0 0,0 0-1 0 0,-4-4 1 0 0,3 4-154 0 0,0 0 1 0 0,1 0-1 0 0,-1-1 1 0 0,1 1-1 0 0,-1 0 1 0 0,-1-5-1 0 0,-6-23-4347 0 0,7 21 2340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31 242 1840 0 0,'-6'-4'9442'0'0,"-5"-3"-7296"0"0,8 1-1648 0 0,2 4-423 0 0,1 1 0 0 0,-1 0 1 0 0,1 0-1 0 0,-1 0 0 0 0,1 0 0 0 0,0 0 0 0 0,-1-1 0 0 0,1 1 1 0 0,0 0-1 0 0,0 0 0 0 0,0 0 0 0 0,0-1 0 0 0,0 1 0 0 0,0 0 1 0 0,0 0-1 0 0,0-1 0 0 0,0 1 0 0 0,1-2 0 0 0,1-6 836 0 0,-1 6-718 0 0,-1 1 0 0 0,1 0 0 0 0,0-1 1 0 0,-1 1-1 0 0,1 0 0 0 0,0 0 0 0 0,0 0 0 0 0,1-1 1 0 0,-1 1-1 0 0,3-3 0 0 0,9-19 1696 0 0,-12 19-1164 0 0,-1 5-597 0 0,0-1-1 0 0,0 1 1 0 0,0-1 0 0 0,0 1 0 0 0,0-1 0 0 0,0 1 0 0 0,0-1-1 0 0,0 0 1 0 0,0 1 0 0 0,0-1 0 0 0,-1 1 0 0 0,1-1 0 0 0,0 1-1 0 0,0-1 1 0 0,0 1 0 0 0,-1-1 0 0 0,1 1 0 0 0,0 0 0 0 0,0-1-1 0 0,-1 1 1 0 0,1-1 0 0 0,0 1 0 0 0,-1 0 0 0 0,1-1 0 0 0,-1 1-1 0 0,0-1 1 0 0,-4-4 344 0 0,1 1-1 0 0,0-1 0 0 0,-7-11 1 0 0,10 16-262 0 0,-5-7 201 0 0,6 7-409 0 0,0-1 0 0 0,0 1 0 0 0,0 0 0 0 0,0-1 0 0 0,0 1 0 0 0,0-1-1 0 0,1 1 1 0 0,-1-1 0 0 0,0 1 0 0 0,0 0 0 0 0,0-1 0 0 0,0 1 0 0 0,0-1 0 0 0,1 1 0 0 0,-1 0 0 0 0,0-1 0 0 0,0 1 0 0 0,1 0 0 0 0,-1-1 0 0 0,0 1 0 0 0,0 0 0 0 0,1-1 0 0 0,-1 1-1 0 0,0 0 1 0 0,1-1 0 0 0,-1 1 0 0 0,1 0 0 0 0,-1 0 0 0 0,1-1 0 0 0,11-6-9 0 0,-12 7 9 0 0,94-43-2 0 0,-90 41 0 0 0,43-14 0 0 0,-44 14 0 0 0,1 2 0 0 0,-1-1 0 0 0,1 0 0 0 0,-1 1 0 0 0,1-1 0 0 0,0 1 0 0 0,-1 0 0 0 0,1 1 0 0 0,-1-1 0 0 0,1 0 0 0 0,4 2 0 0 0,-6-1 0 0 0,-1 0 0 0 0,1 0 0 0 0,-1 0 0 0 0,0 0 0 0 0,0 0 0 0 0,1 0 0 0 0,-1 0 0 0 0,0 1 0 0 0,0-1 0 0 0,0 0 0 0 0,0 1 0 0 0,0-1 0 0 0,-1 0 0 0 0,1 1 0 0 0,0-1 0 0 0,-1 1 0 0 0,1-1 0 0 0,-1 1-1 0 0,1 0 1 0 0,-1-1 0 0 0,0 1 0 0 0,0 0 0 0 0,1-1 0 0 0,-1 1 0 0 0,-1 3 0 0 0,1 3 3 0 0,0 0 0 0 0,-1 0 0 0 0,-4 15 0 0 0,-6 13 114 0 0,-28 65 1 0 0,33-90-94 0 0,0 0 1 0 0,-1-1 0 0 0,0 0 0 0 0,-1 0 0 0 0,-11 13 0 0 0,17-22-14 0 0,1 0 1 0 0,0 1 0 0 0,-1-1-1 0 0,1 0 1 0 0,-1 0 0 0 0,1 0-1 0 0,-1 0 1 0 0,0 0 0 0 0,1 0-1 0 0,-4 0 1 0 0,5-2-8 0 0,0 0-1 0 0,0 0 1 0 0,0 0 0 0 0,1 0 0 0 0,-1 1 0 0 0,0-1-1 0 0,0 0 1 0 0,1 0 0 0 0,-1 0 0 0 0,0 0 0 0 0,1 0-1 0 0,-1 0 1 0 0,2-1 0 0 0,-2 2-4 0 0,8-12 0 0 0,0 0 0 0 0,1 1 0 0 0,1 0 0 0 0,0 1 0 0 0,0 0 0 0 0,1 0 0 0 0,0 1 0 0 0,25-14 0 0 0,-29 19 8 0 0,1-2 38 0 0,1 1 0 0 0,11-4 0 0 0,-18 8-40 0 0,0 0 0 0 0,-1 0 0 0 0,1 1 0 0 0,0-1 0 0 0,0 1 0 0 0,-1 0 0 0 0,1-1 0 0 0,0 1 0 0 0,0 0 0 0 0,0 0 0 0 0,0 0 1 0 0,-1 0-1 0 0,1 0 0 0 0,0 1 0 0 0,0-1 0 0 0,0 0 0 0 0,-1 1 0 0 0,1 0 0 0 0,2 0 0 0 0,-3 0 1 0 0,-1 0 0 0 0,1 0 0 0 0,0 0 0 0 0,0 0 0 0 0,0 0 0 0 0,-1 0 0 0 0,1 0 0 0 0,-1 0 0 0 0,1 0 0 0 0,-1 1 0 0 0,1-1-1 0 0,-1 0 1 0 0,1 0 0 0 0,-1 0 0 0 0,0 1 0 0 0,0-1 0 0 0,0 0 0 0 0,0 1 0 0 0,0-1 0 0 0,0 0 0 0 0,0 0 0 0 0,0 1 0 0 0,-1 0 0 0 0,-7 33 167 0 0,7-33-166 0 0,-12 31 197 0 0,-1-1-1 0 0,-2 0 1 0 0,-1-1-1 0 0,-41 55 1 0 0,41-61-294 0 0,-1 0 0 0 0,-1-2 0 0 0,-1 0 0 0 0,-32 26-1 0 0,47-44 638 0 0,-2 0-3981 0 0,21-24-12002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 5064 0 0,'0'0'389'0'0,"0"1"350"0"0,-1 5 1622 0 0,1-1 1 0 0,-1 0 0 0 0,0 1-1 0 0,-2 6 1 0 0,-9 24 2859 0 0,-2 3-3823 0 0,-120 422 3242 0 0,127-438-4567 0 0,1 0 1 0 0,-4 29-1 0 0,9-45-153 0 0,2-7 10 0 0,0 0-1 0 0,-1 1 0 0 0,1-1 1 0 0,0 0-1 0 0,0 0 1 0 0,-1 0-1 0 0,1 0 1 0 0,0 0-1 0 0,0 0 0 0 0,-1 0 1 0 0,1 0-1 0 0,0 0 1 0 0,1-1-1 0 0,10-4-2078 0 0,-2-5-3319 0 0,-9 9 4756 0 0,15-16-7930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2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19 3680 0 0,'-15'-6'392'0'0,"9"4"57"0"0,0 0 0 0 0,0 0 1 0 0,-11-3-1 0 0,11 4 422 0 0,0 1 1 0 0,0-1-1 0 0,-1 1 0 0 0,1 0 1 0 0,0 1-1 0 0,0-1 1 0 0,0 1-1 0 0,0 0 0 0 0,0 1 1 0 0,0 0-1 0 0,0 0 1 0 0,0 0-1 0 0,1 0 0 0 0,-8 5 1 0 0,8-4-431 0 0,0 1 1 0 0,0 0 0 0 0,0-1 0 0 0,1 2-1 0 0,-6 5 1 0 0,-1 4-201 0 0,0 1 1 0 0,1 0-1 0 0,1 1 0 0 0,0 0 1 0 0,1 0-1 0 0,-8 24 0 0 0,7-12 35 0 0,2 0 0 0 0,0 1 0 0 0,-3 33 0 0 0,10-54-178 0 0,-1 0-1 0 0,1 1 1 0 0,1-1-1 0 0,-1 0 1 0 0,2 1 0 0 0,-1-1-1 0 0,4 11 1 0 0,-4-17-71 0 0,0 1 0 0 0,0-1 1 0 0,0 1-1 0 0,0-1 0 0 0,0 0 1 0 0,1 0-1 0 0,-1 1 0 0 0,1-1 1 0 0,-1 0-1 0 0,1 0 0 0 0,4 3 1 0 0,-5-4-18 0 0,1-1 0 0 0,-1 1 0 0 0,1 0 0 0 0,-1-1 0 0 0,1 1 1 0 0,-1 0-1 0 0,1-1 0 0 0,-1 0 0 0 0,1 1 0 0 0,0-1 0 0 0,-1 0 0 0 0,1 0 0 0 0,-1 0 1 0 0,1 0-1 0 0,0 0 0 0 0,-1 0 0 0 0,1-1 0 0 0,0 1 0 0 0,-1 0 0 0 0,3-2 1 0 0,1 0 22 0 0,0 0 0 0 0,-1-1 0 0 0,1 1 0 0 0,-1-1 0 0 0,0 0 1 0 0,1 0-1 0 0,-1-1 0 0 0,5-5 0 0 0,2-3 129 0 0,14-20 0 0 0,-10 12-91 0 0,-2-1-1 0 0,0 0 1 0 0,-1-1-1 0 0,-1-1 1 0 0,-1 0-1 0 0,-1 0 1 0 0,-2-1-1 0 0,10-46 1 0 0,-5-15-3231 0 0,-10 76 1441 0 0,1 3-317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3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389 106 4544 0 0,'0'0'224'0'0,"3"-1"1"0"0,5-2-194 0 0,12-8 1141 0 0,6 0 549 0 0,-8 6-51 0 0,-6 2-103 0 0,6-2 584 0 0,-16 5-1048 0 0,7-8 1371 0 0,-8 8-2357 0 0,0-1 1 0 0,-1 1-1 0 0,1 0 0 0 0,0-1 1 0 0,-1 1-1 0 0,1-1 0 0 0,-1 1 1 0 0,1-1-1 0 0,-1 0 0 0 0,1 1 0 0 0,-1-1 1 0 0,1 1-1 0 0,-1-1 0 0 0,1 0 1 0 0,-1 1-1 0 0,0-1 0 0 0,1 0 0 0 0,-1 0 1 0 0,0 1-1 0 0,0-1 0 0 0,1 0 1 0 0,-1 0-1 0 0,0 1 0 0 0,0-1 1 0 0,0 0-1 0 0,0 0 0 0 0,0 0 0 0 0,0 1 1 0 0,0-1-1 0 0,-1 0 0 0 0,1 0 1 0 0,0 1-1 0 0,0-1 0 0 0,0 0 0 0 0,-1 0 1 0 0,1 1-1 0 0,0-1 0 0 0,-2-1 1 0 0,1 0-4 0 0,0 1 0 0 0,0-1 1 0 0,0 0-1 0 0,0 1 0 0 0,-1-1 1 0 0,1 0-1 0 0,-1 1 0 0 0,1 0 0 0 0,-1-1 1 0 0,0 1-1 0 0,1 0 0 0 0,-1 0 1 0 0,0 0-1 0 0,-2-1 0 0 0,-8-1 4 0 0,1 1-1 0 0,-1 0 1 0 0,1 1-1 0 0,-1 0 1 0 0,1 1 0 0 0,-1 0-1 0 0,1 1 1 0 0,-1 0-1 0 0,1 0 1 0 0,-14 5-1 0 0,4 0 107 0 0,0 0 0 0 0,1 2 0 0 0,0 0-1 0 0,-29 17 1 0 0,35-16-82 0 0,0 1 0 0 0,0 0 0 0 0,1 1 0 0 0,0 1 0 0 0,1 0 0 0 0,0 0 0 0 0,-14 21 0 0 0,9-8 168 0 0,1 0 1 0 0,2 0 0 0 0,-17 43 0 0 0,26-56-235 0 0,1 0 1 0 0,1 1 0 0 0,0 0-1 0 0,1 0 1 0 0,0-1 0 0 0,1 1-1 0 0,0 1 1 0 0,1-1 0 0 0,2 15-1 0 0,1-5 6 0 0,1 0-1 0 0,1 0 0 0 0,1-1 1 0 0,11 28-1 0 0,-12-39-62 0 0,0 0-1 0 0,1 0 1 0 0,0 0-1 0 0,0-1 1 0 0,1 0-1 0 0,12 13 1 0 0,-13-17-8 0 0,-1-1 1 0 0,1 1 0 0 0,0-1 0 0 0,0-1-1 0 0,1 1 1 0 0,-1-1 0 0 0,1 0 0 0 0,0 0-1 0 0,0-1 1 0 0,15 5 0 0 0,20 0-407 0 0,0-1 0 0 0,70 1 1 0 0,-92-8-1551 0 0,22-3 1 0 0,-11 1-6977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3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4 3680 0 0,'5'-3'11718'0'0,"-6"3"-11597"0"0,0 0 0 0 0,0 0 0 0 0,0-1 0 0 0,0 1-1 0 0,0 0 1 0 0,0 0 0 0 0,0 0 0 0 0,0 0 0 0 0,0 0-1 0 0,0 0 1 0 0,0 0 0 0 0,0 1 0 0 0,0-1 0 0 0,0 0 0 0 0,0 0-1 0 0,0 1 1 0 0,0-1 0 0 0,0 0 0 0 0,1 1 0 0 0,-2 0 0 0 0,-1 1 48 0 0,1 0 1 0 0,0 0 0 0 0,-1 0-1 0 0,1 0 1 0 0,0 0-1 0 0,-3 4 1 0 0,0 2 137 0 0,0 0 0 0 0,1 0 0 0 0,-6 14 0 0 0,2-3 37 0 0,2 1 0 0 0,0-1 0 0 0,1 2 0 0 0,1-1 0 0 0,1 1 0 0 0,1-1-1 0 0,0 1 1 0 0,2 0 0 0 0,0-1 0 0 0,5 26 0 0 0,-5-43-322 0 0,1-1-1 0 0,-1 1 1 0 0,1-1 0 0 0,0 1-1 0 0,0-1 1 0 0,0 0 0 0 0,0 0-1 0 0,0 1 1 0 0,0-1 0 0 0,0 0 0 0 0,1 0-1 0 0,-1 0 1 0 0,1 0 0 0 0,0-1-1 0 0,0 1 1 0 0,0 0 0 0 0,-1-1-1 0 0,1 1 1 0 0,1-1 0 0 0,-1 0-1 0 0,0 1 1 0 0,0-1 0 0 0,0 0 0 0 0,1 0-1 0 0,-1-1 1 0 0,0 1 0 0 0,1 0-1 0 0,-1-1 1 0 0,1 1 0 0 0,-1-1-1 0 0,1 0 1 0 0,-1 0 0 0 0,1 0-1 0 0,-1 0 1 0 0,1 0 0 0 0,-1-1-1 0 0,0 1 1 0 0,1-1 0 0 0,-1 0 0 0 0,4-1-1 0 0,5-3 26 0 0,-1 0-1 0 0,0 0 1 0 0,0-2-1 0 0,0 1 1 0 0,-1-1 0 0 0,0 0-1 0 0,-1-1 1 0 0,1 0-1 0 0,-1-1 1 0 0,7-10-1 0 0,8-12 141 0 0,30-59-1 0 0,-22 36 25 0 0,-18 28-30 0 0,-12 20-13 0 0,2 1 0 0 0,-1 0 0 0 0,0 1 0 0 0,1-1 0 0 0,0 0 0 0 0,6-7 1 0 0,-3 30 438 0 0,-4-2-509 0 0,-2 0-1 0 0,0 0 0 0 0,0 0 0 0 0,-6 30 0 0 0,3-31-72 0 0,1 0 1 0 0,1 0-1 0 0,0-1 1 0 0,1 1-1 0 0,0 0 1 0 0,3 16-1 0 0,-2-30-46 0 0,-1 1 0 0 0,0 0-1 0 0,1-1 1 0 0,-1 1 0 0 0,1-1-1 0 0,0 1 1 0 0,-1-1-1 0 0,1 1 1 0 0,0-1 0 0 0,0 1-1 0 0,0-1 1 0 0,0 0 0 0 0,0 1-1 0 0,0-1 1 0 0,2 2-1 0 0,-2-3-53 0 0,0 0-1 0 0,0 1 0 0 0,0-1 1 0 0,0 0-1 0 0,0 0 0 0 0,0 1 1 0 0,-1-1-1 0 0,1 0 0 0 0,0 0 1 0 0,0 0-1 0 0,0 0 0 0 0,0 0 1 0 0,0 0-1 0 0,0-1 0 0 0,0 1 1 0 0,0 0-1 0 0,0 0 1 0 0,0-1-1 0 0,0 1 0 0 0,-1 0 1 0 0,1-1-1 0 0,0 1 0 0 0,0-1 1 0 0,0 1-1 0 0,-1-1 0 0 0,1 0 1 0 0,0 1-1 0 0,0-1 0 0 0,0 0 1 0 0,4-4-1972 0 0,1-1 0 0 0,-1 1 0 0 0,6-9 0 0 0,3-8-5702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3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30 13824 0 0,'4'-7'655'0'0,"-3"5"-563"0"0,-1 1-1 0 0,0 0 1 0 0,1-1 0 0 0,0 1 0 0 0,-1 0-1 0 0,1 0 1 0 0,0 0 0 0 0,-1 0-1 0 0,1-1 1 0 0,0 1 0 0 0,0 0 0 0 0,0 0-1 0 0,0 0 1 0 0,0 1 0 0 0,0-1 0 0 0,1 0-1 0 0,-1 0 1 0 0,0 1 0 0 0,0-1-1 0 0,0 0 1 0 0,3 0 0 0 0,-1 9 2597 0 0,0 2-2071 0 0,0-1-1 0 0,0 1 1 0 0,-1 0-1 0 0,0 0 1 0 0,0 19 0 0 0,-3 53 341 0 0,0-75-877 0 0,-6 87 430 0 0,-2 38-635 0 0,9-125-65 0 0,1 6-384 0 0,-2 0 0 0 0,1 0-1 0 0,-2 0 1 0 0,-2 14 0 0 0,-1-15-1478 0 0</inkml:trace>
  <inkml:trace contextRef="#ctx0" brushRef="#br0" timeOffset="0.99">1 401 11520 0 0,'1'-1'3534'0'0,"3"-1"-2288"0"0,0 0 0 0 0,0 0 1 0 0,0 1-1 0 0,0-1 0 0 0,5 0 0 0 0,44-7 1077 0 0,-29 6-1760 0 0,159-15-432 0 0,-104 14-2864 0 0,-51 2 1245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3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86 2304 0 0,'0'1'12'0'0,"-1"1"0"0"0,1-1 0 0 0,0 1 0 0 0,-1-1 0 0 0,1 1 0 0 0,-1-1 0 0 0,0 1 0 0 0,0-1 0 0 0,1 1 0 0 0,-1-1 0 0 0,0 0 0 0 0,0 1 0 0 0,0-1 0 0 0,0 0-1 0 0,-2 2 1 0 0,0-2-7 0 0,0 1-1 0 0,1 0 0 0 0,-1-1 0 0 0,0 0 0 0 0,0 1 0 0 0,-1-1 0 0 0,-2 0 0 0 0,-23 8 3996 0 0,1 1 0 0 0,-36 19 0 0 0,59-26-3198 0 0,0 0 1 0 0,0 1 0 0 0,0-1-1 0 0,0 1 1 0 0,1 0 0 0 0,-1 1 0 0 0,-5 6-1 0 0,9-9-578 0 0,-1 1 0 0 0,0-1 0 0 0,0 0 0 0 0,1 1-1 0 0,-1 0 1 0 0,1-1 0 0 0,0 1 0 0 0,0 0 0 0 0,0-1-1 0 0,0 1 1 0 0,0 0 0 0 0,0 0 0 0 0,1 0 0 0 0,0 0-1 0 0,-1 0 1 0 0,1 0 0 0 0,1 3 0 0 0,-1-5-192 0 0,0 0 0 0 0,0-1 0 0 0,0 1 0 0 0,1 0 0 0 0,-1-1 0 0 0,0 1 0 0 0,1 0 0 0 0,-1-1 0 0 0,1 1 1 0 0,-1 0-1 0 0,1-1 0 0 0,-1 1 0 0 0,1-1 0 0 0,-1 1 0 0 0,1-1 0 0 0,-1 1 0 0 0,1-1 0 0 0,-1 0 0 0 0,1 1 0 0 0,0-1 0 0 0,-1 0 0 0 0,1 1 0 0 0,0-1 0 0 0,-1 0 0 0 0,1 0 1 0 0,0 0-1 0 0,0 1 0 0 0,-1-1 0 0 0,1 0 0 0 0,0 0 0 0 0,-1 0 0 0 0,1 0 0 0 0,0 0 0 0 0,0-1 0 0 0,-1 1 0 0 0,1 0 0 0 0,0 0 0 0 0,0 0 0 0 0,2-1 60 0 0,0 0-1 0 0,1 0 0 0 0,-1 0 1 0 0,0-1-1 0 0,-1 1 0 0 0,1-1 1 0 0,5-3-1 0 0,13-13 105 0 0,-1-2 0 0 0,-1 0 0 0 0,32-46 0 0 0,-1-11-1302 0 0,-29 44 455 0 0,-21 33 632 0 0,14-18-2088 0 0,-14 18 1942 0 0,1 0 1 0 0,-1-1 0 0 0,1 1 0 0 0,-1-1 0 0 0,0 1-1 0 0,1 0 1 0 0,-1-1 0 0 0,1 1 0 0 0,-1 0-1 0 0,1 0 1 0 0,-1-1 0 0 0,1 1 0 0 0,-1 0 0 0 0,1 0-1 0 0,0 0 1 0 0,-1 0 0 0 0,1-1 0 0 0,-1 1 0 0 0,1 0-1 0 0,-1 0 1 0 0,1 0 0 0 0,-1 0 0 0 0,1 0-1 0 0,0 0 1 0 0,-1 1 0 0 0,1-1 0 0 0,-1 0 0 0 0,1 0-1 0 0,-1 0 1 0 0,1 0 0 0 0,-1 1 0 0 0,1-1 0 0 0,-1 0-1 0 0,1 1 1 0 0,-1-1 0 0 0,1 0 0 0 0,0 1-1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4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30 425 13536 0 0,'0'0'4350'0'0,"-2"-8"-1219"0"0,-13-55 594 0 0,10 36-3136 0 0,-2-47 1 0 0,7 57-637 0 0,0-1 0 0 0,1 1-1 0 0,1-1 1 0 0,1 1 0 0 0,0 0 0 0 0,1 0-1 0 0,11-26 1 0 0,-11 33 74 0 0,0 0 0 0 0,1 1 0 0 0,11-16 0 0 0,-14 22-122 0 0,1 0-1 0 0,-1 0 1 0 0,1 0-1 0 0,0 0 0 0 0,0 1 1 0 0,0-1-1 0 0,0 1 1 0 0,0 0-1 0 0,1 0 1 0 0,-1 0-1 0 0,1 0 1 0 0,-1 0-1 0 0,6-1 1 0 0,1 3-1325 0 0,-2 4-83 0 0</inkml:trace>
  <inkml:trace contextRef="#ctx0" brushRef="#br0" timeOffset="1">76 51 22055 0 0,'0'0'1672'0'0,"2"-2"-1048"0"0,7 2-496 0 0,5 0-128 0 0,1-2 0 0 0,1-1 0 0 0,6 1 0 0 0,1-1 0 0 0,0 1-96 0 0,10 2 96 0 0,-1 2-208 0 0,-1 1 16 0 0,-3-1 0 0 0,0 3-6176 0 0,3 0-1239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4.5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18 110 15200 0 0,'-1'0'156'0'0,"0"0"0"0"0,0 0 0 0 0,0 0 1 0 0,1 0-1 0 0,-1 0 0 0 0,0 0 1 0 0,0 0-1 0 0,0 0 0 0 0,0-1 1 0 0,1 1-1 0 0,-1 0 0 0 0,0 0 1 0 0,0-1-1 0 0,0 1 0 0 0,1 0 1 0 0,-1-1-1 0 0,0 1 0 0 0,0-1 1 0 0,0 0-1 0 0,1 0-35 0 0,0 1 0 0 0,0-1 0 0 0,-1 1 0 0 0,1 0 0 0 0,0-1 0 0 0,0 1 0 0 0,0-1 1 0 0,0 1-1 0 0,0-1 0 0 0,1 1 0 0 0,-1-1 0 0 0,0 1 0 0 0,0-1 0 0 0,0 1 0 0 0,0 0 0 0 0,0-1 0 0 0,1 1 0 0 0,-1-1 0 0 0,0 1 0 0 0,0 0 1 0 0,1-1-1 0 0,-1 1 0 0 0,0-1 0 0 0,1 1 0 0 0,2-4 229 0 0,1 0 0 0 0,0 1 0 0 0,0 0 0 0 0,7-5 0 0 0,63-35 694 0 0,-64 38-939 0 0,1 0 1 0 0,0 1 0 0 0,0 0-1 0 0,0 1 1 0 0,15-3 0 0 0,-24 6-99 0 0,0-1 0 0 0,-1 1 1 0 0,1 0-1 0 0,0 0 0 0 0,-1 0 1 0 0,1 0-1 0 0,-1 0 0 0 0,1 0 1 0 0,0 1-1 0 0,-1-1 0 0 0,1 0 1 0 0,0 1-1 0 0,-1-1 1 0 0,1 1-1 0 0,-1 0 0 0 0,1-1 1 0 0,-1 1-1 0 0,0 0 0 0 0,1 0 1 0 0,-1 0-1 0 0,0 0 0 0 0,1 0 1 0 0,-1 0-1 0 0,0 1 0 0 0,1 0 1 0 0,0 1 21 0 0,-1 0 1 0 0,1 1-1 0 0,-1-1 1 0 0,0 0-1 0 0,0 0 1 0 0,0 0-1 0 0,-1 1 1 0 0,1-1-1 0 0,-1 0 1 0 0,0 1-1 0 0,0 4 1 0 0,0 2 31 0 0,-1-1 0 0 0,0 1 0 0 0,-4 14-1 0 0,1-10-62 0 0,4-13 2 0 0,0-1 0 0 0,0 0 0 0 0,0 0 0 0 0,0 1 0 0 0,0-1 0 0 0,0 0 0 0 0,0 0 0 0 0,0 1 0 0 0,0-1 0 0 0,0 0 0 0 0,0 1 0 0 0,1-1 0 0 0,-1 0 0 0 0,0 0 0 0 0,0 1 0 0 0,0-1 0 0 0,0 0 0 0 0,0 0 0 0 0,0 1 0 0 0,1-1 0 0 0,-1 0 0 0 0,0 0 0 0 0,0 0 0 0 0,0 1 0 0 0,1-1 0 0 0,-1 0 0 0 0,0 0 0 0 0,0 0 0 0 0,0 0 0 0 0,1 1 0 0 0,-1-1 0 0 0,0 0 0 0 0,0 0 0 0 0,1 0 0 0 0,-1 0 0 0 0,0 0 0 0 0,1 0 0 0 0,-1 0 0 0 0,0 0 0 0 0,0 0 0 0 0,1 0 0 0 0,-1 0 0 0 0,13-1 0 0 0,-12 1 0 0 0,4-1 0 0 0,1 0 0 0 0,-1-1 0 0 0,0 1 0 0 0,10-6 0 0 0,-10 5 0 0 0,0 0 0 0 0,0 0 0 0 0,0 0 0 0 0,1 1 0 0 0,8-2 0 0 0,-8 2-1 0 0,-1 1 0 0 0,1 0 0 0 0,0 0 0 0 0,0 0 0 0 0,9 2 0 0 0,-14-1 4 0 0,1-1-1 0 0,-1 0 1 0 0,0 1 0 0 0,0 0-1 0 0,1-1 1 0 0,-1 1 0 0 0,0-1 0 0 0,0 1-1 0 0,0 0 1 0 0,0 0 0 0 0,0 0-1 0 0,1 0 1 0 0,-2 0 0 0 0,1 0-1 0 0,0 0 1 0 0,0 0 0 0 0,0 0 0 0 0,0 0-1 0 0,-1 0 1 0 0,1 1 0 0 0,0-1-1 0 0,-1 0 1 0 0,0 1 0 0 0,1-1-1 0 0,-1 0 1 0 0,1 1 0 0 0,-1-1 0 0 0,0 3-1 0 0,0 1 152 0 0,-1 1 1 0 0,1 0-1 0 0,-1-1 0 0 0,0 1 1 0 0,-1-1-1 0 0,1 0 0 0 0,-1 1 0 0 0,0-1 1 0 0,-1 0-1 0 0,1 0 0 0 0,-5 7 1 0 0,-4 8 5 0 0,-9 17-45 0 0,-2 0-1 0 0,-51 65 1 0 0,64-92-190 0 0,-2 5-1127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4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18 12440 0 0,'9'-15'2014'0'0,"-9"15"-1876"0"0,0 0 1 0 0,0 0-1 0 0,1-1 1 0 0,-1 1-1 0 0,0 0 0 0 0,0 0 1 0 0,0 0-1 0 0,0 0 0 0 0,1-1 1 0 0,-1 1-1 0 0,0 0 0 0 0,0 0 1 0 0,0 0-1 0 0,1 0 0 0 0,-1 0 1 0 0,0 0-1 0 0,0-1 0 0 0,1 1 1 0 0,-1 0-1 0 0,0 0 1 0 0,0 0-1 0 0,1 0 0 0 0,-1 0 1 0 0,0 0-1 0 0,0 0 0 0 0,1 0 1 0 0,-1 0-1 0 0,0 0 0 0 0,0 0 1 0 0,1 0-1 0 0,-1 1 0 0 0,0-1 1 0 0,0 0-1 0 0,0 0 0 0 0,1 0 1 0 0,-1 0-1 0 0,0 0 1 0 0,0 0-1 0 0,1 0 0 0 0,-1 1 1 0 0,0-1-1 0 0,0 0 0 0 0,0 0 1 0 0,0 0-1 0 0,1 1 0 0 0,-1-1 1 0 0,0 0-1 0 0,0 0 0 0 0,0 0 1 0 0,0 1-1 0 0,0-1 0 0 0,0 0 1 0 0,0 0-1 0 0,1 1 1 0 0,-1-1-1 0 0,0 0 0 0 0,0 0 1 0 0,0 0-1 0 0,0 1 0 0 0,1 6 226 0 0,0-1-1 0 0,0 1 0 0 0,0 0 1 0 0,-1 0-1 0 0,0 0 0 0 0,0 0 0 0 0,-1-1 1 0 0,0 1-1 0 0,0 0 0 0 0,0 0 1 0 0,-5 10-1 0 0,0 9 113 0 0,-50 196 1167 0 0,31-130-1214 0 0,19-63-721 0 0,1 0 0 0 0,-1 41 0 0 0,6-64-31 0 0,-1-1 0 0 0,1 1-1 0 0,0-1 1 0 0,1 1 0 0 0,0-1-1 0 0,-1 0 1 0 0,2 1 0 0 0,-1-1 0 0 0,1 0-1 0 0,-1 0 1 0 0,2 1 0 0 0,1 4 0 0 0,4 0-1399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2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6 116 13824 0 0,'-2'-1'144'0'0,"-1"-3"2196"0"0,7-4 1986 0 0,14-8-1893 0 0,5 2-1855 0 0,1 2 1 0 0,1 1-1 0 0,-1 1 0 0 0,35-9 0 0 0,20 4-154 0 0,-74 14-390 0 0,0 0-1 0 0,1 0 1 0 0,-1 0 0 0 0,0 0 0 0 0,1 1-1 0 0,-1 0 1 0 0,0 0 0 0 0,1 0 0 0 0,7 2-1 0 0,-10-1-14 0 0,0 0-1 0 0,-1 0 0 0 0,1 0 0 0 0,-1 0 0 0 0,1 1 0 0 0,-1-1 0 0 0,0 1 1 0 0,0-1-1 0 0,0 1 0 0 0,0 0 0 0 0,0 0 0 0 0,0 0 0 0 0,0 0 0 0 0,0 0 1 0 0,-1 0-1 0 0,1 1 0 0 0,-1-1 0 0 0,1 0 0 0 0,-1 1 0 0 0,1 3 1 0 0,22 60 375 0 0,20 97 1 0 0,-11-34-30 0 0,-31-124-351 0 0,36 114 334 0 0,-29-97-281 0 0,0 0 1 0 0,2-1 0 0 0,16 25-1 0 0,-25-43-25 0 0,59 95 502 0 0,-53-81-611 0 0,0-1-1 0 0,6 23 1 0 0,-13-33 113 0 0,0 0 0 0 0,0 0 0 0 0,0 0 0 0 0,-1 0 0 0 0,0 1 0 0 0,0-1 0 0 0,0 0 0 0 0,-2 9 0 0 0,-1-2 112 0 0,0-1 1 0 0,-1 0-1 0 0,-5 14 1 0 0,7-21-103 0 0,-1-1-1 0 0,0 1 0 0 0,0-1 1 0 0,0 0-1 0 0,-1 1 1 0 0,1-2-1 0 0,-1 1 1 0 0,0 0-1 0 0,0-1 1 0 0,-1 1-1 0 0,-6 3 1 0 0,-5 2 102 0 0,0 0 1 0 0,-18 6-1 0 0,26-12-123 0 0,0-1 0 0 0,1 0 0 0 0,-1-1 0 0 0,0 1 0 0 0,0-1 0 0 0,0-1 0 0 0,0 0 0 0 0,0 0 0 0 0,-9-1 0 0 0,3-1 0 0 0,0-1-1 0 0,1 0 1 0 0,-1 0-1 0 0,-17-8 1 0 0,18 5-176 0 0,0-1-1 0 0,1 0 1 0 0,0 0 0 0 0,0-1-1 0 0,1-1 1 0 0,0 0 0 0 0,-17-18-1 0 0,16 9-1044 0 0,5 1-49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0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56 186 8752 0 0,'-4'-3'332'0'0,"0"1"0"0"0,0-1 0 0 0,0 1 1 0 0,0 0-1 0 0,-1 0 0 0 0,1 1 0 0 0,-7-2 1 0 0,-5-5 9004 0 0,41 6-8147 0 0,-12 3-792 0 0,-1 0 0 0 0,1 1-1 0 0,17 5 1 0 0,15 2-27 0 0,46 1-62 0 0,1-5-1 0 0,-1-3 1 0 0,1-4-1 0 0,108-18 1 0 0,135-40 507 0 0,-331 59-695 0 0,0 0 0 0 0,-1 0 0 0 0,1-1 0 0 0,-1 1 0 0 0,1-1 0 0 0,-1 0 0 0 0,6-4 0 0 0,-9 6-114 0 0,1-1 0 0 0,-1 1 0 0 0,1-1 0 0 0,-1 1 1 0 0,1-1-1 0 0,-1 1 0 0 0,1-1 0 0 0,-1 1 0 0 0,1-1 0 0 0,-1 0 0 0 0,0 1 0 0 0,1-1 1 0 0,-1 0-1 0 0,0 1 0 0 0,0-1 0 0 0,1 0 0 0 0,-1 1 0 0 0,0-1 0 0 0,0 0 0 0 0,0 1 1 0 0,0-1-1 0 0,0 0 0 0 0,0 0 0 0 0,0 1 0 0 0,0-1 0 0 0,0 0 0 0 0,-1 1 1 0 0,1-1-1 0 0,0 0 0 0 0,0 1 0 0 0,0-1 0 0 0,-1 0 0 0 0,1 1 0 0 0,0-1 0 0 0,-1 0 1 0 0,1 1-1 0 0,-1-1 0 0 0,1 1 0 0 0,-1-1 0 0 0,1 1 0 0 0,-1-1 0 0 0,1 1 0 0 0,-1-1 1 0 0,1 1-1 0 0,-1 0 0 0 0,0-1 0 0 0,1 1 0 0 0,-2-1 0 0 0,-7-5-7 0 0,-1 0 0 0 0,0 1-1 0 0,0 0 1 0 0,0 1 0 0 0,-1 0-1 0 0,0 0 1 0 0,-12-2 0 0 0,-80-8 13 0 0,50 8 53 0 0,-53-2 2017 0 0,183 13-2024 0 0,-48-5-78 0 0,-1 2 1 0 0,1 1-1 0 0,46 10 0 0 0,-72-12 62 0 0,-1 0 1 0 0,1 0-1 0 0,-1 0 0 0 0,1 0 1 0 0,-1 0-1 0 0,0 0 0 0 0,1 0 1 0 0,-1 1-1 0 0,0 0 0 0 0,0-1 0 0 0,0 1 1 0 0,0 0-1 0 0,0 0 0 0 0,0 0 1 0 0,-1 0-1 0 0,1 0 0 0 0,-1 0 1 0 0,1 1-1 0 0,-1-1 0 0 0,0 0 0 0 0,0 1 1 0 0,2 4-1 0 0,-3-4 9 0 0,1 0 1 0 0,-1 0-1 0 0,0 1 1 0 0,0-1-1 0 0,0 0 1 0 0,-1 0-1 0 0,1 0 0 0 0,-1 0 1 0 0,1 0-1 0 0,-1 0 1 0 0,0 1-1 0 0,0-2 1 0 0,-1 1-1 0 0,1 0 0 0 0,-1 0 1 0 0,1 0-1 0 0,-1-1 1 0 0,-4 6-1 0 0,-3 2-52 0 0,0 0 0 0 0,-1 0 0 0 0,0-1 0 0 0,-23 15 0 0 0,-50 24 0 0 0,32-20 0 0 0,41-22-276 0 0,-2 1-2898 0 0,0 0 0 0 0,-21 8 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1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39 197 2760 0 0,'0'0'308'0'0,"4"-16"3446"0"0,-5 14-3373 0 0,1-1-1 0 0,0 0 1 0 0,-1 1-1 0 0,0-1 0 0 0,0 1 1 0 0,1-1-1 0 0,-2 1 0 0 0,1-1 1 0 0,0 1-1 0 0,0-1 1 0 0,-1 1-1 0 0,-3-4 0 0 0,-13-14 7844 0 0,18 20-8054 0 0,0 0 0 0 0,-1 0 0 0 0,1 0 0 0 0,0 0 0 0 0,0 0 0 0 0,-1 0 0 0 0,1 0 0 0 0,0 0 0 0 0,-1 0 0 0 0,1 0-1 0 0,0 0 1 0 0,0 0 0 0 0,-1 0 0 0 0,1 0 0 0 0,0 0 0 0 0,-1 0 0 0 0,1 0 0 0 0,0-1 0 0 0,0 1 0 0 0,-1 0 0 0 0,1 0 0 0 0,0 0-1 0 0,0 0 1 0 0,-1 0 0 0 0,1-1 0 0 0,0 1 0 0 0,0 0 0 0 0,0 0 0 0 0,-1-1 0 0 0,1 1 0 0 0,0 0 0 0 0,0 0 0 0 0,0-1-1 0 0,6-7 1033 0 0,15-6-1452 0 0,-21 14 328 0 0,12-6-10 0 0,27-17 403 0 0,51-21-1 0 0,-77 39-480 0 0,1 0 0 0 0,-1 1 0 0 0,1 1 0 0 0,0 0 0 0 0,1 0 0 0 0,-1 1 0 0 0,0 1 0 0 0,17 1-1 0 0,-29 0 12 0 0,0 0-1 0 0,1 0 0 0 0,-1 1 0 0 0,0-1 0 0 0,1 1 0 0 0,-1-1 0 0 0,0 1 0 0 0,0 0 0 0 0,1 0 0 0 0,-1 0 0 0 0,0 0 0 0 0,0 0 0 0 0,0 0 0 0 0,0 1 1 0 0,0-1-1 0 0,0 1 0 0 0,-1-1 0 0 0,3 3 0 0 0,-2-1-1 0 0,-1-1 1 0 0,1 1-1 0 0,-1 0 1 0 0,0 0-1 0 0,0 0 0 0 0,0-1 1 0 0,0 1-1 0 0,0 0 1 0 0,-1 0-1 0 0,1 0 1 0 0,-1 1-1 0 0,1 3 1 0 0,-2 8-3 0 0,-1-1-1 0 0,0 1 1 0 0,0 0 0 0 0,-9 23 0 0 0,9-32 3 0 0,-6 20 72 0 0,-2 0 0 0 0,-23 40 1 0 0,31-61-53 0 0,-14 22 330 0 0,-1 0 0 0 0,-37 44 0 0 0,43-59-288 0 0,0 0 1 0 0,-1 0 0 0 0,0-1-1 0 0,-18 12 1 0 0,67-45 32 0 0,0 1-1 0 0,2 3 1 0 0,0 1 0 0 0,1 2-1 0 0,55-14 1 0 0,-87 27-39 0 0,0 0 1 0 0,0 1-1 0 0,1 0 0 0 0,-1 0 0 0 0,12 1 1 0 0,-18 0-43 0 0,-1 0 1 0 0,1 1 0 0 0,0-1-1 0 0,-1 0 1 0 0,1 0 0 0 0,-1 1-1 0 0,1-1 1 0 0,-1 1-1 0 0,1-1 1 0 0,-1 1 0 0 0,1 0-1 0 0,-1 0 1 0 0,0 0 0 0 0,1-1-1 0 0,-1 1 1 0 0,0 0 0 0 0,0 1-1 0 0,0-1 1 0 0,0 0 0 0 0,0 0-1 0 0,0 0 1 0 0,0 1 0 0 0,0-1-1 0 0,0 0 1 0 0,0 1 0 0 0,-1-1-1 0 0,1 1 1 0 0,-1-1 0 0 0,1 1-1 0 0,-1-1 1 0 0,1 1 0 0 0,-1-1-1 0 0,0 1 1 0 0,0 0 0 0 0,0-1-1 0 0,0 3 1 0 0,0 2 39 0 0,-1 0 0 0 0,0 0-1 0 0,-1 0 1 0 0,1 1 0 0 0,-1-1-1 0 0,0 0 1 0 0,-1-1 0 0 0,0 1 0 0 0,0 0-1 0 0,0-1 1 0 0,0 0 0 0 0,-7 8 0 0 0,-3 3 69 0 0,0-1 0 0 0,-24 20 0 0 0,-155 108-119 0 0,130-100 65 0 0,49-34-74 0 0,10-6-80 0 0,-1 0 1 0 0,0 0-1 0 0,1 0 0 0 0,-9 3 0 0 0,11-6-202 0 0,1 1 169 0 0,0 0-1 0 0,0-1 1 0 0,0 1-1 0 0,0 0 1 0 0,0-1-1 0 0,0 1 1 0 0,0 0-1 0 0,1-1 1 0 0,-1 1-1 0 0,0-1 1 0 0,0 1-1 0 0,1 0 0 0 0,-1-1 1 0 0,0 1-1 0 0,1-1 1 0 0,-1 1-1 0 0,1-1 1 0 0,-1 1-1 0 0,1-1 1 0 0,-1 1-1 0 0,1-1 1 0 0,-1 1-1 0 0,1-1 1 0 0,-1 0-1 0 0,1 1 1 0 0,-1-1-1 0 0,1 0 1 0 0,0 1-1 0 0,-1-1 0 0 0,1 0 1 0 0,0 0-1 0 0,-1 0 1 0 0,1 0-1 0 0,0 1 1 0 0,-1-1-1 0 0,1 0 1 0 0,1 0-1 0 0,28-1-3545 0 0,-26 0 2530 0 0,12 1-6980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1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10 473 13824 0 0,'-10'3'9795'0'0,"11"-3"-9666"0"0,6-15 1937 0 0,12-15-1385 0 0,-15 21-314 0 0,1 0-1 0 0,-1-1 1 0 0,0 1-1 0 0,-1-1 1 0 0,3-16-1 0 0,4-11 438 0 0,9-19-269 0 0,-2 0 0 0 0,9-60 0 0 0,-25 106-92 0 0,-2 34-388 0 0,0 0 0 0 0,5 43 0 0 0,0-39-55 0 0,2 0 0 0 0,0 0 0 0 0,2 0 0 0 0,0-1 0 0 0,22 44 0 0 0,-28-66 0 0 0,1 0 0 0 0,0 0 0 0 0,0-1 0 0 0,0 1 0 0 0,0-1 0 0 0,1 0 0 0 0,0 0 0 0 0,5 5 0 0 0,-8-8 0 0 0,0 0 0 0 0,0 0 0 0 0,0-1 0 0 0,0 1 0 0 0,1 0 0 0 0,-1 0 0 0 0,0-1 0 0 0,0 1 0 0 0,1-1 0 0 0,-1 1 0 0 0,0-1 0 0 0,0 1 0 0 0,1-1 0 0 0,-1 0 0 0 0,1 0 0 0 0,-1 1 0 0 0,0-1 0 0 0,1 0 0 0 0,-1 0 0 0 0,0-1 0 0 0,1 1 0 0 0,-1 0 0 0 0,0 0 0 0 0,1-1 0 0 0,-1 1 0 0 0,0 0 0 0 0,1-1 0 0 0,-1 0 0 0 0,0 1 0 0 0,0-1 0 0 0,0 0 0 0 0,1 1 0 0 0,-1-1 0 0 0,0 0 0 0 0,0 0 0 0 0,0 0 0 0 0,1-2 0 0 0,4-5 0 0 0,0 0 0 0 0,-1-1 0 0 0,0 1 0 0 0,-1-1 0 0 0,0 0 0 0 0,0 0 0 0 0,-1-1 0 0 0,0 1 0 0 0,2-18 0 0 0,0-10 0 0 0,1-46 0 0 0,-5 59 0 0 0,-3-83-504 0 0,-5 37-2589 0 0,4 47-7070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0:35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 2760 0 0,'-13'-6'7753'0'0,"9"4"-6982"0"0,1 2-312 0 0,0 0-1 0 0,0 0 1 0 0,0 0 0 0 0,0 1 0 0 0,0-1 0 0 0,0 1 0 0 0,0 0 0 0 0,0 0 0 0 0,0 0 0 0 0,-3 2 1499 0 0,6-3-1888 0 0,0 0-1 0 0,0 0 0 0 0,-1 0 1 0 0,1 0-1 0 0,0 0 0 0 0,0 0 1 0 0,-1 0-1 0 0,1 0 0 0 0,0 0 0 0 0,0 1 1 0 0,0-1-1 0 0,-1 0 0 0 0,1 0 1 0 0,0 0-1 0 0,0 0 0 0 0,0 1 0 0 0,0-1 1 0 0,0 0-1 0 0,-1 0 0 0 0,1 0 1 0 0,0 1-1 0 0,0-1 0 0 0,0 0 0 0 0,0 0 1 0 0,0 1-1 0 0,0-1 0 0 0,0 0 1 0 0,0 0-1 0 0,0 1 0 0 0,0-1 1 0 0,0 0-1 0 0,0 0 0 0 0,0 1 0 0 0,0-1 1 0 0,0 0-1 0 0,0 0 0 0 0,0 0 1 0 0,0 1-1 0 0,0-1 0 0 0,0 0 0 0 0,0 0 1 0 0,0 1-1 0 0,0-1 0 0 0,1 0 1 0 0,-1 0-1 0 0,0 0 0 0 0,0 1 1 0 0,0-1-1 0 0,6 11 782 0 0,-3-7-745 0 0,1 0 1 0 0,-1 0-1 0 0,1-1 0 0 0,0 1 1 0 0,0-1-1 0 0,0 0 1 0 0,1 0-1 0 0,-1 0 0 0 0,1-1 1 0 0,-1 1-1 0 0,1-1 1 0 0,0 0-1 0 0,9 2 0 0 0,19 1 290 0 0,1-1-1 0 0,35-1 0 0 0,-2 1 75 0 0,534 56 2587 0 0,-543-56-2467 0 0,0-2 0 0 0,71-8 0 0 0,-67 3-202 0 0,-6-2-82 0 0,32 1 161 0 0,-41 0 5 0 0,-43 4-679 0 0,9-1-10832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4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9584 0 0,'0'0'9709'0'0,"9"6"-8228"0"0,4 8-672 0 0,-6-7-464 0 0,0 1 1 0 0,0 0 0 0 0,-1 0 0 0 0,10 16-1 0 0,-9-8-107 0 0,3 1 1 0 0,-2 1 0 0 0,0 0 0 0 0,-1 1-1 0 0,6 23 1 0 0,12 115 545 0 0,-22-136-784 0 0,0 35 0 0 0,-2-34 0 0 0,4 30 0 0 0,-3-39 276 0 0,-1 25 0 0 0,-1-37-262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2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68 15120 0 0,'0'-47'1990'0'0,"0"27"3859"0"0,5 66-2418 0 0,-27 310-1046 0 0,19-321-2386 0 0,1-1 0 0 0,2 1 0 0 0,5 39 0 0 0,-5-72-118 0 0,0 1 1 0 0,0 0-1 0 0,0 0 0 0 0,0-1 1 0 0,0 1-1 0 0,0 0 0 0 0,-1-1 1 0 0,0 6-1 0 0,0-6-813 0 0,0-2 695 0 0,0 0 0 0 0,1-1 0 0 0,-1 1 0 0 0,0 0-1 0 0,1 0 1 0 0,-1 0 0 0 0,0 0 0 0 0,0-1 0 0 0,1 1 0 0 0,-1 0-1 0 0,0-1 1 0 0,1 1 0 0 0,-2-1 0 0 0,-1-1-516 0 0,-11-7-1514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2.7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6 176 4144 0 0,'-6'0'18245'0'0,"8"-1"-17101"0"0,84-37 2830 0 0,-46 18-2930 0 0,68-24-1 0 0,46-4-2932 0 0,-119 38-26 0 0,-15 3-4533 0 0,0 0-1886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3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2 124 21191 0 0,'0'-1'140'0'0,"-1"-1"-1"0"0,1 0 0 0 0,0 0 1 0 0,0 0-1 0 0,0 0 1 0 0,0 0-1 0 0,0 0 0 0 0,1 0 1 0 0,-1 0-1 0 0,1 0 0 0 0,-1 0 1 0 0,1 1-1 0 0,0-1 0 0 0,-1 0 1 0 0,1 0-1 0 0,0 1 0 0 0,0-1 1 0 0,0 0-1 0 0,1 1 1 0 0,-1-1-1 0 0,0 1 0 0 0,2-2 1 0 0,13-13 1817 0 0,-13 12-1597 0 0,0 0 0 0 0,1 1 1 0 0,-1-1-1 0 0,6-3 0 0 0,-1 1-92 0 0,1 1-1 0 0,-1 0 1 0 0,1 0-1 0 0,1 1 1 0 0,-1 0-1 0 0,1 0 0 0 0,-1 1 1 0 0,17-3-1 0 0,-22 6-254 0 0,0-1 0 0 0,1 1 1 0 0,-1 0-1 0 0,0 0 0 0 0,0 0 0 0 0,0 0 0 0 0,1 1 0 0 0,-1 0 0 0 0,0 0 0 0 0,0 0 0 0 0,0 0 0 0 0,0 1 0 0 0,0-1 0 0 0,0 1 0 0 0,-1 0 0 0 0,1 0 0 0 0,0 1 0 0 0,-1-1 0 0 0,0 1 0 0 0,0 0 0 0 0,1 0 0 0 0,-2 0 0 0 0,6 5 0 0 0,-5-2-3 0 0,1-1 1 0 0,-1 1-1 0 0,-1 0 1 0 0,1 0-1 0 0,-1 0 0 0 0,0 1 1 0 0,0-1-1 0 0,0 1 1 0 0,-1-1-1 0 0,0 1 0 0 0,0-1 1 0 0,-1 11-1 0 0,-1 8 53 0 0,-7 46 0 0 0,7-67-60 0 0,-5 30 72 0 0,-22 66 0 0 0,-21 29 253 0 0,34-92-255 0 0,7-20-156 0 0,-7 25-123 0 0,14-40 213 0 0,0 1 1 0 0,1-1-1 0 0,-1 1 1 0 0,1-1-1 0 0,0 1 1 0 0,0-1-1 0 0,0 1 1 0 0,0 0-1 0 0,0-1 1 0 0,0 1-1 0 0,1-1 1 0 0,-1 1-1 0 0,2 2 1 0 0,-2-4 122 0 0,10-1 153 0 0,2-1-210 0 0,1-1 0 0 0,-1 0 0 0 0,0-1 0 0 0,1-1 0 0 0,-1 0 0 0 0,-1 0 0 0 0,23-13 0 0 0,-13 8 11 0 0,23-9 0 0 0,-2 5-635 0 0,1 2 1 0 0,58-7-1 0 0,-78 17-2141 0 0,-1 1-7588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5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41 2304 0 0,'12'-14'1448'0'0,"-6"-1"214"0"0,-4 3 4930 0 0,-4 13-6256 0 0,-1-1 0 0 0,1 1 0 0 0,-1 0-1 0 0,1-1 1 0 0,-1 1 0 0 0,1 0 0 0 0,0 0 0 0 0,-1 1-1 0 0,1-1 1 0 0,0 0 0 0 0,0 1 0 0 0,0 0 0 0 0,0-1-1 0 0,0 1 1 0 0,0 0 0 0 0,1 0 0 0 0,-3 3 0 0 0,-5 7-9 0 0,-14 24 1 0 0,16-24 311 0 0,-12 21 344 0 0,1 2 1 0 0,2 0-1 0 0,-19 58 1 0 0,21-42-101 0 0,1 0-1 0 0,-6 59 1 0 0,14-60-438 0 0,1 0-1 0 0,3 1 1 0 0,2-1-1 0 0,3 1 1 0 0,1-1 0 0 0,21 86-1 0 0,-18-108-343 0 0,21 55 0 0 0,-25-74-109 0 0,0-1-1 0 0,1 0 1 0 0,0 0-1 0 0,0 0 1 0 0,1 0-1 0 0,0-1 0 0 0,0 0 1 0 0,0-1-1 0 0,1 1 1 0 0,11 7-1 0 0,-13-11-227 0 0,0 0 0 0 0,0-1 0 0 0,1 0 0 0 0,-1 0 0 0 0,1 0 0 0 0,-1-1 0 0 0,1 0 0 0 0,7 1 1 0 0,-7-1-166 0 0,16 1-959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36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63 5528 0 0,'0'0'422'0'0,"-12"-4"50"0"0,9 2 325 0 0,1 0-1 0 0,-1 1 1 0 0,0-1-1 0 0,1 0 0 0 0,-1-1 1 0 0,1 1-1 0 0,-1 0 1 0 0,1-1-1 0 0,0 1 0 0 0,0-1 1 0 0,0 0-1 0 0,-2-3 0 0 0,-1-3 1026 0 0,5 8-1190 0 0,-1 0 0 0 0,0 0 1 0 0,1 0-1 0 0,-1 0 0 0 0,1 0 1 0 0,-1 0-1 0 0,1 0 1 0 0,-1 0-1 0 0,1 0 0 0 0,0 0 1 0 0,0 0-1 0 0,-1-1 0 0 0,1 0 1 0 0,13 9-468 0 0,-6-1 53 0 0,-1-1 0 0 0,11 12 0 0 0,8 7 568 0 0,0-2-634 0 0,-1 1 0 0 0,-1 1 0 0 0,40 53 0 0 0,-51-57-157 0 0,0-1 0 0 0,0 2 1 0 0,-2 0-1 0 0,-1 0 0 0 0,-1 0 0 0 0,0 1 0 0 0,5 31 0 0 0,-5-16 126 0 0,-3 1-1 0 0,-1-1 0 0 0,-1 66 1 0 0,-4-73 150 0 0,-2 0-1 0 0,0-1 1 0 0,-2 0 0 0 0,-8 29 0 0 0,9-45-281 0 0,-1 0 0 0 0,0-1 0 0 0,0 0 0 0 0,-1 0 0 0 0,-1 0 0 0 0,0-1 0 0 0,0 1 0 0 0,-1-2 0 0 0,-1 1 0 0 0,0-1 0 0 0,-13 11 0 0 0,10-11 54 0 0,-1-1-1 0 0,0 0 0 0 0,-1-1 0 0 0,0 0 0 0 0,0-1 1 0 0,-1 0-1 0 0,0-2 0 0 0,0 0 0 0 0,0 0 0 0 0,0-1 1 0 0,-1-1-1 0 0,0-1 0 0 0,0 0 0 0 0,-23-1 0 0 0,37 0-81 0 0,-9-4-112 0 0,11 3 125 0 0,5 0-899 0 0,2-1 325 0 0,-1 0-1 0 0,1 1 1 0 0,-1-1-1 0 0,1 2 1 0 0,8 0-1 0 0,1 0-1987 0 0,2 1-6456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6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2304 0 0,'3'-5'264'0'0,"2"-6"72"0"0,0-62 25967 0 0,4 80-26180 0 0,0 0-1 0 0,-1 0 1 0 0,0 0 0 0 0,0 1-1 0 0,-1 1 1 0 0,1-1-1 0 0,-2 1 1 0 0,7 11 0 0 0,41 83 700 0 0,-40-74-343 0 0,30 72-547 0 0,-40-90 50 0 0,-1 0-1 0 0,0 1 1 0 0,-1-1-1 0 0,0 1 1 0 0,-1-1-1 0 0,0 1 1 0 0,-2 15-1 0 0,1-21-163 0 0,-1 1-1 0 0,-1-1 1 0 0,1 0-1 0 0,-1 0 1 0 0,0 0-1 0 0,0 0 1 0 0,-1 0-1 0 0,-3 6 1 0 0,0 2-1322 0 0,1-1-3143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7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102 121 16184 0 0,'-11'8'1231'0'0,"7"-4"-834"0"0,3-3-377 0 0,0 0 0 0 0,0 0 1 0 0,0 0-1 0 0,0 0 0 0 0,0 0 0 0 0,1 0 0 0 0,-1 0 0 0 0,0 0 1 0 0,1 1-1 0 0,-1-1 0 0 0,0 2 0 0 0,1-2 469 0 0,-1 3 704 0 0,1-1 1285 0 0,6-3-1221 0 0,3-2-793 0 0,-1 0 0 0 0,0-1 0 0 0,0 0 0 0 0,0-1 1 0 0,0 0-1 0 0,9-5 0 0 0,43-34 945 0 0,-36 25-1054 0 0,-16 13-230 0 0,42-29 361 0 0,-44 30-448 0 0,1 0 0 0 0,0 1 1 0 0,0 0-1 0 0,0 0 0 0 0,13-3 0 0 0,-19 6-37 0 0,-1 0-1 0 0,0 0 1 0 0,1 0-1 0 0,-1 0 1 0 0,0 0-1 0 0,1-1 1 0 0,-1 1-1 0 0,0 0 1 0 0,1 0-1 0 0,-1 0 1 0 0,1 0-1 0 0,-1 0 0 0 0,0 0 1 0 0,1 0-1 0 0,-1 0 1 0 0,0 0-1 0 0,1 0 1 0 0,-1 1-1 0 0,1-1 1 0 0,-1 0-1 0 0,0 0 1 0 0,1 0-1 0 0,-1 0 1 0 0,0 0-1 0 0,1 1 0 0 0,-1-1 1 0 0,0 0-1 0 0,1 0 1 0 0,-1 1-1 0 0,0-1 1 0 0,0 0-1 0 0,1 0 1 0 0,-1 1-1 0 0,0-1 1 0 0,0 0-1 0 0,0 1 1 0 0,1-1-1 0 0,-1 0 0 0 0,0 1 1 0 0,0-1-1 0 0,0 0 1 0 0,0 1-1 0 0,0-1 1 0 0,0 0-1 0 0,0 1 1 0 0,1 1 9 0 0,0 0 0 0 0,-1 0 1 0 0,1-1-1 0 0,-1 1 0 0 0,0 0 0 0 0,0 0 1 0 0,0 0-1 0 0,0-1 0 0 0,0 1 1 0 0,0 0-1 0 0,0 0 0 0 0,0 0 0 0 0,-1-1 1 0 0,1 1-1 0 0,-1 0 0 0 0,1-1 1 0 0,-1 1-1 0 0,0 0 0 0 0,0-1 0 0 0,1 1 1 0 0,-1 0-1 0 0,0-1 0 0 0,-1 0 0 0 0,1 1 1 0 0,-2 1-1 0 0,-1 2 0 0 0,0-1 0 0 0,0 0-1 0 0,-1 0 1 0 0,1 0 0 0 0,-1-1 0 0 0,-8 5 0 0 0,-12 4 37 0 0,1-1 1 0 0,-2-2 0 0 0,1 0 0 0 0,-1-2-1 0 0,-1-1 1 0 0,1-1 0 0 0,-1-1 0 0 0,0-1-1 0 0,-30-1 1 0 0,54-2 1 0 0,-9-1 802 0 0,12 1-840 0 0,-1 0-1 0 0,1 0 1 0 0,0 0 0 0 0,0 0-1 0 0,0 0 1 0 0,0 0 0 0 0,0 0 0 0 0,-1-1-1 0 0,1 1 1 0 0,0 0 0 0 0,0 0-1 0 0,0 0 1 0 0,0 0 0 0 0,0 0-1 0 0,0 0 1 0 0,0-1 0 0 0,0 1-1 0 0,0 0 1 0 0,0 0 0 0 0,-1 0-1 0 0,1 0 1 0 0,0 0 0 0 0,0-1 0 0 0,0 1-1 0 0,0 0 1 0 0,0 0 0 0 0,0 0-1 0 0,0 0 1 0 0,0-1 0 0 0,0 1-1 0 0,0 0 1 0 0,0 0 0 0 0,0 0-1 0 0,0 0 1 0 0,1-1 0 0 0,-1 1-1 0 0,0 0 1 0 0,0 0 0 0 0,0 0 0 0 0,0 0-1 0 0,0 0 1 0 0,0 0 0 0 0,0-1-1 0 0,0 1 1 0 0,0 0 0 0 0,0 0-1 0 0,1 0 1 0 0,-1 0 0 0 0,0 0-1 0 0,0 0 1 0 0,0 0 0 0 0,0 0 0 0 0,0-1-1 0 0,1 1 1 0 0,-1 0 0 0 0,0 0-1 0 0,0 0 1 0 0,0 0 0 0 0,0 0-1 0 0,1 0 1 0 0,12-11-11 0 0,2 1 0 0 0,0 1 0 0 0,0 0 0 0 0,0 1 0 0 0,32-12 0 0 0,-1 0 0 0 0,-15 6 0 0 0,0 0 0 0 0,2 2 0 0 0,46-10 0 0 0,-77 21-73 0 0,0 1 0 0 0,0 0-1 0 0,0 0 1 0 0,0-1 0 0 0,0 2 0 0 0,0-1 0 0 0,-1 0-1 0 0,1 0 1 0 0,0 1 0 0 0,0-1 0 0 0,0 1-1 0 0,0-1 1 0 0,0 1 0 0 0,0 0 0 0 0,-1 0 0 0 0,1 0-1 0 0,0 0 1 0 0,2 1 0 0 0,0 2-439 0 0,1 0 0 0 0,-1 1 1 0 0,0-1-1 0 0,5 8 0 0 0,-2-2-126 0 0,-2-3-1574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97 647 2304 0 0,'0'0'247'0'0,"-7"5"1258"0"0,-36 10 71 0 0,43-15-1576 0 0,-6 1 346 0 0,1 0 0 0 0,-1 1 0 0 0,1 0 0 0 0,-1 0 0 0 0,1 0 0 0 0,-8 5 9335 0 0,17 6 1017 0 0,-3-13-10617 0 0,0 0 0 0 0,0 0 0 0 0,1 0 0 0 0,-1 0 1 0 0,0 0-1 0 0,0 0 0 0 0,0-1 0 0 0,0 1 0 0 0,0 0 0 0 0,0-1 0 0 0,0 1 0 0 0,0-1 0 0 0,0 1 0 0 0,0-1 0 0 0,0 1 0 0 0,0-1 0 0 0,0 0 1 0 0,-1 1-1 0 0,1-1 0 0 0,0 0 0 0 0,0 0 0 0 0,-1 0 0 0 0,1 1 0 0 0,0-1 0 0 0,-1 0 0 0 0,2-2 0 0 0,1-2 92 0 0,0 0-1 0 0,-1 0 0 0 0,5-10 1 0 0,5-27 539 0 0,11-72-1 0 0,-10 42-446 0 0,-4 26-219 0 0,10-43 21 0 0,-10 49-67 0 0,2-13 0 0 0,-6 37 0 0 0,3-33 0 0 0,-7 47 0 0 0,-1 2 0 0 0,0 0 0 0 0,0 1 0 0 0,0-1 0 0 0,0 0 0 0 0,0 0 0 0 0,0 0 0 0 0,0 0 0 0 0,1 0 0 0 0,-1 0 0 0 0,0 0 0 0 0,0 0 0 0 0,0 0 0 0 0,0 0 0 0 0,0 0 0 0 0,0 0 0 0 0,1 0 0 0 0,-1 0 0 0 0,0 0 0 0 0,0 0 0 0 0,0 0 0 0 0,0 0 0 0 0,0 0 0 0 0,0 0 0 0 0,0 0 0 0 0,1 0 0 0 0,-1 0 0 0 0,0 0 0 0 0,0 0 0 0 0,0 0 0 0 0,0 0 0 0 0,0 0 0 0 0,0 0 0 0 0,1 0 0 0 0,-1 0 0 0 0,0 0 0 0 0,0 0 0 0 0,0-1 0 0 0,0 1 0 0 0,0 0 0 0 0,0 0 0 0 0,0 0 0 0 0,0 0 0 0 0,0 0 0 0 0,0 0 0 0 0,0 0 0 0 0,1 0 0 0 0,-1-1 0 0 0,0 1 0 0 0,0 0 0 0 0,0 0 0 0 0,0 0 0 0 0,0 0 0 0 0,0 0 0 0 0,0 0 0 0 0,0-1 0 0 0,0 1 0 0 0,0 0 0 0 0,0 0 0 0 0,0 0 0 0 0,0 0 0 0 0,0 0 0 0 0,0 0 0 0 0,0-1 0 0 0,3 8 0 0 0,-2-6 0 0 0,5 21 0 0 0,-1 0 0 0 0,2 26 0 0 0,-3-23 0 0 0,8 30 0 0 0,-2-20 0 0 0,27 59 0 0 0,-30-79 0 0 0,1-1 0 0 0,1 1 0 0 0,0-1 0 0 0,1-1 0 0 0,0 1 0 0 0,14 12 0 0 0,-20-22 0 0 0,0-1 0 0 0,0 1 0 0 0,0-1 0 0 0,0 0 0 0 0,0 0 0 0 0,1-1 0 0 0,0 1 0 0 0,-1-1 0 0 0,1 0 0 0 0,0 0 0 0 0,0-1 0 0 0,0 1 0 0 0,8 0 0 0 0,-10-2 0 0 0,0 0 0 0 0,0 0 0 0 0,0 0 0 0 0,0 0 0 0 0,0-1 0 0 0,0 0 0 0 0,0 1 0 0 0,0-1 0 0 0,0 0 0 0 0,0 0 0 0 0,-1-1 0 0 0,1 1 0 0 0,0 0 0 0 0,-1-1 0 0 0,1 0 0 0 0,-1 0 0 0 0,0 1 0 0 0,1-2 0 0 0,-1 1 0 0 0,0 0 0 0 0,0 0 0 0 0,0-1 0 0 0,0 1 0 0 0,1-4 0 0 0,11-18 0 0 0,-1 0 0 0 0,-2-1 0 0 0,17-51 0 0 0,11-82 0 0 0,-20 50-2512 0 0,-17 88 714 0 0,-1 0 0 0 0,0 0-1 0 0,-4-30 1 0 0,0 30-8112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95 18799 0 0,'-15'0'2040'0'0,"14"0"-2009"0"0,1 0-1 0 0,-1 0 0 0 0,1 0 1 0 0,-1 0-1 0 0,1 0 0 0 0,-1 0 1 0 0,1 0-1 0 0,-1 0 1 0 0,1 0-1 0 0,-1 0 0 0 0,1 0 1 0 0,-1 0-1 0 0,1 0 0 0 0,-1 0 1 0 0,1-1-1 0 0,0 1 0 0 0,-1 0 1 0 0,1 0-1 0 0,-1-1 0 0 0,1 1 1 0 0,-1 0-1 0 0,1-1 0 0 0,0 1 1 0 0,-1 0-1 0 0,1-1 0 0 0,0 1 1 0 0,-1 0-1 0 0,1-1 1 0 0,0 1-1 0 0,-1-1 0 0 0,1 0 84 0 0,0 1 0 0 0,0 0 1 0 0,0 0-1 0 0,0 0 0 0 0,0-1 0 0 0,-1 1 0 0 0,1 0 0 0 0,0 0 0 0 0,0 0 0 0 0,0-1 343 0 0,-1 1-343 0 0,1 0 0 0 0,0 0 0 0 0,0 0 0 0 0,0 0 0 0 0,0 0 0 0 0,0 0 0 0 0,-1 0 0 0 0,1 0 0 0 0,0-1 0 0 0,0 1 1 0 0,0 0-1 0 0,0 0 0 0 0,-1 0 0 0 0,1 0 0 0 0,0 0 0 0 0,0 0 0 0 0,-1 0 0 0 0,7-10 1517 0 0,2 5-1540 0 0,-1 0-1 0 0,1 0 1 0 0,-1 1 0 0 0,1 0-1 0 0,0 0 1 0 0,1 1 0 0 0,13-3 0 0 0,11-6 121 0 0,-18 6-82 0 0,1 0-1 0 0,28-5 0 0 0,-39 9-122 0 0,1 2-1 0 0,-1-1 1 0 0,0 1-1 0 0,0-1 0 0 0,1 2 1 0 0,-1-1-1 0 0,0 0 0 0 0,1 1 1 0 0,-1 0-1 0 0,0 0 0 0 0,0 1 1 0 0,8 3-1 0 0,-11-4-4 0 0,0 0-1 0 0,-1 0 1 0 0,1 1 0 0 0,-1-1-1 0 0,1 0 1 0 0,-1 1 0 0 0,0-1-1 0 0,1 1 1 0 0,-1 0 0 0 0,0-1-1 0 0,0 1 1 0 0,0 0 0 0 0,0 0-1 0 0,0 0 1 0 0,-1 0 0 0 0,1 0-1 0 0,0 0 1 0 0,-1 0 0 0 0,0 0-1 0 0,1 0 1 0 0,-1 0 0 0 0,0 0-1 0 0,0 0 1 0 0,0 4 0 0 0,-1 1 5 0 0,0 0-1 0 0,0 0 1 0 0,0 0 0 0 0,-1 0 0 0 0,-4 12 0 0 0,0-5 32 0 0,-1 0-1 0 0,0-1 1 0 0,-1 0 0 0 0,0 0 0 0 0,-1-1-1 0 0,0 0 1 0 0,-1-1 0 0 0,-1 0 0 0 0,1 0-1 0 0,-2-1 1 0 0,1 0 0 0 0,-24 14 0 0 0,35-24 30 0 0,0 0-57 0 0,0-1 1 0 0,0 1-1 0 0,0 0 0 0 0,0-1 1 0 0,0 1-1 0 0,0 0 0 0 0,0-1 1 0 0,0 1-1 0 0,0 0 0 0 0,0-1 1 0 0,1 1-1 0 0,-1 0 0 0 0,0 0 1 0 0,0-1-1 0 0,0 1 0 0 0,0 0 1 0 0,1 0-1 0 0,-1-1 0 0 0,0 1 1 0 0,0 0-1 0 0,1 0 0 0 0,-1 0 1 0 0,1-1-1 0 0,5-1 93 0 0,0 1-91 0 0,0-1 0 0 0,0 0 0 0 0,8-4 0 0 0,-3 2-61 0 0,0 0-1 0 0,0 0 0 0 0,1 2 1 0 0,-1-1-1 0 0,0 1 0 0 0,20-1 0 0 0,-27 3 53 0 0,12-1 60 0 0,-1 0 0 0 0,25 3 0 0 0,-34-1-43 0 0,-1-1 0 0 0,1 1 1 0 0,-1 0-1 0 0,1 1 0 0 0,-1 0 1 0 0,1-1-1 0 0,-1 1 0 0 0,0 1 0 0 0,0-1 1 0 0,7 5-1 0 0,-10-4 2 0 0,1-1-1 0 0,-1 0 1 0 0,1 1 0 0 0,-1-1-1 0 0,0 1 1 0 0,0-1-1 0 0,0 1 1 0 0,0 0 0 0 0,-1 0-1 0 0,1 0 1 0 0,-1 0-1 0 0,1 0 1 0 0,-1 0 0 0 0,0 1-1 0 0,1 5 1 0 0,-2-4 13 0 0,0 0 1 0 0,0 0-1 0 0,0 0 1 0 0,-1 0-1 0 0,1 0 1 0 0,-1-1-1 0 0,0 1 1 0 0,-1 0-1 0 0,-3 8 1 0 0,-1 1 74 0 0,-2 0-1 0 0,0-1 1 0 0,0 0 0 0 0,-1-1 0 0 0,-20 22 0 0 0,-2 0-6 0 0,-1-2 0 0 0,-2-1 0 0 0,-43 30 0 0 0,55-46-207 0 0,-32 21 61 0 0,47-32-72 0 0,0 0 1 0 0,0-1 0 0 0,0 0 0 0 0,-1 0 0 0 0,1-1-1 0 0,-9 2 1 0 0,0-4-1234 0 0,15 0 522 0 0,3 0 469 0 0,0 0 0 0 0,-1-1 0 0 0,1 0 0 0 0,0 1 0 0 0,0-1 0 0 0,-1 0 0 0 0,1 0 0 0 0,0 0 0 0 0,-1 0 0 0 0,1 0 0 0 0,2-3 0 0 0,1 0-1342 0 0,12-7-6671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4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12 378 9216 0 0,'-8'-7'10050'0'0,"7"5"-9553"0"0,0 0 0 0 0,1 0 0 0 0,-1 0 0 0 0,1 0 0 0 0,0 0 0 0 0,0 0 0 0 0,0 0 0 0 0,0 0 0 0 0,0 0 0 0 0,0 0 0 0 0,0 0 1 0 0,1 0-1 0 0,0-2 0 0 0,9-27 556 0 0,-6 19-504 0 0,10-27 341 0 0,32-66 0 0 0,-44 101-855 0 0,10-19 306 0 0,21-30 0 0 0,-21 42-258 0 0,-12 11-82 0 0,0 0 0 0 0,1-1 0 0 0,-1 1 0 0 0,0 0 0 0 0,1 0 0 0 0,-1 0 0 0 0,0 0 0 0 0,1 0 0 0 0,-1 0 0 0 0,0 0 0 0 0,1 0 0 0 0,-1 0 0 0 0,0 0 0 0 0,1 0 0 0 0,-1 0 0 0 0,0 0 0 0 0,1 0 0 0 0,-1 0 0 0 0,0 0 0 0 0,1 0 0 0 0,-1 0 0 0 0,0 1 0 0 0,1-1 0 0 0,-1 0 0 0 0,2 2-1 0 0,0 0 0 0 0,-1 0 0 0 0,1 0-1 0 0,-1 1 1 0 0,0-1 0 0 0,0 0 0 0 0,0 0-1 0 0,1 5 1 0 0,-1-6 1 0 0,5 16-4 0 0,-1 0 1 0 0,-1 0-1 0 0,2 19 0 0 0,-4-21 35 0 0,1 0-1 0 0,0 0 0 0 0,1-1 1 0 0,1 0-1 0 0,8 19 0 0 0,-9-25 31 0 0,0-2-1 0 0,0 1 0 0 0,0 0 1 0 0,1-1-1 0 0,0 0 0 0 0,0 0 1 0 0,8 6-1 0 0,-11-10-35 0 0,0 0 0 0 0,0-1 1 0 0,0 1-1 0 0,1-1 0 0 0,-1 0 1 0 0,0 0-1 0 0,1 0 0 0 0,-1 0 1 0 0,1 0-1 0 0,0-1 0 0 0,-1 1 1 0 0,1-1-1 0 0,-1 1 0 0 0,1-1 1 0 0,0 0-1 0 0,-1 0 0 0 0,1 0 1 0 0,0 0-1 0 0,-1-1 0 0 0,1 1 0 0 0,0-1 1 0 0,-1 0-1 0 0,1 1 0 0 0,-1-1 1 0 0,4-2-1 0 0,-1 0 4 0 0,-1 1 0 0 0,0-1 0 0 0,1-1 0 0 0,-1 1 0 0 0,0 0 0 0 0,0-1 1 0 0,-1 0-1 0 0,1 0 0 0 0,4-7 0 0 0,3-5 102 0 0,10-21 0 0 0,-19 32-129 0 0,7-14-222 0 0,-2 0 1 0 0,0-1-1 0 0,-1 0 0 0 0,-1 0 1 0 0,0 0-1 0 0,1-32 0 0 0,-5 12-2166 0 0,-2 21-453 0 0,1 0-6567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4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5984 0 0,'0'0'998'0'0,"6"12"6072"0"0,-5-3-4432 0 0,7 15-35 0 0,-7-20-2461 0 0,0-1 0 0 0,0 1 0 0 0,0-1 0 0 0,0 1 0 0 0,-1 0 1 0 0,1 6-1 0 0,4 19 120 0 0,6 16 43 0 0,-9-32-110 0 0,10 28 0 0 0,10 8 1348 0 0,-14-34-1409 0 0,-1 0-1 0 0,-1 1 0 0 0,5 19 1 0 0,-1 2-57 0 0,-5-21-41 0 0,-1 1 0 0 0,-1-1 0 0 0,0 1 0 0 0,0 21 0 0 0,-3-38-95 0 0,0 0 0 0 0,1 1-1 0 0,-1-1 1 0 0,0 0 0 0 0,0 1-1 0 0,0-1 1 0 0,0 1 0 0 0,0-1-1 0 0,0 0 1 0 0,0 1 0 0 0,0-1-1 0 0,0 1 1 0 0,0-1 0 0 0,-1 0 0 0 0,1 1-1 0 0,0-1 1 0 0,0 0 0 0 0,0 1-1 0 0,0-1 1 0 0,0 0 0 0 0,-1 1-1 0 0,1-1 1 0 0,0 0 0 0 0,0 1-1 0 0,-1-1 1 0 0,1 0 0 0 0,0 1-1 0 0,-1-1 1 0 0,1 0 0 0 0,0 0-1 0 0,-1 0 1 0 0,1 1 0 0 0,0-1 0 0 0,-1 0-1 0 0,1 0 1 0 0,0 0 0 0 0,-1 0-1 0 0,1 1 1 0 0,0-1 0 0 0,-1 0-1 0 0,1 0 1 0 0,-1 0 0 0 0,1 0-1 0 0,0 0 1 0 0,-1 0 0 0 0,0 0-1 0 0,-9-2-1396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4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18431 0 0,'0'0'1415'0'0,"1"-1"-914"0"0,11-18 2120 0 0,18-22-1 0 0,-24 34-2118 0 0,0 1 0 0 0,0-1 0 0 0,1 1 0 0 0,0 0 0 0 0,0 0 0 0 0,10-5 0 0 0,6-1 94 0 0,0 0 1 0 0,1 2 0 0 0,43-13-1 0 0,-64 22-585 0 0,-1 0 0 0 0,1 1 0 0 0,0-1 0 0 0,0 1 0 0 0,-1 0 0 0 0,1 0 0 0 0,0 0 0 0 0,0 0 0 0 0,-1 0-1 0 0,1 0 1 0 0,0 1 0 0 0,-1-1 0 0 0,1 1 0 0 0,0 0 0 0 0,-1 0 0 0 0,1 0 0 0 0,-1 0 0 0 0,1 1 0 0 0,3 2 0 0 0,-4-2-11 0 0,0 0 1 0 0,0 0 0 0 0,0 0-1 0 0,0 0 1 0 0,-1 1 0 0 0,1-1-1 0 0,-1 0 1 0 0,1 1-1 0 0,-1 0 1 0 0,0-1 0 0 0,0 1-1 0 0,0 0 1 0 0,-1-1 0 0 0,1 1-1 0 0,0 0 1 0 0,-1 0 0 0 0,0 0-1 0 0,0 5 1 0 0,-1 12-1 0 0,-1 0 0 0 0,-2 1 0 0 0,0-2 0 0 0,-12 38 0 0 0,-4 12 0 0 0,20-67 0 0 0,-1 0 0 0 0,1 0 0 0 0,-1 0 0 0 0,1 0 0 0 0,0 1 0 0 0,0-1 0 0 0,0 0 0 0 0,0 0 0 0 0,0 0 0 0 0,1 1 0 0 0,-1-1 0 0 0,0 0 0 0 0,1 0 0 0 0,0 0 0 0 0,-1 0 0 0 0,1 0 0 0 0,0 0 0 0 0,0 0 0 0 0,0 0 0 0 0,1 0 0 0 0,-1 0 0 0 0,0-1 0 0 0,1 1 0 0 0,-1 0 0 0 0,1-1 0 0 0,-1 1 0 0 0,1-1 0 0 0,0 0 0 0 0,0 1 0 0 0,0-1 0 0 0,-1 0 0 0 0,1 0 0 0 0,0 0 0 0 0,1 0 0 0 0,-1-1 0 0 0,0 1 0 0 0,0 0 0 0 0,0-1 0 0 0,0 0 0 0 0,0 1 0 0 0,3-1 0 0 0,11-2-139 0 0,-1 0 0 0 0,0-1 0 0 0,0-1 0 0 0,0 0 0 0 0,0-1-1 0 0,18-8 1 0 0,-2 0-1511 0 0,4-1-5494 0 0,0-3-2303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1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 10592 0 0,'0'0'818'0'0,"4"7"2388"0"0,1 2-1033 0 0,-1 0 1 0 0,0 0 0 0 0,-1 0 0 0 0,3 11-1 0 0,-2-4-288 0 0,2 30-1 0 0,-6 80-2052 0 0,-2-93 1191 0 0,-23 242-605 0 0,8-159-3609 0 0,12-92 61 0 0,2-7-5843 0 0</inkml:trace>
  <inkml:trace contextRef="#ctx0" brushRef="#br0" timeOffset="1">0 351 17047 0 0,'0'0'1848'0'0,"3"0"-1848"0"0,6 0 0 0 0,-1-3 0 0 0,0-1 1600 0 0,7 1 280 0 0,-2-4 56 0 0,4 2 16 0 0,3-1-1376 0 0,0 1-264 0 0,3-2-56 0 0,-2 0-16 0 0,5-1-616 0 0,-1 3-120 0 0,4 0-24 0 0,2 3-10039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2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22 549 18143 0 0,'-11'-7'1960'0'0,"10"5"-1850"0"0,0 1-1 0 0,0-1 0 0 0,0 1 1 0 0,0 0-1 0 0,0-1 0 0 0,0 0 1 0 0,1 1-1 0 0,-1-1 0 0 0,0 0 1 0 0,1 1-1 0 0,0-1 0 0 0,-1 0 1 0 0,1 1-1 0 0,0-1 0 0 0,0 0 1 0 0,0-3-1 0 0,3-30 2228 0 0,-2 28-2093 0 0,4-25 825 0 0,1 1-1 0 0,21-59 0 0 0,-16 62-614 0 0,22-40-1 0 0,34-45 743 0 0,-56 102-1135 0 0,-11 11-59 0 0,0 0 0 0 0,1-1 0 0 0,-1 1 1 0 0,0 0-1 0 0,1 0 0 0 0,-1 0 1 0 0,1 0-1 0 0,-1 0 0 0 0,0 0 0 0 0,1 0 1 0 0,-1 0-1 0 0,0 0 0 0 0,1 0 1 0 0,-1 0-1 0 0,1 0 0 0 0,-1 0 0 0 0,0 0 1 0 0,1 0-1 0 0,-1 0 0 0 0,0 1 1 0 0,1-1-1 0 0,-1 0 0 0 0,2 2 3 0 0,0-1 0 0 0,-1 1 0 0 0,1 0 1 0 0,-1 0-1 0 0,0-1 0 0 0,1 1 0 0 0,-1 0 0 0 0,0 0 0 0 0,1 3 0 0 0,19 38 21 0 0,-5-8 64 0 0,2-2 0 0 0,34 51 0 0 0,-51-82-57 0 0,1 1 0 0 0,0-1 0 0 0,0 0 1 0 0,0 0-1 0 0,0 0 0 0 0,1 0 0 0 0,-1 0 0 0 0,0 0 0 0 0,1-1 0 0 0,-1 1 1 0 0,1-1-1 0 0,-1 1 0 0 0,1-1 0 0 0,0 0 0 0 0,4 1 0 0 0,-4-2-5 0 0,-1 0 0 0 0,1 0 0 0 0,-1 0 0 0 0,1 0 0 0 0,-1-1 0 0 0,1 1 0 0 0,-1-1 0 0 0,1 1 0 0 0,-1-1 0 0 0,1 0 0 0 0,-1 0 0 0 0,0 0 0 0 0,1 0 0 0 0,-1-1 0 0 0,0 1-1 0 0,0 0 1 0 0,0-1 0 0 0,2-2 0 0 0,21-16 169 0 0,-2-2 0 0 0,-1 0 0 0 0,28-37 0 0 0,-40 46-762 0 0,-1-1 0 0 0,-1-1-1 0 0,8-16 1 0 0,-11 18-1246 0 0,0 0 0 0 0,-1-1 0 0 0,0 1-1 0 0,2-19 1 0 0,-2-10-7176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3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12896 0 0,'0'-2'242'0'0,"2"1"0"0"0,-1-1 0 0 0,0 1 0 0 0,0-1 0 0 0,0 1 1 0 0,1-1-1 0 0,-1 1 0 0 0,1 0 0 0 0,-1-1 0 0 0,1 1 0 0 0,-1 0 1 0 0,1 0-1 0 0,0 0 0 0 0,0 0 0 0 0,-1 1 0 0 0,1-1 1 0 0,4-1-1 0 0,1 0 1450 0 0,26-13 3965 0 0,-24 10-5005 0 0,0 1 0 0 0,0 0 0 0 0,0 1 0 0 0,1 0 0 0 0,14-3 0 0 0,-23 6-604 0 0,0-1-1 0 0,1 1 0 0 0,-1 0 1 0 0,0 0-1 0 0,1 0 0 0 0,-1 1 0 0 0,0-1 1 0 0,1 0-1 0 0,-1 0 0 0 0,0 1 1 0 0,0-1-1 0 0,1 0 0 0 0,-1 1 0 0 0,0 0 1 0 0,0-1-1 0 0,0 1 0 0 0,0-1 0 0 0,0 1 1 0 0,0 0-1 0 0,0 0 0 0 0,2 2 1 0 0,-2-2-20 0 0,0 1 1 0 0,1 0 0 0 0,-1 0 0 0 0,0 0 0 0 0,-1 1 0 0 0,1-1 0 0 0,0 0-1 0 0,-1 0 1 0 0,1 0 0 0 0,-1 1 0 0 0,1 2 0 0 0,-1 6-2 0 0,0-1-1 0 0,-1 0 1 0 0,0 1 0 0 0,-4 11-1 0 0,-9 43 131 0 0,-10 52 319 0 0,21-95-270 0 0,0-1 0 0 0,2 1 0 0 0,2 31-1 0 0,-1-50-177 0 0,0 0 1 0 0,1 0-1 0 0,-1-1 0 0 0,1 1 0 0 0,0 0 0 0 0,-1 0 0 0 0,1-1 0 0 0,1 1 0 0 0,-1 0 0 0 0,0-1 0 0 0,3 5 0 0 0,-2-6-15 0 0,-1 1 0 0 0,0-1 0 0 0,1 0 0 0 0,-1 0 0 0 0,0 0 0 0 0,1 0 1 0 0,0 0-1 0 0,-1-1 0 0 0,1 1 0 0 0,-1 0 0 0 0,1-1 0 0 0,0 1 0 0 0,-1-1 0 0 0,1 1 0 0 0,0-1 0 0 0,0 0 0 0 0,-1 0 0 0 0,1 0 0 0 0,0 0 0 0 0,2 0 0 0 0,8-1 27 0 0,-1-1 0 0 0,1 0-1 0 0,-1-1 1 0 0,1 0 0 0 0,-1-1 0 0 0,14-7-1 0 0,1-2-1054 0 0,33-22-1 0 0,-59 35 893 0 0,1 0 0 0 0,-1-1 0 0 0,1 1 0 0 0,-1 0 0 0 0,1 0 0 0 0,-1 0 0 0 0,1-1 0 0 0,-1 1 0 0 0,0 0 0 0 0,1 0 0 0 0,-1 0 0 0 0,1 0 0 0 0,-1 0 0 0 0,1 0 0 0 0,-1 0 0 0 0,1 0 0 0 0,-1 0 0 0 0,1 0 0 0 0,-1 0 0 0 0,1 1 0 0 0,0-1 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4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3224 0 0,'48'-5'767'0'0,"63"-3"8871"0"0,-94 7-9125 0 0,55 0 1706 0 0,155 6 1725 0 0,-48-1-3163 0 0,-82-1-517 0 0,655 22 412 0 0,124 2 1 0 0,-383-23 63 0 0,-88-2-44 0 0,82 1-111 0 0,324 7 294 0 0,1300 27-748 0 0,-1987-36-1554 0 0,-1 0-4514 0 0,-8 2-1965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6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299 177 6912 0 0,'10'-19'1426'0'0,"18"-24"1"0"0,4 7 7405 0 0,-7 9-3708 0 0,-3 1-3899 0 0,-4 4 1058 0 0,-15 19-497 0 0,-9 13-1374 0 0,-6 9-365 0 0,0-1 0 0 0,-2-1 0 0 0,0 0-1 0 0,-29 26 1 0 0,-8 10-45 0 0,-5 8 219 0 0,-116 94 1 0 0,156-141 572 0 0,-18 20 1 0 0,28-27-779 0 0,6-7-16 0 0,0 0 0 0 0,0 1 0 0 0,0-1 0 0 0,0 0 0 0 0,0 0 0 0 0,0 0 0 0 0,0 0 0 0 0,0 0 0 0 0,-1 0 0 0 0,1 0 0 0 0,0 1 0 0 0,0-1 0 0 0,0 0 0 0 0,0 0 0 0 0,0 0 0 0 0,0 0 0 0 0,0 0 0 0 0,0 0 0 0 0,0 1 0 0 0,0-1 0 0 0,0 0 0 0 0,0 0 0 0 0,1 0 0 0 0,-1 0 0 0 0,0 0 0 0 0,0 0 0 0 0,0 1 0 0 0,0-1 0 0 0,0 0 0 0 0,0 0 0 0 0,0 0 0 0 0,0 0 0 0 0,0 0 0 0 0,0 0 0 0 0,0 0 0 0 0,0 1 0 0 0,1-1 0 0 0,-1 0 0 0 0,0 0 0 0 0,0 0 0 0 0,4 1 0 0 0,1-1 0 0 0,-1 0 0 0 0,1 0 0 0 0,-1 0 0 0 0,0 0 0 0 0,1-1 0 0 0,-1 1 0 0 0,6-3 0 0 0,2 1 0 0 0,19-3 0 0 0,58-20 0 0 0,-11 3 0 0 0,-68 19-13 0 0,123-22-1517 0 0,-118 23 1242 0 0,1 1-1 0 0,-1 0 0 0 0,1 1 0 0 0,-1 1 0 0 0,1 0 0 0 0,22 6 0 0 0,-28-3-2648 0 0</inkml:trace>
  <inkml:trace contextRef="#ctx0" brushRef="#br0" timeOffset="1">51 708 23039 0 0,'-2'0'158'0'0,"1"1"-1"0"0,-1 0 0 0 0,1 0 0 0 0,-1 0 1 0 0,1 0-1 0 0,-1 0 0 0 0,1 0 1 0 0,0 1-1 0 0,0-1 0 0 0,-1 0 0 0 0,0 3 1 0 0,1-3-140 0 0,1-1 0 0 0,0 1 0 0 0,-1 0 0 0 0,1-1 0 0 0,0 1 0 0 0,0 0 0 0 0,0-1 0 0 0,0 1 0 0 0,0 0 0 0 0,0-1 0 0 0,0 1 0 0 0,0 0 0 0 0,0-1 0 0 0,0 1 0 0 0,0 0 0 0 0,0-1 0 0 0,0 1 0 0 0,0-1 0 0 0,1 1 0 0 0,-1 0 0 0 0,0-1 0 0 0,0 1 0 0 0,1 0 0 0 0,-1-1 0 0 0,0 1 0 0 0,1-1 0 0 0,-1 1 0 0 0,1-1 0 0 0,-1 1 0 0 0,1-1 0 0 0,-1 1 0 0 0,1-1 0 0 0,-1 0 0 0 0,1 1 0 0 0,-1-1 0 0 0,1 0 0 0 0,1 1 0 0 0,3 2 191 0 0,1-1 0 0 0,0 1 0 0 0,-1-1 0 0 0,1 0 0 0 0,0-1 0 0 0,0 0 0 0 0,1 0 0 0 0,-1 0 0 0 0,0-1 0 0 0,0 1 0 0 0,0-1 0 0 0,0-1 0 0 0,10-1 0 0 0,5-2 161 0 0,0 0 0 0 0,32-12 0 0 0,110-39-354 0 0,-46 23-472 0 0,-94 26-480 0 0,3 1-648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1083 16991 0 0,'4'8'1536'0'0,"18"18"-1167"0"0,-21-25-266 0 0,0 0 0 0 0,0 0 1 0 0,0 0-1 0 0,0 0 0 0 0,0 0 0 0 0,0 0 0 0 0,0 0 0 0 0,1 0 1 0 0,-1-1-1 0 0,0 1 0 0 0,1 0 0 0 0,-1-1 0 0 0,0 1 0 0 0,1-1 1 0 0,-1 0-1 0 0,1 1 0 0 0,-1-1 0 0 0,1 0 0 0 0,2 0 0 0 0,-4 0 50 0 0,1-1-1 0 0,0 1 0 0 0,0-1 0 0 0,0 1 1 0 0,0-1-1 0 0,0 0 0 0 0,0 0 0 0 0,-1 1 0 0 0,1-1 1 0 0,0 0-1 0 0,-1 0 0 0 0,1 0 0 0 0,-1 0 1 0 0,1 0-1 0 0,-1 0 0 0 0,1 0 0 0 0,0-2 0 0 0,5-18 937 0 0,-6 21-1080 0 0,3-17 456 0 0,-2 1 0 0 0,0-1 0 0 0,-2-31 0 0 0,0 11-108 0 0,0-17 176 0 0,-3-1-1 0 0,-16-76 1 0 0,-42-101 305 0 0,43 170-513 0 0,3 0 0 0 0,-13-105-1 0 0,27 155-234 0 0,1-1 0 0 0,1 1 0 0 0,0-1 0 0 0,1 1 0 0 0,4-25 0 0 0,-4 33-70 0 0,0-1 1 0 0,0 1-1 0 0,1-1 0 0 0,-1 1 1 0 0,1-1-1 0 0,1 1 0 0 0,-1 0 1 0 0,0 0-1 0 0,1 0 1 0 0,0 0-1 0 0,0 1 0 0 0,0-1 1 0 0,0 1-1 0 0,1-1 1 0 0,-1 1-1 0 0,1 0 0 0 0,0 1 1 0 0,7-5-1 0 0,-1 3-19 0 0,-1 0-1 0 0,1 1 1 0 0,-1 1 0 0 0,1 0-1 0 0,0 0 1 0 0,0 1 0 0 0,0 0-1 0 0,0 0 1 0 0,0 1 0 0 0,1 1-1 0 0,-1 0 1 0 0,0 0-1 0 0,0 1 1 0 0,-1 0 0 0 0,1 0-1 0 0,0 1 1 0 0,11 6 0 0 0,-10-4-11 0 0,0 0 0 0 0,-1 0 1 0 0,1 1-1 0 0,-1 1 0 0 0,-1 0 1 0 0,1 0-1 0 0,-1 1 0 0 0,0 0 1 0 0,-1 0-1 0 0,0 1 0 0 0,0 0 1 0 0,-1 1-1 0 0,0-1 0 0 0,7 16 1 0 0,-6-8-171 0 0,-1 1 1 0 0,0-1-1 0 0,-2 1 0 0 0,0 0 1 0 0,-1 0-1 0 0,2 21 1 0 0,-5-28-286 0 0,0 1 0 0 0,-2 0-1 0 0,1 0 1 0 0,-1 0 0 0 0,-1-1 0 0 0,0 1 0 0 0,-1-1 0 0 0,0 1 0 0 0,0-1 0 0 0,-10 18 0 0 0,-5 5-1773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5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19 650 15200 0 0,'-1'0'145'0'0,"0"0"0"0"0,0 0 0 0 0,0 0 1 0 0,0 1-1 0 0,0-1 0 0 0,0 0 0 0 0,0 1 1 0 0,0-1-1 0 0,0 0 0 0 0,0 1 0 0 0,0-1 1 0 0,0 1-1 0 0,1 0 0 0 0,-1-1 0 0 0,-1 2 1 0 0,1-2-39 0 0,1 1 0 0 0,0-1 0 0 0,0 0 0 0 0,0 0 0 0 0,0 1 1 0 0,-1-1-1 0 0,1 0 0 0 0,0 1 0 0 0,0-1 0 0 0,0 0 0 0 0,0 1 1 0 0,0-1-1 0 0,0 0 0 0 0,0 1 0 0 0,0-1 0 0 0,0 1 0 0 0,0-1 1 0 0,0 0-1 0 0,0 1 0 0 0,0-1 0 0 0,0 0 0 0 0,0 1 0 0 0,0-1 1 0 0,0 0-1 0 0,1 1 0 0 0,-1-1 0 0 0,0 0 0 0 0,0 0 0 0 0,0 1 1 0 0,0-1-1 0 0,1 0 0 0 0,-1 1 0 0 0,0-1 0 0 0,0 0 0 0 0,1 0 1 0 0,-1 1-1 0 0,0-1 0 0 0,0 0 0 0 0,1 0 0 0 0,-1 0 0 0 0,0 0 1 0 0,1 1-1 0 0,-1-1 0 0 0,0 0 0 0 0,1 0 0 0 0,-1 0 0 0 0,0 0 1 0 0,1 0-1 0 0,0 0 0 0 0,2 1 225 0 0,1 0 0 0 0,-1 0 1 0 0,1 0-1 0 0,0 0 0 0 0,0-1 1 0 0,-1 1-1 0 0,1-1 0 0 0,0 0 0 0 0,6-1 1 0 0,36-8-212 0 0,-34 6 160 0 0,341-95 770 0 0,-227 53-2856 0 0,-73 22-5067 0 0,-11 3-1293 0 0</inkml:trace>
  <inkml:trace contextRef="#ctx0" brushRef="#br0" timeOffset="1">1072 1 6448 0 0,'0'0'297'0'0,"-5"0"91"0"0,2 0-325 0 0,1 1-1 0 0,0 0 1 0 0,-1 1-1 0 0,1-1 1 0 0,0 0-1 0 0,0 1 1 0 0,0-1-1 0 0,0 1 1 0 0,0-1-1 0 0,0 1 1 0 0,1 0-1 0 0,-1 0 1 0 0,-1 2-1 0 0,-20 32 5611 0 0,17-25-3112 0 0,-26 50 6276 0 0,4 3-5750 0 0,-17 67-2920 0 0,38-110 295 0 0,-83 316 174 0 0,90-335-636 0 0,-9 45-28 0 0,-4 65 0 0 0,12-98-6 0 0,1-1 0 0 0,1 1 0 0 0,0 0 0 0 0,0-1 0 0 0,2 1-1 0 0,-1-1 1 0 0,2 0 0 0 0,0 0 0 0 0,9 21 0 0 0,-11-30-323 0 0,0 1 0 0 0,1-1 0 0 0,0 0 0 0 0,0 0 0 0 0,0 0 0 0 0,0 0 0 0 0,0-1 0 0 0,1 1 0 0 0,-1-1 0 0 0,1 0 0 0 0,0 0 0 0 0,0 0 1 0 0,8 4-1 0 0,10-1-8488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21 364 23007 0 0,'-7'-24'2120'0'0,"4"13"-1379"0"0,0-1 0 0 0,0 1-1 0 0,1-1 1 0 0,0-13 1231 0 0,14 38-1787 0 0,-3-2-84 0 0,14 25 0 0 0,-19-28-46 0 0,0-1-1 0 0,1 1 0 0 0,0-1 0 0 0,0-1 1 0 0,0 1-1 0 0,1-1 0 0 0,0 0 1 0 0,0 0-1 0 0,11 7 0 0 0,-14-11-15 0 0,1 0 1 0 0,0-1-1 0 0,0 0 0 0 0,0 0 0 0 0,0 0 0 0 0,0 0 0 0 0,0 0 0 0 0,1-1 0 0 0,-1 0 0 0 0,0 0 0 0 0,0 0 0 0 0,0 0 0 0 0,0-1 0 0 0,1 1 0 0 0,-1-1 0 0 0,0 0 0 0 0,0-1 0 0 0,0 1 0 0 0,-1-1 1 0 0,1 1-1 0 0,0-1 0 0 0,4-3 0 0 0,2-1 17 0 0,0-1 1 0 0,-1 0 0 0 0,0-1-1 0 0,0 0 1 0 0,0 0-1 0 0,10-14 1 0 0,-3 2-32 0 0,-2-1-1 0 0,-1 0 1 0 0,15-32 0 0 0,22-71-1277 0 0,-42 103 776 0 0,-3 9-601 0 0,-1 0-1 0 0,3-14 1 0 0,-2 5-678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4144 0 0,'0'0'191'0'0,"6"3"26"0"0,15 7 2263 0 0,33 27 15656 0 0,-31-19-14338 0 0,1 2-3489 0 0,0 2-1 0 0,-2 1 1 0 0,-1 0 0 0 0,-1 2 0 0 0,-1 0 0 0 0,-1 2-1 0 0,-2-1 1 0 0,18 38 0 0 0,-26-46-279 0 0,-1 0 0 0 0,0 0-1 0 0,-2 1 1 0 0,0 0 0 0 0,-1 0-1 0 0,0 1 1 0 0,-2-1 0 0 0,0 0 0 0 0,-2 1-1 0 0,0 0 1 0 0,-1-1 0 0 0,-1 1 0 0 0,0-1-1 0 0,-9 31 1 0 0,5-32-26 0 0,-1 1 0 0 0,0-2 0 0 0,-1 1 0 0 0,-1-1 0 0 0,-1-1 0 0 0,-12 18 0 0 0,8-17-4513 0 0,-17 18 0 0 0,1-5-5460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5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1 264 4608 0 0,'0'0'353'0'0,"0"-12"260"0"0,9-7 9234 0 0,7 1-5672 0 0,-8 12-3586 0 0,-1 0 0 0 0,15-9 0 0 0,55-26 259 0 0,87-33 0 0 0,-130 59-1529 0 0,-17 7-1058 0 0</inkml:trace>
  <inkml:trace contextRef="#ctx0" brushRef="#br0" timeOffset="1">57 0 13304 0 0,'0'0'1201'0'0,"5"7"-877"0"0,2 1 282 0 0,0 0-1 0 0,1-1 1 0 0,0 0 0 0 0,0 0 0 0 0,13 7-1 0 0,4 0 162 0 0,24 13 34 0 0,78 58-1 0 0,-115-75-1752 0 0,18 17-1 0 0,-17-12-5861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7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113 203 14336 0 0,'0'0'4371'0'0,"11"-8"-2391"0"0,-2-3-836 0 0,-1 0 0 0 0,-1-1-1 0 0,9-17 1 0 0,1-3-31 0 0,33-67 1631 0 0,-49 98-2364 0 0,-7 11 25 0 0,-31 48 6 0 0,-43 71 507 0 0,14-26-1520 0 0,50-78 602 0 0,10-16 0 0 0,0 0 0 0 0,-7 16 0 0 0,13-25-65 0 0,-1 0 0 0 0,1 0 0 0 0,0 0 1 0 0,0 1-1 0 0,0-1 0 0 0,0 0 0 0 0,0 1 0 0 0,-1-1 0 0 0,1 0 0 0 0,0 0 0 0 0,0 1 0 0 0,0-1 1 0 0,0 0-1 0 0,0 1 0 0 0,0-1 0 0 0,0 0 0 0 0,0 0 0 0 0,0 1 0 0 0,0-1 0 0 0,0 0 0 0 0,0 1 1 0 0,0-1-1 0 0,1 0 0 0 0,-1 0 0 0 0,0 1 0 0 0,0-1 0 0 0,0 0 0 0 0,0 0 0 0 0,0 1 0 0 0,1-1 1 0 0,-1 0-1 0 0,0 0 0 0 0,0 1 0 0 0,0-1 0 0 0,1 0 0 0 0,-1 0 0 0 0,0 0 0 0 0,0 1 0 0 0,1-1 1 0 0,-1 0-1 0 0,0 0 0 0 0,0 0 0 0 0,1 0 0 0 0,-1 0 0 0 0,0 0 0 0 0,0 0 0 0 0,1 0 1 0 0,-1 1-1 0 0,0-1 0 0 0,1 0 0 0 0,-1 0 0 0 0,0 0 0 0 0,0 0 0 0 0,1 0 0 0 0,-1-1 0 0 0,0 1 1 0 0,1 0-1 0 0,-1 0 0 0 0,1 0 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0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347 179 3224 0 0,'13'-8'800'0'0,"6"-10"9294"0"0,6-8-2495 0 0,-2-4-3526 0 0,-22 28-3887 0 0,1-1 1 0 0,-1 1-1 0 0,0 0 0 0 0,0-1 1 0 0,0 1-1 0 0,0-1 1 0 0,0 1-1 0 0,0-1 1 0 0,-1 0-1 0 0,1 1 1 0 0,-1-1-1 0 0,0 0 0 0 0,0 1 1 0 0,0-1-1 0 0,0 0 1 0 0,0 0-1 0 0,-1 1 1 0 0,1-1-1 0 0,-1 0 1 0 0,1 1-1 0 0,-1-1 1 0 0,0 1-1 0 0,-2-5 0 0 0,1 5-126 0 0,0-1 0 0 0,0 1 0 0 0,-1 0-1 0 0,1 0 1 0 0,0-1 0 0 0,-1 2-1 0 0,1-1 1 0 0,-1 0 0 0 0,0 0 0 0 0,1 1-1 0 0,-1 0 1 0 0,0-1 0 0 0,0 1-1 0 0,0 0 1 0 0,0 0 0 0 0,0 1 0 0 0,0-1-1 0 0,0 1 1 0 0,-1-1 0 0 0,-4 1-1 0 0,-6 0 9 0 0,0 0-1 0 0,1 1 1 0 0,-19 4-1 0 0,13-1-54 0 0,-1 0-1 0 0,1 1 0 0 0,0 1 0 0 0,0 1 0 0 0,1 1 1 0 0,-1 0-1 0 0,2 2 0 0 0,0 0 0 0 0,0 0 1 0 0,0 2-1 0 0,-15 14 0 0 0,26-19-6 0 0,0 0 1 0 0,0 0-1 0 0,0 0 1 0 0,1 1-1 0 0,0 0 0 0 0,1 0 1 0 0,0 1-1 0 0,0-1 0 0 0,1 1 1 0 0,0 0-1 0 0,0 0 1 0 0,1 0-1 0 0,0 0 0 0 0,1 0 1 0 0,0 1-1 0 0,0-1 0 0 0,1 0 1 0 0,0 1-1 0 0,1-1 1 0 0,0 0-1 0 0,0 1 0 0 0,4 9 1 0 0,-4-15-1 0 0,0-1 0 0 0,0 0-1 0 0,0 0 1 0 0,0 0 0 0 0,1-1 0 0 0,0 1 0 0 0,-1 0 0 0 0,1-1 0 0 0,0 1 0 0 0,0-1 0 0 0,1 1 0 0 0,-1-1 0 0 0,0 0-1 0 0,1 0 1 0 0,-1 0 0 0 0,5 2 0 0 0,-3-2 3 0 0,0 0 0 0 0,0-1-1 0 0,0 1 1 0 0,0-1 0 0 0,0 0 0 0 0,1-1-1 0 0,-1 1 1 0 0,0-1 0 0 0,0 1 0 0 0,9-2-1 0 0,-1 0 12 0 0,-1-1 0 0 0,0-1-1 0 0,1 0 1 0 0,-1 0 0 0 0,0-1-1 0 0,-1-1 1 0 0,1 0-1 0 0,10-6 1 0 0,-1-2 10 0 0,-2 0-1 0 0,1-1 1 0 0,30-32-1 0 0,40-56 129 0 0,-39 42-122 0 0,-21 26-36 0 0,-30 34 0 0 0,1 0 0 0 0,0 0 0 0 0,0 0 0 0 0,0 0 0 0 0,0 1 0 0 0,0-1 0 0 0,0 0 0 0 0,0 0 0 0 0,1 0 0 0 0,-1 0 0 0 0,0 0 0 0 0,0 0 0 0 0,0 0 0 0 0,0 1 0 0 0,0-1 0 0 0,0 0 0 0 0,0 0 0 0 0,0 0 0 0 0,0 0 0 0 0,0 0 0 0 0,0 0 0 0 0,0 0 0 0 0,0 1 0 0 0,0-1 0 0 0,1 0 0 0 0,-1 0 0 0 0,0 0 0 0 0,0 0 0 0 0,0 0 0 0 0,0 0 0 0 0,0 0 0 0 0,0 0 0 0 0,0 0 0 0 0,1 0 0 0 0,-1 0 0 0 0,0 0 0 0 0,0 0 0 0 0,0 0 0 0 0,0 0 0 0 0,0 0 0 0 0,0 0 0 0 0,1 0 0 0 0,-1 0 0 0 0,0 0 0 0 0,0 0 0 0 0,0 0 0 0 0,0 0 0 0 0,0 0 0 0 0,0 0 0 0 0,0 0 0 0 0,1 0 0 0 0,-1 0 0 0 0,0 0 0 0 0,0 0 0 0 0,0 0 0 0 0,0-1 0 0 0,-2 12 0 0 0,-36 114-260 0 0,21-63 24 0 0,-2-2 0 0 0,-29 60 0 0 0,16-53 653 0 0,-27 85 1 0 0,44-106-836 0 0,-38 79 1 0 0,53-125 417 0 0,-1 2 0 0 0,0 0 0 0 0,0 0 0 0 0,0 0 0 0 0,0 0 0 0 0,0 0 0 0 0,1 0 0 0 0,-1 0 0 0 0,1 0 0 0 0,-1 0 0 0 0,1 0 0 0 0,0 0 0 0 0,0 0 0 0 0,0 0 0 0 0,0 3 0 0 0,0-5-2 0 0,0 0 0 0 0,0 1 0 0 0,0-1 0 0 0,0 0-1 0 0,0 1 1 0 0,0-1 0 0 0,0 0 0 0 0,0 0 0 0 0,0 1 0 0 0,0-1 0 0 0,0 0 0 0 0,0 0 0 0 0,0 1-1 0 0,0-1 1 0 0,0 0 0 0 0,0 0 0 0 0,1 1 0 0 0,-1-1 0 0 0,0 0 0 0 0,0 0 0 0 0,0 1-1 0 0,0-1 1 0 0,1 0 0 0 0,-1 0 0 0 0,0 0 0 0 0,0 1 0 0 0,0-1 0 0 0,1 0 0 0 0,-1 0 0 0 0,0 0-1 0 0,0 0 1 0 0,0 1 0 0 0,1-1 0 0 0,-1 0 0 0 0,0 0 0 0 0,1 0 0 0 0,-1 0 0 0 0,0 0-1 0 0,0 0 1 0 0,1 0 0 0 0,-1 0 0 0 0,0 0 0 0 0,0 0 0 0 0,1 0 0 0 0,-1 0 0 0 0,0 0 0 0 0,1 0-1 0 0,-1 0 1 0 0,0 0-107 0 0,23 2-2446 0 0,-6-5 1035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394 141 1840 0 0,'6'-5'209'0'0,"48"-38"2562"0"0,-10 6 5053 0 0,-43 36-7545 0 0,0-1 1 0 0,0 1 0 0 0,0-1 0 0 0,0 1 0 0 0,0-1 0 0 0,0 0 0 0 0,0 1-1 0 0,-1-1 1 0 0,1 0 0 0 0,-1 0 0 0 0,1 1 0 0 0,-1-1 0 0 0,1 0 0 0 0,-1 0-1 0 0,0 0 1 0 0,0 1 0 0 0,0-4 0 0 0,0 4-176 0 0,0 0 0 0 0,0 0-1 0 0,0 0 1 0 0,0 0 0 0 0,0 0 0 0 0,-1 0-1 0 0,1 1 1 0 0,0-1 0 0 0,-1 0 0 0 0,1 0-1 0 0,0 0 1 0 0,-1 0 0 0 0,1 1 0 0 0,-1-1-1 0 0,1 0 1 0 0,-1 0 0 0 0,1 1 0 0 0,-1-1-1 0 0,1 0 1 0 0,-1 1 0 0 0,0-1 0 0 0,0 1 0 0 0,1-1-1 0 0,-1 1 1 0 0,0-1 0 0 0,0 1 0 0 0,1-1-1 0 0,-1 1 1 0 0,0 0 0 0 0,0 0 0 0 0,0-1-1 0 0,0 1 1 0 0,0 0 0 0 0,-1 0 0 0 0,0 0 66 0 0,-4-1 121 0 0,0 1 0 0 0,1 0 0 0 0,-1 1-1 0 0,1-1 1 0 0,-1 1 0 0 0,1 0 0 0 0,0 1 0 0 0,-1-1-1 0 0,-6 4 1 0 0,-7 4 182 0 0,-3 1-85 0 0,1 1 1 0 0,1 1-1 0 0,-1 1 0 0 0,-23 20 1 0 0,37-27-308 0 0,0 1 1 0 0,0 1-1 0 0,1 0 1 0 0,0-1-1 0 0,-8 16 0 0 0,12-21-66 0 0,1 1-1 0 0,-1 0 0 0 0,1 0 1 0 0,-1 0-1 0 0,1 0 0 0 0,0 0 1 0 0,1 0-1 0 0,-1 0 0 0 0,0 0 1 0 0,1 0-1 0 0,-1 1 0 0 0,1-1 1 0 0,0 0-1 0 0,0 0 0 0 0,1 0 1 0 0,-1 0-1 0 0,1 1 0 0 0,-1-1 1 0 0,1 0-1 0 0,0 0 1 0 0,2 4-1 0 0,-3-6-8 0 0,1 0 1 0 0,0 0-1 0 0,0-1 0 0 0,0 1 1 0 0,-1 0-1 0 0,1 0 0 0 0,0 0 1 0 0,0-1-1 0 0,0 1 0 0 0,0 0 1 0 0,0-1-1 0 0,1 1 0 0 0,-1-1 1 0 0,0 1-1 0 0,0-1 0 0 0,0 0 1 0 0,0 1-1 0 0,0-1 0 0 0,1 0 1 0 0,-1 0-1 0 0,0 0 1 0 0,0 0-1 0 0,1 0 0 0 0,-1 0 1 0 0,0 0-1 0 0,0 0 0 0 0,0-1 1 0 0,0 1-1 0 0,1 0 0 0 0,-1-1 1 0 0,2 0-1 0 0,5-2 44 0 0,0-1 0 0 0,1 0 0 0 0,9-6-1 0 0,-4 2-2 0 0,19-9 100 0 0,51-17 0 0 0,-73 30-84 0 0,0 1 0 0 0,1 0 0 0 0,0 1-1 0 0,-1 0 1 0 0,1 1 0 0 0,0 0 0 0 0,0 1 0 0 0,20 3 0 0 0,-29-3-39 0 0,1 1 0 0 0,-1-1 0 0 0,0 1 0 0 0,1 0 0 0 0,-1 1 1 0 0,0-1-1 0 0,0 1 0 0 0,0-1 0 0 0,0 1 0 0 0,0 0 0 0 0,0 0 0 0 0,0 0 0 0 0,0 0 0 0 0,-1 1 0 0 0,1-1 0 0 0,-1 1 0 0 0,3 4 0 0 0,-2-3 13 0 0,-1 0-1 0 0,0 1 0 0 0,0-1 0 0 0,0 1 0 0 0,-1-1 1 0 0,0 1-1 0 0,1-1 0 0 0,-2 1 0 0 0,1 0 0 0 0,0 0 1 0 0,-1-1-1 0 0,0 7 0 0 0,-1-1 25 0 0,0 0 1 0 0,-1 0-1 0 0,0 0 0 0 0,-1 0 0 0 0,0 0 1 0 0,0-1-1 0 0,-1 1 0 0 0,-1-1 1 0 0,1 0-1 0 0,-1-1 0 0 0,-1 1 0 0 0,-6 8 1 0 0,-12 11 177 0 0,0-1 1 0 0,-30 26-1 0 0,-4 2 73 0 0,26-20-361 0 0,-3-2 0 0 0,-58 44 1 0 0,77-65-57 0 0,0-2-1 0 0,-1 0 1 0 0,0-1 0 0 0,-1-1 0 0 0,0 0 0 0 0,0-2 0 0 0,0 0 0 0 0,-1-1 0 0 0,-21 4-1 0 0,37-9-89 0 0,-1 1-1 0 0,1-1 0 0 0,-1 0 0 0 0,1 1 0 0 0,-1-1 0 0 0,1-1 0 0 0,-1 1 0 0 0,1 0 0 0 0,0-1 0 0 0,-1 0 0 0 0,1 0 1 0 0,0 0-1 0 0,-1 0 0 0 0,-4-3 0 0 0,-1-7-1903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4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1 4144 0 0,'0'0'15118'0'0,"5"10"-13437"0"0,-6-6-1461 0 0,0-1 0 0 0,-1 0 0 0 0,1 0 0 0 0,-1 0 0 0 0,1 0 0 0 0,-1-1 0 0 0,0 1 1 0 0,0 0-1 0 0,0-1 0 0 0,0 1 0 0 0,-3 1 0 0 0,0 1-6 0 0,-77 78 1617 0 0,69-68-1650 0 0,-84 97 961 0 0,71-80-594 0 0,-34 59 1 0 0,30-37-67 0 0,3 1 0 0 0,1 2 1 0 0,-19 66-1 0 0,34-86-317 0 0,2 0 1 0 0,1 1-1 0 0,2 0 0 0 0,2 0 0 0 0,1 0 1 0 0,3 49-1 0 0,2-65-120 0 0,0 0 1 0 0,1 0-1 0 0,2 0 1 0 0,0 0-1 0 0,9 23 0 0 0,-11-38-50 0 0,0 0-1 0 0,0 0 1 0 0,0 0-1 0 0,1 0 0 0 0,0-1 1 0 0,1 0-1 0 0,-1 1 1 0 0,1-1-1 0 0,1-1 1 0 0,-1 1-1 0 0,1-1 1 0 0,0 0-1 0 0,0 0 0 0 0,0-1 1 0 0,0 0-1 0 0,1 0 1 0 0,0 0-1 0 0,8 2 1 0 0,-7-3-104 0 0,0-1 0 0 0,0 0 0 0 0,0 0-1 0 0,1-1 1 0 0,-1 0 0 0 0,1 0 0 0 0,-1-1 0 0 0,0 0 0 0 0,1-1 0 0 0,11-2 0 0 0,-11 1-682 0 0,0 0 1 0 0,-1-1-1 0 0,0 0 0 0 0,1-1 1 0 0,14-8-1 0 0,2-7-8543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3 754 4608 0 0,'-2'-12'959'0'0,"2"6"2096"0"0,9-23 6232 0 0,2 1-4371 0 0,6-12-3221 0 0,27-46 0 0 0,23-51 497 0 0,-11-10-464 0 0,-50 172-1656 0 0,-4-8-46 0 0,1 1 0 0 0,0-1 0 0 0,1 0 0 0 0,1 1 0 0 0,12 27 0 0 0,-14-37 18 0 0,1-1-1 0 0,0 0 1 0 0,0 0-1 0 0,1 0 1 0 0,0-1-1 0 0,0 0 1 0 0,0 0-1 0 0,1 0 0 0 0,0 0 1 0 0,0-1-1 0 0,0 0 1 0 0,1 0-1 0 0,0-1 1 0 0,13 7-1 0 0,-16-9-8 0 0,0-1-1 0 0,-1 0 1 0 0,1-1-1 0 0,0 1 1 0 0,-1-1-1 0 0,1 1 1 0 0,0-1-1 0 0,0 0 1 0 0,-1 0-1 0 0,1-1 1 0 0,0 1 0 0 0,0-1-1 0 0,-1 0 1 0 0,1 0-1 0 0,0 0 1 0 0,-1-1-1 0 0,0 1 1 0 0,1-1-1 0 0,-1 0 1 0 0,0 1-1 0 0,5-5 1 0 0,4-3 57 0 0,0-1 0 0 0,-1 0 0 0 0,19-22 0 0 0,-11 9-133 0 0,-1 0-1 0 0,-2-1 1 0 0,0-1-1 0 0,-2-1 1 0 0,-1 0-1 0 0,-1-1 1 0 0,12-36-1 0 0,-14 31-1217 0 0,-2 0 0 0 0,-2-1 0 0 0,5-47 0 0 0,-9 47-581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13824 0 0,'6'4'1430'0'0,"6"3"181"0"0,-1 1 0 0 0,22 17 0 0 0,4 4 2625 0 0,-19-17-3582 0 0,-2 2 0 0 0,1 0 0 0 0,-1 0 0 0 0,-1 1 0 0 0,-1 1 0 0 0,0 1 0 0 0,19 30 0 0 0,-22-28-496 0 0,-1 0 0 0 0,-1 0 1 0 0,0 1-1 0 0,-2 0 0 0 0,0 0 0 0 0,-1 1 1 0 0,-1 0-1 0 0,-1 0 0 0 0,-1 0 1 0 0,-1 0-1 0 0,-1 1 0 0 0,-2 33 0 0 0,-5-11-53 0 0,-1-1-1 0 0,-2 0 1 0 0,-2-1-1 0 0,-29 72 1 0 0,28-87-106 0 0,-2-1 1 0 0,0-1-1 0 0,-2-1 1 0 0,-30 37-1 0 0,35-47-332 0 0,-1-1 0 0 0,-1 0-1 0 0,0-1 1 0 0,0 0 0 0 0,-29 18-1 0 0,30-22-2493 0 0,-1-1-1 0 0,-15 5 1 0 0,-11 3-6495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1 839 16903 0 0,'0'0'3075'0'0,"11"-11"-758"0"0,-2-9-1098 0 0,-1-1-1 0 0,-1 1 0 0 0,-1-1 0 0 0,5-26 0 0 0,10-34 168 0 0,-12 54-1261 0 0,39-136 1576 0 0,8-94-1452 0 0,-52 242-215 0 0,-3 10 1 0 0,-1 10-32 0 0,-3 22-11 0 0,1 0-1 0 0,2 1 1 0 0,0-1-1 0 0,2 0 1 0 0,1 0-1 0 0,1 0 1 0 0,2-1-1 0 0,0 1 1 0 0,2-1-1 0 0,0-1 1 0 0,2 1-1 0 0,1-1 1 0 0,1-1-1 0 0,1 0 1 0 0,20 25-1 0 0,-26-37 9 0 0,2 0 0 0 0,0-1 0 0 0,0-1 0 0 0,1 0 0 0 0,11 10 0 0 0,-18-18 0 0 0,0 0 0 0 0,-1 0 0 0 0,1 0 0 0 0,0 0 0 0 0,0-1 0 0 0,0 1 0 0 0,0-1 0 0 0,1 0 0 0 0,-1 0 0 0 0,0 0 0 0 0,0 0 0 0 0,1 0 0 0 0,-1-1 0 0 0,1 1 0 0 0,-1-1 0 0 0,0 0 0 0 0,1 0 0 0 0,-1 0 0 0 0,1-1 0 0 0,-1 1 0 0 0,0-1 0 0 0,1 0 0 0 0,-1 0 0 0 0,0 0 0 0 0,0 0 0 0 0,6-4 0 0 0,-3 1 45 0 0,1-1-1 0 0,-1 0 1 0 0,0 0 0 0 0,0 0 0 0 0,-1-1-1 0 0,0 0 1 0 0,0 0 0 0 0,0-1 0 0 0,-1 1-1 0 0,7-14 1 0 0,-3 4 78 0 0,-1 0 0 0 0,-1-1 0 0 0,8-31 0 0 0,-7 15-147 0 0,-2 0 1 0 0,-1-1-1 0 0,-1-38 1 0 0,-4 40-54 0 0,-1-1-1 0 0,-1 1 1 0 0,-2-1-1 0 0,-1 1 1 0 0,-1 1-1 0 0,-13-33 1 0 0,13 49-1122 0 0,-13-25 0 0 0,11 24-903 0 0,3 6-338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6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23351 0 0,'0'-1'117'0'0,"0"0"0"0"0,0 0 0 0 0,-1 0 0 0 0,1 0 0 0 0,0 0 0 0 0,0 0 0 0 0,0 0 0 0 0,0 0 0 0 0,0 0 0 0 0,0 0 0 0 0,0 0 0 0 0,1 0 0 0 0,-1 0 0 0 0,0 0 0 0 0,0 0 0 0 0,1 1 0 0 0,-1-1 0 0 0,1 0 0 0 0,0-2 0 0 0,0 2-2 0 0,1-1 0 0 0,-1 0-1 0 0,1 1 1 0 0,-1-1 0 0 0,1 1 0 0 0,0 0 0 0 0,-1 0-1 0 0,1-1 1 0 0,2 0 0 0 0,5-2 240 0 0,0 1-1 0 0,1-1 1 0 0,11-1 0 0 0,-15 3 18 0 0,16-3 610 0 0,37-6-1 0 0,-53 10-914 0 0,1 1-1 0 0,-1 0 1 0 0,0 0-1 0 0,0 0 1 0 0,0 1 0 0 0,0 0-1 0 0,0 0 1 0 0,0 0-1 0 0,0 1 1 0 0,-1 0-1 0 0,9 3 1 0 0,-12-3-55 0 0,0-1-1 0 0,0 1 1 0 0,0 0 0 0 0,0 0 0 0 0,0-1-1 0 0,-1 1 1 0 0,1 0 0 0 0,-1 0 0 0 0,1 1-1 0 0,-1-1 1 0 0,0 0 0 0 0,1 0 0 0 0,-1 1-1 0 0,0-1 1 0 0,-1 1 0 0 0,1-1-1 0 0,0 0 1 0 0,-1 1 0 0 0,1 0 0 0 0,-1-1-1 0 0,0 1 1 0 0,0-1 0 0 0,0 3 0 0 0,-1 9-13 0 0,0 0 0 0 0,-1-1 0 0 0,-4 16 0 0 0,3-13 6 0 0,-31 154 314 0 0,33-166-292 0 0,1 1 0 0 0,-1 0 0 0 0,1-1 0 0 0,-1 1 0 0 0,1-1 1 0 0,1 1-1 0 0,-1 0 0 0 0,1-1 0 0 0,-1 1 0 0 0,3 4 0 0 0,-3-6-14 0 0,1-1 1 0 0,0 0-1 0 0,0 1 0 0 0,1-1 1 0 0,-1 0-1 0 0,0 0 1 0 0,1 0-1 0 0,-1 0 0 0 0,1 0 1 0 0,-1-1-1 0 0,1 1 0 0 0,0 0 1 0 0,0-1-1 0 0,0 1 0 0 0,0-1 1 0 0,0 0-1 0 0,0 1 1 0 0,1-1-1 0 0,-1 0 0 0 0,4 1 1 0 0,3 0-2 0 0,0 0 0 0 0,0-1 1 0 0,0 0-1 0 0,1 0 0 0 0,-1-1 1 0 0,0 0-1 0 0,0-1 0 0 0,0 0 0 0 0,1-1 1 0 0,-1 1-1 0 0,0-2 0 0 0,-1 1 1 0 0,16-7-1 0 0,6-5-246 0 0,1-2 0 0 0,35-24-1 0 0,-62 38 180 0 0,34-24-1534 0 0,-23 14 765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0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46 10592 0 0,'-4'-16'716'0'0,"4"2"3348"0"0,0-1 3879 0 0,15 20-6499 0 0,-12-2-1372 0 0,0-1 0 0 0,-1 0 0 0 0,1 1 0 0 0,0 0 0 0 0,-1 0 0 0 0,1 0 0 0 0,-1 0 1 0 0,0 0-1 0 0,0 0 0 0 0,0 0 0 0 0,0 1 0 0 0,-1-1 0 0 0,1 1 0 0 0,-1-1 0 0 0,0 1 0 0 0,0 0 0 0 0,-1-1 0 0 0,1 1 0 0 0,-1 0 0 0 0,1 0 0 0 0,-1 5 0 0 0,0-2 71 0 0,-1 0 0 0 0,1 0 1 0 0,-2 0-1 0 0,1 0 0 0 0,0 0 0 0 0,-1 0 0 0 0,-1 0 1 0 0,1-1-1 0 0,-1 1 0 0 0,-6 10 0 0 0,6-12-36 0 0,-1 0-1 0 0,1 0 1 0 0,-1 0-1 0 0,-1 0 1 0 0,1-1 0 0 0,-7 5-1 0 0,10-8-83 0 0,0 0 0 0 0,-1 0-1 0 0,1 0 1 0 0,-1 0 0 0 0,1 0 0 0 0,-1 0 0 0 0,1-1-1 0 0,-1 1 1 0 0,0 0 0 0 0,1-1 0 0 0,-1 0 0 0 0,0 1-1 0 0,1-1 1 0 0,-1 0 0 0 0,0 0 0 0 0,0 0-1 0 0,1 0 1 0 0,-1 0 0 0 0,0 0 0 0 0,1-1 0 0 0,-1 1-1 0 0,0-1 1 0 0,1 1 0 0 0,-1-1 0 0 0,0 1 0 0 0,1-1-1 0 0,-3-1 1 0 0,1 0-11 0 0,-1-1 1 0 0,1 0-1 0 0,0 0 0 0 0,0 0 0 0 0,0 0 1 0 0,0-1-1 0 0,1 1 0 0 0,-1-1 0 0 0,1 1 0 0 0,0-1 1 0 0,0 0-1 0 0,0 0 0 0 0,0 0 0 0 0,1 0 1 0 0,0 0-1 0 0,-2-6 0 0 0,3 9-11 0 0,0-1 1 0 0,0 1-1 0 0,0 0 0 0 0,0-1 0 0 0,0 1 0 0 0,1 0 1 0 0,-1-1-1 0 0,0 1 0 0 0,1 0 0 0 0,-1-1 0 0 0,1 1 1 0 0,-1 0-1 0 0,1 0 0 0 0,-1-1 0 0 0,1 1 0 0 0,0 0 1 0 0,0 0-1 0 0,0 0 0 0 0,-1 0 0 0 0,1 0 0 0 0,0 0 1 0 0,0 0-1 0 0,2-1 0 0 0,2-1 21 0 0,1-1-1 0 0,-1 1 1 0 0,10-4-1 0 0,-14 7-19 0 0,6-3 36 0 0,1 0-1 0 0,0 1 0 0 0,0 0 0 0 0,0 1 0 0 0,1 0 0 0 0,-1 0 0 0 0,0 1 1 0 0,0 0-1 0 0,1 0 0 0 0,-1 1 0 0 0,0 0 0 0 0,0 0 0 0 0,10 3 0 0 0,-18-4-46 0 0,1 0 0 0 0,-1 1-1 0 0,1-1 1 0 0,-1 0 0 0 0,0 0-1 0 0,1 0 1 0 0,-1 0 0 0 0,0 0-1 0 0,1 0 1 0 0,-1 1 0 0 0,1-1-1 0 0,-1 0 1 0 0,0 0 0 0 0,1 1-1 0 0,-1-1 1 0 0,0 0 0 0 0,0 0-1 0 0,1 1 1 0 0,-1-1 0 0 0,0 0-1 0 0,0 1 1 0 0,1-1 0 0 0,-1 0-1 0 0,0 1 1 0 0,0-1 0 0 0,0 1-1 0 0,1-1 1 0 0,-1 0 0 0 0,0 1-1 0 0,0-1 1 0 0,0 1 0 0 0,0 0-1 0 0,0 0 23 0 0,-1 0 1 0 0,1 0-1 0 0,-1 0 0 0 0,1 0 0 0 0,-1-1 0 0 0,1 1 0 0 0,-1 0 0 0 0,1 0 0 0 0,-1 0 1 0 0,0-1-1 0 0,1 1 0 0 0,-3 1 0 0 0,0 1 126 0 0,-1 0 1 0 0,0 0-1 0 0,0 0 1 0 0,-9 3-1 0 0,-14 2-78 0 0,-40 8-1 0 0,11-5-82 0 0,48-9 22 0 0,82-11 96 0 0,9-2 422 0 0,-26 5-252 0 0,-110 3-653 0 0,52 3-79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2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0 348 15608 0 0,'7'-3'173'0'0,"0"0"1"0"0,0 0 0 0 0,1 0 0 0 0,-1 1 0 0 0,1 0 0 0 0,0 0 0 0 0,-1 1 0 0 0,1 0 0 0 0,0 0-1 0 0,11 1 1 0 0,27-4 353 0 0,34-4-227 0 0,96 3-1 0 0,-18 1-42 0 0,398-16 1253 0 0,-551 20-1488 0 0,-2 0-4 0 0,-1 0 0 0 0,1 0 1 0 0,0 0-1 0 0,-1 0 0 0 0,1 0 0 0 0,-1 1 0 0 0,1-1 1 0 0,-1 1-1 0 0,1 0 0 0 0,3 1 0 0 0,-6-2 57 0 0,-20-5 118 0 0,-32-8 135 0 0,1-3-1 0 0,-71-32 0 0 0,92 35-21 0 0,21 10-175 0 0,2 0-1 0 0,-1-1 1 0 0,0-1-1 0 0,1 1 1 0 0,0-1 0 0 0,0 0-1 0 0,0-1 1 0 0,0 1-1 0 0,1-1 1 0 0,-9-11-1 0 0,15 16-100 0 0,-1-1-1 0 0,0 1 1 0 0,0 0-1 0 0,1-1 0 0 0,-1 1 1 0 0,1-1-1 0 0,-1 1 1 0 0,1-1-1 0 0,0 1 0 0 0,-1-1 1 0 0,1 0-1 0 0,0 1 1 0 0,0-1-1 0 0,0 1 1 0 0,0-1-1 0 0,0 1 0 0 0,1-1 1 0 0,-1 0-1 0 0,0 1 1 0 0,1-1-1 0 0,-1 1 1 0 0,1-1-1 0 0,-1 1 0 0 0,1 0 1 0 0,0-1-1 0 0,0 1 1 0 0,0 0-1 0 0,0-1 0 0 0,0 1 1 0 0,0 0-1 0 0,0 0 1 0 0,0 0-1 0 0,0 0 1 0 0,2-2-1 0 0,4-2-15 0 0,1-1 0 0 0,0 1 0 0 0,-1 1 0 0 0,15-7 0 0 0,1 2-14 0 0,0 0 0 0 0,0 1 0 0 0,0 2 0 0 0,1 0 0 0 0,0 1 0 0 0,1 2 0 0 0,31-1 0 0 0,-50 4-6 0 0,1 0-1 0 0,-1 0 1 0 0,1 1 0 0 0,-1 0-1 0 0,1 0 1 0 0,-1 1-1 0 0,0 0 1 0 0,0 0 0 0 0,8 4-1 0 0,-12-5 9 0 0,0 0 0 0 0,1 1-1 0 0,-1 0 1 0 0,0-1 0 0 0,0 1-1 0 0,0 0 1 0 0,0 0 0 0 0,0 0 0 0 0,-1 0-1 0 0,1 0 1 0 0,-1 1 0 0 0,1-1-1 0 0,-1 0 1 0 0,0 1 0 0 0,0-1 0 0 0,0 1-1 0 0,0-1 1 0 0,0 1 0 0 0,0 0-1 0 0,-1-1 1 0 0,1 1 0 0 0,-1 0 0 0 0,0-1-1 0 0,0 4 1 0 0,-1 7-23 0 0,0 0 1 0 0,-1 1-1 0 0,0-1 0 0 0,-1 0 0 0 0,-1 0 1 0 0,-6 16-1 0 0,-38 72-148 0 0,47-98 156 0 0,-38 67-1876 0 0,22-35 758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6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485 188 2760 0 0,'0'0'125'0'0,"1"-1"-3"0"0,0-1-97 0 0,0 0 686 0 0,-1 0-1 0 0,1 0 1 0 0,0 0 0 0 0,0 0-1 0 0,0 1 1 0 0,0-1-1 0 0,0 0 1 0 0,0 1 0 0 0,2-3-1 0 0,-2 4-456 0 0,-1-1-1 0 0,1 0 1 0 0,0 0-1 0 0,-1 1 1 0 0,1-1-1 0 0,-1 0 1 0 0,1 0-1 0 0,-1 0 1 0 0,0 1-1 0 0,1-1 1 0 0,-1 0-1 0 0,0 0 1 0 0,1 0-1 0 0,-1 0 1 0 0,0 0-1 0 0,0-2 1 0 0,1-11 1070 0 0,-1 12-1153 0 0,0-1 0 0 0,1 1 0 0 0,-1-1 0 0 0,0 0-1 0 0,0 1 1 0 0,-1-1 0 0 0,1 1 0 0 0,0-1 0 0 0,-1 0 0 0 0,0 1 0 0 0,0-1 0 0 0,1 1 0 0 0,-1 0 0 0 0,-1-1 0 0 0,1 1-1 0 0,0 0 1 0 0,0-1 0 0 0,-1 1 0 0 0,-3-4 0 0 0,-7-7 352 0 0,8 9-394 0 0,1 0 1 0 0,-1 0-1 0 0,1 1 1 0 0,-1-1-1 0 0,0 1 1 0 0,-7-4-1 0 0,1 1-77 0 0,-1 0 0 0 0,0 1-1 0 0,0 1 1 0 0,0 0 0 0 0,-1 0-1 0 0,1 1 1 0 0,-1 0 0 0 0,0 1-1 0 0,0 1 1 0 0,0 0 0 0 0,0 0 0 0 0,0 1-1 0 0,0 1 1 0 0,0 0 0 0 0,0 1-1 0 0,1 0 1 0 0,-1 1 0 0 0,0 0-1 0 0,1 0 1 0 0,-1 2 0 0 0,1-1-1 0 0,1 1 1 0 0,-1 1 0 0 0,-17 12-1 0 0,18-11-47 0 0,0 1-1 0 0,1 0 1 0 0,0 1 0 0 0,0 0-1 0 0,1 0 1 0 0,0 1-1 0 0,1 0 1 0 0,0 0-1 0 0,1 1 1 0 0,0 0-1 0 0,1 0 1 0 0,0 0 0 0 0,0 1-1 0 0,1 0 1 0 0,1 0-1 0 0,0 0 1 0 0,-2 16-1 0 0,4-13-3 0 0,0-1 0 0 0,0 1 0 0 0,2 0 0 0 0,0-1 0 0 0,0 1 0 0 0,2-1 0 0 0,4 17-1 0 0,-6-26 2 0 0,1 0-1 0 0,0 0 1 0 0,0 0-1 0 0,0 0 1 0 0,1 0-1 0 0,0 0 1 0 0,-1-1-1 0 0,2 0 1 0 0,-1 1-1 0 0,1-1 1 0 0,-1 0-1 0 0,1-1 1 0 0,0 1-1 0 0,0-1 1 0 0,1 1-1 0 0,-1-1 1 0 0,1 0-1 0 0,-1-1 1 0 0,1 1-1 0 0,0-1 1 0 0,0 0-1 0 0,8 2 1 0 0,-8-3 25 0 0,0 0-1 0 0,0 0 1 0 0,0-1 0 0 0,0 1-1 0 0,-1-1 1 0 0,1 0 0 0 0,0-1-1 0 0,0 1 1 0 0,0-1 0 0 0,0 0-1 0 0,-1 0 1 0 0,1-1 0 0 0,5-1-1 0 0,-4 0 57 0 0,0 0 0 0 0,0-1 0 0 0,0 0 0 0 0,0 0-1 0 0,-1 0 1 0 0,0-1 0 0 0,0 1 0 0 0,7-9 0 0 0,-3 2 97 0 0,0-2 1 0 0,-1 0 0 0 0,0 0-1 0 0,-1 0 1 0 0,0-1 0 0 0,-1 0 0 0 0,7-25-1 0 0,-13 39-178 0 0,5-17 338 0 0,-1 0-1 0 0,3-27 0 0 0,1-26 582 0 0,-7 69-917 0 0,-1 0 0 0 0,0 0 1 0 0,0 0-1 0 0,1 0 0 0 0,-1 0 0 0 0,1 0 0 0 0,-1 0 0 0 0,1 0 0 0 0,-1 0 1 0 0,1 0-1 0 0,0 0 0 0 0,-1 0 0 0 0,1 0 0 0 0,0 0 0 0 0,0 1 0 0 0,0-1 1 0 0,-1 0-1 0 0,1 0 0 0 0,0 1 0 0 0,0-1 0 0 0,0 1 0 0 0,0-1 0 0 0,0 1 1 0 0,0-1-1 0 0,0 1 0 0 0,1 0 0 0 0,-1-1 0 0 0,0 1 0 0 0,0 0 0 0 0,0 0 1 0 0,0 0-1 0 0,0 0 0 0 0,0 0 0 0 0,1 0 0 0 0,1 0 0 0 0,2 1-4 0 0,0 0 0 0 0,-1 0 0 0 0,1 0 0 0 0,0 0 0 0 0,-1 1-1 0 0,1 0 1 0 0,5 3 0 0 0,-1 0-3 0 0,0 0 1 0 0,-1 0-1 0 0,1 1 0 0 0,-1 1 0 0 0,0-1 1 0 0,-1 1-1 0 0,1 0 0 0 0,-1 1 0 0 0,-1 0 1 0 0,1 0-1 0 0,-1 1 0 0 0,-1-1 0 0 0,0 1 0 0 0,0 0 1 0 0,-1 1-1 0 0,5 12 0 0 0,-4-1 30 0 0,0 0 0 0 0,-2 0-1 0 0,0 1 1 0 0,-1 0 0 0 0,-2-1 0 0 0,0 1-1 0 0,-1 0 1 0 0,-1-1 0 0 0,-7 32 0 0 0,4-37-7 0 0,0 0 1 0 0,-1-1 0 0 0,0 0 0 0 0,-12 18 0 0 0,8-12-3 0 0,-15 23 114 0 0,-2-1 1 0 0,-33 42-1 0 0,55-78-141 0 0,-1 0 0 0 0,1-1-1 0 0,-1 1 1 0 0,0-1 0 0 0,-1 0-1 0 0,0-1 1 0 0,0 0 0 0 0,0 0 0 0 0,0 0-1 0 0,-1-1 1 0 0,1 0 0 0 0,-1 0-1 0 0,0-1 1 0 0,-1 0 0 0 0,1 0 0 0 0,0-1-1 0 0,-1 0 1 0 0,1-1 0 0 0,-1 0-1 0 0,-10 1 1 0 0,7-3-352 0 0,0 0 0 0 0,0-1 0 0 0,1 0-1 0 0,-1-1 1 0 0,1 0 0 0 0,-1-1 0 0 0,1 0 0 0 0,0-1 0 0 0,0 0-1 0 0,1-1 1 0 0,-1 0 0 0 0,1 0 0 0 0,1-1 0 0 0,-1-1-1 0 0,1 1 1 0 0,-11-13 0 0 0,-4-7-1753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0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473 138 14744 0 0,'0'-2'68'0'0,"1"1"1"0"0,-1-1 0 0 0,0 1 0 0 0,1-1-1 0 0,-1 1 1 0 0,1-1 0 0 0,-1 1-1 0 0,1 0 1 0 0,0-1 0 0 0,-1 1 0 0 0,1 0-1 0 0,0 0 1 0 0,0-1 0 0 0,0 1 0 0 0,1-1-1 0 0,21-17 450 0 0,-8 7-519 0 0,-7 5 135 0 0,22-22-1087 0 0,-27 26 698 0 0,-1 0-1 0 0,0 1 1 0 0,0-1 0 0 0,0 0-1 0 0,0 0 1 0 0,0-1-1 0 0,-1 1 1 0 0,3-6-1 0 0,-4 9 255 0 0,0-1 0 0 0,0 0-1 0 0,0 1 1 0 0,0-1 0 0 0,0 1 0 0 0,0-1-1 0 0,0 1 1 0 0,0-1 0 0 0,-1 0 0 0 0,1 1-1 0 0,0-1 1 0 0,0 1 0 0 0,-1-1 0 0 0,1 1-1 0 0,0-1 1 0 0,-1 1 0 0 0,1-1-1 0 0,0 1 1 0 0,-1 0 0 0 0,1-1 0 0 0,0 1-1 0 0,-1-1 1 0 0,1 1 0 0 0,-1 0 0 0 0,1-1-1 0 0,-1 1 1 0 0,1 0 0 0 0,-1 0 0 0 0,1-1-1 0 0,-1 1 1 0 0,0 0 0 0 0,1 0-1 0 0,-1 0 1 0 0,1 0 0 0 0,-1 0 0 0 0,1 0-1 0 0,-1 0 1 0 0,0 0 0 0 0,-24-1 1237 0 0,8 4-547 0 0,1 1-1 0 0,-1 1 1 0 0,1 1 0 0 0,0 0-1 0 0,1 1 1 0 0,-1 0 0 0 0,-27 20-1 0 0,2 3 819 0 0,-52 48-1 0 0,65-52-986 0 0,2 1 0 0 0,1 0 0 0 0,1 2 1 0 0,2 1-1 0 0,-20 33 0 0 0,29-39-187 0 0,1-1 1 0 0,1 2 0 0 0,1-1 0 0 0,1 2-1 0 0,1-1 1 0 0,1 1 0 0 0,-6 48 0 0 0,12-64-265 0 0,1 0 1 0 0,1-1-1 0 0,-1 1 0 0 0,2 0 1 0 0,-1-1-1 0 0,1 1 1 0 0,1-1-1 0 0,4 14 0 0 0,-1-8-35 0 0,1-1-1 0 0,1 1 0 0 0,0-1 0 0 0,13 17 0 0 0,-17-25-24 0 0,0-1 0 0 0,1 0 0 0 0,0 0-1 0 0,-1-1 1 0 0,2 1 0 0 0,-1-1-1 0 0,0 0 1 0 0,1-1 0 0 0,0 1 0 0 0,0-1-1 0 0,0 0 1 0 0,11 3 0 0 0,-7-3-56 0 0,0-1 0 0 0,0 0 0 0 0,-1-1 0 0 0,1 0 0 0 0,0-1 0 0 0,0 0 0 0 0,18-3 0 0 0,6-4-473 0 0,0-1 0 0 0,-1-2 0 0 0,60-26 1 0 0,-87 33 417 0 0,106-49-3042 0 0,-60 25 1366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0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14744 0 0,'0'0'1136'0'0,"12"10"823"0"0,-2-5-784 0 0,1-1-1 0 0,0 0 0 0 0,0 0 1 0 0,0-2-1 0 0,15 3 0 0 0,60 2-112 0 0,-58-6-863 0 0,50 8 1 0 0,-57-5-214 0 0,0 2-1 0 0,22 8 1 0 0,-38-12-205 0 0,0 0-1 0 0,0 0 0 0 0,0 0 0 0 0,-1 1 1 0 0,1 0-1 0 0,-1 0 0 0 0,0 0 0 0 0,0 0 1 0 0,0 1-1 0 0,0-1 0 0 0,0 1 1 0 0,-1 0-1 0 0,0 1 0 0 0,4 5 0 0 0,-3 1-1418 0 0,-4 1-60 0 0</inkml:trace>
  <inkml:trace contextRef="#ctx0" brushRef="#br0" timeOffset="1">196 239 4144 0 0,'-4'1'190'0'0,"1"0"0"0"0,-1 0 0 0 0,1 1 0 0 0,-1-1 0 0 0,1 1 0 0 0,0 0 0 0 0,0 0 1 0 0,0 0-1 0 0,0 0 0 0 0,-3 4 0 0 0,4-4 382 0 0,1-1 0 0 0,0 1 0 0 0,0-1 1 0 0,0 1-1 0 0,0 0 0 0 0,0-1 0 0 0,0 1 1 0 0,0 0-1 0 0,-1 2 0 0 0,2-3 10 0 0,0 1 0 0 0,0-1 0 0 0,-1 0 1 0 0,1 0-1 0 0,0 0 0 0 0,0 0 0 0 0,0 0 0 0 0,0 1 1 0 0,1-1-1 0 0,-1 0 0 0 0,0 0 0 0 0,0 0 0 0 0,1 0 0 0 0,-1 0 1 0 0,1 1-1 0 0,0 0 0 0 0,0-1-472 0 0,0 1-1 0 0,0-1 1 0 0,0 0 0 0 0,1 0-1 0 0,-1 0 1 0 0,0-1 0 0 0,0 1-1 0 0,1 0 1 0 0,-1 0-1 0 0,1-1 1 0 0,-1 1 0 0 0,1-1-1 0 0,-1 1 1 0 0,0-1 0 0 0,1 1-1 0 0,0-1 1 0 0,-1 0 0 0 0,4 0-1 0 0,33 0 408 0 0,-29-1-413 0 0,32-3-321 0 0,-1-1 0 0 0,0-3 1 0 0,0-1-1 0 0,52-20 0 0 0,-53 15-1586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1 22175 0 0,'-8'-1'218'0'0,"-1"1"1"0"0,1 1-1 0 0,0-1 0 0 0,0 1 0 0 0,0 0 0 0 0,-1 1 1 0 0,1 0-1 0 0,1 0 0 0 0,-1 1 0 0 0,-10 5 0 0 0,6-2-57 0 0,1 2 0 0 0,-1-1 0 0 0,2 2 0 0 0,-1 0 0 0 0,1 0 0 0 0,1 0 0 0 0,-1 2 1 0 0,-9 12-1 0 0,17-20-53 0 0,0 1 0 0 0,0-1 0 0 0,0 0 0 0 0,1 1 0 0 0,-1-1 0 0 0,1 1 0 0 0,0 0 0 0 0,0-1 0 0 0,0 1 0 0 0,0 0 0 0 0,1 0 0 0 0,-1 0 0 0 0,1-1 0 0 0,0 1 0 0 0,1 6 1 0 0,-1-8-78 0 0,1 1 0 0 0,-1-1 0 0 0,1 0 0 0 0,-1 0 1 0 0,1 1-1 0 0,0-1 0 0 0,0 0 0 0 0,0 0 0 0 0,1 0 1 0 0,-1 0-1 0 0,0 0 0 0 0,1 0 0 0 0,-1-1 1 0 0,1 1-1 0 0,-1 0 0 0 0,1-1 0 0 0,0 1 0 0 0,0-1 1 0 0,0 0-1 0 0,0 1 0 0 0,0-1 0 0 0,0 0 1 0 0,0 0-1 0 0,0 0 0 0 0,1-1 0 0 0,1 2 0 0 0,3-1 2 0 0,0 0-1 0 0,0 0 0 0 0,0-1 0 0 0,0 0 0 0 0,0 0 0 0 0,0 0 1 0 0,0-1-1 0 0,0 0 0 0 0,0 0 0 0 0,0-1 0 0 0,-1 0 0 0 0,1 0 1 0 0,-1-1-1 0 0,10-4 0 0 0,4-4 104 0 0,0-1 0 0 0,-1-1 0 0 0,19-17 0 0 0,-4-2 193 0 0,-26 23-4 0 0,0 1-1 0 0,1 0 1 0 0,0 1-1 0 0,10-7 1 0 0,-18 14-320 0 0,-1-1 0 0 0,1 1 1 0 0,-1 0-1 0 0,1-1 0 0 0,-1 1 0 0 0,1-1 0 0 0,-1 1 0 0 0,1 0 1 0 0,0 0-1 0 0,-1-1 0 0 0,1 1 0 0 0,0 0 0 0 0,-1 0 0 0 0,1 0 1 0 0,0-1-1 0 0,-1 1 0 0 0,1 0 0 0 0,-1 0 0 0 0,1 0 0 0 0,0 0 1 0 0,-1 0-1 0 0,1 1 0 0 0,0-1 0 0 0,-1 0 0 0 0,1 0 0 0 0,0 0 1 0 0,-1 0-1 0 0,1 1 0 0 0,0-1 0 0 0,-1 0 0 0 0,1 1 0 0 0,-1-1 1 0 0,1 0-1 0 0,-1 1 0 0 0,1-1 0 0 0,-1 1 0 0 0,1-1 0 0 0,-1 1 1 0 0,1-1-1 0 0,-1 1 0 0 0,0-1 0 0 0,1 1 0 0 0,-1-1 1 0 0,0 1-1 0 0,1 0 0 0 0,-1-1 0 0 0,0 1 0 0 0,0-1 0 0 0,0 1 1 0 0,1 0-1 0 0,-1-1 0 0 0,0 1 0 0 0,0 0 0 0 0,0-1 0 0 0,0 2 1 0 0,0 5 53 0 0,0 1-1 0 0,0-1 1 0 0,-2 15 0 0 0,2-17-16 0 0,-13 62 131 0 0,2-11-99 0 0,5-13-19 0 0,0-5-531 0 0,1 0 1 0 0,3 1-1 0 0,2 45 1 0 0,7-22-2332 0 0,-2-31 1205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3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1 576 2760 0 0,'2'6'7553'0'0,"1"10"5661"0"0,2-26-11647 0 0,1-7-731 0 0,-1 0 1 0 0,5-30-1 0 0,-5 25-560 0 0,6-23 0 0 0,26-106 336 0 0,-26 98-444 0 0,0-5 1 0 0,3-14 35 0 0,-11 60-161 0 0,-1 0 0 0 0,0 0-1 0 0,0-13 1 0 0,-7 30-43 0 0,-1 6 0 0 0,1 3-15 0 0,1 1 0 0 0,1-1 0 0 0,0 1-1 0 0,0 0 1 0 0,2 1 0 0 0,0-1 0 0 0,1 0 0 0 0,0 0-1 0 0,3 16 1 0 0,-1-20 18 0 0,0 1 1 0 0,1 0-1 0 0,6 16 0 0 0,-7-23 4 0 0,0 0-1 0 0,1 1 0 0 0,0-1 0 0 0,0 0 0 0 0,0-1 0 0 0,1 1 0 0 0,-1 0 1 0 0,1-1-1 0 0,7 6 0 0 0,-9-9-10 0 0,5 6 196 0 0,1-1 0 0 0,0 0-1 0 0,15 8 1 0 0,-21-13-135 0 0,0 0 0 0 0,1 0 0 0 0,-1 0 0 0 0,0 0-1 0 0,1-1 1 0 0,-1 1 0 0 0,1-1 0 0 0,-1 1 0 0 0,1-1 0 0 0,-1 0 0 0 0,1 0-1 0 0,-1 0 1 0 0,1 0 0 0 0,-1-1 0 0 0,1 1 0 0 0,-1-1 0 0 0,1 1 0 0 0,-1-1-1 0 0,0 0 1 0 0,3-1 0 0 0,-1 0-19 0 0,0-1 1 0 0,-1 0-1 0 0,1 0 0 0 0,-1 0 1 0 0,0 0-1 0 0,0 0 0 0 0,0-1 0 0 0,0 1 1 0 0,-1-1-1 0 0,0 0 0 0 0,1 0 1 0 0,1-6-1 0 0,3-6 53 0 0,8-33 0 0 0,9-68 41 0 0,-7 28-161 0 0,-16 84-156 0 0,0 1 1 0 0,0-1 0 0 0,-1 0 0 0 0,1 1 0 0 0,-1-1-1 0 0,0 0 1 0 0,0 1 0 0 0,-1-1 0 0 0,0 0-1 0 0,-1-5 1 0 0,2 9-725 0 0,-3 9-5074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3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83 11976 0 0,'-2'0'922'0'0,"-4"-1"-219"0"0,1 0-1 0 0,-1 0 0 0 0,0 0 0 0 0,0 1 1 0 0,0 0-1 0 0,0 1 0 0 0,0-1 1 0 0,0 1-1 0 0,0 0 0 0 0,0 1 1 0 0,0-1-1 0 0,0 1 0 0 0,-10 5 1 0 0,13-5-324 0 0,0 0 0 0 0,0 0 1 0 0,0 0-1 0 0,0 0 1 0 0,1 0-1 0 0,-1 0 1 0 0,0 1-1 0 0,1-1 1 0 0,0 1-1 0 0,0 0 1 0 0,0 0-1 0 0,0 0 1 0 0,-3 6-1 0 0,4-6-329 0 0,0 0 0 0 0,0 0 0 0 0,0 0 0 0 0,1 0-1 0 0,-1 1 1 0 0,1-1 0 0 0,0 0 0 0 0,0 0 0 0 0,0 1-1 0 0,1 4 1 0 0,-1-7-7 0 0,0 0 0 0 0,0 0 0 0 0,1 1-1 0 0,-1-1 1 0 0,0 0 0 0 0,1 0 0 0 0,-1 0 0 0 0,1 0 0 0 0,-1 1 0 0 0,1-1-1 0 0,0 0 1 0 0,-1 0 0 0 0,1 0 0 0 0,0 0 0 0 0,0 0 0 0 0,0 0-1 0 0,0-1 1 0 0,-1 1 0 0 0,1 0 0 0 0,1 0 0 0 0,0 0 0 0 0,0 0-2 0 0,0 0 1 0 0,0-1 0 0 0,0 1 0 0 0,0-1 0 0 0,0 0 0 0 0,0 1 0 0 0,0-1 0 0 0,0 0 0 0 0,0 0 0 0 0,0 0-1 0 0,4-1 1 0 0,0 0 71 0 0,0 0-1 0 0,0-1 0 0 0,0 0 1 0 0,-1 0-1 0 0,1-1 0 0 0,-1 1 1 0 0,9-6-1 0 0,-2 0-321 0 0,0 0 0 0 0,-1-1 0 0 0,-1 0 0 0 0,1-1 0 0 0,-2 0 0 0 0,1 0 0 0 0,9-15 0 0 0,-13 16-381 0 0,4-6-1826 0 0,13-25 1 0 0,-12 15-6379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4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21455 0 0,'15'0'2348'0'0,"31"-14"-759"0"0,-37 11-1278 0 0,0 0 0 0 0,1 0 0 0 0,-1 1 1 0 0,1 0-1 0 0,15-1 0 0 0,-16 3-505 0 0,27 1 739 0 0,-35 0-788 0 0,1-1 1 0 0,0 0-1 0 0,-1 0 1 0 0,1 1-1 0 0,0-1 1 0 0,-1 1-1 0 0,1 0 1 0 0,-1-1-1 0 0,1 1 1 0 0,-1 0-1 0 0,0 0 1 0 0,1 0-1 0 0,-1 0 1 0 0,0 0-1 0 0,1 0 1 0 0,-1 0-1 0 0,2 3 1 0 0</inkml:trace>
  <inkml:trace contextRef="#ctx0" brushRef="#br0" timeOffset="1">73 131 13360 0 0,'0'0'1209'0'0,"-2"18"-640"0"0,2-17-174 0 0,0 1 0 0 0,0-1-1 0 0,0 0 1 0 0,0 0 0 0 0,0 0-1 0 0,1 0 1 0 0,-1 1 0 0 0,0-1-1 0 0,1 0 1 0 0,-1 0 0 0 0,1 0-1 0 0,0 0 1 0 0,-1 0 0 0 0,1 0-1 0 0,0 0 1 0 0,-1 0-1 0 0,1 0 1 0 0,0 0 0 0 0,0 0-1 0 0,1 1 1 0 0,0-1-197 0 0,0 0 1 0 0,1 0-1 0 0,-1 0 0 0 0,0 0 0 0 0,1 0 0 0 0,-1 0 1 0 0,0 0-1 0 0,1-1 0 0 0,3 1 0 0 0,3 0-248 0 0,0-1 1 0 0,0 0-1 0 0,-1-1 0 0 0,16-3 0 0 0,-9 0-158 0 0,-1 0 1 0 0,0-1-1 0 0,0-1 0 0 0,20-12 0 0 0,-11 6-1549 0 0,5-1-6334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16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28 21191 0 0,'0'-1'126'0'0,"0"0"0"0"0,-1 0-1 0 0,1 0 1 0 0,1 0 0 0 0,-1 0-1 0 0,0 0 1 0 0,0-1 0 0 0,0 1-1 0 0,1 0 1 0 0,-1 0 0 0 0,0 0-1 0 0,1 0 1 0 0,-1 0 0 0 0,1 0-1 0 0,0-1 1 0 0,0 1-103 0 0,0 0-1 0 0,1 1 1 0 0,-1-1 0 0 0,0 1-1 0 0,0-1 1 0 0,1 1 0 0 0,-1-1-1 0 0,0 1 1 0 0,0-1 0 0 0,1 1-1 0 0,-1 0 1 0 0,1 0 0 0 0,1 0-1 0 0,37-3 1722 0 0,71 4 0 0 0,-106-1-1610 0 0,10 1 228 0 0,-1 0 0 0 0,15 4 1 0 0,-25-5-337 0 0,-1 1 0 0 0,0 0 0 0 0,1 0 0 0 0,-1 0 0 0 0,0 1 0 0 0,0-1 0 0 0,0 1 0 0 0,0 0 0 0 0,0 0 1 0 0,0 0-1 0 0,0 0 0 0 0,0 1 0 0 0,-1-1 0 0 0,3 3 0 0 0,-4-3-23 0 0,0-1 0 0 0,0 1 0 0 0,0 0 0 0 0,-1-1 0 0 0,1 1 0 0 0,-1-1 0 0 0,1 1 0 0 0,-1 0 0 0 0,0 0 0 0 0,1-1 0 0 0,-1 1 0 0 0,0 0 0 0 0,0 0 0 0 0,0-1 0 0 0,0 1 0 0 0,0 0 0 0 0,-1 0 0 0 0,1-1 0 0 0,-1 1 0 0 0,1 0 0 0 0,-1-1 1 0 0,-1 4-1 0 0,-1 1 12 0 0,-1 1 0 0 0,0 0 1 0 0,-8 10-1 0 0,9-13-14 0 0,-9 10 147 0 0,-1 0 0 0 0,0-1 0 0 0,-1 0 0 0 0,0-1 0 0 0,-18 12 0 0 0,31-21-148 0 0,5-2 0 0 0,8 0 0 0 0,-11-2 0 0 0,26 0 160 0 0,-1-2-1 0 0,46-10 1 0 0,-11 1 602 0 0,-47 9-452 0 0,27-3 167 0 0,-39 5-475 0 0,-1 1 1 0 0,1 0-1 0 0,-1 0 1 0 0,1 0-1 0 0,-1 0 0 0 0,1 1 1 0 0,-1-1-1 0 0,1 0 0 0 0,-1 1 1 0 0,1-1-1 0 0,-1 1 0 0 0,1-1 1 0 0,-1 1-1 0 0,0-1 0 0 0,1 1 1 0 0,-1 0-1 0 0,0 0 1 0 0,0 0-1 0 0,1 0 0 0 0,-1 0 1 0 0,1 1-1 0 0,-2-1-2 0 0,1 0 0 0 0,-1 0 0 0 0,0 0 0 0 0,0 0 0 0 0,1 0 0 0 0,-1 0 0 0 0,0 0 0 0 0,0 0 0 0 0,0 0 0 0 0,0 0 0 0 0,0 0 0 0 0,0 0 0 0 0,-1 0 0 0 0,1 0 0 0 0,0-1 0 0 0,0 1 0 0 0,-1 0 0 0 0,1 0 0 0 0,0 0 0 0 0,-2 1 0 0 0,-10 20 0 0 0,8-16 0 0 0,-5 6 0 0 0,0 1 0 0 0,-1-1 0 0 0,0 0 0 0 0,-1-1 0 0 0,-15 12 0 0 0,2-4 0 0 0,-45 27 0 0 0,15-18 0 0 0,-105 39 0 0 0,43-20 0 0 0,81-32 6 0 0,-147 61-2708 0 0,142-63-416 0 0,1-3-6435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22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6 285 14912 0 0,'0'-3'225'0'0,"0"3"-158"0"0,0-1 1 0 0,0 0-1 0 0,0 1 1 0 0,-1-1-1 0 0,1 1 1 0 0,0-1-1 0 0,0 0 1 0 0,0 1-1 0 0,0-1 1 0 0,-1 1-1 0 0,1-1 1 0 0,0 0-1 0 0,0 1 1 0 0,-1-1-1 0 0,1 1 1 0 0,-1-1-1 0 0,1 1 1 0 0,0 0-1 0 0,-1-1 1 0 0,0 0-1 0 0,2 2-8 0 0,0-1 0 0 0,1 1 0 0 0,-1 0-1 0 0,0-1 1 0 0,0 0 0 0 0,1 1 0 0 0,-1-1 0 0 0,0 0 0 0 0,1 0-1 0 0,-1 0 1 0 0,0 0 0 0 0,1 0 0 0 0,1 0 0 0 0,11 1 234 0 0,6 4-270 0 0,0-2-1 0 0,0-1 1 0 0,0 0-1 0 0,0-1 1 0 0,0-1-1 0 0,24-4 1 0 0,-24 2-16 0 0,0-1 1 0 0,0-1-1 0 0,0-1 1 0 0,-1-1-1 0 0,0-1 1 0 0,0-1-1 0 0,0 0 1 0 0,-1-1-1 0 0,18-12 0 0 0,-32 18 10 0 0,0 0-1 0 0,-1 0 0 0 0,1-1 0 0 0,-1 1 0 0 0,1-1 0 0 0,-1 1 0 0 0,0-1 0 0 0,0 0 1 0 0,-1-1-1 0 0,1 1 0 0 0,-1 0 0 0 0,0-1 0 0 0,0 1 0 0 0,2-7 0 0 0,-4 8 15 0 0,1 0-1 0 0,-1 0 0 0 0,1 0 0 0 0,-1-1 0 0 0,0 1 0 0 0,0 0 1 0 0,0 0-1 0 0,0 0 0 0 0,-1 0 0 0 0,0-1 0 0 0,1 1 0 0 0,-1 0 1 0 0,0 0-1 0 0,0 0 0 0 0,-1 0 0 0 0,1 1 0 0 0,-1-1 1 0 0,1 0-1 0 0,-1 0 0 0 0,0 1 0 0 0,0-1 0 0 0,-3-3 0 0 0,-3-1 134 0 0,1 0 0 0 0,-1 0 0 0 0,-1 0 0 0 0,1 1-1 0 0,-1 0 1 0 0,-10-4 0 0 0,-8-7 201 0 0,26 16-173 0 0,16-3 6 0 0,-4 2-151 0 0,1 2 1 0 0,0-1-1 0 0,-1 2 1 0 0,1-1-1 0 0,-1 2 1 0 0,1-1-1 0 0,-1 2 1 0 0,1 0-1 0 0,-1 0 1 0 0,0 1-1 0 0,0 0 1 0 0,-1 1-1 0 0,14 7 1 0 0,-22-11-26 0 0,0 1 0 0 0,0-1 0 0 0,0 1 1 0 0,0 0-1 0 0,0-1 0 0 0,0 1 0 0 0,0 0 0 0 0,0 0 0 0 0,-1 0 1 0 0,1 0-1 0 0,-1 1 0 0 0,0-1 0 0 0,0 0 0 0 0,1 1 0 0 0,-1-1 0 0 0,-1 1 1 0 0,1-1-1 0 0,0 1 0 0 0,-1-1 0 0 0,1 1 0 0 0,-1-1 0 0 0,0 1 1 0 0,0 0-1 0 0,0-1 0 0 0,0 1 0 0 0,0 0 0 0 0,0-1 0 0 0,-1 1 0 0 0,1-1 1 0 0,-2 4-1 0 0,-1 1 7 0 0,0 0 0 0 0,0 0 1 0 0,0 0-1 0 0,-1-1 0 0 0,0 0 1 0 0,0 1-1 0 0,-1-1 0 0 0,0-1 1 0 0,-8 9-1 0 0,-18 23-1837 0 0,20-25 757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39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560 136 6768 0 0,'0'0'1593'0'0,"-9"-6"3278"0"0,-9-21 1022 0 0,13 21-5368 0 0,0 0-1 0 0,0 0 0 0 0,-1 1 1 0 0,-8-7-1 0 0,0 0 319 0 0,11 10-731 0 0,0-1 0 0 0,0 1 0 0 0,0-1 0 0 0,0 1 0 0 0,0 0 0 0 0,-1 0 0 0 0,-5-2 0 0 0,-14-8 306 0 0,18 9-298 0 0,0 1 0 0 0,0-1 0 0 0,-9-2-1 0 0,12 4-95 0 0,-6-1 72 0 0,1 0-1 0 0,0 0 1 0 0,0 1-1 0 0,-1 0 1 0 0,-8-1 0 0 0,5 3-78 0 0,0-1 0 0 0,0 1 0 0 0,1 1 0 0 0,-1 0 0 0 0,0 1 0 0 0,1 0 0 0 0,0 0 0 0 0,0 1 0 0 0,0 0 0 0 0,0 1 0 0 0,1 0 0 0 0,-15 10 0 0 0,-10 9 83 0 0,22-16-25 0 0,0 0-1 0 0,0 1 1 0 0,0 0 0 0 0,1 1 0 0 0,1 0 0 0 0,-10 12 0 0 0,11-10-80 0 0,1 1 1 0 0,1 0-1 0 0,0 1 0 0 0,1 0 0 0 0,-7 20 0 0 0,6-10 105 0 0,1 0-1 0 0,-3 39 1 0 0,7-48-39 0 0,1 0-1 0 0,1 0 1 0 0,1 0 0 0 0,0 0 0 0 0,1 0 0 0 0,1 0-1 0 0,0-1 1 0 0,5 17 0 0 0,4 22 26 0 0,0-4-2 0 0,-10-36-58 0 0,1 1 0 0 0,5 12 1 0 0,0-6 1 0 0,1 0 0 0 0,1-1 0 0 0,0 0 0 0 0,2-1 0 0 0,0 0 0 0 0,15 16 0 0 0,-21-25-19 0 0,2-1 1 0 0,-1 0-1 0 0,1 0 0 0 0,0-1 1 0 0,1 0-1 0 0,0 0 0 0 0,0-1 0 0 0,0 0 1 0 0,1-1-1 0 0,14 6 0 0 0,-6-4 121 0 0,0-1 0 0 0,1 0 0 0 0,0-2 0 0 0,0 0 0 0 0,0-1 0 0 0,20 0 0 0 0,-8-2 97 0 0,-17-1-119 0 0,26-1 0 0 0,3-3-3 0 0,-25 3-43 0 0,1 0-1 0 0,0-2 1 0 0,-1-1 0 0 0,29-8 0 0 0,-37 8 7 0 0,0 0 0 0 0,0 0 0 0 0,-1-1 0 0 0,1 0 0 0 0,-1 0 0 0 0,0-1 0 0 0,0-1 0 0 0,-1 1 0 0 0,15-16 0 0 0,-11 7 51 0 0,-2-1 0 0 0,0 1 0 0 0,0-2 0 0 0,-2 1 0 0 0,0-1-1 0 0,-1-1 1 0 0,9-34 0 0 0,-9 28 42 0 0,-2-2-1 0 0,0 1 1 0 0,1-42 0 0 0,-7 47-106 0 0,0 0-1 0 0,-2 1 1 0 0,0-1 0 0 0,-6-19 0 0 0,1 5-60 0 0,7 24 1 0 0,-1 0 0 0 0,-1 0 0 0 0,0 1 0 0 0,0-1 0 0 0,-8-14 0 0 0,3 9 1 0 0,6 11 0 0 0,0 0 0 0 0,0 0 0 0 0,0 0 0 0 0,-1 1 0 0 0,0-1 0 0 0,1 1 0 0 0,-7-6 0 0 0,-9-9 21 0 0,13 13-10 0 0,0 0 0 0 0,-1 0-1 0 0,-9-7 1 0 0,-16-8 55 0 0,-2 1 0 0 0,0 1 0 0 0,-1 2-1 0 0,-43-14 1 0 0,57 23 6 0 0,15 5-47 0 0,1 0 0 0 0,-1 0 1 0 0,0 1-1 0 0,1 0 0 0 0,-7-1 0 0 0,-10 1-95 0 0,0 2 0 0 0,0 0 0 0 0,0 1 0 0 0,-30 7 0 0 0,40-7-205 0 0,0-2-2128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44.9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546 233 6392 0 0,'0'0'577'0'0,"2"-11"268"0"0,-2 4 3819 0 0,0 2-2766 0 0,1 1-1112 0 0,-1 1 1 0 0,0-1-1 0 0,0 1 1 0 0,-1-1 0 0 0,1 1-1 0 0,-1-1 1 0 0,0 1 0 0 0,-1-5-1 0 0,-15-6 582 0 0,13 11-1239 0 0,1-1 0 0 0,-1 1 0 0 0,0 0-1 0 0,0 0 1 0 0,0 0 0 0 0,0 1 0 0 0,-1-1-1 0 0,1 1 1 0 0,-1 0 0 0 0,1 0 0 0 0,-1 1-1 0 0,0 0 1 0 0,0-1 0 0 0,0 2 0 0 0,0-1-1 0 0,0 0 1 0 0,0 1 0 0 0,0 0 0 0 0,1 0-1 0 0,-7 1 1 0 0,-13 4-153 0 0,8-2 267 0 0,0 0-1 0 0,0 1 1 0 0,-27 11 0 0 0,18-3-190 0 0,1 0 0 0 0,1 2 0 0 0,0 0 0 0 0,-23 19 0 0 0,24-14 23 0 0,-25 27 1 0 0,38-36-16 0 0,0 1 1 0 0,1 0-1 0 0,0 0 1 0 0,-12 25-1 0 0,11-17-5 0 0,1 2 0 0 0,1-1 0 0 0,1 1 0 0 0,1 0 0 0 0,1 1 0 0 0,0-1 0 0 0,2 1-1 0 0,0-1 1 0 0,2 1 0 0 0,0 0 0 0 0,2 0 0 0 0,0-1 0 0 0,8 31 0 0 0,-6-34-42 0 0,1 0-1 0 0,1-1 1 0 0,1 0 0 0 0,1 0 0 0 0,0-1-1 0 0,1 0 1 0 0,1 0 0 0 0,0-1-1 0 0,1 0 1 0 0,1-1 0 0 0,0 0 0 0 0,1-1-1 0 0,0-1 1 0 0,1 0 0 0 0,0 0-1 0 0,21 11 1 0 0,-21-15 31 0 0,0 0 1 0 0,0-2-1 0 0,1 1 0 0 0,0-2 0 0 0,1 0 1 0 0,-1-1-1 0 0,1 0 0 0 0,-1-2 1 0 0,1 1-1 0 0,0-2 0 0 0,0 0 0 0 0,0-1 1 0 0,1-1-1 0 0,-2 0 0 0 0,1-1 0 0 0,0-1 1 0 0,0-1-1 0 0,-1 0 0 0 0,1-1 1 0 0,21-9-1 0 0,-18 5 77 0 0,0-1 1 0 0,-1-1 0 0 0,0-1-1 0 0,-1 0 1 0 0,0-1-1 0 0,-1-1 1 0 0,0-1 0 0 0,-1 0-1 0 0,-1-1 1 0 0,0 0-1 0 0,-1-1 1 0 0,-1 0 0 0 0,17-34-1 0 0,-18 28 3 0 0,-2 1-1 0 0,0-2 0 0 0,-1 1 1 0 0,-2-1-1 0 0,0 0 1 0 0,-2-1-1 0 0,0 1 0 0 0,-2-1 1 0 0,-1 0-1 0 0,-1 0 1 0 0,-4-38-1 0 0,0 38-92 0 0,0 0 0 0 0,-2 0 0 0 0,-1 1 0 0 0,0 0 0 0 0,-13-26 0 0 0,11 32-16 0 0,0 1 0 0 0,-1 0 0 0 0,-1 0 0 0 0,0 2 0 0 0,-1-1 0 0 0,-1 1 0 0 0,-16-14 0 0 0,4 6-156 0 0,0 2 0 0 0,-32-21 0 0 0,50 37 82 0 0,-1 0 0 0 0,0 1 0 0 0,0 0 0 0 0,0 0 0 0 0,0 1 0 0 0,-1 0 1 0 0,1 1-1 0 0,-1 0 0 0 0,0 0 0 0 0,1 0 0 0 0,-1 1 0 0 0,0 1 0 0 0,-10 0 0 0 0,-6 4-1039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7.2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461 86 2760 0 0,'0'0'125'0'0,"11"-10"22"0"0,-2-6 1557 0 0,-8 13-634 0 0,1 0 0 0 0,-1 0 0 0 0,0 0 0 0 0,0 0 0 0 0,0 0 0 0 0,-1-1 0 0 0,1 1 0 0 0,-1 0 0 0 0,0-1 0 0 0,1 1 0 0 0,-2-6-1 0 0,1 8-943 0 0,-1 0 0 0 0,1 0 0 0 0,-1 0 0 0 0,1 0 0 0 0,-1 0 0 0 0,1 1 0 0 0,-1-1 0 0 0,0 0 0 0 0,1 0-1 0 0,-1 1 1 0 0,0-1 0 0 0,0 0 0 0 0,1 1 0 0 0,-1-1 0 0 0,0 1 0 0 0,0-1 0 0 0,0 1 0 0 0,0-1-1 0 0,0 1 1 0 0,0 0 0 0 0,0-1 0 0 0,0 1 0 0 0,0 0 0 0 0,0 0 0 0 0,0 0 0 0 0,0 0 0 0 0,0 0 0 0 0,0 0-1 0 0,0 0 1 0 0,1 0 0 0 0,-1 0 0 0 0,0 0 0 0 0,0 0 0 0 0,-1 1 0 0 0,-3 0 129 0 0,0 1 0 0 0,0-1 0 0 0,0 1-1 0 0,1 0 1 0 0,-8 4 0 0 0,-4 5-147 0 0,1 0 0 0 0,0 0 0 0 0,-23 25 0 0 0,-35 46 68 0 0,39-39-119 0 0,2 1-1 0 0,2 1 1 0 0,-27 55-1 0 0,38-60 0 0 0,1 1-1 0 0,2 1 1 0 0,2 0 0 0 0,-11 54-1 0 0,17-56 86 0 0,-5 66-1 0 0,12-93-105 0 0,1-1 0 0 0,1 1 0 0 0,0 0 1 0 0,0-1-1 0 0,2 1 0 0 0,-1-1 0 0 0,1 0 0 0 0,1 0 0 0 0,9 20 0 0 0,-10-27-4 0 0,1 1 0 0 0,-1-1 0 0 0,1 0 0 0 0,0-1-1 0 0,0 1 1 0 0,1-1 0 0 0,0 1 0 0 0,0-1 0 0 0,0-1 0 0 0,0 1-1 0 0,0-1 1 0 0,1 0 0 0 0,-1 0 0 0 0,1 0 0 0 0,0-1 0 0 0,0 0 0 0 0,0 0-1 0 0,0-1 1 0 0,7 2 0 0 0,3-1-93 0 0,0 0-1 0 0,0-1 1 0 0,0-1-1 0 0,0 0 1 0 0,-1-2 0 0 0,25-3-1 0 0,-19 0-840 0 0,0-1-1 0 0,-1-1 1 0 0,0 0-1 0 0,-1-2 1 0 0,24-13-1 0 0,-21 8-727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4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0 336 13392 0 0,'0'0'612'0'0,"1"-21"361"0"0,0 3 1419 0 0,-1 14-1862 0 0,0 1 0 0 0,0-1 0 0 0,1 1-1 0 0,-1-1 1 0 0,1 1 0 0 0,0-1-1 0 0,0 1 1 0 0,1-4 0 0 0,2-9 1618 0 0,-2 6 581 0 0,-1 10-2602 0 0,1 0-1 0 0,-1 1 1 0 0,0-1 0 0 0,0 1 0 0 0,1-1 0 0 0,-1 1-1 0 0,0 0 1 0 0,0-1 0 0 0,2 2 0 0 0,-1 2-75 0 0,-1 1 0 0 0,1-1 0 0 0,-1 0 0 0 0,0 0 0 0 0,0 1 0 0 0,0-1 0 0 0,-1 1 0 0 0,1-1 0 0 0,-1 1 1 0 0,0-1-1 0 0,-1 6 0 0 0,1 1 16 0 0,3 82 452 0 0,-2-86-410 0 0,0 0 1 0 0,0 1-1 0 0,0-1 1 0 0,5 13-1 0 0,-5-19-98 0 0,-1-1 1 0 0,1 1-1 0 0,-1-1 0 0 0,0 1 1 0 0,1 0-1 0 0,-1-1 0 0 0,1 1 1 0 0,0-1-1 0 0,-1 1 0 0 0,1-1 0 0 0,-1 1 1 0 0,1-1-1 0 0,0 0 0 0 0,-1 1 1 0 0,1-1-1 0 0,0 0 0 0 0,-1 1 1 0 0,1-1-1 0 0,0 0 0 0 0,0 0 1 0 0,-1 0-1 0 0,1 0 0 0 0,0 0 0 0 0,0 1 1 0 0,-1-1-1 0 0,1-1 0 0 0,0 1 1 0 0,0 0-1 0 0,0 0 0 0 0,-1 0 1 0 0,1 0-1 0 0,0 0 0 0 0,-1-1 1 0 0,1 1-1 0 0,0 0 0 0 0,-1-1 0 0 0,1 1 1 0 0,0 0-1 0 0,0-1 0 0 0,4-2 37 0 0,-1 0 0 0 0,1 0 0 0 0,-1 0-1 0 0,5-4 1 0 0,16-18 87 0 0,-2-1 0 0 0,-1 0 0 0 0,31-50-1 0 0,-3 5 2 0 0,-24 35-353 0 0,1 2 0 0 0,3 0 0 0 0,50-44 0 0 0,-74 73-190 0 0,0 1 1 0 0,1 0-1 0 0,0 0 1 0 0,11-5-1 0 0,2 1-1454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46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19 286 7368 0 0,'-11'-25'947'0'0,"9"19"777"0"0,1 0-1 0 0,-1-1 1 0 0,1 1-1 0 0,0-1 1 0 0,0 1-1 0 0,1-1 1 0 0,0 0-1 0 0,2-12 1 0 0,6-11 776 0 0,-8 28-1852 0 0,1 2-621 0 0,-1 0 1 0 0,0 0-1 0 0,0 0 0 0 0,0 0 0 0 0,1 0 0 0 0,-1 0 1 0 0,0 0-1 0 0,0 0 0 0 0,0 0 0 0 0,1 0 0 0 0,-1 0 1 0 0,0 0-1 0 0,0 0 0 0 0,1 0 0 0 0,-1 0 1 0 0,0 0-1 0 0,0 0 0 0 0,0 0 0 0 0,1 0 0 0 0,-1 0 1 0 0,0 1-1 0 0,0-1 0 0 0,0 0 0 0 0,0 0 0 0 0,1 0 1 0 0,-1 1-1 0 0,0 0-4 0 0,7 15 194 0 0,-1 1-1 0 0,-1 0 1 0 0,3 19-1 0 0,-5-6-5 0 0,-1-15-47 0 0,-1 0 1 0 0,2 0-1 0 0,0-1 0 0 0,1 1 0 0 0,0-1 0 0 0,9 19 0 0 0,-12-32-131 0 0,-1 1 0 0 0,1-1 0 0 0,0 1-1 0 0,0-1 1 0 0,0 0 0 0 0,0 1 0 0 0,0-1 0 0 0,0 0 0 0 0,0 0-1 0 0,1 0 1 0 0,-1 0 0 0 0,0 0 0 0 0,1 0 0 0 0,-1 0 0 0 0,0 0-1 0 0,1-1 1 0 0,-1 1 0 0 0,1 0 0 0 0,-1-1 0 0 0,1 0 0 0 0,2 1-1 0 0,-2-1-3 0 0,0 0 0 0 0,1 0 0 0 0,-1 0 0 0 0,0-1 0 0 0,1 1 0 0 0,-1-1 0 0 0,0 0 0 0 0,0 1 0 0 0,0-1 0 0 0,1 0 0 0 0,-1 0 0 0 0,0-1 0 0 0,2 0 0 0 0,5-6 38 0 0,0 1 0 0 0,0-1 1 0 0,-1-1-1 0 0,11-13 0 0 0,69-102 96 0 0,-30 41-181 0 0,9-1-695 0 0,-56 71-642 0 0,1 1-1 0 0,16-11 1 0 0,-7 7-8419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57 102 10224 0 0,'-3'-1'98'0'0,"1"1"0"0"0,-1-1-1 0 0,1-1 1 0 0,0 1 0 0 0,-1 0 0 0 0,1 0 0 0 0,0-1 0 0 0,0 0 0 0 0,0 1 0 0 0,0-1 0 0 0,0 0 0 0 0,0 0 0 0 0,0 0 0 0 0,1 0 0 0 0,-1 0-1 0 0,1 0 1 0 0,-3-5 0 0 0,-3-4 1532 0 0,6 9-1397 0 0,0 1-1 0 0,0 0 1 0 0,0 0-1 0 0,0-1 1 0 0,0 1-1 0 0,0 0 1 0 0,1-1-1 0 0,-1 1 1 0 0,1-1-1 0 0,-1 1 1 0 0,1-1-1 0 0,-1 1 1 0 0,1-1-1 0 0,0-1 0 0 0,0 1 117 0 0,-1 1-1 0 0,2-1 1 0 0,-1 0-1 0 0,0 1 1 0 0,0-1-1 0 0,0 0 0 0 0,1 1 1 0 0,-1-1-1 0 0,1 0 1 0 0,-1 1-1 0 0,1-1 0 0 0,0 1 1 0 0,-1-1-1 0 0,1 1 1 0 0,1-2-1 0 0,-1 2-187 0 0,1 0 0 0 0,-1 0 0 0 0,0 0-1 0 0,0 1 1 0 0,1-1 0 0 0,-1 1 0 0 0,0-1 0 0 0,1 1 0 0 0,-1-1 0 0 0,1 1-1 0 0,-1-1 1 0 0,0 1 0 0 0,1 0 0 0 0,-1 0 0 0 0,1 0 0 0 0,-1 0 0 0 0,1 0-1 0 0,-1 0 1 0 0,3 1 0 0 0,0 0 21 0 0,1 0 0 0 0,0 1 0 0 0,0 0 0 0 0,-1 0 1 0 0,1 0-1 0 0,-1 0 0 0 0,0 0 0 0 0,1 1 0 0 0,-1 0 0 0 0,0 0 0 0 0,6 7 0 0 0,3 3 354 0 0,22 28-1 0 0,2 3 100 0 0,52 49-1 0 0,-30-29-293 0 0,6 6-63 0 0,-50-55-212 0 0,21 30 1 0 0,4 3 0 0 0,-37-45-68 0 0,0 0-15 0 0,0 0 0 0 0,-1 0 0 0 0,1 1 0 0 0,-1-1 0 0 0,3 5 0 0 0,-4-7-87 0 0,-18 3-10747 0 0,3-5 2141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2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22 714 22111 0 0,'-6'-3'797'0'0,"-6"-5"655"0"0,12 8-1443 0 0,-1-1-1 0 0,1 1 1 0 0,0 0 0 0 0,0 0 0 0 0,-1-1-1 0 0,1 1 1 0 0,0-1 0 0 0,0 1-1 0 0,-1 0 1 0 0,1-1 0 0 0,0 1 0 0 0,0-1-1 0 0,0 1 1 0 0,0 0 0 0 0,0-1 0 0 0,0 1-1 0 0,0-1 1 0 0,0 1 0 0 0,0 0 0 0 0,0-1-1 0 0,0 1 1 0 0,0-1 0 0 0,0 1 0 0 0,0-1-1 0 0,0 1 1 0 0,0 0 0 0 0,0-1-1 0 0,0 1 1 0 0,1-1 0 0 0,60-109 4330 0 0,42-49-3182 0 0,-80 126-917 0 0,96-144 30 0 0,-21 38-1126 0 0,-52 85-2181 0 0,-29 35 1277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13824 0 0,'0'0'1388'0'0,"1"-10"-1264"0"0,-1 5 1054 0 0,1-1 0 0 0,0 1 0 0 0,0 0 0 0 0,0-1 0 0 0,1 1 0 0 0,-1 0 0 0 0,1 0 0 0 0,4-7 0 0 0,-5 11-1084 0 0,0 0 0 0 0,0 0 0 0 0,0-1 0 0 0,0 2-1 0 0,0-1 1 0 0,0 0 0 0 0,0 0 0 0 0,0 0 0 0 0,1 0 0 0 0,-1 1 0 0 0,0-1 0 0 0,0 0 0 0 0,1 1 0 0 0,-1 0 0 0 0,0-1 0 0 0,1 1 0 0 0,-1-1-1 0 0,0 1 1 0 0,1 0 0 0 0,-1 0 0 0 0,1 0 0 0 0,0 0 0 0 0,4 0 153 0 0,0 0-1 0 0,-1 1 1 0 0,12 2-1 0 0,-3 1-61 0 0,1 0 0 0 0,-2 1 0 0 0,1 1 0 0 0,19 11 0 0 0,48 35 306 0 0,-60-38-385 0 0,75 60 351 0 0,-67-54-361 0 0,-1 1-1 0 0,0 1 0 0 0,-2 1 1 0 0,46 52-1 0 0,-69-72-119 0 0,0 1 0 0 0,0 1 0 0 0,0-1-1 0 0,-1 0 1 0 0,0 1 0 0 0,0-1 0 0 0,0 1-1 0 0,0 0 1 0 0,1 5 0 0 0,-3-9-59 0 0,0-1 1 0 0,-1 1 0 0 0,1 0-1 0 0,0 0 1 0 0,-1-1 0 0 0,1 1-1 0 0,-1 0 1 0 0,1-1-1 0 0,-1 1 1 0 0,1 0 0 0 0,-1-1-1 0 0,1 1 1 0 0,-1-1 0 0 0,0 1-1 0 0,1-1 1 0 0,-1 1-1 0 0,0-1 1 0 0,0 1 0 0 0,1-1-1 0 0,-1 0 1 0 0,-1 1 0 0 0,1-1-94 0 0,-28 11-2311 0 0,8-4 615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3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0 635 18919 0 0,'5'-15'1345'0'0,"1"0"0"0"0,0 1 0 0 0,1 0 0 0 0,1 0 0 0 0,10-14 0 0 0,6-12-319 0 0,-5 11-253 0 0,38-47-1 0 0,-16 23-336 0 0,137-184-1114 0 0,-138 170-1273 0 0,-21 35 207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79 827 20415 0 0,'-3'2'139'0'0,"-1"-1"-1"0"0,0 0 1 0 0,1 1-1 0 0,-1-2 1 0 0,0 1-1 0 0,1 0 1 0 0,-1-1-1 0 0,0 1 1 0 0,0-1-1 0 0,1 0 1 0 0,-1 0-1 0 0,0-1 1 0 0,0 1-1 0 0,1-1 1 0 0,-6-1-1 0 0,8 1-65 0 0,0 1 0 0 0,0-1 0 0 0,0 1-1 0 0,0-1 1 0 0,1 0 0 0 0,-1 1 0 0 0,0-1-1 0 0,0 0 1 0 0,1 1 0 0 0,-1-1 0 0 0,0 0-1 0 0,1 0 1 0 0,-1 1 0 0 0,1-1 0 0 0,-1 0-1 0 0,1 0 1 0 0,-1 0 0 0 0,1 0 0 0 0,0 0-1 0 0,0 0 1 0 0,-1 0 0 0 0,1 0 0 0 0,0 0-1 0 0,0 0 1 0 0,0 0 0 0 0,0 0 0 0 0,0 0-1 0 0,0 0 1 0 0,0 0 0 0 0,0-1 0 0 0,1 0 83 0 0,-1-1-1 0 0,1 1 1 0 0,-1 0 0 0 0,1 0 0 0 0,0 0 0 0 0,-1 0 0 0 0,1 0-1 0 0,0 0 1 0 0,1 0 0 0 0,-1 0 0 0 0,0 0 0 0 0,3-3 0 0 0,27-22 280 0 0,50-33 0 0 0,-5 5-473 0 0,292-214 1768 0 0,-196 147-1622 0 0,-140 100-103 0 0,116-89 146 0 0,-138 103-106 0 0,-1-1-1 0 0,1-1 1 0 0,-1 1 0 0 0,9-15 0 0 0,-17 24-43 0 0,-1-1-1 0 0,0 1 1 0 0,0 0 0 0 0,1-1 0 0 0,-1 1-1 0 0,0 0 1 0 0,0 0 0 0 0,1-1-1 0 0,-1 1 1 0 0,0-1 0 0 0,0 1-1 0 0,0 0 1 0 0,0-1 0 0 0,1 1-1 0 0,-1 0 1 0 0,0-1 0 0 0,0 1-1 0 0,0-1 1 0 0,0 1 0 0 0,0-1-1 0 0,0 1 1 0 0,0 0 0 0 0,0-1-1 0 0,0 1 1 0 0,0-1 0 0 0,0 1 0 0 0,-1 0-1 0 0,1-1 1 0 0,0 1 0 0 0,0 0-1 0 0,0-1 1 0 0,0 1 0 0 0,-1-1-1 0 0,1 1 1 0 0,0 0 0 0 0,0 0-1 0 0,-1-1 1 0 0,1 1 0 0 0,0 0-1 0 0,-1-1 1 0 0,1 1 0 0 0,0 0-1 0 0,-1 0 1 0 0,1-1 0 0 0,0 1 0 0 0,-1 0-1 0 0,1 0 1 0 0,0 0 0 0 0,-1 0-1 0 0,1 0 1 0 0,-1-1 0 0 0,1 1-1 0 0,0 0 1 0 0,-1 0 0 0 0,-20 0-152 0 0,21 0 149 0 0,-122 16 72 0 0,10 0 113 0 0,50-8-188 0 0,26-3 152 0 0,-41 0 1 0 0,76-5-77 0 0,21 0 97 0 0,-4-4-112 0 0,0 1 1 0 0,28-12 0 0 0,-18 6-6 0 0,-18 7-33 0 0,32-12 170 0 0,0 3 1 0 0,54-9 0 0 0,-85 19-170 0 0,-4 0-11 0 0,0 0 1 0 0,0 1 0 0 0,-1-1-1 0 0,1 1 1 0 0,0 1 0 0 0,6 0-1 0 0,-9-1-9 0 0,-1 1 0 0 0,1-1 0 0 0,-1 1 1 0 0,1 0-1 0 0,-1 0 0 0 0,1-1 0 0 0,-1 1 0 0 0,1 0 0 0 0,-1 0 0 0 0,0 1 0 0 0,0-1 0 0 0,1 0 0 0 0,-1 0 0 0 0,0 0 0 0 0,0 1 0 0 0,0-1 1 0 0,-1 1-1 0 0,1-1 0 0 0,0 1 0 0 0,0-1 0 0 0,-1 1 0 0 0,1 1 0 0 0,1 3 12 0 0,0-1-1 0 0,-1 1 1 0 0,0 0 0 0 0,-1-1-1 0 0,1 1 1 0 0,-1 0 0 0 0,0 0-1 0 0,0-1 1 0 0,-1 1 0 0 0,-1 7-1 0 0,-3 7 91 0 0,-11 30 0 0 0,8-28-75 0 0,-25 69 55 0 0,33-90-161 0 0,-1 0 1 0 0,1 0-1 0 0,-1 0 0 0 0,1 0 1 0 0,0 0-1 0 0,0 0 0 0 0,-1 1 1 0 0,1-1-1 0 0,0 0 0 0 0,0 0 1 0 0,0 0-1 0 0,0 0 0 0 0,0 1 1 0 0,1-1-1 0 0,-1 2 0 0 0,1-3-146 0 0,-1 1 0 0 0,1 0 0 0 0,-1-1-1 0 0,1 1 1 0 0,0-1 0 0 0,-1 1-1 0 0,1-1 1 0 0,-1 1 0 0 0,1-1 0 0 0,0 0-1 0 0,0 1 1 0 0,-1-1 0 0 0,1 0 0 0 0,0 0-1 0 0,0 1 1 0 0,-1-1 0 0 0,1 0 0 0 0,0 0-1 0 0,0 0 1 0 0,0 0 0 0 0,-1 0-1 0 0,1 0 1 0 0,1 0 0 0 0,10 0-9150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6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48 4608 0 0,'-5'-13'197'0'0,"3"9"2147"0"0,1-1 0 0 0,-1 1 0 0 0,1 0 0 0 0,0 0 0 0 0,-1-10 4417 0 0,0 15-6642 0 0,1 0-1 0 0,0 0 1 0 0,0 0 0 0 0,0 1-1 0 0,0-1 1 0 0,0 0 0 0 0,0 0-1 0 0,0 1 1 0 0,0-1 0 0 0,0 0-1 0 0,1 1 1 0 0,-1-1-1 0 0,0 0 1 0 0,0 3 0 0 0,-1 2 65 0 0,-14 28-25 0 0,2-1-1 0 0,-13 48 1 0 0,16-47 221 0 0,9-28-267 0 0,0 0-1 0 0,0 1 1 0 0,0-1 0 0 0,1 1-1 0 0,0-1 1 0 0,0 1 0 0 0,1 0-1 0 0,0 0 1 0 0,0 8 0 0 0,1-14-113 0 0,-1-1 1 0 0,0 1-1 0 0,0-1 1 0 0,0 1-1 0 0,0-1 1 0 0,1 1-1 0 0,-1-1 1 0 0,0 0-1 0 0,0 1 1 0 0,1-1-1 0 0,-1 1 1 0 0,0-1-1 0 0,1 0 1 0 0,-1 1-1 0 0,0-1 1 0 0,1 0 0 0 0,-1 1-1 0 0,1-1 1 0 0,-1 0-1 0 0,0 0 1 0 0,1 1-1 0 0,-1-1 1 0 0,1 0-1 0 0,-1 0 1 0 0,1 0-1 0 0,-1 0 1 0 0,1 1-1 0 0,-1-1 1 0 0,1 0-1 0 0,-1 0 1 0 0,1 0 0 0 0,-1 0-1 0 0,1 0 1 0 0,-1 0-1 0 0,1 0 1 0 0,-1 0-1 0 0,1-1 1 0 0,0 1-1 0 0,0 0 2 0 0,3 0-43 0 0,0-1 0 0 0,0 1 1 0 0,0-1-1 0 0,0 0 0 0 0,0 0 0 0 0,0 0 0 0 0,-1-1 0 0 0,1 0 0 0 0,0 1 0 0 0,6-5 1 0 0,2-3-1058 0 0,19-16 1 0 0,-16 12 101 0 0,-3 3-474 0 0,0-1 0 0 0,-1 0-1 0 0,17-21 1 0 0,-9 1-640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7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8 6912 0 0,'-1'-1'-3'0'0,"1"1"-1"0"0,0-1 1 0 0,-1 1 0 0 0,1-1 0 0 0,0 1 0 0 0,-1-1 0 0 0,1 1-1 0 0,-1 0 1 0 0,1-1 0 0 0,-1 1 0 0 0,1-1 0 0 0,-1 1-1 0 0,1 0 1 0 0,-1 0 0 0 0,1-1 0 0 0,-1 1 0 0 0,0 0 0 0 0,1 0-1 0 0,-1 0 1 0 0,1-1 0 0 0,-1 1 0 0 0,0 0 0 0 0,1 0-1 0 0,-1 0 1 0 0,0 0 0 0 0,0 0 0 0 0,0 1 176 0 0,0-1-1 0 0,0 1 1 0 0,0-1 0 0 0,0 1-1 0 0,-1-1 1 0 0,1 1 0 0 0,0 0-1 0 0,1 0 1 0 0,-1-1 0 0 0,0 1-1 0 0,0 0 1 0 0,-1 2 0 0 0,-3 4 1871 0 0,0 1 0 0 0,0-1 0 0 0,-3 10 0 0 0,4-9 544 0 0,-21 42 3218 0 0,-11 26-4498 0 0,23-46-619 0 0,-65 161 794 0 0,27-61-972 0 0,8-14-851 0 0,43-115 119 0 0,6-14-2211 0 0,-2 8 1722 0 0,4-10-892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9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17 176 3680 0 0,'0'0'284'0'0,"-17"-6"3626"0"0,17 1-2784 0 0,1 0 0 0 0,-1 1 0 0 0,1-1 0 0 0,-1 1 0 0 0,3-8 0 0 0,-1 9-956 0 0,-1-1 0 0 0,1 1 0 0 0,0-1 0 0 0,0 1 0 0 0,0 0 0 0 0,0 0 0 0 0,0 0 0 0 0,1 0 0 0 0,-1 0 0 0 0,1 0 0 0 0,0 1-1 0 0,3-3 1 0 0,22-16 1133 0 0,30-17 0 0 0,-49 33-1031 0 0,0 0-1 0 0,0 1 0 0 0,1 0 1 0 0,-1 0-1 0 0,1 1 0 0 0,0 0 1 0 0,0 1-1 0 0,11-1 0 0 0,-18 2-181 0 0,1 1-1 0 0,-1 0 1 0 0,1 0 0 0 0,-1 0-1 0 0,1 1 1 0 0,-1-1-1 0 0,0 1 1 0 0,1 0-1 0 0,-1 0 1 0 0,0 0-1 0 0,1 0 1 0 0,-1 1 0 0 0,0-1-1 0 0,0 1 1 0 0,5 3-1 0 0,-5-2-64 0 0,0 0-1 0 0,0 1 1 0 0,0-1 0 0 0,0 0-1 0 0,-1 1 1 0 0,1-1-1 0 0,-1 1 1 0 0,0 0 0 0 0,0 0-1 0 0,0 0 1 0 0,1 5-1 0 0,0 4-36 0 0,0 0 0 0 0,-1 1 0 0 0,-1-1 0 0 0,0 1 0 0 0,0-1 0 0 0,-1 1 0 0 0,-3 14 0 0 0,-1 12 124 0 0,-2 0 0 0 0,-2 0 0 0 0,-18 52 0 0 0,19-72-40 0 0,-1-2 1 0 0,0 1-1 0 0,-1-1 0 0 0,-1 0 0 0 0,-1-1 0 0 0,0 0 0 0 0,-1 0 0 0 0,-25 25 1 0 0,30-36-6 0 0,-1 0 0 0 0,1 0-1 0 0,-1 0 1 0 0,0-1 0 0 0,0 0 0 0 0,-1 0 0 0 0,0-1 0 0 0,0 0 0 0 0,0-1 0 0 0,0 0 0 0 0,0 0 0 0 0,-10 1 0 0 0,17-4-22 0 0,1 0 1 0 0,-1 0-1 0 0,1 0 0 0 0,0 0 0 0 0,-1 0 1 0 0,1 0-1 0 0,-1 0 0 0 0,1 0 0 0 0,-1-1 1 0 0,1 1-1 0 0,0-1 0 0 0,-1 1 0 0 0,1-1 1 0 0,0 1-1 0 0,0-1 0 0 0,-1 0 0 0 0,1 1 1 0 0,0-1-1 0 0,0 0 0 0 0,0 0 0 0 0,0 0 1 0 0,0 0-1 0 0,0 0 0 0 0,0 0 0 0 0,-1-2 1 0 0,1 1 0 0 0,0 0 1 0 0,0 1 0 0 0,1-1-1 0 0,-1 0 1 0 0,1 0 0 0 0,0 1 0 0 0,-1-1-1 0 0,1 0 1 0 0,0 0 0 0 0,0 0-1 0 0,0 0 1 0 0,0 1 0 0 0,0-1 0 0 0,0 0-1 0 0,1 0 1 0 0,-1 0 0 0 0,1 1-1 0 0,-1-1 1 0 0,2-3 0 0 0,3-3 14 0 0,0-1 0 0 0,0 1 1 0 0,1 0-1 0 0,1 0 0 0 0,-1 0 1 0 0,1 1-1 0 0,0 0 0 0 0,1 1 1 0 0,8-7-1 0 0,9-5 37 0 0,44-23 0 0 0,-52 33-114 0 0,-1 1 0 0 0,2 1 0 0 0,-1 0 0 0 0,1 1 0 0 0,0 1 0 0 0,0 1 0 0 0,0 0 0 0 0,0 1 0 0 0,0 2 0 0 0,1-1 0 0 0,18 4 0 0 0,-15-2-1169 0 0,0 0 1 0 0,0-1-1 0 0,0-1 0 0 0,37-6 0 0 0,-35 2-403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17 476 3224 0 0,'0'0'10286'0'0,"2"16"-7796"0"0,-3-14-2066 0 0,-8 10 3696 0 0,4-12-2116 0 0,2-9-1090 0 0,2 3-648 0 0,2 0 0 0 0,-1 0 0 0 0,1 0 0 0 0,0 1 0 0 0,0-1 0 0 0,0 0 1 0 0,1 0-1 0 0,5-11 0 0 0,-1 0 132 0 0,44-128 1015 0 0,-5-13-673 0 0,-40 128-714 0 0,-3 29 22 0 0,0 5-59 0 0,1 6-53 0 0,-3 4 16 0 0,1 0 1 0 0,-3 17-1 0 0,0 17-30 0 0,3-42 64 0 0,0 23-30 0 0,1 0 0 0 0,2-1-1 0 0,11 43 1 0 0,-6-37 24 0 0,9 27-22 0 0,-16-55 39 0 0,1 0 0 0 0,0 0 1 0 0,0-1-1 0 0,0 1 0 0 0,1-1 1 0 0,-1 1-1 0 0,8 6 0 0 0,-10-11 7 0 0,1 1 0 0 0,-1-1 0 0 0,1 1 0 0 0,0-1 0 0 0,-1 0 0 0 0,1 0 0 0 0,0 0 0 0 0,0 0 0 0 0,0 0 0 0 0,0 0 0 0 0,0-1 0 0 0,0 1 0 0 0,0-1 1 0 0,0 1-1 0 0,0-1 0 0 0,4 0 0 0 0,-2 0 11 0 0,-1 0 0 0 0,0-1 1 0 0,1 1-1 0 0,-1-1 1 0 0,0 0-1 0 0,1 0 0 0 0,-1-1 1 0 0,0 1-1 0 0,5-3 0 0 0,1-2 28 0 0,-1 0 0 0 0,0 0 0 0 0,0-1-1 0 0,0 0 1 0 0,12-16 0 0 0,-11 11-17 0 0,0 0 1 0 0,-1-1-1 0 0,-1 0 0 0 0,0 0 1 0 0,0-1-1 0 0,-2 0 0 0 0,0 0 1 0 0,0-1-1 0 0,-2 1 1 0 0,5-30-1 0 0,-5 17-783 0 0,-2-46 1 0 0,-10-25-4233 0 0,-4 40 120 0 0,6 31 2384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9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4608 0 0,'-9'-21'-1327'0'0,"7"15"2808"0"0,-1 1 0 0 0,-1 0 0 0 0,1-1 0 0 0,-7-6 0 0 0,9 10-788 0 0,-1 1 1 0 0,1-1-1 0 0,-1 1 0 0 0,0-1 1 0 0,0 1-1 0 0,0-1 0 0 0,0 1 0 0 0,0 0 1 0 0,0 0-1 0 0,0 0 0 0 0,0 0 1 0 0,0 1-1 0 0,-4-2 0 0 0,4 2-508 0 0,1 0-1 0 0,-1 0 0 0 0,0 0 0 0 0,1 0 1 0 0,-1 0-1 0 0,1 0 0 0 0,-1 1 1 0 0,1-1-1 0 0,-1 1 0 0 0,1-1 0 0 0,0 1 1 0 0,-1-1-1 0 0,1 1 0 0 0,-2 1 1 0 0,-3 1 2 0 0,-1 2 1 0 0,1-1-1 0 0,0 0 1 0 0,1 1-1 0 0,-1 0 1 0 0,1 1-1 0 0,0-1 1 0 0,0 1-1 0 0,0 0 1 0 0,-3 7-1 0 0,3-5-47 0 0,1 1 0 0 0,-1 0 0 0 0,2 0 1 0 0,-1 0-1 0 0,-2 12 0 0 0,6-17-93 0 0,-1-1 0 0 0,1 0 1 0 0,-1 1-1 0 0,1-1 0 0 0,0 1 1 0 0,1-1-1 0 0,-1 1 0 0 0,1-1 1 0 0,-1 0-1 0 0,1 1 0 0 0,0-1 1 0 0,0 0-1 0 0,1 1 0 0 0,-1-1 1 0 0,0 0-1 0 0,1 0 0 0 0,0 0 1 0 0,3 4-1 0 0,42 46 244 0 0,-33-39-239 0 0,-1 1 1 0 0,0 0-1 0 0,-1 1 0 0 0,17 30 0 0 0,-24-35-32 0 0,0 0 0 0 0,-1 0-1 0 0,0 1 1 0 0,-1-1 0 0 0,-1 1-1 0 0,2 17 1 0 0,-2-7 18 0 0,-2 0-1 0 0,-3 36 1 0 0,0-41-31 0 0,0 0 1 0 0,-1 0 0 0 0,0 0-1 0 0,-2-1 1 0 0,0 1 0 0 0,-8 15-1 0 0,10-26-5 0 0,0 0 0 0 0,0 0 0 0 0,0 0 0 0 0,-1-1-1 0 0,0 0 1 0 0,0 0 0 0 0,-1 0 0 0 0,1 0 0 0 0,-8 4 0 0 0,11-8-1 0 0,0 0 0 0 0,-1 1 1 0 0,1-1-1 0 0,-1 0 0 0 0,1 0 1 0 0,-1-1-1 0 0,1 1 0 0 0,-1 0 1 0 0,1-1-1 0 0,-1 0 0 0 0,0 1 1 0 0,-3-1-1 0 0,5-1 0 0 0,-1 1 0 0 0,0 0 0 0 0,0-1 0 0 0,0 1-1 0 0,1-1 1 0 0,-1 0 0 0 0,0 0 0 0 0,0 0 0 0 0,1 1 0 0 0,-1-2 0 0 0,1 1 0 0 0,-1 0-1 0 0,1 0 1 0 0,-1 0 0 0 0,1-1 0 0 0,0 1 0 0 0,0 0 0 0 0,0-1 0 0 0,-2-2-1 0 0,0-1 26 0 0,0-1-1 0 0,1 0 0 0 0,-1 0 0 0 0,1-1 0 0 0,1 1 0 0 0,-1 0 0 0 0,1-1 0 0 0,0 1 0 0 0,0-1 0 0 0,1 1 0 0 0,0-10 0 0 0,1-3 46 0 0,1 0 1 0 0,7-31-1 0 0,0 10-50 0 0,3 0-1 0 0,1 1 1 0 0,2 1-1 0 0,1 0 1 0 0,2 1 0 0 0,25-37-1 0 0,-25 45-480 0 0,38-43 0 0 0,-18 34-7516 0 0,-18 20-471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2:5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262 138 3224 0 0,'-5'-7'1104'0'0,"-2"0"-1"0"0,1 0 1 0 0,-1 1-1 0 0,0 0 1 0 0,0 0 0 0 0,0 1-1 0 0,-1 0 1 0 0,0 0 0 0 0,0 0-1 0 0,0 1 1 0 0,-1 1-1 0 0,1 0 1 0 0,-18-5 0 0 0,22 7-895 0 0,-1 0 0 0 0,1 1 0 0 0,-1-1 1 0 0,1 1-1 0 0,-1 0 0 0 0,1 0 0 0 0,-1 0 0 0 0,1 1 1 0 0,-1-1-1 0 0,1 1 0 0 0,-1 0 0 0 0,1 1 1 0 0,0-1-1 0 0,-1 1 0 0 0,1-1 0 0 0,0 2 0 0 0,0-1 1 0 0,0 0-1 0 0,0 1 0 0 0,1-1 0 0 0,-1 1 0 0 0,1 0 1 0 0,-1 0-1 0 0,1 1 0 0 0,0-1 0 0 0,0 1 1 0 0,1-1-1 0 0,-1 1 0 0 0,-3 6 0 0 0,3-2-40 0 0,0 0 0 0 0,0 1 1 0 0,0-1-1 0 0,1 1 0 0 0,0-1 0 0 0,1 1 0 0 0,0 0 0 0 0,0-1 0 0 0,1 1 0 0 0,0 0 0 0 0,1 0 0 0 0,-1-1 1 0 0,2 1-1 0 0,-1 0 0 0 0,1-1 0 0 0,1 1 0 0 0,3 9 0 0 0,0-4-7 0 0,0-1 0 0 0,0 0 0 0 0,1 0 0 0 0,1 0-1 0 0,0-1 1 0 0,1-1 0 0 0,0 1 0 0 0,1-1 0 0 0,18 15 0 0 0,-23-21-129 0 0,0-2 0 0 0,0 1 1 0 0,0 0-1 0 0,1-1 0 0 0,0 0 1 0 0,-1 0-1 0 0,1-1 0 0 0,0 0 1 0 0,1 0-1 0 0,-1 0 0 0 0,0 0 1 0 0,0-1-1 0 0,1 0 0 0 0,-1-1 1 0 0,1 0-1 0 0,-1 0 0 0 0,1 0 1 0 0,-1 0-1 0 0,0-1 0 0 0,1 0 1 0 0,-1-1-1 0 0,0 1 0 0 0,0-1 1 0 0,0 0-1 0 0,0-1 0 0 0,0 1 1 0 0,0-1-1 0 0,0-1 0 0 0,-1 1 1 0 0,7-5-1 0 0,-1-2 17 0 0,0 0-1 0 0,-1-1 1 0 0,0 0-1 0 0,-1-1 1 0 0,0 0-1 0 0,-1 0 1 0 0,0-1 0 0 0,-1 0-1 0 0,0 0 1 0 0,-1-1-1 0 0,-1 0 1 0 0,5-18-1 0 0,-6 17-365 0 0,0 0 0 0 0,-1-1 0 0 0,-1 1 0 0 0,-1-1 0 0 0,0 0 0 0 0,-1 1 0 0 0,0-1 0 0 0,-2 0 0 0 0,0 1 0 0 0,0-1 0 0 0,-8-23 0 0 0,0 21-6525 0 0,-8 0-2065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00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24879 0 0,'0'0'564'0'0,"5"-5"764"0"0,7-11-884 0 0,11-19 0 0 0,5-7-461 0 0,133-192 1067 0 0,-35 47-519 0 0,124-144-1150 0 0,-218 294-635 0 0,37-34-1 0 0,-40 42-561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8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40 832 9648 0 0,'-3'3'874'0'0,"-20"11"-1183"0"0,9-9 8479 0 0,23-20-5072 0 0,46-57 853 0 0,-39 52-3136 0 0,107-127 2205 0 0,130-166-645 0 0,-107 168-2334 0 0,-106 107-45 0 0,-21 19 16 0 0,2 2-1 0 0,0 0 1 0 0,37-22 0 0 0,-54 37-174 0 0,-1 0 0 0 0,1 1 0 0 0,0-1 1 0 0,-1 1-1 0 0,1 0 0 0 0,0 0 1 0 0,0 1-1 0 0,0-1 0 0 0,0 1 0 0 0,0 0 1 0 0,0 0-1 0 0,5 0 0 0 0,0 6-2971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5:5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65 606 5984 0 0,'-5'3'865'0'0,"-24"15"-2327"0"0,-1-14 18854 0 0,37-9-16205 0 0,1 1-732 0 0,55-26 601 0 0,-1-2 1 0 0,110-77 0 0 0,-70 35-1161 0 0,335-267-1312 0 0,-399 306 80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1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13824 0 0,'0'0'1061'0'0,"2"-2"-422"0"0,5-3 115 0 0,-1 4-127 0 0,1-1-1 0 0,-1 1 1 0 0,0 0-1 0 0,1 0 0 0 0,10 1 1 0 0,16-2-218 0 0,293-42 1971 0 0,-131 20-1205 0 0,59-2 228 0 0,-115 13-944 0 0,633-40 448 0 0,-761 53-966 0 0,8-1 165 0 0,23 3 1 0 0,-38-2-199 0 0,1 0 1 0 0,-1 1-1 0 0,0 0 1 0 0,0 0-1 0 0,0 0 1 0 0,0 0-1 0 0,0 1 1 0 0,0 0-1 0 0,0 0 1 0 0,-1 0-1 0 0,7 4 1 0 0,-3 2-1128 0 0,-2 1-69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4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3224 0 0,'0'0'143'0'0,"0"-20"3458"0"0,2 0 1735 0 0,-2 19-4714 0 0,15-21 10950 0 0,-15 22-11430 0 0,7 12 1218 0 0,2 17-1427 0 0,-2 13 701 0 0,-3 1 0 0 0,-1 67 1 0 0,-17 87 1176 0 0,2-57-1795 0 0,12-139-16 0 0,-1 14 0 0 0,1-1 0 0 0,0 1 0 0 0,4 27 0 0 0,-3-37-85 0 0,-1-5-362 0 0,1 0 225 0 0,1-1 0 0 0,-1 0 1 0 0,0 0-1 0 0,0-1 0 0 0,0 1 0 0 0,1 0 0 0 0,-1 0 0 0 0,0-1 0 0 0,-1 1 1 0 0,1 0-1 0 0,0-1 0 0 0,0 1 0 0 0,-1-1 0 0 0,2-1 0 0 0,-1 1-610 0 0,5-10-1604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14480 0 0,'0'0'2965'0'0,"3"6"-1483"0"0,7 30-408 0 0,-1 1-1 0 0,-1 0 0 0 0,3 67 1 0 0,-7 117 295 0 0,-4-146-1129 0 0,-1-33-226 0 0,4 79-2763 0 0,-2-108-2753 0 0,-1-4-1651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1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19351 0 0,'0'0'1751'0'0,"6"-1"-1406"0"0,29-13 696 0 0,18-6 416 0 0,43-10 36 0 0,42-12-1280 0 0,-43 21-3090 0 0,-56 16-5377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1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10592 0 0,'-1'0'51'0'0,"-1"0"1"0"0,0 0-1 0 0,0 0 0 0 0,0 0 1 0 0,0 0-1 0 0,1 0 1 0 0,-1 1-1 0 0,0-1 1 0 0,0 1-1 0 0,0-1 0 0 0,1 1 1 0 0,-1 0-1 0 0,0 0 1 0 0,1-1-1 0 0,-1 1 1 0 0,0 0-1 0 0,1 1 0 0 0,-1-1 1 0 0,1 0-1 0 0,0 0 1 0 0,-1 1-1 0 0,-1 2 1 0 0,-4 4 200 0 0,1 1 1 0 0,-10 18-1 0 0,9-15 982 0 0,-4 8 863 0 0,1-1 0 0 0,-12 37 1 0 0,-8 46 193 0 0,20-59-1675 0 0,2 1 0 0 0,-5 82 0 0 0,11-61-223 0 0,10 86 0 0 0,-7-138-379 0 0,1-1-1 0 0,0 1 1 0 0,1-1 0 0 0,0 0-1 0 0,1 1 1 0 0,0-1-1 0 0,10 18 1 0 0,-11-26-115 0 0,-1 1-1 0 0,1-2 1 0 0,0 1-1 0 0,0 0 1 0 0,0 0-1 0 0,0-1 1 0 0,1 0-1 0 0,-1 0 1 0 0,1 0-1 0 0,0 0 1 0 0,0 0-1 0 0,0-1 1 0 0,0 0-1 0 0,0 1 1 0 0,1-2-1 0 0,-1 1 1 0 0,1 0 0 0 0,-1-1-1 0 0,1 0 1 0 0,0 0-1 0 0,-1 0 1 0 0,1-1-1 0 0,6 0 1 0 0,15-2-2319 0 0,4-5-5041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8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145 122 3224 0 0,'6'-8'135'0'0,"0"-1"0"0"0,5-12 0 0 0,0-1 3864 0 0,-4 8 263 0 0,9-20 16 0 0,-16 20 3468 0 0,5 21-7541 0 0,1 0 1 0 0,0 0-1 0 0,0-1 0 0 0,0 0 1 0 0,1 0-1 0 0,9 6 0 0 0,19 18 171 0 0,82 97 903 0 0,-104-110-1138 0 0,-1 1 0 0 0,0 0-1 0 0,-1 1 1 0 0,-1 0 0 0 0,-1 1-1 0 0,6 21 1 0 0,-7-15-56 0 0,-1 0-1 0 0,-2 0 1 0 0,-1 1-1 0 0,-1 0 1 0 0,-1-1 0 0 0,-3 49-1 0 0,-2-44-36 0 0,-1 0 0 0 0,-2 0 0 0 0,-1 0 0 0 0,-2-1 0 0 0,-17 43 0 0 0,12-40 4 0 0,0 0 0 0 0,-3-1-1 0 0,0-1 1 0 0,-37 48 0 0 0,34-53-4 0 0,-2-1 0 0 0,-1-1 0 0 0,-48 39 1 0 0,61-56-117 0 0,-1 1 1 0 0,0-1-1 0 0,0-1 1 0 0,-1 0-1 0 0,1-1 1 0 0,-1 0-1 0 0,-1-1 1 0 0,1 0 0 0 0,-1-1-1 0 0,1 0 1 0 0,-1-1-1 0 0,-24 1 1 0 0,37-3 60 0 0,-5 0-363 0 0,1 0 0 0 0,-1 0 1 0 0,1-1-1 0 0,-9-1 0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2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9 519 18223 0 0,'0'0'1654'0'0,"-1"0"-1364"0"0,-3 0 833 0 0,1-8 709 0 0,4-5-1465 0 0,1 1 0 0 0,1 0 0 0 0,0 0 0 0 0,0 0 0 0 0,1 0 0 0 0,9-18-1 0 0,-2 5-137 0 0,61-149 1410 0 0,-70 170-1581 0 0,3-7-289 0 0,-3 11 136 0 0,0 5 182 0 0,0 11-76 0 0,-1 1 1 0 0,-1 18 0 0 0,-1-20-75 0 0,1 0 0 0 0,1 1-1 0 0,3 19 1 0 0,-1-24 120 0 0,0 1 0 0 0,1-1 0 0 0,4 11 0 0 0,-6-18-36 0 0,0 1 0 0 0,1-1-1 0 0,-1 0 1 0 0,1 0 0 0 0,0 0 0 0 0,0 0-1 0 0,0 0 1 0 0,0-1 0 0 0,1 1-1 0 0,4 2 1 0 0,-7-5-7 0 0,0-1-1 0 0,0 1 0 0 0,1-1 1 0 0,-1 1-1 0 0,0-1 1 0 0,1 0-1 0 0,-1 0 0 0 0,1 1 1 0 0,-1-1-1 0 0,0 0 1 0 0,1 0-1 0 0,-1 0 0 0 0,0 0 1 0 0,1-1-1 0 0,-1 1 1 0 0,1 0-1 0 0,-1-1 0 0 0,0 1 1 0 0,1 0-1 0 0,-1-1 1 0 0,0 0-1 0 0,0 1 0 0 0,0-1 1 0 0,1 0-1 0 0,-1 0 1 0 0,0 1-1 0 0,0-1 1 0 0,0 0-1 0 0,0 0 0 0 0,1-1 1 0 0,4-5 127 0 0,0 1 0 0 0,0-1 1 0 0,6-10-1 0 0,-10 15-118 0 0,8-14 127 0 0,-1-1 0 0 0,-1-1 1 0 0,0 1-1 0 0,10-35 0 0 0,-1-5-39 0 0,1-3-1981 0 0,-4 20-6574 0 0,-9 25 173 0 0</inkml:trace>
  <inkml:trace contextRef="#ctx0" brushRef="#br0" timeOffset="1">747 0 10592 0 0,'4'3'1104'0'0,"0"4"-322"0"0,0-1 1 0 0,0 1-1 0 0,0 0 1 0 0,-1 0-1 0 0,0 0 1 0 0,3 11-1 0 0,10 49 5592 0 0,-13-53-6403 0 0,7 40 1485 0 0,5 82 0 0 0,-15-9-4060 0 0,-2-110 11 0 0,-1-4-5248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2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0 291 16128 0 0,'2'-2'150'0'0,"-1"0"1"0"0,1 0 0 0 0,-1 0 0 0 0,1 0 0 0 0,0 1 0 0 0,0-1 0 0 0,0 0-1 0 0,0 1 1 0 0,0-1 0 0 0,0 1 0 0 0,0 0 0 0 0,4-2 0 0 0,29-10 2158 0 0,-24 11-1247 0 0,3-2 197 0 0,0 1 1 0 0,24-2-1 0 0,-20 3-1105 0 0,0-1-1 0 0,32-8 1 0 0,6-8-3110 0 0,-33 11 1236 0 0</inkml:trace>
  <inkml:trace contextRef="#ctx0" brushRef="#br0" timeOffset="1">545 1 17623 0 0,'0'0'1595'0'0,"1"5"-1278"0"0,3 31 1961 0 0,-3 0-1 0 0,-3 38 1 0 0,2 39-399 0 0,1-105-1904 0 0,0 3 96 0 0,0 1 1 0 0,3 11 0 0 0,-4-20-151 0 0,1-1 0 0 0,-1 0 0 0 0,1 1-1 0 0,0-1 1 0 0,0 0 0 0 0,0 1 0 0 0,0-1 0 0 0,1 0 0 0 0,-1 0 0 0 0,1 0 0 0 0,-1 0 0 0 0,1 0 0 0 0,-1 0-1 0 0,1 0 1 0 0,3 1 0 0 0,5 1-2239 0 0,-1-5-3438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2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23039 0 0,'0'0'528'0'0,"6"5"704"0"0,1 1-950 0 0,0 1-1 0 0,-1-1 0 0 0,0 1 1 0 0,-1 0-1 0 0,1 1 0 0 0,-1-1 1 0 0,6 13-1 0 0,-3-2-9 0 0,-1-1 0 0 0,-1 1 0 0 0,0 0 0 0 0,-2 0 0 0 0,0 0 0 0 0,0 1 0 0 0,-2-1 0 0 0,-1 1 0 0 0,-1 32 0 0 0,-2-13 155 0 0,-3-1 0 0 0,-1 0 0 0 0,-19 67 0 0 0,24-104-433 0 0,-31 96-1223 0 0,27-84 626 0 0,-1 1-1 0 0,0-2 0 0 0,-1 1 0 0 0,0-1 0 0 0,-12 15 1 0 0,2-7-5983 0 0,1-1-2041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3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0 14832 0 0,'0'0'1342'0'0,"-4"0"-1416"0"0,-12 1 5672 0 0,15-1-5461 0 0,0 1 1 0 0,0-1-1 0 0,0 1 1 0 0,1-1-1 0 0,-1 1 1 0 0,0 0-1 0 0,0-1 0 0 0,1 1 1 0 0,-1 0-1 0 0,1 0 1 0 0,-1-1-1 0 0,0 1 1 0 0,1 0-1 0 0,0 0 0 0 0,-1 0 1 0 0,1 0-1 0 0,-1 0 1 0 0,1 0-1 0 0,0 0 1 0 0,0 0-1 0 0,-1 0 0 0 0,1 1 1 0 0,-3 25 596 0 0,3-26-720 0 0,5 226 1557 0 0,-5-221-1534 0 0,19 171 407 0 0,-12-136-793 0 0,2 0 0 0 0,17 49-1 0 0,-24-85-4 0 0,-1-1 0 0 0,1 1 0 0 0,0-1 0 0 0,0 0-1 0 0,0 0 1 0 0,0 1 0 0 0,1-2 0 0 0,0 1 0 0 0,0 0-1 0 0,4 4 1 0 0,-2-5-1090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3:54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1 112 10136 0 0,'2'0'8904'0'0,"10"-6"-5073"0"0,30-19-143 0 0,-29 16-3244 0 0,1 0 0 0 0,1 1 0 0 0,-1 1 0 0 0,24-9 0 0 0,-12 8-392 0 0,0 1-1 0 0,0 1 1 0 0,30-3 0 0 0,45 8-770 0 0,-68 3-1959 0 0,-1 2-3656 0 0,-3-2-1965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7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50 10856 0 0,'-6'-21'2165'0'0,"-4"-8"11553"0"0,10 47-12610 0 0,3 13-621 0 0,-2-23-385 0 0,0 0-1 0 0,-1 16 1 0 0,-12 272 642 0 0,19-210-1320 0 0,0-55-740 0 0,-2-21-4372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8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20503 0 0,'0'-1'1855'0'0,"1"1"-1795"0"0,-1-1-1 0 0,0 1 1 0 0,0 0-1 0 0,1-1 1 0 0,-1 1-1 0 0,0 0 1 0 0,1-1 0 0 0,-1 1-1 0 0,1 0 1 0 0,-1-1-1 0 0,1 1 1 0 0,-1 0-1 0 0,0 0 1 0 0,1 0 0 0 0,-1-1-1 0 0,1 1 1 0 0,-1 0-1 0 0,1 0 1 0 0,-1 0 0 0 0,1 0-1 0 0,-1 0 1 0 0,1 0-1 0 0,-1 0 1 0 0,1 0-1 0 0,-1 0 1 0 0,1 0 0 0 0,-1 0-1 0 0,1 0 1 0 0,-1 0-1 0 0,1 1 1 0 0,0-1 81 0 0,121-8 4256 0 0,-60 3-3822 0 0,136-2-53 0 0,-101 7-4635 0 0,-64 0-5262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35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27 686 1840 0 0,'-1'1'9287'0'0,"-10"3"-1303"0"0,10-4-7873 0 0,1 0 0 0 0,-1 0-1 0 0,1 0 1 0 0,-1 0-1 0 0,1 0 1 0 0,-1 0 0 0 0,1 0-1 0 0,-1-1 1 0 0,1 1 0 0 0,0 0-1 0 0,-1 0 1 0 0,1-1-1 0 0,-1 1 1 0 0,1 0 0 0 0,-1 0-1 0 0,1-1 1 0 0,0 1-1 0 0,-1-1 1 0 0,1 1 0 0 0,0 0-1 0 0,-1-1 1 0 0,1 1-1 0 0,0-1 1 0 0,0 1 0 0 0,-1-1-1 0 0,-2-16 1470 0 0,5-16 76 0 0,8-23-456 0 0,32-99 0 0 0,-38 141-836 0 0,5-25-1 0 0,-7 28-173 0 0,0 0 0 0 0,1 0 0 0 0,0 1 0 0 0,6-14 0 0 0,-9 24-181 0 0,0-1-1 0 0,0 1 0 0 0,1-1 0 0 0,-1 1 0 0 0,0-1 0 0 0,0 1 0 0 0,1 0 0 0 0,-1-1 0 0 0,0 1 1 0 0,1-1-1 0 0,-1 1 0 0 0,0-1 0 0 0,1 1 0 0 0,-1 0 0 0 0,0-1 0 0 0,1 1 0 0 0,-1 0 0 0 0,1 0 1 0 0,-1-1-1 0 0,1 1 0 0 0,-1 0 0 0 0,1 0 0 0 0,-1-1 0 0 0,1 1 0 0 0,-1 0 0 0 0,1 0 0 0 0,-1 0 0 0 0,2 0 1 0 0,-1 0-18 0 0,0 1 0 0 0,-1-1 1 0 0,1 1-1 0 0,0-1 0 0 0,0 1 1 0 0,0-1-1 0 0,-1 1 0 0 0,1-1 1 0 0,0 1-1 0 0,0 0 0 0 0,-1 0 1 0 0,1-1-1 0 0,-1 1 0 0 0,2 1 1 0 0,2 7-192 0 0,1-1 1 0 0,4 15 0 0 0,-7-17 118 0 0,12 30-530 0 0,15 35 502 0 0,-25-64 193 0 0,0 0 0 0 0,0 0 0 0 0,1-1 0 0 0,0 1 0 0 0,0-1 0 0 0,0 0 0 0 0,7 6 0 0 0,-11-11-64 0 0,1 0 0 0 0,-1 0 0 0 0,0 0 0 0 0,0 0 0 0 0,1 0 0 0 0,-1 0 0 0 0,0-1 0 0 0,1 1 0 0 0,-1 0 0 0 0,1-1 0 0 0,-1 1 0 0 0,1-1 0 0 0,-1 0 0 0 0,1 1 0 0 0,-1-1 0 0 0,1 0 0 0 0,0 0 0 0 0,-1 0 0 0 0,1 0 0 0 0,-1 0 0 0 0,3-1 0 0 0,-2 0 25 0 0,0 0 0 0 0,1 0 0 0 0,-1 0 0 0 0,0 0 0 0 0,0-1 0 0 0,0 1 0 0 0,-1 0 0 0 0,1-1 0 0 0,0 0 0 0 0,0 1 0 0 0,-1-1 1 0 0,3-3-1 0 0,1-3 67 0 0,0-1 1 0 0,-1 1 0 0 0,0-1 0 0 0,0 1 0 0 0,5-19 0 0 0,5-40-267 0 0,-3-1 0 0 0,3-108 0 0 0,-9 110-1571 0 0,-5 26-2577 0 0,0 22-4519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5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16128 0 0,'0'-44'1967'0'0,"0"25"3773"0"0,5 75-3345 0 0,7 66-1434 0 0,-10-75-708 0 0,0 41 213 0 0,24 145-1 0 0,-4-138-1105 0 0,-21-90 50 0 0,3 16 288 0 0,-2-7-7463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5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5 220 12440 0 0,'-1'-2'374'0'0,"0"1"0"0"0,1 0 0 0 0,-1-1 0 0 0,1 1 0 0 0,0 0 1 0 0,-1-1-1 0 0,1 1 0 0 0,0 0 0 0 0,0-1 0 0 0,0 1 0 0 0,0-1 0 0 0,0 1 1 0 0,0-1-1 0 0,0 1 0 0 0,0 0 0 0 0,1-1 0 0 0,0-2 0 0 0,0 2 81 0 0,0-1-1 0 0,1 1 1 0 0,-1 0-1 0 0,1-1 1 0 0,0 1-1 0 0,-1 0 0 0 0,1 0 1 0 0,4-3-1 0 0,3-2 217 0 0,1 0-1 0 0,0 1 1 0 0,15-8 0 0 0,-19 11-665 0 0,18-9 751 0 0,121-56-1793 0 0,-127 62-249 0 0,-1-2-1 0 0,24-13 1 0 0,-16 4-6677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182 338 10336 0 0,'3'-19'561'0'0,"1"-28"0"0"0,-2 18-219 0 0,-1-46 1532 0 0,1 51-1023 0 0,0 7-3 0 0,0 0 0 0 0,6-21 0 0 0,-3 22-77 0 0,1 0 1 0 0,7-16-1 0 0,-11 30-614 0 0,1-3 1329 0 0,1 12-1195 0 0,-2 1-161 0 0,-1 0 1 0 0,0 0-1 0 0,0 1 1 0 0,0-1-1 0 0,-2 13 1 0 0,1-7 171 0 0,-4 48 39 0 0,-2-1 0 0 0,-16 69 0 0 0,12-76-384 0 0,-60 312-258 0 0,29-202 757 0 0,37-148-356 0 0,4-14-74 0 0,0 1 0 0 0,0-1 1 0 0,-1 0-1 0 0,1 1 1 0 0,-1-1-1 0 0,0 0 0 0 0,0 0 1 0 0,1 1-1 0 0,-2-1 0 0 0,1 0 1 0 0,0 0-1 0 0,0 0 0 0 0,-1 0 1 0 0,1 0-1 0 0,-1 0 1 0 0,1-1-1 0 0,-3 3 0 0 0,4-4-7 0 0,-1 0 1 0 0,0 0-1 0 0,0 0 0 0 0,1-1 0 0 0,-1 1 0 0 0,0 0 0 0 0,1 0 0 0 0,-1-1 1 0 0,0 1-1 0 0,1 0 0 0 0,-1-1 0 0 0,1 1 0 0 0,-1 0 0 0 0,1-1 1 0 0,-1 1-1 0 0,0-1 0 0 0,1 1 0 0 0,-1-1 0 0 0,1 1 0 0 0,0-1 0 0 0,-1 1 1 0 0,1-1-1 0 0,-1 0 0 0 0,1 1 0 0 0,0-1 0 0 0,0 0 0 0 0,-1 1 0 0 0,1-2 1 0 0,-11-21 328 0 0,-11-62 216 0 0,16 58-465 0 0,2 7-120 0 0,-1-36 1 0 0,2 21-2 0 0,3 34 22 0 0,0 1 0 0 0,0 0 0 0 0,0 0 0 0 0,-1 0 0 0 0,1-1 0 0 0,0 1 0 0 0,0 0 0 0 0,0 0 0 0 0,0 0 0 0 0,0-1 0 0 0,0 1 0 0 0,0 0 0 0 0,0 0 0 0 0,0-1 0 0 0,0 1 0 0 0,0 0 0 0 0,0 0 0 0 0,0 0 0 0 0,0-1 0 0 0,0 1 0 0 0,0 0 0 0 0,0 0 0 0 0,0-1 0 0 0,0 1 0 0 0,1 0 0 0 0,-1 0 0 0 0,0 0 0 0 0,0-1 0 0 0,0 1 0 0 0,0 0 0 0 0,0 0 0 0 0,0 0 0 0 0,1 0 0 0 0,-1 0 0 0 0,0-1 0 0 0,0 1 0 0 0,0 0 0 0 0,1 0 0 0 0,-1 0 0 0 0,0 0 0 0 0,4 3 0 0 0,-3-3 0 0 0,1 3 5 0 0,0 0 1 0 0,0 0-1 0 0,0-1 0 0 0,0 1 0 0 0,-1 1 0 0 0,1-1 1 0 0,-1 0-1 0 0,1 4 0 0 0,9 31 79 0 0,-9-28-63 0 0,16 65 43 0 0,13 45 8 0 0,-29-115-71 0 0,14 36 17 0 0,-15-38-15 0 0,0-1-1 0 0,0 0 1 0 0,0 0 0 0 0,0 0 0 0 0,1 0 0 0 0,-1 0 0 0 0,1 0-1 0 0,-1 0 1 0 0,1-1 0 0 0,0 1 0 0 0,0 0 0 0 0,-1-1 0 0 0,1 0 0 0 0,0 1-1 0 0,3 1 1 0 0,-4-3 6 0 0,1 0-1 0 0,-1 0 0 0 0,0 0 1 0 0,0 0-1 0 0,0 0 1 0 0,0-1-1 0 0,0 1 1 0 0,0 0-1 0 0,0 0 0 0 0,0-1 1 0 0,-1 1-1 0 0,1-1 1 0 0,0 1-1 0 0,0 0 1 0 0,0-1-1 0 0,0 0 0 0 0,0 1 1 0 0,0-1-1 0 0,-1 1 1 0 0,1-1-1 0 0,0 0 1 0 0,0-1-1 0 0,18-22 147 0 0,-14 17-96 0 0,47-73 258 0 0,2-2-3164 0 0,-34 55-5766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6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21423 0 0,'0'0'2370'0'0,"8"-6"-732"0"0,1 1-1065 0 0,1 1 0 0 0,-1 0-1 0 0,0 0 1 0 0,1 1 0 0 0,14-3 0 0 0,-2 2-148 0 0,32-2 0 0 0,-49 5-418 0 0,0 1 1 0 0,1 0 0 0 0,-1 0-1 0 0,0 1 1 0 0,1 0-1 0 0,-1 0 1 0 0,0 0 0 0 0,0 0-1 0 0,0 1 1 0 0,0 0-1 0 0,0 0 1 0 0,7 4 0 0 0,-9-4-8 0 0,-1 0 0 0 0,1 0 0 0 0,0 1 0 0 0,0-1 0 0 0,-1 1 0 0 0,0 0 0 0 0,1 0 1 0 0,-1 0-1 0 0,0 0 0 0 0,0 0 0 0 0,-1 0 0 0 0,1 0 0 0 0,-1 1 0 0 0,1-1 0 0 0,-1 0 1 0 0,0 1-1 0 0,0-1 0 0 0,-1 1 0 0 0,1 4 0 0 0,0 5 2 0 0,-1 1-1 0 0,-1 0 1 0 0,0-1 0 0 0,0 1-1 0 0,-2-1 1 0 0,0 1-1 0 0,0-1 1 0 0,-8 19 0 0 0,-2 0 31 0 0,-2-1 0 0 0,-21 35 1 0 0,23-46-19 0 0,-1 0 0 0 0,-1-1-1 0 0,0-1 1 0 0,-1 0 0 0 0,-35 28 0 0 0,51-46-14 0 0,-1 0-1 0 0,1 1 1 0 0,0-1 0 0 0,-1 0-1 0 0,1 0 1 0 0,0 0 0 0 0,-1 0-1 0 0,1 1 1 0 0,0-1-1 0 0,0 0 1 0 0,-1 0 0 0 0,1 1-1 0 0,0-1 1 0 0,0 0 0 0 0,0 1-1 0 0,-1-1 1 0 0,1 0 0 0 0,0 1-1 0 0,0-1 1 0 0,0 0-1 0 0,0 1 1 0 0,0-1 0 0 0,0 0-1 0 0,-1 1 1 0 0,1-1 0 0 0,0 0-1 0 0,0 1 1 0 0,0 0 0 0 0,10-1 40 0 0,20-6 26 0 0,-29 5-66 0 0,164-38-665 0 0,-149 36-91 0 0,34-2 0 0 0,-6 5-3065 0 0,-19 3-5057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6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23 481 13360 0 0,'-2'-1'98'0'0,"1"0"0"0"0,-1-1 0 0 0,1 1 0 0 0,0 0 0 0 0,0 0 0 0 0,0 0 0 0 0,0-1 1 0 0,0 1-1 0 0,0-1 0 0 0,0 1 0 0 0,0-1 0 0 0,0 1 0 0 0,1-1 0 0 0,-1 1 1 0 0,1-1-1 0 0,-1 0 0 0 0,0-2 0 0 0,-3-33 3838 0 0,4 32-2535 0 0,0-9 449 0 0,0 1-1 0 0,1 0 1 0 0,3-20-1 0 0,0 16-961 0 0,0 0-1 0 0,9-20 1 0 0,-1 10-506 0 0,1 0 1 0 0,31-48-1 0 0,-42 73-382 0 0,-1 0 0 0 0,1 0 0 0 0,-1 0 0 0 0,1 0 0 0 0,-1 0 0 0 0,1 1 0 0 0,0-1 0 0 0,4-2 0 0 0,-6 4 0 0 0,1-1 0 0 0,0 1 0 0 0,0 0 0 0 0,-1 0 0 0 0,1 0 0 0 0,0-1 0 0 0,0 1 0 0 0,0 0 0 0 0,-1 0 0 0 0,1 0 0 0 0,0 0 0 0 0,0 0 0 0 0,-1 1 0 0 0,1-1 0 0 0,0 0 0 0 0,0 0 0 0 0,0 0 0 0 0,-1 1 0 0 0,1-1 0 0 0,0 0 0 0 0,-1 1 0 0 0,1-1 0 0 0,0 1 0 0 0,-1-1 0 0 0,1 1 0 0 0,0-1 0 0 0,-1 1 0 0 0,1-1 0 0 0,-1 1 0 0 0,1-1 0 0 0,-1 1 0 0 0,1 1 0 0 0,7 9 0 0 0,0 1 0 0 0,-1 0 0 0 0,0 1 0 0 0,7 19 0 0 0,8 15 0 0 0,-18-39 12 0 0,-1-2 24 0 0,0 1 0 0 0,0-1 0 0 0,1 0 0 0 0,0 0 0 0 0,0 0 0 0 0,1-1 0 0 0,-1 0 0 0 0,1 1 0 0 0,10 7 0 0 0,-14-13-17 0 0,0 0 0 0 0,0 0 0 0 0,-1 0 0 0 0,1 0 1 0 0,0 0-1 0 0,0 0 0 0 0,-1 0 0 0 0,1 0 0 0 0,0 0 0 0 0,-1 0 0 0 0,1 0 0 0 0,0 0 0 0 0,0-1 0 0 0,-1 1 1 0 0,1 0-1 0 0,0-1 0 0 0,-1 1 0 0 0,2-1 0 0 0,9-7 87 0 0,-4 3-85 0 0,-1-1-1 0 0,0 0 0 0 0,0 0 0 0 0,-1-1 1 0 0,0 1-1 0 0,6-11 0 0 0,23-47 89 0 0,-29 52-105 0 0,10-19-96 0 0,49-108-1744 0 0,-59 122 324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6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19351 0 0,'3'-7'940'0'0,"1"-28"202"0"0,-4 26-472 0 0,1 0 0 0 0,1 1 0 0 0,-1-1 0 0 0,6-16 2102 0 0,4 43-301 0 0,-3-2-2421 0 0,-1 0-1 0 0,-1 1 1 0 0,0-1-1 0 0,-2 1 1 0 0,5 28-1 0 0,4 89 458 0 0,-12-120-441 0 0,3 159 187 0 0,5 59-846 0 0,-8-220 85 0 0,-1 1 0 0 0,-2 16 0 0 0,1-22 142 0 0,1-6 303 0 0,1-1-1 0 0,-1 0 1 0 0,0 1-1 0 0,0-1 0 0 0,0 1 1 0 0,0-1-1 0 0,0 0 0 0 0,0 1 1 0 0,0-1-1 0 0,-1 1 0 0 0,1-1 1 0 0,0 0-1 0 0,0 1 0 0 0,0-1 1 0 0,0 1-1 0 0,0-1 1 0 0,-1 0-1 0 0,1 1 0 0 0,0-1 1 0 0,0 0-1 0 0,0 1 0 0 0,-1-1 1 0 0,1 0-1 0 0,0 0 0 0 0,-1 1 1 0 0,1-1-1 0 0,0 0 1 0 0,-1 0-1 0 0,1 1 0 0 0,0-1 1 0 0,-1 0-1 0 0,1 0 0 0 0,0 0 1 0 0,-1 0-1 0 0,1 1 0 0 0,-1-1 1 0 0,1 0-1 0 0,0 0 0 0 0,-1 0 1 0 0,0 0-1 0 0,-10 0-1388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27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12 146 23095 0 0,'-3'-7'170'0'0,"2"4"57"0"0,-1 0 0 0 0,1 0 1 0 0,0 0-1 0 0,0 0 0 0 0,0 0 0 0 0,0-4 0 0 0,1 6-151 0 0,1-1 0 0 0,-1 0 0 0 0,0 0 0 0 0,1 1 0 0 0,0-1 0 0 0,-1 0 0 0 0,1 1 0 0 0,0-1 0 0 0,0 1 0 0 0,0-1 0 0 0,0 1 0 0 0,0 0 0 0 0,0-1 0 0 0,1 1-1 0 0,-1 0 1 0 0,0 0 0 0 0,1-1 0 0 0,-1 1 0 0 0,0 0 0 0 0,1 1 0 0 0,0-1 0 0 0,-1 0 0 0 0,1 0 0 0 0,1 0 0 0 0,8-4 560 0 0,1 1 1 0 0,16-4-1 0 0,-14 5-471 0 0,46-14-58 0 0,1 3-1 0 0,1 3 0 0 0,93-5 1 0 0,-49 13-3400 0 0,-74 3 1699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1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43 124 9672 0 0,'-17'-5'2687'0'0,"15"5"-2131"0"0,0 0 0 0 0,1-1 0 0 0,-1 1 0 0 0,0-1 0 0 0,1 1 0 0 0,-1-1 1 0 0,0 1-1 0 0,1-1 0 0 0,-1 0 0 0 0,1 0 0 0 0,0 0 0 0 0,-1 0 0 0 0,1 0 1 0 0,-3-2 873 0 0,13-10 4 0 0,-5 9-1370 0 0,0-1 0 0 0,0 2 0 0 0,0-1 1 0 0,0 0-1 0 0,1 1 0 0 0,9-5 0 0 0,6-6 53 0 0,-11 7 89 0 0,1 0 0 0 0,0 1-1 0 0,0 1 1 0 0,1-1 0 0 0,-1 2 0 0 0,23-8-1 0 0,-32 12-184 0 0,0 0 0 0 0,0-1-1 0 0,1 1 1 0 0,-1 0-1 0 0,0 0 1 0 0,0 0 0 0 0,1 0-1 0 0,-1 0 1 0 0,0 0 0 0 0,0 0-1 0 0,0 0 1 0 0,1 1-1 0 0,-1-1 1 0 0,0 0 0 0 0,0 1-1 0 0,0-1 1 0 0,1 1 0 0 0,-1-1-1 0 0,0 1 1 0 0,0-1 0 0 0,0 1-1 0 0,1 1 1 0 0,-1-1-2 0 0,0 1 0 0 0,0-1 0 0 0,1 1 0 0 0,-2 0 0 0 0,1-1 0 0 0,0 1 1 0 0,0 0-1 0 0,0 0 0 0 0,-1-1 0 0 0,1 1 0 0 0,-1 0 0 0 0,1 4 0 0 0,0 1 13 0 0,-1 1 0 0 0,0 0-1 0 0,-1 0 1 0 0,0-1 0 0 0,0 1 0 0 0,-2 8 0 0 0,-2 0 33 0 0,-2 0 0 0 0,1 0 1 0 0,-14 21-1 0 0,4-6-24 0 0,-54 96 611 0 0,70-126-597 0 0,-1-1-1 0 0,1 1 1 0 0,-1 0-1 0 0,1-1 1 0 0,0 1-1 0 0,-1 0 1 0 0,1-1-1 0 0,0 1 1 0 0,0 0-1 0 0,-1-1 0 0 0,1 1 1 0 0,0 0-1 0 0,0 0 1 0 0,0-1-1 0 0,0 1 1 0 0,0 0-1 0 0,0 0 1 0 0,1 0-7 0 0,0-1 1 0 0,0 0-1 0 0,-1 1 0 0 0,1-1 1 0 0,0 0-1 0 0,0 1 0 0 0,0-1 1 0 0,0 0-1 0 0,-1 0 0 0 0,1 0 1 0 0,0 0-1 0 0,0 0 0 0 0,0 0 0 0 0,0 0 1 0 0,0 0-1 0 0,-1-1 0 0 0,2 1 1 0 0,7-1 18 0 0,0-1 0 0 0,0 0 1 0 0,-1-1-1 0 0,10-4 0 0 0,9-2 30 0 0,-21 7-136 0 0,0 1 1 0 0,0 0-1 0 0,0 0 0 0 0,10 0 1 0 0,-13 1-125 0 0,-1 0 0 0 0,0 0 0 0 0,0 0 0 0 0,0 1 0 0 0,1-1 0 0 0,-1 1 0 0 0,0-1 0 0 0,0 1 0 0 0,0 0 0 0 0,0 0 0 0 0,0 0 0 0 0,0 0 0 0 0,0 0 0 0 0,0 0 0 0 0,2 3 0 0 0,2 1-668 0 0,-1 1 0 0 0,-1 0 0 0 0,1 0 0 0 0,-1 0 0 0 0,0 1 0 0 0,0-1 0 0 0,-1 1 0 0 0,1 0 0 0 0,-2 0 0 0 0,1 0 0 0 0,-1 1 0 0 0,0-1 0 0 0,-1 1 0 0 0,1-1 0 0 0,-1 10 0 0 0,2 2-114 0 0,-2-15 855 0 0,0 0-1 0 0,0-1 1 0 0,-1 1 0 0 0,1-1 0 0 0,-1 1-1 0 0,0 0 1 0 0,0-1 0 0 0,-1 1 0 0 0,0 5-1 0 0,0-1-555 0 0,-3 10 5393 0 0,-1-14-1547 0 0,-2-9-844 0 0,6 3-2130 0 0,0 0 0 0 0,0 1-1 0 0,0-1 1 0 0,1 0-1 0 0,-1 0 1 0 0,1 0 0 0 0,-1 1-1 0 0,1-1 1 0 0,-1 0-1 0 0,1 0 1 0 0,0 0 0 0 0,0 0-1 0 0,1-3 1 0 0,3-29 1172 0 0,-2 23-1027 0 0,1-13 150 0 0,2 1-1 0 0,0-1 1 0 0,1 1-1 0 0,15-34 1 0 0,-10 42-380 0 0,-11 15-139 0 0,0-1-1 0 0,1 1 1 0 0,-1 0-1 0 0,0 0 1 0 0,1-1 0 0 0,-1 1-1 0 0,0 0 1 0 0,1 0-1 0 0,-1 0 1 0 0,0 0 0 0 0,1-1-1 0 0,-1 1 1 0 0,0 0-1 0 0,1 0 1 0 0,-1 0-1 0 0,1 0 1 0 0,-1 0 0 0 0,0 0-1 0 0,1 0 1 0 0,-1 0-1 0 0,1 0 1 0 0,-1 0-1 0 0,0 0 1 0 0,1 0 0 0 0,-1 0-1 0 0,0 0 1 0 0,1 0-1 0 0,-1 0 1 0 0,1 1 0 0 0,-1-1-1 0 0,0 0 1 0 0,1 0-1 0 0,-1 0 1 0 0,0 1-1 0 0,1-1 1 0 0,-1 0 0 0 0,1 1-1 0 0,-1-1 3 0 0,7 5-109 0 0,0 1 0 0 0,0 0 1 0 0,0 0-1 0 0,0 0 0 0 0,-1 1 0 0 0,0 0 0 0 0,-1 0 0 0 0,6 9 0 0 0,8 10 105 0 0,-18-24 28 0 0,1-1 0 0 0,-1 1 0 0 0,0 0 0 0 0,1-1 0 0 0,0 0 0 0 0,-1 1 0 0 0,1-1-1 0 0,0 0 1 0 0,0 1 0 0 0,0-1 0 0 0,0 0 0 0 0,0-1 0 0 0,0 1 0 0 0,0 0 0 0 0,0 0 0 0 0,0-1 0 0 0,0 1-1 0 0,0-1 1 0 0,0 0 0 0 0,1 0 0 0 0,1 0 0 0 0,1 0-78 0 0,-1-1 0 0 0,0 0 0 0 0,0 0 0 0 0,-1 0 0 0 0,1-1 0 0 0,0 0 0 0 0,0 1 0 0 0,-1-1 0 0 0,1-1 0 0 0,4-2 0 0 0,2-1-169 0 0,-1-1 1 0 0,0 0-1 0 0,-1 0 0 0 0,1-1 0 0 0,-2 0 0 0 0,1-1 1 0 0,-1 0-1 0 0,10-15 0 0 0,-8 4-1324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2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17503 0 0,'0'0'1338'0'0,"5"-9"-756"0"0,-3 5-371 0 0,1 0 0 0 0,-1 1 0 0 0,1-1 0 0 0,-1 1 0 0 0,1-1 1 0 0,0 1-1 0 0,1 0 0 0 0,6-5 0 0 0,32-17 1699 0 0,-25 16-1865 0 0,6-3 856 0 0,44-14 0 0 0,-48 19-520 0 0,-7 3 125 0 0,25-6 0 0 0,-33 9-405 0 0,1 0 0 0 0,0 1 0 0 0,0 0 0 0 0,0-1 0 0 0,0 2 0 0 0,0-1 0 0 0,0 0 0 0 0,5 2 0 0 0,-8-1-96 0 0,0 0 0 0 0,0 0 0 0 0,0 0 0 0 0,0 0 1 0 0,0 0-1 0 0,0 1 0 0 0,0-1 0 0 0,-1 1 0 0 0,1-1 0 0 0,0 1 1 0 0,-1-1-1 0 0,0 1 0 0 0,1 0 0 0 0,-1 0 0 0 0,0 0 0 0 0,0 0 1 0 0,0 0-1 0 0,0 0 0 0 0,0 0 0 0 0,0 0 0 0 0,-1 0 0 0 0,1 0 1 0 0,-1 0-1 0 0,1 1 0 0 0,-1-1 0 0 0,0 0 0 0 0,0 0 0 0 0,0 4 0 0 0,0 1 6 0 0,-1-1-1 0 0,1 1 0 0 0,-1 0 0 0 0,0 0 0 0 0,-1 0 1 0 0,0-1-1 0 0,0 1 0 0 0,-3 7 0 0 0,-6 5 261 0 0,-21 30 1 0 0,18-31 215 0 0,-15 31 1 0 0,26-42-430 0 0,0 0 0 0 0,0-1 0 0 0,0 1 0 0 0,1 0 0 0 0,1 1 0 0 0,-1-1 0 0 0,1 0 0 0 0,-1 14 0 0 0,2-20-58 0 0,0 1 0 0 0,0 0 1 0 0,0 0-1 0 0,0-1 0 0 0,0 1 0 0 0,1 0 0 0 0,-1-1 0 0 0,0 1 1 0 0,1 0-1 0 0,-1-1 0 0 0,1 1 0 0 0,0 0 0 0 0,-1-1 0 0 0,1 1 0 0 0,0-1 1 0 0,0 1-1 0 0,0-1 0 0 0,0 0 0 0 0,0 1 0 0 0,0-1 0 0 0,1 0 1 0 0,-1 0-1 0 0,0 0 0 0 0,1 0 0 0 0,-1 0 0 0 0,1 0 0 0 0,-1 0 1 0 0,1 0-1 0 0,-1 0 0 0 0,1-1 0 0 0,-1 1 0 0 0,1-1 0 0 0,0 1 1 0 0,-1-1-1 0 0,1 0 0 0 0,0 1 0 0 0,0-1 0 0 0,-1 0 0 0 0,1 0 1 0 0,0 0-1 0 0,2-1 0 0 0,5 0-14 0 0,0 0 1 0 0,0-1 0 0 0,-1 0-1 0 0,1-1 1 0 0,0 0 0 0 0,12-6-1 0 0,142-74-2312 0 0,-127 65 1243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5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1786 161 2304 0 0,'0'0'332'0'0,"-4"-21"4190"0"0,-3 8-4082 0 0,2 4 542 0 0,-1 1 0 0 0,-9-14 0 0 0,13 20-754 0 0,0-1-1 0 0,0 1 1 0 0,-1 0-1 0 0,1 1 0 0 0,0-1 1 0 0,-1 0-1 0 0,1 1 0 0 0,-1-1 1 0 0,1 1-1 0 0,-1-1 0 0 0,0 1 1 0 0,1 0-1 0 0,-6-1 1 0 0,-7-2 476 0 0,-6 0-182 0 0,17 3-490 0 0,0 0-1 0 0,0 0 1 0 0,-1 0-1 0 0,1 0 1 0 0,0-1-1 0 0,0 1 1 0 0,-4-3-1 0 0,-3-2-19 0 0,-8-1 43 0 0,-1 0 0 0 0,1 1-1 0 0,-1 1 1 0 0,0 0 0 0 0,0 2-1 0 0,0 0 1 0 0,-1 2 0 0 0,-29 0-1 0 0,22 3 21 0 0,-1 1 0 0 0,-52 13 1 0 0,-21 16-95 0 0,-19 4-298 0 0,-22 9 591 0 0,7-2-204 0 0,94-33-90 0 0,-1 3 0 0 0,2 1 1 0 0,0 2-1 0 0,0 2 0 0 0,2 2 1 0 0,-40 26-1 0 0,44-20-64 0 0,-55 55-1 0 0,88-78 56 0 0,-17 16 72 0 0,0 2 0 0 0,-24 36 0 0 0,-23 49 481 0 0,42-67-509 0 0,-39 79 109 0 0,44-71-92 0 0,-22 85 0 0 0,26-78 71 0 0,12-40-67 0 0,1-1 0 0 0,0 0-1 0 0,0 26 1 0 0,-1 8 48 0 0,1-15-37 0 0,1 0 0 0 0,5 36 0 0 0,-4-68-47 0 0,1 8 0 0 0,0 0 0 0 0,1 0 0 0 0,3 11 0 0 0,4 14 0 0 0,-6-15 19 0 0,1 0 0 0 0,0 0 0 0 0,2 0 0 0 0,0-1 0 0 0,1 0 0 0 0,13 22 0 0 0,63 91 334 0 0,-77-122-335 0 0,73 93 114 0 0,-59-76-100 0 0,0 0 0 0 0,38 32-1 0 0,54 37 231 0 0,-106-89-243 0 0,147 104-241 0 0,-103-75 32 0 0,14 5 634 0 0,129 57 0 0 0,-188-94-457 0 0,136 55 154 0 0,-130-53-96 0 0,24 5-1 0 0,-2-1 38 0 0,-19-3-49 0 0,0-2 0 0 0,0 0 0 0 0,0 0 0 0 0,1-1 0 0 0,-1-1 0 0 0,1-1 0 0 0,0 0 0 0 0,-1-1 0 0 0,1 0 0 0 0,-1-1 0 0 0,0-1 0 0 0,0 0 0 0 0,0-1 0 0 0,0 0 0 0 0,0-1 0 0 0,-1-1 0 0 0,1 0 0 0 0,-2-1 0 0 0,1-1-1 0 0,-1 1 1 0 0,17-16 0 0 0,9-13-17 0 0,-3-1 0 0 0,37-51-1 0 0,-5 7-8 0 0,42-36 594 0 0,15-17 240 0 0,-96 97-322 0 0,30-53-1 0 0,-55 85-484 0 0,83-148 742 0 0,-35 61-426 0 0,-18 31-139 0 0,-25 44-93 0 0,0-2 0 0 0,-1 1 0 0 0,-1-1 0 0 0,5-29 0 0 0,-4 18-317 0 0,-3 11 276 0 0,0-1 1 0 0,-2 0-1 0 0,0-25 0 0 0,-6-8-15 0 0,-1 17-64 0 0,3 22-9 0 0,-1-1 0 0 0,-1 0 1 0 0,0 1-1 0 0,-10-22 0 0 0,2 6 1 0 0,-24-51-150 0 0,23 56 48 0 0,-17-51 0 0 0,12 30 112 0 0,13 34 0 0 0,0 0 0 0 0,1 0 0 0 0,-3-15 0 0 0,-21-77 290 0 0,7 29-116 0 0,15 50-174 0 0,-1 0 0 0 0,-2 0 0 0 0,-1 1 0 0 0,-12-23 0 0 0,15 35 0 0 0,0 1 0 0 0,0-1 0 0 0,-1 1 0 0 0,-1 1 0 0 0,0 0 0 0 0,0 0 0 0 0,-1 0 0 0 0,0 2 0 0 0,-16-12 0 0 0,15 13-22 0 0,1 1-1 0 0,-1 0 1 0 0,0 1-1 0 0,0 1 1 0 0,0-1-1 0 0,-1 2 0 0 0,0 0 1 0 0,1 0-1 0 0,-1 1 1 0 0,-23-2-1 0 0,27 6 9 0 0,-1-1-1 0 0,1 1 0 0 0,0 0 1 0 0,0 0-1 0 0,-13 6 0 0 0,19-7 15 0 0,0-1 0 0 0,-1 1 0 0 0,1-1 0 0 0,-1 0 0 0 0,1 1 0 0 0,0-1 0 0 0,-1-1 0 0 0,1 1 0 0 0,-1 0 0 0 0,1 0 0 0 0,0-1 0 0 0,-1 0 0 0 0,1 1 0 0 0,0-1 0 0 0,0 0 0 0 0,-3-1 0 0 0,5 1-9 0 0,-1 1 0 0 0,1-1 0 0 0,0 1 0 0 0,-1 0 0 0 0,1-1 0 0 0,0 1 0 0 0,-1 0 0 0 0,1-1 1 0 0,-1 1-1 0 0,1 0 0 0 0,-1 0 0 0 0,1 0 0 0 0,0-1 0 0 0,-1 1 0 0 0,1 0 0 0 0,-1 0 0 0 0,1 0 0 0 0,-1 0 0 0 0,1 0 0 0 0,-1 0 0 0 0,1 0 0 0 0,-1 0 0 0 0,1 0 0 0 0,-1 0 0 0 0,0 0 0 0 0,-5-1-611 0 0,-4-4-1500 0 0,3 3 877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6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88 220 2760 0 0,'-3'-1'147'0'0,"0"-1"0"0"0,0 1 0 0 0,0-1-1 0 0,0 0 1 0 0,0 0 0 0 0,0 0 0 0 0,0 0 0 0 0,0 0 0 0 0,-2-3 0 0 0,-1-1 632 0 0,0-1 974 0 0,0 1 0 0 0,0-1 0 0 0,1 0 0 0 0,-7-11 0 0 0,0-8 3092 0 0,11 25-4703 0 0,1 0 0 0 0,0 0-1 0 0,-1 0 1 0 0,1 0 0 0 0,0 0 0 0 0,0 0 0 0 0,0 0-1 0 0,0 0 1 0 0,0 0 0 0 0,0-1 0 0 0,0 1 0 0 0,0 0-1 0 0,0 0 1 0 0,1 0 0 0 0,-1 0 0 0 0,0 0 0 0 0,1 0-1 0 0,-1 0 1 0 0,1 0 0 0 0,-1 0 0 0 0,1 0 0 0 0,0-1-1 0 0,8-7 283 0 0,0 1 0 0 0,0 0 0 0 0,0 0 0 0 0,1 0 0 0 0,0 1-1 0 0,1 1 1 0 0,0 0 0 0 0,15-6 0 0 0,-14 7-326 0 0,-1 0 0 0 0,1 1 1 0 0,1 1-1 0 0,-1 0 0 0 0,17-1 1 0 0,-25 3-64 0 0,0 1 1 0 0,0 0 0 0 0,-1 1-1 0 0,1-1 1 0 0,0 0 0 0 0,-1 1-1 0 0,1 0 1 0 0,0 0 0 0 0,6 3-1 0 0,-8-3-26 0 0,0 0 0 0 0,0 1 0 0 0,0-1 0 0 0,0 0-1 0 0,-1 1 1 0 0,1-1 0 0 0,0 1 0 0 0,-1 0 0 0 0,1 0 0 0 0,-1-1-1 0 0,0 1 1 0 0,0 0 0 0 0,1 0 0 0 0,-1 0 0 0 0,-1 0 0 0 0,1 1-1 0 0,1 3 1 0 0,-1-2-9 0 0,0 0 0 0 0,-1 1 0 0 0,1-1 0 0 0,-1 1 0 0 0,0-1 0 0 0,-1 1 0 0 0,1-1 0 0 0,-1 1 0 0 0,1-1 0 0 0,-1 0 0 0 0,-3 8 0 0 0,-3 5 0 0 0,-14 25 0 0 0,4-9 0 0 0,-9 37 30 0 0,-2 4 4 0 0,21-60-30 0 0,-56 109 360 0 0,32-78-262 0 0,31-45-104 0 0,0 0 1 0 0,0 0-1 0 0,0 0 1 0 0,0 0-1 0 0,0 1 1 0 0,0-1-1 0 0,-1 0 1 0 0,1 0-1 0 0,0 0 1 0 0,0 0-1 0 0,0 0 1 0 0,0 0-1 0 0,0 0 1 0 0,0 0-1 0 0,0 0 1 0 0,0 0-1 0 0,0 0 1 0 0,0 0-1 0 0,0 0 1 0 0,0 1-1 0 0,0-1 1 0 0,0 0-1 0 0,0 0 1 0 0,0 0-1 0 0,0 0 1 0 0,0 0 0 0 0,0 0-1 0 0,0 0 1 0 0,0 0-1 0 0,0 0 1 0 0,1 0-1 0 0,-1 0 1 0 0,0 0-1 0 0,0 0 1 0 0,0 0-1 0 0,0 1 1 0 0,0-1-1 0 0,0 0 1 0 0,0 0-1 0 0,0 0 1 0 0,0 0-1 0 0,0 0 1 0 0,0 0-1 0 0,0 0 1 0 0,0 0-1 0 0,0 0 1 0 0,0 0-1 0 0,0 0 1 0 0,0 0-1 0 0,1 0 1 0 0,-1 0 0 0 0,0 0-1 0 0,0 0 1 0 0,0 0-1 0 0,0 0 1 0 0,0 0-1 0 0,0 0 1 0 0,0 0-1 0 0,0 0 1 0 0,0 0-1 0 0,0 0 1 0 0,9-1-92 0 0,9-5-8 0 0,25-13 251 0 0,-34 14-71 0 0,0 1 1 0 0,0 0 0 0 0,18-5 0 0 0,14-5 24 0 0,-33 11-70 0 0,0-1 0 0 0,0 1 0 0 0,1 1-1 0 0,0-1 1 0 0,-1 1 0 0 0,1 1-1 0 0,0 0 1 0 0,0 0 0 0 0,0 0-1 0 0,16 2 1 0 0,-24 0-22 0 0,0-1-1 0 0,0 0 0 0 0,0 1 1 0 0,0-1-1 0 0,0 1 1 0 0,0-1-1 0 0,0 1 0 0 0,0-1 1 0 0,0 1-1 0 0,0 0 1 0 0,0-1-1 0 0,0 1 1 0 0,-1 0-1 0 0,1 0 0 0 0,0-1 1 0 0,-1 1-1 0 0,1 0 1 0 0,-1 0-1 0 0,1 0 0 0 0,-1 0 1 0 0,1 0-1 0 0,-1 0 1 0 0,1 0-1 0 0,-1 0 1 0 0,0 0-1 0 0,0 0 0 0 0,1 0 1 0 0,-1 0-1 0 0,0 0 1 0 0,0 0-1 0 0,0 0 0 0 0,0 1 1 0 0,0-1-1 0 0,0 0 1 0 0,-1 0-1 0 0,0 2 1 0 0,1 2 24 0 0,-2 0 1 0 0,1-1 0 0 0,0 1 0 0 0,-1 0 0 0 0,0-1-1 0 0,-4 8 1 0 0,-3 0 66 0 0,0 0 0 0 0,-20 20 0 0 0,8-10-52 0 0,11-11-33 0 0,-1 0 1 0 0,-1 0-1 0 0,0-1 0 0 0,-1-1 1 0 0,1 0-1 0 0,-16 8 0 0 0,-33 18-714 0 0,-20 11-966 0 0,79-45 507 0 0,11-4-2370 0 0,2-2 1011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9 521 14280 0 0,'0'-3'190'0'0,"0"-1"1"0"0,-1 1 0 0 0,1 0 0 0 0,-1-1 0 0 0,1 1 0 0 0,-1 0-1 0 0,-2-6 1 0 0,2 7-183 0 0,1 0 0 0 0,0-1 1 0 0,-1 1-1 0 0,1 0 0 0 0,0 0 0 0 0,0 0 0 0 0,0 0 0 0 0,0 0 0 0 0,0 0 1 0 0,1 0-1 0 0,0-4 0 0 0,1-12 1534 0 0,-2 13-1010 0 0,1 0-1 0 0,-1 0 1 0 0,1 0 0 0 0,0 0-1 0 0,0 0 1 0 0,1 0 0 0 0,-1 0-1 0 0,1 0 1 0 0,0 0 0 0 0,0 0-1 0 0,5-6 1 0 0,4-8 66 0 0,-1 0 0 0 0,8-20 0 0 0,11-22 148 0 0,-23 50-598 0 0,-1 2-120 0 0,0 0 0 0 0,0 1 0 0 0,1-1 1 0 0,0 1-1 0 0,0 0 0 0 0,11-10 0 0 0,-16 18-28 0 0,-1-1 0 0 0,1 1 0 0 0,0-1 0 0 0,-1 1 0 0 0,1-1 0 0 0,0 1 0 0 0,-1 0 0 0 0,1-1 0 0 0,0 1 0 0 0,-1 0 0 0 0,1 0 0 0 0,0-1 0 0 0,0 1 0 0 0,0 0 0 0 0,-1 0 0 0 0,1 0 0 0 0,0 0 0 0 0,0 0 0 0 0,0 0 0 0 0,-1 0 0 0 0,1 0 0 0 0,0 0 0 0 0,0 1 0 0 0,-1-1 0 0 0,2 0 0 0 0,-1 1 0 0 0,0 0 0 0 0,0 0 0 0 0,1 0 0 0 0,-1 0 0 0 0,0 0 0 0 0,0 0 0 0 0,0 0 0 0 0,-1 1 0 0 0,1-1 0 0 0,0 0 0 0 0,0 0 0 0 0,0 3 0 0 0,3 5 0 0 0,-1-1 0 0 0,-1 1 0 0 0,3 14 0 0 0,-4-16 0 0 0,21 75 96 0 0,-19-71 94 0 0,1 0-1 0 0,1-1 1 0 0,0 0-1 0 0,0 0 1 0 0,10 12-1 0 0,-14-20-119 0 0,0-1-1 0 0,0 0 0 0 0,0 0 0 0 0,0 1 0 0 0,0-1 0 0 0,1 0 0 0 0,-1 0 0 0 0,0 0 1 0 0,1 0-1 0 0,-1-1 0 0 0,1 1 0 0 0,-1 0 0 0 0,1-1 0 0 0,-1 1 0 0 0,1-1 0 0 0,-1 1 0 0 0,1-1 1 0 0,0 1-1 0 0,-1-1 0 0 0,3 0 0 0 0,-1 0 57 0 0,0-1 0 0 0,-1 1 1 0 0,1-1-1 0 0,0 1 0 0 0,0-1 0 0 0,0 0 1 0 0,-1 0-1 0 0,1-1 0 0 0,0 1 1 0 0,3-3-1 0 0,4-3 33 0 0,-1-1 1 0 0,0 0 0 0 0,0 0-1 0 0,11-14 1 0 0,-10 9-157 0 0,0 0-1 0 0,0-1 1 0 0,-2 0-1 0 0,1-1 1 0 0,-2 0-1 0 0,0-1 1 0 0,-1 1-1 0 0,0-1 1 0 0,3-17-1 0 0,13-42 226 0 0,-10 37-2196 0 0,-2 1-6253 0 0,-5 17-1098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14 104 15032 0 0,'-6'0'1597'0'0,"6"0"-1576"0"0,0 0 1 0 0,0 1-1 0 0,-1-1 0 0 0,1 0 1 0 0,0 0-1 0 0,0 0 1 0 0,0 0-1 0 0,0 0 0 0 0,0 0 1 0 0,-1 0-1 0 0,1 0 1 0 0,0 0-1 0 0,0 0 0 0 0,0 0 1 0 0,0 0-1 0 0,0 0 1 0 0,-1 0-1 0 0,1 0 0 0 0,0 0 1 0 0,0 0-1 0 0,0 0 0 0 0,0 0 1 0 0,0 0-1 0 0,-1 0 1 0 0,1 0-1 0 0,0 0 0 0 0,0 0 1 0 0,0 0-1 0 0,0 0 1 0 0,0 0-1 0 0,-1 0 0 0 0,1 0 1 0 0,0 0-1 0 0,0 0 1 0 0,0-1-1 0 0,0 1 0 0 0,0 0 1 0 0,0 0-1 0 0,0 0 1 0 0,-1 0-1 0 0,1 0 0 0 0,0 0 1 0 0,0-1-1 0 0,0 1 1 0 0,0 0-1 0 0,0 0 0 0 0,0 0 1 0 0,0 0-1 0 0,0 0 1 0 0,0-1-1 0 0,0 1 0 0 0,0 0 1 0 0,0 0-1 0 0,0 0 0 0 0,-2-8 800 0 0,2 6-691 0 0,1 1 0 0 0,-1-1 0 0 0,1 0 0 0 0,-1 0 0 0 0,1 0 0 0 0,0 1 0 0 0,0-1 0 0 0,0 0 1 0 0,0 1-1 0 0,0-1 0 0 0,0 1 0 0 0,0-1 0 0 0,0 1 0 0 0,1 0 0 0 0,-1-1 0 0 0,3-1 0 0 0,26-18 624 0 0,-11 9-436 0 0,-15 9-232 0 0,1 0 0 0 0,0 0-1 0 0,0 0 1 0 0,0 0 0 0 0,11-3-1 0 0,-7 4-15 0 0,-4 0 35 0 0,1 0-1 0 0,-1 1 1 0 0,0 0-1 0 0,0 0 1 0 0,11 0-1 0 0,-15 1-92 0 0,0 0 1 0 0,0 0-1 0 0,0 0 0 0 0,0 0 1 0 0,0 1-1 0 0,0-1 0 0 0,0 0 1 0 0,0 1-1 0 0,0-1 0 0 0,0 1 1 0 0,0-1-1 0 0,0 1 0 0 0,0 0 1 0 0,0-1-1 0 0,0 1 0 0 0,0 0 1 0 0,0 0-1 0 0,-1-1 0 0 0,1 1 0 0 0,0 0 1 0 0,-1 0-1 0 0,1 0 0 0 0,0 0 1 0 0,-1 0-1 0 0,1 0 0 0 0,-1 0 1 0 0,0 0-1 0 0,1 0 0 0 0,-1 0 1 0 0,0 0-1 0 0,0 0 0 0 0,1 0 1 0 0,-1 1-1 0 0,0 0 0 0 0,0 3-12 0 0,0 0 0 0 0,-1 0 0 0 0,1 0 0 0 0,-1-1 0 0 0,0 1 0 0 0,0 0 0 0 0,-3 8 0 0 0,-16 33 0 0 0,16-38 0 0 0,-22 39 748 0 0,16-31 41 0 0,-8 19 1 0 0,16-29-675 0 0,-1-1 1 0 0,2 1-1 0 0,-1 0 1 0 0,1-1-1 0 0,-1 1 1 0 0,1 0-1 0 0,0 10 1 0 0,1-15-111 0 0,0 0 1 0 0,0-1-1 0 0,0 1 1 0 0,0 0-1 0 0,0 0 1 0 0,1 0-1 0 0,-1 0 1 0 0,0 0-1 0 0,0-1 1 0 0,0 1-1 0 0,1 0 1 0 0,-1 0-1 0 0,1 0 1 0 0,-1-1-1 0 0,0 1 1 0 0,1 0-1 0 0,-1-1 1 0 0,1 1-1 0 0,0 0 1 0 0,-1-1-1 0 0,1 1 1 0 0,-1 0-1 0 0,1-1 1 0 0,1 2-1 0 0,0-2 12 0 0,-1 1-1 0 0,1-1 0 0 0,0 0 0 0 0,-1 1 0 0 0,1-1 0 0 0,0 0 0 0 0,-1 0 0 0 0,1 0 0 0 0,0 0 0 0 0,-1 0 0 0 0,1 0 0 0 0,2-1 1 0 0,4-1 37 0 0,0 0 1 0 0,0-1 0 0 0,0 0 0 0 0,9-6 0 0 0,-3 2-71 0 0,19-11-1010 0 0,0 2 0 0 0,44-15 0 0 0,-49 23-5020 0 0,0 0-1829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54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70 3680 0 0,'0'-14'338'0'0,"0"9"2284"0"0,1-17 7043 0 0,1-3-3604 0 0,-1 23-4494 0 0,-1 0-389 0 0,5 5-1278 0 0,-3-1 172 0 0,1 1 0 0 0,0 0 0 0 0,-1 0 0 0 0,1 0 0 0 0,-1 0 0 0 0,0 0 0 0 0,0 1 0 0 0,0-1 0 0 0,0 1 0 0 0,-1-1 0 0 0,0 1 0 0 0,1 0 0 0 0,-1-1 0 0 0,1 9 0 0 0,0 4 41 0 0,-1 0-1 0 0,-1 21 0 0 0,0-26-113 0 0,-3 59 368 0 0,-15 85 1 0 0,5-55-71 0 0,6-58-424 0 0,-2 1-1 0 0,-2-2 0 0 0,-24 61 1 0 0,29-86 186 0 0,-2 0 1 0 0,0 0 0 0 0,0-1-1 0 0,-15 19 1 0 0,22-32-45 0 0,0-1 0 0 0,-1 1-1 0 0,1-1 1 0 0,0 1 0 0 0,-1-1 0 0 0,1 0-1 0 0,-1 0 1 0 0,1 1 0 0 0,-1-1 0 0 0,0 0-1 0 0,0 0 1 0 0,1-1 0 0 0,-1 1 0 0 0,0 0-1 0 0,0-1 1 0 0,0 1 0 0 0,0-1 0 0 0,0 1-1 0 0,-2-1 1 0 0,2 0-3 0 0,0 0-1 0 0,1-1 0 0 0,-1 1 1 0 0,0-1-1 0 0,1 1 1 0 0,-1-1-1 0 0,1 1 1 0 0,-1-1-1 0 0,0 0 1 0 0,1 0-1 0 0,0 0 0 0 0,-1 0 1 0 0,1 0-1 0 0,0 0 1 0 0,-1-1-1 0 0,1 1 1 0 0,0 0-1 0 0,0-1 1 0 0,0 1-1 0 0,0 0 0 0 0,-1-4 1 0 0,-3-4-11 0 0,0 0 1 0 0,1-1-1 0 0,0 0 1 0 0,1 1 0 0 0,0-1-1 0 0,0 0 1 0 0,1-1-1 0 0,1 1 1 0 0,0 0-1 0 0,0-1 1 0 0,1 1-1 0 0,1-12 1 0 0,0 15-2 0 0,0 1 0 0 0,1-1 0 0 0,0 1 0 0 0,0 0 0 0 0,1 0 1 0 0,-1 0-1 0 0,1 0 0 0 0,0 1 0 0 0,1-1 0 0 0,6-8 0 0 0,-9 13 22 0 0,0 0 0 0 0,0 0 0 0 0,0 0 0 0 0,0 1 0 0 0,0-1 0 0 0,0 0 0 0 0,0 0 0 0 0,0 1-1 0 0,0-1 1 0 0,0 1 0 0 0,0-1 0 0 0,0 1 0 0 0,0-1 0 0 0,1 1 0 0 0,-1 0 0 0 0,0 0 0 0 0,0-1 0 0 0,0 1 0 0 0,1 0 0 0 0,-1 0 0 0 0,0 0 0 0 0,0 0-1 0 0,1 1 1 0 0,-1-1 0 0 0,0 0 0 0 0,0 0 0 0 0,0 1 0 0 0,1-1 0 0 0,0 1 0 0 0,1 0-18 0 0,-1 1-1 0 0,1-1 1 0 0,-1 0-1 0 0,1 1 1 0 0,-1 0-1 0 0,0-1 1 0 0,0 1-1 0 0,0 0 1 0 0,0 0-1 0 0,0 0 1 0 0,0 0 0 0 0,1 3-1 0 0,51 89-3 0 0,-51-89-2 0 0,0 0-1 0 0,0 0 0 0 0,0 0 1 0 0,1-1-1 0 0,-1 0 1 0 0,1 0-1 0 0,1 0 1 0 0,7 6-1 0 0,-11-8 14 0 0,1-1 0 0 0,0 0 0 0 0,-1-1 0 0 0,1 1 1 0 0,0 0-1 0 0,-1 0 0 0 0,1-1 0 0 0,0 1 0 0 0,0-1 0 0 0,0 1 0 0 0,-1-1 0 0 0,1 0 0 0 0,0 0 1 0 0,0 0-1 0 0,0 0 0 0 0,0 0 0 0 0,-1 0 0 0 0,1 0 0 0 0,0-1 0 0 0,0 1 0 0 0,0-1 0 0 0,0 1 1 0 0,-1-1-1 0 0,1 0 0 0 0,0 0 0 0 0,-1 1 0 0 0,1-1 0 0 0,-1 0 0 0 0,1-1 0 0 0,2-1 0 0 0,8-9 105 0 0,-1 0-1 0 0,0 0 0 0 0,-1-1 1 0 0,0-1-1 0 0,15-27 0 0 0,-17 24-1295 0 0,0 0-1 0 0,8-30 0 0 0,-12 33-762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8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6448 0 0,'0'-13'685'0'0,"0"-11"11644"0"0,-1 25-10998 0 0,-1 11-975 0 0,0-1 0 0 0,1 1 0 0 0,0-1 0 0 0,1 1 0 0 0,1 16 0 0 0,0-1-102 0 0,-5 156 130 0 0,2 97-416 0 0,14-162 10 0 0,-7-84-166 0 0,-5-23-910 0 0,0-3-386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8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6 117 18831 0 0,'-1'-2'159'0'0,"0"1"0"0"0,1-1 0 0 0,-1 1 0 0 0,0-1 0 0 0,1 1 0 0 0,-1-1-1 0 0,1 1 1 0 0,0-1 0 0 0,-1 0 0 0 0,1-1 0 0 0,0 2-118 0 0,1 0-1 0 0,-1 0 1 0 0,0 0 0 0 0,1 0-1 0 0,-1 0 1 0 0,1 0-1 0 0,-1 0 1 0 0,1 0 0 0 0,0 0-1 0 0,-1 0 1 0 0,1 1 0 0 0,0-1-1 0 0,-1 0 1 0 0,1 0 0 0 0,0 1-1 0 0,0-1 1 0 0,0 0 0 0 0,1 0-1 0 0,11-7 348 0 0,-1 1 0 0 0,2 1-1 0 0,-1 0 1 0 0,19-5-1 0 0,-8 2-278 0 0,-2 2-57 0 0,1 0 0 0 0,0 2 0 0 0,44-5 0 0 0,72 6-3092 0 0,-102 4-4422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9672 0 0,'0'0'1265'0'0,"6"-7"3808"0"0,-4 5-4678 0 0,35-45 4219 0 0,14-27-2638 0 0,-17 24-594 0 0,44-52-1 0 0,-64 87-1042 0 0,-14 15-339 0 0,0 0 1 0 0,0 0 0 0 0,1 0-1 0 0,-1 0 1 0 0,0 0 0 0 0,0-1-1 0 0,0 1 1 0 0,0 0 0 0 0,0 0 0 0 0,1 0-1 0 0,-1 0 1 0 0,0 0 0 0 0,0 0-1 0 0,0 0 1 0 0,0 0 0 0 0,1 0-1 0 0,-1 0 1 0 0,0 0 0 0 0,0-1-1 0 0,0 1 1 0 0,0 0 0 0 0,1 0 0 0 0,-1 0-1 0 0,0 0 1 0 0,0 0 0 0 0,0 0-1 0 0,1 1 1 0 0,-1-1 0 0 0,0 0-1 0 0,0 0 1 0 0,0 0 0 0 0,0 0 0 0 0,1 0-1 0 0,-1 0 1 0 0,0 0 0 0 0,0 0-1 0 0,0 0 1 0 0,0 0 0 0 0,0 1-1 0 0,1-1 1 0 0,-1 0 0 0 0,0 0 0 0 0,0 0-1 0 0,0 0 1 0 0,0 0 0 0 0,0 0-1 0 0,0 1 1 0 0,0-1 0 0 0,1 0-1 0 0,-1 0 1 0 0,0 0 0 0 0,0 1-1 0 0,0-1 1 0 0,0 0 0 0 0,1 9-9 0 0,8 60 72 0 0,-9-56-40 0 0,1 0 0 0 0,4 23 0 0 0,-4-31 22 0 0,0-1 0 0 0,0 1 0 0 0,1-1 0 0 0,-1 0 0 0 0,1 1 0 0 0,0-1 0 0 0,0 0 0 0 0,1 0 0 0 0,-1 0 0 0 0,1 0 0 0 0,4 4 0 0 0,-6-7-11 0 0,0 0-1 0 0,0 0 1 0 0,0-1-1 0 0,0 1 0 0 0,-1 0 1 0 0,1-1-1 0 0,0 1 1 0 0,0-1-1 0 0,0 1 1 0 0,1-1-1 0 0,-1 1 1 0 0,0-1-1 0 0,0 0 1 0 0,0 0-1 0 0,0 1 1 0 0,0-1-1 0 0,0 0 0 0 0,0 0 1 0 0,1 0-1 0 0,-1 0 1 0 0,0 0-1 0 0,0 0 1 0 0,0-1-1 0 0,0 1 1 0 0,0 0-1 0 0,0-1 1 0 0,0 1-1 0 0,1 0 1 0 0,-1-1-1 0 0,0 0 1 0 0,0 1-1 0 0,0-1 0 0 0,4-3 63 0 0,-1 0-1 0 0,0 0 1 0 0,0 0-1 0 0,0 0 1 0 0,4-7-1 0 0,4-4-59 0 0,-4 8-40 0 0,-1 0-24 0 0,-1 0 0 0 0,1 0 1 0 0,-1 0-1 0 0,8-14 0 0 0,17-34-4417 0 0,-23 36-4343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49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0 101 21743 0 0,'4'-6'251'0'0,"0"0"-1"0"0,1 0 1 0 0,-1 0-1 0 0,1 0 1 0 0,0 1 0 0 0,0 0-1 0 0,1 0 1 0 0,0 1-1 0 0,0-1 1 0 0,0 1-1 0 0,0 0 1 0 0,12-4-1 0 0,-6 2-39 0 0,0 1 0 0 0,1 1 0 0 0,0 0 0 0 0,0 0 0 0 0,0 2 0 0 0,17-3 0 0 0,-26 5-191 0 0,0 0 1 0 0,1 0-1 0 0,-1 0 1 0 0,0 0-1 0 0,1 1 1 0 0,-1 0-1 0 0,0 0 1 0 0,1 0-1 0 0,-1 0 1 0 0,0 1-1 0 0,0-1 1 0 0,0 1-1 0 0,5 4 1 0 0,-6-5-13 0 0,-1 1 1 0 0,0-1-1 0 0,-1 1 1 0 0,1 0-1 0 0,0 0 1 0 0,0 0-1 0 0,-1 0 1 0 0,1 0-1 0 0,-1 0 1 0 0,0 1-1 0 0,0-1 1 0 0,1 0-1 0 0,-2 1 0 0 0,1-1 1 0 0,0 1-1 0 0,0-1 1 0 0,-1 1-1 0 0,1 0 1 0 0,-1-1-1 0 0,0 1 1 0 0,0-1-1 0 0,0 1 1 0 0,0 3-1 0 0,-12 66 97 0 0,8-55-36 0 0,1 0 0 0 0,0 1 0 0 0,1 0 0 0 0,2 27 0 0 0,0-43-34 0 0,0 0 0 0 0,0 0 0 0 0,0 0 1 0 0,1 0-1 0 0,-1 0 0 0 0,1 0 0 0 0,0 0 1 0 0,-1 0-1 0 0,1 0 0 0 0,0-1 1 0 0,0 1-1 0 0,0 0 0 0 0,0-1 0 0 0,1 1 1 0 0,-1 0-1 0 0,0-1 0 0 0,1 0 0 0 0,2 3 1 0 0,-1-2-14 0 0,-1-1 1 0 0,1 0-1 0 0,0 1 0 0 0,-1-1 1 0 0,1 0-1 0 0,0-1 1 0 0,0 1-1 0 0,0 0 0 0 0,0-1 1 0 0,0 0-1 0 0,4 1 1 0 0,5-2-61 0 0,-1 0 0 0 0,1-1 1 0 0,-1 0-1 0 0,0-1 0 0 0,16-5 1 0 0,21-11-1192 0 0,11-4-4786 0 0,-42 17-1775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0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131 190 7832 0 0,'2'-6'368'0'0,"-1"0"0"0"0,1-1 0 0 0,0 1 0 0 0,1 0 1 0 0,0 0-1 0 0,0 0 0 0 0,0 0 0 0 0,0 1 0 0 0,1-1 1 0 0,5-5-1 0 0,7-8 2362 0 0,24-21-1 0 0,-30 30-2584 0 0,2-2 655 0 0,16-15 1277 0 0,-27 26-1937 0 0,0 0 1 0 0,0 0 0 0 0,1 0-1 0 0,-1 0 1 0 0,1 0 0 0 0,-1 0-1 0 0,1 0 1 0 0,-1 1-1 0 0,1-1 1 0 0,0 1 0 0 0,-1-1-1 0 0,1 1 1 0 0,0 0 0 0 0,-1-1-1 0 0,1 1 1 0 0,0 0-1 0 0,2 0 1 0 0,-3 1-78 0 0,-1-1 0 0 0,1 0 1 0 0,0 1-1 0 0,0-1 0 0 0,-1 1 0 0 0,1-1 0 0 0,0 1 0 0 0,-1 0 1 0 0,1-1-1 0 0,0 1 0 0 0,-1-1 0 0 0,1 1 0 0 0,-1 0 0 0 0,1 0 1 0 0,-1-1-1 0 0,1 1 0 0 0,-1 0 0 0 0,0 0 0 0 0,1 0 1 0 0,-1-1-1 0 0,0 1 0 0 0,0 0 0 0 0,0 0 0 0 0,1 1 0 0 0,0 24 602 0 0,-1-24-580 0 0,-3 62 1124 0 0,-18 105 1 0 0,3-50-837 0 0,1 15-281 0 0,9-56-752 0 0,-1-27-3010 0 0,4-33-5011 0 0</inkml:trace>
  <inkml:trace contextRef="#ctx0" brushRef="#br0" timeOffset="1">4 543 18887 0 0,'0'-1'95'0'0,"-1"0"-1"0"0,1 0 0 0 0,-1 0 1 0 0,1 0-1 0 0,-1 0 0 0 0,1 0 1 0 0,0 0-1 0 0,0 0 0 0 0,-1 0 1 0 0,1 0-1 0 0,0-1 0 0 0,0 1 1 0 0,0 0-1 0 0,0 0 0 0 0,0 0 1 0 0,1 0-1 0 0,-1-1 0 0 0,1 0-64 0 0,0 1-1 0 0,0-1 0 0 0,-1 1 0 0 0,2-1 0 0 0,-1 1 0 0 0,0 0 1 0 0,0 0-1 0 0,0-1 0 0 0,0 1 0 0 0,1 0 0 0 0,2-1 0 0 0,29-21 1351 0 0,2 1-1 0 0,0 2 0 0 0,2 1 0 0 0,44-15 1 0 0,-1 9-3730 0 0,3 8-5069 0 0,-57 13-364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0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25 332 10592 0 0,'-3'-4'526'0'0,"0"0"0"0"0,1 0 0 0 0,-1 0 0 0 0,1-1 0 0 0,0 1 0 0 0,0-1 0 0 0,0 1 0 0 0,1-1 0 0 0,0 0 0 0 0,0 1 0 0 0,0-1 0 0 0,0 0 0 0 0,1 0 0 0 0,0 0 0 0 0,0 0 0 0 0,0 0 0 0 0,0 1 0 0 0,1-1 0 0 0,0 0 0 0 0,0 0 0 0 0,3-7 0 0 0,2-6 419 0 0,1 0 1 0 0,1 1-1 0 0,1-1 1 0 0,11-16-1 0 0,-18 31-902 0 0,6-9 422 0 0,13-18-1 0 0,-19 27-411 0 0,1 0 1 0 0,-1 1-1 0 0,1-1 0 0 0,0 1 1 0 0,0-1-1 0 0,0 1 0 0 0,0 0 1 0 0,0 0-1 0 0,0 0 0 0 0,0 1 1 0 0,7-3-1 0 0,7 2-53 0 0,-12 6 0 0 0,-2-1 0 0 0,-1-1-2 0 0,-1-1 0 0 0,1 1 0 0 0,0 0 0 0 0,0 0 0 0 0,-1 0 0 0 0,1 1 0 0 0,-1-1 0 0 0,0 0 0 0 0,0 0 0 0 0,2 5 0 0 0,6 28-38 0 0,-1-6 22 0 0,-6-26 29 0 0,0 5 43 0 0,1 0 0 0 0,0-1 0 0 0,1 1 0 0 0,5 6 0 0 0,-9-12-29 0 0,1-1 1 0 0,0 0-1 0 0,0 1 0 0 0,0-1 1 0 0,0 0-1 0 0,1 0 0 0 0,-1 0 1 0 0,0 1-1 0 0,0-1 0 0 0,1-1 1 0 0,-1 1-1 0 0,1 0 1 0 0,-1 0-1 0 0,1 0 0 0 0,-1-1 1 0 0,1 1-1 0 0,-1-1 0 0 0,1 1 1 0 0,-1-1-1 0 0,1 0 0 0 0,0 0 1 0 0,-1 1-1 0 0,1-1 0 0 0,0 0 1 0 0,-1-1-1 0 0,4 1 0 0 0,3-3 60 0 0,0 1 0 0 0,0-2 0 0 0,-1 1 0 0 0,1-1-1 0 0,-1 0 1 0 0,0-1 0 0 0,0 1 0 0 0,10-11 0 0 0,-3 3-225 0 0,-1-1 0 0 0,21-27 0 0 0,-23 25-1093 0 0,-1 0 0 0 0,-1-1 0 0 0,9-19-1 0 0,-12 19-302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51.3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17911 0 0,'0'-1'113'0'0,"0"0"0"0"0,1-1-1 0 0,-1 1 1 0 0,0 0-1 0 0,1-1 1 0 0,-1 1 0 0 0,1 0-1 0 0,0 0 1 0 0,-1-1-1 0 0,1 1 1 0 0,0 0-1 0 0,0 0 1 0 0,-1 0 0 0 0,1 0-1 0 0,0 0 1 0 0,0 0-1 0 0,0 0 1 0 0,2-1 0 0 0,24-15 1022 0 0,-11 7 752 0 0,28-17 1080 0 0,-40 24-2774 0 0,1 1 1 0 0,-1 0 0 0 0,1 1-1 0 0,-1-1 1 0 0,1 1-1 0 0,0 0 1 0 0,-1 0-1 0 0,8-1 1 0 0,-11 3-182 0 0,0-1 1 0 0,0 0 0 0 0,-1 0-1 0 0,1 0 1 0 0,0 1-1 0 0,-1-1 1 0 0,1 0-1 0 0,0 1 1 0 0,-1-1 0 0 0,1 1-1 0 0,0-1 1 0 0,-1 1-1 0 0,1-1 1 0 0,-1 1-1 0 0,1-1 1 0 0,-1 1 0 0 0,1 0-1 0 0,-1-1 1 0 0,1 1-1 0 0,-1 0 1 0 0,0-1-1 0 0,1 1 1 0 0,-1 0 0 0 0,0 0-1 0 0,0-1 1 0 0,1 1-1 0 0,-1 0 1 0 0,0 0-1 0 0,0-1 1 0 0,0 1 0 0 0,0 0-1 0 0,0 1 1 0 0,0 25 34 0 0,-11 37 57 0 0,7-42 98 0 0,1 0-1 0 0,-2 29 0 0 0,5-49-175 0 0,0 0-1 0 0,0-1 0 0 0,0 1 0 0 0,1 0 1 0 0,-1 0-1 0 0,0-1 0 0 0,1 1 0 0 0,-1 0 1 0 0,1-1-1 0 0,-1 1 0 0 0,1 0 0 0 0,0-1 1 0 0,0 1-1 0 0,0-1 0 0 0,-1 1 0 0 0,1-1 1 0 0,1 0-1 0 0,-1 1 0 0 0,0-1 0 0 0,0 0 1 0 0,1 0-1 0 0,-1 0 0 0 0,0 0 0 0 0,1 0 1 0 0,2 2-1 0 0,-2-2-5 0 0,0-1 1 0 0,1 1 0 0 0,-1-1-1 0 0,1 1 1 0 0,-1-1-1 0 0,0 0 1 0 0,1 1 0 0 0,-1-1-1 0 0,1-1 1 0 0,-1 1-1 0 0,1 0 1 0 0,-1 0 0 0 0,0-1-1 0 0,1 0 1 0 0,-1 1-1 0 0,5-3 1 0 0,67-37 217 0 0,-3 1-1260 0 0,-61 36-81 0 0,-1 0-1 0 0,18-4 1 0 0,-15 5-475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75 2760 0 0,'4'-6'175'0'0,"0"1"0"0"0,0-1 1 0 0,-1 0-1 0 0,6-12 0 0 0,-2 2 3276 0 0,8-2 11624 0 0,-15 18-14894 0 0,6 9 1937 0 0,0 16-1174 0 0,-4 20 650 0 0,-10 87 0 0 0,-17 46-958 0 0,20-149-509 0 0,-14 64-424 0 0,-43 126 0 0 0,60-214 128 0 0,1 2-190 0 0,-1-1 0 0 0,0 1 0 0 0,-1-1-1 0 0,0 1 1 0 0,0-1 0 0 0,0 0 0 0 0,-1 0 0 0 0,-8 10 0 0 0,10-15 204 0 0,1 0 1 0 0,-1 0 0 0 0,1-1 0 0 0,-1 1-1 0 0,0 0 1 0 0,0-1 0 0 0,1 1 0 0 0,-1-1-1 0 0,0 0 1 0 0,0 0 0 0 0,0 0 0 0 0,0 0-1 0 0,1 0 1 0 0,-1 0 0 0 0,0 0 0 0 0,0 0 0 0 0,0-1-1 0 0,1 1 1 0 0,-1-1 0 0 0,0 1 0 0 0,-1-2-1 0 0,-24-11-1573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9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96 21743 0 0,'3'-1'1966'0'0,"11"-2"-1782"0"0,-1 1 0 0 0,18-2 0 0 0,13-2 612 0 0,14-6 367 0 0,85-13 824 0 0,-36 9-2358 0 0,-39-1-3410 0 0,-42 7-4994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 2304 0 0,'0'0'101'0'0,"-1"0"1"0"0,1 0 24 0 0,0 0 1 0 0,-1 0-1 0 0,1 0 1 0 0,0 0-1 0 0,0 1 1 0 0,0-1-1 0 0,-1 0 1 0 0,1 0-1 0 0,0 1 1 0 0,0-1-1 0 0,0 0 1 0 0,0 0-1 0 0,0 0 1 0 0,-1 1-1 0 0,1-1 1 0 0,0 0-1 0 0,0 1 1 0 0,0-1-1 0 0,0 0 1 0 0,0 0-1 0 0,0 1 1 0 0,0-1-1 0 0,0 0 1 0 0,0 1-1 0 0,0-1 1 0 0,0 0-1 0 0,0 0 1 0 0,0 1-1 0 0,0-1 1 0 0,0 1-1 0 0,2 8 3459 0 0,1 3-784 0 0,1 0 1 0 0,10 19-1 0 0,-4-14-1301 0 0,12 18 0 0 0,56 62-1824 0 0,-44-58 1518 0 0,9 10-909 0 0,1-2 0 0 0,3-3 0 0 0,90 68 0 0 0,-102-86-265 0 0,202 141 547 0 0,-162-124-402 0 0,-9-6 31 0 0,-61-34-169 0 0,30 16 111 0 0,-33-18-106 0 0,1 0-1 0 0,0 0 0 0 0,0 0 0 0 0,0-1 1 0 0,1 1-1 0 0,3-1 0 0 0,-6 0-15 0 0,-1 1 1 0 0,1-1-1 0 0,-1-1 0 0 0,1 1 0 0 0,-1 0 0 0 0,1 0 1 0 0,-1 0-1 0 0,1 0 0 0 0,-1 0 0 0 0,1 0 0 0 0,-1 0 0 0 0,1-1 1 0 0,-1 1-1 0 0,0 0 0 0 0,1 0 0 0 0,-1-1 0 0 0,1 1 1 0 0,-1 0-1 0 0,0-1 0 0 0,1 1 0 0 0,-1 0 0 0 0,0-1 0 0 0,1 1 1 0 0,-1 0-1 0 0,0-1 0 0 0,1 1 0 0 0,-1-1 0 0 0,0 0 1 0 0,1 0 20 0 0,-1 0 0 0 0,0-1 0 0 0,0 1 0 0 0,0 0 0 0 0,0-1-1 0 0,0 1 1 0 0,0-1 0 0 0,0 1 0 0 0,0 0 0 0 0,-1-2 0 0 0,0-3 112 0 0,-1 0-1 0 0,0 0 0 0 0,0 1 0 0 0,-4-7 1 0 0,-1 3 88 0 0,1-1 1 0 0,-2 1 0 0 0,-12-14-1 0 0,-11-12-53 0 0,-78-107 88 0 0,109 142-266 0 0,-2-2 69 0 0,1 1 0 0 0,0-1 0 0 0,-1 0 0 0 0,1 0 0 0 0,0 1 1 0 0,0-1-1 0 0,1 0 0 0 0,-1 0 0 0 0,0 0 0 0 0,0-4 0 0 0,16 7 197 0 0,3 3-284 0 0,-1 0 0 0 0,0 1 0 0 0,0 2 0 0 0,0-1 0 0 0,25 16 0 0 0,-40-21 33 0 0,1 0 0 0 0,-1 1 0 0 0,0-1-1 0 0,1 1 1 0 0,-1 0 0 0 0,0-1 0 0 0,0 1 0 0 0,0 0-1 0 0,0 1 1 0 0,-1-1 0 0 0,1 0 0 0 0,0 0 0 0 0,-1 1 0 0 0,1-1-1 0 0,-1 1 1 0 0,0-1 0 0 0,0 1 0 0 0,0 0 0 0 0,0-1-1 0 0,-1 1 1 0 0,1 0 0 0 0,-1 0 0 0 0,1 0 0 0 0,-1-1 0 0 0,0 1-1 0 0,-1 5 1 0 0,0-3 40 0 0,0 0 0 0 0,-1 0 0 0 0,0 0 0 0 0,0 0 0 0 0,0 0 0 0 0,0-1 0 0 0,-1 1 0 0 0,0-1 0 0 0,0 0 0 0 0,0 0 0 0 0,0 0 0 0 0,-1 0 0 0 0,-6 5 0 0 0,-51 42-144 0 0,-74 45 0 0 0,95-69-1419 0 0,22-12-1169 0 0,8-4-3442 0 0,4 2-2418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52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0 681 2760 0 0,'4'8'22543'0'0,"0"-11"-22356"0"0,-1-1 0 0 0,1 1 0 0 0,-1-1 0 0 0,0 0 0 0 0,0 1 0 0 0,0-2 0 0 0,-1 1 0 0 0,0 0 0 0 0,1 0 0 0 0,-2-1 0 0 0,3-6 0 0 0,8-15-127 0 0,34-74 1388 0 0,-11 34-834 0 0,39-86-300 0 0,-43 78-99 0 0,-14 37-113 0 0,-2 0-1 0 0,15-58 1 0 0,-25 79-84 0 0,-4 12-9 0 0,1-1 0 0 0,-1 1 1 0 0,0-1-1 0 0,0-8 0 0 0,5 118-576 0 0,-3-50 345 0 0,9 83 627 0 0,-8-118-396 0 0,0 0 1 0 0,0-1 0 0 0,2 0-1 0 0,15 35 1 0 0,-20-51-10 0 0,1-1 0 0 0,0 1 0 0 0,0 0 0 0 0,0 0 0 0 0,0-1 0 0 0,1 0 0 0 0,-1 1 0 0 0,1-1 0 0 0,-1 0 0 0 0,1 0 0 0 0,0 0 0 0 0,0 0 0 0 0,0-1 0 0 0,0 1 0 0 0,0-1 0 0 0,0 0 0 0 0,0 0 0 0 0,0 0 0 0 0,1 0 0 0 0,-1 0 0 0 0,0-1 0 0 0,1 1 0 0 0,-1-1 0 0 0,0 0 0 0 0,1 0 0 0 0,-1 0 0 0 0,0-1 0 0 0,1 1 0 0 0,-1-1 0 0 0,0 0 0 0 0,0 0 0 0 0,1 0 0 0 0,-1 0 0 0 0,0 0 0 0 0,0-1 0 0 0,0 0 0 0 0,0 1 0 0 0,5-5 0 0 0,1-2 19 0 0,0 0 1 0 0,-1-1-1 0 0,0 0 0 0 0,0 0 1 0 0,-1-1-1 0 0,0 0 0 0 0,-1 0 1 0 0,0-1-1 0 0,0 1 0 0 0,4-15 0 0 0,3-13 69 0 0,14-67 0 0 0,-22 82-72 0 0,-2 13-254 0 0,-2 0 1 0 0,1 0-1 0 0,-1 0 0 0 0,-1 0 0 0 0,0-1 1 0 0,0 1-1 0 0,-1 0 0 0 0,0 0 1 0 0,-4-14-1 0 0,1 15-1372 0 0,4 9 1535 0 0,-1-1 0 0 0,1 1 0 0 0,0 0 0 0 0,0 0 0 0 0,0 0 0 0 0,-1 0 0 0 0,1 0 0 0 0,0 0 0 0 0,0 0 0 0 0,0 0 0 0 0,0 0 0 0 0,-1 0 0 0 0,1 0 0 0 0,0 0 0 0 0,0 0 0 0 0,0 0-1 0 0,-1 0 1 0 0,1 0 0 0 0,0 0 0 0 0,0 0 0 0 0,0 0 0 0 0,-1 0 0 0 0,1 0 0 0 0,0 0 0 0 0,0 0 0 0 0,0 0 0 0 0,0 0 0 0 0,-1 0 0 0 0,1 0 0 0 0,0 1 0 0 0,0-1 0 0 0,0 0 0 0 0,0 0 0 0 0,-1 0 0 0 0,1 0 0 0 0,0 0-1 0 0,0 1 1 0 0,0-1 0 0 0,0 0 0 0 0,0 0 0 0 0,-5 5-2393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71 6912 0 0,'-3'-5'140'0'0,"-11"-13"14047"0"0,19 14-12695 0 0,-2 1-1266 0 0,0 1 0 0 0,0-1 0 0 0,0 1-1 0 0,1 0 1 0 0,-1 1 0 0 0,0-1 0 0 0,1 0 0 0 0,6-1-1 0 0,35-9 613 0 0,-32 9-872 0 0,-5 1 34 0 0,-1 0 0 0 0,0 1 0 0 0,0-1 0 0 0,0 1 0 0 0,0 1 0 0 0,13-1 0 0 0,-19 1 0 0 0,0 1 0 0 0,1-1 0 0 0,-1 0 0 0 0,1 0 0 0 0,-1 1 0 0 0,0-1 0 0 0,1 1 0 0 0,-1-1 0 0 0,0 1 0 0 0,0 0 0 0 0,0 0 0 0 0,1-1 0 0 0,-1 1 0 0 0,0 0 0 0 0,0 0 0 0 0,0 0 0 0 0,0 0 0 0 0,0 0 0 0 0,-1 0 0 0 0,1 0 0 0 0,0 1 0 0 0,0-1 0 0 0,-1 0 0 0 0,1 0 0 0 0,0 1 0 0 0,-1-1 0 0 0,0 0 0 0 0,1 1 0 0 0,-1-1 0 0 0,0 0 0 0 0,1 1 0 0 0,-1-1 0 0 0,0 0 0 0 0,0 1 0 0 0,0-1 0 0 0,-1 2 0 0 0,1 15 0 0 0,-2-1 0 0 0,0 0 0 0 0,-1 0 0 0 0,-1-1 0 0 0,-11 33 0 0 0,-42 79 0 0 0,42-98 0 0 0,14-27 0 0 0,-1-1 0 0 0,1 1 0 0 0,0 0 0 0 0,0 0 0 0 0,0-1 0 0 0,0 1 0 0 0,1 0 0 0 0,-1 0 0 0 0,1 0 0 0 0,-1 6 0 0 0,2-8 0 0 0,-1 0 0 0 0,0 0 0 0 0,1 0 0 0 0,0 0 0 0 0,-1 0 0 0 0,1 1 0 0 0,-1-1 0 0 0,1 0 0 0 0,0 0 0 0 0,0-1 0 0 0,0 1 0 0 0,-1 0 0 0 0,1 0 0 0 0,0 0 0 0 0,0 0 0 0 0,0-1 0 0 0,0 1 0 0 0,0 0 0 0 0,0-1 0 0 0,1 1 0 0 0,-1-1 0 0 0,0 0 0 0 0,0 1 0 0 0,0-1 0 0 0,0 0 0 0 0,1 1 0 0 0,-1-1 0 0 0,2 0 0 0 0,16 2 20 0 0,0 0-1 0 0,27-2 1 0 0,-24 0 671 0 0,33 3-1 0 0,-49-2-616 0 0,-1-1-19 0 0,0 1-1 0 0,-1 0 1 0 0,1 0-1 0 0,0 0 1 0 0,-1 1-1 0 0,6 1 1 0 0,-9-2-50 0 0,0 0 0 0 0,0-1 0 0 0,0 1 0 0 0,0 0 0 0 0,0 0 0 0 0,-1-1 0 0 0,1 1 0 0 0,0 0 0 0 0,0 0 0 0 0,-1 0 1 0 0,1 0-1 0 0,0 0 0 0 0,-1 0 0 0 0,1 0 0 0 0,-1 0 0 0 0,1 1 0 0 0,-1-1 0 0 0,0 0 0 0 0,1 0 0 0 0,-1 0 0 0 0,0 0 0 0 0,0 1 1 0 0,0-1-1 0 0,0 0 0 0 0,0 0 0 0 0,0 0 0 0 0,0 1 0 0 0,0-1 0 0 0,-1 2 0 0 0,-3 10 106 0 0,0-1-1 0 0,-1 0 1 0 0,-1-1-1 0 0,1 1 1 0 0,-2-1-1 0 0,-14 20 1 0 0,11-16 46 0 0,-2 2-125 0 0,0-1 0 0 0,-1 0 0 0 0,-1-1 0 0 0,0 0 0 0 0,-1-1 0 0 0,-1-1 0 0 0,0 0 0 0 0,-20 11 0 0 0,-15 6-5540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9 387 13824 0 0,'0'0'1061'0'0,"-6"-16"3768"0"0,5 9-4183 0 0,0 0 0 0 0,0 0 0 0 0,1-1 0 0 0,0 1 0 0 0,0 0 0 0 0,1 0 0 0 0,0-1 0 0 0,4-13 0 0 0,-2 7-249 0 0,6-27 21 0 0,3 1 1 0 0,1 0 0 0 0,23-46-1 0 0,-31 75-54 0 0,1-1 0 0 0,0 1 0 0 0,11-14 0 0 0,-16 24-382 0 0,-1 1-1 0 0,0 0 1 0 0,0 0 0 0 0,0-1-1 0 0,0 1 1 0 0,1 0-1 0 0,-1 0 1 0 0,0 0 0 0 0,0-1-1 0 0,1 1 1 0 0,-1 0 0 0 0,0 0-1 0 0,0 0 1 0 0,1 0-1 0 0,-1-1 1 0 0,0 1 0 0 0,0 0-1 0 0,1 0 1 0 0,-1 0 0 0 0,0 0-1 0 0,1 0 1 0 0,-1 0-1 0 0,0 0 1 0 0,0 0 0 0 0,1 0-1 0 0,-1 0 1 0 0,0 0 0 0 0,1 0-1 0 0,-1 0 1 0 0,1 0-1 0 0,6 9-360 0 0,1 17 588 0 0,-7-23 32 0 0,9 42 559 0 0,-5-20-1382 0 0,10 29 1 0 0,-13-46 726 0 0,1-1 0 0 0,1 0 0 0 0,-1 0 0 0 0,1 0 0 0 0,0-1 0 0 0,0 1 0 0 0,1-1 0 0 0,7 7 0 0 0,-10-11-140 0 0,0 0 0 0 0,0 0 0 0 0,0-1 0 0 0,0 1 0 0 0,1-1 0 0 0,-1 0 0 0 0,0 0 0 0 0,1 0 0 0 0,-1 0 0 0 0,1 0 0 0 0,0 0 0 0 0,-1-1 0 0 0,1 1 0 0 0,-1-1 1 0 0,1 1-1 0 0,0-1 0 0 0,-1 0 0 0 0,1 0 0 0 0,0-1 0 0 0,-1 1 0 0 0,1 0 0 0 0,0-1 0 0 0,-1 0 0 0 0,1 0 0 0 0,-1 1 0 0 0,1-1 0 0 0,4-3 0 0 0,-2 1 34 0 0,0 0 0 0 0,0 0 0 0 0,0 0 0 0 0,0-1 0 0 0,0 0-1 0 0,-1 0 1 0 0,1 0 0 0 0,-1-1 0 0 0,0 0 0 0 0,0 1 0 0 0,3-8 0 0 0,3-5 354 0 0,-1-1 1 0 0,11-30 0 0 0,-17 39-824 0 0,-1 1 0 0 0,0 0 0 0 0,-1 0-1 0 0,0-1 1 0 0,0 1 0 0 0,0 0 0 0 0,-1-1 0 0 0,-1 1 0 0 0,0-9 0 0 0,-2 0-1093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7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0 128 21191 0 0,'9'-10'1606'0'0,"29"-15"-457"0"0,0 2 1 0 0,42-18 0 0 0,-79 40-1027 0 0,42-18 1396 0 0,-39 17-1441 0 0,0 1 0 0 0,0-1 0 0 0,0 1 0 0 0,0 0 0 0 0,1 1 0 0 0,-1-1 0 0 0,0 1 0 0 0,0 0 0 0 0,5 0 0 0 0,-8 0-74 0 0,-1 0-1 0 0,0 0 1 0 0,0 0-1 0 0,1 1 1 0 0,-1-1-1 0 0,0 0 0 0 0,0 0 1 0 0,1 0-1 0 0,-1 1 1 0 0,0-1-1 0 0,0 0 1 0 0,0 0-1 0 0,1 1 0 0 0,-1-1 1 0 0,0 0-1 0 0,0 0 1 0 0,0 1-1 0 0,0-1 1 0 0,0 0-1 0 0,1 0 0 0 0,-1 1 1 0 0,0-1-1 0 0,0 0 1 0 0,0 1-1 0 0,0-1 0 0 0,0 0 1 0 0,0 1-1 0 0,0-1 1 0 0,0 0-1 0 0,0 0 1 0 0,0 1-1 0 0,0-1 0 0 0,0 0 1 0 0,0 1-1 0 0,-1-1 1 0 0,1 1-1 0 0,-1 11 47 0 0,-1 1 0 0 0,0-1 0 0 0,-7 24-1 0 0,1-5-4 0 0,2-6 115 0 0,-2 30 0 0 0,7-45-111 0 0,1 0 1 0 0,0 0-1 0 0,0 0 0 0 0,1 0 1 0 0,4 20-1 0 0,-4-28-49 0 0,0 0 0 0 0,-1 0 0 0 0,1 0 0 0 0,0 0 0 0 0,0 0 0 0 0,0 0 0 0 0,0 0 0 0 0,1 0 0 0 0,-1 0 0 0 0,1-1 0 0 0,-1 1 0 0 0,1 0 0 0 0,-1-1 0 0 0,1 1 0 0 0,0-1 0 0 0,0 0 0 0 0,-1 1 0 0 0,1-1 0 0 0,0 0 0 0 0,0 0 0 0 0,1 0 0 0 0,-1-1 0 0 0,0 1 0 0 0,0 0 0 0 0,0-1 0 0 0,0 1 0 0 0,1-1 0 0 0,-1 0 0 0 0,0 0 0 0 0,0 0 0 0 0,3 0 0 0 0,7-1 0 0 0,-1 0 0 0 0,1-1 0 0 0,-1-1 0 0 0,20-6 0 0 0,-31 9 0 0 0,9-3-7 0 0,22-6-1462 0 0,-1-2 0 0 0,32-16 0 0 0,-28 10-7748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3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36 5528 0 0,'1'-10'536'0'0,"-2"-15"13215"0"0,-2 33-11707 0 0,-7 36-938 0 0,1 0-1 0 0,-4 89 1 0 0,8-60-760 0 0,-7 55-701 0 0,7 175-1 0 0,5-280-660 0 0,1 3-5258 0 0,2-9-1271 0 0</inkml:trace>
  <inkml:trace contextRef="#ctx0" brushRef="#br0" timeOffset="1">4 497 16128 0 0,'-1'0'52'0'0,"1"0"0"0"0,0 0 0 0 0,0-1 1 0 0,-1 1-1 0 0,1 0 0 0 0,0 0 1 0 0,0-1-1 0 0,0 1 0 0 0,-1 0 1 0 0,1 0-1 0 0,0-1 0 0 0,0 1 1 0 0,0 0-1 0 0,0-1 0 0 0,0 1 1 0 0,0 0-1 0 0,0-1 0 0 0,0 1 1 0 0,-1 0-1 0 0,1-1 0 0 0,0 1 1 0 0,0 0-1 0 0,1-1 0 0 0,-1 1 0 0 0,0 0 1 0 0,0-1-1 0 0,0 1 0 0 0,9-3 1012 0 0,-5 2-642 0 0,55-13 4393 0 0,81-15-3109 0 0,22 4-1930 0 0,-131 20-1096 0 0,0-2-432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11952 0 0,'9'-17'1296'0'0,"-7"13"-1018"0"0,0 0 0 0 0,1 1 0 0 0,-1-1 0 0 0,1 1 1 0 0,-1 0-1 0 0,1 0 0 0 0,6-6 0 0 0,1-1 1136 0 0,-6 6-785 0 0,0 0 0 0 0,-1 0-1 0 0,0-1 1 0 0,0 1-1 0 0,0-1 1 0 0,2-6 2918 0 0,-5 12-3170 0 0,-1 10-219 0 0,0 1 0 0 0,-2-1 0 0 0,1 0 0 0 0,-1 0 0 0 0,-8 18 0 0 0,5-13 81 0 0,-6 26 0 0 0,11-34 90 0 0,-3 16 651 0 0,4-23-982 0 0,1 0 0 0 0,-1-1-1 0 0,0 1 1 0 0,0 0-1 0 0,0-1 1 0 0,0 1 0 0 0,1 0-1 0 0,-1-1 1 0 0,0 1 0 0 0,0 0-1 0 0,1-1 1 0 0,-1 1 0 0 0,1 0-1 0 0,-1-1 1 0 0,1 1-1 0 0,-1-1 1 0 0,1 1 0 0 0,-1-1-1 0 0,1 1 1 0 0,-1-1 0 0 0,1 1-1 0 0,-1-1 1 0 0,1 0-1 0 0,0 1 1 0 0,-1-1 0 0 0,1 0-1 0 0,0 0 1 0 0,-1 1 0 0 0,2-1-1 0 0,0 0 12 0 0,0 0 0 0 0,0 0 0 0 0,0 0 1 0 0,0 0-1 0 0,-1 0 0 0 0,1-1 0 0 0,0 1 0 0 0,0-1 0 0 0,0 1 0 0 0,0-1 0 0 0,-1 0 1 0 0,1 0-1 0 0,0 0 0 0 0,-1 0 0 0 0,1 0 0 0 0,0 0 0 0 0,-1 0 0 0 0,3-2 0 0 0,26-29-1054 0 0,-26 27 631 0 0,10-9-936 0 0,6-8-5232 0 0,-6 3-1191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6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 3680 0 0,'0'0'284'0'0,"0"1"-187"0"0,-1 18 2981 0 0,0 0 1 0 0,-2 0-1 0 0,-6 27 0 0 0,-22 56 2952 0 0,16-55-5840 0 0,-69 182 1339 0 0,-9 32-117 0 0,82-227-1263 0 0,6-21-362 0 0,1 1-1 0 0,0 0 1 0 0,1 1 0 0 0,1-1 0 0 0,-1 17 0 0 0,4-21-5674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7.2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12 149 4144 0 0,'-11'8'18550'0'0,"14"-16"-16671"0"0,0-2-1364 0 0,1 1 0 0 0,0-1 0 0 0,0 1 0 0 0,1 0 0 0 0,1 1 0 0 0,9-13 0 0 0,-3 6-159 0 0,2 0 1 0 0,20-18-1 0 0,-34 32-338 0 0,1 1 1 0 0,0-1-1 0 0,0 0 0 0 0,0 0 0 0 0,0 1 1 0 0,0-1-1 0 0,0 0 0 0 0,0 1 1 0 0,0-1-1 0 0,0 1 0 0 0,0-1 0 0 0,0 1 1 0 0,0 0-1 0 0,0-1 0 0 0,0 1 1 0 0,0 0-1 0 0,0 0 0 0 0,0 0 0 0 0,1 0 1 0 0,-1 0-1 0 0,0 0 0 0 0,0 0 0 0 0,2 0 1 0 0,-2 1-7 0 0,0 0 0 0 0,1 0 0 0 0,-1 0 0 0 0,0 0 0 0 0,0 0 0 0 0,0 0 0 0 0,0 0 0 0 0,0 1 0 0 0,0-1 0 0 0,0 0 0 0 0,0 1 0 0 0,0-1 0 0 0,-1 1 0 0 0,1-1 0 0 0,0 0 0 0 0,0 4 0 0 0,8 17 123 0 0,1 0 0 0 0,1 0 0 0 0,1-1-1 0 0,24 31 1 0 0,-34-49-119 0 0,0 0 0 0 0,0-1 0 0 0,0 0 0 0 0,1 1 0 0 0,-1-1 0 0 0,1 0-1 0 0,0 0 1 0 0,0 0 0 0 0,-1 0 0 0 0,1-1 0 0 0,0 1 0 0 0,1-1 0 0 0,-1 0 0 0 0,3 1-1 0 0,-3-1-4 0 0,-1-1-1 0 0,1 0 0 0 0,0 0 1 0 0,-1 0-1 0 0,1 0 1 0 0,-1 0-1 0 0,1 0 0 0 0,-1-1 1 0 0,1 1-1 0 0,0-1 0 0 0,-1 0 1 0 0,0 0-1 0 0,1 0 0 0 0,-1 0 1 0 0,0 0-1 0 0,1 0 0 0 0,-1-1 1 0 0,3-1-1 0 0,0-3-26 0 0,1 0 0 0 0,-1 0-1 0 0,1 0 1 0 0,-2 0 0 0 0,7-11 0 0 0,0 1-188 0 0,-7 8-280 0 0,1 0 0 0 0,-1 0 0 0 0,5-10 0 0 0,-1-7-663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47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 3680 0 0,'0'0'13299'0'0,"6"-8"-9419"0"0,-1 3-3397 0 0,0 1 0 0 0,0 0 1 0 0,0 1-1 0 0,0 0 0 0 0,12-6 0 0 0,0 0 322 0 0,36-14 1119 0 0,-46 20-1710 0 0,-1 0 0 0 0,1 1 0 0 0,0 0 0 0 0,0 0 0 0 0,0 0 0 0 0,0 1 0 0 0,1 0 0 0 0,-1 0 0 0 0,0 1 0 0 0,1 0 0 0 0,-1 0 0 0 0,9 2-1 0 0,-15-2-178 0 0,0 1 0 0 0,0-1 0 0 0,0 0-1 0 0,-1 1 1 0 0,1-1 0 0 0,0 0-1 0 0,0 1 1 0 0,0-1 0 0 0,-1 1 0 0 0,1 0-1 0 0,0-1 1 0 0,-1 1 0 0 0,1 0-1 0 0,0-1 1 0 0,-1 1 0 0 0,1 0 0 0 0,-1 0-1 0 0,1-1 1 0 0,-1 1 0 0 0,1 0-1 0 0,-1 0 1 0 0,1 1 0 0 0,-1 0-6 0 0,1 0 0 0 0,-1 1 0 0 0,0-1 1 0 0,1 0-1 0 0,-1 1 0 0 0,0-1 0 0 0,-1 0 0 0 0,0 5 1 0 0,-1 2-7 0 0,0-1 1 0 0,-1 1 0 0 0,-6 13-1 0 0,-25 41-9 0 0,23-44 46 0 0,0 0 1 0 0,2 1-1 0 0,-9 26 0 0 0,17-45-57 0 0,-3 11 47 0 0,1 0 1 0 0,0 0-1 0 0,1 0 0 0 0,-1 14 1 0 0,3-23-36 0 0,0 0 0 0 0,0 1 0 0 0,1-1 1 0 0,-1 0-1 0 0,1 0 0 0 0,-1 0 1 0 0,1 0-1 0 0,0 0 0 0 0,2 5 0 0 0,-2-7-5 0 0,0 1 0 0 0,0 0-1 0 0,0-1 1 0 0,1 1 0 0 0,-1-1-1 0 0,0 0 1 0 0,1 1 0 0 0,-1-1-1 0 0,1 0 1 0 0,-1 0 0 0 0,1 0-1 0 0,-1 0 1 0 0,1 0 0 0 0,0 0-1 0 0,-1-1 1 0 0,1 1 0 0 0,3 0-1 0 0,3 1-23 0 0,1-1 0 0 0,0 0 0 0 0,0 0 0 0 0,0-1 0 0 0,-1-1 0 0 0,1 1 0 0 0,0-1 0 0 0,-1-1 0 0 0,18-4 0 0 0,-10 1-534 0 0,0-1-1 0 0,0-1 1 0 0,-1 0-1 0 0,19-12 1 0 0,31-28-3220 0 0,-63 45 3643 0 0,30-24-1881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50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59 180 2760 0 0,'-3'-13'248'0'0,"1"3"226"0"0,-1-1 1 0 0,2 1-1 0 0,-2-14 0 0 0,-1-14 597 0 0,3 33-951 0 0,0 0 0 0 0,1 1 0 0 0,0-1 0 0 0,0-7 0 0 0,1-3 249 0 0,6-6 7528 0 0,-4 14-3008 0 0,-4 16-278 0 0,-22 62-3231 0 0,16-52-1294 0 0,1 0-1 0 0,0 0 0 0 0,-2 23 0 0 0,8-34 173 0 0,0-8-252 0 0,0 1 0 0 0,0-1 0 0 0,0 0 0 0 0,0 1 0 0 0,0-1 0 0 0,0 0 0 0 0,0 1 0 0 0,0-1 0 0 0,0 0 0 0 0,0 1 0 0 0,0-1 1 0 0,0 0-1 0 0,0 1 0 0 0,0-1 0 0 0,0 0 0 0 0,0 1 0 0 0,1-1 0 0 0,-1 0 0 0 0,0 0 0 0 0,0 1 0 0 0,0-1 0 0 0,1 0 1 0 0,-1 0-1 0 0,0 1 0 0 0,0-1 0 0 0,1 0 0 0 0,-1 0 0 0 0,0 1 0 0 0,1-1 0 0 0,-1 0 0 0 0,0 0 0 0 0,0 0 0 0 0,1 0 0 0 0,-1 0 1 0 0,0 0-1 0 0,1 1 0 0 0,-1-1 0 0 0,0 0 0 0 0,1 0 0 0 0,0 0 13 0 0,1 1-112 0 0,1-1 0 0 0,-1 1-1 0 0,0-1 1 0 0,1 1 0 0 0,-1-1-1 0 0,0 0 1 0 0,1 0 0 0 0,-1 0-1 0 0,1 0 1 0 0,-1 0 0 0 0,0 0 0 0 0,1-1-1 0 0,-1 1 1 0 0,0-1 0 0 0,1 0-1 0 0,-1 0 1 0 0,0 0 0 0 0,0 0-1 0 0,0 0 1 0 0,1 0 0 0 0,-1 0 0 0 0,-1-1-1 0 0,4-2 1 0 0,5-4-1095 0 0,-1 0 0 0 0,-1 0 0 0 0,15-18-1 0 0,6-11-1043 0 0,-2 3-7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51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1 13328 0 0,'0'0'1209'0'0,"2"0"-994"0"0,-2 0-125 0 0,1 0 1 0 0,0 0-1 0 0,-1 0 1 0 0,1 0 0 0 0,-1 0-1 0 0,1 0 1 0 0,0 0-1 0 0,-1 0 1 0 0,1 1 0 0 0,0-1-1 0 0,-1 0 1 0 0,1 0-1 0 0,-1 1 1 0 0,1-1 0 0 0,-1 0-1 0 0,1 1 1 0 0,-1-1 0 0 0,1 0-1 0 0,-1 1 1 0 0,1-1-1 0 0,-1 1 1 0 0,1-1 0 0 0,-1 1-1 0 0,0-1 1 0 0,1 1-1 0 0,-1-1 1 0 0,0 1 0 0 0,0-1-1 0 0,1 1 1 0 0,-1 0-1 0 0,0-1 1 0 0,0 1 0 0 0,0-1-1 0 0,1 1 1 0 0,-1 0-1 0 0,0-1 1 0 0,0 1 0 0 0,0 0-1 0 0,0-1 1 0 0,0 1 0 0 0,0-1-1 0 0,-1 2 1 0 0,1 0 278 0 0,1 10 537 0 0,-2-1 1 0 0,1 0 0 0 0,-2 1-1 0 0,-4 20 1 0 0,3-17-322 0 0,-5 14-95 0 0,-1 0-1 0 0,-1-1 0 0 0,-2 0 1 0 0,-21 38-1 0 0,2-4-117 0 0,-113 276-1623 0 0,135-319-1307 0 0,1-6-5923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0:39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27 1840 0 0,'-1'1'-12'0'0,"0"0"0"0"0,0 0 0 0 0,-1 0 0 0 0,1-1 0 0 0,0 1 0 0 0,-1 0 0 0 0,1-1-1 0 0,0 1 1 0 0,-4 0 0 0 0,-25 3 4239 0 0,3-1 115 0 0,20-2-3000 0 0,-5 0 4441 0 0,12 3-3657 0 0,8 3-2027 0 0,-2-4 159 0 0,0 0 1 0 0,0 0-1 0 0,0 0 1 0 0,1-1-1 0 0,-1 0 0 0 0,1 0 1 0 0,-1-1-1 0 0,1 0 1 0 0,8 1-1 0 0,3-1 126 0 0,0-1 1 0 0,25-2-1 0 0,132-21 879 0 0,-77 9-815 0 0,131-3 1 0 0,87 32 231 0 0,-172-9-180 0 0,-74-5-133 0 0,70-3 543 0 0,-39-1-291 0 0,331 3 1844 0 0,-417-1-2307 0 0,0 0 0 0 0,-1-2 0 0 0,27-7 0 0 0,3 0-92 0 0,-43 10-71 0 0,0 0 0 0 0,0 0 0 0 0,1 0 0 0 0,-1 0 0 0 0,0-1 0 0 0,0 1 1 0 0,0 0-1 0 0,0-1 0 0 0,1 1 0 0 0,-1-1 0 0 0,0 1 0 0 0,0-1 0 0 0,0 1 0 0 0,0-1 1 0 0,0 0-1 0 0,0 1 0 0 0,1-3 0 0 0,5-2-1389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52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16 17935 0 0,'-2'1'113'0'0,"1"0"-1"0"0,-1 0 1 0 0,1-1-1 0 0,-1 1 1 0 0,0 0-1 0 0,0 0 1 0 0,1-1-1 0 0,-1 1 1 0 0,0-1-1 0 0,0 1 1 0 0,0-1-1 0 0,0 0 1 0 0,1 0-1 0 0,-1 0 1 0 0,0 0-1 0 0,0 0 1 0 0,0 0-1 0 0,0-1 1 0 0,0 1-1 0 0,1 0 1 0 0,-3-2-1 0 0,0 2 60 0 0,0-1 0 0 0,0 1 0 0 0,0 0-1 0 0,0 0 1 0 0,1 0 0 0 0,-1 1 0 0 0,0-1 0 0 0,0 1 0 0 0,0 0-1 0 0,1 0 1 0 0,-1 0 0 0 0,0 1 0 0 0,1-1 0 0 0,-1 1 0 0 0,1 0-1 0 0,-6 4 1 0 0,4-3-129 0 0,1 1 1 0 0,0-1-1 0 0,0 1 0 0 0,0 0 0 0 0,1 0 1 0 0,-1 1-1 0 0,1-1 0 0 0,0 0 0 0 0,0 1 0 0 0,0 0 1 0 0,-2 6-1 0 0,0 4 225 0 0,0 0-1 0 0,-6 31 1 0 0,10-39-119 0 0,0 0 1 0 0,1 1-1 0 0,0-1 1 0 0,0 0-1 0 0,0 0 1 0 0,1 1-1 0 0,0-1 0 0 0,4 13 1 0 0,-4-18-69 0 0,-1 0 1 0 0,1 0-1 0 0,0 0 1 0 0,0 0-1 0 0,0 0 0 0 0,0-1 1 0 0,0 1-1 0 0,0 0 1 0 0,0-1-1 0 0,1 1 0 0 0,-1-1 1 0 0,0 1-1 0 0,1-1 1 0 0,0 0-1 0 0,-1 1 0 0 0,1-1 1 0 0,0 0-1 0 0,-1 0 1 0 0,1 0-1 0 0,0-1 1 0 0,0 1-1 0 0,0 0 0 0 0,0-1 1 0 0,0 1-1 0 0,0-1 1 0 0,0 1-1 0 0,3-1 0 0 0,-1 0 42 0 0,0 0 0 0 0,1-1 0 0 0,-1 1-1 0 0,1-1 1 0 0,-1 0 0 0 0,0-1-1 0 0,0 1 1 0 0,0-1 0 0 0,0 1-1 0 0,0-1 1 0 0,6-4 0 0 0,0-1-48 0 0,-1 0 1 0 0,0 0 0 0 0,0-1 0 0 0,-1 0-1 0 0,0 0 1 0 0,0-1 0 0 0,-1 0-1 0 0,0-1 1 0 0,-1 1 0 0 0,7-13-1 0 0,-10 15-130 0 0,0 1 0 0 0,0-1 0 0 0,0 0-1 0 0,-1-1 1 0 0,0 1 0 0 0,0 0 0 0 0,-1 0-1 0 0,0-1 1 0 0,0 1 0 0 0,-1-1 0 0 0,0 1-1 0 0,0-1 1 0 0,-1 1 0 0 0,0-1 0 0 0,0 1-1 0 0,-4-13 1 0 0,4 19-73 0 0,1-1-1 0 0,-1 0 0 0 0,0 1 1 0 0,0-1-1 0 0,0 1 1 0 0,0-1-1 0 0,0 1 1 0 0,0-1-1 0 0,0 1 1 0 0,-1 0-1 0 0,-1-2 0 0 0,-8-3-1884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51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1 6912 0 0,'-2'1'528'0'0,"-20"5"-259"0"0,-5 2 3353 0 0,24-7-2300 0 0,0 0 0 0 0,0 1 0 0 0,0-1-1 0 0,0 1 1 0 0,-4 2 0 0 0,-1 5 5032 0 0,24-12-4806 0 0,-16 3-1593 0 0,18-6 448 0 0,60-14 773 0 0,-68 18-975 0 0,1 0 0 0 0,0 1 0 0 0,0 0 0 0 0,-1 1-1 0 0,15 1 1 0 0,-22-1-171 0 0,-1 0-1 0 0,0 1 1 0 0,1-1 0 0 0,-1 1-1 0 0,1 0 1 0 0,-1-1-1 0 0,0 1 1 0 0,1 0 0 0 0,-1 1-1 0 0,0-1 1 0 0,0 0-1 0 0,0 1 1 0 0,0-1 0 0 0,0 1-1 0 0,0-1 1 0 0,0 1-1 0 0,2 3 1 0 0,-2-3-25 0 0,-1 1 0 0 0,0-1 0 0 0,0 1 0 0 0,0-1 0 0 0,0 1 0 0 0,0-1 0 0 0,-1 1 0 0 0,1 0-1 0 0,-1 0 1 0 0,0-1 0 0 0,1 1 0 0 0,-1 0 0 0 0,0-1 0 0 0,-1 1 0 0 0,0 5 0 0 0,-4 15 36 0 0,-2-1 1 0 0,0 1-1 0 0,-2-1 0 0 0,-11 23 0 0 0,-3 7 5 0 0,21-48-46 0 0,0 1 0 0 0,0-1 0 0 0,1 1 0 0 0,0 0 0 0 0,0 0 0 0 0,0 0 0 0 0,1 5 0 0 0,-1-9 0 0 0,1 0 0 0 0,1 0 0 0 0,-1 0 0 0 0,0 0 0 0 0,0 0 0 0 0,0 0 0 0 0,0 0 0 0 0,1 0 0 0 0,-1 0 0 0 0,0 0 0 0 0,1 0 0 0 0,-1 0 0 0 0,1 0 0 0 0,-1 0 0 0 0,1-1 0 0 0,0 1 0 0 0,-1 0 0 0 0,1 0 0 0 0,0 0 0 0 0,-1-1 0 0 0,1 1 0 0 0,0-1 0 0 0,0 1 0 0 0,0 0 0 0 0,-1-1 0 0 0,1 1 0 0 0,0-1 0 0 0,0 0 0 0 0,0 1 0 0 0,0-1 0 0 0,0 0 0 0 0,0 1 0 0 0,0-1 0 0 0,0 0 0 0 0,0 0 0 0 0,0 0 0 0 0,0 0 0 0 0,2 0 0 0 0,4 0-234 0 0,-1-1 0 0 0,1 0 0 0 0,0 0 1 0 0,-1-1-1 0 0,1 1 0 0 0,11-6 0 0 0,37-20-4454 0 0,-33 15 1837 0 0,8-4-6436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6:53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333 169 11976 0 0,'-9'-11'1047'0'0,"1"0"0"0"0,0-1 0 0 0,1 0 1 0 0,1 0-1 0 0,0-1 0 0 0,-7-19 0 0 0,3 7 1122 0 0,9 23-2024 0 0,0-1 0 0 0,0 1 0 0 0,0 0 0 0 0,0 0 0 0 0,-1-1-1 0 0,1 1 1 0 0,-1 0 0 0 0,1 0 0 0 0,-1 0 0 0 0,0 0 0 0 0,0 1 0 0 0,0-1-1 0 0,0 0 1 0 0,0 1 0 0 0,0 0 0 0 0,0-1 0 0 0,0 1 0 0 0,-1 0 0 0 0,1 0-1 0 0,0 0 1 0 0,-1 0 0 0 0,1 0 0 0 0,-1 1 0 0 0,1-1 0 0 0,-1 1 0 0 0,1 0-1 0 0,-1 0 1 0 0,-4 0 0 0 0,1 1-18 0 0,1 0 0 0 0,-1 0 0 0 0,1 1 0 0 0,0-1 0 0 0,-1 1 0 0 0,1 1-1 0 0,0-1 1 0 0,0 1 0 0 0,1 0 0 0 0,-1 0 0 0 0,1 0 0 0 0,-7 6 0 0 0,11-9-124 0 0,-23 20 203 0 0,1 2 0 0 0,-20 23 0 0 0,37-38-164 0 0,0-1 1 0 0,1 1-1 0 0,-1-1 1 0 0,1 1 0 0 0,1 0-1 0 0,-1 1 1 0 0,1-1-1 0 0,0 1 1 0 0,1-1 0 0 0,0 1-1 0 0,0 0 1 0 0,1 0 0 0 0,-1 10-1 0 0,2-17-28 0 0,0 1-1 0 0,0 0 0 0 0,0 0 1 0 0,1 0-1 0 0,-1 0 1 0 0,0 0-1 0 0,1 0 1 0 0,-1 0-1 0 0,1-1 1 0 0,0 1-1 0 0,0 0 0 0 0,0 0 1 0 0,0-1-1 0 0,0 1 1 0 0,0 0-1 0 0,0-1 1 0 0,0 0-1 0 0,0 1 0 0 0,1-1 1 0 0,-1 1-1 0 0,1-1 1 0 0,-1 0-1 0 0,1 0 1 0 0,0 0-1 0 0,-1 0 1 0 0,1 0-1 0 0,3 1 0 0 0,-3-1 4 0 0,1-1-1 0 0,0 1 1 0 0,0-1-1 0 0,0 1 1 0 0,0-1-1 0 0,0 0 0 0 0,0 0 1 0 0,1 0-1 0 0,-1 0 1 0 0,0-1-1 0 0,-1 0 1 0 0,1 1-1 0 0,0-1 0 0 0,0 0 1 0 0,0 0-1 0 0,0 0 1 0 0,4-4-1 0 0,42-26 369 0 0,71-62-1 0 0,-109 84-306 0 0,-2 1 52 0 0,0 0 0 0 0,1 1 0 0 0,17-10-1 0 0,-25 16-85 0 0,0-1-1 0 0,0 1 1 0 0,1 0-1 0 0,-1 0 0 0 0,0 1 1 0 0,1-1-1 0 0,-1 0 1 0 0,1 1-1 0 0,-1 0 0 0 0,1-1 1 0 0,-1 1-1 0 0,1 0 1 0 0,-1 0-1 0 0,0 1 0 0 0,1-1 1 0 0,-1 0-1 0 0,1 1 1 0 0,-1 0-1 0 0,1-1 0 0 0,-1 1 1 0 0,0 0-1 0 0,1 0 1 0 0,2 2-1 0 0,-3-1-36 0 0,0 0 0 0 0,0 0 0 0 0,1 0 0 0 0,-1 1 0 0 0,-1-1 0 0 0,1 0 0 0 0,0 1 0 0 0,-1 0 0 0 0,1-1 0 0 0,-1 1 0 0 0,0 0 0 0 0,1 0 0 0 0,-2 0 0 0 0,1 0 0 0 0,0 0 0 0 0,0 0 0 0 0,-1 0 0 0 0,0 0 0 0 0,0 6 0 0 0,0 6 63 0 0,-1 0 0 0 0,-4 26 0 0 0,2-26 21 0 0,-8 42 180 0 0,-22 65-1 0 0,16-65-553 0 0,-12 70 0 0 0,28-121 19 0 0,1 1 1 0 0,-1-1-1 0 0,1 1 0 0 0,0 0 1 0 0,0-1-1 0 0,1 1 0 0 0,0 0 0 0 0,3 11 1 0 0,4-4-900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01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9672 0 0,'13'-25'424'0'0,"-2"15"96"0"0,4 3-416 0 0,7-1-104 0 0,7 3 0 0 0,4 0 0 0 0,4 3 304 0 0,5 2 40 0 0,3 0 8 0 0,-2 0 0 0 0,2 0-352 0 0,3-2-112 0 0,39-3 0 0 0,-23-3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01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1 7456 0 0,'-22'0'674'0'0,"21"0"-658"0"0,0 0 0 0 0,0 1-1 0 0,1-1 1 0 0,-1 0 0 0 0,0 1-1 0 0,0-1 1 0 0,0 1-1 0 0,0-1 1 0 0,1 1 0 0 0,-1-1-1 0 0,0 1 1 0 0,0-1-1 0 0,1 1 1 0 0,-1 0 0 0 0,0-1-1 0 0,1 1 1 0 0,-1 0 0 0 0,1 0-1 0 0,-1-1 1 0 0,1 1-1 0 0,-1 0 1 0 0,1 0 0 0 0,0 0-1 0 0,-1 0 1 0 0,1 0 0 0 0,0-1-1 0 0,0 1 1 0 0,0 2-1 0 0,-4 25 834 0 0,5 86-686 0 0,-6 235-14 0 0,-3-264 10 0 0,-25 111 1 0 0,-3 16 138 0 0,30-163 70 0 0,2 1-1 0 0,4 68 1 0 0,2-101-203 0 0,0 1 0 0 0,1-1 0 0 0,1 0 0 0 0,7 19 0 0 0,-7-25-67 0 0,1-1-1 0 0,0 1 1 0 0,0-2-1 0 0,1 1 0 0 0,0 0 1 0 0,1-1-1 0 0,11 12 1 0 0,-7-10 60 0 0,1-1-1 0 0,1 0 1 0 0,0 0-1 0 0,0-1 1 0 0,0-1-1 0 0,1-1 1 0 0,1 0-1 0 0,15 6 1 0 0,3-2 237 0 0,0-1 1 0 0,56 9-1 0 0,106 2 453 0 0,-96-12-606 0 0,-47-4-179 0 0,8 1 8 0 0,67 14-1 0 0,-99-14-426 0 0,-1 2 0 0 0,1 0-1 0 0,-2 2 1 0 0,1 1 0 0 0,-1 1-1 0 0,45 29 1 0 0,-16-2-1707 0 0,-16-5-2651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03.5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1 398 3224 0 0,'12'-15'4509'0'0,"-9"12"-4146"0"0,0 1-1 0 0,0 0 1 0 0,0-1-1 0 0,1 1 1 0 0,4-2-1 0 0,9-6 396 0 0,-3 1-322 0 0,0 1 1 0 0,1 0-1 0 0,0 1 0 0 0,26-9 0 0 0,68-14 937 0 0,-63 18-865 0 0,240-44 1495 0 0,4 21-1372 0 0,-187 23-567 0 0,10 0 123 0 0,133-18 183 0 0,-226 28-394 0 0,-14 2-8 0 0,-1-1-1 0 0,1 0 0 0 0,-1 0 0 0 0,1 0 1 0 0,-1-1-1 0 0,7-2 0 0 0,-11 3 213 0 0,-32-4-96 0 0,11 1-76 0 0,-105-17 71 0 0,-138-41-1 0 0,246 55-61 0 0,14 5-11 0 0,-1 1 0 0 0,1 0 0 0 0,0-1 0 0 0,0 1 0 0 0,-1 1 0 0 0,1-1 0 0 0,0 0 0 0 0,-1 1 0 0 0,-5-1-1 0 0,42 13 55 0 0,119-10 335 0 0,-79-3-238 0 0,-25 1-63 0 0,129-6 220 0 0,-169 5-277 0 0,-1 0-1 0 0,0 1 0 0 0,0-1 1 0 0,0 2-1 0 0,0-1 1 0 0,0 1-1 0 0,1 0 0 0 0,-1 0 1 0 0,0 1-1 0 0,11 3 0 0 0,-17-4-36 0 0,-1-1 0 0 0,1 1 0 0 0,0-1 0 0 0,-1 1 0 0 0,1-1 0 0 0,0 1 0 0 0,-1-1 0 0 0,1 1 0 0 0,-1 0 0 0 0,1-1 0 0 0,-1 1 0 0 0,1 0 0 0 0,-1-1 0 0 0,1 1 0 0 0,-1 0 0 0 0,0 0 0 0 0,0-1 0 0 0,1 1 0 0 0,-1 0 0 0 0,0 0 0 0 0,0 0 0 0 0,0 0 0 0 0,0-1 0 0 0,0 1 0 0 0,0 0 0 0 0,0 0 0 0 0,0 0 0 0 0,0 0 0 0 0,0-1 0 0 0,0 1 0 0 0,0 0 0 0 0,-1 0 0 0 0,1 0 0 0 0,0-1 0 0 0,-1 1 0 0 0,1 0 0 0 0,0 0 0 0 0,-1-1 0 0 0,1 1 0 0 0,-2 1 0 0 0,-2 4 1 0 0,0 0 1 0 0,0 0-1 0 0,-10 8 1 0 0,10-10 3 0 0,-29 29 76 0 0,21-22-56 0 0,1 1 0 0 0,0 0 0 0 0,-18 26 0 0 0,19-22 104 0 0,1 0-1 0 0,1 1 1 0 0,-12 30-1 0 0,18-39-327 0 0,0-1-1 0 0,0 1 1 0 0,1-1-1 0 0,0 1 1 0 0,1-1 0 0 0,0 1-1 0 0,0 0 1 0 0,0-1-1 0 0,1 1 1 0 0,0-1 0 0 0,0 1-1 0 0,3 8 1 0 0,2 1-995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2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55 363 5064 0 0,'-11'5'496'0'0,"-1"-1"-1115"0"0,-17-5 21429 0 0,29 0-20327 0 0,-2-6 1753 0 0,3-3-3437 0 0,57-261 3715 0 0,-57 266-2492 0 0,3-11 47 0 0,0-1 0 0 0,12-27 0 0 0,-16 44-68 0 0,0 1-1 0 0,0-1 0 0 0,0 0 0 0 0,0 0 0 0 0,0 0 0 0 0,0 0 1 0 0,0 1-1 0 0,1-1 0 0 0,-1 0 0 0 0,0 0 0 0 0,0 0 1 0 0,0 0-1 0 0,0 1 0 0 0,0-1 0 0 0,0 0 0 0 0,1 0 0 0 0,-1 0 1 0 0,0 0-1 0 0,0 0 0 0 0,0 0 0 0 0,0 0 0 0 0,1 1 0 0 0,-1-1 1 0 0,0 0-1 0 0,0 0 0 0 0,0 0 0 0 0,0 0 0 0 0,1 0 0 0 0,-1 0 1 0 0,0 0-1 0 0,0 0 0 0 0,0 0 0 0 0,1 0 0 0 0,-1 0 1 0 0,0 0-1 0 0,0 0 0 0 0,0 0 0 0 0,1 0 0 0 0,-1 0 0 0 0,0 0 1 0 0,0 0-1 0 0,0-1 0 0 0,0 1 0 0 0,1 0 0 0 0,-1 0 0 0 0,0 0 1 0 0,0 0-1 0 0,0 0 0 0 0,0 0 0 0 0,0 0 0 0 0,1-1 0 0 0,-1 1 1 0 0,0 0-1 0 0,0 0 0 0 0,0 0 0 0 0,0 0 0 0 0,0-1 1 0 0,0 1-1 0 0,0 0 0 0 0,0 0 0 0 0,0 0 0 0 0,1-1 0 0 0,-1 2 0 0 0,9 19-23 0 0,-1 0 0 0 0,-1 0 0 0 0,4 22 0 0 0,8 22-21 0 0,-6-26 44 0 0,2 0 0 0 0,2-2 0 0 0,28 47 0 0 0,-42-78-1 0 0,1 0 1 0 0,-1-1-1 0 0,1 1 0 0 0,0-1 1 0 0,0 0-1 0 0,1 0 0 0 0,6 4 1 0 0,-10-7 2 0 0,1 0 0 0 0,-1 0 1 0 0,1 0-1 0 0,-1 0 0 0 0,1 0 0 0 0,0-1 1 0 0,-1 1-1 0 0,1-1 0 0 0,0 1 0 0 0,-1-1 1 0 0,1 0-1 0 0,0 1 0 0 0,0-1 0 0 0,0 0 1 0 0,-1 0-1 0 0,1 0 0 0 0,0 0 0 0 0,0-1 1 0 0,-1 1-1 0 0,1 0 0 0 0,0-1 0 0 0,-1 1 1 0 0,1-1-1 0 0,0 0 0 0 0,-1 0 0 0 0,1 1 1 0 0,-1-1-1 0 0,2-1 0 0 0,1-2 13 0 0,0 0 0 0 0,0 0 0 0 0,-1-1 0 0 0,1 1 0 0 0,-1-1 0 0 0,0 1 0 0 0,-1-1 0 0 0,1 0 0 0 0,-1 0 0 0 0,3-11 0 0 0,1-4 4 0 0,5-31 1 0 0,-1-36-1351 0 0,-7 29-6870 0 0,-3 20-674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26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6 211 3680 0 0,'0'0'167'0'0,"-6"-11"26"0"0,9-6 2206 0 0,6-9 6792 0 0,5 1 170 0 0,-4 11-6657 0 0,-1 1-2439 0 0,0 1 0 0 0,0 0 0 0 0,1 1 0 0 0,0 0 0 0 0,1 0-1 0 0,1 1 1 0 0,-1 1 0 0 0,26-16 0 0 0,-35 24-265 0 0,-1 1 0 0 0,0-1 0 0 0,1 1-1 0 0,-1-1 1 0 0,1 1 0 0 0,-1 0 0 0 0,0-1 0 0 0,1 1 0 0 0,-1 0-1 0 0,1 0 1 0 0,-1 0 0 0 0,1 0 0 0 0,-1 0 0 0 0,1 1 0 0 0,-1-1-1 0 0,1 0 1 0 0,-1 1 0 0 0,0-1 0 0 0,1 1 0 0 0,-1-1 0 0 0,0 1 0 0 0,1 0-1 0 0,-1-1 1 0 0,0 1 0 0 0,0 0 0 0 0,1 0 0 0 0,0 1 0 0 0,0 0 3 0 0,0 0 1 0 0,-1 0 0 0 0,1 0 0 0 0,0 0 0 0 0,-1 0 0 0 0,1 0 0 0 0,-1 1-1 0 0,0-1 1 0 0,0 0 0 0 0,0 1 0 0 0,0-1 0 0 0,0 1 0 0 0,-1-1 0 0 0,1 5-1 0 0,0 83 10 0 0,-2-63-13 0 0,1 1-1 0 0,7 47 0 0 0,-7-73 2 0 0,1 1 0 0 0,-1-1 1 0 0,1 0-1 0 0,0 0 0 0 0,0 0 0 0 0,0 0 0 0 0,0 0 1 0 0,0 0-1 0 0,0 0 0 0 0,0 0 0 0 0,1 0 0 0 0,-1 0 0 0 0,1 0 1 0 0,-1-1-1 0 0,1 1 0 0 0,0-1 0 0 0,0 1 0 0 0,0-1 1 0 0,0 0-1 0 0,0 1 0 0 0,0-1 0 0 0,0 0 0 0 0,4 1 0 0 0,-3-1 3 0 0,0-1 0 0 0,1 1 0 0 0,-1-1 0 0 0,0 1 0 0 0,1-1 0 0 0,-1 0 0 0 0,0 0 0 0 0,1-1 0 0 0,-1 1-1 0 0,0-1 1 0 0,0 0 0 0 0,1 1 0 0 0,-1-1 0 0 0,0-1 0 0 0,0 1 0 0 0,4-2 0 0 0,8-6-6 0 0,57-33-294 0 0,-63 35-198 0 0,1 1 0 0 0,-2-2 0 0 0,1 1 0 0 0,-1-1 0 0 0,9-10 1 0 0,-8 4-1333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1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44 155 10136 0 0,'-5'-6'501'0'0,"0"0"0"0"0,0 0 0 0 0,1-1 0 0 0,-7-12 0 0 0,8 14 149 0 0,1 0 0 0 0,0 0 0 0 0,1-1 0 0 0,-1 1 0 0 0,1 0 1 0 0,0-1-1 0 0,1 1 0 0 0,-1-1 0 0 0,1 1 0 0 0,0-1 0 0 0,0 1 1 0 0,2-7-1 0 0,-2 11-576 0 0,0 0 0 0 0,1 0 0 0 0,-1 0 0 0 0,0 0 1 0 0,1 0-1 0 0,0 0 0 0 0,-1 0 0 0 0,1 0 0 0 0,-1 0 1 0 0,1 1-1 0 0,0-1 0 0 0,0 0 0 0 0,-1 0 0 0 0,1 1 1 0 0,0-1-1 0 0,0 1 0 0 0,0-1 0 0 0,0 0 0 0 0,0 1 0 0 0,0 0 1 0 0,0-1-1 0 0,1 1 0 0 0,27-7 457 0 0,-14 3-375 0 0,-5 2-93 0 0,-1 1 1 0 0,1-1-1 0 0,0 1 1 0 0,0 1-1 0 0,15 1 1 0 0,22-2 951 0 0,-33 0-944 0 0,1 1 0 0 0,24 2 0 0 0,-35-1-328 0 0,0 0-1 0 0,0 0 0 0 0,0 0 1 0 0,0 1-1 0 0,-1-1 0 0 0,1 1 1 0 0,5 3-1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2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33 14744 0 0,'0'0'1136'0'0,"0"0"-747"0"0,-3-2-205 0 0,3 1-50 0 0,0 1 0 0 0,-1 0 0 0 0,1-1 0 0 0,0 1 0 0 0,-1-1-1 0 0,1 1 1 0 0,0-1 0 0 0,-1 1 0 0 0,1-1 0 0 0,0 1 0 0 0,0-1 0 0 0,0 1 0 0 0,0-1 0 0 0,-1 0 0 0 0,1 1 0 0 0,0-1 0 0 0,0 1 0 0 0,0-1 0 0 0,0 1 0 0 0,0-1 0 0 0,0 1-1 0 0,1-1 1 0 0,-1 0 0 0 0,0 1 0 0 0,0-1 0 0 0,0 1 0 0 0,0-1 0 0 0,1 1 0 0 0,-1-1 0 0 0,0 1 0 0 0,1-1 0 0 0,0-1 89 0 0,0 1 0 0 0,0-1 0 0 0,0 1 0 0 0,1 0 0 0 0,-1-1 0 0 0,0 1 0 0 0,1 0 0 0 0,2-1 0 0 0,-3 2-146 0 0,1 0 1 0 0,-1 0-1 0 0,0 1 0 0 0,1-1 1 0 0,-1 1-1 0 0,1-1 0 0 0,-1 1 1 0 0,0 0-1 0 0,2 0 0 0 0,-1 1-61 0 0,1 0-1 0 0,-1 0 1 0 0,0 0 0 0 0,0 0-1 0 0,0 0 1 0 0,-1 1-1 0 0,1-1 1 0 0,0 1 0 0 0,-1-1-1 0 0,0 1 1 0 0,0-1-1 0 0,1 1 1 0 0,0 5-1 0 0,1 5-16 0 0,4 23 0 0 0,-6-27 39 0 0,2 28 20 0 0,-1 1-1 0 0,-2 0 1 0 0,-9 67 0 0 0,5-71-44 0 0,-11 87 292 0 0,-4 0-1 0 0,-68 219 1 0 0,82-324-170 0 0,-10 34 351 0 0,14-45-388 0 0,0 1 0 0 0,0-1 0 0 0,1 0 0 0 0,0 1 1 0 0,0-1-1 0 0,0 0 0 0 0,1 8 0 0 0,0-11-67 0 0,-1 0 0 0 0,1 0 0 0 0,0-1 0 0 0,0 1 0 0 0,0 0 0 0 0,0-1 0 0 0,0 1 0 0 0,0-1 0 0 0,0 1 0 0 0,0-1 0 0 0,0 1 0 0 0,1-1 0 0 0,-1 0 0 0 0,1 0-1 0 0,-1 1 1 0 0,1-1 0 0 0,-1 0 0 0 0,1 0 0 0 0,0-1 0 0 0,-1 1 0 0 0,1 0 0 0 0,0-1 0 0 0,0 1 0 0 0,-1-1 0 0 0,1 1 0 0 0,0-1 0 0 0,0 0 0 0 0,2 1 0 0 0,5-1 70 0 0,1 1 1 0 0,-1-2 0 0 0,1 1-1 0 0,11-3 1 0 0,-8 0 28 0 0,0 0 0 0 0,19-8-1 0 0,0 1 43 0 0,9-3-419 0 0,105-26 1408 0 0,-71 28-2386 0 0,-53 9-1117 0 0,32 2 0 0 0,-37 2-6273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4:02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11 474 13680 0 0,'0'0'628'0'0,"-3"-2"200"0"0,2 1-570 0 0,1 0 1 0 0,-1 0 0 0 0,0 0 0 0 0,0 0 0 0 0,1 0 0 0 0,-1 0-1 0 0,1 0 1 0 0,-1-1 0 0 0,1 1 0 0 0,-1 0 0 0 0,1 0 0 0 0,0 0 0 0 0,0 0-1 0 0,0-1 1 0 0,-1 1 0 0 0,1 0 0 0 0,0 0 0 0 0,0 0 0 0 0,0-1-1 0 0,1 1 1 0 0,-1 0 0 0 0,0 0 0 0 0,0 0 0 0 0,1-1 0 0 0,-1 1-1 0 0,1 0 1 0 0,0-2 0 0 0,3-9 341 0 0,8-14 1110 0 0,-10 22-1565 0 0,0 0 0 0 0,-1 1 0 0 0,1-1 0 0 0,-1 0 0 0 0,1 0 0 0 0,-1 0 0 0 0,-1 0 0 0 0,2-6 0 0 0,-2 9-118 0 0,0-12 209 0 0,0 1 1 0 0,1 0-1 0 0,0-1 1 0 0,4-12-1 0 0,7-33 442 0 0,-7 29-247 0 0,14-40 0 0 0,-19 69-428 0 0,0 0-1 0 0,0 0 1 0 0,0 0 0 0 0,0-1-1 0 0,0 1 1 0 0,0 0 0 0 0,0 0-1 0 0,0 0 1 0 0,0-1 0 0 0,0 1-1 0 0,0 0 1 0 0,0 0 0 0 0,0 0-1 0 0,0 0 1 0 0,1-1 0 0 0,-1 1-1 0 0,0 0 1 0 0,0 0 0 0 0,0 0-1 0 0,0 0 1 0 0,0 0 0 0 0,0 0-1 0 0,1-1 1 0 0,-1 1 0 0 0,0 0-1 0 0,0 0 1 0 0,0 0 0 0 0,0 0-1 0 0,1 0 1 0 0,-1 0 0 0 0,0 0-1 0 0,0 0 1 0 0,0 0 0 0 0,0 0-1 0 0,1 0 1 0 0,-1 0 0 0 0,0 0-1 0 0,0 0 1 0 0,5 7 28 0 0,3 21-52 0 0,-5-20 31 0 0,15 71-10 0 0,1 1 0 0 0,-15-68 0 0 0,0-1 0 0 0,1 1 0 0 0,0-1 0 0 0,10 16 0 0 0,-15-27 1 0 0,0 1 1 0 0,1 0-1 0 0,-1-1 1 0 0,1 1-1 0 0,-1-1 0 0 0,1 1 1 0 0,-1 0-1 0 0,1-1 0 0 0,-1 1 1 0 0,1-1-1 0 0,0 1 1 0 0,-1-1-1 0 0,1 0 0 0 0,0 1 1 0 0,-1-1-1 0 0,1 0 0 0 0,0 1 1 0 0,-1-1-1 0 0,1 0 0 0 0,0 0 1 0 0,0 0-1 0 0,-1 1 1 0 0,1-1-1 0 0,0 0 0 0 0,0 0 1 0 0,1 0-1 0 0,-1-1 9 0 0,1 1 0 0 0,-1-1 0 0 0,1 0 1 0 0,-1 1-1 0 0,1-1 0 0 0,-1 0 0 0 0,0 0 0 0 0,1 0 0 0 0,-1 0 0 0 0,0 0 1 0 0,0 0-1 0 0,1-1 0 0 0,3-3 46 0 0,-1 0 0 0 0,0-1-1 0 0,-1 1 1 0 0,6-12 0 0 0,6-18-72 0 0,-2-1 0 0 0,-1-1 0 0 0,-2-1 0 0 0,-1 1 0 0 0,6-77 0 0 0,-15 72-2926 0 0,-3 24-6564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05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0 2760 0 0,'-40'4'2785'0'0,"20"-1"3176"0"0,-1-2 4442 0 0,38 4-8890 0 0,-5 0-936 0 0,31 7 952 0 0,7 1-115 0 0,77 12 0 0 0,-93-21-1346 0 0,209 17 918 0 0,124-8 284 0 0,-139 0-750 0 0,-22 0 524 0 0,-177-12-1008 0 0,9 0-32 0 0,40 6-1 0 0,-63-5-42 0 0,5 2 88 0 0,41 1 1 0 0,-59-5-36 0 0,1 0-1 0 0,0 0 1 0 0,0-1 0 0 0,0 0-1 0 0,0 0 1 0 0,0 1-1 0 0,-1-1 1 0 0,4-2 0 0 0,14-5 51 0 0,-16 7-65 0 0,14-4-152 0 0,-17 5 72 0 0,13-3-8404 0 0,-8 5 5722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9:29:2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17 121 12224,'-2'0'573,"1"0"-344,0 0 0,1 0-1,-1 0 1,1 0-1,-1 0 1,1 0-1,-1 0 1,1 0 0,-1 0-1,0 0 1,1 0-1,-1 0 1,1 0 0,-1 0-1,1 1 1,-1-1-1,1 0 1,-1 0 0,1 1-1,-1-1 1,1 0-1,0 1 1,-1-1 0,1 1-1,-1-1 1,7 3 2965,6-2-2530,-1-1 0,1 0 0,-1-1-1,1 0 1,-1-1 0,16-4-1,68-27 116,-52 17-465,96-29-594,-44 24-5035,-66 17 2819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9:29:2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11040,'0'11'5975,"8"43"-4175,1-9-1404,7 91-1,-13-95 84,4 78 985,-16 233 1,-52 112 187,4-162-443,-19 129 584,75-418-1710,-2 4-46,1 1 0,1 0 0,1 22 1,1-36-24,-1-1 1,0 1 0,1 0-1,0-1 1,-1 1 0,1-1 0,1 1-1,-1-1 1,0 0 0,1 1-1,0-1 1,0 0 0,0 0 0,0 0-1,0 0 1,1 0 0,-1-1-1,1 1 1,0-1 0,0 0-1,5 4 1,-1-3 31,-1 0-1,1-1 0,0 0 1,0-1-1,-1 1 0,1-1 1,10 0-1,54-3 12,-25 0-114,47 2-477,27 1-2924,-41-3-6086,-38 1 4446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19T19:29:22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24 552 9216,'-12'9'2851,"4"-6"-1038,8-3-1754,0 0 0,0 0 0,-1 0 1,1 0-1,0 0 0,0 0 0,0 0 0,0 0 0,-1 0 0,1 0 1,0 0-1,0 0 0,0 0 0,0-1 0,0 1 0,-1 0 0,1 0 0,0 0 1,0 0-1,0 0 0,0 0 0,0-1 0,0 1 0,0 0 0,0 0 0,0 0 1,0 0-1,0-1 0,-1 1 0,1 0 0,0 0 0,0 0 0,0 0 1,0-1-1,0 1 0,0 0 0,0 0 0,1-1 0,5-20 8181,-10-85-4598,3 71-3519,1-1 0,2 1-1,1-1 1,2 1 0,11-40-1,-16 73-123,0 1-1,1 0 1,-1 0-1,0 0 0,1-1 1,-1 1-1,1 0 0,0 0 1,-1 0-1,1 0 0,0 0 1,0 0-1,-1 0 0,1 0 1,0 0-1,0 0 1,2 0-1,-3 1-3,1-1 0,-1 1 0,1 0 1,0 0-1,-1 0 0,1 0 0,-1 0 0,1 0 1,0 0-1,-1 1 0,1-1 0,-1 0 0,1 0 1,0 0-1,-1 1 0,1-1 0,-1 0 0,1 1 1,-1-1-1,1 0 0,-1 1 0,1-1 0,-1 0 1,1 1-1,3 4-13,-1-1 0,0 1 1,0-1-1,0 1 0,4 9 0,14 34 1,24 51-55,-38-87 65,0 0-1,0-1 1,1 0 0,1 0-1,17 17 1,-24-26 13,0 0 0,1 0 0,-1-1 0,1 1 0,0 0 0,0-1 0,-1 0 0,1 1 0,0-1 0,0 0 0,5 1 0,-6-2 2,0 0 0,1 0 0,-1 0 0,0 0 0,0-1 0,1 1 0,-1-1 0,0 1 0,0-1 0,0 0 0,0 1 0,1-1 0,-1 0 0,0-1 0,-1 1 0,1 0 0,0 0 0,2-3 0,4-4 48,-1 0-1,1-1 0,-2 1 1,12-20-1,18-42-16,-35 68-40,19-42-114,18-60 1,-9 3-3422,-23 69-2432,-3 9 1723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9:59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5528 0 0,'3'0'13175'0'0,"6"0"-11219"0"0,7 0-837 0 0,0-2-1 0 0,0 0 0 0 0,23-6 0 0 0,49-18-411 0 0,-33 9 105 0 0,18-9-402 0 0,-10 2-362 0 0,-51 19-232 0 0,4-2-3852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0:0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0 179 18943 0 0,'0'0'1720'0'0,"7"-2"-1384"0"0,43-7 346 0 0,0-3 0 0 0,-1-1-1 0 0,0-3 1 0 0,82-38-1 0 0,15-6-4201 0 0,-112 48-4103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0:05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121 479 4608 0 0,'-11'-2'360'0'0,"-50"-6"-294"0"0,53 8 1246 0 0,0 0-1 0 0,-16 1 1 0 0,15 2 344 0 0,14-2-559 0 0,16 0-50 0 0,47-17 1000 0 0,18 0-466 0 0,92-13 163 0 0,71-16-845 0 0,-162 26-732 0 0,-80 17-175 0 0,136-30 502 0 0,-104 21-333 0 0,60-25 0 0 0,-96 35-148 0 0,-1-1-1 0 0,1 1 0 0 0,-1-1 0 0 0,1 1 0 0 0,-1-1 0 0 0,0 0 0 0 0,1 1 1 0 0,1-3-1 0 0,-4 3-4 0 0,1 1 0 0 0,-1-1 0 0 0,0 0 0 0 0,1 1 0 0 0,-1-1 0 0 0,0 1 0 0 0,1-1 0 0 0,-1 1 0 0 0,0-1 0 0 0,0 0 0 0 0,0 1 1 0 0,1-1-1 0 0,-1 0 0 0 0,0 1 0 0 0,0-1 0 0 0,0 0 0 0 0,0 1 0 0 0,0-1 0 0 0,0 0 0 0 0,0 1 0 0 0,0-1 0 0 0,-1 0 0 0 0,1 1 0 0 0,0-1 0 0 0,0 1 0 0 0,0-1 1 0 0,-1 0-1 0 0,1 1 0 0 0,0-1 0 0 0,-1 1 0 0 0,1-1 0 0 0,0 1 0 0 0,-1-1 0 0 0,1 1 0 0 0,-1-1 0 0 0,1 1 0 0 0,-1-1 0 0 0,1 1 0 0 0,-1-1 0 0 0,-5-3 32 0 0,0 0 0 0 0,-1 0 0 0 0,1 1 0 0 0,0-1 0 0 0,-1 1 0 0 0,0 1 0 0 0,0 0 0 0 0,-9-3 0 0 0,-61-8 33 0 0,66 12-58 0 0,-113-10-15 0 0,44 5 0 0 0,59 3 57 0 0,-26-7-1 0 0,-6-2 311 0 0,53 12-362 0 0,0 0-1 0 0,-1 0 0 0 0,1 0 0 0 0,0 0 1 0 0,0 0-1 0 0,0 0 0 0 0,0 0 0 0 0,0 0 1 0 0,0 0-1 0 0,0 0 0 0 0,0 0 0 0 0,0 0 1 0 0,0 0-1 0 0,-1 0 0 0 0,1 0 0 0 0,0 0 1 0 0,0 0-1 0 0,0 0 0 0 0,0 0 1 0 0,0 0-1 0 0,0 0 0 0 0,0 0 0 0 0,0 0 1 0 0,0 0-1 0 0,0 0 0 0 0,0-1 0 0 0,0 1 1 0 0,0 0-1 0 0,0 0 0 0 0,0 0 0 0 0,0 0 1 0 0,-1 0-1 0 0,1 0 0 0 0,0 0 0 0 0,0 0 1 0 0,0 0-1 0 0,0 0 0 0 0,0-1 0 0 0,0 1 1 0 0,0 0-1 0 0,0 0 0 0 0,0 0 0 0 0,0 0 1 0 0,0 0-1 0 0,0 0 0 0 0,1 0 0 0 0,-1 0 1 0 0,0 0-1 0 0,0 0 0 0 0,0-1 0 0 0,0 1 1 0 0,0 0-1 0 0,0 0 0 0 0,0 0 1 0 0,0 0-1 0 0,0 0 0 0 0,0 0 0 0 0,0 0 1 0 0,0 0-1 0 0,0 0 0 0 0,0 0 0 0 0,0 0 1 0 0,0 0-1 0 0,1 0 0 0 0,-1 0 0 0 0,9-8 70 0 0,14-4-69 0 0,170-41 238 0 0,-37 12-134 0 0,-129 34-40 0 0,54-6 0 0 0,-52 9 36 0 0,-24 4-103 0 0,0-1 0 0 0,0 1 0 0 0,0 0 1 0 0,-1 1-1 0 0,1-1 0 0 0,0 1 0 0 0,0 0 0 0 0,5 1 0 0 0,-9-2 5 0 0,0 1 0 0 0,0-1 0 0 0,0 0-1 0 0,0 1 1 0 0,0-1 0 0 0,0 1 0 0 0,0 0-1 0 0,0-1 1 0 0,0 1 0 0 0,0 0 0 0 0,0-1-1 0 0,0 1 1 0 0,0 0 0 0 0,-1 0 0 0 0,1 0-1 0 0,0 0 1 0 0,-1 0 0 0 0,1 0 0 0 0,0 0-1 0 0,-1 0 1 0 0,1 0 0 0 0,-1 0 0 0 0,1 0-1 0 0,-1 0 1 0 0,0 0 0 0 0,0 0 0 0 0,1 0-1 0 0,-1 1 1 0 0,0-1 0 0 0,0 0 0 0 0,0 0-1 0 0,0 0 1 0 0,0 0 0 0 0,0 1 0 0 0,-1-1-1 0 0,1 0 1 0 0,0 0 0 0 0,-1 2 0 0 0,-7 16 152 0 0,-1 0 0 0 0,-1-1 0 0 0,0 0 0 0 0,-16 21 1 0 0,-10 15 30 0 0,19-25-124 0 0,2 1-1 0 0,-19 46 0 0 0,33-73-100 0 0,1 0 0 0 0,-1-1-1 0 0,0 1 1 0 0,1 0 0 0 0,0 0 0 0 0,0 0-1 0 0,0 0 1 0 0,0 0 0 0 0,0 0-1 0 0,0 0 1 0 0,1 0 0 0 0,0 0 0 0 0,-1 0-1 0 0,1 0 1 0 0,2 4 0 0 0,-2-4-645 0 0,1-1 0 0 0,-1 0 1 0 0,0 1-1 0 0,1-1 0 0 0,0 0 1 0 0,0 0-1 0 0,0 0 0 0 0,0 0 1 0 0,0 0-1 0 0,3 2 0 0 0,9 4-6114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0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4 215 10592 0 0,'-1'-4'377'0'0,"0"-1"0"0"0,0 0 0 0 0,1 1 1 0 0,-1-1-1 0 0,1 0 0 0 0,0 1 0 0 0,1-1 1 0 0,-1 0-1 0 0,1 0 0 0 0,0 1 0 0 0,0-1 0 0 0,0 1 1 0 0,1-1-1 0 0,3-7 0 0 0,2 0 71 0 0,0 0 0 0 0,1 1-1 0 0,0 0 1 0 0,1 1 0 0 0,1-1 0 0 0,-1 1 0 0 0,1 1-1 0 0,1 0 1 0 0,0 1 0 0 0,0 0 0 0 0,15-8-1 0 0,-23 14-359 0 0,0 1 0 0 0,0 0 0 0 0,0-1-1 0 0,0 1 1 0 0,0 1 0 0 0,0-1 0 0 0,1 0 0 0 0,-1 1-1 0 0,4-1 1 0 0,-6 1-68 0 0,0 0 1 0 0,0 0-1 0 0,0 0 0 0 0,0 0 0 0 0,0 0 0 0 0,0 1 0 0 0,0-1 1 0 0,0 0-1 0 0,0 1 0 0 0,0-1 0 0 0,0 0 0 0 0,0 1 1 0 0,0-1-1 0 0,0 1 0 0 0,0-1 0 0 0,0 1 0 0 0,0 0 1 0 0,-1-1-1 0 0,1 1 0 0 0,0 0 0 0 0,0 0 0 0 0,-1 0 1 0 0,1-1-1 0 0,-1 1 0 0 0,1 0 0 0 0,-1 0 0 0 0,1 0 1 0 0,-1 0-1 0 0,1 0 0 0 0,-1 0 0 0 0,1 2 0 0 0,0 3 18 0 0,0 0-1 0 0,-1 0 1 0 0,0 0-1 0 0,0 0 1 0 0,0 0-1 0 0,0 1 1 0 0,-3 8 0 0 0,-13 42 252 0 0,3-13-69 0 0,-11 43 210 0 0,13-50-22 0 0,-13 77-1 0 0,23-113-393 0 0,1 1 1 0 0,0 0-1 0 0,0 0 0 0 0,0-1 0 0 0,0 1 1 0 0,0 0-1 0 0,1-1 0 0 0,-1 1 0 0 0,0 0 1 0 0,1-1-1 0 0,-1 1 0 0 0,1 0 0 0 0,0-1 1 0 0,-1 1-1 0 0,1-1 0 0 0,0 1 0 0 0,0-1 1 0 0,0 0-1 0 0,0 1 0 0 0,2 1 0 0 0,-2-2-9 0 0,0-1-1 0 0,1 1 1 0 0,-1 0-1 0 0,0-1 1 0 0,0 1 0 0 0,1-1-1 0 0,-1 1 1 0 0,0-1-1 0 0,1 1 1 0 0,-1-1-1 0 0,1 0 1 0 0,-1 0-1 0 0,0 0 1 0 0,1 0-1 0 0,-1 0 1 0 0,0 0-1 0 0,1 0 1 0 0,-1 0-1 0 0,1 0 1 0 0,-1-1 0 0 0,0 1-1 0 0,1-1 1 0 0,-1 1-1 0 0,0-1 1 0 0,3 0-1 0 0,32-19 164 0 0,-1-1 0 0 0,-1-1 0 0 0,43-37 0 0 0,-60 44-448 0 0,2 1-1 0 0,0 1 1 0 0,0 1-1 0 0,29-13 1 0 0,-41 21-286 0 0,1 2-1 0 0,0-1 1 0 0,16-1 0 0 0,-4 1-1317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50 10592 0 0,'-5'-4'258'0'0,"0"0"1"0"0,0 0-1 0 0,-1 0 0 0 0,0 1 1 0 0,0 0-1 0 0,1 0 1 0 0,-2 1-1 0 0,1 0 0 0 0,0 0 1 0 0,0 0-1 0 0,-1 0 1 0 0,1 1-1 0 0,-1 0 1 0 0,1 1-1 0 0,-1 0 0 0 0,-8 0 1 0 0,-3 1 474 0 0,-1 1 0 0 0,0 1 0 0 0,0 0 0 0 0,-34 12 0 0 0,41-10-461 0 0,-1 0 0 0 0,1 1 0 0 0,0 0 0 0 0,1 1-1 0 0,-1 0 1 0 0,1 1 0 0 0,-17 16 0 0 0,20-16-100 0 0,0 0 1 0 0,1 1-1 0 0,0-1 1 0 0,0 1-1 0 0,-10 20 1 0 0,16-26-126 0 0,-1 0 1 0 0,1 1-1 0 0,-1-1 1 0 0,1 0-1 0 0,0 1 1 0 0,0-1-1 0 0,1 1 0 0 0,-1 0 1 0 0,1-1-1 0 0,0 1 1 0 0,0 0-1 0 0,0-1 1 0 0,0 1-1 0 0,0 0 1 0 0,1-1-1 0 0,0 1 1 0 0,0-1-1 0 0,0 1 0 0 0,0-1 1 0 0,0 1-1 0 0,1-1 1 0 0,2 4-1 0 0,-2-5-42 0 0,0 1 0 0 0,0-1-1 0 0,0 1 1 0 0,0-1-1 0 0,0 0 1 0 0,1 0 0 0 0,-1 0-1 0 0,1-1 1 0 0,0 1-1 0 0,-1 0 1 0 0,1-1 0 0 0,0 0-1 0 0,6 2 1 0 0,2 0 10 0 0,1 0 0 0 0,16 1 0 0 0,-12-2 74 0 0,44 4 193 0 0,-35-4-243 0 0,38 7 1 0 0,-56-8-47 0 0,0 1 0 0 0,0 0-1 0 0,0 1 1 0 0,-1-1 0 0 0,1 1 0 0 0,-1 1 0 0 0,1-1 0 0 0,-1 1-1 0 0,10 8 1 0 0,-13-8 15 0 0,1 0-1 0 0,0 0 1 0 0,-1 1-1 0 0,0-1 0 0 0,0 1 1 0 0,0 0-1 0 0,0 0 1 0 0,-1 0-1 0 0,0 0 1 0 0,0 0-1 0 0,0 1 0 0 0,-1-1 1 0 0,0 1-1 0 0,0-1 1 0 0,0 1-1 0 0,-1-1 1 0 0,0 1-1 0 0,0 10 0 0 0,-2 1 36 0 0,0 0-1 0 0,-1-1 0 0 0,-1 1 0 0 0,-12 30 0 0 0,10-32-14 0 0,-1 0 0 0 0,0-1 0 0 0,-1 1 0 0 0,-1-1-1 0 0,0-1 1 0 0,-12 13 0 0 0,17-21-17 0 0,-1-1 0 0 0,1 0 0 0 0,-1 0 0 0 0,0-1 0 0 0,0 1 0 0 0,0-1 0 0 0,-1 0 1 0 0,-9 3-1 0 0,14-5 0 0 0,-1 0 0 0 0,1-1 0 0 0,-1 1 0 0 0,1 0 0 0 0,-1-1 0 0 0,0 0 0 0 0,1 1 0 0 0,-1-1 0 0 0,0 0 0 0 0,1 0 0 0 0,-1 0 0 0 0,0 0 0 0 0,1 0 0 0 0,-1-1 0 0 0,0 1 0 0 0,1 0 0 0 0,-1-1 0 0 0,1 1 0 0 0,-1-1 0 0 0,0 1 0 0 0,1-1 0 0 0,-1 0 0 0 0,1 0 0 0 0,0 0 0 0 0,-1 0 0 0 0,1 0 0 0 0,0 0 0 0 0,-1 0 0 0 0,1 0 0 0 0,0 0 0 0 0,0-1 0 0 0,0 1 0 0 0,0-1 0 0 0,0 1 0 0 0,-1-3 0 0 0,1 0 36 0 0,0 1 1 0 0,0-1 0 0 0,0 0-1 0 0,1 0 1 0 0,-1 0-1 0 0,1 1 1 0 0,0-1-1 0 0,0 0 1 0 0,1-5-1 0 0,7-37 203 0 0,-8 42-238 0 0,8-26 56 0 0,1-1 0 0 0,1 2 0 0 0,2 0 0 0 0,16-31 0 0 0,70-105-28 0 0,-6 35 43 0 0,-77 111-509 0 0,2 1 0 0 0,0 1 0 0 0,1 0-1 0 0,28-19 1 0 0,-17 19-2052 0 0,-1 5-5283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1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10 119 15664 0 0,'-5'-15'965'0'0,"4"13"-838"0"0,1 1-1 0 0,-1 0 1 0 0,1-1 0 0 0,-1 1-1 0 0,1-1 1 0 0,-1 1-1 0 0,1 0 1 0 0,-1-1 0 0 0,1 1-1 0 0,0-1 1 0 0,0 1-1 0 0,0-1 1 0 0,0 1 0 0 0,0-1-1 0 0,0 1 1 0 0,1-1-1 0 0,-1 1 1 0 0,0-1 0 0 0,1 1-1 0 0,-1-1 1 0 0,1 1-1 0 0,-1-1 1 0 0,1 1 0 0 0,0 0-1 0 0,0 0 1 0 0,-1-1 0 0 0,1 1-1 0 0,2-2 1 0 0,2-2 150 0 0,-1 0 1 0 0,1 0 0 0 0,1 1-1 0 0,-1-1 1 0 0,1 1-1 0 0,0 0 1 0 0,0 1 0 0 0,7-4-1 0 0,-2 2 95 0 0,-8 3-296 0 0,0 0-1 0 0,0 0 1 0 0,1 1 0 0 0,-1 0 0 0 0,1-1-1 0 0,-1 1 1 0 0,1 0 0 0 0,-1 1 0 0 0,1-1-1 0 0,0 1 1 0 0,-1-1 0 0 0,1 1 0 0 0,7 1-1 0 0,-10 0-60 0 0,0 1 0 0 0,1-1 1 0 0,-1 1-1 0 0,0-1 0 0 0,0 1 0 0 0,1 0 0 0 0,-1-1 0 0 0,-1 1 0 0 0,1 0 0 0 0,0 0 0 0 0,1 4 1 0 0,-1 2 27 0 0,0 1 0 0 0,-1-1 1 0 0,0 1-1 0 0,0 0 0 0 0,-3 15 1 0 0,2-19-16 0 0,0 4-6 0 0,-1 0 0 0 0,1 0 0 0 0,-5 13 0 0 0,5-21 44 0 0,15-9 14 0 0,23-12-7 0 0,-22 11 127 0 0,26-10 0 0 0,-36 17-160 0 0,0 0 0 0 0,1 0 0 0 0,-1 1 0 0 0,0 0 0 0 0,1 0 0 0 0,-1 1 0 0 0,1-1-1 0 0,-1 1 1 0 0,8 1 0 0 0,-11-1-29 0 0,0 0-1 0 0,0 0 1 0 0,0 1-1 0 0,-1-1 0 0 0,1 1 1 0 0,0-1-1 0 0,0 1 1 0 0,-1 0-1 0 0,1-1 1 0 0,0 1-1 0 0,-1 0 1 0 0,1 0-1 0 0,-1 0 1 0 0,1 1-1 0 0,-1-1 0 0 0,1 0 1 0 0,-1 0-1 0 0,0 1 1 0 0,2 1-1 0 0,-2-1 7 0 0,0 1-1 0 0,0-1 1 0 0,-1 0-1 0 0,1 1 1 0 0,0-1-1 0 0,-1 0 1 0 0,1 1-1 0 0,-1-1 1 0 0,0 0-1 0 0,0 1 1 0 0,0-1-1 0 0,0 1 1 0 0,-1 2-1 0 0,-1 7 50 0 0,-1 0 1 0 0,-1-1-1 0 0,0 1 0 0 0,-9 17 0 0 0,12-27-61 0 0,-14 30 79 0 0,-2-1-1 0 0,-38 54 1 0 0,-1-3-3075 0 0,45-64-2933 0 0,5-3-1795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2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 11 11056 0 0,'-23'-4'564'0'0,"5"1"-327"0"0,1 1-1 0 0,-26 1 1 0 0,37 1 207 0 0,0 0 0 0 0,0 1 0 0 0,0 0 0 0 0,0 1 0 0 0,0-1 0 0 0,0 1 0 0 0,1 0 0 0 0,-1 0 0 0 0,1 1 0 0 0,-1 0 0 0 0,-5 3 0 0 0,-7 8 110 0 0,1 0 0 0 0,0 2 0 0 0,0-1 0 0 0,2 2 0 0 0,0 0-1 0 0,-13 21 1 0 0,8-8-162 0 0,1 1 0 0 0,1 1 0 0 0,-13 36 0 0 0,26-56-141 0 0,1 0 0 0 0,0 0 0 0 0,-3 17-1 0 0,6-26-173 0 0,1 0 0 0 0,-1 0 0 0 0,1 0 0 0 0,0 0 0 0 0,0 0 0 0 0,0 0 0 0 0,0 0 0 0 0,0 0 0 0 0,1 0 0 0 0,-1 0 0 0 0,1 0 0 0 0,0 0 0 0 0,0 0 0 0 0,0 0 0 0 0,0 0 0 0 0,0-1 0 0 0,1 1 0 0 0,0 0 0 0 0,2 3 0 0 0,-3-6-61 0 0,-1 0 0 0 0,1 1 0 0 0,0-1 1 0 0,0 0-1 0 0,0 0 0 0 0,0 1 0 0 0,0-1 0 0 0,0 0 0 0 0,0 0 1 0 0,-1 0-1 0 0,1 0 0 0 0,0 0 0 0 0,0-1 0 0 0,0 1 1 0 0,0 0-1 0 0,1 0 0 0 0,0-1 24 0 0,2 1-10 0 0,1-1 1 0 0,0 0-1 0 0,-1-1 1 0 0,1 1 0 0 0,-1-1-1 0 0,0 0 1 0 0,1 0-1 0 0,-1 0 1 0 0,0-1 0 0 0,0 1-1 0 0,0-1 1 0 0,-1 0 0 0 0,1 0-1 0 0,-1 0 1 0 0,5-6-1 0 0,1-1 36 0 0,-1-1 0 0 0,0 0 0 0 0,13-25 0 0 0,12-41-143 0 0,-22 48-994 0 0,20-36 0 0 0,-27 57 441 0 0,1 1 0 0 0,0-1 0 0 0,0 1 0 0 0,1 0 0 0 0,0 0 0 0 0,0 1-1 0 0,1 0 1 0 0,-1 0 0 0 0,9-5 0 0 0,16-4-3031 0 0,-17 9 1744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07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3224 0 0,'0'0'18642'0'0,"11"9"-16318"0"0,-9-3-1801 0 0,1 0 1 0 0,-1 1 0 0 0,0-1-1 0 0,-1 0 1 0 0,0 0-1 0 0,1 12 1 0 0,-1 41 15 0 0,-1-10-78 0 0,-1 132-41 0 0,-1-76-381 0 0,2-102-268 0 0,0 0 1 0 0,0 0-1 0 0,0 0 1 0 0,0 0-1 0 0,0 0 1 0 0,1 0-1 0 0,0-1 1 0 0,-1 1 0 0 0,1 0-1 0 0,0 0 1 0 0,1 0-1 0 0,-1 0 1 0 0,3 3-1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95 256 3224 0 0,'11'4'9832'0'0,"-10"-3"-9454"0"0,-1 0-219 0 0,0-1 0 0 0,0 1-1 0 0,0 0 1 0 0,0-1 0 0 0,0 1-1 0 0,0 0 1 0 0,0-1 0 0 0,0 1-1 0 0,-1 0 1 0 0,1-1-1 0 0,0 1 1 0 0,0 0 0 0 0,0-1-1 0 0,-1 1 1 0 0,0 1 0 0 0,-14 19 149 0 0,15-21-154 0 0,-9 11 198 0 0,1 0-1 0 0,0 0 0 0 0,1 1 1 0 0,0 0-1 0 0,1 0 0 0 0,1 1 1 0 0,-6 18-1 0 0,3-6 209 0 0,2 0-1 0 0,-6 51 1 0 0,11-69-429 0 0,1 1 0 0 0,0-1-1 0 0,0 0 1 0 0,1 0 0 0 0,-1 1 0 0 0,2-1 0 0 0,-1 0 0 0 0,1 0 0 0 0,4 11 0 0 0,-5-15-92 0 0,0 0 0 0 0,1-1 0 0 0,-1 1-1 0 0,1-1 1 0 0,0 1 0 0 0,-1-1 0 0 0,1 0 0 0 0,0 0 0 0 0,1 0 0 0 0,-1 0 0 0 0,0 0 0 0 0,0 0 0 0 0,1 0 0 0 0,-1-1 0 0 0,1 1 0 0 0,0-1-1 0 0,-1 0 1 0 0,1 0 0 0 0,0 0 0 0 0,0 0 0 0 0,0 0 0 0 0,0-1 0 0 0,-1 1 0 0 0,1-1 0 0 0,0 0 0 0 0,4 0 0 0 0,-1 0 5 0 0,0 0 0 0 0,0-1 0 0 0,0 0 0 0 0,-1 0 1 0 0,1 0-1 0 0,0-1 0 0 0,0 0 0 0 0,-1 0 0 0 0,1-1 1 0 0,9-5-1 0 0,-7 3 4 0 0,-1 0-1 0 0,0-1 1 0 0,0 0 0 0 0,0-1 0 0 0,-1 0-1 0 0,9-10 1 0 0,-3 0 63 0 0,-1-2 1 0 0,-1 1-1 0 0,0-1 0 0 0,-1-1 0 0 0,9-28 1 0 0,-8 15 142 0 0,0-1 0 0 0,5-41 0 0 0,-15 65-254 0 0,-8 43 1472 0 0,5-10-1418 0 0,1-1 0 0 0,1 1 0 0 0,0 0 0 0 0,2 0 0 0 0,1 0 0 0 0,6 26 0 0 0,-8-45-51 0 0,1 0 0 0 0,1-1 0 0 0,-1 1 0 0 0,0-1 0 0 0,1 0 0 0 0,0 1 0 0 0,0-1 0 0 0,0 0 1 0 0,0 0-1 0 0,4 5 0 0 0,-5-7-3 0 0,1 0 1 0 0,-1 0-1 0 0,0 1 1 0 0,1-1-1 0 0,-1 0 0 0 0,1-1 1 0 0,-1 1-1 0 0,1 0 1 0 0,0 0-1 0 0,-1-1 1 0 0,1 1-1 0 0,0-1 1 0 0,-1 1-1 0 0,1-1 0 0 0,0 0 1 0 0,0 1-1 0 0,-1-1 1 0 0,1 0-1 0 0,0 0 1 0 0,0 0-1 0 0,0-1 1 0 0,-1 1-1 0 0,1 0 0 0 0,2-1 1 0 0,4-2-128 0 0,-1-1 0 0 0,1 1 0 0 0,-1-1-1 0 0,0-1 1 0 0,0 1 0 0 0,11-10 0 0 0,35-37-1763 0 0,-34 30 752 0 0,-1-1 1 0 0,-1 0-1 0 0,-2-1 1 0 0,0-1-1 0 0,16-35 1 0 0,45-133-6253 0 0,-53 130 6188 0 0,-21 55 1353 0 0,8-19 97 0 0,-9 25-65 0 0,-1 0-1 0 0,1 0 1 0 0,0-1 0 0 0,-1 1 0 0 0,1 0 0 0 0,0 0 0 0 0,0 0 0 0 0,0 0 0 0 0,0 0 0 0 0,0 0 0 0 0,0 0 0 0 0,0 0 0 0 0,0 1-1 0 0,0-1 1 0 0,2-1 0 0 0,-2 2-60 0 0,-1 0-1 0 0,1 0 1 0 0,0 0-1 0 0,-1 0 1 0 0,1 1-1 0 0,0-1 1 0 0,-1 0-1 0 0,1 0 0 0 0,-1 0 1 0 0,1 1-1 0 0,0-1 1 0 0,-1 0-1 0 0,1 0 1 0 0,-1 1-1 0 0,1-1 1 0 0,-1 1-1 0 0,1-1 1 0 0,-1 1-1 0 0,1-1 1 0 0,-1 1-1 0 0,1-1 1 0 0,-1 1-1 0 0,0-1 1 0 0,1 1-1 0 0,-1-1 0 0 0,0 1 1 0 0,1-1-1 0 0,-1 1 1 0 0,0 0-1 0 0,0-1 1 0 0,1 2-1 0 0,5 21 964 0 0,-3 2-351 0 0,0 1 0 0 0,-3 0-1 0 0,-2 32 1 0 0,1-34-407 0 0,-5 103 1223 0 0,-2 91-1439 0 0,8-195-1591 0 0,-2-6-440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3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77 13360 0 0,'0'-2'111'0'0,"0"0"0"0"0,1-1 0 0 0,-1 1 1 0 0,1 0-1 0 0,0 0 0 0 0,0 0 1 0 0,0 0-1 0 0,0 0 0 0 0,0 0 0 0 0,0 0 1 0 0,0 1-1 0 0,1-1 0 0 0,-1 0 1 0 0,1 1-1 0 0,-1-1 0 0 0,1 0 0 0 0,0 1 1 0 0,-1 0-1 0 0,1-1 0 0 0,0 1 1 0 0,0 0-1 0 0,0 0 0 0 0,2-1 0 0 0,8-3 1391 0 0,0 0 0 0 0,23-6-1 0 0,-27 9-531 0 0,7-2-904 0 0,0 1 0 0 0,0 1 0 0 0,0 0 0 0 0,1 1 1 0 0,-1 1-1 0 0,27 3 0 0 0,-14 1-402 0 0,0 1 0 0 0,47 14 1 0 0,-44-8-1323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5 5064 0 0,'-24'8'235'0'0,"-40"18"0"0"0,28-5 3145 0 0,33-19-2887 0 0,-10 7 4745 0 0,-20 17 0 0 0,27-20-4578 0 0,1 0 1 0 0,0 0 0 0 0,-6 7 0 0 0,11-12-636 0 0,-7 10 496 0 0,0 0 1 0 0,-9 18-1 0 0,15-26-431 0 0,0 0 1 0 0,0 0-1 0 0,0 0 1 0 0,0 0-1 0 0,0 0 1 0 0,0 0-1 0 0,1 0 1 0 0,0 0 0 0 0,-1 0-1 0 0,1 0 1 0 0,0 0-1 0 0,1 0 1 0 0,-1 0-1 0 0,0 0 1 0 0,1 0-1 0 0,0 0 1 0 0,1 3 0 0 0,-2-5-63 0 0,1 0 1 0 0,-1 1 0 0 0,1-1 0 0 0,-1 0 0 0 0,1 0 0 0 0,0-1 0 0 0,-1 1 0 0 0,1 0 0 0 0,0 0 0 0 0,0 0 0 0 0,0 0 0 0 0,0-1 0 0 0,0 1 0 0 0,-1 0 0 0 0,1-1 0 0 0,1 1 0 0 0,-1 0 0 0 0,0-1 0 0 0,0 0 0 0 0,0 1 0 0 0,0-1 0 0 0,2 1 0 0 0,-1-1 0 0 0,-1 0 1 0 0,1 0-1 0 0,0-1 1 0 0,0 1-1 0 0,0 0 1 0 0,0-1-1 0 0,0 1 1 0 0,-1-1-1 0 0,1 0 1 0 0,0 1-1 0 0,0-1 1 0 0,2-2-1 0 0,3-1 28 0 0,-1-1 0 0 0,0 0 0 0 0,0-1-1 0 0,0 1 1 0 0,6-9 0 0 0,4-6 27 0 0,-1-1-1 0 0,0 0 0 0 0,15-35 0 0 0,-20 37 74 0 0,-7 11-419 0 0,0 1 1 0 0,1-1 0 0 0,0 1 0 0 0,0 0-1 0 0,8-9 1 0 0,-10 14 0 0 0,0 0 0 0 0,-1 1 0 0 0,1-1 0 0 0,0 1 0 0 0,0 0 0 0 0,0 0 0 0 0,0-1-1 0 0,0 1 1 0 0,0 1 0 0 0,0-1 0 0 0,0 0 0 0 0,0 0 0 0 0,1 1 0 0 0,-1-1 0 0 0,0 1 0 0 0,0 0 0 0 0,1 0 0 0 0,-1 0 0 0 0,0 0-1 0 0,0 0 1 0 0,1 0 0 0 0,-1 0 0 0 0,0 1 0 0 0,4 0 0 0 0,10 5-1682 0 0,1 3-28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3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149 601 6448 0 0,'43'41'12435'0'0,"-44"-54"-9117"0"0,-6-9-1756 0 0,-5-43 0 0 0,6 29-1244 0 0,-15-110 463 0 0,17 112-662 0 0,2 11-78 0 0,0 0-1 0 0,2 0 0 0 0,1 0 1 0 0,5-36-1 0 0,-4 48-29 0 0,0 0 1 0 0,1 0-1 0 0,0 0 0 0 0,1 0 0 0 0,0 0 0 0 0,1 1 0 0 0,0 0 1 0 0,0 0-1 0 0,1 0 0 0 0,1 1 0 0 0,9-12 0 0 0,-13 18-28 0 0,1-1-1 0 0,0 1 0 0 0,0-1 1 0 0,0 1-1 0 0,0 1 1 0 0,0-1-1 0 0,1 0 1 0 0,-1 1-1 0 0,1 0 0 0 0,0 0 1 0 0,-1 0-1 0 0,1 1 1 0 0,0 0-1 0 0,0 0 0 0 0,0 0 1 0 0,0 0-1 0 0,0 1 1 0 0,0 0-1 0 0,1 0 1 0 0,-1 0-1 0 0,0 1 0 0 0,0-1 1 0 0,0 1-1 0 0,0 1 1 0 0,0-1-1 0 0,6 3 1 0 0,-3 0-23 0 0,0-1 0 0 0,-1 1 1 0 0,0 1-1 0 0,1-1 0 0 0,-2 1 1 0 0,1 0-1 0 0,-1 1 0 0 0,1 0 1 0 0,-1 0-1 0 0,-1 0 0 0 0,1 1 1 0 0,-1-1-1 0 0,-1 1 0 0 0,1 1 1 0 0,4 8-1 0 0,-4-4-277 0 0,-1 0 0 0 0,1 1 0 0 0,-2 0 1 0 0,0 0-1 0 0,0 0 0 0 0,0 19 0 0 0,-2-25-99 0 0,-1-1-1 0 0,0 0 0 0 0,0 1 1 0 0,-1-1-1 0 0,0 0 1 0 0,0 1-1 0 0,0-1 1 0 0,-1 0-1 0 0,0 0 1 0 0,0 0-1 0 0,-1 0 1 0 0,0 0-1 0 0,0 0 1 0 0,0-1-1 0 0,-5 8 0 0 0,-8 2-1702 0 0</inkml:trace>
  <inkml:trace contextRef="#ctx0" brushRef="#br0" timeOffset="0.96">104 378 8752 0 0,'-74'-26'943'0'0,"45"7"11706"0"0,34 12-11188 0 0,6 2-1083 0 0,0 0-1 0 0,0 1 1 0 0,0 0 0 0 0,0 1 0 0 0,16-3 0 0 0,60-5-424 0 0,-73 9 129 0 0,218-19-987 0 0,-133 15-6771 0 0,-51 3 129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5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4144 0 0,'0'0'191'0'0,"11"-7"7278"0"0,7-5-3179 0 0,49-16-1074 0 0,-65 27-3002 0 0,1 0 1 0 0,-1 1-1 0 0,1-1 1 0 0,-1 1-1 0 0,1-1 0 0 0,-1 1 1 0 0,1 0-1 0 0,3 0 0 0 0,-5 0-189 0 0,-1 0 0 0 0,1 1 0 0 0,0-1-1 0 0,0 0 1 0 0,-1 1 0 0 0,1-1 0 0 0,0 0 0 0 0,0 1-1 0 0,-1-1 1 0 0,1 1 0 0 0,0-1 0 0 0,-1 1-1 0 0,1-1 1 0 0,-1 1 0 0 0,1 0 0 0 0,0-1-1 0 0,-1 1 1 0 0,0 0 0 0 0,1-1 0 0 0,-1 1 0 0 0,1 0-1 0 0,-1 0 1 0 0,0-1 0 0 0,1 1 0 0 0,-1 0-1 0 0,0 0 1 0 0,0 0 0 0 0,0 0 0 0 0,0-1 0 0 0,0 3-1 0 0,1 1 27 0 0,-1 0-1 0 0,0 0 0 0 0,-1 0 0 0 0,1-1 1 0 0,-1 1-1 0 0,0 0 0 0 0,0 0 0 0 0,-2 7 1 0 0,-17 29 378 0 0,10-20-265 0 0,0-5-119 0 0,8-13-29 0 0,0 1 0 0 0,0 0 0 0 0,0 0 0 0 0,0 0 0 0 0,1 0 0 0 0,-2 4 0 0 0,3-7-12 0 0,0 0-1 0 0,0 1 1 0 0,0-1 0 0 0,0 0 0 0 0,0 0 0 0 0,0 1-1 0 0,0-1 1 0 0,1 0 0 0 0,-1 0 0 0 0,0 0-1 0 0,0 1 1 0 0,0-1 0 0 0,0 0 0 0 0,1 0-1 0 0,-1 0 1 0 0,0 1 0 0 0,0-1 0 0 0,1 0-1 0 0,-1 0 1 0 0,0 0 0 0 0,0 0 0 0 0,0 0 0 0 0,1 0-1 0 0,-1 0 1 0 0,0 0 0 0 0,0 1 0 0 0,1-1-1 0 0,-1 0 1 0 0,0 0 0 0 0,1 0 0 0 0,-1 0-1 0 0,1 0 1 0 0,7 0 61 0 0,4-3 211 0 0,21-10-1 0 0,-28 10-166 0 0,1 1 0 0 0,0-1-1 0 0,0 1 1 0 0,0 0 0 0 0,1 0-1 0 0,-1 1 1 0 0,0 0-1 0 0,1 0 1 0 0,-1 0 0 0 0,1 1-1 0 0,8 0 1 0 0,-14 0-92 0 0,0 0 0 0 0,0 1 0 0 0,0-1 0 0 0,0 0 1 0 0,0 1-1 0 0,-1-1 0 0 0,1 0 0 0 0,0 1 0 0 0,0-1 0 0 0,0 1 0 0 0,-1-1 0 0 0,1 1 1 0 0,0 0-1 0 0,0-1 0 0 0,-1 1 0 0 0,1 0 0 0 0,0-1 0 0 0,-1 1 0 0 0,1 0 0 0 0,-1 0 0 0 0,1-1 1 0 0,0 2-1 0 0,-1 0 12 0 0,1 0 1 0 0,-1 0-1 0 0,0 0 1 0 0,1 0-1 0 0,-1-1 0 0 0,0 1 1 0 0,0 0-1 0 0,0 0 1 0 0,0 0-1 0 0,-1 3 1 0 0,-1 2 58 0 0,0 0 1 0 0,0 0-1 0 0,-1 0 0 0 0,-5 11 1 0 0,-84 149 584 0 0,72-126-960 0 0,14-22-2580 0 0,9-20 1643 0 0,18-10-869 0 0,-2 1 167 0 0,-1 0 0 0 0,21-16 0 0 0,-15 7 72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45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98 7832 0 0,'2'-6'638'0'0,"6"-29"-1002"0"0,-6 18 1607 0 0,-5 3 3456 0 0,-4 11 627 0 0,-1 5-3528 0 0,-6 6-989 0 0,7-3-512 0 0,0 1-1 0 0,1 1 1 0 0,0-1 0 0 0,0 1 0 0 0,0 0 0 0 0,1 0 0 0 0,0 1-1 0 0,1-1 1 0 0,-7 14 0 0 0,2 0 269 0 0,1 1 0 0 0,-8 34 0 0 0,12-38-187 0 0,0 0 0 0 0,1 0 0 0 0,0 0 0 0 0,2 0 0 0 0,0 0 0 0 0,1 1 0 0 0,5 34 0 0 0,-4-50-326 0 0,0 0 0 0 0,-1 0 1 0 0,1 0-1 0 0,0 0 0 0 0,0 0 0 0 0,1-1 0 0 0,-1 1 0 0 0,1 0 0 0 0,-1-1 1 0 0,1 1-1 0 0,0-1 0 0 0,0 1 0 0 0,0-1 0 0 0,0 0 0 0 0,0 0 1 0 0,1 0-1 0 0,-1 0 0 0 0,4 2 0 0 0,-4-3-25 0 0,1 0-1 0 0,0 0 1 0 0,-1 0-1 0 0,1 0 1 0 0,0 0-1 0 0,0-1 1 0 0,-1 1-1 0 0,1-1 1 0 0,0 0-1 0 0,0 0 1 0 0,0 0-1 0 0,0 0 1 0 0,-1 0-1 0 0,1-1 1 0 0,0 1-1 0 0,0-1 1 0 0,-1 0-1 0 0,1 0 1 0 0,4-2-1 0 0,4-3 29 0 0,-1 0-1 0 0,0 0 1 0 0,0-1-1 0 0,0 0 1 0 0,-1-1-1 0 0,0 0 1 0 0,-1-1-1 0 0,11-13 1 0 0,-6 5-5 0 0,-1 0 1 0 0,-1-1-1 0 0,18-36 0 0 0,-22 37-107 0 0,0-1 0 0 0,-2 1 0 0 0,0-1 0 0 0,0 0 0 0 0,-2-1-1 0 0,0 1 1 0 0,0-29 0 0 0,-3 42-197 0 0,0 0-1 0 0,-1-1 1 0 0,0 1 0 0 0,0 0-1 0 0,0 0 1 0 0,-1 0 0 0 0,1 0-1 0 0,-1 0 1 0 0,-1 0 0 0 0,1 0-1 0 0,-1 1 1 0 0,1-1 0 0 0,-6-5-1 0 0,-1-1-1799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36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145 171 10080 0 0,'0'0'768'0'0,"-6"0"-488"0"0,5 0-123 0 0,0 0 1 0 0,0 0-1 0 0,-1 0 1 0 0,1 0 0 0 0,0 0-1 0 0,-1 0 1 0 0,1 0-1 0 0,0 0 1 0 0,0-1 0 0 0,-1 1-1 0 0,1 0 1 0 0,0-1-1 0 0,0 1 1 0 0,-1-1 0 0 0,1 0-1 0 0,0 1 1 0 0,-2-2-1 0 0,3 1 90 0 0,-1 0 0 0 0,1 0 0 0 0,0 0 0 0 0,0 0-1 0 0,0 0 1 0 0,0 1 0 0 0,0-1 0 0 0,0 0 0 0 0,0 0-1 0 0,0 0 1 0 0,0 0 0 0 0,0 0 0 0 0,0 0 0 0 0,0 1-1 0 0,1-1 1 0 0,0-2 0 0 0,1-4 352 0 0,-1 0-330 0 0,2 0-1 0 0,-1 0 1 0 0,1 1 0 0 0,0-1-1 0 0,0 1 1 0 0,1-1-1 0 0,-1 1 1 0 0,2 1-1 0 0,-1-1 1 0 0,0 0-1 0 0,1 1 1 0 0,7-6-1 0 0,-4 4-83 0 0,0 1-1 0 0,0 0 1 0 0,0 0-1 0 0,1 1 0 0 0,0 0 1 0 0,0 0-1 0 0,0 1 1 0 0,11-3-1 0 0,-17 6-146 0 0,0 0 0 0 0,0 1 1 0 0,0-1-1 0 0,0 1 0 0 0,0-1 0 0 0,0 1 0 0 0,0 0 1 0 0,0 0-1 0 0,0 1 0 0 0,0-1 0 0 0,0 1 1 0 0,0-1-1 0 0,0 1 0 0 0,4 1 0 0 0,-5-1-22 0 0,-1 0-1 0 0,1 0 0 0 0,0 1 1 0 0,0-1-1 0 0,-1 0 1 0 0,1 1-1 0 0,-1-1 0 0 0,1 1 1 0 0,-1-1-1 0 0,0 1 1 0 0,0 0-1 0 0,1-1 0 0 0,-1 1 1 0 0,0 0-1 0 0,0 0 1 0 0,-1 0-1 0 0,1 0 0 0 0,0 0 1 0 0,-1 0-1 0 0,1 0 0 0 0,0 4 1 0 0,0 6 29 0 0,-1 1 0 0 0,0-1-1 0 0,-1 0 1 0 0,0 1 0 0 0,-1-1 0 0 0,0 0 0 0 0,-6 20 0 0 0,-36 81 242 0 0,39-101-260 0 0,-30 67 109 0 0,-57 94 0 0 0,82-156-84 0 0,-1-1 0 0 0,-16 19 0 0 0,23-31 18 0 0,0 1 0 0 0,-1-1-1 0 0,0 0 1 0 0,1 0 0 0 0,-1-1-1 0 0,0 1 1 0 0,-1-1 0 0 0,1 0-1 0 0,-1 0 1 0 0,1-1 0 0 0,-8 3-1 0 0,12-5-8 0 0,0 0 0 0 0,-1 1 0 0 0,1-1 1 0 0,0 0-1 0 0,0 0 0 0 0,0 0 0 0 0,-1 0 0 0 0,1 0 0 0 0,0 0 0 0 0,0 0 0 0 0,-1 0 0 0 0,1 0 0 0 0,0-1 0 0 0,-2 0 0 0 0,2 1-17 0 0,1-1-1 0 0,-1 1 0 0 0,0 0 1 0 0,1-1-1 0 0,-1 1 0 0 0,1-1 1 0 0,-1 1-1 0 0,1-1 0 0 0,-1 0 0 0 0,1 1 1 0 0,0-1-1 0 0,-1 1 0 0 0,1-1 1 0 0,0 0-1 0 0,-1 1 0 0 0,1-1 1 0 0,0 0-1 0 0,-1-1 0 0 0,1 0 17 0 0,0-1 1 0 0,0 0-1 0 0,0 1 0 0 0,0-1 0 0 0,0 1 0 0 0,1-1 0 0 0,-1 1 1 0 0,1-1-1 0 0,0 0 0 0 0,-1 1 0 0 0,1 0 0 0 0,2-4 0 0 0,5-8-21 0 0,1 1 1 0 0,0 0-1 0 0,1 1 0 0 0,0 0 0 0 0,17-16 0 0 0,-10 12-43 0 0,-7 6 4 0 0,0 2 0 0 0,1-1 0 0 0,1 2 0 0 0,19-11 0 0 0,1-1-16 0 0,-20 12-371 0 0,1 1 1 0 0,-1 0-1 0 0,1 1 0 0 0,0 0 0 0 0,0 1 0 0 0,0 1 0 0 0,1 0 1 0 0,22-1-1 0 0,-28 3-395 0 0,1-1 1 0 0,-1 0-1 0 0,10-3 0 0 0,-8 3-76 0 0,7-3-644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3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70 121 5064 0 0,'-7'-41'385'0'0,"0"6"2525"0"0,4 1 6821 0 0,1 24-7306 0 0,-2 14-564 0 0,-4 16-831 0 0,-1 16-820 0 0,3 0 0 0 0,1 0 0 0 0,0 70 0 0 0,6-68 20 0 0,2 0 1 0 0,2 1-1 0 0,15 59 0 0 0,-16-81-111 0 0,1-1 0 0 0,1 1 0 0 0,0-1 0 0 0,14 24 0 0 0,-14-31-66 0 0,-1-1-1 0 0,1 0 1 0 0,0 0-1 0 0,1-1 1 0 0,0 1-1 0 0,0-1 1 0 0,0-1-1 0 0,1 1 1 0 0,12 6-1 0 0,-11-8 3 0 0,0 0 1 0 0,0 0-1 0 0,0-1 0 0 0,1-1 0 0 0,0 0 0 0 0,0 0 1 0 0,-1-1-1 0 0,2 0 0 0 0,11 1 0 0 0,-18-3 18 0 0,1 0 0 0 0,0 0 1 0 0,-1 0-1 0 0,1-1 0 0 0,-1 1 0 0 0,1-1 0 0 0,0 0 0 0 0,-1-1 0 0 0,0 1 0 0 0,1-1 0 0 0,-1 0 0 0 0,0 0 1 0 0,0 0-1 0 0,0 0 0 0 0,0-1 0 0 0,0 0 0 0 0,0 0 0 0 0,-1 0 0 0 0,1 0 0 0 0,-1 0 0 0 0,0-1 0 0 0,4-5 0 0 0,-5 7 23 0 0,-1-1-1 0 0,1 1 0 0 0,-1-1 1 0 0,0 1-1 0 0,1-1 0 0 0,-1 0 0 0 0,0 0 1 0 0,-1 1-1 0 0,1-1 0 0 0,0 0 1 0 0,-1 0-1 0 0,1 0 0 0 0,-1-5 0 0 0,-1 6-40 0 0,1 0-1 0 0,-1 1 0 0 0,1-1 0 0 0,-1 0 0 0 0,0 0 0 0 0,1 1 0 0 0,-1-1 0 0 0,0 0 0 0 0,0 1 1 0 0,0-1-1 0 0,-1 1 0 0 0,1-1 0 0 0,0 1 0 0 0,-1 0 0 0 0,1-1 0 0 0,0 1 0 0 0,-1 0 0 0 0,1 0 1 0 0,-1 0-1 0 0,0 0 0 0 0,1 0 0 0 0,-5-1 0 0 0,-4-1-4 0 0,0-1-1 0 0,-1 1 1 0 0,0 1-1 0 0,1 0 1 0 0,-1 0 0 0 0,0 1-1 0 0,0 1 1 0 0,-13 0-1 0 0,-89 13 309 0 0,111-12-358 0 0,-19 2-6 0 0,-1 1-31 0 0,-38 1 0 0 0,34-1-1511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3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13 10944 0 0,'0'0'248'0'0,"-3"-1"693"0"0,1-3 562 0 0,1 4-1141 0 0,0 0 1 0 0,0 1-1 0 0,0-1 1 0 0,0 1-1 0 0,0 0 1 0 0,0-1-1 0 0,0 1 1 0 0,0 0-1 0 0,0 0 1 0 0,-1 1-1 0 0,-24 45 1302 0 0,11-10-1267 0 0,-11 27 107 0 0,23-55-394 0 0,1 0 0 0 0,0 0-1 0 0,0 1 1 0 0,1-1-1 0 0,-1 11 1 0 0,5 7 355 0 0,-3-26-327 0 0,5-1-110 0 0,0 0 0 0 0,-1-1 0 0 0,1 0 0 0 0,-1 0 0 0 0,0 0 0 0 0,1-1 0 0 0,-1 0 0 0 0,0 1 0 0 0,0-2 0 0 0,0 1 0 0 0,5-3 0 0 0,6-6 41 0 0,19-19 0 0 0,-21 19-65 0 0,19-19-872 0 0,0-2 0 0 0,-2-1-1 0 0,27-39 1 0 0,-42 52-1051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28:39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3224 0 0,'0'0'143'0'0,"-3"7"2914"0"0,-1 22 6558 0 0,-8 16-6002 0 0,0-5-2075 0 0,-27 107 1224 0 0,-6 28-1345 0 0,41-156-1387 0 0,-9 53 197 0 0,12-64-220 0 0,0 1-1 0 0,1 0 1 0 0,0-1 0 0 0,1 1-1 0 0,0 0 1 0 0,2 10 0 0 0,-2-18-103 0 0,-1 1 1 0 0,1-1 0 0 0,0 0 0 0 0,-1 0 0 0 0,1 0 0 0 0,0 0 0 0 0,-1 0 0 0 0,1 0 0 0 0,0 0 0 0 0,0 0 0 0 0,0 0 0 0 0,0 0 0 0 0,0 0 0 0 0,0-1 0 0 0,0 1 0 0 0,0 0 0 0 0,0-1 0 0 0,1 1 0 0 0,-1-1 0 0 0,0 1-1 0 0,0-1 1 0 0,1 1 0 0 0,1-1 0 0 0,5-1-1777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07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22 191 6448 0 0,'-10'-8'1206'0'0,"0"-4"8615"0"0,10 11-9112 0 0,0 0 1 0 0,-1 0-1 0 0,1 0 1 0 0,0 0-1 0 0,0 0 1 0 0,-1 0-1 0 0,1 0 1 0 0,0-1-1 0 0,0 1 1 0 0,0 0-1 0 0,1-2 1 0 0,3-10-1828 0 0,3 1 1554 0 0,1-1 0 0 0,1 1 0 0 0,0 1 0 0 0,0 0-1 0 0,1 0 1 0 0,1 0 0 0 0,16-12 0 0 0,-4 3-131 0 0,-22 19-298 0 0,1-1-1 0 0,0 0 1 0 0,0 1-1 0 0,0-1 0 0 0,0 1 1 0 0,0-1-1 0 0,1 1 1 0 0,-1 0-1 0 0,0 0 1 0 0,0 0-1 0 0,1 0 1 0 0,-1 1-1 0 0,1-1 1 0 0,-1 1-1 0 0,1-1 1 0 0,-1 1-1 0 0,1 0 0 0 0,-1 0 1 0 0,1 0-1 0 0,-1 0 1 0 0,1 0-1 0 0,-1 1 1 0 0,1-1-1 0 0,-1 1 1 0 0,0-1-1 0 0,1 1 1 0 0,-1 0-1 0 0,1 0 1 0 0,-1 0-1 0 0,0 0 1 0 0,0 1-1 0 0,0-1 0 0 0,0 1 1 0 0,0-1-1 0 0,0 1 1 0 0,0 0-1 0 0,0-1 1 0 0,-1 1-1 0 0,1 0 1 0 0,-1 0-1 0 0,1 0 1 0 0,-1 1-1 0 0,0-1 1 0 0,0 0-1 0 0,2 5 0 0 0,1 3-78 0 0,15 30-881 0 0,-2-15-2480 0 0,-11-17 1626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0:23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659 81 1840 0 0,'0'-1'9109'0'0,"0"0"-8617"0"0,0-18 2276 0 0,-4 12-1577 0 0,2 4-694 0 0,1 0-1 0 0,-1 0 1 0 0,0 0 0 0 0,0 0 0 0 0,0 1-1 0 0,0-1 1 0 0,0 1 0 0 0,-1 0 0 0 0,-3-4-1 0 0,-1 1 190 0 0,6 4-629 0 0,-1 0-1 0 0,1 0 1 0 0,0 0 0 0 0,0 0-1 0 0,-1 0 1 0 0,1 1 0 0 0,-1-1 0 0 0,1 0-1 0 0,-1 1 1 0 0,1-1 0 0 0,-1 1-1 0 0,-2-1 1 0 0,-35-6 552 0 0,26 6-418 0 0,0 2-1 0 0,0 0 1 0 0,1 0-1 0 0,-1 1 1 0 0,0 1-1 0 0,-13 4 1 0 0,-3 3 40 0 0,13-5 104 0 0,0 1 0 0 0,0 0 0 0 0,-16 10-1 0 0,-8 4-591 0 0,1-1 38 0 0,5-3 317 0 0,-64 43 440 0 0,85-52-498 0 0,8-4-4 0 0,1-1 0 0 0,-1 1-1 0 0,1 0 1 0 0,-1 0-1 0 0,1 1 1 0 0,0-1 0 0 0,0 1-1 0 0,1 0 1 0 0,-1 0 0 0 0,-4 7-1 0 0,1 3-35 0 0,0 0 0 0 0,1 1 0 0 0,0-1 0 0 0,-4 20 0 0 0,4-9 0 0 0,-5 34 0 0 0,-3 24 54 0 0,3 0 226 0 0,12-58-269 0 0,1-8 42 0 0,-2-10-43 0 0,1 0 0 0 0,1 0 0 0 0,-1-1 0 0 0,1 1 1 0 0,0 0-1 0 0,1-1 0 0 0,0 1 0 0 0,4 7 0 0 0,-1-1-8 0 0,0-1 45 0 0,8 16-41 0 0,-1-9-108 0 0,-6-8-68 0 0,1 1-1 0 0,0-2 1 0 0,16 17-1 0 0,-16-18 350 0 0,0 0 0 0 0,7 11-1 0 0,13 13 278 0 0,-9-12-442 0 0,7 8 26 0 0,-1-7-23 0 0,-9-6-3 0 0,2-2 1 0 0,-1 0-1 0 0,26 15 0 0 0,10-1 679 0 0,-38-20-761 0 0,0-1-1 0 0,0-1 1 0 0,1-1-1 0 0,0 0 0 0 0,1 0 1 0 0,-1-2-1 0 0,18 2 0 0 0,-11-3 69 0 0,1-1 0 0 0,33-3 0 0 0,-6 1 304 0 0,-35 1-160 0 0,24-2 0 0 0,-29-1-209 0 0,0 0 1 0 0,0 0-1 0 0,0-1 1 0 0,-1-1-1 0 0,11-5 0 0 0,-15 6 117 0 0,1 0 0 0 0,-1-1-1 0 0,0 1 1 0 0,-1-2 0 0 0,1 1 0 0 0,-1 0-1 0 0,6-9 1 0 0,-4 5 73 0 0,0 1-1 0 0,10-8 1 0 0,-8 7-67 0 0,-1-1-1 0 0,0 1 1 0 0,-1-1 0 0 0,0-1-1 0 0,7-12 1 0 0,-1 2-421 0 0,-6 8 485 0 0,0-1 0 0 0,-1 0-1 0 0,-1 0 1 0 0,7-28 0 0 0,-7-12 282 0 0,-4 44-370 0 0,0 1 0 0 0,-1-1-1 0 0,-1 0 1 0 0,0 1 0 0 0,-3-18-1 0 0,0 6 28 0 0,-12-71 180 0 0,15 85-204 0 0,0 0-1 0 0,-1 1 1 0 0,0-1-1 0 0,-3-7 1 0 0,-6-21 32 0 0,9 27-69 0 0,-1 1 0 0 0,1 0 0 0 0,-1 0 0 0 0,-1 0 0 0 0,-5-10 0 0 0,-5-7 0 0 0,6 8 49 0 0,-1 0-1 0 0,-13-16 1 0 0,5 7 26 0 0,-14-24-224 0 0,8 11 374 0 0,14 25 26 0 0,6 10-313 0 0,1-1 0 0 0,0 1 1 0 0,-1 0-1 0 0,0 0 0 0 0,-3-3 0 0 0,-6-4 212 0 0,0 0-1 0 0,1-1 0 0 0,1-1 1 0 0,-13-17-1 0 0,10 8-137 0 0,12 18 54 0 0,0 1 1 0 0,0-1-1 0 0,0 1 0 0 0,1-1 1 0 0,-1 0-1 0 0,1-4 0 0 0,0 6-88 0 0,0-1 0 0 0,0 1 0 0 0,0-1 0 0 0,0 1 1 0 0,-1 0-1 0 0,1-1 0 0 0,0 1 0 0 0,-1 0 0 0 0,1-1 0 0 0,-1 1 0 0 0,0 0 0 0 0,1-1 0 0 0,-1 1 0 0 0,-1-2 0 0 0,-4-7-35 0 0,5 8 58 0 0,0 1 0 0 0,0 0 0 0 0,1-1 0 0 0,-1 1 0 0 0,0 0 0 0 0,0-1 0 0 0,0 1 0 0 0,0 0 0 0 0,-2-2 0 0 0,-1 0 3 0 0,3 2-10 0 0,0 0-1 0 0,1 1 1 0 0,-1-1-1 0 0,0 1 0 0 0,1-1 1 0 0,-1 1-1 0 0,0-1 0 0 0,0 1 1 0 0,0 0-1 0 0,1-1 1 0 0,-1 1-1 0 0,0 0 0 0 0,0-1 1 0 0,0 1-1 0 0,0 0 1 0 0,0 0-1 0 0,1 0 0 0 0,-1 0 1 0 0,0 0-1 0 0,-1 0 0 0 0,-14 14-2728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6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18543 0 0,'0'0'4088'0'0,"10"9"-2281"0"0,-8-5-1589 0 0,1 0 0 0 0,-1-1 0 0 0,0 1 0 0 0,-1 0-1 0 0,1 0 1 0 0,-1 0 0 0 0,1 0 0 0 0,-1 0 0 0 0,0 1 0 0 0,-1-1 0 0 0,1 0 0 0 0,-1 6 0 0 0,0 7 321 0 0,-4 29 1 0 0,3-34-444 0 0,-52 307 1097 0 0,49-304-1133 0 0,3-11-18 0 0,-1 1 1 0 0,1-1-1 0 0,1 0 1 0 0,-2 7-1 0 0,2-11-38 0 0,0 0-1 0 0,0 0 1 0 0,0 0 0 0 0,0 0-1 0 0,0 0 1 0 0,0 0 0 0 0,0 0-1 0 0,-1 1 1 0 0,1-1 0 0 0,0 0-1 0 0,0 0 1 0 0,0 0 0 0 0,0 0 0 0 0,0 0-1 0 0,0 0 1 0 0,0 0 0 0 0,-1 0-1 0 0,1 0 1 0 0,0 0 0 0 0,0 0-1 0 0,0 0 1 0 0,0 0 0 0 0,0 0-1 0 0,-1 0 1 0 0,1 0 0 0 0,0 0-1 0 0,0 0 1 0 0,0 0 0 0 0,0 0-1 0 0,0 0 1 0 0,0 0 0 0 0,-1 0-1 0 0,1 0 1 0 0,0 0 0 0 0,0 0-1 0 0,0 0 1 0 0,0 0 0 0 0,0 0-1 0 0,0 0 1 0 0,-1 0 0 0 0,1 0-1 0 0,0-1 1 0 0,0 1 0 0 0,0 0-1 0 0,0 0 1 0 0,-6-4 71 0 0,3 1-39 0 0,1 0 1 0 0,0 0-1 0 0,1 0 0 0 0,-1 0 0 0 0,1-1 1 0 0,-1 1-1 0 0,1 0 0 0 0,0-1 0 0 0,0 1 1 0 0,-1-7-1 0 0,-2-40 130 0 0,3 34-151 0 0,0-69 346 0 0,10-102 1 0 0,-8 172-269 0 0,7-50 64 0 0,-8 54 175 0 0,1 20-101 0 0,1 18-167 0 0,-2 66-64 0 0,-3 66 0 0 0,2-127 0 0 0,1 0 0 0 0,2 0 0 0 0,1 0 0 0 0,2 0 0 0 0,8 31 0 0 0,-10-53 0 0 0,-3-11 1 0 0,0 1 0 0 0,0 0 1 0 0,0 0-1 0 0,0 0 0 0 0,0 0 0 0 0,0 0 0 0 0,0 0 1 0 0,0 0-1 0 0,0-1 0 0 0,0 1 0 0 0,0 0 1 0 0,1 0-1 0 0,-1 0 0 0 0,0 0 0 0 0,0 0 0 0 0,0 0 1 0 0,0 0-1 0 0,0-1 0 0 0,0 1 0 0 0,0 0 0 0 0,0 0 1 0 0,0 0-1 0 0,0 0 0 0 0,0 0 0 0 0,0 0 0 0 0,1 0 1 0 0,-1 0-1 0 0,0 0 0 0 0,0 0 0 0 0,0 0 0 0 0,0-1 1 0 0,0 1-1 0 0,0 0 0 0 0,0 0 0 0 0,1 0 1 0 0,-1 0-1 0 0,0 0 0 0 0,0 0 0 0 0,0 0 0 0 0,0 0 1 0 0,0 0-1 0 0,0 0 0 0 0,1 0 0 0 0,-1 0 0 0 0,0 0 1 0 0,0 0-1 0 0,0 0 0 0 0,0 0 0 0 0,0 1 0 0 0,0-1 1 0 0,0 0-1 0 0,1 0 0 0 0,-1 0 0 0 0,0 0 1 0 0,0 0-1 0 0,0 0 0 0 0,0 0 0 0 0,0 0 0 0 0,0 0 1 0 0,0 0-1 0 0,0 0 0 0 0,0 1 0 0 0,0-1 0 0 0,1 0 1 0 0,-1 0-1 0 0,0 0 0 0 0,3-8 46 0 0,-1-5-17 0 0,-1 1 1 0 0,0 0-1 0 0,0 0 1 0 0,-2-14-1 0 0,0-11 10 0 0,-2-204 72 0 0,4 202-104 0 0,-1 25-29 0 0,-1-25-1 0 0,0 33-86 0 0,0-1 0 0 0,1 0 0 0 0,0 1 0 0 0,0-1 0 0 0,1 1 0 0 0,0-1 0 0 0,1-7 0 0 0,1 69 943 0 0,-11 272-771 0 0,8-311-144 0 0,-1-2-321 0 0,1-1 0 0 0,1 1 0 0 0,0-1 0 0 0,0 0 0 0 0,2 1 0 0 0,3 12 0 0 0,-1-11-1736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9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52 100 16815 0 0,'0'-7'1496'0'0,"-3"2"-1200"0"0,3-6-232 0 0,0 2-64 0 0,-2-4-456 0 0,-5 3-104 0 0,2 0-16 0 0,2 2-8 0 0,-5-2 297 0 0,-1 3 63 0 0,3 1 16 0 0,-2 2-6128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32 558 4144 0 0,'0'0'319'0'0,"-6"4"-198"0"0,-19 22 20814 0 0,28-32-19843 0 0,17-36 249 0 0,21-71-1 0 0,-40 109-1289 0 0,11-39 176 0 0,12-81 1 0 0,-20 86 77 0 0,-2-60 1 0 0,-2 68-220 0 0,0 18-58 0 0,0 4-17 0 0,0 0 0 0 0,0 0 0 0 0,3-13 0 0 0,-1 24-11 0 0,-1 0 0 0 0,1 0 0 0 0,0 0 0 0 0,-1 1 0 0 0,2 5 0 0 0,1 7-14 0 0,3 23 0 0 0,-1-1-18 0 0,15 80 33 0 0,18 72-50 0 0,-33-167 45 0 0,2 0 0 0 0,0-1 0 0 0,1 0 0 0 0,2-1 0 0 0,0 0 0 0 0,15 20 0 0 0,-24-37 5 0 0,5 6-2 0 0,0-1 1 0 0,1 0-1 0 0,0 0 1 0 0,14 13-1 0 0,-20-21 2 0 0,0 1 0 0 0,0 0 0 0 0,0-1-1 0 0,0 0 1 0 0,0 0 0 0 0,1 1-1 0 0,-1-1 1 0 0,0 0 0 0 0,1-1 0 0 0,-1 1-1 0 0,1 0 1 0 0,-1-1 0 0 0,1 1 0 0 0,-1-1-1 0 0,1 0 1 0 0,-1 0 0 0 0,1 0-1 0 0,0 0 1 0 0,-1 0 0 0 0,1-1 0 0 0,-1 1-1 0 0,1-1 1 0 0,-1 0 0 0 0,1 1 0 0 0,-1-1-1 0 0,0 0 1 0 0,4-2 0 0 0,1-2 37 0 0,-1 0-1 0 0,1 0 1 0 0,-1-1 0 0 0,0 1 0 0 0,-1-1 0 0 0,1 0-1 0 0,-1-1 1 0 0,0 0 0 0 0,6-11 0 0 0,4-10 236 0 0,12-34 1 0 0,-24 54-221 0 0,21-51-17 0 0,-4-1 0 0 0,-2-1 0 0 0,-2-1 0 0 0,13-120 0 0 0,-15 79-3378 0 0,-13 96 1619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102 118 22607 0 0,'0'-2'53'0'0,"1"1"0"0"0,-1 0-1 0 0,0-1 1 0 0,1 1 0 0 0,-1 0-1 0 0,1-1 1 0 0,-1 1 0 0 0,1 0-1 0 0,0-1 1 0 0,-1 1 0 0 0,1 0-1 0 0,0 0 1 0 0,0 0-1 0 0,0 0 1 0 0,0 0 0 0 0,0 0-1 0 0,0 0 1 0 0,0 0 0 0 0,2-1-1 0 0,28-15 1192 0 0,-19 11-1061 0 0,19-12 202 0 0,33-15 1529 0 0,-56 29-1702 0 0,0 1 1 0 0,0 0 0 0 0,1 1 0 0 0,0 0 0 0 0,17-2 0 0 0,-23 3-218 0 0,0 1 0 0 0,0 0 0 0 0,0 1 0 0 0,0-1 0 0 0,0 1 0 0 0,0-1 0 0 0,0 1 0 0 0,0 0 0 0 0,0 0 0 0 0,0 0 0 0 0,0 0 0 0 0,-1 1 0 0 0,1-1 0 0 0,0 1 0 0 0,-1 0 0 0 0,1-1 0 0 0,-1 1 0 0 0,0 0 0 0 0,1 1 0 0 0,2 4 0 0 0,-2-4-337 0 0,-1 1 0 0 0,1-1-1 0 0,-1 1 1 0 0,0 0-1 0 0,0 0 1 0 0,1 5-1 0 0,-2-4-924 0 0,1-1 0 0 0,-1 1 0 0 0,-1 0 0 0 0,1 0 0 0 0,0 6 0 0 0,-3 14-6740 0 0</inkml:trace>
  <inkml:trace contextRef="#ctx0" brushRef="#br0" timeOffset="1">0 476 20383 0 0,'0'0'1992'0'0,"3"-5"-1768"0"0,6 3-224 0 0,2-4 0 0 0,6 1 0 0 0,-1-2 224 0 0,4 0 0 0 0,6-6 0 0 0,4 3 0 0 0,2-1 224 0 0,2-3 56 0 0,2 1 8 0 0,1-2 0 0 0,-1 5-1152 0 0,1-2-232 0 0,37-18-48 0 0,-27 5-8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0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22111 0 0,'12'-10'1669'0'0,"0"0"0"0"0,24-15 0 0 0,-25 17-877 0 0,33-18 397 0 0,0 2 0 0 0,64-25-1 0 0,-95 44-1918 0 0,1 1-1 0 0,15-3 1 0 0,-6 2-7510 0 0,-11 2-837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23407 0 0,'-8'2'1139'0'0,"4"1"-1015"0"0,0 0 0 0 0,1 0 0 0 0,-1 0 0 0 0,1 1 0 0 0,0-1 0 0 0,0 1 0 0 0,0 0 0 0 0,0 0 0 0 0,1 0 0 0 0,-1 0 0 0 0,-2 7 0 0 0,1 1 230 0 0,0-1 0 0 0,0 1-1 0 0,1 0 1 0 0,-2 23 0 0 0,4-28-287 0 0,0-1 1 0 0,0 1-1 0 0,1 0 0 0 0,0-1 1 0 0,1 1-1 0 0,-1-1 0 0 0,1 1 0 0 0,1-1 1 0 0,-1 1-1 0 0,1-1 0 0 0,0 1 1 0 0,4 7-1 0 0,-3-8-30 0 0,0 0-1 0 0,0-1 1 0 0,1 1 0 0 0,-1-1 0 0 0,2 0-1 0 0,-1 0 1 0 0,10 9 0 0 0,-11-11 0 0 0,1-1 0 0 0,0 1 0 0 0,-1-1-1 0 0,1 0 1 0 0,0 0 0 0 0,1 0 0 0 0,-1-1 0 0 0,0 1 0 0 0,1-1 0 0 0,-1 0-1 0 0,0 0 1 0 0,9 0 0 0 0,8-1 145 0 0,0-1 0 0 0,0-2 1 0 0,0 0-1 0 0,0-1 0 0 0,27-9 0 0 0,45-8 617 0 0,-83 21-654 0 0,-9 0-141 0 0,-1 0-1 0 0,0 0 1 0 0,1 0-1 0 0,-1 0 1 0 0,1 0-1 0 0,-1 0 1 0 0,1 1-1 0 0,-1-1 1 0 0,0 0-1 0 0,1 0 0 0 0,-1 0 1 0 0,1 0-1 0 0,-1 1 1 0 0,0-1-1 0 0,1 0 1 0 0,-1 1-1 0 0,0-1 1 0 0,1 0-1 0 0,-1 1 1 0 0,0-1-1 0 0,0 0 1 0 0,1 1-1 0 0,-1-1 1 0 0,0 0-1 0 0,0 1 0 0 0,0-1 1 0 0,1 1-1 0 0,-1-1 1 0 0,0 0-1 0 0,0 1 1 0 0,0-1-1 0 0,0 1 1 0 0,0-1-1 0 0,0 1 1 0 0,0-1-1 0 0,0 0 1 0 0,0 1-1 0 0,0-1 0 0 0,0 1 1 0 0,0-1-1 0 0,0 1 1 0 0,0-1-1 0 0,0 0 1 0 0,-1 1-1 0 0,1-1 1 0 0,0 1-1 0 0,0-1 1 0 0,0 0-1 0 0,-1 1 1 0 0,1-1-1 0 0,0 1 1 0 0,-1-1-1 0 0,1 1 8 0 0,-4 8 1 0 0,0-1-1 0 0,0 0 1 0 0,-1 0-1 0 0,0-1 1 0 0,0 1-1 0 0,-1-1 1 0 0,0 0-1 0 0,-8 7 1 0 0,-61 48-43 0 0,53-45 1 0 0,-98 72-1555 0 0,78-62-1389 0 0,-1-4-3404 0 0,-2-2-2579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0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21191 0 0,'-6'2'1027'0'0,"3"0"-930"0"0,0 0 1 0 0,0 0-1 0 0,0 0 0 0 0,0 0 1 0 0,0 0-1 0 0,1 0 0 0 0,-1 1 1 0 0,1-1-1 0 0,0 1 0 0 0,0 0 1 0 0,0-1-1 0 0,0 1 0 0 0,-2 4 1 0 0,-3 7-157 0 0,-9 22 1 0 0,14-30 113 0 0,-63 156 1385 0 0,50-125-839 0 0,3 1 0 0 0,-16 73-1 0 0,3 83 613 0 0,22-166-1003 0 0,3 54-1 0 0,0-74-259 0 0,1 0 1 0 0,0 0-1 0 0,1-1 0 0 0,0 1 0 0 0,0 0 0 0 0,0-1 0 0 0,1 1 1 0 0,0-1-1 0 0,0 0 0 0 0,1 0 0 0 0,7 10 0 0 0,-10-16-52 0 0,0 1 0 0 0,0-1 0 0 0,1 0 0 0 0,-1 0 0 0 0,0 0 0 0 0,1 0 0 0 0,-1 0 1 0 0,0-1-1 0 0,1 1 0 0 0,-1 0 0 0 0,1-1 0 0 0,-1 1 0 0 0,1-1 0 0 0,2 1 0 0 0,15-1-7069 0 0,-3-6-1060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1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22111 0 0,'0'1'2010'0'0,"0"0"-1992"0"0,0-1 1 0 0,0 1-1 0 0,0-1 0 0 0,0 1 1 0 0,0-1-1 0 0,0 1 1 0 0,0-1-1 0 0,1 0 1 0 0,-1 1-1 0 0,0-1 1 0 0,0 1-1 0 0,0-1 0 0 0,1 1 1 0 0,-1-1-1 0 0,0 0 1 0 0,0 1-1 0 0,1-1 1 0 0,-1 1-1 0 0,0-1 1 0 0,1 0-1 0 0,-1 1 1 0 0,0-1-1 0 0,1 0 0 0 0,-1 0 1 0 0,0 1-1 0 0,1-1 1 0 0,-1 0-1 0 0,1 0 1 0 0,-1 1-1 0 0,1-1 1 0 0,0 0-1 0 0,15 0 676 0 0,-12 0-404 0 0,2-1 25 0 0,0 1-1 0 0,1-1 1 0 0,-1-1-1 0 0,0 1 1 0 0,0-1-1 0 0,8-4 1 0 0,-6 4-144 0 0,-1-1-1 0 0,0 1 1 0 0,1 0 0 0 0,-1 0 0 0 0,1 1 0 0 0,13-1-1 0 0,-21 2-169 0 0,0 0 0 0 0,0 0 0 0 0,1 0 0 0 0,-1 0 0 0 0,0 0 0 0 0,0 0 0 0 0,0 0 0 0 0,1 1 0 0 0,-1-1 0 0 0,0 0 0 0 0,0 0 0 0 0,0 0 0 0 0,1 0 0 0 0,-1 0 0 0 0,0 1 0 0 0,0-1 0 0 0,0 0 0 0 0,0 0 0 0 0,0 0 0 0 0,0 0 0 0 0,1 1 0 0 0,-1-1 0 0 0,0 0-1 0 0,0 0 1 0 0,0 1 0 0 0,0-1 0 0 0,0 0 0 0 0,0 0 0 0 0,0 0 0 0 0,0 1 0 0 0,0-1 0 0 0,0 0 0 0 0,0 0 0 0 0,0 1 0 0 0,0-1 0 0 0,0 0 0 0 0,0 0 0 0 0,0 0 0 0 0,0 1 0 0 0,0-1 0 0 0,-1 0 0 0 0,1 0 0 0 0,0 0 0 0 0,0 1 0 0 0,0-1 0 0 0,0 0 0 0 0,0 0-1 0 0,0 0 1 0 0,-1 1 0 0 0,-6 11 18 0 0,7-11-19 0 0,-8 8-25 0 0,7-8 16 0 0,-1 0 0 0 0,1 1 0 0 0,0-1-1 0 0,0 1 1 0 0,0-1 0 0 0,0 1 0 0 0,0-1-1 0 0,-1 3 1 0 0,2-3 7 0 0,-1-1 0 0 0,1 1 0 0 0,0 0 0 0 0,0-1-1 0 0,0 1 1 0 0,0 0 0 0 0,0 0 0 0 0,1-1 0 0 0,-1 1-1 0 0,0 0 1 0 0,0-1 0 0 0,0 1 0 0 0,1-1 0 0 0,-1 1 0 0 0,0 0-1 0 0,0-1 1 0 0,1 1 0 0 0,-1-1 0 0 0,1 1 0 0 0,-1 0-1 0 0,1-1 1 0 0,-1 1 0 0 0,0-1 0 0 0,1 0 0 0 0,0 1-1 0 0,-1-1 1 0 0,1 1 0 0 0,-1-1 0 0 0,2 1 0 0 0,-1 0-4 0 0,1 0-1 0 0,0 0 1 0 0,0-1 0 0 0,0 1 0 0 0,0 0 0 0 0,1-1 0 0 0,-1 1-1 0 0,0-1 1 0 0,0 1 0 0 0,0-1 0 0 0,0 0 0 0 0,0 0 0 0 0,4 0-1 0 0,30-6-94 0 0,-23 3 86 0 0,29-7 171 0 0,-29 7-40 0 0,1 0 0 0 0,-1 0 1 0 0,1 1-1 0 0,0 1 0 0 0,22 0 0 0 0,-35 1-108 0 0,0 0-1 0 0,0 0 0 0 0,0 0 0 0 0,0 0 0 0 0,0 1 0 0 0,0-1 1 0 0,0 0-1 0 0,0 0 0 0 0,0 1 0 0 0,0-1 0 0 0,-1 1 0 0 0,1-1 1 0 0,0 1-1 0 0,0-1 0 0 0,0 1 0 0 0,-1-1 0 0 0,1 1 0 0 0,0 0 0 0 0,-1 0 1 0 0,1-1-1 0 0,0 1 0 0 0,-1 0 0 0 0,1 0 0 0 0,-1-1 0 0 0,1 1 1 0 0,-1 0-1 0 0,0 0 0 0 0,1 0 0 0 0,-1 0 0 0 0,0 0 0 0 0,1 0 1 0 0,-1 0-1 0 0,0 0 0 0 0,0 0 0 0 0,0 0 0 0 0,0 0 0 0 0,0 0 1 0 0,0 0-1 0 0,0 0 0 0 0,0 0 0 0 0,-1-1 0 0 0,1 1 0 0 0,-1 1 0 0 0,0 4-28 0 0,0-1-1 0 0,-1 0 0 0 0,0 0 0 0 0,0-1 1 0 0,-1 1-1 0 0,-5 8 0 0 0,-3 2 157 0 0,0-2 0 0 0,-1 1 0 0 0,-1-1 0 0 0,0-1 0 0 0,-1 0 0 0 0,0-1 0 0 0,-29 17 0 0 0,29-20-990 0 0,0-1-1 0 0,-1-1 1 0 0,0 0-1 0 0,0-1 0 0 0,-22 5 1 0 0,20-8-5596 0 0,6-4-1868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1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24879 0 0,'2'0'564'0'0,"7"4"-327"0"0,0 0 1 0 0,0 1-1 0 0,0 0 0 0 0,0 1 0 0 0,-1 0 0 0 0,0 0 0 0 0,0 1 1 0 0,-1-1-1 0 0,0 2 0 0 0,0-1 0 0 0,-1 1 0 0 0,1 0 0 0 0,-2 1 0 0 0,9 13 1 0 0,-8-8 43 0 0,1 0 0 0 0,-2 0 1 0 0,0 1-1 0 0,0 0 0 0 0,-2 0 0 0 0,0 0 1 0 0,0 0-1 0 0,-2 0 0 0 0,1 18 1 0 0,-3-1-135 0 0,0 1 1 0 0,-3 0-1 0 0,-9 41 1 0 0,10-59-131 0 0,-1 1 1 0 0,-1-1 0 0 0,-1-1-1 0 0,0 1 1 0 0,-1-1 0 0 0,0 0-1 0 0,-1 0 1 0 0,-1-1 0 0 0,-10 12-1 0 0,15-21-259 0 0,0 0 0 0 0,0 0 0 0 0,0 0 1 0 0,-1 0-1 0 0,0-1 0 0 0,-8 5 0 0 0,-2-1-2618 0 0,-2-2-3338 0 0,-4 0-3207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16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43 10016 0 0,'-15'-3'920'0'0,"10"2"-413"0"0,0 0 0 0 0,1 0-1 0 0,-1-1 1 0 0,0 0 0 0 0,0 1 0 0 0,-7-6 0 0 0,0 2 1584 0 0,11 4-1754 0 0,-1 1 0 0 0,1-1-1 0 0,-1 1 1 0 0,1-1-1 0 0,0 0 1 0 0,-1 1 0 0 0,1-1-1 0 0,0 0 1 0 0,0 0 0 0 0,0 0-1 0 0,-1 0 1 0 0,-4-3 5243 0 0,12 5-4065 0 0,96-6-494 0 0,-55 2-683 0 0,57 4-1 0 0,135 3 97 0 0,-14-1-444 0 0,48 25 641 0 0,-92-1-465 0 0,-146-22-7 0 0,50 2-1 0 0,-84-7 393 0 0,-21-1-359 0 0,-161-2-208 0 0,-636 31-1016 0 0,740-24 1011 0 0,45-1 12 0 0,-1-1-1 0 0,-42-4 1 0 0,63 1 60 0 0,11 2-42 0 0,0-1-1 0 0,0 0 1 0 0,0 0-1 0 0,0 0 1 0 0,0 0 0 0 0,0 0-1 0 0,0-1 1 0 0,0 1-1 0 0,0 0 1 0 0,0 0 0 0 0,0-1-1 0 0,0 1 1 0 0,0 0 0 0 0,1-1-1 0 0,-1 1 1 0 0,0-1-1 0 0,0 1 1 0 0,0-1 0 0 0,0 0-1 0 0,1 1 1 0 0,-1-1-1 0 0,-1-1 1 0 0,2 1-3 0 0,0 1-1 0 0,0 0 1 0 0,0-1-1 0 0,0 1 1 0 0,0-1 0 0 0,0 1-1 0 0,0 0 1 0 0,0-1-1 0 0,0 1 1 0 0,0 0-1 0 0,0-1 1 0 0,0 1 0 0 0,1-1-1 0 0,-1 1 1 0 0,0 0-1 0 0,0-1 1 0 0,0 1 0 0 0,1 0-1 0 0,-1-1 1 0 0,0 1-1 0 0,0 0 1 0 0,1 0-1 0 0,-1-1 1 0 0,0 1 0 0 0,1 0-1 0 0,-1-1 1 0 0,9-6-1 0 0,4 0 9 0 0,0 1 1 0 0,0 0-1 0 0,0 1 0 0 0,1 0 1 0 0,0 1-1 0 0,28-5 0 0 0,88-3 359 0 0,-116 12-306 0 0,39-4 56 0 0,194-5-86 0 0,173 9 290 0 0,-252 14-111 0 0,-72-3-52 0 0,-11 0 49 0 0,-151 3-61 0 0,-249 16-1040 0 0,69-27 875 0 0,-2-17-66 0 0,74 4 51 0 0,-12 13-129 0 0,151-3 195 0 0,30-2 78 0 0,22 0-57 0 0,22-1-59 0 0,24-2 53 0 0,-6 5 31 0 0,508 12 11 0 0,-492-8 7 0 0,-26-2-146 0 0,0 1 0 0 0,60 13 1 0 0,-104-15-114 0 0,-1 0 0 0 0,1-1 0 0 0,-1 1 0 0 0,1 0 0 0 0,-1 0 0 0 0,0 0 0 0 0,4 3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3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184 121 12872 0 0,'0'-16'1286'0'0,"-14"-34"745"0"0,5 20 2155 0 0,3 6 3926 0 0,7 39-7888 0 0,5 23-128 0 0,-2 1-1 0 0,-1 51 1 0 0,-2-30 1 0 0,-4 177 143 0 0,3-228-232 0 0,-5 36-25 0 0,5-42 28 0 0,-1 1 0 0 0,0 0-1 0 0,0 0 1 0 0,0-1 0 0 0,0 1 0 0 0,-1 0-1 0 0,0-1 1 0 0,0 1 0 0 0,-2 2 0 0 0,4-5-4 0 0,-1-1 1 0 0,1 1 0 0 0,-1-1-1 0 0,0 1 1 0 0,1-1 0 0 0,-1 0-1 0 0,1 0 1 0 0,-1 1 0 0 0,0-1-1 0 0,1 0 1 0 0,-1 0 0 0 0,0 0-1 0 0,1 1 1 0 0,-1-1-1 0 0,0 0 1 0 0,1 0 0 0 0,-1 0-1 0 0,0 0 1 0 0,1 0 0 0 0,-1 0-1 0 0,0-1 1 0 0,1 1 0 0 0,-1 0-1 0 0,1 0 1 0 0,-1 0 0 0 0,0-1-1 0 0,1 1 1 0 0,-1 0 0 0 0,1 0-1 0 0,-1-1 1 0 0,0 1-1 0 0,1-1 1 0 0,-1 1 0 0 0,1 0-1 0 0,-1-1 1 0 0,0 0 0 0 0,-2-2 28 0 0,0 0 0 0 0,0 0 0 0 0,0-1-1 0 0,-4-5 1 0 0,-9-14 85 0 0,2 0 0 0 0,1-1 0 0 0,-17-43 0 0 0,4 0 255 0 0,20 54-221 0 0,8 17-55 0 0,9 25 71 0 0,22 78 360 0 0,-24-80-549 0 0,-4-12 18 0 0,1-1 0 0 0,14 25 0 0 0,-20-38-13 0 0,1 1-1 0 0,0-1 1 0 0,0 0 0 0 0,0 0-1 0 0,-1 0 1 0 0,1 0-1 0 0,0 0 1 0 0,0 0 0 0 0,1 0-1 0 0,-1 0 1 0 0,0 0 0 0 0,0 0-1 0 0,0 0 1 0 0,1-1 0 0 0,-1 1-1 0 0,2 0 1 0 0,-2 0-4 0 0,0-1 1 0 0,0 0 0 0 0,0 0-1 0 0,0 0 1 0 0,0 0-1 0 0,0 0 1 0 0,0-1-1 0 0,0 1 1 0 0,0 0 0 0 0,0 0-1 0 0,0-1 1 0 0,0 1-1 0 0,0 0 1 0 0,0-1 0 0 0,0 1-1 0 0,0-1 1 0 0,1-1-1 0 0,3-2-9 0 0,0 0 1 0 0,-1-1-1 0 0,0 0 0 0 0,0 0 0 0 0,6-10 0 0 0,-7 11 91 0 0,22-38-237 0 0,-1 0 0 0 0,20-53 0 0 0,-10 26-2308 0 0,-23 50 609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26 21191 0 0,'-2'-5'140'0'0,"1"3"-36"0"0,1 1 1 0 0,-1 0 0 0 0,0-1 0 0 0,1 1-1 0 0,-1-1 1 0 0,0 1 0 0 0,0 0-1 0 0,0-1 1 0 0,0 1 0 0 0,0 0 0 0 0,0 0-1 0 0,0 0 1 0 0,-2-2 0 0 0,2 3 416 0 0,0 0-507 0 0,0 0 1 0 0,1 0-1 0 0,-1 0 0 0 0,0 0 1 0 0,0 1-1 0 0,1-1 1 0 0,-1 0-1 0 0,0 1 0 0 0,0-1 1 0 0,1 0-1 0 0,-1 1 1 0 0,0-1-1 0 0,0 1 0 0 0,-1 2-13 0 0,0 1 1 0 0,0-1-1 0 0,1 1 0 0 0,-1-1 0 0 0,1 1 0 0 0,0 0 0 0 0,0-1 1 0 0,0 1-1 0 0,1 0 0 0 0,-1 0 0 0 0,1 7 0 0 0,-1 0 37 0 0,-17 195 1561 0 0,8-75-1312 0 0,8-38-795 0 0,0-13-3266 0 0,1-66 2398 0 0</inkml:trace>
  <inkml:trace contextRef="#ctx0" brushRef="#br0" timeOffset="1">11 379 18431 0 0,'-1'-1'81'0'0,"1"1"-1"0"0,-1-1 1 0 0,0 0-1 0 0,0 1 1 0 0,1-1-1 0 0,-1 0 1 0 0,0 1-1 0 0,1-1 1 0 0,-1 0-1 0 0,1 0 1 0 0,-1 1-1 0 0,1-1 1 0 0,0 0-1 0 0,-1 0 0 0 0,1 0 1 0 0,0 0-1 0 0,-1 0 1 0 0,1 0-1 0 0,0 0 1 0 0,0 0-1 0 0,0-1 1 0 0,0 1 2 0 0,1-1-1 0 0,0 1 1 0 0,0 0 0 0 0,-1 0 0 0 0,1 0 0 0 0,0 0 0 0 0,0 0 0 0 0,0 0-1 0 0,0 0 1 0 0,0 0 0 0 0,0 0 0 0 0,1 0 0 0 0,-1 1 0 0 0,0-1-1 0 0,2 0 1 0 0,5-3 511 0 0,1 0 1 0 0,-1 1-1 0 0,0 1 0 0 0,1-1 0 0 0,16-1 0 0 0,4-2-193 0 0,13-2-361 0 0,0 1 0 0 0,0 3 0 0 0,62 0 0 0 0,128 19-1456 0 0,-210-13-140 0 0,44-2 0 0 0,-26-4-66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5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1 618 6392 0 0,'11'9'168'0'0,"0"0"1"0"0,1-1-1 0 0,0 0 1 0 0,1-1-1 0 0,0 0 1 0 0,0-1-1 0 0,19 6 1 0 0,101 22 439 0 0,-108-30-177 0 0,0 0 0 0 0,41 0 3783 0 0,-67-4-3905 0 0,0-1 0 0 0,-1 0 0 0 0,1 0 0 0 0,0 1 0 0 0,0-1 0 0 0,0 1 0 0 0,-1-1 0 0 0,1 1 0 0 0,0 0 0 0 0,-3-1 0 0 0,0 0 533 0 0,-4-3-156 0 0,0 0-1 0 0,0-1 1 0 0,0 0 0 0 0,1 0-1 0 0,0-1 1 0 0,-7-6 0 0 0,-39-43 1716 0 0,28 26-1382 0 0,16 19-825 0 0,0-1 0 0 0,1 0 0 0 0,0-1-1 0 0,1 1 1 0 0,1-2 0 0 0,0 1 0 0 0,0-1-1 0 0,1 0 1 0 0,1 0 0 0 0,0 0 0 0 0,-2-17-1 0 0,3 7-35 0 0,1 1-1 0 0,0 0 0 0 0,2-1 1 0 0,1 1-1 0 0,0 0 0 0 0,6-27 0 0 0,-4 37-103 0 0,1 0-1 0 0,0 0 0 0 0,0 0 0 0 0,1 0 1 0 0,1 1-1 0 0,0 0 0 0 0,0 0 0 0 0,1 1 0 0 0,0-1 1 0 0,1 2-1 0 0,13-14 0 0 0,-9 11-42 0 0,1 0 0 0 0,0 2 0 0 0,1-1 0 0 0,0 2 0 0 0,1 0 0 0 0,-1 1 0 0 0,32-13 0 0 0,-38 18-11 0 0,0 0 0 0 0,0 1 0 0 0,0 0 0 0 0,1 1 0 0 0,-1-1-1 0 0,1 1 1 0 0,-1 1 0 0 0,1 0 0 0 0,-1 0 0 0 0,14 3 0 0 0,-16-2-11 0 0,0 1 1 0 0,-1-1-1 0 0,1 1 0 0 0,0 1 1 0 0,-1-1-1 0 0,1 1 1 0 0,-1 0-1 0 0,0 1 0 0 0,0-1 1 0 0,0 1-1 0 0,0 0 1 0 0,-1 0-1 0 0,1 0 0 0 0,-1 1 1 0 0,4 6-1 0 0,-2-4-310 0 0,-2 1-1 0 0,1 0 0 0 0,-1 0 1 0 0,0 0-1 0 0,-1 0 1 0 0,1 1-1 0 0,-2-1 1 0 0,1 1-1 0 0,-1 0 1 0 0,-1 0-1 0 0,0 0 1 0 0,0 0-1 0 0,0 0 1 0 0,-1 0-1 0 0,-1 0 1 0 0,1 0-1 0 0,-2-1 0 0 0,1 1 1 0 0,-1 0-1 0 0,0 0 1 0 0,-6 12-1 0 0,-3 6-1203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5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62 173 18223 0 0,'-61'-17'3192'0'0,"64"4"839"0"0,0 8-3847 0 0,1 1 1 0 0,-1 0-1 0 0,1 0 1 0 0,0 1-1 0 0,1-1 0 0 0,-1 1 1 0 0,0 0-1 0 0,8-4 1 0 0,42-19-14 0 0,-41 21-134 0 0,15-6 17 0 0,1 1 0 0 0,0 1 1 0 0,34-5-1 0 0,93-8-3224 0 0,-118 18 766 0 0,1-1-5721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5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307 614 6912 0 0,'0'0'528'0'0,"-13"8"6812"0"0,10-7-5991 0 0,0 1 1 0 0,1-1 0 0 0,-1 1 0 0 0,1 0 0 0 0,0 0 0 0 0,-4 4 0 0 0,-9 17 1525 0 0,9-12-2858 0 0,1 1 1 0 0,-4 16 0 0 0,3-12-961 0 0,5-15 292 0 0,15-14-3898 0 0,-2-4 2886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9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17279 0 0,'0'0'1566'0'0,"0"13"-330"0"0,-2 39 3622 0 0,-1-34-4098 0 0,1-1 1 0 0,-8 24-1 0 0,-8 12-401 0 0,11-35-552 0 0,1 0-1 0 0,1 1 0 0 0,0 0 1 0 0,-1 20-1 0 0,4-26-2028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0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19783 0 0,'3'-17'872'0'0,"1"12"184"0"0,-2 2-840 0 0,4-1-216 0 0,2 1 0 0 0,-3-3 0 0 0,2 4-872 0 0,-2 0-216 0 0,0-1-48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00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20647 0 0,'0'0'1870'0'0,"-2"8"-1500"0"0,-24 81 291 0 0,10-39 676 0 0,-16 96 0 0 0,15 26-283 0 0,10-57-723 0 0,6-101-331 0 0,1-1 0 0 0,0 1 0 0 0,1-1 0 0 0,1 1 0 0 0,0-1 0 0 0,0 1 0 0 0,2-1 0 0 0,5 14 0 0 0,-9-26 35 0 0,0 0 1 0 0,1 0-1 0 0,-1 0 0 0 0,0 0 1 0 0,1 0-1 0 0,-1 0 0 0 0,1-1 1 0 0,0 1-1 0 0,-1 0 0 0 0,1 0 0 0 0,0 0 1 0 0,-1-1-1 0 0,1 1 0 0 0,0 0 1 0 0,0-1-1 0 0,0 1 0 0 0,0 0 1 0 0,0-1-1 0 0,-1 1 0 0 0,1-1 0 0 0,0 0 1 0 0,0 1-1 0 0,0-1 0 0 0,0 0 1 0 0,0 1-1 0 0,0-1 0 0 0,1 0 0 0 0,-1 0 1 0 0,0 0-1 0 0,0 0 0 0 0,0 0 1 0 0,0 0-1 0 0,0 0 0 0 0,0 0 1 0 0,0-1-1 0 0,0 1 0 0 0,0 0 0 0 0,0-1 1 0 0,0 1-1 0 0,0 0 0 0 0,0-1 1 0 0,0 0-1 0 0,0 1 0 0 0,-1-1 1 0 0,1 1-1 0 0,1-2 0 0 0,6-4 71 0 0,-1-1 0 0 0,-1 1 1 0 0,1-1-1 0 0,6-10 0 0 0,-6 9-240 0 0,8-8 134 0 0,1 1 0 0 0,0 0 0 0 0,31-20 0 0 0,-26 20 0 0 0,-11 7-1 0 0,0 1 1 0 0,1 1-1 0 0,-1 0 0 0 0,16-6 1 0 0,-23 11 81 0 0,0 0 0 0 0,0 0 1 0 0,0 0-1 0 0,0 0 0 0 0,0 0 1 0 0,0 1-1 0 0,0-1 0 0 0,0 1 0 0 0,0 0 1 0 0,0 0-1 0 0,0 0 0 0 0,0 0 1 0 0,0 1-1 0 0,0-1 0 0 0,0 1 1 0 0,0 0-1 0 0,0 0 0 0 0,0 0 1 0 0,0 0-1 0 0,0 0 0 0 0,0 1 0 0 0,3 2 1 0 0,-4-3-92 0 0,-1 0 0 0 0,0 0 0 0 0,1 0 1 0 0,-1 1-1 0 0,0-1 0 0 0,0 1 0 0 0,1-1 1 0 0,-1 1-1 0 0,0-1 0 0 0,-1 1 1 0 0,1 0-1 0 0,0 0 0 0 0,0-1 0 0 0,-1 1 1 0 0,1 0-1 0 0,-1 0 0 0 0,0 0 0 0 0,1-1 1 0 0,-1 5-1 0 0,0-3 28 0 0,-1 0-1 0 0,1 0 1 0 0,-1 0 0 0 0,0 0-1 0 0,0 0 1 0 0,0 0 0 0 0,0 0-1 0 0,-1 0 1 0 0,1 0 0 0 0,-4 4 0 0 0,-2 3 14 0 0,0-2 0 0 0,0 1 0 0 0,-1-1 0 0 0,-1 0 0 0 0,-12 9 0 0 0,9-8 87 0 0,-1 0-1 0 0,-1-1 1 0 0,1-1 0 0 0,-1 0 0 0 0,-22 7 0 0 0,26-11-402 0 0,-1 0 1 0 0,1-1-1 0 0,-17 1 1 0 0,19-2-618 0 0,1-1 0 0 0,-1 0 0 0 0,0-1 0 0 0,0 0 1 0 0,-10-3-1 0 0,-1-1-8654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3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143 970 15664 0 0,'0'0'3547'0'0,"-9"-7"-915"0"0,0-9-2103 0 0,2 0-1 0 0,0 0 1 0 0,1-1-1 0 0,0 0 0 0 0,1 0 1 0 0,-2-19-1 0 0,1 8-503 0 0,-22-133 662 0 0,19 102-344 0 0,-2-5-104 0 0,-9-88 203 0 0,15 90-271 0 0,-2-64 227 0 0,7 108-297 0 0,1 0-1 0 0,1 1 1 0 0,0-1 0 0 0,11-34 0 0 0,-13 49-96 0 0,1 0 0 0 0,1 0 0 0 0,-1 0 0 0 0,0 1 0 0 0,1-1-1 0 0,-1 0 1 0 0,1 1 0 0 0,0-1 0 0 0,0 1 0 0 0,0 0 0 0 0,0-1 0 0 0,0 1 0 0 0,1 0-1 0 0,-1 0 1 0 0,1 0 0 0 0,-1 1 0 0 0,1-1 0 0 0,0 1 0 0 0,-1-1 0 0 0,1 1 0 0 0,3-1-1 0 0,-1 1-7 0 0,-1 0 0 0 0,1 0 0 0 0,-1 1 0 0 0,1 0 0 0 0,-1 0-1 0 0,1 0 1 0 0,0 0 0 0 0,-1 1 0 0 0,1-1 0 0 0,-1 1-1 0 0,0 0 1 0 0,1 1 0 0 0,6 2 0 0 0,-2 0-50 0 0,-1 1-1 0 0,1 0 1 0 0,-1 1 0 0 0,0 0 0 0 0,0 0 0 0 0,0 1 0 0 0,-1-1-1 0 0,0 2 1 0 0,10 12 0 0 0,-8-6 18 0 0,0-1 0 0 0,0 2-1 0 0,-1-1 1 0 0,12 32 0 0 0,-15-34-479 0 0,-1 0 1 0 0,-1 0-1 0 0,0 1 0 0 0,0-1 1 0 0,-1 1-1 0 0,-1 0 1 0 0,0 0-1 0 0,-1 14 0 0 0,-4-5-938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58 19351 0 0,'0'0'1751'0'0,"1"12"-1406"0"0,1-10-244 0 0,0 0 0 0 0,-1 0 0 0 0,1 0 0 0 0,0 0 0 0 0,0-1 1 0 0,0 1-1 0 0,0-1 0 0 0,1 1 0 0 0,-1-1 0 0 0,0 0 0 0 0,1 0 0 0 0,-1 0 0 0 0,0 0 0 0 0,1 0 0 0 0,4 1 0 0 0,6 0 550 0 0,24 2 0 0 0,-30-4-564 0 0,24 1 297 0 0,0-3 0 0 0,0 0 1 0 0,0-2-1 0 0,38-10 0 0 0,7 0 217 0 0,-49 10-611 0 0,130-23 375 0 0,-53 3-4642 0 0,-68 14-4176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26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274 173 8288 0 0,'-12'-75'2887'0'0,"10"58"-1394"0"0,1 5-724 0 0,-4-17 1595 0 0,5 27-2112 0 0,-1-1 0 0 0,1 1 0 0 0,0 0-1 0 0,0 0 1 0 0,0-1 0 0 0,0 1 0 0 0,0 0 0 0 0,0 0 0 0 0,1-1 0 0 0,-1 1 0 0 0,1 0 0 0 0,-1 0 0 0 0,1 0 0 0 0,0 0-1 0 0,2-5 3384 0 0,-3 9-3456 0 0,-6 108 399 0 0,1-32 337 0 0,4-50-630 0 0,-2 163-117 0 0,40 466-76 0 0,-19-324-15 0 0,-5-87-106 0 0,-3 20 29 0 0,-5-132 0 0 0,-3 375 126 0 0,-4-256 660 0 0,-7 82-185 0 0,0-59-138 0 0,-1-1-294 0 0,0 47-570 0 0,5 318 785 0 0,2 10-384 0 0,-6-88 1 0 0,-10-214 15 0 0,15-301-17 0 0,-13 132 1 0 0,-1 14 0 0 0,5-54 923 0 0,0-23 211 0 0,-4-11-1095 0 0,0-35-39 0 0,16-67 86 0 0,0 0 1 0 0,0 1-1 0 0,0-1 0 0 0,0 0 0 0 0,0 0 1 0 0,-1 0-1 0 0,1 0 0 0 0,-1 0 1 0 0,0 0-1 0 0,-3 4 0 0 0,-25 23 924 0 0,28-28-1009 0 0,-6 5-129 0 0,0 0 0 0 0,1 0 0 0 0,0 1 0 0 0,1 0 0 0 0,0 0 0 0 0,0 1 0 0 0,-5 10 0 0 0,-29 51 128 0 0,39-68 0 0 0,1-1 0 0 0,-1 0 0 0 0,1 0 0 0 0,-1 0 0 0 0,1 0 0 0 0,-1 0 0 0 0,1 0 0 0 0,-1 0 0 0 0,1 0 0 0 0,0 1 0 0 0,0-1 0 0 0,0 0 0 0 0,0 0 0 0 0,0 0 0 0 0,0 1 0 0 0,0-1 0 0 0,0 2 0 0 0,1-3 1 0 0,0 1-1 0 0,0-1 1 0 0,-1 1-1 0 0,1-1 1 0 0,0 0 0 0 0,0 1-1 0 0,0-1 1 0 0,0 0-1 0 0,0 0 1 0 0,-1 0 0 0 0,1 0-1 0 0,0 0 1 0 0,0 1-1 0 0,0-2 1 0 0,0 1 0 0 0,0 0-1 0 0,1 0 1 0 0,245-3 52 0 0,2 13-53 0 0,-150-1 0 0 0,108 5 0 0 0,183-5 0 0 0,-85-2 0 0 0,-75 0 0 0 0,259 8 259 0 0,-142-4-223 0 0,30 7-363 0 0,595 20 222 0 0,-196 9 146 0 0,-653-40-41 0 0,290 11 0 0 0,-328-17 1 0 0,749 21 9 0 0,-617-8 52 0 0,37 2 12 0 0,394-1 315 0 0,79-14-210 0 0,-383-2 197 0 0,120-10-199 0 0,-316-2-111 0 0,176-39 0 0 0,-214 24-839 0 0,-38 4-2491 0 0,-43 14-6891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6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15 10536 0 0,'4'-6'1125'0'0,"0"3"-936"0"0,-4 3 42 0 0,8-5 5219 0 0,-7 14-2666 0 0,-1-6-3280 0 0,-2 28 1459 0 0,-1-1 0 0 0,-13 51-1 0 0,3-16-424 0 0,7-29-496 0 0,0-1-53 0 0,-4 69 1 0 0,12-81-1631 0 0,-1-15 639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6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30 16583 0 0,'-11'-15'1472'0'0,"8"10"-1176"0"0,3 0-232 0 0,-2 3-64 0 0,-5 0 400 0 0,-1 2 552 0 0,3 0-464 0 0,-2 0-424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6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9 3224 0 0,'-10'-9'10538'0'0,"9"10"-10210"0"0,1-1 1 0 0,-1 0 0 0 0,1 0-1 0 0,-1 1 1 0 0,1-1 0 0 0,0 0-1 0 0,-1 1 1 0 0,1-1 0 0 0,-1 1-1 0 0,1-1 1 0 0,0 0 0 0 0,-1 1-1 0 0,1-1 1 0 0,0 1-1 0 0,-1-1 1 0 0,1 2 0 0 0,-2 14 372 0 0,0 0 0 0 0,1 1 0 0 0,1 0 0 0 0,4 26-1 0 0,-1 17-471 0 0,6 82 91 0 0,-8-121-264 0 0,2 0 0 0 0,0-1 1 0 0,2 1-1 0 0,0-1 0 0 0,9 22 0 0 0,-13-38 56 0 0,1-1 0 0 0,0 0-1 0 0,0 0 1 0 0,0 0 0 0 0,4 5-1 0 0,-5-8-80 0 0,-1 1 0 0 0,1 0-1 0 0,-1-1 1 0 0,1 1 0 0 0,0-1-1 0 0,-1 1 1 0 0,1-1 0 0 0,-1 0-1 0 0,1 1 1 0 0,0-1-1 0 0,-1 0 1 0 0,1 1 0 0 0,0-1-1 0 0,0 0 1 0 0,-1 0 0 0 0,1 0-1 0 0,0 1 1 0 0,0-1 0 0 0,-1 0-1 0 0,1 0 1 0 0,0 0 0 0 0,0 0-1 0 0,-1 0 1 0 0,1 0-1 0 0,0-1 1 0 0,0 1 0 0 0,-1 0-1 0 0,1 0 1 0 0,0 0 0 0 0,-1-1-1 0 0,1 1 1 0 0,0 0 0 0 0,-1-1-1 0 0,2 0 1 0 0,6-5-59 0 0,14-11 442 0 0,0 1 0 0 0,26-14 1 0 0,-32 22-144 0 0,-1 0-1 0 0,1 1 1 0 0,26-7 0 0 0,-37 12-259 0 0,-1 1 0 0 0,0 1 0 0 0,1-1-1 0 0,-1 0 1 0 0,1 1 0 0 0,-1 0 0 0 0,1 0-1 0 0,-1 1 1 0 0,1-1 0 0 0,-1 1 0 0 0,1 0-1 0 0,-1 0 1 0 0,1 0 0 0 0,-1 0-1 0 0,0 1 1 0 0,0 0 0 0 0,0 0 0 0 0,0 0-1 0 0,5 4 1 0 0,-7-4-1 0 0,1 1-1 0 0,-1 0 1 0 0,1-1 0 0 0,-1 1-1 0 0,0 0 1 0 0,0 0 0 0 0,0 1-1 0 0,-1-1 1 0 0,1 0 0 0 0,-1 1-1 0 0,0-1 1 0 0,1 1 0 0 0,-2-1-1 0 0,1 1 1 0 0,0-1 0 0 0,-1 1-1 0 0,1 0 1 0 0,-1 4-1 0 0,0 2 103 0 0,-1 0 0 0 0,0 0 0 0 0,0-1-1 0 0,-1 1 1 0 0,-4 14 0 0 0,2-13-59 0 0,0 0 0 0 0,-1 0 0 0 0,-1 0 1 0 0,1-1-1 0 0,-1 0 0 0 0,-12 14 0 0 0,13-17-34 0 0,-1-1-1 0 0,0 0 1 0 0,0-1-1 0 0,0 1 1 0 0,-1-1-1 0 0,0 0 1 0 0,0 0-1 0 0,0-1 1 0 0,-15 7-1 0 0,3-4-4 0 0,-1-1 0 0 0,-29 7 0 0 0,43-12-244 0 0,0 0 0 0 0,0-1 0 0 0,0 0 0 0 0,0 0 0 0 0,0 0 0 0 0,0 0 0 0 0,0-1 0 0 0,0 0 0 0 0,0 0 0 0 0,0-1 0 0 0,0 0 0 0 0,-11-5 1 0 0,4-3-2541 0 0,7-1-2873 0 0,6-1-2188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7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 15664 0 0,'-1'-1'221'0'0,"-2"-1"-2"0"0,0-1 0 0 0,0 1 1 0 0,1 0-1 0 0,-1 0 0 0 0,-1 0 0 0 0,-3-2 1 0 0,5 3-50 0 0,1 1 1 0 0,-1 0 0 0 0,1 0 0 0 0,-1-1-1 0 0,1 1 1 0 0,-1 0 0 0 0,1 0-1 0 0,-1 0 1 0 0,1 1 0 0 0,-1-1 0 0 0,1 0-1 0 0,-1 0 1 0 0,1 1 0 0 0,-1-1-1 0 0,1 1 1 0 0,0 0 0 0 0,-1-1 0 0 0,-1 2-1 0 0,-5 3 607 0 0,0 1-1 0 0,1-1 0 0 0,-1 1 0 0 0,1 1 1 0 0,1-1-1 0 0,-11 13 0 0 0,-29 47 584 0 0,28-35-1128 0 0,1-1 0 0 0,1 2 1 0 0,2 0-1 0 0,1 1 0 0 0,2 1 1 0 0,-11 49-1 0 0,17-55-168 0 0,1 1 1 0 0,1-1-1 0 0,1 1 0 0 0,2 0 0 0 0,1 0 1 0 0,1 0-1 0 0,1-1 0 0 0,9 35 1 0 0,-9-51 27 0 0,1 0 1 0 0,0-1-1 0 0,1 1 1 0 0,0-1-1 0 0,1 0 1 0 0,0-1-1 0 0,0 1 1 0 0,1-1-1 0 0,1-1 1 0 0,0 1-1 0 0,10 8 1 0 0,-11-11-375 0 0,1-1-1 0 0,0 0 1 0 0,0 0 0 0 0,1-1 0 0 0,0 0-1 0 0,0 0 1 0 0,0-1 0 0 0,0 0 0 0 0,1-1-1 0 0,-1 0 1 0 0,1 0 0 0 0,0-1 0 0 0,16 1 0 0 0,-5-4-6408 0 0,-1-6-1985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7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2 158 19351 0 0,'-1'-14'1555'0'0,"1"13"-1475"0"0,0-1 0 0 0,0 0 0 0 0,0 1 0 0 0,0-1 0 0 0,0 0 0 0 0,0 1 1 0 0,0-1-1 0 0,0 0 0 0 0,1 1 0 0 0,-1-1 0 0 0,0 0 0 0 0,1 1 0 0 0,0-1 0 0 0,-1 1 0 0 0,1-1 0 0 0,0 1 0 0 0,0-1 0 0 0,1-1 0 0 0,2-1 398 0 0,1-1 0 0 0,-1 1 0 0 0,1-1 0 0 0,0 1 0 0 0,0 1-1 0 0,0-1 1 0 0,1 1 0 0 0,-1 0 0 0 0,1 0 0 0 0,10-3 0 0 0,19-12 37 0 0,-14 7-266 0 0,30-11 0 0 0,-43 18-235 0 0,0 1-99 0 0,0 1-1 0 0,1 0 0 0 0,-1 0 1 0 0,0 0-1 0 0,11 1 1 0 0,-18 1-160 0 0,1 0-1 0 0,0 1 1 0 0,0-1 0 0 0,0 1 0 0 0,0-1 0 0 0,0 1 0 0 0,-1 0-1 0 0,4 1 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8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19295 0 0,'-3'0'145'0'0,"1"0"0"0"0,-1 0 0 0 0,0-1 0 0 0,1 2-1 0 0,-1-1 1 0 0,0 0 0 0 0,1 0 0 0 0,-1 1-1 0 0,0 0 1 0 0,1-1 0 0 0,-1 1 0 0 0,1 0-1 0 0,-1 0 1 0 0,1 0 0 0 0,-1 1 0 0 0,1-1 0 0 0,0 1-1 0 0,0-1 1 0 0,-4 4 0 0 0,1-1-1 0 0,1 0 0 0 0,0 0 0 0 0,0 1 0 0 0,1-1 0 0 0,-1 1 0 0 0,1 0 0 0 0,0 0 0 0 0,-3 7 0 0 0,5-9-135 0 0,0 0-1 0 0,1 0 1 0 0,-1 0-1 0 0,1 0 1 0 0,0-1 0 0 0,0 1-1 0 0,0 3 1 0 0,0 0 180 0 0,0-5 73 0 0,6 4 245 0 0,-4-2-475 0 0,1-1 1 0 0,0 0-1 0 0,-1 0 1 0 0,1 0-1 0 0,0 0 1 0 0,0-1-1 0 0,0 1 1 0 0,1-1-1 0 0,-1 1 1 0 0,0-1-1 0 0,0 0 1 0 0,1 0-1 0 0,-1-1 1 0 0,1 1-1 0 0,-1-1 1 0 0,6 0-1 0 0,6 0 54 0 0,0-1-1 0 0,24-4 0 0 0,3 0 276 0 0,-19 2 88 0 0,-13 2-198 0 0,1 0 1 0 0,-1 1-1 0 0,15 1 0 0 0,-23-1-202 0 0,1 0 0 0 0,-1 1-1 0 0,1-1 1 0 0,-1 1 0 0 0,1 0-1 0 0,-1-1 1 0 0,0 1 0 0 0,1 1-1 0 0,-1-1 1 0 0,0 0 0 0 0,0 0-1 0 0,0 1 1 0 0,0-1 0 0 0,0 1-1 0 0,0 0 1 0 0,0 0 0 0 0,0-1-1 0 0,2 5 1 0 0,-3-4-23 0 0,-1-1-1 0 0,1 1 1 0 0,0 0 0 0 0,-1 0-1 0 0,1 0 1 0 0,-1 0 0 0 0,0 0-1 0 0,1 0 1 0 0,-1 0 0 0 0,0-1 0 0 0,0 1-1 0 0,0 0 1 0 0,0 0 0 0 0,-1 0-1 0 0,1 0 1 0 0,-1 2 0 0 0,-12 30 249 0 0,13-32-258 0 0,-6 10 67 0 0,-1-1 0 0 0,1 1-1 0 0,-2-1 1 0 0,1 0 0 0 0,-2-1 0 0 0,1 0 0 0 0,-1 0-1 0 0,-1-1 1 0 0,-12 10 0 0 0,14-13-347 0 0,0-1 1 0 0,0 1-1 0 0,-1-1 0 0 0,0-1 0 0 0,1 0 1 0 0,-2 0-1 0 0,1 0 0 0 0,0-1 1 0 0,-1-1-1 0 0,1 1 0 0 0,-1-2 1 0 0,-19 2-1 0 0,4-6-3104 0 0,18 1 927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18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56 112 12960 0 0,'-2'-17'1400'0'0,"2"13"-988"0"0,0 0 0 0 0,1 1 0 0 0,-1-1 0 0 0,1 1-1 0 0,0-1 1 0 0,0 1 0 0 0,0-1 0 0 0,0 1 0 0 0,4-7 0 0 0,-5 10-170 0 0,-1-4 427 0 0,-1 1 0 0 0,0 0 0 0 0,0 1 0 0 0,0-1 0 0 0,-4-3 0 0 0,4 5-390 0 0,0-1 0 0 0,0 1 0 0 0,0 0-1 0 0,-1 0 1 0 0,1 0 0 0 0,-1 0 0 0 0,-2-1-1 0 0,-13-5 2380 0 0,18 6-2577 0 0,0 1 0 0 0,-1-1 1 0 0,1 0-1 0 0,0 0 0 0 0,-1 1 0 0 0,1-1 0 0 0,0 0 0 0 0,-1 1 1 0 0,1-1-1 0 0,-1 1 0 0 0,1-1 0 0 0,-1 1 0 0 0,-1-2 0 0 0,-2-3 868 0 0,12 8-506 0 0,-2 0-443 0 0,0 1 0 0 0,-1 0 0 0 0,7 5 0 0 0,11 9 0 0 0,-3-5 18 0 0,-2 1 1 0 0,0 1-1 0 0,0 1 0 0 0,-2 1 0 0 0,0 0 1 0 0,21 29-1 0 0,-12-11 25 0 0,-2 2-1 0 0,30 64 1 0 0,-43-77 144 0 0,-2 0 0 0 0,0 1 1 0 0,-2 0-1 0 0,7 50 0 0 0,-12-62-130 0 0,0 0-1 0 0,-2 0 0 0 0,1 0 1 0 0,-1 0-1 0 0,-1 0 1 0 0,-4 15-1 0 0,-1-2-27 0 0,-1-1-1 0 0,-12 26 0 0 0,15-40 22 0 0,0 0-1 0 0,-1 0 1 0 0,-1 0-1 0 0,0-1 1 0 0,-1 0-1 0 0,0-1 1 0 0,-11 12-1 0 0,7-10-24 0 0,-1-1 0 0 0,-1 0 0 0 0,1 0-1 0 0,-29 13 1 0 0,24-15-157 0 0,1 0-1 0 0,-27 6 1 0 0,23-6 619 0 0,9-4-2386 0 0,28-12-1765 0 0,11-6 1431 0 0,-1-1-21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2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15176 0 0,'0'0'1715'0'0,"9"14"257"0"0,-2 2-893 0 0,0 1-1 0 0,-2 0 0 0 0,6 25 1 0 0,16 130 300 0 0,-6-27-2406 0 0,4-50-6344 0 0,-22-84 413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2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95 9216 0 0,'-1'-8'421'0'0,"0"6"-12"0"0,9-8 221 0 0,-1 5 1785 0 0,-1-1 0 0 0,1 2 0 0 0,0-1 0 0 0,9-4 0 0 0,-3 3-828 0 0,24-7 0 0 0,-4 4-1550 0 0,39-4-1 0 0,-54 11-766 0 0,1 0-1 0 0,22 1 1 0 0,-16 3-558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3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123 726 5984 0 0,'0'0'464'0'0,"-1"0"-306"0"0,0 0 148 0 0,0 0-28 0 0,1 0 0 0 0,-1 0 0 0 0,1-1 0 0 0,-1 1 0 0 0,1 0 0 0 0,-1 0 0 0 0,1 0 0 0 0,-1-1 0 0 0,1 1 1 0 0,-1 0-1 0 0,1 0 0 0 0,-1-1 0 0 0,1 1 0 0 0,0 0 0 0 0,-1-1 0 0 0,1 1 0 0 0,-1-1 0 0 0,1 1 0 0 0,0 0 0 0 0,-1-1 0 0 0,1 1 0 0 0,0-1 1 0 0,0 1-1 0 0,-1-1 0 0 0,1 1 0 0 0,0-1 0 0 0,-4-15 929 0 0,3 11-652 0 0,-12-69 2103 0 0,2 7-1291 0 0,-32-148 1597 0 0,34 179-2656 0 0,-13-65 574 0 0,19 85-639 0 0,2-1 0 0 0,-1 1 0 0 0,2 0-1 0 0,2-21 1 0 0,-2 32-208 0 0,1 1-1 0 0,0-1 1 0 0,0 0 0 0 0,0 1-1 0 0,1-1 1 0 0,-1 1 0 0 0,1 0-1 0 0,0-1 1 0 0,1 1 0 0 0,-1 0-1 0 0,1 0 1 0 0,-1 1-1 0 0,1-1 1 0 0,0 0 0 0 0,1 1-1 0 0,-1 0 1 0 0,1-1 0 0 0,-1 1-1 0 0,1 1 1 0 0,0-1 0 0 0,8-3-1 0 0,-7 3 2 0 0,1 1-1 0 0,0 0 1 0 0,-1 1 0 0 0,1-1-1 0 0,0 1 1 0 0,0 0 0 0 0,0 1-1 0 0,0-1 1 0 0,0 1 0 0 0,0 0-1 0 0,0 1 1 0 0,0 0 0 0 0,0 0-1 0 0,0 0 1 0 0,0 0 0 0 0,10 5-1 0 0,-10-4-114 0 0,1 1 0 0 0,0 0-1 0 0,0 0 1 0 0,-1 1 0 0 0,0 0 0 0 0,1 0-1 0 0,-2 0 1 0 0,1 1 0 0 0,0 0-1 0 0,-1 0 1 0 0,0 1 0 0 0,0-1 0 0 0,-1 1-1 0 0,1 0 1 0 0,-1 0 0 0 0,0 1 0 0 0,-1-1-1 0 0,0 1 1 0 0,0 0 0 0 0,0-1-1 0 0,-1 2 1 0 0,0-1 0 0 0,2 10 0 0 0,-2-2-2062 0 0,1 24 0 0 0,-5-13-5586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2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48 2760 0 0,'0'0'11873'0'0,"-4"-18"-337"0"0,3 16-11244 0 0,5 0 185 0 0,5 0 283 0 0,-8 2-739 0 0,65-8 299 0 0,-56 6-211 0 0,-1 0-1 0 0,1 1 1 0 0,0 0 0 0 0,0 1-1 0 0,9 1 1 0 0,46 4 15 0 0,1 3-60 0 0,9 2-24 0 0,-22-4-16 0 0,-5-1 256 0 0,77-1-1 0 0,-97-5-217 0 0,166-11 191 0 0,-45 1-11 0 0,106-4 12 0 0,-121 6-124 0 0,9 8-39 0 0,-27 1-42 0 0,-10 3-49 0 0,-24 0 0 0 0,99 5 0 0 0,-1-1 0 0 0,19 2 80 0 0,-57-1-32 0 0,-41-5-10 0 0,198 4 184 0 0,447-4-18 0 0,-262 4-129 0 0,-321-5 38 0 0,-24-1-37 0 0,103 0-27 0 0,-130-2-34 0 0,50-1-68 0 0,115 2-35 0 0,-32 1 135 0 0,-117-2 199 0 0,106-5-115 0 0,386 7-14 0 0,-445 10-117 0 0,-94-5 0 0 0,294 19 128 0 0,-166-17-87 0 0,-66-4-18 0 0,239 9 94 0 0,-256-12-49 0 0,41 3 86 0 0,86 9 112 0 0,-172-9-224 0 0,-41-3-29 0 0,55 8-1 0 0,5 4-12 0 0,-90-12 0 0 0,0 0 0 0 0,-1 0 0 0 0,0-1 0 0 0,1 0 0 0 0,-1 0 0 0 0,0-1 0 0 0,1 0 0 0 0,-1 0 0 0 0,10-4 0 0 0,20-15 0 0 0,-21 10 0 0 0,-13 9-184 0 0,1 0 0 0 0,0 1 0 0 0,0 0 0 0 0,-1 0 0 0 0,1 0 0 0 0,0 0 0 0 0,0 1 0 0 0,-1 0 0 0 0,9 2 0 0 0,-13-2 104 0 0,1 0 0 0 0,-1-1 0 0 0,1 1 0 0 0,-1 0 0 0 0,0 0 0 0 0,1 0 1 0 0,-1 1-1 0 0,0-1 0 0 0,0 0 0 0 0,0 0 0 0 0,0 1 0 0 0,0-1 0 0 0,0 0 0 0 0,0 1 0 0 0,0-1 0 0 0,0 1 0 0 0,-1-1 0 0 0,1 1 0 0 0,-1 0 1 0 0,1-1-1 0 0,-1 1 0 0 0,0-1 0 0 0,1 4 0 0 0,4 11-3491 0 0,-3-9 1700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3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16128 0 0,'13'1'5268'0'0,"22"-2"-2973"0"0,38-3-1006 0 0,8 0-1786 0 0,-27-1-6644 0 0,-34 0-329 0 0</inkml:trace>
  <inkml:trace contextRef="#ctx0" brushRef="#br0" timeOffset="1">532 1 19351 0 0,'-8'10'856'0'0,"6"-5"176"0"0,-5 6-824 0 0,4 1-208 0 0,-5 5 0 0 0,3 1 0 0 0,-4-3 304 0 0,3 2 16 0 0,-5-2 8 0 0,2 0 0 0 0,4 3-128 0 0,0-6-24 0 0,-1 1-8 0 0,1-1-6352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9 4608 0 0,'-5'-3'408'0'0,"-4"-2"-328"0"0,3 5-80 0 0,1 0 0 0 0,-4 0 3608 0 0,1 0 704 0 0,0 3 135 0 0,2-1 33 0 0,-3-2-3600 0 0,1 3-720 0 0,5-1-160 0 0,1 0 0 0 0</inkml:trace>
  <inkml:trace contextRef="#ctx0" brushRef="#br0" timeOffset="1">130 207 8288 0 0,'-2'10'277'0'0,"0"1"0"0"0,1 0 1 0 0,0 14-1 0 0,-2 21 3136 0 0,-6 4 991 0 0,3-24-2357 0 0,-2 29-1 0 0,6-38-1180 0 0,2-14-670 0 0,-1 0 0 0 0,1 0 0 0 0,0 0 0 0 0,-1 0 0 0 0,1-1 0 0 0,1 1 0 0 0,-1 0 0 0 0,0 0 1 0 0,1 0-1 0 0,-1 0 0 0 0,2 3 0 0 0,-1-5-149 0 0,0-1 0 0 0,0 0 1 0 0,0 0-1 0 0,1 0 0 0 0,-1 0 0 0 0,0 0 1 0 0,0 0-1 0 0,0 0 0 0 0,0 0 0 0 0,0-1 1 0 0,0 1-1 0 0,0 0 0 0 0,0-1 0 0 0,0 1 1 0 0,2-1-1 0 0,-3 1-11 0 0,85-39 432 0 0,-7 3 379 0 0,-59 28-563 0 0,42-13 600 0 0,-54 19-764 0 0,0 0-1 0 0,0 1 1 0 0,0 0-1 0 0,0 1 1 0 0,0-1-1 0 0,14 2 1 0 0,-20-1-98 0 0,1 1 1 0 0,0-1-1 0 0,-1 0 0 0 0,1 1 1 0 0,0-1-1 0 0,-1 1 0 0 0,1-1 1 0 0,-1 1-1 0 0,1 0 0 0 0,-1 0 1 0 0,1 0-1 0 0,-1 0 1 0 0,1 0-1 0 0,-1 0 0 0 0,0 0 1 0 0,0 0-1 0 0,1 0 0 0 0,-1 1 1 0 0,1 2-1 0 0,0-2 1 0 0,-1 1 0 0 0,0-1 0 0 0,0 1 0 0 0,-1-1-1 0 0,1 1 1 0 0,0 0 0 0 0,-1 0 0 0 0,0-1 0 0 0,1 1 0 0 0,-1 0-1 0 0,0 3 1 0 0,-1 2 30 0 0,0 1 0 0 0,-1-1 0 0 0,0 0 0 0 0,0 0 0 0 0,-1 0 0 0 0,0 0 0 0 0,-5 9 0 0 0,5-10-58 0 0,-1 0 0 0 0,0 0 1 0 0,-1-1-1 0 0,1 0 0 0 0,-1 0 0 0 0,0 0 0 0 0,-1 0 1 0 0,0-1-1 0 0,0 0 0 0 0,0 0 0 0 0,0 0 0 0 0,-1-1 1 0 0,0 0-1 0 0,1 0 0 0 0,-2-1 0 0 0,1 0 0 0 0,0 0 1 0 0,-1-1-1 0 0,-11 3 0 0 0,9-3-362 0 0,-1-1 1 0 0,1 1-1 0 0,0-2 0 0 0,-1 0 1 0 0,-14-1-1 0 0,19 0-1673 0 0,0 0 0 0 0,0-1-1 0 0,-8-2 1 0 0,-1-4-6294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4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7 12896 0 0,'-2'-1'60'0'0,"1"0"0"0"0,-1 0 0 0 0,0 1 0 0 0,0-1 0 0 0,1 0 0 0 0,-1 1 0 0 0,0-1 0 0 0,0 1 0 0 0,0 0 0 0 0,0 0 0 0 0,0 0 0 0 0,0 0 0 0 0,0 0 1 0 0,-3 0-1 0 0,1 1 190 0 0,0 0-1 0 0,0 1 1 0 0,0-1 0 0 0,0 1 0 0 0,0-1 0 0 0,-5 4 0 0 0,-3 3 1665 0 0,-1 1 0 0 0,-18 18 0 0 0,27-24-1341 0 0,-12 13 681 0 0,0 0-1 0 0,1 1 1 0 0,-23 36 0 0 0,-28 65 21 0 0,52-89-1129 0 0,2 0 0 0 0,1 1 0 0 0,-10 40 0 0 0,17-52-118 0 0,1-1 0 0 0,0 0 0 0 0,2 1 0 0 0,0-1-1 0 0,1 1 1 0 0,0 0 0 0 0,6 27 0 0 0,-5-39-46 0 0,0 0 1 0 0,1-1-1 0 0,0 1 0 0 0,0 0 1 0 0,1-1-1 0 0,-1 0 0 0 0,1 0 1 0 0,0 0-1 0 0,1 0 0 0 0,-1 0 1 0 0,1 0-1 0 0,0-1 0 0 0,8 7 1 0 0,-9-8-112 0 0,1-1-1 0 0,-1 1 1 0 0,1-1 0 0 0,0 0 0 0 0,-1 0 0 0 0,1-1 0 0 0,0 1 0 0 0,0-1 0 0 0,0 0 0 0 0,0 0-1 0 0,0 0 1 0 0,0-1 0 0 0,0 1 0 0 0,1-1 0 0 0,-1 0 0 0 0,0 0 0 0 0,0 0 0 0 0,0-1-1 0 0,0 1 1 0 0,6-3 0 0 0,12-6-1381 0 0,-2-3-54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54 100 8288 0 0,'0'0'756'0'0,"0"-17"-470"0"0,0 3 1853 0 0,1 1 0 0 0,4-18 0 0 0,-3 21-1127 0 0,-5-5 5599 0 0,-6 31-6609 0 0,1 0 1 0 0,0 0-1 0 0,1 0 0 0 0,0 1 1 0 0,2 0-1 0 0,0 0 0 0 0,-4 25 1 0 0,9-40-1 0 0,0-1 0 0 0,0 0 0 0 0,0 0 1 0 0,0 1-1 0 0,0-1 0 0 0,0 0 0 0 0,0 1 0 0 0,1-1 1 0 0,-1 0-1 0 0,0 0 0 0 0,1 1 0 0 0,-1-1 1 0 0,1 0-1 0 0,-1 0 0 0 0,2 2 0 0 0,-2-3-72 0 0,1 1 0 0 0,0-1-1 0 0,-1 1 1 0 0,1-1 0 0 0,0 1-1 0 0,-1-1 1 0 0,1 1 0 0 0,0-1-1 0 0,0 0 1 0 0,-1 1 0 0 0,1-1-1 0 0,0 0 1 0 0,0 1 0 0 0,0-1-1 0 0,-1 0 1 0 0,1 0 0 0 0,0 0-1 0 0,0 0 1 0 0,0 0 0 0 0,0 0-1 0 0,-1 0 1 0 0,1 0 0 0 0,0 0-1 0 0,1-1 1 0 0,9-2-909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9.4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18111 0 0,'0'0'1384'0'0,"1"1"-948"0"0,0 4-342 0 0,0 0 0 0 0,0 0 1 0 0,0 0-1 0 0,0 0 0 0 0,-1 0 0 0 0,0 0 0 0 0,0 0 0 0 0,-1 0 0 0 0,-1 9 0 0 0,-2 4 707 0 0,-10 25 0 0 0,9-29-458 0 0,0 1 0 0 0,-4 24 0 0 0,3-4-343 0 0,4-21 0 0 0,-1 0 0 0 0,1 19 0 0 0,2-32-15 0 0,-1 0-481 0 0,1 0 1 0 0,0 0 0 0 0,0-1-1 0 0,1 1 1 0 0,-1 0 0 0 0,0 0 0 0 0,0 0-1 0 0,0 0 1 0 0,0 0 0 0 0,1 0-1 0 0,-1 0 1 0 0,1 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9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21167 0 0,'0'0'480'0'0,"15"-2"1160"0"0,-10 2-1481 0 0,0 0 0 0 0,0 0 0 0 0,0 0 0 0 0,0 1 0 0 0,0 0 0 0 0,0 0 0 0 0,-1 0 0 0 0,1 1 0 0 0,0-1 0 0 0,-1 1 0 0 0,1 0 0 0 0,-1 0 0 0 0,0 1 0 0 0,1-1 0 0 0,-1 1 0 0 0,0 0-1 0 0,-1 0 1 0 0,1 1 0 0 0,-1-1 0 0 0,1 1 0 0 0,-1-1 0 0 0,5 9 0 0 0,0 2 34 0 0,0 0 0 0 0,-2 0 1 0 0,0 0-1 0 0,0 1 0 0 0,-2 0 0 0 0,1 0 0 0 0,-2 0 0 0 0,0 1 0 0 0,-1-1 1 0 0,-1 1-1 0 0,0-1 0 0 0,-1 1 0 0 0,-3 28 0 0 0,-3 1-188 0 0,-1 0 1 0 0,-16 52-1 0 0,12-63-17 0 0,-28 83 37 0 0,34-104-46 0 0,-1 0 0 0 0,-1 0 0 0 0,0-1 0 0 0,-1 0 1 0 0,0 0-1 0 0,-13 14 0 0 0,18-23 649 0 0,-9 9-4655 0 0,7-11 728 0 0,5-8 1241 0 0,3-1 307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0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9 3224 0 0,'-19'-4'15476'0'0,"19"4"-15372"0"0,9-3 1085 0 0,9 2-1121 0 0,-4 2 109 0 0,0 0 0 0 0,0 2 1 0 0,19 4-1 0 0,-9-1-1014 0 0,-8-1-3968 0 0,-4 0-1691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5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62 148 2760 0 0,'-11'-18'3326'0'0,"9"13"-2672"0"0,1 1 0 0 0,0-1-1 0 0,-1 1 1 0 0,1-1 0 0 0,1 1-1 0 0,-1-1 1 0 0,1 0 0 0 0,0 1-1 0 0,0-8 1 0 0,2-1 18 0 0,1 2 0 0 0,4-16 0 0 0,0 1 906 0 0,-18 85 3993 0 0,-5 49-5473 0 0,13-82 927 0 0,-6 85-845 0 0,1-14-557 0 0,-4 91 561 0 0,10-137-240 0 0,1-34 134 0 0,1 0 0 0 0,1 0 1 0 0,0-1-1 0 0,1 1 0 0 0,5 18 0 0 0,-7-33 66 0 0,4-3-24 0 0,0 0-1 0 0,-1 0 0 0 0,0 0 0 0 0,1 0 1 0 0,-1-1-1 0 0,0 0 0 0 0,1 1 1 0 0,-1-1-1 0 0,0 0 0 0 0,0 0 1 0 0,0-1-1 0 0,3-3 0 0 0,11-7 210 0 0,-6 6-282 0 0,1 0 0 0 0,0 0 1 0 0,0 1-1 0 0,0 1 0 0 0,1 0 0 0 0,0 1 0 0 0,0 0 0 0 0,18-3 0 0 0,19 1-47 0 0,52 2 0 0 0,-43 2 0 0 0,28 1 0 0 0,-62 3 15 0 0,-7-2 26 0 0,0 2-1 0 0,0 0 0 0 0,25 7 0 0 0,-32-6 115 0 0,-1-1 1 0 0,1 0-1 0 0,0 0 0 0 0,19 0 0 0 0,-30-2 53 0 0,0-1-190 0 0,1 1 0 0 0,-1 0 0 0 0,0 0 0 0 0,0 0 0 0 0,1-1 0 0 0,-1 1-1 0 0,0 0 1 0 0,0 0 0 0 0,0-1 0 0 0,0 1 0 0 0,1 0 0 0 0,-1-1 0 0 0,0 1 0 0 0,0 0 0 0 0,0 0 0 0 0,0-1-1 0 0,0 1 1 0 0,0 0 0 0 0,0-1 0 0 0,0 1 0 0 0,0 0 0 0 0,0-1 0 0 0,0 1 0 0 0,0 0 0 0 0,0-1 0 0 0,-1-1 27 0 0,0-1 0 0 0,0 1 0 0 0,0 0 0 0 0,-1 0 1 0 0,1-1-1 0 0,0 1 0 0 0,-1 0 0 0 0,0 0 1 0 0,1 1-1 0 0,-4-3 0 0 0,-22-18 174 0 0,21 17-177 0 0,-24-17 87 0 0,-50-27 1 0 0,-20 2 275 0 0,94 45-357 0 0,-6 0 280 0 0,10 2-282 0 0,0 0 1 0 0,0-1-1 0 0,0 1 1 0 0,0 0-1 0 0,0-1 0 0 0,0 0 1 0 0,0 1-1 0 0,0-1 1 0 0,-2-1-1 0 0,12 5-46 0 0,1-1 0 0 0,-1 0 0 0 0,1-1 0 0 0,0 0 0 0 0,16 0 0 0 0,138 6 0 0 0,-143-6 31 0 0,0 1 0 0 0,0 2 0 0 0,22 5 0 0 0,32 5 69 0 0,-72-14-85 0 0,0 0 0 0 0,-1 0 1 0 0,1 0-1 0 0,-1 1 0 0 0,1-1 0 0 0,-1 1 0 0 0,1-1 1 0 0,-1 1-1 0 0,1-1 0 0 0,-1 1 0 0 0,0 0 0 0 0,1 0 1 0 0,-1 0-1 0 0,0 0 0 0 0,1 0 0 0 0,-1 0 0 0 0,0 0 1 0 0,0 0-1 0 0,0 0 0 0 0,1 2 0 0 0,-1-1 11 0 0,0 0-1 0 0,0 0 1 0 0,-1 0-1 0 0,1 0 1 0 0,-1 1-1 0 0,1-1 1 0 0,-1 0-1 0 0,0 0 1 0 0,0 0-1 0 0,0 0 1 0 0,0 1-1 0 0,0-1 1 0 0,-1 3-1 0 0,0 2 43 0 0,-1 0 0 0 0,0 1 0 0 0,-1-1 0 0 0,0 0 0 0 0,0 0 0 0 0,0-1 0 0 0,-8 12 0 0 0,-12 10 161 0 0,-39 40 0 0 0,23-27-107 0 0,11-14-50 0 0,-1-2-1 0 0,-1 0 1 0 0,-44 25 0 0 0,41-27-2 0 0,30-21-64 0 0,0 0 1 0 0,0 1 0 0 0,-1-1 0 0 0,0 0 0 0 0,1 0-1 0 0,-1 0 1 0 0,0 0 0 0 0,0 0 0 0 0,0-1 0 0 0,-7 2 0 0 0,11-3-9 0 0,0 0 0 0 0,-1 0 0 0 0,1 0 1 0 0,0 0-1 0 0,0 0 0 0 0,0 0 0 0 0,-1 0 0 0 0,1 0 0 0 0,0 0 0 0 0,0 0 1 0 0,0 0-1 0 0,-1 0 0 0 0,1-1 0 0 0,0 1 0 0 0,0 0 0 0 0,0 0 0 0 0,0 0 1 0 0,-1 0-1 0 0,1 0 0 0 0,0 0 0 0 0,0 0 0 0 0,0-1 0 0 0,0 1 0 0 0,0 0 0 0 0,0 0 1 0 0,-1 0-1 0 0,1 0 0 0 0,0-1 0 0 0,0 1 0 0 0,0 0 0 0 0,0 0 0 0 0,0 0 1 0 0,0 0-1 0 0,0-1 0 0 0,0 1 0 0 0,0 0 0 0 0,0 0 0 0 0,0 0 0 0 0,0-1 1 0 0,0 1-1 0 0,0 0 0 0 0,0 0 0 0 0,0 0 0 0 0,0 0 0 0 0,0-1 0 0 0,0 1 1 0 0,0 0-1 0 0,3-6-304 0 0,0 0 37 0 0,1 1-1 0 0,1 0 0 0 0,-1 0 1 0 0,1 0-1 0 0,0 1 0 0 0,11-8 1 0 0,0-1-873 0 0,7-6-520 0 0,-1-2-60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7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1 724 2760 0 0,'0'0'207'0'0,"22"14"7644"0"0,-6-14-5369 0 0,-13-1-2122 0 0,0 0 1 0 0,0 0 0 0 0,0-1 0 0 0,0 1-1 0 0,0-1 1 0 0,0 0 0 0 0,-1 0 0 0 0,1 0-1 0 0,0 0 1 0 0,-1 0 0 0 0,0-1 0 0 0,1 1-1 0 0,-1-1 1 0 0,0 1 0 0 0,0-1 0 0 0,0 0-1 0 0,-1 0 1 0 0,1 0 0 0 0,-1 0 0 0 0,0 0 0 0 0,1 0-1 0 0,-1 0 1 0 0,-1 0 0 0 0,1-1 0 0 0,0-4-1 0 0,-3-35 542 0 0,-3 0-1 0 0,-1 1 0 0 0,-14-45 0 0 0,8 32-498 0 0,0-9-59 0 0,2-1 0 0 0,-2-113 0 0 0,12 163-285 0 0,0 9-39 0 0,-1 0 0 0 0,2-1-1 0 0,-1 1 1 0 0,1-1 0 0 0,2-12 0 0 0,-2 18-18 0 0,0-1 1 0 0,-1 1 0 0 0,1-1 0 0 0,0 0 0 0 0,0 1 0 0 0,0-1 0 0 0,0 1 0 0 0,0 0 0 0 0,0-1 0 0 0,1 1 0 0 0,-1 0-1 0 0,0 0 1 0 0,1 0 0 0 0,-1 0 0 0 0,1 0 0 0 0,-1 0 0 0 0,1 0 0 0 0,-1 0 0 0 0,1 1 0 0 0,0-1 0 0 0,-1 1 0 0 0,1-1-1 0 0,0 1 1 0 0,-1-1 0 0 0,1 1 0 0 0,3 0 0 0 0,0 0-10 0 0,0 0 0 0 0,0 1 0 0 0,0-1-1 0 0,0 1 1 0 0,-1 0 0 0 0,1 1 0 0 0,0-1 0 0 0,-1 1-1 0 0,1 0 1 0 0,-1 0 0 0 0,1 0 0 0 0,6 5 0 0 0,0 1-6 0 0,0 0 0 0 0,0 1 1 0 0,11 13-1 0 0,-12-11-138 0 0,0 0-1 0 0,-1 1 1 0 0,-1 0-1 0 0,0 1 0 0 0,-1 0 1 0 0,0 0-1 0 0,9 27 1 0 0,-11-24-673 0 0,0 0 0 0 0,-2 0 0 0 0,0 0 0 0 0,0 1 0 0 0,-2-1 0 0 0,0 31 0 0 0,-4-21-708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8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 20935 0 0,'0'0'1899'0'0,"2"0"-1563"0"0,2 1-229 0 0,-1 0-1 0 0,1 0 1 0 0,0-1 0 0 0,0 0-1 0 0,1 1 1 0 0,-1-1 0 0 0,0-1-1 0 0,5 0 1 0 0,37-9 736 0 0,-19 3-481 0 0,167-28-63 0 0,-161 27-217 0 0,31-4-1444 0 0,-38 7-259 0 0,-2 0-97 0 0</inkml:trace>
  <inkml:trace contextRef="#ctx0" brushRef="#br0" timeOffset="1">693 1 3224 0 0,'-11'3'-296'0'0,"-3"12"6166"0"0,-3 15 7233 0 0,-8 48-9545 0 0,19-61-3529 0 0,1 0 0 0 0,1 0 0 0 0,1 0 0 0 0,-2 23 0 0 0,3 6-7894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3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7 161 2760 0 0,'0'0'5242'0'0,"3"-16"-3606"0"0,27-70 1055 0 0,-4 27 10906 0 0,-30 69-9722 0 0,2-4-5132 0 0,-1 28 1882 0 0,1-8-350 0 0,-3 2-8 0 0,-10 55 224 0 0,4-34-418 0 0,2 0 0 0 0,2 0 1 0 0,0 63-1 0 0,7-96-185 0 0,2-1 0 0 0,5 27 0 0 0,-7-41 36 0 0,0 0 0 0 0,0 0 0 0 0,0 0 0 0 0,1 0 0 0 0,-1 0 0 0 0,0 0 0 0 0,1-1 0 0 0,-1 1 0 0 0,1 0 0 0 0,-1 0 0 0 0,1 0 0 0 0,-1 0 0 0 0,1-1 0 0 0,-1 1 0 0 0,1 0 0 0 0,0-1 0 0 0,-1 1 0 0 0,1 0 0 0 0,0-1 0 0 0,0 1 0 0 0,-1-1 0 0 0,1 1 0 0 0,0-1 0 0 0,0 1 0 0 0,0-1 0 0 0,1 1 0 0 0,0-1-256 0 0,0 0 0 0 0,0 0 0 0 0,0 0 0 0 0,0 0 0 0 0,0-1 0 0 0,0 1 0 0 0,0-1 0 0 0,1 1 0 0 0,-1-1 0 0 0,3-1 0 0 0,11-5-1236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8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38 19175 0 0,'-6'-21'848'0'0,"3"14"176"0"0,0 2-816 0 0,3 0 472 0 0,3 7-2312 0 0,0 1 688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9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8 10136 0 0,'-7'-6'777'0'0,"5"5"-158"0"0,-3 13 6155 0 0,-5 33-2480 0 0,2 25-2555 0 0,3-22-700 0 0,-2 47-1200 0 0,6-86 194 0 0,2 1-1 0 0,-1 0 1 0 0,1 0 0 0 0,1 0 0 0 0,0-1 0 0 0,0 1-1 0 0,7 15 1 0 0,-8-23-13 0 0,0 0 1 0 0,0 0-1 0 0,0 0 0 0 0,0 0 1 0 0,0 0-1 0 0,1 0 0 0 0,-1 0 0 0 0,1-1 1 0 0,0 1-1 0 0,-1 0 0 0 0,1-1 0 0 0,0 1 1 0 0,0-1-1 0 0,0 0 0 0 0,0 0 1 0 0,0 0-1 0 0,0 0 0 0 0,0 0 0 0 0,4 1 1 0 0,-2-1 2 0 0,0-1 1 0 0,0 1-1 0 0,-1-1 1 0 0,1 0-1 0 0,0-1 1 0 0,0 1-1 0 0,0-1 1 0 0,-1 1 0 0 0,1-1-1 0 0,0 0 1 0 0,5-2-1 0 0,20-8 299 0 0,0 1-1 0 0,1 2 1 0 0,0 1 0 0 0,44-4-1 0 0,-63 10-136 0 0,0 1-1 0 0,-1 1 0 0 0,1 0 1 0 0,13 3-1 0 0,-18-2-85 0 0,0-1 0 0 0,0 1 0 0 0,0 0 0 0 0,-1 0-1 0 0,1 0 1 0 0,-1 1 0 0 0,0 0 0 0 0,1 0 0 0 0,4 5 0 0 0,-8-6-76 0 0,0 0 1 0 0,0 0-1 0 0,0 0 1 0 0,-1 0 0 0 0,1 0-1 0 0,-1 0 1 0 0,0 0-1 0 0,1 0 1 0 0,-1 1-1 0 0,0-1 1 0 0,0 1 0 0 0,-1-1-1 0 0,1 1 1 0 0,0-1-1 0 0,0 6 1 0 0,-1-4 52 0 0,0 1 0 0 0,-1-1 1 0 0,1 1-1 0 0,-1-1 0 0 0,0 1 1 0 0,0-1-1 0 0,0 1 0 0 0,-3 5 0 0 0,-2 1 83 0 0,1 0 0 0 0,-1-1 0 0 0,-1 1 0 0 0,0-1 0 0 0,-16 16 0 0 0,15-18-245 0 0,0-1-1 0 0,-1 0 1 0 0,0 0 0 0 0,0-1-1 0 0,0-1 1 0 0,-1 1 0 0 0,0-1-1 0 0,0-1 1 0 0,-1 0 0 0 0,1 0-1 0 0,-1-1 1 0 0,1-1-1 0 0,-1 0 1 0 0,-17 2 0 0 0,17-4-47 0 0,0 1 0 0 0,-1-1 0 0 0,1-1 0 0 0,0 0 0 0 0,0 0 0 0 0,0-1 0 0 0,0-1 0 0 0,1 0 0 0 0,-1 0 0 0 0,1-1 0 0 0,-1-1 0 0 0,1 1 0 0 0,0-2-1 0 0,-13-8 1 0 0,10 1-1325 0 0,4 1-49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29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64 3224 0 0,'1'-1'143'0'0,"1"-1"-25"0"0,0-1 0 0 0,-1 0-1 0 0,1 1 1 0 0,0-1 0 0 0,-1 0 0 0 0,0 0 0 0 0,1 0 0 0 0,-1 0 0 0 0,0 0 0 0 0,0-5 0 0 0,1-18 9759 0 0,-2 25-9579 0 0,-1 1 1 0 0,0 0 0 0 0,1 0-1 0 0,-1 0 1 0 0,1 1-1 0 0,-1-1 1 0 0,0 0 0 0 0,1 0-1 0 0,-1 0 1 0 0,0 0-1 0 0,1 1 1 0 0,-1-1 0 0 0,1 0-1 0 0,-1 0 1 0 0,1 1-1 0 0,-1-1 1 0 0,1 1-1 0 0,-2 0 1 0 0,-9 8 274 0 0,-1 2 0 0 0,2 0 0 0 0,-1 0-1 0 0,2 0 1 0 0,-1 2 0 0 0,2-1 0 0 0,0 1 0 0 0,0 0 0 0 0,1 1-1 0 0,1-1 1 0 0,-8 23 0 0 0,3 2-67 0 0,1 0 0 0 0,1 1-1 0 0,-3 49 1 0 0,11-66-338 0 0,0 1 0 0 0,1-1 0 0 0,2 1 0 0 0,6 38 0 0 0,-6-54-147 0 0,0-1 0 0 0,0 1-1 0 0,0 0 1 0 0,1-1 0 0 0,0 1 0 0 0,6 9-1 0 0,-7-12-19 0 0,1-1 1 0 0,0 1-1 0 0,-1-1 0 0 0,2 1 0 0 0,-1-1 1 0 0,0 0-1 0 0,1 0 0 0 0,-1-1 0 0 0,1 1 1 0 0,0-1-1 0 0,6 4 0 0 0,-3-3 66 0 0,0 0 0 0 0,1-1 0 0 0,0 0-1 0 0,12 2 1 0 0,-16-4-445 0 0,-1 0 0 0 0,1 0 0 0 0,-1 0 1 0 0,1 0-1 0 0,5-2 0 0 0,-7 2-342 0 0,-1-1 0 0 0,1 1 0 0 0,0-1 0 0 0,-1 1 0 0 0,1-1 0 0 0,-1 0 0 0 0,1 0 0 0 0,-1 0 0 0 0,1 0 0 0 0,-1 0 0 0 0,0 0 0 0 0,2-2 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1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39 13824 0 0,'-14'-2'1470'0'0,"10"2"-1341"0"0,-1 0 0 0 0,1-1 0 0 0,0 1 0 0 0,-1-1 0 0 0,-5-1 0 0 0,-9-1 5448 0 0,34-10-4695 0 0,-6 10-660 0 0,0 0 0 0 0,0 1 0 0 0,17-3 0 0 0,-14 3-30 0 0,-11 2-171 0 0,0-1 0 0 0,0 1 0 0 0,1 0 0 0 0,-1-1 0 0 0,0 1 0 0 0,1 0-1 0 0,-1 0 1 0 0,0 0 0 0 0,0 0 0 0 0,1 1 0 0 0,-1-1 0 0 0,0 0 0 0 0,1 0 0 0 0,-1 1 0 0 0,0-1-1 0 0,0 1 1 0 0,1-1 0 0 0,-1 1 0 0 0,0-1 0 0 0,0 1 0 0 0,0 0 0 0 0,0 0 0 0 0,0-1 0 0 0,0 1-1 0 0,0 0 1 0 0,0 0 0 0 0,0 0 0 0 0,0 0 0 0 0,-1 0 0 0 0,1 0 0 0 0,0 0 0 0 0,-1 1-1 0 0,1-1 1 0 0,0 0 0 0 0,-1 0 0 0 0,0 1 0 0 0,1-1 0 0 0,-1 0 0 0 0,0 0 0 0 0,1 1 0 0 0,-1 1-1 0 0,0 2 15 0 0,0-1-1 0 0,0 0 1 0 0,0 1-1 0 0,-1-1 1 0 0,1 1-1 0 0,-1-1 1 0 0,0 0-1 0 0,-1 1 1 0 0,1-1-1 0 0,-1 0 0 0 0,-2 5 1 0 0,1-1 18 0 0,6-7 34 0 0,13-9 100 0 0,-5 2-125 0 0,-9 5-27 0 0,1 1 1 0 0,-1-1-1 0 0,0 1 0 0 0,0 0 1 0 0,1-1-1 0 0,-1 1 0 0 0,0 0 0 0 0,0 1 1 0 0,1-1-1 0 0,-1 0 0 0 0,0 1 0 0 0,0-1 1 0 0,1 1-1 0 0,-1 0 0 0 0,0-1 0 0 0,0 1 1 0 0,0 0-1 0 0,0 0 0 0 0,0 1 0 0 0,0-1 1 0 0,0 0-1 0 0,-1 1 0 0 0,1-1 0 0 0,0 1 1 0 0,-1-1-1 0 0,2 3 0 0 0,-1 0 16 0 0,-1 0-1 0 0,1 1 0 0 0,-1-1 1 0 0,0 0-1 0 0,0 1 1 0 0,-1-1-1 0 0,1 1 0 0 0,-1 0 1 0 0,0-1-1 0 0,-1 1 1 0 0,1-1-1 0 0,-1 1 0 0 0,0-1 1 0 0,0 1-1 0 0,-2 6 1 0 0,-1-1 29 0 0,-1 1 0 0 0,0-1 0 0 0,0 1 1 0 0,-1-1-1 0 0,-7 9 0 0 0,11-17-170 0 0,0 0-1 0 0,0 0 0 0 0,1-1 1 0 0,-1 1-1 0 0,0 0 1 0 0,0-1-1 0 0,-1 1 1 0 0,1-1-1 0 0,0 0 1 0 0,0 0-1 0 0,-5 2 0 0 0,5-2-979 0 0,0-1 0 0 0,0 1 0 0 0,-1-1 0 0 0,1 0 0 0 0,0 1 0 0 0,0-1 0 0 0,-5 0-1 0 0,-2-2-6640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32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 4144 0 0,'0'0'319'0'0,"9"0"-198"0"0,-5 1 1535 0 0,0 0 0 0 0,0 0 0 0 0,0 0-1 0 0,-1 0 1 0 0,8 4 0 0 0,-7-3-591 0 0,-1 0-1 0 0,1 1 1 0 0,-1 0-1 0 0,0-1 1 0 0,4 4-1 0 0,-3-1-412 0 0,1 1 1 0 0,-1-1-1 0 0,-1 1 1 0 0,1 0-1 0 0,-1 0 0 0 0,0 0 1 0 0,3 9-1 0 0,-1-2-420 0 0,-2 0 1 0 0,0 0-1 0 0,0 1 0 0 0,-1 0 0 0 0,-1-1 1 0 0,0 1-1 0 0,-2 19 0 0 0,-7 31 304 0 0,-2-1 0 0 0,-36 117 0 0 0,42-166-539 0 0,-1-1 0 0 0,-1 0 1 0 0,-12 23-1 0 0,15-31-257 0 0,1-1 0 0 0,-2 1 0 0 0,1-1 0 0 0,0 0 1 0 0,-1 0-1 0 0,0 0 0 0 0,0 0 0 0 0,0-1 0 0 0,0 1 0 0 0,-1-1 0 0 0,1 0 1 0 0,-1-1-1 0 0,-6 4 0 0 0,0-3-1675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1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665 25 12584 0 0,'0'0'281'0'0,"0"-8"694"0"0,1 7-691 0 0,-1 0 0 0 0,0 1 1 0 0,0-1-1 0 0,0 0 0 0 0,0 0 1 0 0,0 1-1 0 0,-1-1 0 0 0,1 0 1 0 0,0 0-1 0 0,0 1 0 0 0,0-1 1 0 0,-1 0-1 0 0,1 0 0 0 0,0 1 1 0 0,-1-1-1 0 0,1 0 0 0 0,0 1 1 0 0,-1-1-1 0 0,0-1 0 0 0,0 2-201 0 0,1 0 0 0 0,-1 0 0 0 0,1 0 0 0 0,-1 0 0 0 0,1 0-1 0 0,-1 0 1 0 0,1 0 0 0 0,-1-1 0 0 0,1 1 0 0 0,-1 1 0 0 0,1-1 0 0 0,-1 0 0 0 0,1 0-1 0 0,-1 0 1 0 0,1 0 0 0 0,-1 0 0 0 0,1 0 0 0 0,-1 0 0 0 0,1 1 0 0 0,-1-1-1 0 0,0 1 1 0 0,-3 1-140 0 0,0 1-1 0 0,0 0 1 0 0,0 0-1 0 0,-4 5 1 0 0,6-5 393 0 0,-26 26 202 0 0,2 2 0 0 0,1 1 0 0 0,-23 39 0 0 0,-25 33-569 0 0,-134 161 1983 0 0,180-230-1975 0 0,14-16 12 0 0,-22 23 0 0 0,31-38 70 0 0,-1 1 1 0 0,1-2-1 0 0,-1 1 1 0 0,1 0-1 0 0,-1-1 0 0 0,0 0 1 0 0,0 0-1 0 0,0 0 0 0 0,-1-1 1 0 0,-7 3-1 0 0,12-5-41 0 0,0 0-1 0 0,0 1 1 0 0,-1-1-1 0 0,1 0 0 0 0,0 0 1 0 0,0 0-1 0 0,0 0 1 0 0,0-1-1 0 0,-1 1 1 0 0,1 0-1 0 0,0 0 1 0 0,0-1-1 0 0,0 1 0 0 0,0-1 1 0 0,0 1-1 0 0,0-1 1 0 0,0 1-1 0 0,0-1 1 0 0,0 0-1 0 0,0 1 1 0 0,0-1-1 0 0,0 0 0 0 0,0 0 1 0 0,1 0-1 0 0,-1 1 1 0 0,0-1-1 0 0,1 0 1 0 0,-1 0-1 0 0,0 0 0 0 0,1 0 1 0 0,-1 0-1 0 0,1-1 1 0 0,-1-1-1 0 0,-1-2 19 0 0,1 1-1 0 0,-1-1 0 0 0,1 0 0 0 0,0 0 1 0 0,1 0-1 0 0,-1-8 0 0 0,2-2-12 0 0,1 0 0 0 0,0 0 0 0 0,1 0 0 0 0,6-19 0 0 0,-1 4-10 0 0,-16 55 54 0 0,-17 54 144 0 0,14-39 68 0 0,4-15-232 0 0,-4 25 0 0 0,10-43 27 0 0,0 0 1 0 0,1 0 0 0 0,-1 0-1 0 0,2 0 1 0 0,-1 0 0 0 0,1 1-1 0 0,0-1 1 0 0,3 9 0 0 0,-4-15-37 0 0,0 0 1 0 0,0 0-1 0 0,1-1 1 0 0,-1 1-1 0 0,0 0 1 0 0,1 0-1 0 0,-1-1 1 0 0,0 1-1 0 0,1 0 0 0 0,-1-1 1 0 0,1 1-1 0 0,-1 0 1 0 0,1-1-1 0 0,0 1 1 0 0,-1-1-1 0 0,1 1 1 0 0,0-1-1 0 0,-1 1 1 0 0,1-1-1 0 0,0 1 1 0 0,-1-1-1 0 0,1 0 1 0 0,0 1-1 0 0,1-1 1 0 0,-1 0-15 0 0,1 0 1 0 0,-1 0-1 0 0,1 0 1 0 0,-1 0-1 0 0,1 0 1 0 0,-1 0 0 0 0,1-1-1 0 0,-1 1 1 0 0,1-1-1 0 0,-1 1 1 0 0,0-1 0 0 0,3-1-1 0 0,4-3-32 0 0,0 0 0 0 0,-1-1 0 0 0,11-10 0 0 0,-13 12 52 0 0,100-100-2207 0 0,-89 87 534 0 0,10-9-7763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9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14 15288 0 0,'-9'-5'574'0'0,"-8"-3"191"0"0,16 8-682 0 0,1 0-1 0 0,-1 0 1 0 0,1 0 0 0 0,-1 0 0 0 0,0-1 0 0 0,1 1 0 0 0,-1 0 0 0 0,0 0 0 0 0,1 0 0 0 0,-1 1 0 0 0,1-1 0 0 0,-1 0 0 0 0,0 0 0 0 0,1 0-1 0 0,-1 0 1 0 0,1 0 0 0 0,-1 1 0 0 0,0-1 0 0 0,1 0 0 0 0,-1 1 0 0 0,1-1 0 0 0,-1 0 0 0 0,0 1 0 0 0,12 18 1450 0 0,147 218 815 0 0,-114-176-1881 0 0,2-2 0 0 0,71 68 0 0 0,-26-51-38 0 0,-87-72-419 0 0,-2-3 411 0 0,0-9-51 0 0,-2 4-296 0 0,0 1 0 0 0,0-1 0 0 0,0 1 0 0 0,-1-1 0 0 0,1 0 0 0 0,-1 1 1 0 0,0-1-1 0 0,0 1 0 0 0,0-1 0 0 0,-3-3 0 0 0,-19-34 385 0 0,10 20-303 0 0,-14-21 138 0 0,19 33-170 0 0,1-1 1 0 0,1-1-1 0 0,-1 1 0 0 0,2-1 1 0 0,0 0-1 0 0,-5-14 0 0 0,9 24-109 0 0,1 0-12 0 0,0 1 0 0 0,0 0-1 0 0,0-1 1 0 0,0 1 0 0 0,0 0 0 0 0,0-1 0 0 0,0 1-1 0 0,0 0 1 0 0,0-1 0 0 0,0 1 0 0 0,0 0 0 0 0,0-1 0 0 0,0 1-1 0 0,0 0 1 0 0,0-1 0 0 0,1 1 0 0 0,-1 0 0 0 0,0-1-1 0 0,0 1 1 0 0,0 0 0 0 0,0-1 0 0 0,1 1 0 0 0,-1 0-1 0 0,0 0 1 0 0,0-1 0 0 0,1 1 0 0 0,17 11 47 0 0,14 9-86 0 0,84 57-129 0 0,-114-76 191 0 0,0 1 1 0 0,1 0-1 0 0,-1 0 0 0 0,0 0 1 0 0,-1 0-1 0 0,1 0 0 0 0,0 0 1 0 0,-1 0-1 0 0,1 1 0 0 0,-1-1 1 0 0,0 1-1 0 0,1-1 0 0 0,0 5 0 0 0,-2-6-10 0 0,1 0-1 0 0,-1 1 0 0 0,0-1 0 0 0,0 0 0 0 0,0 1 0 0 0,0-1 1 0 0,0 0-1 0 0,0 1 0 0 0,-1-1 0 0 0,1 0 0 0 0,0 1 1 0 0,-1-1-1 0 0,1 0 0 0 0,-1 0 0 0 0,1 1 0 0 0,-1-1 0 0 0,0 0 1 0 0,1 0-1 0 0,-1 0 0 0 0,0 0 0 0 0,0 0 0 0 0,0 0 0 0 0,0 0 1 0 0,0 0-1 0 0,0 0 0 0 0,0 0 0 0 0,0 0 0 0 0,0-1 0 0 0,0 1 1 0 0,-2 0-1 0 0,-7 5 158 0 0,-1-2 0 0 0,1 1 0 0 0,-1-1-1 0 0,-17 3 1 0 0,-48 7 117 0 0,71-14-283 0 0,-97 10 110 0 0,45-5-761 0 0,26-3-841 0 0,12-2-6168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1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90 3224 0 0,'-4'-15'312'0'0,"-10"-60"16259"0"0,14 88-15536 0 0,1 17-1136 0 0,21 222 825 0 0,-21-180-153 0 0,-2 0 1 0 0,-15 93-1 0 0,11-132-423 0 0,2-12-14 0 0,0 0-1 0 0,-1 0 1 0 0,-2-1 0 0 0,-13 37-1 0 0,18-56-118 0 0,1 0 0 0 0,0 0 0 0 0,-1 0 0 0 0,1 0-1 0 0,-1 0 1 0 0,1 0 0 0 0,-1 0 0 0 0,0-1 0 0 0,1 1 0 0 0,-1 0-1 0 0,0-1 1 0 0,1 1 0 0 0,-1 0 0 0 0,0-1 0 0 0,0 1 0 0 0,0-1-1 0 0,1 1 1 0 0,-1-1 0 0 0,0 1 0 0 0,0-1 0 0 0,0 0 0 0 0,0 1-1 0 0,0-1 1 0 0,0 0 0 0 0,-2 1 0 0 0,1-2 22 0 0,0 1 0 0 0,1 0 0 0 0,-1-1 0 0 0,0 0 0 0 0,0 1 0 0 0,0-1 0 0 0,1 0 0 0 0,-1 0 0 0 0,0 0 0 0 0,1 0 0 0 0,-1 0 1 0 0,-2-2-1 0 0,-2-3 103 0 0,0 0 0 0 0,0-1 0 0 0,0 1 0 0 0,-8-16 0 0 0,6 8 132 0 0,1-1 0 0 0,0 0 0 0 0,1 0 0 0 0,-6-28 0 0 0,12 43-264 0 0,0 0 1 0 0,0 0-1 0 0,0 0 0 0 0,-1 0 0 0 0,1 0 0 0 0,0 0 1 0 0,0 0-1 0 0,0 0 0 0 0,0 0 0 0 0,0 0 0 0 0,0 0 1 0 0,0-1-1 0 0,0 1 0 0 0,0 0 0 0 0,0 0 0 0 0,0 0 1 0 0,0 0-1 0 0,0 0 0 0 0,0 0 0 0 0,0 0 0 0 0,0 0 1 0 0,0 0-1 0 0,0 0 0 0 0,0 0 0 0 0,0 0 0 0 0,0-1 1 0 0,0 1-1 0 0,0 0 0 0 0,0 0 0 0 0,1 0 0 0 0,-1 0 1 0 0,0 0-1 0 0,0 0 0 0 0,0 0 0 0 0,0 0 0 0 0,0 0 1 0 0,0 0-1 0 0,0 0 0 0 0,0 0 0 0 0,0 0 0 0 0,0 0 1 0 0,0 0-1 0 0,0 0 0 0 0,0 0 0 0 0,0 0 1 0 0,0 0-1 0 0,0 0 0 0 0,1 0 0 0 0,-1 0 0 0 0,0 0 1 0 0,0 0-1 0 0,0 0 0 0 0,0 0 0 0 0,0 0 0 0 0,0 0 1 0 0,0 0-1 0 0,0 0 0 0 0,0 0 0 0 0,0 0 0 0 0,0 0 1 0 0,0 0-1 0 0,1 0 0 0 0,-1 0 0 0 0,7 4 76 0 0,10 12-133 0 0,19 40 49 0 0,-29-43 0 0 0,1-1 0 0 0,1 1 0 0 0,-1-1 0 0 0,19 18 0 0 0,-25-28 8 0 0,1 0 0 0 0,-1 0 0 0 0,1 0 0 0 0,-1-1 0 0 0,1 1 0 0 0,0-1-1 0 0,-1 0 1 0 0,1 0 0 0 0,0 0 0 0 0,0 0 0 0 0,0 0 0 0 0,0-1 0 0 0,0 1 0 0 0,0-1 0 0 0,0 0-1 0 0,0 0 1 0 0,0 0 0 0 0,0 0 0 0 0,0 0 0 0 0,0-1 0 0 0,0 1 0 0 0,0-1 0 0 0,0 0 0 0 0,0 0 0 0 0,0 0-1 0 0,-1 0 1 0 0,1 0 0 0 0,4-4 0 0 0,4-2 37 0 0,-1 0-1 0 0,0 0 1 0 0,-1-1-1 0 0,0 0 1 0 0,14-18-1 0 0,154-203-1125 0 0,-174 224 925 0 0,14-15-1871 0 0,-6 7-2790 0 0,-9 11 3514 0 0,8-9-6840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1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113 852 3680 0 0,'0'0'284'0'0,"-1"-16"7706"0"0,-13-48-375 0 0,-6-31-4333 0 0,-9-61-1181 0 0,-8-46-456 0 0,31 164-1419 0 0,3 0 1 0 0,0 0 0 0 0,6-68-1 0 0,-3 101-217 0 0,0 1 0 0 0,1 0 0 0 0,0-1 0 0 0,0 1-1 0 0,0 0 1 0 0,1 0 0 0 0,-1 0 0 0 0,1 0 0 0 0,0 0 0 0 0,0 0 0 0 0,0 0-1 0 0,1 1 1 0 0,-1-1 0 0 0,1 1 0 0 0,0 0 0 0 0,0 0 0 0 0,0-1 0 0 0,1 2-1 0 0,-1-1 1 0 0,1 0 0 0 0,-1 1 0 0 0,1 0 0 0 0,0 0 0 0 0,0 0 0 0 0,0 0-1 0 0,0 0 1 0 0,6-1 0 0 0,-4 2-19 0 0,1-1 0 0 0,0 1 1 0 0,0 0-1 0 0,-1 1 0 0 0,1 0 0 0 0,0 0 0 0 0,0 0 0 0 0,-1 1 0 0 0,1 0 0 0 0,0 0 1 0 0,9 3-1 0 0,-7-1 23 0 0,0 1 1 0 0,-1 0 0 0 0,1 0 0 0 0,-1 1-1 0 0,0 0 1 0 0,-1 0 0 0 0,14 12-1 0 0,-12-8-173 0 0,0 0 0 0 0,0 1 0 0 0,-1 0-1 0 0,-1 1 1 0 0,1 0 0 0 0,-2 0 0 0 0,1 0-1 0 0,-2 1 1 0 0,1 0 0 0 0,-2 0 0 0 0,0 0-1 0 0,4 17 1 0 0,-3 2-1683 0 0,-4 1-4159 0 0,-4-1-1684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28 101 20015 0 0,'-8'1'369'0'0,"-12"1"1473"0"0,37-10-357 0 0,190-35 1095 0 0,-90 23-2312 0 0,-78 11-633 0 0,30-4-271 0 0,-23 5-6491 0 0,-18 6-800 0 0</inkml:trace>
  <inkml:trace contextRef="#ctx0" brushRef="#br0" timeOffset="1">693 76 12440 0 0,'0'0'2752'0'0,"-12"7"2019"0"0,9-4-4487 0 0,0 0-1 0 0,1 0 0 0 0,-1 0 1 0 0,1 0-1 0 0,-1 1 0 0 0,1-1 0 0 0,0 1 1 0 0,1 0-1 0 0,-3 6 0 0 0,-10 37 325 0 0,12-37-439 0 0,-5 27-1127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30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356 108 19031 0 0,'-21'-43'2064'0'0,"18"39"-1873"0"0,1 0-1 0 0,-1 1 0 0 0,0-1 0 0 0,0 0 0 0 0,-1 1 0 0 0,1 0 1 0 0,-1 0-1 0 0,0 0 0 0 0,1 0 0 0 0,-6-2 0 0 0,0 0 249 0 0,0 0 0 0 0,0 1 0 0 0,-18-5 0 0 0,23 8-373 0 0,0 1 0 0 0,0-1 0 0 0,0 1 0 0 0,0 0 0 0 0,0 0 0 0 0,1 0 0 0 0,-1 0 0 0 0,0 1 1 0 0,0 0-1 0 0,0 0 0 0 0,0 0 0 0 0,0 0 0 0 0,1 0 0 0 0,-1 1 0 0 0,0 0 0 0 0,1-1 0 0 0,-1 1 0 0 0,1 1 0 0 0,-4 2 0 0 0,-6 6-7 0 0,0 0 1 0 0,1 1-1 0 0,-12 15 1 0 0,18-20-60 0 0,-5 6 41 0 0,0 2 0 0 0,1-1 0 0 0,0 1 0 0 0,1 1 0 0 0,1 0 0 0 0,0 0 0 0 0,2 1 0 0 0,-9 29 0 0 0,13-41-12 0 0,1 1-1 0 0,0-1 1 0 0,1 1-1 0 0,0-1 1 0 0,-1 1-1 0 0,2 0 1 0 0,-1-1 0 0 0,1 1-1 0 0,-1-1 1 0 0,1 1-1 0 0,1-1 1 0 0,-1 0-1 0 0,1 1 1 0 0,0-1-1 0 0,4 6 1 0 0,-5-8 15 0 0,1-1 1 0 0,0 1-1 0 0,0-1 0 0 0,0 1 1 0 0,0-1-1 0 0,0 0 1 0 0,0 0-1 0 0,1 0 0 0 0,-1 0 1 0 0,1 0-1 0 0,-1 0 1 0 0,1-1-1 0 0,0 1 0 0 0,0-1 1 0 0,0 0-1 0 0,0 0 0 0 0,0 0 1 0 0,0 0-1 0 0,0 0 1 0 0,0-1-1 0 0,0 0 0 0 0,0 1 1 0 0,0-1-1 0 0,0 0 1 0 0,0 0-1 0 0,1-1 0 0 0,-1 1 1 0 0,4-2-1 0 0,0 0 58 0 0,0 0-1 0 0,0 0 1 0 0,0-1 0 0 0,0 0-1 0 0,0 0 1 0 0,-1-1 0 0 0,1 0-1 0 0,-1 0 1 0 0,7-6 0 0 0,7-8 381 0 0,21-25 0 0 0,-16 17-378 0 0,-7 6-46 0 0,0 0 0 0 0,-1-1 0 0 0,28-46 0 0 0,-44 65-184 0 0,0 0 0 0 0,0 0 0 0 0,-1 0-1 0 0,1 0 1 0 0,-1 0 0 0 0,1 0 0 0 0,-1-1 0 0 0,1-2-1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77 5528 0 0,'-13'-11'488'0'0,"6"6"-392"0"0,2-2-96 0 0,0 2 0 0 0,-6-8 9960 0 0,8 8-5689 0 0,3 3-4191 0 0,0-3-80 0 0,3-3-88 0 0,2 1-1080 0 0,3-1-216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31 104 4144 0 0,'0'0'191'0'0,"0"2"-11"0"0,0 13 578 0 0,-5 21 1 0 0,2-21 3406 0 0,0 26 0 0 0,2-21-2138 0 0,-1 1 0 0 0,-5 20 0 0 0,4-24-1328 0 0,0 0 0 0 0,1 0 0 0 0,1 27 0 0 0,1-39-472 0 0,1-1 0 0 0,-1 1 0 0 0,1 0-1 0 0,1-1 1 0 0,2 9 0 0 0,-3-11-186 0 0,-1-1 1 0 0,1 1 0 0 0,0-1-1 0 0,0 1 1 0 0,0-1-1 0 0,-1 0 1 0 0,1 1-1 0 0,1-1 1 0 0,-1 0-1 0 0,0 0 1 0 0,0 0 0 0 0,0 0-1 0 0,0 0 1 0 0,1 0-1 0 0,-1 0 1 0 0,1 0-1 0 0,-1 0 1 0 0,0-1-1 0 0,1 1 1 0 0,1 0 0 0 0,11 0-50 0 0,-1 0 0 0 0,0-1 1 0 0,0 0-1 0 0,0-1 0 0 0,0-1 1 0 0,1 0-1 0 0,16-5 0 0 0,16-2 303 0 0,-36 7-151 0 0,0 1-1 0 0,1 0 1 0 0,-1 0 0 0 0,0 1 0 0 0,0 1-1 0 0,1 0 1 0 0,16 4 0 0 0,-24-5-121 0 0,0 1 0 0 0,-1 0 0 0 0,1 0 0 0 0,-1 0 0 0 0,1 0 0 0 0,-1 0 0 0 0,1 1 0 0 0,-1-1 0 0 0,0 1 0 0 0,0 0 0 0 0,1-1 0 0 0,-1 1 0 0 0,-1 0 0 0 0,1 0 1 0 0,0 0-1 0 0,0 1 0 0 0,-1-1 0 0 0,1 0 0 0 0,-1 1 0 0 0,0-1 0 0 0,0 1 0 0 0,0-1 0 0 0,0 1 0 0 0,0-1 0 0 0,0 1 0 0 0,-1 0 0 0 0,1-1 0 0 0,-1 1 0 0 0,0 0 0 0 0,0 0 0 0 0,0-1 0 0 0,0 1 0 0 0,0 3 0 0 0,-2 3 26 0 0,1-1-1 0 0,-1 0 0 0 0,-1 1 1 0 0,1-1-1 0 0,-1 0 1 0 0,-1 0-1 0 0,0 0 0 0 0,0-1 1 0 0,-6 10-1 0 0,6-11-88 0 0,-1 0-1 0 0,1 0 1 0 0,-1-1-1 0 0,0 0 1 0 0,0 0 0 0 0,-1 0-1 0 0,0 0 1 0 0,0-1-1 0 0,0 0 1 0 0,0 0-1 0 0,-9 4 1 0 0,12-7-218 0 0,0 0-1 0 0,0 0 1 0 0,-1 0 0 0 0,1 0 0 0 0,-1-1-1 0 0,1 1 1 0 0,-5-1 0 0 0,-13-4-6623 0 0,6-3-1178 0 0</inkml:trace>
  <inkml:trace contextRef="#ctx0" brushRef="#br0" timeOffset="1">623 7 10136 0 0,'0'0'28'0'0,"0"0"1"0"0,0 0-1 0 0,0 0 1 0 0,0-1 0 0 0,0 1-1 0 0,0 0 1 0 0,0 0-1 0 0,0-1 1 0 0,0 1 0 0 0,0 0-1 0 0,0 0 1 0 0,-1-1-1 0 0,1 1 1 0 0,0 0 0 0 0,0 0-1 0 0,0-1 1 0 0,0 1-1 0 0,0 0 1 0 0,0 0 0 0 0,-1 0-1 0 0,1 0 1 0 0,0-1-1 0 0,0 1 1 0 0,0 0 0 0 0,0 0-1 0 0,-1 0 1 0 0,1 0-1 0 0,0-1 1 0 0,0 1 0 0 0,0 0-1 0 0,-1 0 1 0 0,1 0-1 0 0,-9 2 228 0 0,-10 11 2034 0 0,1 2 724 0 0,1 1 0 0 0,-15 18 1 0 0,-55 78-402 0 0,72-88-2328 0 0,0 1 1 0 0,2 0 0 0 0,1 1 0 0 0,1 1 0 0 0,1 0 0 0 0,1 0 0 0 0,2 1 0 0 0,-5 30 0 0 0,10-45-260 0 0,0 1-1 0 0,1-1 1 0 0,0 1 0 0 0,1-1 0 0 0,1 1 0 0 0,0-1 0 0 0,1 0-1 0 0,4 15 1 0 0,-5-24-38 0 0,1 1-1 0 0,-1-1 1 0 0,1 1-1 0 0,0-1 0 0 0,1 0 1 0 0,-1 0-1 0 0,1 0 1 0 0,-1 0-1 0 0,1 0 0 0 0,1 0 1 0 0,-1-1-1 0 0,0 0 1 0 0,1 1-1 0 0,0-1 1 0 0,-1 0-1 0 0,1-1 0 0 0,0 1 1 0 0,1-1-1 0 0,-1 0 1 0 0,0 0-1 0 0,1 0 0 0 0,-1 0 1 0 0,1-1-1 0 0,0 0 1 0 0,8 2-1 0 0,-3-2-412 0 0,0-1-1 0 0,1 0 0 0 0,15-1 1 0 0,0-6-1321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21191 0 0,'0'-1'112'0'0,"1"-1"0"0"0,-1 0 0 0 0,1 0 0 0 0,-1 0 0 0 0,1 0 0 0 0,-1 1 0 0 0,1-1 0 0 0,0 0 0 0 0,0 1 0 0 0,0-1-1 0 0,0 0 1 0 0,0 1 0 0 0,1-1 0 0 0,-1 1 0 0 0,0 0 0 0 0,1-1 0 0 0,-1 1 0 0 0,1 0 0 0 0,2-2 0 0 0,8-8 21 0 0,9-12 909 0 0,36-30-1 0 0,-47 46-759 0 0,0-1-1 0 0,0 1 0 0 0,1 1 0 0 0,0 0 1 0 0,0 1-1 0 0,20-7 0 0 0,-29 11-281 0 0,1 0 0 0 0,-1 0 0 0 0,1 1 0 0 0,-1-1 0 0 0,1 1 0 0 0,-1 0 0 0 0,1 0 0 0 0,0 0 0 0 0,-1 0 0 0 0,1 0 0 0 0,-1 1 0 0 0,1-1 0 0 0,-1 1 0 0 0,4 0 0 0 0,-5 0 0 0 0,1 0 0 0 0,-1 0 0 0 0,1 0 0 0 0,-1 0 0 0 0,0 0 0 0 0,0 0 0 0 0,0 0 0 0 0,1 0 0 0 0,-1 0 0 0 0,0 0 0 0 0,0 1 0 0 0,-1-1 0 0 0,1 1 0 0 0,0-1 0 0 0,0 0 0 0 0,-1 1 0 0 0,1-1 0 0 0,-1 1 0 0 0,1-1 0 0 0,-1 1 0 0 0,1 0 0 0 0,-1 2 0 0 0,1 2 0 0 0,0 1 0 0 0,-1-1 0 0 0,0 0 0 0 0,0 1 0 0 0,0-1 0 0 0,-1 1 0 0 0,-2 8 0 0 0,-29 98 1883 0 0,32-112-1874 0 0,-1 1 1 0 0,1-1-1 0 0,0 1 1 0 0,-1-1-1 0 0,1 1 1 0 0,0 0 0 0 0,0-1-1 0 0,0 1 1 0 0,0-1-1 0 0,1 1 1 0 0,-1 0-1 0 0,0-1 1 0 0,1 1-1 0 0,-1-1 1 0 0,1 1-1 0 0,-1-1 1 0 0,1 1 0 0 0,-1-1-1 0 0,3 3 1 0 0,-2-4-16 0 0,-1 1 1 0 0,1 0-1 0 0,0-1 1 0 0,0 1-1 0 0,0-1 1 0 0,0 1-1 0 0,0-1 1 0 0,1 1-1 0 0,-1-1 1 0 0,0 0-1 0 0,0 1 1 0 0,0-1-1 0 0,0 0 1 0 0,0 0-1 0 0,0 0 1 0 0,1 0-1 0 0,-1 0 1 0 0,0 0 0 0 0,0 0-1 0 0,0 0 1 0 0,0-1-1 0 0,0 1 1 0 0,0 0-1 0 0,0-1 1 0 0,0 1-1 0 0,1-1 1 0 0,-1 1-1 0 0,1-2 1 0 0,2 0-264 0 0,-1 0 1 0 0,0 0-1 0 0,0 0 1 0 0,0-1-1 0 0,0 0 1 0 0,0 1-1 0 0,-1-1 1 0 0,4-5-1 0 0,18-29-2549 0 0,-22 34 2502 0 0,4-9-757 0 0,0 1-1 0 0,6-20 0 0 0,-5 11 274 0 0,13-28-1247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3.5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21167 0 0,'0'0'1027'0'0,"14"-2"246"0"0,-13 2-1203 0 0,1 0-1 0 0,-1 1 0 0 0,0-1 1 0 0,1 0-1 0 0,-1 0 0 0 0,0 1 1 0 0,1-1-1 0 0,-1 1 0 0 0,0-1 0 0 0,1 1 1 0 0,-1 0-1 0 0,0 0 0 0 0,0-1 1 0 0,0 1-1 0 0,0 0 0 0 0,0 0 1 0 0,0 0-1 0 0,0 0 0 0 0,2 2 1 0 0,0 1 409 0 0,6 6-167 0 0,0 0 1 0 0,-1 0 0 0 0,0 1 0 0 0,0 0 0 0 0,-1 1 0 0 0,-1-1-1 0 0,0 1 1 0 0,-1 1 0 0 0,0-1 0 0 0,4 16 0 0 0,-3-2 274 0 0,-1-1 1 0 0,-1 1-1 0 0,-1 0 1 0 0,0 34-1 0 0,-4-26-1254 0 0,-1 0 0 0 0,-2 0 0 0 0,-9 36 0 0 0,5-37-1116 0 0,-2 0 1 0 0,-1-1-1 0 0,-17 34 1 0 0,14-40-7651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54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3224 0 0,'0'0'143'0'0,"5"9"3335"0"0,-1-5-1180 0 0,-1-1 0 0 0,1-1 0 0 0,-1 1 0 0 0,8 3 0 0 0,18 6 2132 0 0,36 3-4345 0 0,-39-10 1270 0 0,266 66 431 0 0,-218-51-1673 0 0,29 9-144 0 0,96 27 16 0 0,-128-38 659 0 0,-21-5-351 0 0,-1-2 1 0 0,55 4-1 0 0,-84-12-268 0 0,-20-3-22 0 0,0 0-1 0 0,0 0 1 0 0,0 0 0 0 0,0 0-1 0 0,0 0 1 0 0,0 0 0 0 0,0 0-1 0 0,0 0 1 0 0,0 0 0 0 0,1 0-1 0 0,-1 0 1 0 0,0 0-1 0 0,0 0 1 0 0,0 0 0 0 0,0 0-1 0 0,0 0 1 0 0,0 0 0 0 0,0 0-1 0 0,0 0 1 0 0,0 0 0 0 0,0 0-1 0 0,0 0 1 0 0,0 0 0 0 0,0 0-1 0 0,0 0 1 0 0,1 0-1 0 0,-1 0 1 0 0,0 0 0 0 0,0 0-1 0 0,0 0 1 0 0,0 0 0 0 0,0 0-1 0 0,0 0 1 0 0,0-1 0 0 0,0 1-1 0 0,0 0 1 0 0,0 0 0 0 0,0 0-1 0 0,0 0 1 0 0,0 0-1 0 0,0 0 1 0 0,0 0 0 0 0,0 0-1 0 0,0 0 1 0 0,0 0 0 0 0,0 0-1 0 0,0 0 1 0 0,0 0 0 0 0,0 0-1 0 0,0-1 1 0 0,0 1-1 0 0,0 0 1 0 0,0 0 0 0 0,-2-6 129 0 0,-4-3 122 0 0,-3-2-96 0 0,-1 1-1 0 0,1 1 0 0 0,-2 0 0 0 0,-21-15 0 0 0,5 4-60 0 0,4 3 26 0 0,-1 1 1 0 0,-1 1-1 0 0,-37-17 0 0 0,47 25-35 0 0,19 9 47 0 0,26 7 49 0 0,53 0-164 0 0,-56-7 22 0 0,0 1-1 0 0,0 1 0 0 0,27 8 0 0 0,-52-12-10 0 0,-1 1 0 0 0,0-1 0 0 0,0 0-1 0 0,0 1 1 0 0,0-1 0 0 0,1 1 0 0 0,-1-1-1 0 0,0 1 1 0 0,0 0 0 0 0,0-1 0 0 0,0 1-1 0 0,0 0 1 0 0,0 0 0 0 0,0 0 0 0 0,0-1-1 0 0,-1 1 1 0 0,1 0 0 0 0,0 0 0 0 0,0 0-1 0 0,-1 1 1 0 0,1-1 0 0 0,-1 0 0 0 0,1 0-1 0 0,-1 0 1 0 0,1 3 0 0 0,-1-3-7 0 0,0 1-1 0 0,0-1 1 0 0,-1 1-1 0 0,1-1 1 0 0,-1 1-1 0 0,1-1 1 0 0,-1 0 0 0 0,1 1-1 0 0,-1-1 1 0 0,0 0-1 0 0,0 1 1 0 0,0-1-1 0 0,0 0 1 0 0,0 0 0 0 0,0 1-1 0 0,0-1 1 0 0,0 0-1 0 0,0 0 1 0 0,0-1-1 0 0,-3 3 1 0 0,-33 22 177 0 0,-55 42-278 0 0,76-54-579 0 0,1 1 0 0 0,0 0 0 0 0,-20 26 0 0 0,26-25-705 0 0,4 2-50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1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26 585 10136 0 0,'8'14'353'0'0,"0"1"0"0"0,-1 0-1 0 0,-1 1 1 0 0,4 17 0 0 0,-4-15 1398 0 0,0-1-1 0 0,16 32 0 0 0,-7-21 2466 0 0,-13-41-2680 0 0,-3 1-915 0 0,0-1-1 0 0,-3-12 0 0 0,-1-5 79 0 0,-4-26 406 0 0,-26-90-1 0 0,-2-10 279 0 0,29 116-922 0 0,2 12-412 0 0,2 0 0 0 0,-2-40 0 0 0,6 53-49 0 0,0 1 0 0 0,2 0 0 0 0,-1 0 0 0 0,2 0 0 0 0,5-21 0 0 0,-7 31 0 0 0,0 0 0 0 0,1 0 0 0 0,0 1 0 0 0,-1-1 0 0 0,1 1 0 0 0,0-1 0 0 0,1 1 0 0 0,-1-1 0 0 0,1 1 0 0 0,-1 0 0 0 0,1 0 0 0 0,0 0 0 0 0,0 1 0 0 0,0-1 0 0 0,1 1 0 0 0,-1 0 0 0 0,1 0 0 0 0,-1 0 0 0 0,1 0 0 0 0,0 0 0 0 0,-1 1 0 0 0,1-1 0 0 0,0 1 0 0 0,4 0 0 0 0,-3 0 3 0 0,-1 1 0 0 0,1 0 0 0 0,0 0 0 0 0,-1 0 0 0 0,1 1 0 0 0,-1-1 0 0 0,1 1 0 0 0,-1 0 0 0 0,1 0 0 0 0,-1 1 0 0 0,0 0 0 0 0,1-1 0 0 0,-1 2 0 0 0,0-1 0 0 0,0 0 0 0 0,0 1 0 0 0,-1-1 0 0 0,1 1 0 0 0,-1 0 0 0 0,1 0 0 0 0,-1 1 0 0 0,0-1 0 0 0,5 8 0 0 0,-3-3-78 0 0,0-1 0 0 0,0 1 0 0 0,-1 0 0 0 0,0 1 0 0 0,-1-1 0 0 0,0 1-1 0 0,0-1 1 0 0,-1 1 0 0 0,0 0 0 0 0,0 0 0 0 0,0 12 0 0 0,-1 45-2414 0 0,-5-23-4491 0 0,-3-5-1369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2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7 165 15200 0 0,'0'0'34'0'0,"0"0"1"0"0,-1 0 0 0 0,1 0 0 0 0,0 0 0 0 0,-1 0 0 0 0,1 0-1 0 0,0-1 1 0 0,-1 1 0 0 0,1 0 0 0 0,0 0 0 0 0,0 0 0 0 0,-1-1 0 0 0,1 1-1 0 0,0 0 1 0 0,0 0 0 0 0,-1-1 0 0 0,1 1 0 0 0,0 0 0 0 0,0 0-1 0 0,0-1 1 0 0,-1 1 0 0 0,1 0 0 0 0,0-1 0 0 0,0 1 0 0 0,0 0-1 0 0,0-1 1 0 0,0 1 0 0 0,0 0 0 0 0,0-1 0 0 0,0 1 0 0 0,0 0 0 0 0,0-1-1 0 0,0 1 1 0 0,0-1 0 0 0,0 1 0 0 0,0 0 0 0 0,0-1 0 0 0,0 1-1 0 0,0-1 1 0 0,14-7 2353 0 0,-7 5-1544 0 0,103-45 4140 0 0,5 8-4809 0 0,-17 5-1910 0 0,-75 25 4 0 0,-1 1-84 0 0</inkml:trace>
  <inkml:trace contextRef="#ctx0" brushRef="#br0" timeOffset="1">508 48 3224 0 0,'6'25'136'0'0,"-3"-15"40"0"0,-6 5-176 0 0,3 2 0 0 0,-3 1 0 0 0,3 5 0 0 0,0-3 2192 0 0,-3 0 400 0 0,1 2 88 0 0,4-2 8 0 0,-2-5-1952 0 0,3 0-384 0 0,0-2-88 0 0,3-6-4240 0 0,0-2-856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2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52 20815 0 0,'-19'-29'1892'0'0,"12"20"-1639"0"0,6 7-166 0 0,1 1-1 0 0,-1 0 0 0 0,0 0 1 0 0,0 0-1 0 0,0-1 0 0 0,0 1 1 0 0,0 0-1 0 0,0 0 0 0 0,-1 0 1 0 0,0 0-1 0 0,-4 2 463 0 0,-2 10-57 0 0,5-4-399 0 0,1 1 0 0 0,-1 0 0 0 0,1-1 0 0 0,1 1 0 0 0,-2 12 0 0 0,0 43-144 0 0,2-36-81 0 0,1 1 148 0 0,1 1 0 0 0,1 0-1 0 0,1 0 1 0 0,2-1 0 0 0,1 0 0 0 0,1 0 0 0 0,1 0 0 0 0,2-1 0 0 0,14 30 0 0 0,-19-47-72 0 0,0-1 1 0 0,1 0-1 0 0,0 0 0 0 0,1 0 1 0 0,0-1-1 0 0,8 9 1 0 0,-11-14 28 0 0,0 1 0 0 0,0-1 1 0 0,0 0-1 0 0,1 0 0 0 0,-1 0 1 0 0,1-1-1 0 0,0 1 0 0 0,0-1 1 0 0,-1 0-1 0 0,2-1 0 0 0,-1 1 0 0 0,0-1 1 0 0,0 0-1 0 0,7 0 0 0 0,0 0 84 0 0,0-2 0 0 0,-1 1 0 0 0,1-1-1 0 0,0-1 1 0 0,-1 0 0 0 0,18-6 0 0 0,-11 1 102 0 0,-1 0 0 0 0,1-2 0 0 0,19-12 0 0 0,-31 17 105 0 0,1 0 1 0 0,0 0-1 0 0,0 1 1 0 0,0 0 0 0 0,0 0-1 0 0,0 1 1 0 0,1-1-1 0 0,-1 1 1 0 0,1 1 0 0 0,8-1-1 0 0,-16 2-237 0 0,1 0-1 0 0,-1 0 1 0 0,0 0 0 0 0,1 0-1 0 0,-1 0 1 0 0,1 0 0 0 0,-1 0-1 0 0,1 0 1 0 0,-1 0-1 0 0,1 0 1 0 0,-1 1 0 0 0,1-1-1 0 0,-1 0 1 0 0,0 0 0 0 0,1 0-1 0 0,-1 1 1 0 0,1-1 0 0 0,-1 0-1 0 0,0 1 1 0 0,1-1-1 0 0,-1 0 1 0 0,0 1 0 0 0,1-1-1 0 0,-1 0 1 0 0,0 1 0 0 0,1-1-1 0 0,-1 1 1 0 0,0 0 7 0 0,1 0 0 0 0,-1 0-1 0 0,0 0 1 0 0,0 0 0 0 0,0 0 0 0 0,0 0 0 0 0,0 0 0 0 0,0 1 0 0 0,0-1-1 0 0,0 0 1 0 0,-1 0 0 0 0,1 1 0 0 0,-14 28 389 0 0,14-30-409 0 0,-14 21 129 0 0,-1 0 0 0 0,0-2-1 0 0,-2 0 1 0 0,0-1 0 0 0,-32 27 0 0 0,34-33-148 0 0,0-1 1 0 0,0 0-1 0 0,-2-1 1 0 0,-27 13-1 0 0,30-17-738 0 0,0-1 1 0 0,0 0-1 0 0,-23 4 1 0 0,14-7-6203 0 0,0-6-2180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2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1 12440 0 0,'0'0'957'0'0,"-6"3"-276"0"0,-1 4 625 0 0,1 1 0 0 0,-1 0 0 0 0,2 0-1 0 0,-1 0 1 0 0,1 1 0 0 0,-8 16 0 0 0,11-21-1208 0 0,-14 32 760 0 0,2-1 0 0 0,1 2 1 0 0,-11 49-1 0 0,-13 117 950 0 0,34-188-1727 0 0,-3 32 303 0 0,-2 56 1 0 0,8-78-250 0 0,1 0-1 0 0,1 0 1 0 0,10 48 0 0 0,-10-65-67 0 0,1 0-1 0 0,-1 0 1 0 0,2-1-1 0 0,-1 1 1 0 0,1-1-1 0 0,0 1 1 0 0,7 8-1 0 0,-8-12-361 0 0,1 0-1 0 0,-1 0 0 0 0,1-1 0 0 0,0 1 0 0 0,6 3 1 0 0,-7-5-616 0 0,0 0 0 0 0,0 0 0 0 0,0-1 1 0 0,1 1-1 0 0,-1-1 0 0 0,1 0 1 0 0,-1 0-1 0 0,5 1 0 0 0,10-1-7925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3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9648 0 0,'0'0'1000'0'0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30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73 12896 0 0,'-1'-1'116'0'0,"0"0"0"0"0,-1-1 0 0 0,1 1 0 0 0,0 0 0 0 0,0 0 0 0 0,-1-1 0 0 0,1 1 0 0 0,-1 0 0 0 0,1 0 0 0 0,-1 1 0 0 0,1-1 0 0 0,-1 0 0 0 0,1 0 0 0 0,-1 1 0 0 0,0-1 0 0 0,0 1 0 0 0,1-1 0 0 0,-1 1 0 0 0,0 0 0 0 0,0 0 0 0 0,1 0 0 0 0,-1 0 1 0 0,0 0-1 0 0,-3 0 0 0 0,-5 1 2565 0 0,-1 1 0 0 0,-18 4 0 0 0,28-5-2219 0 0,-11 2-97 0 0,0 2 1 0 0,1-1-1 0 0,-1 2 1 0 0,1 0-1 0 0,1 0 1 0 0,-1 0 0 0 0,1 2-1 0 0,0-1 1 0 0,0 1-1 0 0,1 1 1 0 0,-16 18-1 0 0,20-21-324 0 0,-1 1 0 0 0,1 0 0 0 0,1 0 0 0 0,-1 0 0 0 0,1 1 1 0 0,0 0-1 0 0,1 0 0 0 0,0 0 0 0 0,0 0 0 0 0,1 0 0 0 0,0 0 0 0 0,0 1 0 0 0,1-1 0 0 0,0 1 0 0 0,1 0 0 0 0,0-1 0 0 0,0 1 0 0 0,2 9 0 0 0,-2-15-33 0 0,1-1-1 0 0,-1 1 1 0 0,1 0-1 0 0,0 0 1 0 0,0-1-1 0 0,0 1 1 0 0,0-1-1 0 0,1 1 1 0 0,-1-1-1 0 0,1 1 1 0 0,0-1-1 0 0,-1 0 1 0 0,1 0-1 0 0,0 1 1 0 0,0-1-1 0 0,0-1 1 0 0,1 1-1 0 0,4 3 1 0 0,-4-3 10 0 0,1-1 1 0 0,0 0 0 0 0,0 1-1 0 0,0-1 1 0 0,0-1-1 0 0,0 1 1 0 0,0-1 0 0 0,0 1-1 0 0,0-1 1 0 0,0 0-1 0 0,0 0 1 0 0,0-1 0 0 0,4 0-1 0 0,4-1 37 0 0,1-1 1 0 0,-1 0-1 0 0,0-1 0 0 0,0-1 0 0 0,0 0 0 0 0,0 0 1 0 0,-1-1-1 0 0,0 0 0 0 0,0-1 0 0 0,-1 0 0 0 0,0-1 1 0 0,0 0-1 0 0,0-1 0 0 0,-1 0 0 0 0,-1 0 1 0 0,15-20-1 0 0,-17 19-7 0 0,-1-1-1 0 0,0 1 1 0 0,0-1 0 0 0,-1 0 0 0 0,0 0 0 0 0,-1 0 0 0 0,0 0-1 0 0,2-23 1 0 0,-4 27-167 0 0,-1 0-1 0 0,0 0 1 0 0,-1-1-1 0 0,0 1 1 0 0,0 0-1 0 0,-3-12 1 0 0,2 14-301 0 0,0 0-1 0 0,-1 0 1 0 0,1 0 0 0 0,-1 0-1 0 0,0 0 1 0 0,0 0 0 0 0,0 1-1 0 0,-1-1 1 0 0,-5-5 0 0 0,-8-4-9134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4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43 3680 0 0,'-1'0'40'0'0,"1"-1"0"0"0,0 1 0 0 0,0 0 0 0 0,-1 0 0 0 0,1-1 0 0 0,0 1 0 0 0,-1-1 0 0 0,1 1 0 0 0,0 0 0 0 0,0-1 0 0 0,0 1 0 0 0,-1-1 0 0 0,1 1 0 0 0,0 0 0 0 0,0-1 0 0 0,0 1-1 0 0,0-1 1 0 0,0 1 0 0 0,0-1 0 0 0,0 1 0 0 0,0-1 0 0 0,0 1 0 0 0,0 0 0 0 0,0-1 0 0 0,0 1 0 0 0,0-1 0 0 0,1 0 0 0 0,5-15 5250 0 0,-1 1 7378 0 0,5 34-10728 0 0,-6-7-1595 0 0,-2 1 1 0 0,1-1-1 0 0,-2 1 0 0 0,1 0 1 0 0,-2 0-1 0 0,-1 21 1 0 0,-14 78 905 0 0,14-110-1227 0 0,-30 151 944 0 0,29-124-870 0 0,2-28-302 0 0,8-3-4049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4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4144 0 0,'0'0'191'0'0,"14"0"2930"0"0,18 9 5435 0 0,14 12-4754 0 0,-25-10-3066 0 0,-10-6-413 0 0,0 1 0 0 0,-1 1 0 0 0,0-1 0 0 0,0 2-1 0 0,-1-1 1 0 0,0 2 0 0 0,0-1 0 0 0,-1 1 0 0 0,0 0 0 0 0,0 1 0 0 0,-1-1-1 0 0,0 2 1 0 0,-1-1 0 0 0,6 14 0 0 0,-6-10-132 0 0,-1 0 1 0 0,-1 0-1 0 0,0 0 1 0 0,-1 1-1 0 0,0-1 0 0 0,-1 1 1 0 0,-1 0-1 0 0,0 0 1 0 0,-1 0-1 0 0,-1 0 0 0 0,-3 19 1 0 0,1-13-75 0 0,-2 0-1 0 0,0 0 1 0 0,-2 0 0 0 0,0-1-1 0 0,-1 0 1 0 0,-1 0 0 0 0,-1-1-1 0 0,-13 19 1 0 0,15-25-148 0 0,-1-1 0 0 0,-1-1 0 0 0,0 0 0 0 0,-1 0 0 0 0,0-1 0 0 0,-1 0 0 0 0,0-1 1 0 0,0 0-1 0 0,-1-1 0 0 0,0-1 0 0 0,0 0 0 0 0,-19 7 0 0 0,27-12-292 0 0,-1 0-1 0 0,1 0 1 0 0,-1-1 0 0 0,1 0-1 0 0,-1 0 1 0 0,1 0 0 0 0,-1-1 0 0 0,1 0-1 0 0,-1 0 1 0 0,-6-1 0 0 0,5-3-1281 0 0,5-4-47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5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19607 0 0,'0'-2'293'0'0,"0"1"-188"0"0,0 0 0 0 0,0 0 0 0 0,0 0 1 0 0,0 1-1 0 0,0-1 0 0 0,0 0 0 0 0,0 0 0 0 0,0 0 0 0 0,0 1 0 0 0,-1-1 1 0 0,1 0-1 0 0,0 0 0 0 0,-1 1 0 0 0,1-1 0 0 0,0 0 0 0 0,-1 0 1 0 0,-1-1 1120 0 0,3 4-1103 0 0,-1-1-1 0 0,0 0 1 0 0,1 1-1 0 0,-1-1 1 0 0,0 0 0 0 0,0 1-1 0 0,0-1 1 0 0,0 1 0 0 0,0-1-1 0 0,0 0 1 0 0,0 1-1 0 0,0-1 1 0 0,-1 2 0 0 0,1-1 44 0 0,-1 8 334 0 0,1 0 1 0 0,1 14-1 0 0,1 15 50 0 0,-6 46-141 0 0,8 97 1 0 0,10-96 20 0 0,-8-53-2703 0 0,-1 0-5064 0 0,-5-23-641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5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22 116 6912 0 0,'-21'-27'17867'0'0,"27"22"-17737"0"0,-6 4 348 0 0,12-7-142 0 0,1 0 1 0 0,0 1-1 0 0,0 0 0 0 0,0 1 0 0 0,1 0 0 0 0,17-4 0 0 0,-10 2-184 0 0,-5 3-285 0 0,1 0-1 0 0,-1 1 0 0 0,1 1 0 0 0,29-2 0 0 0,-25 4-1638 0 0,35 4 0 0 0,-31-1-484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19351 0 0,'-1'0'71'0'0,"0"0"-1"0"0,0 0 0 0 0,0 0 0 0 0,1 0 0 0 0,-1 0 0 0 0,0 0 0 0 0,0 0 0 0 0,0 1 0 0 0,0-1 0 0 0,0 0 0 0 0,1 1 1 0 0,-1-1-1 0 0,0 0 0 0 0,0 1 0 0 0,0-1 0 0 0,1 1 0 0 0,-1-1 0 0 0,0 1 0 0 0,1 0 0 0 0,-1-1 0 0 0,0 1 1 0 0,1 0-1 0 0,-1-1 0 0 0,1 1 0 0 0,-1 0 0 0 0,1 0 0 0 0,0-1 0 0 0,-1 1 0 0 0,1 0 0 0 0,-1 0 0 0 0,1 0 1 0 0,0 1-1 0 0,-3 6 71 0 0,0 0 1 0 0,-1 13-1 0 0,2-11 481 0 0,-5 23-766 0 0,3 1 0 0 0,0 1 0 0 0,2 36 0 0 0,2-70-368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6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 13824 0 0,'-11'-10'1496'0'0,"3"10"-1496"0"0,2 3 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15 776 3224 0 0,'-1'-1'240'0'0,"-12"-26"15369"0"0,19-50-9045 0 0,-1 28-5515 0 0,1-189 1172 0 0,-6 231-2169 0 0,-6-205 1233 0 0,4 170-1154 0 0,0-14-63 0 0,2 51-61 0 0,0-1 0 0 0,1 1-1 0 0,0 0 1 0 0,0 0-1 0 0,0 0 1 0 0,1 0 0 0 0,0 0-1 0 0,2-6 1 0 0,-3 10-10 0 0,0 0 1 0 0,-1 0-1 0 0,1 0 0 0 0,0 0 0 0 0,0 0 0 0 0,-1 1 1 0 0,1-1-1 0 0,0 0 0 0 0,0 0 0 0 0,0 0 0 0 0,0 1 1 0 0,0-1-1 0 0,0 1 0 0 0,1-1 0 0 0,-1 1 1 0 0,0-1-1 0 0,0 1 0 0 0,0-1 0 0 0,0 1 0 0 0,1 0 1 0 0,-1 0-1 0 0,0 0 0 0 0,0 0 0 0 0,0 0 0 0 0,1 0 1 0 0,-1 0-1 0 0,0 0 0 0 0,0 0 0 0 0,1 0 1 0 0,1 2-1 0 0,4 0-36 0 0,0 0 0 0 0,0 1-1 0 0,13 7 1 0 0,-11-5-29 0 0,5 3-19 0 0,1 1-1 0 0,-1 0 0 0 0,0 1 0 0 0,-1 1 0 0 0,0 0 0 0 0,-1 0 1 0 0,0 2-1 0 0,17 22 0 0 0,-21-24-434 0 0,-1 0 1 0 0,0 0-1 0 0,-1 1 0 0 0,0 0 1 0 0,-1 0-1 0 0,0 1 0 0 0,-1 0 1 0 0,-1-1-1 0 0,0 1 0 0 0,0 0 1 0 0,0 22-1 0 0,-2-5-1565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7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5 124 21335 0 0,'0'-1'1935'0'0,"-1"1"-1910"0"0,1-1 1 0 0,0 0-1 0 0,-1 1 1 0 0,1-1-1 0 0,-1 1 1 0 0,1-1-1 0 0,0 0 1 0 0,0 1-1 0 0,-1-1 0 0 0,1 0 1 0 0,0 0-1 0 0,0 1 1 0 0,0-1-1 0 0,0 0 1 0 0,0 1-1 0 0,0-1 1 0 0,0 0-1 0 0,0 1 0 0 0,0-1 1 0 0,0 0-1 0 0,0 0 1 0 0,1 1-1 0 0,-1-1 1 0 0,0 0-1 0 0,0 1 1 0 0,1-1-1 0 0,-1 0 0 0 0,0 1 1 0 0,1-1-1 0 0,-1 1 1 0 0,1-1-1 0 0,-1 1 1 0 0,1-1-1 0 0,-1 0 1 0 0,1 1-1 0 0,-1 0 0 0 0,2-2 1 0 0,1 0 179 0 0,0-1 0 0 0,0 1 1 0 0,0-1-1 0 0,7-2 0 0 0,22-10-32 0 0,2 1 0 0 0,38-10-1 0 0,23 0-3994 0 0,-76 21 2057 0 0,1 1-54 0 0</inkml:trace>
  <inkml:trace contextRef="#ctx0" brushRef="#br0" timeOffset="1">461 83 3680 0 0,'3'13'328'0'0,"-1"-1"-264"0"0,-2 1-64 0 0,0 2 0 0 0,0 0 2528 0 0,0 0 480 0 0,-2 2 104 0 0,-1 4 24 0 0,0-3-1745 0 0,-2-4-343 0 0,2 4-72 0 0,0-4-16 0 0,1-3-600 0 0,2-4 304 0 0,0-12-2936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7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6448 0 0,'-3'0'87'0'0,"1"0"1"0"0,-1-1 0 0 0,1 1-1 0 0,0 0 1 0 0,-1 1-1 0 0,1-1 1 0 0,-1 0 0 0 0,1 1-1 0 0,-1-1 1 0 0,1 1 0 0 0,0 0-1 0 0,0 0 1 0 0,-1-1-1 0 0,1 2 1 0 0,-3 1 0 0 0,-12 10 3423 0 0,2 2 3861 0 0,13-13-7286 0 0,1-1 0 0 0,0 1 0 0 0,0-1 1 0 0,-1 1-1 0 0,1-1 0 0 0,0 1 0 0 0,0 0 0 0 0,1-1 1 0 0,-1 1-1 0 0,0 0 0 0 0,0 0 0 0 0,1 0 0 0 0,-1-1 1 0 0,1 1-1 0 0,0 0 0 0 0,0 0 0 0 0,0 0 0 0 0,-1 0 1 0 0,2 0-1 0 0,-1 0 0 0 0,0 0 0 0 0,0 0 0 0 0,1-1 1 0 0,-1 1-1 0 0,1 3 0 0 0,31 159-97 0 0,4 22 210 0 0,-35-184-196 0 0,3 14 291 0 0,13 29 1 0 0,-15-40-193 0 0,0-1 1 0 0,0 0 0 0 0,1 1 0 0 0,0-1 0 0 0,-1 0-1 0 0,2-1 1 0 0,-1 1 0 0 0,0-1 0 0 0,1 1 0 0 0,-1-1-1 0 0,6 3 1 0 0,-6-4-35 0 0,-1-1 0 0 0,1 0 0 0 0,0 0 0 0 0,0 0 0 0 0,-1 0 0 0 0,1-1-1 0 0,0 1 1 0 0,0-1 0 0 0,0 0 0 0 0,0 1 0 0 0,0-2 0 0 0,0 1 0 0 0,0 0 0 0 0,-1 0 0 0 0,1-1-1 0 0,3 0 1 0 0,8-3 423 0 0,-1 0-1 0 0,15-8 0 0 0,-3 2-535 0 0,31-15 295 0 0,-42 18 248 0 0,0 0 0 0 0,30-9 0 0 0,-42 16-440 0 0,-1-1-1 0 0,1 1 1 0 0,0-1-1 0 0,0 1 1 0 0,0 0-1 0 0,-1 0 1 0 0,1 0-1 0 0,0 0 1 0 0,0 0-1 0 0,0 0 1 0 0,-1 0 0 0 0,1 1-1 0 0,0-1 1 0 0,0 1-1 0 0,-1-1 1 0 0,1 1-1 0 0,0 0 1 0 0,-1 0-1 0 0,1-1 1 0 0,2 3-1 0 0,-3-2-18 0 0,1 1 0 0 0,-1-1 1 0 0,0 1-1 0 0,0 0 0 0 0,0-1 0 0 0,0 1 0 0 0,0 0 0 0 0,0 0 0 0 0,0 0 0 0 0,-1 0 0 0 0,1 0 0 0 0,0 0 0 0 0,-1 0 0 0 0,0 0 0 0 0,1 0 1 0 0,-1 0-1 0 0,0 0 0 0 0,0 2 0 0 0,-1 1 11 0 0,1 0-1 0 0,-1 0 1 0 0,0 1 0 0 0,-1-1 0 0 0,1 0 0 0 0,-1 0-1 0 0,0-1 1 0 0,0 1 0 0 0,-1 0 0 0 0,0-1 0 0 0,-4 7-1 0 0,3-5-20 0 0,-1 0-1 0 0,0 0 1 0 0,0 0-1 0 0,-1-1 1 0 0,0 0-1 0 0,0 0 1 0 0,-8 5-1 0 0,7-6-58 0 0,0-1-1 0 0,0 0 0 0 0,0 0 1 0 0,0 0-1 0 0,-1-1 1 0 0,1-1-1 0 0,-1 1 0 0 0,-8 0 1 0 0,10-2-148 0 0,1 1 0 0 0,-1-1 1 0 0,0 0-1 0 0,0-1 0 0 0,0 1 1 0 0,1-1-1 0 0,-1-1 0 0 0,0 1 0 0 0,1-1 1 0 0,-1 0-1 0 0,-5-3 0 0 0,9 4-18 0 0,0 0 1 0 0,1 0-1 0 0,-1 0 0 0 0,0 0 1 0 0,1-1-1 0 0,0 1 0 0 0,-1 0 0 0 0,1-1 1 0 0,0 0-1 0 0,-1 1 0 0 0,1-1 1 0 0,0 0-1 0 0,-1-2 0 0 0,-6-13-1328 0 0</inkml:trace>
  <inkml:trace contextRef="#ctx0" brushRef="#br0" timeOffset="1">685 6 19783 0 0,'0'0'1499'0'0,"-6"1"-848"0"0,3 1-618 0 0,0-1 1 0 0,0 1 0 0 0,0 0 0 0 0,1 0 0 0 0,-1 0 0 0 0,1 0-1 0 0,-1 0 1 0 0,1 0 0 0 0,0 1 0 0 0,0-1 0 0 0,-3 5 0 0 0,-19 34 1552 0 0,16-27-1046 0 0,-10 20 15 0 0,2 1 0 0 0,0 1 0 0 0,3 0 0 0 0,1 1 0 0 0,2 0-1 0 0,1 1 1 0 0,-6 62 0 0 0,14-86-472 0 0,1 0 0 0 0,0 0 1 0 0,0 0-1 0 0,2 0 0 0 0,0 0 0 0 0,0-1 0 0 0,9 26 0 0 0,-9-35-147 0 0,-1 1 0 0 0,1-1 0 0 0,0 0 0 0 0,0 0 0 0 0,0 0 0 0 0,1 0 0 0 0,0-1 0 0 0,-1 1 0 0 0,1-1 0 0 0,1 1 0 0 0,-1-1 0 0 0,0 0 0 0 0,1 0 0 0 0,-1 0 0 0 0,1-1 0 0 0,0 1 0 0 0,0-1 0 0 0,0 0 0 0 0,0 0 0 0 0,1 0 0 0 0,-1-1 0 0 0,0 0 0 0 0,1 0 0 0 0,-1 0 0 0 0,1 0 0 0 0,-1 0 0 0 0,8-1-1 0 0,12-2-1924 0 0,0-3-4473 0 0,-2-2-1871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8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14 152 6912 0 0,'-1'-1'226'0'0,"0"0"1"0"0,-1 0 0 0 0,1 0 0 0 0,0 0-1 0 0,0 0 1 0 0,0-1 0 0 0,1 1-1 0 0,-1 0 1 0 0,0 0 0 0 0,0-1-1 0 0,0-2 1 0 0,0 3 387 0 0,1-1 0 0 0,0 0 0 0 0,0 1-1 0 0,0-1 1 0 0,0 0 0 0 0,0 0 0 0 0,0 1 0 0 0,0-1-1 0 0,0 0 1 0 0,1 1 0 0 0,-1-1 0 0 0,1 0 0 0 0,-1 1 0 0 0,2-3-1 0 0,1-1 1495 0 0,-1 0-1 0 0,1 0 0 0 0,7-8 1 0 0,4-3-771 0 0,-9 9-2624 0 0,2 0 1613 0 0,1 0 0 0 0,-1 1 0 0 0,1 0-1 0 0,0 0 1 0 0,0 1 0 0 0,1-1 0 0 0,10-3 0 0 0,-18 8-327 0 0,-1 1 0 0 0,1-1-1 0 0,0 1 1 0 0,0-1 0 0 0,0 1 0 0 0,-1 0 0 0 0,1-1 0 0 0,0 1 0 0 0,0 0 0 0 0,0 0-1 0 0,0 0 1 0 0,0-1 0 0 0,0 1 0 0 0,-1 0 0 0 0,1 0 0 0 0,0 0 0 0 0,0 1 0 0 0,0-1 0 0 0,0 0-1 0 0,0 0 1 0 0,0 0 0 0 0,0 1 0 0 0,-1-1 0 0 0,1 0 0 0 0,0 1 0 0 0,0-1 0 0 0,0 1-1 0 0,-1-1 1 0 0,1 1 0 0 0,0-1 0 0 0,-1 1 0 0 0,1 0 0 0 0,0-1 0 0 0,-1 1 0 0 0,1 0 0 0 0,-1-1-1 0 0,1 1 1 0 0,-1 0 0 0 0,1 0 0 0 0,-1-1 0 0 0,1 1 0 0 0,-1 0 0 0 0,0 0 0 0 0,0 0-1 0 0,1 0 1 0 0,-1 0 0 0 0,0 1 0 0 0,1 5-28 0 0,0 0 0 0 0,-1 1 0 0 0,0-1 0 0 0,-1 13 1 0 0,0-12 19 0 0,-2 20 148 0 0,2-17 41 0 0,0 0 1 0 0,0 22-1 0 0,2-26-97 0 0,-1-2 49 0 0,1-1 1 0 0,-1 0-1 0 0,1 0 1 0 0,0 0 0 0 0,0 0-1 0 0,2 6 1 0 0,-3-9-164 0 0,1 0 0 0 0,-1-1 0 0 0,1 1 0 0 0,-1 0 0 0 0,1 0 0 0 0,0-1 0 0 0,-1 1 0 0 0,1 0 0 0 0,0-1 1 0 0,0 1-1 0 0,-1-1 0 0 0,1 1 0 0 0,0-1 0 0 0,0 1 0 0 0,0-1 0 0 0,0 0 0 0 0,-1 1 0 0 0,1-1 0 0 0,0 0 0 0 0,0 1 0 0 0,0-1 0 0 0,0 0 0 0 0,0 0 0 0 0,0 0 0 0 0,0 0 1 0 0,0 0-1 0 0,0 0 0 0 0,0 0 0 0 0,0-1 0 0 0,0 1 0 0 0,-1 0 0 0 0,1 0 0 0 0,0-1 0 0 0,1 0 0 0 0,5-2-239 0 0,-1-1 0 0 0,0 0 0 0 0,0 0 0 0 0,-1-1 0 0 0,1 1 0 0 0,-1-1 0 0 0,0-1 0 0 0,0 1 0 0 0,4-7 0 0 0,2-3-1880 0 0,16-30-1 0 0,-17 23 584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0:4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18599 0 0,'15'-23'2577'0'0,"25"-17"55"0"0,40-27-247 0 0,41-25-1012 0 0,-54 42-807 0 0,-66 50-498 0 0,-5 3 75 0 0,-49 41-544 0 0,31-27 588 0 0,1 1 0 0 0,-31 34 0 0 0,38-34 477 0 0,13-17-360 0 0,4 0-292 0 0,1 0 0 0 0,-1 0-1 0 0,0 0 1 0 0,1-1 0 0 0,-1 1 0 0 0,0-1-1 0 0,1 0 1 0 0,-1 0 0 0 0,1 0 0 0 0,-1 0-1 0 0,0 0 1 0 0,1-1 0 0 0,-1 1 0 0 0,4-2 0 0 0,8-3 232 0 0,26-11 0 0 0,-21 7 259 0 0,49-21 109 0 0,-69 30-611 0 0,0 0 0 0 0,0 0 1 0 0,1 0-1 0 0,-1 0 0 0 0,0 1 0 0 0,0-1 1 0 0,1 0-1 0 0,-1 0 0 0 0,0 0 0 0 0,0 1 0 0 0,0-1 1 0 0,0 0-1 0 0,1 0 0 0 0,-1 0 0 0 0,0 1 1 0 0,0-1-1 0 0,0 0 0 0 0,0 0 0 0 0,0 1 0 0 0,0-1 1 0 0,0 0-1 0 0,1 1 0 0 0,-1-1 0 0 0,0 0 1 0 0,0 0-1 0 0,0 1 0 0 0,0-1 0 0 0,0 0 0 0 0,0 0 1 0 0,0 1-1 0 0,-1-1 0 0 0,2 10 20 0 0,-3-4-21 0 0,1 0-1 0 0,-1 0 1 0 0,0 0 0 0 0,-1 0 0 0 0,1 0-1 0 0,-1-1 1 0 0,0 1 0 0 0,-7 8-1 0 0,-5 4 3 0 0,-17 18 0 0 0,6-9 9 0 0,16-17 104 0 0,-20 17 0 0 0,22-21-93 0 0,0 0 1 0 0,1 0-1 0 0,0 1 0 0 0,1 0 1 0 0,-11 14-1 0 0,17-20-137 0 0,8-1-37 0 0,1-3 165 0 0,1 0 0 0 0,-1 0-1 0 0,0 0 1 0 0,0-1 0 0 0,0-1-1 0 0,0 0 1 0 0,-1 0 0 0 0,10-8-1 0 0,2 0-94 0 0,50-34 66 0 0,-31 20 76 0 0,52-27 0 0 0,-91 54-59 0 0,0 0-1 0 0,0 0 0 0 0,0 0 0 0 0,0 0 1 0 0,0 1-1 0 0,0-1 0 0 0,0 0 0 0 0,1 0 1 0 0,-1 0-1 0 0,0 0 0 0 0,0 0 1 0 0,0 0-1 0 0,0 1 0 0 0,0-1 0 0 0,0 0 1 0 0,0 0-1 0 0,0 0 0 0 0,0 0 0 0 0,0 0 1 0 0,0 1-1 0 0,0-1 0 0 0,0 0 0 0 0,0 0 1 0 0,0 0-1 0 0,0 0 0 0 0,0 0 0 0 0,0 1 1 0 0,0-1-1 0 0,0 0 0 0 0,0 0 1 0 0,-1 0-1 0 0,1 0 0 0 0,0 0 0 0 0,0 1 1 0 0,0-1-1 0 0,0 0 0 0 0,0 0 0 0 0,0 0 1 0 0,0 0-1 0 0,0 0 0 0 0,-1 0 0 0 0,1 0 1 0 0,0 1-1 0 0,-5 8-1 0 0,-20 20 1 0 0,0-2 0 0 0,-42 35 0 0 0,-1 0 0 0 0,45-40 0 0 0,23-22 0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0,0 0 0 0 0,0 0 0 0 0,0 0 0 0 0,0 0 0 0 0,0 0 0 0 0,0 0 0 0 0,0 0 0 0 0,0 0 0 0 0,0 0 0 0 0,0 0 0 0 0,0 0 0 0 0,0 1 0 0 0,0-1 0 0 0,0 0 0 0 0,7-1 0 0 0,8-3 0 0 0,-3-1 0 0 0,0-1 0 0 0,-1 0 0 0 0,0-1 0 0 0,0 0 0 0 0,10-9 0 0 0,11-8 11 0 0,31-19 29 0 0,114-74 101 0 0,-105 74-77 0 0,-69 43-64 0 0,-4 4 0 0 0,-4 5 0 0 0,-16 16 0 0 0,0-1 0 0 0,-36 31 0 0 0,8-9 0 0 0,-14 25-64 0 0,60-64 64 0 0,8-4 0 0 0,7-3 0 0 0,-11 0 0 0 0,8-3 10 0 0,0 0 0 0 0,0-1 1 0 0,0 0-1 0 0,16-10 0 0 0,-2 0 3 0 0,85-50-13 0 0,-70 40 0 0 0,1 1 0 0 0,48-20 0 0 0,-83 41 0 0 0,1 0 0 0 0,-1 1 0 0 0,1 0 0 0 0,0 0 0 0 0,6 0 0 0 0,-10 1 0 0 0,-1-1 0 0 0,1 1 0 0 0,0 0 0 0 0,-1 0 0 0 0,1 0 0 0 0,-1 0 0 0 0,1 0 0 0 0,0 0 0 0 0,-1 0 0 0 0,1 1 0 0 0,-1-1 0 0 0,1 0 0 0 0,0 0 0 0 0,-1 0 0 0 0,1 1 0 0 0,-1-1 0 0 0,1 0 0 0 0,-1 0 0 0 0,1 1 0 0 0,-1-1 0 0 0,1 0 0 0 0,-1 1 0 0 0,1-1 0 0 0,-1 1 0 0 0,1-1 0 0 0,-1 1 0 0 0,1-1 0 0 0,-1 1 0 0 0,0-1 0 0 0,0 1 0 0 0,1-1 0 0 0,-1 1 0 0 0,0-1 0 0 0,0 1 0 0 0,1 0 0 0 0,-1-1 0 0 0,0 1 0 0 0,0-1 0 0 0,0 1 0 0 0,0 0 0 0 0,0-1 0 0 0,0 1 0 0 0,0 0 0 0 0,0-1 0 0 0,0 1 0 0 0,0-1 0 0 0,0 1 0 0 0,0 0 0 0 0,-1-1 0 0 0,1 1 0 0 0,-1 0 0 0 0,-5 15 0 0 0,0-1 0 0 0,-2 0 0 0 0,1 0 0 0 0,-2-1 0 0 0,-16 21 0 0 0,3-3 0 0 0,17-26 0 0 0,5-6 0 0 0,0 0 0 0 0,0 0 0 0 0,0 0 0 0 0,0 0 0 0 0,-1 0 0 0 0,1 0 0 0 0,0 0 0 0 0,0 0 0 0 0,0 0 0 0 0,0 0 0 0 0,0 0 0 0 0,0 0 0 0 0,0 0 0 0 0,0 0 0 0 0,0 0 0 0 0,0 1 0 0 0,-1-1 0 0 0,1 0 0 0 0,0 0 0 0 0,0 0 0 0 0,0 0 0 0 0,0 0 0 0 0,0 0 0 0 0,0 0 0 0 0,0 0 0 0 0,0 1 0 0 0,0-1 0 0 0,0 0 0 0 0,0 0 0 0 0,0 0 0 0 0,0 0 0 0 0,0 0 0 0 0,0 0 0 0 0,0 0 0 0 0,0 1 0 0 0,0-1 0 0 0,0 0 0 0 0,0 0 0 0 0,0 0 0 0 0,0 0 0 0 0,0 0 0 0 0,0 0 0 0 0,0 0 0 0 0,0 0 0 0 0,0 1 0 0 0,1-1 0 0 0,-1 0 0 0 0,0 0 0 0 0,0 0 0 0 0,0 0 0 0 0,0 0 0 0 0,0 0 0 0 0,0 0 0 0 0,0 0 0 0 0,0 0 0 0 0,0 0 0 0 0,0 0 0 0 0,1 0 0 0 0,-1 0 0 0 0,0 0 0 0 0,0 1 0 0 0,0-1 0 0 0,0 0 0 0 0,0 0 0 0 0,0 0 0 0 0,1 0 0 0 0,3-1 0 0 0,4-2 11 0 0,0 0-1 0 0,-1 0 1 0 0,14-9 0 0 0,6-2 10 0 0,17-7 0 0 0,29-13 22 0 0,-55 27-27 0 0,18-11 0 0 0,17-7 40 0 0,-46 21-6 0 0,-6 3-44 0 0,0 0 1 0 0,0 1-1 0 0,-1-1 0 0 0,2 1 1 0 0,-1-1-1 0 0,0 1 1 0 0,0-1-1 0 0,0 1 0 0 0,0 0 1 0 0,0-1-1 0 0,0 1 0 0 0,0 0 1 0 0,0 0-1 0 0,1 0 1 0 0,1 0-1 0 0,-2 0 178 0 0,-1 0-170 0 0,0 1 1 0 0,0-1-1 0 0,0 1 0 0 0,1-1 1 0 0,-1 1-1 0 0,0-1 0 0 0,0 0 1 0 0,1 1-1 0 0,-1-1 1 0 0,0 1-1 0 0,1-1 0 0 0,-1 0 1 0 0,1 1-1 0 0,-1-1 0 0 0,0 0 1 0 0,1 0-1 0 0,-1 1 1 0 0,1-1-1 0 0,-1 0 0 0 0,1 0 1 0 0,-1 0-1 0 0,1 0 1 0 0,-1 1-1 0 0,1-1 0 0 0,-1 0 1 0 0,1 0-1 0 0,7 0-10 0 0,-2 0-4 0 0,-5 0 0 0 0,0 0 0 0 0,-1 0 0 0 0,1 1 0 0 0,-1-1 0 0 0,1 0 0 0 0,0 0 0 0 0,-1 0 0 0 0,1 0 0 0 0,-1 1 0 0 0,1-1 0 0 0,-1 0 0 0 0,1 1 0 0 0,-1-1 0 0 0,1 0 0 0 0,-1 1 0 0 0,1-1 0 0 0,-1 1 0 0 0,1-1 0 0 0,-1 1 0 0 0,0-1 0 0 0,1 1 0 0 0,-1-1 0 0 0,0 1 0 0 0,1-1 0 0 0,-1 1 0 0 0,0-1 0 0 0,1 2 0 0 0,2 12 0 0 0,-3-12 0 0 0,0 5 0 0 0,-1 0 0 0 0,0 1 0 0 0,0-1 0 0 0,0 0 0 0 0,-1 0 0 0 0,1 0 0 0 0,-2 0 0 0 0,-4 10 0 0 0,-1 2 0 0 0,1 0 0 0 0,-8 39 0 0 0,14-54 0 0 0,1-3 0 0 0,0 0 0 0 0,-1 0 0 0 0,1 0 0 0 0,0 0 0 0 0,0 0 0 0 0,0 0 0 0 0,0 1 0 0 0,1-1 0 0 0,-1 0 0 0 0,0 0 0 0 0,0 0 0 0 0,1 0 0 0 0,-1 0 0 0 0,0 0 0 0 0,1 0 0 0 0,-1 0 0 0 0,1 0 0 0 0,-1-1 0 0 0,1 1 0 0 0,0 0 0 0 0,-1 0 0 0 0,2 1 0 0 0,-1-1 0 0 0,0 0 0 0 0,0 0 0 0 0,0 0 0 0 0,0 0 0 0 0,0 0 0 0 0,0 0 0 0 0,0 0 0 0 0,0 0 0 0 0,1-1 0 0 0,-1 1 0 0 0,0 0 0 0 0,1-1 0 0 0,-1 1 0 0 0,0-1 0 0 0,1 0 0 0 0,-1 1 0 0 0,0-1 0 0 0,1 0 0 0 0,-1 0 0 0 0,1 0 0 0 0,-1 1 0 0 0,1-2 0 0 0,-1 1 0 0 0,1 0 0 0 0,-1 0 0 0 0,0 0 0 0 0,1-1 0 0 0,-1 1 0 0 0,1-1 0 0 0,-1 1 0 0 0,3-2 0 0 0,4-2 0 0 0,0 0 0 0 0,1-1 0 0 0,12-10 0 0 0,-14 10 0 0 0,114-89 0 0 0,-92 72-881 0 0,-35 34-5566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37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7365 2760 0 0,'0'1'207'0'0,"0"1"121"0"0,-1 11 5454 0 0,-3-2-3339 0 0,-1 15 17203 0 0,4-22-19621 0 0,-13 9 655 0 0,9-9-604 0 0,4-3 16 0 0,-12 16-60 0 0,12-16 68 0 0,-4 1-80 0 0,2 3-20 0 0,0 0 0 0 0,1 2 0 0 0,1-2 11 0 0,1-4 113 0 0,20-19 5 0 0,-18 15-128 0 0,7-7 20 0 0,0 0 0 0 0,13-12 0 0 0,-5-1-160 0 0,14-19-450 0 0,23-11 1437 0 0,-21 11-824 0 0,-16 20 11 0 0,1 0-1 0 0,40-37 1 0 0,-22 26-35 0 0,51-61 0 0 0,-69 73 0 0 0,40-44 0 0 0,99-86 0 0 0,31-21 0 0 0,16-14 0 0 0,-107 108 0 0 0,67-56 0 0 0,115-102 0 0 0,-67 59 0 0 0,-16 12 0 0 0,172-134 0 0 0,-61 48 0 0 0,68-55 0 0 0,298-254 0 0 0,-424 347 0 0 0,-82 69 0 0 0,99-82 0 0 0,177-141 0 0 0,137-105 0 0 0,-400 331 0 0 0,118-96 0 0 0,-206 163 0 0 0,397-317 0 0 0,-245 201 0 0 0,262-200 0 0 0,-136 108 0 0 0,196-159 0 0 0,-183 115 0 0 0,-259 206 0 0 0,-90 87 0 0 0,36-44 0 0 0,-57 59 0 0 0,-1 0 0 0 0,17-34 0 0 0,-29 51-56 0 0,1 0-1 0 0,-1-1 1 0 0,0 1-1 0 0,0 0 1 0 0,0-1-1 0 0,0 1 1 0 0,0 0-1 0 0,0 0 1 0 0,0-1 0 0 0,0 1-1 0 0,-1-2 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1:48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23039 0 0,'0'0'1126'0'0,"1"0"-492"0"0,4-2-446 0 0,0 1-1 0 0,0 1 0 0 0,1-1 0 0 0,-1 1 1 0 0,0 0-1 0 0,0 0 0 0 0,0 0 1 0 0,1 1-1 0 0,-1 0 0 0 0,0 0 0 0 0,0 0 1 0 0,0 1-1 0 0,0-1 0 0 0,0 1 1 0 0,-1 0-1 0 0,1 1 0 0 0,-1-1 1 0 0,1 1-1 0 0,-1 0 0 0 0,6 5 0 0 0,0 2 13 0 0,1 1 0 0 0,-2 0 0 0 0,0 1-1 0 0,0 0 1 0 0,-1 0 0 0 0,-1 1 0 0 0,0 0-1 0 0,0 0 1 0 0,-2 1 0 0 0,9 27 0 0 0,-8-17 106 0 0,-1 1 0 0 0,-1-1 0 0 0,-1 1 1 0 0,-1 0-1 0 0,-3 42 0 0 0,0-57-478 0 0,0-1-1 0 0,0 1 1 0 0,-1 0-1 0 0,-1-1 1 0 0,0 1 0 0 0,0-1-1 0 0,-1 0 1 0 0,0 0 0 0 0,0 0-1 0 0,-1-1 1 0 0,0 1-1 0 0,-1-1 1 0 0,-6 8 0 0 0,-1-3-911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0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410 49 1840 0 0,'8'-8'221'0'0,"27"-32"19776"0"0,-35 42-21084 0 0,-2 11 1468 0 0,0 1-1 0 0,0 0 1 0 0,-1 0-1 0 0,-1-1 0 0 0,-8 20 1 0 0,0 4-212 0 0,-9 29 42 0 0,-3-1 0 0 0,-2-1 0 0 0,-3-1 0 0 0,-57 90 0 0 0,73-133 51 0 0,-1-1 1 0 0,0 0-1 0 0,-32 31 0 0 0,43-48-238 0 0,1 0 1 0 0,-1 0-1 0 0,0 0 0 0 0,1-1 0 0 0,-1 1 1 0 0,0-1-1 0 0,0 1 0 0 0,0-1 0 0 0,0 0 1 0 0,0 0-1 0 0,-1 0 0 0 0,1-1 0 0 0,0 1 0 0 0,0-1 1 0 0,-1 0-1 0 0,1 1 0 0 0,0-2 0 0 0,0 1 1 0 0,-1 0-1 0 0,1-1 0 0 0,0 1 0 0 0,0-1 1 0 0,0 0-1 0 0,0 0 0 0 0,-1 0 0 0 0,1 0 0 0 0,1-1 1 0 0,-1 1-1 0 0,0-1 0 0 0,0 0 0 0 0,0 0 1 0 0,1 0-1 0 0,-1 0 0 0 0,1 0 0 0 0,0-1 1 0 0,0 1-1 0 0,0-1 0 0 0,0 1 0 0 0,-2-4 1 0 0,0-1 61 0 0,0 0 0 0 0,1 0 0 0 0,0-1 0 0 0,0 0 0 0 0,1 0 0 0 0,0 1 0 0 0,0-1 0 0 0,1 0 0 0 0,0-1 0 0 0,0 1 0 0 0,1 0 0 0 0,1-10 0 0 0,0 0-46 0 0,-1 12 6 0 0,0 1 0 0 0,1-1 0 0 0,0 0 0 0 0,0 1 0 0 0,0-1 0 0 0,1 1 0 0 0,2-6 0 0 0,-4 10-51 0 0,0 0-1 0 0,0 1 0 0 0,1-1 1 0 0,-1 0-1 0 0,0 1 1 0 0,0-1-1 0 0,1 1 0 0 0,-1-1 1 0 0,0 1-1 0 0,1-1 1 0 0,-1 0-1 0 0,1 1 0 0 0,-1-1 1 0 0,1 1-1 0 0,-1 0 1 0 0,1-1-1 0 0,-1 1 0 0 0,1-1 1 0 0,-1 1-1 0 0,1 0 1 0 0,0-1-1 0 0,0 2 13 0 0,0-1 1 0 0,-1 1-1 0 0,1-1 1 0 0,-1 1-1 0 0,1-1 1 0 0,-1 1-1 0 0,1 0 1 0 0,-1-1-1 0 0,1 1 1 0 0,-1 0-1 0 0,0-1 1 0 0,1 1-1 0 0,-1 0 1 0 0,0 0-1 0 0,1-1 0 0 0,-1 1 1 0 0,0 0-1 0 0,0 1 1 0 0,15 69 503 0 0,-2-1-385 0 0,-9-56-153 0 0,-2-6 125 0 0,-1 0 1 0 0,2 0-1 0 0,-1-1 1 0 0,1 1-1 0 0,0 0 1 0 0,1-1-1 0 0,-1 0 1 0 0,2 0-1 0 0,-1 0 1 0 0,9 10-1 0 0,-12-16-90 0 0,-1-1 0 0 0,1 1 0 0 0,0-1-1 0 0,0 0 1 0 0,0 1 0 0 0,0-1 0 0 0,0 0 0 0 0,-1 1 0 0 0,1-1 0 0 0,0 0-1 0 0,0 0 1 0 0,0 0 0 0 0,0 0 0 0 0,0 0 0 0 0,0 0 0 0 0,0 0-1 0 0,0 0 1 0 0,0 0 0 0 0,1 0 0 0 0,17-7 48 0 0,-10 2-20 0 0,-1-1-1 0 0,1 0 0 0 0,-1-1 1 0 0,0 0-1 0 0,7-9 0 0 0,35-43 27 0 0,-30 34-160 0 0,90-100-4493 0 0,-93 108 3001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143 734 16783 0 0,'0'0'1522'0'0,"-8"1"-598"0"0,4-4-502 0 0,0 1-1 0 0,0 0 1 0 0,1-1 0 0 0,-1 0 0 0 0,1 0 0 0 0,0 0 0 0 0,0 0 0 0 0,0 0 0 0 0,0-1-1 0 0,1 0 1 0 0,-4-5 0 0 0,-1-5 190 0 0,-11-30-1 0 0,3 6 372 0 0,6 15-781 0 0,2 0 1 0 0,0 0 0 0 0,2-1-1 0 0,-5-47 1 0 0,3 23-98 0 0,3 20 112 0 0,2 1 1 0 0,0-1-1 0 0,3-28 0 0 0,0 39-74 0 0,1 1-1 0 0,1-1 1 0 0,0 1-1 0 0,1 0 1 0 0,1 0-1 0 0,9-20 1 0 0,-10 27-146 0 0,1 2 0 0 0,0-1 0 0 0,0 0 0 0 0,1 1 0 0 0,0 0 0 0 0,0 0 0 0 0,1 1 0 0 0,0 0 0 0 0,0 0 1 0 0,0 1-1 0 0,1-1 0 0 0,0 1 0 0 0,0 1 0 0 0,0 0 0 0 0,12-4 0 0 0,-15 6-4 0 0,0 0 0 0 0,0 1 0 0 0,0 0-1 0 0,0 0 1 0 0,1 0 0 0 0,-1 1 0 0 0,0 0 0 0 0,1 0-1 0 0,-1 0 1 0 0,0 1 0 0 0,1-1 0 0 0,4 3 0 0 0,-5-2-9 0 0,-1 1 1 0 0,0 0 0 0 0,0 0-1 0 0,0 0 1 0 0,0 0-1 0 0,0 1 1 0 0,-1-1-1 0 0,1 1 1 0 0,-1 0 0 0 0,1 0-1 0 0,-1 0 1 0 0,0 1-1 0 0,0-1 1 0 0,-1 1 0 0 0,5 7-1 0 0,-3-3-239 0 0,0 0 0 0 0,0 0 0 0 0,-1 1 0 0 0,0-1 0 0 0,-1 1 0 0 0,0 0 0 0 0,2 16 0 0 0,-3-11-2557 0 0,0 1-1 0 0,-2 16 1 0 0,-4 2-5222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3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98 22751 0 0,'0'0'2062'0'0,"6"-4"-1660"0"0,6-1-252 0 0,0 2-1 0 0,23-4 0 0 0,6-2 162 0 0,27-10-512 0 0,2 3 1 0 0,102-10 0 0 0,-112 20-3283 0 0,-28 4-4551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4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0 6448 0 0,'0'0'498'0'0,"-3"9"37"0"0,-9 50 8862 0 0,-2 0-6449 0 0,-13 66-1801 0 0,23-101-1067 0 0,-5 38 18 0 0,8-55-87 0 0,1 1 0 0 0,0-1 0 0 0,1 0 0 0 0,-1 0 0 0 0,1 0 1 0 0,3 11-1 0 0,-1-13 73 0 0,1 1-369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4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90 13824 0 0,'-4'-7'1224'0'0,"-1"0"-976"0"0,2-6-248 0 0,1 3 0 0 0,-4 2 744 0 0,3-2 103 0 0,-3 1 17 0 0,3 1 8 0 0,-2 0-624 0 0,2 1-128 0 0,0 5 64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4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 15664 0 0,'-28'43'1571'0'0,"18"-21"-1588"0"0,-7 12 831 0 0,1 2 0 0 0,-14 50 1 0 0,8 8 989 0 0,22-92-1796 0 0,0-1-1 0 0,0 1 1 0 0,0 0 0 0 0,0 0 0 0 0,0 0 0 0 0,0-1 0 0 0,0 1 0 0 0,1 0 0 0 0,-1 0-1 0 0,1-1 1 0 0,-1 1 0 0 0,1 0 0 0 0,1 2 0 0 0,-2-3 41 0 0,1 0 1 0 0,-1 0-1 0 0,1 0 1 0 0,0-1-1 0 0,-1 1 1 0 0,1 0-1 0 0,0 0 1 0 0,-1-1-1 0 0,1 1 1 0 0,0 0-1 0 0,0-1 1 0 0,0 1-1 0 0,-1-1 1 0 0,1 1-1 0 0,0-1 1 0 0,0 0-1 0 0,0 1 1 0 0,0-1-1 0 0,0 0 1 0 0,0 1-1 0 0,0-1 1 0 0,0 0-1 0 0,0 0 1 0 0,0 0-1 0 0,0 0 1 0 0,1 0-1 0 0,21-5 73 0 0,-1-1-1 0 0,-1 0 0 0 0,1-2 0 0 0,38-19 0 0 0,-37 15 445 0 0,1 2 0 0 0,0 1 0 0 0,38-10 0 0 0,-59 18-491 0 0,0 1 1 0 0,0-1-1 0 0,0 1 1 0 0,0-1-1 0 0,0 1 1 0 0,1 0-1 0 0,-1 1 1 0 0,0-1-1 0 0,0 0 1 0 0,0 1-1 0 0,0 0 1 0 0,0 0-1 0 0,4 1 1 0 0,-5-1-47 0 0,-1 0-1 0 0,1 0 1 0 0,-1 0 0 0 0,0 1 0 0 0,0-1 0 0 0,0 0-1 0 0,0 0 1 0 0,0 1 0 0 0,0-1 0 0 0,0 1 0 0 0,0-1-1 0 0,0 0 1 0 0,-1 1 0 0 0,1 0 0 0 0,0-1-1 0 0,-1 1 1 0 0,0-1 0 0 0,1 1 0 0 0,-1 0 0 0 0,0-1-1 0 0,0 1 1 0 0,0 0 0 0 0,0-1 0 0 0,0 1 0 0 0,0 0-1 0 0,-1 2 1 0 0,0 6 34 0 0,-2 0 0 0 0,0 0 0 0 0,0-1 0 0 0,-1 1 0 0 0,0-1 0 0 0,0 1 0 0 0,-1-1 0 0 0,0 0 0 0 0,-1-1-1 0 0,0 1 1 0 0,0-1 0 0 0,-1-1 0 0 0,0 1 0 0 0,-10 7 0 0 0,12-11-115 0 0,0 0 1 0 0,0-1-1 0 0,-1 0 0 0 0,0 0 0 0 0,1 0 0 0 0,-1-1 1 0 0,0 0-1 0 0,-7 2 0 0 0,9-3-321 0 0,-1 0 1 0 0,1-1-1 0 0,-1 1 0 0 0,1-1 1 0 0,-7 0-1 0 0,9 0-292 0 0,0-1 0 0 0,0 1 0 0 0,0-1 1 0 0,0 1-1 0 0,0-1 0 0 0,0 1 0 0 0,0-1 1 0 0,0 0-1 0 0,0 0 0 0 0,0 0 0 0 0,-3-2 0 0 0,-2-7-7046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23 11976 0 0,'-3'-3'218'0'0,"3"2"-129"0"0,-1 0 0 0 0,1 0 0 0 0,0 0 0 0 0,-1 0-1 0 0,1 0 1 0 0,0-1 0 0 0,-1 1 0 0 0,1 0 0 0 0,0 0 0 0 0,0 0 0 0 0,0 0 0 0 0,0 0 0 0 0,0 0 0 0 0,0-4 3393 0 0,-1 6-3136 0 0,0-1 0 0 0,0 0 0 0 0,0 0 0 0 0,0 1 0 0 0,1-1 0 0 0,-1 1 0 0 0,0-1 0 0 0,0 1 0 0 0,0-1 0 0 0,0 1 0 0 0,0 0 0 0 0,1-1 0 0 0,-1 1 0 0 0,0 0 0 0 0,0 0 0 0 0,1-1 0 0 0,-2 2 0 0 0,-9 17 511 0 0,10-18-553 0 0,-13 26 419 0 0,1 0 0 0 0,-15 51 1 0 0,-7 60 179 0 0,27-91-363 0 0,-3 94 0 0 0,10-120-444 0 0,1 1 0 0 0,1-1 0 0 0,1 0-1 0 0,1 1 1 0 0,0-1 0 0 0,11 33 0 0 0,-11-49-86 0 0,-1 0 1 0 0,1 0-1 0 0,-1 0 1 0 0,1-1-1 0 0,1 1 1 0 0,-1 0 0 0 0,1-1-1 0 0,-1 0 1 0 0,1 0-1 0 0,1 0 1 0 0,-1-1-1 0 0,0 1 1 0 0,1-1-1 0 0,0 0 1 0 0,-1 0-1 0 0,1-1 1 0 0,9 4-1 0 0,-10-4-185 0 0,1-1 0 0 0,-1 0 0 0 0,1 0 0 0 0,-1 0 0 0 0,1-1 0 0 0,-1 0 0 0 0,1 0 0 0 0,0 0 0 0 0,-1 0-1 0 0,1-1 1 0 0,-1 1 0 0 0,1-1 0 0 0,0 0 0 0 0,-1-1 0 0 0,0 1 0 0 0,1-1 0 0 0,-1 0 0 0 0,0 0 0 0 0,0 0-1 0 0,0 0 1 0 0,5-5 0 0 0,9-10-1577 0 0</inkml:trace>
  <inkml:trace contextRef="#ctx0" brushRef="#br0" timeOffset="1">346 316 22143 0 0,'0'0'506'0'0,"-15"2"1211"0"0,10 0-1578 0 0,0 0 0 0 0,1 0 0 0 0,-1 0 0 0 0,1 1 0 0 0,-1-1 0 0 0,1 1 0 0 0,0 0 0 0 0,0 1 0 0 0,0-1-1 0 0,1 1 1 0 0,-1-1 0 0 0,1 1 0 0 0,0 0 0 0 0,0 0 0 0 0,0 1 0 0 0,0-1 0 0 0,1 1 0 0 0,0-1 0 0 0,0 1 0 0 0,0 0 0 0 0,0 0 0 0 0,1 0 0 0 0,0 0 0 0 0,0 0 0 0 0,0 0 0 0 0,1 0 0 0 0,0 0 0 0 0,0 0 0 0 0,0 0 0 0 0,0 0 0 0 0,2 7-1 0 0,-1-10-139 0 0,-1 0 0 0 0,1 0-1 0 0,0-1 1 0 0,0 1 0 0 0,0 0-1 0 0,0 0 1 0 0,0-1 0 0 0,1 1-1 0 0,-1 0 1 0 0,1-1 0 0 0,-1 0-1 0 0,1 1 1 0 0,-1-1 0 0 0,1 0-1 0 0,0 0 1 0 0,-1 1 0 0 0,1-1-1 0 0,0-1 1 0 0,0 1 0 0 0,0 0-1 0 0,0 0 1 0 0,0-1 0 0 0,0 1-1 0 0,0-1 1 0 0,0 0 0 0 0,0 1-1 0 0,0-1 1 0 0,0 0 0 0 0,0 0-1 0 0,0 0 1 0 0,0-1 0 0 0,0 1-1 0 0,0 0 1 0 0,0-1 0 0 0,0 1-1 0 0,0-1 1 0 0,0 0 0 0 0,0 0-1 0 0,0 1 1 0 0,0-1 0 0 0,-1 0-1 0 0,4-3 1 0 0,6-4-413 0 0,0 0-1 0 0,17-20 1 0 0,1-7-3548 0 0,-14 15-4700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23039 0 0,'0'0'1126'0'0,"2"1"-492"0"0,10 12-131 0 0,0 0 0 0 0,-1 1 0 0 0,0 0 0 0 0,-2 0 0 0 0,10 18-1 0 0,-11-16-165 0 0,0 0-1 0 0,-2 0 0 0 0,0 1 0 0 0,0 0 0 0 0,-2 1 0 0 0,0-1 0 0 0,-1 1 0 0 0,-1-1 0 0 0,0 1 0 0 0,-2 35 0 0 0,-1-39-381 0 0,-1-1 0 0 0,0 1-1 0 0,0 0 1 0 0,-1-1 0 0 0,-1 0-1 0 0,0 0 1 0 0,-1 0 0 0 0,-1 0-1 0 0,0-1 1 0 0,0 0 0 0 0,-1 0 0 0 0,-1 0-1 0 0,0-1 1 0 0,-17 18 0 0 0,18-22-907 0 0,-1-1 0 0 0,0 0 1 0 0,-11 6-1 0 0,-3 1-8908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6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11520 0 0,'0'0'1040'0'0,"0"15"1098"0"0,9 67 4473 0 0,-7 0-3539 0 0,-11 83-2568 0 0,2-37-86 0 0,9-83-389 0 0,-1-33-815 0 0,-1 0 1 0 0,0 0-1 0 0,-2 16 1 0 0,1-24-766 0 0</inkml:trace>
  <inkml:trace contextRef="#ctx0" brushRef="#br0" timeOffset="1">1 361 7368 0 0,'1'-3'306'0'0,"0"0"0"0"0,0 0 0 0 0,0 0 0 0 0,-1 0 0 0 0,1 0 0 0 0,0-5 0 0 0,-1 7 353 0 0,0-1 0 0 0,0 0 0 0 0,0 0 0 0 0,0 1-1 0 0,1-1 1 0 0,-1 0 0 0 0,0 0 0 0 0,1 1 0 0 0,0-1-1 0 0,-1 1 1 0 0,1-1 0 0 0,0 0 0 0 0,0 1-1 0 0,0-1 1 0 0,0 1 0 0 0,0 0 0 0 0,0-1 0 0 0,3-1-1 0 0,2-1-466 0 0,1 0 0 0 0,-1 1-1 0 0,1 0 1 0 0,0 0 0 0 0,1 0 0 0 0,-1 1-1 0 0,0 0 1 0 0,1 1 0 0 0,-1-1-1 0 0,1 2 1 0 0,12-1 0 0 0,-8 0-167 0 0,2 1-651 0 0,1 0 0 0 0,0 1 0 0 0,0 1 0 0 0,14 4 0 0 0,-28-6 514 0 0,17 3-1400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3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1 466 9528 0 0,'0'0'16094'0'0,"14"-13"-14101"0"0,-2-5-1592 0 0,0-2-1 0 0,0 0 0 0 0,-2 0 1 0 0,-1-1-1 0 0,12-34 1 0 0,-4-5 615 0 0,3-11-603 0 0,-1-1-141 0 0,-14 49-208 0 0,-3 27-76 0 0,0 1 0 0 0,0 1 0 0 0,-1-1 0 0 0,2 5 0 0 0,15 78-53 0 0,-3-18 54 0 0,-10-51 23 0 0,0 0 0 0 0,0 0 0 0 0,2-1 0 0 0,11 21 0 0 0,-16-34-10 0 0,1 0-1 0 0,1-1 1 0 0,-1 0 0 0 0,0 0 0 0 0,1 0-1 0 0,7 7 1 0 0,-9-10-2 0 0,-1 0 0 0 0,1 0 0 0 0,-1 0 0 0 0,1 0 0 0 0,-1 0 0 0 0,1 0 0 0 0,-1-1 0 0 0,1 1 0 0 0,0 0 0 0 0,-1-1 0 0 0,1 1 0 0 0,0-1 0 0 0,0 0 0 0 0,-1 1 0 0 0,1-1 0 0 0,0 0 0 0 0,0 0 0 0 0,0 0 0 0 0,-1 0 0 0 0,4-1 0 0 0,-3 0 0 0 0,1 0 0 0 0,-1-1 0 0 0,0 1 0 0 0,0 0 1 0 0,0-1-1 0 0,0 0 0 0 0,0 1 0 0 0,-1-1 1 0 0,4-3-1 0 0,5-6 14 0 0,-7 9 18 0 0,0 0 1 0 0,-1-1-1 0 0,0 1 0 0 0,1-1 1 0 0,-1 0-1 0 0,0 0 0 0 0,-1 0 1 0 0,1 0-1 0 0,2-5 0 0 0,11-33-15 0 0,-12 29-104 0 0,45-139-134 0 0,-23 83 221 0 0,-11 35 0 0 0,-8 9-14 0 0,-5 20 73 0 0,0-1 0 0 0,1 1-1 0 0,-1 0 1 0 0,1 0 0 0 0,2-6 0 0 0,-3 9 230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6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175 668 10592 0 0,'3'7'10498'0'0,"-7"-79"-6357"0"0,-23-96-2190 0 0,25 156-1848 0 0,-24-148 828 0 0,23 136-749 0 0,2-1 0 0 0,1 0 0 0 0,0 0 0 0 0,7-36 0 0 0,-5 54-131 0 0,-1-1 1 0 0,2 1-1 0 0,-1 0 0 0 0,1 0 1 0 0,0 0-1 0 0,0 1 1 0 0,8-12-1 0 0,-9 15-53 0 0,0 0 0 0 0,0 1 0 0 0,0-1 0 0 0,0 1 1 0 0,1 0-1 0 0,-1 0 0 0 0,0-1 0 0 0,1 2 0 0 0,0-1 0 0 0,-1 0 0 0 0,1 0 0 0 0,0 1 0 0 0,0 0 0 0 0,0-1 1 0 0,0 1-1 0 0,0 0 0 0 0,0 1 0 0 0,0-1 0 0 0,7 0 0 0 0,-7 1-8 0 0,1 0 0 0 0,-1 0 0 0 0,1 1 0 0 0,-1 0 0 0 0,0-1 0 0 0,1 1 0 0 0,-1 0 0 0 0,0 1 0 0 0,1-1 0 0 0,-1 1 0 0 0,0-1-1 0 0,0 1 1 0 0,0 0 0 0 0,0 0 0 0 0,0 0 0 0 0,-1 0 0 0 0,1 1 0 0 0,-1-1 0 0 0,1 1 0 0 0,-1 0 0 0 0,0 0 0 0 0,0-1 0 0 0,0 1 0 0 0,-1 1 0 0 0,4 5 0 0 0,-1 1-441 0 0,0 1 0 0 0,0 0 0 0 0,-1 0 0 0 0,-1 0 0 0 0,0 0 1 0 0,0 0-1 0 0,-1 1 0 0 0,0-1 0 0 0,-1 1 0 0 0,-1-1 0 0 0,-1 12 0 0 0,-1 2-1649 0 0</inkml:trace>
  <inkml:trace contextRef="#ctx0" brushRef="#br0" timeOffset="1">11 310 19351 0 0,'-10'-5'2096'0'0,"15"3"-1648"0"0,7 2 56 0 0,-1-3 8 0 0,3 3 0 0 0,2 0-416 0 0,2 0-96 0 0,2 0 0 0 0,2 0 0 0 0,0 0-728 0 0,3 3-168 0 0,-5-3-32 0 0,3 0-7551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6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0 19351 0 0,'-8'5'856'0'0,"5"3"176"0"0,-3-3-824 0 0,3 5-208 0 0,-2 0 0 0 0,-1 2 0 0 0,1 1 448 0 0,1-3 56 0 0,-1-1 8 0 0,2 2 0 0 0,3-4-416 0 0,3 0-96 0 0,6-9-1920 0 0,-1 0 832 0 0,3-8-16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40 14280 0 0,'-1'10'7062'0'0,"-4"58"-3013"0"0,2-52-3706 0 0,1 0 0 0 0,0 1-1 0 0,2-1 1 0 0,0 1 0 0 0,0-1-1 0 0,2 1 1 0 0,6 30-1 0 0,-7-44-321 0 0,0 0-1 0 0,0 0 1 0 0,1 0-1 0 0,-1 0 0 0 0,1 0 1 0 0,-1 0-1 0 0,1 0 0 0 0,0 0 1 0 0,0-1-1 0 0,0 1 0 0 0,1-1 1 0 0,-1 1-1 0 0,0-1 1 0 0,1 0-1 0 0,0 0 0 0 0,-1 0 1 0 0,1 0-1 0 0,5 2 0 0 0,-3-2-9 0 0,0-1 0 0 0,0 0-1 0 0,-1 0 1 0 0,1 0 0 0 0,0 0-1 0 0,0-1 1 0 0,0 1 0 0 0,0-1-1 0 0,0-1 1 0 0,0 1-1 0 0,0-1 1 0 0,5-1 0 0 0,15-4 113 0 0,0 2 1 0 0,48-3-1 0 0,-72 7-116 0 0,0 0-1 0 0,-1 0 1 0 0,1 0-1 0 0,0 0 1 0 0,-1 0-1 0 0,1 0 1 0 0,0 0-1 0 0,-1 0 1 0 0,1 0-1 0 0,0 0 1 0 0,-1 0-1 0 0,1 0 1 0 0,0 1-1 0 0,-1-1 1 0 0,1 0 0 0 0,-1 0-1 0 0,1 1 1 0 0,0-1-1 0 0,-1 1 1 0 0,1-1-1 0 0,-1 0 1 0 0,1 1-1 0 0,-1-1 1 0 0,0 1-1 0 0,1-1 1 0 0,-1 1-1 0 0,1-1 1 0 0,-1 1-1 0 0,0 0 1 0 0,1-1-1 0 0,-1 1 1 0 0,0-1 0 0 0,0 1-1 0 0,1 0 1 0 0,-1-1-1 0 0,0 1 1 0 0,0 0-1 0 0,0-1 1 0 0,0 1-1 0 0,0 0 1 0 0,0-1-1 0 0,0 1 1 0 0,0-1-1 0 0,0 1 1 0 0,0 0-1 0 0,0-1 1 0 0,-1 1-1 0 0,1 0 1 0 0,0-1-1 0 0,0 1 1 0 0,-1 1 0 0 0,-1 2 40 0 0,0 1 0 0 0,0-1 0 0 0,-1 0 0 0 0,1 1 0 0 0,-6 6 0 0 0,-4 4-6 0 0,-1-1-1 0 0,0-1 1 0 0,-1 0-1 0 0,-18 14 1 0 0,26-23-62 0 0,-5 4-405 0 0,0 0 0 0 0,-1 0 0 0 0,0-1 0 0 0,0-1 0 0 0,-1 0 0 0 0,-17 6 1 0 0,16-11-1166 0 0</inkml:trace>
  <inkml:trace contextRef="#ctx0" brushRef="#br0" timeOffset="1">518 20 4144 0 0,'2'-17'371'0'0,"-2"17"-315"0"0,0 0 1 0 0,0 0-1 0 0,0 0 1 0 0,0 0 0 0 0,0 0-1 0 0,0 0 1 0 0,0 0 0 0 0,-1 0-1 0 0,1 0 1 0 0,0 1 0 0 0,0-1-1 0 0,0 0 1 0 0,0 0 0 0 0,0 0-1 0 0,0 0 1 0 0,0 0 0 0 0,-1 0-1 0 0,1 0 1 0 0,0 0-1 0 0,0 0 1 0 0,0 0 0 0 0,0 0-1 0 0,0 0 1 0 0,0 0 0 0 0,-1 0-1 0 0,1 0 1 0 0,0 0 0 0 0,0 0-1 0 0,0 0 1 0 0,0 0 0 0 0,0 0-1 0 0,0 0 1 0 0,-1 0-1 0 0,1 0 1 0 0,0 0 0 0 0,0 0-1 0 0,0 0 1 0 0,0-1 0 0 0,0 1-1 0 0,0 0 1 0 0,0 0 0 0 0,0 0-1 0 0,-1 0 1 0 0,1 0 0 0 0,0 0-1 0 0,0 0 1 0 0,0 0 0 0 0,0 0-1 0 0,0-1 1 0 0,0 1-1 0 0,0 0 1 0 0,0 0 0 0 0,0-2 1294 0 0,-5 7 2062 0 0,0 0 1 0 0,1 0 0 0 0,-6 8-1 0 0,-9 20 1339 0 0,-8 39-4785 0 0,21-55 1230 0 0,-9 24-468 0 0,-11 58 0 0 0,23-83-646 0 0,0 0 0 0 0,2 0-1 0 0,-1 1 1 0 0,2-1 0 0 0,0 1-1 0 0,5 28 1 0 0,-4-40-122 0 0,1 0 0 0 0,-1 0 0 0 0,1 0 0 0 0,0-1 0 0 0,0 1 0 0 0,0 0 0 0 0,1-1 0 0 0,0 1 0 0 0,0-1 0 0 0,6 7 0 0 0,-7-9-72 0 0,-1-1 0 0 0,1 1 0 0 0,-1-1 0 0 0,1 0 0 0 0,0 1 0 0 0,-1-1 0 0 0,1 0 0 0 0,0 0 0 0 0,0 0 0 0 0,0 0 0 0 0,0-1 0 0 0,0 1 0 0 0,0 0 0 0 0,0-1 0 0 0,0 0 0 0 0,1 1 0 0 0,-1-1 0 0 0,0 0 0 0 0,0 0 0 0 0,0 0 0 0 0,0 0 0 0 0,0-1 0 0 0,0 1 0 0 0,0 0 0 0 0,1-1 0 0 0,-1 0 0 0 0,0 1 0 0 0,3-3 0 0 0,12-7-2602 0 0,0-4-6137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0 221 19087 0 0,'1'-13'2039'0'0,"0"8"-3317"0"0,1-5 5750 0 0,-2 16-852 0 0,-1 37-3006 0 0,2-22-558 0 0,0-7-37 0 0,0-1-1 0 0,4 18 1 0 0,1 7-34 0 0,-6-36-174 0 0,0 0-1 0 0,1 1 1 0 0,-1-1-1 0 0,0 0 1 0 0,1 0-1 0 0,0 0 1 0 0,-1 0-1 0 0,1 1 1 0 0,0-1-1 0 0,0 0 1 0 0,0 0-1 0 0,0 0 1 0 0,0-1-1 0 0,1 1 1 0 0,-1 0 0 0 0,0 0-1 0 0,1-1 1 0 0,0 1-1 0 0,-1 0 1 0 0,1-1-1 0 0,0 0 1 0 0,0 1-1 0 0,0-1 1 0 0,0 0-1 0 0,0 0 1 0 0,4 1-1 0 0,0-1-2250 0 0</inkml:trace>
  <inkml:trace contextRef="#ctx0" brushRef="#br0" timeOffset="1">211 1 16128 0 0,'0'0'1241'0'0,"17"8"2693"0"0,-11-4-3046 0 0,0 1-1 0 0,0 1 1 0 0,0-1-1 0 0,-1 1 1 0 0,0 0-1 0 0,0 0 1 0 0,-1 0-1 0 0,7 13 1 0 0,-6-8-501 0 0,0 0 0 0 0,-1 1 0 0 0,0-1 0 0 0,4 24 0 0 0,-5-4-365 0 0,0-1 1 0 0,-2 0 0 0 0,-5 50-1 0 0,0-44-23 0 0,-2 0 0 0 0,-1-1-1 0 0,-20 55 1 0 0,24-80-401 0 0,-1-2-1 0 0,-1 1 0 0 0,1 0 1 0 0,-1-1-1 0 0,-1 0 1 0 0,1 0-1 0 0,-2 0 1 0 0,1-1-1 0 0,-1 0 1 0 0,0 0-1 0 0,-10 7 1 0 0,-2-1-1744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8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95 9216 0 0,'0'-3'121'0'0,"0"0"-50"0"0,0-1 1 0 0,0 1-1 0 0,0 0 0 0 0,-1 0 0 0 0,1 0 0 0 0,-1 0 1 0 0,1 0-1 0 0,-1 0 0 0 0,0 0 0 0 0,0 0 0 0 0,-3-5 1 0 0,-6-15 6621 0 0,8 19-5008 0 0,1 0-1 0 0,0 0 0 0 0,-1 0 0 0 0,-5-7 2680 0 0,1 21-2859 0 0,2 0-1469 0 0,0 1 0 0 0,1 0 0 0 0,0 0-1 0 0,-1 14 1 0 0,-6 22-43 0 0,-8 27 7 0 0,-6 14 0 0 0,0-11 0 0 0,11-32 0 0 0,-23 53 0 0 0,35-97 0 0 0,1 1 0 0 0,-1-1 0 0 0,1 0 0 0 0,-1 0 0 0 0,0 0 0 0 0,1 1 0 0 0,-1-1 0 0 0,0 0 0 0 0,0 0 0 0 0,0 0 0 0 0,0 0 0 0 0,0 0 0 0 0,0-1 0 0 0,0 1 0 0 0,0 0 0 0 0,0 0 0 0 0,0-1 0 0 0,-1 1 0 0 0,1 0 0 0 0,0-1 0 0 0,-3 1 0 0 0,3-1 0 0 0,0 0 0 0 0,0 0 0 0 0,0-1 0 0 0,0 1 0 0 0,0 0 0 0 0,0 0 0 0 0,0-1 0 0 0,0 1 0 0 0,0-1 0 0 0,0 1 0 0 0,0-1 0 0 0,0 1 0 0 0,1-1 0 0 0,-1 0 0 0 0,0 0 0 0 0,0 1 0 0 0,1-1 0 0 0,-1 0 0 0 0,0 0 0 0 0,1 0 0 0 0,-1 1 0 0 0,0-1 0 0 0,1 0 0 0 0,-1 0 0 0 0,1 0 0 0 0,-1-2 0 0 0,-2-5 0 0 0,1 0 0 0 0,0-1 0 0 0,0 1 0 0 0,0-1 0 0 0,1 1 0 0 0,0-1 0 0 0,1 0 0 0 0,0 1 0 0 0,1-1 0 0 0,-1 0 0 0 0,4-11 0 0 0,-4 19 0 0 0,0 1 0 0 0,0 0 0 0 0,0 0 0 0 0,0 0 0 0 0,0-1 0 0 0,0 1 0 0 0,0 0 0 0 0,0 0 0 0 0,0 0 0 0 0,0 0 0 0 0,0-1 0 0 0,0 1 0 0 0,0 0 0 0 0,0 0 0 0 0,0 0 0 0 0,0 0 0 0 0,0-1 0 0 0,0 1 0 0 0,0 0 0 0 0,1 0 0 0 0,-1 0 0 0 0,0 0 0 0 0,0 0 0 0 0,0-1 0 0 0,0 1 0 0 0,0 0 0 0 0,0 0 0 0 0,1 0 0 0 0,-1 0 0 0 0,0 0 0 0 0,0 0 0 0 0,0 0 0 0 0,0 0 0 0 0,0 0 0 0 0,1-1 0 0 0,-1 1 0 0 0,0 0 0 0 0,0 0 0 0 0,0 0 0 0 0,0 0 0 0 0,1 0 0 0 0,-1 0 0 0 0,0 0 0 0 0,0 0 0 0 0,0 0 0 0 0,1 0 0 0 0,-1 0 0 0 0,0 0 0 0 0,0 1 0 0 0,0-1 0 0 0,0 0 0 0 0,1 0 0 0 0,-1 0 0 0 0,0 0 0 0 0,0 0 0 0 0,0 0 0 0 0,0 0 0 0 0,4 5 0 0 0,0-1 0 0 0,-1 1 0 0 0,0-1 0 0 0,-1 1 0 0 0,1 0 0 0 0,-1 0 0 0 0,3 11 0 0 0,5 9 0 0 0,-5-14 146 0 0,1-1 1 0 0,-1 0-1 0 0,1 0 0 0 0,1 0 1 0 0,0-1-1 0 0,12 12 0 0 0,-17-18-107 0 0,1-1 1 0 0,0 0-1 0 0,-1 0 1 0 0,1 0-1 0 0,0 0 0 0 0,0 0 1 0 0,0-1-1 0 0,1 1 1 0 0,-1-1-1 0 0,0 0 0 0 0,0 0 1 0 0,1 0-1 0 0,-1 0 0 0 0,1-1 1 0 0,-1 0-1 0 0,1 1 1 0 0,-1-1-1 0 0,1 0 0 0 0,-1 0 1 0 0,1-1-1 0 0,-1 1 1 0 0,0-1-1 0 0,1 0 0 0 0,-1 0 1 0 0,6-2-1 0 0,-1 0-79 0 0,-1-1 0 0 0,0 0 0 0 0,0-1 0 0 0,0 1 0 0 0,-1-1 0 0 0,1 0 0 0 0,6-8-1 0 0,38-46-601 0 0,-13 13 221 0 0,-29 36-1374 0 0,13-22 0 0 0,-19 25 129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8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25 23639 0 0,'0'-1'59'0'0,"0"0"0"0"0,0 1-1 0 0,-1-1 1 0 0,1 0 0 0 0,0 0 0 0 0,-1 0-1 0 0,1 0 1 0 0,-1 0 0 0 0,1 1-1 0 0,-1-1 1 0 0,1 0 0 0 0,-1 0 0 0 0,1 1-1 0 0,-1-1 1 0 0,0 0 0 0 0,1 1 0 0 0,-1-1-1 0 0,0 1 1 0 0,0-1 0 0 0,1 1-1 0 0,-1-1 1 0 0,0 1 0 0 0,0-1 0 0 0,0 1-1 0 0,0 0 1 0 0,1 0 0 0 0,-1-1-1 0 0,0 1 1 0 0,0 0 0 0 0,0 0 0 0 0,0 0-1 0 0,0 0 1 0 0,0 0 0 0 0,0 0 0 0 0,0 0-1 0 0,0 0 1 0 0,0 0 0 0 0,1 1-1 0 0,-1-1 1 0 0,0 0 0 0 0,0 0 0 0 0,0 1-1 0 0,-1 0 1 0 0,-4 2 48 0 0,-1 0-1 0 0,1 0 1 0 0,0 1 0 0 0,-8 6 0 0 0,-4 3 422 0 0,1 1 0 0 0,0 1 0 0 0,1 1 1 0 0,-22 28-1 0 0,30-33-291 0 0,0 0 0 0 0,1 1 0 0 0,0 0 0 0 0,1 0 0 0 0,0 1 0 0 0,1-1 1 0 0,1 1-1 0 0,-6 23 0 0 0,9-31-219 0 0,1 0 0 0 0,-1 0 0 0 0,1 0 0 0 0,-1 0 0 0 0,1 0 0 0 0,1 0 1 0 0,-1 0-1 0 0,1 0 0 0 0,0 0 0 0 0,0 0 0 0 0,0 0 0 0 0,3 5 0 0 0,-2-7 16 0 0,-1-1 0 0 0,0 1 0 0 0,1-1 0 0 0,0 0 0 0 0,-1 0 0 0 0,1 0 0 0 0,0 0 0 0 0,0 0 0 0 0,0 0 0 0 0,0-1 0 0 0,1 1 0 0 0,-1-1 0 0 0,0 1 0 0 0,1-1 0 0 0,-1 0 0 0 0,1 0 0 0 0,-1 0 0 0 0,1 0 0 0 0,0 0 0 0 0,-1-1 0 0 0,1 1 0 0 0,0-1 0 0 0,4 1 0 0 0,-3-1-44 0 0,-1 0 1 0 0,0-1 0 0 0,0 1-1 0 0,1 0 1 0 0,-1-1 0 0 0,0 0-1 0 0,0 0 1 0 0,1 0 0 0 0,-1 0-1 0 0,0 0 1 0 0,0 0-1 0 0,0-1 1 0 0,3-2 0 0 0,-2 1-33 0 0,1-1-1 0 0,0 0 1 0 0,-1 0 0 0 0,1-1 0 0 0,-1 1 0 0 0,5-9-1 0 0,0-1-44 0 0,-1 0 1 0 0,0-1-1 0 0,-1 0 0 0 0,6-21 0 0 0,16-66-1973 0 0,-25 84 377 0 0,-1 1-1 0 0,-1-1 1 0 0,-1-34-1 0 0,-2 31-8215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9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89 13504 0 0,'-1'-5'140'0'0,"1"1"1"0"0,0 0 0 0 0,0 0 0 0 0,0 0 0 0 0,0-1 0 0 0,1 1 0 0 0,-1 0 0 0 0,1 0-1 0 0,2-6 1 0 0,-1 5 490 0 0,-1-1-1 0 0,0 0 1 0 0,0 1-1 0 0,2-14 7711 0 0,-2 31-4555 0 0,0-5-5053 0 0,10 89 2547 0 0,3 36-626 0 0,11 132 89 0 0,-25-255-657 0 0,1-1-1 0 0,1 1 1 0 0,-1-1-1 0 0,1 1 1 0 0,3 7-1 0 0,-4-14-226 0 0,-2-18 357 0 0,-2-7-86 0 0,-1-4-164 0 0,-8-31 0 0 0,9 51 21 0 0,1 0 1 0 0,-1-1 0 0 0,0 1 0 0 0,0 0 0 0 0,-1 0 0 0 0,0 0-1 0 0,0 1 1 0 0,-9-12 0 0 0,12 17 15 0 0,0 0 0 0 0,0 0 0 0 0,0 0 0 0 0,0 0-1 0 0,0 0 1 0 0,0 1 0 0 0,0-1 0 0 0,0 0 0 0 0,0 0 0 0 0,-1 1 0 0 0,1-1 0 0 0,0 1 0 0 0,0-1-1 0 0,-1 1 1 0 0,1-1 0 0 0,0 1 0 0 0,-1 0 0 0 0,1 0 0 0 0,0-1 0 0 0,-1 1 0 0 0,1 0-1 0 0,0 0 1 0 0,-1 1 0 0 0,1-1 0 0 0,0 0 0 0 0,-1 0 0 0 0,1 1 0 0 0,0-1 0 0 0,-1 0 0 0 0,1 1-1 0 0,0-1 1 0 0,0 1 0 0 0,-1 0 0 0 0,1-1 0 0 0,0 1 0 0 0,0 0 0 0 0,0 0 0 0 0,0 0 0 0 0,0 0-1 0 0,0 0 1 0 0,0 0 0 0 0,0 1 0 0 0,-3 2 5 0 0,0 1 1 0 0,1 0-1 0 0,0 0 1 0 0,0 0-1 0 0,1 0 1 0 0,-1 1-1 0 0,1-1 1 0 0,-2 9-1 0 0,2-4 20 0 0,0-1-1 0 0,1 1 0 0 0,0 0 1 0 0,0 0-1 0 0,1-1 1 0 0,3 20-1 0 0,-3-24-8 0 0,2 1 0 0 0,-1-1 0 0 0,0 1-1 0 0,1-1 1 0 0,0 0 0 0 0,0 0 0 0 0,1 0-1 0 0,-1 0 1 0 0,1 0 0 0 0,0-1-1 0 0,0 1 1 0 0,1-1 0 0 0,6 7 0 0 0,-7-9-1 0 0,0 0 1 0 0,1 0 0 0 0,-1 0-1 0 0,0 0 1 0 0,1-1 0 0 0,0 0-1 0 0,-1 1 1 0 0,1-1 0 0 0,0 0-1 0 0,0-1 1 0 0,-1 1-1 0 0,1-1 1 0 0,0 0 0 0 0,0 0-1 0 0,0 0 1 0 0,0 0 0 0 0,7-2-1 0 0,-1 0 27 0 0,-1 0-1 0 0,1-1 0 0 0,-1 0 0 0 0,1 0 1 0 0,14-9-1 0 0,11-8-151 0 0,41-32-1 0 0,-64 44-389 0 0,-11 8-42 0 0,-1 11-3445 0 0,0 3 1627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19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4 26119 0 0,'-7'-4'1632'0'0,"5"9"276"0"0,0 5-1663 0 0,-4 10 502 0 0,1 0 0 0 0,-4 40-1 0 0,3-20-388 0 0,3-20-703 0 0,0 0-1 0 0,1 1 1 0 0,2 0 0 0 0,0-1 0 0 0,1 1 0 0 0,1-1 0 0 0,7 29-1 0 0,-4-34-1491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1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40 2304 0 0,'2'-3'381'0'0,"0"0"-1"0"0,-1 0 1 0 0,1 0-1 0 0,-1 0 1 0 0,0 0-1 0 0,1-1 1 0 0,-1 1 0 0 0,0-5-1 0 0,2 1 5096 0 0,-5 37-5048 0 0,-1-1 0 0 0,-1 0 0 0 0,-17 57 0 0 0,3-17-85 0 0,-2 7-528 0 0,-4 20 358 0 0,18-58 145 0 0,2 1 0 0 0,1-1 0 0 0,2 1 0 0 0,2 0 0 0 0,2 0 0 0 0,1-1 0 0 0,18 71 0 0 0,72 239 114 0 0,-79-306-387 0 0,3 0 0 0 0,38 65 1 0 0,-25-58-31 0 0,42 51 1 0 0,-63-87 6 0 0,16 18-17 0 0,41 38 0 0 0,-37-39-4 0 0,58 49-2 0 0,-49-46 2 0 0,55 45-3 0 0,51 47 67 0 0,-43-14-65 0 0,13 12 1 0 0,-63-78-2 0 0,1-2 1 0 0,68 41 0 0 0,-29-21 0 0 0,-47-32 0 0 0,-2 3 0 0 0,63 64 0 0 0,-90-79 4 0 0,20 30 0 0 0,-17-21 42 0 0,28 41 117 0 0,-4 3 1 0 0,52 114-1 0 0,24 99-75 0 0,-103-245-50 0 0,2 4-26 0 0,-2 2 1 0 0,-2 0-1 0 0,-2 1 1 0 0,-2 0-1 0 0,6 79 0 0 0,-9-64 410 0 0,0 5 676 0 0,5 62-1683 0 0,-8-60 105 0 0,0 29 645 0 0,-4 102 119 0 0,5-52-130 0 0,0-1 116 0 0,-3-53 52 0 0,-1 56 316 0 0,-4-10-111 0 0,-13 55-322 0 0,1-27-97 0 0,-12 58 76 0 0,4-59 578 0 0,16-111-389 0 0,2-29-24 0 0,0 40-1 0 0,5-2-190 0 0,-2-24-15 0 0,2 1-1 0 0,2-1 1 0 0,10 50-1 0 0,33 103-163 0 0,-26-119-280 0 0,18 56-1894 0 0,-23-95 1144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26 5984 0 0,'0'0'273'0'0,"0"-1"-5"0"0,0 1-221 0 0,-1-1-1 0 0,1 1 1 0 0,-1-1-1 0 0,1 1 1 0 0,-1-1-1 0 0,1 0 1 0 0,-1 1-1 0 0,1-1 1 0 0,0 0-1 0 0,0 1 1 0 0,-1-1-1 0 0,1 0 1 0 0,0 0-1 0 0,0 1 1 0 0,0-1-1 0 0,0 0 1 0 0,-3-12 11262 0 0,-2 28-7487 0 0,5-9-3539 0 0,1-1 0 0 0,-1 0 1 0 0,1 0-1 0 0,0 0 0 0 0,1 0 0 0 0,-1 0 0 0 0,1 0 0 0 0,0 0 0 0 0,1 0 0 0 0,2 5 0 0 0,5 5-236 0 0,19 23 0 0 0,-19-25-19 0 0,3 2-14 0 0,137 159 936 0 0,-16-34-790 0 0,-120-125-104 0 0,23 16 0 0 0,4 4 155 0 0,-4-1 78 0 0,39 39-101 0 0,-57-56-188 0 0,-14-13 0 0 0,1 1 0 0 0,-2-1 0 0 0,1 1 0 0 0,0 0 0 0 0,4 6 0 0 0,0 2 26 0 0,-7-11-12 0 0,-1-1 1 0 0,1 1 0 0 0,-1 0 0 0 0,0-1 0 0 0,0 1 0 0 0,0 0-1 0 0,2 4 1 0 0,-11-28 989 0 0,-44-156-124 0 0,50 166-879 0 0,-1-1 37 0 0,-7-24-1 0 0,8 30-37 0 0,1 5 0 0 0,-2 6 0 0 0,-1 6 0 0 0,5-1 0 0 0,0 0 0 0 0,0 0 0 0 0,1 0 0 0 0,6 17 0 0 0,0 1 0 0 0,-4-16 6 0 0,-1 1-1 0 0,2-1 1 0 0,9 17 0 0 0,-9-17 39 0 0,14 38 303 0 0,-18-47-333 0 0,-1 0 0 0 0,0 0 0 0 0,0 0 0 0 0,1 0 0 0 0,-1-1 0 0 0,0 1 0 0 0,-1 0 0 0 0,1 0 1 0 0,0 0-1 0 0,-1 0 0 0 0,0 1 0 0 0,-1 9 100 0 0,2-10-107 0 0,0-1-1 0 0,0 0 1 0 0,0 1 0 0 0,-1-1-1 0 0,1 0 1 0 0,-1 0 0 0 0,1 0-1 0 0,-1 1 1 0 0,1-1 0 0 0,-1 0-1 0 0,0 0 1 0 0,1 0 0 0 0,-1 0-1 0 0,0 0 1 0 0,0 0 0 0 0,0 0 0 0 0,0 0-1 0 0,0-1 1 0 0,0 1 0 0 0,0 0-1 0 0,0 0 1 0 0,0-1 0 0 0,0 1-1 0 0,-1-1 1 0 0,-1 1 0 0 0,-4 2 51 0 0,-1 0 0 0 0,1-1 0 0 0,-9 1 0 0 0,4 0-31 0 0,-41 7-2233 0 0,34-7-1812 0 0,-33 9 1 0 0,37-7-4881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8.9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8 338 4144 0 0,'-8'-3'18558'0'0,"12"3"-18372"0"0,0-1-1 0 0,0 0 1 0 0,0 1-1 0 0,0-1 1 0 0,-1-1 0 0 0,1 1-1 0 0,0 0 1 0 0,-1-1-1 0 0,1 0 1 0 0,-1 0 0 0 0,1 0-1 0 0,-1 0 1 0 0,0-1-1 0 0,0 1 1 0 0,0-1 0 0 0,0 0-1 0 0,0 1 1 0 0,4-7-1 0 0,3-6 488 0 0,0 0 0 0 0,15-31-1 0 0,-18 31-423 0 0,0-2-70 0 0,-1 0 0 0 0,-1 0-1 0 0,0-1 1 0 0,-2 1 0 0 0,0-1-1 0 0,1-24 1 0 0,0 8-114 0 0,-6 11-26 0 0,1 21-24 0 0,2 15-9 0 0,4 37-41 0 0,3 28-83 0 0,-6-66 104 0 0,1-1 0 0 0,0 0 0 0 0,0 0-1 0 0,9 18 1 0 0,-11-27 22 0 0,0 0 0 0 0,0 0 0 0 0,0 0 0 0 0,0 0 0 0 0,1 0 0 0 0,-1-1 0 0 0,1 1 0 0 0,-1 0 0 0 0,1-1 0 0 0,0 1 0 0 0,-1-1 0 0 0,1 1 0 0 0,0-1 0 0 0,0 0-1 0 0,2 2 1 0 0,-2-3-2 0 0,-1 0 1 0 0,0 0-1 0 0,1 0 0 0 0,-1 0 0 0 0,0 1 0 0 0,1-2 0 0 0,-1 1 0 0 0,0 0 0 0 0,0 0 0 0 0,1 0 0 0 0,-1-1 0 0 0,0 1 0 0 0,1 0 0 0 0,-1-1 0 0 0,0 1 0 0 0,0-1 0 0 0,0 0 0 0 0,0 1 0 0 0,1-1 0 0 0,-1 0 0 0 0,0 0 0 0 0,0 0 1 0 0,0 0-1 0 0,-1 1 0 0 0,1-1 0 0 0,2-3 0 0 0,7-10 105 0 0,0 0 1 0 0,-1-2 0 0 0,0 1 0 0 0,-1-1-1 0 0,7-20 1 0 0,-8 17-1537 0 0,2 0 0 0 0,0 1 0 0 0,17-24 1 0 0,-20 34-1422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4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88 876 11976 0 0,'6'12'901'0'0,"-6"-11"-885"0"0,0-1 1 0 0,0 0-1 0 0,0 1 1 0 0,0-1-1 0 0,0 1 1 0 0,1-1-1 0 0,-1 0 1 0 0,0 1-1 0 0,0-1 0 0 0,0 0 1 0 0,0 1-1 0 0,1-1 1 0 0,-1 0-1 0 0,0 1 1 0 0,1-1-1 0 0,-1 0 1 0 0,0 0-1 0 0,0 1 1 0 0,1-1-1 0 0,-1 0 0 0 0,1 1 1 0 0,0 0 0 0 0,1-1 0 0 0,-1 1 0 0 0,0 0 0 0 0,0 0 0 0 0,0 1 0 0 0,0-1 0 0 0,0 0 0 0 0,0 0 0 0 0,0 0 0 0 0,2 4 3704 0 0,-3-15-1925 0 0,-1-8-908 0 0,-1 1 1 0 0,0 0-1 0 0,-8-27 1 0 0,-3-16-259 0 0,-51-262 2235 0 0,57 287-2649 0 0,2 0-1 0 0,0-1 1 0 0,3 0 0 0 0,1 1-1 0 0,1-1 1 0 0,8-51-1 0 0,-6 80-199 0 0,0-1 0 0 0,0 1-1 0 0,1-1 1 0 0,-1 1-1 0 0,2 0 1 0 0,-1 0-1 0 0,1 0 1 0 0,0 1-1 0 0,9-12 1 0 0,-11 15-17 0 0,1 0 1 0 0,0-1 0 0 0,1 1 0 0 0,-1 0 0 0 0,0 0 0 0 0,1 1-1 0 0,0-1 1 0 0,0 1 0 0 0,-1 0 0 0 0,1 0 0 0 0,1 0 0 0 0,-1 0-1 0 0,0 1 1 0 0,0-1 0 0 0,1 1 0 0 0,-1 0 0 0 0,0 1 0 0 0,6-1-1 0 0,-8 1-10 0 0,1 0 0 0 0,-1 0 0 0 0,1 0-1 0 0,-1 1 1 0 0,1 0 0 0 0,-1-1-1 0 0,0 1 1 0 0,1 0 0 0 0,-1 0-1 0 0,0 0 1 0 0,1 0 0 0 0,-1 0-1 0 0,0 1 1 0 0,0-1 0 0 0,3 4-1 0 0,-2-2-30 0 0,0 0 0 0 0,0 1 0 0 0,0-1 0 0 0,-1 1 0 0 0,0 0-1 0 0,1 0 1 0 0,-1 0 0 0 0,1 5 0 0 0,1 1-243 0 0,-1 0 1 0 0,-1 0-1 0 0,0 1 0 0 0,0-1 1 0 0,-1 0-1 0 0,-1 19 0 0 0,0-14-360 0 0,-1 0 0 0 0,-1-1 0 0 0,0 1 0 0 0,-1-1-1 0 0,-1 1 1 0 0,0-1 0 0 0,-1 0 0 0 0,0 0 0 0 0,-8 13-1 0 0,-25 38-1713 0 0,0-9-9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5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93 12896 0 0,'-11'1'966'0'0,"14"0"416"0"0,16 0 1657 0 0,-2-1-446 0 0,31-6 0 0 0,48-16-1680 0 0,-27 4-544 0 0,2 4-286 0 0,61-15-3172 0 0,-109 22 1527 0 0</inkml:trace>
  <inkml:trace contextRef="#ctx0" brushRef="#br0" timeOffset="1">638 6 16128 0 0,'0'0'711'0'0,"-5"5"153"0"0,-1-3-696 0 0,1 1-168 0 0,-4 1 0 0 0,6 1 0 0 0,-2 1 1168 0 0,-1-4 200 0 0,4 3 40 0 0,-5 5 0 0 0,2-2-1096 0 0,-1 2-224 0 0,4-3-88 0 0,2 3 64 0 0,0 0-488 0 0,0-5-104 0 0,2 3-16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5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13360 0 0,'-6'2'1384'0'0,"4"-1"-1157"0"0,0 0 0 0 0,0 0 0 0 0,-1 0 1 0 0,1 0-1 0 0,0 1 0 0 0,0-1 1 0 0,1 1-1 0 0,-1-1 0 0 0,0 1 0 0 0,0 0 1 0 0,1 0-1 0 0,-1-1 0 0 0,1 1 1 0 0,0 0-1 0 0,-1 0 0 0 0,1 1 0 0 0,0-1 1 0 0,-1 3-1 0 0,1-3-64 0 0,-1 1 77 0 0,-14 26 163 0 0,1 0 0 0 0,1 0-1 0 0,2 1 1 0 0,-13 46 0 0 0,19-51-384 0 0,4-19 9 0 0,0-1 0 0 0,1 1 0 0 0,0-1 0 0 0,0 1 1 0 0,0 0-1 0 0,0-1 0 0 0,1 1 0 0 0,0 0 0 0 0,1 0 0 0 0,0 6 0 0 0,1-3 49 0 0,-1-3-111 0 0,0-1 0 0 0,1 1 0 0 0,0 0 0 0 0,4 8 0 0 0,-5-12 24 0 0,0-1 0 0 0,0 1 0 0 0,0-1 1 0 0,0 1-1 0 0,1-1 0 0 0,-1 1 0 0 0,0-1 0 0 0,1 0 1 0 0,-1 0-1 0 0,1 0 0 0 0,-1 0 0 0 0,1 0 0 0 0,0 0 0 0 0,-1 0 1 0 0,1 0-1 0 0,0-1 0 0 0,0 1 0 0 0,3 0 0 0 0,5 1 46 0 0,0-1 0 0 0,0-1 0 0 0,0 1 0 0 0,0-2-1 0 0,11 0 1 0 0,49-12 1089 0 0,-68 12-1081 0 0,15-2 241 0 0,86-15 51 0 0,-90 16-99 0 0,1 1 1 0 0,-1 1 0 0 0,1 0 0 0 0,-1 1 0 0 0,22 3 0 0 0,-32-3-204 0 0,-1-1 1 0 0,0 1-1 0 0,1-1 0 0 0,-1 1 0 0 0,0 0 1 0 0,0 0-1 0 0,1 0 0 0 0,-1 0 0 0 0,0 0 1 0 0,0 0-1 0 0,0 1 0 0 0,0-1 0 0 0,0 1 0 0 0,-1-1 1 0 0,1 1-1 0 0,0 0 0 0 0,-1 0 0 0 0,1 0 1 0 0,-1 0-1 0 0,1 0 0 0 0,-1 0 0 0 0,0 0 1 0 0,0 0-1 0 0,0 0 0 0 0,0 1 0 0 0,-1-1 0 0 0,1 0 1 0 0,0 1-1 0 0,-1-1 0 0 0,0 0 0 0 0,0 1 1 0 0,1-1-1 0 0,-1 1 0 0 0,-1-1 0 0 0,1 0 0 0 0,0 1 1 0 0,-1 3-1 0 0,-1 3 97 0 0,-1-1 0 0 0,0 0 1 0 0,0 0-1 0 0,0 0 0 0 0,-1 0 0 0 0,0-1 1 0 0,-1 1-1 0 0,1-1 0 0 0,-9 9 0 0 0,-2 2-52 0 0,0-2 0 0 0,-1 0 0 0 0,-27 21 0 0 0,36-33-253 0 0,0 1 1 0 0,1-1 0 0 0,-1-1 0 0 0,-1 1-1 0 0,-13 3 1 0 0,17-5-317 0 0,-1-1 0 0 0,0 0 0 0 0,0-1 0 0 0,0 1 1 0 0,0-1-1 0 0,0 0 0 0 0,-1 0 0 0 0,1-1 0 0 0,0 0 0 0 0,-5-1 0 0 0,-3-2-7489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5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 4608 0 0,'-1'0'25'0'0,"0"-1"0"0"0,0 1 0 0 0,0-1 0 0 0,0 1 0 0 0,0 0 0 0 0,0 0 0 0 0,0 0 0 0 0,0-1 0 0 0,0 1 0 0 0,-1 0-1 0 0,1 0 1 0 0,0 1 0 0 0,0-1 0 0 0,0 0 0 0 0,0 0 0 0 0,0 0 0 0 0,0 1 0 0 0,0-1 0 0 0,0 1 0 0 0,-2 0 0 0 0,-19 14 3367 0 0,-33 38 7385 0 0,40-36-9221 0 0,-18 28 0 0 0,9-10-624 0 0,2 2 1 0 0,-31 72 0 0 0,45-88-702 0 0,1-1 0 0 0,1 1 1 0 0,1 0-1 0 0,1 0 1 0 0,1 0-1 0 0,1 1 0 0 0,1 34 1 0 0,1-45-185 0 0,0 2-1 0 0,1 1 1 0 0,0-1 0 0 0,1 0 0 0 0,4 15 0 0 0,-5-25-51 0 0,0 1 0 0 0,1 0 1 0 0,-1-1-1 0 0,1 1 1 0 0,0-1-1 0 0,0 0 1 0 0,0 0-1 0 0,0 0 0 0 0,1 0 1 0 0,-1 0-1 0 0,1 0 1 0 0,0 0-1 0 0,0-1 1 0 0,0 1-1 0 0,0-1 0 0 0,0 0 1 0 0,0 0-1 0 0,1 0 1 0 0,3 1-1 0 0,0 0-75 0 0,-1-1 1 0 0,1 0-1 0 0,0-1 0 0 0,0 1 0 0 0,0-1 1 0 0,1-1-1 0 0,-1 1 0 0 0,0-1 0 0 0,9-1 0 0 0,-9 0-380 0 0,1-1 0 0 0,0 1 0 0 0,-1-1 0 0 0,0 0 0 0 0,1-1 0 0 0,-1 0 0 0 0,0 0-1 0 0,9-6 1 0 0,4-5-1141 0 0</inkml:trace>
  <inkml:trace contextRef="#ctx0" brushRef="#br0" timeOffset="1">437 208 17503 0 0,'-2'-2'93'0'0,"1"1"-1"0"0,-1-1 1 0 0,0 1-1 0 0,0-1 1 0 0,0 1-1 0 0,-1 0 0 0 0,1 0 1 0 0,0 0-1 0 0,0 0 1 0 0,-1 0-1 0 0,1 1 1 0 0,0-1-1 0 0,-1 1 0 0 0,1-1 1 0 0,-1 1-1 0 0,1 0 1 0 0,0 0-1 0 0,-4 0 1 0 0,2 1 16 0 0,1 0 0 0 0,0 0 0 0 0,0 0 1 0 0,0 0-1 0 0,-1 0 0 0 0,1 1 0 0 0,1 0 1 0 0,-1-1-1 0 0,0 1 0 0 0,0 0 0 0 0,-4 5 0 0 0,-1 1 232 0 0,2 0 0 0 0,-1 0-1 0 0,1 1 1 0 0,0 0-1 0 0,1 0 1 0 0,0 0 0 0 0,-7 18-1 0 0,8-16 17 0 0,0 1 0 0 0,1 0-1 0 0,-4 20 1 0 0,7-29-303 0 0,0 0 1 0 0,-1 0-1 0 0,1 0 1 0 0,0 0-1 0 0,0 0 1 0 0,0-1-1 0 0,1 1 0 0 0,-1 0 1 0 0,1 0-1 0 0,0 0 1 0 0,0-1-1 0 0,0 1 0 0 0,0 0 1 0 0,0-1-1 0 0,0 1 1 0 0,1-1-1 0 0,-1 1 1 0 0,1-1-1 0 0,-1 1 0 0 0,1-1 1 0 0,4 4-1 0 0,-5-6-51 0 0,0 1-1 0 0,1 0 1 0 0,-1-1-1 0 0,0 1 1 0 0,0-1-1 0 0,0 1 1 0 0,0-1-1 0 0,1 0 1 0 0,-1 0 0 0 0,0 1-1 0 0,0-1 1 0 0,1 0-1 0 0,-1 0 1 0 0,0 0-1 0 0,0 0 1 0 0,1-1-1 0 0,-1 1 1 0 0,0 0-1 0 0,0 0 1 0 0,0-1-1 0 0,1 1 1 0 0,-1-1-1 0 0,0 1 1 0 0,0-1 0 0 0,0 1-1 0 0,0-1 1 0 0,0 0-1 0 0,0 1 1 0 0,2-3-1 0 0,3-2-422 0 0,1-1-1 0 0,-2 0 1 0 0,9-10-1 0 0,-7 7-717 0 0,7-8-4624 0 0,-2-2-1747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6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9216 0 0,'0'0'706'0'0,"1"1"33"0"0,32 42 12196 0 0,-29-37-12402 0 0,0 1 0 0 0,-1 0 0 0 0,0 0 1 0 0,0 0-1 0 0,3 11 0 0 0,0 5-273 0 0,-2 0 0 0 0,0 1-1 0 0,-1 0 1 0 0,-1 0 0 0 0,-1 0-1 0 0,-2 0 1 0 0,0 0 0 0 0,-6 30-1 0 0,3-34-298 0 0,-1 0 0 0 0,-1-1-1 0 0,0 0 1 0 0,-2 0-1 0 0,-10 19 1 0 0,-15 15-8495 0 0,17-30-228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9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63 20615 0 0,'0'-10'96'0'0,"0"-17"684"0"0,0 25-700 0 0,0 1 1 0 0,0 0-1 0 0,-1-1 1 0 0,1 1-1 0 0,0 0 1 0 0,-1-1-1 0 0,1 1 1 0 0,-1 0-1 0 0,0 0 1 0 0,1-1-1 0 0,-1 1 1 0 0,0 0-1 0 0,0 0 1 0 0,0 0-1 0 0,1 0 1 0 0,-3-2-1 0 0,-2 1-34 0 0,4 2 82 0 0,-7 7 376 0 0,5-2-400 0 0,1 0 0 0 0,-1 1 0 0 0,1-1 0 0 0,0 1 0 0 0,0 0 1 0 0,0-1-1 0 0,1 1 0 0 0,0 0 0 0 0,0 0 0 0 0,0 6 0 0 0,-2 11 85 0 0,-17 100-95 0 0,-13 64 127 0 0,25-151-160 0 0,6-22-38 0 0,-1 0 0 0 0,-1 0-1 0 0,-8 22 1 0 0,9-28-9 0 0,2-6 2 0 0,1-1 1 0 0,-1 1-1 0 0,0 0 0 0 0,0 0 0 0 0,0-1 0 0 0,0 1 0 0 0,-2 2 1 0 0,3-4-14 0 0,0 1 0 0 0,-1-1 1 0 0,1 0-1 0 0,0 0 1 0 0,0 0-1 0 0,0 0 0 0 0,-1 0 1 0 0,1 0-1 0 0,0 0 1 0 0,0 0-1 0 0,0 0 1 0 0,0 0-1 0 0,-1 0 0 0 0,1 0 1 0 0,0 0-1 0 0,0 0 1 0 0,0 0-1 0 0,-1 0 0 0 0,1 0 1 0 0,0 0-1 0 0,0 0 1 0 0,0 0-1 0 0,-1 0 1 0 0,1 0-1 0 0,0 0 0 0 0,0 0 1 0 0,0 0-1 0 0,-1 0 1 0 0,1 0-1 0 0,-7-10 116 0 0,0-2-64 0 0,5 9-43 0 0,0 0 0 0 0,0 0 0 0 0,0-1 0 0 0,1 1 1 0 0,-1 0-1 0 0,1-1 0 0 0,0 1 0 0 0,0-1 0 0 0,0-4 0 0 0,-1-5 115 0 0,2 0 0 0 0,0-1 0 0 0,0 1 0 0 0,1 0 0 0 0,1 0 0 0 0,0-1 0 0 0,5-15 0 0 0,1 16 117 0 0,-8 13-233 0 0,0 0 0 0 0,0 0 0 0 0,1 0-1 0 0,-1 0 1 0 0,0 0 0 0 0,0 0 0 0 0,0 0-1 0 0,1 0 1 0 0,-1 0 0 0 0,0-1 0 0 0,0 1 0 0 0,0 0-1 0 0,1 0 1 0 0,-1 0 0 0 0,0 0 0 0 0,0 0-1 0 0,1 1 1 0 0,-1-1 0 0 0,0 0 0 0 0,0 0-1 0 0,0 0 1 0 0,1 0 0 0 0,-1 0 0 0 0,0 0-1 0 0,0 0 1 0 0,0 0 0 0 0,1 0 0 0 0,-1 0-1 0 0,0 1 1 0 0,0-1 0 0 0,0 0 0 0 0,0 0-1 0 0,1 0 1 0 0,1 3 57 0 0,0 0 1 0 0,-1 0-1 0 0,1 0 0 0 0,-1 0 1 0 0,0 0-1 0 0,2 4 0 0 0,21 66 7 0 0,-16-54 108 0 0,0 0 1 0 0,1-1-1 0 0,1 0 1 0 0,15 22-1 0 0,-24-39-163 0 0,0 0-1 0 0,-1 0 1 0 0,1-1 0 0 0,0 1-1 0 0,0 0 1 0 0,-1 0 0 0 0,1 0-1 0 0,0 0 1 0 0,0-1-1 0 0,0 1 1 0 0,0 0 0 0 0,0-1-1 0 0,0 1 1 0 0,0-1 0 0 0,0 1-1 0 0,0-1 1 0 0,1 1 0 0 0,-1-1-1 0 0,0 0 1 0 0,0 0-1 0 0,0 0 1 0 0,0 1 0 0 0,2-1-1 0 0,0-1 54 0 0,1 0 0 0 0,-1 0 0 0 0,0 0-1 0 0,0 0 1 0 0,0-1 0 0 0,6-3 0 0 0,-1 1-1 0 0,6-4 78 0 0,-1 0 1 0 0,-1-1-1 0 0,1 0 0 0 0,-2 0 0 0 0,14-15 0 0 0,-2-1 76 0 0,24-33-1 0 0,-31 29-765 0 0,-14 25 115 0 0,0 0 1 0 0,0-1-1 0 0,0 1 0 0 0,1 0 1 0 0,0 0-1 0 0,6-7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0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238 296 6912 0 0,'-1'-4'192'0'0,"0"0"1"0"0,0-1 0 0 0,0 1-1 0 0,-1 0 1 0 0,1-1 0 0 0,-1 1-1 0 0,0 0 1 0 0,0 0 0 0 0,-1 1-1 0 0,1-1 1 0 0,-1 0 0 0 0,0 1-1 0 0,-6-6 1 0 0,5 4 723 0 0,-1 1 0 0 0,0 0 0 0 0,-1 0 0 0 0,1 1 0 0 0,-1 0 0 0 0,1 0 0 0 0,-1 0 0 0 0,0 1 0 0 0,-9-3 0 0 0,10 4-171 0 0,-1-1 0 0 0,0 1 0 0 0,1 1 0 0 0,-1-1 0 0 0,0 1 0 0 0,1 0 0 0 0,-1 0 0 0 0,0 1-1 0 0,1-1 1 0 0,-10 3 0 0 0,11-1-757 0 0,1-1-1 0 0,-1 0 0 0 0,0 1 1 0 0,1 0-1 0 0,-1 0 0 0 0,1 0 1 0 0,0 0-1 0 0,0 1 0 0 0,-1-1 1 0 0,1 1-1 0 0,1 0 0 0 0,-1-1 1 0 0,0 1-1 0 0,1 1 0 0 0,-4 5 1 0 0,3-3 110 0 0,0-1 1 0 0,1 1-1 0 0,0 0 1 0 0,1-1-1 0 0,-1 1 1 0 0,1 0-1 0 0,0 0 1 0 0,0 0-1 0 0,1 0 1 0 0,0 0-1 0 0,1 8 1 0 0,0-5 45 0 0,0 0 0 0 0,0 1 0 0 0,2-1 0 0 0,-1 0 0 0 0,1-1 0 0 0,6 15 0 0 0,-7-20-99 0 0,0 1 0 0 0,0 0 0 0 0,0-1 0 0 0,0 1 0 0 0,1-1 0 0 0,0 0 0 0 0,0 0 0 0 0,0 0 0 0 0,0 0 0 0 0,0 0 0 0 0,0-1 0 0 0,1 1 0 0 0,-1-1 0 0 0,1 0-1 0 0,-1 0 1 0 0,1 0 0 0 0,0-1 0 0 0,0 1 0 0 0,0-1 0 0 0,0 0 0 0 0,0 0 0 0 0,6 0 0 0 0,-3 0-2 0 0,-1-1 0 0 0,1-1 0 0 0,-1 1 0 0 0,0-1 0 0 0,1 0 1 0 0,-1-1-1 0 0,0 0 0 0 0,0 0 0 0 0,0 0 0 0 0,0 0 0 0 0,0-1 0 0 0,0 0 0 0 0,-1 0 0 0 0,7-5 0 0 0,9-10 78 0 0,0 0 0 0 0,23-28-1 0 0,-9 9-26 0 0,-2 5-362 0 0,-2-2-1 0 0,-1-1 0 0 0,-1-1 1 0 0,39-67-1 0 0,-51 70-2585 0 0,3 3-6973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6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15752 0 0,'0'0'720'0'0,"-6"13"263"0"0,5-8-892 0 0,0-1 0 0 0,0 1 0 0 0,0 1 0 0 0,0-1 0 0 0,1 0 0 0 0,0 0-1 0 0,0 0 1 0 0,0 0 0 0 0,0 0 0 0 0,1 0 0 0 0,1 6 0 0 0,1 6 162 0 0,2 28 341 0 0,15 191 852 0 0,-18-198-2049 0 0,-2 0-1 0 0,-1 0 0 0 0,-11 66 1 0 0,6-88-599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6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0 593 20615 0 0,'0'0'448'0'0,"6"0"96"0"0,8-2 24 0 0,3-1 16 0 0,6 3-464 0 0,0-2-120 0 0,5-1 0 0 0,5 3 0 0 0,-2 0 152 0 0,3 0 8 0 0,0 3 0 0 0,-1-1 0 0 0,2 3-1064 0 0,-5 1-216 0 0,1 1-32 0 0,0-2-16 0 0</inkml:trace>
  <inkml:trace contextRef="#ctx0" brushRef="#br0" timeOffset="1">699 929 9672 0 0,'-11'-10'520'0'0,"0"0"1"0"0,-12-15 0 0 0,19 20 167 0 0,0-1 0 0 0,0 0 0 0 0,1 0 0 0 0,0 0 0 0 0,0 0 0 0 0,1-1 0 0 0,-3-7 0 0 0,-14-57 3035 0 0,-2-38-2713 0 0,18 86-1010 0 0,-28-158 0 0 0,6 35-8 0 0,20 110 490 0 0,3 0 1 0 0,1-40 0 0 0,2 65-201 0 0,0-1-1 0 0,0 1 0 0 0,1-1 0 0 0,1 1 0 0 0,-1 0 1 0 0,8-17-1 0 0,-8 24-196 0 0,0 1 1 0 0,-1 0 0 0 0,1-1-1 0 0,0 1 1 0 0,0 0 0 0 0,1 0-1 0 0,-1 1 1 0 0,1-1 0 0 0,-1 0-1 0 0,1 1 1 0 0,0 0-1 0 0,0-1 1 0 0,0 1 0 0 0,0 0-1 0 0,0 0 1 0 0,0 1 0 0 0,1-1-1 0 0,-1 1 1 0 0,1 0-1 0 0,-1 0 1 0 0,1 0 0 0 0,-1 0-1 0 0,1 0 1 0 0,5 1 0 0 0,-4 0-64 0 0,-1 0 1 0 0,1 1 0 0 0,0 0 0 0 0,0 0 0 0 0,-1 0 0 0 0,1 1-1 0 0,-1-1 1 0 0,1 1 0 0 0,-1 0 0 0 0,0 0 0 0 0,0 1 0 0 0,0-1-1 0 0,0 1 1 0 0,0 0 0 0 0,0 0 0 0 0,5 7 0 0 0,-2-3-21 0 0,-1 0 1 0 0,-1 0-1 0 0,1 0 1 0 0,-1 1-1 0 0,-1 0 1 0 0,1 0-1 0 0,-1 0 1 0 0,3 10-1 0 0,-2-2-195 0 0,-1 0 1 0 0,-1 0-1 0 0,0 0 0 0 0,0 27 0 0 0,-3-22-3583 0 0,-4 31 0 0 0,-3-7-4363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7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0 178 17967 0 0,'0'0'1600'0'0,"3"-5"-1280"0"0,3 0-256 0 0,5 3-64 0 0,3 4 632 0 0,3-4 112 0 0,5-4 24 0 0,4 1 8 0 0,-4 5-680 0 0,4-5-96 0 0,-1-2-112 0 0,0-1 24 0 0,1 1-1344 0 0,-1-3-264 0 0</inkml:trace>
  <inkml:trace contextRef="#ctx0" brushRef="#br0" timeOffset="1">440 0 14136 0 0,'-6'11'624'0'0,"3"-9"136"0"0,-3 5-608 0 0,1-2-152 0 0,0 0 0 0 0,1 6 0 0 0,1-2 704 0 0,1-4 103 0 0,-4-3 865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9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7 8288 0 0,'0'0'108'0'0,"-9"-2"-31"0"0,1 0 1 0 0,0 1-1 0 0,-15-1 1 0 0,20 2 305 0 0,1 0 1 0 0,-1 1-1 0 0,1-1 1 0 0,-1 1-1 0 0,1-1 0 0 0,-1 1 1 0 0,-2 1-1 0 0,4-1 601 0 0,-1 0 0 0 0,1-1 0 0 0,-1 1 0 0 0,1 0-1 0 0,-1 1 1 0 0,1-1 0 0 0,-1 0 0 0 0,1 0 0 0 0,0 1 0 0 0,0-1-1 0 0,-1 2 1 0 0,-1 1-662 0 0,1-1-1 0 0,0 0 0 0 0,1 1 1 0 0,-1-1-1 0 0,1 1 0 0 0,-1 0 1 0 0,1 0-1 0 0,0-1 0 0 0,0 1 1 0 0,1 0-1 0 0,-1 0 0 0 0,1 7 0 0 0,0-10-283 0 0,0 1 0 0 0,0 0 0 0 0,0-1 0 0 0,0 1-1 0 0,1-1 1 0 0,-1 1 0 0 0,0-1 0 0 0,1 1-1 0 0,-1-1 1 0 0,1 1 0 0 0,-1-1 0 0 0,1 1 0 0 0,0-1-1 0 0,0 0 1 0 0,0 1 0 0 0,0-1 0 0 0,0 0-1 0 0,0 0 1 0 0,0 1 0 0 0,0-1 0 0 0,0 0 0 0 0,0 0-1 0 0,2 1 1 0 0,-1-1-33 0 0,0 0 1 0 0,1-1-1 0 0,-1 1 0 0 0,0 0 1 0 0,1-1-1 0 0,-1 1 0 0 0,0-1 1 0 0,1 0-1 0 0,-1 0 0 0 0,1 0 1 0 0,-1 0-1 0 0,0 0 0 0 0,1 0 1 0 0,3-1-1 0 0,1-1-150 0 0,4 0-1855 0 0,22-7 0 0 0,-18 2-6966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2 19951 0 0,'-11'-1'1516'0'0,"9"1"-1471"0"0,0 1 1 0 0,0-1-1 0 0,0 1 0 0 0,0 0 0 0 0,0 0 0 0 0,1 0 0 0 0,-1 0 0 0 0,0 0 0 0 0,1 0 0 0 0,-1 0 1 0 0,1 1-1 0 0,-1-1 0 0 0,1 1 0 0 0,-1-1 0 0 0,-1 3 0 0 0,-17 29-71 0 0,9-13 309 0 0,-12 13 566 0 0,-20 42 0 0 0,35-58-660 0 0,0 0-1 0 0,2 0 1 0 0,0 0 0 0 0,-7 34-1 0 0,12-46-171 0 0,0 0-1 0 0,0 0 1 0 0,1 0-1 0 0,0 0 1 0 0,0 0-1 0 0,0 0 1 0 0,2 9-1 0 0,-1-13-10 0 0,-1 1-1 0 0,1-1 1 0 0,0 1-1 0 0,0 0 1 0 0,-1-1-1 0 0,1 0 1 0 0,0 1-1 0 0,0-1 1 0 0,0 1-1 0 0,1-1 1 0 0,-1 0-1 0 0,0 0 1 0 0,0 0-1 0 0,1 0 0 0 0,-1 0 1 0 0,1 0-1 0 0,-1 0 1 0 0,1 0-1 0 0,-1 0 1 0 0,1 0-1 0 0,-1-1 1 0 0,1 1-1 0 0,0-1 1 0 0,-1 1-1 0 0,1-1 1 0 0,1 0-1 0 0,9 1 13 0 0,-1-1 1 0 0,0 0-1 0 0,0-1 0 0 0,0 0 1 0 0,0-1-1 0 0,0 0 0 0 0,19-7 0 0 0,6-1 60 0 0,-11 5 60 0 0,1-2 136 0 0,33-3 1 0 0,-52 10-151 0 0,-1-1-1 0 0,1 1 1 0 0,1 0-1 0 0,-2 0 1 0 0,1 1-1 0 0,0 0 1 0 0,0 1 0 0 0,0-1-1 0 0,11 5 1 0 0,-16-5-120 0 0,0 0-1 0 0,1 1 1 0 0,-1-1 0 0 0,0 1 0 0 0,0-1-1 0 0,0 1 1 0 0,-1-1 0 0 0,1 1-1 0 0,0 0 1 0 0,-1 0 0 0 0,1 0 0 0 0,-1 0-1 0 0,1 0 1 0 0,-1 1 0 0 0,0-1 0 0 0,0 0-1 0 0,0 0 1 0 0,0 1 0 0 0,-1-1 0 0 0,1 1-1 0 0,-1-1 1 0 0,1 1 0 0 0,-1-1 0 0 0,0 1-1 0 0,0-1 1 0 0,0 1 0 0 0,-1 3-1 0 0,1 2-2 0 0,-1-1 0 0 0,-1 0-1 0 0,0 0 1 0 0,0 0-1 0 0,0-1 1 0 0,-1 1-1 0 0,0 0 1 0 0,-5 8-1 0 0,2-5-76 0 0,-1-1-1 0 0,0 0 0 0 0,0 0 1 0 0,-1 0-1 0 0,-1-1 1 0 0,1-1-1 0 0,-1 1 1 0 0,0-2-1 0 0,-18 12 1 0 0,13-11-151 0 0,-1 0 0 0 0,1-1 0 0 0,-1-1 0 0 0,0 0 1 0 0,0-1-1 0 0,-27 3 0 0 0,25-6-1438 0 0,2-1-21 0 0</inkml:trace>
  <inkml:trace contextRef="#ctx0" brushRef="#br0" timeOffset="1">669 77 9216 0 0,'-2'0'187'0'0,"1"0"1"0"0,-1 0-1 0 0,1-1 1 0 0,-1 1-1 0 0,1 0 1 0 0,-1 0 0 0 0,1 0-1 0 0,-1 1 1 0 0,1-1-1 0 0,-1 0 1 0 0,1 1-1 0 0,-1-1 1 0 0,1 1-1 0 0,-1-1 1 0 0,1 1-1 0 0,-1 0 1 0 0,1-1 0 0 0,0 1-1 0 0,0 0 1 0 0,-2 1-1 0 0,-3 3 2415 0 0,0 1-1 0 0,-10 10 1 0 0,11-10-1218 0 0,-9 10-862 0 0,2 0 0 0 0,0 0 0 0 0,1 1-1 0 0,1 1 1 0 0,0 0 0 0 0,1 0 0 0 0,-11 36-1 0 0,12-27-349 0 0,1 0-1 0 0,1 0 1 0 0,2 0-1 0 0,1 1 0 0 0,0 32 1 0 0,3-52-159 0 0,1 1 1 0 0,-1-1 0 0 0,1 0-1 0 0,1 0 1 0 0,2 11 0 0 0,-3-15-60 0 0,1 0 1 0 0,0-1-1 0 0,-1 1 1 0 0,1-1 0 0 0,0 1-1 0 0,1-1 1 0 0,-1 0 0 0 0,0 0-1 0 0,1 0 1 0 0,0 0 0 0 0,0 0-1 0 0,5 4 1 0 0,-4-4-352 0 0,1 0 1 0 0,-1 0-1 0 0,1-1 0 0 0,5 3 1 0 0,12 1-6124 0 0,1-3-1463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8.0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25 130 13360 0 0,'-5'-14'11631'0'0,"-6"24"-9584"0"0,10-7-2009 0 0,-1 1 0 0 0,1 0 0 0 0,0 0 0 0 0,0 0 0 0 0,0-1 0 0 0,1 1 0 0 0,-1 0 0 0 0,1 0 0 0 0,0 0 0 0 0,0 0 0 0 0,0 0 0 0 0,1 0 0 0 0,-1 0 0 0 0,1 0 0 0 0,0 0 0 0 0,0 0 0 0 0,2 4 0 0 0,2-4-1863 0 0,-3-3 1482 0 0,5 2-940 0 0</inkml:trace>
  <inkml:trace contextRef="#ctx0" brushRef="#br0" timeOffset="1">240 0 18887 0 0,'0'0'1712'0'0,"3"6"-1376"0"0,2 0 438 0 0,0 0-1 0 0,0 0 1 0 0,-1 1-1 0 0,0-1 1 0 0,0 1-1 0 0,-1 0 1 0 0,4 10-1 0 0,-4-6-136 0 0,1 1 0 0 0,-2 1-1 0 0,3 23 1 0 0,-4 0-105 0 0,-1 0 0 0 0,-7 41 0 0 0,6-66-259 0 0,-5 33-187 0 0,-22 82 0 0 0,25-115-416 0 0,-1 1 1 0 0,-1-2-1 0 0,-8 17 1 0 0,10-21-170 0 0,0-1 0 0 0,-1 0 1 0 0,1 0-1 0 0,-1-1 0 0 0,0 1 1 0 0,0-1-1 0 0,0 0 0 0 0,-9 6 1 0 0,-4 0-9055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38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4 10080 0 0,'0'0'12535'0'0,"1"-1"-12331"0"0,-1 1-1 0 0,1 0 1 0 0,0-1-1 0 0,0 1 0 0 0,-1 0 1 0 0,1-1-1 0 0,0 1 1 0 0,0 0-1 0 0,-1 0 1 0 0,1 0-1 0 0,0 0 0 0 0,0 0 1 0 0,1 0-1 0 0,-1 1-111 0 0,1 0 0 0 0,-1 0-1 0 0,1 0 1 0 0,-1 0 0 0 0,0 1 0 0 0,1-1-1 0 0,-1 1 1 0 0,0-1 0 0 0,0 1 0 0 0,0-1-1 0 0,0 1 1 0 0,0 0 0 0 0,-1-1 0 0 0,1 1-1 0 0,0 0 1 0 0,-1-1 0 0 0,1 1 0 0 0,-1 0-1 0 0,0 0 1 0 0,0 0 0 0 0,1 2 0 0 0,-1 7 105 0 0,1 0 0 0 0,-3 15 0 0 0,2-20-111 0 0,-4 32 238 0 0,-14 54-1 0 0,4-25-846 0 0,14-59 221 0 0,0-8 187 0 0,0 1-1 0 0,0-1 1 0 0,0 1 0 0 0,0 0 0 0 0,0-1 0 0 0,0 1-1 0 0,0-1 1 0 0,0 1 0 0 0,0-1 0 0 0,0 1 0 0 0,-1 0-1 0 0,1-1 1 0 0,0 1 0 0 0,0-1 0 0 0,-1 1 0 0 0,1-1-1 0 0,-1 1 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0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85 9672 0 0,'-2'-15'1740'0'0,"-4"-31"-3889"0"0,3 22 19779 0 0,-4 209-16443 0 0,-39 238 1 0 0,23-286-480 0 0,23-137-699 0 0,0 0 0 0 0,1 0-1 0 0,-1 0 1 0 0,0 1 0 0 0,0-1-1 0 0,0 0 1 0 0,0 0 0 0 0,0 0-1 0 0,0 0 1 0 0,0 0-1 0 0,0 0 1 0 0,0 0 0 0 0,0 0-1 0 0,0 0 1 0 0,0 1 0 0 0,-1-1-1 0 0,1 0 1 0 0,0 0 0 0 0,0 0-1 0 0,0 0 1 0 0,0 0-1 0 0,0 0 1 0 0,0 0 0 0 0,0 0-1 0 0,0 0 1 0 0,0 0 0 0 0,0 0-1 0 0,0 0 1 0 0,0 1 0 0 0,0-1-1 0 0,0 0 1 0 0,0 0-1 0 0,0 0 1 0 0,-1 0 0 0 0,1 0-1 0 0,0 0 1 0 0,0 0 0 0 0,0 0-1 0 0,0 0 1 0 0,0 0 0 0 0,0 0-1 0 0,0 0 1 0 0,0 0 0 0 0,0 0-1 0 0,-1 0 1 0 0,1 0-1 0 0,0 0 1 0 0,0 0 0 0 0,0 0-1 0 0,0 0 1 0 0,0 0 0 0 0,0 0-1 0 0,0 0 1 0 0,0 0 0 0 0,0 0-1 0 0,0 0 1 0 0,-1 0-1 0 0,1 0 1 0 0,0 0 0 0 0,0-1-1 0 0,0 1 1 0 0,0 0 0 0 0,-5-8 244 0 0,-3-14 85 0 0,1-10 103 0 0,0 3-382 0 0,-11-35 0 0 0,16 60-57 0 0,1 1 3 0 0,0 1 0 0 0,0-1 0 0 0,0 0 1 0 0,0 1-1 0 0,-1-1 0 0 0,1 1 0 0 0,-1 0 0 0 0,0-1 0 0 0,0 1 1 0 0,0 0-1 0 0,-3-3 0 0 0,4 5-5 0 0,1 0 0 0 0,0-1 0 0 0,-1 1 0 0 0,1 0 0 0 0,-1 0 0 0 0,1 0 0 0 0,-1-1 0 0 0,1 1 0 0 0,-1 0 0 0 0,1 0 0 0 0,-1 0 0 0 0,1 0 0 0 0,0 0 0 0 0,-1 0 0 0 0,1 0 0 0 0,-1 0 0 0 0,1 0 0 0 0,-1 0 0 0 0,1 0 0 0 0,-1 1 0 0 0,1-1 0 0 0,-1 0 0 0 0,1 0 0 0 0,0 0 0 0 0,-1 1 0 0 0,1-1 0 0 0,-1 0 0 0 0,1 0 0 0 0,0 1 0 0 0,-1-1 0 0 0,1 0 0 0 0,0 1 0 0 0,-1-1 0 0 0,1 0 0 0 0,0 1 0 0 0,-1-1 0 0 0,1 1 0 0 0,0 0 0 0 0,-1-1 0 0 0,-1 3-3 0 0,-1 0 0 0 0,1 1 1 0 0,0-1-1 0 0,0 1 0 0 0,0 0 0 0 0,0 0 1 0 0,1 0-1 0 0,0 0 0 0 0,0 0 0 0 0,0 0 1 0 0,0 0-1 0 0,0 4 0 0 0,-1 10-15 0 0,1 23 0 0 0,1-26 27 0 0,4 29 1 0 0,-4-40-8 0 0,1 0 1 0 0,0 0 0 0 0,0-1-1 0 0,0 1 1 0 0,0 0 0 0 0,1 0-1 0 0,0-1 1 0 0,-1 1 0 0 0,1-1-1 0 0,1 0 1 0 0,-1 1 0 0 0,4 3-1 0 0,-5-6 5 0 0,-1-1 0 0 0,1 0 0 0 0,0 1 0 0 0,-1-1 0 0 0,1 0 0 0 0,0 1 0 0 0,-1-1 0 0 0,1 0-1 0 0,0 0 1 0 0,0 1 0 0 0,-1-1 0 0 0,1 0 0 0 0,0 0 0 0 0,0 0 0 0 0,-1 0 0 0 0,1 0 0 0 0,0 0-1 0 0,0 0 1 0 0,-1 0 0 0 0,1 0 0 0 0,0-1 0 0 0,0 1 0 0 0,-1 0 0 0 0,1 0 0 0 0,0-1 0 0 0,-1 1 0 0 0,1 0-1 0 0,0-1 1 0 0,-1 1 0 0 0,1-1 0 0 0,-1 1 0 0 0,1-1 0 0 0,0 1 0 0 0,-1-1 0 0 0,1 0 0 0 0,3-3 45 0 0,0-1-1 0 0,0 1 1 0 0,5-8 0 0 0,-7 8-30 0 0,33-54 118 0 0,-28 45-192 0 0,-1 1-1 0 0,2-1 1 0 0,0 2 0 0 0,0-1 0 0 0,1 1 0 0 0,1 0 0 0 0,12-11-1 0 0,-16 18-22 0 0,-5 2-103 0 0,1 1 0 0 0,-1 0-1 0 0,1 0 1 0 0,-1 0-1 0 0,1 0 1 0 0,0 0 0 0 0,0 0-1 0 0,-1 0 1 0 0,4-1 0 0 0,-4 2 59 0 0,-1 0 0 0 0,1 1 0 0 0,0-1 1 0 0,0 0-1 0 0,0 0 0 0 0,0 0 0 0 0,0 1 0 0 0,0-1 1 0 0,0 0-1 0 0,0 1 0 0 0,0-1 0 0 0,0 1 1 0 0,-1-1-1 0 0,1 1 0 0 0,0-1 0 0 0,0 1 0 0 0,-1 0 1 0 0,1-1-1 0 0,0 1 0 0 0,-1 0 0 0 0,1 0 1 0 0,0 1-1 0 0,0-1-100 0 0,0 0 0 0 0,0 1 0 0 0,-1-1 0 0 0,1 0 0 0 0,0 1 0 0 0,-1-1 0 0 0,1 0 0 0 0,-1 1 0 0 0,0-1 0 0 0,1 1 0 0 0,-1-1 0 0 0,0 1 0 0 0,0-1 0 0 0,0 1 0 0 0,0 2 0 0 0,0 12-2348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0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15 22487 0 0,'3'-14'3151'0'0,"2"20"-1580"0"0,-3 2-1296 0 0,-1-1 1 0 0,0 1-1 0 0,0 0 1 0 0,-1-1-1 0 0,1 1 1 0 0,-2 0-1 0 0,-1 11 1 0 0,2-11-71 0 0,-4 21 322 0 0,-1 0 1 0 0,-15 50 0 0 0,1-8-18 0 0,18-63-802 0 0,-1 0 0 0 0,0 15 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4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91 4144 0 0,'0'0'191'0'0,"-7"-10"26"0"0,3 5 253 0 0,3 4-95 0 0,0-1-1 0 0,0 1 0 0 0,0 0 0 0 0,0-1 0 0 0,0 1 1 0 0,0 0-1 0 0,0 0 0 0 0,-1 0 0 0 0,1 0 1 0 0,0 0-1 0 0,-3-1 0 0 0,-3-2 2361 0 0,12 5-373 0 0,40 16-2190 0 0,1-2 1 0 0,1-3-1 0 0,0-1 0 0 0,1-2 0 0 0,0-2 0 0 0,0-2 0 0 0,0-3 0 0 0,67-4 1 0 0,127-7 350 0 0,-191 8-399 0 0,48 2 122 0 0,165 22-1 0 0,-247-21-122 0 0,-12-2 14 0 0,-1 0 0 0 0,1 1 0 0 0,-1 0-1 0 0,1 0 1 0 0,5 2 4165 0 0,-18-21-4046 0 0,2 10-118 0 0,0 0 0 0 0,0 0 0 0 0,-1 0 0 0 0,0 1-1 0 0,-1 0 1 0 0,1 0 0 0 0,-16-9 0 0 0,12 10-73 0 0,0 0 1 0 0,-1 1-1 0 0,0 0 0 0 0,0 1 0 0 0,-13-3 1 0 0,-7-3 47 0 0,-42-8 555 0 0,62 16-274 0 0,0-1 264 0 0,27 1-474 0 0,193 12-184 0 0,-66 0 0 0 0,54 7 0 0 0,-193-17 1 0 0,-1 1 0 0 0,1-1 0 0 0,-1 1 0 0 0,1-1 0 0 0,-1 1 0 0 0,0 0-1 0 0,1 0 1 0 0,-1 0 0 0 0,0 0 0 0 0,0 0 0 0 0,3 3 0 0 0,-5-4 3 0 0,1 0 0 0 0,-1 1 0 0 0,0-1 0 0 0,0 1 0 0 0,0-1 0 0 0,0 0 0 0 0,1 1 0 0 0,-1-1 0 0 0,0 1 0 0 0,0-1 0 0 0,0 1 0 0 0,0-1 0 0 0,0 1 0 0 0,0-1 1 0 0,0 0-1 0 0,0 1 0 0 0,0-1 0 0 0,-1 1 0 0 0,1-1 0 0 0,0 1 0 0 0,0-1 0 0 0,0 0 0 0 0,0 1 0 0 0,-1-1 0 0 0,1 1 0 0 0,0-1 0 0 0,0 0 0 0 0,-1 1 0 0 0,1-1 0 0 0,-1 1 0 0 0,-9 10 109 0 0,8-9-90 0 0,-12 10 42 0 0,-1-1 0 0 0,-1 0-1 0 0,0-1 1 0 0,0-1 0 0 0,-33 14 0 0 0,13-6-22 0 0,-82 46-332 0 0,99-52 78 0 0,14-8-628 0 0,14-10-5646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7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127 567 3224 0 0,'0'0'1435'0'0,"-10"17"11195"0"0,10-19-12459 0 0,0 1 0 0 0,-1-1 0 0 0,1 1 0 0 0,-1-1 0 0 0,1 1 0 0 0,-1-1 0 0 0,1 1 0 0 0,-1 0-1 0 0,-2-3 1 0 0,-3-9 252 0 0,-56-207 1062 0 0,23 34-1300 0 0,38 178-183 0 0,0 0 0 0 0,0 0 0 0 0,1 0-1 0 0,0 0 1 0 0,1 0 0 0 0,0 0 0 0 0,0 0 0 0 0,1 0-1 0 0,0 0 1 0 0,5-13 0 0 0,-6 18-5 0 0,0 0 1 0 0,1 1-1 0 0,-1-1 0 0 0,1 0 1 0 0,-1 1-1 0 0,1-1 0 0 0,0 1 1 0 0,0-1-1 0 0,1 1 0 0 0,-1 0 1 0 0,0 0-1 0 0,1 0 0 0 0,-1 0 1 0 0,1 0-1 0 0,0 1 0 0 0,-1-1 1 0 0,1 1-1 0 0,0 0 1 0 0,0-1-1 0 0,0 1 0 0 0,0 1 1 0 0,0-1-1 0 0,0 0 0 0 0,0 1 1 0 0,0-1-1 0 0,0 1 0 0 0,1 0 1 0 0,-1 0-1 0 0,0 1 0 0 0,4 0 1 0 0,-1 0-5 0 0,1 1 1 0 0,-1 0 0 0 0,1 0 0 0 0,-1 1 0 0 0,0 0-1 0 0,0 0 1 0 0,0 1 0 0 0,0-1 0 0 0,-1 1 0 0 0,1 0-1 0 0,5 6 1 0 0,3 5-8 0 0,0 0 0 0 0,17 23-1 0 0,-20-24-143 0 0,-2 1 0 0 0,0 0-1 0 0,0 1 1 0 0,7 21-1 0 0,-2 8-5747 0 0,-7-24-211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7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99 16959 0 0,'-9'-4'302'0'0,"1"-1"889"0"0,21 1-620 0 0,39-4-440 0 0,1 3-1 0 0,105 2 0 0 0,-95 4-1342 0 0,-33-1 321 0 0</inkml:trace>
  <inkml:trace contextRef="#ctx0" brushRef="#br0" timeOffset="1">610 1 5528 0 0,'-29'2'-127'0'0,"3"7"3368"0"0,23-8-2628 0 0,0 1 0 0 0,0-1 0 0 0,0 1 0 0 0,1 0 0 0 0,-1 0 0 0 0,0 1 0 0 0,1-1 0 0 0,0 0 0 0 0,0 1 0 0 0,-1 0 0 0 0,1-1 0 0 0,1 1 0 0 0,-1 0 0 0 0,-2 5 0 0 0,-6 10-227 0 0,-5 9-213 0 0,15-26-193 0 0,-1 1 0 0 0,1-1 0 0 0,-1 1 0 0 0,1-1 0 0 0,0 1 0 0 0,0-1 0 0 0,-1 1 0 0 0,1-1 0 0 0,0 1 0 0 0,0-1 0 0 0,0 1 0 0 0,1 0 0 0 0,-1-1 0 0 0,0 1-1 0 0,1 2 1 0 0,0-3-324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8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3 12440 0 0,'-1'-1'81'0'0,"-1"1"0"0"0,0-1 0 0 0,0 1-1 0 0,1 0 1 0 0,-1 0 0 0 0,0 0 0 0 0,0 0 0 0 0,0 0 0 0 0,1 0 0 0 0,-1 1 0 0 0,0-1 0 0 0,0 0 0 0 0,1 1 0 0 0,-1 0 0 0 0,0-1 0 0 0,1 1 0 0 0,-1 0 0 0 0,0 0 0 0 0,1 0 0 0 0,-1 0 0 0 0,1 0 0 0 0,0 0 0 0 0,-1 0 0 0 0,1 0 0 0 0,0 1 0 0 0,0-1 0 0 0,-2 2 0 0 0,-4 7 245 0 0,0-1 0 0 0,1 1 0 0 0,-7 13 1 0 0,5-8-391 0 0,3-6 101 0 0,1 0 1 0 0,-5 17 0 0 0,-1-2 21 0 0,7-10-65 0 0,-1-1 0 0 0,2 1 0 0 0,-1 0 0 0 0,2 0 1 0 0,0 0-1 0 0,1 0 0 0 0,0-1 0 0 0,3 19 1 0 0,-3-27 20 0 0,1 1 1 0 0,0-1 0 0 0,0 0-1 0 0,1 1 1 0 0,0-1 0 0 0,-1 0 0 0 0,2 0-1 0 0,4 9 1 0 0,-5-11 27 0 0,0 0 0 0 0,0 0 0 0 0,1-1 1 0 0,-1 1-1 0 0,1-1 0 0 0,-1 0 0 0 0,1 1 0 0 0,0-1 0 0 0,0 0 0 0 0,0-1 0 0 0,0 1 0 0 0,0 0 0 0 0,0-1 0 0 0,6 2 0 0 0,4 0 346 0 0,0-1-1 0 0,0-1 0 0 0,-1 0 0 0 0,20-1 1 0 0,-14 0 319 0 0,21 3 1 0 0,-33-2-523 0 0,1 0 0 0 0,-1 0 0 0 0,0 1 1 0 0,0 0-1 0 0,0 0 0 0 0,-1 0 0 0 0,8 5 0 0 0,-12-7-158 0 0,0 1 0 0 0,0 0 0 0 0,0-1 0 0 0,0 1 0 0 0,0 0 1 0 0,0-1-1 0 0,0 1 0 0 0,-1 0 0 0 0,1 0 0 0 0,0 0 0 0 0,-1 0 0 0 0,1 0 0 0 0,-1 0 0 0 0,1 0 0 0 0,-1 0 0 0 0,1 0 0 0 0,-1 0 0 0 0,1 0 0 0 0,-1 0 0 0 0,0 0 0 0 0,0 1 0 0 0,0 0 7 0 0,0 0 0 0 0,0 0 0 0 0,0 1 0 0 0,0-1 0 0 0,-1 0 0 0 0,1 0 0 0 0,-1-1 0 0 0,0 1 0 0 0,0 0 1 0 0,-1 4-1 0 0,-1-1 22 0 0,-1 0 1 0 0,1 0 0 0 0,-1-1-1 0 0,0 1 1 0 0,0-1 0 0 0,0 0 0 0 0,-6 5-1 0 0,-2 0-71 0 0,-1-1 0 0 0,1 0 1 0 0,-1-1-1 0 0,-28 11 0 0 0,33-15-1633 0 0,0-1 1 0 0,0 0 0 0 0,-12 1 0 0 0,6-2-5451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8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1 14192 0 0,'-5'0'93'0'0,"0"0"0"0"0,0 1 0 0 0,0 0 0 0 0,0 0 0 0 0,0 1 0 0 0,0-1 0 0 0,0 1 0 0 0,1 0 0 0 0,-1 0 0 0 0,1 1 0 0 0,-1-1 1 0 0,1 1-1 0 0,0 0 0 0 0,0 0 0 0 0,0 0 0 0 0,0 1 0 0 0,1-1 0 0 0,-1 1 0 0 0,1 0 0 0 0,0 0 0 0 0,-3 6 0 0 0,-5 8 139 0 0,1 1 0 0 0,1 0 0 0 0,-12 35 0 0 0,12-24 21 0 0,2 0-1 0 0,1 1 1 0 0,1 0-1 0 0,2 0 1 0 0,0 43-1 0 0,3-51-200 0 0,1 1 0 0 0,1-1-1 0 0,6 26 1 0 0,-5-38-51 0 0,-1-1-1 0 0,2 0 1 0 0,-1 0 0 0 0,1-1-1 0 0,1 1 1 0 0,0-1 0 0 0,0 0-1 0 0,1 0 1 0 0,8 11-1 0 0,-12-18-57 0 0,0 0 0 0 0,0 0 0 0 0,1 0 0 0 0,-1 0-1 0 0,1 0 1 0 0,-1 0 0 0 0,1 0 0 0 0,-1-1 0 0 0,1 1-1 0 0,4 1 1 0 0,10 2-354 0 0</inkml:trace>
  <inkml:trace contextRef="#ctx0" brushRef="#br0" timeOffset="1">362 202 5528 0 0,'-1'-2'106'0'0,"0"1"0"0"0,0 0 0 0 0,0 0 0 0 0,0 0 0 0 0,0 0 0 0 0,0 0 0 0 0,0 0 0 0 0,0 0 0 0 0,0 0 0 0 0,-1 0 0 0 0,1 0 0 0 0,-3 0 0 0 0,-4 2 6680 0 0,5 4-3448 0 0,-2 7-3221 0 0,4-9 193 0 0,-1 4-214 0 0,0 0 1 0 0,0 0-1 0 0,0 1 0 0 0,1-1 1 0 0,0 1-1 0 0,1-1 1 0 0,-1 1-1 0 0,1-1 0 0 0,1 1 1 0 0,1 11-1 0 0,-1-13-191 0 0,1 0 0 0 0,-1 0 0 0 0,1 0 0 0 0,1 0 0 0 0,-1 0 0 0 0,1 0 0 0 0,0-1 0 0 0,0 1 0 0 0,0-1 0 0 0,1 0 0 0 0,0 1 0 0 0,6 6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9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20 11976 0 0,'0'0'1693'0'0,"8"-3"3421"0"0,-3 1-3311 0 0,17-7 3251 0 0,-18 8-4898 0 0,0 0 0 0 0,1 0 0 0 0,-1 0 0 0 0,1 0 0 0 0,-1 1 0 0 0,5-1 1 0 0,-5 1-273 0 0,0 0 1 0 0,-1 0 0 0 0,1 0 0 0 0,0 1-1 0 0,0-1 1 0 0,-1 1 0 0 0,1 0 0 0 0,6 3 0 0 0,4 7-8178 0 0</inkml:trace>
  <inkml:trace contextRef="#ctx0" brushRef="#br0" timeOffset="1">0 221 6912 0 0,'0'0'622'0'0,"7"2"-500"0"0,-5-1 492 0 0,0-1 1 0 0,0 0 0 0 0,1 1-1 0 0,-1-1 1 0 0,0 0 0 0 0,1 0-1 0 0,-1 0 1 0 0,0-1-1 0 0,1 1 1 0 0,2-1 0 0 0,26-9 8678 0 0,-18 5-8446 0 0,119-42-1046 0 0,-114 41-1248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8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6 16783 0 0,'-10'-6'1037'0'0,"11"10"-455"0"0,15 15-227 0 0,-9-11-289 0 0,3 6 249 0 0,0 1 0 0 0,-2 0-1 0 0,0 1 1 0 0,-1 0-1 0 0,0 0 1 0 0,-1 1-1 0 0,-1-1 1 0 0,5 35-1 0 0,-5-20-176 0 0,-2 0 0 0 0,-2 0 0 0 0,-1 0 0 0 0,-4 37-1 0 0,2-51 65 0 0,-1 0 0 0 0,-6 23-1 0 0,6-31-722 0 0,0 0 0 0 0,-8 14 1 0 0,-6 2-4601 0 0,6-12-1856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9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14280 0 0,'0'0'50'0'0,"-1"0"0"0"0,1 0 0 0 0,-1 0 1 0 0,1 0-1 0 0,-1 0 0 0 0,1 0 1 0 0,-1 0-1 0 0,1 0 0 0 0,-1 0 1 0 0,1 0-1 0 0,-1 0 0 0 0,1 0 0 0 0,-1 0 1 0 0,1 0-1 0 0,-1 0 0 0 0,1 1 1 0 0,-1-1-1 0 0,1 0 0 0 0,-1 0 1 0 0,1 1-1 0 0,-1-1 0 0 0,1 0 0 0 0,-1 1 1 0 0,1-1-1 0 0,0 0 0 0 0,-1 1 1 0 0,0 1 36 0 0,0-1 0 0 0,1 0 0 0 0,-1 0 0 0 0,0 1 0 0 0,1-1 0 0 0,-1 0 0 0 0,1 1 0 0 0,0-1 0 0 0,0 1 0 0 0,-1 1 0 0 0,1 6 330 0 0,0 0-1 0 0,2 15 1 0 0,-2-16-107 0 0,6 334 652 0 0,-6-239-1194 0 0,-2-84-998 0 0,2-18 590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9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16559 0 0,'0'0'1248'0'0,"7"-2"-776"0"0,4 2-376 0 0,-1-2-96 0 0,2 2 0 0 0,6 2 0 0 0,-5-2 0 0 0,4 2 0 0 0,0 1 0 0 0,2 2 0 0 0,1-1 64 0 0,0 2 0 0 0,3-3 0 0 0,0-1-7487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49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80 593 5064 0 0,'0'0'9033'0'0,"4"-15"-7872"0"0,6-51-253 0 0,-3 0 0 0 0,-2-74-1 0 0,-3 71-433 0 0,-1 45-255 0 0,1-1 0 0 0,2 1 0 0 0,0-1 0 0 0,1 1 0 0 0,13-33 0 0 0,-17 54-184 0 0,0 0 0 0 0,0-1 1 0 0,1 1-1 0 0,-1 0 0 0 0,1 0 0 0 0,0 0 1 0 0,0 0-1 0 0,0 1 0 0 0,0-1 0 0 0,1 0 1 0 0,-1 1-1 0 0,1-1 0 0 0,-1 1 0 0 0,1 0 1 0 0,0 0-1 0 0,0 0 0 0 0,0 0 0 0 0,0 1 1 0 0,0-1-1 0 0,1 1 0 0 0,-1 0 0 0 0,0 0 1 0 0,1 0-1 0 0,-1 0 0 0 0,0 0 0 0 0,1 1 1 0 0,-1 0-1 0 0,1-1 0 0 0,-1 1 0 0 0,1 1 1 0 0,-1-1-1 0 0,1 0 0 0 0,-1 1 1 0 0,1 0-1 0 0,4 1 0 0 0,0 1-144 0 0,0 1 0 0 0,0-1 0 0 0,0 2-1 0 0,0-1 1 0 0,-1 1 0 0 0,1 0 0 0 0,-1 0 0 0 0,-1 1 0 0 0,1 0-1 0 0,-1 0 1 0 0,0 1 0 0 0,0 0 0 0 0,-1 0 0 0 0,0 0 0 0 0,0 1-1 0 0,-1-1 1 0 0,0 1 0 0 0,0 0 0 0 0,-1 0 0 0 0,0 1 0 0 0,0-1 0 0 0,-1 1-1 0 0,0-1 1 0 0,0 1 0 0 0,-1 0 0 0 0,0 0 0 0 0,-1 0 0 0 0,0-1-1 0 0,-1 1 1 0 0,-1 14 0 0 0,-9 18-1042 0 0</inkml:trace>
  <inkml:trace contextRef="#ctx0" brushRef="#br0" timeOffset="1">1 321 11976 0 0,'0'0'1064'0'0,"0"-5"-848"0"0,3-1-216 0 0,2 6 0 0 0,3-2 496 0 0,7 2 56 0 0,-2-3 16 0 0,2 3 0 0 0,5 0-568 0 0,-4 0-80 0 0,4 0-32 0 0</inkml:trace>
  <inkml:trace contextRef="#ctx0" brushRef="#br0" timeOffset="2">550 310 11720 0 0,'-9'13'512'0'0,"9"-8"120"0"0,-5 2-504 0 0,1 6-128 0 0,-1-3 0 0 0,0 0 0 0 0,-1 2 368 0 0,3-4 48 0 0,-3 2 16 0 0,3-3 0 0 0,1-2-272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0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14256 0 0,'-4'6'689'0'0,"-14"33"229"0"0,2-1-1 0 0,-16 60 1 0 0,30-93-722 0 0,1-1 1 0 0,0 1-1 0 0,0 0 0 0 0,0-1 0 0 0,0 1 0 0 0,1 6 0 0 0,0-10-168 0 0,0 0 0 0 0,0 0-1 0 0,1 0 1 0 0,-1 0-1 0 0,0 0 1 0 0,1 1 0 0 0,-1-1-1 0 0,1 0 1 0 0,-1 0-1 0 0,1-1 1 0 0,-1 1 0 0 0,1 0-1 0 0,0 0 1 0 0,-1 0-1 0 0,1 0 1 0 0,0 0 0 0 0,0-1-1 0 0,0 1 1 0 0,0 0-1 0 0,0-1 1 0 0,-1 1 0 0 0,1-1-1 0 0,0 1 1 0 0,0-1-1 0 0,0 1 1 0 0,1-1 0 0 0,-1 0-1 0 0,0 1 1 0 0,0-1-1 0 0,0 0 1 0 0,0 0-1 0 0,2 0 1 0 0,6 1 59 0 0,0-1-1 0 0,0-1 1 0 0,0 0-1 0 0,0 0 1 0 0,13-4-1 0 0,4 0 100 0 0,-6 2 12 0 0,-1 1 0 0 0,1 1-1 0 0,20 2 1 0 0,-30-1-118 0 0,0 2 0 0 0,-1-1 0 0 0,1 1 0 0 0,-1 0 1 0 0,0 1-1 0 0,0 0 0 0 0,0 1 0 0 0,10 5 0 0 0,-17-9-72 0 0,-1 1-1 0 0,0-1 0 0 0,0 1 1 0 0,0 0-1 0 0,1 0 0 0 0,-1 0 1 0 0,0-1-1 0 0,0 1 0 0 0,0 0 1 0 0,0 1-1 0 0,0-1 1 0 0,-1 0-1 0 0,1 0 0 0 0,0 0 1 0 0,0 0-1 0 0,-1 1 0 0 0,1-1 1 0 0,-1 0-1 0 0,1 1 0 0 0,-1-1 1 0 0,1 0-1 0 0,-1 3 0 0 0,0-3 14 0 0,0 1-1 0 0,-1 0 1 0 0,1 0-1 0 0,0-1 1 0 0,-1 1-1 0 0,0 0 1 0 0,1 0-1 0 0,-1-1 1 0 0,0 1-1 0 0,0-1 1 0 0,0 1-1 0 0,0-1 1 0 0,0 1-1 0 0,0-1 0 0 0,-2 2 1 0 0,-3 3 97 0 0,-2 0 1 0 0,1 0 0 0 0,0 0-1 0 0,-1-1 1 0 0,-12 6-1 0 0,2-2-26 0 0,-25 8-1 0 0,24-11-2056 0 0,-26 5 1 0 0,27-8 334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0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0 14568 0 0,'-4'3'204'0'0,"-1"-1"0"0"0,0 0 0 0 0,1 1 0 0 0,-1 0 0 0 0,1 0 0 0 0,0 0 0 0 0,-7 7 0 0 0,-24 30-202 0 0,22-23 430 0 0,1-1-96 0 0,0 0 0 0 0,1 0-1 0 0,1 2 1 0 0,0-1 0 0 0,2 1 0 0 0,0 0 0 0 0,1 1-1 0 0,0 0 1 0 0,2 0 0 0 0,0 0 0 0 0,-4 40-1 0 0,9-55-383 0 0,0-1-1 0 0,0 1 1 0 0,0 0 0 0 0,0 0-1 0 0,0 0 1 0 0,1-1-1 0 0,0 1 1 0 0,0 0-1 0 0,0-1 1 0 0,0 1-1 0 0,0 0 1 0 0,1-1 0 0 0,-1 0-1 0 0,1 1 1 0 0,0-1-1 0 0,0 0 1 0 0,1 0-1 0 0,-1 0 1 0 0,1 0-1 0 0,-1 0 1 0 0,1 0 0 0 0,0-1-1 0 0,0 0 1 0 0,0 1-1 0 0,0-1 1 0 0,0 0-1 0 0,1 0 1 0 0,-1-1 0 0 0,0 1-1 0 0,1-1 1 0 0,0 0-1 0 0,-1 0 1 0 0,1 0-1 0 0,0 0 1 0 0,3 0-1 0 0,26 1-1144 0 0,-4-5-14 0 0</inkml:trace>
  <inkml:trace contextRef="#ctx0" brushRef="#br0" timeOffset="1">156 234 11056 0 0,'-1'-1'66'0'0,"1"0"1"0"0,-1 0 0 0 0,1 0 0 0 0,0 0 0 0 0,-1 0 0 0 0,1 0-1 0 0,0 0 1 0 0,-1 0 0 0 0,1 0 0 0 0,0 0 0 0 0,0 0 0 0 0,0 0-1 0 0,0 0 1 0 0,0 0 0 0 0,0 0 0 0 0,0 0 0 0 0,0 0 0 0 0,1 0-1 0 0,-1 0 1 0 0,0 0 0 0 0,0 0 0 0 0,1 0 0 0 0,-1 0 0 0 0,1 0-1 0 0,-1 1 1 0 0,1-1 0 0 0,-1 0 0 0 0,1 0 0 0 0,0 0-1 0 0,-1 0 1 0 0,1 1 0 0 0,0-1 0 0 0,0 0 0 0 0,-1 1 0 0 0,1-1-1 0 0,0 1 1 0 0,0-1 0 0 0,0 1 0 0 0,0-1 0 0 0,1 0 0 0 0,16-7 2720 0 0,-5 1-1618 0 0,0 2 1 0 0,14-5-1 0 0,-22 9-1075 0 0,0 0-1 0 0,0 0 0 0 0,0 0 0 0 0,1 1 0 0 0,-1-1 0 0 0,0 1 0 0 0,0 1 0 0 0,1-1 0 0 0,5 2 0 0 0,-6-1-32 0 0,0 0 0 0 0,-1 1 1 0 0,1 0-1 0 0,-1 0 0 0 0,1 0 0 0 0,-1 0 0 0 0,0 1 1 0 0,0-1-1 0 0,0 1 0 0 0,0 0 0 0 0,0 0 1 0 0,6 8-1 0 0,0 1-37 0 0,-1 1 1 0 0,13 23-1 0 0,-1-2 108 0 0,-17-29 50 0 0,-4-5-185 0 0,0 1-1 0 0,1-1 1 0 0,-1 0 0 0 0,0 0 0 0 0,1 0 0 0 0,-1 0 0 0 0,0 0 0 0 0,0 0 0 0 0,1 0-1 0 0,-1 0 1 0 0,0 0 0 0 0,1 0 0 0 0,-1 0 0 0 0,0 0 0 0 0,1 0 0 0 0,-1 0 0 0 0,0 0-1 0 0,1 0 1 0 0,-1-1 0 0 0,0 1 0 0 0,0 0 0 0 0,1 0 0 0 0,-1 0 0 0 0,0 0-1 0 0,0-1 1 0 0,1 1 0 0 0,-1 0 0 0 0,0 0 0 0 0,0 0 0 0 0,0-1 0 0 0,1 1 0 0 0,-1 0-1 0 0,0 0 1 0 0,0-1 0 0 0,0 1 0 0 0,0 0 0 0 0,1-1 0 0 0,-1 1 0 0 0,0 0 0 0 0,0-1-1 0 0,0 0-118 0 0,4-10-1237 0 0,-3-2-469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17015 0 0,'-1'0'1604'0'0,"3"5"-407"0"0,8 16 328 0 0,8 15-44 0 0,-12-20-937 0 0,0-2-268 0 0,-1-1 0 0 0,-1 1 0 0 0,3 15 0 0 0,-3-7-140 0 0,-1 0 0 0 0,-1 1 1 0 0,-1-1-1 0 0,-3 31 0 0 0,0-31-70 0 0,1-6-74 0 0,-1 1 1 0 0,-5 19-1 0 0,-3-6-3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1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28 8752 0 0,'-4'-5'681'0'0,"-9"-18"9272"0"0,11 36-8628 0 0,1 4-700 0 0,2 24 0 0 0,1-7-192 0 0,1 194 1095 0 0,0-93-563 0 0,-12-153-613 0 0,-15-52 50 0 0,-25-62-278 0 0,39 105-56 0 0,-11-20 58 0 0,21 47-125 0 0,0-1-1 0 0,0 1 0 0 0,0 0 1 0 0,0 0-1 0 0,0 0 1 0 0,0 0-1 0 0,0-1 1 0 0,0 1-1 0 0,0 0 0 0 0,-1 0 1 0 0,1 0-1 0 0,0 0 1 0 0,0 0-1 0 0,0-1 1 0 0,0 1-1 0 0,0 0 0 0 0,-1 0 1 0 0,1 0-1 0 0,0 0 1 0 0,0 0-1 0 0,0 0 1 0 0,-1 0-1 0 0,1 0 0 0 0,0 0 1 0 0,0 0-1 0 0,0 0 1 0 0,0 0-1 0 0,-1 0 0 0 0,1 0 1 0 0,0 0-1 0 0,0 0 1 0 0,0 0-1 0 0,-1 0 1 0 0,1 0-1 0 0,0 0 0 0 0,0 0 1 0 0,0 0-1 0 0,0 0 1 0 0,-1 0-1 0 0,1 0 1 0 0,0 0-1 0 0,0 0 0 0 0,0 1 1 0 0,0-1-1 0 0,-1 0 1 0 0,1 0-1 0 0,0 0 1 0 0,0 0-1 0 0,0 0 0 0 0,0 0 1 0 0,0 1-1 0 0,0-1 1 0 0,0 0-1 0 0,-1 0 1 0 0,1 0-1 0 0,0 0 0 0 0,0 1 1 0 0,0-1-1 0 0,0 0 1 0 0,0 0-1 0 0,0 0 0 0 0,0 1 1 0 0,-6 13 34 0 0,6-12-33 0 0,-4 10-22 0 0,1 0-1 0 0,0 0 0 0 0,1 1 1 0 0,0-1-1 0 0,1 1 1 0 0,1 17-1 0 0,1-9 82 0 0,1-1 1 0 0,1 0-1 0 0,6 25 1 0 0,-7-37 52 0 0,1 0 1 0 0,-1 0-1 0 0,2 0 1 0 0,-1-1 0 0 0,1 1-1 0 0,0-1 1 0 0,8 11-1 0 0,-11-16-74 0 0,0-1 0 0 0,1 1-1 0 0,-1-1 1 0 0,0 0 0 0 0,1 1-1 0 0,-1-1 1 0 0,1 0 0 0 0,-1 0-1 0 0,1 0 1 0 0,-1 0 0 0 0,1 0-1 0 0,0-1 1 0 0,0 1 0 0 0,-1 0-1 0 0,1-1 1 0 0,0 1 0 0 0,0-1 0 0 0,0 0-1 0 0,0 1 1 0 0,-1-1 0 0 0,1 0-1 0 0,0 0 1 0 0,0 0 0 0 0,0-1-1 0 0,0 1 1 0 0,0 0 0 0 0,-1-1-1 0 0,1 1 1 0 0,0-1 0 0 0,0 0-1 0 0,0 1 1 0 0,-1-1 0 0 0,1 0-1 0 0,-1 0 1 0 0,1 0 0 0 0,0 0-1 0 0,-1 0 1 0 0,0-1 0 0 0,3-1-1 0 0,8-9 110 0 0,-1 0 0 0 0,0 0-1 0 0,0-2 1 0 0,16-26-1 0 0,-7 9-93 0 0,-2 3-108 0 0,-14 20-306 0 0,1 1 0 0 0,0-1-1 0 0,0 1 1 0 0,0 0 0 0 0,1 1-1 0 0,11-10 1 0 0,-11 13-2063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1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30 20791 0 0,'0'-3'232'0'0,"0"1"-1"0"0,0-1 1 0 0,0 0 0 0 0,-1 0-1 0 0,1 1 1 0 0,-1-1-1 0 0,0 0 1 0 0,-2-4-1 0 0,6 9 261 0 0,-2-2-431 0 0,0 1 1 0 0,0 0-1 0 0,0-1 0 0 0,0 1 1 0 0,0 0-1 0 0,0 0 0 0 0,-1 0 1 0 0,1 0-1 0 0,0 0 1 0 0,1 1-1 0 0,-1 2 111 0 0,0 0 1 0 0,-1 0-1 0 0,1-1 0 0 0,-1 1 1 0 0,1 0-1 0 0,-1 0 1 0 0,0 0-1 0 0,-1 7 0 0 0,-9 34 1135 0 0,6-29-896 0 0,-53 205 1022 0 0,52-203-1620 0 0,2-7 318 0 0,0 0 0 0 0,1 0 0 0 0,-2 21-1 0 0,3-30-235 0 0,1 0-1 0 0,0 0 1 0 0,0 0-1 0 0,1 1 1 0 0,-1-1-1 0 0,0 0 1 0 0,1 0-1 0 0,-1 0 1 0 0,1 0 0 0 0,0 0-1 0 0,0 0 1 0 0,-1 0-1 0 0,1 0 1 0 0,0 0-1 0 0,1 0 1 0 0,-1 0-1 0 0,0-1 1 0 0,1 1-1 0 0,-1 0 1 0 0,1-1-1 0 0,-1 1 1 0 0,1-1-1 0 0,0 0 1 0 0,-1 1-1 0 0,5 1 1 0 0,6 0-1259 0 0,0-6-11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2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859 100 3224 0 0,'-3'-13'312'0'0,"0"-24"5191"0"0,0-3 1447 0 0,2 39-6883 0 0,1 1 0 0 0,0 0-1 0 0,0-1 1 0 0,0 1 0 0 0,0-1 0 0 0,0 1 0 0 0,-1-1 0 0 0,1 1-1 0 0,0 0 1 0 0,0-1 0 0 0,-1 1 0 0 0,1 0 0 0 0,0-1 0 0 0,-1 1 0 0 0,1 0-1 0 0,0-1 1 0 0,-1 1 0 0 0,1 0 0 0 0,0-1 0 0 0,-1 1 0 0 0,1 0 0 0 0,-1 0-1 0 0,1 0 1 0 0,0-1 0 0 0,-1 1 0 0 0,1 0 0 0 0,-1 0 0 0 0,1 0-1 0 0,-1 0 1 0 0,1 0 0 0 0,-1 0 0 0 0,1 0 0 0 0,0 0 0 0 0,-1 0 0 0 0,1 0-1 0 0,-1 0 1 0 0,1 0 0 0 0,-1 0 0 0 0,1 0 0 0 0,-1 1 0 0 0,1-1 0 0 0,0 0-1 0 0,-1 0 1 0 0,1 0 0 0 0,-1 1 0 0 0,1-1 0 0 0,0 0 0 0 0,-1 0-1 0 0,1 1 1 0 0,-1 0 0 0 0,-17 13 906 0 0,-18 28-327 0 0,-45 59 91 0 0,52-59-620 0 0,-1-2 0 0 0,-1-1-1 0 0,-3-1 1 0 0,-60 53 0 0 0,73-76-39 0 0,0 0 0 0 0,-1-1 0 0 0,0 0 0 0 0,-1-2 0 0 0,-38 14 0 0 0,41-19 74 0 0,0-1 1 0 0,0-1-1 0 0,0-1 0 0 0,-1-1 0 0 0,0 0 0 0 0,1-2 0 0 0,-30-1 0 0 0,42 0-45 0 0,0-2 1 0 0,1 1-1 0 0,-1-1 0 0 0,0 0 0 0 0,1 0 0 0 0,-1-1 1 0 0,1 0-1 0 0,0 0 0 0 0,-8-5 0 0 0,13 6-64 0 0,0 1 1 0 0,0 0-1 0 0,0-1 0 0 0,-1 1 1 0 0,1-1-1 0 0,1 0 0 0 0,-1 0 1 0 0,0 0-1 0 0,0 0 0 0 0,1 0 1 0 0,-1 0-1 0 0,1 0 0 0 0,-1 0 1 0 0,1-1-1 0 0,0 1 0 0 0,0-1 0 0 0,0 1 1 0 0,1-1-1 0 0,-1 1 0 0 0,0-1 1 0 0,1 1-1 0 0,0-1 0 0 0,-1 1 1 0 0,1-1-1 0 0,0 0 0 0 0,0 1 1 0 0,1-1-1 0 0,-1 1 0 0 0,0-1 1 0 0,2-2-1 0 0,-2 3-31 0 0,1 1 1 0 0,-1-1-1 0 0,1 1 0 0 0,0-1 1 0 0,-1 1-1 0 0,1-1 1 0 0,0 1-1 0 0,0-1 0 0 0,0 1 1 0 0,0 0-1 0 0,0 0 0 0 0,1 0 1 0 0,-1-1-1 0 0,0 1 1 0 0,0 0-1 0 0,1 0 0 0 0,-1 1 1 0 0,1-1-1 0 0,-1 0 1 0 0,1 0-1 0 0,-1 1 0 0 0,1-1 1 0 0,-1 1-1 0 0,1-1 1 0 0,-1 1-1 0 0,1 0 0 0 0,0 0 1 0 0,-1-1-1 0 0,1 1 0 0 0,3 1 1 0 0,-2-1-14 0 0,0 0 0 0 0,1 1 0 0 0,-1 0 0 0 0,0 0 0 0 0,1 0 0 0 0,-1 0 0 0 0,0 1 0 0 0,0-1 0 0 0,0 1 0 0 0,0 0 0 0 0,0-1 0 0 0,-1 1 0 0 0,1 1 0 0 0,3 2 0 0 0,2 4 1 0 0,0 1 0 0 0,0 0 0 0 0,-1 0 0 0 0,0 1-1 0 0,-1 0 1 0 0,0 0 0 0 0,-1 0 0 0 0,7 20 0 0 0,-7-12 3 0 0,-1 0 0 0 0,-1 0 0 0 0,0 0 1 0 0,0 38-1 0 0,-3-50 32 0 0,0 0 0 0 0,1 1 0 0 0,1-1 0 0 0,2 11 0 0 0,-4-18-29 0 0,1 0 1 0 0,-1 0 0 0 0,0 1 0 0 0,0-1-1 0 0,0 0 1 0 0,0 1 0 0 0,1-1 0 0 0,-1 0 0 0 0,0 0-1 0 0,0 1 1 0 0,0-1 0 0 0,1 0 0 0 0,-1 0 0 0 0,0 0-1 0 0,1 1 1 0 0,-1-1 0 0 0,0 0 0 0 0,0 0 0 0 0,1 0-1 0 0,-1 0 1 0 0,0 0 0 0 0,1 0 0 0 0,-1 0 0 0 0,0 0-1 0 0,1 1 1 0 0,-1-1 0 0 0,0 0 0 0 0,1 0 0 0 0,-1 0-1 0 0,0 0 1 0 0,1-1 0 0 0,-1 1 0 0 0,0 0 0 0 0,0 0-1 0 0,1 0 1 0 0,-1 0 0 0 0,0 0 0 0 0,1 0 0 0 0,-1 0-1 0 0,0-1 1 0 0,0 1 0 0 0,1 0 0 0 0,10-7 95 0 0,20-24 82 0 0,-2 0 0 0 0,31-44-1 0 0,37-40-2028 0 0,-84 102 287 0 0,-1 0-390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00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12896 0 0,'0'0'997'0'0,"-2"0"-69"0"0,-10 3 8706 0 0,9 0-10094 0 0,-1 4 798 0 0,1 1 0 0 0,-1-1 0 0 0,1 1 0 0 0,0 0 0 0 0,-3 15 0 0 0,1-5 46 0 0,-25 103 880 0 0,25-99-1184 0 0,-2 26 0 0 0,7-42-179 0 0,-1 0 1 0 0,1 0-1 0 0,1 0 1 0 0,-1 0-1 0 0,1 0 1 0 0,0 1-1 0 0,0-1 1 0 0,0 0-1 0 0,4 7 1 0 0,-5-12 10 0 0,1 0-1 0 0,0 0 1 0 0,-1 0 0 0 0,1 0 0 0 0,-1-1 0 0 0,1 1-1 0 0,0 0 1 0 0,-1 0 0 0 0,1-1 0 0 0,0 1 0 0 0,0-1-1 0 0,0 1 1 0 0,0-1 0 0 0,0 1 0 0 0,-1-1 0 0 0,1 1-1 0 0,0-1 1 0 0,0 0 0 0 0,0 1 0 0 0,0-1 0 0 0,0 0-1 0 0,0 0 1 0 0,0 0 0 0 0,0 0 0 0 0,2 0-1 0 0,0 0-775 0 0,-1 0-1 0 0,1-1 0 0 0,-1 1 0 0 0,1-1 0 0 0,-1 1 0 0 0,1-1 1 0 0,-1 0-1 0 0,5-3 0 0 0,10-7-6376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2:54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50 13360 0 0,'-2'-2'240'0'0,"-1"0"0"0"0,1-1 0 0 0,0 1 0 0 0,1-1 0 0 0,-1 1 0 0 0,0-1 0 0 0,1 0 0 0 0,-1 1 0 0 0,1-1 0 0 0,0 0 0 0 0,0 0 1 0 0,0 0-1 0 0,0 0 0 0 0,1 0 0 0 0,-1-7 2073 0 0,26 48-1380 0 0,21 56 421 0 0,1 2-208 0 0,-30-64-855 0 0,14 35 0 0 0,6 20 421 0 0,55 93 1 0 0,-88-173-609 0 0,0-1 1 0 0,0-1 0 0 0,1 1-1 0 0,6 6 1 0 0,-10-11 217 0 0,-1-1-309 0 0,0 0 1 0 0,1-1-1 0 0,-1 1 0 0 0,0 0 0 0 0,1 0 1 0 0,-1 0-1 0 0,0 0 0 0 0,1 0 0 0 0,-1-1 1 0 0,0 1-1 0 0,0 0 0 0 0,1 0 0 0 0,-1-1 0 0 0,0 1 1 0 0,0 0-1 0 0,1 0 0 0 0,-1-1 0 0 0,0 1 1 0 0,0 0-1 0 0,0-1 0 0 0,1 1 0 0 0,-1 0 0 0 0,0-1 1 0 0,0 1-1 0 0,0 0 0 0 0,0-1 0 0 0,0 1 1 0 0,0 0-1 0 0,0-1 0 0 0,0 1 0 0 0,0-1 1 0 0,0 1-1 0 0,0-1 0 0 0,-1-12 251 0 0,1 13-250 0 0,-4-23 206 0 0,-1 0 0 0 0,0 1 0 0 0,-2-1 0 0 0,-1 2-1 0 0,-1-1 1 0 0,-1 1 0 0 0,0 0 0 0 0,-2 1 0 0 0,-14-20 0 0 0,15 24-127 0 0,-13-17 23 0 0,22 31-108 0 0,-1-1 0 0 0,1 1 0 0 0,-1 0 0 0 0,1 0 0 0 0,-1 0 0 0 0,0 0 0 0 0,0 0 0 0 0,0 0 0 0 0,-4-1 0 0 0,6 2-6 0 0,0 1 1 0 0,0 0-1 0 0,0 0 0 0 0,0 0 0 0 0,0 0 0 0 0,0 0 0 0 0,0 0 1 0 0,0 1-1 0 0,0-1 0 0 0,0 0 0 0 0,0 0 0 0 0,0 1 1 0 0,0-1-1 0 0,0 1 0 0 0,0-1 0 0 0,0 1 0 0 0,0-1 1 0 0,0 1-1 0 0,1-1 0 0 0,-1 1 0 0 0,0 0 0 0 0,0-1 1 0 0,1 1-1 0 0,-1 0 0 0 0,0 0 0 0 0,1 0 0 0 0,-1-1 0 0 0,1 1 1 0 0,-1 0-1 0 0,1 0 0 0 0,-1 1 0 0 0,-3 5-5 0 0,1 1-1 0 0,-4 13 1 0 0,5-17 7 0 0,-8 35-58 0 0,1 0-1 0 0,-6 64 1 0 0,10-55 33 0 0,3-35 29 0 0,1 0 0 0 0,0 0 0 0 0,1 0 0 0 0,1 1-1 0 0,0-1 1 0 0,1 0 0 0 0,0 0 0 0 0,1 0 0 0 0,5 13 0 0 0,-8-25 0 0 0,1 1 1 0 0,-1-1 0 0 0,0 0 0 0 0,1 0-1 0 0,-1 0 1 0 0,1 0 0 0 0,-1 0-1 0 0,1 0 1 0 0,0 0 0 0 0,-1 0-1 0 0,1 0 1 0 0,0 0 0 0 0,0 0-1 0 0,-1-1 1 0 0,1 1 0 0 0,0 0 0 0 0,0 0-1 0 0,0-1 1 0 0,0 1 0 0 0,0-1-1 0 0,0 1 1 0 0,0-1 0 0 0,0 1-1 0 0,0-1 1 0 0,1 1 0 0 0,-1-1-1 0 0,0 0 1 0 0,0 0 0 0 0,0 0 0 0 0,0 0-1 0 0,1 0 1 0 0,-1 0 0 0 0,0 0-1 0 0,0 0 1 0 0,0 0 0 0 0,0 0-1 0 0,0 0 1 0 0,1-1 0 0 0,-1 1-1 0 0,0-1 1 0 0,0 1 0 0 0,0-1 0 0 0,1 0-1 0 0,4-2 51 0 0,0-1-1 0 0,0 0 1 0 0,-1 0-1 0 0,1-1 1 0 0,6-7-1 0 0,59-65 215 0 0,-36 38-231 0 0,40-36 0 0 0,-62 64-479 0 0,-1 1 1 0 0,1 0-1 0 0,1 1 1 0 0,0 1-1 0 0,0 0 0 0 0,0 1 1 0 0,26-9-1 0 0,-14 8-751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119 140 2760 0 0,'0'0'125'0'0,"-8"-11"22"0"0,7 8 480 0 0,0 1 1 0 0,0-1 0 0 0,0 0-1 0 0,0 0 1 0 0,1 0-1 0 0,-1 0 1 0 0,1 0-1 0 0,0 0 1 0 0,0 0-1 0 0,1-5 1 0 0,-1-2 169 0 0,-1 10-769 0 0,0-1 0 0 0,0 1 0 0 0,0 0 0 0 0,0-1 0 0 0,-1 1 1 0 0,1 0-1 0 0,0 0 0 0 0,0 0 0 0 0,0 0 0 0 0,0 0 0 0 0,0 0 0 0 0,0 0 1 0 0,0 0-1 0 0,0 0 0 0 0,0 1 0 0 0,0-1 0 0 0,-1 1 0 0 0,-3-1-80 0 0,4 0-497 0 0,-1-3-1708 0 0,2 3 2150 0 0,0-1 0 0 0,0 1-1 0 0,0-1 1 0 0,-1 1 0 0 0,1-1 0 0 0,0 1 0 0 0,0-1 0 0 0,0 1 0 0 0,0-1 0 0 0,0 1 0 0 0,0-1-1 0 0,1 1 1 0 0,-1-1 0 0 0,0 1 0 0 0,0-1 0 0 0,0 1 0 0 0,0-1 0 0 0,1 1 0 0 0,-1-1 0 0 0,0 0-1 0 0,11-15 1225 0 0,-4 4 1288 0 0,-4 6-1524 0 0,-3 5-582 0 0,1 0 0 0 0,0 0 0 0 0,-1 0 0 0 0,1 0 0 0 0,-1-1 0 0 0,1 1 0 0 0,-1 0 0 0 0,0 0 0 0 0,1-1 0 0 0,-1 1 0 0 0,0 0 0 0 0,0 0-1 0 0,0-1 1 0 0,0 1 0 0 0,0 0 0 0 0,0 0 0 0 0,0-1 0 0 0,0 1 0 0 0,-1 0 0 0 0,1 0 0 0 0,-2-3 2028 0 0,-12 0 1598 0 0,10 5-3763 0 0,1 1-1 0 0,1 0 0 0 0,-1 0 0 0 0,0 0 0 0 0,0 0 1 0 0,1 1-1 0 0,-1-1 0 0 0,1 1 0 0 0,0-1 0 0 0,0 1 1 0 0,-2 3-1 0 0,-6 9-83 0 0,1 0-1 0 0,-13 30 1 0 0,19-38-518 0 0,1 0 0 0 0,0 0 0 0 0,0 0 0 0 0,0 0-1 0 0,1 0 1 0 0,0 0 0 0 0,1 0 0 0 0,0 0 0 0 0,0 13 0 0 0,3-6-999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3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48 11544 0 0,'0'0'1046'0'0,"-14"-1"2420"0"0,13 0-3248 0 0,0 1 1 0 0,0-1-1 0 0,0 0 1 0 0,0 0 0 0 0,0 0-1 0 0,0 0 1 0 0,0 0 0 0 0,0 0-1 0 0,1 0 1 0 0,-1 0-1 0 0,0-1 1 0 0,0-1 0 0 0,1 3-156 0 0,0-1 0 0 0,0 0 0 0 0,0 0 1 0 0,1 1-1 0 0,-1-1 0 0 0,0 0 1 0 0,0 0-1 0 0,1 1 0 0 0,-1-1 0 0 0,0 0 1 0 0,1 1-1 0 0,-1-1 0 0 0,1 0 0 0 0,-1 1 1 0 0,1-1-1 0 0,-1 0 0 0 0,1 1 1 0 0,0-1-1 0 0,-1 1 0 0 0,1-1 0 0 0,0 1 1 0 0,-1 0-1 0 0,1-1 0 0 0,0 1 1 0 0,-1 0-1 0 0,2-1 0 0 0,3-2 60 0 0,1 1 0 0 0,-1 0 0 0 0,1 0 0 0 0,-1 0 0 0 0,1 1 0 0 0,0 0 0 0 0,-1 0 0 0 0,1 0 0 0 0,0 1 0 0 0,0 0 0 0 0,0 0 0 0 0,-1 0 0 0 0,11 2 0 0 0,1 2-361 0 0,-1 0 1 0 0,1 1-1 0 0,21 10 1 0 0,-21-8-974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7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18343 0 0,'0'0'1984'0'0,"5"-2"-1984"0"0,4 0 0 0 0,2-1 0 0 0,6 0 88 0 0,1 0-24 0 0,-5 3-64 0 0,4 0 96 0 0,0 3-96 0 0,0 0 0 0 0,-3-3 0 0 0,3 5-5471 0 0,-3-3-1121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7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77 184 9216 0 0,'-4'1'34'0'0,"1"0"0"0"0,0 1-1 0 0,0-1 1 0 0,0 1 0 0 0,0-1 0 0 0,-6 5 0 0 0,5-3 738 0 0,0 1 1 0 0,1-1-1 0 0,-1 1 0 0 0,1 0 0 0 0,0 0 0 0 0,0 0 1 0 0,-4 8-1 0 0,4-7 188 0 0,1 1 1 0 0,-1 0 0 0 0,1 1-1 0 0,0-1 1 0 0,-2 11-1 0 0,3-12-1084 0 0,1 0-1 0 0,0 1 0 0 0,0 9 0 0 0,3-5-1148 0 0</inkml:trace>
  <inkml:trace contextRef="#ctx0" brushRef="#br0" timeOffset="1">209 11 13824 0 0,'-3'-1'271'0'0,"0"-1"1"0"0,0 1 0 0 0,-1-1 0 0 0,1 1-1 0 0,0 0 1 0 0,-1 0 0 0 0,-3 0 0 0 0,6 1-67 0 0,-1 0 1 0 0,1 0 0 0 0,0 0 0 0 0,0 0 0 0 0,-1 1 0 0 0,1-1 0 0 0,0 0-1 0 0,0 1 1 0 0,-1-1 0 0 0,1 1 0 0 0,0 0 0 0 0,0-1 0 0 0,0 1-1 0 0,0 0 1 0 0,0-1 0 0 0,0 1 0 0 0,0 0 0 0 0,0 0 0 0 0,0 0 0 0 0,0 0-1 0 0,0 0 1 0 0,1 0 0 0 0,-2 2 0 0 0,-2 2-156 0 0,1 0 1 0 0,-1 1-1 0 0,1 0 1 0 0,0-1-1 0 0,1 1 0 0 0,-1 0 1 0 0,1 0-1 0 0,-2 8 0 0 0,3-5-26 0 0,-1-1-1 0 0,1 0 0 0 0,1 1 0 0 0,0 8 0 0 0,0-14-21 0 0,0 0 0 0 0,1-1 0 0 0,-1 1 0 0 0,1-1 0 0 0,0 1 0 0 0,0 0 0 0 0,0-1 0 0 0,0 0 0 0 0,0 1 0 0 0,0-1 0 0 0,1 0 0 0 0,-1 1 0 0 0,1-1 0 0 0,-1 0 0 0 0,1 0 0 0 0,0 0 0 0 0,2 2 0 0 0,0-1 18 0 0,0 0-1 0 0,0 0 0 0 0,1 0 0 0 0,-1-1 0 0 0,1 0 1 0 0,-1 1-1 0 0,1-2 0 0 0,0 1 0 0 0,5 1 0 0 0,97 16 899 0 0,-100-18-820 0 0,9 2 499 0 0,26 6 0 0 0,-38-8-461 0 0,1 1 1 0 0,-1 0-1 0 0,1 0 1 0 0,-1 0-1 0 0,0 0 1 0 0,0 1-1 0 0,0-1 1 0 0,0 1-1 0 0,0 0 0 0 0,3 5 1 0 0,-6-7-102 0 0,0 0 1 0 0,-1 0 0 0 0,1 0-1 0 0,0 0 1 0 0,-1 0-1 0 0,1 0 1 0 0,-1 0 0 0 0,0 0-1 0 0,1 0 1 0 0,-1 0-1 0 0,0 1 1 0 0,0-1-1 0 0,1 0 1 0 0,-1 0 0 0 0,0 0-1 0 0,0 1 1 0 0,0-1-1 0 0,0 0 1 0 0,-1 0 0 0 0,1 0-1 0 0,0 1 1 0 0,0-1-1 0 0,-1 1 1 0 0,-1 3 149 0 0,-1 0 1 0 0,1 0 0 0 0,-6 8-1 0 0,5-7-101 0 0,1-3-39 0 0,0 0-1 0 0,-1-1 1 0 0,1 1 0 0 0,-1-1 0 0 0,0 1-1 0 0,1-1 1 0 0,-1 0 0 0 0,0 0 0 0 0,0 0-1 0 0,0-1 1 0 0,-6 3 0 0 0,1-1-5 0 0,-1 1 0 0 0,0-2 0 0 0,-11 3 0 0 0,7-3-372 0 0,-1 0 0 0 0,0-1 0 0 0,-22-1 0 0 0,29 0-514 0 0,-1-1 1 0 0,0 0-1 0 0,1-1 0 0 0,-12-4 0 0 0,10 2-797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7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4 14280 0 0,'-14'-4'3435'0'0,"12"5"-3188"0"0,0 1 0 0 0,0-1 0 0 0,0 0 0 0 0,0 1 0 0 0,1-1 0 0 0,-1 1 0 0 0,0 0 0 0 0,1 0 1 0 0,-1-1-1 0 0,1 1 0 0 0,0 0 0 0 0,-2 4 0 0 0,0-1-42 0 0,1 0 1 0 0,0 0-1 0 0,0 0 1 0 0,-2 8-1 0 0,-2 28 585 0 0,-2 52 0 0 0,8-58-723 0 0,2 1 0 0 0,7 46 0 0 0,-5-65-51 0 0,7 24-1 0 0,-6-22 57 0 0,-1-9-145 0 0,0 0-1 0 0,1-1 1 0 0,0 0 0 0 0,1 0-1 0 0,0 0 1 0 0,0-1 0 0 0,14 15-1 0 0,-9-12-434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8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3080 0 0,'0'0'2121'0'0,"3"28"6372"0"0,-6 38-1944 0 0,-1-34-5428 0 0,-9 35 0 0 0,1 2-1768 0 0,9-56 232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19463 0 0,'0'0'1766'0'0,"1"1"-1454"0"0,59 31 1870 0 0,-51-25-1684 0 0,0-1 0 0 0,-1 1 0 0 0,0 1 0 0 0,0 0 0 0 0,-1 0 0 0 0,13 17 0 0 0,-15-16-441 0 0,1 0 0 0 0,-2 1 0 0 0,1 0 0 0 0,-1 0 0 0 0,0 0 0 0 0,-1 0 0 0 0,-1 0 1 0 0,1 1-1 0 0,-2-1 0 0 0,1 1 0 0 0,-1 16 0 0 0,-2 1-24 0 0,-1-1 0 0 0,-2 1 0 0 0,0-1-1 0 0,-10 30 1 0 0,-1-8-830 0 0,-28 61-1 0 0,21-64-664 0 0,-4-3-68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3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14 505 9416 0 0,'1'2'580'0'0,"1"0"0"0"0,-1 0 1 0 0,0 0-1 0 0,0 0 0 0 0,0 0 1 0 0,0 0-1 0 0,0 0 0 0 0,-1 0 1 0 0,1 1-1 0 0,0-1 0 0 0,-1 4 2996 0 0,3-17-2324 0 0,-1-16-432 0 0,-2 0 0 0 0,0-1-1 0 0,-6-38 1 0 0,2 31-545 0 0,-13-202 367 0 0,16 225-642 0 0,0 7 9 0 0,1-1 0 0 0,0 1 0 0 0,0 0 0 0 0,0-1 0 0 0,1-8 0 0 0,2 3-13 0 0,-3 7 7 0 0,1 1 1 0 0,-1 0-1 0 0,1-1 0 0 0,0 1 1 0 0,0 0-1 0 0,1 0 0 0 0,1-4 1 0 0,-3 6-9 0 0,1 0 1 0 0,0 1 0 0 0,-1-1-1 0 0,1 0 1 0 0,0 1 0 0 0,0-1-1 0 0,-1 1 1 0 0,1-1-1 0 0,0 1 1 0 0,0-1 0 0 0,0 1-1 0 0,0-1 1 0 0,0 1 0 0 0,0 0-1 0 0,0 0 1 0 0,0-1 0 0 0,0 1-1 0 0,-1 0 1 0 0,1 0 0 0 0,0 0-1 0 0,0 0 1 0 0,0 0-1 0 0,0 0 1 0 0,0 0 0 0 0,0 1-1 0 0,0-1 1 0 0,0 0 0 0 0,0 0-1 0 0,0 1 1 0 0,1 0 0 0 0,6 3-131 0 0,0 0 1 0 0,-1 0-1 0 0,1 1 1 0 0,-1 0-1 0 0,-1 1 1 0 0,1 0 0 0 0,-1 0-1 0 0,0 0 1 0 0,6 8-1 0 0,7 5-526 0 0,-10-9-208 0 0,-1-3-582 0 0,-1 1 1 0 0,8 10-1 0 0,-4-3-5119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3.9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76 15200 0 0,'0'0'59'0'0,"-1"-1"1"0"0,1 1-1 0 0,0 0 1 0 0,-1 0 0 0 0,1 0-1 0 0,0-1 1 0 0,-1 1 0 0 0,1 0-1 0 0,0-1 1 0 0,0 1 0 0 0,-1 0-1 0 0,1 0 1 0 0,0-1-1 0 0,0 1 1 0 0,0 0 0 0 0,-1-1-1 0 0,1 1 1 0 0,0 0 0 0 0,0-1-1 0 0,0 1 1 0 0,0-1 0 0 0,0 1-1 0 0,0-1 1 0 0,7-3 2129 0 0,0 2-1835 0 0,97-31 2588 0 0,-85 28-2365 0 0,-1 1-1 0 0,1 1 1 0 0,35-1 0 0 0,-28 3-2587 0 0,46-8-1 0 0,-55 7-5471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0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80 165 16008 0 0,'2'-1'67'0'0,"-1"-1"1"0"0,0 0 0 0 0,0 1-1 0 0,0-1 1 0 0,-1 0 0 0 0,1 0-1 0 0,0 1 1 0 0,-1-1 0 0 0,1 0-1 0 0,-1 0 1 0 0,1 0 0 0 0,-1 0-1 0 0,0 0 1 0 0,0 0 0 0 0,0 0 0 0 0,0 1-1 0 0,0-1 1 0 0,0 0 0 0 0,-1 0-1 0 0,1 0 1 0 0,-1 0 0 0 0,1 0-1 0 0,-1 0 1 0 0,0 1 0 0 0,-1-4-1 0 0,-2 0 1051 0 0,3 4-936 0 0,1 0 1 0 0,-1 0-1 0 0,0 1 0 0 0,1-1 1 0 0,-1 0-1 0 0,0 0 0 0 0,0 0 1 0 0,0 1-1 0 0,0-1 0 0 0,1 0 1 0 0,-1 1-1 0 0,0-1 0 0 0,0 1 1 0 0,0-1-1 0 0,0 1 0 0 0,-1-1 1 0 0,1 1-1 0 0,0 0 0 0 0,0-1 1 0 0,0 1-1 0 0,0 0 1 0 0,0 0-1 0 0,0 0 0 0 0,0 0 1 0 0,-1 0-1 0 0,1 0 0 0 0,0 0 1 0 0,0 0-1 0 0,-1 1 0 0 0,0-1-58 0 0,0 1 0 0 0,0-1 0 0 0,0 1 0 0 0,0 0 0 0 0,0 0 0 0 0,1-1 0 0 0,-1 1 0 0 0,0 0 0 0 0,1 1 0 0 0,-1-1 0 0 0,1 0 0 0 0,-1 0 0 0 0,1 1 0 0 0,-1-1 0 0 0,1 1 0 0 0,0-1 0 0 0,-2 4 0 0 0,0 0 207 0 0,1 0 0 0 0,0 0-1 0 0,1 0 1 0 0,-3 11 0 0 0,-1 3 130 0 0,5-18-480 0 0,-1 0 0 0 0,1 0 1 0 0,0 0-1 0 0,0 0 0 0 0,-1 0 1 0 0,1 0-1 0 0,0 0 0 0 0,0 0 1 0 0,0 0-1 0 0,0 0 0 0 0,0 0 1 0 0,0 0-1 0 0,0 0 0 0 0,1 0 1 0 0,-1 0-1 0 0,0 0 0 0 0,1 0 1 0 0,-1 0-1 0 0,0 0 0 0 0,1-1 0 0 0,-1 1 1 0 0,1 0-1 0 0,-1 0 0 0 0,1 0 1 0 0,0 0-1 0 0,-1-1 0 0 0,1 1 1 0 0,0 0-1 0 0,0-1 0 0 0,-1 1 1 0 0,1 0-1 0 0,0-1 0 0 0,0 1 1 0 0,0-1-1 0 0,0 1 0 0 0,0-1 1 0 0,0 0-1 0 0,0 1 0 0 0,0-1 1 0 0,-1 0-1 0 0,1 0 0 0 0,0 1 1 0 0,1-1-1 0 0,-1 0 0 0 0,1 0 0 0 0,3 0-78 0 0,0 0 0 0 0,-1 0-1 0 0,1 0 1 0 0,-1-1-1 0 0,1 0 1 0 0,0 0 0 0 0,-1 0-1 0 0,0 0 1 0 0,5-2 0 0 0,12-8-2148 0 0,25-19 1 0 0,-40 27 1547 0 0,12-10-1811 0 0</inkml:trace>
  <inkml:trace contextRef="#ctx0" brushRef="#br0" timeOffset="1">306 1 6912 0 0,'-6'9'736'0'0,"-21"28"1320"0"0,17-21 1873 0 0,-16 32 0 0 0,22-36-1941 0 0,-1-1-1 0 0,1 1 1 0 0,-4 22 0 0 0,7-25-1433 0 0,0-1 0 0 0,1 1 1 0 0,0 12-1 0 0,0-18-496 0 0,0-1-1 0 0,0 1 1 0 0,1-1 0 0 0,-1 1 0 0 0,1-1-1 0 0,0 1 1 0 0,-1-1 0 0 0,1 0 0 0 0,0 1-1 0 0,0-1 1 0 0,1 0 0 0 0,-1 0-1 0 0,0 0 1 0 0,1 0 0 0 0,-1 0 0 0 0,1 0-1 0 0,0 0 1 0 0,0 0 0 0 0,-1-1 0 0 0,4 3-1 0 0,-3-3-19 0 0,0 0 0 0 0,0 0 1 0 0,0-1-1 0 0,0 1 0 0 0,0-1 0 0 0,1 0 0 0 0,-1 1 0 0 0,0-1 0 0 0,0 0 0 0 0,0 0 0 0 0,0 0 0 0 0,0-1 0 0 0,0 1 0 0 0,0 0 0 0 0,0-1 0 0 0,0 1 0 0 0,0-1 0 0 0,0 0 0 0 0,0 0 0 0 0,0 0 0 0 0,0 0 0 0 0,0 0 0 0 0,0 0 0 0 0,2-2 0 0 0,4-3-260 0 0,0 0-1 0 0,0 0 1 0 0,-1 0-1 0 0,0-1 1 0 0,0 0-1 0 0,-1 0 1 0 0,0-1-1 0 0,0 0 1 0 0,-1 0-1 0 0,0 0 1 0 0,0-1-1 0 0,-1 0 1 0 0,0 0-1 0 0,3-9 1 0 0,-5 4-1446 0 0,-4 0-56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4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68 544 3224 0 0,'0'0'10684'0'0,"6"-14"-9732"0"0,-5 7-535 0 0,0 0 0 0 0,0 0-1 0 0,-1-1 1 0 0,1 1 0 0 0,-2-1 0 0 0,1 1 0 0 0,-3-10 0 0 0,2 6-190 0 0,-3-14 238 0 0,-9-27-1 0 0,-6-11 44 0 0,9 31-30 0 0,1 0 0 0 0,-6-37-1 0 0,14 60-351 0 0,0 0-1 0 0,1 0 1 0 0,0-1 0 0 0,0 1-1 0 0,0 0 1 0 0,2 0-1 0 0,-1 0 1 0 0,1 0-1 0 0,0 0 1 0 0,1 1 0 0 0,0-1-1 0 0,6-12 1 0 0,-7 18-120 0 0,-1-1 0 0 0,1 1 1 0 0,0 0-1 0 0,1 0 1 0 0,-1 0-1 0 0,0 1 1 0 0,1-1-1 0 0,0 0 0 0 0,-1 1 1 0 0,1 0-1 0 0,0 0 1 0 0,0 0-1 0 0,1 0 1 0 0,-1 0-1 0 0,0 0 0 0 0,1 1 1 0 0,-1 0-1 0 0,0 0 1 0 0,1 0-1 0 0,0 0 1 0 0,-1 0-1 0 0,1 1 0 0 0,-1-1 1 0 0,1 1-1 0 0,0 0 1 0 0,0 0-1 0 0,-1 0 1 0 0,1 1-1 0 0,-1-1 0 0 0,1 1 1 0 0,0 0-1 0 0,-1 0 1 0 0,1 0-1 0 0,-1 1 1 0 0,0-1-1 0 0,1 1 0 0 0,-1 0 1 0 0,4 3-1 0 0,-2-2-11 0 0,-1 0 1 0 0,1 0-1 0 0,-1 1 0 0 0,0 0 0 0 0,0 0 0 0 0,0 0 1 0 0,-1 0-1 0 0,0 1 0 0 0,1-1 0 0 0,-1 1 0 0 0,-1 0 1 0 0,1 0-1 0 0,-1 0 0 0 0,0 0 0 0 0,0 0 0 0 0,0 0 1 0 0,-1 1-1 0 0,0-1 0 0 0,1 6 0 0 0,3 42-1514 0 0,-8-18-4692 0 0,-2-10-402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 15120 0 0,'0'0'1631'0'0,"5"-4"-1631"0"0,3 1 0 0 0,7 1 0 0 0,1-3 232 0 0,4-1 16 0 0,2 1 0 0 0,4-2 0 0 0,-4 2-144 0 0,1-3-24 0 0,0 3-8 0 0,-4 3 0 0 0,3-1 8 0 0,-2 1 0 0 0,0 2 0 0 0,-4 2-7391 0 0</inkml:trace>
  <inkml:trace contextRef="#ctx0" brushRef="#br0" timeOffset="1">428 1 11520 0 0,'-6'0'1024'0'0,"-2"0"-824"0"0,3 5-200 0 0,-4 2 0 0 0,3-2 1280 0 0,1 6 224 0 0,0-2 31 0 0,-5 2 17 0 0,2 1-1232 0 0,3 1-256 0 0,-1-3-64 0 0,3 2 0 0 0,-3 1 0 0 0,6-4 0 0 0,0 4-88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 5528 0 0,'-1'-1'249'0'0,"-2"1"-94"0"0,1-1 0 0 0,-1 0 0 0 0,0 1 0 0 0,1 0-1 0 0,-1-1 1 0 0,1 1 0 0 0,-1 0 0 0 0,0 0 0 0 0,1 1 0 0 0,-1-1 0 0 0,1 1-1 0 0,-1-1 1 0 0,1 1 0 0 0,-1 0 0 0 0,1 0 0 0 0,-1 0 0 0 0,-3 2 0 0 0,3-1 337 0 0,-1 1 1 0 0,1-1-1 0 0,0 1 0 0 0,-1 0 1 0 0,2 0-1 0 0,-1 0 1 0 0,0 1-1 0 0,1-1 1 0 0,-1 1-1 0 0,-1 4 1 0 0,0 0 214 0 0,0 0 1 0 0,1 0 0 0 0,0 1 0 0 0,0-1-1 0 0,-2 16 1 0 0,4-16-1155 0 0,1 0 0 0 0,-1 0 0 0 0,2 10-1 0 0,0-6 450 0 0,0 1 0 0 0,1-1 0 0 0,1 0 0 0 0,0 0 0 0 0,1 0 0 0 0,6 15 0 0 0,-9-23 14 0 0,1-1 1 0 0,0 1 0 0 0,0-1 0 0 0,1 1 0 0 0,-1-1-1 0 0,1 0 1 0 0,-1 0 0 0 0,1 0 0 0 0,0 0-1 0 0,0-1 1 0 0,0 1 0 0 0,1-1 0 0 0,-1 1 0 0 0,1-1-1 0 0,-1 0 1 0 0,1-1 0 0 0,-1 1 0 0 0,1-1 0 0 0,0 1-1 0 0,0-1 1 0 0,0 0 0 0 0,0-1 0 0 0,6 2-1 0 0,2-2 202 0 0,1-1-1 0 0,0 0 0 0 0,0-1 0 0 0,18-4 0 0 0,1-1 607 0 0,-8 1 137 0 0,-19 5-562 0 0,0-1-1 0 0,1 1 1 0 0,-1 0 0 0 0,9 0-1 0 0,-13 1 340 0 0,-4 5-260 0 0,-4 3-338 0 0,1 0 0 0 0,-1 0 0 0 0,0-1 0 0 0,-1 0 0 0 0,1 0 0 0 0,-2-1-1 0 0,1 0 1 0 0,0 0 0 0 0,-1-1 0 0 0,-10 4 0 0 0,4-2-1027 0 0,-29 9 1 0 0,25-11-2669 0 0,-21 4 1 0 0,25-9-3166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5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9672 0 0,'-3'0'258'0'0,"0"0"0"0"0,0 1 0 0 0,0 0 0 0 0,0-1 1 0 0,0 1-1 0 0,0 1 0 0 0,1-1 0 0 0,-1 0 0 0 0,0 1 1 0 0,1-1-1 0 0,-1 1 0 0 0,1 0 0 0 0,-1 0 0 0 0,1 0 1 0 0,-4 3-1 0 0,-3 5 1543 0 0,0 1 0 0 0,-8 12 0 0 0,12-17-1912 0 0,0 2 319 0 0,0 1-1 0 0,0-1 0 0 0,1 1 1 0 0,0 0-1 0 0,1 0 0 0 0,-4 16 1 0 0,-8 59 985 0 0,13-68-1088 0 0,-1 7-45 0 0,2 0 0 0 0,0 1-1 0 0,2 23 1 0 0,0-33-50 0 0,1 1 0 0 0,1-1-1 0 0,0 0 1 0 0,1 0-1 0 0,0-1 1 0 0,8 16-1 0 0,-11-26-75 0 0,1 0 0 0 0,-1-1-1 0 0,1 1 1 0 0,0 0-1 0 0,0 0 1 0 0,0-1 0 0 0,0 0-1 0 0,1 1 1 0 0,-1-1 0 0 0,1 0-1 0 0,-1 0 1 0 0,1 0-1 0 0,4 2 1 0 0,4 3-1061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05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87 153 14280 0 0,'-5'0'350'0'0,"1"1"0"0"0,-1 0 1 0 0,1 0-1 0 0,0 0 1 0 0,-1 0-1 0 0,1 1 1 0 0,0 0-1 0 0,0-1 0 0 0,0 2 1 0 0,0-1-1 0 0,1 0 1 0 0,-1 1-1 0 0,0 0 1 0 0,-5 5-1 0 0,7-6-250 0 0,0 0 0 0 0,1-1 0 0 0,-1 1-1 0 0,1 0 1 0 0,-1 0 0 0 0,1 0 0 0 0,0 0 0 0 0,0 0 0 0 0,0 0 0 0 0,0 0-1 0 0,0 0 1 0 0,0 0 0 0 0,0 0 0 0 0,1 1 0 0 0,-1-1 0 0 0,1 0-1 0 0,0 0 1 0 0,-1 1 0 0 0,1-1 0 0 0,0 0 0 0 0,1 1 0 0 0,-1-1 0 0 0,0 0-1 0 0,1 1 1 0 0,-1-1 0 0 0,1 0 0 0 0,-1 0 0 0 0,1 1 0 0 0,0-1-1 0 0,2 2 1 0 0,-2-2-87 0 0,1 1 0 0 0,0-1 0 0 0,-1 0 0 0 0,1-1 0 0 0,0 1 1 0 0,1 0-1 0 0,-1 0 0 0 0,0-1 0 0 0,0 1 0 0 0,1-1 0 0 0,-1 0 0 0 0,1 0 0 0 0,-1 0 0 0 0,1 0 0 0 0,-1 0 0 0 0,1-1 0 0 0,0 1 0 0 0,-1-1 0 0 0,1 1 0 0 0,0-1 0 0 0,-1 0 0 0 0,1 0 0 0 0,0 0 0 0 0,-1-1 0 0 0,1 1 0 0 0,4-2 0 0 0,1 1-264 0 0,0-2 0 0 0,0 1 0 0 0,-1-1 0 0 0,1 0 0 0 0,-1 0 0 0 0,0-1 0 0 0,12-8 0 0 0,-5 0-4908 0 0,-2-1-1649 0 0</inkml:trace>
  <inkml:trace contextRef="#ctx0" brushRef="#br0" timeOffset="1">214 8 8752 0 0,'-2'-6'10244'0'0,"12"5"-9070"0"0,-5 2-998 0 0,-1 1 0 0 0,0 0-1 0 0,0 0 1 0 0,-1 0 0 0 0,1 1 0 0 0,0-1 0 0 0,-1 1-1 0 0,1 0 1 0 0,-1 0 0 0 0,0 0 0 0 0,0 0 0 0 0,0 1-1 0 0,-1-1 1 0 0,3 5 0 0 0,2 3 2 0 0,0 1-1 0 0,-1 0 1 0 0,7 18 0 0 0,-10-19-127 0 0,0-1-1 0 0,-1 1 1 0 0,0 0 0 0 0,-1 0-1 0 0,0 0 1 0 0,0 0 0 0 0,-2 0-1 0 0,0 13 1 0 0,-2-4 51 0 0,0-1 1 0 0,-1 0-1 0 0,-12 33 0 0 0,13-46-70 0 0,0 1-1 0 0,0-1 1 0 0,0 1-1 0 0,-1-1 0 0 0,0 0 1 0 0,0 0-1 0 0,0 0 1 0 0,-1-1-1 0 0,0 0 1 0 0,-11 9-1 0 0,8-8-538 0 0,-1 0 1 0 0,0-1-1 0 0,0 0 0 0 0,0-1 0 0 0,-1 0 1 0 0,1 0-1 0 0,-11 2 0 0 0,-3-1-7072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5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33 10136 0 0,'-2'-2'225'0'0,"0"0"1"0"0,1-1-1 0 0,-1 1 0 0 0,1 0 1 0 0,0-1-1 0 0,0 1 1 0 0,0-1-1 0 0,0 1 1 0 0,0-1-1 0 0,0-5 5166 0 0,0 8-5372 0 0,1 0 0 0 0,-1 1 1 0 0,1-1-1 0 0,-1 0 0 0 0,0 1 1 0 0,1-1-1 0 0,-1 1 0 0 0,1-1 1 0 0,-1 0-1 0 0,1 1 0 0 0,-1 0 0 0 0,1-1 1 0 0,-1 1-1 0 0,1-1 0 0 0,0 1 1 0 0,-1 0-1 0 0,1-1 0 0 0,0 1 1 0 0,0-1-1 0 0,-1 1 0 0 0,1 0 0 0 0,0 0 1 0 0,0-1-1 0 0,0 1 0 0 0,0 0 1 0 0,0-1-1 0 0,0 1 0 0 0,0 1 1 0 0,-1 24 519 0 0,1-24-482 0 0,-12 280 2741 0 0,6-231-2437 0 0,-22 84 0 0 0,25-124-331 0 0,0 0 0 0 0,-1 0 0 0 0,0-1 0 0 0,-1 1 0 0 0,0-1 0 0 0,-1 0 0 0 0,0 0 0 0 0,-8 10 0 0 0,12-18-17 0 0,1-1 0 0 0,0 0-1 0 0,-1 0 1 0 0,0 0 0 0 0,1 0-1 0 0,-1-1 1 0 0,0 1 0 0 0,1 0-1 0 0,-1-1 1 0 0,0 1 0 0 0,0-1-1 0 0,1 1 1 0 0,-1-1 0 0 0,0 0-1 0 0,0 0 1 0 0,0 0 0 0 0,1 0-1 0 0,-1 0 1 0 0,0 0 0 0 0,0 0-1 0 0,0 0 1 0 0,0-1 0 0 0,1 1-1 0 0,-1-1 1 0 0,0 0 0 0 0,1 1-1 0 0,-1-1 1 0 0,0 0 0 0 0,-2-2-1 0 0,-5-2 112 0 0,0-1 0 0 0,0-1-1 0 0,-13-11 1 0 0,21 16-111 0 0,-13-11 245 0 0,1 0 0 0 0,0-2 0 0 0,-18-25 0 0 0,31 39-251 0 0,0 1-1 0 0,0 0 1 0 0,0-1-1 0 0,0 1 1 0 0,0 0-1 0 0,0 0 1 0 0,0-1-1 0 0,0 1 1 0 0,-1 0-1 0 0,1-1 1 0 0,0 1-1 0 0,0 0 1 0 0,0 0-1 0 0,0 0 1 0 0,-1-1-1 0 0,1 1 1 0 0,0 0-1 0 0,0 0 0 0 0,0 0 1 0 0,-1-1-1 0 0,1 1 1 0 0,0 0-1 0 0,-1 0 1 0 0,1 0-1 0 0,0 0 1 0 0,0 0-1 0 0,-1-1 1 0 0,1 1-1 0 0,0 0 1 0 0,0 0-1 0 0,-1 0 1 0 0,1 0-1 0 0,0 0 1 0 0,-1 0-1 0 0,1 0 1 0 0,-1 0-1 0 0,1 14 202 0 0,3-1-192 0 0,0 0 0 0 0,1-1 0 0 0,1 1-1 0 0,0-1 1 0 0,1 0 0 0 0,13 22 0 0 0,-16-29 113 0 0,1 0 1 0 0,0 0-1 0 0,0-1 0 0 0,0 1 1 0 0,1-1-1 0 0,-1 0 1 0 0,1 0-1 0 0,7 4 0 0 0,-10-6-71 0 0,1-1-1 0 0,-1 0 0 0 0,1 1 1 0 0,0-1-1 0 0,-1 0 0 0 0,1-1 1 0 0,0 1-1 0 0,0 0 0 0 0,0-1 0 0 0,-1 0 1 0 0,1 1-1 0 0,0-1 0 0 0,0 0 1 0 0,0 0-1 0 0,0-1 0 0 0,0 1 1 0 0,0-1-1 0 0,-1 1 0 0 0,5-3 1 0 0,0 0 16 0 0,1 0 0 0 0,-1-1 0 0 0,-1 0 0 0 0,1-1 1 0 0,-1 0-1 0 0,1 0 0 0 0,8-9 0 0 0,2-5 48 0 0,15-22 0 0 0,-3 3-53 0 0,35-47-780 0 0,-39 47-8060 0 0,-18 27 606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6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221 301 13040 0 0,'-3'-14'522'0'0,"1"-1"0"0"0,0-20 1 0 0,-2-11 1497 0 0,1 28 796 0 0,-5-22-1 0 0,6 35-2470 0 0,-1-2 1069 0 0,3 7-1362 0 0,-1 0 1 0 0,0 0-1 0 0,1 0 0 0 0,-1 0 1 0 0,1 0-1 0 0,-1 0 1 0 0,0 0-1 0 0,1 0 0 0 0,-1 0 1 0 0,1 0-1 0 0,-1 0 0 0 0,1 0 1 0 0,-1 1-1 0 0,0-1 0 0 0,1 0 1 0 0,-2 1-1 0 0,-2 2 31 0 0,0-1 1 0 0,0 1-1 0 0,1 1 0 0 0,-1-1 1 0 0,1 0-1 0 0,-1 1 0 0 0,1 0 0 0 0,0 0 1 0 0,0 0-1 0 0,1 0 0 0 0,-4 7 0 0 0,-6 8-15 0 0,-7 9 47 0 0,2 1 0 0 0,1 0 0 0 0,2 1 1 0 0,0 0-1 0 0,2 1 0 0 0,2 1 0 0 0,-11 50 0 0 0,19-69 26 0 0,1-1 0 0 0,0 1 1 0 0,0-1-1 0 0,3 17 0 0 0,-2-25-79 0 0,0 0 1 0 0,1 0 0 0 0,-1-1-1 0 0,1 1 1 0 0,0 0 0 0 0,0-1-1 0 0,0 1 1 0 0,1-1 0 0 0,0 1-1 0 0,-1-1 1 0 0,1 0 0 0 0,0 0-1 0 0,0 0 1 0 0,1 0 0 0 0,-1 0-1 0 0,1 0 1 0 0,-1 0-1 0 0,5 3 1 0 0,-5-5-25 0 0,1 0-1 0 0,-1 0 1 0 0,0-1 0 0 0,0 1-1 0 0,1 0 1 0 0,-1-1-1 0 0,0 0 1 0 0,1 1 0 0 0,-1-1-1 0 0,0 0 1 0 0,1 0 0 0 0,-1 0-1 0 0,0-1 1 0 0,1 1-1 0 0,-1 0 1 0 0,0-1 0 0 0,0 0-1 0 0,1 1 1 0 0,-1-1 0 0 0,0 0-1 0 0,0 0 1 0 0,0 0-1 0 0,3-2 1 0 0,0 0 27 0 0,0-1-1 0 0,0 0 1 0 0,0 0 0 0 0,0 0-1 0 0,0-1 1 0 0,-1 1-1 0 0,7-9 1 0 0,26-48 389 0 0,45-94-1 0 0,-65 119-428 0 0,53-126-69 0 0,-46 103-872 0 0,-12 25-197 0 0,-3 8-1351 0 0,2 2-3836 0 0,6-2-2454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239 266 10680 0 0,'-1'-5'127'0'0,"0"1"0"0"0,-1-1 1 0 0,2 0-1 0 0,-1 0 0 0 0,0 0 1 0 0,1 0-1 0 0,0 0 0 0 0,0 0 0 0 0,1 0 1 0 0,-1 0-1 0 0,1 0 0 0 0,3-9 1 0 0,2-26 789 0 0,-4 16-208 0 0,-1-6 406 0 0,-2 2 343 0 0,2 20-802 0 0,-1 1 0 0 0,-1-1 1 0 0,-1-8-1 0 0,2 14-367 0 0,-1 0-1 0 0,1 0 1 0 0,-1 0 0 0 0,0 0-1 0 0,0 0 1 0 0,0 0 0 0 0,1 0-1 0 0,-2 1 1 0 0,1-1-1 0 0,0 0 1 0 0,0 1 0 0 0,-1-1-1 0 0,1 1 1 0 0,0-1 0 0 0,-1 1-1 0 0,-2-2 1 0 0,4 3-221 0 0,0 0 0 0 0,-1 0 0 0 0,1 0 0 0 0,-1 0 0 0 0,1-1 0 0 0,0 1 0 0 0,-1 0 0 0 0,1 0 0 0 0,-1 0 0 0 0,1 0 0 0 0,-1 0 0 0 0,1 1 0 0 0,0-1 0 0 0,-1 0 0 0 0,1 0 0 0 0,0 0 0 0 0,-1 0 0 0 0,1 0 0 0 0,-1 0 0 0 0,1 1 0 0 0,0-1 0 0 0,-1 0 0 0 0,1 0 0 0 0,0 1 0 0 0,-1-1 0 0 0,1 0 0 0 0,0 0 0 0 0,0 1 0 0 0,-1-1 0 0 0,1 0-1 0 0,0 1 1 0 0,0-1 0 0 0,-1 0 0 0 0,1 1 0 0 0,0 0 0 0 0,-8 14 410 0 0,0 9-187 0 0,-7 41 0 0 0,2-6-261 0 0,-45 184 94 0 0,51-216-97 0 0,4-14-12 0 0,0 0 0 0 0,-1-1 0 0 0,0 0 0 0 0,-1 0 0 0 0,-12 23 0 0 0,16-35-4 0 0,1 1 0 0 0,0 0 0 0 0,-1-1 0 0 0,1 1 0 0 0,-1 0 0 0 0,1-1-1 0 0,-1 1 1 0 0,1-1 0 0 0,-1 1 0 0 0,1 0 0 0 0,-1-1 0 0 0,0 0 0 0 0,1 1-1 0 0,-1-1 1 0 0,0 1 0 0 0,1-1 0 0 0,-1 0 0 0 0,0 1 0 0 0,0-1 0 0 0,1 0-1 0 0,-1 0 1 0 0,0 1 0 0 0,0-1 0 0 0,-1 0 0 0 0,2 0 4 0 0,-1-1 0 0 0,0 1-1 0 0,0-1 1 0 0,0 1 0 0 0,0-1 0 0 0,1 1 0 0 0,-1-1-1 0 0,0 1 1 0 0,1-1 0 0 0,-1 0 0 0 0,0 1 0 0 0,1-1-1 0 0,-1 0 1 0 0,1 1 0 0 0,-1-1 0 0 0,1 0 0 0 0,-1-1 0 0 0,-3-6 73 0 0,1 0 1 0 0,0-1 0 0 0,-2-11 0 0 0,3 14-68 0 0,-5-15 88 0 0,5 17-76 0 0,0 0 0 0 0,1-1 0 0 0,0 1 0 0 0,0-1 0 0 0,0 1 0 0 0,0-1 0 0 0,1 1 0 0 0,-1-6-1 0 0,1 9 54 0 0,0 19-17 0 0,-2 20-55 0 0,1-28-8 0 0,0 0 0 0 0,1 0 1 0 0,0 1-1 0 0,0-1 0 0 0,1 0 1 0 0,1 0-1 0 0,2 11 0 0 0,-3-20-6 0 0,-1 0 0 0 0,1 0 0 0 0,-1 0 0 0 0,1-1 0 0 0,-1 1 0 0 0,1 0 0 0 0,0 0 0 0 0,0 0 0 0 0,-1 0 0 0 0,1-1 0 0 0,0 1 0 0 0,0 0 0 0 0,0-1 0 0 0,0 1 0 0 0,-1-1 0 0 0,1 1 0 0 0,0-1 0 0 0,0 1 0 0 0,2-1 0 0 0,1 0 5 0 0,0-1 1 0 0,1 1-1 0 0,-1-1 1 0 0,0 0-1 0 0,0-1 0 0 0,0 1 1 0 0,0-1-1 0 0,0 1 0 0 0,4-4 1 0 0,34-23 64 0 0,-34 21-66 0 0,10-6-71 0 0,34-23 194 0 0,-46 33-259 0 0,0 0 0 0 0,0 0 0 0 0,0 0 1 0 0,0 1-1 0 0,0 0 0 0 0,0 0 0 0 0,10-1 0 0 0,-15 3 2 0 0,1 0 0 0 0,-1 0 0 0 0,1 0 0 0 0,-1 0 0 0 0,1 0-1 0 0,-1 0 1 0 0,1 1 0 0 0,-1-1 0 0 0,0 1 0 0 0,1-1 0 0 0,-1 1 0 0 0,1-1-1 0 0,-1 1 1 0 0,0-1 0 0 0,0 1 0 0 0,1 0 0 0 0,-1 0 0 0 0,0 0-1 0 0,0 0 1 0 0,0 0 0 0 0,0 0 0 0 0,2 2 0 0 0,-2-1-186 0 0,1 1 1 0 0,0 0-1 0 0,-1-1 0 0 0,0 1 1 0 0,0 0-1 0 0,0 0 1 0 0,0 0-1 0 0,0 0 0 0 0,0 0 1 0 0,0 3-1 0 0,2 17-1488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17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 13824 0 0,'-5'-20'1496'0'0,"5"19"-1261"0"0,1 1 0 0 0,-1-1 0 0 0,0 0 1 0 0,0 1-1 0 0,0-1 0 0 0,1 1 0 0 0,-1 0 1 0 0,0-1-1 0 0,1 1 0 0 0,-1-1 1 0 0,0 1-1 0 0,1-1 0 0 0,-1 1 0 0 0,1 0 1 0 0,-1-1-1 0 0,0 1 0 0 0,1 0 0 0 0,-1-1 1 0 0,1 1-1 0 0,-1 0 0 0 0,1 0 0 0 0,-1-1 1 0 0,1 1-1 0 0,-1 0 0 0 0,1 0 1 0 0,0 0-1 0 0,-1 0 0 0 0,1 0 0 0 0,0 0 1 0 0,8 5 4128 0 0,-3 3-5176 0 0,-3-3 987 0 0,-1 1 0 0 0,0 0 0 0 0,1-1-1 0 0,-2 1 1 0 0,1 0 0 0 0,-1 0 0 0 0,0 0 0 0 0,0 1 0 0 0,0 10 0 0 0,-2 7-162 0 0,-5 29 1 0 0,2-11-144 0 0,-2 1-1691 0 0,3-23-111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6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2304 0 0,'-16'8'21033'0'0,"18"12"-16998"0"0,5 13-2175 0 0,-3-16-1553 0 0,-1-7-325 0 0,1 10 1030 0 0,4 30 1 0 0,-7-45-971 0 0,-1-1 0 0 0,1 1 1 0 0,0 0-1 0 0,1-1 0 0 0,-1 1 1 0 0,1-1-1 0 0,3 8 1 0 0,-4-11-143 0 0,0 1 1 0 0,0 0-1 0 0,0 0 1 0 0,0-1 0 0 0,1 1-1 0 0,-1-1 1 0 0,1 1 0 0 0,-1-1-1 0 0,1 1 1 0 0,-1-1 0 0 0,1 0-1 0 0,0 0 1 0 0,0 0 0 0 0,-1 0-1 0 0,1 0 1 0 0,0 0 0 0 0,0-1-1 0 0,0 1 1 0 0,3 0 0 0 0,1 0-1960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00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63 2760 0 0,'13'-21'207'0'0,"-10"18"212"0"0,0 1 1 0 0,-1-1 0 0 0,1 0-1 0 0,1 1 1 0 0,-1-1 0 0 0,0 1-1 0 0,6-3 1 0 0,12-10 12527 0 0,-22 15-12718 0 0,-1-1 0 0 0,1 1-1 0 0,-1-1 1 0 0,1 1 0 0 0,-1-1-1 0 0,1 1 1 0 0,-1 0-1 0 0,0 0 1 0 0,1 0 0 0 0,-1 0-1 0 0,1 0 1 0 0,-1 0-1 0 0,1 0 1 0 0,-1 0 0 0 0,0 1-1 0 0,1-1 1 0 0,-3 1 0 0 0,1 1 14 0 0,0-1 1 0 0,0 1 0 0 0,0 0 0 0 0,0 0 0 0 0,0 0 0 0 0,0 0 0 0 0,-3 4 0 0 0,-3 3 137 0 0,1 0 0 0 0,1 1 1 0 0,-10 15-1 0 0,12-16-201 0 0,-5 6 224 0 0,-14 31 1 0 0,22-41-384 0 0,1-1 0 0 0,-1 1 1 0 0,1-1-1 0 0,0 1 1 0 0,0 0-1 0 0,0 0 0 0 0,1 0 1 0 0,-1 0-1 0 0,1 0 1 0 0,0 0-1 0 0,1-1 0 0 0,0 6 1 0 0,0-8-23 0 0,-1 0 1 0 0,1 0-1 0 0,0 0 0 0 0,0 0 1 0 0,0 0-1 0 0,0 0 1 0 0,0 0-1 0 0,1 0 0 0 0,-1-1 1 0 0,0 1-1 0 0,1-1 0 0 0,-1 1 1 0 0,1-1-1 0 0,0 1 1 0 0,-1-1-1 0 0,1 0 0 0 0,0 0 1 0 0,0 0-1 0 0,0 0 1 0 0,0 0-1 0 0,0 0 0 0 0,0 0 1 0 0,0-1-1 0 0,0 1 1 0 0,0-1-1 0 0,0 1 0 0 0,0-1 1 0 0,4 0-1 0 0,3 1-92 0 0,0-2-1 0 0,0 1 1 0 0,0-1-1 0 0,0 0 1 0 0,12-4-1 0 0,-7 1-285 0 0,0 0-1 0 0,-1-1 1 0 0,1-1 0 0 0,14-9-1 0 0,24-18-3961 0 0,-25 13-3580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7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63 4144 0 0,'-1'0'41'0'0,"1"0"1"0"0,0 0 0 0 0,-1 0-1 0 0,1 0 1 0 0,-1 0-1 0 0,1 0 1 0 0,-1 0 0 0 0,1 0-1 0 0,0 0 1 0 0,-1-1-1 0 0,1 1 1 0 0,0 0 0 0 0,-1 0-1 0 0,1 0 1 0 0,-1-1-1 0 0,1 1 1 0 0,0 0 0 0 0,-1 0-1 0 0,0-3 1271 0 0,1 3-677 0 0,-1-1 0 0 0,1 0 0 0 0,0 0 0 0 0,-1 1 0 0 0,1-1 0 0 0,0 0 0 0 0,0 0 0 0 0,0 0 0 0 0,0 1 0 0 0,0-1 0 0 0,0 0 0 0 0,0 0 0 0 0,0-1 0 0 0,5-14 8638 0 0,1 9-10019 0 0,1 2 1386 0 0,-4 3-406 0 0,-1 0 1 0 0,0 0 0 0 0,0 1 0 0 0,1-1 0 0 0,-1 1-1 0 0,1 0 1 0 0,0 0 0 0 0,-1 0 0 0 0,1 0 0 0 0,0 0-1 0 0,0 0 1 0 0,-1 1 0 0 0,5-1 0 0 0,2 15 438 0 0,-8-11-609 0 0,0 0 0 0 0,0 0 1 0 0,0 0-1 0 0,0 1 0 0 0,-1-1 0 0 0,0 0 0 0 0,1 0 0 0 0,-1 0 1 0 0,0 0-1 0 0,-1 5 0 0 0,2 14 302 0 0,-3 4 101 0 0,0 1 16 0 0,2-26-447 0 0,0 0 0 0 0,0 1 0 0 0,1-1 0 0 0,-1 0-1 0 0,0 0 1 0 0,0 1 0 0 0,1-1 0 0 0,-1 0 0 0 0,1 0 0 0 0,-1 0 0 0 0,1 1 0 0 0,0-1 0 0 0,-1 0-1 0 0,1 0 1 0 0,0 0 0 0 0,1 1 0 0 0,-1-1-17 0 0,-1-1 0 0 0,1 0-1 0 0,-1 0 1 0 0,1 1 0 0 0,-1-1 0 0 0,1 0-1 0 0,0 0 1 0 0,-1 0 0 0 0,1 0 0 0 0,-1 0-1 0 0,1 0 1 0 0,0 0 0 0 0,-1 0 0 0 0,1 0-1 0 0,-1 0 1 0 0,1 0 0 0 0,0 0 0 0 0,-1 0-1 0 0,1 0 1 0 0,-1 0 0 0 0,1-1 0 0 0,-1 1-1 0 0,1 0 1 0 0,0 0 0 0 0,-1-1 0 0 0,1 1-1 0 0,0-1 1 0 0,17-13 146 0 0,-9 7-448 0 0,69-35-2989 0 0,-56 29 1321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8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73 5984 0 0,'-7'-4'273'0'0,"5"3"-5"0"0,11-10 6860 0 0,4-4 1577 0 0,-11 12-8349 0 0,0 0-1 0 0,0 1 1 0 0,0 0-1 0 0,1-1 1 0 0,-1 1 0 0 0,0 0-1 0 0,1 0 1 0 0,-1 0-1 0 0,5-1 1 0 0,27-15 987 0 0,-32 18-1217 0 0,8 10 42 0 0,-9-8-164 0 0,-1 0 1 0 0,0 0-1 0 0,1 1 0 0 0,-1-1 0 0 0,0 0 1 0 0,0 0-1 0 0,0 0 0 0 0,-1 0 0 0 0,1 0 1 0 0,0 0-1 0 0,-1 0 0 0 0,1 0 0 0 0,-1 0 1 0 0,0 0-1 0 0,-2 4 0 0 0,1-1 10 0 0,0 0-1 0 0,-1 0 1 0 0,0 0 0 0 0,-7 8-1 0 0,1-4 51 0 0,30-9 0 0 0,-2-5 10 0 0,12-3 199 0 0,-29 8-260 0 0,0 0-1 0 0,0 0 1 0 0,0 0 0 0 0,0 0 0 0 0,0 0-1 0 0,0 0 1 0 0,0 1 0 0 0,0-1 0 0 0,0 1-1 0 0,-1-1 1 0 0,1 1 0 0 0,0 0 0 0 0,2 1-1 0 0,-2-1-5 0 0,-1 0 0 0 0,1 0 0 0 0,-1 0 0 0 0,1 1 0 0 0,-1-1-1 0 0,1 0 1 0 0,-1 1 0 0 0,0-1 0 0 0,0 1 0 0 0,0-1 0 0 0,0 1-1 0 0,0 0 1 0 0,0-1 0 0 0,0 1 0 0 0,-1 0 0 0 0,1 0 0 0 0,-1 0-1 0 0,1-1 1 0 0,-1 1 0 0 0,1 0 0 0 0,-1 0 0 0 0,0 0-1 0 0,0 0 1 0 0,0 3 0 0 0,-1 3-213 0 0,0 0 0 0 0,0 0 1 0 0,-1 0-1 0 0,1 0 0 0 0,-2 0 0 0 0,1-1 0 0 0,-1 1 0 0 0,-4 7 1 0 0,1-5-384 0 0,1 1 0 0 0,-2-1 0 0 0,0-1 0 0 0,-15 18 0 0 0,3-10-1686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8.8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8 4144 0 0,'0'0'12082'0'0,"-4"7"-10347"0"0,4-4-1669 0 0,-1-1-1 0 0,0 1 1 0 0,1 0 0 0 0,-1 0 0 0 0,1-1 0 0 0,0 1-1 0 0,0 0 1 0 0,0 0 0 0 0,0-1 0 0 0,0 1 0 0 0,0 0-1 0 0,1 0 1 0 0,0-1 0 0 0,-1 1 0 0 0,1 0 0 0 0,2 4-1 0 0,-2-7-79 0 0,-1 0 0 0 0,0 1 0 0 0,0-1-1 0 0,1 1 1 0 0,-1-1 0 0 0,1 0-1 0 0,-1 1 1 0 0,0-1 0 0 0,1 0-1 0 0,-1 0 1 0 0,0 1 0 0 0,1-1-1 0 0,-1 0 1 0 0,1 0 0 0 0,-1 0 0 0 0,1 1-1 0 0,-1-1 1 0 0,1 0 0 0 0,-1 0-1 0 0,1 0 1 0 0,-1 0 0 0 0,0 0-1 0 0,1 0 1 0 0,-1 0 0 0 0,1 0-1 0 0,-1 0 1 0 0,1 0 0 0 0,-1 0 0 0 0,1 0-1 0 0,-1-1 1 0 0,1 1 0 0 0,0 0-1 0 0,13-8-666 0 0,-12 7 649 0 0,7-5-94 0 0,-1 0 0 0 0,0-1 0 0 0,0 0 1 0 0,-1 0-1 0 0,1 0 0 0 0,8-13 3105 0 0,-20 25-1587 0 0,-8 13-239 0 0,8-10-1230 0 0,1 1 0 0 0,0 0 0 0 0,0 0-1 0 0,1 0 1 0 0,0 1 0 0 0,1-1 0 0 0,0 0 0 0 0,1 0-1 0 0,0 1 1 0 0,0-1 0 0 0,3 15 0 0 0,2 1-933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2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3 106 14280 0 0,'-2'-13'1526'0'0,"2"13"-1477"0"0,0-1 0 0 0,0 1 0 0 0,0-1 0 0 0,0 1 0 0 0,0 0 1 0 0,0-1-1 0 0,0 1 0 0 0,0-1 0 0 0,0 1 0 0 0,0-1 0 0 0,0 1 0 0 0,0-1 0 0 0,0 1 0 0 0,1 0 0 0 0,-1-1 0 0 0,0 1 0 0 0,0-1 0 0 0,0 1 0 0 0,1 0 0 0 0,-1-1 0 0 0,0 1 0 0 0,0 0 1 0 0,1-1-1 0 0,-1 1 0 0 0,0 0 0 0 0,1-1 0 0 0,-1 1 0 0 0,1-1 0 0 0,-1 1 300 0 0,19-21 6142 0 0,-15 16-6087 0 0,1 0 0 0 0,0 0 1 0 0,1 1-1 0 0,6-4 0 0 0,38-21-703 0 0,-48 29 76 0 0,-1-1 0 0 0,0 1 0 0 0,1-1-1 0 0,-1 1 1 0 0,0-1 0 0 0,1 1 0 0 0,-1 0 0 0 0,1 0-1 0 0,-1 0 1 0 0,0 0 0 0 0,3 0 0 0 0,0 0-1933 0 0,-12 13-30 0 0,-32 31 2181 0 0,21-23 3369 0 0,-33 44 0 0 0,52-64-3246 0 0,-1 0 0 0 0,0 1 1 0 0,0-1-1 0 0,0 0 0 0 0,1 1 0 0 0,-1-1 1 0 0,1 0-1 0 0,-1 1 0 0 0,1-1 0 0 0,0 1 1 0 0,-1-1-1 0 0,1 1 0 0 0,0-1 0 0 0,0 1 0 0 0,0-1 1 0 0,0 1-1 0 0,0-1 0 0 0,0 1 0 0 0,1 2 1 0 0,0-3-82 0 0,0 0 1 0 0,0 1-1 0 0,-1-1 1 0 0,1 0-1 0 0,0 0 1 0 0,0 0-1 0 0,0 0 0 0 0,0 0 1 0 0,0 0-1 0 0,1 0 1 0 0,-1 0-1 0 0,0-1 1 0 0,0 1-1 0 0,1 0 1 0 0,-1-1-1 0 0,0 1 1 0 0,1-1-1 0 0,-1 1 1 0 0,0-1-1 0 0,4 1 1 0 0,1 0 11 0 0,1 0 0 0 0,0 0 1 0 0,-1-1-1 0 0,1 0 0 0 0,0 0 1 0 0,8-2-1 0 0,-12 2-37 0 0,-1 0-1 0 0,0-1 1 0 0,1 1-1 0 0,-1 1 1 0 0,0-1 0 0 0,1 0-1 0 0,-1 0 1 0 0,0 1-1 0 0,0 0 1 0 0,1-1-1 0 0,-1 1 1 0 0,0 0 0 0 0,3 2-1 0 0,-4-3-7 0 0,0 1 0 0 0,0-1 0 0 0,0 1 0 0 0,-1 0 0 0 0,1 0 1 0 0,0-1-1 0 0,0 1 0 0 0,-1 0 0 0 0,1 0 0 0 0,0 0 0 0 0,-1 0 0 0 0,1 0 0 0 0,-1 0 0 0 0,1 0 0 0 0,-1 0 0 0 0,0 0 0 0 0,1 0 0 0 0,-1 0 0 0 0,0 0 0 0 0,0 0 0 0 0,0 0 1 0 0,1 1-1 0 0,-1-1 0 0 0,0 0 0 0 0,-1 0 0 0 0,1 0 0 0 0,0 0 0 0 0,0 0 0 0 0,0 0 0 0 0,-1 2 0 0 0,-4 11-479 0 0,0 0 1 0 0,-1 0-1 0 0,0-1 0 0 0,-1 1 1 0 0,-13 17-1 0 0,5-11-941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0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43 15664 0 0,'0'-3'169'0'0,"0"1"1"0"0,0-1 0 0 0,0 0-1 0 0,0 1 1 0 0,0-1 0 0 0,-1 1-1 0 0,1 0 1 0 0,-1-1 0 0 0,-1-2 0 0 0,0-7 594 0 0,1 12-710 0 0,1 0 0 0 0,0-1 1 0 0,0 1-1 0 0,0 0 0 0 0,-1 0 0 0 0,1 0 0 0 0,0-1 1 0 0,0 1-1 0 0,0 0 0 0 0,-1 0 0 0 0,1 0 1 0 0,0 0-1 0 0,0 0 0 0 0,-1 0 0 0 0,1 0 1 0 0,0 0-1 0 0,0-1 0 0 0,-1 1 0 0 0,1 0 1 0 0,0 0-1 0 0,0 0 0 0 0,-1 0 0 0 0,1 0 1 0 0,0 0-1 0 0,0 0 0 0 0,-1 1 0 0 0,1-1 1 0 0,0 0-1 0 0,0 0 0 0 0,-1 0 0 0 0,1 0 1 0 0,0 0-1 0 0,0 0 0 0 0,-1 0 0 0 0,1 0 1 0 0,0 1-1 0 0,0-1 0 0 0,0 0 0 0 0,-1 0 1 0 0,-9 7 928 0 0,2 2-702 0 0,1 1-1 0 0,0 1 1 0 0,1-1 0 0 0,0 1-1 0 0,1 0 1 0 0,0 0 0 0 0,-5 19 0 0 0,3-9 97 0 0,5-14-249 0 0,0 0 0 0 0,0 0 1 0 0,1 0-1 0 0,0 0 0 0 0,1 0 0 0 0,0 0 1 0 0,0 0-1 0 0,0 0 0 0 0,1 0 0 0 0,2 10 1 0 0,-3-14-106 0 0,1 0 1 0 0,0 0-1 0 0,0 0 1 0 0,0-1-1 0 0,0 1 1 0 0,1 0-1 0 0,-1-1 1 0 0,1 1-1 0 0,0-1 1 0 0,0 1 0 0 0,3 3-1 0 0,-3-5-3 0 0,-1 0-1 0 0,1 0 1 0 0,0 1 0 0 0,0-2 0 0 0,-1 1-1 0 0,1 0 1 0 0,0 0 0 0 0,0 0-1 0 0,0-1 1 0 0,0 1 0 0 0,0-1-1 0 0,0 0 1 0 0,0 1 0 0 0,0-1-1 0 0,0 0 1 0 0,0 0 0 0 0,0 0 0 0 0,4-1-1 0 0,-4 0 83 0 0,-1 1 0 0 0,1 0-1 0 0,-1-1 1 0 0,1 0 0 0 0,0 1 0 0 0,-1-1 0 0 0,1 0-1 0 0,-1 0 1 0 0,0 1 0 0 0,1-1 0 0 0,-1 0-1 0 0,0-1 1 0 0,2 0 0 0 0,-3 1-101 0 0,1 1 1 0 0,-1 0 0 0 0,0 0-1 0 0,1-1 1 0 0,-1 1 0 0 0,0 0-1 0 0,0-1 1 0 0,1 1 0 0 0,-1 0-1 0 0,0 0 1 0 0,0-1-1 0 0,0 1 1 0 0,1-1 0 0 0,-1 1-1 0 0,0 0 1 0 0,0-1 0 0 0,0 1-1 0 0,0 0 1 0 0,0-1 0 0 0,0 1-1 0 0,0-1 1 0 0,0 1-1 0 0,0 0 1 0 0,0-1 0 0 0,0 1-1 0 0,0-1 1 0 0,0 1 0 0 0,0 0-1 0 0,0-1 1 0 0,0 1 0 0 0,-1 0-1 0 0,1-1 1 0 0,0 1-1 0 0,0 0 1 0 0,0-1 0 0 0,-1 1-1 0 0,1 0 1 0 0,0-1 0 0 0,0 1-1 0 0,-1 0 1 0 0,1-1 0 0 0,0 1-1 0 0,0 0 1 0 0,-1 0-1 0 0,1 0 1 0 0,0-1 0 0 0,-1 1-1 0 0,1 0 1 0 0,0 0 0 0 0,-1 0-1 0 0,1 0 1 0 0,-1-1 0 0 0,1 1-1 0 0,0 0 1 0 0,-1 0-1 0 0,1 0 1 0 0,-1 0 0 0 0,1 0-1 0 0,0 0 1 0 0,-1 0 0 0 0,1 0-1 0 0,-1 0 1 0 0,0 0-4 0 0,-4-1-145 0 0,1 0 0 0 0,-1 0 0 0 0,0 1 0 0 0,0 0 0 0 0,0 0 0 0 0,0 0 0 0 0,1 0 0 0 0,-1 1 0 0 0,0-1 0 0 0,0 1 0 0 0,0 0 0 0 0,1 1 0 0 0,-6 1 0 0 0,-1 2-1365 0 0,-1 1 1 0 0,1-1 0 0 0,-20 15 0 0 0,19-12-6908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0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1 147 18199 0 0,'0'0'830'0'0,"5"-7"276"0"0,-1 3-1018 0 0,0 1-1 0 0,0-1 0 0 0,1 1 1 0 0,0 0-1 0 0,-1 0 0 0 0,10-4 1 0 0,6-4 848 0 0,105-53 2196 0 0,-63 34-1940 0 0,-43 23-568 0 0,-18 6-56 0 0,-1 3-303 0 0,0 2-208 0 0,-1 0 0 0 0,1 0-1 0 0,-1 0 1 0 0,0 0-1 0 0,0 0 1 0 0,-1-1-1 0 0,1 1 1 0 0,-1 0-1 0 0,0-1 1 0 0,-2 4-1 0 0,-28 37 98 0 0,17-25-127 0 0,-69 104-547 0 0,51-69-7477 0 0,18-28-497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50 14480 0 0,'-20'-10'1678'0'0,"16"8"-1357"0"0,1 0-1 0 0,-1 0 0 0 0,1 1 1 0 0,-1-1-1 0 0,0 1 0 0 0,-6-2 1 0 0,1 0 908 0 0,8 2-1053 0 0,0 1 0 0 0,0-1 1 0 0,0 1-1 0 0,0 0 0 0 0,0-1 0 0 0,0 1 0 0 0,0 0 1 0 0,0 0-1 0 0,0-1 0 0 0,0 1 0 0 0,0 0 0 0 0,0 0 1 0 0,-1 0-1 0 0,1 0 0 0 0,0 1 0 0 0,0-1 1 0 0,0 0-1 0 0,-2 1 1272 0 0,4 1-1398 0 0,-1-1 1 0 0,0 1-1 0 0,0-1 1 0 0,1 1-1 0 0,-1 0 1 0 0,1-1-1 0 0,0 1 0 0 0,-1-1 1 0 0,1 0-1 0 0,0 1 1 0 0,0-1-1 0 0,2 3 1 0 0,16 16 372 0 0,-5-6-146 0 0,-10-9-198 0 0,0 0 0 0 0,0 0 0 0 0,-1 0 0 0 0,1 1 1 0 0,-1-1-1 0 0,-1 1 0 0 0,1 0 0 0 0,-1 0 0 0 0,0 0 0 0 0,0 0 1 0 0,-1 0-1 0 0,1 0 0 0 0,-2 1 0 0 0,1-1 0 0 0,-1 0 0 0 0,1 1 0 0 0,-2-1 1 0 0,1 0-1 0 0,-1 1 0 0 0,0-1 0 0 0,-3 11 0 0 0,4-17-55 0 0,0 1 1 0 0,0-1-1 0 0,0 1 0 0 0,0 0 0 0 0,0-1 1 0 0,-1 1-1 0 0,1 0 0 0 0,0-1 0 0 0,0 1 0 0 0,-1-1 1 0 0,1 1-1 0 0,0-1 0 0 0,-1 1 0 0 0,1-1 1 0 0,0 1-1 0 0,-1-1 0 0 0,1 1 0 0 0,-1-1 1 0 0,1 1-1 0 0,-1-1 0 0 0,1 1 0 0 0,-1-1 0 0 0,1 0 1 0 0,-1 1-1 0 0,0-1 0 0 0,1 0 0 0 0,-1 0 1 0 0,1 0-1 0 0,-1 1 0 0 0,0-1 0 0 0,1 0 1 0 0,-1 0-1 0 0,1 0 0 0 0,-1 0 0 0 0,0 0 0 0 0,1 0 1 0 0,-1 0-1 0 0,0 0 0 0 0,1 0 0 0 0,-1 0 1 0 0,0 0-1 0 0,1-1 0 0 0,-1 1 0 0 0,1 0 1 0 0,-1 0-1 0 0,0-1 0 0 0,1 1 0 0 0,-1 0 0 0 0,1-1 1 0 0,-1 1-1 0 0,1 0 0 0 0,-1-2 0 0 0,-2 0 34 0 0,1 1 0 0 0,0-2 0 0 0,0 1 0 0 0,0 0 1 0 0,0 0-1 0 0,0-1 0 0 0,0 1 0 0 0,1-1 0 0 0,-1 1 0 0 0,0-4 0 0 0,-2-6 44 0 0,1 0-1 0 0,0-1 1 0 0,1 1 0 0 0,0-1 0 0 0,0-19-1 0 0,2 24-503 0 0,1 1-1 0 0,-1-1 0 0 0,1 0 1 0 0,1 1-1 0 0,0-1 0 0 0,0 1 1 0 0,0 0-1 0 0,1-1 1 0 0,0 1-1 0 0,5-9 0 0 0,3 1-8864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2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20 17247 0 0,'-5'-2'498'0'0,"1"-1"-366"0"0,0 1-1 0 0,-1 0 1 0 0,1 0 0 0 0,0 0-1 0 0,0 1 1 0 0,-1-1-1 0 0,1 1 1 0 0,-1 0-1 0 0,1 0 1 0 0,-1 1-1 0 0,0-1 1 0 0,1 1-1 0 0,-1 0 1 0 0,-8 1-1 0 0,4 1 231 0 0,0 0-1 0 0,0 1 1 0 0,1-1 0 0 0,-1 2-1 0 0,1-1 1 0 0,-1 1-1 0 0,1 0 1 0 0,1 1 0 0 0,-1 0-1 0 0,1 0 1 0 0,-1 1-1 0 0,1 0 1 0 0,-7 8 0 0 0,13-13-301 0 0,-1 1 1 0 0,1-1-1 0 0,0 1 1 0 0,0 0 0 0 0,0-1-1 0 0,1 1 1 0 0,-1 0 0 0 0,0-1-1 0 0,0 1 1 0 0,1 0-1 0 0,-1 0 1 0 0,1-1 0 0 0,-1 4-1 0 0,1-4 351 0 0,2 0-220 0 0,-1 0-149 0 0,1 0 0 0 0,0-1 0 0 0,0 1-1 0 0,-1-1 1 0 0,1 1 0 0 0,0-1 0 0 0,0 0 0 0 0,-1 0-1 0 0,1 1 1 0 0,0-1 0 0 0,0 0 0 0 0,0-1 0 0 0,0 1-1 0 0,-1 0 1 0 0,1 0 0 0 0,0-1 0 0 0,0 1 0 0 0,2-2-1 0 0,5-2 157 0 0,0 0-1 0 0,11-7 0 0 0,-6 3 1 0 0,-3 3-187 0 0,-1-1 0 0 0,0-1 0 0 0,0 0 0 0 0,11-10 589 0 0,-19 23-497 0 0,-1 5-493 0 0,-1 0 0 0 0,-2 18 0 0 0,1-13-230 0 0,-1 11-360 0 0,1 3-40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2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6 8752 0 0,'-2'-1'552'0'0,"0"0"0"0"0,0 0 1 0 0,0 1-1 0 0,1-1 0 0 0,-1 1 1 0 0,0-1-1 0 0,0 1 0 0 0,0 0 0 0 0,0 0 1 0 0,0 0-1 0 0,0 0 0 0 0,0 0 1 0 0,0 0-1 0 0,0 0 0 0 0,0 1 1 0 0,-2 0-1 0 0,1 0-127 0 0,0 1 1 0 0,0 0 0 0 0,0 0-1 0 0,1 0 1 0 0,-1 0-1 0 0,1 1 1 0 0,-3 2-1 0 0,2-3-716 0 0,-1 3 317 0 0,1 0 1 0 0,-1 0-1 0 0,1 0 0 0 0,0 1 0 0 0,0 0 1 0 0,0-1-1 0 0,1 1 0 0 0,0 0 1 0 0,0 0-1 0 0,1 0 0 0 0,-1 0 0 0 0,1 0 1 0 0,0 10-1 0 0,1-15-135 0 0,0 0 1 0 0,0 1-1 0 0,0-1 0 0 0,0 0 1 0 0,0 0-1 0 0,0 0 0 0 0,0 0 1 0 0,0 0-1 0 0,0 0 0 0 0,1 0 0 0 0,-1 0 1 0 0,0 0-1 0 0,1 0 0 0 0,-1 0 1 0 0,1 0-1 0 0,-1 0 0 0 0,1 0 1 0 0,0 0-1 0 0,-1-1 0 0 0,1 1 1 0 0,0 0-1 0 0,0 0 0 0 0,-1-1 1 0 0,1 1-1 0 0,0 0 0 0 0,0-1 1 0 0,0 1-1 0 0,0-1 0 0 0,0 1 0 0 0,2 0 1 0 0,5 1-1642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0 3224 0 0,'-12'8'288'0'0,"-16"18"9293"0"0,23-20-8029 0 0,1 0 0 0 0,-1 0-1 0 0,-4 10 1 0 0,7-13-1268 0 0,0 1 0 0 0,1 0 0 0 0,-1-1 0 0 0,1 1 0 0 0,0 0 0 0 0,0 0 0 0 0,0 0 0 0 0,0-1 0 0 0,1 1 0 0 0,0 0 0 0 0,-1 0 0 0 0,2 0 0 0 0,-1 0-1 0 0,0 0 1 0 0,1 0 0 0 0,-1 0 0 0 0,4 7 0 0 0,-4-10-301 0 0,1 0-1 0 0,-1 0 1 0 0,1 0-1 0 0,-1 0 1 0 0,1-1-1 0 0,0 1 1 0 0,0 0-1 0 0,-1 0 1 0 0,1-1-1 0 0,0 1 1 0 0,0 0-1 0 0,0-1 1 0 0,0 1-1 0 0,0-1 0 0 0,0 1 1 0 0,0-1-1 0 0,0 1 1 0 0,0-1-1 0 0,0 0 1 0 0,0 0-1 0 0,0 1 1 0 0,0-1-1 0 0,0 0 1 0 0,0 0-1 0 0,0 0 1 0 0,1 0-1 0 0,-1 0 1 0 0,0 0-1 0 0,0-1 1 0 0,0 1-1 0 0,0 0 1 0 0,0 0-1 0 0,0-1 1 0 0,0 1-1 0 0,1-1 1 0 0,8-4-509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01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4608 0 0,'0'0'208'0'0,"9"3"32"0"0,14-11 1634 0 0,10-5 5456 0 0,6-3 1396 0 0,-13 8-6315 0 0,-17 5-2390 0 0,1 0 1 0 0,0 1-1 0 0,-1 0 1 0 0,1 1 0 0 0,0 0-1 0 0,0 0 1 0 0,0 1 0 0 0,13 1-1 0 0,-22-1-261 0 0,0 1 0 0 0,0-1 0 0 0,0 1 0 0 0,1-1-1 0 0,-1 1 1 0 0,0-1 0 0 0,0 1 0 0 0,0 0 0 0 0,0-1 0 0 0,0 1-1 0 0,0 0 1 0 0,0 0 0 0 0,0 0 0 0 0,0 0 0 0 0,0 1 0 0 0,5 3-1822 0 0</inkml:trace>
  <inkml:trace contextRef="#ctx0" brushRef="#br0" timeOffset="1">49 227 13360 0 0,'0'0'1424'0'0,"6"0"-1424"0"0,2 0 1360 0 0,1-3 223 0 0,2-1 49 0 0,3-4 0 0 0,2-2-1304 0 0,4 0-264 0 0,6-5-64 0 0,-4 3-5695 0 0,-4-4-1153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16208 0 0,'-10'0'719'0'0,"8"2"145"0"0,-4 3-688 0 0,1 2-176 0 0,-1 4 0 0 0,-3-2 0 0 0,4 4 152 0 0,0-1-8 0 0,-1 1 0 0 0,0 2 0 0 0,0-2-144 0 0,1 1 0 0 0,-1-3 0 0 0,0-2 0 0 0,3 2-568 0 0,1-4-136 0 0</inkml:trace>
  <inkml:trace contextRef="#ctx0" brushRef="#br0" timeOffset="1">124 55 4144 0 0,'0'0'440'0'0,"-6"5"1840"0"0,4 0 440 0 0,-4 6 96 0 0,2-2 8 0 0,-1 2-2240 0 0,0 1-448 0 0,2 1-136 0 0,0 1-6360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4.1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13 4608 0 0,'-2'-13'13781'0'0,"-7"26"-12873"0"0,6-8-850 0 0,1 0 0 0 0,0 1 0 0 0,1-1 1 0 0,-1 0-1 0 0,1 1 0 0 0,0-1 0 0 0,0 1 1 0 0,1-1-1 0 0,0 1 0 0 0,0-1 0 0 0,0 1 0 0 0,1-1 1 0 0,-1 1-1 0 0,1-1 0 0 0,0 1 0 0 0,1-1 1 0 0,3 9-1 0 0,-5-14-120 0 0,0 1 0 0 0,1-1 1 0 0,-1 0-1 0 0,0 1 0 0 0,1-1 1 0 0,-1 1-1 0 0,0-1 0 0 0,1 0 1 0 0,-1 1-1 0 0,1-1 0 0 0,-1 0 1 0 0,0 1-1 0 0,1-1 0 0 0,-1 0 1 0 0,1 0-1 0 0,-1 0 0 0 0,1 1 1 0 0,-1-1-1 0 0,1 0 0 0 0,-1 0 1 0 0,1 0-1 0 0,-1 0 0 0 0,1 0 1 0 0,-1 0-1 0 0,1 0 0 0 0,-1 0 1 0 0,1 0-1 0 0,-1 0 0 0 0,1 0 1 0 0,0 0-1 0 0,-1 0 0 0 0,1-1 1 0 0,-1 1-1 0 0,0 0 0 0 0,1 0 1 0 0,-1-1-1 0 0,1 1 0 0 0,-1 0 1 0 0,1 0-1 0 0,-1-1 0 0 0,1 0 1 0 0,19-14-2246 0 0,-19 14 2105 0 0,46-39-3362 0 0,2 3 4150 0 0,-46 34-37 0 0,1 1 1 0 0,0-1 0 0 0,0 1-1 0 0,0 0 1 0 0,0 0 0 0 0,1 1 0 0 0,-1-1-1 0 0,0 1 1 0 0,8-1 0 0 0,-11 2-469 0 0,0 0 0 0 0,-1 0 1 0 0,1 1-1 0 0,0-1 0 0 0,0 0 1 0 0,-1 1-1 0 0,1-1 0 0 0,-1 0 1 0 0,1 1-1 0 0,0-1 0 0 0,-1 1 1 0 0,1 0-1 0 0,-1-1 0 0 0,1 1 1 0 0,-1-1-1 0 0,1 1 0 0 0,-1 0 1 0 0,1-1-1 0 0,-1 1 0 0 0,0 0 1 0 0,1-1-1 0 0,-1 1 0 0 0,0 1 0 0 0,6 17 181 0 0,-4 11 39 0 0,-2-24-235 0 0,0-1 1 0 0,0 1-1 0 0,1 0 1 0 0,0-1 0 0 0,3 10-1 0 0,-3-13-116 0 0,0 0-1 0 0,0 0 1 0 0,0 0-1 0 0,0 0 1 0 0,0-1-1 0 0,0 1 0 0 0,1 0 1 0 0,-1-1-1 0 0,1 1 1 0 0,-1-1-1 0 0,1 1 1 0 0,0-1-1 0 0,0 0 1 0 0,-1 0-1 0 0,1 0 1 0 0,0 0-1 0 0,0 0 0 0 0,0 0 1 0 0,3 1-1 0 0,14 3-521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7 126 16384 0 0,'-6'-18'727'0'0,"6"14"145"0"0,0-5-696 0 0,6 2-176 0 0,2-2 0 0 0,1-2 0 0 0,2-1 128 0 0,0-1 0 0 0,0 3-8 0 0,1 3 0 0 0,-1-1-120 0 0,0 1 0 0 0,1 2 0 0 0,-2 0-4975 0 0,-1 5-1001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4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 5064 0 0,'-2'-7'14730'0'0,"6"15"-14354"0"0,-2 0-1 0 0,1 0 1 0 0,-1 0 0 0 0,0 0-1 0 0,0 11 1 0 0,3 11-121 0 0,-3-22-612 0 0,4 14 398 0 0,3-10-6303 0 0</inkml:trace>
  <inkml:trace contextRef="#ctx0" brushRef="#br0" timeOffset="1">129 61 15056 0 0,'0'0'1365'0'0,"-3"0"-1125"0"0,-2 0 3529 0 0,7 0-3258 0 0,10-3-266 0 0,-1 2-1 0 0,1 0 1 0 0,0 0 0 0 0,-1 1 0 0 0,1 0 0 0 0,0 1-1 0 0,-1 1 1 0 0,1 0 0 0 0,-1 0 0 0 0,1 1 0 0 0,-1 1-1 0 0,14 5 1 0 0,-21-7-402 0 0,0 0 0 0 0,-1 0 0 0 0,1 1-1 0 0,-1-1 1 0 0,1 1 0 0 0,-1-1 0 0 0,0 1 0 0 0,0 0-1 0 0,0 0 1 0 0,3 5 0 0 0,-1 1-862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5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74 151 21967 0 0,'-22'-40'2518'0'0,"21"39"-2284"0"0,1 9-238 0 0,-2 0-529 0 0,-1-1 0 0 0,1 1-1 0 0,-1-1 1 0 0,-6 9 0 0 0,0 3-1129 0 0,-3-2 151 0 0,2-5 58 0 0,9-11 1067 0 0,5-9-729 0 0,-2 5 990 0 0,0 0 1 0 0,0 0-1 0 0,0 1 0 0 0,1-1 0 0 0,-1 0 1 0 0,1 1-1 0 0,3-3 0 0 0,11-11-343 0 0,18-26-346 0 0,-7 7 1158 0 0,38-35-1 0 0,-48 53 6239 0 0,-19 29-5705 0 0,0 1-1 0 0,-5 17 1 0 0,3-17-695 0 0,-2 29 0 0 0,5-39-318 0 0,0 1 0 0 0,0 0 0 0 0,1 0 0 0 0,-1-1 0 0 0,1 1 0 0 0,0 0 0 0 0,0-1 0 0 0,0 1 0 0 0,0-1 0 0 0,0 1 0 0 0,5 6 0 0 0,-1-3-770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5.8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13360 0 0,'-8'4'384'0'0,"1"0"1"0"0,0 1 0 0 0,0 0 0 0 0,0 0 0 0 0,0 1 0 0 0,1 0-1 0 0,0 0 1 0 0,0 0 0 0 0,1 1 0 0 0,-8 10 0 0 0,6-5-104 0 0,1 0 0 0 0,-1 0 1 0 0,-4 15-1 0 0,11-26-424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6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11 13824 0 0,'3'-2'234'0'0,"1"1"1"0"0,-1-1 0 0 0,0 1 0 0 0,0 0-1 0 0,1 0 1 0 0,-1 0 0 0 0,1 1 0 0 0,-1-1-1 0 0,1 1 1 0 0,-1 0 0 0 0,1 0-1 0 0,-1 0 1 0 0,8 1 0 0 0,-10-1-88 0 0,1 1-1 0 0,-1-1 1 0 0,1 0 0 0 0,0 1-1 0 0,-1-1 1 0 0,1 1 0 0 0,-1-1-1 0 0,1 1 1 0 0,-1 0 0 0 0,0 0-1 0 0,1 0 1 0 0,-1 0 0 0 0,0 0-1 0 0,1 0 1 0 0,-1 0 0 0 0,0 0-1 0 0,0 0 1 0 0,0 0 0 0 0,0 1-1 0 0,0-1 1 0 0,0 0 0 0 0,0 1-1 0 0,-1-1 1 0 0,1 1 0 0 0,0-1-1 0 0,-1 1 1 0 0,1-1 0 0 0,-1 1-1 0 0,0 0 1 0 0,1-1 0 0 0,-1 1-1 0 0,0 1 1 0 0,0 2-103 0 0,-1-1 0 0 0,0 0-1 0 0,1 1 1 0 0,-2-1 0 0 0,1 0 0 0 0,0 0-1 0 0,-1 0 1 0 0,0 0 0 0 0,-3 6 0 0 0,-24 32 1 0 0,9-18-6 0 0,-1 0 1 0 0,-2-1 0 0 0,-25 20-1 0 0,32-30-751 0 0,-36 19-1 0 0,40-26-574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8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0 15664 0 0,'0'0'1417'0'0,"5"8"-905"0"0,-4-6-239 0 0,0 0-1 0 0,-1 1 1 0 0,1-1 0 0 0,-1 1 0 0 0,1-1 0 0 0,-1 0-1 0 0,0 1 1 0 0,0-1 0 0 0,0 1 0 0 0,0-1-1 0 0,0 1 1 0 0,-2 3 0 0 0,1 8 683 0 0,1 33 982 0 0,0-31-1594 0 0,0 0 1 0 0,-4 26-1 0 0,-19 113 1051 0 0,-9 29-433 0 0,13-90-583 0 0,-18 67 191 0 0,18-89-626 0 0,-12 109 0 0 0,31-154-460 0 0,0-26 461 0 0,1 0 1 0 0,-1 1 0 0 0,0-1-1 0 0,1 0 1 0 0,-1 0-1 0 0,1 1 1 0 0,-1-1 0 0 0,1 0-1 0 0,-1 0 1 0 0,1 0-1 0 0,0 0 1 0 0,0 0 0 0 0,-1 0-1 0 0,1 0 1 0 0,0 0-1 0 0,0 0 1 0 0,1 1 0 0 0,-1-2-23 0 0,0 0 0 0 0,-1 0 0 0 0,1 0 1 0 0,0 0-1 0 0,0 0 0 0 0,-1 0 0 0 0,1 0 1 0 0,0 0-1 0 0,-1 0 0 0 0,1 0 0 0 0,0 0 1 0 0,0-1-1 0 0,-1 1 0 0 0,1 0 0 0 0,0 0 1 0 0,-1-1-1 0 0,1 1 0 0 0,-1 0 0 0 0,1-1 1 0 0,0 1-1 0 0,-1-1 0 0 0,1 1 1 0 0,-1-1-1 0 0,1 1 0 0 0,-1-1 0 0 0,1 1 1 0 0,-1-1-1 0 0,1 1 0 0 0,-1-1 0 0 0,1 0 1 0 0,0-1-92 0 0,15-16-1275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8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0 118 16583 0 0,'4'0'1730'0'0,"29"-8"-91"0"0,-17 4-3 0 0,1-1 0 0 0,28-11-1 0 0,97-47 857 0 0,-100 44-3693 0 0,-31 16-454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182 323 16903 0 0,'-8'5'204'0'0,"0"0"0"0"0,0 1-1 0 0,0 0 1 0 0,1 0-1 0 0,0 0 1 0 0,0 1-1 0 0,1 0 1 0 0,-8 11-1 0 0,-8 13-296 0 0,7-11 1180 0 0,0 1 0 0 0,2 1-1 0 0,0 0 1 0 0,-12 31-1 0 0,24-51-995 0 0,0 0 0 0 0,0 1 0 0 0,0-1 0 0 0,1 1 1 0 0,-1-1-1 0 0,1 1 0 0 0,0-1 0 0 0,0 1 0 0 0,0-1 0 0 0,0 1 0 0 0,0-1 0 0 0,0 1 0 0 0,1-1 0 0 0,-1 1 0 0 0,1-1 0 0 0,0 1 0 0 0,0-1 0 0 0,-1 0 0 0 0,2 1 0 0 0,-1-1 0 0 0,0 0 1 0 0,0 0-1 0 0,1 0 0 0 0,-1 0 0 0 0,1 0 0 0 0,0 0 0 0 0,-1 0 0 0 0,1 0 0 0 0,0-1 0 0 0,0 1 0 0 0,0-1 0 0 0,0 1 0 0 0,3 0 0 0 0,3 2-5 0 0,1 0-1 0 0,-1-1 1 0 0,1 0 0 0 0,-1 0-1 0 0,1-1 1 0 0,0 0 0 0 0,0-1-1 0 0,11 1 1 0 0,9-2 172 0 0,1-1 1 0 0,0-1-1 0 0,38-9 1 0 0,40-3 652 0 0,-104 14-880 0 0,-1 0 1 0 0,1 0-1 0 0,0 0 0 0 0,-1 0 1 0 0,1 0-1 0 0,-1 1 0 0 0,5 1 1 0 0,-7-2-30 0 0,-1 0 0 0 0,1 0 1 0 0,-1 1-1 0 0,1-1 1 0 0,-1 0-1 0 0,1 1 0 0 0,-1-1 1 0 0,0 0-1 0 0,1 1 1 0 0,-1-1-1 0 0,1 0 1 0 0,-1 1-1 0 0,0-1 0 0 0,1 1 1 0 0,-1-1-1 0 0,0 0 1 0 0,0 1-1 0 0,1-1 0 0 0,-1 1 1 0 0,0 0-1 0 0,0 0 2 0 0,0 0-1 0 0,0 1 1 0 0,0-1 0 0 0,0 0-1 0 0,0 0 1 0 0,0 0-1 0 0,0 0 1 0 0,-1 0-1 0 0,1 0 1 0 0,0 0 0 0 0,-1 0-1 0 0,1 0 1 0 0,-1 0-1 0 0,0 1 1 0 0,-15 22-55 0 0,-2 0 0 0 0,0-1 0 0 0,-1-1 0 0 0,-28 24 0 0 0,16-18-847 0 0,0-2 0 0 0,-2-1 0 0 0,-72 41 0 0 0,66-45-362 0 0</inkml:trace>
  <inkml:trace contextRef="#ctx0" brushRef="#br0" timeOffset="1">1509 0 3224 0 0,'0'0'143'0'0,"0"2"-3"0"0,-5 65 12435 0 0,2-43-9627 0 0,-23 339 5685 0 0,-15 130-9474 0 0,36-457 347 0 0,4-20-444 0 0,-1 0 0 0 0,-7 27 0 0 0,0-19-561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01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23007 0 0,'-11'9'2455'0'0,"11"-8"-2449"0"0,-1 1 0 0 0,0 0-1 0 0,1-1 1 0 0,-1 1 0 0 0,1 0 0 0 0,-1 0 0 0 0,1 0 0 0 0,0 0 0 0 0,0-1-1 0 0,0 4 1 0 0,-2 10 550 0 0,-1 2 110 0 0,0-1 1 0 0,1 1-1 0 0,0 0 1 0 0,2 17-1 0 0,2 36-1300 0 0,-2-58 146 0 0,3 11-6350 0 0,2-2-2376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9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16583 0 0,'0'-3'156'0'0,"1"1"-1"0"0,-1-1 0 0 0,1 0 0 0 0,0 1 1 0 0,0-1-1 0 0,0 1 0 0 0,0 0 0 0 0,0-1 0 0 0,0 1 1 0 0,1 0-1 0 0,-1 0 0 0 0,1 0 0 0 0,0 0 1 0 0,0 0-1 0 0,0 0 0 0 0,-1 0 0 0 0,2 0 0 0 0,-1 1 1 0 0,0-1-1 0 0,0 1 0 0 0,0 0 0 0 0,1-1 1 0 0,3 0-1 0 0,13-7 376 0 0,-1 2 1 0 0,2 0-1 0 0,-1 1 1 0 0,1 1-1 0 0,24-3 1 0 0,131 0-940 0 0,-144 5-379 0 0</inkml:trace>
  <inkml:trace contextRef="#ctx0" brushRef="#br0" timeOffset="1">732 1 18863 0 0,'-2'8'416'0'0,"-1"7"80"0"0,-2 2 16 0 0,2 5 24 0 0,-3-4-432 0 0,4 3-104 0 0,-7 1 0 0 0,3 1 0 0 0,-2 2 352 0 0,-1 2 56 0 0,1-2 8 0 0,2 0 0 0 0,1 1-336 0 0,1-7-80 0 0,4-6 0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39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24 13360 0 0,'-2'-13'1304'0'0,"-1"8"-1160"0"0,3 0 2679 0 0,-4 12-1255 0 0,4 5 16 0 0,0 4-1296 0 0,-2 2-288 0 0,2-2 0 0 0,0 5 0 0 0,0 1-1152 0 0,0 1-224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4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0 403 4144 0 0,'4'2'174'0'0,"-1"1"-1"0"0,0-1 1 0 0,0-1 0 0 0,1 1-1 0 0,-1 0 1 0 0,7 1 0 0 0,11 2 7414 0 0,-19-5-7167 0 0,1 0 0 0 0,-1 0 1 0 0,1 0-1 0 0,0-1 1 0 0,-1 1-1 0 0,0-1 1 0 0,1 1-1 0 0,-1-1 1 0 0,1 0-1 0 0,-1 0 0 0 0,0 0 1 0 0,1 0-1 0 0,-1 0 1 0 0,0-1-1 0 0,0 1 1 0 0,0 0-1 0 0,0-1 1 0 0,0 0-1 0 0,0 0 0 0 0,-1 1 1 0 0,4-5-1 0 0,2-4 341 0 0,0 1 0 0 0,-1-1 0 0 0,7-14 0 0 0,28-67 1206 0 0,-24 51-1370 0 0,31-53 0 0 0,-44 87-467 0 0,6-10 61 0 0,-9 16-188 0 0,-1-1 0 0 0,1 1 0 0 0,-1-1 0 0 0,1 1 0 0 0,-1-1 0 0 0,1 1 0 0 0,-1 0 0 0 0,1-1 0 0 0,0 1 0 0 0,-1 0 0 0 0,1-1 0 0 0,0 1 1 0 0,-1 0-1 0 0,1 0 0 0 0,0 0 0 0 0,-1-1 0 0 0,1 1 0 0 0,0 0 0 0 0,-1 0 0 0 0,1 0 0 0 0,0 0 0 0 0,0 0 0 0 0,0 1-4 0 0,0-1 0 0 0,0 0 0 0 0,0 1 0 0 0,0-1 0 0 0,0 0 0 0 0,0 1 0 0 0,0 0 0 0 0,0-1 0 0 0,0 1 0 0 0,-1-1 0 0 0,1 1 0 0 0,0 0 0 0 0,0-1 0 0 0,-1 1 0 0 0,1 0 0 0 0,0 0 0 0 0,-1 0 0 0 0,1 0 0 0 0,-1-1 0 0 0,1 1 0 0 0,-1 0 0 0 0,1 0 0 0 0,-1 0 0 0 0,0 0 0 0 0,1 0 0 0 0,-1 0 0 0 0,0 0 0 0 0,0 2 0 0 0,1-1 0 0 0,24 115-64 0 0,-25-116 65 0 0,0-1 0 0 0,0 0 0 0 0,0 1-1 0 0,0-1 1 0 0,0 0 0 0 0,0 1 0 0 0,0-1-1 0 0,1 0 1 0 0,-1 1 0 0 0,0-1 0 0 0,0 0 0 0 0,0 1-1 0 0,0-1 1 0 0,1 0 0 0 0,-1 0 0 0 0,0 1 0 0 0,0-1-1 0 0,1 0 1 0 0,-1 0 0 0 0,0 1 0 0 0,1-1 0 0 0,-1 0-1 0 0,0 0 1 0 0,0 0 0 0 0,1 1 0 0 0,-1-1 0 0 0,0 0-1 0 0,1 0 1 0 0,-1 0 0 0 0,0 0 0 0 0,1 0-1 0 0,-1 0 1 0 0,1 0 0 0 0,-1 0 0 0 0,0 0 0 0 0,1 0-1 0 0,-1 0 1 0 0,0 0 0 0 0,1 0 0 0 0,-1 0 0 0 0,0 0-1 0 0,1 0 1 0 0,-1 0 0 0 0,0 0 0 0 0,1-1 0 0 0,9-6 61 0 0,-10 7-57 0 0,1-2 13 0 0,0 0 0 0 0,0 0 1 0 0,0 0-1 0 0,0 0 0 0 0,-1 0 0 0 0,1 0 0 0 0,0-3 1 0 0,5-13 91 0 0,6 1-34 0 0,0 0 0 0 0,21-22 0 0 0,-20 25-53 0 0,-5 5 15 0 0,-1 1 0 0 0,1 0 0 0 0,1 1 0 0 0,0 0 0 0 0,0 0 0 0 0,16-9 0 0 0,-22 15-36 0 0,0 0-1 0 0,0 1 0 0 0,0-1 0 0 0,0 1 1 0 0,0 0-1 0 0,0 0 0 0 0,0 0 0 0 0,0 0 1 0 0,0 0-1 0 0,0 0 0 0 0,0 1 0 0 0,0 0 1 0 0,0-1-1 0 0,0 1 0 0 0,0 0 0 0 0,-1 1 1 0 0,1-1-1 0 0,0 0 0 0 0,-1 1 0 0 0,1-1 0 0 0,-1 1 1 0 0,1 0-1 0 0,-1 0 0 0 0,3 3 0 0 0,5 5 207 0 0,-1-1-1 0 0,-1 1 0 0 0,1 1 0 0 0,7 12 0 0 0,-7-9-44 0 0,2 4-12 0 0,0 0 1 0 0,2-1-1 0 0,0 0 0 0 0,19 16 1 0 0,-28-29-129 0 0,0 0 0 0 0,1 0 0 0 0,0-1 0 0 0,0 1-1 0 0,0-1 1 0 0,0-1 0 0 0,1 1 0 0 0,-1-1 0 0 0,1 0 0 0 0,0 0 0 0 0,-1 0 0 0 0,1-1 0 0 0,0 0 0 0 0,0 0 0 0 0,0 0 0 0 0,0-1 0 0 0,0 0 0 0 0,0 0 0 0 0,10-2 0 0 0,-6 0 7 0 0,-1-1 0 0 0,-1 0 0 0 0,1 0 0 0 0,0-1 0 0 0,-1 0 0 0 0,0 0 0 0 0,1-1 0 0 0,12-11 0 0 0,4-5-184 0 0,26-27 0 0 0,-42 39 53 0 0,1-2 44 0 0,0 1 0 0 0,0-2 0 0 0,14-22 0 0 0,-22 30 89 0 0,1 0 0 0 0,-1 0-1 0 0,0-1 1 0 0,0 1 0 0 0,0-1 0 0 0,-1 1-1 0 0,0-1 1 0 0,0 0 0 0 0,0 0 0 0 0,0 1-1 0 0,-1-1 1 0 0,0 0 0 0 0,0 0 0 0 0,0 0-1 0 0,-1-6 1 0 0,1 10-33 0 0,0 0 1 0 0,-1 0-1 0 0,1 1 0 0 0,0-1 1 0 0,0 0-1 0 0,0 1 0 0 0,-1-1 0 0 0,1 0 1 0 0,0 1-1 0 0,-1-1 0 0 0,1 1 1 0 0,0-1-1 0 0,-1 0 0 0 0,1 1 1 0 0,-1-1-1 0 0,1 1 0 0 0,-1-1 1 0 0,1 1-1 0 0,-1 0 0 0 0,1-1 0 0 0,-1 1 1 0 0,0-1-1 0 0,1 1 0 0 0,-1 0 1 0 0,1-1-1 0 0,-1 1 0 0 0,0 0 1 0 0,0 0-1 0 0,0-1 0 0 0,-1 2-11 0 0,1-1-1 0 0,-1 0 0 0 0,1 0 0 0 0,-1 1 1 0 0,0-1-1 0 0,1 1 0 0 0,-1-1 1 0 0,1 1-1 0 0,-1 0 0 0 0,1-1 0 0 0,0 1 1 0 0,-3 1-1 0 0,-1 2-33 0 0,0 0-1 0 0,0 1 1 0 0,0-1 0 0 0,0 1-1 0 0,-5 9 1 0 0,0 0 46 0 0,1 1 0 0 0,1 0 0 0 0,0 0 0 0 0,2 1 0 0 0,-1 0 0 0 0,2 1 0 0 0,0-1 0 0 0,1 1 0 0 0,-2 21 0 0 0,6-34-21 0 0,0 1 0 0 0,0-1 1 0 0,0 0-1 0 0,0 0 0 0 0,1 0 0 0 0,0 1 0 0 0,0-1 0 0 0,0 0 1 0 0,2 4-1 0 0,-2-6-7 0 0,-1-1 0 0 0,1 1 0 0 0,0 0 0 0 0,0-1 0 0 0,0 1 0 0 0,0-1 0 0 0,0 1 0 0 0,0-1 0 0 0,0 1 0 0 0,1-1 0 0 0,-1 0 1 0 0,0 0-1 0 0,1 1 0 0 0,-1-1 0 0 0,1 0 0 0 0,0 0 0 0 0,-1 0 0 0 0,1-1 0 0 0,0 1 0 0 0,-1 0 0 0 0,1-1 0 0 0,0 1 0 0 0,3 0 0 0 0,2-1-360 0 0,0 0 0 0 0,-1-1 0 0 0,1 1 0 0 0,0-2 0 0 0,-1 1 0 0 0,1 0 0 0 0,-1-1-1 0 0,11-5 1 0 0,1-1-2188 0 0,29-18 0 0 0,-20 10-5667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3:40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 19351 0 0,'8'-4'6589'0'0,"-15"11"-2640"0"0,1 0-4792 0 0,-5 13 1509 0 0,0 1 0 0 0,1 0 1 0 0,-7 23-1 0 0,12-30-666 0 0,3-10 0 0 0,1 0 0 0 0,-1 0 0 0 0,1 0 0 0 0,0 0 0 0 0,0 0 0 0 0,1 1 0 0 0,-1-1 0 0 0,1 6 0 0 0,1-5 0 0 0,-1-4 0 0 0,1 1 0 0 0,0-1 0 0 0,-1 1 0 0 0,1-1 0 0 0,0 0 0 0 0,0 0 0 0 0,0 1 0 0 0,0-1 0 0 0,0 0 0 0 0,0 0 0 0 0,0 0 0 0 0,0 0 0 0 0,0 0 0 0 0,2 1 0 0 0,1 2 0 0 0,0 0 2 0 0,-1 0 0 0 0,0 1 0 0 0,0-1 0 0 0,0 1 0 0 0,0 0 0 0 0,-1 0 0 0 0,0 0 0 0 0,0 0 0 0 0,-1 0 0 0 0,1 0 0 0 0,-1 1 0 0 0,0-1 0 0 0,0 0-1 0 0,-1 1 1 0 0,0-1 0 0 0,0 7 0 0 0,-1-4-17 0 0,0 0 0 0 0,0 0 0 0 0,-1-1 0 0 0,0 1 0 0 0,0-1-1 0 0,-1 0 1 0 0,0 0 0 0 0,0 1 0 0 0,-1-2 0 0 0,-8 14 0 0 0,3-7-814 0 0,0-1 0 0 0,-1 0 0 0 0,-1-1 0 0 0,1 0 1 0 0,-2-1-1 0 0,1 0 0 0 0,-25 16 0 0 0,10-12-703 0 0,3-3-4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4:0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10 176 10592 0 0,'-10'-1'12411'0'0,"37"6"-10923"0"0,1 0 1 0 0,48 1-1 0 0,58-6-1182 0 0,-48-2-185 0 0,182-17 694 0 0,-47 0 121 0 0,-202 19-899 0 0,47-4 95 0 0,-63 3-134 0 0,-1 1 0 0 0,1-1-1 0 0,0 0 1 0 0,-1 0 0 0 0,1 1-1 0 0,3-4 1 0 0,-22-3 221 0 0,-7 0 58 0 0,1 1 1 0 0,-1 2-1 0 0,-27-3 0 0 0,-12-2 166 0 0,-281-68-1173 0 0,333 74 843 0 0,5 1-17 0 0,0 1-1 0 0,1-1 1 0 0,-1 1-1 0 0,-8 0 1 0 0,12 1 40 0 0,3-1-23 0 0,2 1-110 0 0,0-1 0 0 0,0 0 0 0 0,0 1 0 0 0,0 0-1 0 0,0 0 1 0 0,0 0 0 0 0,6 1 0 0 0,14 0 12 0 0,39-5 133 0 0,14-2-188 0 0,135 7 1 0 0,-207-1 36 0 0,1 1 1 0 0,0 0-1 0 0,-1 0 0 0 0,1 1 0 0 0,-1-1 1 0 0,1 1-1 0 0,6 4 0 0 0,-11-6 3 0 0,0 1 0 0 0,0-1 0 0 0,0 1 0 0 0,0 0 1 0 0,0 0-1 0 0,0 0 0 0 0,0 0 0 0 0,0-1 0 0 0,0 1 0 0 0,0 0 0 0 0,0 0 0 0 0,0 1 0 0 0,-1-1 0 0 0,1 0 0 0 0,0 0 0 0 0,-1 0 0 0 0,1 0 0 0 0,-1 1 0 0 0,1-1 0 0 0,-1 0 0 0 0,0 1 0 0 0,1-1 0 0 0,-1 0 0 0 0,0 1 0 0 0,0-1 0 0 0,0 0 1 0 0,0 0-1 0 0,0 1 0 0 0,0-1 0 0 0,-1 0 0 0 0,1 1 0 0 0,0-1 0 0 0,-1 0 0 0 0,1 1 0 0 0,-1-1 0 0 0,0 2 0 0 0,-2 3 0 0 0,0-1 0 0 0,-1 1 0 0 0,0-1 0 0 0,0 0 0 0 0,0 0 0 0 0,0 0 0 0 0,-9 7 0 0 0,-41 27 0 0 0,32-24 0 0 0,-9 8-278 0 0,-58 37-286 0 0,19-20-3180 0 0,11-13 1738 0 0,-2-6-10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4:08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19295 0 0,'9'0'940'0'0,"56"-12"218"0"0,26-3 608 0 0,-82 15-1585 0 0,1-1 1 0 0,-1 1 0 0 0,0 1-1 0 0,0 0 1 0 0,0 0-1 0 0,0 1 1 0 0,15 4-1 0 0,-21-5-173 0 0,0 0 0 0 0,0 1 0 0 0,0-1 0 0 0,-1 0 0 0 0,1 1 0 0 0,0 0-1 0 0,-1 0 1 0 0,0 0 0 0 0,1 0 0 0 0,-1 0 0 0 0,0 0 0 0 0,0 0 0 0 0,0 1 0 0 0,0-1-1 0 0,-1 1 1 0 0,1-1 0 0 0,-1 1 0 0 0,1 0 0 0 0,-1 0 0 0 0,0-1 0 0 0,0 1 0 0 0,0 0 0 0 0,0 0-1 0 0,-1 0 1 0 0,1 0 0 0 0,-1 0 0 0 0,0 0 0 0 0,0 0 0 0 0,0 0 0 0 0,0 1 0 0 0,-1-1-1 0 0,1 0 1 0 0,-2 5 0 0 0,-4 5 27 0 0,0 0-1 0 0,-1-1 1 0 0,-1 0-1 0 0,-17 22 1 0 0,15-21 19 0 0,10-12-53 0 0,0-1 0 0 0,0 0 0 0 0,0 0 0 0 0,0 0 0 0 0,-1 0 0 0 0,1 0 0 0 0,0 0 0 0 0,0 0 0 0 0,0 0 0 0 0,0 1 0 0 0,0-1 0 0 0,0 0 0 0 0,0 0 0 0 0,0 0 0 0 0,0 0 0 0 0,0 0 0 0 0,0 0 0 0 0,0 1 1 0 0,0-1-1 0 0,0 0 0 0 0,0 0 0 0 0,0 0 0 0 0,0 0 0 0 0,0 0 0 0 0,0 1 0 0 0,0-1 0 0 0,0 0 0 0 0,0 0 0 0 0,0 0 0 0 0,0 0 0 0 0,0 0 0 0 0,0 1 0 0 0,0-1 0 0 0,0 0 0 0 0,0 0 0 0 0,0 0 0 0 0,0 0 0 0 0,0 0 0 0 0,0 0 0 0 0,1 1 0 0 0,7-1 80 0 0,16-5 81 0 0,-16 4-138 0 0,1-1-12 0 0,83-14 772 0 0,-76 14-591 0 0,-1 1 0 0 0,1 0 0 0 0,29 4 0 0 0,-43-3-149 0 0,0 0 0 0 0,0 1 0 0 0,1-1 1 0 0,-1 1-1 0 0,0-1 0 0 0,-1 1 0 0 0,1 0 0 0 0,0 0 0 0 0,0 0 0 0 0,0 0 0 0 0,0 0 0 0 0,-1 0 0 0 0,1 0 1 0 0,0 1-1 0 0,-1-1 0 0 0,1 0 0 0 0,-1 1 0 0 0,0 0 0 0 0,1-1 0 0 0,-1 1 0 0 0,2 3 0 0 0,-2-3-6 0 0,-1 1-1 0 0,1 0 0 0 0,0 0 0 0 0,-1-1 1 0 0,1 1-1 0 0,-1 0 0 0 0,0 0 1 0 0,0 0-1 0 0,0-1 0 0 0,0 1 0 0 0,-1 0 1 0 0,1 0-1 0 0,-1 0 0 0 0,0-1 1 0 0,-1 6-1 0 0,-2 2-2 0 0,-1 0 0 0 0,0-1 0 0 0,-1 1 0 0 0,0-1 0 0 0,-13 16 0 0 0,-43 40 267 0 0,43-46-85 0 0,12-12-114 0 0,0-1 1 0 0,0 0-1 0 0,-13 8 0 0 0,-5-3-2191 0 0,23-11 1300 0 0,-1 0-1 0 0,1 1 0 0 0,0-1 0 0 0,0 0 1 0 0,-1 0-1 0 0,1 0 0 0 0,0 0 0 0 0,0 0 1 0 0,-3-1-1 0 0,-8-5-7704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4:0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3224 0 0,'33'-7'-803'0'0,"2"3"3754"0"0,0 3 4076 0 0,-3 2 4393 0 0,-25 0-10850 0 0,-1-1 0 0 0,1 1 0 0 0,-1 1 0 0 0,0-1 0 0 0,0 1 0 0 0,0 0 0 0 0,0 0 0 0 0,0 1 0 0 0,8 4-1 0 0,-11-5-512 0 0,-1 0 0 0 0,1 0 0 0 0,-1 0 0 0 0,1 0 0 0 0,-1 0 0 0 0,0 1 0 0 0,1-1 0 0 0,-1 1 0 0 0,-1 0 0 0 0,1-1 0 0 0,0 1-1 0 0,-1 0 1 0 0,1 0 0 0 0,-1 0 0 0 0,0 0 0 0 0,0 0 0 0 0,0 0 0 0 0,0 1 0 0 0,0-1 0 0 0,-1 5 0 0 0,0-2-34 0 0,0 0 0 0 0,0 1 0 0 0,-1-1 0 0 0,0 0-1 0 0,0 0 1 0 0,-1 1 0 0 0,-2 6 0 0 0,-21 41 11 0 0,12-26 18 0 0,-2 1 35 0 0,7-13 114 0 0,-11 30-1 0 0,19-45-196 0 0,-1 0-1 0 0,1 0 1 0 0,0 1 0 0 0,-1-1-1 0 0,1 0 1 0 0,0 0 0 0 0,0 1-1 0 0,0-1 1 0 0,0 0 0 0 0,0 0-1 0 0,0 1 1 0 0,0-1 0 0 0,1 0-1 0 0,-1 0 1 0 0,0 1 0 0 0,1-1-1 0 0,-1 0 1 0 0,1 0 0 0 0,-1 0-1 0 0,1 0 1 0 0,0 1 0 0 0,-1-1-1 0 0,1 0 1 0 0,0 0-1 0 0,0 0 1 0 0,0-1 0 0 0,0 1-1 0 0,0 0 1 0 0,0 0 0 0 0,0 0-1 0 0,0-1 1 0 0,0 1 0 0 0,0 0-1 0 0,0-1 1 0 0,0 1 0 0 0,0-1-1 0 0,1 1 1 0 0,-1-1 0 0 0,0 0-1 0 0,2 1 1 0 0,4 0 9 0 0,-1 0 0 0 0,1 0 0 0 0,-1 0-1 0 0,1-1 1 0 0,-1 0 0 0 0,13-2 0 0 0,8-4-13 0 0,1-1 1 0 0,-1-1-1 0 0,0-2 1 0 0,26-13-1 0 0,23-7-18 0 0,45-8-366 0 0,-38 20-3525 0 0,-52 13-6038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4:13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339 156 6272 0 0,'-28'-4'555'0'0,"-48"-13"0"0"0,19 3 605 0 0,52 13-1090 0 0,-20-4 26 0 0,-32-11-1 0 0,48 13 192 0 0,1-1-1 0 0,-1 0 1 0 0,1 0-1 0 0,0-1 1 0 0,0 0-1 0 0,0-1 1 0 0,-7-6 0 0 0,13 10-227 0 0,1 2 239 0 0,0-1 0 0 0,0 0-1 0 0,0-1 1 0 0,-1 1 0 0 0,1 0 0 0 0,0 0 0 0 0,0 0 0 0 0,0-1 0 0 0,1 1 0 0 0,-1 0 0 0 0,0-1-1 0 0,0 1 1 0 0,1 0 0 0 0,-1-1 0 0 0,1 1 0 0 0,-1-3 0 0 0,1 4 25 0 0,-1-10 349 0 0,3 8-616 0 0,-1 1-1 0 0,0 0 0 0 0,0 0 1 0 0,0 0-1 0 0,1 0 1 0 0,-1-1-1 0 0,0 2 0 0 0,1-1 1 0 0,-1 0-1 0 0,1 0 1 0 0,-1 0-1 0 0,1 1 0 0 0,0-1 1 0 0,-1 1-1 0 0,3-1 1 0 0,1-1-29 0 0,1 1 1 0 0,-1 0 0 0 0,1 0 0 0 0,5 0 0 0 0,-4 2 31 0 0,0-1 0 0 0,0 1 0 0 0,-1 1 0 0 0,1-1-1 0 0,0 1 1 0 0,0 0 0 0 0,11 6 0 0 0,45 27 227 0 0,-46-24-247 0 0,37 17 0 0 0,-10-13-46 0 0,89 18 0 0 0,-99-25 34 0 0,32 5-24 0 0,1-2 0 0 0,70 2-1 0 0,40-3 130 0 0,295-15 302 0 0,-318 1-270 0 0,172-11 167 0 0,-127 4-144 0 0,1475-20 1023 0 0,-1040 46-550 0 0,-143-13-447 0 0,-2-41 84 0 0,-324 15-204 0 0,47-7 34 0 0,-207 31-409 0 0,1-1 1 0 0,-1 1 0 0 0,0 0-1 0 0,1 0 1 0 0,-1 0 0 0 0,0 1-1 0 0,9 2 1 0 0,-3 2-939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4:3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225 111 11232 0 0,'0'-4'239'0'0,"1"1"-1"0"0,-1 0 1 0 0,1-1 0 0 0,0 1 0 0 0,0-1 0 0 0,3-5 0 0 0,3-17 2801 0 0,-2 4-815 0 0,-4 16-969 0 0,0 1 1 0 0,0 0-1 0 0,1-11 1620 0 0,-37 202-2443 0 0,2-7-145 0 0,12-79 418 0 0,-16 55 668 0 0,34-141-1324 0 0,2-8 18 0 0,-1-1-1 0 0,1 1 0 0 0,-1-1 1 0 0,0 1-1 0 0,0-1 1 0 0,-1 0-1 0 0,1 0 0 0 0,-1 0 1 0 0,0 0-1 0 0,-1 0 0 0 0,-4 5 1 0 0,7-9-54 0 0,1-1 0 0 0,-1 0 1 0 0,1 0-1 0 0,-1 0 0 0 0,1 0 1 0 0,-1 0-1 0 0,1 0 0 0 0,0 0 1 0 0,-1 0-1 0 0,1 0 0 0 0,-1 0 1 0 0,1 0-1 0 0,-1 0 0 0 0,1 0 1 0 0,-1-1-1 0 0,1 1 0 0 0,-1 0 1 0 0,1 0-1 0 0,0 0 0 0 0,-1-1 1 0 0,1 1-1 0 0,-1 0 0 0 0,1 0 1 0 0,0-1-1 0 0,-1 1 0 0 0,1 0 1 0 0,-1-1-1 0 0,-9-10 124 0 0,10 11-131 0 0,-7-9 44 0 0,1 0-1 0 0,0 0 1 0 0,1 0-1 0 0,0-1 1 0 0,0 0-1 0 0,-3-12 1 0 0,1-1 89 0 0,-8-41 1 0 0,14 32-141 0 0,1 32 0 0 0,0-1 0 0 0,0 1 0 0 0,0 0 0 0 0,0 0 0 0 0,0 0 0 0 0,0-1 0 0 0,0 1 0 0 0,0 0 0 0 0,0 0 0 0 0,0 0 0 0 0,0 0 0 0 0,0-1 0 0 0,0 1 0 0 0,0 0 0 0 0,1 0 0 0 0,-1 0 0 0 0,0 0 0 0 0,0-1 0 0 0,0 1 0 0 0,0 0 0 0 0,0 0 0 0 0,0 0 0 0 0,0 0 0 0 0,1 0 0 0 0,-1-1 0 0 0,0 1 0 0 0,0 0 0 0 0,0 0 0 0 0,0 0 0 0 0,0 0 0 0 0,1 0 0 0 0,-1 0 0 0 0,0 0 0 0 0,0 0 0 0 0,0 0 0 0 0,0 0 0 0 0,1 0 0 0 0,-1-1 0 0 0,0 1 0 0 0,0 0 0 0 0,0 0 0 0 0,1 0 0 0 0,-1 0 0 0 0,0 1 0 0 0,0-1 0 0 0,0 0 0 0 0,0 0 0 0 0,1 0 0 0 0,-1 0 0 0 0,0 0 0 0 0,0 0 0 0 0,0 0 0 0 0,0 0 0 0 0,1 0 0 0 0,-1 0 0 0 0,0 0 0 0 0,0 0 0 0 0,0 1 0 0 0,0-1 0 0 0,0 0 0 0 0,1 0 0 0 0,-1 0 0 0 0,0 0 0 0 0,0 0 0 0 0,0 1 0 0 0,0-1 0 0 0,8 8 0 0 0,5 10 21 0 0,-2 1 0 0 0,0 0-1 0 0,11 29 1 0 0,18 32 32 0 0,-27-55-13 0 0,-11-20 66 0 0,1 1 0 0 0,-1-1 0 0 0,1 0 0 0 0,0 0 0 0 0,1 0 0 0 0,-1-1 0 0 0,1 1 0 0 0,0-1 0 0 0,0 0 0 0 0,1 0 0 0 0,4 4 0 0 0,-8-7-103 0 0,0-1 1 0 0,0 1-1 0 0,0-1 1 0 0,0 1-1 0 0,1-1 1 0 0,-1 0-1 0 0,0 1 0 0 0,0-1 1 0 0,0 0-1 0 0,0 0 1 0 0,0 0-1 0 0,0 0 0 0 0,1 0 1 0 0,-1 0-1 0 0,0 0 1 0 0,0 0-1 0 0,0-1 1 0 0,0 1-1 0 0,0 0 0 0 0,0-1 1 0 0,0 1-1 0 0,0-1 1 0 0,0 1-1 0 0,0-1 0 0 0,0 1 1 0 0,0-1-1 0 0,0 0 1 0 0,0 1-1 0 0,0-1 1 0 0,0 0-1 0 0,1-1 0 0 0,2-3-62 0 0,0-1 0 0 0,-1 1 0 0 0,1-1-1 0 0,3-8 1 0 0,-2 5 230 0 0,53-110 26 0 0,-10 20-4188 0 0,-31 62 456 0 0,-10 23 1728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8:30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77 2760 0 0,'-23'13'12318'0'0,"24"-15"-11885"0"0,1 1-1 0 0,0 0 1 0 0,-1-1 0 0 0,1 1-1 0 0,-1-1 1 0 0,0 0-1 0 0,2-2 1 0 0,9-10 1243 0 0,3 6-1150 0 0,-1-1-1 0 0,1 2 0 0 0,1 0 0 0 0,-1 0 0 0 0,1 2 0 0 0,0 0 1 0 0,0 1-1 0 0,27-4 0 0 0,-40 8-492 0 0,0-1 1 0 0,1 1-1 0 0,-1 0 0 0 0,0 0 1 0 0,1 1-1 0 0,-1-1 0 0 0,0 1 1 0 0,1-1-1 0 0,-1 1 1 0 0,0 0-1 0 0,0 0 0 0 0,0 1 1 0 0,0-1-1 0 0,4 2 0 0 0,-6-1-25 0 0,1-1-1 0 0,0 0 0 0 0,-1 0 1 0 0,1 1-1 0 0,-1-1 0 0 0,1 1 1 0 0,-1 0-1 0 0,0-1 0 0 0,0 1 1 0 0,0 0-1 0 0,0-1 0 0 0,0 1 0 0 0,0 0 1 0 0,0 0-1 0 0,0 0 0 0 0,-1 0 1 0 0,1 0-1 0 0,-1 0 0 0 0,1 0 1 0 0,-1 0-1 0 0,0 0 0 0 0,0 0 1 0 0,0 4-1 0 0,-2 9 35 0 0,0-1 0 0 0,-1 0 0 0 0,-1 1 0 0 0,0-1 0 0 0,-12 25 1 0 0,-39 64 102 0 0,44-85-122 0 0,2-3-20 0 0,-22 24-1 0 0,3-3-151 0 0,11-13 220 0 0,-1 0 0 0 0,-1-1 0 0 0,-1-1 0 0 0,0-1 0 0 0,-30 22 0 0 0,49-42-27 0 0,0 1 1 0 0,0-1 0 0 0,0 1 0 0 0,1-1-1 0 0,-1 1 1 0 0,0 0 0 0 0,1-1 0 0 0,-1 1-1 0 0,1 0 1 0 0,-1-1 0 0 0,1 1 0 0 0,-1 0-1 0 0,1 0 1 0 0,-1-1 0 0 0,1 1 0 0 0,0 0-1 0 0,-1 0 1 0 0,1 0 0 0 0,0 1 0 0 0,0-1-31 0 0,0-1 1 0 0,0 1 0 0 0,0 0-1 0 0,0-1 1 0 0,1 1-1 0 0,-1-1 1 0 0,0 1 0 0 0,0 0-1 0 0,1-1 1 0 0,-1 1 0 0 0,1-1-1 0 0,-1 1 1 0 0,0-1-1 0 0,1 0 1 0 0,-1 1 0 0 0,1-1-1 0 0,-1 1 1 0 0,1-1 0 0 0,-1 0-1 0 0,1 1 1 0 0,0-1-1 0 0,3 2 13 0 0,0-1-1 0 0,-1 1 1 0 0,1-1-1 0 0,0 0 1 0 0,0 0-1 0 0,0-1 0 0 0,0 1 1 0 0,5-1-1 0 0,9-1 211 0 0,20-3-1 0 0,3-1-14 0 0,7-1-2 0 0,-29 3-131 0 0,30-1 0 0 0,-44 4-77 0 0,29 0-153 0 0,35 5 1 0 0,-58-4-312 0 0,1 1 0 0 0,-1 1-1 0 0,0 0 1 0 0,0 1 0 0 0,0 0 0 0 0,19 10 0 0 0,-7-2-1335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00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51 15000 0 0,'0'0'340'0'0,"-6"-1"953"0"0,1-2-1188 0 0,4 3 363 0 0,-10-11 5136 0 0,16 12-5538 0 0,0 0 1 0 0,0 0-1 0 0,0 1 1 0 0,-1 0-1 0 0,1 0 1 0 0,0 0-1 0 0,-1 0 1 0 0,1 0-1 0 0,5 6 1 0 0,8 2 24 0 0,10 4 398 0 0,2-1 0 0 0,-1-1 0 0 0,2-1 1 0 0,0-2-1 0 0,0-1 0 0 0,0-1 0 0 0,60 4 0 0 0,-24-5-269 0 0,29 0-96 0 0,-91-6-132 0 0,0 1 0 0 0,1-1-1 0 0,-1 1 1 0 0,0 0 0 0 0,6 1 0 0 0,-10-1 681 0 0,-2-2-648 0 0,0 0 1 0 0,0 0-1 0 0,0 0 1 0 0,0 0-1 0 0,0 0 0 0 0,-1 0 1 0 0,1 0-1 0 0,0 1 0 0 0,-1-1 1 0 0,1 1-1 0 0,-3-2 0 0 0,-1 0 47 0 0,3 1-58 0 0,-53-27 97 0 0,3-2 0 0 0,-76-56 0 0 0,115 76 11 0 0,13 10-31 0 0,13-3 58 0 0,14 3-101 0 0,169 3 139 0 0,-188-2-127 0 0,46 4 156 0 0,-50-4-189 0 0,1 0 0 0 0,-1 0 0 0 0,1 0-1 0 0,-1 1 1 0 0,0 0 0 0 0,0 0 0 0 0,0 0 0 0 0,0 0-1 0 0,5 4 1 0 0,-8-5-16 0 0,0 0 0 0 0,-1-1 0 0 0,1 1-1 0 0,-1 0 1 0 0,1-1 0 0 0,-1 1 0 0 0,1 0 0 0 0,-1 0 0 0 0,0 0 0 0 0,1-1-1 0 0,-1 1 1 0 0,0 0 0 0 0,1 0 0 0 0,-1 0 0 0 0,0 0 0 0 0,0 0 0 0 0,0 0-1 0 0,0-1 1 0 0,0 1 0 0 0,0 0 0 0 0,0 0 0 0 0,0 0 0 0 0,0 0 0 0 0,0 0-1 0 0,-1 0 1 0 0,1 0 0 0 0,0-1 0 0 0,-1 1 0 0 0,1 0 0 0 0,-1 1-1 0 0,-2 3 34 0 0,0 0-1 0 0,0 0 0 0 0,-8 7 1 0 0,5-4-26 0 0,-57 68 186 0 0,6-8-139 0 0,41-46-66 0 0,1-2 276 0 0,-25 26-1 0 0,35-39-1126 0 0,15-11-6363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1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38 794 3680 0 0,'-9'7'368'0'0,"-19"21"14210"0"0,28-28-14403 0 0,0 0-99 0 0,0 0 0 0 0,-1-1 0 0 0,1 1 0 0 0,0 0 0 0 0,0 0 0 0 0,0-1 1 0 0,0 1-1 0 0,0 0 0 0 0,0-1 0 0 0,0 1 0 0 0,1 0 0 0 0,-1 0 0 0 0,0-1 0 0 0,0 1 0 0 0,0 0 1 0 0,0 0-1 0 0,0-1 0 0 0,0 1 0 0 0,0 0 0 0 0,0 0 0 0 0,1-1 0 0 0,-1 1 0 0 0,0 0 0 0 0,0 0 1 0 0,0-1-1 0 0,1 1 0 0 0,-1 0 0 0 0,0 0 0 0 0,0 0 0 0 0,1 0 0 0 0,-1-1 0 0 0,0 1 1 0 0,1 0-1 0 0,138-143 4699 0 0,-132 136-4622 0 0,139-166 1579 0 0,-2 3-1150 0 0,18-4-449 0 0,-118 124-119 0 0,-28 31-138 0 0,2 0 0 0 0,0 1 0 0 0,21-17 0 0 0,-23 25-835 0 0,-7 7-1096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8:33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15464 0 0,'0'0'1165'0'0,"1"-2"-604"0"0,3-6-592 0 0,-2 3 497 0 0,1 1-1 0 0,-1 0 1 0 0,1 1-1 0 0,-1-1 1 0 0,1 0-1 0 0,0 1 1 0 0,1-1-1 0 0,-1 1 0 0 0,7-5 1 0 0,0 0 750 0 0,0 2 1 0 0,18-10-1 0 0,0 2 35 0 0,56-18-1 0 0,-82 31-1271 0 0,-1 1-1 0 0,1-1 0 0 0,0 1 0 0 0,-1 0 0 0 0,1 0 0 0 0,0 0 0 0 0,0 0 0 0 0,-1 0 1 0 0,1 1-1 0 0,0-1 0 0 0,0 0 0 0 0,-1 1 0 0 0,1-1 0 0 0,-1 1 0 0 0,1 0 0 0 0,2 1 0 0 0,-3-2-192 0 0,-1 1 0 0 0,1 0 0 0 0,-1-1 0 0 0,1 1 0 0 0,-1 0 0 0 0,1 0 0 0 0,-1 0 0 0 0,0-1 0 0 0,1 1 0 0 0,-1 0 0 0 0,0 0 0 0 0,1 0 0 0 0,-1 0 0 0 0,0 0 0 0 0,0-1 0 0 0,0 1 0 0 0,0 0 0 0 0,0 0 0 0 0,0 0-1 0 0,0 0 1 0 0,0 0 0 0 0,0 0 0 0 0,-1 0 0 0 0,1 0 0 0 0,0-1 0 0 0,0 1 0 0 0,-1 0 0 0 0,1 0 0 0 0,-1 0 0 0 0,1-1 0 0 0,-1 1 0 0 0,1 0 0 0 0,-1 0 0 0 0,0 0 0 0 0,-5 7-1592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38:3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1 5528 0 0,'-12'8'509'0'0,"-13"2"18831"0"0,25-9-19321 0 0,1-1 0 0 0,0 0 0 0 0,-1 1 0 0 0,1-1 0 0 0,-1 1 0 0 0,1-1 0 0 0,-1 0 0 0 0,1 1 0 0 0,-1-1 0 0 0,1 1 0 0 0,-1-1 0 0 0,0 1 0 0 0,1-1 0 0 0,-1 1 0 0 0,1 1 0 0 0,1 0 76 0 0,-1 1 0 0 0,1-1 0 0 0,0 1 0 0 0,0-1 0 0 0,0 0 0 0 0,0 0 1 0 0,0 0-1 0 0,1 0 0 0 0,-1 0 0 0 0,1 0 0 0 0,-1-1 0 0 0,1 1 0 0 0,0-1 0 0 0,-1 0 1 0 0,1 1-1 0 0,0-1 0 0 0,0-1 0 0 0,3 2 0 0 0,-1-1 4 0 0,0 1-1 0 0,0 0 1 0 0,0 0-1 0 0,0 1 1 0 0,4 2-1 0 0,1 2 79 0 0,-5-3-16 0 0,0 0 0 0 0,0 0 0 0 0,0 0-1 0 0,5 7 1 0 0,-9-10-133 0 0,0 0-1 0 0,0 1 1 0 0,0-1 0 0 0,0 1-1 0 0,0-1 1 0 0,0 1-1 0 0,-1 0 1 0 0,1-1-1 0 0,0 1 1 0 0,-1 0-1 0 0,0-1 1 0 0,1 1 0 0 0,-1 0-1 0 0,0 0 1 0 0,0-1-1 0 0,0 1 1 0 0,0 0-1 0 0,0 0 1 0 0,-1-1 0 0 0,1 3-1 0 0,-2-1-9 0 0,1 0 0 0 0,0 0 0 0 0,-1 0-1 0 0,1 0 1 0 0,-1 0 0 0 0,0 0 0 0 0,0-1 0 0 0,0 1 0 0 0,0-1 0 0 0,0 1-1 0 0,-1-1 1 0 0,1 0 0 0 0,-1 0 0 0 0,1 0 0 0 0,-1 0 0 0 0,0 0-1 0 0,0-1 1 0 0,0 1 0 0 0,0-1 0 0 0,0 0 0 0 0,0 0 0 0 0,0 0 0 0 0,0 0-1 0 0,-1-1 1 0 0,-5 1 0 0 0,-27 8 61 0 0,8-1-18 0 0,21-7-70 0 0,2 0-7 0 0,0 0 0 0 0,0 0 0 0 0,0 1 0 0 0,-1-1-1 0 0,1 1 1 0 0,0 0 0 0 0,1 0 0 0 0,-1 1 0 0 0,-5 3-1 0 0,9-6-127 0 0,0 1-1 0 0,1-1 1 0 0,-1 0-1 0 0,1 1 0 0 0,-1-1 1 0 0,1 1-1 0 0,-1-1 1 0 0,1 1-1 0 0,0-1 1 0 0,-1 1-1 0 0,1-1 0 0 0,-1 1 1 0 0,1-1-1 0 0,0 1 1 0 0,0-1-1 0 0,-1 1 0 0 0,1 0 1 0 0,0-1-1 0 0,0 1 1 0 0,0-1-1 0 0,-1 2 0 0 0,2-2-491 0 0,0 1 0 0 0,0-1 0 0 0,0 1 0 0 0,0-1 0 0 0,0 0 0 0 0,0 0 0 0 0,0 1 0 0 0,0-1 0 0 0,0 0 0 0 0,0 0 0 0 0,0 0 0 0 0,0 0 0 0 0,0 0 0 0 0,2 0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17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8834 8032 0 0,'-4'12'14210'0'0,"7"-13"-13750"0"0,0-1 0 0 0,0 1 0 0 0,0-1-1 0 0,-1 1 1 0 0,1-1 0 0 0,0 0 0 0 0,-1 0 0 0 0,1-1 0 0 0,3-4 0 0 0,31-31-449 0 0,-33 33 235 0 0,14-12-90 0 0,-13 13-97 0 0,0 0 1 0 0,-1-1 0 0 0,0 1 0 0 0,6-9-1 0 0,-7 9-33 0 0,0 1 0 0 0,0-1 0 0 0,1 1 0 0 0,-1 0 0 0 0,1 0 0 0 0,4-3 0 0 0,12-11 76 0 0,-19 16-98 0 0,1-1 9 0 0,-1 0 1 0 0,1 0-1 0 0,0 0 0 0 0,0 0 0 0 0,0 0 1 0 0,1 0-1 0 0,-1 1 0 0 0,0-1 0 0 0,1 1 1 0 0,3-2-1 0 0,-2 1 23 0 0,-1-1 1 0 0,1 1 0 0 0,-1 0 0 0 0,0-1-1 0 0,0 1 1 0 0,0-1 0 0 0,4-5-1 0 0,3-2 109 0 0,9-6 49 0 0,-2-1 0 0 0,0 0 0 0 0,0-1 0 0 0,-2-1 0 0 0,16-24 0 0 0,20-32 28 0 0,-36 56-148 0 0,2 1 1 0 0,32-28-1 0 0,-46 44-71 0 0,26-21 72 0 0,32-20-1 0 0,-58 41-76 0 0,17-11 14 0 0,33-24 40 0 0,40-29 12 0 0,-63 44-64 0 0,-20 15 0 0 0,0 0 0 0 0,14-14 0 0 0,145-126 22 0 0,-142 126 16 0 0,149-97 440 0 0,-69 51-247 0 0,-63 35-153 0 0,-2-1 0 0 0,66-65 0 0 0,-68 59-39 0 0,1 2 0 0 0,66-45 0 0 0,-74 58-28 0 0,-1-2-1 0 0,37-38 1 0 0,47-67 21 0 0,-82 93 20 0 0,2 1 1 0 0,47-39-1 0 0,-62 59-20 0 0,24-20-21 0 0,-1-2 1 0 0,63-72 0 0 0,-65 56-8 0 0,-16 20 22 0 0,2 1-1 0 0,47-45 0 0 0,-22 28 32 0 0,-2-3-1 0 0,-3-1 1 0 0,62-94 0 0 0,23-20 1 0 0,5-7 25 0 0,-23 29-84 0 0,-75 100 5 0 0,-2-3 0 0 0,34-57 0 0 0,127-192-59 0 0,-184 278-101 0 0,24-40 332 0 0,55-116 1 0 0,-28 49-2 0 0,51-101-43 0 0,3-6 8 0 0,-20 45-140 0 0,39-101 0 0 0,-74 155 0 0 0,-19 39 0 0 0,80-164 0 0 0,1-13 0 0 0,33-112 0 0 0,-55 135 0 0 0,-27 61 0 0 0,57-210 0 0 0,-8 31 0 0 0,-64 200 0 0 0,45-119 0 0 0,17-45 0 0 0,-54 141 0 0 0,25-75 0 0 0,-82 222 0 0 0,-1 7 0 0 0,8-43 0 0 0,-16 53 0 0 0,-1 11 0 0 0,-1 0 0 0 0,1-31 0 0 0,-4 31-205 0 0,1 8-320 0 0,-1 1 0 0 0,-2-16 0 0 0,2 21 418 0 0,-1 1 0 0 0,0-1 0 0 0,1 1 0 0 0,-1-1 0 0 0,0 1 0 0 0,0 0 0 0 0,-1-1-1 0 0,1 1 1 0 0,0 0 0 0 0,-1 0 0 0 0,1 0 0 0 0,-1 0 0 0 0,-3-3 0 0 0,-3-4-3580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21.5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1024 11976 0 0,'-11'7'1280'0'0,"-17"13"9226"0"0,36-26-9862 0 0,2-5-306 0 0,0 0 1 0 0,-1 0-1 0 0,0-1 0 0 0,-1 0 1 0 0,7-15-1 0 0,6-7 109 0 0,37-55 377 0 0,141-211 577 0 0,16 13-1073 0 0,-175 238-322 0 0,56-90-1 0 0,-66 89-1445 0 0,-25 43 975 0 0,-1 1-771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2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 17247 0 0,'0'0'1736'0'0,"10"8"-1576"0"0,1-6 71 0 0,-1 0 0 0 0,0 0-1 0 0,1-1 1 0 0,-1-1-1 0 0,1 1 1 0 0,16-3-1 0 0,13 1 124 0 0,230-5 950 0 0,-138 0-1101 0 0,225 0 2098 0 0,-255 8-1608 0 0,-29 0-287 0 0,80-8-1 0 0,-47-1 476 0 0,36-6 290 0 0,-104 12-933 0 0,-31 1-186 0 0,1 0 0 0 0,-1 0 0 0 0,1-1 0 0 0,10-2-1 0 0,42-7-940 0 0,-52 7 317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9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1091 2760 0 0,'-4'7'189'0'0,"0"-1"0"0"0,0 1 1 0 0,-9 8-1 0 0,-8 12 16199 0 0,28-30-14670 0 0,8-8-1034 0 0,0-1 0 0 0,-1-1 0 0 0,0 0 0 0 0,-1-1 0 0 0,21-29 0 0 0,-3 4-53 0 0,143-181 1458 0 0,-128 155-1755 0 0,222-303 440 0 0,-208 288-753 0 0,86-109-67 0 0,-135 176-262 0 0,0 0 0 0 0,1 1 0 0 0,18-14 1 0 0,1 7-8653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0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11600 0 0,'2'-2'6246'0'0,"5"-3"-4663"0"0,-7 5-1388 0 0,0 0 0 0 0,0 0 0 0 0,1-1 0 0 0,-1 1 0 0 0,0 0 0 0 0,1 0 1 0 0,-1 0-1 0 0,0 0 0 0 0,1 0 0 0 0,-1-1 0 0 0,1 1 0 0 0,-1 0 0 0 0,0 0 0 0 0,1 0 1 0 0,-1 0-1 0 0,0 0 0 0 0,1 0 0 0 0,-1 0 0 0 0,1 0 0 0 0,-1 0 0 0 0,0 1 0 0 0,1-1 1 0 0,-1 0-1 0 0,0 0 0 0 0,1 0 0 0 0,-1 0 0 0 0,0 0 0 0 0,1 1 0 0 0,6 10 1959 0 0,-2 15-1018 0 0,-5-25-1059 0 0,1 13 103 0 0,-1 1 1 0 0,-1-1-1 0 0,0 1 1 0 0,-3 16-1 0 0,-3 25 119 0 0,2-24-1928 0 0,0 8-5136 0 0,7-28-2368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1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3224 0 0,'5'10'9296'0'0,"6"-20"-5610"0"0,-10 9-3365 0 0,0 0 0 0 0,0 0 0 0 0,-1 0-1 0 0,1 0 1 0 0,-1 0 0 0 0,1-1 0 0 0,-1 1 0 0 0,0 0 0 0 0,1 0-1 0 0,-1 0 1 0 0,0-1 0 0 0,0 1 0 0 0,0 0 0 0 0,0-1 0 0 0,0-1-1 0 0,0 1 266 0 0,0 2-525 0 0,0-1 1 0 0,0 1-1 0 0,0 0 1 0 0,0 0 0 0 0,0 0-1 0 0,0 0 1 0 0,0 0-1 0 0,0 0 1 0 0,0 0-1 0 0,0 0 1 0 0,0-1 0 0 0,0 1-1 0 0,0 0 1 0 0,0 0-1 0 0,0 0 1 0 0,0 0 0 0 0,0 0-1 0 0,0 0 1 0 0,0 0-1 0 0,0-1 1 0 0,0 1-1 0 0,0 0 1 0 0,0 0 0 0 0,0 0-1 0 0,0 0 1 0 0,0 0-1 0 0,0 0 1 0 0,0 0-1 0 0,1 0 1 0 0,-1 0 0 0 0,0 0-1 0 0,0-1 1 0 0,0 1-1 0 0,0 0 1 0 0,0 0 0 0 0,0 0-1 0 0,0 0 1 0 0,0 0-1 0 0,0 0 1 0 0,1 0-1 0 0,-1 0 1 0 0,0 0 0 0 0,0 0-1 0 0,0 0 1 0 0,0 0-1 0 0,0 0 1 0 0,0 0 0 0 0,0 0-1 0 0,1 0 1 0 0,-1 0-1 0 0,0 0 1 0 0,0 0-1 0 0,0 0 1 0 0,0 0 0 0 0,0 0-1 0 0,0 0 1 0 0,0 0-1 0 0,0 0 1 0 0,1 0-1 0 0,-1 0 1 0 0,0 1 0 0 0,0-1-1 0 0,0 0 1 0 0,0 0-1 0 0,5 4 1037 0 0,-4 1-949 0 0,1 0 0 0 0,-1 1 1 0 0,1-1-1 0 0,-2 0 0 0 0,1 0 1 0 0,0 1-1 0 0,-1 9 0 0 0,0 2 38 0 0,1-3-36 0 0,-2 0 1 0 0,-1 15 0 0 0,0-15-80 0 0,1 0 0 0 0,1 14-1 0 0,0 32 143 0 0,-1-27 39 0 0,1-32-303 0 0,0 0 0 0 0,0 1 0 0 0,0-1 0 0 0,0 0 0 0 0,0 1 0 0 0,1-1 0 0 0,-1 0 0 0 0,0 1-1 0 0,1-1 1 0 0,-1 0 0 0 0,1 0 0 0 0,-1 1 0 0 0,1-1 0 0 0,-1 0 0 0 0,1 0 0 0 0,0 0 0 0 0,0 0 0 0 0,-1 0 0 0 0,1 0 0 0 0,0 0 0 0 0,0 0 0 0 0,0 0-1 0 0,0 0 1 0 0,0 0 0 0 0,0-1 0 0 0,0 1 0 0 0,1 0 0 0 0,-1-1 0 0 0,0 1 0 0 0,0-1 0 0 0,2 1 0 0 0,0 0-295 0 0,-1-1 0 0 0,1 0 0 0 0,-1 0 0 0 0,1 0 0 0 0,-1 0 0 0 0,1 0 0 0 0,-1-1 0 0 0,1 1 0 0 0,-1-1 0 0 0,1 0 0 0 0,-1 1 0 0 0,0-1 0 0 0,1 0 0 0 0,-1 0 0 0 0,3-3 0 0 0,10-7-7956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1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27 1840 0 0,'0'0'83'0'0,"-6"-14"3775"0"0,1 7 2088 0 0,4 7-5203 0 0,0-1 0 0 0,0 0 0 0 0,0 1 0 0 0,0-1 1 0 0,0 1-1 0 0,0-1 0 0 0,0 1 0 0 0,0 0 0 0 0,0-1 1 0 0,-2 1-1 0 0,1-1-315 0 0,0 1 0 0 0,0 0 1 0 0,0 0-1 0 0,0 0 0 0 0,0 1 0 0 0,0-1 1 0 0,0 0-1 0 0,0 1 0 0 0,-3 1 0 0 0,1-1-233 0 0,0 1-1 0 0,0 0 0 0 0,0 0 0 0 0,0 0 0 0 0,0 1 0 0 0,1 0 0 0 0,0-1 1 0 0,-1 1-1 0 0,-2 4 0 0 0,2-2-8 0 0,1 0 0 0 0,0 0 0 0 0,0 0 0 0 0,0 1 0 0 0,0 0 1 0 0,1-1-1 0 0,0 1 0 0 0,0 0 0 0 0,1 0 0 0 0,0 0 0 0 0,0 0 0 0 0,-1 9 0 0 0,2-11-148 0 0,0 0 1 0 0,0-1-1 0 0,0 1 0 0 0,1 0 0 0 0,-1-1 0 0 0,1 1 0 0 0,0 0 1 0 0,0-1-1 0 0,0 1 0 0 0,0-1 0 0 0,1 0 0 0 0,-1 1 0 0 0,1-1 1 0 0,0 0-1 0 0,0 0 0 0 0,0 0 0 0 0,1 0 0 0 0,-1 0 0 0 0,1-1 1 0 0,-1 1-1 0 0,1-1 0 0 0,4 4 0 0 0,-5-5-20 0 0,0 0-1 0 0,0 0 0 0 0,1 0 1 0 0,-1 0-1 0 0,0-1 1 0 0,1 1-1 0 0,-1 0 0 0 0,0-1 1 0 0,1 0-1 0 0,-1 0 1 0 0,1 1-1 0 0,-1-1 1 0 0,1-1-1 0 0,-1 1 0 0 0,0 0 1 0 0,1-1-1 0 0,-1 1 1 0 0,1-1-1 0 0,-1 1 0 0 0,0-1 1 0 0,0 0-1 0 0,1 0 1 0 0,-1 0-1 0 0,3-3 1 0 0,4-2-86 0 0,1-1 1 0 0,-2 0-1 0 0,17-17 1 0 0,-12 11-503 0 0,10-14-1018 0 0,-1 0-3997 0 0,-11 16-2549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5:52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116 216 3224 0 0,'-6'-8'15687'0'0,"0"3"-12976"0"0,1 5-2058 0 0,-1-1 0 0 0,1 1 0 0 0,-1 0 0 0 0,1 1 0 0 0,-1 0 0 0 0,1 0 0 0 0,-9 2 0 0 0,12-2-515 0 0,-1 1 0 0 0,1-1 0 0 0,0 0 0 0 0,-1 1 0 0 0,1 0 0 0 0,0 0 0 0 0,0 0 0 0 0,0 0 1 0 0,1 0-1 0 0,-3 3 0 0 0,-14 23 732 0 0,16-24-801 0 0,1 1-1 0 0,0-1 0 0 0,-1 1 1 0 0,2 0-1 0 0,-1-1 1 0 0,0 1-1 0 0,1 0 1 0 0,0-1-1 0 0,0 1 1 0 0,0 0-1 0 0,1-1 1 0 0,0 1-1 0 0,0 0 1 0 0,0-1-1 0 0,0 1 0 0 0,1-1 1 0 0,2 6-1 0 0,-3-8-47 0 0,0 1-1 0 0,0-1 0 0 0,0 1 0 0 0,1-1 0 0 0,-1 1 0 0 0,1-1 1 0 0,0 0-1 0 0,0 0 0 0 0,0 0 0 0 0,0 0 0 0 0,0 0 0 0 0,0 0 1 0 0,1 0-1 0 0,-1-1 0 0 0,0 1 0 0 0,1-1 0 0 0,-1 0 0 0 0,1 1 1 0 0,0-1-1 0 0,-1-1 0 0 0,1 1 0 0 0,0 0 0 0 0,0-1 0 0 0,0 1 1 0 0,-1-1-1 0 0,1 0 0 0 0,0 0 0 0 0,0 0 0 0 0,4 0 0 0 0,0-2 15 0 0,0 1-1 0 0,0-1 1 0 0,0-1-1 0 0,0 1 1 0 0,0-1-1 0 0,-1-1 1 0 0,1 1-1 0 0,-1-1 1 0 0,0 0-1 0 0,10-8 1 0 0,-9 5 35 0 0,0-1 1 0 0,0 1-1 0 0,0-1 1 0 0,-1 0-1 0 0,0-1 1 0 0,-1 1 0 0 0,6-13-1 0 0,-6 10-347 0 0,0 0 1 0 0,-1 0-1 0 0,-1-1 1 0 0,0 1-1 0 0,0-1 0 0 0,-1 0 1 0 0,-1 0-1 0 0,0 0 0 0 0,0 0 1 0 0,-1 0-1 0 0,-1 0 0 0 0,0 0 1 0 0,-5-23-1 0 0,3 26-602 0 0,-1 0 0 0 0,0 0 0 0 0,0 0 1 0 0,-8-12-1 0 0,-8-7-1383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2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2304 0 0,'0'0'224'0'0,"-5"2"-224"0"0,0 3 0 0 0,-2-3 1888 0 0,4 1-840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03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46 115 3224 0 0,'-1'1'247'0'0,"0"0"1"0"0,1 0-1 0 0,-1 1 1 0 0,0-1-1 0 0,0 0 1 0 0,0 0-1 0 0,-1 0 1 0 0,1 0-1 0 0,0-1 0 0 0,0 1 1 0 0,0 0-1 0 0,-1 0 1 0 0,1-1-1 0 0,-2 1 1 0 0,-2 1 1391 0 0,-9 3 2179 0 0,5-6 3075 0 0,16-9-5188 0 0,-2 7-1589 0 0,-1 1 0 0 0,1 0 1 0 0,0 1-1 0 0,-1-1 0 0 0,1 1 0 0 0,0 0 0 0 0,0 0 0 0 0,0 0 0 0 0,0 1 0 0 0,7-1 0 0 0,9 2 497 0 0,24 4-1 0 0,-35-4-578 0 0,14 3 230 0 0,0 2 0 0 0,25 8-1 0 0,-31-8-14 0 0,0-1 1 0 0,1 0-1 0 0,-1-1 0 0 0,39 2 1 0 0,-40-5-6 0 0,-14-1-170 0 0,0 1 0 0 0,1-1 1 0 0,-1 0-1 0 0,0 0 0 0 0,1 0 0 0 0,-1 0 0 0 0,0-1 0 0 0,0 1 0 0 0,1-1 0 0 0,-1 0 0 0 0,0 0 0 0 0,5-2 1 0 0,-8 2-58 0 0,1 1 1 0 0,-1-1 0 0 0,1 0 0 0 0,-1 1-1 0 0,1-1 1 0 0,-1 1 0 0 0,0-1 0 0 0,0 0-1 0 0,1 0 1 0 0,-1 1 0 0 0,0-1 0 0 0,0 0-1 0 0,0 0 1 0 0,0 1 0 0 0,1-1 0 0 0,-1 0 0 0 0,0 0-1 0 0,0 1 1 0 0,-1-1 0 0 0,1 0 0 0 0,0 1-1 0 0,0-1 1 0 0,0 0 0 0 0,0 0 0 0 0,-1 1-1 0 0,1-1 1 0 0,0 0 0 0 0,-1 1 0 0 0,1-1-1 0 0,-1 0 1 0 0,0 0 0 0 0,-13-21 272 0 0,-15-6-137 0 0,19 20-121 0 0,1 0 0 0 0,-13-18-1 0 0,-6-2-31 0 0,25 23-65 0 0,-4-5 283 0 0,8 7-87 0 0,5 4-95 0 0,62 16-36 0 0,-58-15 6 0 0,0 1 0 0 0,18 0-1 0 0,2 2 23 0 0,-25-4 6 0 0,1 0 0 0 0,-1 0 0 0 0,1 0 0 0 0,-1 1-1 0 0,0 0 1 0 0,0 0 0 0 0,0 1 0 0 0,6 3-1 0 0,-10-4 53 0 0,1 0 0 0 0,-1 0 0 0 0,0 0-1 0 0,0 0 1 0 0,0 0 0 0 0,0 1 0 0 0,0-1-1 0 0,0 0 1 0 0,-1 0 0 0 0,1 1 0 0 0,-1-1-1 0 0,1 6 1 0 0,-4-1-73 0 0,1 1 0 0 0,-1-1 0 0 0,0 1 0 0 0,0-1 0 0 0,-1 0 0 0 0,-6 9 0 0 0,1-1 24 0 0,6-9-24 0 0,-1-1-1 0 0,1-1 1 0 0,-1 1-1 0 0,0-1 1 0 0,0 1-1 0 0,0-1 1 0 0,-1 0-1 0 0,1 0 1 0 0,-1-1-1 0 0,0 0 1 0 0,0 0-1 0 0,0 0 1 0 0,-1 0-1 0 0,1-1 1 0 0,-10 4-1 0 0,6-6-2840 0 0,-2 0-6405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3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18 8640 0 0,'0'0'396'0'0,"0"-1"-12"0"0,-3-1-244 0 0,1 0-68 0 0,1 2 216 0 0,0-1-162 0 0,0 1 0 0 0,0 0 0 0 0,0 0 1 0 0,0 0-1 0 0,1-1 0 0 0,-1 1 0 0 0,0 0 1 0 0,0-1-1 0 0,0 1 0 0 0,0 0 0 0 0,0-1 1 0 0,0 0-1 0 0,0 0-39 0 0,1 1 0 0 0,-1-1 0 0 0,1 1 0 0 0,-1 0 1 0 0,1-1-1 0 0,-1 1 0 0 0,1 0 0 0 0,-1 0 0 0 0,1-1 0 0 0,-1 1 0 0 0,1 0 0 0 0,-1 0 0 0 0,1 0 0 0 0,-1 0 1 0 0,1 0-1 0 0,-1 0 0 0 0,1 0 0 0 0,-1 0 0 0 0,0 0 0 0 0,1 0 0 0 0,-1 0 0 0 0,1 0 0 0 0,-1 0 1 0 0,1 0-1 0 0,-1 0 0 0 0,0 1 0 0 0,1-1-30 0 0,-1 0 1 0 0,1 0-1 0 0,-1 0 0 0 0,1 0 1 0 0,0 0-1 0 0,-1 0 0 0 0,1 0 1 0 0,0 0-1 0 0,-1 0 1 0 0,1 0-1 0 0,-1 0 0 0 0,1 0 1 0 0,0 0-1 0 0,-1 0 0 0 0,1 0 1 0 0,0-1-1 0 0,-1 1 0 0 0,1 0 1 0 0,0 0-1 0 0,-1-1 0 0 0,0 1-7 0 0,1 0-1 0 0,0-1 1 0 0,-1 1-1 0 0,1 0 1 0 0,-1 0-1 0 0,1-1 1 0 0,-1 1-1 0 0,1 0 1 0 0,-1 0-1 0 0,1 0 1 0 0,-1 0-1 0 0,1 0 0 0 0,-1 0 1 0 0,1 0-1 0 0,-1 0 1 0 0,1 0-1 0 0,-1 0 1 0 0,1 0-1 0 0,-1 0 1 0 0,1 0-1 0 0,-1 0 1 0 0,1 0-1 0 0,-1 1 1 0 0,1-1-1 0 0,-1 0 0 0 0,-20 15 1171 0 0,20-14-997 0 0,1-1-189 0 0,-1 1 0 0 0,0-1-1 0 0,1 1 1 0 0,-1 0 0 0 0,1-1 0 0 0,-1 1-1 0 0,1 0 1 0 0,-1-1 0 0 0,1 1-1 0 0,-1 0 1 0 0,1 0 0 0 0,0 0 0 0 0,-1-1-1 0 0,1 1 1 0 0,0 0 0 0 0,0 1 0 0 0,-4 14 3121 0 0,4-15-2587 0 0,0 2-473 0 0,5 11 6082 0 0,-4-12-7158 0 0,13-12-1301 0 0,3-3-5609 0 0,-6 4 430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4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7137 10368 0 0,'1'7'75'0'0,"-1"-6"-39"0"0,0 0 0 0 0,1 0 0 0 0,-1 1 0 0 0,0-1 0 0 0,0 0 0 0 0,0 0 1 0 0,0 0-1 0 0,0 0 0 0 0,0 1 0 0 0,-1-1 0 0 0,1 0 0 0 0,0 0 0 0 0,0 0 0 0 0,-1 0 1 0 0,1 0-1 0 0,-1 0 0 0 0,1 0 0 0 0,-1 0 0 0 0,1 0 0 0 0,-1 0 0 0 0,0 0 0 0 0,0 0 1 0 0,1 0-1 0 0,-1 0 0 0 0,0 0 0 0 0,0-1 0 0 0,-2 3 2340 0 0,9 3-1282 0 0,-4-2-801 0 0,0-1 0 0 0,0 1 0 0 0,-1-1 0 0 0,1 1 0 0 0,-1 0 0 0 0,0 0 1 0 0,0 0-1 0 0,1 4 0 0 0,0 3 11 0 0,-2-11-292 0 0,1 1-1 0 0,-1-1 1 0 0,0 1 0 0 0,0-1-1 0 0,0 1 1 0 0,0 0-1 0 0,0-1 1 0 0,0 1-1 0 0,0-1 1 0 0,0 1 0 0 0,0 0-1 0 0,0-1 1 0 0,0 1-1 0 0,0-1 1 0 0,0 1 0 0 0,0 0-1 0 0,-1-1 1 0 0,1 1-1 0 0,-1 0 1 0 0,0 1-14 0 0,1 0 0 0 0,-1 0 0 0 0,0 0 0 0 0,1 0 0 0 0,-1 1 0 0 0,1-1 0 0 0,-1 0 0 0 0,1 0 0 0 0,0 0 0 0 0,-2 12 10783 0 0,1-15-10777 0 0,2-14 145 0 0,0 11-122 0 0,0-1-1 0 0,0 1 0 0 0,0-1 1 0 0,0 1-1 0 0,1 0 0 0 0,0-1 1 0 0,0 1-1 0 0,0 0 0 0 0,5-6 1 0 0,3-9-1 0 0,14-31 13 0 0,23-51 39 0 0,-44 93-65 0 0,-1-1-1 0 0,0 0 1 0 0,2-16 0 0 0,-1 4 0 0 0,24-104 38 0 0,5-38 26 0 0,-20 96-52 0 0,2-21 14 0 0,6-70-28 0 0,22-127 42 0 0,-2 14-53 0 0,5 19 0 0 0,-4 25 0 0 0,20-64 0 0 0,-37 187 0 0 0,8-35 0 0 0,161-780 0 0 0,-88 407 60 0 0,-86 425-56 0 0,125-473 160 0 0,-74 299-112 0 0,82-285-41 0 0,-5 21 121 0 0,-24-44 434 0 0,-113 517-545 0 0,17-114 25 0 0,-21 102-158 0 0,42-287-1756 0 0,-39 306 1047 0 0,7-30-774 0 0,-5 25-7043 0 0,-7 33 985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5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36 2304 0 0,'0'-1'167'0'0,"0"-2"213"0"0,-6-11 8302 0 0,3 7-6958 0 0,0-4 2632 0 0,4 20-1603 0 0,1 18-833 0 0,-66 281 1007 0 0,61-290-2906 0 0,1 1 0 0 0,1-1 1 0 0,2 24-1 0 0,-1-37-19 0 0,1 0 0 0 0,0 1 0 0 0,0-1 0 0 0,0 0 0 0 0,0 0 0 0 0,1 0 0 0 0,0 0 0 0 0,3 5 0 0 0,-5-8-60 0 0,1-1-1 0 0,0 0 1 0 0,-1 0-1 0 0,1 0 1 0 0,0 0-1 0 0,0 0 1 0 0,0-1 0 0 0,0 1-1 0 0,0 0 1 0 0,0 0-1 0 0,0-1 1 0 0,0 1-1 0 0,0 0 1 0 0,0-1 0 0 0,0 1-1 0 0,0-1 1 0 0,0 1-1 0 0,1-1 1 0 0,-1 0-1 0 0,0 1 1 0 0,0-1 0 0 0,0 0-1 0 0,1 0 1 0 0,-1 0-1 0 0,0 0 1 0 0,0 0 0 0 0,1 0-1 0 0,-1 0 1 0 0,0 0-1 0 0,0-1 1 0 0,1 1-1 0 0,-1 0 1 0 0,0-1 0 0 0,0 1-1 0 0,0-1 1 0 0,0 1-1 0 0,0-1 1 0 0,0 0-1 0 0,0 1 1 0 0,1-2 0 0 0,26-17-3932 0 0,-14 7-3061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6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81 1840 0 0,'0'0'83'0'0,"0"0"-6"0"0,0-4 1639 0 0,0 0 1 0 0,-1 0-1 0 0,0 1 1 0 0,0-1-1 0 0,0 0 1 0 0,0 1-1 0 0,-1-1 1 0 0,-3-5-1 0 0,-2-4-1805 0 0,6 12 281 0 0,-1-1 0 0 0,1 1-1 0 0,0-1 1 0 0,-1 1 0 0 0,1 0-1 0 0,-1 0 1 0 0,1 0 0 0 0,-1 0-1 0 0,0 0 1 0 0,1 0 0 0 0,-1 0-1 0 0,0 0 1 0 0,0 1 0 0 0,0-1-1 0 0,1 1 1 0 0,-1-1 0 0 0,0 1-1 0 0,0 0 1 0 0,0 0 0 0 0,0-1-1 0 0,0 1 1 0 0,0 1 0 0 0,0-1-1 0 0,0 0 1 0 0,-2 1 0 0 0,-1 0-62 0 0,0 0 1 0 0,0 0 0 0 0,1 1 0 0 0,-1 0-1 0 0,1-1 1 0 0,-1 2 0 0 0,1-1 0 0 0,-9 6-1 0 0,6-2 4 0 0,0 0-1 0 0,1 0 0 0 0,0 1 0 0 0,0 0 1 0 0,0 1-1 0 0,1-1 0 0 0,0 1 0 0 0,0 0 1 0 0,-4 9-1 0 0,7-13-81 0 0,1 0 0 0 0,-1 0-1 0 0,1 0 1 0 0,0 0 0 0 0,0 0 0 0 0,0 0 0 0 0,1 0 0 0 0,-1 0 0 0 0,1 0-1 0 0,0 1 1 0 0,0-1 0 0 0,1 0 0 0 0,-1 0 0 0 0,1 0 0 0 0,0 0 0 0 0,0 0-1 0 0,0 0 1 0 0,0 0 0 0 0,1 0 0 0 0,0 0 0 0 0,0 0 0 0 0,3 4 0 0 0,-4-7-46 0 0,-1 0 1 0 0,1 0 0 0 0,0 0-1 0 0,0 0 1 0 0,0 0 0 0 0,0 0 0 0 0,0-1-1 0 0,0 1 1 0 0,0 0 0 0 0,1-1-1 0 0,-1 1 1 0 0,0 0 0 0 0,0-1 0 0 0,0 0-1 0 0,1 1 1 0 0,-1-1 0 0 0,0 0-1 0 0,3 1 1 0 0,-1-1 6 0 0,-1 0 0 0 0,1-1-1 0 0,-1 1 1 0 0,1 0 0 0 0,0-1 0 0 0,-1 0-1 0 0,1 1 1 0 0,4-3 0 0 0,-1 0 28 0 0,0-1 0 0 0,0 0 0 0 0,0 1 1 0 0,0-2-1 0 0,-1 1 0 0 0,7-8 0 0 0,1-4 15 0 0,0-1 0 0 0,-1-1 0 0 0,-1 0 0 0 0,11-22 0 0 0,-18 32-257 0 0,-1 0 1 0 0,1 0-1 0 0,-2-1 0 0 0,1 1 0 0 0,-1 0 1 0 0,2-16-1 0 0,-4 24-2 0 0,-1 1-748 0 0,0 0 553 0 0,0 0-1 0 0,0 0 0 0 0,0 0 0 0 0,0 0 1 0 0,0 0-1 0 0,1 0 0 0 0,-1 0 0 0 0,0 1 1 0 0,1-1-1 0 0,-2 2 0 0 0,0 7-6975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6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 12896 0 0,'-12'4'1376'0'0,"5"0"-489"0"0,-1 1 1 0 0,1-1 0 0 0,0 1-1 0 0,0 1 1 0 0,1-1 0 0 0,0 1 0 0 0,0 0-1 0 0,0 1 1 0 0,-9 13 0 0 0,6-6-721 0 0,1 1 0 0 0,1-1 1 0 0,0 1-1 0 0,-5 21 1 0 0,9-26 28 0 0,1 0 0 0 0,0 1 0 0 0,0-1 0 0 0,1 1 1 0 0,1-1-1 0 0,0 1 0 0 0,2 18 0 0 0,-2-29-162 0 0,0 1 0 0 0,0 0 0 0 0,0 0 1 0 0,0 0-1 0 0,0 0 0 0 0,1 0 0 0 0,-1 0 0 0 0,0-1 0 0 0,0 1 0 0 0,1 0 0 0 0,-1 0 0 0 0,0 0 0 0 0,1 0 0 0 0,-1-1 1 0 0,1 1-1 0 0,-1 0 0 0 0,1-1 0 0 0,0 1 0 0 0,-1 0 0 0 0,1-1 0 0 0,-1 1 0 0 0,1 0 0 0 0,0-1 0 0 0,0 1 0 0 0,-1-1 1 0 0,1 0-1 0 0,0 1 0 0 0,0-1 0 0 0,0 1 0 0 0,-1-1 0 0 0,1 0 0 0 0,0 0 0 0 0,0 0 0 0 0,0 1 0 0 0,0-1 0 0 0,0 0 0 0 0,0 0 1 0 0,-1 0-1 0 0,1 0 0 0 0,0 0 0 0 0,0-1 0 0 0,0 1 0 0 0,0 0 0 0 0,0 0 0 0 0,0 0 0 0 0,-1-1 0 0 0,2 0 0 0 0,3 0 55 0 0,-1-2-1 0 0,0 1 1 0 0,0 0-1 0 0,0-1 1 0 0,0 0-1 0 0,0 0 1 0 0,4-4-1 0 0,10-11-169 0 0,-2-1-1 0 0,0 0 0 0 0,-1-1 1 0 0,-1 0-1 0 0,17-34 1 0 0,-23 34-3532 0 0,-5 12-799 0 0,0-1-3933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3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17503 0 0,'0'0'858'0'0,"6"-8"43"0"0,3-8-923 0 0,8-13 2079 0 0,25-57 0 0 0,-31 65-1892 0 0,-9 21-165 0 0,-1 4 0 0 0,1 7 0 0 0,-6 44-95 0 0,0 8 828 0 0,5-56-532 0 0,-1 0 1 0 0,1 0-1 0 0,0 0 1 0 0,0 0-1 0 0,1 0 1 0 0,3 10-1 0 0,-4-16-201 0 0,-1 0 0 0 0,0-1 0 0 0,1 1 0 0 0,-1-1 0 0 0,1 1 0 0 0,-1-1 0 0 0,1 1 0 0 0,-1-1 0 0 0,1 1 0 0 0,0-1 0 0 0,-1 0 0 0 0,1 1 0 0 0,-1-1 0 0 0,1 0 0 0 0,0 1 0 0 0,-1-1 0 0 0,1 0 0 0 0,0 0 0 0 0,0 0 0 0 0,-1 1 0 0 0,1-1 0 0 0,0 0 0 0 0,-1 0 0 0 0,1 0 0 0 0,0 0 0 0 0,0 0 0 0 0,-1 0 0 0 0,1-1 0 0 0,0 1 0 0 0,-1 0 0 0 0,1 0 0 0 0,0 0 0 0 0,-1-1 0 0 0,1 1 0 0 0,0 0 0 0 0,-1-1 0 0 0,1 1 0 0 0,-1 0 0 0 0,2-1 0 0 0,5-7 89 0 0,1 0-1 0 0,-2-1 1 0 0,1 1-1 0 0,9-18 1 0 0,41-62-269 0 0,-45 71-2329 0 0,2 1-6020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53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7631 2304 0 0,'-12'13'4469'0'0,"-21"13"3120"0"0,33-24-7147 0 0,-1 0 0 0 0,1 0 0 0 0,0 0 0 0 0,-1 0 0 0 0,0 0 0 0 0,1 0 0 0 0,-1 0 0 0 0,-1 2-1 0 0,-4 13-254 0 0,2-1-711 0 0,0-5 537 0 0,4-6-181 0 0,-1-1 0 0 0,0 0-1 0 0,0 1 1 0 0,0-1 0 0 0,0 0-1 0 0,-1 0 1 0 0,1 0 0 0 0,-3 4-1 0 0,2-4-144 0 0,0 1-1 0 0,0 0 0 0 0,0-1 0 0 0,-1 10 1 0 0,-8 44-1483 0 0,10-52 1476 0 0,-1-1 0 0 0,0 1 1 0 0,-1-1-1 0 0,1 1 1 0 0,-5 5-1 0 0,-3 9-622 0 0,10-20 999 0 0,-7 5 4532 0 0,5-9-4151 0 0,1 0 0 0 0,0 1 0 0 0,0-1 1 0 0,0 0-1 0 0,1 1 0 0 0,-1-1 0 0 0,1 0 0 0 0,0 0 0 0 0,0-4 0 0 0,4-37 1737 0 0,10-9-1072 0 0,1-11-701 0 0,-8 32 39 0 0,13-39 0 0 0,6-27-27 0 0,5-27 308 0 0,-5 22-236 0 0,-7 31-422 0 0,-8 29-66 0 0,4-22 58 0 0,12-63-14 0 0,2-15-10 0 0,-18 85-5 0 0,1-14 10 0 0,0-11 137 0 0,-2 23 16 0 0,8-62-114 0 0,-11 72-47 0 0,1-9 6 0 0,2-39 49 0 0,0 22 111 0 0,-1 17-2 0 0,3-41-8 0 0,8-82 21 0 0,-1-68 243 0 0,-10 121-81 0 0,1 1-84 0 0,2-74-96 0 0,-6 62-193 0 0,0 36 63 0 0,25-195-45 0 0,-13 164-15 0 0,-13 89 2 0 0,5-38 0 0 0,21-123 0 0 0,-28 131 0 0 0,-1 9 0 0 0,1 14 170 0 0,-10-101-1 0 0,0 16 60 0 0,6 49-99 0 0,5-143 284 0 0,28-68-350 0 0,16 6-64 0 0,-26 156 0 0 0,5-20 0 0 0,48-262 48 0 0,-28 146 219 0 0,14-118 103 0 0,-50 314-288 0 0,30-228 463 0 0,3-20-342 0 0,-2 22-86 0 0,-25 139-117 0 0,-17 161-13 0 0,1-1 1 0 0,-1 1-1 0 0,-1-1 0 0 0,1 1 0 0 0,-1-1 0 0 0,0 1 1 0 0,-2-7-1 0 0,3 10-71 0 0,-1 0 1 0 0,0 0-1 0 0,0 1 0 0 0,0-1 1 0 0,0 0-1 0 0,0 0 1 0 0,0 1-1 0 0,0-1 0 0 0,0 0 1 0 0,-1 1-1 0 0,1 0 1 0 0,-1-1-1 0 0,1 1 0 0 0,-1 0 1 0 0,1-1-1 0 0,-1 1 0 0 0,0 0 1 0 0,0 0-1 0 0,1 1 1 0 0,-1-1-1 0 0,0 0 0 0 0,-3 0 1 0 0,-1 0-549 0 0,1 0 0 0 0,-1 1-1 0 0,0 0 1 0 0,1 0 0 0 0,-1 0 0 0 0,0 1 0 0 0,1 0 0 0 0,-7 2 0 0 0,-7 1-8029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5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1 318 13824 0 0,'0'0'1246'0'0,"0"-16"2741"0"0,17-61 2851 0 0,-6 35-5242 0 0,-7 25-1153 0 0,1 0 0 0 0,0 1-1 0 0,8-18 1 0 0,-10 28-324 0 0,-3 5-107 0 0,0 0 0 0 0,1 1 0 0 0,-1-1 0 0 0,0 1 0 0 0,0-1-1 0 0,1 1 1 0 0,-1-1 0 0 0,0 1 0 0 0,0-1 0 0 0,1 1 0 0 0,-1-1 0 0 0,1 1 0 0 0,-1-1-1 0 0,0 1 1 0 0,1 0 0 0 0,0-1 0 0 0,0 0 45 0 0,10 19-91 0 0,-8-13 8 0 0,0 0 0 0 0,-1 0-1 0 0,1 1 1 0 0,-1-1 0 0 0,2 7-1 0 0,-1-5 32 0 0,0 1 0 0 0,0 0 0 0 0,1-1-1 0 0,0 0 1 0 0,0 0 0 0 0,8 10 0 0 0,-11-16 95 0 0,0 0-97 0 0,0-1 0 0 0,-1 0 0 0 0,1 1 0 0 0,0-1 0 0 0,-1 0 0 0 0,1 0 0 0 0,0 1 0 0 0,0-1 0 0 0,-1 0 1 0 0,1 0-1 0 0,0 0 0 0 0,-1 0 0 0 0,1 0 0 0 0,0 0 0 0 0,0 0 0 0 0,-1 0 0 0 0,1 0 0 0 0,0 0 0 0 0,0-1 0 0 0,-1 1 0 0 0,1 0 1 0 0,0 0-1 0 0,-1-1 0 0 0,1 1 0 0 0,0 0 0 0 0,-1-1 0 0 0,1 1 0 0 0,-1-1 0 0 0,1 1 0 0 0,-1-1 0 0 0,2 0 0 0 0,8-16-28 0 0,-5 5-21 0 0,4-22 0 0 0,3-7 138 0 0,8-24-563 0 0,-12 37-9503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5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1 137 10736 0 0,'0'0'978'0'0,"6"-13"10"0"0,-1 6-111 0 0,1 0 0 0 0,0 1 0 0 0,0-1 0 0 0,0 1 0 0 0,0 1 0 0 0,10-7-1 0 0,48-27 1973 0 0,-22 15-1191 0 0,-41 22-1647 0 0,0 1-1 0 0,1 0 1 0 0,-1 0 0 0 0,1 1-1 0 0,-1-1 1 0 0,1 0-1 0 0,-1 0 1 0 0,1 1 0 0 0,-1-1-1 0 0,1 1 1 0 0,0-1-1 0 0,-1 1 1 0 0,1 0 0 0 0,0 0-1 0 0,-1-1 1 0 0,1 1-1 0 0,0 0 1 0 0,0 1 0 0 0,1-1-1 0 0,-2 1 194 0 0,0 8 261 0 0,-1-6-346 0 0,0 1-1 0 0,0 0 1 0 0,0 0-1 0 0,-1 0 1 0 0,1 0-1 0 0,-1 0 1 0 0,0-1 0 0 0,-3 8-1 0 0,-20 61 221 0 0,18-50 58 0 0,4-16-223 0 0,1 1-1 0 0,-1-1 0 0 0,2 1 1 0 0,-1 0-1 0 0,1 11 1 0 0,0-12-43 0 0,0-5-118 0 0,0-1-1 0 0,1 1 1 0 0,-1 0-1 0 0,0-1 1 0 0,1 1-1 0 0,-1-1 1 0 0,1 1-1 0 0,-1-1 0 0 0,1 1 1 0 0,-1-1-1 0 0,1 1 1 0 0,-1-1-1 0 0,1 1 1 0 0,-1-1-1 0 0,1 0 1 0 0,0 1-1 0 0,-1-1 1 0 0,1 0-1 0 0,-1 0 1 0 0,2 1-1 0 0,12 3 103 0 0,-7-3-86 0 0,-1-1 0 0 0,0-1-1 0 0,1 1 1 0 0,-1-1-1 0 0,9-2 1 0 0,14-2-19 0 0,-19 4-317 0 0,0-1 1 0 0,0 0-1 0 0,11-4 1 0 0,-11 3-920 0 0,0 1 0 0 0,15-3 0 0 0,-14 5-209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25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57 8288 0 0,'0'0'633'0'0,"-6"1"-402"0"0,2 0-155 0 0,3-1 312 0 0,1-6 3248 0 0,1 5-3371 0 0,0-1 1 0 0,1 1 0 0 0,-1-1-1 0 0,1 1 1 0 0,-1 0 0 0 0,1 0 0 0 0,0 0-1 0 0,0-1 1 0 0,-1 1 0 0 0,1 1-1 0 0,0-1 1 0 0,0 0 0 0 0,0 0 0 0 0,0 1-1 0 0,0-1 1 0 0,4 0 0 0 0,39-2 812 0 0,-32 3-606 0 0,213-6 2600 0 0,794-19 104 0 0,-819 24-2748 0 0,278 5 1192 0 0,-77 17-1362 0 0,-155-7-68 0 0,-185-11-134 0 0,142 3-1380 0 0,-173-8 528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6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50 2304 0 0,'-2'2'6032'0'0,"-8"-11"-1848"0"0,-4 6 1575 0 0,20 3-4687 0 0,57-5 16 0 0,111 1 26 0 0,-61 0-52 0 0,70 12 236 0 0,-106-4-892 0 0,-51-1-218 0 0,1-2 1 0 0,31-2 0 0 0,145-13 861 0 0,-53 1-236 0 0,-93 12-650 0 0,20-3 66 0 0,32 1 485 0 0,-71 4-551 0 0,98-5 228 0 0,-68 0-84 0 0,136 11 0 0 0,-99 1-19 0 0,9 0-37 0 0,60-4 328 0 0,-88 3-88 0 0,1-1-56 0 0,1-1-308 0 0,69-5 688 0 0,-155 0-801 0 0,0 0 1 0 0,0 0-1 0 0,0-1 0 0 0,0 1 1 0 0,0 0-1 0 0,0-1 1 0 0,0 0-1 0 0,-1 1 0 0 0,1-1 1 0 0,0 0-1 0 0,2-2 0 0 0,21-18-20 0 0,-22 11-1068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34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45 14368 0 0,'0'0'2129'0'0,"9"-7"-507"0"0,-7 6-1419 0 0,1 0 1 0 0,-1 0-1 0 0,1 0 0 0 0,-1 0 0 0 0,1 1 0 0 0,-1-1 0 0 0,1 1 0 0 0,-1-1 0 0 0,1 1 0 0 0,4 0 0 0 0,28 3 860 0 0,-23-1-748 0 0,216 15 2489 0 0,-69-14-1732 0 0,-98-3-756 0 0,79-8 269 0 0,-70 3-374 0 0,8-4 50 0 0,-48 5 318 0 0,35-1 0 0 0,-212 13-506 0 0,76-3-69 0 0,-157 3-41 0 0,12-1 2 0 0,-3 0 35 0 0,160-4 472 0 0,58-3-280 0 0,10 0 292 0 0,255-15 1084 0 0,-130 5-1140 0 0,314-3 220 0 0,-433 13-644 0 0,74 3 127 0 0,-73-2-99 0 0,0 1 0 0 0,0 0 1 0 0,24 9-1 0 0,-30-6 32 0 0,-10-5-63 0 0,1 0-1 0 0,-1 0 1 0 0,0 1 0 0 0,0-1-1 0 0,1 0 1 0 0,-1 0 0 0 0,0 1 0 0 0,0-1-1 0 0,0 0 1 0 0,1 1 0 0 0,-1-1-1 0 0,0 0 1 0 0,0 1 0 0 0,0-1-1 0 0,0 0 1 0 0,0 1 0 0 0,0-1 0 0 0,0 0-1 0 0,0 1 1 0 0,0-1 0 0 0,0 0-1 0 0,0 1 1 0 0,0 1-5 0 0,-1-1-1 0 0,0 1 1 0 0,0-1-1 0 0,1 1 1 0 0,-1-1 0 0 0,0 1-1 0 0,0-1 1 0 0,-1 0 0 0 0,1 0-1 0 0,0 1 1 0 0,0-1-1 0 0,-1 0 1 0 0,1 0 0 0 0,0 0-1 0 0,-1 0 1 0 0,1-1 0 0 0,-1 1-1 0 0,1 0 1 0 0,-4 0-1 0 0,-33 12-60 0 0,-8-3 165 0 0,-59 6 1 0 0,-349 3-200 0 0,378-20 84 0 0,-185-13-23 0 0,254 14 36 0 0,5 0 3 0 0,1 0 1 0 0,-1 0-1 0 0,0-1 0 0 0,0 1 0 0 0,1 0 0 0 0,-1-1 0 0 0,0 1 1 0 0,0-1-1 0 0,1 0 0 0 0,-1 0 0 0 0,1 1 0 0 0,-1-1 1 0 0,-2-2-1 0 0,13-1 152 0 0,57-12-16 0 0,92-10 0 0 0,-84 16-86 0 0,617-47 48 0 0,-676 56-99 0 0,150 4 0 0 0,-143 3-2875 0 0,-21-6 2673 0 0,-1 0 1 0 0,1 0 0 0 0,-1 1 0 0 0,1-1-1 0 0,-1 0 1 0 0,1 0 0 0 0,-1 1 0 0 0,0-1-1 0 0,1 0 1 0 0,-1 1 0 0 0,1-1-1 0 0,-1 1 1 0 0,0-1 0 0 0,1 0 0 0 0,-1 1-1 0 0,0-1 1 0 0,1 1 0 0 0,-1-1 0 0 0,0 1-1 0 0,0-1 1 0 0,1 1 0 0 0,-1-1-1 0 0,0 1 1 0 0,0-1 0 0 0,0 1 0 0 0,0-1-1 0 0,0 1 1 0 0,0 0 0 0 0,0-1 0 0 0,0 1-1 0 0,0-1 1 0 0,0 1 0 0 0,0-1-1 0 0,0 1 1 0 0,0-1 0 0 0,-1 2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426 53 5528 0 0,'0'0'422'0'0,"14"-6"4102"0"0,-14 6-4208 0 0,0-1 0 0 0,1 0-1 0 0,-1 0 1 0 0,0 1 0 0 0,0-1-1 0 0,1 0 1 0 0,-1 1 0 0 0,0-1-1 0 0,1 0 1 0 0,-1 1 0 0 0,1-1-1 0 0,-1 1 1 0 0,1-1 0 0 0,-1 0-1 0 0,1 1 1 0 0,-1-1-1 0 0,1 0 1 0 0,0 1-149 0 0,-1 0 0 0 0,1-1 0 0 0,-1 1 1 0 0,1-1-1 0 0,-1 1 0 0 0,1-1 0 0 0,-1 1 0 0 0,0-1 0 0 0,1 1 0 0 0,-1-1 0 0 0,0 1 0 0 0,1-1 0 0 0,-1 1 0 0 0,0-1 1 0 0,0 1-1 0 0,1-2 0 0 0,10-6 2585 0 0,1-5-13 0 0,-8 9-925 0 0,-9 9 116 0 0,-51 57-1890 0 0,2-2 28 0 0,-68 58-1 0 0,-11 5-67 0 0,116-106 13 0 0,-4 3 60 0 0,1 1 0 0 0,-23 31 0 0 0,34-31 187 0 0,9-20-128 0 0,20 7 92 0 0,-2-5-44 0 0,0-1 0 0 0,1-1 0 0 0,-1-1 0 0 0,35-4 0 0 0,-27 2-54 0 0,32 2 0 0 0,-35 1-152 0 0,0 1 0 0 0,-1 1 0 0 0,1 1 0 0 0,-1 1 0 0 0,0 2 0 0 0,-1 0 0 0 0,32 14 0 0 0,-44-16-112 0 0,24 12-2079 0 0,-14-2-2610 0 0,-20-13 2721 0 0,-6 6-6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 11344 0 0,'0'0'1030'0'0,"-4"3"-828"0"0,1 0-106 0 0,-15 3 2440 0 0,-6-3 8915 0 0,26-3-11152 0 0,12-8 550 0 0,17 5-455 0 0,0 0 0 0 0,0 3 0 0 0,38 2 1 0 0,-31 0-252 0 0,115 10 469 0 0,1-1 48 0 0,-147-11-626 0 0,321 19 1039 0 0,-297-15-776 0 0,50 3 23 0 0,-79-7-313 0 0,-2 0-5 0 0,1 0 1 0 0,0 0-1 0 0,-1 0 0 0 0,1 0 0 0 0,0 0 0 0 0,-1 0 0 0 0,1 0 0 0 0,-1 0 0 0 0,1-1 0 0 0,0 1 0 0 0,-1 0 1 0 0,1 0-1 0 0,-1-1 0 0 0,1 1 0 0 0,0 0 0 0 0,-1-1 0 0 0,1 1 0 0 0,-1 0 0 0 0,1-1 0 0 0,-1 1 0 0 0,1-1 1 0 0,-1 1-1 0 0,0-1 0 0 0,1 1 0 0 0,-1-1 0 0 0,1 0 0 0 0,-1 0-125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4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1166 2760 0 0,'0'0'125'0'0,"0"0"-3"0"0,0-5-97 0 0,0 1-14 0 0,0-1 31 0 0,-5-2 3522 0 0,5 8-2952 0 0,-1 0 0 0 0,1 0 0 0 0,0 0 0 0 0,0 1 0 0 0,0-1 0 0 0,0 0 0 0 0,0 0 0 0 0,0 0 0 0 0,1 1 0 0 0,-1-1 0 0 0,0 0 0 0 0,1 2 0 0 0,8 12 2948 0 0,-5-8-1715 0 0,2-3 2028 0 0,-5-6-3738 0 0,0-1 1 0 0,0 1-1 0 0,0-1 0 0 0,0 0 0 0 0,-1 0 0 0 0,1 1 1 0 0,-1-1-1 0 0,0 0 0 0 0,0 0 0 0 0,0 0 0 0 0,-1-5 1 0 0,-7-36 596 0 0,5 29-461 0 0,-74-283 1139 0 0,-12-4-1658 0 0,77 262 379 0 0,1 0 1 0 0,3-1-1 0 0,1 0 0 0 0,-3-67 0 0 0,10 95-105 0 0,1 1 0 0 0,0-1-1 0 0,1 0 1 0 0,0 1 0 0 0,1-1-1 0 0,0 1 1 0 0,1 0 0 0 0,6-13 0 0 0,-7 19-25 0 0,0 0-1 0 0,1 0 1 0 0,-1 1 0 0 0,1-1 0 0 0,0 1 0 0 0,0 0 0 0 0,1 0 0 0 0,-1 0 0 0 0,1 1 0 0 0,0 0 0 0 0,1 0 0 0 0,-1 0 0 0 0,0 1-1 0 0,1-1 1 0 0,0 1 0 0 0,0 0 0 0 0,9-2 0 0 0,-2 1-50 0 0,0 1 0 0 0,0 1 0 0 0,0 0 1 0 0,1 1-1 0 0,-1 0 0 0 0,0 1 0 0 0,1 1 0 0 0,12 1 0 0 0,-6 2-39 0 0,0 0 0 0 0,0 2 0 0 0,-1 0 0 0 0,30 14 0 0 0,-40-16-4 0 0,-1 1 0 0 0,0-1 1 0 0,0 2-1 0 0,0-1 0 0 0,-1 1 0 0 0,0 0 0 0 0,0 1 0 0 0,0 0 0 0 0,-1 0 0 0 0,7 9 0 0 0,-7-6-196 0 0,1 1 0 0 0,-1 0 0 0 0,-1 0-1 0 0,0 0 1 0 0,0 1 0 0 0,-2-1 0 0 0,4 17-1 0 0,-4-14-7 0 0,0 1 0 0 0,-2 0 1 0 0,0 0-1 0 0,-1 0 0 0 0,0 0 0 0 0,-1 0 0 0 0,-1 0 0 0 0,0 0 0 0 0,-1-1 0 0 0,-1 1 0 0 0,0-1 0 0 0,-1 0 0 0 0,-9 20 0 0 0,-3-5-1364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49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5064 0 0,'-10'2'2734'0'0,"14"1"-848"0"0,5 2 1426 0 0,-2-3-1314 0 0,0 0 1 0 0,1-1 0 0 0,-1 1-1 0 0,12-1 1 0 0,2-1-764 0 0,31-5 1 0 0,-1 1-339 0 0,13 1-267 0 0,109 1-1171 0 0,-141 3-551 0 0,0 2-55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0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285 33 5528 0 0,'5'0'497'0'0,"-4"0"-483"0"0,-1-1 1 0 0,1 1-1 0 0,-1 0 0 0 0,1 0 1 0 0,-1 0-1 0 0,1 0 0 0 0,-1-1 0 0 0,1 1 1 0 0,-1 0-1 0 0,1 0 0 0 0,-1-1 1 0 0,0 1-1 0 0,1 0 0 0 0,-1-1 1 0 0,1 1-1 0 0,-1-1 0 0 0,0 1 0 0 0,1 0 1 0 0,-1-1-1 0 0,0 1 0 0 0,0-1 1 0 0,1 1-1 0 0,-1-1 0 0 0,0 1 0 0 0,0-1 1 0 0,0 1-1 0 0,1-2 0 0 0,-1 2 107 0 0,0 0 0 0 0,0-1-1 0 0,0 1 1 0 0,0 0 0 0 0,0-1-1 0 0,0 1 1 0 0,0-1 0 0 0,1 1-1 0 0,-1 0 1 0 0,0-1 0 0 0,0 1 0 0 0,1 0-1 0 0,-1-1 1 0 0,0 1 0 0 0,0 0-1 0 0,1-1 1 0 0,-1 1 0 0 0,0 0-1 0 0,1 0 1 0 0,-1 0 0 0 0,0-1-1 0 0,1 1 1 0 0,0 0 60 0 0,-1-1 0 0 0,1 1 0 0 0,-1 0 0 0 0,0 0 0 0 0,1-1 0 0 0,-1 1 0 0 0,1 0 0 0 0,-1-1 0 0 0,0 1 0 0 0,1 0 0 0 0,-1-1 0 0 0,0 1 0 0 0,1-1 0 0 0,-1 1 0 0 0,0-1 0 0 0,1 1 0 0 0,-1-1 0 0 0,0 1 0 0 0,0-1 0 0 0,0 1 0 0 0,0-1 0 0 0,1 1 0 0 0,-1-1 0 0 0,0 1 0 0 0,0-1 0 0 0,0 1 1 0 0,0-1-1 0 0,0 1 0 0 0,0-2 1461 0 0,-12 15-577 0 0,-4 5-438 0 0,1 1 1 0 0,-22 37-1 0 0,-19 46 331 0 0,37-64-581 0 0,-43 95 997 0 0,40-76-310 0 0,-23 100 0 0 0,35-111-618 0 0,2 0 0 0 0,2 1 0 0 0,2-1 0 0 0,3 1 0 0 0,7 89 0 0 0,-2-105-335 0 0,9 36 1 0 0,-10-57-164 0 0,0 0 0 0 0,0-1 0 0 0,1 0 0 0 0,0 0 0 0 0,1 0-1 0 0,0 0 1 0 0,11 15 0 0 0,-14-22-210 0 0,1 1-1 0 0,0-1 0 0 0,-1 0 1 0 0,1 0-1 0 0,0 0 0 0 0,0 0 1 0 0,0 0-1 0 0,0-1 0 0 0,1 1 1 0 0,-1-1-1 0 0,0 0 0 0 0,1 0 1 0 0,4 0-1 0 0,3-1-1916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0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0 378 3224 0 0,'0'0'10634'0'0,"19"-14"-7029"0"0,-16 8-3025 0 0,0 0 0 0 0,0 0-1 0 0,0 0 1 0 0,-1-1-1 0 0,0 1 1 0 0,-1-1-1 0 0,1 1 1 0 0,0-12 0 0 0,6-23 250 0 0,26-86 1123 0 0,-30 112-1563 0 0,0-1-1 0 0,-2 0 0 0 0,0 0 1 0 0,0-30-1 0 0,-1 38-285 0 0,2 17-195 0 0,1 17-109 0 0,8 80 595 0 0,-9-89-450 0 0,1-1 0 0 0,0 0 0 0 0,1 0 0 0 0,11 22 0 0 0,-12-32 11 0 0,-1 1 0 0 0,1-2 0 0 0,1 1 0 0 0,-1 0 0 0 0,1-1 0 0 0,0 0 1 0 0,6 5-1 0 0,-9-8 56 0 0,0 0 0 0 0,1-1 0 0 0,-1 0 0 0 0,0 1-1 0 0,0-1 1 0 0,1 0 0 0 0,-1 0 0 0 0,1 0 0 0 0,-1 0 0 0 0,4 0 0 0 0,-5-1 10 0 0,1 0-1 0 0,-1 0 0 0 0,1 0 1 0 0,-1 0-1 0 0,0 0 0 0 0,1 0 1 0 0,-1-1-1 0 0,0 1 0 0 0,1 0 1 0 0,-1-1-1 0 0,0 1 0 0 0,0-1 1 0 0,1 0-1 0 0,-1 1 0 0 0,0-1 1 0 0,0 0-1 0 0,0 0 0 0 0,0 1 1 0 0,0-1-1 0 0,2-2 0 0 0,2-4-17 0 0,1 0-1 0 0,-1 0 0 0 0,0 0 1 0 0,-1-1-1 0 0,0 1 1 0 0,0-1-1 0 0,-1 0 0 0 0,4-13 1 0 0,1-9-7 0 0,3-32 1 0 0,-4 22 4 0 0,-5 27-245 0 0,0-24 0 0 0,-1 19-2143 0 0,0 1-3828 0 0,0 6-1763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3:51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 38 3224 0 0,'-20'-5'20119'0'0,"19"5"-20020"0"0,0 0 0 0 0,0-1-1 0 0,0 1 1 0 0,0 0 0 0 0,-1-1-1 0 0,1 1 1 0 0,0-1 0 0 0,0 1 0 0 0,0-1-1 0 0,0 0 1 0 0,0 1 0 0 0,0-1-1 0 0,1 0 1 0 0,-1 1 0 0 0,0-1-1 0 0,0 0 1 0 0,0 0 0 0 0,1 0 0 0 0,-1 0-1 0 0,0 0 1 0 0,1 0 0 0 0,-1 0-1 0 0,0-1 1 0 0,0 0-103 0 0,0 0 0 0 0,0 1 0 0 0,0-1 0 0 0,0 0 0 0 0,0 1 0 0 0,-1 0 0 0 0,-2-3 1747 0 0,7 5-2129 0 0,0 0 382 0 0,0 1 0 0 0,0-1-1 0 0,0 1 1 0 0,-1 0-1 0 0,4 2 1 0 0,-4-2 2 0 0,35 20 15 0 0,-25-16 37 0 0,-1 1-1 0 0,14 10 1 0 0,-9-5-15 0 0,-1 2 0 0 0,-1 0 0 0 0,0 0-1 0 0,-1 1 1 0 0,0 1 0 0 0,-1 0 0 0 0,-1 1 0 0 0,-1 0 0 0 0,0 1-1 0 0,-1 0 1 0 0,-1 0 0 0 0,-1 1 0 0 0,0 0 0 0 0,-2 0-1 0 0,0 1 1 0 0,3 25 0 0 0,-6-19-54 0 0,-1 0 1 0 0,-1 0-1 0 0,-2 0 0 0 0,0 0 0 0 0,-2 0 1 0 0,-1-1-1 0 0,-15 50 0 0 0,6-37 307 0 0,-2-1-1 0 0,-1-1 1 0 0,-2 0-1 0 0,-34 48 1 0 0,49-78-175 0 0,-22 33 135 0 0,-3-1-1 0 0,-39 42 1 0 0,64-77-203 0 0,0 1-1 0 0,-1 0 1 0 0,1-1-1 0 0,-1 0 1 0 0,-10 4-1 0 0,14-6-53 0 0,-1 0-1 0 0,0 0 1 0 0,0-1-1 0 0,1 1 1 0 0,-1-1 0 0 0,0 0-1 0 0,0 0 1 0 0,0 1-1 0 0,-3-1 1 0 0,5-1-36 0 0,-1 1 0 0 0,0 0 0 0 0,0 0 1 0 0,0 0-1 0 0,1-1 0 0 0,-1 1 0 0 0,0 0 1 0 0,0-1-1 0 0,1 1 0 0 0,-1 0 0 0 0,0-1 0 0 0,1 1 1 0 0,-1-1-1 0 0,1 1 0 0 0,-1-1 0 0 0,0 1 0 0 0,1-1 1 0 0,-1 0-1 0 0,1 1 0 0 0,-1-1 0 0 0,1 0 1 0 0,-1 0-1 0 0,-2-5-1159 0 0,-3 1-47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2 106 4144 0 0,'-2'-13'240'0'0,"7"-7"4547"0"0,12-11 5211 0 0,-7 14-9085 0 0,-9 15-554 0 0,0 0-1 0 0,0 0 0 0 0,0 0 1 0 0,1 0-1 0 0,-1 0 1 0 0,1 1-1 0 0,-1-1 1 0 0,1 0-1 0 0,0 1 1 0 0,0-1-1 0 0,0 1 0 0 0,2-2 1 0 0,-3 2 141 0 0,7 12 520 0 0,-6-4-901 0 0,0 1 0 0 0,-1-1 0 0 0,0 1 0 0 0,0 0 0 0 0,-1 0 0 0 0,0 9 0 0 0,0-7-39 0 0,-5 78 316 0 0,-24 141 1 0 0,3-50-150 0 0,23-154-337 0 0,1-17-84 0 0,1 1-1 0 0,0-1 1 0 0,0 0-1 0 0,1 1 0 0 0,0-1 1 0 0,1 0-1 0 0,0 1 0 0 0,2 8 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2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4 122 15664 0 0,'0'-3'170'0'0,"-1"1"0"0"0,0-1 0 0 0,1 1 0 0 0,-1-1 0 0 0,1 1 0 0 0,0-1 0 0 0,0 1 0 0 0,0-1 0 0 0,0 1 0 0 0,0-1 0 0 0,1 1 0 0 0,-1-1 0 0 0,1 1 0 0 0,1-4 0 0 0,0 1 73 0 0,0 0 0 0 0,1 1-1 0 0,0-1 1 0 0,-1 1 0 0 0,1 0 0 0 0,1 0-1 0 0,-1 0 1 0 0,1 0 0 0 0,-1 1 0 0 0,1 0-1 0 0,0-1 1 0 0,1 1 0 0 0,-1 0 0 0 0,0 1-1 0 0,1-1 1 0 0,-1 1 0 0 0,7-2 0 0 0,-2 1 149 0 0,-1 0 0 0 0,1 1 0 0 0,0 0-1 0 0,0 0 1 0 0,0 1 0 0 0,-1 0 0 0 0,1 1 0 0 0,0 0 0 0 0,13 2 0 0 0,-20-2-389 0 0,1 0 0 0 0,-1 1 0 0 0,1-1 0 0 0,0 1 1 0 0,-1 0-1 0 0,0 0 0 0 0,1 0 0 0 0,-1 0 0 0 0,0 0 0 0 0,1 1 0 0 0,-1-1 0 0 0,0 1 0 0 0,0-1 0 0 0,0 1 0 0 0,0 0 0 0 0,0 0 0 0 0,-1 0 0 0 0,1 0 0 0 0,0 0 1 0 0,-1 0-1 0 0,0 0 0 0 0,1 0 0 0 0,-1 1 0 0 0,0-1 0 0 0,0 1 0 0 0,0-1 0 0 0,-1 0 0 0 0,1 1 0 0 0,0 0 0 0 0,-1-1 0 0 0,0 1 0 0 0,0-1 0 0 0,0 4 1 0 0,0 8 23 0 0,0 0 0 0 0,-2 0 0 0 0,0 0 0 0 0,-7 24 0 0 0,7-28-21 0 0,-8 24 60 0 0,-1 0 0 0 0,-2 0 0 0 0,-25 46 0 0 0,18-39 8 0 0,20-41-74 0 0,0 0 0 0 0,0 1 0 0 0,-1-1 0 0 0,1 0 0 0 0,0 1 0 0 0,0-1 0 0 0,0 0 0 0 0,0 1 0 0 0,0-1 0 0 0,0 0 0 0 0,0 0 0 0 0,0 1 0 0 0,0-1 0 0 0,0 0 0 0 0,1 1 0 0 0,-1-1 0 0 0,0 0 0 0 0,0 1 0 0 0,0-1 0 0 0,0 0 0 0 0,0 0 0 0 0,0 1 0 0 0,1-1 0 0 0,-1 0 0 0 0,0 0 0 0 0,0 1 0 0 0,0-1 0 0 0,1 0 0 0 0,-1 0 0 0 0,0 0 0 0 0,0 1 0 0 0,1-1 0 0 0,-1 0 0 0 0,0 0 0 0 0,0 0 0 0 0,1 0 0 0 0,-1 0 0 0 0,1 1 0 0 0,10 1 0 0 0,-10-1 0 0 0,17 1 31 0 0,-1-1 0 0 0,1-1 0 0 0,0 0 0 0 0,0-1 0 0 0,-1-1 0 0 0,25-5 0 0 0,43-4 527 0 0,-70 10-459 0 0,-4 0 7 0 0,0 0 0 0 0,18 2-1 0 0,-27-1-83 0 0,0 0 0 0 0,0 1 0 0 0,0-1 0 0 0,0 0 0 0 0,0 1-1 0 0,0-1 1 0 0,0 1 0 0 0,-1 0 0 0 0,1 0 0 0 0,0-1 0 0 0,0 1 0 0 0,-1 0-1 0 0,1 1 1 0 0,-1-1 0 0 0,1 0 0 0 0,-1 0 0 0 0,1 1 0 0 0,-1-1 0 0 0,0 1-1 0 0,0-1 1 0 0,2 3 0 0 0,-2-1 1 0 0,-1-1-1 0 0,1 0 1 0 0,-1 1 0 0 0,0-1-1 0 0,0 0 1 0 0,0 1-1 0 0,0-1 1 0 0,0 1 0 0 0,0-1-1 0 0,-1 0 1 0 0,1 1 0 0 0,-1-1-1 0 0,1 0 1 0 0,-1 1-1 0 0,0-1 1 0 0,-2 3 0 0 0,-20 35 174 0 0,23-40-196 0 0,-18 26 72 0 0,-1-1 1 0 0,-1-1-1 0 0,-1-1 1 0 0,-1-1 0 0 0,-38 30-1 0 0,43-41-241 0 0,0 0-1 0 0,-1-2 1 0 0,0 0 0 0 0,0-1-1 0 0,-1-1 1 0 0,-29 8-1 0 0,41-14-276 0 0,0 1-1 0 0,-1-1 1 0 0,-9 0-1 0 0,-8 0-4240 0 0,17-1 1640 0 0,-10 0-5188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1:17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47 203 13248 0 0,'-16'-9'971'0'0,"-7"-4"-373"0"0,22 12-468 0 0,1 1-1 0 0,-1-1 1 0 0,0 0 0 0 0,1 0 0 0 0,-1 0 0 0 0,1 1-1 0 0,-1-1 1 0 0,1 0 0 0 0,0 0 0 0 0,-1 0 0 0 0,1 0-1 0 0,0 0 1 0 0,-1 0 0 0 0,1 0 0 0 0,0 0 0 0 0,0 0-1 0 0,0 0 1 0 0,0 0 0 0 0,0 0 0 0 0,0 0 0 0 0,0 0-1 0 0,0 0 1 0 0,1 0 0 0 0,-1 0 0 0 0,0 0 0 0 0,1 0-1 0 0,-1 0 1 0 0,0 0 0 0 0,1 0 0 0 0,0 0 0 0 0,1-4 333 0 0,1 1 1 0 0,0 0-1 0 0,0 0 1 0 0,5-6-1 0 0,-4 7-376 0 0,1-1 1 0 0,-1 1-1 0 0,1 0 0 0 0,0 0 1 0 0,-1 0-1 0 0,1 1 0 0 0,0-1 0 0 0,1 1 1 0 0,-1 0-1 0 0,0 1 0 0 0,1-1 1 0 0,-1 1-1 0 0,0 0 0 0 0,9 0 1 0 0,7 0 257 0 0,0 1 0 0 0,29 3 0 0 0,62 9-208 0 0,87 6 246 0 0,-160-15-205 0 0,-16 0 143 0 0,-1-2-1 0 0,1-1 1 0 0,26-2-1 0 0,-49 2-318 0 0,0-1-1 0 0,0 1 0 0 0,0 0 1 0 0,0 0-1 0 0,-1 0 1 0 0,1 0-1 0 0,0 0 0 0 0,0 0 1 0 0,0 0-1 0 0,0 0 1 0 0,0-1-1 0 0,0 1 0 0 0,0 0 1 0 0,0 0-1 0 0,0 0 1 0 0,0 0-1 0 0,-1 0 0 0 0,1 0 1 0 0,0-1-1 0 0,0 1 1 0 0,0 0-1 0 0,0 0 0 0 0,0 0 1 0 0,0 0-1 0 0,0 0 1 0 0,0-1-1 0 0,0 1 0 0 0,0 0 1 0 0,0 0-1 0 0,0 0 1 0 0,0 0-1 0 0,0 0 0 0 0,1-1 1 0 0,-1 1-1 0 0,0 0 1 0 0,0 0-1 0 0,0 0 0 0 0,0 0 1 0 0,0 0-1 0 0,0 0 1 0 0,0-1-1 0 0,0 1 0 0 0,0 0 1 0 0,0 0-1 0 0,1 0 1 0 0,-1 0-1 0 0,0 0 0 0 0,0 0 1 0 0,0 0-1 0 0,0 0 1 0 0,0 0-1 0 0,0 0 0 0 0,1 0 1 0 0,-1-1-1 0 0,0 1 1 0 0,0 0-1 0 0,0 0 0 0 0,0 0 1 0 0,0 0-1 0 0,1 0 1 0 0,-1 0-1 0 0,0 0 0 0 0,0 0 1 0 0,0 0-1 0 0,-7-4 118 0 0,-26-11 247 0 0,21 10-248 0 0,-22-12 0 0 0,9 3-46 0 0,-48-20-1 0 0,40 20-70 0 0,-2-4-1 0 0,70 19-88 0 0,-7 2 211 0 0,47-2 1 0 0,-53-2-41 0 0,0 1 1 0 0,0 2 0 0 0,0 0 0 0 0,25 5 0 0 0,-46-6-70 0 0,0-1 1 0 0,0 0 0 0 0,0 0 0 0 0,0 1 0 0 0,-1-1 0 0 0,1 0 0 0 0,0 1 0 0 0,0-1-1 0 0,0 1 1 0 0,0-1 0 0 0,0 1 0 0 0,-1 0 0 0 0,1-1 0 0 0,0 1 0 0 0,-1 0 0 0 0,1 0-1 0 0,0-1 1 0 0,-1 1 0 0 0,1 0 0 0 0,-1 0 0 0 0,1 0 0 0 0,-1 0 0 0 0,0 0 0 0 0,1 1-1 0 0,-1 0 9 0 0,1 0-1 0 0,-1 0 0 0 0,0 0 0 0 0,0 0 0 0 0,-1 0 0 0 0,1 0 0 0 0,0 0 0 0 0,-1 0 0 0 0,1 0 0 0 0,-1 0 1 0 0,0 2-1 0 0,-4 6 51 0 0,0-1 0 0 0,0 0 0 0 0,-10 13 0 0 0,-19 23-539 0 0,-1-2 1 0 0,-2-1 0 0 0,-50 43 0 0 0,61-66-1235 0 0,1-3-422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3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112 308 11056 0 0,'-9'22'1787'0'0,"1"-1"0"0"0,-8 32 0 0 0,-7 17 4406 0 0,-25 65-3910 0 0,41-115-4311 0 0,6-13 778 0 0</inkml:trace>
  <inkml:trace contextRef="#ctx0" brushRef="#br0" timeOffset="1">127 0 16959 0 0,'0'0'1840'0'0,"3"5"-1840"0"0,-3 3-336 0 0,0-1-104 0 0,0 3-16 0 0,0 1-6615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8 15864 0 0,'0'0'362'0'0,"-20"0"1005"0"0,-28-7-79 0 0,42 7-941 0 0,-1 0-1 0 0,1 1 1 0 0,0-1 0 0 0,0 2 0 0 0,0-1-1 0 0,0 1 1 0 0,0 0 0 0 0,0 0 0 0 0,0 0-1 0 0,-7 5 1 0 0,7-3-286 0 0,1 0-1 0 0,0 0 1 0 0,0 0-1 0 0,0 0 1 0 0,1 1-1 0 0,-1 0 1 0 0,1 0-1 0 0,0 0 1 0 0,1 0-1 0 0,-1 1 1 0 0,1 0-1 0 0,0-1 1 0 0,0 1-1 0 0,1 0 1 0 0,-3 11-1 0 0,3-12 11 0 0,1 0-1 0 0,0 0 1 0 0,0 0-1 0 0,1 0 0 0 0,0 1 1 0 0,-1-1-1 0 0,2 6 1 0 0,0-7-41 0 0,-1-1 0 0 0,1 0 0 0 0,0 0 1 0 0,0 0-1 0 0,0-1 0 0 0,0 1 0 0 0,0 0 1 0 0,1 0-1 0 0,0 0 0 0 0,-1-1 0 0 0,1 1 0 0 0,0-1 1 0 0,3 3-1 0 0,-4-4 1 0 0,1 0 0 0 0,-1 0 1 0 0,1 0-1 0 0,-1-1 0 0 0,1 1 0 0 0,-1 0 0 0 0,1-1 1 0 0,-1 1-1 0 0,1-1 0 0 0,0 0 0 0 0,-1 0 0 0 0,1 1 1 0 0,-1-1-1 0 0,1 0 0 0 0,0 0 0 0 0,-1-1 0 0 0,1 1 1 0 0,0 0-1 0 0,1-1 0 0 0,4-1 66 0 0,0 1 1 0 0,-1-1-1 0 0,9-4 0 0 0,-5 0 155 0 0,0 0-1 0 0,0 0 1 0 0,-1-1 0 0 0,0-1-1 0 0,0 1 1 0 0,12-15 0 0 0,-12 13-216 0 0,0 0 1 0 0,1 0 0 0 0,0 1 0 0 0,22-14-1 0 0,-30 21-25 0 0,-1 0-1 0 0,0 0 1 0 0,1 1-1 0 0,-1-1 0 0 0,1 1 1 0 0,-1-1-1 0 0,1 1 1 0 0,-1 0-1 0 0,1-1 0 0 0,0 1 1 0 0,-1 0-1 0 0,1 0 0 0 0,-1 0 1 0 0,1 0-1 0 0,-1 0 1 0 0,1 1-1 0 0,0-1 0 0 0,-1 0 1 0 0,1 1-1 0 0,1 0 1 0 0,-1 0-13 0 0,1 1 1 0 0,-1-1 0 0 0,-1 1-1 0 0,1-1 1 0 0,0 1 0 0 0,0 0 0 0 0,-1 0-1 0 0,1 0 1 0 0,0 0 0 0 0,-1 0 0 0 0,0 0-1 0 0,2 2 1 0 0,0 3 20 0 0,0 1 0 0 0,0-1 0 0 0,-1 1 0 0 0,0 0 0 0 0,0-1 0 0 0,-1 1 0 0 0,1 10 0 0 0,-2 6 72 0 0,-1-1 0 0 0,0 0 0 0 0,-2 0 0 0 0,-1 0 0 0 0,-1 0 0 0 0,-1 0 0 0 0,-1-1 0 0 0,0 0 0 0 0,-19 36 0 0 0,5-21 60 0 0,-1-1-1 0 0,-1 0 0 0 0,-3-2 0 0 0,-41 45 0 0 0,56-67-150 0 0,0-1 0 0 0,-1 0 0 0 0,0-1 0 0 0,-1-1 0 0 0,0 0 0 0 0,0-1 0 0 0,-1 0 0 0 0,0-1 0 0 0,0 0 0 0 0,-23 7 0 0 0,33-13-231 0 0,-1 0 0 0 0,0 0-1 0 0,0 0 1 0 0,0-1 0 0 0,0 0 0 0 0,0 0-1 0 0,0 0 1 0 0,0 0 0 0 0,0-1 0 0 0,0 0-1 0 0,0 0 1 0 0,0 0 0 0 0,1-1-1 0 0,-1 1 1 0 0,0-1 0 0 0,1 0 0 0 0,-1 0-1 0 0,1-1 1 0 0,-5-3 0 0 0,-6-8-1464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34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279 267 8752 0 0,'-5'-11'458'0'0,"0"0"0"0"0,1 0 0 0 0,-3-12 0 0 0,-5-37 7661 0 0,8 36-3976 0 0,2 12-3492 0 0,-1 0-1 0 0,-1 0 1 0 0,0 0 0 0 0,-9-18-1 0 0,12 27-598 0 0,0 0 0 0 0,-1 0 0 0 0,0 0-1 0 0,0 0 1 0 0,0 0 0 0 0,0 0 0 0 0,0 1-1 0 0,-1-1 1 0 0,1 1 0 0 0,-1-1 0 0 0,1 1-1 0 0,-1 0 1 0 0,0 0 0 0 0,0 0 0 0 0,0 0-1 0 0,0 1 1 0 0,0-1 0 0 0,-1 1 0 0 0,1 0-1 0 0,0 0 1 0 0,-4-1 0 0 0,3 2-34 0 0,0 1-1 0 0,1-1 1 0 0,-1 1 0 0 0,1-1 0 0 0,-1 1 0 0 0,1 0-1 0 0,-1 0 1 0 0,1 1 0 0 0,0-1 0 0 0,-1 1 0 0 0,1 0-1 0 0,0 0 1 0 0,0 0 0 0 0,0 0 0 0 0,0 0 0 0 0,1 1-1 0 0,-5 3 1 0 0,-1 3-19 0 0,0 0-1 0 0,1 1 1 0 0,0-1 0 0 0,-6 12-1 0 0,5-4 12 0 0,0 0-1 0 0,1 1 0 0 0,1-1 1 0 0,0 1-1 0 0,2 0 1 0 0,0 1-1 0 0,1-1 0 0 0,1 1 1 0 0,0-1-1 0 0,2 1 1 0 0,0 0-1 0 0,1-1 1 0 0,1 1-1 0 0,0 0 0 0 0,2-1 1 0 0,7 24-1 0 0,-9-35 56 0 0,1 1-1 0 0,1-1 1 0 0,-1 0 0 0 0,1 0-1 0 0,1 0 1 0 0,-1 0 0 0 0,1 0-1 0 0,0-1 1 0 0,0 0-1 0 0,1 0 1 0 0,0-1 0 0 0,10 8-1 0 0,-12-10-14 0 0,0-1 0 0 0,0 1 1 0 0,0-1-1 0 0,0 0 0 0 0,1 0 0 0 0,-1 0 0 0 0,1-1 0 0 0,-1 0 0 0 0,1 0 0 0 0,0 0 0 0 0,0 0 0 0 0,-1-1 0 0 0,1 0 0 0 0,0 0 0 0 0,0 0 1 0 0,-1 0-1 0 0,1-1 0 0 0,0 0 0 0 0,-1 0 0 0 0,1 0 0 0 0,0 0 0 0 0,6-4 0 0 0,-1 0 20 0 0,0-1 0 0 0,0 0 0 0 0,0-1 0 0 0,-1 0 0 0 0,0 0 0 0 0,0-1 0 0 0,-1 0 0 0 0,0 0 0 0 0,-1-1 0 0 0,1 0 0 0 0,-2-1 0 0 0,1 0 0 0 0,-2 0 0 0 0,1 0 0 0 0,-1 0 0 0 0,4-14 0 0 0,-5 14-121 0 0,-1-1 0 0 0,0 1 0 0 0,-1 0 0 0 0,0-1 0 0 0,-1 0 0 0 0,0 0 0 0 0,-1 1 0 0 0,0-1 0 0 0,-1 0 0 0 0,0 0 0 0 0,0 1 0 0 0,-1-1 0 0 0,0 1 0 0 0,-1-1 0 0 0,-1 1 0 0 0,1 0 0 0 0,-9-16 0 0 0,-1 6-1134 0 0,-17-22 1 0 0,6 12-975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1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7 346 3224 0 0,'-6'2'18234'0'0,"7"-14"-12716"0"0,8-23-8365 0 0,-6 25 4728 0 0,23-64-660 0 0,-11 34-837 0 0,19-34-384 0 0,-12 21 0 0 0,-16 35 931 0 0,-6 16 106 0 0,5 10-2341 0 0,21 62 1107 0 0,-21-62 340 0 0,0 1 1 0 0,0-1-1 0 0,8 10 0 0 0,-10-15-127 0 0,-1-1 0 0 0,0 1 0 0 0,1-1 0 0 0,0 1 0 0 0,-1-1 0 0 0,1 0 0 0 0,0 0 0 0 0,0 0 0 0 0,0 0 0 0 0,1 0 0 0 0,-1-1 0 0 0,5 2 0 0 0,-5-3 10 0 0,0 1 0 0 0,0-1-1 0 0,0 0 1 0 0,0 0 0 0 0,0 0 0 0 0,1-1-1 0 0,-1 1 1 0 0,0-1 0 0 0,0 1 0 0 0,0-1-1 0 0,0 0 1 0 0,0 0 0 0 0,-1 0 0 0 0,1-1 0 0 0,0 1-1 0 0,0-1 1 0 0,-1 0 0 0 0,1 1 0 0 0,-1-1-1 0 0,5-5 1 0 0,2-2 110 0 0,-1 0 0 0 0,0-1 0 0 0,11-19 0 0 0,-17 26-133 0 0,4-6-43 0 0,-3 6-26 0 0,-1 0-1 0 0,0-1 1 0 0,0 1-1 0 0,-1 0 1 0 0,1-1-1 0 0,2-5 1 0 0,2-9-1258 0 0,2-7-1831 0 0,-5 16 1494 0 0,-1 1-46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6:18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 5528 0 0,'0'-1'7155'0'0,"5"-3"-5020"0"0,8-6 526 0 0,0 1-1 0 0,24-13 1 0 0,-34 20-2559 0 0,1 0 0 0 0,-1 0 0 0 0,1 1 1 0 0,0 0-1 0 0,-1 0 0 0 0,1 0 0 0 0,0 0 1 0 0,0 0-1 0 0,0 1 0 0 0,0 0 0 0 0,0-1 1 0 0,0 2-1 0 0,0-1 0 0 0,0 0 0 0 0,-1 1 1 0 0,9 2-1 0 0,-11-3-98 0 0,-1 1 1 0 0,1 0-1 0 0,0-1 0 0 0,0 1 1 0 0,0 0-1 0 0,0 0 1 0 0,0 0-1 0 0,-1 0 0 0 0,1 0 1 0 0,0 0-1 0 0,-1 0 0 0 0,1 0 1 0 0,-1 0-1 0 0,1 0 1 0 0,-1 0-1 0 0,0 0 0 0 0,1 0 1 0 0,-1 0-1 0 0,0 0 0 0 0,0 1 1 0 0,0-1-1 0 0,0 2 1 0 0,-1 29 83 0 0,1-29-72 0 0,-3 14 127 0 0,0 0-1 0 0,-7 21 1 0 0,5-18 151 0 0,-4 21 1 0 0,8-34-180 0 0,0-1 0 0 0,1 1-1 0 0,0 0 1 0 0,0-1 0 0 0,1 1 0 0 0,-1 0 0 0 0,3 8 0 0 0,-2-13-71 0 0,-1-1-1 0 0,1 1 1 0 0,-1 0-1 0 0,1-1 1 0 0,0 1-1 0 0,0 0 1 0 0,0-1-1 0 0,0 1 1 0 0,0-1 0 0 0,0 1-1 0 0,0-1 1 0 0,0 0-1 0 0,1 1 1 0 0,-1-1-1 0 0,0 0 1 0 0,1 0-1 0 0,-1 0 1 0 0,3 1-1 0 0,-1-1 11 0 0,-1 0 0 0 0,1 0-1 0 0,0 0 1 0 0,0 0-1 0 0,0-1 1 0 0,0 1 0 0 0,0-1-1 0 0,0 0 1 0 0,0 0 0 0 0,3 0-1 0 0,6-2 32 0 0,0 0-1 0 0,0 0 1 0 0,0-2 0 0 0,16-5-1 0 0,16-8-532 0 0,-23 8-1700 0 0,0 2-4513 0 0,-6 0-1633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40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73 246 16727 0 0,'-22'-12'1287'0'0,"17"10"-859"0"0,0-1 0 0 0,0 0 0 0 0,0 1 0 0 0,1-2 0 0 0,-1 1 0 0 0,1 0 0 0 0,0-1 0 0 0,-7-7 0 0 0,11 10-350 0 0,-1 1 1 0 0,1 0-1 0 0,0-1 1 0 0,0 1-1 0 0,-1-1 1 0 0,1 1-1 0 0,0-1 1 0 0,0 1-1 0 0,0-1 1 0 0,0 1-1 0 0,0-1 1 0 0,0 1-1 0 0,0-1 0 0 0,0 1 1 0 0,0 0-1 0 0,0-1 1 0 0,0 1-1 0 0,0-1 1 0 0,0 1-1 0 0,0-1 1 0 0,0 1-1 0 0,1-1 1 0 0,-1 1-1 0 0,0-1 0 0 0,0 1 1 0 0,0 0-1 0 0,1-1 1 0 0,-1 1-1 0 0,0-1 1 0 0,1 1-1 0 0,-1 0 1 0 0,0-1-1 0 0,1 1 1 0 0,-1 0-1 0 0,0-1 1 0 0,1 1-1 0 0,-1 0 0 0 0,1 0 1 0 0,-1-1-1 0 0,1 1 1 0 0,-1 0-1 0 0,0 0 1 0 0,1 0-1 0 0,-1 0 1 0 0,1 0-1 0 0,-1 0 1 0 0,2-1-1 0 0,24-4 633 0 0,31 2-12 0 0,103 8 0 0 0,30 0-128 0 0,237-52 734 0 0,-5-27-537 0 0,-336 58-659 0 0,292-29 324 0 0,-326 44-316 0 0,103 12 1 0 0,-135-9-86 0 0,0 1 1 0 0,0 1-1 0 0,-1 1 0 0 0,1 1 1 0 0,31 14-1 0 0,-46-18-10 0 0,-4-1 162 0 0,-10-11-178 0 0,5 7-586 0 0,-17-10-2753 0 0,6 5-3532 0 0,-1 1-2101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7:42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3955 84 12440 0 0,'1'-46'2926'0'0,"4"15"1809"0"0,-5 31-4678 0 0,0 0 0 0 0,0 0 1 0 0,0 0-1 0 0,0-1 1 0 0,0 1-1 0 0,0 0 0 0 0,0 0 1 0 0,0 0-1 0 0,0-1 0 0 0,0 1 1 0 0,0 0-1 0 0,0 0 0 0 0,0 0 1 0 0,0-1-1 0 0,0 1 1 0 0,0 0-1 0 0,0 0 0 0 0,0 0 1 0 0,0-1-1 0 0,0 1 0 0 0,0 0 1 0 0,-1 0-1 0 0,1 0 1 0 0,0 0-1 0 0,0-1 0 0 0,0 1 1 0 0,0 0-1 0 0,0 0 0 0 0,0 0 1 0 0,-1 0-1 0 0,1 0 0 0 0,0-1 1 0 0,0 1-1 0 0,0 0 1 0 0,0 0-1 0 0,-1 0 0 0 0,1 0 1 0 0,0 0-1 0 0,0 0 0 0 0,-1 0 1 0 0,-10 1 513 0 0,-13 10-605 0 0,24-11 110 0 0,-137 83 285 0 0,19-9-271 0 0,-163 76 186 0 0,-153 55-132 0 0,-41-54-225 0 0,432-139 80 0 0,-625 148 1326 0 0,508-132-845 0 0,-1-7 0 0 0,-201-1 1 0 0,277-21-71 0 0,0-4 1 0 0,-86-16 0 0 0,118 10-284 0 0,0-1 0 0 0,1-3 0 0 0,0-2 0 0 0,-61-30 0 0 0,89 35-60 0 0,1-1-1 0 0,1-1 0 0 0,0-1 0 0 0,1 0 0 0 0,0-2 0 0 0,2-1 0 0 0,-26-29 1 0 0,33 33-17 0 0,0-1 1 0 0,2 0 0 0 0,-1-1-1 0 0,2 0 1 0 0,0 0 0 0 0,2-1-1 0 0,-1-1 1 0 0,2 1 0 0 0,0-1-1 0 0,1 0 1 0 0,-2-23 0 0 0,4 27-132 0 0,2 12 63 0 0,0-1 1 0 0,0 1-1 0 0,1-1 0 0 0,-1 1 0 0 0,1-1 0 0 0,0 1 1 0 0,0-1-1 0 0,0 1 0 0 0,0-1 0 0 0,0 0 0 0 0,0 1 0 0 0,1-1 1 0 0,-1 1-1 0 0,1-1 0 0 0,0 1 0 0 0,0 0 0 0 0,1-4 0 0 0,-1 6 16 0 0,-1-1-1 0 0,0 1 0 0 0,1 0 0 0 0,-1 0 0 0 0,1 0 1 0 0,-1 0-1 0 0,1 0 0 0 0,-1 0 0 0 0,1 0 0 0 0,-1 0 0 0 0,0 0 1 0 0,1 0-1 0 0,-1 0 0 0 0,1 0 0 0 0,-1 1 0 0 0,1-1 0 0 0,-1 0 1 0 0,0 0-1 0 0,1 0 0 0 0,-1 1 0 0 0,1-1 0 0 0,-1 0 1 0 0,0 0-1 0 0,1 1 0 0 0,-1-1 0 0 0,0 0 0 0 0,1 1 0 0 0,9 7-2 0 0,-5-2 47 0 0,-1-1-1 0 0,0 0 0 0 0,0 1 0 0 0,0 0 0 0 0,-1 0 0 0 0,4 8 1 0 0,12 40-128 0 0,-15-43-143 0 0,-1-2 229 0 0,-1 1-1 0 0,1-1 1 0 0,-2 1 0 0 0,1 0 0 0 0,-1 14-1 0 0,-1-18 5 0 0,0 0 0 0 0,-1 0 0 0 0,0 0 0 0 0,0 0 0 0 0,0 0 0 0 0,-1 0 0 0 0,0 0-1 0 0,0-1 1 0 0,-5 10 0 0 0,5-12 22 0 0,1-1 1 0 0,-1 0-1 0 0,0 0 1 0 0,-1 0-1 0 0,1 0 0 0 0,0-1 1 0 0,0 1-1 0 0,-1-1 0 0 0,1 1 1 0 0,-1-1-1 0 0,1 0 0 0 0,-1 0 1 0 0,0 0-1 0 0,1 0 0 0 0,-1 0 1 0 0,0 0-1 0 0,0-1 0 0 0,0 0 1 0 0,0 1-1 0 0,1-1 1 0 0,-1 0-1 0 0,0 0 0 0 0,0-1 1 0 0,0 1-1 0 0,0-1 0 0 0,1 1 1 0 0,-1-1-1 0 0,0 0 0 0 0,1 0 1 0 0,-1 0-1 0 0,0 0 0 0 0,1 0 1 0 0,-5-3-1 0 0,-1-4 39 0 0,1 0 1 0 0,-1 0-1 0 0,1 0 0 0 0,1-1 1 0 0,0 0-1 0 0,0 0 0 0 0,1 0 0 0 0,0-1 1 0 0,0 0-1 0 0,1 0 0 0 0,-3-12 1 0 0,0-4-18 0 0,1 0 1 0 0,2 0 0 0 0,-2-38 0 0 0,5 54-36 0 0,1 1 0 0 0,0-1 0 0 0,0 0 0 0 0,2 0 0 0 0,-1 0 0 0 0,1 0 0 0 0,0 1 0 0 0,5-14 0 0 0,-6 23-14 0 0,-1-1-1 0 0,0 1 1 0 0,1-1 0 0 0,-1 1-1 0 0,1-1 1 0 0,-1 1 0 0 0,1-1-1 0 0,-1 1 1 0 0,1-1-1 0 0,-1 1 1 0 0,1-1 0 0 0,-1 1-1 0 0,1 0 1 0 0,0-1 0 0 0,-1 1-1 0 0,1 0 1 0 0,-1 0 0 0 0,1 0-1 0 0,0-1 1 0 0,-1 1-1 0 0,1 0 1 0 0,0 0 0 0 0,-1 0-1 0 0,1 0 1 0 0,0 0 0 0 0,-1 0-1 0 0,1 0 1 0 0,0 0 0 0 0,-1 0-1 0 0,1 1 1 0 0,0-1-1 0 0,-1 0 1 0 0,1 0 0 0 0,0 0-1 0 0,-1 1 1 0 0,1-1 0 0 0,-1 0-1 0 0,1 1 1 0 0,-1-1 0 0 0,1 1-1 0 0,0-1 1 0 0,-1 1-1 0 0,1 0 1 0 0,4 3 0 0 0,0 0 0 0 0,-1 0 0 0 0,1 1 0 0 0,-1 0 0 0 0,0 0 0 0 0,0 0 0 0 0,-1 0 0 0 0,1 0 0 0 0,2 7 0 0 0,3 10 213 0 0,9 26 0 0 0,-5-12-161 0 0,-6-16-268 0 0,10 25-32 0 0,-16-42 288 0 0,1-1 1 0 0,-1 1-1 0 0,0-1 0 0 0,1 0 1 0 0,-1 1-1 0 0,1-1 0 0 0,0 0 0 0 0,0 0 1 0 0,0 0-1 0 0,0 0 0 0 0,0-1 1 0 0,0 1-1 0 0,5 2 0 0 0,-5-3-49 0 0,0-1-1 0 0,0 1 0 0 0,0-1 1 0 0,0 0-1 0 0,0 0 0 0 0,1 0 0 0 0,-1 0 1 0 0,0 0-1 0 0,0 0 0 0 0,0 0 1 0 0,0-1-1 0 0,0 1 0 0 0,0-1 0 0 0,0 0 1 0 0,0 1-1 0 0,0-1 0 0 0,0 0 1 0 0,-1 0-1 0 0,4-2 0 0 0,5-4-109 0 0,-1 0 1 0 0,12-12-1 0 0,-5 5 52 0 0,-7 6 131 0 0,0 1-1 0 0,0 0 1 0 0,0 1 0 0 0,1 0-1 0 0,0 0 1 0 0,1 1 0 0 0,-1 0-1 0 0,16-4 1 0 0,-23 9-253 0 0,-1-1 1 0 0,1 1-1 0 0,0 0 1 0 0,0 0-1 0 0,-1 0 0 0 0,1 0 1 0 0,0 1-1 0 0,0-1 1 0 0,-1 1-1 0 0,1-1 0 0 0,0 1 1 0 0,-1 0-1 0 0,5 2 1 0 0,-1 0-394 0 0,0 1 1 0 0,-1-1 0 0 0,1 1 0 0 0,6 6 0 0 0,2 3-697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1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144 276 2760 0 0,'1'-2'271'0'0,"0"1"-1"0"0,0 0 1 0 0,0 0-1 0 0,0-1 1 0 0,0 1 0 0 0,0-1-1 0 0,0 1 1 0 0,-1-1-1 0 0,1 1 1 0 0,-1-1 0 0 0,1 0-1 0 0,-1 1 1 0 0,1-1-1 0 0,-1 0 1 0 0,0 1 0 0 0,0-1-1 0 0,0 0 1 0 0,0 1 0 0 0,0-1-1 0 0,0 0 1 0 0,0 1-1 0 0,-1-1 1 0 0,1 0 0 0 0,-1 1-1 0 0,1-1 1 0 0,-1 1-1 0 0,1-1 1 0 0,-2-1 0 0 0,-4-18 4919 0 0,3 10-3952 0 0,-1 0-113 0 0,0-2 1577 0 0,5 3 701 0 0,1 14-833 0 0,-3 18-1807 0 0,-11 78-691 0 0,2 107 0 0 0,7-135-72 0 0,3-57 128 0 0,0-11-29 0 0,0-11-30 0 0,-9-75 331 0 0,4-48-237 0 0,-10-20 70 0 0,-1-47 315 0 0,17 192-508 0 0,-1 4-31 0 0,0 0-1 0 0,0 0 1 0 0,0 1 0 0 0,0-1 0 0 0,0 0-1 0 0,0 0 1 0 0,0 0 0 0 0,0 1 0 0 0,0-1-1 0 0,-1 0 1 0 0,1 0 0 0 0,0 0 0 0 0,0 1-1 0 0,-1-1 1 0 0,1 0 0 0 0,-1 0 0 0 0,0 0-1 0 0,-1 21 147 0 0,-3 75-155 0 0,1-32 0 0 0,-8 199 0 0 0,-11-12 53 0 0,19-235-30 0 0,4-15-26 0 0,0 0 1 0 0,-1 0-1 0 0,1 0 1 0 0,0 0-1 0 0,0 0 0 0 0,0 0 1 0 0,-1 0-1 0 0,1 0 1 0 0,0 0-1 0 0,0 0 0 0 0,0 0 1 0 0,-1 0-1 0 0,1 0 1 0 0,0 0-1 0 0,0-1 0 0 0,0 1 1 0 0,-1 0-1 0 0,1 0 1 0 0,0 0-1 0 0,0 0 0 0 0,0 0 1 0 0,0-1-1 0 0,-1 1 1 0 0,1 0-1 0 0,0 0 0 0 0,0 0 1 0 0,0-1-1 0 0,0 1 0 0 0,0 0 1 0 0,0 0-1 0 0,0 0 1 0 0,0-1-1 0 0,0 1 0 0 0,-1 0 1 0 0,-4-11-1440 0 0,4 2-237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441 211 3224 0 0,'-5'-13'7500'0'0,"-15"-30"-587"0"0,5 9-4621 0 0,12 28-1674 0 0,-1-1 0 0 0,0 2 0 0 0,-6-8-1 0 0,1 1-18 0 0,7 10-485 0 0,0 0 1 0 0,0 0-1 0 0,0 0 0 0 0,0 0 0 0 0,0 1 0 0 0,-1-1 0 0 0,1 1 0 0 0,-1-1 0 0 0,1 1 1 0 0,-1 0-1 0 0,1 0 0 0 0,-1 0 0 0 0,1 0 0 0 0,-1 1 0 0 0,-4-2 0 0 0,-5 1 439 0 0,1 0-1 0 0,-17 1 1 0 0,19 0-305 0 0,0 0-226 0 0,1 0 1 0 0,-1 1-1 0 0,0 1 0 0 0,1-1 0 0 0,-1 1 1 0 0,1 1-1 0 0,0 0 0 0 0,0 0 0 0 0,0 0 1 0 0,-13 9-1 0 0,10-5 23 0 0,1 0 1 0 0,1 1 0 0 0,-1 0-1 0 0,2 0 1 0 0,-1 1-1 0 0,1 1 1 0 0,-7 9-1 0 0,3-2 3 0 0,2 0-1 0 0,0 1 1 0 0,1 0-1 0 0,1 1 1 0 0,1 0-1 0 0,0 0 1 0 0,2 0-1 0 0,0 1 1 0 0,-3 23-1 0 0,6-21-38 0 0,1 37 1 0 0,1-48-4 0 0,1 0-1 0 0,1-1 1 0 0,0 1 0 0 0,0 0 0 0 0,6 14-1 0 0,-5-18 20 0 0,0 0-1 0 0,1 0 1 0 0,0 0-1 0 0,0 0 0 0 0,1-1 1 0 0,0 0-1 0 0,0 0 1 0 0,1 0-1 0 0,-1 0 0 0 0,1-1 1 0 0,0 0-1 0 0,1 0 0 0 0,-1-1 1 0 0,1 1-1 0 0,0-2 1 0 0,0 1-1 0 0,1-1 0 0 0,10 4 1 0 0,-10-4 32 0 0,2-1 0 0 0,-1 0 1 0 0,0-1-1 0 0,0 0 0 0 0,0 0 0 0 0,1-1 1 0 0,-1 0-1 0 0,0 0 0 0 0,1-1 1 0 0,-1-1-1 0 0,0 0 0 0 0,0 0 1 0 0,0 0-1 0 0,0-1 0 0 0,12-6 0 0 0,-3 0 91 0 0,-1-1 0 0 0,-1 0 0 0 0,1-1-1 0 0,-2-1 1 0 0,0-1 0 0 0,0 0-1 0 0,-1-1 1 0 0,19-23 0 0 0,-24 24-39 0 0,0-1 0 0 0,0 1-1 0 0,-1-1 1 0 0,-1-1 0 0 0,-1 1 0 0 0,0-1 0 0 0,0 0 0 0 0,-2-1-1 0 0,0 1 1 0 0,4-32 0 0 0,-8 36-58 0 0,0 0 0 0 0,0 0 0 0 0,-1 0 0 0 0,-1 0 0 0 0,0 0 1 0 0,0 0-1 0 0,-6-15 0 0 0,2 10 5 0 0,-1-1-1 0 0,-1 1 1 0 0,-18-29 0 0 0,20 36-22 0 0,-1 0 0 0 0,0 1 0 0 0,-1 0 0 0 0,0 0 0 0 0,-1 0 0 0 0,1 1 0 0 0,-1 1 0 0 0,-1-1 0 0 0,-19-9 0 0 0,23 13-231 0 0,-1 0 0 0 0,0 0 0 0 0,0 1 1 0 0,0 0-1 0 0,0 0 0 0 0,0 0 1 0 0,-1 1-1 0 0,1 0 0 0 0,0 1 0 0 0,-1 0 1 0 0,1 0-1 0 0,-1 0 0 0 0,1 1 1 0 0,0 0-1 0 0,-15 4 0 0 0,21-4-124 0 0,-1-1 0 0 0,0 1 0 0 0,0 0 0 0 0,1 0 0 0 0,-1 0 0 0 0,0 0 0 0 0,1 0 0 0 0,-1 0 0 0 0,1 1-1 0 0,-1-1 1 0 0,1 0 0 0 0,0 1 0 0 0,0-1 0 0 0,-2 4 0 0 0,-5 7-7828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9T19:04:2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7 155 1840 0 0,'5'12'12648'0'0,"-10"-17"-10952"0"0,3 4-1122 0 0,2 1-441 0 0,-1-1 1 0 0,1 1-1 0 0,0 0 0 0 0,0 0 0 0 0,0 0 1 0 0,0 0-1 0 0,-1 0 0 0 0,1 0 0 0 0,0 0 1 0 0,-1-1 932 0 0,1 1-933 0 0,0 0 0 0 0,-1-1 1 0 0,1 1-1 0 0,0 0 0 0 0,0 0 0 0 0,0 0 1 0 0,0 0-1 0 0,0-1 0 0 0,0 1 1 0 0,0 0-1 0 0,0 0 0 0 0,0 0 0 0 0,0-1 1 0 0,0 1-1 0 0,0 0 0 0 0,0 0 0 0 0,0 0 1 0 0,0-1-1 0 0,0 1 0 0 0,0 0 0 0 0,0 0 1 0 0,0 0-1 0 0,0-1 0 0 0,1-2 65 0 0,0 0 0 0 0,1 0 0 0 0,-1 0 0 0 0,1 0-1 0 0,0 0 1 0 0,0 0 0 0 0,0 0 0 0 0,0 0 0 0 0,1 1 0 0 0,-1-1-1 0 0,0 1 1 0 0,5-4 0 0 0,7-3 193 0 0,19-12 1 0 0,-13 9-56 0 0,-3 1-194 0 0,0 1 0 0 0,1 0 1 0 0,0 2-1 0 0,1 0 0 0 0,0 1 1 0 0,35-9-1 0 0,-52 16-130 0 0,0-1 0 0 0,-1 1 1 0 0,1 0-1 0 0,0 0 0 0 0,0 0 1 0 0,-1 0-1 0 0,1 0 0 0 0,0 0 0 0 0,-1 1 1 0 0,1-1-1 0 0,0 1 0 0 0,-1-1 1 0 0,1 1-1 0 0,0-1 0 0 0,-1 1 0 0 0,1 0 1 0 0,-1 0-1 0 0,1 0 0 0 0,-1 0 1 0 0,1 0-1 0 0,-1 0 0 0 0,0 0 1 0 0,0 0-1 0 0,1 1 0 0 0,0 2 0 0 0,0-2 2 0 0,-1 0 0 0 0,0 0 0 0 0,0 1 0 0 0,0-1 0 0 0,-1 1 0 0 0,1-1 0 0 0,0 1 0 0 0,-1-1 0 0 0,0 1 0 0 0,1 0 0 0 0,-1-1 0 0 0,0 1 0 0 0,-1-1 0 0 0,1 1 0 0 0,0-1 0 0 0,-2 5 0 0 0,1-4-15 0 0,-4 22-12 0 0,-2 0-1 0 0,0-1 1 0 0,-2 0 0 0 0,-1-1 0 0 0,-18 33 0 0 0,18-37 24 0 0,10-18 18 0 0,3-1-33 0 0,0 0 0 0 0,-1-1 0 0 0,1 1 0 0 0,0-1 0 0 0,-1 0-1 0 0,1 1 1 0 0,-1-1 0 0 0,1 0 0 0 0,-1 0 0 0 0,1-1 0 0 0,2-1 0 0 0,9-4 61 0 0,3 1 99 0 0,0 1 0 0 0,0 0 0 0 0,0 2 0 0 0,1 0 0 0 0,-1 0 0 0 0,1 2 0 0 0,26 0 0 0 0,-43 1-138 0 0,0 1 1 0 0,1-1-1 0 0,-1 0 1 0 0,1 0-1 0 0,-1 1 0 0 0,1-1 1 0 0,-1 1-1 0 0,0-1 0 0 0,1 1 1 0 0,-1 0-1 0 0,0-1 0 0 0,1 1 1 0 0,-1 0-1 0 0,0 0 0 0 0,0 0 1 0 0,0 0-1 0 0,0 0 1 0 0,0 0-1 0 0,0 0 0 0 0,0 0 1 0 0,0 0-1 0 0,0 1 0 0 0,-1-1 1 0 0,1 0-1 0 0,0 0 0 0 0,0 3 1 0 0,0-2 11 0 0,-1 1 0 0 0,0-1 0 0 0,1 0 0 0 0,-1 1 0 0 0,0-1 1 0 0,0 0-1 0 0,0 1 0 0 0,0-1 0 0 0,-1 0 0 0 0,1 1 0 0 0,-1-1 0 0 0,1 0 1 0 0,-1 0-1 0 0,0 1 0 0 0,0-1 0 0 0,-1 2 0 0 0,-8 15 113 0 0,-1 0 0 0 0,-1-1 0 0 0,-23 28 0 0 0,12-21-24 0 0,-1-1-1 0 0,-45 33 1 0 0,56-47-151 0 0,-1-1 1 0 0,0-1 0 0 0,-1 0 0 0 0,0-1-1 0 0,0-1 1 0 0,-1 0 0 0 0,-22 4-1 0 0,27-7-378 0 0,-24 3-409 0 0,33-5 454 0 0,0-1 1 0 0,0 0 0 0 0,-1 0 0 0 0,1-1-1 0 0,0 1 1 0 0,-1 0 0 0 0,1-1 0 0 0,0 1-1 0 0,0-1 1 0 0,-1 0 0 0 0,1 1 0 0 0,-3-3-1 0 0,1-2-1603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72.png"/><Relationship Id="rId299" Type="http://schemas.openxmlformats.org/officeDocument/2006/relationships/image" Target="../media/image563.png"/><Relationship Id="rId21" Type="http://schemas.openxmlformats.org/officeDocument/2006/relationships/image" Target="../media/image424.png"/><Relationship Id="rId63" Type="http://schemas.openxmlformats.org/officeDocument/2006/relationships/image" Target="../media/image445.png"/><Relationship Id="rId159" Type="http://schemas.openxmlformats.org/officeDocument/2006/relationships/image" Target="../media/image493.png"/><Relationship Id="rId324" Type="http://schemas.openxmlformats.org/officeDocument/2006/relationships/customXml" Target="../ink/ink576.xml"/><Relationship Id="rId366" Type="http://schemas.openxmlformats.org/officeDocument/2006/relationships/customXml" Target="../ink/ink597.xml"/><Relationship Id="rId170" Type="http://schemas.openxmlformats.org/officeDocument/2006/relationships/customXml" Target="../ink/ink499.xml"/><Relationship Id="rId226" Type="http://schemas.openxmlformats.org/officeDocument/2006/relationships/customXml" Target="../ink/ink527.xml"/><Relationship Id="rId268" Type="http://schemas.openxmlformats.org/officeDocument/2006/relationships/customXml" Target="../ink/ink548.xml"/><Relationship Id="rId32" Type="http://schemas.openxmlformats.org/officeDocument/2006/relationships/customXml" Target="../ink/ink430.xml"/><Relationship Id="rId74" Type="http://schemas.openxmlformats.org/officeDocument/2006/relationships/customXml" Target="../ink/ink451.xml"/><Relationship Id="rId128" Type="http://schemas.openxmlformats.org/officeDocument/2006/relationships/customXml" Target="../ink/ink478.xml"/><Relationship Id="rId335" Type="http://schemas.openxmlformats.org/officeDocument/2006/relationships/image" Target="../media/image581.png"/><Relationship Id="rId5" Type="http://schemas.openxmlformats.org/officeDocument/2006/relationships/image" Target="../media/image416.png"/><Relationship Id="rId181" Type="http://schemas.openxmlformats.org/officeDocument/2006/relationships/image" Target="../media/image504.png"/><Relationship Id="rId237" Type="http://schemas.openxmlformats.org/officeDocument/2006/relationships/image" Target="../media/image532.png"/><Relationship Id="rId279" Type="http://schemas.openxmlformats.org/officeDocument/2006/relationships/image" Target="../media/image553.png"/><Relationship Id="rId43" Type="http://schemas.openxmlformats.org/officeDocument/2006/relationships/image" Target="../media/image435.png"/><Relationship Id="rId139" Type="http://schemas.openxmlformats.org/officeDocument/2006/relationships/image" Target="../media/image483.png"/><Relationship Id="rId290" Type="http://schemas.openxmlformats.org/officeDocument/2006/relationships/customXml" Target="../ink/ink559.xml"/><Relationship Id="rId304" Type="http://schemas.openxmlformats.org/officeDocument/2006/relationships/customXml" Target="../ink/ink566.xml"/><Relationship Id="rId346" Type="http://schemas.openxmlformats.org/officeDocument/2006/relationships/customXml" Target="../ink/ink587.xml"/><Relationship Id="rId85" Type="http://schemas.openxmlformats.org/officeDocument/2006/relationships/image" Target="../media/image456.png"/><Relationship Id="rId150" Type="http://schemas.openxmlformats.org/officeDocument/2006/relationships/customXml" Target="../ink/ink489.xml"/><Relationship Id="rId192" Type="http://schemas.openxmlformats.org/officeDocument/2006/relationships/customXml" Target="../ink/ink510.xml"/><Relationship Id="rId206" Type="http://schemas.openxmlformats.org/officeDocument/2006/relationships/customXml" Target="../ink/ink517.xml"/><Relationship Id="rId248" Type="http://schemas.openxmlformats.org/officeDocument/2006/relationships/customXml" Target="../ink/ink538.xml"/><Relationship Id="rId12" Type="http://schemas.openxmlformats.org/officeDocument/2006/relationships/customXml" Target="../ink/ink420.xml"/><Relationship Id="rId108" Type="http://schemas.openxmlformats.org/officeDocument/2006/relationships/customXml" Target="../ink/ink468.xml"/><Relationship Id="rId315" Type="http://schemas.openxmlformats.org/officeDocument/2006/relationships/image" Target="../media/image571.png"/><Relationship Id="rId357" Type="http://schemas.openxmlformats.org/officeDocument/2006/relationships/image" Target="../media/image592.png"/><Relationship Id="rId54" Type="http://schemas.openxmlformats.org/officeDocument/2006/relationships/customXml" Target="../ink/ink441.xml"/><Relationship Id="rId96" Type="http://schemas.openxmlformats.org/officeDocument/2006/relationships/customXml" Target="../ink/ink462.xml"/><Relationship Id="rId161" Type="http://schemas.openxmlformats.org/officeDocument/2006/relationships/image" Target="../media/image494.png"/><Relationship Id="rId217" Type="http://schemas.openxmlformats.org/officeDocument/2006/relationships/image" Target="../media/image522.png"/><Relationship Id="rId259" Type="http://schemas.openxmlformats.org/officeDocument/2006/relationships/image" Target="../media/image543.png"/><Relationship Id="rId23" Type="http://schemas.openxmlformats.org/officeDocument/2006/relationships/image" Target="../media/image425.png"/><Relationship Id="rId119" Type="http://schemas.openxmlformats.org/officeDocument/2006/relationships/image" Target="../media/image473.png"/><Relationship Id="rId270" Type="http://schemas.openxmlformats.org/officeDocument/2006/relationships/customXml" Target="../ink/ink549.xml"/><Relationship Id="rId326" Type="http://schemas.openxmlformats.org/officeDocument/2006/relationships/customXml" Target="../ink/ink577.xml"/><Relationship Id="rId65" Type="http://schemas.openxmlformats.org/officeDocument/2006/relationships/image" Target="../media/image446.png"/><Relationship Id="rId130" Type="http://schemas.openxmlformats.org/officeDocument/2006/relationships/customXml" Target="../ink/ink479.xml"/><Relationship Id="rId368" Type="http://schemas.openxmlformats.org/officeDocument/2006/relationships/customXml" Target="../ink/ink598.xml"/><Relationship Id="rId172" Type="http://schemas.openxmlformats.org/officeDocument/2006/relationships/customXml" Target="../ink/ink500.xml"/><Relationship Id="rId228" Type="http://schemas.openxmlformats.org/officeDocument/2006/relationships/customXml" Target="../ink/ink528.xml"/><Relationship Id="rId281" Type="http://schemas.openxmlformats.org/officeDocument/2006/relationships/image" Target="../media/image554.png"/><Relationship Id="rId337" Type="http://schemas.openxmlformats.org/officeDocument/2006/relationships/image" Target="../media/image582.png"/><Relationship Id="rId34" Type="http://schemas.openxmlformats.org/officeDocument/2006/relationships/customXml" Target="../ink/ink431.xml"/><Relationship Id="rId76" Type="http://schemas.openxmlformats.org/officeDocument/2006/relationships/customXml" Target="../ink/ink452.xml"/><Relationship Id="rId141" Type="http://schemas.openxmlformats.org/officeDocument/2006/relationships/image" Target="../media/image484.png"/><Relationship Id="rId7" Type="http://schemas.openxmlformats.org/officeDocument/2006/relationships/image" Target="../media/image417.png"/><Relationship Id="rId183" Type="http://schemas.openxmlformats.org/officeDocument/2006/relationships/image" Target="../media/image505.png"/><Relationship Id="rId239" Type="http://schemas.openxmlformats.org/officeDocument/2006/relationships/image" Target="../media/image533.png"/><Relationship Id="rId250" Type="http://schemas.openxmlformats.org/officeDocument/2006/relationships/customXml" Target="../ink/ink539.xml"/><Relationship Id="rId292" Type="http://schemas.openxmlformats.org/officeDocument/2006/relationships/customXml" Target="../ink/ink560.xml"/><Relationship Id="rId306" Type="http://schemas.openxmlformats.org/officeDocument/2006/relationships/customXml" Target="../ink/ink567.xml"/><Relationship Id="rId45" Type="http://schemas.openxmlformats.org/officeDocument/2006/relationships/image" Target="../media/image436.png"/><Relationship Id="rId87" Type="http://schemas.openxmlformats.org/officeDocument/2006/relationships/image" Target="../media/image457.png"/><Relationship Id="rId110" Type="http://schemas.openxmlformats.org/officeDocument/2006/relationships/customXml" Target="../ink/ink469.xml"/><Relationship Id="rId348" Type="http://schemas.openxmlformats.org/officeDocument/2006/relationships/customXml" Target="../ink/ink588.xml"/><Relationship Id="rId152" Type="http://schemas.openxmlformats.org/officeDocument/2006/relationships/customXml" Target="../ink/ink490.xml"/><Relationship Id="rId194" Type="http://schemas.openxmlformats.org/officeDocument/2006/relationships/customXml" Target="../ink/ink511.xml"/><Relationship Id="rId208" Type="http://schemas.openxmlformats.org/officeDocument/2006/relationships/customXml" Target="../ink/ink518.xml"/><Relationship Id="rId261" Type="http://schemas.openxmlformats.org/officeDocument/2006/relationships/image" Target="../media/image544.png"/><Relationship Id="rId14" Type="http://schemas.openxmlformats.org/officeDocument/2006/relationships/customXml" Target="../ink/ink421.xml"/><Relationship Id="rId56" Type="http://schemas.openxmlformats.org/officeDocument/2006/relationships/customXml" Target="../ink/ink442.xml"/><Relationship Id="rId317" Type="http://schemas.openxmlformats.org/officeDocument/2006/relationships/image" Target="../media/image572.png"/><Relationship Id="rId359" Type="http://schemas.openxmlformats.org/officeDocument/2006/relationships/image" Target="../media/image593.png"/><Relationship Id="rId98" Type="http://schemas.openxmlformats.org/officeDocument/2006/relationships/customXml" Target="../ink/ink463.xml"/><Relationship Id="rId121" Type="http://schemas.openxmlformats.org/officeDocument/2006/relationships/image" Target="../media/image474.png"/><Relationship Id="rId163" Type="http://schemas.openxmlformats.org/officeDocument/2006/relationships/image" Target="../media/image495.png"/><Relationship Id="rId219" Type="http://schemas.openxmlformats.org/officeDocument/2006/relationships/image" Target="../media/image523.png"/><Relationship Id="rId370" Type="http://schemas.openxmlformats.org/officeDocument/2006/relationships/customXml" Target="../ink/ink599.xml"/><Relationship Id="rId230" Type="http://schemas.openxmlformats.org/officeDocument/2006/relationships/customXml" Target="../ink/ink529.xml"/><Relationship Id="rId25" Type="http://schemas.openxmlformats.org/officeDocument/2006/relationships/image" Target="../media/image426.png"/><Relationship Id="rId67" Type="http://schemas.openxmlformats.org/officeDocument/2006/relationships/image" Target="../media/image447.png"/><Relationship Id="rId272" Type="http://schemas.openxmlformats.org/officeDocument/2006/relationships/customXml" Target="../ink/ink550.xml"/><Relationship Id="rId328" Type="http://schemas.openxmlformats.org/officeDocument/2006/relationships/customXml" Target="../ink/ink578.xml"/><Relationship Id="rId132" Type="http://schemas.openxmlformats.org/officeDocument/2006/relationships/customXml" Target="../ink/ink480.xml"/><Relationship Id="rId174" Type="http://schemas.openxmlformats.org/officeDocument/2006/relationships/customXml" Target="../ink/ink501.xml"/><Relationship Id="rId241" Type="http://schemas.openxmlformats.org/officeDocument/2006/relationships/image" Target="../media/image534.png"/><Relationship Id="rId36" Type="http://schemas.openxmlformats.org/officeDocument/2006/relationships/customXml" Target="../ink/ink432.xml"/><Relationship Id="rId283" Type="http://schemas.openxmlformats.org/officeDocument/2006/relationships/image" Target="../media/image555.png"/><Relationship Id="rId339" Type="http://schemas.openxmlformats.org/officeDocument/2006/relationships/image" Target="../media/image583.png"/><Relationship Id="rId78" Type="http://schemas.openxmlformats.org/officeDocument/2006/relationships/customXml" Target="../ink/ink453.xml"/><Relationship Id="rId99" Type="http://schemas.openxmlformats.org/officeDocument/2006/relationships/image" Target="../media/image463.png"/><Relationship Id="rId101" Type="http://schemas.openxmlformats.org/officeDocument/2006/relationships/image" Target="../media/image464.png"/><Relationship Id="rId122" Type="http://schemas.openxmlformats.org/officeDocument/2006/relationships/customXml" Target="../ink/ink475.xml"/><Relationship Id="rId143" Type="http://schemas.openxmlformats.org/officeDocument/2006/relationships/image" Target="../media/image485.png"/><Relationship Id="rId164" Type="http://schemas.openxmlformats.org/officeDocument/2006/relationships/customXml" Target="../ink/ink496.xml"/><Relationship Id="rId185" Type="http://schemas.openxmlformats.org/officeDocument/2006/relationships/image" Target="../media/image506.png"/><Relationship Id="rId350" Type="http://schemas.openxmlformats.org/officeDocument/2006/relationships/customXml" Target="../ink/ink589.xml"/><Relationship Id="rId371" Type="http://schemas.openxmlformats.org/officeDocument/2006/relationships/image" Target="../media/image599.png"/><Relationship Id="rId9" Type="http://schemas.openxmlformats.org/officeDocument/2006/relationships/image" Target="../media/image418.png"/><Relationship Id="rId210" Type="http://schemas.openxmlformats.org/officeDocument/2006/relationships/customXml" Target="../ink/ink519.xml"/><Relationship Id="rId26" Type="http://schemas.openxmlformats.org/officeDocument/2006/relationships/customXml" Target="../ink/ink427.xml"/><Relationship Id="rId231" Type="http://schemas.openxmlformats.org/officeDocument/2006/relationships/image" Target="../media/image529.png"/><Relationship Id="rId252" Type="http://schemas.openxmlformats.org/officeDocument/2006/relationships/customXml" Target="../ink/ink540.xml"/><Relationship Id="rId273" Type="http://schemas.openxmlformats.org/officeDocument/2006/relationships/image" Target="../media/image550.png"/><Relationship Id="rId294" Type="http://schemas.openxmlformats.org/officeDocument/2006/relationships/customXml" Target="../ink/ink561.xml"/><Relationship Id="rId308" Type="http://schemas.openxmlformats.org/officeDocument/2006/relationships/customXml" Target="../ink/ink568.xml"/><Relationship Id="rId329" Type="http://schemas.openxmlformats.org/officeDocument/2006/relationships/image" Target="../media/image578.png"/><Relationship Id="rId47" Type="http://schemas.openxmlformats.org/officeDocument/2006/relationships/image" Target="../media/image437.png"/><Relationship Id="rId68" Type="http://schemas.openxmlformats.org/officeDocument/2006/relationships/customXml" Target="../ink/ink448.xml"/><Relationship Id="rId89" Type="http://schemas.openxmlformats.org/officeDocument/2006/relationships/image" Target="../media/image458.png"/><Relationship Id="rId112" Type="http://schemas.openxmlformats.org/officeDocument/2006/relationships/customXml" Target="../ink/ink470.xml"/><Relationship Id="rId133" Type="http://schemas.openxmlformats.org/officeDocument/2006/relationships/image" Target="../media/image480.png"/><Relationship Id="rId154" Type="http://schemas.openxmlformats.org/officeDocument/2006/relationships/customXml" Target="../ink/ink491.xml"/><Relationship Id="rId175" Type="http://schemas.openxmlformats.org/officeDocument/2006/relationships/image" Target="../media/image501.png"/><Relationship Id="rId340" Type="http://schemas.openxmlformats.org/officeDocument/2006/relationships/customXml" Target="../ink/ink584.xml"/><Relationship Id="rId361" Type="http://schemas.openxmlformats.org/officeDocument/2006/relationships/image" Target="../media/image594.png"/><Relationship Id="rId196" Type="http://schemas.openxmlformats.org/officeDocument/2006/relationships/customXml" Target="../ink/ink512.xml"/><Relationship Id="rId200" Type="http://schemas.openxmlformats.org/officeDocument/2006/relationships/customXml" Target="../ink/ink514.xml"/><Relationship Id="rId16" Type="http://schemas.openxmlformats.org/officeDocument/2006/relationships/customXml" Target="../ink/ink422.xml"/><Relationship Id="rId221" Type="http://schemas.openxmlformats.org/officeDocument/2006/relationships/image" Target="../media/image524.png"/><Relationship Id="rId242" Type="http://schemas.openxmlformats.org/officeDocument/2006/relationships/customXml" Target="../ink/ink535.xml"/><Relationship Id="rId263" Type="http://schemas.openxmlformats.org/officeDocument/2006/relationships/image" Target="../media/image545.png"/><Relationship Id="rId284" Type="http://schemas.openxmlformats.org/officeDocument/2006/relationships/customXml" Target="../ink/ink556.xml"/><Relationship Id="rId319" Type="http://schemas.openxmlformats.org/officeDocument/2006/relationships/image" Target="../media/image573.png"/><Relationship Id="rId37" Type="http://schemas.openxmlformats.org/officeDocument/2006/relationships/image" Target="../media/image432.png"/><Relationship Id="rId58" Type="http://schemas.openxmlformats.org/officeDocument/2006/relationships/customXml" Target="../ink/ink443.xml"/><Relationship Id="rId79" Type="http://schemas.openxmlformats.org/officeDocument/2006/relationships/image" Target="../media/image453.png"/><Relationship Id="rId102" Type="http://schemas.openxmlformats.org/officeDocument/2006/relationships/customXml" Target="../ink/ink465.xml"/><Relationship Id="rId123" Type="http://schemas.openxmlformats.org/officeDocument/2006/relationships/image" Target="../media/image475.png"/><Relationship Id="rId144" Type="http://schemas.openxmlformats.org/officeDocument/2006/relationships/customXml" Target="../ink/ink486.xml"/><Relationship Id="rId330" Type="http://schemas.openxmlformats.org/officeDocument/2006/relationships/customXml" Target="../ink/ink579.xml"/><Relationship Id="rId90" Type="http://schemas.openxmlformats.org/officeDocument/2006/relationships/customXml" Target="../ink/ink459.xml"/><Relationship Id="rId165" Type="http://schemas.openxmlformats.org/officeDocument/2006/relationships/image" Target="../media/image496.png"/><Relationship Id="rId186" Type="http://schemas.openxmlformats.org/officeDocument/2006/relationships/customXml" Target="../ink/ink507.xml"/><Relationship Id="rId351" Type="http://schemas.openxmlformats.org/officeDocument/2006/relationships/image" Target="../media/image589.png"/><Relationship Id="rId372" Type="http://schemas.openxmlformats.org/officeDocument/2006/relationships/customXml" Target="../ink/ink600.xml"/><Relationship Id="rId211" Type="http://schemas.openxmlformats.org/officeDocument/2006/relationships/image" Target="../media/image519.png"/><Relationship Id="rId232" Type="http://schemas.openxmlformats.org/officeDocument/2006/relationships/customXml" Target="../ink/ink530.xml"/><Relationship Id="rId253" Type="http://schemas.openxmlformats.org/officeDocument/2006/relationships/image" Target="../media/image540.png"/><Relationship Id="rId274" Type="http://schemas.openxmlformats.org/officeDocument/2006/relationships/customXml" Target="../ink/ink551.xml"/><Relationship Id="rId295" Type="http://schemas.openxmlformats.org/officeDocument/2006/relationships/image" Target="../media/image561.png"/><Relationship Id="rId309" Type="http://schemas.openxmlformats.org/officeDocument/2006/relationships/image" Target="../media/image568.png"/><Relationship Id="rId27" Type="http://schemas.openxmlformats.org/officeDocument/2006/relationships/image" Target="../media/image427.png"/><Relationship Id="rId48" Type="http://schemas.openxmlformats.org/officeDocument/2006/relationships/customXml" Target="../ink/ink438.xml"/><Relationship Id="rId69" Type="http://schemas.openxmlformats.org/officeDocument/2006/relationships/image" Target="../media/image448.png"/><Relationship Id="rId113" Type="http://schemas.openxmlformats.org/officeDocument/2006/relationships/image" Target="../media/image470.png"/><Relationship Id="rId134" Type="http://schemas.openxmlformats.org/officeDocument/2006/relationships/customXml" Target="../ink/ink481.xml"/><Relationship Id="rId320" Type="http://schemas.openxmlformats.org/officeDocument/2006/relationships/customXml" Target="../ink/ink574.xml"/><Relationship Id="rId80" Type="http://schemas.openxmlformats.org/officeDocument/2006/relationships/customXml" Target="../ink/ink454.xml"/><Relationship Id="rId155" Type="http://schemas.openxmlformats.org/officeDocument/2006/relationships/image" Target="../media/image491.png"/><Relationship Id="rId176" Type="http://schemas.openxmlformats.org/officeDocument/2006/relationships/customXml" Target="../ink/ink502.xml"/><Relationship Id="rId197" Type="http://schemas.openxmlformats.org/officeDocument/2006/relationships/image" Target="../media/image512.png"/><Relationship Id="rId341" Type="http://schemas.openxmlformats.org/officeDocument/2006/relationships/image" Target="../media/image584.png"/><Relationship Id="rId362" Type="http://schemas.openxmlformats.org/officeDocument/2006/relationships/customXml" Target="../ink/ink595.xml"/><Relationship Id="rId201" Type="http://schemas.openxmlformats.org/officeDocument/2006/relationships/image" Target="../media/image514.png"/><Relationship Id="rId222" Type="http://schemas.openxmlformats.org/officeDocument/2006/relationships/customXml" Target="../ink/ink525.xml"/><Relationship Id="rId243" Type="http://schemas.openxmlformats.org/officeDocument/2006/relationships/image" Target="../media/image535.png"/><Relationship Id="rId264" Type="http://schemas.openxmlformats.org/officeDocument/2006/relationships/customXml" Target="../ink/ink546.xml"/><Relationship Id="rId285" Type="http://schemas.openxmlformats.org/officeDocument/2006/relationships/image" Target="../media/image556.png"/><Relationship Id="rId17" Type="http://schemas.openxmlformats.org/officeDocument/2006/relationships/image" Target="../media/image422.png"/><Relationship Id="rId38" Type="http://schemas.openxmlformats.org/officeDocument/2006/relationships/customXml" Target="../ink/ink433.xml"/><Relationship Id="rId59" Type="http://schemas.openxmlformats.org/officeDocument/2006/relationships/image" Target="../media/image443.png"/><Relationship Id="rId103" Type="http://schemas.openxmlformats.org/officeDocument/2006/relationships/image" Target="../media/image465.png"/><Relationship Id="rId124" Type="http://schemas.openxmlformats.org/officeDocument/2006/relationships/customXml" Target="../ink/ink476.xml"/><Relationship Id="rId310" Type="http://schemas.openxmlformats.org/officeDocument/2006/relationships/customXml" Target="../ink/ink569.xml"/><Relationship Id="rId70" Type="http://schemas.openxmlformats.org/officeDocument/2006/relationships/customXml" Target="../ink/ink449.xml"/><Relationship Id="rId91" Type="http://schemas.openxmlformats.org/officeDocument/2006/relationships/image" Target="../media/image459.png"/><Relationship Id="rId145" Type="http://schemas.openxmlformats.org/officeDocument/2006/relationships/image" Target="../media/image486.png"/><Relationship Id="rId166" Type="http://schemas.openxmlformats.org/officeDocument/2006/relationships/customXml" Target="../ink/ink497.xml"/><Relationship Id="rId187" Type="http://schemas.openxmlformats.org/officeDocument/2006/relationships/image" Target="../media/image507.png"/><Relationship Id="rId331" Type="http://schemas.openxmlformats.org/officeDocument/2006/relationships/image" Target="../media/image579.png"/><Relationship Id="rId352" Type="http://schemas.openxmlformats.org/officeDocument/2006/relationships/customXml" Target="../ink/ink590.xml"/><Relationship Id="rId373" Type="http://schemas.openxmlformats.org/officeDocument/2006/relationships/image" Target="../media/image600.png"/><Relationship Id="rId1" Type="http://schemas.openxmlformats.org/officeDocument/2006/relationships/tags" Target="../tags/tag9.xml"/><Relationship Id="rId212" Type="http://schemas.openxmlformats.org/officeDocument/2006/relationships/customXml" Target="../ink/ink520.xml"/><Relationship Id="rId233" Type="http://schemas.openxmlformats.org/officeDocument/2006/relationships/image" Target="../media/image530.png"/><Relationship Id="rId254" Type="http://schemas.openxmlformats.org/officeDocument/2006/relationships/customXml" Target="../ink/ink541.xml"/><Relationship Id="rId28" Type="http://schemas.openxmlformats.org/officeDocument/2006/relationships/customXml" Target="../ink/ink428.xml"/><Relationship Id="rId49" Type="http://schemas.openxmlformats.org/officeDocument/2006/relationships/image" Target="../media/image438.png"/><Relationship Id="rId114" Type="http://schemas.openxmlformats.org/officeDocument/2006/relationships/customXml" Target="../ink/ink471.xml"/><Relationship Id="rId275" Type="http://schemas.openxmlformats.org/officeDocument/2006/relationships/image" Target="../media/image551.png"/><Relationship Id="rId296" Type="http://schemas.openxmlformats.org/officeDocument/2006/relationships/customXml" Target="../ink/ink562.xml"/><Relationship Id="rId300" Type="http://schemas.openxmlformats.org/officeDocument/2006/relationships/customXml" Target="../ink/ink564.xml"/><Relationship Id="rId60" Type="http://schemas.openxmlformats.org/officeDocument/2006/relationships/customXml" Target="../ink/ink444.xml"/><Relationship Id="rId81" Type="http://schemas.openxmlformats.org/officeDocument/2006/relationships/image" Target="../media/image454.png"/><Relationship Id="rId135" Type="http://schemas.openxmlformats.org/officeDocument/2006/relationships/image" Target="../media/image481.png"/><Relationship Id="rId156" Type="http://schemas.openxmlformats.org/officeDocument/2006/relationships/customXml" Target="../ink/ink492.xml"/><Relationship Id="rId177" Type="http://schemas.openxmlformats.org/officeDocument/2006/relationships/image" Target="../media/image502.png"/><Relationship Id="rId198" Type="http://schemas.openxmlformats.org/officeDocument/2006/relationships/customXml" Target="../ink/ink513.xml"/><Relationship Id="rId321" Type="http://schemas.openxmlformats.org/officeDocument/2006/relationships/image" Target="../media/image574.png"/><Relationship Id="rId342" Type="http://schemas.openxmlformats.org/officeDocument/2006/relationships/customXml" Target="../ink/ink585.xml"/><Relationship Id="rId363" Type="http://schemas.openxmlformats.org/officeDocument/2006/relationships/image" Target="../media/image595.png"/><Relationship Id="rId202" Type="http://schemas.openxmlformats.org/officeDocument/2006/relationships/customXml" Target="../ink/ink515.xml"/><Relationship Id="rId223" Type="http://schemas.openxmlformats.org/officeDocument/2006/relationships/image" Target="../media/image525.png"/><Relationship Id="rId244" Type="http://schemas.openxmlformats.org/officeDocument/2006/relationships/customXml" Target="../ink/ink536.xml"/><Relationship Id="rId18" Type="http://schemas.openxmlformats.org/officeDocument/2006/relationships/customXml" Target="../ink/ink423.xml"/><Relationship Id="rId39" Type="http://schemas.openxmlformats.org/officeDocument/2006/relationships/image" Target="../media/image433.png"/><Relationship Id="rId265" Type="http://schemas.openxmlformats.org/officeDocument/2006/relationships/image" Target="../media/image546.png"/><Relationship Id="rId286" Type="http://schemas.openxmlformats.org/officeDocument/2006/relationships/customXml" Target="../ink/ink557.xml"/><Relationship Id="rId50" Type="http://schemas.openxmlformats.org/officeDocument/2006/relationships/customXml" Target="../ink/ink439.xml"/><Relationship Id="rId104" Type="http://schemas.openxmlformats.org/officeDocument/2006/relationships/customXml" Target="../ink/ink466.xml"/><Relationship Id="rId125" Type="http://schemas.openxmlformats.org/officeDocument/2006/relationships/image" Target="../media/image476.png"/><Relationship Id="rId146" Type="http://schemas.openxmlformats.org/officeDocument/2006/relationships/customXml" Target="../ink/ink487.xml"/><Relationship Id="rId167" Type="http://schemas.openxmlformats.org/officeDocument/2006/relationships/image" Target="../media/image497.png"/><Relationship Id="rId188" Type="http://schemas.openxmlformats.org/officeDocument/2006/relationships/customXml" Target="../ink/ink508.xml"/><Relationship Id="rId311" Type="http://schemas.openxmlformats.org/officeDocument/2006/relationships/image" Target="../media/image569.png"/><Relationship Id="rId332" Type="http://schemas.openxmlformats.org/officeDocument/2006/relationships/customXml" Target="../ink/ink580.xml"/><Relationship Id="rId353" Type="http://schemas.openxmlformats.org/officeDocument/2006/relationships/image" Target="../media/image590.png"/><Relationship Id="rId374" Type="http://schemas.openxmlformats.org/officeDocument/2006/relationships/customXml" Target="../ink/ink601.xml"/><Relationship Id="rId71" Type="http://schemas.openxmlformats.org/officeDocument/2006/relationships/image" Target="../media/image449.png"/><Relationship Id="rId92" Type="http://schemas.openxmlformats.org/officeDocument/2006/relationships/customXml" Target="../ink/ink460.xml"/><Relationship Id="rId213" Type="http://schemas.openxmlformats.org/officeDocument/2006/relationships/image" Target="../media/image520.png"/><Relationship Id="rId234" Type="http://schemas.openxmlformats.org/officeDocument/2006/relationships/customXml" Target="../ink/ink531.xml"/><Relationship Id="rId2" Type="http://schemas.openxmlformats.org/officeDocument/2006/relationships/tags" Target="../tags/tag10.xml"/><Relationship Id="rId29" Type="http://schemas.openxmlformats.org/officeDocument/2006/relationships/image" Target="../media/image428.png"/><Relationship Id="rId255" Type="http://schemas.openxmlformats.org/officeDocument/2006/relationships/image" Target="../media/image541.png"/><Relationship Id="rId276" Type="http://schemas.openxmlformats.org/officeDocument/2006/relationships/customXml" Target="../ink/ink552.xml"/><Relationship Id="rId297" Type="http://schemas.openxmlformats.org/officeDocument/2006/relationships/image" Target="../media/image562.png"/><Relationship Id="rId40" Type="http://schemas.openxmlformats.org/officeDocument/2006/relationships/customXml" Target="../ink/ink434.xml"/><Relationship Id="rId115" Type="http://schemas.openxmlformats.org/officeDocument/2006/relationships/image" Target="../media/image471.png"/><Relationship Id="rId136" Type="http://schemas.openxmlformats.org/officeDocument/2006/relationships/customXml" Target="../ink/ink482.xml"/><Relationship Id="rId157" Type="http://schemas.openxmlformats.org/officeDocument/2006/relationships/image" Target="../media/image492.png"/><Relationship Id="rId178" Type="http://schemas.openxmlformats.org/officeDocument/2006/relationships/customXml" Target="../ink/ink503.xml"/><Relationship Id="rId301" Type="http://schemas.openxmlformats.org/officeDocument/2006/relationships/image" Target="../media/image564.png"/><Relationship Id="rId322" Type="http://schemas.openxmlformats.org/officeDocument/2006/relationships/customXml" Target="../ink/ink575.xml"/><Relationship Id="rId343" Type="http://schemas.openxmlformats.org/officeDocument/2006/relationships/image" Target="../media/image585.png"/><Relationship Id="rId364" Type="http://schemas.openxmlformats.org/officeDocument/2006/relationships/customXml" Target="../ink/ink596.xml"/><Relationship Id="rId61" Type="http://schemas.openxmlformats.org/officeDocument/2006/relationships/image" Target="../media/image444.png"/><Relationship Id="rId82" Type="http://schemas.openxmlformats.org/officeDocument/2006/relationships/customXml" Target="../ink/ink455.xml"/><Relationship Id="rId199" Type="http://schemas.openxmlformats.org/officeDocument/2006/relationships/image" Target="../media/image513.png"/><Relationship Id="rId203" Type="http://schemas.openxmlformats.org/officeDocument/2006/relationships/image" Target="../media/image515.png"/><Relationship Id="rId19" Type="http://schemas.openxmlformats.org/officeDocument/2006/relationships/image" Target="../media/image423.png"/><Relationship Id="rId224" Type="http://schemas.openxmlformats.org/officeDocument/2006/relationships/customXml" Target="../ink/ink526.xml"/><Relationship Id="rId245" Type="http://schemas.openxmlformats.org/officeDocument/2006/relationships/image" Target="../media/image536.png"/><Relationship Id="rId266" Type="http://schemas.openxmlformats.org/officeDocument/2006/relationships/customXml" Target="../ink/ink547.xml"/><Relationship Id="rId287" Type="http://schemas.openxmlformats.org/officeDocument/2006/relationships/image" Target="../media/image557.png"/><Relationship Id="rId30" Type="http://schemas.openxmlformats.org/officeDocument/2006/relationships/customXml" Target="../ink/ink429.xml"/><Relationship Id="rId105" Type="http://schemas.openxmlformats.org/officeDocument/2006/relationships/image" Target="../media/image466.png"/><Relationship Id="rId126" Type="http://schemas.openxmlformats.org/officeDocument/2006/relationships/customXml" Target="../ink/ink477.xml"/><Relationship Id="rId147" Type="http://schemas.openxmlformats.org/officeDocument/2006/relationships/image" Target="../media/image487.png"/><Relationship Id="rId168" Type="http://schemas.openxmlformats.org/officeDocument/2006/relationships/customXml" Target="../ink/ink498.xml"/><Relationship Id="rId312" Type="http://schemas.openxmlformats.org/officeDocument/2006/relationships/customXml" Target="../ink/ink570.xml"/><Relationship Id="rId333" Type="http://schemas.openxmlformats.org/officeDocument/2006/relationships/image" Target="../media/image580.png"/><Relationship Id="rId354" Type="http://schemas.openxmlformats.org/officeDocument/2006/relationships/customXml" Target="../ink/ink591.xml"/><Relationship Id="rId51" Type="http://schemas.openxmlformats.org/officeDocument/2006/relationships/image" Target="../media/image439.png"/><Relationship Id="rId72" Type="http://schemas.openxmlformats.org/officeDocument/2006/relationships/customXml" Target="../ink/ink450.xml"/><Relationship Id="rId93" Type="http://schemas.openxmlformats.org/officeDocument/2006/relationships/image" Target="../media/image460.png"/><Relationship Id="rId189" Type="http://schemas.openxmlformats.org/officeDocument/2006/relationships/image" Target="../media/image508.png"/><Relationship Id="rId375" Type="http://schemas.openxmlformats.org/officeDocument/2006/relationships/image" Target="../media/image601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521.xml"/><Relationship Id="rId235" Type="http://schemas.openxmlformats.org/officeDocument/2006/relationships/image" Target="../media/image531.png"/><Relationship Id="rId256" Type="http://schemas.openxmlformats.org/officeDocument/2006/relationships/customXml" Target="../ink/ink542.xml"/><Relationship Id="rId277" Type="http://schemas.openxmlformats.org/officeDocument/2006/relationships/image" Target="../media/image552.png"/><Relationship Id="rId298" Type="http://schemas.openxmlformats.org/officeDocument/2006/relationships/customXml" Target="../ink/ink563.xml"/><Relationship Id="rId116" Type="http://schemas.openxmlformats.org/officeDocument/2006/relationships/customXml" Target="../ink/ink472.xml"/><Relationship Id="rId137" Type="http://schemas.openxmlformats.org/officeDocument/2006/relationships/image" Target="../media/image482.png"/><Relationship Id="rId158" Type="http://schemas.openxmlformats.org/officeDocument/2006/relationships/customXml" Target="../ink/ink493.xml"/><Relationship Id="rId302" Type="http://schemas.openxmlformats.org/officeDocument/2006/relationships/customXml" Target="../ink/ink565.xml"/><Relationship Id="rId323" Type="http://schemas.openxmlformats.org/officeDocument/2006/relationships/image" Target="../media/image575.png"/><Relationship Id="rId344" Type="http://schemas.openxmlformats.org/officeDocument/2006/relationships/customXml" Target="../ink/ink586.xml"/><Relationship Id="rId20" Type="http://schemas.openxmlformats.org/officeDocument/2006/relationships/customXml" Target="../ink/ink424.xml"/><Relationship Id="rId41" Type="http://schemas.openxmlformats.org/officeDocument/2006/relationships/image" Target="../media/image434.png"/><Relationship Id="rId62" Type="http://schemas.openxmlformats.org/officeDocument/2006/relationships/customXml" Target="../ink/ink445.xml"/><Relationship Id="rId83" Type="http://schemas.openxmlformats.org/officeDocument/2006/relationships/image" Target="../media/image455.png"/><Relationship Id="rId179" Type="http://schemas.openxmlformats.org/officeDocument/2006/relationships/image" Target="../media/image503.png"/><Relationship Id="rId365" Type="http://schemas.openxmlformats.org/officeDocument/2006/relationships/image" Target="../media/image596.png"/><Relationship Id="rId190" Type="http://schemas.openxmlformats.org/officeDocument/2006/relationships/customXml" Target="../ink/ink509.xml"/><Relationship Id="rId204" Type="http://schemas.openxmlformats.org/officeDocument/2006/relationships/customXml" Target="../ink/ink516.xml"/><Relationship Id="rId225" Type="http://schemas.openxmlformats.org/officeDocument/2006/relationships/image" Target="../media/image526.png"/><Relationship Id="rId246" Type="http://schemas.openxmlformats.org/officeDocument/2006/relationships/customXml" Target="../ink/ink537.xml"/><Relationship Id="rId267" Type="http://schemas.openxmlformats.org/officeDocument/2006/relationships/image" Target="../media/image547.png"/><Relationship Id="rId288" Type="http://schemas.openxmlformats.org/officeDocument/2006/relationships/customXml" Target="../ink/ink558.xml"/><Relationship Id="rId106" Type="http://schemas.openxmlformats.org/officeDocument/2006/relationships/customXml" Target="../ink/ink467.xml"/><Relationship Id="rId127" Type="http://schemas.openxmlformats.org/officeDocument/2006/relationships/image" Target="../media/image477.png"/><Relationship Id="rId313" Type="http://schemas.openxmlformats.org/officeDocument/2006/relationships/image" Target="../media/image570.png"/><Relationship Id="rId10" Type="http://schemas.openxmlformats.org/officeDocument/2006/relationships/customXml" Target="../ink/ink419.xml"/><Relationship Id="rId31" Type="http://schemas.openxmlformats.org/officeDocument/2006/relationships/image" Target="../media/image429.png"/><Relationship Id="rId52" Type="http://schemas.openxmlformats.org/officeDocument/2006/relationships/customXml" Target="../ink/ink440.xml"/><Relationship Id="rId73" Type="http://schemas.openxmlformats.org/officeDocument/2006/relationships/image" Target="../media/image450.png"/><Relationship Id="rId94" Type="http://schemas.openxmlformats.org/officeDocument/2006/relationships/customXml" Target="../ink/ink461.xml"/><Relationship Id="rId148" Type="http://schemas.openxmlformats.org/officeDocument/2006/relationships/customXml" Target="../ink/ink488.xml"/><Relationship Id="rId169" Type="http://schemas.openxmlformats.org/officeDocument/2006/relationships/image" Target="../media/image498.png"/><Relationship Id="rId334" Type="http://schemas.openxmlformats.org/officeDocument/2006/relationships/customXml" Target="../ink/ink581.xml"/><Relationship Id="rId355" Type="http://schemas.openxmlformats.org/officeDocument/2006/relationships/image" Target="../media/image591.png"/><Relationship Id="rId4" Type="http://schemas.openxmlformats.org/officeDocument/2006/relationships/customXml" Target="../ink/ink416.xml"/><Relationship Id="rId180" Type="http://schemas.openxmlformats.org/officeDocument/2006/relationships/customXml" Target="../ink/ink504.xml"/><Relationship Id="rId215" Type="http://schemas.openxmlformats.org/officeDocument/2006/relationships/image" Target="../media/image521.png"/><Relationship Id="rId236" Type="http://schemas.openxmlformats.org/officeDocument/2006/relationships/customXml" Target="../ink/ink532.xml"/><Relationship Id="rId257" Type="http://schemas.openxmlformats.org/officeDocument/2006/relationships/image" Target="../media/image542.png"/><Relationship Id="rId278" Type="http://schemas.openxmlformats.org/officeDocument/2006/relationships/customXml" Target="../ink/ink553.xml"/><Relationship Id="rId303" Type="http://schemas.openxmlformats.org/officeDocument/2006/relationships/image" Target="../media/image565.png"/><Relationship Id="rId42" Type="http://schemas.openxmlformats.org/officeDocument/2006/relationships/customXml" Target="../ink/ink435.xml"/><Relationship Id="rId84" Type="http://schemas.openxmlformats.org/officeDocument/2006/relationships/customXml" Target="../ink/ink456.xml"/><Relationship Id="rId138" Type="http://schemas.openxmlformats.org/officeDocument/2006/relationships/customXml" Target="../ink/ink483.xml"/><Relationship Id="rId345" Type="http://schemas.openxmlformats.org/officeDocument/2006/relationships/image" Target="../media/image586.png"/><Relationship Id="rId191" Type="http://schemas.openxmlformats.org/officeDocument/2006/relationships/image" Target="../media/image509.png"/><Relationship Id="rId205" Type="http://schemas.openxmlformats.org/officeDocument/2006/relationships/image" Target="../media/image516.png"/><Relationship Id="rId247" Type="http://schemas.openxmlformats.org/officeDocument/2006/relationships/image" Target="../media/image537.png"/><Relationship Id="rId107" Type="http://schemas.openxmlformats.org/officeDocument/2006/relationships/image" Target="../media/image467.png"/><Relationship Id="rId289" Type="http://schemas.openxmlformats.org/officeDocument/2006/relationships/image" Target="../media/image558.png"/><Relationship Id="rId11" Type="http://schemas.openxmlformats.org/officeDocument/2006/relationships/image" Target="../media/image419.png"/><Relationship Id="rId53" Type="http://schemas.openxmlformats.org/officeDocument/2006/relationships/image" Target="../media/image440.png"/><Relationship Id="rId149" Type="http://schemas.openxmlformats.org/officeDocument/2006/relationships/image" Target="../media/image488.png"/><Relationship Id="rId314" Type="http://schemas.openxmlformats.org/officeDocument/2006/relationships/customXml" Target="../ink/ink571.xml"/><Relationship Id="rId356" Type="http://schemas.openxmlformats.org/officeDocument/2006/relationships/customXml" Target="../ink/ink592.xml"/><Relationship Id="rId95" Type="http://schemas.openxmlformats.org/officeDocument/2006/relationships/image" Target="../media/image461.png"/><Relationship Id="rId160" Type="http://schemas.openxmlformats.org/officeDocument/2006/relationships/customXml" Target="../ink/ink494.xml"/><Relationship Id="rId216" Type="http://schemas.openxmlformats.org/officeDocument/2006/relationships/customXml" Target="../ink/ink522.xml"/><Relationship Id="rId258" Type="http://schemas.openxmlformats.org/officeDocument/2006/relationships/customXml" Target="../ink/ink543.xml"/><Relationship Id="rId22" Type="http://schemas.openxmlformats.org/officeDocument/2006/relationships/customXml" Target="../ink/ink425.xml"/><Relationship Id="rId64" Type="http://schemas.openxmlformats.org/officeDocument/2006/relationships/customXml" Target="../ink/ink446.xml"/><Relationship Id="rId118" Type="http://schemas.openxmlformats.org/officeDocument/2006/relationships/customXml" Target="../ink/ink473.xml"/><Relationship Id="rId325" Type="http://schemas.openxmlformats.org/officeDocument/2006/relationships/image" Target="../media/image576.png"/><Relationship Id="rId367" Type="http://schemas.openxmlformats.org/officeDocument/2006/relationships/image" Target="../media/image597.png"/><Relationship Id="rId171" Type="http://schemas.openxmlformats.org/officeDocument/2006/relationships/image" Target="../media/image499.png"/><Relationship Id="rId227" Type="http://schemas.openxmlformats.org/officeDocument/2006/relationships/image" Target="../media/image527.png"/><Relationship Id="rId269" Type="http://schemas.openxmlformats.org/officeDocument/2006/relationships/image" Target="../media/image548.png"/><Relationship Id="rId33" Type="http://schemas.openxmlformats.org/officeDocument/2006/relationships/image" Target="../media/image430.png"/><Relationship Id="rId129" Type="http://schemas.openxmlformats.org/officeDocument/2006/relationships/image" Target="../media/image478.png"/><Relationship Id="rId280" Type="http://schemas.openxmlformats.org/officeDocument/2006/relationships/customXml" Target="../ink/ink554.xml"/><Relationship Id="rId336" Type="http://schemas.openxmlformats.org/officeDocument/2006/relationships/customXml" Target="../ink/ink582.xml"/><Relationship Id="rId75" Type="http://schemas.openxmlformats.org/officeDocument/2006/relationships/image" Target="../media/image451.png"/><Relationship Id="rId140" Type="http://schemas.openxmlformats.org/officeDocument/2006/relationships/customXml" Target="../ink/ink484.xml"/><Relationship Id="rId182" Type="http://schemas.openxmlformats.org/officeDocument/2006/relationships/customXml" Target="../ink/ink505.xml"/><Relationship Id="rId6" Type="http://schemas.openxmlformats.org/officeDocument/2006/relationships/customXml" Target="../ink/ink417.xml"/><Relationship Id="rId238" Type="http://schemas.openxmlformats.org/officeDocument/2006/relationships/customXml" Target="../ink/ink533.xml"/><Relationship Id="rId291" Type="http://schemas.openxmlformats.org/officeDocument/2006/relationships/image" Target="../media/image559.png"/><Relationship Id="rId305" Type="http://schemas.openxmlformats.org/officeDocument/2006/relationships/image" Target="../media/image566.png"/><Relationship Id="rId347" Type="http://schemas.openxmlformats.org/officeDocument/2006/relationships/image" Target="../media/image587.png"/><Relationship Id="rId44" Type="http://schemas.openxmlformats.org/officeDocument/2006/relationships/customXml" Target="../ink/ink436.xml"/><Relationship Id="rId86" Type="http://schemas.openxmlformats.org/officeDocument/2006/relationships/customXml" Target="../ink/ink457.xml"/><Relationship Id="rId151" Type="http://schemas.openxmlformats.org/officeDocument/2006/relationships/image" Target="../media/image489.png"/><Relationship Id="rId193" Type="http://schemas.openxmlformats.org/officeDocument/2006/relationships/image" Target="../media/image510.png"/><Relationship Id="rId207" Type="http://schemas.openxmlformats.org/officeDocument/2006/relationships/image" Target="../media/image517.png"/><Relationship Id="rId249" Type="http://schemas.openxmlformats.org/officeDocument/2006/relationships/image" Target="../media/image538.png"/><Relationship Id="rId13" Type="http://schemas.openxmlformats.org/officeDocument/2006/relationships/image" Target="../media/image420.png"/><Relationship Id="rId109" Type="http://schemas.openxmlformats.org/officeDocument/2006/relationships/image" Target="../media/image468.png"/><Relationship Id="rId260" Type="http://schemas.openxmlformats.org/officeDocument/2006/relationships/customXml" Target="../ink/ink544.xml"/><Relationship Id="rId316" Type="http://schemas.openxmlformats.org/officeDocument/2006/relationships/customXml" Target="../ink/ink572.xml"/><Relationship Id="rId55" Type="http://schemas.openxmlformats.org/officeDocument/2006/relationships/image" Target="../media/image441.png"/><Relationship Id="rId97" Type="http://schemas.openxmlformats.org/officeDocument/2006/relationships/image" Target="../media/image462.png"/><Relationship Id="rId120" Type="http://schemas.openxmlformats.org/officeDocument/2006/relationships/customXml" Target="../ink/ink474.xml"/><Relationship Id="rId358" Type="http://schemas.openxmlformats.org/officeDocument/2006/relationships/customXml" Target="../ink/ink593.xml"/><Relationship Id="rId162" Type="http://schemas.openxmlformats.org/officeDocument/2006/relationships/customXml" Target="../ink/ink495.xml"/><Relationship Id="rId218" Type="http://schemas.openxmlformats.org/officeDocument/2006/relationships/customXml" Target="../ink/ink523.xml"/><Relationship Id="rId271" Type="http://schemas.openxmlformats.org/officeDocument/2006/relationships/image" Target="../media/image549.png"/><Relationship Id="rId24" Type="http://schemas.openxmlformats.org/officeDocument/2006/relationships/customXml" Target="../ink/ink426.xml"/><Relationship Id="rId66" Type="http://schemas.openxmlformats.org/officeDocument/2006/relationships/customXml" Target="../ink/ink447.xml"/><Relationship Id="rId131" Type="http://schemas.openxmlformats.org/officeDocument/2006/relationships/image" Target="../media/image479.png"/><Relationship Id="rId327" Type="http://schemas.openxmlformats.org/officeDocument/2006/relationships/image" Target="../media/image577.png"/><Relationship Id="rId369" Type="http://schemas.openxmlformats.org/officeDocument/2006/relationships/image" Target="../media/image598.png"/><Relationship Id="rId173" Type="http://schemas.openxmlformats.org/officeDocument/2006/relationships/image" Target="../media/image500.png"/><Relationship Id="rId229" Type="http://schemas.openxmlformats.org/officeDocument/2006/relationships/image" Target="../media/image528.png"/><Relationship Id="rId240" Type="http://schemas.openxmlformats.org/officeDocument/2006/relationships/customXml" Target="../ink/ink534.xml"/><Relationship Id="rId35" Type="http://schemas.openxmlformats.org/officeDocument/2006/relationships/image" Target="../media/image431.png"/><Relationship Id="rId77" Type="http://schemas.openxmlformats.org/officeDocument/2006/relationships/image" Target="../media/image452.png"/><Relationship Id="rId100" Type="http://schemas.openxmlformats.org/officeDocument/2006/relationships/customXml" Target="../ink/ink464.xml"/><Relationship Id="rId282" Type="http://schemas.openxmlformats.org/officeDocument/2006/relationships/customXml" Target="../ink/ink555.xml"/><Relationship Id="rId338" Type="http://schemas.openxmlformats.org/officeDocument/2006/relationships/customXml" Target="../ink/ink583.xml"/><Relationship Id="rId8" Type="http://schemas.openxmlformats.org/officeDocument/2006/relationships/customXml" Target="../ink/ink418.xml"/><Relationship Id="rId142" Type="http://schemas.openxmlformats.org/officeDocument/2006/relationships/customXml" Target="../ink/ink485.xml"/><Relationship Id="rId184" Type="http://schemas.openxmlformats.org/officeDocument/2006/relationships/customXml" Target="../ink/ink506.xml"/><Relationship Id="rId251" Type="http://schemas.openxmlformats.org/officeDocument/2006/relationships/image" Target="../media/image539.png"/><Relationship Id="rId46" Type="http://schemas.openxmlformats.org/officeDocument/2006/relationships/customXml" Target="../ink/ink437.xml"/><Relationship Id="rId293" Type="http://schemas.openxmlformats.org/officeDocument/2006/relationships/image" Target="../media/image560.png"/><Relationship Id="rId307" Type="http://schemas.openxmlformats.org/officeDocument/2006/relationships/image" Target="../media/image567.png"/><Relationship Id="rId349" Type="http://schemas.openxmlformats.org/officeDocument/2006/relationships/image" Target="../media/image588.png"/><Relationship Id="rId88" Type="http://schemas.openxmlformats.org/officeDocument/2006/relationships/customXml" Target="../ink/ink458.xml"/><Relationship Id="rId111" Type="http://schemas.openxmlformats.org/officeDocument/2006/relationships/image" Target="../media/image469.png"/><Relationship Id="rId153" Type="http://schemas.openxmlformats.org/officeDocument/2006/relationships/image" Target="../media/image490.png"/><Relationship Id="rId195" Type="http://schemas.openxmlformats.org/officeDocument/2006/relationships/image" Target="../media/image511.png"/><Relationship Id="rId209" Type="http://schemas.openxmlformats.org/officeDocument/2006/relationships/image" Target="../media/image518.png"/><Relationship Id="rId360" Type="http://schemas.openxmlformats.org/officeDocument/2006/relationships/customXml" Target="../ink/ink594.xml"/><Relationship Id="rId220" Type="http://schemas.openxmlformats.org/officeDocument/2006/relationships/customXml" Target="../ink/ink524.xml"/><Relationship Id="rId15" Type="http://schemas.openxmlformats.org/officeDocument/2006/relationships/image" Target="../media/image421.png"/><Relationship Id="rId57" Type="http://schemas.openxmlformats.org/officeDocument/2006/relationships/image" Target="../media/image442.png"/><Relationship Id="rId262" Type="http://schemas.openxmlformats.org/officeDocument/2006/relationships/customXml" Target="../ink/ink545.xml"/><Relationship Id="rId318" Type="http://schemas.openxmlformats.org/officeDocument/2006/relationships/customXml" Target="../ink/ink573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50" Type="http://schemas.openxmlformats.org/officeDocument/2006/relationships/customXml" Target="../ink/ink25.xml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2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4.png"/><Relationship Id="rId21" Type="http://schemas.openxmlformats.org/officeDocument/2006/relationships/image" Target="../media/image36.png"/><Relationship Id="rId42" Type="http://schemas.openxmlformats.org/officeDocument/2006/relationships/customXml" Target="../ink/ink47.xml"/><Relationship Id="rId63" Type="http://schemas.openxmlformats.org/officeDocument/2006/relationships/image" Target="../media/image57.png"/><Relationship Id="rId84" Type="http://schemas.openxmlformats.org/officeDocument/2006/relationships/customXml" Target="../ink/ink68.xml"/><Relationship Id="rId138" Type="http://schemas.openxmlformats.org/officeDocument/2006/relationships/customXml" Target="../ink/ink95.xml"/><Relationship Id="rId159" Type="http://schemas.openxmlformats.org/officeDocument/2006/relationships/image" Target="../media/image105.png"/><Relationship Id="rId107" Type="http://schemas.openxmlformats.org/officeDocument/2006/relationships/image" Target="../media/image79.png"/><Relationship Id="rId11" Type="http://schemas.openxmlformats.org/officeDocument/2006/relationships/image" Target="../media/image31.png"/><Relationship Id="rId32" Type="http://schemas.openxmlformats.org/officeDocument/2006/relationships/customXml" Target="../ink/ink42.xml"/><Relationship Id="rId53" Type="http://schemas.openxmlformats.org/officeDocument/2006/relationships/image" Target="../media/image52.png"/><Relationship Id="rId74" Type="http://schemas.openxmlformats.org/officeDocument/2006/relationships/customXml" Target="../ink/ink63.xml"/><Relationship Id="rId128" Type="http://schemas.openxmlformats.org/officeDocument/2006/relationships/customXml" Target="../ink/ink90.xml"/><Relationship Id="rId149" Type="http://schemas.openxmlformats.org/officeDocument/2006/relationships/image" Target="../media/image100.png"/><Relationship Id="rId5" Type="http://schemas.openxmlformats.org/officeDocument/2006/relationships/image" Target="../media/image28.png"/><Relationship Id="rId95" Type="http://schemas.openxmlformats.org/officeDocument/2006/relationships/image" Target="../media/image73.png"/><Relationship Id="rId22" Type="http://schemas.openxmlformats.org/officeDocument/2006/relationships/customXml" Target="../ink/ink37.xml"/><Relationship Id="rId43" Type="http://schemas.openxmlformats.org/officeDocument/2006/relationships/image" Target="../media/image47.png"/><Relationship Id="rId64" Type="http://schemas.openxmlformats.org/officeDocument/2006/relationships/customXml" Target="../ink/ink58.xml"/><Relationship Id="rId118" Type="http://schemas.openxmlformats.org/officeDocument/2006/relationships/customXml" Target="../ink/ink85.xml"/><Relationship Id="rId139" Type="http://schemas.openxmlformats.org/officeDocument/2006/relationships/image" Target="../media/image95.png"/><Relationship Id="rId80" Type="http://schemas.openxmlformats.org/officeDocument/2006/relationships/customXml" Target="../ink/ink66.xml"/><Relationship Id="rId85" Type="http://schemas.openxmlformats.org/officeDocument/2006/relationships/image" Target="../media/image68.png"/><Relationship Id="rId150" Type="http://schemas.openxmlformats.org/officeDocument/2006/relationships/customXml" Target="../ink/ink101.xml"/><Relationship Id="rId155" Type="http://schemas.openxmlformats.org/officeDocument/2006/relationships/image" Target="../media/image103.png"/><Relationship Id="rId12" Type="http://schemas.openxmlformats.org/officeDocument/2006/relationships/customXml" Target="../ink/ink32.xml"/><Relationship Id="rId17" Type="http://schemas.openxmlformats.org/officeDocument/2006/relationships/image" Target="../media/image34.png"/><Relationship Id="rId33" Type="http://schemas.openxmlformats.org/officeDocument/2006/relationships/image" Target="../media/image42.png"/><Relationship Id="rId38" Type="http://schemas.openxmlformats.org/officeDocument/2006/relationships/customXml" Target="../ink/ink45.xml"/><Relationship Id="rId59" Type="http://schemas.openxmlformats.org/officeDocument/2006/relationships/image" Target="../media/image55.png"/><Relationship Id="rId103" Type="http://schemas.openxmlformats.org/officeDocument/2006/relationships/image" Target="../media/image77.png"/><Relationship Id="rId108" Type="http://schemas.openxmlformats.org/officeDocument/2006/relationships/customXml" Target="../ink/ink80.xml"/><Relationship Id="rId124" Type="http://schemas.openxmlformats.org/officeDocument/2006/relationships/customXml" Target="../ink/ink88.xml"/><Relationship Id="rId129" Type="http://schemas.openxmlformats.org/officeDocument/2006/relationships/image" Target="../media/image90.png"/><Relationship Id="rId54" Type="http://schemas.openxmlformats.org/officeDocument/2006/relationships/customXml" Target="../ink/ink53.xml"/><Relationship Id="rId70" Type="http://schemas.openxmlformats.org/officeDocument/2006/relationships/customXml" Target="../ink/ink61.xml"/><Relationship Id="rId75" Type="http://schemas.openxmlformats.org/officeDocument/2006/relationships/image" Target="../media/image63.png"/><Relationship Id="rId91" Type="http://schemas.openxmlformats.org/officeDocument/2006/relationships/image" Target="../media/image71.png"/><Relationship Id="rId96" Type="http://schemas.openxmlformats.org/officeDocument/2006/relationships/customXml" Target="../ink/ink74.xml"/><Relationship Id="rId140" Type="http://schemas.openxmlformats.org/officeDocument/2006/relationships/customXml" Target="../ink/ink96.xml"/><Relationship Id="rId145" Type="http://schemas.openxmlformats.org/officeDocument/2006/relationships/image" Target="../media/image98.png"/><Relationship Id="rId1" Type="http://schemas.openxmlformats.org/officeDocument/2006/relationships/tags" Target="../tags/tag1.xml"/><Relationship Id="rId6" Type="http://schemas.openxmlformats.org/officeDocument/2006/relationships/customXml" Target="../ink/ink29.xml"/><Relationship Id="rId23" Type="http://schemas.openxmlformats.org/officeDocument/2006/relationships/image" Target="../media/image37.png"/><Relationship Id="rId28" Type="http://schemas.openxmlformats.org/officeDocument/2006/relationships/customXml" Target="../ink/ink40.xml"/><Relationship Id="rId49" Type="http://schemas.openxmlformats.org/officeDocument/2006/relationships/image" Target="../media/image50.png"/><Relationship Id="rId114" Type="http://schemas.openxmlformats.org/officeDocument/2006/relationships/customXml" Target="../ink/ink83.xml"/><Relationship Id="rId119" Type="http://schemas.openxmlformats.org/officeDocument/2006/relationships/image" Target="../media/image85.png"/><Relationship Id="rId44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image" Target="../media/image58.png"/><Relationship Id="rId81" Type="http://schemas.openxmlformats.org/officeDocument/2006/relationships/image" Target="../media/image66.png"/><Relationship Id="rId86" Type="http://schemas.openxmlformats.org/officeDocument/2006/relationships/customXml" Target="../ink/ink69.xml"/><Relationship Id="rId130" Type="http://schemas.openxmlformats.org/officeDocument/2006/relationships/customXml" Target="../ink/ink91.xml"/><Relationship Id="rId135" Type="http://schemas.openxmlformats.org/officeDocument/2006/relationships/image" Target="../media/image93.png"/><Relationship Id="rId151" Type="http://schemas.openxmlformats.org/officeDocument/2006/relationships/image" Target="../media/image101.png"/><Relationship Id="rId156" Type="http://schemas.openxmlformats.org/officeDocument/2006/relationships/customXml" Target="../ink/ink104.xml"/><Relationship Id="rId13" Type="http://schemas.openxmlformats.org/officeDocument/2006/relationships/image" Target="../media/image32.png"/><Relationship Id="rId18" Type="http://schemas.openxmlformats.org/officeDocument/2006/relationships/customXml" Target="../ink/ink35.xml"/><Relationship Id="rId39" Type="http://schemas.openxmlformats.org/officeDocument/2006/relationships/image" Target="../media/image45.png"/><Relationship Id="rId109" Type="http://schemas.openxmlformats.org/officeDocument/2006/relationships/image" Target="../media/image80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53.png"/><Relationship Id="rId76" Type="http://schemas.openxmlformats.org/officeDocument/2006/relationships/customXml" Target="../ink/ink64.xml"/><Relationship Id="rId97" Type="http://schemas.openxmlformats.org/officeDocument/2006/relationships/image" Target="../media/image74.png"/><Relationship Id="rId104" Type="http://schemas.openxmlformats.org/officeDocument/2006/relationships/customXml" Target="../ink/ink78.xml"/><Relationship Id="rId120" Type="http://schemas.openxmlformats.org/officeDocument/2006/relationships/customXml" Target="../ink/ink86.xml"/><Relationship Id="rId125" Type="http://schemas.openxmlformats.org/officeDocument/2006/relationships/image" Target="../media/image88.png"/><Relationship Id="rId141" Type="http://schemas.openxmlformats.org/officeDocument/2006/relationships/image" Target="../media/image96.png"/><Relationship Id="rId146" Type="http://schemas.openxmlformats.org/officeDocument/2006/relationships/customXml" Target="../ink/ink99.xml"/><Relationship Id="rId7" Type="http://schemas.openxmlformats.org/officeDocument/2006/relationships/image" Target="../media/image29.png"/><Relationship Id="rId71" Type="http://schemas.openxmlformats.org/officeDocument/2006/relationships/image" Target="../media/image61.png"/><Relationship Id="rId92" Type="http://schemas.openxmlformats.org/officeDocument/2006/relationships/customXml" Target="../ink/ink72.xml"/><Relationship Id="rId2" Type="http://schemas.openxmlformats.org/officeDocument/2006/relationships/tags" Target="../tags/tag2.xml"/><Relationship Id="rId29" Type="http://schemas.openxmlformats.org/officeDocument/2006/relationships/image" Target="../media/image40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8.png"/><Relationship Id="rId66" Type="http://schemas.openxmlformats.org/officeDocument/2006/relationships/customXml" Target="../ink/ink59.xml"/><Relationship Id="rId87" Type="http://schemas.openxmlformats.org/officeDocument/2006/relationships/image" Target="../media/image69.png"/><Relationship Id="rId110" Type="http://schemas.openxmlformats.org/officeDocument/2006/relationships/customXml" Target="../ink/ink81.xml"/><Relationship Id="rId115" Type="http://schemas.openxmlformats.org/officeDocument/2006/relationships/image" Target="../media/image83.png"/><Relationship Id="rId131" Type="http://schemas.openxmlformats.org/officeDocument/2006/relationships/image" Target="../media/image91.png"/><Relationship Id="rId136" Type="http://schemas.openxmlformats.org/officeDocument/2006/relationships/customXml" Target="../ink/ink94.xml"/><Relationship Id="rId157" Type="http://schemas.openxmlformats.org/officeDocument/2006/relationships/image" Target="../media/image104.png"/><Relationship Id="rId61" Type="http://schemas.openxmlformats.org/officeDocument/2006/relationships/image" Target="../media/image56.png"/><Relationship Id="rId82" Type="http://schemas.openxmlformats.org/officeDocument/2006/relationships/customXml" Target="../ink/ink67.xml"/><Relationship Id="rId152" Type="http://schemas.openxmlformats.org/officeDocument/2006/relationships/customXml" Target="../ink/ink102.xml"/><Relationship Id="rId19" Type="http://schemas.openxmlformats.org/officeDocument/2006/relationships/image" Target="../media/image35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43.png"/><Relationship Id="rId56" Type="http://schemas.openxmlformats.org/officeDocument/2006/relationships/customXml" Target="../ink/ink54.xml"/><Relationship Id="rId77" Type="http://schemas.openxmlformats.org/officeDocument/2006/relationships/image" Target="../media/image64.png"/><Relationship Id="rId100" Type="http://schemas.openxmlformats.org/officeDocument/2006/relationships/customXml" Target="../ink/ink76.xml"/><Relationship Id="rId105" Type="http://schemas.openxmlformats.org/officeDocument/2006/relationships/image" Target="../media/image78.png"/><Relationship Id="rId126" Type="http://schemas.openxmlformats.org/officeDocument/2006/relationships/customXml" Target="../ink/ink89.xml"/><Relationship Id="rId147" Type="http://schemas.openxmlformats.org/officeDocument/2006/relationships/image" Target="../media/image99.png"/><Relationship Id="rId8" Type="http://schemas.openxmlformats.org/officeDocument/2006/relationships/customXml" Target="../ink/ink30.xml"/><Relationship Id="rId51" Type="http://schemas.openxmlformats.org/officeDocument/2006/relationships/image" Target="../media/image51.png"/><Relationship Id="rId72" Type="http://schemas.openxmlformats.org/officeDocument/2006/relationships/customXml" Target="../ink/ink62.xml"/><Relationship Id="rId93" Type="http://schemas.openxmlformats.org/officeDocument/2006/relationships/image" Target="../media/image72.png"/><Relationship Id="rId98" Type="http://schemas.openxmlformats.org/officeDocument/2006/relationships/customXml" Target="../ink/ink75.xml"/><Relationship Id="rId121" Type="http://schemas.openxmlformats.org/officeDocument/2006/relationships/image" Target="../media/image86.png"/><Relationship Id="rId142" Type="http://schemas.openxmlformats.org/officeDocument/2006/relationships/customXml" Target="../ink/ink97.xml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38.png"/><Relationship Id="rId46" Type="http://schemas.openxmlformats.org/officeDocument/2006/relationships/customXml" Target="../ink/ink49.xml"/><Relationship Id="rId67" Type="http://schemas.openxmlformats.org/officeDocument/2006/relationships/image" Target="../media/image59.png"/><Relationship Id="rId116" Type="http://schemas.openxmlformats.org/officeDocument/2006/relationships/customXml" Target="../ink/ink84.xml"/><Relationship Id="rId137" Type="http://schemas.openxmlformats.org/officeDocument/2006/relationships/image" Target="../media/image94.png"/><Relationship Id="rId158" Type="http://schemas.openxmlformats.org/officeDocument/2006/relationships/customXml" Target="../ink/ink105.xml"/><Relationship Id="rId20" Type="http://schemas.openxmlformats.org/officeDocument/2006/relationships/customXml" Target="../ink/ink36.xml"/><Relationship Id="rId41" Type="http://schemas.openxmlformats.org/officeDocument/2006/relationships/image" Target="../media/image46.png"/><Relationship Id="rId62" Type="http://schemas.openxmlformats.org/officeDocument/2006/relationships/customXml" Target="../ink/ink57.xml"/><Relationship Id="rId83" Type="http://schemas.openxmlformats.org/officeDocument/2006/relationships/image" Target="../media/image67.png"/><Relationship Id="rId88" Type="http://schemas.openxmlformats.org/officeDocument/2006/relationships/customXml" Target="../ink/ink70.xml"/><Relationship Id="rId111" Type="http://schemas.openxmlformats.org/officeDocument/2006/relationships/image" Target="../media/image81.png"/><Relationship Id="rId132" Type="http://schemas.openxmlformats.org/officeDocument/2006/relationships/customXml" Target="../ink/ink92.xml"/><Relationship Id="rId153" Type="http://schemas.openxmlformats.org/officeDocument/2006/relationships/image" Target="../media/image102.png"/><Relationship Id="rId15" Type="http://schemas.openxmlformats.org/officeDocument/2006/relationships/image" Target="../media/image33.png"/><Relationship Id="rId36" Type="http://schemas.openxmlformats.org/officeDocument/2006/relationships/customXml" Target="../ink/ink44.xml"/><Relationship Id="rId57" Type="http://schemas.openxmlformats.org/officeDocument/2006/relationships/image" Target="../media/image54.png"/><Relationship Id="rId106" Type="http://schemas.openxmlformats.org/officeDocument/2006/relationships/customXml" Target="../ink/ink79.xml"/><Relationship Id="rId127" Type="http://schemas.openxmlformats.org/officeDocument/2006/relationships/image" Target="../media/image89.png"/><Relationship Id="rId10" Type="http://schemas.openxmlformats.org/officeDocument/2006/relationships/customXml" Target="../ink/ink31.xml"/><Relationship Id="rId31" Type="http://schemas.openxmlformats.org/officeDocument/2006/relationships/image" Target="../media/image41.png"/><Relationship Id="rId52" Type="http://schemas.openxmlformats.org/officeDocument/2006/relationships/customXml" Target="../ink/ink52.xml"/><Relationship Id="rId73" Type="http://schemas.openxmlformats.org/officeDocument/2006/relationships/image" Target="../media/image62.png"/><Relationship Id="rId78" Type="http://schemas.openxmlformats.org/officeDocument/2006/relationships/customXml" Target="../ink/ink65.xml"/><Relationship Id="rId94" Type="http://schemas.openxmlformats.org/officeDocument/2006/relationships/customXml" Target="../ink/ink73.xml"/><Relationship Id="rId99" Type="http://schemas.openxmlformats.org/officeDocument/2006/relationships/image" Target="../media/image75.png"/><Relationship Id="rId101" Type="http://schemas.openxmlformats.org/officeDocument/2006/relationships/image" Target="../media/image76.png"/><Relationship Id="rId122" Type="http://schemas.openxmlformats.org/officeDocument/2006/relationships/customXml" Target="../ink/ink87.xml"/><Relationship Id="rId143" Type="http://schemas.openxmlformats.org/officeDocument/2006/relationships/image" Target="../media/image97.png"/><Relationship Id="rId148" Type="http://schemas.openxmlformats.org/officeDocument/2006/relationships/customXml" Target="../ink/ink100.xml"/><Relationship Id="rId4" Type="http://schemas.openxmlformats.org/officeDocument/2006/relationships/customXml" Target="../ink/ink28.xml"/><Relationship Id="rId9" Type="http://schemas.openxmlformats.org/officeDocument/2006/relationships/image" Target="../media/image30.png"/><Relationship Id="rId26" Type="http://schemas.openxmlformats.org/officeDocument/2006/relationships/customXml" Target="../ink/ink39.xml"/><Relationship Id="rId47" Type="http://schemas.openxmlformats.org/officeDocument/2006/relationships/image" Target="../media/image49.png"/><Relationship Id="rId68" Type="http://schemas.openxmlformats.org/officeDocument/2006/relationships/customXml" Target="../ink/ink60.xml"/><Relationship Id="rId89" Type="http://schemas.openxmlformats.org/officeDocument/2006/relationships/image" Target="../media/image70.png"/><Relationship Id="rId112" Type="http://schemas.openxmlformats.org/officeDocument/2006/relationships/customXml" Target="../ink/ink82.xml"/><Relationship Id="rId133" Type="http://schemas.openxmlformats.org/officeDocument/2006/relationships/image" Target="../media/image92.png"/><Relationship Id="rId154" Type="http://schemas.openxmlformats.org/officeDocument/2006/relationships/customXml" Target="../ink/ink103.xml"/><Relationship Id="rId16" Type="http://schemas.openxmlformats.org/officeDocument/2006/relationships/customXml" Target="../ink/ink34.xml"/><Relationship Id="rId37" Type="http://schemas.openxmlformats.org/officeDocument/2006/relationships/image" Target="../media/image44.png"/><Relationship Id="rId58" Type="http://schemas.openxmlformats.org/officeDocument/2006/relationships/customXml" Target="../ink/ink55.xml"/><Relationship Id="rId79" Type="http://schemas.openxmlformats.org/officeDocument/2006/relationships/image" Target="../media/image65.png"/><Relationship Id="rId102" Type="http://schemas.openxmlformats.org/officeDocument/2006/relationships/customXml" Target="../ink/ink77.xml"/><Relationship Id="rId123" Type="http://schemas.openxmlformats.org/officeDocument/2006/relationships/image" Target="../media/image87.png"/><Relationship Id="rId144" Type="http://schemas.openxmlformats.org/officeDocument/2006/relationships/customXml" Target="../ink/ink98.xml"/><Relationship Id="rId90" Type="http://schemas.openxmlformats.org/officeDocument/2006/relationships/customXml" Target="../ink/ink71.xml"/><Relationship Id="rId27" Type="http://schemas.openxmlformats.org/officeDocument/2006/relationships/image" Target="../media/image39.png"/><Relationship Id="rId48" Type="http://schemas.openxmlformats.org/officeDocument/2006/relationships/customXml" Target="../ink/ink50.xml"/><Relationship Id="rId69" Type="http://schemas.openxmlformats.org/officeDocument/2006/relationships/image" Target="../media/image60.png"/><Relationship Id="rId113" Type="http://schemas.openxmlformats.org/officeDocument/2006/relationships/image" Target="../media/image82.png"/><Relationship Id="rId134" Type="http://schemas.openxmlformats.org/officeDocument/2006/relationships/customXml" Target="../ink/ink9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8" Type="http://schemas.openxmlformats.org/officeDocument/2006/relationships/customXml" Target="../ink/ink114.xml"/><Relationship Id="rId26" Type="http://schemas.openxmlformats.org/officeDocument/2006/relationships/customXml" Target="../ink/ink118.xml"/><Relationship Id="rId39" Type="http://schemas.openxmlformats.org/officeDocument/2006/relationships/image" Target="../media/image124.png"/><Relationship Id="rId21" Type="http://schemas.openxmlformats.org/officeDocument/2006/relationships/image" Target="../media/image115.png"/><Relationship Id="rId34" Type="http://schemas.openxmlformats.org/officeDocument/2006/relationships/customXml" Target="../ink/ink122.xml"/><Relationship Id="rId42" Type="http://schemas.openxmlformats.org/officeDocument/2006/relationships/customXml" Target="../ink/ink126.xml"/><Relationship Id="rId47" Type="http://schemas.openxmlformats.org/officeDocument/2006/relationships/image" Target="../media/image128.png"/><Relationship Id="rId50" Type="http://schemas.openxmlformats.org/officeDocument/2006/relationships/customXml" Target="../ink/ink130.xml"/><Relationship Id="rId55" Type="http://schemas.openxmlformats.org/officeDocument/2006/relationships/image" Target="../media/image132.png"/><Relationship Id="rId7" Type="http://schemas.openxmlformats.org/officeDocument/2006/relationships/image" Target="../media/image108.png"/><Relationship Id="rId2" Type="http://schemas.openxmlformats.org/officeDocument/2006/relationships/customXml" Target="../ink/ink106.xml"/><Relationship Id="rId16" Type="http://schemas.openxmlformats.org/officeDocument/2006/relationships/customXml" Target="../ink/ink113.xml"/><Relationship Id="rId29" Type="http://schemas.openxmlformats.org/officeDocument/2006/relationships/image" Target="../media/image119.png"/><Relationship Id="rId11" Type="http://schemas.openxmlformats.org/officeDocument/2006/relationships/image" Target="../media/image110.png"/><Relationship Id="rId24" Type="http://schemas.openxmlformats.org/officeDocument/2006/relationships/customXml" Target="../ink/ink117.xml"/><Relationship Id="rId32" Type="http://schemas.openxmlformats.org/officeDocument/2006/relationships/customXml" Target="../ink/ink121.xml"/><Relationship Id="rId37" Type="http://schemas.openxmlformats.org/officeDocument/2006/relationships/image" Target="../media/image123.png"/><Relationship Id="rId40" Type="http://schemas.openxmlformats.org/officeDocument/2006/relationships/customXml" Target="../ink/ink125.xml"/><Relationship Id="rId45" Type="http://schemas.openxmlformats.org/officeDocument/2006/relationships/image" Target="../media/image127.png"/><Relationship Id="rId53" Type="http://schemas.openxmlformats.org/officeDocument/2006/relationships/image" Target="../media/image131.png"/><Relationship Id="rId58" Type="http://schemas.openxmlformats.org/officeDocument/2006/relationships/customXml" Target="../ink/ink134.xml"/><Relationship Id="rId5" Type="http://schemas.openxmlformats.org/officeDocument/2006/relationships/image" Target="../media/image107.png"/><Relationship Id="rId19" Type="http://schemas.openxmlformats.org/officeDocument/2006/relationships/image" Target="../media/image114.png"/><Relationship Id="rId4" Type="http://schemas.openxmlformats.org/officeDocument/2006/relationships/customXml" Target="../ink/ink107.xml"/><Relationship Id="rId9" Type="http://schemas.openxmlformats.org/officeDocument/2006/relationships/image" Target="../media/image109.png"/><Relationship Id="rId14" Type="http://schemas.openxmlformats.org/officeDocument/2006/relationships/customXml" Target="../ink/ink112.xml"/><Relationship Id="rId22" Type="http://schemas.openxmlformats.org/officeDocument/2006/relationships/customXml" Target="../ink/ink116.xml"/><Relationship Id="rId27" Type="http://schemas.openxmlformats.org/officeDocument/2006/relationships/image" Target="../media/image118.png"/><Relationship Id="rId30" Type="http://schemas.openxmlformats.org/officeDocument/2006/relationships/customXml" Target="../ink/ink120.xml"/><Relationship Id="rId35" Type="http://schemas.openxmlformats.org/officeDocument/2006/relationships/image" Target="../media/image122.png"/><Relationship Id="rId43" Type="http://schemas.openxmlformats.org/officeDocument/2006/relationships/image" Target="../media/image126.png"/><Relationship Id="rId48" Type="http://schemas.openxmlformats.org/officeDocument/2006/relationships/customXml" Target="../ink/ink129.xml"/><Relationship Id="rId56" Type="http://schemas.openxmlformats.org/officeDocument/2006/relationships/customXml" Target="../ink/ink133.xml"/><Relationship Id="rId8" Type="http://schemas.openxmlformats.org/officeDocument/2006/relationships/customXml" Target="../ink/ink109.xml"/><Relationship Id="rId51" Type="http://schemas.openxmlformats.org/officeDocument/2006/relationships/image" Target="../media/image130.png"/><Relationship Id="rId3" Type="http://schemas.openxmlformats.org/officeDocument/2006/relationships/image" Target="../media/image106.png"/><Relationship Id="rId12" Type="http://schemas.openxmlformats.org/officeDocument/2006/relationships/customXml" Target="../ink/ink111.xml"/><Relationship Id="rId17" Type="http://schemas.openxmlformats.org/officeDocument/2006/relationships/image" Target="../media/image113.png"/><Relationship Id="rId25" Type="http://schemas.openxmlformats.org/officeDocument/2006/relationships/image" Target="../media/image117.png"/><Relationship Id="rId33" Type="http://schemas.openxmlformats.org/officeDocument/2006/relationships/image" Target="../media/image121.png"/><Relationship Id="rId38" Type="http://schemas.openxmlformats.org/officeDocument/2006/relationships/customXml" Target="../ink/ink124.xml"/><Relationship Id="rId46" Type="http://schemas.openxmlformats.org/officeDocument/2006/relationships/customXml" Target="../ink/ink128.xml"/><Relationship Id="rId59" Type="http://schemas.openxmlformats.org/officeDocument/2006/relationships/image" Target="../media/image134.png"/><Relationship Id="rId20" Type="http://schemas.openxmlformats.org/officeDocument/2006/relationships/customXml" Target="../ink/ink115.xml"/><Relationship Id="rId41" Type="http://schemas.openxmlformats.org/officeDocument/2006/relationships/image" Target="../media/image125.png"/><Relationship Id="rId54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5" Type="http://schemas.openxmlformats.org/officeDocument/2006/relationships/image" Target="../media/image112.png"/><Relationship Id="rId23" Type="http://schemas.openxmlformats.org/officeDocument/2006/relationships/image" Target="../media/image116.png"/><Relationship Id="rId28" Type="http://schemas.openxmlformats.org/officeDocument/2006/relationships/customXml" Target="../ink/ink119.xml"/><Relationship Id="rId36" Type="http://schemas.openxmlformats.org/officeDocument/2006/relationships/customXml" Target="../ink/ink123.xml"/><Relationship Id="rId49" Type="http://schemas.openxmlformats.org/officeDocument/2006/relationships/image" Target="../media/image129.png"/><Relationship Id="rId57" Type="http://schemas.openxmlformats.org/officeDocument/2006/relationships/image" Target="../media/image133.png"/><Relationship Id="rId10" Type="http://schemas.openxmlformats.org/officeDocument/2006/relationships/customXml" Target="../ink/ink110.xml"/><Relationship Id="rId31" Type="http://schemas.openxmlformats.org/officeDocument/2006/relationships/image" Target="../media/image120.png"/><Relationship Id="rId44" Type="http://schemas.openxmlformats.org/officeDocument/2006/relationships/customXml" Target="../ink/ink127.xml"/><Relationship Id="rId52" Type="http://schemas.openxmlformats.org/officeDocument/2006/relationships/customXml" Target="../ink/ink1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91.png"/><Relationship Id="rId21" Type="http://schemas.openxmlformats.org/officeDocument/2006/relationships/image" Target="../media/image143.png"/><Relationship Id="rId42" Type="http://schemas.openxmlformats.org/officeDocument/2006/relationships/customXml" Target="../ink/ink154.xml"/><Relationship Id="rId63" Type="http://schemas.openxmlformats.org/officeDocument/2006/relationships/image" Target="../media/image164.png"/><Relationship Id="rId84" Type="http://schemas.openxmlformats.org/officeDocument/2006/relationships/customXml" Target="../ink/ink175.xml"/><Relationship Id="rId16" Type="http://schemas.openxmlformats.org/officeDocument/2006/relationships/customXml" Target="../ink/ink141.xml"/><Relationship Id="rId107" Type="http://schemas.openxmlformats.org/officeDocument/2006/relationships/image" Target="../media/image186.png"/><Relationship Id="rId11" Type="http://schemas.openxmlformats.org/officeDocument/2006/relationships/image" Target="../media/image138.png"/><Relationship Id="rId32" Type="http://schemas.openxmlformats.org/officeDocument/2006/relationships/customXml" Target="../ink/ink149.xml"/><Relationship Id="rId37" Type="http://schemas.openxmlformats.org/officeDocument/2006/relationships/image" Target="../media/image151.png"/><Relationship Id="rId53" Type="http://schemas.openxmlformats.org/officeDocument/2006/relationships/image" Target="../media/image159.png"/><Relationship Id="rId58" Type="http://schemas.openxmlformats.org/officeDocument/2006/relationships/customXml" Target="../ink/ink162.xml"/><Relationship Id="rId74" Type="http://schemas.openxmlformats.org/officeDocument/2006/relationships/customXml" Target="../ink/ink170.xml"/><Relationship Id="rId79" Type="http://schemas.openxmlformats.org/officeDocument/2006/relationships/image" Target="../media/image172.png"/><Relationship Id="rId102" Type="http://schemas.openxmlformats.org/officeDocument/2006/relationships/customXml" Target="../ink/ink184.xml"/><Relationship Id="rId123" Type="http://schemas.openxmlformats.org/officeDocument/2006/relationships/image" Target="../media/image194.png"/><Relationship Id="rId128" Type="http://schemas.openxmlformats.org/officeDocument/2006/relationships/customXml" Target="../ink/ink197.xml"/><Relationship Id="rId5" Type="http://schemas.openxmlformats.org/officeDocument/2006/relationships/image" Target="../media/image1350.png"/><Relationship Id="rId90" Type="http://schemas.openxmlformats.org/officeDocument/2006/relationships/customXml" Target="../ink/ink178.xml"/><Relationship Id="rId95" Type="http://schemas.openxmlformats.org/officeDocument/2006/relationships/image" Target="../media/image180.png"/><Relationship Id="rId22" Type="http://schemas.openxmlformats.org/officeDocument/2006/relationships/customXml" Target="../ink/ink144.xml"/><Relationship Id="rId27" Type="http://schemas.openxmlformats.org/officeDocument/2006/relationships/image" Target="../media/image146.png"/><Relationship Id="rId43" Type="http://schemas.openxmlformats.org/officeDocument/2006/relationships/image" Target="../media/image154.png"/><Relationship Id="rId48" Type="http://schemas.openxmlformats.org/officeDocument/2006/relationships/customXml" Target="../ink/ink157.xml"/><Relationship Id="rId64" Type="http://schemas.openxmlformats.org/officeDocument/2006/relationships/customXml" Target="../ink/ink165.xml"/><Relationship Id="rId69" Type="http://schemas.openxmlformats.org/officeDocument/2006/relationships/image" Target="../media/image167.png"/><Relationship Id="rId113" Type="http://schemas.openxmlformats.org/officeDocument/2006/relationships/image" Target="../media/image189.png"/><Relationship Id="rId118" Type="http://schemas.openxmlformats.org/officeDocument/2006/relationships/customXml" Target="../ink/ink192.xml"/><Relationship Id="rId134" Type="http://schemas.openxmlformats.org/officeDocument/2006/relationships/customXml" Target="../ink/ink200.xml"/><Relationship Id="rId80" Type="http://schemas.openxmlformats.org/officeDocument/2006/relationships/customXml" Target="../ink/ink173.xml"/><Relationship Id="rId85" Type="http://schemas.openxmlformats.org/officeDocument/2006/relationships/image" Target="../media/image175.png"/><Relationship Id="rId12" Type="http://schemas.openxmlformats.org/officeDocument/2006/relationships/customXml" Target="../ink/ink139.xml"/><Relationship Id="rId17" Type="http://schemas.openxmlformats.org/officeDocument/2006/relationships/image" Target="../media/image141.png"/><Relationship Id="rId33" Type="http://schemas.openxmlformats.org/officeDocument/2006/relationships/image" Target="../media/image149.png"/><Relationship Id="rId38" Type="http://schemas.openxmlformats.org/officeDocument/2006/relationships/customXml" Target="../ink/ink152.xml"/><Relationship Id="rId59" Type="http://schemas.openxmlformats.org/officeDocument/2006/relationships/image" Target="../media/image162.png"/><Relationship Id="rId103" Type="http://schemas.openxmlformats.org/officeDocument/2006/relationships/image" Target="../media/image184.png"/><Relationship Id="rId108" Type="http://schemas.openxmlformats.org/officeDocument/2006/relationships/customXml" Target="../ink/ink187.xml"/><Relationship Id="rId124" Type="http://schemas.openxmlformats.org/officeDocument/2006/relationships/customXml" Target="../ink/ink195.xml"/><Relationship Id="rId129" Type="http://schemas.openxmlformats.org/officeDocument/2006/relationships/image" Target="../media/image197.png"/><Relationship Id="rId54" Type="http://schemas.openxmlformats.org/officeDocument/2006/relationships/customXml" Target="../ink/ink160.xml"/><Relationship Id="rId70" Type="http://schemas.openxmlformats.org/officeDocument/2006/relationships/customXml" Target="../ink/ink168.xml"/><Relationship Id="rId75" Type="http://schemas.openxmlformats.org/officeDocument/2006/relationships/image" Target="../media/image170.png"/><Relationship Id="rId91" Type="http://schemas.openxmlformats.org/officeDocument/2006/relationships/image" Target="../media/image178.png"/><Relationship Id="rId96" Type="http://schemas.openxmlformats.org/officeDocument/2006/relationships/customXml" Target="../ink/ink181.xml"/><Relationship Id="rId1" Type="http://schemas.openxmlformats.org/officeDocument/2006/relationships/tags" Target="../tags/tag3.xml"/><Relationship Id="rId6" Type="http://schemas.openxmlformats.org/officeDocument/2006/relationships/customXml" Target="../ink/ink136.xml"/><Relationship Id="rId23" Type="http://schemas.openxmlformats.org/officeDocument/2006/relationships/image" Target="../media/image144.png"/><Relationship Id="rId28" Type="http://schemas.openxmlformats.org/officeDocument/2006/relationships/customXml" Target="../ink/ink147.xml"/><Relationship Id="rId49" Type="http://schemas.openxmlformats.org/officeDocument/2006/relationships/image" Target="../media/image157.png"/><Relationship Id="rId114" Type="http://schemas.openxmlformats.org/officeDocument/2006/relationships/customXml" Target="../ink/ink190.xml"/><Relationship Id="rId119" Type="http://schemas.openxmlformats.org/officeDocument/2006/relationships/image" Target="../media/image192.png"/><Relationship Id="rId44" Type="http://schemas.openxmlformats.org/officeDocument/2006/relationships/customXml" Target="../ink/ink155.xml"/><Relationship Id="rId60" Type="http://schemas.openxmlformats.org/officeDocument/2006/relationships/customXml" Target="../ink/ink163.xml"/><Relationship Id="rId65" Type="http://schemas.openxmlformats.org/officeDocument/2006/relationships/image" Target="../media/image165.png"/><Relationship Id="rId81" Type="http://schemas.openxmlformats.org/officeDocument/2006/relationships/image" Target="../media/image173.png"/><Relationship Id="rId86" Type="http://schemas.openxmlformats.org/officeDocument/2006/relationships/customXml" Target="../ink/ink176.xml"/><Relationship Id="rId130" Type="http://schemas.openxmlformats.org/officeDocument/2006/relationships/customXml" Target="../ink/ink198.xml"/><Relationship Id="rId135" Type="http://schemas.openxmlformats.org/officeDocument/2006/relationships/image" Target="../media/image200.png"/><Relationship Id="rId13" Type="http://schemas.openxmlformats.org/officeDocument/2006/relationships/image" Target="../media/image139.png"/><Relationship Id="rId18" Type="http://schemas.openxmlformats.org/officeDocument/2006/relationships/customXml" Target="../ink/ink142.xml"/><Relationship Id="rId39" Type="http://schemas.openxmlformats.org/officeDocument/2006/relationships/image" Target="../media/image152.png"/><Relationship Id="rId109" Type="http://schemas.openxmlformats.org/officeDocument/2006/relationships/image" Target="../media/image187.png"/><Relationship Id="rId34" Type="http://schemas.openxmlformats.org/officeDocument/2006/relationships/customXml" Target="../ink/ink150.xml"/><Relationship Id="rId50" Type="http://schemas.openxmlformats.org/officeDocument/2006/relationships/customXml" Target="../ink/ink158.xml"/><Relationship Id="rId55" Type="http://schemas.openxmlformats.org/officeDocument/2006/relationships/image" Target="../media/image160.png"/><Relationship Id="rId76" Type="http://schemas.openxmlformats.org/officeDocument/2006/relationships/customXml" Target="../ink/ink171.xml"/><Relationship Id="rId97" Type="http://schemas.openxmlformats.org/officeDocument/2006/relationships/image" Target="../media/image181.png"/><Relationship Id="rId104" Type="http://schemas.openxmlformats.org/officeDocument/2006/relationships/customXml" Target="../ink/ink185.xml"/><Relationship Id="rId120" Type="http://schemas.openxmlformats.org/officeDocument/2006/relationships/customXml" Target="../ink/ink193.xml"/><Relationship Id="rId125" Type="http://schemas.openxmlformats.org/officeDocument/2006/relationships/image" Target="../media/image195.png"/><Relationship Id="rId7" Type="http://schemas.openxmlformats.org/officeDocument/2006/relationships/image" Target="../media/image136.png"/><Relationship Id="rId71" Type="http://schemas.openxmlformats.org/officeDocument/2006/relationships/image" Target="../media/image168.png"/><Relationship Id="rId92" Type="http://schemas.openxmlformats.org/officeDocument/2006/relationships/customXml" Target="../ink/ink179.xml"/><Relationship Id="rId2" Type="http://schemas.openxmlformats.org/officeDocument/2006/relationships/tags" Target="../tags/tag4.xml"/><Relationship Id="rId29" Type="http://schemas.openxmlformats.org/officeDocument/2006/relationships/image" Target="../media/image147.png"/><Relationship Id="rId24" Type="http://schemas.openxmlformats.org/officeDocument/2006/relationships/customXml" Target="../ink/ink145.xml"/><Relationship Id="rId40" Type="http://schemas.openxmlformats.org/officeDocument/2006/relationships/customXml" Target="../ink/ink153.xml"/><Relationship Id="rId45" Type="http://schemas.openxmlformats.org/officeDocument/2006/relationships/image" Target="../media/image155.png"/><Relationship Id="rId66" Type="http://schemas.openxmlformats.org/officeDocument/2006/relationships/customXml" Target="../ink/ink166.xml"/><Relationship Id="rId87" Type="http://schemas.openxmlformats.org/officeDocument/2006/relationships/image" Target="../media/image176.png"/><Relationship Id="rId110" Type="http://schemas.openxmlformats.org/officeDocument/2006/relationships/customXml" Target="../ink/ink188.xml"/><Relationship Id="rId115" Type="http://schemas.openxmlformats.org/officeDocument/2006/relationships/image" Target="../media/image190.png"/><Relationship Id="rId131" Type="http://schemas.openxmlformats.org/officeDocument/2006/relationships/image" Target="../media/image198.png"/><Relationship Id="rId61" Type="http://schemas.openxmlformats.org/officeDocument/2006/relationships/image" Target="../media/image163.png"/><Relationship Id="rId82" Type="http://schemas.openxmlformats.org/officeDocument/2006/relationships/customXml" Target="../ink/ink174.xml"/><Relationship Id="rId19" Type="http://schemas.openxmlformats.org/officeDocument/2006/relationships/image" Target="../media/image142.png"/><Relationship Id="rId14" Type="http://schemas.openxmlformats.org/officeDocument/2006/relationships/customXml" Target="../ink/ink140.xml"/><Relationship Id="rId30" Type="http://schemas.openxmlformats.org/officeDocument/2006/relationships/customXml" Target="../ink/ink148.xml"/><Relationship Id="rId35" Type="http://schemas.openxmlformats.org/officeDocument/2006/relationships/image" Target="../media/image150.png"/><Relationship Id="rId56" Type="http://schemas.openxmlformats.org/officeDocument/2006/relationships/customXml" Target="../ink/ink161.xml"/><Relationship Id="rId77" Type="http://schemas.openxmlformats.org/officeDocument/2006/relationships/image" Target="../media/image171.png"/><Relationship Id="rId100" Type="http://schemas.openxmlformats.org/officeDocument/2006/relationships/customXml" Target="../ink/ink183.xml"/><Relationship Id="rId105" Type="http://schemas.openxmlformats.org/officeDocument/2006/relationships/image" Target="../media/image185.png"/><Relationship Id="rId126" Type="http://schemas.openxmlformats.org/officeDocument/2006/relationships/customXml" Target="../ink/ink196.xml"/><Relationship Id="rId8" Type="http://schemas.openxmlformats.org/officeDocument/2006/relationships/customXml" Target="../ink/ink137.xml"/><Relationship Id="rId51" Type="http://schemas.openxmlformats.org/officeDocument/2006/relationships/image" Target="../media/image158.png"/><Relationship Id="rId72" Type="http://schemas.openxmlformats.org/officeDocument/2006/relationships/customXml" Target="../ink/ink169.xml"/><Relationship Id="rId93" Type="http://schemas.openxmlformats.org/officeDocument/2006/relationships/image" Target="../media/image179.png"/><Relationship Id="rId98" Type="http://schemas.openxmlformats.org/officeDocument/2006/relationships/customXml" Target="../ink/ink182.xml"/><Relationship Id="rId121" Type="http://schemas.openxmlformats.org/officeDocument/2006/relationships/image" Target="../media/image193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145.png"/><Relationship Id="rId46" Type="http://schemas.openxmlformats.org/officeDocument/2006/relationships/customXml" Target="../ink/ink156.xml"/><Relationship Id="rId67" Type="http://schemas.openxmlformats.org/officeDocument/2006/relationships/image" Target="../media/image166.png"/><Relationship Id="rId116" Type="http://schemas.openxmlformats.org/officeDocument/2006/relationships/customXml" Target="../ink/ink191.xml"/><Relationship Id="rId20" Type="http://schemas.openxmlformats.org/officeDocument/2006/relationships/customXml" Target="../ink/ink143.xml"/><Relationship Id="rId41" Type="http://schemas.openxmlformats.org/officeDocument/2006/relationships/image" Target="../media/image153.png"/><Relationship Id="rId62" Type="http://schemas.openxmlformats.org/officeDocument/2006/relationships/customXml" Target="../ink/ink164.xml"/><Relationship Id="rId83" Type="http://schemas.openxmlformats.org/officeDocument/2006/relationships/image" Target="../media/image174.png"/><Relationship Id="rId88" Type="http://schemas.openxmlformats.org/officeDocument/2006/relationships/customXml" Target="../ink/ink177.xml"/><Relationship Id="rId111" Type="http://schemas.openxmlformats.org/officeDocument/2006/relationships/image" Target="../media/image188.png"/><Relationship Id="rId132" Type="http://schemas.openxmlformats.org/officeDocument/2006/relationships/customXml" Target="../ink/ink199.xml"/><Relationship Id="rId15" Type="http://schemas.openxmlformats.org/officeDocument/2006/relationships/image" Target="../media/image140.png"/><Relationship Id="rId36" Type="http://schemas.openxmlformats.org/officeDocument/2006/relationships/customXml" Target="../ink/ink151.xml"/><Relationship Id="rId57" Type="http://schemas.openxmlformats.org/officeDocument/2006/relationships/image" Target="../media/image161.png"/><Relationship Id="rId106" Type="http://schemas.openxmlformats.org/officeDocument/2006/relationships/customXml" Target="../ink/ink186.xml"/><Relationship Id="rId127" Type="http://schemas.openxmlformats.org/officeDocument/2006/relationships/image" Target="../media/image196.png"/><Relationship Id="rId10" Type="http://schemas.openxmlformats.org/officeDocument/2006/relationships/customXml" Target="../ink/ink138.xml"/><Relationship Id="rId31" Type="http://schemas.openxmlformats.org/officeDocument/2006/relationships/image" Target="../media/image148.png"/><Relationship Id="rId52" Type="http://schemas.openxmlformats.org/officeDocument/2006/relationships/customXml" Target="../ink/ink159.xml"/><Relationship Id="rId73" Type="http://schemas.openxmlformats.org/officeDocument/2006/relationships/image" Target="../media/image169.png"/><Relationship Id="rId78" Type="http://schemas.openxmlformats.org/officeDocument/2006/relationships/customXml" Target="../ink/ink172.xml"/><Relationship Id="rId94" Type="http://schemas.openxmlformats.org/officeDocument/2006/relationships/customXml" Target="../ink/ink180.xml"/><Relationship Id="rId99" Type="http://schemas.openxmlformats.org/officeDocument/2006/relationships/image" Target="../media/image182.png"/><Relationship Id="rId101" Type="http://schemas.openxmlformats.org/officeDocument/2006/relationships/image" Target="../media/image183.png"/><Relationship Id="rId122" Type="http://schemas.openxmlformats.org/officeDocument/2006/relationships/customXml" Target="../ink/ink194.xml"/><Relationship Id="rId4" Type="http://schemas.openxmlformats.org/officeDocument/2006/relationships/customXml" Target="../ink/ink135.xml"/><Relationship Id="rId9" Type="http://schemas.openxmlformats.org/officeDocument/2006/relationships/image" Target="../media/image137.png"/><Relationship Id="rId26" Type="http://schemas.openxmlformats.org/officeDocument/2006/relationships/customXml" Target="../ink/ink146.xml"/><Relationship Id="rId47" Type="http://schemas.openxmlformats.org/officeDocument/2006/relationships/image" Target="../media/image156.png"/><Relationship Id="rId68" Type="http://schemas.openxmlformats.org/officeDocument/2006/relationships/customXml" Target="../ink/ink167.xml"/><Relationship Id="rId89" Type="http://schemas.openxmlformats.org/officeDocument/2006/relationships/image" Target="../media/image177.png"/><Relationship Id="rId112" Type="http://schemas.openxmlformats.org/officeDocument/2006/relationships/customXml" Target="../ink/ink189.xml"/><Relationship Id="rId133" Type="http://schemas.openxmlformats.org/officeDocument/2006/relationships/image" Target="../media/image199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7.png"/><Relationship Id="rId21" Type="http://schemas.openxmlformats.org/officeDocument/2006/relationships/image" Target="../media/image209.png"/><Relationship Id="rId42" Type="http://schemas.openxmlformats.org/officeDocument/2006/relationships/customXml" Target="../ink/ink220.xml"/><Relationship Id="rId63" Type="http://schemas.openxmlformats.org/officeDocument/2006/relationships/image" Target="../media/image230.png"/><Relationship Id="rId84" Type="http://schemas.openxmlformats.org/officeDocument/2006/relationships/customXml" Target="../ink/ink241.xml"/><Relationship Id="rId138" Type="http://schemas.openxmlformats.org/officeDocument/2006/relationships/customXml" Target="../ink/ink268.xml"/><Relationship Id="rId159" Type="http://schemas.openxmlformats.org/officeDocument/2006/relationships/image" Target="../media/image278.png"/><Relationship Id="rId170" Type="http://schemas.openxmlformats.org/officeDocument/2006/relationships/customXml" Target="../ink/ink284.xml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15.xml"/><Relationship Id="rId53" Type="http://schemas.openxmlformats.org/officeDocument/2006/relationships/image" Target="../media/image225.png"/><Relationship Id="rId74" Type="http://schemas.openxmlformats.org/officeDocument/2006/relationships/customXml" Target="../ink/ink236.xml"/><Relationship Id="rId128" Type="http://schemas.openxmlformats.org/officeDocument/2006/relationships/customXml" Target="../ink/ink263.xml"/><Relationship Id="rId149" Type="http://schemas.openxmlformats.org/officeDocument/2006/relationships/image" Target="../media/image273.png"/><Relationship Id="rId5" Type="http://schemas.openxmlformats.org/officeDocument/2006/relationships/image" Target="../media/image201.png"/><Relationship Id="rId95" Type="http://schemas.openxmlformats.org/officeDocument/2006/relationships/image" Target="../media/image246.png"/><Relationship Id="rId160" Type="http://schemas.openxmlformats.org/officeDocument/2006/relationships/customXml" Target="../ink/ink279.xml"/><Relationship Id="rId22" Type="http://schemas.openxmlformats.org/officeDocument/2006/relationships/customXml" Target="../ink/ink210.xml"/><Relationship Id="rId43" Type="http://schemas.openxmlformats.org/officeDocument/2006/relationships/image" Target="../media/image220.png"/><Relationship Id="rId64" Type="http://schemas.openxmlformats.org/officeDocument/2006/relationships/customXml" Target="../ink/ink231.xml"/><Relationship Id="rId118" Type="http://schemas.openxmlformats.org/officeDocument/2006/relationships/customXml" Target="../ink/ink258.xml"/><Relationship Id="rId139" Type="http://schemas.openxmlformats.org/officeDocument/2006/relationships/image" Target="../media/image268.png"/><Relationship Id="rId85" Type="http://schemas.openxmlformats.org/officeDocument/2006/relationships/image" Target="../media/image241.png"/><Relationship Id="rId150" Type="http://schemas.openxmlformats.org/officeDocument/2006/relationships/customXml" Target="../ink/ink274.xml"/><Relationship Id="rId171" Type="http://schemas.openxmlformats.org/officeDocument/2006/relationships/image" Target="../media/image284.png"/><Relationship Id="rId12" Type="http://schemas.openxmlformats.org/officeDocument/2006/relationships/customXml" Target="../ink/ink205.xml"/><Relationship Id="rId33" Type="http://schemas.openxmlformats.org/officeDocument/2006/relationships/image" Target="../media/image215.png"/><Relationship Id="rId108" Type="http://schemas.openxmlformats.org/officeDocument/2006/relationships/customXml" Target="../ink/ink253.xml"/><Relationship Id="rId129" Type="http://schemas.openxmlformats.org/officeDocument/2006/relationships/image" Target="../media/image263.png"/><Relationship Id="rId54" Type="http://schemas.openxmlformats.org/officeDocument/2006/relationships/customXml" Target="../ink/ink226.xml"/><Relationship Id="rId75" Type="http://schemas.openxmlformats.org/officeDocument/2006/relationships/image" Target="../media/image236.png"/><Relationship Id="rId96" Type="http://schemas.openxmlformats.org/officeDocument/2006/relationships/customXml" Target="../ink/ink247.xml"/><Relationship Id="rId140" Type="http://schemas.openxmlformats.org/officeDocument/2006/relationships/customXml" Target="../ink/ink269.xml"/><Relationship Id="rId161" Type="http://schemas.openxmlformats.org/officeDocument/2006/relationships/image" Target="../media/image279.png"/><Relationship Id="rId1" Type="http://schemas.openxmlformats.org/officeDocument/2006/relationships/tags" Target="../tags/tag5.xml"/><Relationship Id="rId6" Type="http://schemas.openxmlformats.org/officeDocument/2006/relationships/customXml" Target="../ink/ink202.xml"/><Relationship Id="rId23" Type="http://schemas.openxmlformats.org/officeDocument/2006/relationships/image" Target="../media/image210.png"/><Relationship Id="rId28" Type="http://schemas.openxmlformats.org/officeDocument/2006/relationships/customXml" Target="../ink/ink213.xml"/><Relationship Id="rId49" Type="http://schemas.openxmlformats.org/officeDocument/2006/relationships/image" Target="../media/image223.png"/><Relationship Id="rId114" Type="http://schemas.openxmlformats.org/officeDocument/2006/relationships/customXml" Target="../ink/ink256.xml"/><Relationship Id="rId119" Type="http://schemas.openxmlformats.org/officeDocument/2006/relationships/image" Target="../media/image258.png"/><Relationship Id="rId44" Type="http://schemas.openxmlformats.org/officeDocument/2006/relationships/customXml" Target="../ink/ink221.xml"/><Relationship Id="rId60" Type="http://schemas.openxmlformats.org/officeDocument/2006/relationships/customXml" Target="../ink/ink229.xml"/><Relationship Id="rId65" Type="http://schemas.openxmlformats.org/officeDocument/2006/relationships/image" Target="../media/image231.png"/><Relationship Id="rId81" Type="http://schemas.openxmlformats.org/officeDocument/2006/relationships/image" Target="../media/image239.png"/><Relationship Id="rId86" Type="http://schemas.openxmlformats.org/officeDocument/2006/relationships/customXml" Target="../ink/ink242.xml"/><Relationship Id="rId130" Type="http://schemas.openxmlformats.org/officeDocument/2006/relationships/customXml" Target="../ink/ink264.xml"/><Relationship Id="rId135" Type="http://schemas.openxmlformats.org/officeDocument/2006/relationships/image" Target="../media/image266.png"/><Relationship Id="rId151" Type="http://schemas.openxmlformats.org/officeDocument/2006/relationships/image" Target="../media/image274.png"/><Relationship Id="rId156" Type="http://schemas.openxmlformats.org/officeDocument/2006/relationships/customXml" Target="../ink/ink277.xml"/><Relationship Id="rId172" Type="http://schemas.openxmlformats.org/officeDocument/2006/relationships/customXml" Target="../ink/ink285.xml"/><Relationship Id="rId13" Type="http://schemas.openxmlformats.org/officeDocument/2006/relationships/image" Target="../media/image205.png"/><Relationship Id="rId18" Type="http://schemas.openxmlformats.org/officeDocument/2006/relationships/customXml" Target="../ink/ink208.xml"/><Relationship Id="rId39" Type="http://schemas.openxmlformats.org/officeDocument/2006/relationships/image" Target="../media/image218.png"/><Relationship Id="rId109" Type="http://schemas.openxmlformats.org/officeDocument/2006/relationships/image" Target="../media/image253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26.png"/><Relationship Id="rId76" Type="http://schemas.openxmlformats.org/officeDocument/2006/relationships/customXml" Target="../ink/ink237.xml"/><Relationship Id="rId97" Type="http://schemas.openxmlformats.org/officeDocument/2006/relationships/image" Target="../media/image247.png"/><Relationship Id="rId104" Type="http://schemas.openxmlformats.org/officeDocument/2006/relationships/customXml" Target="../ink/ink251.xml"/><Relationship Id="rId120" Type="http://schemas.openxmlformats.org/officeDocument/2006/relationships/customXml" Target="../ink/ink259.xml"/><Relationship Id="rId125" Type="http://schemas.openxmlformats.org/officeDocument/2006/relationships/image" Target="../media/image261.png"/><Relationship Id="rId141" Type="http://schemas.openxmlformats.org/officeDocument/2006/relationships/image" Target="../media/image269.png"/><Relationship Id="rId146" Type="http://schemas.openxmlformats.org/officeDocument/2006/relationships/customXml" Target="../ink/ink272.xml"/><Relationship Id="rId167" Type="http://schemas.openxmlformats.org/officeDocument/2006/relationships/image" Target="../media/image282.png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45.xml"/><Relationship Id="rId162" Type="http://schemas.openxmlformats.org/officeDocument/2006/relationships/customXml" Target="../ink/ink280.xml"/><Relationship Id="rId2" Type="http://schemas.openxmlformats.org/officeDocument/2006/relationships/tags" Target="../tags/tag6.xml"/><Relationship Id="rId29" Type="http://schemas.openxmlformats.org/officeDocument/2006/relationships/image" Target="../media/image213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21.png"/><Relationship Id="rId66" Type="http://schemas.openxmlformats.org/officeDocument/2006/relationships/customXml" Target="../ink/ink232.xml"/><Relationship Id="rId87" Type="http://schemas.openxmlformats.org/officeDocument/2006/relationships/image" Target="../media/image242.png"/><Relationship Id="rId110" Type="http://schemas.openxmlformats.org/officeDocument/2006/relationships/customXml" Target="../ink/ink254.xml"/><Relationship Id="rId115" Type="http://schemas.openxmlformats.org/officeDocument/2006/relationships/image" Target="../media/image256.png"/><Relationship Id="rId131" Type="http://schemas.openxmlformats.org/officeDocument/2006/relationships/image" Target="../media/image264.png"/><Relationship Id="rId136" Type="http://schemas.openxmlformats.org/officeDocument/2006/relationships/customXml" Target="../ink/ink267.xml"/><Relationship Id="rId157" Type="http://schemas.openxmlformats.org/officeDocument/2006/relationships/image" Target="../media/image277.png"/><Relationship Id="rId61" Type="http://schemas.openxmlformats.org/officeDocument/2006/relationships/image" Target="../media/image229.png"/><Relationship Id="rId82" Type="http://schemas.openxmlformats.org/officeDocument/2006/relationships/customXml" Target="../ink/ink240.xml"/><Relationship Id="rId152" Type="http://schemas.openxmlformats.org/officeDocument/2006/relationships/customXml" Target="../ink/ink275.xml"/><Relationship Id="rId173" Type="http://schemas.openxmlformats.org/officeDocument/2006/relationships/image" Target="../media/image285.png"/><Relationship Id="rId19" Type="http://schemas.openxmlformats.org/officeDocument/2006/relationships/image" Target="../media/image208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16.png"/><Relationship Id="rId56" Type="http://schemas.openxmlformats.org/officeDocument/2006/relationships/customXml" Target="../ink/ink227.xml"/><Relationship Id="rId77" Type="http://schemas.openxmlformats.org/officeDocument/2006/relationships/image" Target="../media/image237.png"/><Relationship Id="rId100" Type="http://schemas.openxmlformats.org/officeDocument/2006/relationships/customXml" Target="../ink/ink249.xml"/><Relationship Id="rId105" Type="http://schemas.openxmlformats.org/officeDocument/2006/relationships/image" Target="../media/image251.png"/><Relationship Id="rId126" Type="http://schemas.openxmlformats.org/officeDocument/2006/relationships/customXml" Target="../ink/ink262.xml"/><Relationship Id="rId147" Type="http://schemas.openxmlformats.org/officeDocument/2006/relationships/image" Target="../media/image272.png"/><Relationship Id="rId168" Type="http://schemas.openxmlformats.org/officeDocument/2006/relationships/customXml" Target="../ink/ink283.xml"/><Relationship Id="rId8" Type="http://schemas.openxmlformats.org/officeDocument/2006/relationships/customXml" Target="../ink/ink203.xml"/><Relationship Id="rId51" Type="http://schemas.openxmlformats.org/officeDocument/2006/relationships/image" Target="../media/image224.png"/><Relationship Id="rId72" Type="http://schemas.openxmlformats.org/officeDocument/2006/relationships/customXml" Target="../ink/ink235.xml"/><Relationship Id="rId93" Type="http://schemas.openxmlformats.org/officeDocument/2006/relationships/image" Target="../media/image245.png"/><Relationship Id="rId98" Type="http://schemas.openxmlformats.org/officeDocument/2006/relationships/customXml" Target="../ink/ink248.xml"/><Relationship Id="rId121" Type="http://schemas.openxmlformats.org/officeDocument/2006/relationships/image" Target="../media/image259.png"/><Relationship Id="rId142" Type="http://schemas.openxmlformats.org/officeDocument/2006/relationships/customXml" Target="../ink/ink270.xml"/><Relationship Id="rId163" Type="http://schemas.openxmlformats.org/officeDocument/2006/relationships/image" Target="../media/image280.png"/><Relationship Id="rId3" Type="http://schemas.openxmlformats.org/officeDocument/2006/relationships/slideLayout" Target="../slideLayouts/slideLayout2.xml"/><Relationship Id="rId25" Type="http://schemas.openxmlformats.org/officeDocument/2006/relationships/image" Target="../media/image211.png"/><Relationship Id="rId46" Type="http://schemas.openxmlformats.org/officeDocument/2006/relationships/customXml" Target="../ink/ink222.xml"/><Relationship Id="rId67" Type="http://schemas.openxmlformats.org/officeDocument/2006/relationships/image" Target="../media/image232.png"/><Relationship Id="rId116" Type="http://schemas.openxmlformats.org/officeDocument/2006/relationships/customXml" Target="../ink/ink257.xml"/><Relationship Id="rId137" Type="http://schemas.openxmlformats.org/officeDocument/2006/relationships/image" Target="../media/image267.png"/><Relationship Id="rId158" Type="http://schemas.openxmlformats.org/officeDocument/2006/relationships/customXml" Target="../ink/ink278.xml"/><Relationship Id="rId20" Type="http://schemas.openxmlformats.org/officeDocument/2006/relationships/customXml" Target="../ink/ink209.xml"/><Relationship Id="rId41" Type="http://schemas.openxmlformats.org/officeDocument/2006/relationships/image" Target="../media/image219.png"/><Relationship Id="rId62" Type="http://schemas.openxmlformats.org/officeDocument/2006/relationships/customXml" Target="../ink/ink230.xml"/><Relationship Id="rId83" Type="http://schemas.openxmlformats.org/officeDocument/2006/relationships/image" Target="../media/image240.png"/><Relationship Id="rId88" Type="http://schemas.openxmlformats.org/officeDocument/2006/relationships/customXml" Target="../ink/ink243.xml"/><Relationship Id="rId111" Type="http://schemas.openxmlformats.org/officeDocument/2006/relationships/image" Target="../media/image254.png"/><Relationship Id="rId132" Type="http://schemas.openxmlformats.org/officeDocument/2006/relationships/customXml" Target="../ink/ink265.xml"/><Relationship Id="rId153" Type="http://schemas.openxmlformats.org/officeDocument/2006/relationships/image" Target="../media/image275.png"/><Relationship Id="rId15" Type="http://schemas.openxmlformats.org/officeDocument/2006/relationships/image" Target="../media/image206.png"/><Relationship Id="rId36" Type="http://schemas.openxmlformats.org/officeDocument/2006/relationships/customXml" Target="../ink/ink217.xml"/><Relationship Id="rId57" Type="http://schemas.openxmlformats.org/officeDocument/2006/relationships/image" Target="../media/image227.png"/><Relationship Id="rId106" Type="http://schemas.openxmlformats.org/officeDocument/2006/relationships/customXml" Target="../ink/ink252.xml"/><Relationship Id="rId127" Type="http://schemas.openxmlformats.org/officeDocument/2006/relationships/image" Target="../media/image262.png"/><Relationship Id="rId10" Type="http://schemas.openxmlformats.org/officeDocument/2006/relationships/customXml" Target="../ink/ink204.xml"/><Relationship Id="rId31" Type="http://schemas.openxmlformats.org/officeDocument/2006/relationships/image" Target="../media/image214.png"/><Relationship Id="rId52" Type="http://schemas.openxmlformats.org/officeDocument/2006/relationships/customXml" Target="../ink/ink225.xml"/><Relationship Id="rId73" Type="http://schemas.openxmlformats.org/officeDocument/2006/relationships/image" Target="../media/image235.png"/><Relationship Id="rId78" Type="http://schemas.openxmlformats.org/officeDocument/2006/relationships/customXml" Target="../ink/ink238.xml"/><Relationship Id="rId94" Type="http://schemas.openxmlformats.org/officeDocument/2006/relationships/customXml" Target="../ink/ink246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122" Type="http://schemas.openxmlformats.org/officeDocument/2006/relationships/customXml" Target="../ink/ink260.xml"/><Relationship Id="rId143" Type="http://schemas.openxmlformats.org/officeDocument/2006/relationships/image" Target="../media/image270.png"/><Relationship Id="rId148" Type="http://schemas.openxmlformats.org/officeDocument/2006/relationships/customXml" Target="../ink/ink273.xml"/><Relationship Id="rId164" Type="http://schemas.openxmlformats.org/officeDocument/2006/relationships/customXml" Target="../ink/ink281.xml"/><Relationship Id="rId169" Type="http://schemas.openxmlformats.org/officeDocument/2006/relationships/image" Target="../media/image283.png"/><Relationship Id="rId4" Type="http://schemas.openxmlformats.org/officeDocument/2006/relationships/customXml" Target="../ink/ink201.xml"/><Relationship Id="rId9" Type="http://schemas.openxmlformats.org/officeDocument/2006/relationships/image" Target="../media/image203.png"/><Relationship Id="rId26" Type="http://schemas.openxmlformats.org/officeDocument/2006/relationships/customXml" Target="../ink/ink212.xml"/><Relationship Id="rId47" Type="http://schemas.openxmlformats.org/officeDocument/2006/relationships/image" Target="../media/image222.png"/><Relationship Id="rId68" Type="http://schemas.openxmlformats.org/officeDocument/2006/relationships/customXml" Target="../ink/ink233.xml"/><Relationship Id="rId89" Type="http://schemas.openxmlformats.org/officeDocument/2006/relationships/image" Target="../media/image243.png"/><Relationship Id="rId112" Type="http://schemas.openxmlformats.org/officeDocument/2006/relationships/customXml" Target="../ink/ink255.xml"/><Relationship Id="rId133" Type="http://schemas.openxmlformats.org/officeDocument/2006/relationships/image" Target="../media/image265.png"/><Relationship Id="rId154" Type="http://schemas.openxmlformats.org/officeDocument/2006/relationships/customXml" Target="../ink/ink276.xml"/><Relationship Id="rId16" Type="http://schemas.openxmlformats.org/officeDocument/2006/relationships/customXml" Target="../ink/ink207.xml"/><Relationship Id="rId37" Type="http://schemas.openxmlformats.org/officeDocument/2006/relationships/image" Target="../media/image217.png"/><Relationship Id="rId58" Type="http://schemas.openxmlformats.org/officeDocument/2006/relationships/customXml" Target="../ink/ink228.xml"/><Relationship Id="rId79" Type="http://schemas.openxmlformats.org/officeDocument/2006/relationships/image" Target="../media/image238.png"/><Relationship Id="rId102" Type="http://schemas.openxmlformats.org/officeDocument/2006/relationships/customXml" Target="../ink/ink250.xml"/><Relationship Id="rId123" Type="http://schemas.openxmlformats.org/officeDocument/2006/relationships/image" Target="../media/image260.png"/><Relationship Id="rId144" Type="http://schemas.openxmlformats.org/officeDocument/2006/relationships/customXml" Target="../ink/ink271.xml"/><Relationship Id="rId90" Type="http://schemas.openxmlformats.org/officeDocument/2006/relationships/customXml" Target="../ink/ink244.xml"/><Relationship Id="rId165" Type="http://schemas.openxmlformats.org/officeDocument/2006/relationships/image" Target="../media/image281.png"/><Relationship Id="rId27" Type="http://schemas.openxmlformats.org/officeDocument/2006/relationships/image" Target="../media/image212.png"/><Relationship Id="rId48" Type="http://schemas.openxmlformats.org/officeDocument/2006/relationships/customXml" Target="../ink/ink223.xml"/><Relationship Id="rId69" Type="http://schemas.openxmlformats.org/officeDocument/2006/relationships/image" Target="../media/image233.png"/><Relationship Id="rId113" Type="http://schemas.openxmlformats.org/officeDocument/2006/relationships/image" Target="../media/image255.png"/><Relationship Id="rId134" Type="http://schemas.openxmlformats.org/officeDocument/2006/relationships/customXml" Target="../ink/ink266.xml"/><Relationship Id="rId80" Type="http://schemas.openxmlformats.org/officeDocument/2006/relationships/customXml" Target="../ink/ink239.xml"/><Relationship Id="rId155" Type="http://schemas.openxmlformats.org/officeDocument/2006/relationships/image" Target="../media/image276.png"/><Relationship Id="rId17" Type="http://schemas.openxmlformats.org/officeDocument/2006/relationships/image" Target="../media/image207.png"/><Relationship Id="rId38" Type="http://schemas.openxmlformats.org/officeDocument/2006/relationships/customXml" Target="../ink/ink218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24" Type="http://schemas.openxmlformats.org/officeDocument/2006/relationships/customXml" Target="../ink/ink261.xml"/><Relationship Id="rId70" Type="http://schemas.openxmlformats.org/officeDocument/2006/relationships/customXml" Target="../ink/ink234.xml"/><Relationship Id="rId91" Type="http://schemas.openxmlformats.org/officeDocument/2006/relationships/image" Target="../media/image244.png"/><Relationship Id="rId145" Type="http://schemas.openxmlformats.org/officeDocument/2006/relationships/image" Target="../media/image271.png"/><Relationship Id="rId166" Type="http://schemas.openxmlformats.org/officeDocument/2006/relationships/customXml" Target="../ink/ink28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2.png"/><Relationship Id="rId21" Type="http://schemas.openxmlformats.org/officeDocument/2006/relationships/image" Target="../media/image294.png"/><Relationship Id="rId63" Type="http://schemas.openxmlformats.org/officeDocument/2006/relationships/image" Target="../media/image315.png"/><Relationship Id="rId159" Type="http://schemas.openxmlformats.org/officeDocument/2006/relationships/image" Target="../media/image363.png"/><Relationship Id="rId170" Type="http://schemas.openxmlformats.org/officeDocument/2006/relationships/customXml" Target="../ink/ink369.xml"/><Relationship Id="rId191" Type="http://schemas.openxmlformats.org/officeDocument/2006/relationships/image" Target="../media/image379.png"/><Relationship Id="rId205" Type="http://schemas.openxmlformats.org/officeDocument/2006/relationships/image" Target="../media/image386.png"/><Relationship Id="rId226" Type="http://schemas.openxmlformats.org/officeDocument/2006/relationships/customXml" Target="../ink/ink397.xml"/><Relationship Id="rId247" Type="http://schemas.openxmlformats.org/officeDocument/2006/relationships/image" Target="../media/image407.png"/><Relationship Id="rId107" Type="http://schemas.openxmlformats.org/officeDocument/2006/relationships/image" Target="../media/image337.png"/><Relationship Id="rId11" Type="http://schemas.openxmlformats.org/officeDocument/2006/relationships/image" Target="../media/image289.png"/><Relationship Id="rId32" Type="http://schemas.openxmlformats.org/officeDocument/2006/relationships/customXml" Target="../ink/ink300.xml"/><Relationship Id="rId53" Type="http://schemas.openxmlformats.org/officeDocument/2006/relationships/image" Target="../media/image310.png"/><Relationship Id="rId74" Type="http://schemas.openxmlformats.org/officeDocument/2006/relationships/customXml" Target="../ink/ink321.xml"/><Relationship Id="rId128" Type="http://schemas.openxmlformats.org/officeDocument/2006/relationships/customXml" Target="../ink/ink348.xml"/><Relationship Id="rId149" Type="http://schemas.openxmlformats.org/officeDocument/2006/relationships/image" Target="../media/image358.png"/><Relationship Id="rId5" Type="http://schemas.openxmlformats.org/officeDocument/2006/relationships/image" Target="../media/image286.png"/><Relationship Id="rId95" Type="http://schemas.openxmlformats.org/officeDocument/2006/relationships/image" Target="../media/image331.png"/><Relationship Id="rId160" Type="http://schemas.openxmlformats.org/officeDocument/2006/relationships/customXml" Target="../ink/ink364.xml"/><Relationship Id="rId181" Type="http://schemas.openxmlformats.org/officeDocument/2006/relationships/image" Target="../media/image374.png"/><Relationship Id="rId216" Type="http://schemas.openxmlformats.org/officeDocument/2006/relationships/customXml" Target="../ink/ink392.xml"/><Relationship Id="rId237" Type="http://schemas.openxmlformats.org/officeDocument/2006/relationships/image" Target="../media/image402.png"/><Relationship Id="rId258" Type="http://schemas.openxmlformats.org/officeDocument/2006/relationships/customXml" Target="../ink/ink413.xml"/><Relationship Id="rId22" Type="http://schemas.openxmlformats.org/officeDocument/2006/relationships/customXml" Target="../ink/ink295.xml"/><Relationship Id="rId43" Type="http://schemas.openxmlformats.org/officeDocument/2006/relationships/image" Target="../media/image305.png"/><Relationship Id="rId64" Type="http://schemas.openxmlformats.org/officeDocument/2006/relationships/customXml" Target="../ink/ink316.xml"/><Relationship Id="rId118" Type="http://schemas.openxmlformats.org/officeDocument/2006/relationships/customXml" Target="../ink/ink343.xml"/><Relationship Id="rId139" Type="http://schemas.openxmlformats.org/officeDocument/2006/relationships/image" Target="../media/image353.png"/><Relationship Id="rId85" Type="http://schemas.openxmlformats.org/officeDocument/2006/relationships/image" Target="../media/image326.png"/><Relationship Id="rId150" Type="http://schemas.openxmlformats.org/officeDocument/2006/relationships/customXml" Target="../ink/ink359.xml"/><Relationship Id="rId171" Type="http://schemas.openxmlformats.org/officeDocument/2006/relationships/image" Target="../media/image369.png"/><Relationship Id="rId192" Type="http://schemas.openxmlformats.org/officeDocument/2006/relationships/customXml" Target="../ink/ink380.xml"/><Relationship Id="rId206" Type="http://schemas.openxmlformats.org/officeDocument/2006/relationships/customXml" Target="../ink/ink387.xml"/><Relationship Id="rId227" Type="http://schemas.openxmlformats.org/officeDocument/2006/relationships/image" Target="../media/image397.png"/><Relationship Id="rId248" Type="http://schemas.openxmlformats.org/officeDocument/2006/relationships/customXml" Target="../ink/ink408.xml"/><Relationship Id="rId12" Type="http://schemas.openxmlformats.org/officeDocument/2006/relationships/customXml" Target="../ink/ink290.xml"/><Relationship Id="rId33" Type="http://schemas.openxmlformats.org/officeDocument/2006/relationships/image" Target="../media/image300.png"/><Relationship Id="rId108" Type="http://schemas.openxmlformats.org/officeDocument/2006/relationships/customXml" Target="../ink/ink338.xml"/><Relationship Id="rId129" Type="http://schemas.openxmlformats.org/officeDocument/2006/relationships/image" Target="../media/image348.png"/><Relationship Id="rId54" Type="http://schemas.openxmlformats.org/officeDocument/2006/relationships/customXml" Target="../ink/ink311.xml"/><Relationship Id="rId75" Type="http://schemas.openxmlformats.org/officeDocument/2006/relationships/image" Target="../media/image321.png"/><Relationship Id="rId96" Type="http://schemas.openxmlformats.org/officeDocument/2006/relationships/customXml" Target="../ink/ink332.xml"/><Relationship Id="rId140" Type="http://schemas.openxmlformats.org/officeDocument/2006/relationships/customXml" Target="../ink/ink354.xml"/><Relationship Id="rId161" Type="http://schemas.openxmlformats.org/officeDocument/2006/relationships/image" Target="../media/image364.png"/><Relationship Id="rId182" Type="http://schemas.openxmlformats.org/officeDocument/2006/relationships/customXml" Target="../ink/ink375.xml"/><Relationship Id="rId217" Type="http://schemas.openxmlformats.org/officeDocument/2006/relationships/image" Target="../media/image392.png"/><Relationship Id="rId6" Type="http://schemas.openxmlformats.org/officeDocument/2006/relationships/customXml" Target="../ink/ink287.xml"/><Relationship Id="rId238" Type="http://schemas.openxmlformats.org/officeDocument/2006/relationships/customXml" Target="../ink/ink403.xml"/><Relationship Id="rId259" Type="http://schemas.openxmlformats.org/officeDocument/2006/relationships/image" Target="../media/image413.png"/><Relationship Id="rId23" Type="http://schemas.openxmlformats.org/officeDocument/2006/relationships/image" Target="../media/image295.png"/><Relationship Id="rId119" Type="http://schemas.openxmlformats.org/officeDocument/2006/relationships/image" Target="../media/image343.png"/><Relationship Id="rId44" Type="http://schemas.openxmlformats.org/officeDocument/2006/relationships/customXml" Target="../ink/ink306.xml"/><Relationship Id="rId65" Type="http://schemas.openxmlformats.org/officeDocument/2006/relationships/image" Target="../media/image316.png"/><Relationship Id="rId86" Type="http://schemas.openxmlformats.org/officeDocument/2006/relationships/customXml" Target="../ink/ink327.xml"/><Relationship Id="rId130" Type="http://schemas.openxmlformats.org/officeDocument/2006/relationships/customXml" Target="../ink/ink349.xml"/><Relationship Id="rId151" Type="http://schemas.openxmlformats.org/officeDocument/2006/relationships/image" Target="../media/image359.png"/><Relationship Id="rId172" Type="http://schemas.openxmlformats.org/officeDocument/2006/relationships/customXml" Target="../ink/ink370.xml"/><Relationship Id="rId193" Type="http://schemas.openxmlformats.org/officeDocument/2006/relationships/image" Target="../media/image380.png"/><Relationship Id="rId207" Type="http://schemas.openxmlformats.org/officeDocument/2006/relationships/image" Target="../media/image387.png"/><Relationship Id="rId228" Type="http://schemas.openxmlformats.org/officeDocument/2006/relationships/customXml" Target="../ink/ink398.xml"/><Relationship Id="rId249" Type="http://schemas.openxmlformats.org/officeDocument/2006/relationships/image" Target="../media/image408.png"/><Relationship Id="rId13" Type="http://schemas.openxmlformats.org/officeDocument/2006/relationships/image" Target="../media/image290.png"/><Relationship Id="rId109" Type="http://schemas.openxmlformats.org/officeDocument/2006/relationships/image" Target="../media/image338.png"/><Relationship Id="rId260" Type="http://schemas.openxmlformats.org/officeDocument/2006/relationships/customXml" Target="../ink/ink414.xml"/><Relationship Id="rId34" Type="http://schemas.openxmlformats.org/officeDocument/2006/relationships/customXml" Target="../ink/ink301.xml"/><Relationship Id="rId55" Type="http://schemas.openxmlformats.org/officeDocument/2006/relationships/image" Target="../media/image311.png"/><Relationship Id="rId76" Type="http://schemas.openxmlformats.org/officeDocument/2006/relationships/customXml" Target="../ink/ink322.xml"/><Relationship Id="rId97" Type="http://schemas.openxmlformats.org/officeDocument/2006/relationships/image" Target="../media/image332.png"/><Relationship Id="rId120" Type="http://schemas.openxmlformats.org/officeDocument/2006/relationships/customXml" Target="../ink/ink344.xml"/><Relationship Id="rId141" Type="http://schemas.openxmlformats.org/officeDocument/2006/relationships/image" Target="../media/image354.png"/><Relationship Id="rId7" Type="http://schemas.openxmlformats.org/officeDocument/2006/relationships/image" Target="../media/image287.png"/><Relationship Id="rId162" Type="http://schemas.openxmlformats.org/officeDocument/2006/relationships/customXml" Target="../ink/ink365.xml"/><Relationship Id="rId183" Type="http://schemas.openxmlformats.org/officeDocument/2006/relationships/image" Target="../media/image375.png"/><Relationship Id="rId218" Type="http://schemas.openxmlformats.org/officeDocument/2006/relationships/customXml" Target="../ink/ink393.xml"/><Relationship Id="rId239" Type="http://schemas.openxmlformats.org/officeDocument/2006/relationships/image" Target="../media/image403.png"/><Relationship Id="rId250" Type="http://schemas.openxmlformats.org/officeDocument/2006/relationships/customXml" Target="../ink/ink409.xml"/><Relationship Id="rId24" Type="http://schemas.openxmlformats.org/officeDocument/2006/relationships/customXml" Target="../ink/ink296.xml"/><Relationship Id="rId45" Type="http://schemas.openxmlformats.org/officeDocument/2006/relationships/image" Target="../media/image306.png"/><Relationship Id="rId66" Type="http://schemas.openxmlformats.org/officeDocument/2006/relationships/customXml" Target="../ink/ink317.xml"/><Relationship Id="rId87" Type="http://schemas.openxmlformats.org/officeDocument/2006/relationships/image" Target="../media/image327.png"/><Relationship Id="rId110" Type="http://schemas.openxmlformats.org/officeDocument/2006/relationships/customXml" Target="../ink/ink339.xml"/><Relationship Id="rId131" Type="http://schemas.openxmlformats.org/officeDocument/2006/relationships/image" Target="../media/image349.png"/><Relationship Id="rId152" Type="http://schemas.openxmlformats.org/officeDocument/2006/relationships/customXml" Target="../ink/ink360.xml"/><Relationship Id="rId173" Type="http://schemas.openxmlformats.org/officeDocument/2006/relationships/image" Target="../media/image370.png"/><Relationship Id="rId194" Type="http://schemas.openxmlformats.org/officeDocument/2006/relationships/customXml" Target="../ink/ink381.xml"/><Relationship Id="rId208" Type="http://schemas.openxmlformats.org/officeDocument/2006/relationships/customXml" Target="../ink/ink388.xml"/><Relationship Id="rId229" Type="http://schemas.openxmlformats.org/officeDocument/2006/relationships/image" Target="../media/image398.png"/><Relationship Id="rId240" Type="http://schemas.openxmlformats.org/officeDocument/2006/relationships/customXml" Target="../ink/ink404.xml"/><Relationship Id="rId261" Type="http://schemas.openxmlformats.org/officeDocument/2006/relationships/image" Target="../media/image414.png"/><Relationship Id="rId14" Type="http://schemas.openxmlformats.org/officeDocument/2006/relationships/customXml" Target="../ink/ink291.xml"/><Relationship Id="rId35" Type="http://schemas.openxmlformats.org/officeDocument/2006/relationships/image" Target="../media/image301.png"/><Relationship Id="rId56" Type="http://schemas.openxmlformats.org/officeDocument/2006/relationships/customXml" Target="../ink/ink312.xml"/><Relationship Id="rId77" Type="http://schemas.openxmlformats.org/officeDocument/2006/relationships/image" Target="../media/image322.png"/><Relationship Id="rId100" Type="http://schemas.openxmlformats.org/officeDocument/2006/relationships/customXml" Target="../ink/ink334.xml"/><Relationship Id="rId8" Type="http://schemas.openxmlformats.org/officeDocument/2006/relationships/customXml" Target="../ink/ink288.xml"/><Relationship Id="rId98" Type="http://schemas.openxmlformats.org/officeDocument/2006/relationships/customXml" Target="../ink/ink333.xml"/><Relationship Id="rId121" Type="http://schemas.openxmlformats.org/officeDocument/2006/relationships/image" Target="../media/image344.png"/><Relationship Id="rId142" Type="http://schemas.openxmlformats.org/officeDocument/2006/relationships/customXml" Target="../ink/ink355.xml"/><Relationship Id="rId163" Type="http://schemas.openxmlformats.org/officeDocument/2006/relationships/image" Target="../media/image365.png"/><Relationship Id="rId184" Type="http://schemas.openxmlformats.org/officeDocument/2006/relationships/customXml" Target="../ink/ink376.xml"/><Relationship Id="rId219" Type="http://schemas.openxmlformats.org/officeDocument/2006/relationships/image" Target="../media/image393.png"/><Relationship Id="rId230" Type="http://schemas.openxmlformats.org/officeDocument/2006/relationships/customXml" Target="../ink/ink399.xml"/><Relationship Id="rId251" Type="http://schemas.openxmlformats.org/officeDocument/2006/relationships/image" Target="../media/image409.png"/><Relationship Id="rId25" Type="http://schemas.openxmlformats.org/officeDocument/2006/relationships/image" Target="../media/image296.png"/><Relationship Id="rId46" Type="http://schemas.openxmlformats.org/officeDocument/2006/relationships/customXml" Target="../ink/ink307.xml"/><Relationship Id="rId67" Type="http://schemas.openxmlformats.org/officeDocument/2006/relationships/image" Target="../media/image317.png"/><Relationship Id="rId88" Type="http://schemas.openxmlformats.org/officeDocument/2006/relationships/customXml" Target="../ink/ink328.xml"/><Relationship Id="rId111" Type="http://schemas.openxmlformats.org/officeDocument/2006/relationships/image" Target="../media/image339.png"/><Relationship Id="rId132" Type="http://schemas.openxmlformats.org/officeDocument/2006/relationships/customXml" Target="../ink/ink350.xml"/><Relationship Id="rId153" Type="http://schemas.openxmlformats.org/officeDocument/2006/relationships/image" Target="../media/image360.png"/><Relationship Id="rId174" Type="http://schemas.openxmlformats.org/officeDocument/2006/relationships/customXml" Target="../ink/ink371.xml"/><Relationship Id="rId195" Type="http://schemas.openxmlformats.org/officeDocument/2006/relationships/image" Target="../media/image381.png"/><Relationship Id="rId209" Type="http://schemas.openxmlformats.org/officeDocument/2006/relationships/image" Target="../media/image388.png"/><Relationship Id="rId220" Type="http://schemas.openxmlformats.org/officeDocument/2006/relationships/customXml" Target="../ink/ink394.xml"/><Relationship Id="rId241" Type="http://schemas.openxmlformats.org/officeDocument/2006/relationships/image" Target="../media/image404.png"/><Relationship Id="rId15" Type="http://schemas.openxmlformats.org/officeDocument/2006/relationships/image" Target="../media/image291.png"/><Relationship Id="rId36" Type="http://schemas.openxmlformats.org/officeDocument/2006/relationships/customXml" Target="../ink/ink302.xml"/><Relationship Id="rId57" Type="http://schemas.openxmlformats.org/officeDocument/2006/relationships/image" Target="../media/image312.png"/><Relationship Id="rId262" Type="http://schemas.openxmlformats.org/officeDocument/2006/relationships/customXml" Target="../ink/ink415.xml"/><Relationship Id="rId78" Type="http://schemas.openxmlformats.org/officeDocument/2006/relationships/customXml" Target="../ink/ink323.xml"/><Relationship Id="rId99" Type="http://schemas.openxmlformats.org/officeDocument/2006/relationships/image" Target="../media/image333.png"/><Relationship Id="rId101" Type="http://schemas.openxmlformats.org/officeDocument/2006/relationships/image" Target="../media/image334.png"/><Relationship Id="rId122" Type="http://schemas.openxmlformats.org/officeDocument/2006/relationships/customXml" Target="../ink/ink345.xml"/><Relationship Id="rId143" Type="http://schemas.openxmlformats.org/officeDocument/2006/relationships/image" Target="../media/image355.png"/><Relationship Id="rId164" Type="http://schemas.openxmlformats.org/officeDocument/2006/relationships/customXml" Target="../ink/ink366.xml"/><Relationship Id="rId185" Type="http://schemas.openxmlformats.org/officeDocument/2006/relationships/image" Target="../media/image376.png"/><Relationship Id="rId9" Type="http://schemas.openxmlformats.org/officeDocument/2006/relationships/image" Target="../media/image288.png"/><Relationship Id="rId210" Type="http://schemas.openxmlformats.org/officeDocument/2006/relationships/customXml" Target="../ink/ink389.xml"/><Relationship Id="rId26" Type="http://schemas.openxmlformats.org/officeDocument/2006/relationships/customXml" Target="../ink/ink297.xml"/><Relationship Id="rId231" Type="http://schemas.openxmlformats.org/officeDocument/2006/relationships/image" Target="../media/image399.png"/><Relationship Id="rId252" Type="http://schemas.openxmlformats.org/officeDocument/2006/relationships/customXml" Target="../ink/ink410.xml"/><Relationship Id="rId47" Type="http://schemas.openxmlformats.org/officeDocument/2006/relationships/image" Target="../media/image307.png"/><Relationship Id="rId68" Type="http://schemas.openxmlformats.org/officeDocument/2006/relationships/customXml" Target="../ink/ink318.xml"/><Relationship Id="rId89" Type="http://schemas.openxmlformats.org/officeDocument/2006/relationships/image" Target="../media/image328.png"/><Relationship Id="rId112" Type="http://schemas.openxmlformats.org/officeDocument/2006/relationships/customXml" Target="../ink/ink340.xml"/><Relationship Id="rId133" Type="http://schemas.openxmlformats.org/officeDocument/2006/relationships/image" Target="../media/image350.png"/><Relationship Id="rId154" Type="http://schemas.openxmlformats.org/officeDocument/2006/relationships/customXml" Target="../ink/ink361.xml"/><Relationship Id="rId175" Type="http://schemas.openxmlformats.org/officeDocument/2006/relationships/image" Target="../media/image371.png"/><Relationship Id="rId196" Type="http://schemas.openxmlformats.org/officeDocument/2006/relationships/customXml" Target="../ink/ink382.xml"/><Relationship Id="rId200" Type="http://schemas.openxmlformats.org/officeDocument/2006/relationships/customXml" Target="../ink/ink384.xml"/><Relationship Id="rId16" Type="http://schemas.openxmlformats.org/officeDocument/2006/relationships/customXml" Target="../ink/ink292.xml"/><Relationship Id="rId221" Type="http://schemas.openxmlformats.org/officeDocument/2006/relationships/image" Target="../media/image394.png"/><Relationship Id="rId242" Type="http://schemas.openxmlformats.org/officeDocument/2006/relationships/customXml" Target="../ink/ink405.xml"/><Relationship Id="rId263" Type="http://schemas.openxmlformats.org/officeDocument/2006/relationships/image" Target="../media/image415.png"/><Relationship Id="rId37" Type="http://schemas.openxmlformats.org/officeDocument/2006/relationships/image" Target="../media/image302.png"/><Relationship Id="rId58" Type="http://schemas.openxmlformats.org/officeDocument/2006/relationships/customXml" Target="../ink/ink313.xml"/><Relationship Id="rId79" Type="http://schemas.openxmlformats.org/officeDocument/2006/relationships/image" Target="../media/image323.png"/><Relationship Id="rId102" Type="http://schemas.openxmlformats.org/officeDocument/2006/relationships/customXml" Target="../ink/ink335.xml"/><Relationship Id="rId123" Type="http://schemas.openxmlformats.org/officeDocument/2006/relationships/image" Target="../media/image345.png"/><Relationship Id="rId144" Type="http://schemas.openxmlformats.org/officeDocument/2006/relationships/customXml" Target="../ink/ink356.xml"/><Relationship Id="rId90" Type="http://schemas.openxmlformats.org/officeDocument/2006/relationships/customXml" Target="../ink/ink329.xml"/><Relationship Id="rId165" Type="http://schemas.openxmlformats.org/officeDocument/2006/relationships/image" Target="../media/image366.png"/><Relationship Id="rId186" Type="http://schemas.openxmlformats.org/officeDocument/2006/relationships/customXml" Target="../ink/ink377.xml"/><Relationship Id="rId211" Type="http://schemas.openxmlformats.org/officeDocument/2006/relationships/image" Target="../media/image389.png"/><Relationship Id="rId232" Type="http://schemas.openxmlformats.org/officeDocument/2006/relationships/customXml" Target="../ink/ink400.xml"/><Relationship Id="rId253" Type="http://schemas.openxmlformats.org/officeDocument/2006/relationships/image" Target="../media/image410.png"/><Relationship Id="rId27" Type="http://schemas.openxmlformats.org/officeDocument/2006/relationships/image" Target="../media/image297.png"/><Relationship Id="rId48" Type="http://schemas.openxmlformats.org/officeDocument/2006/relationships/customXml" Target="../ink/ink308.xml"/><Relationship Id="rId69" Type="http://schemas.openxmlformats.org/officeDocument/2006/relationships/image" Target="../media/image318.png"/><Relationship Id="rId113" Type="http://schemas.openxmlformats.org/officeDocument/2006/relationships/image" Target="../media/image340.png"/><Relationship Id="rId134" Type="http://schemas.openxmlformats.org/officeDocument/2006/relationships/customXml" Target="../ink/ink351.xml"/><Relationship Id="rId80" Type="http://schemas.openxmlformats.org/officeDocument/2006/relationships/customXml" Target="../ink/ink324.xml"/><Relationship Id="rId155" Type="http://schemas.openxmlformats.org/officeDocument/2006/relationships/image" Target="../media/image361.png"/><Relationship Id="rId176" Type="http://schemas.openxmlformats.org/officeDocument/2006/relationships/customXml" Target="../ink/ink372.xml"/><Relationship Id="rId197" Type="http://schemas.openxmlformats.org/officeDocument/2006/relationships/image" Target="../media/image382.png"/><Relationship Id="rId201" Type="http://schemas.openxmlformats.org/officeDocument/2006/relationships/image" Target="../media/image384.png"/><Relationship Id="rId222" Type="http://schemas.openxmlformats.org/officeDocument/2006/relationships/customXml" Target="../ink/ink395.xml"/><Relationship Id="rId243" Type="http://schemas.openxmlformats.org/officeDocument/2006/relationships/image" Target="../media/image405.png"/><Relationship Id="rId17" Type="http://schemas.openxmlformats.org/officeDocument/2006/relationships/image" Target="../media/image292.png"/><Relationship Id="rId38" Type="http://schemas.openxmlformats.org/officeDocument/2006/relationships/customXml" Target="../ink/ink303.xml"/><Relationship Id="rId59" Type="http://schemas.openxmlformats.org/officeDocument/2006/relationships/image" Target="../media/image313.png"/><Relationship Id="rId103" Type="http://schemas.openxmlformats.org/officeDocument/2006/relationships/image" Target="../media/image335.png"/><Relationship Id="rId124" Type="http://schemas.openxmlformats.org/officeDocument/2006/relationships/customXml" Target="../ink/ink346.xml"/><Relationship Id="rId70" Type="http://schemas.openxmlformats.org/officeDocument/2006/relationships/customXml" Target="../ink/ink319.xml"/><Relationship Id="rId91" Type="http://schemas.openxmlformats.org/officeDocument/2006/relationships/image" Target="../media/image329.png"/><Relationship Id="rId145" Type="http://schemas.openxmlformats.org/officeDocument/2006/relationships/image" Target="../media/image356.png"/><Relationship Id="rId166" Type="http://schemas.openxmlformats.org/officeDocument/2006/relationships/customXml" Target="../ink/ink367.xml"/><Relationship Id="rId187" Type="http://schemas.openxmlformats.org/officeDocument/2006/relationships/image" Target="../media/image377.png"/><Relationship Id="rId1" Type="http://schemas.openxmlformats.org/officeDocument/2006/relationships/tags" Target="../tags/tag7.xml"/><Relationship Id="rId212" Type="http://schemas.openxmlformats.org/officeDocument/2006/relationships/customXml" Target="../ink/ink390.xml"/><Relationship Id="rId233" Type="http://schemas.openxmlformats.org/officeDocument/2006/relationships/image" Target="../media/image400.png"/><Relationship Id="rId254" Type="http://schemas.openxmlformats.org/officeDocument/2006/relationships/customXml" Target="../ink/ink411.xml"/><Relationship Id="rId28" Type="http://schemas.openxmlformats.org/officeDocument/2006/relationships/customXml" Target="../ink/ink298.xml"/><Relationship Id="rId49" Type="http://schemas.openxmlformats.org/officeDocument/2006/relationships/image" Target="../media/image308.png"/><Relationship Id="rId114" Type="http://schemas.openxmlformats.org/officeDocument/2006/relationships/customXml" Target="../ink/ink341.xml"/><Relationship Id="rId60" Type="http://schemas.openxmlformats.org/officeDocument/2006/relationships/customXml" Target="../ink/ink314.xml"/><Relationship Id="rId81" Type="http://schemas.openxmlformats.org/officeDocument/2006/relationships/image" Target="../media/image324.png"/><Relationship Id="rId135" Type="http://schemas.openxmlformats.org/officeDocument/2006/relationships/image" Target="../media/image351.png"/><Relationship Id="rId156" Type="http://schemas.openxmlformats.org/officeDocument/2006/relationships/customXml" Target="../ink/ink362.xml"/><Relationship Id="rId177" Type="http://schemas.openxmlformats.org/officeDocument/2006/relationships/image" Target="../media/image372.png"/><Relationship Id="rId198" Type="http://schemas.openxmlformats.org/officeDocument/2006/relationships/customXml" Target="../ink/ink383.xml"/><Relationship Id="rId202" Type="http://schemas.openxmlformats.org/officeDocument/2006/relationships/customXml" Target="../ink/ink385.xml"/><Relationship Id="rId223" Type="http://schemas.openxmlformats.org/officeDocument/2006/relationships/image" Target="../media/image395.png"/><Relationship Id="rId244" Type="http://schemas.openxmlformats.org/officeDocument/2006/relationships/customXml" Target="../ink/ink406.xml"/><Relationship Id="rId18" Type="http://schemas.openxmlformats.org/officeDocument/2006/relationships/customXml" Target="../ink/ink293.xml"/><Relationship Id="rId39" Type="http://schemas.openxmlformats.org/officeDocument/2006/relationships/image" Target="../media/image303.png"/><Relationship Id="rId50" Type="http://schemas.openxmlformats.org/officeDocument/2006/relationships/customXml" Target="../ink/ink309.xml"/><Relationship Id="rId104" Type="http://schemas.openxmlformats.org/officeDocument/2006/relationships/customXml" Target="../ink/ink336.xml"/><Relationship Id="rId125" Type="http://schemas.openxmlformats.org/officeDocument/2006/relationships/image" Target="../media/image346.png"/><Relationship Id="rId146" Type="http://schemas.openxmlformats.org/officeDocument/2006/relationships/customXml" Target="../ink/ink357.xml"/><Relationship Id="rId167" Type="http://schemas.openxmlformats.org/officeDocument/2006/relationships/image" Target="../media/image367.png"/><Relationship Id="rId188" Type="http://schemas.openxmlformats.org/officeDocument/2006/relationships/customXml" Target="../ink/ink378.xml"/><Relationship Id="rId71" Type="http://schemas.openxmlformats.org/officeDocument/2006/relationships/image" Target="../media/image319.png"/><Relationship Id="rId92" Type="http://schemas.openxmlformats.org/officeDocument/2006/relationships/customXml" Target="../ink/ink330.xml"/><Relationship Id="rId213" Type="http://schemas.openxmlformats.org/officeDocument/2006/relationships/image" Target="../media/image390.png"/><Relationship Id="rId234" Type="http://schemas.openxmlformats.org/officeDocument/2006/relationships/customXml" Target="../ink/ink401.xml"/><Relationship Id="rId2" Type="http://schemas.openxmlformats.org/officeDocument/2006/relationships/tags" Target="../tags/tag8.xml"/><Relationship Id="rId29" Type="http://schemas.openxmlformats.org/officeDocument/2006/relationships/image" Target="../media/image298.png"/><Relationship Id="rId255" Type="http://schemas.openxmlformats.org/officeDocument/2006/relationships/image" Target="../media/image411.png"/><Relationship Id="rId40" Type="http://schemas.openxmlformats.org/officeDocument/2006/relationships/customXml" Target="../ink/ink304.xml"/><Relationship Id="rId115" Type="http://schemas.openxmlformats.org/officeDocument/2006/relationships/image" Target="../media/image341.png"/><Relationship Id="rId136" Type="http://schemas.openxmlformats.org/officeDocument/2006/relationships/customXml" Target="../ink/ink352.xml"/><Relationship Id="rId157" Type="http://schemas.openxmlformats.org/officeDocument/2006/relationships/image" Target="../media/image362.png"/><Relationship Id="rId178" Type="http://schemas.openxmlformats.org/officeDocument/2006/relationships/customXml" Target="../ink/ink373.xml"/><Relationship Id="rId61" Type="http://schemas.openxmlformats.org/officeDocument/2006/relationships/image" Target="../media/image314.png"/><Relationship Id="rId82" Type="http://schemas.openxmlformats.org/officeDocument/2006/relationships/customXml" Target="../ink/ink325.xml"/><Relationship Id="rId199" Type="http://schemas.openxmlformats.org/officeDocument/2006/relationships/image" Target="../media/image383.png"/><Relationship Id="rId203" Type="http://schemas.openxmlformats.org/officeDocument/2006/relationships/image" Target="../media/image385.png"/><Relationship Id="rId19" Type="http://schemas.openxmlformats.org/officeDocument/2006/relationships/image" Target="../media/image293.png"/><Relationship Id="rId224" Type="http://schemas.openxmlformats.org/officeDocument/2006/relationships/customXml" Target="../ink/ink396.xml"/><Relationship Id="rId245" Type="http://schemas.openxmlformats.org/officeDocument/2006/relationships/image" Target="../media/image406.png"/><Relationship Id="rId30" Type="http://schemas.openxmlformats.org/officeDocument/2006/relationships/customXml" Target="../ink/ink299.xml"/><Relationship Id="rId105" Type="http://schemas.openxmlformats.org/officeDocument/2006/relationships/image" Target="../media/image336.png"/><Relationship Id="rId126" Type="http://schemas.openxmlformats.org/officeDocument/2006/relationships/customXml" Target="../ink/ink347.xml"/><Relationship Id="rId147" Type="http://schemas.openxmlformats.org/officeDocument/2006/relationships/image" Target="../media/image357.png"/><Relationship Id="rId168" Type="http://schemas.openxmlformats.org/officeDocument/2006/relationships/customXml" Target="../ink/ink368.xml"/><Relationship Id="rId51" Type="http://schemas.openxmlformats.org/officeDocument/2006/relationships/image" Target="../media/image309.png"/><Relationship Id="rId72" Type="http://schemas.openxmlformats.org/officeDocument/2006/relationships/customXml" Target="../ink/ink320.xml"/><Relationship Id="rId93" Type="http://schemas.openxmlformats.org/officeDocument/2006/relationships/image" Target="../media/image330.png"/><Relationship Id="rId189" Type="http://schemas.openxmlformats.org/officeDocument/2006/relationships/image" Target="../media/image378.png"/><Relationship Id="rId3" Type="http://schemas.openxmlformats.org/officeDocument/2006/relationships/slideLayout" Target="../slideLayouts/slideLayout2.xml"/><Relationship Id="rId214" Type="http://schemas.openxmlformats.org/officeDocument/2006/relationships/customXml" Target="../ink/ink391.xml"/><Relationship Id="rId235" Type="http://schemas.openxmlformats.org/officeDocument/2006/relationships/image" Target="../media/image401.png"/><Relationship Id="rId256" Type="http://schemas.openxmlformats.org/officeDocument/2006/relationships/customXml" Target="../ink/ink412.xml"/><Relationship Id="rId116" Type="http://schemas.openxmlformats.org/officeDocument/2006/relationships/customXml" Target="../ink/ink342.xml"/><Relationship Id="rId137" Type="http://schemas.openxmlformats.org/officeDocument/2006/relationships/image" Target="../media/image352.png"/><Relationship Id="rId158" Type="http://schemas.openxmlformats.org/officeDocument/2006/relationships/customXml" Target="../ink/ink363.xml"/><Relationship Id="rId20" Type="http://schemas.openxmlformats.org/officeDocument/2006/relationships/customXml" Target="../ink/ink294.xml"/><Relationship Id="rId41" Type="http://schemas.openxmlformats.org/officeDocument/2006/relationships/image" Target="../media/image304.png"/><Relationship Id="rId62" Type="http://schemas.openxmlformats.org/officeDocument/2006/relationships/customXml" Target="../ink/ink315.xml"/><Relationship Id="rId83" Type="http://schemas.openxmlformats.org/officeDocument/2006/relationships/image" Target="../media/image325.png"/><Relationship Id="rId179" Type="http://schemas.openxmlformats.org/officeDocument/2006/relationships/image" Target="../media/image373.png"/><Relationship Id="rId190" Type="http://schemas.openxmlformats.org/officeDocument/2006/relationships/customXml" Target="../ink/ink379.xml"/><Relationship Id="rId204" Type="http://schemas.openxmlformats.org/officeDocument/2006/relationships/customXml" Target="../ink/ink386.xml"/><Relationship Id="rId225" Type="http://schemas.openxmlformats.org/officeDocument/2006/relationships/image" Target="../media/image396.png"/><Relationship Id="rId246" Type="http://schemas.openxmlformats.org/officeDocument/2006/relationships/customXml" Target="../ink/ink407.xml"/><Relationship Id="rId106" Type="http://schemas.openxmlformats.org/officeDocument/2006/relationships/customXml" Target="../ink/ink337.xml"/><Relationship Id="rId127" Type="http://schemas.openxmlformats.org/officeDocument/2006/relationships/image" Target="../media/image347.png"/><Relationship Id="rId10" Type="http://schemas.openxmlformats.org/officeDocument/2006/relationships/customXml" Target="../ink/ink289.xml"/><Relationship Id="rId31" Type="http://schemas.openxmlformats.org/officeDocument/2006/relationships/image" Target="../media/image299.png"/><Relationship Id="rId52" Type="http://schemas.openxmlformats.org/officeDocument/2006/relationships/customXml" Target="../ink/ink310.xml"/><Relationship Id="rId73" Type="http://schemas.openxmlformats.org/officeDocument/2006/relationships/image" Target="../media/image320.png"/><Relationship Id="rId94" Type="http://schemas.openxmlformats.org/officeDocument/2006/relationships/customXml" Target="../ink/ink331.xml"/><Relationship Id="rId148" Type="http://schemas.openxmlformats.org/officeDocument/2006/relationships/customXml" Target="../ink/ink358.xml"/><Relationship Id="rId169" Type="http://schemas.openxmlformats.org/officeDocument/2006/relationships/image" Target="../media/image368.png"/><Relationship Id="rId4" Type="http://schemas.openxmlformats.org/officeDocument/2006/relationships/customXml" Target="../ink/ink286.xml"/><Relationship Id="rId180" Type="http://schemas.openxmlformats.org/officeDocument/2006/relationships/customXml" Target="../ink/ink374.xml"/><Relationship Id="rId215" Type="http://schemas.openxmlformats.org/officeDocument/2006/relationships/image" Target="../media/image391.png"/><Relationship Id="rId236" Type="http://schemas.openxmlformats.org/officeDocument/2006/relationships/customXml" Target="../ink/ink402.xml"/><Relationship Id="rId257" Type="http://schemas.openxmlformats.org/officeDocument/2006/relationships/image" Target="../media/image412.png"/><Relationship Id="rId42" Type="http://schemas.openxmlformats.org/officeDocument/2006/relationships/customXml" Target="../ink/ink305.xml"/><Relationship Id="rId84" Type="http://schemas.openxmlformats.org/officeDocument/2006/relationships/customXml" Target="../ink/ink326.xml"/><Relationship Id="rId138" Type="http://schemas.openxmlformats.org/officeDocument/2006/relationships/customXml" Target="../ink/ink3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10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400" dirty="0"/>
              <a:t>int </a:t>
            </a:r>
            <a:r>
              <a:rPr lang="en-US" sz="1400" dirty="0" err="1"/>
              <a:t>fibonacci</a:t>
            </a:r>
            <a:r>
              <a:rPr lang="en-US" sz="1400" dirty="0"/>
              <a:t>(int num) {</a:t>
            </a:r>
            <a:br>
              <a:rPr lang="en-US" sz="1400" dirty="0"/>
            </a:br>
            <a:r>
              <a:rPr lang="en-US" sz="1400" dirty="0"/>
              <a:t>    if (num &lt;= 1) return num;</a:t>
            </a:r>
            <a:br>
              <a:rPr lang="en-US" sz="1400" dirty="0"/>
            </a:br>
            <a:r>
              <a:rPr lang="en-US" sz="1400" dirty="0"/>
              <a:t>    return </a:t>
            </a:r>
            <a:r>
              <a:rPr lang="en-US" sz="1400" dirty="0" err="1"/>
              <a:t>fibonacci</a:t>
            </a:r>
            <a:r>
              <a:rPr lang="en-US" sz="1400" dirty="0"/>
              <a:t>(num - 2) + </a:t>
            </a:r>
            <a:r>
              <a:rPr lang="en-US" sz="1400" dirty="0" err="1"/>
              <a:t>fibonacci</a:t>
            </a:r>
            <a:r>
              <a:rPr lang="en-US" sz="1400" dirty="0"/>
              <a:t>(num - 1);</a:t>
            </a:r>
            <a:br>
              <a:rPr lang="en-US" sz="1400" dirty="0"/>
            </a:br>
            <a:r>
              <a:rPr lang="en-US" sz="1400" dirty="0"/>
              <a:t>}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2</a:t>
            </a:r>
            <a:r>
              <a:rPr lang="en-US" baseline="30000" dirty="0" err="1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4AEB939-8235-4528-89C8-227561B8EB0E}"/>
                  </a:ext>
                </a:extLst>
              </p14:cNvPr>
              <p14:cNvContentPartPr/>
              <p14:nvPr/>
            </p14:nvContentPartPr>
            <p14:xfrm>
              <a:off x="367849" y="3210379"/>
              <a:ext cx="191160" cy="165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4AEB939-8235-4528-89C8-227561B8EB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8849" y="3201739"/>
                <a:ext cx="2088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014BC50-D829-4240-8FFC-7FB2F5EBF269}"/>
                  </a:ext>
                </a:extLst>
              </p14:cNvPr>
              <p14:cNvContentPartPr/>
              <p14:nvPr/>
            </p14:nvContentPartPr>
            <p14:xfrm>
              <a:off x="360649" y="3571819"/>
              <a:ext cx="220320" cy="261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014BC50-D829-4240-8FFC-7FB2F5EBF2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009" y="3562819"/>
                <a:ext cx="2379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7F37E39-0324-48DB-A990-D14F7F02FAAC}"/>
                  </a:ext>
                </a:extLst>
              </p14:cNvPr>
              <p14:cNvContentPartPr/>
              <p14:nvPr/>
            </p14:nvContentPartPr>
            <p14:xfrm>
              <a:off x="368569" y="4049899"/>
              <a:ext cx="123480" cy="1720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7F37E39-0324-48DB-A990-D14F7F02FA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9569" y="4040899"/>
                <a:ext cx="141120" cy="18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516B7EAB-ED4E-441B-9C30-33B7116369B7}"/>
              </a:ext>
            </a:extLst>
          </p:cNvPr>
          <p:cNvGrpSpPr/>
          <p:nvPr/>
        </p:nvGrpSpPr>
        <p:grpSpPr>
          <a:xfrm>
            <a:off x="287929" y="4597459"/>
            <a:ext cx="506880" cy="237240"/>
            <a:chOff x="287929" y="4597459"/>
            <a:chExt cx="50688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8CDB7A-E584-4F1D-81B3-E177F32D2284}"/>
                    </a:ext>
                  </a:extLst>
                </p14:cNvPr>
                <p14:cNvContentPartPr/>
                <p14:nvPr/>
              </p14:nvContentPartPr>
              <p14:xfrm>
                <a:off x="287929" y="4666579"/>
                <a:ext cx="149400" cy="160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8CDB7A-E584-4F1D-81B3-E177F32D228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9289" y="4657939"/>
                  <a:ext cx="1670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15054D-9560-4420-A8E5-5768A7C40119}"/>
                    </a:ext>
                  </a:extLst>
                </p14:cNvPr>
                <p14:cNvContentPartPr/>
                <p14:nvPr/>
              </p14:nvContentPartPr>
              <p14:xfrm>
                <a:off x="427249" y="4597459"/>
                <a:ext cx="273600" cy="237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15054D-9560-4420-A8E5-5768A7C401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8609" y="4588459"/>
                  <a:ext cx="2912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903ACF4-152A-49D9-AB8E-7C080D7F363A}"/>
                    </a:ext>
                  </a:extLst>
                </p14:cNvPr>
                <p14:cNvContentPartPr/>
                <p14:nvPr/>
              </p14:nvContentPartPr>
              <p14:xfrm>
                <a:off x="652609" y="4710499"/>
                <a:ext cx="142200" cy="28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903ACF4-152A-49D9-AB8E-7C080D7F36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3969" y="4701499"/>
                  <a:ext cx="159840" cy="4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39310F-B03D-4893-8181-5AC89D46C256}"/>
              </a:ext>
            </a:extLst>
          </p:cNvPr>
          <p:cNvGrpSpPr/>
          <p:nvPr/>
        </p:nvGrpSpPr>
        <p:grpSpPr>
          <a:xfrm>
            <a:off x="1024489" y="4578379"/>
            <a:ext cx="352440" cy="231120"/>
            <a:chOff x="1024489" y="4578379"/>
            <a:chExt cx="352440" cy="2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646F79-4DE0-45F5-8D13-503B1B9796F0}"/>
                    </a:ext>
                  </a:extLst>
                </p14:cNvPr>
                <p14:cNvContentPartPr/>
                <p14:nvPr/>
              </p14:nvContentPartPr>
              <p14:xfrm>
                <a:off x="1024489" y="4691059"/>
                <a:ext cx="108360" cy="91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646F79-4DE0-45F5-8D13-503B1B9796F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15489" y="4682419"/>
                  <a:ext cx="126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EDAD1D-C784-47C1-B36D-7CAF34EA8D5D}"/>
                    </a:ext>
                  </a:extLst>
                </p14:cNvPr>
                <p14:cNvContentPartPr/>
                <p14:nvPr/>
              </p14:nvContentPartPr>
              <p14:xfrm>
                <a:off x="1172089" y="4578379"/>
                <a:ext cx="204840" cy="23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EDAD1D-C784-47C1-B36D-7CAF34EA8D5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3449" y="4569739"/>
                  <a:ext cx="22248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53AC97-8DA4-4FE7-9143-C394C3B85E86}"/>
              </a:ext>
            </a:extLst>
          </p:cNvPr>
          <p:cNvGrpSpPr/>
          <p:nvPr/>
        </p:nvGrpSpPr>
        <p:grpSpPr>
          <a:xfrm>
            <a:off x="1614169" y="4619059"/>
            <a:ext cx="265680" cy="172080"/>
            <a:chOff x="1614169" y="4619059"/>
            <a:chExt cx="265680" cy="1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5D4A83-222C-4159-B5E2-2EA0264EED4B}"/>
                    </a:ext>
                  </a:extLst>
                </p14:cNvPr>
                <p14:cNvContentPartPr/>
                <p14:nvPr/>
              </p14:nvContentPartPr>
              <p14:xfrm>
                <a:off x="1614169" y="4631659"/>
                <a:ext cx="86760" cy="15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5D4A83-222C-4159-B5E2-2EA0264EED4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05169" y="4623019"/>
                  <a:ext cx="1044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8AA1DD-3C3A-4B06-A931-E00D9C7E323D}"/>
                    </a:ext>
                  </a:extLst>
                </p14:cNvPr>
                <p14:cNvContentPartPr/>
                <p14:nvPr/>
              </p14:nvContentPartPr>
              <p14:xfrm>
                <a:off x="1772569" y="4619059"/>
                <a:ext cx="107280" cy="162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8AA1DD-3C3A-4B06-A931-E00D9C7E323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3569" y="4610059"/>
                  <a:ext cx="124920" cy="18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8F9667-207B-4AFD-A3F5-01E27B850314}"/>
              </a:ext>
            </a:extLst>
          </p:cNvPr>
          <p:cNvGrpSpPr/>
          <p:nvPr/>
        </p:nvGrpSpPr>
        <p:grpSpPr>
          <a:xfrm>
            <a:off x="218449" y="2196979"/>
            <a:ext cx="815040" cy="619560"/>
            <a:chOff x="218449" y="2196979"/>
            <a:chExt cx="81504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03CD87-3D5C-4DDE-8CFF-08BE5DD6771E}"/>
                    </a:ext>
                  </a:extLst>
                </p14:cNvPr>
                <p14:cNvContentPartPr/>
                <p14:nvPr/>
              </p14:nvContentPartPr>
              <p14:xfrm>
                <a:off x="218449" y="2283739"/>
                <a:ext cx="148680" cy="235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03CD87-3D5C-4DDE-8CFF-08BE5DD6771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809" y="2274739"/>
                  <a:ext cx="166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1724A8-CEF6-44E0-BA6A-74C17E0D1F29}"/>
                    </a:ext>
                  </a:extLst>
                </p14:cNvPr>
                <p14:cNvContentPartPr/>
                <p14:nvPr/>
              </p14:nvContentPartPr>
              <p14:xfrm>
                <a:off x="401689" y="2196979"/>
                <a:ext cx="137880" cy="242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1724A8-CEF6-44E0-BA6A-74C17E0D1F2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689" y="2188339"/>
                  <a:ext cx="1555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290BC47-9F45-452C-A10E-AA138BE3E6FB}"/>
                    </a:ext>
                  </a:extLst>
                </p14:cNvPr>
                <p14:cNvContentPartPr/>
                <p14:nvPr/>
              </p14:nvContentPartPr>
              <p14:xfrm>
                <a:off x="419689" y="2673259"/>
                <a:ext cx="103680" cy="93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290BC47-9F45-452C-A10E-AA138BE3E6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0689" y="2664259"/>
                  <a:ext cx="121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2CD9D65-53E9-4769-9211-2C34D5F9C047}"/>
                    </a:ext>
                  </a:extLst>
                </p14:cNvPr>
                <p14:cNvContentPartPr/>
                <p14:nvPr/>
              </p14:nvContentPartPr>
              <p14:xfrm>
                <a:off x="512209" y="2591179"/>
                <a:ext cx="48600" cy="225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2CD9D65-53E9-4769-9211-2C34D5F9C0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3569" y="2582179"/>
                  <a:ext cx="66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8878986-1C11-4046-A06A-AB5ED24D306D}"/>
                    </a:ext>
                  </a:extLst>
                </p14:cNvPr>
                <p14:cNvContentPartPr/>
                <p14:nvPr/>
              </p14:nvContentPartPr>
              <p14:xfrm>
                <a:off x="670249" y="2215339"/>
                <a:ext cx="363240" cy="39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8878986-1C11-4046-A06A-AB5ED24D306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1249" y="2206339"/>
                  <a:ext cx="38088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44B4712-D991-4E12-946E-59A11DFEA49B}"/>
                  </a:ext>
                </a:extLst>
              </p14:cNvPr>
              <p14:cNvContentPartPr/>
              <p14:nvPr/>
            </p14:nvContentPartPr>
            <p14:xfrm>
              <a:off x="3281329" y="3819859"/>
              <a:ext cx="37800" cy="2001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44B4712-D991-4E12-946E-59A11DFEA4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272689" y="3810859"/>
                <a:ext cx="5544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4CD6BF65-9F59-4D55-82A7-8E0FD5297D5C}"/>
              </a:ext>
            </a:extLst>
          </p:cNvPr>
          <p:cNvGrpSpPr/>
          <p:nvPr/>
        </p:nvGrpSpPr>
        <p:grpSpPr>
          <a:xfrm>
            <a:off x="5467609" y="383299"/>
            <a:ext cx="493560" cy="257040"/>
            <a:chOff x="5467609" y="383299"/>
            <a:chExt cx="49356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8E11747-CC94-4881-85A8-C23EEA89B399}"/>
                    </a:ext>
                  </a:extLst>
                </p14:cNvPr>
                <p14:cNvContentPartPr/>
                <p14:nvPr/>
              </p14:nvContentPartPr>
              <p14:xfrm>
                <a:off x="5513329" y="576259"/>
                <a:ext cx="18720" cy="36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8E11747-CC94-4881-85A8-C23EEA89B39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04689" y="567259"/>
                  <a:ext cx="363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CB24311-5D25-4B02-A639-C97850F48F7C}"/>
                    </a:ext>
                  </a:extLst>
                </p14:cNvPr>
                <p14:cNvContentPartPr/>
                <p14:nvPr/>
              </p14:nvContentPartPr>
              <p14:xfrm>
                <a:off x="5467609" y="384379"/>
                <a:ext cx="227880" cy="255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CB24311-5D25-4B02-A639-C97850F48F7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58969" y="375379"/>
                  <a:ext cx="245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F54829D-65A6-4D9B-A385-A4F84DF0897D}"/>
                    </a:ext>
                  </a:extLst>
                </p14:cNvPr>
                <p14:cNvContentPartPr/>
                <p14:nvPr/>
              </p14:nvContentPartPr>
              <p14:xfrm>
                <a:off x="5793409" y="383299"/>
                <a:ext cx="167760" cy="171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F54829D-65A6-4D9B-A385-A4F84DF089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784409" y="374299"/>
                  <a:ext cx="1854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D944DD3-066B-4F6A-B842-9FBC68E52FA1}"/>
              </a:ext>
            </a:extLst>
          </p:cNvPr>
          <p:cNvGrpSpPr/>
          <p:nvPr/>
        </p:nvGrpSpPr>
        <p:grpSpPr>
          <a:xfrm>
            <a:off x="6113809" y="274939"/>
            <a:ext cx="147600" cy="262440"/>
            <a:chOff x="6113809" y="274939"/>
            <a:chExt cx="1476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62C453E-2502-4FD0-B35D-BFBC8FF56C7F}"/>
                    </a:ext>
                  </a:extLst>
                </p14:cNvPr>
                <p14:cNvContentPartPr/>
                <p14:nvPr/>
              </p14:nvContentPartPr>
              <p14:xfrm>
                <a:off x="6113809" y="274939"/>
                <a:ext cx="129240" cy="63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62C453E-2502-4FD0-B35D-BFBC8FF56C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104809" y="265939"/>
                  <a:ext cx="1468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1AD50AF-E4F0-4815-AE87-55665FC66B27}"/>
                    </a:ext>
                  </a:extLst>
                </p14:cNvPr>
                <p14:cNvContentPartPr/>
                <p14:nvPr/>
              </p14:nvContentPartPr>
              <p14:xfrm>
                <a:off x="6115969" y="324619"/>
                <a:ext cx="145440" cy="2127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1AD50AF-E4F0-4815-AE87-55665FC66B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6969" y="315979"/>
                  <a:ext cx="16308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423AA8B7-18E9-4BBA-9951-75CF7DB2BA83}"/>
              </a:ext>
            </a:extLst>
          </p:cNvPr>
          <p:cNvGrpSpPr/>
          <p:nvPr/>
        </p:nvGrpSpPr>
        <p:grpSpPr>
          <a:xfrm>
            <a:off x="2922049" y="1746979"/>
            <a:ext cx="6181200" cy="3316680"/>
            <a:chOff x="2922049" y="1746979"/>
            <a:chExt cx="6181200" cy="331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D0A75C2-4D31-42FD-9486-C3CD4709CA3B}"/>
                    </a:ext>
                  </a:extLst>
                </p14:cNvPr>
                <p14:cNvContentPartPr/>
                <p14:nvPr/>
              </p14:nvContentPartPr>
              <p14:xfrm>
                <a:off x="7225129" y="2864419"/>
                <a:ext cx="78120" cy="309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D0A75C2-4D31-42FD-9486-C3CD4709CA3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216489" y="2855419"/>
                  <a:ext cx="95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866D2EE-4025-4EE2-ADE0-647922ABC0CC}"/>
                    </a:ext>
                  </a:extLst>
                </p14:cNvPr>
                <p14:cNvContentPartPr/>
                <p14:nvPr/>
              </p14:nvContentPartPr>
              <p14:xfrm>
                <a:off x="7335649" y="3017419"/>
                <a:ext cx="137520" cy="99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866D2EE-4025-4EE2-ADE0-647922ABC0C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26649" y="3008779"/>
                  <a:ext cx="155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1BF227E-2E90-4CDE-AEF1-968FE4BF41F1}"/>
                    </a:ext>
                  </a:extLst>
                </p14:cNvPr>
                <p14:cNvContentPartPr/>
                <p14:nvPr/>
              </p14:nvContentPartPr>
              <p14:xfrm>
                <a:off x="7550569" y="2896459"/>
                <a:ext cx="66960" cy="235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1BF227E-2E90-4CDE-AEF1-968FE4BF41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541929" y="2887819"/>
                  <a:ext cx="84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C14B01-A904-470D-BCD8-3C379FCC344E}"/>
                    </a:ext>
                  </a:extLst>
                </p14:cNvPr>
                <p14:cNvContentPartPr/>
                <p14:nvPr/>
              </p14:nvContentPartPr>
              <p14:xfrm>
                <a:off x="3282769" y="3451939"/>
                <a:ext cx="106920" cy="210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C14B01-A904-470D-BCD8-3C379FCC344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73769" y="3443299"/>
                  <a:ext cx="124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FBD82A-9B4A-4C4B-9AFC-492DDCD2E94C}"/>
                    </a:ext>
                  </a:extLst>
                </p14:cNvPr>
                <p14:cNvContentPartPr/>
                <p14:nvPr/>
              </p14:nvContentPartPr>
              <p14:xfrm>
                <a:off x="6164569" y="2999419"/>
                <a:ext cx="253440" cy="21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FBD82A-9B4A-4C4B-9AFC-492DDCD2E94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55929" y="2990779"/>
                  <a:ext cx="2710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1EAA32-D6CD-4ED6-BB2B-48A7C7602D3E}"/>
                    </a:ext>
                  </a:extLst>
                </p14:cNvPr>
                <p14:cNvContentPartPr/>
                <p14:nvPr/>
              </p14:nvContentPartPr>
              <p14:xfrm>
                <a:off x="6539689" y="2944699"/>
                <a:ext cx="211320" cy="263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1EAA32-D6CD-4ED6-BB2B-48A7C7602D3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31049" y="2936059"/>
                  <a:ext cx="2289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2CB40E1-2625-4E52-AEBB-39C59D9BF602}"/>
                    </a:ext>
                  </a:extLst>
                </p14:cNvPr>
                <p14:cNvContentPartPr/>
                <p14:nvPr/>
              </p14:nvContentPartPr>
              <p14:xfrm>
                <a:off x="6560929" y="3041899"/>
                <a:ext cx="178560" cy="62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2CB40E1-2625-4E52-AEBB-39C59D9BF60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52289" y="3032899"/>
                  <a:ext cx="196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307099D-BA70-40B6-A338-A6815A268649}"/>
                    </a:ext>
                  </a:extLst>
                </p14:cNvPr>
                <p14:cNvContentPartPr/>
                <p14:nvPr/>
              </p14:nvContentPartPr>
              <p14:xfrm>
                <a:off x="6951169" y="3134419"/>
                <a:ext cx="27720" cy="42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307099D-BA70-40B6-A338-A6815A26864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42169" y="3125779"/>
                  <a:ext cx="45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D18975-6B5C-4DBD-9770-F2C854F81318}"/>
                    </a:ext>
                  </a:extLst>
                </p14:cNvPr>
                <p14:cNvContentPartPr/>
                <p14:nvPr/>
              </p14:nvContentPartPr>
              <p14:xfrm>
                <a:off x="6794929" y="3067819"/>
                <a:ext cx="24120" cy="1152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D18975-6B5C-4DBD-9770-F2C854F8131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85929" y="3058819"/>
                  <a:ext cx="4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8E222-29D3-42D3-9C56-7311DBD6202B}"/>
                    </a:ext>
                  </a:extLst>
                </p14:cNvPr>
                <p14:cNvContentPartPr/>
                <p14:nvPr/>
              </p14:nvContentPartPr>
              <p14:xfrm>
                <a:off x="6831649" y="2947219"/>
                <a:ext cx="16560" cy="165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8E222-29D3-42D3-9C56-7311DBD6202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822649" y="2938219"/>
                  <a:ext cx="34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F963241-DED7-491C-810E-B7F614147762}"/>
                    </a:ext>
                  </a:extLst>
                </p14:cNvPr>
                <p14:cNvContentPartPr/>
                <p14:nvPr/>
              </p14:nvContentPartPr>
              <p14:xfrm>
                <a:off x="6938929" y="2915539"/>
                <a:ext cx="137160" cy="268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F963241-DED7-491C-810E-B7F61414776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30289" y="2906899"/>
                  <a:ext cx="1548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82954D-627F-4305-BC35-A624F0331C16}"/>
                    </a:ext>
                  </a:extLst>
                </p14:cNvPr>
                <p14:cNvContentPartPr/>
                <p14:nvPr/>
              </p14:nvContentPartPr>
              <p14:xfrm>
                <a:off x="3145609" y="1809259"/>
                <a:ext cx="108720" cy="34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82954D-627F-4305-BC35-A624F0331C1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36969" y="1800619"/>
                  <a:ext cx="126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CA8FA45-43C6-4643-8219-043D1654A655}"/>
                    </a:ext>
                  </a:extLst>
                </p14:cNvPr>
                <p14:cNvContentPartPr/>
                <p14:nvPr/>
              </p14:nvContentPartPr>
              <p14:xfrm>
                <a:off x="3056689" y="2003659"/>
                <a:ext cx="248760" cy="3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CA8FA45-43C6-4643-8219-043D1654A65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047689" y="1994659"/>
                  <a:ext cx="266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0BA3BCE-181F-45F8-9BA8-49DA96B558AC}"/>
                    </a:ext>
                  </a:extLst>
                </p14:cNvPr>
                <p14:cNvContentPartPr/>
                <p14:nvPr/>
              </p14:nvContentPartPr>
              <p14:xfrm>
                <a:off x="3370969" y="1992859"/>
                <a:ext cx="20520" cy="153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0BA3BCE-181F-45F8-9BA8-49DA96B558A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2329" y="1984219"/>
                  <a:ext cx="38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726EECA-1DD0-4F64-A600-0155F0FD49D0}"/>
                    </a:ext>
                  </a:extLst>
                </p14:cNvPr>
                <p14:cNvContentPartPr/>
                <p14:nvPr/>
              </p14:nvContentPartPr>
              <p14:xfrm>
                <a:off x="3360889" y="1885579"/>
                <a:ext cx="158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726EECA-1DD0-4F64-A600-0155F0FD49D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51889" y="1876939"/>
                  <a:ext cx="334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B3DEC1-CBB8-48B3-B5CE-E88F0722FFBF}"/>
                    </a:ext>
                  </a:extLst>
                </p14:cNvPr>
                <p14:cNvContentPartPr/>
                <p14:nvPr/>
              </p14:nvContentPartPr>
              <p14:xfrm>
                <a:off x="3486169" y="1848139"/>
                <a:ext cx="142560" cy="257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B3DEC1-CBB8-48B3-B5CE-E88F0722FFB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77169" y="1839139"/>
                  <a:ext cx="160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B8939B-F4DE-49FC-B9EA-C7CB525B1C0E}"/>
                    </a:ext>
                  </a:extLst>
                </p14:cNvPr>
                <p14:cNvContentPartPr/>
                <p14:nvPr/>
              </p14:nvContentPartPr>
              <p14:xfrm>
                <a:off x="3684889" y="1793419"/>
                <a:ext cx="104040" cy="321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B8939B-F4DE-49FC-B9EA-C7CB525B1C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76249" y="1784419"/>
                  <a:ext cx="121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9D78CD-E923-43DE-AFE5-2A45CB0E1E60}"/>
                    </a:ext>
                  </a:extLst>
                </p14:cNvPr>
                <p14:cNvContentPartPr/>
                <p14:nvPr/>
              </p14:nvContentPartPr>
              <p14:xfrm>
                <a:off x="3864169" y="1820779"/>
                <a:ext cx="96840" cy="5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9D78CD-E923-43DE-AFE5-2A45CB0E1E6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55529" y="1812139"/>
                  <a:ext cx="114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2A647A-2546-4124-A665-5571D8EBFA58}"/>
                    </a:ext>
                  </a:extLst>
                </p14:cNvPr>
                <p14:cNvContentPartPr/>
                <p14:nvPr/>
              </p14:nvContentPartPr>
              <p14:xfrm>
                <a:off x="3845449" y="1874419"/>
                <a:ext cx="109440" cy="133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2A647A-2546-4124-A665-5571D8EBFA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36809" y="1865419"/>
                  <a:ext cx="1270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10CE67-92DF-41AE-8726-EBDF03487B57}"/>
                    </a:ext>
                  </a:extLst>
                </p14:cNvPr>
                <p14:cNvContentPartPr/>
                <p14:nvPr/>
              </p14:nvContentPartPr>
              <p14:xfrm>
                <a:off x="3988729" y="1746979"/>
                <a:ext cx="126360" cy="336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10CE67-92DF-41AE-8726-EBDF03487B5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79729" y="1737979"/>
                  <a:ext cx="1440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7102988-98BE-4710-8EF2-F4E3635EC749}"/>
                    </a:ext>
                  </a:extLst>
                </p14:cNvPr>
                <p14:cNvContentPartPr/>
                <p14:nvPr/>
              </p14:nvContentPartPr>
              <p14:xfrm>
                <a:off x="4706209" y="2331619"/>
                <a:ext cx="42120" cy="190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7102988-98BE-4710-8EF2-F4E3635EC74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7569" y="2322619"/>
                  <a:ext cx="597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AE80E1-B708-4F67-9B02-F83723678BF6}"/>
                    </a:ext>
                  </a:extLst>
                </p14:cNvPr>
                <p14:cNvContentPartPr/>
                <p14:nvPr/>
              </p14:nvContentPartPr>
              <p14:xfrm>
                <a:off x="4681369" y="2430979"/>
                <a:ext cx="111600" cy="3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AE80E1-B708-4F67-9B02-F83723678B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72369" y="2421979"/>
                  <a:ext cx="1292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F944F04-2452-41DA-A1B4-8658D475F750}"/>
                    </a:ext>
                  </a:extLst>
                </p14:cNvPr>
                <p14:cNvContentPartPr/>
                <p14:nvPr/>
              </p14:nvContentPartPr>
              <p14:xfrm>
                <a:off x="4934089" y="2269699"/>
                <a:ext cx="105840" cy="261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F944F04-2452-41DA-A1B4-8658D475F75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25449" y="2260699"/>
                  <a:ext cx="1234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BB8427-3522-43BD-844A-96A4A3FE01F2}"/>
                    </a:ext>
                  </a:extLst>
                </p14:cNvPr>
                <p14:cNvContentPartPr/>
                <p14:nvPr/>
              </p14:nvContentPartPr>
              <p14:xfrm>
                <a:off x="4938769" y="2400739"/>
                <a:ext cx="191880" cy="68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BB8427-3522-43BD-844A-96A4A3FE01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929769" y="2392099"/>
                  <a:ext cx="209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F26FD2F-CBA9-4C4D-BB92-35B8B307C293}"/>
                    </a:ext>
                  </a:extLst>
                </p14:cNvPr>
                <p14:cNvContentPartPr/>
                <p14:nvPr/>
              </p14:nvContentPartPr>
              <p14:xfrm>
                <a:off x="5163769" y="2262859"/>
                <a:ext cx="165960" cy="222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F26FD2F-CBA9-4C4D-BB92-35B8B307C29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55129" y="2254219"/>
                  <a:ext cx="1836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7E67D27-869A-422A-9F35-97F41AF1FA14}"/>
                    </a:ext>
                  </a:extLst>
                </p14:cNvPr>
                <p14:cNvContentPartPr/>
                <p14:nvPr/>
              </p14:nvContentPartPr>
              <p14:xfrm>
                <a:off x="5354569" y="2235499"/>
                <a:ext cx="124560" cy="255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7E67D27-869A-422A-9F35-97F41AF1FA1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45929" y="2226859"/>
                  <a:ext cx="1422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5B79BD-5117-4C0A-9126-736A7B6A2BEF}"/>
                    </a:ext>
                  </a:extLst>
                </p14:cNvPr>
                <p14:cNvContentPartPr/>
                <p14:nvPr/>
              </p14:nvContentPartPr>
              <p14:xfrm>
                <a:off x="5466889" y="2334499"/>
                <a:ext cx="22320" cy="66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5B79BD-5117-4C0A-9126-736A7B6A2B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458249" y="2325499"/>
                  <a:ext cx="39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A57156-294A-41EE-A751-EDB25F731F94}"/>
                    </a:ext>
                  </a:extLst>
                </p14:cNvPr>
                <p14:cNvContentPartPr/>
                <p14:nvPr/>
              </p14:nvContentPartPr>
              <p14:xfrm>
                <a:off x="5538889" y="2337019"/>
                <a:ext cx="19440" cy="10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A57156-294A-41EE-A751-EDB25F731F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29889" y="2328379"/>
                  <a:ext cx="370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EE2C0D7-9165-4C93-9B32-1E190B464A18}"/>
                    </a:ext>
                  </a:extLst>
                </p14:cNvPr>
                <p14:cNvContentPartPr/>
                <p14:nvPr/>
              </p14:nvContentPartPr>
              <p14:xfrm>
                <a:off x="5610889" y="2248459"/>
                <a:ext cx="62280" cy="268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EE2C0D7-9165-4C93-9B32-1E190B464A1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601889" y="2239819"/>
                  <a:ext cx="799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A6135DC-3157-4D20-A511-CE79CCDE9FBA}"/>
                    </a:ext>
                  </a:extLst>
                </p14:cNvPr>
                <p14:cNvContentPartPr/>
                <p14:nvPr/>
              </p14:nvContentPartPr>
              <p14:xfrm>
                <a:off x="5479129" y="2391739"/>
                <a:ext cx="55800" cy="104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A6135DC-3157-4D20-A511-CE79CCDE9F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0489" y="2383099"/>
                  <a:ext cx="73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B82967-583D-4860-9CC5-54921B3A93BB}"/>
                    </a:ext>
                  </a:extLst>
                </p14:cNvPr>
                <p14:cNvContentPartPr/>
                <p14:nvPr/>
              </p14:nvContentPartPr>
              <p14:xfrm>
                <a:off x="3163249" y="2265019"/>
                <a:ext cx="302760" cy="34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B82967-583D-4860-9CC5-54921B3A93B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54249" y="2256019"/>
                  <a:ext cx="32040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AA467D-8F8F-41E0-995B-A64A50E719C1}"/>
                    </a:ext>
                  </a:extLst>
                </p14:cNvPr>
                <p14:cNvContentPartPr/>
                <p14:nvPr/>
              </p14:nvContentPartPr>
              <p14:xfrm>
                <a:off x="3666169" y="2326219"/>
                <a:ext cx="99360" cy="26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AA467D-8F8F-41E0-995B-A64A50E719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57529" y="2317579"/>
                  <a:ext cx="1170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5FBCC98-050E-4252-B254-0C644C4FF91A}"/>
                    </a:ext>
                  </a:extLst>
                </p14:cNvPr>
                <p14:cNvContentPartPr/>
                <p14:nvPr/>
              </p14:nvContentPartPr>
              <p14:xfrm>
                <a:off x="3632689" y="2467339"/>
                <a:ext cx="249840" cy="101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5FBCC98-050E-4252-B254-0C644C4FF91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23689" y="2458699"/>
                  <a:ext cx="267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E849C3D-9276-44A8-AA73-BB7E78E5709C}"/>
                    </a:ext>
                  </a:extLst>
                </p14:cNvPr>
                <p14:cNvContentPartPr/>
                <p14:nvPr/>
              </p14:nvContentPartPr>
              <p14:xfrm>
                <a:off x="3872089" y="2361499"/>
                <a:ext cx="4320" cy="13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E849C3D-9276-44A8-AA73-BB7E78E5709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863089" y="2352499"/>
                  <a:ext cx="219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D7DA8-D750-48CB-AA73-7966C24570EE}"/>
                    </a:ext>
                  </a:extLst>
                </p14:cNvPr>
                <p14:cNvContentPartPr/>
                <p14:nvPr/>
              </p14:nvContentPartPr>
              <p14:xfrm>
                <a:off x="3979729" y="2317219"/>
                <a:ext cx="16020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D7DA8-D750-48CB-AA73-7966C24570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70729" y="2308579"/>
                  <a:ext cx="177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39DBED-0295-4C97-AA35-AE0E05D867C6}"/>
                    </a:ext>
                  </a:extLst>
                </p14:cNvPr>
                <p14:cNvContentPartPr/>
                <p14:nvPr/>
              </p14:nvContentPartPr>
              <p14:xfrm>
                <a:off x="4244329" y="2310379"/>
                <a:ext cx="63720" cy="22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39DBED-0295-4C97-AA35-AE0E05D867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235689" y="2301379"/>
                  <a:ext cx="81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CCF39C-6C72-4B39-B588-79453831E6A2}"/>
                    </a:ext>
                  </a:extLst>
                </p14:cNvPr>
                <p14:cNvContentPartPr/>
                <p14:nvPr/>
              </p14:nvContentPartPr>
              <p14:xfrm>
                <a:off x="4334329" y="2379859"/>
                <a:ext cx="72360" cy="98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CCF39C-6C72-4B39-B588-79453831E6A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325329" y="2370859"/>
                  <a:ext cx="90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B48346-4EC4-46CE-A4B9-CCA4372FFA30}"/>
                    </a:ext>
                  </a:extLst>
                </p14:cNvPr>
                <p14:cNvContentPartPr/>
                <p14:nvPr/>
              </p14:nvContentPartPr>
              <p14:xfrm>
                <a:off x="4459249" y="2307139"/>
                <a:ext cx="61200" cy="23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B48346-4EC4-46CE-A4B9-CCA4372FFA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50249" y="2298499"/>
                  <a:ext cx="788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0122108-F3E0-4E78-ABD8-F6E7AAC895FC}"/>
                    </a:ext>
                  </a:extLst>
                </p14:cNvPr>
                <p14:cNvContentPartPr/>
                <p14:nvPr/>
              </p14:nvContentPartPr>
              <p14:xfrm>
                <a:off x="3580849" y="2649139"/>
                <a:ext cx="239760" cy="293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0122108-F3E0-4E78-ABD8-F6E7AAC895F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571849" y="2640139"/>
                  <a:ext cx="2574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D5E49F-2FF8-47FB-ABB3-B8A84F54D66B}"/>
                    </a:ext>
                  </a:extLst>
                </p14:cNvPr>
                <p14:cNvContentPartPr/>
                <p14:nvPr/>
              </p14:nvContentPartPr>
              <p14:xfrm>
                <a:off x="4003849" y="2686939"/>
                <a:ext cx="198000" cy="2116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D5E49F-2FF8-47FB-ABB3-B8A84F54D6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95209" y="2677939"/>
                  <a:ext cx="215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D33E175-886A-489C-9FED-9D9640287D66}"/>
                    </a:ext>
                  </a:extLst>
                </p14:cNvPr>
                <p14:cNvContentPartPr/>
                <p14:nvPr/>
              </p14:nvContentPartPr>
              <p14:xfrm>
                <a:off x="5268889" y="2616739"/>
                <a:ext cx="180360" cy="290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D33E175-886A-489C-9FED-9D9640287D6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59889" y="2607739"/>
                  <a:ext cx="1980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301E4A-E03B-492F-9C10-8BF25A9ED2EF}"/>
                    </a:ext>
                  </a:extLst>
                </p14:cNvPr>
                <p14:cNvContentPartPr/>
                <p14:nvPr/>
              </p14:nvContentPartPr>
              <p14:xfrm>
                <a:off x="5226769" y="3032539"/>
                <a:ext cx="123840" cy="306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301E4A-E03B-492F-9C10-8BF25A9ED2E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17769" y="3023899"/>
                  <a:ext cx="14148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D175BD0-349F-4356-96CC-2AE8EFA71D2C}"/>
                    </a:ext>
                  </a:extLst>
                </p14:cNvPr>
                <p14:cNvContentPartPr/>
                <p14:nvPr/>
              </p14:nvContentPartPr>
              <p14:xfrm>
                <a:off x="5190409" y="3191299"/>
                <a:ext cx="249840" cy="78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D175BD0-349F-4356-96CC-2AE8EFA71D2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81409" y="3182659"/>
                  <a:ext cx="2674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D9E0A7D-10A2-4DD1-9A03-D57947000925}"/>
                    </a:ext>
                  </a:extLst>
                </p14:cNvPr>
                <p14:cNvContentPartPr/>
                <p14:nvPr/>
              </p14:nvContentPartPr>
              <p14:xfrm>
                <a:off x="5455729" y="3100939"/>
                <a:ext cx="16560" cy="27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D9E0A7D-10A2-4DD1-9A03-D579470009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47089" y="3092299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48797E2-D914-4A80-B1DC-E84B462E61DA}"/>
                    </a:ext>
                  </a:extLst>
                </p14:cNvPr>
                <p14:cNvContentPartPr/>
                <p14:nvPr/>
              </p14:nvContentPartPr>
              <p14:xfrm>
                <a:off x="5536009" y="3021379"/>
                <a:ext cx="224280" cy="244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48797E2-D914-4A80-B1DC-E84B462E61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527369" y="3012739"/>
                  <a:ext cx="241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A8D4DF-B5D2-4E9A-8C40-E7D4A703B710}"/>
                    </a:ext>
                  </a:extLst>
                </p14:cNvPr>
                <p14:cNvContentPartPr/>
                <p14:nvPr/>
              </p14:nvContentPartPr>
              <p14:xfrm>
                <a:off x="5754889" y="3070339"/>
                <a:ext cx="136440" cy="89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AA8D4DF-B5D2-4E9A-8C40-E7D4A703B71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45889" y="3061699"/>
                  <a:ext cx="154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CE30678-64B1-4B46-8C5A-D6EFAC7A1F3B}"/>
                    </a:ext>
                  </a:extLst>
                </p14:cNvPr>
                <p14:cNvContentPartPr/>
                <p14:nvPr/>
              </p14:nvContentPartPr>
              <p14:xfrm>
                <a:off x="5938489" y="2993299"/>
                <a:ext cx="52200" cy="246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CE30678-64B1-4B46-8C5A-D6EFAC7A1F3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29489" y="2984299"/>
                  <a:ext cx="698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E01EB65-0387-4A09-8DCF-EEFDA49C4521}"/>
                    </a:ext>
                  </a:extLst>
                </p14:cNvPr>
                <p14:cNvContentPartPr/>
                <p14:nvPr/>
              </p14:nvContentPartPr>
              <p14:xfrm>
                <a:off x="5604769" y="2641579"/>
                <a:ext cx="408960" cy="146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E01EB65-0387-4A09-8DCF-EEFDA49C452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96129" y="2632939"/>
                  <a:ext cx="426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D31DE48-9E24-4C4D-B945-72E8ACF08CB4}"/>
                    </a:ext>
                  </a:extLst>
                </p14:cNvPr>
                <p14:cNvContentPartPr/>
                <p14:nvPr/>
              </p14:nvContentPartPr>
              <p14:xfrm>
                <a:off x="2963449" y="3099139"/>
                <a:ext cx="83520" cy="284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D31DE48-9E24-4C4D-B945-72E8ACF08CB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54449" y="3090499"/>
                  <a:ext cx="1011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501BC05-3CE5-43D6-911E-8D5BDD66A678}"/>
                    </a:ext>
                  </a:extLst>
                </p14:cNvPr>
                <p14:cNvContentPartPr/>
                <p14:nvPr/>
              </p14:nvContentPartPr>
              <p14:xfrm>
                <a:off x="2935729" y="3248179"/>
                <a:ext cx="189360" cy="1054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501BC05-3CE5-43D6-911E-8D5BDD66A67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927089" y="3239539"/>
                  <a:ext cx="207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779D26E-CC8C-46AD-8C98-1FF1AF92924E}"/>
                    </a:ext>
                  </a:extLst>
                </p14:cNvPr>
                <p14:cNvContentPartPr/>
                <p14:nvPr/>
              </p14:nvContentPartPr>
              <p14:xfrm>
                <a:off x="3163249" y="3057379"/>
                <a:ext cx="173880" cy="280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779D26E-CC8C-46AD-8C98-1FF1AF9292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54609" y="3048739"/>
                  <a:ext cx="1915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A5C0394-E002-4AB2-A607-41D1CF37ADB4}"/>
                    </a:ext>
                  </a:extLst>
                </p14:cNvPr>
                <p14:cNvContentPartPr/>
                <p14:nvPr/>
              </p14:nvContentPartPr>
              <p14:xfrm>
                <a:off x="3410209" y="3071419"/>
                <a:ext cx="64440" cy="324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A5C0394-E002-4AB2-A607-41D1CF37ADB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01569" y="3062779"/>
                  <a:ext cx="820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806CEA7-09F5-4814-A8A4-BA0F36665EAD}"/>
                    </a:ext>
                  </a:extLst>
                </p14:cNvPr>
                <p14:cNvContentPartPr/>
                <p14:nvPr/>
              </p14:nvContentPartPr>
              <p14:xfrm>
                <a:off x="3529009" y="3196699"/>
                <a:ext cx="36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806CEA7-09F5-4814-A8A4-BA0F36665E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20369" y="31876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22B199F-3494-4746-AB8B-2B8BAABDBD62}"/>
                    </a:ext>
                  </a:extLst>
                </p14:cNvPr>
                <p14:cNvContentPartPr/>
                <p14:nvPr/>
              </p14:nvContentPartPr>
              <p14:xfrm>
                <a:off x="3549889" y="3142699"/>
                <a:ext cx="18360" cy="153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22B199F-3494-4746-AB8B-2B8BAABDBD6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40889" y="3133699"/>
                  <a:ext cx="36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071FA61-4424-48F5-B4CA-787F77F015AD}"/>
                    </a:ext>
                  </a:extLst>
                </p14:cNvPr>
                <p14:cNvContentPartPr/>
                <p14:nvPr/>
              </p14:nvContentPartPr>
              <p14:xfrm>
                <a:off x="3646009" y="3091939"/>
                <a:ext cx="117000" cy="25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071FA61-4424-48F5-B4CA-787F77F015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37369" y="3083299"/>
                  <a:ext cx="1346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DF8170-7E93-472F-8C88-4351CFADF8E2}"/>
                    </a:ext>
                  </a:extLst>
                </p14:cNvPr>
                <p14:cNvContentPartPr/>
                <p14:nvPr/>
              </p14:nvContentPartPr>
              <p14:xfrm>
                <a:off x="3927169" y="3113179"/>
                <a:ext cx="10800" cy="19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DF8170-7E93-472F-8C88-4351CFADF8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18529" y="3104179"/>
                  <a:ext cx="284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53D038-F0D1-4948-9F95-C30D08CDB941}"/>
                    </a:ext>
                  </a:extLst>
                </p14:cNvPr>
                <p14:cNvContentPartPr/>
                <p14:nvPr/>
              </p14:nvContentPartPr>
              <p14:xfrm>
                <a:off x="3868489" y="3222979"/>
                <a:ext cx="126720" cy="41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53D038-F0D1-4948-9F95-C30D08CDB9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59849" y="3213979"/>
                  <a:ext cx="1443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47D89D5-C783-4A2B-95AF-DB3C7F65A3C7}"/>
                    </a:ext>
                  </a:extLst>
                </p14:cNvPr>
                <p14:cNvContentPartPr/>
                <p14:nvPr/>
              </p14:nvContentPartPr>
              <p14:xfrm>
                <a:off x="4083049" y="3238819"/>
                <a:ext cx="18720" cy="86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47D89D5-C783-4A2B-95AF-DB3C7F65A3C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74049" y="3230179"/>
                  <a:ext cx="36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B18C372-F6AF-4C59-B66F-66D3EBAE7BBE}"/>
                    </a:ext>
                  </a:extLst>
                </p14:cNvPr>
                <p14:cNvContentPartPr/>
                <p14:nvPr/>
              </p14:nvContentPartPr>
              <p14:xfrm>
                <a:off x="4076929" y="3127219"/>
                <a:ext cx="9360" cy="3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B18C372-F6AF-4C59-B66F-66D3EBAE7B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67929" y="3118579"/>
                  <a:ext cx="27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6993CC0-F58B-4558-B76B-05849E0C517F}"/>
                    </a:ext>
                  </a:extLst>
                </p14:cNvPr>
                <p14:cNvContentPartPr/>
                <p14:nvPr/>
              </p14:nvContentPartPr>
              <p14:xfrm>
                <a:off x="4072609" y="3042979"/>
                <a:ext cx="108720" cy="279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6993CC0-F58B-4558-B76B-05849E0C517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063969" y="3034339"/>
                  <a:ext cx="1263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B2B9AD5-273E-4180-9D8E-0D5496D28DBF}"/>
                    </a:ext>
                  </a:extLst>
                </p14:cNvPr>
                <p14:cNvContentPartPr/>
                <p14:nvPr/>
              </p14:nvContentPartPr>
              <p14:xfrm>
                <a:off x="4037689" y="3211099"/>
                <a:ext cx="168120" cy="102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B2B9AD5-273E-4180-9D8E-0D5496D28DB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029049" y="3202459"/>
                  <a:ext cx="185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7199F8-F460-41D4-8455-086259AC3515}"/>
                    </a:ext>
                  </a:extLst>
                </p14:cNvPr>
                <p14:cNvContentPartPr/>
                <p14:nvPr/>
              </p14:nvContentPartPr>
              <p14:xfrm>
                <a:off x="4241089" y="3058459"/>
                <a:ext cx="249840" cy="2358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7199F8-F460-41D4-8455-086259AC351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32089" y="3049459"/>
                  <a:ext cx="267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4BB1CCB-F246-417D-B331-4418F558F9EF}"/>
                    </a:ext>
                  </a:extLst>
                </p14:cNvPr>
                <p14:cNvContentPartPr/>
                <p14:nvPr/>
              </p14:nvContentPartPr>
              <p14:xfrm>
                <a:off x="4507849" y="3128659"/>
                <a:ext cx="103680" cy="77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4BB1CCB-F246-417D-B331-4418F558F9E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99209" y="3119659"/>
                  <a:ext cx="121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7F6244-0B07-49F4-B6D8-1C9905D128DD}"/>
                    </a:ext>
                  </a:extLst>
                </p14:cNvPr>
                <p14:cNvContentPartPr/>
                <p14:nvPr/>
              </p14:nvContentPartPr>
              <p14:xfrm>
                <a:off x="4640329" y="3055579"/>
                <a:ext cx="81720" cy="191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7F6244-0B07-49F4-B6D8-1C9905D128D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631689" y="3046939"/>
                  <a:ext cx="99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246047-810A-412E-A36B-3E4A1E461439}"/>
                    </a:ext>
                  </a:extLst>
                </p14:cNvPr>
                <p14:cNvContentPartPr/>
                <p14:nvPr/>
              </p14:nvContentPartPr>
              <p14:xfrm>
                <a:off x="4109689" y="3409819"/>
                <a:ext cx="163080" cy="2581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0246047-810A-412E-A36B-3E4A1E4614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01049" y="3401179"/>
                  <a:ext cx="180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5665FED-B1B2-411E-8A82-AAE1AFA532A9}"/>
                    </a:ext>
                  </a:extLst>
                </p14:cNvPr>
                <p14:cNvContentPartPr/>
                <p14:nvPr/>
              </p14:nvContentPartPr>
              <p14:xfrm>
                <a:off x="3827809" y="3770539"/>
                <a:ext cx="112680" cy="264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5665FED-B1B2-411E-8A82-AAE1AFA532A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18809" y="3761899"/>
                  <a:ext cx="13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2C841D1-53F7-4D58-B6A4-0DA9D8BE0FAD}"/>
                    </a:ext>
                  </a:extLst>
                </p14:cNvPr>
                <p14:cNvContentPartPr/>
                <p14:nvPr/>
              </p14:nvContentPartPr>
              <p14:xfrm>
                <a:off x="3783889" y="3906979"/>
                <a:ext cx="183600" cy="356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2C841D1-53F7-4D58-B6A4-0DA9D8BE0FA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775249" y="3898339"/>
                  <a:ext cx="201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2161DC8-B9B5-45B7-9CF9-BC539C3658F4}"/>
                    </a:ext>
                  </a:extLst>
                </p14:cNvPr>
                <p14:cNvContentPartPr/>
                <p14:nvPr/>
              </p14:nvContentPartPr>
              <p14:xfrm>
                <a:off x="4047409" y="3839299"/>
                <a:ext cx="25560" cy="147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2161DC8-B9B5-45B7-9CF9-BC539C3658F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8769" y="3830299"/>
                  <a:ext cx="4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5C9722-FB24-4078-B8A0-83CF50303084}"/>
                    </a:ext>
                  </a:extLst>
                </p14:cNvPr>
                <p14:cNvContentPartPr/>
                <p14:nvPr/>
              </p14:nvContentPartPr>
              <p14:xfrm>
                <a:off x="4053169" y="3760099"/>
                <a:ext cx="15840" cy="32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5C9722-FB24-4078-B8A0-83CF5030308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044529" y="3751459"/>
                  <a:ext cx="334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D7C3A81-6A29-4DB5-B80F-D6E675D3E3C1}"/>
                    </a:ext>
                  </a:extLst>
                </p14:cNvPr>
                <p14:cNvContentPartPr/>
                <p14:nvPr/>
              </p14:nvContentPartPr>
              <p14:xfrm>
                <a:off x="4103209" y="3796099"/>
                <a:ext cx="135360" cy="169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D7C3A81-6A29-4DB5-B80F-D6E675D3E3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94569" y="3787459"/>
                  <a:ext cx="15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1787040-CE20-4706-8B80-462D328F3252}"/>
                    </a:ext>
                  </a:extLst>
                </p14:cNvPr>
                <p14:cNvContentPartPr/>
                <p14:nvPr/>
              </p14:nvContentPartPr>
              <p14:xfrm>
                <a:off x="4256929" y="3758299"/>
                <a:ext cx="151920" cy="270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1787040-CE20-4706-8B80-462D328F32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248289" y="3749299"/>
                  <a:ext cx="169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AB500265-27DF-41DC-8560-508ECC78FDC4}"/>
                    </a:ext>
                  </a:extLst>
                </p14:cNvPr>
                <p14:cNvContentPartPr/>
                <p14:nvPr/>
              </p14:nvContentPartPr>
              <p14:xfrm>
                <a:off x="4450249" y="3791779"/>
                <a:ext cx="55440" cy="207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AB500265-27DF-41DC-8560-508ECC78FD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41249" y="3782779"/>
                  <a:ext cx="7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366D404-CF83-401B-A177-0AB7D0C6AC70}"/>
                    </a:ext>
                  </a:extLst>
                </p14:cNvPr>
                <p14:cNvContentPartPr/>
                <p14:nvPr/>
              </p14:nvContentPartPr>
              <p14:xfrm>
                <a:off x="4612969" y="3796099"/>
                <a:ext cx="85680" cy="211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366D404-CF83-401B-A177-0AB7D0C6AC7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04329" y="3787459"/>
                  <a:ext cx="103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10254B-83D2-47DE-8D1C-9B94270751D4}"/>
                    </a:ext>
                  </a:extLst>
                </p14:cNvPr>
                <p14:cNvContentPartPr/>
                <p14:nvPr/>
              </p14:nvContentPartPr>
              <p14:xfrm>
                <a:off x="4742929" y="3773779"/>
                <a:ext cx="110880" cy="243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10254B-83D2-47DE-8D1C-9B94270751D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34289" y="3765139"/>
                  <a:ext cx="128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801BCA3-5A29-4025-8617-05BA77E6F4C2}"/>
                    </a:ext>
                  </a:extLst>
                </p14:cNvPr>
                <p14:cNvContentPartPr/>
                <p14:nvPr/>
              </p14:nvContentPartPr>
              <p14:xfrm>
                <a:off x="4882969" y="3876379"/>
                <a:ext cx="17640" cy="38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801BCA3-5A29-4025-8617-05BA77E6F4C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873969" y="3867379"/>
                  <a:ext cx="35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BC9F827-323F-42F0-9B20-5723ADEE89F9}"/>
                    </a:ext>
                  </a:extLst>
                </p14:cNvPr>
                <p14:cNvContentPartPr/>
                <p14:nvPr/>
              </p14:nvContentPartPr>
              <p14:xfrm>
                <a:off x="4976569" y="3777379"/>
                <a:ext cx="187560" cy="18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BC9F827-323F-42F0-9B20-5723ADEE89F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7929" y="3768379"/>
                  <a:ext cx="205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81B1923-2D25-4FD1-913E-16666D972042}"/>
                    </a:ext>
                  </a:extLst>
                </p14:cNvPr>
                <p14:cNvContentPartPr/>
                <p14:nvPr/>
              </p14:nvContentPartPr>
              <p14:xfrm>
                <a:off x="5231809" y="3790699"/>
                <a:ext cx="113760" cy="2289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81B1923-2D25-4FD1-913E-16666D9720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22809" y="3782059"/>
                  <a:ext cx="1314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3BF6A91-7C95-459E-80B4-A9101FEE41B1}"/>
                    </a:ext>
                  </a:extLst>
                </p14:cNvPr>
                <p14:cNvContentPartPr/>
                <p14:nvPr/>
              </p14:nvContentPartPr>
              <p14:xfrm>
                <a:off x="4084489" y="4124419"/>
                <a:ext cx="135720" cy="205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3BF6A91-7C95-459E-80B4-A9101FEE41B1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075489" y="4115419"/>
                  <a:ext cx="15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387FD8C-6E03-4C55-86E3-3D472006DAC0}"/>
                    </a:ext>
                  </a:extLst>
                </p14:cNvPr>
                <p14:cNvContentPartPr/>
                <p14:nvPr/>
              </p14:nvContentPartPr>
              <p14:xfrm>
                <a:off x="4014649" y="4455979"/>
                <a:ext cx="87120" cy="134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387FD8C-6E03-4C55-86E3-3D472006DA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005649" y="4446979"/>
                  <a:ext cx="104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449A30C-C402-49FB-ADFA-F652AE7381D0}"/>
                    </a:ext>
                  </a:extLst>
                </p14:cNvPr>
                <p14:cNvContentPartPr/>
                <p14:nvPr/>
              </p14:nvContentPartPr>
              <p14:xfrm>
                <a:off x="4846249" y="4142779"/>
                <a:ext cx="111960" cy="219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449A30C-C402-49FB-ADFA-F652AE7381D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37249" y="4133779"/>
                  <a:ext cx="129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EC12922-9F2C-426A-9336-69A733DF7B3E}"/>
                    </a:ext>
                  </a:extLst>
                </p14:cNvPr>
                <p14:cNvContentPartPr/>
                <p14:nvPr/>
              </p14:nvContentPartPr>
              <p14:xfrm>
                <a:off x="4917169" y="4502059"/>
                <a:ext cx="16560" cy="130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EC12922-9F2C-426A-9336-69A733DF7B3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08529" y="4493059"/>
                  <a:ext cx="342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A91A0E5F-1A67-4B5A-83A9-7B2A2A390A5E}"/>
                    </a:ext>
                  </a:extLst>
                </p14:cNvPr>
                <p14:cNvContentPartPr/>
                <p14:nvPr/>
              </p14:nvContentPartPr>
              <p14:xfrm>
                <a:off x="4810249" y="2686579"/>
                <a:ext cx="754560" cy="23770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A91A0E5F-1A67-4B5A-83A9-7B2A2A390A5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801249" y="2677579"/>
                  <a:ext cx="772200" cy="23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C9EBADDF-BB24-4959-8555-D3311F97F90E}"/>
                    </a:ext>
                  </a:extLst>
                </p14:cNvPr>
                <p14:cNvContentPartPr/>
                <p14:nvPr/>
              </p14:nvContentPartPr>
              <p14:xfrm>
                <a:off x="5808529" y="3458779"/>
                <a:ext cx="231840" cy="288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C9EBADDF-BB24-4959-8555-D3311F97F90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99889" y="3450139"/>
                  <a:ext cx="24948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CD65E67-3B53-4B6E-A7E8-4D2796E30F6D}"/>
                    </a:ext>
                  </a:extLst>
                </p14:cNvPr>
                <p14:cNvContentPartPr/>
                <p14:nvPr/>
              </p14:nvContentPartPr>
              <p14:xfrm>
                <a:off x="5797369" y="3890059"/>
                <a:ext cx="73080" cy="3283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CD65E67-3B53-4B6E-A7E8-4D2796E30F6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788729" y="3881419"/>
                  <a:ext cx="907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9731DE7-1FF2-4151-8660-0895A46AF975}"/>
                    </a:ext>
                  </a:extLst>
                </p14:cNvPr>
                <p14:cNvContentPartPr/>
                <p14:nvPr/>
              </p14:nvContentPartPr>
              <p14:xfrm>
                <a:off x="5728969" y="4089859"/>
                <a:ext cx="230040" cy="381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9731DE7-1FF2-4151-8660-0895A46AF97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19969" y="4080859"/>
                  <a:ext cx="247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646ECC4-5F8C-48ED-930B-23F6C50BE2EB}"/>
                    </a:ext>
                  </a:extLst>
                </p14:cNvPr>
                <p14:cNvContentPartPr/>
                <p14:nvPr/>
              </p14:nvContentPartPr>
              <p14:xfrm>
                <a:off x="5997889" y="3917779"/>
                <a:ext cx="166320" cy="231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646ECC4-5F8C-48ED-930B-23F6C50BE2E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88889" y="3909139"/>
                  <a:ext cx="183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3170A6FE-D033-4B64-96B9-AA83628A35E3}"/>
                    </a:ext>
                  </a:extLst>
                </p14:cNvPr>
                <p14:cNvContentPartPr/>
                <p14:nvPr/>
              </p14:nvContentPartPr>
              <p14:xfrm>
                <a:off x="6141169" y="3928579"/>
                <a:ext cx="157680" cy="2448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3170A6FE-D033-4B64-96B9-AA83628A35E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32529" y="3919579"/>
                  <a:ext cx="175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4E230E0-40FA-45E3-98D3-14CE7A3007AC}"/>
                    </a:ext>
                  </a:extLst>
                </p14:cNvPr>
                <p14:cNvContentPartPr/>
                <p14:nvPr/>
              </p14:nvContentPartPr>
              <p14:xfrm>
                <a:off x="6362209" y="3902659"/>
                <a:ext cx="38160" cy="1987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4E230E0-40FA-45E3-98D3-14CE7A3007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53209" y="3893659"/>
                  <a:ext cx="55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D6D4C09-9FA4-46C0-B53D-D88B8359D821}"/>
                    </a:ext>
                  </a:extLst>
                </p14:cNvPr>
                <p14:cNvContentPartPr/>
                <p14:nvPr/>
              </p14:nvContentPartPr>
              <p14:xfrm>
                <a:off x="6057289" y="4331419"/>
                <a:ext cx="137520" cy="208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D6D4C09-9FA4-46C0-B53D-D88B8359D82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048649" y="4322779"/>
                  <a:ext cx="155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6D8F7FC2-716D-4D1C-9491-0913E69FC2A3}"/>
                    </a:ext>
                  </a:extLst>
                </p14:cNvPr>
                <p14:cNvContentPartPr/>
                <p14:nvPr/>
              </p14:nvContentPartPr>
              <p14:xfrm>
                <a:off x="6014089" y="4580899"/>
                <a:ext cx="197280" cy="1630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6D8F7FC2-716D-4D1C-9491-0913E69FC2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005449" y="4572259"/>
                  <a:ext cx="21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11FDA57-F413-439E-9DE1-9DBD941DFD2E}"/>
                    </a:ext>
                  </a:extLst>
                </p14:cNvPr>
                <p14:cNvContentPartPr/>
                <p14:nvPr/>
              </p14:nvContentPartPr>
              <p14:xfrm>
                <a:off x="6595129" y="3910219"/>
                <a:ext cx="12600" cy="220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11FDA57-F413-439E-9DE1-9DBD941DFD2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86489" y="3901579"/>
                  <a:ext cx="30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39BE50D-D89D-4961-A80B-2C8EB4A9E7FA}"/>
                    </a:ext>
                  </a:extLst>
                </p14:cNvPr>
                <p14:cNvContentPartPr/>
                <p14:nvPr/>
              </p14:nvContentPartPr>
              <p14:xfrm>
                <a:off x="6538609" y="3811579"/>
                <a:ext cx="274320" cy="334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39BE50D-D89D-4961-A80B-2C8EB4A9E7F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29609" y="3802939"/>
                  <a:ext cx="29196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2DBB8A8-9F5B-473B-BA3C-5CA210804C74}"/>
                    </a:ext>
                  </a:extLst>
                </p14:cNvPr>
                <p14:cNvContentPartPr/>
                <p14:nvPr/>
              </p14:nvContentPartPr>
              <p14:xfrm>
                <a:off x="6722209" y="3976459"/>
                <a:ext cx="158400" cy="64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2DBB8A8-9F5B-473B-BA3C-5CA210804C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713209" y="3967459"/>
                  <a:ext cx="176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B923FF6F-129A-44B0-A4F5-4D8AC23C733F}"/>
                    </a:ext>
                  </a:extLst>
                </p14:cNvPr>
                <p14:cNvContentPartPr/>
                <p14:nvPr/>
              </p14:nvContentPartPr>
              <p14:xfrm>
                <a:off x="6899329" y="3831379"/>
                <a:ext cx="240840" cy="222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B923FF6F-129A-44B0-A4F5-4D8AC23C733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890689" y="3822739"/>
                  <a:ext cx="2584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1AE24EE-657A-4CB1-BE59-12C31D85842B}"/>
                    </a:ext>
                  </a:extLst>
                </p14:cNvPr>
                <p14:cNvContentPartPr/>
                <p14:nvPr/>
              </p14:nvContentPartPr>
              <p14:xfrm>
                <a:off x="7191649" y="3856579"/>
                <a:ext cx="106200" cy="21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1AE24EE-657A-4CB1-BE59-12C31D85842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183009" y="3847579"/>
                  <a:ext cx="1238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36EA6BB-D323-4C17-97AC-9FDB9B9DC9A5}"/>
                    </a:ext>
                  </a:extLst>
                </p14:cNvPr>
                <p14:cNvContentPartPr/>
                <p14:nvPr/>
              </p14:nvContentPartPr>
              <p14:xfrm>
                <a:off x="7176529" y="3934699"/>
                <a:ext cx="14760" cy="110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36EA6BB-D323-4C17-97AC-9FDB9B9DC9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167529" y="3926059"/>
                  <a:ext cx="324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4303C11-6B66-47D1-B5D8-E14C5CBEF5D7}"/>
                    </a:ext>
                  </a:extLst>
                </p14:cNvPr>
                <p14:cNvContentPartPr/>
                <p14:nvPr/>
              </p14:nvContentPartPr>
              <p14:xfrm>
                <a:off x="6999049" y="4147819"/>
                <a:ext cx="86760" cy="2836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4303C11-6B66-47D1-B5D8-E14C5CBEF5D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990409" y="4138819"/>
                  <a:ext cx="1044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85FE71F-AD85-4E3B-A052-61F7375BC6E3}"/>
                    </a:ext>
                  </a:extLst>
                </p14:cNvPr>
                <p14:cNvContentPartPr/>
                <p14:nvPr/>
              </p14:nvContentPartPr>
              <p14:xfrm>
                <a:off x="7088329" y="4552099"/>
                <a:ext cx="20160" cy="120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85FE71F-AD85-4E3B-A052-61F7375BC6E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79329" y="4543459"/>
                  <a:ext cx="378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CA6978E-9C04-467F-81A6-10BD38220951}"/>
                    </a:ext>
                  </a:extLst>
                </p14:cNvPr>
                <p14:cNvContentPartPr/>
                <p14:nvPr/>
              </p14:nvContentPartPr>
              <p14:xfrm>
                <a:off x="7059169" y="3300379"/>
                <a:ext cx="542520" cy="88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CA6978E-9C04-467F-81A6-10BD3822095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050529" y="3291739"/>
                  <a:ext cx="560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4B89D54-FDBF-40A9-A578-C8356C38CEE5}"/>
                    </a:ext>
                  </a:extLst>
                </p14:cNvPr>
                <p14:cNvContentPartPr/>
                <p14:nvPr/>
              </p14:nvContentPartPr>
              <p14:xfrm>
                <a:off x="7716169" y="3163219"/>
                <a:ext cx="110520" cy="2102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4B89D54-FDBF-40A9-A578-C8356C38CEE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707169" y="3154219"/>
                  <a:ext cx="1281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E2D1AE9-666A-49A0-A53D-D082B4917A59}"/>
                    </a:ext>
                  </a:extLst>
                </p14:cNvPr>
                <p14:cNvContentPartPr/>
                <p14:nvPr/>
              </p14:nvContentPartPr>
              <p14:xfrm>
                <a:off x="7680889" y="3266899"/>
                <a:ext cx="219600" cy="44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E2D1AE9-666A-49A0-A53D-D082B4917A5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72249" y="3258259"/>
                  <a:ext cx="237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1A5D1B9-BF23-4D6A-90D0-5287BC25CA0A}"/>
                    </a:ext>
                  </a:extLst>
                </p14:cNvPr>
                <p14:cNvContentPartPr/>
                <p14:nvPr/>
              </p14:nvContentPartPr>
              <p14:xfrm>
                <a:off x="7915249" y="3135499"/>
                <a:ext cx="100080" cy="20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1A5D1B9-BF23-4D6A-90D0-5287BC25CA0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906609" y="3126859"/>
                  <a:ext cx="1177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3098993-B4B5-4DBF-94C5-9E9A5795CD58}"/>
                    </a:ext>
                  </a:extLst>
                </p14:cNvPr>
                <p14:cNvContentPartPr/>
                <p14:nvPr/>
              </p14:nvContentPartPr>
              <p14:xfrm>
                <a:off x="8030809" y="3136219"/>
                <a:ext cx="130320" cy="2336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3098993-B4B5-4DBF-94C5-9E9A5795CD5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022169" y="3127579"/>
                  <a:ext cx="1479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7B13413-415B-407A-839B-464CA4ACBFDB}"/>
                    </a:ext>
                  </a:extLst>
                </p14:cNvPr>
                <p14:cNvContentPartPr/>
                <p14:nvPr/>
              </p14:nvContentPartPr>
              <p14:xfrm>
                <a:off x="8210809" y="3123619"/>
                <a:ext cx="38160" cy="1990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7B13413-415B-407A-839B-464CA4ACBFD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02169" y="3114619"/>
                  <a:ext cx="558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06E6288-D509-452D-BC8B-059A66BBFD06}"/>
                    </a:ext>
                  </a:extLst>
                </p14:cNvPr>
                <p14:cNvContentPartPr/>
                <p14:nvPr/>
              </p14:nvContentPartPr>
              <p14:xfrm>
                <a:off x="8396929" y="3142339"/>
                <a:ext cx="7560" cy="1936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06E6288-D509-452D-BC8B-059A66BBFD0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388289" y="3133699"/>
                  <a:ext cx="25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469BFCB-6E7E-4F33-9FDA-186CE3BDB915}"/>
                    </a:ext>
                  </a:extLst>
                </p14:cNvPr>
                <p14:cNvContentPartPr/>
                <p14:nvPr/>
              </p14:nvContentPartPr>
              <p14:xfrm>
                <a:off x="8348329" y="3237379"/>
                <a:ext cx="75600" cy="10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469BFCB-6E7E-4F33-9FDA-186CE3BDB915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39329" y="3228739"/>
                  <a:ext cx="93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309539E-B246-4FE2-85F9-D557155CF4D2}"/>
                    </a:ext>
                  </a:extLst>
                </p14:cNvPr>
                <p14:cNvContentPartPr/>
                <p14:nvPr/>
              </p14:nvContentPartPr>
              <p14:xfrm>
                <a:off x="8515729" y="3113179"/>
                <a:ext cx="198360" cy="2138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309539E-B246-4FE2-85F9-D557155CF4D2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07089" y="3104179"/>
                  <a:ext cx="216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E341841-4215-4753-B544-EFF166C8DB94}"/>
                    </a:ext>
                  </a:extLst>
                </p14:cNvPr>
                <p14:cNvContentPartPr/>
                <p14:nvPr/>
              </p14:nvContentPartPr>
              <p14:xfrm>
                <a:off x="8729209" y="3160699"/>
                <a:ext cx="119880" cy="140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E341841-4215-4753-B544-EFF166C8DB9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720569" y="3151699"/>
                  <a:ext cx="137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37BED8-088C-462F-970E-9E8CC74CB63A}"/>
                    </a:ext>
                  </a:extLst>
                </p14:cNvPr>
                <p14:cNvContentPartPr/>
                <p14:nvPr/>
              </p14:nvContentPartPr>
              <p14:xfrm>
                <a:off x="8903809" y="3133699"/>
                <a:ext cx="158400" cy="158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37BED8-088C-462F-970E-9E8CC74CB63A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895169" y="3124699"/>
                  <a:ext cx="1760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ABE5FF2-D241-421B-99A6-5FCCE72B1689}"/>
                    </a:ext>
                  </a:extLst>
                </p14:cNvPr>
                <p14:cNvContentPartPr/>
                <p14:nvPr/>
              </p14:nvContentPartPr>
              <p14:xfrm>
                <a:off x="9073729" y="3118219"/>
                <a:ext cx="24840" cy="148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ABE5FF2-D241-421B-99A6-5FCCE72B168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065089" y="3109579"/>
                  <a:ext cx="424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3C07F56-5B29-4322-8B44-CE56B7BC3437}"/>
                    </a:ext>
                  </a:extLst>
                </p14:cNvPr>
                <p14:cNvContentPartPr/>
                <p14:nvPr/>
              </p14:nvContentPartPr>
              <p14:xfrm>
                <a:off x="7871329" y="3442939"/>
                <a:ext cx="101160" cy="177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3C07F56-5B29-4322-8B44-CE56B7BC343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62689" y="3433939"/>
                  <a:ext cx="1188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2819BF57-63B1-483C-96A3-B30D7CB8A85D}"/>
                    </a:ext>
                  </a:extLst>
                </p14:cNvPr>
                <p14:cNvContentPartPr/>
                <p14:nvPr/>
              </p14:nvContentPartPr>
              <p14:xfrm>
                <a:off x="7829929" y="3718699"/>
                <a:ext cx="32400" cy="170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2819BF57-63B1-483C-96A3-B30D7CB8A85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820929" y="3710059"/>
                  <a:ext cx="50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015E31B9-5B1C-4216-8C12-65CDA0510D57}"/>
                    </a:ext>
                  </a:extLst>
                </p14:cNvPr>
                <p14:cNvContentPartPr/>
                <p14:nvPr/>
              </p14:nvContentPartPr>
              <p14:xfrm>
                <a:off x="8249329" y="3430699"/>
                <a:ext cx="309600" cy="264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015E31B9-5B1C-4216-8C12-65CDA0510D5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240329" y="3422059"/>
                  <a:ext cx="32724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1EA931-C9F8-4CCE-9BED-0A01437F7808}"/>
                    </a:ext>
                  </a:extLst>
                </p14:cNvPr>
                <p14:cNvContentPartPr/>
                <p14:nvPr/>
              </p14:nvContentPartPr>
              <p14:xfrm>
                <a:off x="8729569" y="3424219"/>
                <a:ext cx="187920" cy="270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1EA931-C9F8-4CCE-9BED-0A01437F780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720929" y="3415219"/>
                  <a:ext cx="20556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CB4CBE8-7B6C-45F0-9A6C-019AC8D07C83}"/>
                    </a:ext>
                  </a:extLst>
                </p14:cNvPr>
                <p14:cNvContentPartPr/>
                <p14:nvPr/>
              </p14:nvContentPartPr>
              <p14:xfrm>
                <a:off x="8661529" y="3247459"/>
                <a:ext cx="43200" cy="730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CB4CBE8-7B6C-45F0-9A6C-019AC8D07C8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8652889" y="3238819"/>
                  <a:ext cx="60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712D5E8-2028-4155-A25D-F65FE4603418}"/>
                    </a:ext>
                  </a:extLst>
                </p14:cNvPr>
                <p14:cNvContentPartPr/>
                <p14:nvPr/>
              </p14:nvContentPartPr>
              <p14:xfrm>
                <a:off x="8504929" y="3240979"/>
                <a:ext cx="74880" cy="17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712D5E8-2028-4155-A25D-F65FE460341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496289" y="3232339"/>
                  <a:ext cx="92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9E00AB6-0E38-4D2F-8637-CC90876A5094}"/>
                    </a:ext>
                  </a:extLst>
                </p14:cNvPr>
                <p14:cNvContentPartPr/>
                <p14:nvPr/>
              </p14:nvContentPartPr>
              <p14:xfrm>
                <a:off x="8640649" y="3868099"/>
                <a:ext cx="61200" cy="4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9E00AB6-0E38-4D2F-8637-CC90876A509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31649" y="3859099"/>
                  <a:ext cx="78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9A43937-6FCF-42DE-8DBD-95EC92373E87}"/>
                    </a:ext>
                  </a:extLst>
                </p14:cNvPr>
                <p14:cNvContentPartPr/>
                <p14:nvPr/>
              </p14:nvContentPartPr>
              <p14:xfrm>
                <a:off x="8737849" y="3799339"/>
                <a:ext cx="151200" cy="1332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9A43937-6FCF-42DE-8DBD-95EC92373E87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729209" y="3790699"/>
                  <a:ext cx="168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4599D7C-C2E6-4E79-AC97-AB228BDC327D}"/>
                    </a:ext>
                  </a:extLst>
                </p14:cNvPr>
                <p14:cNvContentPartPr/>
                <p14:nvPr/>
              </p14:nvContentPartPr>
              <p14:xfrm>
                <a:off x="8901289" y="3800059"/>
                <a:ext cx="35640" cy="187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4599D7C-C2E6-4E79-AC97-AB228BDC327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892289" y="3791059"/>
                  <a:ext cx="53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5C4ADCF-9F44-48FC-B774-B24E9705FE38}"/>
                    </a:ext>
                  </a:extLst>
                </p14:cNvPr>
                <p14:cNvContentPartPr/>
                <p14:nvPr/>
              </p14:nvContentPartPr>
              <p14:xfrm>
                <a:off x="9000289" y="3840379"/>
                <a:ext cx="12600" cy="99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5C4ADCF-9F44-48FC-B774-B24E9705FE3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991289" y="3831379"/>
                  <a:ext cx="302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A27C285-2288-4198-83C9-54C416C39312}"/>
                    </a:ext>
                  </a:extLst>
                </p14:cNvPr>
                <p14:cNvContentPartPr/>
                <p14:nvPr/>
              </p14:nvContentPartPr>
              <p14:xfrm>
                <a:off x="9041689" y="3783499"/>
                <a:ext cx="61560" cy="235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A27C285-2288-4198-83C9-54C416C3931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33049" y="3774499"/>
                  <a:ext cx="79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BF5C406-26FD-4D1C-BB50-8DBD87632DE7}"/>
                    </a:ext>
                  </a:extLst>
                </p14:cNvPr>
                <p14:cNvContentPartPr/>
                <p14:nvPr/>
              </p14:nvContentPartPr>
              <p14:xfrm>
                <a:off x="8633449" y="3770179"/>
                <a:ext cx="66960" cy="192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BF5C406-26FD-4D1C-BB50-8DBD87632DE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24809" y="3761179"/>
                  <a:ext cx="84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C4B0E19-0B96-4C23-902F-2951B68E020D}"/>
                    </a:ext>
                  </a:extLst>
                </p14:cNvPr>
                <p14:cNvContentPartPr/>
                <p14:nvPr/>
              </p14:nvContentPartPr>
              <p14:xfrm>
                <a:off x="8589889" y="3853699"/>
                <a:ext cx="123840" cy="27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C4B0E19-0B96-4C23-902F-2951B68E020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81249" y="3845059"/>
                  <a:ext cx="141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AA65897A-E14A-4CFB-9DEC-2EFE7A969AE7}"/>
                    </a:ext>
                  </a:extLst>
                </p14:cNvPr>
                <p14:cNvContentPartPr/>
                <p14:nvPr/>
              </p14:nvContentPartPr>
              <p14:xfrm>
                <a:off x="8064649" y="3799699"/>
                <a:ext cx="77040" cy="1958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AA65897A-E14A-4CFB-9DEC-2EFE7A969AE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056009" y="3791059"/>
                  <a:ext cx="946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776BC64-47DB-495B-91D0-2ACDBE3090EC}"/>
                    </a:ext>
                  </a:extLst>
                </p14:cNvPr>
                <p14:cNvContentPartPr/>
                <p14:nvPr/>
              </p14:nvContentPartPr>
              <p14:xfrm>
                <a:off x="8009929" y="3898699"/>
                <a:ext cx="154440" cy="47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776BC64-47DB-495B-91D0-2ACDBE3090E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001289" y="3890059"/>
                  <a:ext cx="172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466CCDF-35DC-4D31-977C-159F3628C3E2}"/>
                    </a:ext>
                  </a:extLst>
                </p14:cNvPr>
                <p14:cNvContentPartPr/>
                <p14:nvPr/>
              </p14:nvContentPartPr>
              <p14:xfrm>
                <a:off x="8171209" y="3798619"/>
                <a:ext cx="100800" cy="144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66CCDF-35DC-4D31-977C-159F3628C3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162209" y="3789619"/>
                  <a:ext cx="118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BDCED5B-8F4C-4C50-9655-786DF7289E32}"/>
                    </a:ext>
                  </a:extLst>
                </p14:cNvPr>
                <p14:cNvContentPartPr/>
                <p14:nvPr/>
              </p14:nvContentPartPr>
              <p14:xfrm>
                <a:off x="8259409" y="3787819"/>
                <a:ext cx="51840" cy="189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BDCED5B-8F4C-4C50-9655-786DF7289E32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50769" y="3779179"/>
                  <a:ext cx="694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84E3B9F-CC0A-4D42-AD3A-68FF01B50779}"/>
                    </a:ext>
                  </a:extLst>
                </p14:cNvPr>
                <p14:cNvContentPartPr/>
                <p14:nvPr/>
              </p14:nvContentPartPr>
              <p14:xfrm>
                <a:off x="8319529" y="3816979"/>
                <a:ext cx="115920" cy="162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84E3B9F-CC0A-4D42-AD3A-68FF01B507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310529" y="3808339"/>
                  <a:ext cx="133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EDF010F6-C117-4223-BEC7-46F92B2D490B}"/>
                    </a:ext>
                  </a:extLst>
                </p14:cNvPr>
                <p14:cNvContentPartPr/>
                <p14:nvPr/>
              </p14:nvContentPartPr>
              <p14:xfrm>
                <a:off x="8139889" y="4026859"/>
                <a:ext cx="139320" cy="242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EDF010F6-C117-4223-BEC7-46F92B2D490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130889" y="4018219"/>
                  <a:ext cx="15696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E40E5EC-8396-4D28-81E8-7922B63E20C3}"/>
                    </a:ext>
                  </a:extLst>
                </p14:cNvPr>
                <p14:cNvContentPartPr/>
                <p14:nvPr/>
              </p14:nvContentPartPr>
              <p14:xfrm>
                <a:off x="8025769" y="4408099"/>
                <a:ext cx="149760" cy="2286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E40E5EC-8396-4D28-81E8-7922B63E20C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016769" y="4399099"/>
                  <a:ext cx="1674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4680350-6626-4274-A5C5-6CB8C5FD7C9A}"/>
                    </a:ext>
                  </a:extLst>
                </p14:cNvPr>
                <p14:cNvContentPartPr/>
                <p14:nvPr/>
              </p14:nvContentPartPr>
              <p14:xfrm>
                <a:off x="8629489" y="4064659"/>
                <a:ext cx="106560" cy="2091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4680350-6626-4274-A5C5-6CB8C5FD7C9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620849" y="4055659"/>
                  <a:ext cx="124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54C9C2-D1C6-402B-A5BB-C62098151636}"/>
                    </a:ext>
                  </a:extLst>
                </p14:cNvPr>
                <p14:cNvContentPartPr/>
                <p14:nvPr/>
              </p14:nvContentPartPr>
              <p14:xfrm>
                <a:off x="8664049" y="4496299"/>
                <a:ext cx="16200" cy="957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54C9C2-D1C6-402B-A5BB-C62098151636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655049" y="4487659"/>
                  <a:ext cx="33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68C9784-DD54-4A60-BDB8-ADC72BEBAE49}"/>
                    </a:ext>
                  </a:extLst>
                </p14:cNvPr>
                <p14:cNvContentPartPr/>
                <p14:nvPr/>
              </p14:nvContentPartPr>
              <p14:xfrm>
                <a:off x="2922049" y="1904299"/>
                <a:ext cx="29520" cy="824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68C9784-DD54-4A60-BDB8-ADC72BEBAE4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913409" y="1895659"/>
                  <a:ext cx="471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4B73715-58C2-4FA2-A51F-3A729D0ECFCC}"/>
                    </a:ext>
                  </a:extLst>
                </p14:cNvPr>
                <p14:cNvContentPartPr/>
                <p14:nvPr/>
              </p14:nvContentPartPr>
              <p14:xfrm>
                <a:off x="4260169" y="2108059"/>
                <a:ext cx="80280" cy="550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4B73715-58C2-4FA2-A51F-3A729D0ECFC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251529" y="2099419"/>
                  <a:ext cx="9792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AD68C1-6894-4631-8107-AF99A0C7602D}"/>
                    </a:ext>
                  </a:extLst>
                </p14:cNvPr>
                <p14:cNvContentPartPr/>
                <p14:nvPr/>
              </p14:nvContentPartPr>
              <p14:xfrm>
                <a:off x="5115169" y="2055139"/>
                <a:ext cx="65880" cy="103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AD68C1-6894-4631-8107-AF99A0C7602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106169" y="2046139"/>
                  <a:ext cx="83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331FF59F-81AB-481F-BD6A-A32227B8FFAB}"/>
                    </a:ext>
                  </a:extLst>
                </p14:cNvPr>
                <p14:cNvContentPartPr/>
                <p14:nvPr/>
              </p14:nvContentPartPr>
              <p14:xfrm>
                <a:off x="3156769" y="2829139"/>
                <a:ext cx="36720" cy="62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331FF59F-81AB-481F-BD6A-A32227B8FFA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48129" y="2820499"/>
                  <a:ext cx="543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05661A6-8698-4B59-9C1E-39C1C752E870}"/>
                    </a:ext>
                  </a:extLst>
                </p14:cNvPr>
                <p14:cNvContentPartPr/>
                <p14:nvPr/>
              </p14:nvContentPartPr>
              <p14:xfrm>
                <a:off x="4356649" y="2780179"/>
                <a:ext cx="48600" cy="1267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05661A6-8698-4B59-9C1E-39C1C752E87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48009" y="2771539"/>
                  <a:ext cx="662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0DCA4C-E0C8-476C-9BC9-B75B7C36D930}"/>
                    </a:ext>
                  </a:extLst>
                </p14:cNvPr>
                <p14:cNvContentPartPr/>
                <p14:nvPr/>
              </p14:nvContentPartPr>
              <p14:xfrm>
                <a:off x="4424689" y="3532939"/>
                <a:ext cx="60480" cy="103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0DCA4C-E0C8-476C-9BC9-B75B7C36D93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15689" y="3523939"/>
                  <a:ext cx="78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FCFEC88A-C405-4EC8-A73C-55B2333FA3FD}"/>
                    </a:ext>
                  </a:extLst>
                </p14:cNvPr>
                <p14:cNvContentPartPr/>
                <p14:nvPr/>
              </p14:nvContentPartPr>
              <p14:xfrm>
                <a:off x="4888009" y="3519619"/>
                <a:ext cx="98640" cy="112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FCFEC88A-C405-4EC8-A73C-55B2333FA3F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879369" y="3510619"/>
                  <a:ext cx="116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97B3BF8-494F-4D90-9BC2-D36E91F670EE}"/>
                    </a:ext>
                  </a:extLst>
                </p14:cNvPr>
                <p14:cNvContentPartPr/>
                <p14:nvPr/>
              </p14:nvContentPartPr>
              <p14:xfrm>
                <a:off x="5482009" y="2837419"/>
                <a:ext cx="29880" cy="842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97B3BF8-494F-4D90-9BC2-D36E91F670E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473009" y="2828419"/>
                  <a:ext cx="47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906361B-632F-41A3-B723-EB77AADC9E42}"/>
                    </a:ext>
                  </a:extLst>
                </p14:cNvPr>
                <p14:cNvContentPartPr/>
                <p14:nvPr/>
              </p14:nvContentPartPr>
              <p14:xfrm>
                <a:off x="6750649" y="2675779"/>
                <a:ext cx="76320" cy="56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906361B-632F-41A3-B723-EB77AADC9E4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741649" y="2666779"/>
                  <a:ext cx="939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E3273BA-06BC-4A57-9D30-9E8738CC0FDC}"/>
                    </a:ext>
                  </a:extLst>
                </p14:cNvPr>
                <p14:cNvContentPartPr/>
                <p14:nvPr/>
              </p14:nvContentPartPr>
              <p14:xfrm>
                <a:off x="7894009" y="2958739"/>
                <a:ext cx="34920" cy="514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E3273BA-06BC-4A57-9D30-9E8738CC0FD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885369" y="2950099"/>
                  <a:ext cx="52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8746411-2C69-420C-A670-FB075BD94151}"/>
                    </a:ext>
                  </a:extLst>
                </p14:cNvPr>
                <p14:cNvContentPartPr/>
                <p14:nvPr/>
              </p14:nvContentPartPr>
              <p14:xfrm>
                <a:off x="7944049" y="2948299"/>
                <a:ext cx="27720" cy="572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8746411-2C69-420C-A670-FB075BD9415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935049" y="2939299"/>
                  <a:ext cx="453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6F1125F-860C-4E08-BC1F-A76FA9088A7C}"/>
                    </a:ext>
                  </a:extLst>
                </p14:cNvPr>
                <p14:cNvContentPartPr/>
                <p14:nvPr/>
              </p14:nvContentPartPr>
              <p14:xfrm>
                <a:off x="8585929" y="2843539"/>
                <a:ext cx="45000" cy="550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6F1125F-860C-4E08-BC1F-A76FA9088A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576929" y="2834899"/>
                  <a:ext cx="626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E5C4B485-5384-43F3-899A-EACF68046E3D}"/>
                    </a:ext>
                  </a:extLst>
                </p14:cNvPr>
                <p14:cNvContentPartPr/>
                <p14:nvPr/>
              </p14:nvContentPartPr>
              <p14:xfrm>
                <a:off x="8160049" y="3453739"/>
                <a:ext cx="98640" cy="53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E5C4B485-5384-43F3-899A-EACF68046E3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51409" y="3444739"/>
                  <a:ext cx="1162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DE1B135-40C3-40CD-85F2-F19A438C5A6D}"/>
                    </a:ext>
                  </a:extLst>
                </p14:cNvPr>
                <p14:cNvContentPartPr/>
                <p14:nvPr/>
              </p14:nvContentPartPr>
              <p14:xfrm>
                <a:off x="8683849" y="3476059"/>
                <a:ext cx="43920" cy="45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DE1B135-40C3-40CD-85F2-F19A438C5A6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675209" y="3467419"/>
                  <a:ext cx="615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0F9E29-7968-44D8-9C44-4A6CB557B53B}"/>
                    </a:ext>
                  </a:extLst>
                </p14:cNvPr>
                <p14:cNvContentPartPr/>
                <p14:nvPr/>
              </p14:nvContentPartPr>
              <p14:xfrm>
                <a:off x="8844409" y="3402259"/>
                <a:ext cx="119880" cy="47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0F9E29-7968-44D8-9C44-4A6CB557B53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835409" y="3393619"/>
                  <a:ext cx="137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F488C1E-B555-4AE7-9EDC-DA1A60DB4E46}"/>
                    </a:ext>
                  </a:extLst>
                </p14:cNvPr>
                <p14:cNvContentPartPr/>
                <p14:nvPr/>
              </p14:nvContentPartPr>
              <p14:xfrm>
                <a:off x="6989689" y="3633019"/>
                <a:ext cx="69480" cy="76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F488C1E-B555-4AE7-9EDC-DA1A60DB4E4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980689" y="3624379"/>
                  <a:ext cx="87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05171975-6AA4-4B83-B81F-D0821C258AC6}"/>
                    </a:ext>
                  </a:extLst>
                </p14:cNvPr>
                <p14:cNvContentPartPr/>
                <p14:nvPr/>
              </p14:nvContentPartPr>
              <p14:xfrm>
                <a:off x="6293089" y="3664699"/>
                <a:ext cx="39960" cy="48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05171975-6AA4-4B83-B81F-D0821C258AC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284449" y="3655699"/>
                  <a:ext cx="57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ED302AC5-19B2-4F22-8E41-025A6CC83514}"/>
                    </a:ext>
                  </a:extLst>
                </p14:cNvPr>
                <p14:cNvContentPartPr/>
                <p14:nvPr/>
              </p14:nvContentPartPr>
              <p14:xfrm>
                <a:off x="6383449" y="3593059"/>
                <a:ext cx="85320" cy="1058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ED302AC5-19B2-4F22-8E41-025A6CC8351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374449" y="3584419"/>
                  <a:ext cx="10296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A54457F-BD56-4381-A51A-FF2DA370FCCC}"/>
              </a:ext>
            </a:extLst>
          </p:cNvPr>
          <p:cNvGrpSpPr/>
          <p:nvPr/>
        </p:nvGrpSpPr>
        <p:grpSpPr>
          <a:xfrm>
            <a:off x="5826169" y="787939"/>
            <a:ext cx="1492200" cy="469440"/>
            <a:chOff x="5826169" y="787939"/>
            <a:chExt cx="149220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8939196-B7F5-4B7F-A93B-2AF1EAB8B4AE}"/>
                    </a:ext>
                  </a:extLst>
                </p14:cNvPr>
                <p14:cNvContentPartPr/>
                <p14:nvPr/>
              </p14:nvContentPartPr>
              <p14:xfrm>
                <a:off x="5826169" y="870739"/>
                <a:ext cx="60840" cy="386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8939196-B7F5-4B7F-A93B-2AF1EAB8B4A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817529" y="861739"/>
                  <a:ext cx="7848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40983ED-C472-4084-8124-85646248FD92}"/>
                    </a:ext>
                  </a:extLst>
                </p14:cNvPr>
                <p14:cNvContentPartPr/>
                <p14:nvPr/>
              </p14:nvContentPartPr>
              <p14:xfrm>
                <a:off x="6023449" y="900619"/>
                <a:ext cx="111960" cy="42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40983ED-C472-4084-8124-85646248FD9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014449" y="891619"/>
                  <a:ext cx="1296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3947ADD3-F1B6-48C4-BEC8-EB6312A0C006}"/>
                    </a:ext>
                  </a:extLst>
                </p14:cNvPr>
                <p14:cNvContentPartPr/>
                <p14:nvPr/>
              </p14:nvContentPartPr>
              <p14:xfrm>
                <a:off x="6002569" y="787939"/>
                <a:ext cx="543240" cy="3902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3947ADD3-F1B6-48C4-BEC8-EB6312A0C00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993929" y="778939"/>
                  <a:ext cx="5608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7E6DCD6-6BDC-40DE-82CB-CEBF22A73796}"/>
                    </a:ext>
                  </a:extLst>
                </p14:cNvPr>
                <p14:cNvContentPartPr/>
                <p14:nvPr/>
              </p14:nvContentPartPr>
              <p14:xfrm>
                <a:off x="6421969" y="968659"/>
                <a:ext cx="263880" cy="1105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7E6DCD6-6BDC-40DE-82CB-CEBF22A73796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413329" y="960019"/>
                  <a:ext cx="2815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63EBC73-73BE-4764-9871-A368074B0CC7}"/>
                    </a:ext>
                  </a:extLst>
                </p14:cNvPr>
                <p14:cNvContentPartPr/>
                <p14:nvPr/>
              </p14:nvContentPartPr>
              <p14:xfrm>
                <a:off x="6713209" y="810259"/>
                <a:ext cx="3960" cy="48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63EBC73-73BE-4764-9871-A368074B0CC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704209" y="801619"/>
                  <a:ext cx="216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E9F0F04-F6C2-4381-9408-AE39C21A5015}"/>
                    </a:ext>
                  </a:extLst>
                </p14:cNvPr>
                <p14:cNvContentPartPr/>
                <p14:nvPr/>
              </p14:nvContentPartPr>
              <p14:xfrm>
                <a:off x="6768649" y="983419"/>
                <a:ext cx="411120" cy="152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E9F0F04-F6C2-4381-9408-AE39C21A501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759649" y="974419"/>
                  <a:ext cx="4287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B54F8F2-94E2-4960-9896-614BD201811E}"/>
                    </a:ext>
                  </a:extLst>
                </p14:cNvPr>
                <p14:cNvContentPartPr/>
                <p14:nvPr/>
              </p14:nvContentPartPr>
              <p14:xfrm>
                <a:off x="7240249" y="940579"/>
                <a:ext cx="78120" cy="1875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B54F8F2-94E2-4960-9896-614BD201811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231609" y="931579"/>
                  <a:ext cx="957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C9E9C7E-C28D-473A-98A3-3FD1B93EE9DC}"/>
                  </a:ext>
                </a:extLst>
              </p14:cNvPr>
              <p14:cNvContentPartPr/>
              <p14:nvPr/>
            </p14:nvContentPartPr>
            <p14:xfrm>
              <a:off x="6359689" y="1728259"/>
              <a:ext cx="341280" cy="119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C9E9C7E-C28D-473A-98A3-3FD1B93EE9DC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350689" y="1719619"/>
                <a:ext cx="358920" cy="13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CBBE380A-55E1-4367-90A9-D082B0DAED57}"/>
              </a:ext>
            </a:extLst>
          </p:cNvPr>
          <p:cNvGrpSpPr/>
          <p:nvPr/>
        </p:nvGrpSpPr>
        <p:grpSpPr>
          <a:xfrm>
            <a:off x="6832729" y="1687939"/>
            <a:ext cx="483120" cy="163800"/>
            <a:chOff x="6832729" y="1687939"/>
            <a:chExt cx="48312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967C618-F8EC-4DB8-8B47-72BCA40897A7}"/>
                    </a:ext>
                  </a:extLst>
                </p14:cNvPr>
                <p14:cNvContentPartPr/>
                <p14:nvPr/>
              </p14:nvContentPartPr>
              <p14:xfrm>
                <a:off x="6832729" y="1687939"/>
                <a:ext cx="185400" cy="1638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967C618-F8EC-4DB8-8B47-72BCA40897A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823729" y="1678939"/>
                  <a:ext cx="2030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782BBE4-7B9D-46D2-8CFA-42A3C5F8E0C4}"/>
                    </a:ext>
                  </a:extLst>
                </p14:cNvPr>
                <p14:cNvContentPartPr/>
                <p14:nvPr/>
              </p14:nvContentPartPr>
              <p14:xfrm>
                <a:off x="7060969" y="1710979"/>
                <a:ext cx="254880" cy="1288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782BBE4-7B9D-46D2-8CFA-42A3C5F8E0C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051969" y="1701979"/>
                  <a:ext cx="27252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35046A94-2A2E-499C-B66B-85459FB74499}"/>
                  </a:ext>
                </a:extLst>
              </p14:cNvPr>
              <p14:cNvContentPartPr/>
              <p14:nvPr/>
            </p14:nvContentPartPr>
            <p14:xfrm>
              <a:off x="5551849" y="2040379"/>
              <a:ext cx="2086200" cy="702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35046A94-2A2E-499C-B66B-85459FB74499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5542849" y="2031379"/>
                <a:ext cx="210384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F7200384-E476-4D39-82D9-A549739C6CC0}"/>
                  </a:ext>
                </a:extLst>
              </p14:cNvPr>
              <p14:cNvContentPartPr/>
              <p14:nvPr/>
            </p14:nvContentPartPr>
            <p14:xfrm>
              <a:off x="814249" y="1775419"/>
              <a:ext cx="131040" cy="27720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F7200384-E476-4D39-82D9-A549739C6CC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05249" y="1766779"/>
                <a:ext cx="148680" cy="29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1" name="Group 260">
            <a:extLst>
              <a:ext uri="{FF2B5EF4-FFF2-40B4-BE49-F238E27FC236}">
                <a16:creationId xmlns:a16="http://schemas.microsoft.com/office/drawing/2014/main" id="{ED112F67-D769-409C-9229-BC29FD10BE71}"/>
              </a:ext>
            </a:extLst>
          </p:cNvPr>
          <p:cNvGrpSpPr/>
          <p:nvPr/>
        </p:nvGrpSpPr>
        <p:grpSpPr>
          <a:xfrm>
            <a:off x="5980249" y="1441339"/>
            <a:ext cx="273240" cy="449280"/>
            <a:chOff x="5980249" y="1441339"/>
            <a:chExt cx="27324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DC01997-B126-4CF0-A8D1-7CD1399F7A72}"/>
                    </a:ext>
                  </a:extLst>
                </p14:cNvPr>
                <p14:cNvContentPartPr/>
                <p14:nvPr/>
              </p14:nvContentPartPr>
              <p14:xfrm>
                <a:off x="5980249" y="1677859"/>
                <a:ext cx="176400" cy="212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DC01997-B126-4CF0-A8D1-7CD1399F7A7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971609" y="1668859"/>
                  <a:ext cx="194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578ED7DA-34F3-4729-B456-527D3E6D2EDD}"/>
                    </a:ext>
                  </a:extLst>
                </p14:cNvPr>
                <p14:cNvContentPartPr/>
                <p14:nvPr/>
              </p14:nvContentPartPr>
              <p14:xfrm>
                <a:off x="6167809" y="1441339"/>
                <a:ext cx="85680" cy="47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578ED7DA-34F3-4729-B456-527D3E6D2ED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158809" y="1432339"/>
                  <a:ext cx="103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67476AA5-B8B6-43D9-872A-F8EBFEB7A196}"/>
                    </a:ext>
                  </a:extLst>
                </p14:cNvPr>
                <p14:cNvContentPartPr/>
                <p14:nvPr/>
              </p14:nvContentPartPr>
              <p14:xfrm>
                <a:off x="6141169" y="1500739"/>
                <a:ext cx="74160" cy="910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67476AA5-B8B6-43D9-872A-F8EBFEB7A196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132169" y="1492099"/>
                  <a:ext cx="91800" cy="108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506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Quiz 10 due Wednesday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PA3</a:t>
            </a:r>
            <a:r>
              <a:rPr lang="en-US" dirty="0"/>
              <a:t> due Wednesday @ </a:t>
            </a:r>
            <a:r>
              <a:rPr lang="en-US" dirty="0" err="1"/>
              <a:t>11:59pm</a:t>
            </a:r>
            <a:r>
              <a:rPr lang="en-US" dirty="0"/>
              <a:t> (open collaboration)</a:t>
            </a:r>
          </a:p>
          <a:p>
            <a:r>
              <a:rPr lang="en-US" dirty="0"/>
              <a:t>Survey 4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on Friday (no class)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pPr lvl="2"/>
            <a:r>
              <a:rPr lang="en-US" dirty="0"/>
              <a:t>90 minutes</a:t>
            </a:r>
          </a:p>
          <a:p>
            <a:pPr lvl="2"/>
            <a:r>
              <a:rPr lang="en-US" dirty="0"/>
              <a:t>No make-ups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2A2DB1-1622-475E-AD6A-582D436F56A5}"/>
                  </a:ext>
                </a:extLst>
              </p14:cNvPr>
              <p14:cNvContentPartPr/>
              <p14:nvPr/>
            </p14:nvContentPartPr>
            <p14:xfrm>
              <a:off x="2287009" y="1693339"/>
              <a:ext cx="552600" cy="33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2A2DB1-1622-475E-AD6A-582D436F56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8369" y="1684339"/>
                <a:ext cx="5702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B60DA6-4BED-4E83-AAC9-88F447E03545}"/>
                  </a:ext>
                </a:extLst>
              </p14:cNvPr>
              <p14:cNvContentPartPr/>
              <p14:nvPr/>
            </p14:nvContentPartPr>
            <p14:xfrm>
              <a:off x="1878769" y="2122099"/>
              <a:ext cx="337320" cy="1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B60DA6-4BED-4E83-AAC9-88F447E0354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9769" y="2113459"/>
                <a:ext cx="35496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5C4178D-9572-43F8-A9D9-033DA82592F4}"/>
                  </a:ext>
                </a:extLst>
              </p14:cNvPr>
              <p14:cNvContentPartPr/>
              <p14:nvPr/>
            </p14:nvContentPartPr>
            <p14:xfrm>
              <a:off x="2346409" y="2470579"/>
              <a:ext cx="502560" cy="55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5C4178D-9572-43F8-A9D9-033DA82592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37769" y="2461579"/>
                <a:ext cx="5202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46F56B3-F28B-4D90-9812-2A0BBE06417F}"/>
                  </a:ext>
                </a:extLst>
              </p14:cNvPr>
              <p14:cNvContentPartPr/>
              <p14:nvPr/>
            </p14:nvContentPartPr>
            <p14:xfrm>
              <a:off x="816409" y="2870899"/>
              <a:ext cx="727920" cy="284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46F56B3-F28B-4D90-9812-2A0BBE06417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7409" y="2861899"/>
                <a:ext cx="745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D96B351-B3C7-45DA-AEE2-8962C67031CB}"/>
                  </a:ext>
                </a:extLst>
              </p14:cNvPr>
              <p14:cNvContentPartPr/>
              <p14:nvPr/>
            </p14:nvContentPartPr>
            <p14:xfrm>
              <a:off x="4726009" y="3576139"/>
              <a:ext cx="507240" cy="147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D96B351-B3C7-45DA-AEE2-8962C67031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17009" y="3567499"/>
                <a:ext cx="5248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BD6DDD-9504-4A80-A12F-014131334941}"/>
                  </a:ext>
                </a:extLst>
              </p14:cNvPr>
              <p14:cNvContentPartPr/>
              <p14:nvPr/>
            </p14:nvContentPartPr>
            <p14:xfrm>
              <a:off x="1186849" y="4645699"/>
              <a:ext cx="235800" cy="119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BD6DDD-9504-4A80-A12F-01413133494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09" y="4637059"/>
                <a:ext cx="2534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128FA9-C1D3-4D11-A8C5-F8CD7FD58DE0}"/>
                  </a:ext>
                </a:extLst>
              </p14:cNvPr>
              <p14:cNvContentPartPr/>
              <p14:nvPr/>
            </p14:nvContentPartPr>
            <p14:xfrm>
              <a:off x="1191169" y="4383259"/>
              <a:ext cx="190800" cy="80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128FA9-C1D3-4D11-A8C5-F8CD7FD58D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82169" y="4374619"/>
                <a:ext cx="208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EB2401A-F610-41A8-8413-F79195A09094}"/>
                  </a:ext>
                </a:extLst>
              </p14:cNvPr>
              <p14:cNvContentPartPr/>
              <p14:nvPr/>
            </p14:nvContentPartPr>
            <p14:xfrm>
              <a:off x="2813329" y="2866219"/>
              <a:ext cx="948240" cy="1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EB2401A-F610-41A8-8413-F79195A090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04329" y="2857219"/>
                <a:ext cx="9658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F7CC0B-D512-4C15-ABE9-D30A3FA26B27}"/>
                  </a:ext>
                </a:extLst>
              </p14:cNvPr>
              <p14:cNvContentPartPr/>
              <p14:nvPr/>
            </p14:nvContentPartPr>
            <p14:xfrm>
              <a:off x="4048849" y="2678659"/>
              <a:ext cx="254880" cy="1292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F7CC0B-D512-4C15-ABE9-D30A3FA26B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40209" y="2669659"/>
                <a:ext cx="27252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4D9F914-E8FC-4C73-9C45-72F0B6FEC6D0}"/>
              </a:ext>
            </a:extLst>
          </p:cNvPr>
          <p:cNvGrpSpPr/>
          <p:nvPr/>
        </p:nvGrpSpPr>
        <p:grpSpPr>
          <a:xfrm>
            <a:off x="4684249" y="2565619"/>
            <a:ext cx="2167920" cy="323280"/>
            <a:chOff x="4684249" y="2565619"/>
            <a:chExt cx="216792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113C71-D1AB-4A8A-99FF-487B6FD885D7}"/>
                    </a:ext>
                  </a:extLst>
                </p14:cNvPr>
                <p14:cNvContentPartPr/>
                <p14:nvPr/>
              </p14:nvContentPartPr>
              <p14:xfrm>
                <a:off x="4690369" y="2586499"/>
                <a:ext cx="33840" cy="226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113C71-D1AB-4A8A-99FF-487B6FD885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81369" y="2577859"/>
                  <a:ext cx="514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3B42487-C92C-4594-B757-425FF47BDCF8}"/>
                    </a:ext>
                  </a:extLst>
                </p14:cNvPr>
                <p14:cNvContentPartPr/>
                <p14:nvPr/>
              </p14:nvContentPartPr>
              <p14:xfrm>
                <a:off x="4704409" y="2571019"/>
                <a:ext cx="16560" cy="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3B42487-C92C-4594-B757-425FF47BDCF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95769" y="2562379"/>
                  <a:ext cx="342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8CBE69F-F231-49D2-8AE1-31647695C197}"/>
                    </a:ext>
                  </a:extLst>
                </p14:cNvPr>
                <p14:cNvContentPartPr/>
                <p14:nvPr/>
              </p14:nvContentPartPr>
              <p14:xfrm>
                <a:off x="4701529" y="2592979"/>
                <a:ext cx="9360" cy="1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8CBE69F-F231-49D2-8AE1-31647695C19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92529" y="2584339"/>
                  <a:ext cx="27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37285BD-990F-494C-B490-F59310A11DAD}"/>
                    </a:ext>
                  </a:extLst>
                </p14:cNvPr>
                <p14:cNvContentPartPr/>
                <p14:nvPr/>
              </p14:nvContentPartPr>
              <p14:xfrm>
                <a:off x="4684249" y="2565619"/>
                <a:ext cx="176760" cy="27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37285BD-990F-494C-B490-F59310A11D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75609" y="2556979"/>
                  <a:ext cx="19440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38A462-3452-472F-BA4F-A0726BBF56A7}"/>
                    </a:ext>
                  </a:extLst>
                </p14:cNvPr>
                <p14:cNvContentPartPr/>
                <p14:nvPr/>
              </p14:nvContentPartPr>
              <p14:xfrm>
                <a:off x="4928689" y="2567419"/>
                <a:ext cx="75240" cy="241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38A462-3452-472F-BA4F-A0726BBF56A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19689" y="2558779"/>
                  <a:ext cx="92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B3CFA2F-5767-459C-85BD-3A6ED91BF525}"/>
                    </a:ext>
                  </a:extLst>
                </p14:cNvPr>
                <p14:cNvContentPartPr/>
                <p14:nvPr/>
              </p14:nvContentPartPr>
              <p14:xfrm>
                <a:off x="5057569" y="2700259"/>
                <a:ext cx="109440" cy="13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B3CFA2F-5767-459C-85BD-3A6ED91BF5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8929" y="2691259"/>
                  <a:ext cx="127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ED743C-741C-4702-A1B6-E8F4BD827258}"/>
                    </a:ext>
                  </a:extLst>
                </p14:cNvPr>
                <p14:cNvContentPartPr/>
                <p14:nvPr/>
              </p14:nvContentPartPr>
              <p14:xfrm>
                <a:off x="5216329" y="2691619"/>
                <a:ext cx="76320" cy="155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ED743C-741C-4702-A1B6-E8F4BD8272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07329" y="2682979"/>
                  <a:ext cx="93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7C3861-F914-42CD-9AA5-758B367D2578}"/>
                    </a:ext>
                  </a:extLst>
                </p14:cNvPr>
                <p14:cNvContentPartPr/>
                <p14:nvPr/>
              </p14:nvContentPartPr>
              <p14:xfrm>
                <a:off x="5377609" y="2697379"/>
                <a:ext cx="143280" cy="136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7C3861-F914-42CD-9AA5-758B367D25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68609" y="2688739"/>
                  <a:ext cx="160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3FBD4D7-C837-441A-A4A0-04784514DBC9}"/>
                    </a:ext>
                  </a:extLst>
                </p14:cNvPr>
                <p14:cNvContentPartPr/>
                <p14:nvPr/>
              </p14:nvContentPartPr>
              <p14:xfrm>
                <a:off x="5609089" y="2700259"/>
                <a:ext cx="59760" cy="131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3FBD4D7-C837-441A-A4A0-04784514DBC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00449" y="2691259"/>
                  <a:ext cx="774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2F6A44-1297-49FA-B0BB-44F5E8E399ED}"/>
                    </a:ext>
                  </a:extLst>
                </p14:cNvPr>
                <p14:cNvContentPartPr/>
                <p14:nvPr/>
              </p14:nvContentPartPr>
              <p14:xfrm>
                <a:off x="5718529" y="2600899"/>
                <a:ext cx="178560" cy="223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2F6A44-1297-49FA-B0BB-44F5E8E399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709529" y="2591899"/>
                  <a:ext cx="1962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E4E003-727C-4B76-A263-F13C6C15F4CD}"/>
                    </a:ext>
                  </a:extLst>
                </p14:cNvPr>
                <p14:cNvContentPartPr/>
                <p14:nvPr/>
              </p14:nvContentPartPr>
              <p14:xfrm>
                <a:off x="5884849" y="2742379"/>
                <a:ext cx="82440" cy="60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E4E003-727C-4B76-A263-F13C6C15F4C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76209" y="2733739"/>
                  <a:ext cx="100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BAE7473-1CF0-404A-ACFD-0D5F5A70CB2A}"/>
                    </a:ext>
                  </a:extLst>
                </p14:cNvPr>
                <p14:cNvContentPartPr/>
                <p14:nvPr/>
              </p14:nvContentPartPr>
              <p14:xfrm>
                <a:off x="5988889" y="2748139"/>
                <a:ext cx="93960" cy="6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BAE7473-1CF0-404A-ACFD-0D5F5A70CB2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979889" y="2739499"/>
                  <a:ext cx="11160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F6F05C-D8FC-4677-BDD0-01366AF1A0F5}"/>
                    </a:ext>
                  </a:extLst>
                </p14:cNvPr>
                <p14:cNvContentPartPr/>
                <p14:nvPr/>
              </p14:nvContentPartPr>
              <p14:xfrm>
                <a:off x="6381649" y="2642299"/>
                <a:ext cx="42120" cy="81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F6F05C-D8FC-4677-BDD0-01366AF1A0F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72649" y="2633659"/>
                  <a:ext cx="59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6AAFA0-8358-4EA8-A215-DC6D1F564D4C}"/>
                    </a:ext>
                  </a:extLst>
                </p14:cNvPr>
                <p14:cNvContentPartPr/>
                <p14:nvPr/>
              </p14:nvContentPartPr>
              <p14:xfrm>
                <a:off x="6400729" y="2651299"/>
                <a:ext cx="133200" cy="23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6AAFA0-8358-4EA8-A215-DC6D1F564D4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91729" y="2642659"/>
                  <a:ext cx="1508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81D59E-7DEC-4E85-82A6-F1452DB2F749}"/>
                    </a:ext>
                  </a:extLst>
                </p14:cNvPr>
                <p14:cNvContentPartPr/>
                <p14:nvPr/>
              </p14:nvContentPartPr>
              <p14:xfrm>
                <a:off x="6605569" y="2626459"/>
                <a:ext cx="246600" cy="150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81D59E-7DEC-4E85-82A6-F1452DB2F7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96569" y="2617459"/>
                  <a:ext cx="264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CBC5749-A0D5-4100-A595-132783D3790F}"/>
                    </a:ext>
                  </a:extLst>
                </p14:cNvPr>
                <p14:cNvContentPartPr/>
                <p14:nvPr/>
              </p14:nvContentPartPr>
              <p14:xfrm>
                <a:off x="6145129" y="2676139"/>
                <a:ext cx="89640" cy="8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CBC5749-A0D5-4100-A595-132783D3790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6129" y="2667139"/>
                  <a:ext cx="107280" cy="9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10?</a:t>
            </a:r>
          </a:p>
          <a:p>
            <a:r>
              <a:rPr lang="en-US" dirty="0"/>
              <a:t>Big 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FA38E7-1F14-4905-ADF1-CAA391CC11E1}"/>
                  </a:ext>
                </a:extLst>
              </p14:cNvPr>
              <p14:cNvContentPartPr/>
              <p14:nvPr/>
            </p14:nvContentPartPr>
            <p14:xfrm>
              <a:off x="3214729" y="1727539"/>
              <a:ext cx="393840" cy="25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FA38E7-1F14-4905-ADF1-CAA391CC11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06089" y="1718899"/>
                <a:ext cx="4114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129A223-E42D-4C43-BB39-12E18B588C38}"/>
                  </a:ext>
                </a:extLst>
              </p14:cNvPr>
              <p14:cNvContentPartPr/>
              <p14:nvPr/>
            </p14:nvContentPartPr>
            <p14:xfrm>
              <a:off x="813169" y="2225059"/>
              <a:ext cx="663480" cy="25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129A223-E42D-4C43-BB39-12E18B588C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169" y="2216059"/>
                <a:ext cx="681120" cy="4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100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NOT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100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102A40-8A1A-44D0-9B5A-D480EE9B8666}"/>
                  </a:ext>
                </a:extLst>
              </p14:cNvPr>
              <p14:cNvContentPartPr/>
              <p14:nvPr/>
            </p14:nvContentPartPr>
            <p14:xfrm>
              <a:off x="2431369" y="953899"/>
              <a:ext cx="477000" cy="27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102A40-8A1A-44D0-9B5A-D480EE9B86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22729" y="945259"/>
                <a:ext cx="4946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5426A0-42F8-45F0-88A6-F686785E1C85}"/>
                  </a:ext>
                </a:extLst>
              </p14:cNvPr>
              <p14:cNvContentPartPr/>
              <p14:nvPr/>
            </p14:nvContentPartPr>
            <p14:xfrm>
              <a:off x="6667489" y="577339"/>
              <a:ext cx="186120" cy="274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5426A0-42F8-45F0-88A6-F686785E1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8489" y="568699"/>
                <a:ext cx="203760" cy="29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CE84603-FF87-4EAD-82D1-07C405DDE789}"/>
              </a:ext>
            </a:extLst>
          </p:cNvPr>
          <p:cNvGrpSpPr/>
          <p:nvPr/>
        </p:nvGrpSpPr>
        <p:grpSpPr>
          <a:xfrm>
            <a:off x="7201729" y="594259"/>
            <a:ext cx="136080" cy="203760"/>
            <a:chOff x="7201729" y="594259"/>
            <a:chExt cx="136080" cy="20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2FD026-7B91-4913-B727-774BFC63CE3F}"/>
                    </a:ext>
                  </a:extLst>
                </p14:cNvPr>
                <p14:cNvContentPartPr/>
                <p14:nvPr/>
              </p14:nvContentPartPr>
              <p14:xfrm>
                <a:off x="7214689" y="594259"/>
                <a:ext cx="57240" cy="203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2FD026-7B91-4913-B727-774BFC63CE3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06049" y="585259"/>
                  <a:ext cx="74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B3F371-AFC2-47B4-BFC0-DC137390F582}"/>
                    </a:ext>
                  </a:extLst>
                </p14:cNvPr>
                <p14:cNvContentPartPr/>
                <p14:nvPr/>
              </p14:nvContentPartPr>
              <p14:xfrm>
                <a:off x="7251049" y="610099"/>
                <a:ext cx="48600" cy="176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B3F371-AFC2-47B4-BFC0-DC137390F58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42409" y="601459"/>
                  <a:ext cx="66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851217-4345-42CD-BC38-B3FE87ABE6B1}"/>
                    </a:ext>
                  </a:extLst>
                </p14:cNvPr>
                <p14:cNvContentPartPr/>
                <p14:nvPr/>
              </p14:nvContentPartPr>
              <p14:xfrm>
                <a:off x="7201729" y="652579"/>
                <a:ext cx="136080" cy="95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851217-4345-42CD-BC38-B3FE87ABE6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93089" y="643579"/>
                  <a:ext cx="15372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8EB9D9-A903-4B68-867C-6BCDCAFFA22D}"/>
              </a:ext>
            </a:extLst>
          </p:cNvPr>
          <p:cNvGrpSpPr/>
          <p:nvPr/>
        </p:nvGrpSpPr>
        <p:grpSpPr>
          <a:xfrm>
            <a:off x="7521049" y="470059"/>
            <a:ext cx="869400" cy="486360"/>
            <a:chOff x="7521049" y="470059"/>
            <a:chExt cx="8694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6443EBE-DD07-4463-A48C-068B03CF2583}"/>
                    </a:ext>
                  </a:extLst>
                </p14:cNvPr>
                <p14:cNvContentPartPr/>
                <p14:nvPr/>
              </p14:nvContentPartPr>
              <p14:xfrm>
                <a:off x="7521049" y="632059"/>
                <a:ext cx="200520" cy="324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6443EBE-DD07-4463-A48C-068B03CF25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12049" y="623059"/>
                  <a:ext cx="21816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7F07DDC-6199-469B-8B21-8930076989A4}"/>
                    </a:ext>
                  </a:extLst>
                </p14:cNvPr>
                <p14:cNvContentPartPr/>
                <p14:nvPr/>
              </p14:nvContentPartPr>
              <p14:xfrm>
                <a:off x="7805449" y="492019"/>
                <a:ext cx="176400" cy="36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7F07DDC-6199-469B-8B21-8930076989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96449" y="483379"/>
                  <a:ext cx="19404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03EAF73-A648-44C5-A3F0-00FB01DAC081}"/>
                    </a:ext>
                  </a:extLst>
                </p14:cNvPr>
                <p14:cNvContentPartPr/>
                <p14:nvPr/>
              </p14:nvContentPartPr>
              <p14:xfrm>
                <a:off x="8033329" y="598579"/>
                <a:ext cx="150480" cy="190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03EAF73-A648-44C5-A3F0-00FB01DAC0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024329" y="589939"/>
                  <a:ext cx="168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79080E2-E623-425D-911F-75A46F95536D}"/>
                    </a:ext>
                  </a:extLst>
                </p14:cNvPr>
                <p14:cNvContentPartPr/>
                <p14:nvPr/>
              </p14:nvContentPartPr>
              <p14:xfrm>
                <a:off x="8203969" y="470059"/>
                <a:ext cx="186480" cy="44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79080E2-E623-425D-911F-75A46F9553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94969" y="461059"/>
                  <a:ext cx="204120" cy="46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78CCF40-96C7-49C9-B6C5-6A1A036AECE6}"/>
                  </a:ext>
                </a:extLst>
              </p14:cNvPr>
              <p14:cNvContentPartPr/>
              <p14:nvPr/>
            </p14:nvContentPartPr>
            <p14:xfrm>
              <a:off x="2614969" y="66859"/>
              <a:ext cx="109440" cy="3830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78CCF40-96C7-49C9-B6C5-6A1A036AECE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06329" y="58219"/>
                <a:ext cx="12708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20D469D-ECFE-45C5-ABA2-92A44A74BE71}"/>
                  </a:ext>
                </a:extLst>
              </p14:cNvPr>
              <p14:cNvContentPartPr/>
              <p14:nvPr/>
            </p14:nvContentPartPr>
            <p14:xfrm>
              <a:off x="6715729" y="78019"/>
              <a:ext cx="131400" cy="2919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20D469D-ECFE-45C5-ABA2-92A44A74BE7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07089" y="69019"/>
                <a:ext cx="149040" cy="30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7010E4E4-3DB2-4026-B671-D1DAF230134F}"/>
              </a:ext>
            </a:extLst>
          </p:cNvPr>
          <p:cNvGrpSpPr/>
          <p:nvPr/>
        </p:nvGrpSpPr>
        <p:grpSpPr>
          <a:xfrm>
            <a:off x="6314329" y="1250899"/>
            <a:ext cx="597600" cy="682560"/>
            <a:chOff x="6314329" y="1250899"/>
            <a:chExt cx="597600" cy="68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F91C69-54A8-455C-BEA7-B73EA200E9D9}"/>
                    </a:ext>
                  </a:extLst>
                </p14:cNvPr>
                <p14:cNvContentPartPr/>
                <p14:nvPr/>
              </p14:nvContentPartPr>
              <p14:xfrm>
                <a:off x="6455449" y="1250899"/>
                <a:ext cx="225000" cy="24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F91C69-54A8-455C-BEA7-B73EA200E9D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46449" y="1242259"/>
                  <a:ext cx="242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1F0BD73-A52D-42B5-A96F-DFB4633C8824}"/>
                    </a:ext>
                  </a:extLst>
                </p14:cNvPr>
                <p14:cNvContentPartPr/>
                <p14:nvPr/>
              </p14:nvContentPartPr>
              <p14:xfrm>
                <a:off x="6681169" y="1410379"/>
                <a:ext cx="80640" cy="101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1F0BD73-A52D-42B5-A96F-DFB4633C88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72529" y="1401739"/>
                  <a:ext cx="982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6360FA9-F434-41F0-A685-6DC19786900F}"/>
                    </a:ext>
                  </a:extLst>
                </p14:cNvPr>
                <p14:cNvContentPartPr/>
                <p14:nvPr/>
              </p14:nvContentPartPr>
              <p14:xfrm>
                <a:off x="6314329" y="1599019"/>
                <a:ext cx="597600" cy="55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6360FA9-F434-41F0-A685-6DC19786900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5689" y="1590019"/>
                  <a:ext cx="6152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FD5338A-D33F-4ED9-9B6F-E361BA6AA03A}"/>
                    </a:ext>
                  </a:extLst>
                </p14:cNvPr>
                <p14:cNvContentPartPr/>
                <p14:nvPr/>
              </p14:nvContentPartPr>
              <p14:xfrm>
                <a:off x="6637249" y="1752379"/>
                <a:ext cx="11880" cy="181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FD5338A-D33F-4ED9-9B6F-E361BA6AA03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28249" y="1743379"/>
                  <a:ext cx="295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FE4FDC-69AE-4E26-87AC-BA3655D489B2}"/>
                    </a:ext>
                  </a:extLst>
                </p14:cNvPr>
                <p14:cNvContentPartPr/>
                <p14:nvPr/>
              </p14:nvContentPartPr>
              <p14:xfrm>
                <a:off x="6590809" y="1761019"/>
                <a:ext cx="94320" cy="6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FE4FDC-69AE-4E26-87AC-BA3655D489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81809" y="1752379"/>
                  <a:ext cx="11196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33481A-A065-4435-AA3E-ECD23B5B1658}"/>
                  </a:ext>
                </a:extLst>
              </p14:cNvPr>
              <p14:cNvContentPartPr/>
              <p14:nvPr/>
            </p14:nvContentPartPr>
            <p14:xfrm>
              <a:off x="3607489" y="1726819"/>
              <a:ext cx="496080" cy="39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33481A-A065-4435-AA3E-ECD23B5B165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598489" y="1717819"/>
                <a:ext cx="51372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4B7481-A55C-4F7A-B4F2-4466FCB6F3AF}"/>
                  </a:ext>
                </a:extLst>
              </p14:cNvPr>
              <p14:cNvContentPartPr/>
              <p14:nvPr/>
            </p14:nvContentPartPr>
            <p14:xfrm>
              <a:off x="3328489" y="2314699"/>
              <a:ext cx="3419280" cy="2728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4B7481-A55C-4F7A-B4F2-4466FCB6F3A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319849" y="2305699"/>
                <a:ext cx="3436920" cy="27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0CFD395A-A034-4C0F-AA74-89E6F78BBD87}"/>
              </a:ext>
            </a:extLst>
          </p:cNvPr>
          <p:cNvGrpSpPr/>
          <p:nvPr/>
        </p:nvGrpSpPr>
        <p:grpSpPr>
          <a:xfrm>
            <a:off x="3358009" y="2082859"/>
            <a:ext cx="3879720" cy="2844720"/>
            <a:chOff x="3358009" y="2082859"/>
            <a:chExt cx="3879720" cy="284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90A5E88-B583-45A0-88CE-47860F8738CF}"/>
                    </a:ext>
                  </a:extLst>
                </p14:cNvPr>
                <p14:cNvContentPartPr/>
                <p14:nvPr/>
              </p14:nvContentPartPr>
              <p14:xfrm>
                <a:off x="3424969" y="4063579"/>
                <a:ext cx="321336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90A5E88-B583-45A0-88CE-47860F8738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16329" y="4054579"/>
                  <a:ext cx="3231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5850FC-8CBE-49D1-9C2F-F0E82EBB5BF3}"/>
                    </a:ext>
                  </a:extLst>
                </p14:cNvPr>
                <p14:cNvContentPartPr/>
                <p14:nvPr/>
              </p14:nvContentPartPr>
              <p14:xfrm>
                <a:off x="6899329" y="3967099"/>
                <a:ext cx="24840" cy="194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5850FC-8CBE-49D1-9C2F-F0E82EBB5BF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90689" y="3958099"/>
                  <a:ext cx="424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992BE31-D1D4-437A-BF97-3DCADA21882F}"/>
                    </a:ext>
                  </a:extLst>
                </p14:cNvPr>
                <p14:cNvContentPartPr/>
                <p14:nvPr/>
              </p14:nvContentPartPr>
              <p14:xfrm>
                <a:off x="6973489" y="3972859"/>
                <a:ext cx="129960" cy="139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992BE31-D1D4-437A-BF97-3DCADA21882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64489" y="3964219"/>
                  <a:ext cx="147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C0B3743-0FE6-4F25-AC51-7ADE6393B00F}"/>
                    </a:ext>
                  </a:extLst>
                </p14:cNvPr>
                <p14:cNvContentPartPr/>
                <p14:nvPr/>
              </p14:nvContentPartPr>
              <p14:xfrm>
                <a:off x="7117849" y="3962779"/>
                <a:ext cx="119880" cy="13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C0B3743-0FE6-4F25-AC51-7ADE6393B0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09209" y="3954139"/>
                  <a:ext cx="137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98DF25-6F86-4A3E-8B42-885084493BF3}"/>
                    </a:ext>
                  </a:extLst>
                </p14:cNvPr>
                <p14:cNvContentPartPr/>
                <p14:nvPr/>
              </p14:nvContentPartPr>
              <p14:xfrm>
                <a:off x="3358009" y="2233699"/>
                <a:ext cx="3177360" cy="2693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98DF25-6F86-4A3E-8B42-885084493B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9009" y="2224699"/>
                  <a:ext cx="3195000" cy="27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9182CE7-A640-4E32-A97C-BE7C4372E033}"/>
                    </a:ext>
                  </a:extLst>
                </p14:cNvPr>
                <p14:cNvContentPartPr/>
                <p14:nvPr/>
              </p14:nvContentPartPr>
              <p14:xfrm>
                <a:off x="6653089" y="2082859"/>
                <a:ext cx="173880" cy="168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9182CE7-A640-4E32-A97C-BE7C4372E0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44449" y="2073859"/>
                  <a:ext cx="19152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444625-550C-4420-ABAB-6790E3FE80C6}"/>
              </a:ext>
            </a:extLst>
          </p:cNvPr>
          <p:cNvGrpSpPr/>
          <p:nvPr/>
        </p:nvGrpSpPr>
        <p:grpSpPr>
          <a:xfrm>
            <a:off x="2440009" y="3052699"/>
            <a:ext cx="617040" cy="390240"/>
            <a:chOff x="2440009" y="3052699"/>
            <a:chExt cx="61704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ACF6D12-682B-4049-A0B7-8D986F996E69}"/>
                    </a:ext>
                  </a:extLst>
                </p14:cNvPr>
                <p14:cNvContentPartPr/>
                <p14:nvPr/>
              </p14:nvContentPartPr>
              <p14:xfrm>
                <a:off x="2440009" y="3118579"/>
                <a:ext cx="133920" cy="1220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ACF6D12-682B-4049-A0B7-8D986F996E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31009" y="3109579"/>
                  <a:ext cx="1515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7641F67-062A-4BA5-832C-EEAB69BCE4D2}"/>
                    </a:ext>
                  </a:extLst>
                </p14:cNvPr>
                <p14:cNvContentPartPr/>
                <p14:nvPr/>
              </p14:nvContentPartPr>
              <p14:xfrm>
                <a:off x="2566729" y="3185179"/>
                <a:ext cx="44280" cy="41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7641F67-062A-4BA5-832C-EEAB69BCE4D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58089" y="3176179"/>
                  <a:ext cx="61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6EE0DBE-EA32-4F8D-835F-7C3F4ACD6FA2}"/>
                    </a:ext>
                  </a:extLst>
                </p14:cNvPr>
                <p14:cNvContentPartPr/>
                <p14:nvPr/>
              </p14:nvContentPartPr>
              <p14:xfrm>
                <a:off x="2704969" y="3104899"/>
                <a:ext cx="82800" cy="81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6EE0DBE-EA32-4F8D-835F-7C3F4ACD6FA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95969" y="3095899"/>
                  <a:ext cx="100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C93B44D-E991-4BFD-8B2A-D06A40EA7F3A}"/>
                    </a:ext>
                  </a:extLst>
                </p14:cNvPr>
                <p14:cNvContentPartPr/>
                <p14:nvPr/>
              </p14:nvContentPartPr>
              <p14:xfrm>
                <a:off x="2863009" y="3064939"/>
                <a:ext cx="31680" cy="128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C93B44D-E991-4BFD-8B2A-D06A40EA7F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54009" y="3056299"/>
                  <a:ext cx="493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0225C66-D2B5-4E31-AB2F-B4D2EB030F4F}"/>
                    </a:ext>
                  </a:extLst>
                </p14:cNvPr>
                <p14:cNvContentPartPr/>
                <p14:nvPr/>
              </p14:nvContentPartPr>
              <p14:xfrm>
                <a:off x="2917369" y="3052699"/>
                <a:ext cx="139680" cy="100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0225C66-D2B5-4E31-AB2F-B4D2EB030F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908369" y="3044059"/>
                  <a:ext cx="157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23413AC-4CA8-4D41-92E3-337CE84AE42E}"/>
                    </a:ext>
                  </a:extLst>
                </p14:cNvPr>
                <p14:cNvContentPartPr/>
                <p14:nvPr/>
              </p14:nvContentPartPr>
              <p14:xfrm>
                <a:off x="2486809" y="3352939"/>
                <a:ext cx="100800" cy="90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23413AC-4CA8-4D41-92E3-337CE84AE42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477809" y="3344299"/>
                  <a:ext cx="118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727BD0-B30B-41C9-9AC3-8CB24F6A6F58}"/>
                    </a:ext>
                  </a:extLst>
                </p14:cNvPr>
                <p14:cNvContentPartPr/>
                <p14:nvPr/>
              </p14:nvContentPartPr>
              <p14:xfrm>
                <a:off x="2657089" y="3316219"/>
                <a:ext cx="91800" cy="81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727BD0-B30B-41C9-9AC3-8CB24F6A6F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648449" y="3307579"/>
                  <a:ext cx="1094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E6F712-650F-4812-8307-AB6BDE293DDB}"/>
                    </a:ext>
                  </a:extLst>
                </p14:cNvPr>
                <p14:cNvContentPartPr/>
                <p14:nvPr/>
              </p14:nvContentPartPr>
              <p14:xfrm>
                <a:off x="2851129" y="3269779"/>
                <a:ext cx="10080" cy="98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E6F712-650F-4812-8307-AB6BDE293D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42489" y="3260779"/>
                  <a:ext cx="27720" cy="11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6AB180F-EF5C-4E5D-81C5-31B9C3928335}"/>
                  </a:ext>
                </a:extLst>
              </p14:cNvPr>
              <p14:cNvContentPartPr/>
              <p14:nvPr/>
            </p14:nvContentPartPr>
            <p14:xfrm>
              <a:off x="711289" y="3122899"/>
              <a:ext cx="274680" cy="2988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6AB180F-EF5C-4E5D-81C5-31B9C39283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02289" y="3113899"/>
                <a:ext cx="29232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21673EF-4D0E-4268-B951-923360E91CDC}"/>
                  </a:ext>
                </a:extLst>
              </p14:cNvPr>
              <p14:cNvContentPartPr/>
              <p14:nvPr/>
            </p14:nvContentPartPr>
            <p14:xfrm>
              <a:off x="3378889" y="1682539"/>
              <a:ext cx="2035800" cy="31849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21673EF-4D0E-4268-B951-923360E91CD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370249" y="1673539"/>
                <a:ext cx="2053440" cy="32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4A8BF3D3-D5AD-4017-8AEF-87820DFC89CB}"/>
                  </a:ext>
                </a:extLst>
              </p14:cNvPr>
              <p14:cNvContentPartPr/>
              <p14:nvPr/>
            </p14:nvContentPartPr>
            <p14:xfrm>
              <a:off x="710929" y="2622139"/>
              <a:ext cx="265680" cy="378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4A8BF3D3-D5AD-4017-8AEF-87820DFC89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1929" y="2613139"/>
                <a:ext cx="28332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2B8BFF25-4ACC-4DFF-B39D-C13866DBBD83}"/>
                  </a:ext>
                </a:extLst>
              </p14:cNvPr>
              <p14:cNvContentPartPr/>
              <p14:nvPr/>
            </p14:nvContentPartPr>
            <p14:xfrm>
              <a:off x="1790569" y="3869179"/>
              <a:ext cx="587160" cy="219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2B8BFF25-4ACC-4DFF-B39D-C13866DBBD8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781929" y="3860179"/>
                <a:ext cx="6048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7F8BA5F6-C06C-459D-9A26-BAE7AACC2732}"/>
                  </a:ext>
                </a:extLst>
              </p14:cNvPr>
              <p14:cNvContentPartPr/>
              <p14:nvPr/>
            </p14:nvContentPartPr>
            <p14:xfrm>
              <a:off x="677089" y="3481099"/>
              <a:ext cx="335880" cy="4154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7F8BA5F6-C06C-459D-9A26-BAE7AACC273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8089" y="3472099"/>
                <a:ext cx="353520" cy="43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F3B50E42-B702-438F-B924-221EF758BC01}"/>
              </a:ext>
            </a:extLst>
          </p:cNvPr>
          <p:cNvGrpSpPr/>
          <p:nvPr/>
        </p:nvGrpSpPr>
        <p:grpSpPr>
          <a:xfrm>
            <a:off x="3347929" y="1815019"/>
            <a:ext cx="1037880" cy="3333960"/>
            <a:chOff x="3347929" y="1815019"/>
            <a:chExt cx="1037880" cy="333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E3E351-0AA0-4C1E-905E-796FF18E3EA7}"/>
                    </a:ext>
                  </a:extLst>
                </p14:cNvPr>
                <p14:cNvContentPartPr/>
                <p14:nvPr/>
              </p14:nvContentPartPr>
              <p14:xfrm>
                <a:off x="4260529" y="4918579"/>
                <a:ext cx="11880" cy="97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E3E351-0AA0-4C1E-905E-796FF18E3EA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51529" y="4909579"/>
                  <a:ext cx="29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E65BED-8924-4F10-B932-25F28806E666}"/>
                    </a:ext>
                  </a:extLst>
                </p14:cNvPr>
                <p14:cNvContentPartPr/>
                <p14:nvPr/>
              </p14:nvContentPartPr>
              <p14:xfrm>
                <a:off x="4138849" y="5035579"/>
                <a:ext cx="40680" cy="1134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E65BED-8924-4F10-B932-25F28806E6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29849" y="5026579"/>
                  <a:ext cx="583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84445C3-F398-428D-82A1-8ABEBFDC6417}"/>
                    </a:ext>
                  </a:extLst>
                </p14:cNvPr>
                <p14:cNvContentPartPr/>
                <p14:nvPr/>
              </p14:nvContentPartPr>
              <p14:xfrm>
                <a:off x="4214809" y="5066539"/>
                <a:ext cx="79200" cy="71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84445C3-F398-428D-82A1-8ABEBFDC641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06169" y="5057539"/>
                  <a:ext cx="96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E68BC0A-61F8-45A9-80DE-5284E8AE8BD7}"/>
                    </a:ext>
                  </a:extLst>
                </p14:cNvPr>
                <p14:cNvContentPartPr/>
                <p14:nvPr/>
              </p14:nvContentPartPr>
              <p14:xfrm>
                <a:off x="4295809" y="4998499"/>
                <a:ext cx="90000" cy="140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E68BC0A-61F8-45A9-80DE-5284E8AE8BD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287169" y="4989499"/>
                  <a:ext cx="1076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AEE0061-FDFA-4D82-B65C-0ED6BE6E11D7}"/>
                    </a:ext>
                  </a:extLst>
                </p14:cNvPr>
                <p14:cNvContentPartPr/>
                <p14:nvPr/>
              </p14:nvContentPartPr>
              <p14:xfrm>
                <a:off x="3349729" y="4818139"/>
                <a:ext cx="7560" cy="4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AEE0061-FDFA-4D82-B65C-0ED6BE6E11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40729" y="4809499"/>
                  <a:ext cx="252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B927BA8-1E15-4BAB-A023-39AB0DB5F6BB}"/>
                    </a:ext>
                  </a:extLst>
                </p14:cNvPr>
                <p14:cNvContentPartPr/>
                <p14:nvPr/>
              </p14:nvContentPartPr>
              <p14:xfrm>
                <a:off x="3354769" y="4867819"/>
                <a:ext cx="31680" cy="2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B927BA8-1E15-4BAB-A023-39AB0DB5F6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46129" y="4859179"/>
                  <a:ext cx="493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A834D66-4217-45EA-A4BA-80582A771B7F}"/>
                    </a:ext>
                  </a:extLst>
                </p14:cNvPr>
                <p14:cNvContentPartPr/>
                <p14:nvPr/>
              </p14:nvContentPartPr>
              <p14:xfrm>
                <a:off x="3372049" y="2272219"/>
                <a:ext cx="577440" cy="2619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A834D66-4217-45EA-A4BA-80582A771B7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63409" y="2263579"/>
                  <a:ext cx="595080" cy="263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6CBB58E-AE5C-4C06-9EEE-A86E8233BE26}"/>
                    </a:ext>
                  </a:extLst>
                </p14:cNvPr>
                <p14:cNvContentPartPr/>
                <p14:nvPr/>
              </p14:nvContentPartPr>
              <p14:xfrm>
                <a:off x="3856969" y="1936699"/>
                <a:ext cx="36720" cy="183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6CBB58E-AE5C-4C06-9EEE-A86E8233BE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47969" y="1927699"/>
                  <a:ext cx="543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8FF540-3397-43C8-80BE-04D6EE827E17}"/>
                    </a:ext>
                  </a:extLst>
                </p14:cNvPr>
                <p14:cNvContentPartPr/>
                <p14:nvPr/>
              </p14:nvContentPartPr>
              <p14:xfrm>
                <a:off x="3945169" y="1969099"/>
                <a:ext cx="75240" cy="80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68FF540-3397-43C8-80BE-04D6EE827E1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36169" y="1960459"/>
                  <a:ext cx="928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9EF129A-CBFD-4D97-9025-E58F8FA3451D}"/>
                    </a:ext>
                  </a:extLst>
                </p14:cNvPr>
                <p14:cNvContentPartPr/>
                <p14:nvPr/>
              </p14:nvContentPartPr>
              <p14:xfrm>
                <a:off x="4060729" y="1958299"/>
                <a:ext cx="69840" cy="104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9EF129A-CBFD-4D97-9025-E58F8FA3451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52089" y="1949659"/>
                  <a:ext cx="874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A9E495F-02E7-493C-8401-C5140A666374}"/>
                    </a:ext>
                  </a:extLst>
                </p14:cNvPr>
                <p14:cNvContentPartPr/>
                <p14:nvPr/>
              </p14:nvContentPartPr>
              <p14:xfrm>
                <a:off x="3737089" y="2169259"/>
                <a:ext cx="88920" cy="72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A9E495F-02E7-493C-8401-C5140A6663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28089" y="2160619"/>
                  <a:ext cx="106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12BBDE1-9C4A-4BD8-9D7D-03DD5805B242}"/>
                    </a:ext>
                  </a:extLst>
                </p14:cNvPr>
                <p14:cNvContentPartPr/>
                <p14:nvPr/>
              </p14:nvContentPartPr>
              <p14:xfrm>
                <a:off x="3347929" y="2071339"/>
                <a:ext cx="362160" cy="2854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12BBDE1-9C4A-4BD8-9D7D-03DD5805B2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39289" y="2062699"/>
                  <a:ext cx="379800" cy="28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D804D14-AD4C-4AEF-AE7B-CD2827E5E404}"/>
                    </a:ext>
                  </a:extLst>
                </p14:cNvPr>
                <p14:cNvContentPartPr/>
                <p14:nvPr/>
              </p14:nvContentPartPr>
              <p14:xfrm>
                <a:off x="3619369" y="1815019"/>
                <a:ext cx="77400" cy="1148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D804D14-AD4C-4AEF-AE7B-CD2827E5E40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610729" y="1806379"/>
                  <a:ext cx="95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444A9C5-95B4-43EF-892B-CAE6D1881E33}"/>
                    </a:ext>
                  </a:extLst>
                </p14:cNvPr>
                <p14:cNvContentPartPr/>
                <p14:nvPr/>
              </p14:nvContentPartPr>
              <p14:xfrm>
                <a:off x="3464209" y="1903219"/>
                <a:ext cx="131040" cy="78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444A9C5-95B4-43EF-892B-CAE6D1881E3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55569" y="1894219"/>
                  <a:ext cx="148680" cy="9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B14F231-0AB9-4838-A25B-105D3918295E}"/>
                  </a:ext>
                </a:extLst>
              </p14:cNvPr>
              <p14:cNvContentPartPr/>
              <p14:nvPr/>
            </p14:nvContentPartPr>
            <p14:xfrm>
              <a:off x="7359769" y="1065139"/>
              <a:ext cx="1067040" cy="212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B14F231-0AB9-4838-A25B-105D3918295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51129" y="1056139"/>
                <a:ext cx="1084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D722D2D-6A62-4CAC-BF7A-BAF72E7DFFF8}"/>
                  </a:ext>
                </a:extLst>
              </p14:cNvPr>
              <p14:cNvContentPartPr/>
              <p14:nvPr/>
            </p14:nvContentPartPr>
            <p14:xfrm>
              <a:off x="6884569" y="4218739"/>
              <a:ext cx="443160" cy="5004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D722D2D-6A62-4CAC-BF7A-BAF72E7DFFF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875569" y="4209739"/>
                <a:ext cx="460800" cy="6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C307B48-6D35-456D-B3D9-3052FE74B92E}"/>
              </a:ext>
            </a:extLst>
          </p:cNvPr>
          <p:cNvGrpSpPr/>
          <p:nvPr/>
        </p:nvGrpSpPr>
        <p:grpSpPr>
          <a:xfrm>
            <a:off x="3071809" y="52459"/>
            <a:ext cx="3190320" cy="1367640"/>
            <a:chOff x="3071809" y="52459"/>
            <a:chExt cx="3190320" cy="13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561E69-C1A8-4610-A5F1-B1E573970449}"/>
                    </a:ext>
                  </a:extLst>
                </p14:cNvPr>
                <p14:cNvContentPartPr/>
                <p14:nvPr/>
              </p14:nvContentPartPr>
              <p14:xfrm>
                <a:off x="5973769" y="521899"/>
                <a:ext cx="180360" cy="218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561E69-C1A8-4610-A5F1-B1E57397044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65129" y="513259"/>
                  <a:ext cx="19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182355E-E029-4272-B91F-3422D332CBDA}"/>
                    </a:ext>
                  </a:extLst>
                </p14:cNvPr>
                <p14:cNvContentPartPr/>
                <p14:nvPr/>
              </p14:nvContentPartPr>
              <p14:xfrm>
                <a:off x="5906449" y="855259"/>
                <a:ext cx="355680" cy="21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182355E-E029-4272-B91F-3422D332CBD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97449" y="846619"/>
                  <a:ext cx="3733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80083E-4C85-4D9A-BD95-DA6CC102356A}"/>
                    </a:ext>
                  </a:extLst>
                </p14:cNvPr>
                <p14:cNvContentPartPr/>
                <p14:nvPr/>
              </p14:nvContentPartPr>
              <p14:xfrm>
                <a:off x="4724569" y="535579"/>
                <a:ext cx="187200" cy="428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80083E-4C85-4D9A-BD95-DA6CC102356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15929" y="526579"/>
                  <a:ext cx="2048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6F0C517-9225-4A7C-B351-956792AE4FDE}"/>
                    </a:ext>
                  </a:extLst>
                </p14:cNvPr>
                <p14:cNvContentPartPr/>
                <p14:nvPr/>
              </p14:nvContentPartPr>
              <p14:xfrm>
                <a:off x="4703689" y="786859"/>
                <a:ext cx="175320" cy="6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6F0C517-9225-4A7C-B351-956792AE4F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95049" y="777859"/>
                  <a:ext cx="1929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B2E3F06-1810-4CB2-8D0D-58A0F38FE033}"/>
                    </a:ext>
                  </a:extLst>
                </p14:cNvPr>
                <p14:cNvContentPartPr/>
                <p14:nvPr/>
              </p14:nvContentPartPr>
              <p14:xfrm>
                <a:off x="5077369" y="516499"/>
                <a:ext cx="113040" cy="422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B2E3F06-1810-4CB2-8D0D-58A0F38FE0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068729" y="507859"/>
                  <a:ext cx="1306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95CBD5-FBCF-4AC9-B572-AB15332C5C8C}"/>
                    </a:ext>
                  </a:extLst>
                </p14:cNvPr>
                <p14:cNvContentPartPr/>
                <p14:nvPr/>
              </p14:nvContentPartPr>
              <p14:xfrm>
                <a:off x="5196169" y="707659"/>
                <a:ext cx="116280" cy="13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95CBD5-FBCF-4AC9-B572-AB15332C5C8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187169" y="698659"/>
                  <a:ext cx="133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F97CFC9-4E13-491B-851D-C51FC74BF4DC}"/>
                    </a:ext>
                  </a:extLst>
                </p14:cNvPr>
                <p14:cNvContentPartPr/>
                <p14:nvPr/>
              </p14:nvContentPartPr>
              <p14:xfrm>
                <a:off x="5322889" y="562579"/>
                <a:ext cx="130320" cy="380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F97CFC9-4E13-491B-851D-C51FC74BF4D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313889" y="553939"/>
                  <a:ext cx="1479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607D00-678E-47DB-BD47-1FF38645C78C}"/>
                    </a:ext>
                  </a:extLst>
                </p14:cNvPr>
                <p14:cNvContentPartPr/>
                <p14:nvPr/>
              </p14:nvContentPartPr>
              <p14:xfrm>
                <a:off x="4393729" y="91339"/>
                <a:ext cx="25560" cy="248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607D00-678E-47DB-BD47-1FF38645C78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384729" y="82339"/>
                  <a:ext cx="43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9B06D29-F751-426D-A8F1-E22052BF145F}"/>
                    </a:ext>
                  </a:extLst>
                </p14:cNvPr>
                <p14:cNvContentPartPr/>
                <p14:nvPr/>
              </p14:nvContentPartPr>
              <p14:xfrm>
                <a:off x="4433329" y="95299"/>
                <a:ext cx="172800" cy="265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9B06D29-F751-426D-A8F1-E22052BF145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424689" y="86659"/>
                  <a:ext cx="190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86B03DD-FB6D-4BE0-9CF7-56C41C78F2F3}"/>
                    </a:ext>
                  </a:extLst>
                </p14:cNvPr>
                <p14:cNvContentPartPr/>
                <p14:nvPr/>
              </p14:nvContentPartPr>
              <p14:xfrm>
                <a:off x="4661929" y="52459"/>
                <a:ext cx="47160" cy="229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86B03DD-FB6D-4BE0-9CF7-56C41C78F2F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52929" y="43459"/>
                  <a:ext cx="64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5A2C906-8AC8-4F84-8BC4-E95D9069F2CF}"/>
                    </a:ext>
                  </a:extLst>
                </p14:cNvPr>
                <p14:cNvContentPartPr/>
                <p14:nvPr/>
              </p14:nvContentPartPr>
              <p14:xfrm>
                <a:off x="4687849" y="184939"/>
                <a:ext cx="179640" cy="275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A2C906-8AC8-4F84-8BC4-E95D9069F2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679209" y="176299"/>
                  <a:ext cx="19728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CB998FE-D660-472B-B0DD-3DDD482C1C9B}"/>
                    </a:ext>
                  </a:extLst>
                </p14:cNvPr>
                <p14:cNvContentPartPr/>
                <p14:nvPr/>
              </p14:nvContentPartPr>
              <p14:xfrm>
                <a:off x="4980529" y="76939"/>
                <a:ext cx="127080" cy="192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CB998FE-D660-472B-B0DD-3DDD482C1C9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71889" y="67939"/>
                  <a:ext cx="1447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A201073-DCA5-4E10-BE16-ECD57A9BBFC1}"/>
                    </a:ext>
                  </a:extLst>
                </p14:cNvPr>
                <p14:cNvContentPartPr/>
                <p14:nvPr/>
              </p14:nvContentPartPr>
              <p14:xfrm>
                <a:off x="5383369" y="1294459"/>
                <a:ext cx="133560" cy="125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A201073-DCA5-4E10-BE16-ECD57A9BBF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74729" y="1285459"/>
                  <a:ext cx="1512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D67D5-C07A-4C64-9E4D-D0B0313FE020}"/>
                    </a:ext>
                  </a:extLst>
                </p14:cNvPr>
                <p14:cNvContentPartPr/>
                <p14:nvPr/>
              </p14:nvContentPartPr>
              <p14:xfrm>
                <a:off x="5557249" y="1195819"/>
                <a:ext cx="128880" cy="105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D67D5-C07A-4C64-9E4D-D0B0313FE02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548609" y="1186819"/>
                  <a:ext cx="1465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5600B43-4827-4C33-92F8-0EA2C54A18DD}"/>
                    </a:ext>
                  </a:extLst>
                </p14:cNvPr>
                <p14:cNvContentPartPr/>
                <p14:nvPr/>
              </p14:nvContentPartPr>
              <p14:xfrm>
                <a:off x="4684249" y="1048219"/>
                <a:ext cx="763560" cy="889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5600B43-4827-4C33-92F8-0EA2C54A18D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75609" y="1039219"/>
                  <a:ext cx="781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23D614-D684-4293-A0CA-EB154C601AD7}"/>
                    </a:ext>
                  </a:extLst>
                </p14:cNvPr>
                <p14:cNvContentPartPr/>
                <p14:nvPr/>
              </p14:nvContentPartPr>
              <p14:xfrm>
                <a:off x="3071809" y="943099"/>
                <a:ext cx="1426320" cy="330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23D614-D684-4293-A0CA-EB154C601AD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63169" y="934459"/>
                  <a:ext cx="1443960" cy="34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A3FA53E1-1F57-479F-9B82-2C2C6B54C59A}"/>
              </a:ext>
            </a:extLst>
          </p:cNvPr>
          <p:cNvGrpSpPr/>
          <p:nvPr/>
        </p:nvGrpSpPr>
        <p:grpSpPr>
          <a:xfrm>
            <a:off x="311689" y="2265019"/>
            <a:ext cx="714240" cy="2072520"/>
            <a:chOff x="311689" y="2265019"/>
            <a:chExt cx="714240" cy="20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3B67AB-9117-4D7F-AC48-D2B945EBE9D1}"/>
                    </a:ext>
                  </a:extLst>
                </p14:cNvPr>
                <p14:cNvContentPartPr/>
                <p14:nvPr/>
              </p14:nvContentPartPr>
              <p14:xfrm>
                <a:off x="530209" y="2265019"/>
                <a:ext cx="56160" cy="25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3B67AB-9117-4D7F-AC48-D2B945EBE9D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1209" y="2256379"/>
                  <a:ext cx="73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1F905EB-54D9-43A4-ABEB-D59ADD3E39A2}"/>
                    </a:ext>
                  </a:extLst>
                </p14:cNvPr>
                <p14:cNvContentPartPr/>
                <p14:nvPr/>
              </p14:nvContentPartPr>
              <p14:xfrm>
                <a:off x="416089" y="2739859"/>
                <a:ext cx="189360" cy="232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1F905EB-54D9-43A4-ABEB-D59ADD3E39A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07089" y="2731219"/>
                  <a:ext cx="207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FF1DFE-9B67-4AC8-97A9-4E86EE2D9CE0}"/>
                    </a:ext>
                  </a:extLst>
                </p14:cNvPr>
                <p14:cNvContentPartPr/>
                <p14:nvPr/>
              </p14:nvContentPartPr>
              <p14:xfrm>
                <a:off x="421489" y="3125059"/>
                <a:ext cx="171360" cy="204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FF1DFE-9B67-4AC8-97A9-4E86EE2D9CE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2849" y="3116419"/>
                  <a:ext cx="189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2218F09-F38A-412D-8660-308B6C22C4D1}"/>
                    </a:ext>
                  </a:extLst>
                </p14:cNvPr>
                <p14:cNvContentPartPr/>
                <p14:nvPr/>
              </p14:nvContentPartPr>
              <p14:xfrm>
                <a:off x="704449" y="2297419"/>
                <a:ext cx="268200" cy="288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2218F09-F38A-412D-8660-308B6C22C4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5449" y="2288419"/>
                  <a:ext cx="2858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F2D08C-9688-4939-9E4D-3D4D3CA2AACE}"/>
                    </a:ext>
                  </a:extLst>
                </p14:cNvPr>
                <p14:cNvContentPartPr/>
                <p14:nvPr/>
              </p14:nvContentPartPr>
              <p14:xfrm>
                <a:off x="311689" y="4057099"/>
                <a:ext cx="143640" cy="199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F2D08C-9688-4939-9E4D-3D4D3CA2AA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3049" y="4048099"/>
                  <a:ext cx="1612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9147EC2-9962-4AAB-B3F8-A7C735331498}"/>
                    </a:ext>
                  </a:extLst>
                </p14:cNvPr>
                <p14:cNvContentPartPr/>
                <p14:nvPr/>
              </p14:nvContentPartPr>
              <p14:xfrm>
                <a:off x="514009" y="4036219"/>
                <a:ext cx="199080" cy="183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9147EC2-9962-4AAB-B3F8-A7C7353314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05369" y="4027219"/>
                  <a:ext cx="2167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DE49AB-ECD8-4F75-B9C7-6684181D97A4}"/>
                    </a:ext>
                  </a:extLst>
                </p14:cNvPr>
                <p14:cNvContentPartPr/>
                <p14:nvPr/>
              </p14:nvContentPartPr>
              <p14:xfrm>
                <a:off x="452809" y="3540499"/>
                <a:ext cx="167040" cy="25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DE49AB-ECD8-4F75-B9C7-6684181D97A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44169" y="3531859"/>
                  <a:ext cx="1846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C5FF9DD-11FC-4145-88F1-1934B2B7F680}"/>
                    </a:ext>
                  </a:extLst>
                </p14:cNvPr>
                <p14:cNvContentPartPr/>
                <p14:nvPr/>
              </p14:nvContentPartPr>
              <p14:xfrm>
                <a:off x="686089" y="3896539"/>
                <a:ext cx="339840" cy="441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C5FF9DD-11FC-4145-88F1-1934B2B7F6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77089" y="3887539"/>
                  <a:ext cx="357480" cy="45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9ECF95E-ECE0-4573-AA77-BDECB480B35E}"/>
                  </a:ext>
                </a:extLst>
              </p14:cNvPr>
              <p14:cNvContentPartPr/>
              <p14:nvPr/>
            </p14:nvContentPartPr>
            <p14:xfrm>
              <a:off x="4039129" y="1223539"/>
              <a:ext cx="292680" cy="199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9ECF95E-ECE0-4573-AA77-BDECB480B35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030129" y="1214899"/>
                <a:ext cx="310320" cy="2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05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p14">
            <a:extLst>
              <a:ext uri="{FF2B5EF4-FFF2-40B4-BE49-F238E27FC236}">
                <a16:creationId xmlns:a16="http://schemas.microsoft.com/office/drawing/2014/main" id="{748727A9-9641-4544-9AAA-206E37D6AC61}"/>
              </a:ext>
            </a:extLst>
          </p:cNvPr>
          <p:cNvSpPr txBox="1"/>
          <p:nvPr/>
        </p:nvSpPr>
        <p:spPr>
          <a:xfrm>
            <a:off x="326188" y="765475"/>
            <a:ext cx="3417600" cy="32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For each function in the list below, it is related to the function below it by O, and the reverse is </a:t>
            </a:r>
            <a:r>
              <a:rPr lang="en" sz="1000" b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true. That is,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 is O(n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 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but 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" sz="1000" i="1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sz="1000" b="1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not</a:t>
            </a:r>
            <a:r>
              <a:rPr lang="en" sz="1000" i="1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 O(n)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1/(n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1/n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1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log(n)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sqrt(n)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… and so on for constant polynomials …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2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n!</a:t>
            </a:r>
            <a:endParaRPr sz="1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000"/>
              <a:buFont typeface="Roboto"/>
              <a:buChar char="●"/>
            </a:pPr>
            <a:r>
              <a:rPr lang="en" sz="1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f(n) = n</a:t>
            </a:r>
            <a:r>
              <a:rPr lang="en" sz="1000" baseline="30000" dirty="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 sz="1000" baseline="30000" dirty="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339DF46-ABB8-4E89-95D2-A8BF85A064B1}"/>
                  </a:ext>
                </a:extLst>
              </p14:cNvPr>
              <p14:cNvContentPartPr/>
              <p14:nvPr/>
            </p14:nvContentPartPr>
            <p14:xfrm>
              <a:off x="256249" y="1944259"/>
              <a:ext cx="529560" cy="138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339DF46-ABB8-4E89-95D2-A8BF85A064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609" y="1935259"/>
                <a:ext cx="547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515124-4CFF-4A7E-BAD1-55C1FF79AD10}"/>
                  </a:ext>
                </a:extLst>
              </p14:cNvPr>
              <p14:cNvContentPartPr/>
              <p14:nvPr/>
            </p14:nvContentPartPr>
            <p14:xfrm>
              <a:off x="1476289" y="1460779"/>
              <a:ext cx="245520" cy="417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515124-4CFF-4A7E-BAD1-55C1FF79AD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7289" y="1452139"/>
                <a:ext cx="26316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A53B3C-FEC2-4D77-B57A-3EC0650AC06E}"/>
                  </a:ext>
                </a:extLst>
              </p14:cNvPr>
              <p14:cNvContentPartPr/>
              <p14:nvPr/>
            </p14:nvContentPartPr>
            <p14:xfrm>
              <a:off x="240409" y="2483179"/>
              <a:ext cx="465840" cy="7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A53B3C-FEC2-4D77-B57A-3EC0650AC06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1409" y="2474539"/>
                <a:ext cx="4834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3E113E-D977-4A8E-8990-35DBC44B3DAE}"/>
                  </a:ext>
                </a:extLst>
              </p14:cNvPr>
              <p14:cNvContentPartPr/>
              <p14:nvPr/>
            </p14:nvContentPartPr>
            <p14:xfrm>
              <a:off x="280369" y="2654179"/>
              <a:ext cx="374040" cy="12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3E113E-D977-4A8E-8990-35DBC44B3D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729" y="2645179"/>
                <a:ext cx="39168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C7D548A-7C9B-412A-9A9D-317638732A40}"/>
              </a:ext>
            </a:extLst>
          </p:cNvPr>
          <p:cNvGrpSpPr/>
          <p:nvPr/>
        </p:nvGrpSpPr>
        <p:grpSpPr>
          <a:xfrm>
            <a:off x="217009" y="3198499"/>
            <a:ext cx="392400" cy="236160"/>
            <a:chOff x="217009" y="3198499"/>
            <a:chExt cx="392400" cy="23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038A889-18B9-40EC-AAB5-BDE10891500F}"/>
                    </a:ext>
                  </a:extLst>
                </p14:cNvPr>
                <p14:cNvContentPartPr/>
                <p14:nvPr/>
              </p14:nvContentPartPr>
              <p14:xfrm>
                <a:off x="217009" y="3331699"/>
                <a:ext cx="349920" cy="102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038A889-18B9-40EC-AAB5-BDE1089150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8009" y="3323059"/>
                  <a:ext cx="367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5A9B265-43CF-4365-B643-28BC91590C6A}"/>
                    </a:ext>
                  </a:extLst>
                </p14:cNvPr>
                <p14:cNvContentPartPr/>
                <p14:nvPr/>
              </p14:nvContentPartPr>
              <p14:xfrm>
                <a:off x="256609" y="3198499"/>
                <a:ext cx="352800" cy="10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5A9B265-43CF-4365-B643-28BC91590C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7969" y="3189499"/>
                  <a:ext cx="37044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F473095-DF50-455C-AE5E-D34F3BB7F5AC}"/>
              </a:ext>
            </a:extLst>
          </p:cNvPr>
          <p:cNvGrpSpPr/>
          <p:nvPr/>
        </p:nvGrpSpPr>
        <p:grpSpPr>
          <a:xfrm>
            <a:off x="4448809" y="1428379"/>
            <a:ext cx="883080" cy="360720"/>
            <a:chOff x="4448809" y="1428379"/>
            <a:chExt cx="88308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1B74C5-4517-4F86-9B7C-11C4FA13601B}"/>
                    </a:ext>
                  </a:extLst>
                </p14:cNvPr>
                <p14:cNvContentPartPr/>
                <p14:nvPr/>
              </p14:nvContentPartPr>
              <p14:xfrm>
                <a:off x="4578769" y="1446739"/>
                <a:ext cx="159840" cy="34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1B74C5-4517-4F86-9B7C-11C4FA1360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70129" y="1438099"/>
                  <a:ext cx="1774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0A988F-925F-47B1-9D02-39323153FC92}"/>
                    </a:ext>
                  </a:extLst>
                </p14:cNvPr>
                <p14:cNvContentPartPr/>
                <p14:nvPr/>
              </p14:nvContentPartPr>
              <p14:xfrm>
                <a:off x="4448809" y="1597219"/>
                <a:ext cx="232560" cy="32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0A988F-925F-47B1-9D02-39323153FC9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40169" y="1588219"/>
                  <a:ext cx="250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7CC26A4-86BB-4B6F-BE0B-5594F81CF16D}"/>
                    </a:ext>
                  </a:extLst>
                </p14:cNvPr>
                <p14:cNvContentPartPr/>
                <p14:nvPr/>
              </p14:nvContentPartPr>
              <p14:xfrm>
                <a:off x="4879009" y="1479859"/>
                <a:ext cx="286920" cy="265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7CC26A4-86BB-4B6F-BE0B-5594F81CF1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0369" y="1470859"/>
                  <a:ext cx="3045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C71503-FB53-465F-8E38-2E44EC00B4B1}"/>
                    </a:ext>
                  </a:extLst>
                </p14:cNvPr>
                <p14:cNvContentPartPr/>
                <p14:nvPr/>
              </p14:nvContentPartPr>
              <p14:xfrm>
                <a:off x="5241889" y="1428379"/>
                <a:ext cx="90000" cy="28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C71503-FB53-465F-8E38-2E44EC00B4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32889" y="1419739"/>
                  <a:ext cx="10764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48EE4F-44F4-4235-B10E-DA656C6AC07E}"/>
              </a:ext>
            </a:extLst>
          </p:cNvPr>
          <p:cNvGrpSpPr/>
          <p:nvPr/>
        </p:nvGrpSpPr>
        <p:grpSpPr>
          <a:xfrm>
            <a:off x="5818249" y="1337659"/>
            <a:ext cx="332280" cy="383040"/>
            <a:chOff x="5818249" y="1337659"/>
            <a:chExt cx="33228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09B17D-1D0F-4921-B81F-ABE5C46A2761}"/>
                    </a:ext>
                  </a:extLst>
                </p14:cNvPr>
                <p14:cNvContentPartPr/>
                <p14:nvPr/>
              </p14:nvContentPartPr>
              <p14:xfrm>
                <a:off x="5872249" y="1337659"/>
                <a:ext cx="278280" cy="190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09B17D-1D0F-4921-B81F-ABE5C46A27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3609" y="1328659"/>
                  <a:ext cx="295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7AF6826-937B-40FC-B8B1-144B191A7940}"/>
                    </a:ext>
                  </a:extLst>
                </p14:cNvPr>
                <p14:cNvContentPartPr/>
                <p14:nvPr/>
              </p14:nvContentPartPr>
              <p14:xfrm>
                <a:off x="5818249" y="1665619"/>
                <a:ext cx="318960" cy="55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7AF6826-937B-40FC-B8B1-144B191A794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9249" y="1656979"/>
                  <a:ext cx="336600" cy="7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0B25AF-A320-4415-8825-68256A0AAEAE}"/>
              </a:ext>
            </a:extLst>
          </p:cNvPr>
          <p:cNvGrpSpPr/>
          <p:nvPr/>
        </p:nvGrpSpPr>
        <p:grpSpPr>
          <a:xfrm>
            <a:off x="6478129" y="1402459"/>
            <a:ext cx="506160" cy="290880"/>
            <a:chOff x="6478129" y="1402459"/>
            <a:chExt cx="50616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228A1A-F048-416F-99DF-5238E4CE1D75}"/>
                    </a:ext>
                  </a:extLst>
                </p14:cNvPr>
                <p14:cNvContentPartPr/>
                <p14:nvPr/>
              </p14:nvContentPartPr>
              <p14:xfrm>
                <a:off x="6478129" y="1402459"/>
                <a:ext cx="251640" cy="290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228A1A-F048-416F-99DF-5238E4CE1D7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69489" y="1393819"/>
                  <a:ext cx="26928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FC16BD-6801-4BF6-A3A3-50404E88F709}"/>
                    </a:ext>
                  </a:extLst>
                </p14:cNvPr>
                <p14:cNvContentPartPr/>
                <p14:nvPr/>
              </p14:nvContentPartPr>
              <p14:xfrm>
                <a:off x="6887089" y="1441699"/>
                <a:ext cx="97200" cy="168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FC16BD-6801-4BF6-A3A3-50404E88F70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8089" y="1433059"/>
                  <a:ext cx="1148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A46E3B-97D8-4424-91A3-C4D7088C300B}"/>
              </a:ext>
            </a:extLst>
          </p:cNvPr>
          <p:cNvGrpSpPr/>
          <p:nvPr/>
        </p:nvGrpSpPr>
        <p:grpSpPr>
          <a:xfrm>
            <a:off x="7212889" y="1308499"/>
            <a:ext cx="715320" cy="478080"/>
            <a:chOff x="7212889" y="1308499"/>
            <a:chExt cx="71532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B857C0B-6731-4570-8AE1-E6E47FFEBFBC}"/>
                    </a:ext>
                  </a:extLst>
                </p14:cNvPr>
                <p14:cNvContentPartPr/>
                <p14:nvPr/>
              </p14:nvContentPartPr>
              <p14:xfrm>
                <a:off x="7212889" y="1501459"/>
                <a:ext cx="173880" cy="285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B857C0B-6731-4570-8AE1-E6E47FFEBFB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04249" y="1492459"/>
                  <a:ext cx="19152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7DC5BD3-E5F2-4181-82AC-D43A55F612DE}"/>
                    </a:ext>
                  </a:extLst>
                </p14:cNvPr>
                <p14:cNvContentPartPr/>
                <p14:nvPr/>
              </p14:nvContentPartPr>
              <p14:xfrm>
                <a:off x="7482169" y="1328659"/>
                <a:ext cx="118080" cy="304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7DC5BD3-E5F2-4181-82AC-D43A55F612D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3529" y="1319659"/>
                  <a:ext cx="135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8557F1A-57BB-40BA-B21B-5EEBFD194FFD}"/>
                    </a:ext>
                  </a:extLst>
                </p14:cNvPr>
                <p14:cNvContentPartPr/>
                <p14:nvPr/>
              </p14:nvContentPartPr>
              <p14:xfrm>
                <a:off x="7682689" y="1476259"/>
                <a:ext cx="114480" cy="87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8557F1A-57BB-40BA-B21B-5EEBFD194F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4049" y="1467619"/>
                  <a:ext cx="1321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04274AC-51FA-4B72-98FA-7F4367550CA2}"/>
                    </a:ext>
                  </a:extLst>
                </p14:cNvPr>
                <p14:cNvContentPartPr/>
                <p14:nvPr/>
              </p14:nvContentPartPr>
              <p14:xfrm>
                <a:off x="7846489" y="1308499"/>
                <a:ext cx="81720" cy="358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04274AC-51FA-4B72-98FA-7F4367550CA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7849" y="1299859"/>
                  <a:ext cx="99360" cy="37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B81C002-73DE-440A-9013-E7A1A27BC3FB}"/>
              </a:ext>
            </a:extLst>
          </p:cNvPr>
          <p:cNvGrpSpPr/>
          <p:nvPr/>
        </p:nvGrpSpPr>
        <p:grpSpPr>
          <a:xfrm>
            <a:off x="6066289" y="2054419"/>
            <a:ext cx="373680" cy="348840"/>
            <a:chOff x="6066289" y="2054419"/>
            <a:chExt cx="37368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254FD55-470D-4490-8C59-5C0F0FF6B9BA}"/>
                    </a:ext>
                  </a:extLst>
                </p14:cNvPr>
                <p14:cNvContentPartPr/>
                <p14:nvPr/>
              </p14:nvContentPartPr>
              <p14:xfrm>
                <a:off x="6119209" y="2054419"/>
                <a:ext cx="142560" cy="34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254FD55-470D-4490-8C59-5C0F0FF6B9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10209" y="2045779"/>
                  <a:ext cx="160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1FAB0A-0266-4317-90B7-CB1324D52694}"/>
                    </a:ext>
                  </a:extLst>
                </p14:cNvPr>
                <p14:cNvContentPartPr/>
                <p14:nvPr/>
              </p14:nvContentPartPr>
              <p14:xfrm>
                <a:off x="6066289" y="2234059"/>
                <a:ext cx="194760" cy="57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1FAB0A-0266-4317-90B7-CB1324D5269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57649" y="2225419"/>
                  <a:ext cx="212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3442AF-4D9E-44E3-943F-05E4A5E9037C}"/>
                    </a:ext>
                  </a:extLst>
                </p14:cNvPr>
                <p14:cNvContentPartPr/>
                <p14:nvPr/>
              </p14:nvContentPartPr>
              <p14:xfrm>
                <a:off x="6248809" y="2204539"/>
                <a:ext cx="191160" cy="11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3442AF-4D9E-44E3-943F-05E4A5E9037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39809" y="2195539"/>
                  <a:ext cx="2088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4FCC96E-F7E2-42C9-ACF0-330A2048C83D}"/>
              </a:ext>
            </a:extLst>
          </p:cNvPr>
          <p:cNvGrpSpPr/>
          <p:nvPr/>
        </p:nvGrpSpPr>
        <p:grpSpPr>
          <a:xfrm>
            <a:off x="6906169" y="2181499"/>
            <a:ext cx="504360" cy="145800"/>
            <a:chOff x="6906169" y="2181499"/>
            <a:chExt cx="504360" cy="14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1B4B42-EFA7-4C06-91C9-299791961E17}"/>
                    </a:ext>
                  </a:extLst>
                </p14:cNvPr>
                <p14:cNvContentPartPr/>
                <p14:nvPr/>
              </p14:nvContentPartPr>
              <p14:xfrm>
                <a:off x="6906169" y="2181499"/>
                <a:ext cx="124560" cy="11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1B4B42-EFA7-4C06-91C9-299791961E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97529" y="2172499"/>
                  <a:ext cx="142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397F92-C6AF-49BD-9019-2A9CF1333A70}"/>
                    </a:ext>
                  </a:extLst>
                </p14:cNvPr>
                <p14:cNvContentPartPr/>
                <p14:nvPr/>
              </p14:nvContentPartPr>
              <p14:xfrm>
                <a:off x="7039369" y="2223619"/>
                <a:ext cx="83520" cy="2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397F92-C6AF-49BD-9019-2A9CF1333A7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30729" y="2214619"/>
                  <a:ext cx="101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B2999F2-9EAF-4433-8C4C-FDA4E67025BE}"/>
                    </a:ext>
                  </a:extLst>
                </p14:cNvPr>
                <p14:cNvContentPartPr/>
                <p14:nvPr/>
              </p14:nvContentPartPr>
              <p14:xfrm>
                <a:off x="7120369" y="2193739"/>
                <a:ext cx="290160" cy="133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B2999F2-9EAF-4433-8C4C-FDA4E67025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11729" y="2185099"/>
                  <a:ext cx="3078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A1C23E-BCD7-468E-8B69-5ED4294F1633}"/>
              </a:ext>
            </a:extLst>
          </p:cNvPr>
          <p:cNvGrpSpPr/>
          <p:nvPr/>
        </p:nvGrpSpPr>
        <p:grpSpPr>
          <a:xfrm>
            <a:off x="7769449" y="2079979"/>
            <a:ext cx="274320" cy="227520"/>
            <a:chOff x="7769449" y="2079979"/>
            <a:chExt cx="2743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968E3C-6AD5-4D03-B792-483931345242}"/>
                    </a:ext>
                  </a:extLst>
                </p14:cNvPr>
                <p14:cNvContentPartPr/>
                <p14:nvPr/>
              </p14:nvContentPartPr>
              <p14:xfrm>
                <a:off x="7769449" y="2079979"/>
                <a:ext cx="173520" cy="227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968E3C-6AD5-4D03-B792-48393134524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60449" y="2070979"/>
                  <a:ext cx="191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D8DC4CD-C9B1-4926-95DA-2076E7A4E223}"/>
                    </a:ext>
                  </a:extLst>
                </p14:cNvPr>
                <p14:cNvContentPartPr/>
                <p14:nvPr/>
              </p14:nvContentPartPr>
              <p14:xfrm>
                <a:off x="7961329" y="2190859"/>
                <a:ext cx="82440" cy="10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D8DC4CD-C9B1-4926-95DA-2076E7A4E2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52689" y="2182219"/>
                  <a:ext cx="10008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D6BEE3E-9F78-45E4-8ABB-F50532D6BEF9}"/>
                  </a:ext>
                </a:extLst>
              </p14:cNvPr>
              <p14:cNvContentPartPr/>
              <p14:nvPr/>
            </p14:nvContentPartPr>
            <p14:xfrm>
              <a:off x="5980609" y="412819"/>
              <a:ext cx="199080" cy="6120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D6BEE3E-9F78-45E4-8ABB-F50532D6BEF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971969" y="403819"/>
                <a:ext cx="216720" cy="62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FE67D5ED-C1B1-4C02-9D2F-781CA1246776}"/>
              </a:ext>
            </a:extLst>
          </p:cNvPr>
          <p:cNvGrpSpPr/>
          <p:nvPr/>
        </p:nvGrpSpPr>
        <p:grpSpPr>
          <a:xfrm>
            <a:off x="1825129" y="1441339"/>
            <a:ext cx="248760" cy="170280"/>
            <a:chOff x="1825129" y="1441339"/>
            <a:chExt cx="248760" cy="17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49623BC-351F-4EF0-A27A-D6A691AF510D}"/>
                    </a:ext>
                  </a:extLst>
                </p14:cNvPr>
                <p14:cNvContentPartPr/>
                <p14:nvPr/>
              </p14:nvContentPartPr>
              <p14:xfrm>
                <a:off x="1834489" y="1532419"/>
                <a:ext cx="239400" cy="56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49623BC-351F-4EF0-A27A-D6A691AF510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25489" y="1523779"/>
                  <a:ext cx="2570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019EC8-6157-4A98-BFB6-AACBBD5EB6E8}"/>
                    </a:ext>
                  </a:extLst>
                </p14:cNvPr>
                <p14:cNvContentPartPr/>
                <p14:nvPr/>
              </p14:nvContentPartPr>
              <p14:xfrm>
                <a:off x="1825129" y="1441339"/>
                <a:ext cx="153000" cy="170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019EC8-6157-4A98-BFB6-AACBBD5EB6E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816489" y="1432339"/>
                  <a:ext cx="170640" cy="187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7009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E1CF14-6E66-464F-A9C6-EA9B952E3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43" y="0"/>
            <a:ext cx="804751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75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925618" y="342900"/>
            <a:ext cx="5268558" cy="857250"/>
          </a:xfrm>
        </p:spPr>
        <p:txBody>
          <a:bodyPr>
            <a:normAutofit/>
          </a:bodyPr>
          <a:lstStyle/>
          <a:p>
            <a:r>
              <a:rPr lang="en-US" sz="2400" dirty="0"/>
              <a:t>Let f(n) = </a:t>
            </a:r>
            <a:r>
              <a:rPr lang="en-US" sz="2400" dirty="0" err="1"/>
              <a:t>3n</a:t>
            </a:r>
            <a:r>
              <a:rPr lang="en-US" sz="2400" baseline="30000" dirty="0" err="1"/>
              <a:t>3</a:t>
            </a:r>
            <a:r>
              <a:rPr lang="en-US" sz="2400" dirty="0"/>
              <a:t> + </a:t>
            </a:r>
            <a:r>
              <a:rPr lang="en-US" sz="2400" dirty="0" err="1"/>
              <a:t>2n</a:t>
            </a:r>
            <a:r>
              <a:rPr lang="en-US" sz="2400" dirty="0"/>
              <a:t> + 7</a:t>
            </a:r>
            <a:endParaRPr lang="en-US" sz="24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D62DEE-A36B-465C-A72C-B9220AB1DFEC}"/>
              </a:ext>
            </a:extLst>
          </p:cNvPr>
          <p:cNvGrpSpPr/>
          <p:nvPr/>
        </p:nvGrpSpPr>
        <p:grpSpPr>
          <a:xfrm>
            <a:off x="2500849" y="104659"/>
            <a:ext cx="523080" cy="285120"/>
            <a:chOff x="2500849" y="104659"/>
            <a:chExt cx="52308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BDA6A41-2006-4EB6-B5A6-38F384EC2B3D}"/>
                    </a:ext>
                  </a:extLst>
                </p14:cNvPr>
                <p14:cNvContentPartPr/>
                <p14:nvPr/>
              </p14:nvContentPartPr>
              <p14:xfrm>
                <a:off x="2528569" y="121219"/>
                <a:ext cx="120600" cy="255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BDA6A41-2006-4EB6-B5A6-38F384EC2B3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19929" y="112579"/>
                  <a:ext cx="138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6514909-CC0C-423C-A049-5BC6B91B4E03}"/>
                    </a:ext>
                  </a:extLst>
                </p14:cNvPr>
                <p14:cNvContentPartPr/>
                <p14:nvPr/>
              </p14:nvContentPartPr>
              <p14:xfrm>
                <a:off x="2500849" y="236419"/>
                <a:ext cx="84600" cy="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6514909-CC0C-423C-A049-5BC6B91B4E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2209" y="227419"/>
                  <a:ext cx="102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FC3AD8-FB5A-41BD-9CF0-0016BA10F55C}"/>
                    </a:ext>
                  </a:extLst>
                </p14:cNvPr>
                <p14:cNvContentPartPr/>
                <p14:nvPr/>
              </p14:nvContentPartPr>
              <p14:xfrm>
                <a:off x="2690209" y="111859"/>
                <a:ext cx="59400" cy="277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FC3AD8-FB5A-41BD-9CF0-0016BA10F5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681569" y="103219"/>
                  <a:ext cx="770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7EC891B-9BE3-4324-BBB9-F79002FB6F3B}"/>
                    </a:ext>
                  </a:extLst>
                </p14:cNvPr>
                <p14:cNvContentPartPr/>
                <p14:nvPr/>
              </p14:nvContentPartPr>
              <p14:xfrm>
                <a:off x="2793529" y="104659"/>
                <a:ext cx="230400" cy="231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7EC891B-9BE3-4324-BBB9-F79002FB6F3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84529" y="96019"/>
                  <a:ext cx="24804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EEB197-98EF-4069-9366-3065BD0151AB}"/>
                  </a:ext>
                </a:extLst>
              </p14:cNvPr>
              <p14:cNvContentPartPr/>
              <p14:nvPr/>
            </p14:nvContentPartPr>
            <p14:xfrm>
              <a:off x="3321289" y="123379"/>
              <a:ext cx="132120" cy="9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EEB197-98EF-4069-9366-3065BD0151A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12649" y="114739"/>
                <a:ext cx="1497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9B8AFB-64C0-477B-8435-3F716EEDDF23}"/>
                  </a:ext>
                </a:extLst>
              </p14:cNvPr>
              <p14:cNvContentPartPr/>
              <p14:nvPr/>
            </p14:nvContentPartPr>
            <p14:xfrm>
              <a:off x="3291049" y="335419"/>
              <a:ext cx="140040" cy="20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9B8AFB-64C0-477B-8435-3F716EEDDF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82409" y="326779"/>
                <a:ext cx="157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7A3B279-47F9-4BCD-AF04-B0DB8C4FB82A}"/>
                  </a:ext>
                </a:extLst>
              </p14:cNvPr>
              <p14:cNvContentPartPr/>
              <p14:nvPr/>
            </p14:nvContentPartPr>
            <p14:xfrm>
              <a:off x="3773089" y="112939"/>
              <a:ext cx="133920" cy="245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7A3B279-47F9-4BCD-AF04-B0DB8C4FB82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64089" y="103939"/>
                <a:ext cx="15156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8CA24D6-6566-4C90-8BE2-B27810F9FB67}"/>
                  </a:ext>
                </a:extLst>
              </p14:cNvPr>
              <p14:cNvContentPartPr/>
              <p14:nvPr/>
            </p14:nvContentPartPr>
            <p14:xfrm>
              <a:off x="4166569" y="105379"/>
              <a:ext cx="159120" cy="163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8CA24D6-6566-4C90-8BE2-B27810F9FB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7929" y="96739"/>
                <a:ext cx="176760" cy="18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EFC75B7-7284-464D-B0C3-59D28748DB5D}"/>
              </a:ext>
            </a:extLst>
          </p:cNvPr>
          <p:cNvGrpSpPr/>
          <p:nvPr/>
        </p:nvGrpSpPr>
        <p:grpSpPr>
          <a:xfrm>
            <a:off x="4482289" y="70459"/>
            <a:ext cx="542880" cy="338040"/>
            <a:chOff x="4482289" y="70459"/>
            <a:chExt cx="542880" cy="33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5A30F0F-D6C2-44B0-ACDE-8233D3842857}"/>
                    </a:ext>
                  </a:extLst>
                </p14:cNvPr>
                <p14:cNvContentPartPr/>
                <p14:nvPr/>
              </p14:nvContentPartPr>
              <p14:xfrm>
                <a:off x="4482289" y="149659"/>
                <a:ext cx="150840" cy="258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5A30F0F-D6C2-44B0-ACDE-8233D38428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73649" y="141019"/>
                  <a:ext cx="1684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E900A7-D74F-4274-B466-1BDAD39FEB0D}"/>
                    </a:ext>
                  </a:extLst>
                </p14:cNvPr>
                <p14:cNvContentPartPr/>
                <p14:nvPr/>
              </p14:nvContentPartPr>
              <p14:xfrm>
                <a:off x="4692529" y="75859"/>
                <a:ext cx="77040" cy="185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E900A7-D74F-4274-B466-1BDAD39FEB0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83889" y="67219"/>
                  <a:ext cx="946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F9311A-FB5D-438F-9FDA-F2793B54755A}"/>
                    </a:ext>
                  </a:extLst>
                </p14:cNvPr>
                <p14:cNvContentPartPr/>
                <p14:nvPr/>
              </p14:nvContentPartPr>
              <p14:xfrm>
                <a:off x="4819249" y="70459"/>
                <a:ext cx="205920" cy="289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F9311A-FB5D-438F-9FDA-F2793B54755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0249" y="61459"/>
                  <a:ext cx="223560" cy="30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75ACFCF-1B24-4677-A01A-8E6ADD0333EC}"/>
              </a:ext>
            </a:extLst>
          </p:cNvPr>
          <p:cNvGrpSpPr/>
          <p:nvPr/>
        </p:nvGrpSpPr>
        <p:grpSpPr>
          <a:xfrm>
            <a:off x="5434489" y="60379"/>
            <a:ext cx="582480" cy="282240"/>
            <a:chOff x="5434489" y="60379"/>
            <a:chExt cx="58248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AA59C0-16BC-49EF-9DC5-48DE9E7D7CC4}"/>
                    </a:ext>
                  </a:extLst>
                </p14:cNvPr>
                <p14:cNvContentPartPr/>
                <p14:nvPr/>
              </p14:nvContentPartPr>
              <p14:xfrm>
                <a:off x="5465809" y="60379"/>
                <a:ext cx="127080" cy="26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AA59C0-16BC-49EF-9DC5-48DE9E7D7CC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56809" y="51739"/>
                  <a:ext cx="144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5EC066-67A4-42A6-9238-DFE1529B7520}"/>
                    </a:ext>
                  </a:extLst>
                </p14:cNvPr>
                <p14:cNvContentPartPr/>
                <p14:nvPr/>
              </p14:nvContentPartPr>
              <p14:xfrm>
                <a:off x="5434489" y="192139"/>
                <a:ext cx="84600" cy="10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5EC066-67A4-42A6-9238-DFE1529B75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25489" y="183139"/>
                  <a:ext cx="1022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202E70-55D9-4113-8513-EDBF8AFD42D0}"/>
                    </a:ext>
                  </a:extLst>
                </p14:cNvPr>
                <p14:cNvContentPartPr/>
                <p14:nvPr/>
              </p14:nvContentPartPr>
              <p14:xfrm>
                <a:off x="5555089" y="183139"/>
                <a:ext cx="189360" cy="91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202E70-55D9-4113-8513-EDBF8AFD42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46089" y="174499"/>
                  <a:ext cx="207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E683EF-2C4C-4FF2-9D44-4C5EAD3388CB}"/>
                    </a:ext>
                  </a:extLst>
                </p14:cNvPr>
                <p14:cNvContentPartPr/>
                <p14:nvPr/>
              </p14:nvContentPartPr>
              <p14:xfrm>
                <a:off x="5828329" y="131659"/>
                <a:ext cx="132840" cy="21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E683EF-2C4C-4FF2-9D44-4C5EAD3388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19689" y="123019"/>
                  <a:ext cx="1504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83E187-2353-41EB-9CA0-91CC206981E4}"/>
                    </a:ext>
                  </a:extLst>
                </p14:cNvPr>
                <p14:cNvContentPartPr/>
                <p14:nvPr/>
              </p14:nvContentPartPr>
              <p14:xfrm>
                <a:off x="5964409" y="227419"/>
                <a:ext cx="52560" cy="76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A83E187-2353-41EB-9CA0-91CC206981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55769" y="218419"/>
                  <a:ext cx="70200" cy="9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3D0085-0363-4E81-BEEB-7D21FFDC450C}"/>
                  </a:ext>
                </a:extLst>
              </p14:cNvPr>
              <p14:cNvContentPartPr/>
              <p14:nvPr/>
            </p14:nvContentPartPr>
            <p14:xfrm>
              <a:off x="518689" y="2272579"/>
              <a:ext cx="20880" cy="167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3D0085-0363-4E81-BEEB-7D21FFDC450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10049" y="2263579"/>
                <a:ext cx="38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75D6884-C37E-47F8-9024-FF20A14BAEEF}"/>
                  </a:ext>
                </a:extLst>
              </p14:cNvPr>
              <p14:cNvContentPartPr/>
              <p14:nvPr/>
            </p14:nvContentPartPr>
            <p14:xfrm>
              <a:off x="501409" y="2800339"/>
              <a:ext cx="100440" cy="172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75D6884-C37E-47F8-9024-FF20A14BAEE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92409" y="2791339"/>
                <a:ext cx="11808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70C8A95-533C-4C13-BCD7-B5FB85EB016E}"/>
                  </a:ext>
                </a:extLst>
              </p14:cNvPr>
              <p14:cNvContentPartPr/>
              <p14:nvPr/>
            </p14:nvContentPartPr>
            <p14:xfrm>
              <a:off x="479449" y="4047379"/>
              <a:ext cx="34920" cy="168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70C8A95-533C-4C13-BCD7-B5FB85EB01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0809" y="4038739"/>
                <a:ext cx="52560" cy="18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FCA86A5-FC16-48ED-B001-B4558CA6B317}"/>
              </a:ext>
            </a:extLst>
          </p:cNvPr>
          <p:cNvGrpSpPr/>
          <p:nvPr/>
        </p:nvGrpSpPr>
        <p:grpSpPr>
          <a:xfrm>
            <a:off x="379369" y="3221899"/>
            <a:ext cx="655560" cy="677520"/>
            <a:chOff x="379369" y="3221899"/>
            <a:chExt cx="655560" cy="67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53EEF9-58DD-41D5-A85C-9EF03D081026}"/>
                    </a:ext>
                  </a:extLst>
                </p14:cNvPr>
                <p14:cNvContentPartPr/>
                <p14:nvPr/>
              </p14:nvContentPartPr>
              <p14:xfrm>
                <a:off x="483769" y="3221899"/>
                <a:ext cx="123480" cy="202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53EEF9-58DD-41D5-A85C-9EF03D0810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5129" y="3212899"/>
                  <a:ext cx="1411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4F2315-9EDD-48EF-BF06-66E6EDAEE536}"/>
                    </a:ext>
                  </a:extLst>
                </p14:cNvPr>
                <p14:cNvContentPartPr/>
                <p14:nvPr/>
              </p14:nvContentPartPr>
              <p14:xfrm>
                <a:off x="379369" y="3625099"/>
                <a:ext cx="13572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4F2315-9EDD-48EF-BF06-66E6EDAEE5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729" y="3616459"/>
                  <a:ext cx="153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4E17F8-9BE8-4735-A053-706F3548F121}"/>
                    </a:ext>
                  </a:extLst>
                </p14:cNvPr>
                <p14:cNvContentPartPr/>
                <p14:nvPr/>
              </p14:nvContentPartPr>
              <p14:xfrm>
                <a:off x="497449" y="3604939"/>
                <a:ext cx="150120" cy="123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4E17F8-9BE8-4735-A053-706F3548F12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88809" y="3596299"/>
                  <a:ext cx="167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F767171-EC58-42ED-8293-B095FC4F24AF}"/>
                    </a:ext>
                  </a:extLst>
                </p14:cNvPr>
                <p14:cNvContentPartPr/>
                <p14:nvPr/>
              </p14:nvContentPartPr>
              <p14:xfrm>
                <a:off x="691129" y="3471739"/>
                <a:ext cx="343800" cy="427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F767171-EC58-42ED-8293-B095FC4F24A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2489" y="3462739"/>
                  <a:ext cx="361440" cy="44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9AAD99D-779D-4F28-8427-8F173DC9B8D7}"/>
              </a:ext>
            </a:extLst>
          </p:cNvPr>
          <p:cNvGrpSpPr/>
          <p:nvPr/>
        </p:nvGrpSpPr>
        <p:grpSpPr>
          <a:xfrm>
            <a:off x="5088529" y="1135699"/>
            <a:ext cx="110880" cy="77760"/>
            <a:chOff x="5088529" y="1135699"/>
            <a:chExt cx="110880" cy="7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CEFE5CC-D6A6-465C-BC76-9E2BD3ECF95F}"/>
                    </a:ext>
                  </a:extLst>
                </p14:cNvPr>
                <p14:cNvContentPartPr/>
                <p14:nvPr/>
              </p14:nvContentPartPr>
              <p14:xfrm>
                <a:off x="5088529" y="1135699"/>
                <a:ext cx="94680" cy="12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CEFE5CC-D6A6-465C-BC76-9E2BD3ECF95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79889" y="1126699"/>
                  <a:ext cx="1123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0CBE852-7066-4B0D-98A5-D1E6D7CCD615}"/>
                    </a:ext>
                  </a:extLst>
                </p14:cNvPr>
                <p14:cNvContentPartPr/>
                <p14:nvPr/>
              </p14:nvContentPartPr>
              <p14:xfrm>
                <a:off x="5106889" y="1207699"/>
                <a:ext cx="92520" cy="5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0CBE852-7066-4B0D-98A5-D1E6D7CCD61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98249" y="1199059"/>
                  <a:ext cx="110160" cy="2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AAC7402-3663-487E-99FD-CC0EB01F2032}"/>
              </a:ext>
            </a:extLst>
          </p:cNvPr>
          <p:cNvGrpSpPr/>
          <p:nvPr/>
        </p:nvGrpSpPr>
        <p:grpSpPr>
          <a:xfrm>
            <a:off x="5390569" y="902419"/>
            <a:ext cx="1095120" cy="486000"/>
            <a:chOff x="5390569" y="902419"/>
            <a:chExt cx="1095120" cy="48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3B7BCA-BB2A-4612-AAA7-03ECAB5CFA34}"/>
                    </a:ext>
                  </a:extLst>
                </p14:cNvPr>
                <p14:cNvContentPartPr/>
                <p14:nvPr/>
              </p14:nvContentPartPr>
              <p14:xfrm>
                <a:off x="5483089" y="1018699"/>
                <a:ext cx="28800" cy="246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3B7BCA-BB2A-4612-AAA7-03ECAB5CFA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4089" y="1009699"/>
                  <a:ext cx="464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E6660F-2647-4A31-9929-0CD5B068B9D8}"/>
                    </a:ext>
                  </a:extLst>
                </p14:cNvPr>
                <p14:cNvContentPartPr/>
                <p14:nvPr/>
              </p14:nvContentPartPr>
              <p14:xfrm>
                <a:off x="5591809" y="1022299"/>
                <a:ext cx="162720" cy="200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E6660F-2647-4A31-9929-0CD5B068B9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82809" y="1013299"/>
                  <a:ext cx="1803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6879C99-5C11-4274-9CF5-BC6681C96696}"/>
                    </a:ext>
                  </a:extLst>
                </p14:cNvPr>
                <p14:cNvContentPartPr/>
                <p14:nvPr/>
              </p14:nvContentPartPr>
              <p14:xfrm>
                <a:off x="5876569" y="1111219"/>
                <a:ext cx="132120" cy="133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6879C99-5C11-4274-9CF5-BC6681C9669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67569" y="1102219"/>
                  <a:ext cx="1497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3933434-26DC-4992-8822-263FD674610E}"/>
                    </a:ext>
                  </a:extLst>
                </p14:cNvPr>
                <p14:cNvContentPartPr/>
                <p14:nvPr/>
              </p14:nvContentPartPr>
              <p14:xfrm>
                <a:off x="6058009" y="902419"/>
                <a:ext cx="146160" cy="174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3933434-26DC-4992-8822-263FD674610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49009" y="893779"/>
                  <a:ext cx="163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2572089-CB2E-4DF2-9663-731A5238BA39}"/>
                    </a:ext>
                  </a:extLst>
                </p14:cNvPr>
                <p14:cNvContentPartPr/>
                <p14:nvPr/>
              </p14:nvContentPartPr>
              <p14:xfrm>
                <a:off x="5390569" y="1293379"/>
                <a:ext cx="1095120" cy="95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2572089-CB2E-4DF2-9663-731A5238BA3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381929" y="1284739"/>
                  <a:ext cx="1112760" cy="11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9F7C1DC-BAC8-4053-B6D4-A7927E5D79BE}"/>
              </a:ext>
            </a:extLst>
          </p:cNvPr>
          <p:cNvGrpSpPr/>
          <p:nvPr/>
        </p:nvGrpSpPr>
        <p:grpSpPr>
          <a:xfrm>
            <a:off x="5238289" y="3086179"/>
            <a:ext cx="526680" cy="348120"/>
            <a:chOff x="5238289" y="3086179"/>
            <a:chExt cx="52668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EF1E123-1737-49AD-9908-DBDF6012D7D6}"/>
                    </a:ext>
                  </a:extLst>
                </p14:cNvPr>
                <p14:cNvContentPartPr/>
                <p14:nvPr/>
              </p14:nvContentPartPr>
              <p14:xfrm>
                <a:off x="5238289" y="3086179"/>
                <a:ext cx="209520" cy="348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EF1E123-1737-49AD-9908-DBDF6012D7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9649" y="3077179"/>
                  <a:ext cx="22716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8961B93-6232-45A2-B392-02B0EA87EF34}"/>
                    </a:ext>
                  </a:extLst>
                </p14:cNvPr>
                <p14:cNvContentPartPr/>
                <p14:nvPr/>
              </p14:nvContentPartPr>
              <p14:xfrm>
                <a:off x="5615929" y="3150979"/>
                <a:ext cx="149040" cy="127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8961B93-6232-45A2-B392-02B0EA87EF3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607289" y="3142339"/>
                  <a:ext cx="1666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1F0389B-7B15-4BF7-99A7-E5C10AA93222}"/>
              </a:ext>
            </a:extLst>
          </p:cNvPr>
          <p:cNvGrpSpPr/>
          <p:nvPr/>
        </p:nvGrpSpPr>
        <p:grpSpPr>
          <a:xfrm>
            <a:off x="5947129" y="2978539"/>
            <a:ext cx="447840" cy="356760"/>
            <a:chOff x="5947129" y="2978539"/>
            <a:chExt cx="44784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EEB68F8-33B0-4ECC-8448-FAB1E956F16B}"/>
                    </a:ext>
                  </a:extLst>
                </p14:cNvPr>
                <p14:cNvContentPartPr/>
                <p14:nvPr/>
              </p14:nvContentPartPr>
              <p14:xfrm>
                <a:off x="5947129" y="2978539"/>
                <a:ext cx="74520" cy="356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EEB68F8-33B0-4ECC-8448-FAB1E956F16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38489" y="2969899"/>
                  <a:ext cx="921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E235480-96B9-47C7-87B9-68AAE3DA34ED}"/>
                    </a:ext>
                  </a:extLst>
                </p14:cNvPr>
                <p14:cNvContentPartPr/>
                <p14:nvPr/>
              </p14:nvContentPartPr>
              <p14:xfrm>
                <a:off x="6133609" y="2992939"/>
                <a:ext cx="261360" cy="31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E235480-96B9-47C7-87B9-68AAE3DA34E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124609" y="2984299"/>
                  <a:ext cx="27900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12AE282-3381-4E80-9428-15ECA6FAA224}"/>
              </a:ext>
            </a:extLst>
          </p:cNvPr>
          <p:cNvGrpSpPr/>
          <p:nvPr/>
        </p:nvGrpSpPr>
        <p:grpSpPr>
          <a:xfrm>
            <a:off x="5255929" y="3617539"/>
            <a:ext cx="313200" cy="316080"/>
            <a:chOff x="5255929" y="3617539"/>
            <a:chExt cx="3132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F4A797-E79F-4AF8-9AA4-2E808A247BE9}"/>
                    </a:ext>
                  </a:extLst>
                </p14:cNvPr>
                <p14:cNvContentPartPr/>
                <p14:nvPr/>
              </p14:nvContentPartPr>
              <p14:xfrm>
                <a:off x="5255929" y="3617539"/>
                <a:ext cx="201600" cy="316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F4A797-E79F-4AF8-9AA4-2E808A247BE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7289" y="3608539"/>
                  <a:ext cx="219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2804AF4-8FA5-4CB1-8B7D-801CC48F7B6A}"/>
                    </a:ext>
                  </a:extLst>
                </p14:cNvPr>
                <p14:cNvContentPartPr/>
                <p14:nvPr/>
              </p14:nvContentPartPr>
              <p14:xfrm>
                <a:off x="5462209" y="3756499"/>
                <a:ext cx="106920" cy="1443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2804AF4-8FA5-4CB1-8B7D-801CC48F7B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53209" y="3747499"/>
                  <a:ext cx="12456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988266E-E522-400B-95CA-E07A4676724D}"/>
              </a:ext>
            </a:extLst>
          </p:cNvPr>
          <p:cNvGrpSpPr/>
          <p:nvPr/>
        </p:nvGrpSpPr>
        <p:grpSpPr>
          <a:xfrm>
            <a:off x="5768929" y="3680179"/>
            <a:ext cx="131400" cy="117000"/>
            <a:chOff x="5768929" y="3680179"/>
            <a:chExt cx="13140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467337C-0C58-4E30-BDD9-F4C5AD96BD3F}"/>
                    </a:ext>
                  </a:extLst>
                </p14:cNvPr>
                <p14:cNvContentPartPr/>
                <p14:nvPr/>
              </p14:nvContentPartPr>
              <p14:xfrm>
                <a:off x="5768929" y="3680179"/>
                <a:ext cx="131400" cy="29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467337C-0C58-4E30-BDD9-F4C5AD96BD3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60289" y="3671179"/>
                  <a:ext cx="1490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FBB17D8-D51C-4F3E-811B-13B56030B3AD}"/>
                    </a:ext>
                  </a:extLst>
                </p14:cNvPr>
                <p14:cNvContentPartPr/>
                <p14:nvPr/>
              </p14:nvContentPartPr>
              <p14:xfrm>
                <a:off x="5795569" y="3774499"/>
                <a:ext cx="99720" cy="22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FBB17D8-D51C-4F3E-811B-13B56030B3A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86929" y="3765499"/>
                  <a:ext cx="1173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999A5998-B3CB-4829-B43B-28BD28F71827}"/>
                  </a:ext>
                </a:extLst>
              </p14:cNvPr>
              <p14:cNvContentPartPr/>
              <p14:nvPr/>
            </p14:nvContentPartPr>
            <p14:xfrm>
              <a:off x="6106609" y="3622219"/>
              <a:ext cx="279360" cy="264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999A5998-B3CB-4829-B43B-28BD28F7182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97609" y="3613579"/>
                <a:ext cx="29700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AF55FA8-2D50-4B73-AE09-112AC8EC6DBD}"/>
              </a:ext>
            </a:extLst>
          </p:cNvPr>
          <p:cNvGrpSpPr/>
          <p:nvPr/>
        </p:nvGrpSpPr>
        <p:grpSpPr>
          <a:xfrm>
            <a:off x="4024009" y="2338459"/>
            <a:ext cx="842760" cy="518040"/>
            <a:chOff x="4024009" y="2338459"/>
            <a:chExt cx="842760" cy="51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2B2573E-98EB-46F3-907D-779FDF34B8E8}"/>
                    </a:ext>
                  </a:extLst>
                </p14:cNvPr>
                <p14:cNvContentPartPr/>
                <p14:nvPr/>
              </p14:nvContentPartPr>
              <p14:xfrm>
                <a:off x="4086289" y="2410099"/>
                <a:ext cx="210960" cy="44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2B2573E-98EB-46F3-907D-779FDF34B8E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077649" y="2401099"/>
                  <a:ext cx="2286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E70799E-3CDD-4CE0-96B3-5096FA54F452}"/>
                    </a:ext>
                  </a:extLst>
                </p14:cNvPr>
                <p14:cNvContentPartPr/>
                <p14:nvPr/>
              </p14:nvContentPartPr>
              <p14:xfrm>
                <a:off x="4024009" y="2338459"/>
                <a:ext cx="478080" cy="431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E70799E-3CDD-4CE0-96B3-5096FA54F4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15369" y="2329819"/>
                  <a:ext cx="49572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16D1DA0-9DC1-40D4-BB13-549A733462EA}"/>
                    </a:ext>
                  </a:extLst>
                </p14:cNvPr>
                <p14:cNvContentPartPr/>
                <p14:nvPr/>
              </p14:nvContentPartPr>
              <p14:xfrm>
                <a:off x="4573729" y="2532859"/>
                <a:ext cx="161640" cy="161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16D1DA0-9DC1-40D4-BB13-549A733462E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564729" y="2523859"/>
                  <a:ext cx="1792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172A8B8-5890-45AB-9BC1-0647CDB46E40}"/>
                    </a:ext>
                  </a:extLst>
                </p14:cNvPr>
                <p14:cNvContentPartPr/>
                <p14:nvPr/>
              </p14:nvContentPartPr>
              <p14:xfrm>
                <a:off x="4759129" y="2397859"/>
                <a:ext cx="107640" cy="315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172A8B8-5890-45AB-9BC1-0647CDB46E4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50489" y="2389219"/>
                  <a:ext cx="1252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A244C95-AC6D-4D00-93D2-896016CBEBA1}"/>
              </a:ext>
            </a:extLst>
          </p:cNvPr>
          <p:cNvGrpSpPr/>
          <p:nvPr/>
        </p:nvGrpSpPr>
        <p:grpSpPr>
          <a:xfrm>
            <a:off x="5287969" y="2315779"/>
            <a:ext cx="218160" cy="301320"/>
            <a:chOff x="5287969" y="2315779"/>
            <a:chExt cx="218160" cy="30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089DEA3-A4CB-46D2-AC68-E9BF9BBB85D9}"/>
                    </a:ext>
                  </a:extLst>
                </p14:cNvPr>
                <p14:cNvContentPartPr/>
                <p14:nvPr/>
              </p14:nvContentPartPr>
              <p14:xfrm>
                <a:off x="5309929" y="2315779"/>
                <a:ext cx="196200" cy="147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089DEA3-A4CB-46D2-AC68-E9BF9BBB85D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00929" y="2306779"/>
                  <a:ext cx="2138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269E0B-47A0-4C04-80A3-04378678B9C7}"/>
                    </a:ext>
                  </a:extLst>
                </p14:cNvPr>
                <p14:cNvContentPartPr/>
                <p14:nvPr/>
              </p14:nvContentPartPr>
              <p14:xfrm>
                <a:off x="5287969" y="2554099"/>
                <a:ext cx="215640" cy="63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269E0B-47A0-4C04-80A3-04378678B9C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79329" y="2545099"/>
                  <a:ext cx="23328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00194B8-FB0B-4139-ADA9-D573A8D14969}"/>
              </a:ext>
            </a:extLst>
          </p:cNvPr>
          <p:cNvGrpSpPr/>
          <p:nvPr/>
        </p:nvGrpSpPr>
        <p:grpSpPr>
          <a:xfrm>
            <a:off x="5974849" y="2256019"/>
            <a:ext cx="298440" cy="304920"/>
            <a:chOff x="5974849" y="2256019"/>
            <a:chExt cx="298440" cy="30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BF94793-47B6-47CB-BD7D-BC395FF4B28B}"/>
                    </a:ext>
                  </a:extLst>
                </p14:cNvPr>
                <p14:cNvContentPartPr/>
                <p14:nvPr/>
              </p14:nvContentPartPr>
              <p14:xfrm>
                <a:off x="5974849" y="2256019"/>
                <a:ext cx="33840" cy="304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BF94793-47B6-47CB-BD7D-BC395FF4B28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66209" y="2247019"/>
                  <a:ext cx="514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0131197-4264-4FEC-8373-0F27B290E0C3}"/>
                    </a:ext>
                  </a:extLst>
                </p14:cNvPr>
                <p14:cNvContentPartPr/>
                <p14:nvPr/>
              </p14:nvContentPartPr>
              <p14:xfrm>
                <a:off x="6162409" y="2277619"/>
                <a:ext cx="110880" cy="253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0131197-4264-4FEC-8373-0F27B290E0C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53409" y="2268979"/>
                  <a:ext cx="128520" cy="27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6CF39D73-8228-4F9D-A1BF-0462B1250DEC}"/>
                  </a:ext>
                </a:extLst>
              </p14:cNvPr>
              <p14:cNvContentPartPr/>
              <p14:nvPr/>
            </p14:nvContentPartPr>
            <p14:xfrm>
              <a:off x="6532129" y="2254579"/>
              <a:ext cx="168120" cy="2228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6CF39D73-8228-4F9D-A1BF-0462B1250DE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523129" y="2245579"/>
                <a:ext cx="18576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EEA170EA-AE4D-43FB-AA41-F8122A376C48}"/>
              </a:ext>
            </a:extLst>
          </p:cNvPr>
          <p:cNvGrpSpPr/>
          <p:nvPr/>
        </p:nvGrpSpPr>
        <p:grpSpPr>
          <a:xfrm>
            <a:off x="6971689" y="2127499"/>
            <a:ext cx="497160" cy="416160"/>
            <a:chOff x="6971689" y="2127499"/>
            <a:chExt cx="4971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4E6FC9-7BC9-4CE8-BD80-AF6FCCAA8466}"/>
                    </a:ext>
                  </a:extLst>
                </p14:cNvPr>
                <p14:cNvContentPartPr/>
                <p14:nvPr/>
              </p14:nvContentPartPr>
              <p14:xfrm>
                <a:off x="6971689" y="2273659"/>
                <a:ext cx="275040" cy="270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4E6FC9-7BC9-4CE8-BD80-AF6FCCAA846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63049" y="2265019"/>
                  <a:ext cx="2926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BA6D5BD-5303-49A0-ADC6-D931636336B1}"/>
                    </a:ext>
                  </a:extLst>
                </p14:cNvPr>
                <p14:cNvContentPartPr/>
                <p14:nvPr/>
              </p14:nvContentPartPr>
              <p14:xfrm>
                <a:off x="7269049" y="2127499"/>
                <a:ext cx="199800" cy="178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BA6D5BD-5303-49A0-ADC6-D931636336B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260409" y="2118499"/>
                  <a:ext cx="21744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5C1155A-3B13-4BCA-AA04-F947668C8D34}"/>
                  </a:ext>
                </a:extLst>
              </p14:cNvPr>
              <p14:cNvContentPartPr/>
              <p14:nvPr/>
            </p14:nvContentPartPr>
            <p14:xfrm>
              <a:off x="5721409" y="2754259"/>
              <a:ext cx="2037240" cy="489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5C1155A-3B13-4BCA-AA04-F947668C8D3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712409" y="2745259"/>
                <a:ext cx="20548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21F7FE37-2E70-485B-A372-4DB564D2C720}"/>
                  </a:ext>
                </a:extLst>
              </p14:cNvPr>
              <p14:cNvContentPartPr/>
              <p14:nvPr/>
            </p14:nvContentPartPr>
            <p14:xfrm>
              <a:off x="2175769" y="1150819"/>
              <a:ext cx="836280" cy="1800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21F7FE37-2E70-485B-A372-4DB564D2C72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166769" y="1141819"/>
                <a:ext cx="853920" cy="19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B17A423-3807-4107-AECF-F885BFF3EAC9}"/>
              </a:ext>
            </a:extLst>
          </p:cNvPr>
          <p:cNvGrpSpPr/>
          <p:nvPr/>
        </p:nvGrpSpPr>
        <p:grpSpPr>
          <a:xfrm>
            <a:off x="3062089" y="470419"/>
            <a:ext cx="1778760" cy="873720"/>
            <a:chOff x="3062089" y="470419"/>
            <a:chExt cx="1778760" cy="87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74D894-37EA-4F67-B00F-9451DC1CD84F}"/>
                    </a:ext>
                  </a:extLst>
                </p14:cNvPr>
                <p14:cNvContentPartPr/>
                <p14:nvPr/>
              </p14:nvContentPartPr>
              <p14:xfrm>
                <a:off x="3194569" y="1113019"/>
                <a:ext cx="102600" cy="213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74D894-37EA-4F67-B00F-9451DC1CD84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185569" y="1104379"/>
                  <a:ext cx="120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6DD0F1-10A6-4124-BDF6-5CB1EE8AC31F}"/>
                    </a:ext>
                  </a:extLst>
                </p14:cNvPr>
                <p14:cNvContentPartPr/>
                <p14:nvPr/>
              </p14:nvContentPartPr>
              <p14:xfrm>
                <a:off x="3346489" y="1205179"/>
                <a:ext cx="110880" cy="117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6DD0F1-10A6-4124-BDF6-5CB1EE8AC3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37849" y="1196539"/>
                  <a:ext cx="1285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15366C-E54A-49AC-9966-C4A1DEC2E369}"/>
                    </a:ext>
                  </a:extLst>
                </p14:cNvPr>
                <p14:cNvContentPartPr/>
                <p14:nvPr/>
              </p14:nvContentPartPr>
              <p14:xfrm>
                <a:off x="3494809" y="1044619"/>
                <a:ext cx="68040" cy="10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15366C-E54A-49AC-9966-C4A1DEC2E3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85809" y="1035979"/>
                  <a:ext cx="85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3E46A5-B8DD-4394-B662-5CAD06ACE713}"/>
                    </a:ext>
                  </a:extLst>
                </p14:cNvPr>
                <p14:cNvContentPartPr/>
                <p14:nvPr/>
              </p14:nvContentPartPr>
              <p14:xfrm>
                <a:off x="3754369" y="1074499"/>
                <a:ext cx="20520" cy="214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3E46A5-B8DD-4394-B662-5CAD06ACE71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45729" y="1065499"/>
                  <a:ext cx="38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7ACC0DF-5D82-4A1B-83A1-21A0651B9E0D}"/>
                    </a:ext>
                  </a:extLst>
                </p14:cNvPr>
                <p14:cNvContentPartPr/>
                <p14:nvPr/>
              </p14:nvContentPartPr>
              <p14:xfrm>
                <a:off x="3701449" y="1232179"/>
                <a:ext cx="87840" cy="34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7ACC0DF-5D82-4A1B-83A1-21A0651B9E0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92809" y="1223539"/>
                  <a:ext cx="1054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4A75B1C-C159-489B-9D0A-8929DFA49503}"/>
                    </a:ext>
                  </a:extLst>
                </p14:cNvPr>
                <p14:cNvContentPartPr/>
                <p14:nvPr/>
              </p14:nvContentPartPr>
              <p14:xfrm>
                <a:off x="3437929" y="1027699"/>
                <a:ext cx="127440" cy="12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4A75B1C-C159-489B-9D0A-8929DFA4950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29289" y="1019059"/>
                  <a:ext cx="1450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91D990-ECF8-47D4-94F2-34437A43F13D}"/>
                    </a:ext>
                  </a:extLst>
                </p14:cNvPr>
                <p14:cNvContentPartPr/>
                <p14:nvPr/>
              </p14:nvContentPartPr>
              <p14:xfrm>
                <a:off x="3890809" y="1090339"/>
                <a:ext cx="84240" cy="204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91D990-ECF8-47D4-94F2-34437A43F13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81809" y="1081699"/>
                  <a:ext cx="101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61A5C7-B282-450E-A6F9-6D3411A5B615}"/>
                    </a:ext>
                  </a:extLst>
                </p14:cNvPr>
                <p14:cNvContentPartPr/>
                <p14:nvPr/>
              </p14:nvContentPartPr>
              <p14:xfrm>
                <a:off x="4028329" y="1196179"/>
                <a:ext cx="84240" cy="147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61A5C7-B282-450E-A6F9-6D3411A5B61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019329" y="1187539"/>
                  <a:ext cx="101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C820267-B9FB-4FAD-8F1A-9400239BF166}"/>
                    </a:ext>
                  </a:extLst>
                </p14:cNvPr>
                <p14:cNvContentPartPr/>
                <p14:nvPr/>
              </p14:nvContentPartPr>
              <p14:xfrm>
                <a:off x="4128769" y="1034899"/>
                <a:ext cx="94680" cy="145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C820267-B9FB-4FAD-8F1A-9400239BF1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119769" y="1025899"/>
                  <a:ext cx="1123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8550FEA-95A4-4606-8A8C-81D3E704CAA0}"/>
                    </a:ext>
                  </a:extLst>
                </p14:cNvPr>
                <p14:cNvContentPartPr/>
                <p14:nvPr/>
              </p14:nvContentPartPr>
              <p14:xfrm>
                <a:off x="4375729" y="1105819"/>
                <a:ext cx="13680" cy="186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8550FEA-95A4-4606-8A8C-81D3E704CA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67089" y="1096819"/>
                  <a:ext cx="313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B20F50-0124-417A-AB2A-AA12304CCAD1}"/>
                    </a:ext>
                  </a:extLst>
                </p14:cNvPr>
                <p14:cNvContentPartPr/>
                <p14:nvPr/>
              </p14:nvContentPartPr>
              <p14:xfrm>
                <a:off x="4318849" y="1184299"/>
                <a:ext cx="116280" cy="39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B20F50-0124-417A-AB2A-AA12304CCAD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310209" y="1175299"/>
                  <a:ext cx="1339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C8F04AE-5ACC-4A7D-9828-BB4BC150D452}"/>
                    </a:ext>
                  </a:extLst>
                </p14:cNvPr>
                <p14:cNvContentPartPr/>
                <p14:nvPr/>
              </p14:nvContentPartPr>
              <p14:xfrm>
                <a:off x="4462129" y="1112299"/>
                <a:ext cx="251640" cy="231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C8F04AE-5ACC-4A7D-9828-BB4BC150D45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53129" y="1103299"/>
                  <a:ext cx="269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A38C938-DBCE-4977-AD33-C801467EBC11}"/>
                    </a:ext>
                  </a:extLst>
                </p14:cNvPr>
                <p14:cNvContentPartPr/>
                <p14:nvPr/>
              </p14:nvContentPartPr>
              <p14:xfrm>
                <a:off x="4745089" y="1089619"/>
                <a:ext cx="95760" cy="133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A38C938-DBCE-4977-AD33-C801467EBC1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736089" y="1080619"/>
                  <a:ext cx="113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795180D-97DF-4E16-B95D-1ED18BD81285}"/>
                    </a:ext>
                  </a:extLst>
                </p14:cNvPr>
                <p14:cNvContentPartPr/>
                <p14:nvPr/>
              </p14:nvContentPartPr>
              <p14:xfrm>
                <a:off x="3062089" y="470419"/>
                <a:ext cx="632880" cy="480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795180D-97DF-4E16-B95D-1ED18BD8128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053449" y="461419"/>
                  <a:ext cx="650520" cy="49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00240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printAllElementOfArray</a:t>
            </a:r>
            <a:r>
              <a:rPr lang="en-US" sz="1600" dirty="0"/>
              <a:t>(int[] </a:t>
            </a:r>
            <a:r>
              <a:rPr lang="en-US" sz="1600" dirty="0" err="1"/>
              <a:t>arr</a:t>
            </a:r>
            <a:r>
              <a:rPr lang="en-US" sz="1600" dirty="0"/>
              <a:t>) {</a:t>
            </a:r>
            <a:br>
              <a:rPr lang="en-US" sz="1600" dirty="0"/>
            </a:br>
            <a:r>
              <a:rPr lang="en-US" sz="1600" dirty="0"/>
              <a:t>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  <a:br>
              <a:rPr lang="en-US" sz="1600" dirty="0"/>
            </a:br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("%d\n",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]);</a:t>
            </a:r>
            <a:br>
              <a:rPr lang="en-US" sz="1600" dirty="0"/>
            </a:br>
            <a:r>
              <a:rPr lang="en-US" sz="1600" dirty="0"/>
              <a:t>   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978ADE-0885-423F-9DFE-9B3F347811CF}"/>
              </a:ext>
            </a:extLst>
          </p:cNvPr>
          <p:cNvGrpSpPr/>
          <p:nvPr/>
        </p:nvGrpSpPr>
        <p:grpSpPr>
          <a:xfrm>
            <a:off x="427969" y="4634899"/>
            <a:ext cx="939960" cy="310320"/>
            <a:chOff x="427969" y="4634899"/>
            <a:chExt cx="939960" cy="31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B68E6C-0702-48CC-A4DA-92AEFE7F4FFF}"/>
                    </a:ext>
                  </a:extLst>
                </p14:cNvPr>
                <p14:cNvContentPartPr/>
                <p14:nvPr/>
              </p14:nvContentPartPr>
              <p14:xfrm>
                <a:off x="427969" y="4775299"/>
                <a:ext cx="108720" cy="169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B68E6C-0702-48CC-A4DA-92AEFE7F4F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9329" y="4766299"/>
                  <a:ext cx="1263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7EA8980-9334-44CC-A640-9CB41A8D0676}"/>
                    </a:ext>
                  </a:extLst>
                </p14:cNvPr>
                <p14:cNvContentPartPr/>
                <p14:nvPr/>
              </p14:nvContentPartPr>
              <p14:xfrm>
                <a:off x="610849" y="4790059"/>
                <a:ext cx="13356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7EA8980-9334-44CC-A640-9CB41A8D067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1849" y="4781059"/>
                  <a:ext cx="1512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18B5A7-2128-46F3-A7AE-8A4C6AA7E663}"/>
                    </a:ext>
                  </a:extLst>
                </p14:cNvPr>
                <p14:cNvContentPartPr/>
                <p14:nvPr/>
              </p14:nvContentPartPr>
              <p14:xfrm>
                <a:off x="856369" y="4634899"/>
                <a:ext cx="12600" cy="24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18B5A7-2128-46F3-A7AE-8A4C6AA7E6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7369" y="4626259"/>
                  <a:ext cx="302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1F90F9-A2A0-4A7B-B24F-07359CC864D0}"/>
                    </a:ext>
                  </a:extLst>
                </p14:cNvPr>
                <p14:cNvContentPartPr/>
                <p14:nvPr/>
              </p14:nvContentPartPr>
              <p14:xfrm>
                <a:off x="769609" y="4751539"/>
                <a:ext cx="164520" cy="26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1F90F9-A2A0-4A7B-B24F-07359CC864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0609" y="4742539"/>
                  <a:ext cx="182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A27240-63AF-4B82-B195-BA11902CCAEC}"/>
                    </a:ext>
                  </a:extLst>
                </p14:cNvPr>
                <p14:cNvContentPartPr/>
                <p14:nvPr/>
              </p14:nvContentPartPr>
              <p14:xfrm>
                <a:off x="1093969" y="4738939"/>
                <a:ext cx="248760" cy="127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A27240-63AF-4B82-B195-BA11902CCA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4969" y="4729939"/>
                  <a:ext cx="2664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18A371-4C0D-4861-B1ED-DE7B796AF279}"/>
                    </a:ext>
                  </a:extLst>
                </p14:cNvPr>
                <p14:cNvContentPartPr/>
                <p14:nvPr/>
              </p14:nvContentPartPr>
              <p14:xfrm>
                <a:off x="1248769" y="4765939"/>
                <a:ext cx="119160" cy="29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18A371-4C0D-4861-B1ED-DE7B796AF2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0129" y="4756939"/>
                  <a:ext cx="13680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9485A78-2B75-42A3-8C74-35AAC35640C9}"/>
              </a:ext>
            </a:extLst>
          </p:cNvPr>
          <p:cNvGrpSpPr/>
          <p:nvPr/>
        </p:nvGrpSpPr>
        <p:grpSpPr>
          <a:xfrm>
            <a:off x="1559449" y="4635979"/>
            <a:ext cx="294120" cy="203040"/>
            <a:chOff x="1559449" y="4635979"/>
            <a:chExt cx="294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440047-C270-4896-A8C9-1FD36FB490CD}"/>
                    </a:ext>
                  </a:extLst>
                </p14:cNvPr>
                <p14:cNvContentPartPr/>
                <p14:nvPr/>
              </p14:nvContentPartPr>
              <p14:xfrm>
                <a:off x="1559449" y="4665499"/>
                <a:ext cx="108360" cy="173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440047-C270-4896-A8C9-1FD36FB490C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50449" y="4656859"/>
                  <a:ext cx="126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B62305E-8E90-4B9C-83C7-876AF6C1C0D5}"/>
                    </a:ext>
                  </a:extLst>
                </p14:cNvPr>
                <p14:cNvContentPartPr/>
                <p14:nvPr/>
              </p14:nvContentPartPr>
              <p14:xfrm>
                <a:off x="1731889" y="4635979"/>
                <a:ext cx="121680" cy="176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B62305E-8E90-4B9C-83C7-876AF6C1C0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22889" y="4627339"/>
                  <a:ext cx="13932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430FC4-73AF-41FA-BD66-D56EB29E7D7D}"/>
              </a:ext>
            </a:extLst>
          </p:cNvPr>
          <p:cNvGrpSpPr/>
          <p:nvPr/>
        </p:nvGrpSpPr>
        <p:grpSpPr>
          <a:xfrm>
            <a:off x="4845529" y="171259"/>
            <a:ext cx="384480" cy="234720"/>
            <a:chOff x="4845529" y="171259"/>
            <a:chExt cx="38448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87F9F4-BBF5-41C2-B469-D16BCDC3AE0A}"/>
                    </a:ext>
                  </a:extLst>
                </p14:cNvPr>
                <p14:cNvContentPartPr/>
                <p14:nvPr/>
              </p14:nvContentPartPr>
              <p14:xfrm>
                <a:off x="4845529" y="221299"/>
                <a:ext cx="20520" cy="173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87F9F4-BBF5-41C2-B469-D16BCDC3AE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6889" y="212299"/>
                  <a:ext cx="381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FA98F6-3948-4C57-BAD9-2B3807F3C65F}"/>
                    </a:ext>
                  </a:extLst>
                </p14:cNvPr>
                <p14:cNvContentPartPr/>
                <p14:nvPr/>
              </p14:nvContentPartPr>
              <p14:xfrm>
                <a:off x="5107969" y="171259"/>
                <a:ext cx="16920" cy="234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FA98F6-3948-4C57-BAD9-2B3807F3C65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99329" y="162619"/>
                  <a:ext cx="345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B46AE7A-6FC1-44A5-822D-9FC1882D0673}"/>
                    </a:ext>
                  </a:extLst>
                </p14:cNvPr>
                <p14:cNvContentPartPr/>
                <p14:nvPr/>
              </p14:nvContentPartPr>
              <p14:xfrm>
                <a:off x="5037049" y="283579"/>
                <a:ext cx="192960" cy="2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B46AE7A-6FC1-44A5-822D-9FC1882D067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8409" y="274939"/>
                  <a:ext cx="210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5856FA5-BA42-4FE5-B32A-9937ADA3C6F5}"/>
              </a:ext>
            </a:extLst>
          </p:cNvPr>
          <p:cNvGrpSpPr/>
          <p:nvPr/>
        </p:nvGrpSpPr>
        <p:grpSpPr>
          <a:xfrm>
            <a:off x="5402089" y="92059"/>
            <a:ext cx="822960" cy="309600"/>
            <a:chOff x="5402089" y="92059"/>
            <a:chExt cx="8229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4F6DBB2-A197-4925-86E9-BBA13E0442D1}"/>
                    </a:ext>
                  </a:extLst>
                </p14:cNvPr>
                <p14:cNvContentPartPr/>
                <p14:nvPr/>
              </p14:nvContentPartPr>
              <p14:xfrm>
                <a:off x="5402089" y="103579"/>
                <a:ext cx="119160" cy="297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4F6DBB2-A197-4925-86E9-BBA13E0442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3449" y="94939"/>
                  <a:ext cx="1368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54BCA32-4900-4B9F-8870-75AC56D0AD01}"/>
                    </a:ext>
                  </a:extLst>
                </p14:cNvPr>
                <p14:cNvContentPartPr/>
                <p14:nvPr/>
              </p14:nvContentPartPr>
              <p14:xfrm>
                <a:off x="5604769" y="174859"/>
                <a:ext cx="146160" cy="168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54BCA32-4900-4B9F-8870-75AC56D0AD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5769" y="166219"/>
                  <a:ext cx="163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D8457C-F23A-4CC3-8BDE-2D501E208F1B}"/>
                    </a:ext>
                  </a:extLst>
                </p14:cNvPr>
                <p14:cNvContentPartPr/>
                <p14:nvPr/>
              </p14:nvContentPartPr>
              <p14:xfrm>
                <a:off x="5887729" y="175939"/>
                <a:ext cx="31680" cy="17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D8457C-F23A-4CC3-8BDE-2D501E208F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879089" y="167299"/>
                  <a:ext cx="4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EEFE94-7640-46F4-AB34-E3B0D72373BF}"/>
                    </a:ext>
                  </a:extLst>
                </p14:cNvPr>
                <p14:cNvContentPartPr/>
                <p14:nvPr/>
              </p14:nvContentPartPr>
              <p14:xfrm>
                <a:off x="5834809" y="151459"/>
                <a:ext cx="248040" cy="145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EEFE94-7640-46F4-AB34-E3B0D72373B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26169" y="142819"/>
                  <a:ext cx="265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06F4214-E46F-4AC9-AB8A-B03A2C71DFB1}"/>
                    </a:ext>
                  </a:extLst>
                </p14:cNvPr>
                <p14:cNvContentPartPr/>
                <p14:nvPr/>
              </p14:nvContentPartPr>
              <p14:xfrm>
                <a:off x="6155209" y="92059"/>
                <a:ext cx="69840" cy="309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06F4214-E46F-4AC9-AB8A-B03A2C71DFB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146569" y="83419"/>
                  <a:ext cx="8748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CCDE63F-789B-43B3-B473-F83F01C714EC}"/>
              </a:ext>
            </a:extLst>
          </p:cNvPr>
          <p:cNvGrpSpPr/>
          <p:nvPr/>
        </p:nvGrpSpPr>
        <p:grpSpPr>
          <a:xfrm>
            <a:off x="6455809" y="139579"/>
            <a:ext cx="337320" cy="212040"/>
            <a:chOff x="6455809" y="139579"/>
            <a:chExt cx="33732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72D92A3-C8D8-4FD6-971E-A938145E2783}"/>
                    </a:ext>
                  </a:extLst>
                </p14:cNvPr>
                <p14:cNvContentPartPr/>
                <p14:nvPr/>
              </p14:nvContentPartPr>
              <p14:xfrm>
                <a:off x="6502249" y="141379"/>
                <a:ext cx="6120" cy="210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72D92A3-C8D8-4FD6-971E-A938145E278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93249" y="132739"/>
                  <a:ext cx="23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651260C-D646-4DFE-9629-AC6747F6EC37}"/>
                    </a:ext>
                  </a:extLst>
                </p14:cNvPr>
                <p14:cNvContentPartPr/>
                <p14:nvPr/>
              </p14:nvContentPartPr>
              <p14:xfrm>
                <a:off x="6455809" y="254419"/>
                <a:ext cx="114480" cy="1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651260C-D646-4DFE-9629-AC6747F6EC3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47169" y="245419"/>
                  <a:ext cx="132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A4A1D7-9C28-4C5A-83F8-9177EC6CD938}"/>
                    </a:ext>
                  </a:extLst>
                </p14:cNvPr>
                <p14:cNvContentPartPr/>
                <p14:nvPr/>
              </p14:nvContentPartPr>
              <p14:xfrm>
                <a:off x="6654889" y="139579"/>
                <a:ext cx="138240" cy="148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A4A1D7-9C28-4C5A-83F8-9177EC6CD93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646249" y="130939"/>
                  <a:ext cx="155880" cy="16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8F8D335-3390-491D-9055-1122C036BF91}"/>
              </a:ext>
            </a:extLst>
          </p:cNvPr>
          <p:cNvGrpSpPr/>
          <p:nvPr/>
        </p:nvGrpSpPr>
        <p:grpSpPr>
          <a:xfrm>
            <a:off x="6946129" y="108259"/>
            <a:ext cx="378720" cy="240480"/>
            <a:chOff x="6946129" y="108259"/>
            <a:chExt cx="37872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13A583C-356C-46C6-8AF2-D0E7BE0BFEE7}"/>
                    </a:ext>
                  </a:extLst>
                </p14:cNvPr>
                <p14:cNvContentPartPr/>
                <p14:nvPr/>
              </p14:nvContentPartPr>
              <p14:xfrm>
                <a:off x="7014169" y="108259"/>
                <a:ext cx="11520" cy="24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13A583C-356C-46C6-8AF2-D0E7BE0BFE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5169" y="99619"/>
                  <a:ext cx="29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52D4AA3-166F-49AF-A1A1-4C883A0B5490}"/>
                    </a:ext>
                  </a:extLst>
                </p14:cNvPr>
                <p14:cNvContentPartPr/>
                <p14:nvPr/>
              </p14:nvContentPartPr>
              <p14:xfrm>
                <a:off x="6946129" y="214459"/>
                <a:ext cx="169560" cy="13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52D4AA3-166F-49AF-A1A1-4C883A0B54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37489" y="205459"/>
                  <a:ext cx="187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DFEAC2B-D3AF-4DE9-B906-681675B931CF}"/>
                    </a:ext>
                  </a:extLst>
                </p14:cNvPr>
                <p14:cNvContentPartPr/>
                <p14:nvPr/>
              </p14:nvContentPartPr>
              <p14:xfrm>
                <a:off x="7170409" y="118339"/>
                <a:ext cx="154440" cy="194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DFEAC2B-D3AF-4DE9-B906-681675B931C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61409" y="109339"/>
                  <a:ext cx="172080" cy="21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5E7273-D457-4D48-AF2C-DA00C6D77A21}"/>
              </a:ext>
            </a:extLst>
          </p:cNvPr>
          <p:cNvGrpSpPr/>
          <p:nvPr/>
        </p:nvGrpSpPr>
        <p:grpSpPr>
          <a:xfrm>
            <a:off x="5476969" y="658339"/>
            <a:ext cx="1085400" cy="331920"/>
            <a:chOff x="5476969" y="658339"/>
            <a:chExt cx="10854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6F740C3-182C-4FA6-823F-1AC44F7292F0}"/>
                    </a:ext>
                  </a:extLst>
                </p14:cNvPr>
                <p14:cNvContentPartPr/>
                <p14:nvPr/>
              </p14:nvContentPartPr>
              <p14:xfrm>
                <a:off x="5476969" y="695059"/>
                <a:ext cx="168840" cy="295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6F740C3-182C-4FA6-823F-1AC44F7292F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68329" y="686419"/>
                  <a:ext cx="186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21E639-0101-4BE4-BBAA-F71A51CCA70C}"/>
                    </a:ext>
                  </a:extLst>
                </p14:cNvPr>
                <p14:cNvContentPartPr/>
                <p14:nvPr/>
              </p14:nvContentPartPr>
              <p14:xfrm>
                <a:off x="5730409" y="698659"/>
                <a:ext cx="459000" cy="266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21E639-0101-4BE4-BBAA-F71A51CCA7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21409" y="690019"/>
                  <a:ext cx="4766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ECD311D-9032-4253-8EC2-B36C57B9A2B5}"/>
                    </a:ext>
                  </a:extLst>
                </p14:cNvPr>
                <p14:cNvContentPartPr/>
                <p14:nvPr/>
              </p14:nvContentPartPr>
              <p14:xfrm>
                <a:off x="6105889" y="658339"/>
                <a:ext cx="456480" cy="24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ECD311D-9032-4253-8EC2-B36C57B9A2B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96889" y="649339"/>
                  <a:ext cx="47412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EF393A0-D96F-4763-A387-0F237D811FFE}"/>
              </a:ext>
            </a:extLst>
          </p:cNvPr>
          <p:cNvGrpSpPr/>
          <p:nvPr/>
        </p:nvGrpSpPr>
        <p:grpSpPr>
          <a:xfrm>
            <a:off x="5425489" y="1191139"/>
            <a:ext cx="504360" cy="144000"/>
            <a:chOff x="5425489" y="1191139"/>
            <a:chExt cx="50436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9A03856-1CC7-4735-B05D-C4005146FE99}"/>
                    </a:ext>
                  </a:extLst>
                </p14:cNvPr>
                <p14:cNvContentPartPr/>
                <p14:nvPr/>
              </p14:nvContentPartPr>
              <p14:xfrm>
                <a:off x="5467609" y="1191139"/>
                <a:ext cx="439560" cy="8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9A03856-1CC7-4735-B05D-C4005146FE9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58969" y="1182499"/>
                  <a:ext cx="4572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8F753CB-FD80-4BEB-AECA-384842BDDAE7}"/>
                    </a:ext>
                  </a:extLst>
                </p14:cNvPr>
                <p14:cNvContentPartPr/>
                <p14:nvPr/>
              </p14:nvContentPartPr>
              <p14:xfrm>
                <a:off x="5425489" y="1295899"/>
                <a:ext cx="504360" cy="39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8F753CB-FD80-4BEB-AECA-384842BDDAE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16489" y="1286899"/>
                  <a:ext cx="5220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8FA1FAC-93C0-4FA9-A441-1B8E07B9DD57}"/>
              </a:ext>
            </a:extLst>
          </p:cNvPr>
          <p:cNvGrpSpPr/>
          <p:nvPr/>
        </p:nvGrpSpPr>
        <p:grpSpPr>
          <a:xfrm>
            <a:off x="5629609" y="1659499"/>
            <a:ext cx="1024920" cy="332280"/>
            <a:chOff x="5629609" y="1659499"/>
            <a:chExt cx="10249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605067-41F7-4F80-A9A9-236EA7573850}"/>
                    </a:ext>
                  </a:extLst>
                </p14:cNvPr>
                <p14:cNvContentPartPr/>
                <p14:nvPr/>
              </p14:nvContentPartPr>
              <p14:xfrm>
                <a:off x="5629609" y="1721419"/>
                <a:ext cx="140760" cy="270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605067-41F7-4F80-A9A9-236EA75738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20969" y="1712779"/>
                  <a:ext cx="15840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7B34689-FA48-4682-8CAC-BB4640894B6E}"/>
                    </a:ext>
                  </a:extLst>
                </p14:cNvPr>
                <p14:cNvContentPartPr/>
                <p14:nvPr/>
              </p14:nvContentPartPr>
              <p14:xfrm>
                <a:off x="5847049" y="1798099"/>
                <a:ext cx="170640" cy="1717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7B34689-FA48-4682-8CAC-BB4640894B6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838049" y="1789099"/>
                  <a:ext cx="188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0A77EF2-4233-4BC1-8308-DC2E383D02E2}"/>
                    </a:ext>
                  </a:extLst>
                </p14:cNvPr>
                <p14:cNvContentPartPr/>
                <p14:nvPr/>
              </p14:nvContentPartPr>
              <p14:xfrm>
                <a:off x="6141169" y="1704139"/>
                <a:ext cx="111960" cy="202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0A77EF2-4233-4BC1-8308-DC2E383D02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32169" y="1695499"/>
                  <a:ext cx="129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FDCA064-4BF6-4DF8-8F71-9EC92359E2B7}"/>
                    </a:ext>
                  </a:extLst>
                </p14:cNvPr>
                <p14:cNvContentPartPr/>
                <p14:nvPr/>
              </p14:nvContentPartPr>
              <p14:xfrm>
                <a:off x="6360409" y="1659499"/>
                <a:ext cx="117720" cy="185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FDCA064-4BF6-4DF8-8F71-9EC92359E2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351769" y="1650859"/>
                  <a:ext cx="135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340984B-2B5A-4944-94F4-418EE9CA9144}"/>
                    </a:ext>
                  </a:extLst>
                </p14:cNvPr>
                <p14:cNvContentPartPr/>
                <p14:nvPr/>
              </p14:nvContentPartPr>
              <p14:xfrm>
                <a:off x="6479569" y="1765699"/>
                <a:ext cx="174960" cy="159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340984B-2B5A-4944-94F4-418EE9CA914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470929" y="1757059"/>
                  <a:ext cx="1926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F637F8-5193-493E-8C4D-F957A013F567}"/>
              </a:ext>
            </a:extLst>
          </p:cNvPr>
          <p:cNvGrpSpPr/>
          <p:nvPr/>
        </p:nvGrpSpPr>
        <p:grpSpPr>
          <a:xfrm>
            <a:off x="6878449" y="1608739"/>
            <a:ext cx="784800" cy="258840"/>
            <a:chOff x="6878449" y="1608739"/>
            <a:chExt cx="78480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6EFB825-DDFA-4B32-AAE8-299C90739B05}"/>
                    </a:ext>
                  </a:extLst>
                </p14:cNvPr>
                <p14:cNvContentPartPr/>
                <p14:nvPr/>
              </p14:nvContentPartPr>
              <p14:xfrm>
                <a:off x="6878449" y="1677139"/>
                <a:ext cx="112680" cy="30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6EFB825-DDFA-4B32-AAE8-299C90739B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69449" y="1668139"/>
                  <a:ext cx="130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45712DD-2F15-4150-81DD-DE3C798BDD2E}"/>
                    </a:ext>
                  </a:extLst>
                </p14:cNvPr>
                <p14:cNvContentPartPr/>
                <p14:nvPr/>
              </p14:nvContentPartPr>
              <p14:xfrm>
                <a:off x="6898609" y="1608739"/>
                <a:ext cx="523440" cy="180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45712DD-2F15-4150-81DD-DE3C798BDD2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889609" y="1600099"/>
                  <a:ext cx="5410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80E1A9F-922B-413F-BA9E-50CD37BDB55C}"/>
                    </a:ext>
                  </a:extLst>
                </p14:cNvPr>
                <p14:cNvContentPartPr/>
                <p14:nvPr/>
              </p14:nvContentPartPr>
              <p14:xfrm>
                <a:off x="7231969" y="1681099"/>
                <a:ext cx="130320" cy="158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80E1A9F-922B-413F-BA9E-50CD37BDB55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23329" y="1672099"/>
                  <a:ext cx="147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0630953-A414-4E39-A908-2BDB419D037F}"/>
                    </a:ext>
                  </a:extLst>
                </p14:cNvPr>
                <p14:cNvContentPartPr/>
                <p14:nvPr/>
              </p14:nvContentPartPr>
              <p14:xfrm>
                <a:off x="7479289" y="1736899"/>
                <a:ext cx="183960" cy="130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0630953-A414-4E39-A908-2BDB419D03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70649" y="1727899"/>
                  <a:ext cx="20160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FB32CCA-C860-4C96-9D54-4D7D866929A1}"/>
              </a:ext>
            </a:extLst>
          </p:cNvPr>
          <p:cNvGrpSpPr/>
          <p:nvPr/>
        </p:nvGrpSpPr>
        <p:grpSpPr>
          <a:xfrm>
            <a:off x="6132529" y="2326939"/>
            <a:ext cx="990000" cy="345240"/>
            <a:chOff x="6132529" y="2326939"/>
            <a:chExt cx="99000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9C7A662-D714-4B44-8412-03BA7430823D}"/>
                    </a:ext>
                  </a:extLst>
                </p14:cNvPr>
                <p14:cNvContentPartPr/>
                <p14:nvPr/>
              </p14:nvContentPartPr>
              <p14:xfrm>
                <a:off x="6132529" y="2366899"/>
                <a:ext cx="263520" cy="305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9C7A662-D714-4B44-8412-03BA743082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123889" y="2357899"/>
                  <a:ext cx="2811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50627B-83E1-4943-BC62-9C08680A8C56}"/>
                    </a:ext>
                  </a:extLst>
                </p14:cNvPr>
                <p14:cNvContentPartPr/>
                <p14:nvPr/>
              </p14:nvContentPartPr>
              <p14:xfrm>
                <a:off x="6520249" y="2404699"/>
                <a:ext cx="176760" cy="143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50627B-83E1-4943-BC62-9C08680A8C5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511249" y="2395699"/>
                  <a:ext cx="1944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EB240E-C9A6-4AD4-AB73-F8D5269F40F1}"/>
                    </a:ext>
                  </a:extLst>
                </p14:cNvPr>
                <p14:cNvContentPartPr/>
                <p14:nvPr/>
              </p14:nvContentPartPr>
              <p14:xfrm>
                <a:off x="6903649" y="2326939"/>
                <a:ext cx="178920" cy="50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EB240E-C9A6-4AD4-AB73-F8D5269F40F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894649" y="2318299"/>
                  <a:ext cx="196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AD813D8-B378-43A5-879A-0621E51442AD}"/>
                    </a:ext>
                  </a:extLst>
                </p14:cNvPr>
                <p14:cNvContentPartPr/>
                <p14:nvPr/>
              </p14:nvContentPartPr>
              <p14:xfrm>
                <a:off x="6868369" y="2373379"/>
                <a:ext cx="254160" cy="18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AD813D8-B378-43A5-879A-0621E51442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859369" y="2364379"/>
                  <a:ext cx="27180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9B3E58C-BE4A-4E01-92E5-FFD7543E15B5}"/>
              </a:ext>
            </a:extLst>
          </p:cNvPr>
          <p:cNvGrpSpPr/>
          <p:nvPr/>
        </p:nvGrpSpPr>
        <p:grpSpPr>
          <a:xfrm>
            <a:off x="6029569" y="2878459"/>
            <a:ext cx="1158120" cy="354960"/>
            <a:chOff x="6029569" y="2878459"/>
            <a:chExt cx="115812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F3AB596-A7D2-4261-B044-7E216C879D90}"/>
                    </a:ext>
                  </a:extLst>
                </p14:cNvPr>
                <p14:cNvContentPartPr/>
                <p14:nvPr/>
              </p14:nvContentPartPr>
              <p14:xfrm>
                <a:off x="6029569" y="2878459"/>
                <a:ext cx="199800" cy="354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F3AB596-A7D2-4261-B044-7E216C879D9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20929" y="2869819"/>
                  <a:ext cx="2174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F701A9B-F2F2-4397-870E-45BB038BEF89}"/>
                    </a:ext>
                  </a:extLst>
                </p14:cNvPr>
                <p14:cNvContentPartPr/>
                <p14:nvPr/>
              </p14:nvContentPartPr>
              <p14:xfrm>
                <a:off x="6265729" y="3085099"/>
                <a:ext cx="76320" cy="140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F701A9B-F2F2-4397-870E-45BB038BEF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257089" y="3076099"/>
                  <a:ext cx="939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EAA9DA9-3FE2-44A8-AB8F-7E6B7DB18791}"/>
                    </a:ext>
                  </a:extLst>
                </p14:cNvPr>
                <p14:cNvContentPartPr/>
                <p14:nvPr/>
              </p14:nvContentPartPr>
              <p14:xfrm>
                <a:off x="6496849" y="2933179"/>
                <a:ext cx="162720" cy="11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EAA9DA9-3FE2-44A8-AB8F-7E6B7DB1879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488209" y="2924539"/>
                  <a:ext cx="180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4F2D0AF-C2AC-4E9E-AD16-652E77362A6E}"/>
                    </a:ext>
                  </a:extLst>
                </p14:cNvPr>
                <p14:cNvContentPartPr/>
                <p14:nvPr/>
              </p14:nvContentPartPr>
              <p14:xfrm>
                <a:off x="6781969" y="2896819"/>
                <a:ext cx="405720" cy="2977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4F2D0AF-C2AC-4E9E-AD16-652E77362A6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73329" y="2887819"/>
                  <a:ext cx="4233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2FF5B80-9E32-46F9-9C2A-5BD383E891F5}"/>
              </a:ext>
            </a:extLst>
          </p:cNvPr>
          <p:cNvGrpSpPr/>
          <p:nvPr/>
        </p:nvGrpSpPr>
        <p:grpSpPr>
          <a:xfrm>
            <a:off x="5123089" y="2263219"/>
            <a:ext cx="737640" cy="375840"/>
            <a:chOff x="5123089" y="2263219"/>
            <a:chExt cx="73764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424D21E-E06C-437D-8A5F-CCB0D119239C}"/>
                    </a:ext>
                  </a:extLst>
                </p14:cNvPr>
                <p14:cNvContentPartPr/>
                <p14:nvPr/>
              </p14:nvContentPartPr>
              <p14:xfrm>
                <a:off x="5123089" y="2376979"/>
                <a:ext cx="229680" cy="26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424D21E-E06C-437D-8A5F-CCB0D11923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114449" y="2367979"/>
                  <a:ext cx="247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8D9384E-F27B-4399-A259-D1F34D10FA8A}"/>
                    </a:ext>
                  </a:extLst>
                </p14:cNvPr>
                <p14:cNvContentPartPr/>
                <p14:nvPr/>
              </p14:nvContentPartPr>
              <p14:xfrm>
                <a:off x="5415409" y="2263219"/>
                <a:ext cx="128160" cy="36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8D9384E-F27B-4399-A259-D1F34D10FA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406409" y="2254579"/>
                  <a:ext cx="1458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14D4B24-B8A1-428C-A5CE-688812B47A00}"/>
                    </a:ext>
                  </a:extLst>
                </p14:cNvPr>
                <p14:cNvContentPartPr/>
                <p14:nvPr/>
              </p14:nvContentPartPr>
              <p14:xfrm>
                <a:off x="5584609" y="2282659"/>
                <a:ext cx="276120" cy="354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14D4B24-B8A1-428C-A5CE-688812B47A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75969" y="2274019"/>
                  <a:ext cx="293760" cy="37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0435B23-1F9F-47EC-B523-59D25B8BBCE8}"/>
                  </a:ext>
                </a:extLst>
              </p14:cNvPr>
              <p14:cNvContentPartPr/>
              <p14:nvPr/>
            </p14:nvContentPartPr>
            <p14:xfrm>
              <a:off x="2328769" y="3131179"/>
              <a:ext cx="289440" cy="233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0435B23-1F9F-47EC-B523-59D25B8BBCE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319769" y="3122179"/>
                <a:ext cx="307080" cy="25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09DAE904-0D11-4564-8788-052B87A6B002}"/>
              </a:ext>
            </a:extLst>
          </p:cNvPr>
          <p:cNvGrpSpPr/>
          <p:nvPr/>
        </p:nvGrpSpPr>
        <p:grpSpPr>
          <a:xfrm>
            <a:off x="4350529" y="4384339"/>
            <a:ext cx="793440" cy="357480"/>
            <a:chOff x="4350529" y="4384339"/>
            <a:chExt cx="79344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1453455-6313-4EB7-8938-856EB0B4F0A5}"/>
                    </a:ext>
                  </a:extLst>
                </p14:cNvPr>
                <p14:cNvContentPartPr/>
                <p14:nvPr/>
              </p14:nvContentPartPr>
              <p14:xfrm>
                <a:off x="4434049" y="4385419"/>
                <a:ext cx="117000" cy="329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1453455-6313-4EB7-8938-856EB0B4F0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425049" y="4376419"/>
                  <a:ext cx="1346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B78773B-494E-4C1A-B9D8-2F7CB75B8F84}"/>
                    </a:ext>
                  </a:extLst>
                </p14:cNvPr>
                <p14:cNvContentPartPr/>
                <p14:nvPr/>
              </p14:nvContentPartPr>
              <p14:xfrm>
                <a:off x="4350529" y="4395499"/>
                <a:ext cx="394920" cy="346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B78773B-494E-4C1A-B9D8-2F7CB75B8F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341529" y="4386859"/>
                  <a:ext cx="4125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5DC07D-CD0E-40EC-8E9D-D4C1F15D38ED}"/>
                    </a:ext>
                  </a:extLst>
                </p14:cNvPr>
                <p14:cNvContentPartPr/>
                <p14:nvPr/>
              </p14:nvContentPartPr>
              <p14:xfrm>
                <a:off x="4807369" y="4507819"/>
                <a:ext cx="151560" cy="161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5DC07D-CD0E-40EC-8E9D-D4C1F15D38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98729" y="4499179"/>
                  <a:ext cx="1692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9931485-10CB-48A4-97E6-A052ECB95C1F}"/>
                    </a:ext>
                  </a:extLst>
                </p14:cNvPr>
                <p14:cNvContentPartPr/>
                <p14:nvPr/>
              </p14:nvContentPartPr>
              <p14:xfrm>
                <a:off x="5065489" y="4384339"/>
                <a:ext cx="78480" cy="316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9931485-10CB-48A4-97E6-A052ECB95C1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056489" y="4375699"/>
                  <a:ext cx="96120" cy="33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019A1DF-1BC9-4154-868B-45D5238F6849}"/>
                  </a:ext>
                </a:extLst>
              </p14:cNvPr>
              <p14:cNvContentPartPr/>
              <p14:nvPr/>
            </p14:nvContentPartPr>
            <p14:xfrm>
              <a:off x="5401009" y="4387219"/>
              <a:ext cx="228600" cy="14292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019A1DF-1BC9-4154-868B-45D5238F684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92369" y="4378219"/>
                <a:ext cx="2462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67F1437-C21D-4C84-B41F-D383A76EF6A8}"/>
                  </a:ext>
                </a:extLst>
              </p14:cNvPr>
              <p14:cNvContentPartPr/>
              <p14:nvPr/>
            </p14:nvContentPartPr>
            <p14:xfrm>
              <a:off x="5381569" y="4636339"/>
              <a:ext cx="266040" cy="3636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67F1437-C21D-4C84-B41F-D383A76EF6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372569" y="4627339"/>
                <a:ext cx="28368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7B3649-833D-498D-9B6C-80557A1DFAD0}"/>
              </a:ext>
            </a:extLst>
          </p:cNvPr>
          <p:cNvGrpSpPr/>
          <p:nvPr/>
        </p:nvGrpSpPr>
        <p:grpSpPr>
          <a:xfrm>
            <a:off x="4256569" y="4013899"/>
            <a:ext cx="660960" cy="226800"/>
            <a:chOff x="4256569" y="4013899"/>
            <a:chExt cx="66096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9F3269E-D3FE-4EBE-88F6-F75E599B0CCF}"/>
                    </a:ext>
                  </a:extLst>
                </p14:cNvPr>
                <p14:cNvContentPartPr/>
                <p14:nvPr/>
              </p14:nvContentPartPr>
              <p14:xfrm>
                <a:off x="4256569" y="4036579"/>
                <a:ext cx="111960" cy="204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9F3269E-D3FE-4EBE-88F6-F75E599B0CC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247929" y="4027579"/>
                  <a:ext cx="129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0495FF4-6E73-4C3A-A842-0A2CF7301389}"/>
                    </a:ext>
                  </a:extLst>
                </p14:cNvPr>
                <p14:cNvContentPartPr/>
                <p14:nvPr/>
              </p14:nvContentPartPr>
              <p14:xfrm>
                <a:off x="4431889" y="4129459"/>
                <a:ext cx="126000" cy="78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0495FF4-6E73-4C3A-A842-0A2CF730138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22889" y="4120819"/>
                  <a:ext cx="1436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5701B6A-087F-4FEF-8767-4FF39A7AC301}"/>
                    </a:ext>
                  </a:extLst>
                </p14:cNvPr>
                <p14:cNvContentPartPr/>
                <p14:nvPr/>
              </p14:nvContentPartPr>
              <p14:xfrm>
                <a:off x="4655089" y="4046659"/>
                <a:ext cx="57600" cy="132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5701B6A-087F-4FEF-8767-4FF39A7AC30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46449" y="4038019"/>
                  <a:ext cx="752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CB20512-746D-4F5A-917C-29BE2E5A83BA}"/>
                    </a:ext>
                  </a:extLst>
                </p14:cNvPr>
                <p14:cNvContentPartPr/>
                <p14:nvPr/>
              </p14:nvContentPartPr>
              <p14:xfrm>
                <a:off x="4751929" y="4013899"/>
                <a:ext cx="165600" cy="77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CB20512-746D-4F5A-917C-29BE2E5A83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43289" y="4005259"/>
                  <a:ext cx="18324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80571E0-C5CB-472D-9BE1-F5AAFF6FC208}"/>
              </a:ext>
            </a:extLst>
          </p:cNvPr>
          <p:cNvGrpSpPr/>
          <p:nvPr/>
        </p:nvGrpSpPr>
        <p:grpSpPr>
          <a:xfrm>
            <a:off x="5930929" y="4358419"/>
            <a:ext cx="1217160" cy="399960"/>
            <a:chOff x="5930929" y="4358419"/>
            <a:chExt cx="121716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F628613-A6D3-4F06-8CDB-9E8EC7D6EBD5}"/>
                    </a:ext>
                  </a:extLst>
                </p14:cNvPr>
                <p14:cNvContentPartPr/>
                <p14:nvPr/>
              </p14:nvContentPartPr>
              <p14:xfrm>
                <a:off x="5930929" y="4478299"/>
                <a:ext cx="195480" cy="210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F628613-A6D3-4F06-8CDB-9E8EC7D6EB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22289" y="4469659"/>
                  <a:ext cx="2131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1AB30BB-7D7B-4E12-B8F0-C2413E3FD33F}"/>
                    </a:ext>
                  </a:extLst>
                </p14:cNvPr>
                <p14:cNvContentPartPr/>
                <p14:nvPr/>
              </p14:nvContentPartPr>
              <p14:xfrm>
                <a:off x="6267169" y="4456339"/>
                <a:ext cx="99360" cy="139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1AB30BB-7D7B-4E12-B8F0-C2413E3FD3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258169" y="4447699"/>
                  <a:ext cx="117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CE5608D-1D5A-4FA9-8A07-A2D5578AFD3A}"/>
                    </a:ext>
                  </a:extLst>
                </p14:cNvPr>
                <p14:cNvContentPartPr/>
                <p14:nvPr/>
              </p14:nvContentPartPr>
              <p14:xfrm>
                <a:off x="6435649" y="4508179"/>
                <a:ext cx="201240" cy="250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CE5608D-1D5A-4FA9-8A07-A2D5578AFD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27009" y="4499179"/>
                  <a:ext cx="2188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85E1D76-508E-4EBB-99E1-6548FA71B520}"/>
                    </a:ext>
                  </a:extLst>
                </p14:cNvPr>
                <p14:cNvContentPartPr/>
                <p14:nvPr/>
              </p14:nvContentPartPr>
              <p14:xfrm>
                <a:off x="6722209" y="4423219"/>
                <a:ext cx="103680" cy="211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85E1D76-508E-4EBB-99E1-6548FA71B5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13569" y="4414579"/>
                  <a:ext cx="121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3B73DA-5B71-4F0E-BA41-10B906127ACB}"/>
                    </a:ext>
                  </a:extLst>
                </p14:cNvPr>
                <p14:cNvContentPartPr/>
                <p14:nvPr/>
              </p14:nvContentPartPr>
              <p14:xfrm>
                <a:off x="6864049" y="4485499"/>
                <a:ext cx="156240" cy="1195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3B73DA-5B71-4F0E-BA41-10B906127AC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855409" y="4476859"/>
                  <a:ext cx="173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6E79447-A088-43F6-8663-1CC80305AE17}"/>
                    </a:ext>
                  </a:extLst>
                </p14:cNvPr>
                <p14:cNvContentPartPr/>
                <p14:nvPr/>
              </p14:nvContentPartPr>
              <p14:xfrm>
                <a:off x="6983569" y="4358419"/>
                <a:ext cx="164520" cy="355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6E79447-A088-43F6-8663-1CC80305AE1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74929" y="4349779"/>
                  <a:ext cx="18216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3FB62AB-50B3-4117-A355-8574C66F1C81}"/>
              </a:ext>
            </a:extLst>
          </p:cNvPr>
          <p:cNvGrpSpPr/>
          <p:nvPr/>
        </p:nvGrpSpPr>
        <p:grpSpPr>
          <a:xfrm>
            <a:off x="5449249" y="4789339"/>
            <a:ext cx="125640" cy="247320"/>
            <a:chOff x="5449249" y="4789339"/>
            <a:chExt cx="12564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301E992-4800-4B36-AC0D-A58ED67D812D}"/>
                    </a:ext>
                  </a:extLst>
                </p14:cNvPr>
                <p14:cNvContentPartPr/>
                <p14:nvPr/>
              </p14:nvContentPartPr>
              <p14:xfrm>
                <a:off x="5511529" y="4789339"/>
                <a:ext cx="10440" cy="2473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301E992-4800-4B36-AC0D-A58ED67D81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02889" y="4780699"/>
                  <a:ext cx="28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7650FE2-5BC7-4533-AD56-BD2FDA89B3B9}"/>
                    </a:ext>
                  </a:extLst>
                </p14:cNvPr>
                <p14:cNvContentPartPr/>
                <p14:nvPr/>
              </p14:nvContentPartPr>
              <p14:xfrm>
                <a:off x="5449249" y="4789339"/>
                <a:ext cx="125640" cy="91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7650FE2-5BC7-4533-AD56-BD2FDA89B3B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40249" y="4780339"/>
                  <a:ext cx="14328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98B45CF-CD4D-4934-974E-74817F633D65}"/>
                  </a:ext>
                </a:extLst>
              </p14:cNvPr>
              <p14:cNvContentPartPr/>
              <p14:nvPr/>
            </p14:nvContentPartPr>
            <p14:xfrm>
              <a:off x="2361169" y="3540139"/>
              <a:ext cx="217440" cy="242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98B45CF-CD4D-4934-974E-74817F633D6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352169" y="3531499"/>
                <a:ext cx="235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663FEEC7-3BC7-4117-A1FD-3C8AA3FAA2D2}"/>
                  </a:ext>
                </a:extLst>
              </p14:cNvPr>
              <p14:cNvContentPartPr/>
              <p14:nvPr/>
            </p14:nvContentPartPr>
            <p14:xfrm>
              <a:off x="2400769" y="2687299"/>
              <a:ext cx="238680" cy="2379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663FEEC7-3BC7-4117-A1FD-3C8AA3FAA2D2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2392129" y="2678659"/>
                <a:ext cx="25632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125D24A-14CE-4203-8C50-D4A15958BD02}"/>
                  </a:ext>
                </a:extLst>
              </p14:cNvPr>
              <p14:cNvContentPartPr/>
              <p14:nvPr/>
            </p14:nvContentPartPr>
            <p14:xfrm>
              <a:off x="501769" y="4067539"/>
              <a:ext cx="128160" cy="173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125D24A-14CE-4203-8C50-D4A15958BD02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93129" y="4058539"/>
                <a:ext cx="145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3F68E5A1-7E2F-4B38-A016-AB0D514E1E75}"/>
                  </a:ext>
                </a:extLst>
              </p14:cNvPr>
              <p14:cNvContentPartPr/>
              <p14:nvPr/>
            </p14:nvContentPartPr>
            <p14:xfrm>
              <a:off x="690049" y="3860899"/>
              <a:ext cx="341640" cy="52416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3F68E5A1-7E2F-4B38-A016-AB0D514E1E7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1049" y="3852259"/>
                <a:ext cx="359280" cy="54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DDC762C-BDD8-4353-970A-BA34C927161B}"/>
                  </a:ext>
                </a:extLst>
              </p14:cNvPr>
              <p14:cNvContentPartPr/>
              <p14:nvPr/>
            </p14:nvContentPartPr>
            <p14:xfrm>
              <a:off x="4768129" y="1076299"/>
              <a:ext cx="462600" cy="2185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DDC762C-BDD8-4353-970A-BA34C927161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59489" y="1067659"/>
                <a:ext cx="480240" cy="23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E6A67A7-B1D6-4ADB-825F-5F056EE9CC23}"/>
              </a:ext>
            </a:extLst>
          </p:cNvPr>
          <p:cNvGrpSpPr/>
          <p:nvPr/>
        </p:nvGrpSpPr>
        <p:grpSpPr>
          <a:xfrm>
            <a:off x="2784169" y="2250619"/>
            <a:ext cx="221040" cy="311400"/>
            <a:chOff x="2784169" y="2250619"/>
            <a:chExt cx="221040" cy="31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6DC5F64-A078-4B6E-996D-827C9A879188}"/>
                    </a:ext>
                  </a:extLst>
                </p14:cNvPr>
                <p14:cNvContentPartPr/>
                <p14:nvPr/>
              </p14:nvContentPartPr>
              <p14:xfrm>
                <a:off x="2784169" y="2311459"/>
                <a:ext cx="203040" cy="2458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DC5F64-A078-4B6E-996D-827C9A87918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75529" y="2302819"/>
                  <a:ext cx="220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294C0FD-16F8-480F-B4B0-0724B0CC3C82}"/>
                    </a:ext>
                  </a:extLst>
                </p14:cNvPr>
                <p14:cNvContentPartPr/>
                <p14:nvPr/>
              </p14:nvContentPartPr>
              <p14:xfrm>
                <a:off x="2803969" y="2250619"/>
                <a:ext cx="201240" cy="311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294C0FD-16F8-480F-B4B0-0724B0CC3C8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94969" y="2241619"/>
                  <a:ext cx="218880" cy="32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CFDDFDB-8473-4841-B276-9063F0EADAB1}"/>
              </a:ext>
            </a:extLst>
          </p:cNvPr>
          <p:cNvGrpSpPr/>
          <p:nvPr/>
        </p:nvGrpSpPr>
        <p:grpSpPr>
          <a:xfrm>
            <a:off x="254809" y="2223619"/>
            <a:ext cx="839520" cy="1658520"/>
            <a:chOff x="254809" y="2223619"/>
            <a:chExt cx="839520" cy="165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F3587E-6C86-4C72-AA19-17B2BCE492E6}"/>
                    </a:ext>
                  </a:extLst>
                </p14:cNvPr>
                <p14:cNvContentPartPr/>
                <p14:nvPr/>
              </p14:nvContentPartPr>
              <p14:xfrm>
                <a:off x="351289" y="2245219"/>
                <a:ext cx="87120" cy="54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F3587E-6C86-4C72-AA19-17B2BCE492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2649" y="2236219"/>
                  <a:ext cx="104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DA4D38B-9B21-4B00-BD90-2AAD8C0E6614}"/>
                    </a:ext>
                  </a:extLst>
                </p14:cNvPr>
                <p14:cNvContentPartPr/>
                <p14:nvPr/>
              </p14:nvContentPartPr>
              <p14:xfrm>
                <a:off x="309169" y="2296339"/>
                <a:ext cx="108720" cy="214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DA4D38B-9B21-4B00-BD90-2AAD8C0E66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00529" y="2287339"/>
                  <a:ext cx="1263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1D71533-B252-43BA-BE63-D9C6AD79F9A8}"/>
                    </a:ext>
                  </a:extLst>
                </p14:cNvPr>
                <p14:cNvContentPartPr/>
                <p14:nvPr/>
              </p14:nvContentPartPr>
              <p14:xfrm>
                <a:off x="310969" y="2789899"/>
                <a:ext cx="19800" cy="175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1D71533-B252-43BA-BE63-D9C6AD79F9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01969" y="2780899"/>
                  <a:ext cx="37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9EA86C6-E044-4148-B5DB-D0E35634F592}"/>
                    </a:ext>
                  </a:extLst>
                </p14:cNvPr>
                <p14:cNvContentPartPr/>
                <p14:nvPr/>
              </p14:nvContentPartPr>
              <p14:xfrm>
                <a:off x="413569" y="2737339"/>
                <a:ext cx="96840" cy="191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9EA86C6-E044-4148-B5DB-D0E35634F59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04569" y="2728699"/>
                  <a:ext cx="11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A3DDA3-8744-49DE-99C2-A3B69E2F7A4B}"/>
                    </a:ext>
                  </a:extLst>
                </p14:cNvPr>
                <p14:cNvContentPartPr/>
                <p14:nvPr/>
              </p14:nvContentPartPr>
              <p14:xfrm>
                <a:off x="254809" y="3240259"/>
                <a:ext cx="159120" cy="180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A3DDA3-8744-49DE-99C2-A3B69E2F7A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5809" y="3231619"/>
                  <a:ext cx="176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FF35A3-56D3-4E2C-B073-47A9B97DF8EC}"/>
                    </a:ext>
                  </a:extLst>
                </p14:cNvPr>
                <p14:cNvContentPartPr/>
                <p14:nvPr/>
              </p14:nvContentPartPr>
              <p14:xfrm>
                <a:off x="482689" y="3156019"/>
                <a:ext cx="131040" cy="247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FF35A3-56D3-4E2C-B073-47A9B97DF8E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73689" y="3147379"/>
                  <a:ext cx="148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C033AF1-8BE7-4177-A8FD-1E7958B1ECAF}"/>
                    </a:ext>
                  </a:extLst>
                </p14:cNvPr>
                <p14:cNvContentPartPr/>
                <p14:nvPr/>
              </p14:nvContentPartPr>
              <p14:xfrm>
                <a:off x="368929" y="3589819"/>
                <a:ext cx="52200" cy="23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C033AF1-8BE7-4177-A8FD-1E7958B1ECA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0289" y="3580819"/>
                  <a:ext cx="69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E787A2-4589-4A3B-92EB-281CF5A7BEB4}"/>
                    </a:ext>
                  </a:extLst>
                </p14:cNvPr>
                <p14:cNvContentPartPr/>
                <p14:nvPr/>
              </p14:nvContentPartPr>
              <p14:xfrm>
                <a:off x="513649" y="3576859"/>
                <a:ext cx="91800" cy="210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E787A2-4589-4A3B-92EB-281CF5A7BEB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5009" y="3568219"/>
                  <a:ext cx="1094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5FCEE74-813D-41C1-8BEA-912F65D84A60}"/>
                    </a:ext>
                  </a:extLst>
                </p14:cNvPr>
                <p14:cNvContentPartPr/>
                <p14:nvPr/>
              </p14:nvContentPartPr>
              <p14:xfrm>
                <a:off x="698329" y="2223619"/>
                <a:ext cx="363240" cy="409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5FCEE74-813D-41C1-8BEA-912F65D84A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89689" y="2214619"/>
                  <a:ext cx="3808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D7B211-B938-4833-BFE4-547C6521DBB3}"/>
                    </a:ext>
                  </a:extLst>
                </p14:cNvPr>
                <p14:cNvContentPartPr/>
                <p14:nvPr/>
              </p14:nvContentPartPr>
              <p14:xfrm>
                <a:off x="650089" y="2657779"/>
                <a:ext cx="335160" cy="349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D7B211-B938-4833-BFE4-547C6521DBB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1089" y="2648779"/>
                  <a:ext cx="35280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A1782B6-6FB1-435C-B64D-7E5900859C48}"/>
                    </a:ext>
                  </a:extLst>
                </p14:cNvPr>
                <p14:cNvContentPartPr/>
                <p14:nvPr/>
              </p14:nvContentPartPr>
              <p14:xfrm>
                <a:off x="681409" y="3027859"/>
                <a:ext cx="345240" cy="425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A1782B6-6FB1-435C-B64D-7E5900859C4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2409" y="3019219"/>
                  <a:ext cx="3628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D509BE3-5341-41C4-8EF3-D7A732AA622C}"/>
                    </a:ext>
                  </a:extLst>
                </p14:cNvPr>
                <p14:cNvContentPartPr/>
                <p14:nvPr/>
              </p14:nvContentPartPr>
              <p14:xfrm>
                <a:off x="658729" y="3463099"/>
                <a:ext cx="435600" cy="419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D509BE3-5341-41C4-8EF3-D7A732AA622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0089" y="3454459"/>
                  <a:ext cx="45324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8852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98946" y="44903"/>
            <a:ext cx="5483471" cy="1253217"/>
          </a:xfrm>
        </p:spPr>
        <p:txBody>
          <a:bodyPr>
            <a:no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printAllPossibleOrderedPairs</a:t>
            </a:r>
            <a:r>
              <a:rPr lang="en-US" sz="1200" dirty="0"/>
              <a:t>(int </a:t>
            </a:r>
            <a:r>
              <a:rPr lang="en-US" sz="1200" dirty="0" err="1"/>
              <a:t>arr</a:t>
            </a:r>
            <a:r>
              <a:rPr lang="en-US" sz="1200" dirty="0"/>
              <a:t>[]) {</a:t>
            </a:r>
            <a:br>
              <a:rPr lang="en-US" sz="1200" dirty="0"/>
            </a:br>
            <a:r>
              <a:rPr lang="en-US" sz="1200" dirty="0"/>
              <a:t>    for (int </a:t>
            </a:r>
            <a:r>
              <a:rPr lang="en-US" sz="1200" dirty="0" err="1"/>
              <a:t>i</a:t>
            </a:r>
            <a:r>
              <a:rPr lang="en-US" sz="1200" dirty="0"/>
              <a:t> = 0;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{</a:t>
            </a:r>
            <a:br>
              <a:rPr lang="en-US" sz="1200" dirty="0"/>
            </a:br>
            <a:r>
              <a:rPr lang="en-US" sz="1200" dirty="0"/>
              <a:t>        for (int j = 0; j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j++</a:t>
            </a:r>
            <a:r>
              <a:rPr lang="en-US" sz="1200" dirty="0"/>
              <a:t>) {</a:t>
            </a:r>
            <a:br>
              <a:rPr lang="en-US" sz="1200" dirty="0"/>
            </a:br>
            <a:r>
              <a:rPr lang="en-US" sz="1200" dirty="0"/>
              <a:t>            </a:t>
            </a:r>
            <a:r>
              <a:rPr lang="en-US" sz="1200" dirty="0" err="1"/>
              <a:t>printf</a:t>
            </a:r>
            <a:r>
              <a:rPr lang="en-US" sz="1200" dirty="0"/>
              <a:t>("%d = %d\n",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], </a:t>
            </a:r>
            <a:r>
              <a:rPr lang="en-US" sz="1200" dirty="0" err="1"/>
              <a:t>arr</a:t>
            </a:r>
            <a:r>
              <a:rPr lang="en-US" sz="1200" dirty="0"/>
              <a:t>[j]);</a:t>
            </a:r>
            <a:br>
              <a:rPr lang="en-US" sz="1200" dirty="0"/>
            </a:br>
            <a:r>
              <a:rPr lang="en-US" sz="1200" dirty="0"/>
              <a:t>        }</a:t>
            </a:r>
            <a:br>
              <a:rPr lang="en-US" sz="1200" dirty="0"/>
            </a:br>
            <a:r>
              <a:rPr lang="en-US" sz="1200" dirty="0"/>
              <a:t>     }</a:t>
            </a:r>
            <a:br>
              <a:rPr lang="en-US" sz="1200" dirty="0"/>
            </a:br>
            <a:r>
              <a:rPr lang="en-US" sz="1200" dirty="0"/>
              <a:t>}</a:t>
            </a:r>
            <a:endParaRPr lang="en-US" sz="1200" baseline="30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/>
              <a:t>Which of the following is a correct bound?</a:t>
            </a:r>
          </a:p>
          <a:p>
            <a:endParaRPr lang="en-US" dirty="0"/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O(log(n))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O(n)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f(n) is O(</a:t>
            </a:r>
            <a:r>
              <a:rPr lang="en-US" dirty="0" err="1"/>
              <a:t>n</a:t>
            </a:r>
            <a:r>
              <a:rPr lang="en-US" baseline="30000" dirty="0" err="1"/>
              <a:t>3</a:t>
            </a:r>
            <a:r>
              <a:rPr lang="en-US" dirty="0"/>
              <a:t>)</a:t>
            </a:r>
          </a:p>
          <a:p>
            <a:pPr marL="394335" indent="-342900">
              <a:buFont typeface="+mj-lt"/>
              <a:buAutoNum type="alphaUcPeriod"/>
            </a:pPr>
            <a:r>
              <a:rPr lang="en-US" dirty="0"/>
              <a:t>None of these</a:t>
            </a:r>
          </a:p>
          <a:p>
            <a:pPr marL="394335" indent="-342900">
              <a:buFont typeface="+mj-lt"/>
              <a:buAutoNum type="alphaUcPeriod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C48EED2-968B-4048-8065-E35C064CE659}"/>
                  </a:ext>
                </a:extLst>
              </p14:cNvPr>
              <p14:cNvContentPartPr/>
              <p14:nvPr/>
            </p14:nvContentPartPr>
            <p14:xfrm>
              <a:off x="455329" y="2245939"/>
              <a:ext cx="41400" cy="158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C48EED2-968B-4048-8065-E35C064CE65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6689" y="2237299"/>
                <a:ext cx="5904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1139EA0-9716-4187-B766-F9861816D6C0}"/>
              </a:ext>
            </a:extLst>
          </p:cNvPr>
          <p:cNvGrpSpPr/>
          <p:nvPr/>
        </p:nvGrpSpPr>
        <p:grpSpPr>
          <a:xfrm>
            <a:off x="315289" y="2657059"/>
            <a:ext cx="209160" cy="258840"/>
            <a:chOff x="315289" y="2657059"/>
            <a:chExt cx="20916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C44349D-614C-41D6-BB66-6862A4C7E989}"/>
                    </a:ext>
                  </a:extLst>
                </p14:cNvPr>
                <p14:cNvContentPartPr/>
                <p14:nvPr/>
              </p14:nvContentPartPr>
              <p14:xfrm>
                <a:off x="315289" y="2699179"/>
                <a:ext cx="112320" cy="216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C44349D-614C-41D6-BB66-6862A4C7E9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289" y="2690179"/>
                  <a:ext cx="1299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3B9743-AC9B-4111-8D55-9DA2B3326010}"/>
                    </a:ext>
                  </a:extLst>
                </p14:cNvPr>
                <p14:cNvContentPartPr/>
                <p14:nvPr/>
              </p14:nvContentPartPr>
              <p14:xfrm>
                <a:off x="456049" y="2657059"/>
                <a:ext cx="68400" cy="244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3B9743-AC9B-4111-8D55-9DA2B33260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7049" y="2648419"/>
                  <a:ext cx="8604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DA0BD9C-5235-4208-9FEB-1664B4C0141E}"/>
              </a:ext>
            </a:extLst>
          </p:cNvPr>
          <p:cNvGrpSpPr/>
          <p:nvPr/>
        </p:nvGrpSpPr>
        <p:grpSpPr>
          <a:xfrm>
            <a:off x="695089" y="4720939"/>
            <a:ext cx="461160" cy="240840"/>
            <a:chOff x="695089" y="4720939"/>
            <a:chExt cx="46116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0FCB49-67EC-45E1-A91E-C89D52FC4EDE}"/>
                    </a:ext>
                  </a:extLst>
                </p14:cNvPr>
                <p14:cNvContentPartPr/>
                <p14:nvPr/>
              </p14:nvContentPartPr>
              <p14:xfrm>
                <a:off x="695089" y="4802659"/>
                <a:ext cx="104040" cy="15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0FCB49-67EC-45E1-A91E-C89D52FC4E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6089" y="4793659"/>
                  <a:ext cx="121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4FE9A57-362D-4833-9319-5ADA1AA6CB3F}"/>
                    </a:ext>
                  </a:extLst>
                </p14:cNvPr>
                <p14:cNvContentPartPr/>
                <p14:nvPr/>
              </p14:nvContentPartPr>
              <p14:xfrm>
                <a:off x="834409" y="4809499"/>
                <a:ext cx="150120" cy="132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4FE9A57-362D-4833-9319-5ADA1AA6CB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5769" y="4800499"/>
                  <a:ext cx="1677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71D9076-BED3-4634-8405-E56917351186}"/>
                    </a:ext>
                  </a:extLst>
                </p14:cNvPr>
                <p14:cNvContentPartPr/>
                <p14:nvPr/>
              </p14:nvContentPartPr>
              <p14:xfrm>
                <a:off x="1012609" y="4720939"/>
                <a:ext cx="143640" cy="180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71D9076-BED3-4634-8405-E5691735118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03969" y="4711939"/>
                  <a:ext cx="161280" cy="19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35914B-1146-44D6-823F-616D5049C659}"/>
              </a:ext>
            </a:extLst>
          </p:cNvPr>
          <p:cNvGrpSpPr/>
          <p:nvPr/>
        </p:nvGrpSpPr>
        <p:grpSpPr>
          <a:xfrm>
            <a:off x="1327249" y="4759099"/>
            <a:ext cx="276840" cy="153360"/>
            <a:chOff x="1327249" y="4759099"/>
            <a:chExt cx="276840" cy="1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802ECBF-1B82-490F-A733-8FEF86944BD3}"/>
                    </a:ext>
                  </a:extLst>
                </p14:cNvPr>
                <p14:cNvContentPartPr/>
                <p14:nvPr/>
              </p14:nvContentPartPr>
              <p14:xfrm>
                <a:off x="1327249" y="4786459"/>
                <a:ext cx="96480" cy="97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802ECBF-1B82-490F-A733-8FEF86944B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18249" y="4777459"/>
                  <a:ext cx="1141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FB731BD-D0D7-45B8-93DD-B1FD9CBE9FC5}"/>
                    </a:ext>
                  </a:extLst>
                </p14:cNvPr>
                <p14:cNvContentPartPr/>
                <p14:nvPr/>
              </p14:nvContentPartPr>
              <p14:xfrm>
                <a:off x="1466209" y="4759099"/>
                <a:ext cx="137880" cy="153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FB731BD-D0D7-45B8-93DD-B1FD9CBE9F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57569" y="4750099"/>
                  <a:ext cx="15552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49348-E279-489F-B458-8711D4217007}"/>
              </a:ext>
            </a:extLst>
          </p:cNvPr>
          <p:cNvGrpSpPr/>
          <p:nvPr/>
        </p:nvGrpSpPr>
        <p:grpSpPr>
          <a:xfrm>
            <a:off x="1823689" y="4647859"/>
            <a:ext cx="247680" cy="234360"/>
            <a:chOff x="1823689" y="4647859"/>
            <a:chExt cx="247680" cy="23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F4F98D6-3196-4821-B497-514CBFD45EAF}"/>
                    </a:ext>
                  </a:extLst>
                </p14:cNvPr>
                <p14:cNvContentPartPr/>
                <p14:nvPr/>
              </p14:nvContentPartPr>
              <p14:xfrm>
                <a:off x="1823689" y="4686019"/>
                <a:ext cx="140400" cy="156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F4F98D6-3196-4821-B497-514CBFD45EA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14689" y="4677379"/>
                  <a:ext cx="1580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9A7D1DC-D479-4A4B-9821-126EF9865E51}"/>
                    </a:ext>
                  </a:extLst>
                </p14:cNvPr>
                <p14:cNvContentPartPr/>
                <p14:nvPr/>
              </p14:nvContentPartPr>
              <p14:xfrm>
                <a:off x="2029609" y="4647859"/>
                <a:ext cx="41760" cy="234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9A7D1DC-D479-4A4B-9821-126EF9865E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0609" y="4638859"/>
                  <a:ext cx="5940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301E7F8-B1CE-4C2B-B715-412BA42A0BC6}"/>
                  </a:ext>
                </a:extLst>
              </p14:cNvPr>
              <p14:cNvContentPartPr/>
              <p14:nvPr/>
            </p14:nvContentPartPr>
            <p14:xfrm>
              <a:off x="3152089" y="479419"/>
              <a:ext cx="236160" cy="372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301E7F8-B1CE-4C2B-B715-412BA42A0B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143449" y="470779"/>
                <a:ext cx="253800" cy="38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6601FF4-BA7D-462F-A116-42724661D459}"/>
                  </a:ext>
                </a:extLst>
              </p14:cNvPr>
              <p14:cNvContentPartPr/>
              <p14:nvPr/>
            </p14:nvContentPartPr>
            <p14:xfrm>
              <a:off x="3406969" y="625579"/>
              <a:ext cx="389160" cy="109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6601FF4-BA7D-462F-A116-42724661D45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97969" y="616579"/>
                <a:ext cx="4068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FB7F489-A4F4-4734-B97F-6B3BE6DDDA1C}"/>
                  </a:ext>
                </a:extLst>
              </p14:cNvPr>
              <p14:cNvContentPartPr/>
              <p14:nvPr/>
            </p14:nvContentPartPr>
            <p14:xfrm>
              <a:off x="4026169" y="580939"/>
              <a:ext cx="185760" cy="278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FB7F489-A4F4-4734-B97F-6B3BE6DDDA1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017529" y="571939"/>
                <a:ext cx="2034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21E3553-E05A-4CBA-98E8-125B02F8015C}"/>
                  </a:ext>
                </a:extLst>
              </p14:cNvPr>
              <p14:cNvContentPartPr/>
              <p14:nvPr/>
            </p14:nvContentPartPr>
            <p14:xfrm>
              <a:off x="4289329" y="678859"/>
              <a:ext cx="118800" cy="171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21E3553-E05A-4CBA-98E8-125B02F8015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80329" y="669859"/>
                <a:ext cx="1364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19CCC4-CF1F-457F-916B-33C91EAEFB97}"/>
                  </a:ext>
                </a:extLst>
              </p14:cNvPr>
              <p14:cNvContentPartPr/>
              <p14:nvPr/>
            </p14:nvContentPartPr>
            <p14:xfrm>
              <a:off x="4641409" y="608299"/>
              <a:ext cx="19440" cy="2203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19CCC4-CF1F-457F-916B-33C91EAEFB9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32769" y="599659"/>
                <a:ext cx="3708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5236AC0-B112-4E98-9741-2498E0437257}"/>
                  </a:ext>
                </a:extLst>
              </p14:cNvPr>
              <p14:cNvContentPartPr/>
              <p14:nvPr/>
            </p14:nvContentPartPr>
            <p14:xfrm>
              <a:off x="4578769" y="702979"/>
              <a:ext cx="167760" cy="63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5236AC0-B112-4E98-9741-2498E043725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69769" y="694339"/>
                <a:ext cx="185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ADF7D37-FEB9-4EC8-A99B-1C3DF3AFD5B2}"/>
                  </a:ext>
                </a:extLst>
              </p14:cNvPr>
              <p14:cNvContentPartPr/>
              <p14:nvPr/>
            </p14:nvContentPartPr>
            <p14:xfrm>
              <a:off x="4787929" y="598219"/>
              <a:ext cx="204480" cy="2264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ADF7D37-FEB9-4EC8-A99B-1C3DF3AFD5B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779289" y="589579"/>
                <a:ext cx="2221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0AC873A-DB5B-4138-BAC6-481B30584385}"/>
                  </a:ext>
                </a:extLst>
              </p14:cNvPr>
              <p14:cNvContentPartPr/>
              <p14:nvPr/>
            </p14:nvContentPartPr>
            <p14:xfrm>
              <a:off x="3874609" y="521899"/>
              <a:ext cx="82800" cy="4158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0AC873A-DB5B-4138-BAC6-481B305843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65609" y="512899"/>
                <a:ext cx="10044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FF23332-6E93-4832-AD53-AD51F9930FFD}"/>
                  </a:ext>
                </a:extLst>
              </p14:cNvPr>
              <p14:cNvContentPartPr/>
              <p14:nvPr/>
            </p14:nvContentPartPr>
            <p14:xfrm>
              <a:off x="5014729" y="518299"/>
              <a:ext cx="135000" cy="3708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FF23332-6E93-4832-AD53-AD51F9930FF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006089" y="509659"/>
                <a:ext cx="152640" cy="3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2F16E8A3-E975-4AC3-8EE1-68A26BA55660}"/>
              </a:ext>
            </a:extLst>
          </p:cNvPr>
          <p:cNvGrpSpPr/>
          <p:nvPr/>
        </p:nvGrpSpPr>
        <p:grpSpPr>
          <a:xfrm>
            <a:off x="5311729" y="570499"/>
            <a:ext cx="488160" cy="251280"/>
            <a:chOff x="5311729" y="570499"/>
            <a:chExt cx="48816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56E7DC-CF2E-4FE1-8C66-2425B7B482D2}"/>
                    </a:ext>
                  </a:extLst>
                </p14:cNvPr>
                <p14:cNvContentPartPr/>
                <p14:nvPr/>
              </p14:nvContentPartPr>
              <p14:xfrm>
                <a:off x="5342329" y="616939"/>
                <a:ext cx="78120" cy="1839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56E7DC-CF2E-4FE1-8C66-2425B7B482D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3329" y="607939"/>
                  <a:ext cx="957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5B7E91A-DBA8-496F-9078-3BACBF42F210}"/>
                    </a:ext>
                  </a:extLst>
                </p14:cNvPr>
                <p14:cNvContentPartPr/>
                <p14:nvPr/>
              </p14:nvContentPartPr>
              <p14:xfrm>
                <a:off x="5311729" y="673099"/>
                <a:ext cx="151560" cy="57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5B7E91A-DBA8-496F-9078-3BACBF42F2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02729" y="664099"/>
                  <a:ext cx="1692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EEAB65-D142-4EF1-AF7E-8A716F60C4D4}"/>
                    </a:ext>
                  </a:extLst>
                </p14:cNvPr>
                <p14:cNvContentPartPr/>
                <p14:nvPr/>
              </p14:nvContentPartPr>
              <p14:xfrm>
                <a:off x="5588209" y="570499"/>
                <a:ext cx="211680" cy="251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0EEAB65-D142-4EF1-AF7E-8A716F60C4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9569" y="561859"/>
                  <a:ext cx="22932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BBCEA20-9824-4968-BF4E-B55EF4DD86B3}"/>
              </a:ext>
            </a:extLst>
          </p:cNvPr>
          <p:cNvGrpSpPr/>
          <p:nvPr/>
        </p:nvGrpSpPr>
        <p:grpSpPr>
          <a:xfrm>
            <a:off x="4039489" y="1068019"/>
            <a:ext cx="548640" cy="319320"/>
            <a:chOff x="4039489" y="1068019"/>
            <a:chExt cx="5486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63A9D22-1558-4FC0-B524-6E0E9D870047}"/>
                    </a:ext>
                  </a:extLst>
                </p14:cNvPr>
                <p14:cNvContentPartPr/>
                <p14:nvPr/>
              </p14:nvContentPartPr>
              <p14:xfrm>
                <a:off x="4039489" y="1134979"/>
                <a:ext cx="160920" cy="252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63A9D22-1558-4FC0-B524-6E0E9D87004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30489" y="1125979"/>
                  <a:ext cx="1785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7F6D11-4316-49EA-8659-384AF93E8A58}"/>
                    </a:ext>
                  </a:extLst>
                </p14:cNvPr>
                <p14:cNvContentPartPr/>
                <p14:nvPr/>
              </p14:nvContentPartPr>
              <p14:xfrm>
                <a:off x="4234969" y="1237579"/>
                <a:ext cx="160560" cy="136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7F6D11-4316-49EA-8659-384AF93E8A5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26329" y="1228579"/>
                  <a:ext cx="178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28B5252-3B41-407F-95F8-95157C83646B}"/>
                    </a:ext>
                  </a:extLst>
                </p14:cNvPr>
                <p14:cNvContentPartPr/>
                <p14:nvPr/>
              </p14:nvContentPartPr>
              <p14:xfrm>
                <a:off x="4393009" y="1068019"/>
                <a:ext cx="195120" cy="121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28B5252-3B41-407F-95F8-95157C8364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84369" y="1059379"/>
                  <a:ext cx="212760" cy="13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2D9274A-DA1B-467B-86CA-CC9E445E4B34}"/>
                  </a:ext>
                </a:extLst>
              </p14:cNvPr>
              <p14:cNvContentPartPr/>
              <p14:nvPr/>
            </p14:nvContentPartPr>
            <p14:xfrm>
              <a:off x="6252769" y="1077019"/>
              <a:ext cx="96480" cy="2581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2D9274A-DA1B-467B-86CA-CC9E445E4B3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243769" y="1068379"/>
                <a:ext cx="11412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EAED0EC-4621-4190-8F4C-152B4DE4BF65}"/>
              </a:ext>
            </a:extLst>
          </p:cNvPr>
          <p:cNvGrpSpPr/>
          <p:nvPr/>
        </p:nvGrpSpPr>
        <p:grpSpPr>
          <a:xfrm>
            <a:off x="6583609" y="2904739"/>
            <a:ext cx="372600" cy="366840"/>
            <a:chOff x="6583609" y="2904739"/>
            <a:chExt cx="3726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1951B41-EA5A-4C33-9784-951041E01500}"/>
                    </a:ext>
                  </a:extLst>
                </p14:cNvPr>
                <p14:cNvContentPartPr/>
                <p14:nvPr/>
              </p14:nvContentPartPr>
              <p14:xfrm>
                <a:off x="6583609" y="3073939"/>
                <a:ext cx="206640" cy="197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1951B41-EA5A-4C33-9784-951041E015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74969" y="3065299"/>
                  <a:ext cx="224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E081FDD-85BA-413A-BA81-CDFF959974A7}"/>
                    </a:ext>
                  </a:extLst>
                </p14:cNvPr>
                <p14:cNvContentPartPr/>
                <p14:nvPr/>
              </p14:nvContentPartPr>
              <p14:xfrm>
                <a:off x="6824449" y="2904739"/>
                <a:ext cx="131760" cy="163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E081FDD-85BA-413A-BA81-CDFF959974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5449" y="2895739"/>
                  <a:ext cx="14940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AEC90D7E-6A92-414D-986C-9253FB8B866C}"/>
                  </a:ext>
                </a:extLst>
              </p14:cNvPr>
              <p14:cNvContentPartPr/>
              <p14:nvPr/>
            </p14:nvContentPartPr>
            <p14:xfrm>
              <a:off x="5648329" y="3390379"/>
              <a:ext cx="2537280" cy="45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AEC90D7E-6A92-414D-986C-9253FB8B866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639329" y="3381739"/>
                <a:ext cx="25549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481373C8-6A35-4694-B081-12622FBBBA83}"/>
                  </a:ext>
                </a:extLst>
              </p14:cNvPr>
              <p14:cNvContentPartPr/>
              <p14:nvPr/>
            </p14:nvContentPartPr>
            <p14:xfrm>
              <a:off x="5865409" y="3754339"/>
              <a:ext cx="201240" cy="274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481373C8-6A35-4694-B081-12622FBBBA8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856409" y="3745699"/>
                <a:ext cx="218880" cy="29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9A90150-C7D0-45B8-A8F4-532B5CA2F74B}"/>
              </a:ext>
            </a:extLst>
          </p:cNvPr>
          <p:cNvGrpSpPr/>
          <p:nvPr/>
        </p:nvGrpSpPr>
        <p:grpSpPr>
          <a:xfrm>
            <a:off x="4847689" y="3758659"/>
            <a:ext cx="736200" cy="407160"/>
            <a:chOff x="4847689" y="3758659"/>
            <a:chExt cx="736200" cy="40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772EF4E-7F33-4F30-A541-55CAE12CFEF6}"/>
                    </a:ext>
                  </a:extLst>
                </p14:cNvPr>
                <p14:cNvContentPartPr/>
                <p14:nvPr/>
              </p14:nvContentPartPr>
              <p14:xfrm>
                <a:off x="4909249" y="3758659"/>
                <a:ext cx="157680" cy="407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772EF4E-7F33-4F30-A541-55CAE12CFEF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00609" y="3749659"/>
                  <a:ext cx="17532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399892F-1313-45ED-87D5-A97A8A95E02A}"/>
                    </a:ext>
                  </a:extLst>
                </p14:cNvPr>
                <p14:cNvContentPartPr/>
                <p14:nvPr/>
              </p14:nvContentPartPr>
              <p14:xfrm>
                <a:off x="4847689" y="3758659"/>
                <a:ext cx="386280" cy="3819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399892F-1313-45ED-87D5-A97A8A95E02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9049" y="3750019"/>
                  <a:ext cx="4039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B4FB1F5-5A1D-4FEC-87FB-13070D964361}"/>
                    </a:ext>
                  </a:extLst>
                </p14:cNvPr>
                <p14:cNvContentPartPr/>
                <p14:nvPr/>
              </p14:nvContentPartPr>
              <p14:xfrm>
                <a:off x="5276089" y="3905899"/>
                <a:ext cx="154440" cy="149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B4FB1F5-5A1D-4FEC-87FB-13070D96436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67449" y="3896899"/>
                  <a:ext cx="172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69EF5BB-242F-4836-80B2-4F3F59809FF9}"/>
                    </a:ext>
                  </a:extLst>
                </p14:cNvPr>
                <p14:cNvContentPartPr/>
                <p14:nvPr/>
              </p14:nvContentPartPr>
              <p14:xfrm>
                <a:off x="5458609" y="3819859"/>
                <a:ext cx="125280" cy="310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69EF5BB-242F-4836-80B2-4F3F59809FF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49969" y="3810859"/>
                  <a:ext cx="14292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BFB6092-94F0-45B6-A8E3-30DAC0E68208}"/>
                    </a:ext>
                  </a:extLst>
                </p14:cNvPr>
                <p14:cNvContentPartPr/>
                <p14:nvPr/>
              </p14:nvContentPartPr>
              <p14:xfrm>
                <a:off x="5182849" y="3989059"/>
                <a:ext cx="83880" cy="1364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BFB6092-94F0-45B6-A8E3-30DAC0E6820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73849" y="3980059"/>
                  <a:ext cx="10152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F7DD9B94-3B9F-4DA6-BEC3-98169E77DFA4}"/>
                  </a:ext>
                </a:extLst>
              </p14:cNvPr>
              <p14:cNvContentPartPr/>
              <p14:nvPr/>
            </p14:nvContentPartPr>
            <p14:xfrm>
              <a:off x="6407929" y="3709339"/>
              <a:ext cx="174960" cy="3150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F7DD9B94-3B9F-4DA6-BEC3-98169E77DFA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399289" y="3700699"/>
                <a:ext cx="192600" cy="3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469981F-C059-478E-9EC5-85ED787CA96F}"/>
              </a:ext>
            </a:extLst>
          </p:cNvPr>
          <p:cNvGrpSpPr/>
          <p:nvPr/>
        </p:nvGrpSpPr>
        <p:grpSpPr>
          <a:xfrm>
            <a:off x="6757849" y="3631939"/>
            <a:ext cx="992160" cy="986760"/>
            <a:chOff x="6757849" y="3631939"/>
            <a:chExt cx="99216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B6E1834-3425-415F-A8AC-9414C87A4BC6}"/>
                    </a:ext>
                  </a:extLst>
                </p14:cNvPr>
                <p14:cNvContentPartPr/>
                <p14:nvPr/>
              </p14:nvContentPartPr>
              <p14:xfrm>
                <a:off x="6757849" y="3871699"/>
                <a:ext cx="228240" cy="2764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B6E1834-3425-415F-A8AC-9414C87A4B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48849" y="3862699"/>
                  <a:ext cx="245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57EA13B-F8F4-4354-B949-D7CFAE3F0CC7}"/>
                    </a:ext>
                  </a:extLst>
                </p14:cNvPr>
                <p14:cNvContentPartPr/>
                <p14:nvPr/>
              </p14:nvContentPartPr>
              <p14:xfrm>
                <a:off x="7172569" y="3634459"/>
                <a:ext cx="171360" cy="4543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57EA13B-F8F4-4354-B949-D7CFAE3F0CC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163569" y="3625819"/>
                  <a:ext cx="18900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9AD5DB09-96FD-4CA1-BB94-620460217E84}"/>
                    </a:ext>
                  </a:extLst>
                </p14:cNvPr>
                <p14:cNvContentPartPr/>
                <p14:nvPr/>
              </p14:nvContentPartPr>
              <p14:xfrm>
                <a:off x="7346809" y="3742099"/>
                <a:ext cx="236160" cy="271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9AD5DB09-96FD-4CA1-BB94-620460217E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338169" y="3733459"/>
                  <a:ext cx="2538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84465EE-6441-42EC-A511-8C37F51D2A4B}"/>
                    </a:ext>
                  </a:extLst>
                </p14:cNvPr>
                <p14:cNvContentPartPr/>
                <p14:nvPr/>
              </p14:nvContentPartPr>
              <p14:xfrm>
                <a:off x="7615369" y="3631939"/>
                <a:ext cx="134640" cy="398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84465EE-6441-42EC-A511-8C37F51D2A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06729" y="3623299"/>
                  <a:ext cx="15228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DF80E1C-1317-4472-9538-AF08DDBB1FD1}"/>
                    </a:ext>
                  </a:extLst>
                </p14:cNvPr>
                <p14:cNvContentPartPr/>
                <p14:nvPr/>
              </p14:nvContentPartPr>
              <p14:xfrm>
                <a:off x="6956209" y="4316299"/>
                <a:ext cx="208800" cy="302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DF80E1C-1317-4472-9538-AF08DDBB1FD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47569" y="4307299"/>
                  <a:ext cx="2264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0AB87A1-CE79-4492-B558-821D4B85A09A}"/>
                    </a:ext>
                  </a:extLst>
                </p14:cNvPr>
                <p14:cNvContentPartPr/>
                <p14:nvPr/>
              </p14:nvContentPartPr>
              <p14:xfrm>
                <a:off x="7218649" y="4189219"/>
                <a:ext cx="210600" cy="1530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0AB87A1-CE79-4492-B558-821D4B85A09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09649" y="4180579"/>
                  <a:ext cx="22824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D1340AA-D3E0-4BD6-8CBF-37717865C888}"/>
                  </a:ext>
                </a:extLst>
              </p14:cNvPr>
              <p14:cNvContentPartPr/>
              <p14:nvPr/>
            </p14:nvContentPartPr>
            <p14:xfrm>
              <a:off x="6627889" y="3853699"/>
              <a:ext cx="77400" cy="78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D1340AA-D3E0-4BD6-8CBF-37717865C88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618889" y="3845059"/>
                <a:ext cx="9504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F84D9DD-9B28-4B3D-8E57-45185561C2E5}"/>
                  </a:ext>
                </a:extLst>
              </p14:cNvPr>
              <p14:cNvContentPartPr/>
              <p14:nvPr/>
            </p14:nvContentPartPr>
            <p14:xfrm>
              <a:off x="4505689" y="4791859"/>
              <a:ext cx="421920" cy="1407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F84D9DD-9B28-4B3D-8E57-45185561C2E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496689" y="4783219"/>
                <a:ext cx="439560" cy="15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3687EA3-EDBE-429D-91AF-2BF60FAB2F35}"/>
              </a:ext>
            </a:extLst>
          </p:cNvPr>
          <p:cNvGrpSpPr/>
          <p:nvPr/>
        </p:nvGrpSpPr>
        <p:grpSpPr>
          <a:xfrm>
            <a:off x="5210569" y="4713019"/>
            <a:ext cx="2064960" cy="316080"/>
            <a:chOff x="5210569" y="4713019"/>
            <a:chExt cx="206496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7296E2A-6FE8-4FD2-9593-02F4E1AEF219}"/>
                    </a:ext>
                  </a:extLst>
                </p14:cNvPr>
                <p14:cNvContentPartPr/>
                <p14:nvPr/>
              </p14:nvContentPartPr>
              <p14:xfrm>
                <a:off x="5210569" y="4713019"/>
                <a:ext cx="218160" cy="316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7296E2A-6FE8-4FD2-9593-02F4E1AEF2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01569" y="4704019"/>
                  <a:ext cx="2358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34FB73C-D569-4FB5-9CC3-147067F61AFE}"/>
                    </a:ext>
                  </a:extLst>
                </p14:cNvPr>
                <p14:cNvContentPartPr/>
                <p14:nvPr/>
              </p14:nvContentPartPr>
              <p14:xfrm>
                <a:off x="5597569" y="4806259"/>
                <a:ext cx="185760" cy="113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34FB73C-D569-4FB5-9CC3-147067F61AF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88929" y="4797259"/>
                  <a:ext cx="203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417D7CA-5045-44D3-8F7E-E62657523139}"/>
                    </a:ext>
                  </a:extLst>
                </p14:cNvPr>
                <p14:cNvContentPartPr/>
                <p14:nvPr/>
              </p14:nvContentPartPr>
              <p14:xfrm>
                <a:off x="5839129" y="4783579"/>
                <a:ext cx="131760" cy="208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417D7CA-5045-44D3-8F7E-E6265752313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30129" y="4774579"/>
                  <a:ext cx="1494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828CA49-EC6F-4EC0-B2BE-8CBF6FB4A6D4}"/>
                    </a:ext>
                  </a:extLst>
                </p14:cNvPr>
                <p14:cNvContentPartPr/>
                <p14:nvPr/>
              </p14:nvContentPartPr>
              <p14:xfrm>
                <a:off x="6560929" y="4804819"/>
                <a:ext cx="131400" cy="215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828CA49-EC6F-4EC0-B2BE-8CBF6FB4A6D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52289" y="4795819"/>
                  <a:ext cx="1490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DC0D30C-9FF7-4BCA-A9A4-077BCA4DE4C3}"/>
                    </a:ext>
                  </a:extLst>
                </p14:cNvPr>
                <p14:cNvContentPartPr/>
                <p14:nvPr/>
              </p14:nvContentPartPr>
              <p14:xfrm>
                <a:off x="6712849" y="4911739"/>
                <a:ext cx="87480" cy="72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DC0D30C-9FF7-4BCA-A9A4-077BCA4DE4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704209" y="4903099"/>
                  <a:ext cx="1051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F00AA8-B86B-45B7-AA39-F860E5669ABE}"/>
                    </a:ext>
                  </a:extLst>
                </p14:cNvPr>
                <p14:cNvContentPartPr/>
                <p14:nvPr/>
              </p14:nvContentPartPr>
              <p14:xfrm>
                <a:off x="6866209" y="4838659"/>
                <a:ext cx="111960" cy="65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F00AA8-B86B-45B7-AA39-F860E5669AB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57209" y="4830019"/>
                  <a:ext cx="1296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038693F-1678-44C7-AFAA-2358EFE09A1F}"/>
                    </a:ext>
                  </a:extLst>
                </p14:cNvPr>
                <p14:cNvContentPartPr/>
                <p14:nvPr/>
              </p14:nvContentPartPr>
              <p14:xfrm>
                <a:off x="6982489" y="4776379"/>
                <a:ext cx="293040" cy="2300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038693F-1678-44C7-AFAA-2358EFE09A1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73849" y="4767739"/>
                  <a:ext cx="3106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682A7B1-9F08-4469-9FBA-BEEF230FCC54}"/>
                    </a:ext>
                  </a:extLst>
                </p14:cNvPr>
                <p14:cNvContentPartPr/>
                <p14:nvPr/>
              </p14:nvContentPartPr>
              <p14:xfrm>
                <a:off x="6210289" y="4904899"/>
                <a:ext cx="199800" cy="104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682A7B1-9F08-4469-9FBA-BEEF230FCC5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1289" y="4895899"/>
                  <a:ext cx="217440" cy="12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2283E54-48DE-4DD1-A78B-3EB5C27BE145}"/>
                  </a:ext>
                </a:extLst>
              </p14:cNvPr>
              <p14:cNvContentPartPr/>
              <p14:nvPr/>
            </p14:nvContentPartPr>
            <p14:xfrm>
              <a:off x="674569" y="2655979"/>
              <a:ext cx="309960" cy="3344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2283E54-48DE-4DD1-A78B-3EB5C27BE14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5569" y="2646979"/>
                <a:ext cx="3276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160616CF-F66C-4B86-8F2D-677A1D2DC720}"/>
                  </a:ext>
                </a:extLst>
              </p14:cNvPr>
              <p14:cNvContentPartPr/>
              <p14:nvPr/>
            </p14:nvContentPartPr>
            <p14:xfrm>
              <a:off x="682489" y="3469939"/>
              <a:ext cx="305640" cy="370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160616CF-F66C-4B86-8F2D-677A1D2DC72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3849" y="3461299"/>
                <a:ext cx="32328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B1E9D64-23FC-48A9-B596-6677BC7C78C5}"/>
                  </a:ext>
                </a:extLst>
              </p14:cNvPr>
              <p14:cNvContentPartPr/>
              <p14:nvPr/>
            </p14:nvContentPartPr>
            <p14:xfrm>
              <a:off x="2431369" y="3538339"/>
              <a:ext cx="181800" cy="166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B1E9D64-23FC-48A9-B596-6677BC7C78C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22369" y="3529339"/>
                <a:ext cx="19944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2B4E1AF1-B719-425B-8142-53CA9FDF7372}"/>
                  </a:ext>
                </a:extLst>
              </p14:cNvPr>
              <p14:cNvContentPartPr/>
              <p14:nvPr/>
            </p14:nvContentPartPr>
            <p14:xfrm>
              <a:off x="2409409" y="2697379"/>
              <a:ext cx="171360" cy="151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2B4E1AF1-B719-425B-8142-53CA9FDF737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00409" y="2688739"/>
                <a:ext cx="189000" cy="16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970CC0D-C9E7-4087-8040-04B7D8B84705}"/>
              </a:ext>
            </a:extLst>
          </p:cNvPr>
          <p:cNvGrpSpPr/>
          <p:nvPr/>
        </p:nvGrpSpPr>
        <p:grpSpPr>
          <a:xfrm>
            <a:off x="2315449" y="3122899"/>
            <a:ext cx="182880" cy="257400"/>
            <a:chOff x="2315449" y="3122899"/>
            <a:chExt cx="18288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18936C-4755-464A-A5F7-2EC0936EFD7A}"/>
                    </a:ext>
                  </a:extLst>
                </p14:cNvPr>
                <p14:cNvContentPartPr/>
                <p14:nvPr/>
              </p14:nvContentPartPr>
              <p14:xfrm>
                <a:off x="2315449" y="3187339"/>
                <a:ext cx="182880" cy="180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18936C-4755-464A-A5F7-2EC0936EFD7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06449" y="3178339"/>
                  <a:ext cx="2005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7F3F658-CFE4-42E3-9E4B-18F1D3272CE2}"/>
                    </a:ext>
                  </a:extLst>
                </p14:cNvPr>
                <p14:cNvContentPartPr/>
                <p14:nvPr/>
              </p14:nvContentPartPr>
              <p14:xfrm>
                <a:off x="2326249" y="3122899"/>
                <a:ext cx="169200" cy="257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7F3F658-CFE4-42E3-9E4B-18F1D3272C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17609" y="3113899"/>
                  <a:ext cx="18684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1CB99D1-D200-4762-80D5-1ECF4D802669}"/>
              </a:ext>
            </a:extLst>
          </p:cNvPr>
          <p:cNvGrpSpPr/>
          <p:nvPr/>
        </p:nvGrpSpPr>
        <p:grpSpPr>
          <a:xfrm>
            <a:off x="2764729" y="2308939"/>
            <a:ext cx="207360" cy="228600"/>
            <a:chOff x="2764729" y="2308939"/>
            <a:chExt cx="2073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667DC12-4166-49CE-94D1-C6125562FF55}"/>
                    </a:ext>
                  </a:extLst>
                </p14:cNvPr>
                <p14:cNvContentPartPr/>
                <p14:nvPr/>
              </p14:nvContentPartPr>
              <p14:xfrm>
                <a:off x="2764729" y="2369059"/>
                <a:ext cx="207360" cy="151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667DC12-4166-49CE-94D1-C6125562FF5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56089" y="2360419"/>
                  <a:ext cx="225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4528BE-6498-4CD3-BF89-57D94563B920}"/>
                    </a:ext>
                  </a:extLst>
                </p14:cNvPr>
                <p14:cNvContentPartPr/>
                <p14:nvPr/>
              </p14:nvContentPartPr>
              <p14:xfrm>
                <a:off x="2817649" y="2308939"/>
                <a:ext cx="154440" cy="2286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4528BE-6498-4CD3-BF89-57D94563B9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08649" y="2300299"/>
                  <a:ext cx="17208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67736D9-02A1-405A-9D2A-A309E07DCC68}"/>
                  </a:ext>
                </a:extLst>
              </p14:cNvPr>
              <p14:cNvContentPartPr/>
              <p14:nvPr/>
            </p14:nvContentPartPr>
            <p14:xfrm>
              <a:off x="5542129" y="1951819"/>
              <a:ext cx="353880" cy="3009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67736D9-02A1-405A-9D2A-A309E07DCC6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33489" y="1942819"/>
                <a:ext cx="371520" cy="3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701FFB8-4396-40D7-81F0-ADE499D2F0F5}"/>
              </a:ext>
            </a:extLst>
          </p:cNvPr>
          <p:cNvGrpSpPr/>
          <p:nvPr/>
        </p:nvGrpSpPr>
        <p:grpSpPr>
          <a:xfrm>
            <a:off x="281809" y="3089419"/>
            <a:ext cx="720720" cy="1181160"/>
            <a:chOff x="281809" y="3089419"/>
            <a:chExt cx="720720" cy="11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C517762-7887-45B5-8B7C-A88826000A76}"/>
                    </a:ext>
                  </a:extLst>
                </p14:cNvPr>
                <p14:cNvContentPartPr/>
                <p14:nvPr/>
              </p14:nvContentPartPr>
              <p14:xfrm>
                <a:off x="498529" y="3143419"/>
                <a:ext cx="74520" cy="10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C517762-7887-45B5-8B7C-A88826000A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9889" y="3134419"/>
                  <a:ext cx="92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83A132-DEEA-40FB-A3C9-3621A587C462}"/>
                    </a:ext>
                  </a:extLst>
                </p14:cNvPr>
                <p14:cNvContentPartPr/>
                <p14:nvPr/>
              </p14:nvContentPartPr>
              <p14:xfrm>
                <a:off x="534889" y="3089419"/>
                <a:ext cx="109080" cy="23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83A132-DEEA-40FB-A3C9-3621A587C46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26249" y="3080419"/>
                  <a:ext cx="1267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7B5C20E-ED91-447E-A69D-952E45C55813}"/>
                    </a:ext>
                  </a:extLst>
                </p14:cNvPr>
                <p14:cNvContentPartPr/>
                <p14:nvPr/>
              </p14:nvContentPartPr>
              <p14:xfrm>
                <a:off x="281809" y="3572539"/>
                <a:ext cx="207360" cy="232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7B5C20E-ED91-447E-A69D-952E45C558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809" y="3563539"/>
                  <a:ext cx="225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DACA0D-4252-4ACA-A494-E8FEAB28D757}"/>
                    </a:ext>
                  </a:extLst>
                </p14:cNvPr>
                <p14:cNvContentPartPr/>
                <p14:nvPr/>
              </p14:nvContentPartPr>
              <p14:xfrm>
                <a:off x="512929" y="3535459"/>
                <a:ext cx="97560" cy="273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DACA0D-4252-4ACA-A494-E8FEAB28D75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04289" y="3526819"/>
                  <a:ext cx="1152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41B8C48-E4EB-4F40-94C3-0BA90A9FC122}"/>
                    </a:ext>
                  </a:extLst>
                </p14:cNvPr>
                <p14:cNvContentPartPr/>
                <p14:nvPr/>
              </p14:nvContentPartPr>
              <p14:xfrm>
                <a:off x="435889" y="4061059"/>
                <a:ext cx="154800" cy="164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41B8C48-E4EB-4F40-94C3-0BA90A9FC12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27249" y="4052059"/>
                  <a:ext cx="1724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A61CD4-0CC6-4DD6-97FA-D54B3BF60E6B}"/>
                    </a:ext>
                  </a:extLst>
                </p14:cNvPr>
                <p14:cNvContentPartPr/>
                <p14:nvPr/>
              </p14:nvContentPartPr>
              <p14:xfrm>
                <a:off x="721009" y="3914899"/>
                <a:ext cx="264960" cy="3556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A61CD4-0CC6-4DD6-97FA-D54B3BF60E6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2009" y="3905899"/>
                  <a:ext cx="2826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8FE85D7F-2D39-4A58-B75C-AE94012151EB}"/>
                    </a:ext>
                  </a:extLst>
                </p14:cNvPr>
                <p14:cNvContentPartPr/>
                <p14:nvPr/>
              </p14:nvContentPartPr>
              <p14:xfrm>
                <a:off x="705529" y="3138019"/>
                <a:ext cx="297000" cy="3078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8FE85D7F-2D39-4A58-B75C-AE94012151E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96529" y="3129379"/>
                  <a:ext cx="31464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0D73465-10CC-48B6-9C2F-5942CEF00EB5}"/>
                  </a:ext>
                </a:extLst>
              </p14:cNvPr>
              <p14:cNvContentPartPr/>
              <p14:nvPr/>
            </p14:nvContentPartPr>
            <p14:xfrm>
              <a:off x="693649" y="2326939"/>
              <a:ext cx="320400" cy="2271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0D73465-10CC-48B6-9C2F-5942CEF00E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85009" y="2318299"/>
                <a:ext cx="3380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A93DDBCD-B81F-409F-9EEC-61328EC97767}"/>
                  </a:ext>
                </a:extLst>
              </p14:cNvPr>
              <p14:cNvContentPartPr/>
              <p14:nvPr/>
            </p14:nvContentPartPr>
            <p14:xfrm>
              <a:off x="4816729" y="4260139"/>
              <a:ext cx="689760" cy="6372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A93DDBCD-B81F-409F-9EEC-61328EC9776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808089" y="4251139"/>
                <a:ext cx="707400" cy="8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82CA60FA-F260-473E-B061-3815CE81EB39}"/>
              </a:ext>
            </a:extLst>
          </p:cNvPr>
          <p:cNvGrpSpPr/>
          <p:nvPr/>
        </p:nvGrpSpPr>
        <p:grpSpPr>
          <a:xfrm>
            <a:off x="3953089" y="79459"/>
            <a:ext cx="2003040" cy="334440"/>
            <a:chOff x="3953089" y="79459"/>
            <a:chExt cx="200304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E4B8F4-C78D-4560-B2C3-70F9FBD06390}"/>
                    </a:ext>
                  </a:extLst>
                </p14:cNvPr>
                <p14:cNvContentPartPr/>
                <p14:nvPr/>
              </p14:nvContentPartPr>
              <p14:xfrm>
                <a:off x="3953089" y="108979"/>
                <a:ext cx="17640" cy="240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E4B8F4-C78D-4560-B2C3-70F9FBD0639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44449" y="100339"/>
                  <a:ext cx="35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8C6BF3-D6C7-48F5-A322-2603BD8EA1CF}"/>
                    </a:ext>
                  </a:extLst>
                </p14:cNvPr>
                <p14:cNvContentPartPr/>
                <p14:nvPr/>
              </p14:nvContentPartPr>
              <p14:xfrm>
                <a:off x="4190329" y="123379"/>
                <a:ext cx="17640" cy="252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8C6BF3-D6C7-48F5-A322-2603BD8EA1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181689" y="114739"/>
                  <a:ext cx="352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255A971-D136-4E90-B70F-8337F6252756}"/>
                    </a:ext>
                  </a:extLst>
                </p14:cNvPr>
                <p14:cNvContentPartPr/>
                <p14:nvPr/>
              </p14:nvContentPartPr>
              <p14:xfrm>
                <a:off x="4120489" y="223459"/>
                <a:ext cx="166680" cy="48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255A971-D136-4E90-B70F-8337F62527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111489" y="214819"/>
                  <a:ext cx="184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CB6552-0079-4B71-91CB-91D7E026A54E}"/>
                    </a:ext>
                  </a:extLst>
                </p14:cNvPr>
                <p14:cNvContentPartPr/>
                <p14:nvPr/>
              </p14:nvContentPartPr>
              <p14:xfrm>
                <a:off x="4397689" y="98179"/>
                <a:ext cx="70920" cy="315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CB6552-0079-4B71-91CB-91D7E026A54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388689" y="89539"/>
                  <a:ext cx="88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34099C9-7221-43A9-9E4A-72EAB77287DC}"/>
                    </a:ext>
                  </a:extLst>
                </p14:cNvPr>
                <p14:cNvContentPartPr/>
                <p14:nvPr/>
              </p14:nvContentPartPr>
              <p14:xfrm>
                <a:off x="4540969" y="154339"/>
                <a:ext cx="296280" cy="186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34099C9-7221-43A9-9E4A-72EAB77287D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32329" y="145339"/>
                  <a:ext cx="313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9426C3B-511E-41CB-B443-1B183C788A25}"/>
                    </a:ext>
                  </a:extLst>
                </p14:cNvPr>
                <p14:cNvContentPartPr/>
                <p14:nvPr/>
              </p14:nvContentPartPr>
              <p14:xfrm>
                <a:off x="4774249" y="138859"/>
                <a:ext cx="215280" cy="12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9426C3B-511E-41CB-B443-1B183C788A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65249" y="130219"/>
                  <a:ext cx="232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25BF55-CAE1-4F4F-AF63-849EA5C8626A}"/>
                    </a:ext>
                  </a:extLst>
                </p14:cNvPr>
                <p14:cNvContentPartPr/>
                <p14:nvPr/>
              </p14:nvContentPartPr>
              <p14:xfrm>
                <a:off x="5052169" y="79459"/>
                <a:ext cx="56160" cy="259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25BF55-CAE1-4F4F-AF63-849EA5C8626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043529" y="70459"/>
                  <a:ext cx="73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389E6B-DA14-4E65-9F07-518A63232D53}"/>
                    </a:ext>
                  </a:extLst>
                </p14:cNvPr>
                <p14:cNvContentPartPr/>
                <p14:nvPr/>
              </p14:nvContentPartPr>
              <p14:xfrm>
                <a:off x="5326129" y="109339"/>
                <a:ext cx="36720" cy="24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389E6B-DA14-4E65-9F07-518A63232D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317489" y="100339"/>
                  <a:ext cx="54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7C5F7C-6DBC-4E42-84C7-287DBB262FAE}"/>
                    </a:ext>
                  </a:extLst>
                </p14:cNvPr>
                <p14:cNvContentPartPr/>
                <p14:nvPr/>
              </p14:nvContentPartPr>
              <p14:xfrm>
                <a:off x="5264929" y="224899"/>
                <a:ext cx="172800" cy="40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7C5F7C-6DBC-4E42-84C7-287DBB262FA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256289" y="216259"/>
                  <a:ext cx="190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819A86B-932E-44A7-B536-DF7B32312189}"/>
                    </a:ext>
                  </a:extLst>
                </p14:cNvPr>
                <p14:cNvContentPartPr/>
                <p14:nvPr/>
              </p14:nvContentPartPr>
              <p14:xfrm>
                <a:off x="5830849" y="116539"/>
                <a:ext cx="8640" cy="18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819A86B-932E-44A7-B536-DF7B3231218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821849" y="107539"/>
                  <a:ext cx="262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D503E19-AF45-42C4-8ADB-F0F087E0A2FD}"/>
                    </a:ext>
                  </a:extLst>
                </p14:cNvPr>
                <p14:cNvContentPartPr/>
                <p14:nvPr/>
              </p14:nvContentPartPr>
              <p14:xfrm>
                <a:off x="5766049" y="198619"/>
                <a:ext cx="190080" cy="9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D503E19-AF45-42C4-8ADB-F0F087E0A2F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57049" y="189619"/>
                  <a:ext cx="2077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75859CC-0AE4-4249-82E7-42AE83B12347}"/>
                    </a:ext>
                  </a:extLst>
                </p14:cNvPr>
                <p14:cNvContentPartPr/>
                <p14:nvPr/>
              </p14:nvContentPartPr>
              <p14:xfrm>
                <a:off x="5507929" y="89539"/>
                <a:ext cx="127440" cy="249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75859CC-0AE4-4249-82E7-42AE83B123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499289" y="80539"/>
                  <a:ext cx="14508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8CD547D-AD3F-4DC8-B438-D4361A2041FA}"/>
              </a:ext>
            </a:extLst>
          </p:cNvPr>
          <p:cNvGrpSpPr/>
          <p:nvPr/>
        </p:nvGrpSpPr>
        <p:grpSpPr>
          <a:xfrm>
            <a:off x="4821409" y="1054699"/>
            <a:ext cx="1805400" cy="315360"/>
            <a:chOff x="4821409" y="1054699"/>
            <a:chExt cx="18054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EB1CAE7-D165-46EB-A1FE-3FB0698BC607}"/>
                    </a:ext>
                  </a:extLst>
                </p14:cNvPr>
                <p14:cNvContentPartPr/>
                <p14:nvPr/>
              </p14:nvContentPartPr>
              <p14:xfrm>
                <a:off x="4859569" y="1124539"/>
                <a:ext cx="27720" cy="2455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EB1CAE7-D165-46EB-A1FE-3FB0698BC6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50929" y="1115899"/>
                  <a:ext cx="45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7A0946-CF9B-460D-9502-CC674D82F2CF}"/>
                    </a:ext>
                  </a:extLst>
                </p14:cNvPr>
                <p14:cNvContentPartPr/>
                <p14:nvPr/>
              </p14:nvContentPartPr>
              <p14:xfrm>
                <a:off x="4821409" y="1227859"/>
                <a:ext cx="12636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7A0946-CF9B-460D-9502-CC674D82F2C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812769" y="1218859"/>
                  <a:ext cx="1440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0E0346F-AABE-4B6D-8D64-B2B15EC078F6}"/>
                    </a:ext>
                  </a:extLst>
                </p14:cNvPr>
                <p14:cNvContentPartPr/>
                <p14:nvPr/>
              </p14:nvContentPartPr>
              <p14:xfrm>
                <a:off x="5006449" y="1108699"/>
                <a:ext cx="141120" cy="180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0E0346F-AABE-4B6D-8D64-B2B15EC078F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997809" y="1099699"/>
                  <a:ext cx="158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074675-672C-4F65-83A9-9209643C292F}"/>
                    </a:ext>
                  </a:extLst>
                </p14:cNvPr>
                <p14:cNvContentPartPr/>
                <p14:nvPr/>
              </p14:nvContentPartPr>
              <p14:xfrm>
                <a:off x="5191129" y="1151899"/>
                <a:ext cx="163440" cy="173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074675-672C-4F65-83A9-9209643C292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82489" y="1143259"/>
                  <a:ext cx="181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EB34B8-6613-4412-91F9-F5B4C0429D81}"/>
                    </a:ext>
                  </a:extLst>
                </p14:cNvPr>
                <p14:cNvContentPartPr/>
                <p14:nvPr/>
              </p14:nvContentPartPr>
              <p14:xfrm>
                <a:off x="5619889" y="1054699"/>
                <a:ext cx="35280" cy="277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EB34B8-6613-4412-91F9-F5B4C0429D8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10889" y="1045699"/>
                  <a:ext cx="529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90CED97-418F-4876-A0EB-D55AF031A112}"/>
                    </a:ext>
                  </a:extLst>
                </p14:cNvPr>
                <p14:cNvContentPartPr/>
                <p14:nvPr/>
              </p14:nvContentPartPr>
              <p14:xfrm>
                <a:off x="5541769" y="1204099"/>
                <a:ext cx="205200" cy="529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90CED97-418F-4876-A0EB-D55AF031A11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33129" y="1195099"/>
                  <a:ext cx="2228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39429D3-3EAC-416A-BA32-176030305463}"/>
                    </a:ext>
                  </a:extLst>
                </p14:cNvPr>
                <p14:cNvContentPartPr/>
                <p14:nvPr/>
              </p14:nvContentPartPr>
              <p14:xfrm>
                <a:off x="5848129" y="1111939"/>
                <a:ext cx="219600" cy="196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39429D3-3EAC-416A-BA32-17603030546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39129" y="1103299"/>
                  <a:ext cx="237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27A535E-8DCD-4836-975D-2C550F3E4605}"/>
                    </a:ext>
                  </a:extLst>
                </p14:cNvPr>
                <p14:cNvContentPartPr/>
                <p14:nvPr/>
              </p14:nvContentPartPr>
              <p14:xfrm>
                <a:off x="6433129" y="1098259"/>
                <a:ext cx="193680" cy="137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27A535E-8DCD-4836-975D-2C550F3E460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24489" y="1089259"/>
                  <a:ext cx="21132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4CED9E5-F818-4998-B541-B7C965966381}"/>
              </a:ext>
            </a:extLst>
          </p:cNvPr>
          <p:cNvGrpSpPr/>
          <p:nvPr/>
        </p:nvGrpSpPr>
        <p:grpSpPr>
          <a:xfrm>
            <a:off x="5685409" y="1424779"/>
            <a:ext cx="2504160" cy="1325160"/>
            <a:chOff x="5685409" y="1424779"/>
            <a:chExt cx="2504160" cy="13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3E67C8C-693F-439D-87C8-30707B9C1BCD}"/>
                    </a:ext>
                  </a:extLst>
                </p14:cNvPr>
                <p14:cNvContentPartPr/>
                <p14:nvPr/>
              </p14:nvContentPartPr>
              <p14:xfrm>
                <a:off x="5993209" y="1424779"/>
                <a:ext cx="801360" cy="834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3E67C8C-693F-439D-87C8-30707B9C1BC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84209" y="1415779"/>
                  <a:ext cx="819000" cy="85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4DD2E07-EA5D-46CE-B9E3-F788A0FAE49C}"/>
                    </a:ext>
                  </a:extLst>
                </p14:cNvPr>
                <p14:cNvContentPartPr/>
                <p14:nvPr/>
              </p14:nvContentPartPr>
              <p14:xfrm>
                <a:off x="5946409" y="2478859"/>
                <a:ext cx="130680" cy="271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4DD2E07-EA5D-46CE-B9E3-F788A0FAE49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937769" y="2469859"/>
                  <a:ext cx="148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ED4E0B4-6739-4A87-9EF8-D40883457B1B}"/>
                    </a:ext>
                  </a:extLst>
                </p14:cNvPr>
                <p14:cNvContentPartPr/>
                <p14:nvPr/>
              </p14:nvContentPartPr>
              <p14:xfrm>
                <a:off x="6160609" y="2547979"/>
                <a:ext cx="183240" cy="187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ED4E0B4-6739-4A87-9EF8-D40883457B1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51969" y="2539339"/>
                  <a:ext cx="200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C322492-47BD-49D7-871B-A0F3DE2E41B3}"/>
                    </a:ext>
                  </a:extLst>
                </p14:cNvPr>
                <p14:cNvContentPartPr/>
                <p14:nvPr/>
              </p14:nvContentPartPr>
              <p14:xfrm>
                <a:off x="6397849" y="2363659"/>
                <a:ext cx="137160" cy="109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C322492-47BD-49D7-871B-A0F3DE2E41B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388849" y="2355019"/>
                  <a:ext cx="1548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DFF59EA-2DE2-4536-866F-05082DE7BB0C}"/>
                    </a:ext>
                  </a:extLst>
                </p14:cNvPr>
                <p14:cNvContentPartPr/>
                <p14:nvPr/>
              </p14:nvContentPartPr>
              <p14:xfrm>
                <a:off x="6741289" y="2399299"/>
                <a:ext cx="6480" cy="2696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DFF59EA-2DE2-4536-866F-05082DE7BB0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732649" y="2390659"/>
                  <a:ext cx="241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A7AED5E-4B7A-4725-9547-3D1CF60B2775}"/>
                    </a:ext>
                  </a:extLst>
                </p14:cNvPr>
                <p14:cNvContentPartPr/>
                <p14:nvPr/>
              </p14:nvContentPartPr>
              <p14:xfrm>
                <a:off x="6680449" y="2533939"/>
                <a:ext cx="155880" cy="421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A7AED5E-4B7A-4725-9547-3D1CF60B277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71449" y="2525299"/>
                  <a:ext cx="173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27C9C64-D39D-4EAD-83EA-149AF0413E8E}"/>
                    </a:ext>
                  </a:extLst>
                </p14:cNvPr>
                <p14:cNvContentPartPr/>
                <p14:nvPr/>
              </p14:nvContentPartPr>
              <p14:xfrm>
                <a:off x="7135849" y="2555539"/>
                <a:ext cx="157320" cy="108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27C9C64-D39D-4EAD-83EA-149AF0413E8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26849" y="2546539"/>
                  <a:ext cx="174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258B427-F95E-406B-84D5-224EA557D54B}"/>
                    </a:ext>
                  </a:extLst>
                </p14:cNvPr>
                <p14:cNvContentPartPr/>
                <p14:nvPr/>
              </p14:nvContentPartPr>
              <p14:xfrm>
                <a:off x="7319449" y="2384539"/>
                <a:ext cx="185760" cy="110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258B427-F95E-406B-84D5-224EA557D54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10449" y="2375899"/>
                  <a:ext cx="2034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81570F2-3D02-4780-8C8B-6BF53422503C}"/>
                    </a:ext>
                  </a:extLst>
                </p14:cNvPr>
                <p14:cNvContentPartPr/>
                <p14:nvPr/>
              </p14:nvContentPartPr>
              <p14:xfrm>
                <a:off x="7527889" y="2412979"/>
                <a:ext cx="154080" cy="244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81570F2-3D02-4780-8C8B-6BF5342250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18889" y="2403979"/>
                  <a:ext cx="1717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B7DB33-B315-487D-9CA2-6F7B9DB5AB0D}"/>
                    </a:ext>
                  </a:extLst>
                </p14:cNvPr>
                <p14:cNvContentPartPr/>
                <p14:nvPr/>
              </p14:nvContentPartPr>
              <p14:xfrm>
                <a:off x="7859089" y="2540419"/>
                <a:ext cx="160200" cy="119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B7DB33-B315-487D-9CA2-6F7B9DB5AB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0449" y="2531779"/>
                  <a:ext cx="177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476722E-F967-41CA-AABC-7CAFB8530F8A}"/>
                    </a:ext>
                  </a:extLst>
                </p14:cNvPr>
                <p14:cNvContentPartPr/>
                <p14:nvPr/>
              </p14:nvContentPartPr>
              <p14:xfrm>
                <a:off x="8040889" y="2428459"/>
                <a:ext cx="148680" cy="90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476722E-F967-41CA-AABC-7CAFB8530F8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32249" y="2419459"/>
                  <a:ext cx="166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18CE5C3-D3E4-4693-B7C5-A125BAA715D2}"/>
                    </a:ext>
                  </a:extLst>
                </p14:cNvPr>
                <p14:cNvContentPartPr/>
                <p14:nvPr/>
              </p14:nvContentPartPr>
              <p14:xfrm>
                <a:off x="7572529" y="1557619"/>
                <a:ext cx="79920" cy="291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18CE5C3-D3E4-4693-B7C5-A125BAA715D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563889" y="1548619"/>
                  <a:ext cx="9756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F3007E7-6DD2-4DD3-BE43-D46DA79F55E5}"/>
                    </a:ext>
                  </a:extLst>
                </p14:cNvPr>
                <p14:cNvContentPartPr/>
                <p14:nvPr/>
              </p14:nvContentPartPr>
              <p14:xfrm>
                <a:off x="7564969" y="1687219"/>
                <a:ext cx="182880" cy="349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F3007E7-6DD2-4DD3-BE43-D46DA79F55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555969" y="1678219"/>
                  <a:ext cx="2005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AF73596-C88D-4020-98EC-FC41318F7842}"/>
                    </a:ext>
                  </a:extLst>
                </p14:cNvPr>
                <p14:cNvContentPartPr/>
                <p14:nvPr/>
              </p14:nvContentPartPr>
              <p14:xfrm>
                <a:off x="5685409" y="1489939"/>
                <a:ext cx="334800" cy="323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AF73596-C88D-4020-98EC-FC41318F784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76769" y="1481299"/>
                  <a:ext cx="35244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A9512D0-E1C5-48AA-B9CD-DDCABF4BFD33}"/>
                    </a:ext>
                  </a:extLst>
                </p14:cNvPr>
                <p14:cNvContentPartPr/>
                <p14:nvPr/>
              </p14:nvContentPartPr>
              <p14:xfrm>
                <a:off x="6193729" y="1636459"/>
                <a:ext cx="119160" cy="2617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A9512D0-E1C5-48AA-B9CD-DDCABF4BFD3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185089" y="1627459"/>
                  <a:ext cx="1368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3A1369D-51E5-4D77-A2DC-F4869A306B53}"/>
                    </a:ext>
                  </a:extLst>
                </p14:cNvPr>
                <p14:cNvContentPartPr/>
                <p14:nvPr/>
              </p14:nvContentPartPr>
              <p14:xfrm>
                <a:off x="6347809" y="1775419"/>
                <a:ext cx="141480" cy="139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3A1369D-51E5-4D77-A2DC-F4869A306B5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338809" y="1766779"/>
                  <a:ext cx="159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828A74B-7F6C-4F76-BA68-693660043E2E}"/>
                    </a:ext>
                  </a:extLst>
                </p14:cNvPr>
                <p14:cNvContentPartPr/>
                <p14:nvPr/>
              </p14:nvContentPartPr>
              <p14:xfrm>
                <a:off x="6481009" y="1618819"/>
                <a:ext cx="190080" cy="113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828A74B-7F6C-4F76-BA68-693660043E2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472009" y="1610179"/>
                  <a:ext cx="207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A4D5E4-E498-4F76-894A-3503D6998C10}"/>
                    </a:ext>
                  </a:extLst>
                </p14:cNvPr>
                <p14:cNvContentPartPr/>
                <p14:nvPr/>
              </p14:nvContentPartPr>
              <p14:xfrm>
                <a:off x="6815449" y="1611259"/>
                <a:ext cx="157320" cy="288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A4D5E4-E498-4F76-894A-3503D6998C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806449" y="1602619"/>
                  <a:ext cx="174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F2BDFA0-CC32-4B5F-AA81-EECE68420772}"/>
                    </a:ext>
                  </a:extLst>
                </p14:cNvPr>
                <p14:cNvContentPartPr/>
                <p14:nvPr/>
              </p14:nvContentPartPr>
              <p14:xfrm>
                <a:off x="7081129" y="1636819"/>
                <a:ext cx="56880" cy="69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F2BDFA0-CC32-4B5F-AA81-EECE6842077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072129" y="1628179"/>
                  <a:ext cx="74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72997C3-DAFB-4768-B94B-D80E7C9C5F7E}"/>
                    </a:ext>
                  </a:extLst>
                </p14:cNvPr>
                <p14:cNvContentPartPr/>
                <p14:nvPr/>
              </p14:nvContentPartPr>
              <p14:xfrm>
                <a:off x="7118929" y="1565539"/>
                <a:ext cx="97560" cy="3200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72997C3-DAFB-4768-B94B-D80E7C9C5F7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110289" y="1556899"/>
                  <a:ext cx="1152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3C17E2C-5915-4770-A4E3-08E8EA73A9E3}"/>
                    </a:ext>
                  </a:extLst>
                </p14:cNvPr>
                <p14:cNvContentPartPr/>
                <p14:nvPr/>
              </p14:nvContentPartPr>
              <p14:xfrm>
                <a:off x="7211809" y="1753459"/>
                <a:ext cx="143280" cy="70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3C17E2C-5915-4770-A4E3-08E8EA73A9E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203169" y="1744819"/>
                  <a:ext cx="160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A876D82C-0DBB-46BF-B047-ED20FCDE21A6}"/>
                    </a:ext>
                  </a:extLst>
                </p14:cNvPr>
                <p14:cNvContentPartPr/>
                <p14:nvPr/>
              </p14:nvContentPartPr>
              <p14:xfrm>
                <a:off x="7829209" y="1633579"/>
                <a:ext cx="164520" cy="1422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A876D82C-0DBB-46BF-B047-ED20FCDE21A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20569" y="1624579"/>
                  <a:ext cx="1821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72C0CA-5E87-4C03-B7BB-DDC21846CB02}"/>
                    </a:ext>
                  </a:extLst>
                </p14:cNvPr>
                <p14:cNvContentPartPr/>
                <p14:nvPr/>
              </p14:nvContentPartPr>
              <p14:xfrm>
                <a:off x="6988969" y="2454739"/>
                <a:ext cx="62280" cy="72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72C0CA-5E87-4C03-B7BB-DDC21846CB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980329" y="2445739"/>
                  <a:ext cx="79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8247D0B-6999-4498-8A9C-81EC5999F9A4}"/>
                    </a:ext>
                  </a:extLst>
                </p14:cNvPr>
                <p14:cNvContentPartPr/>
                <p14:nvPr/>
              </p14:nvContentPartPr>
              <p14:xfrm>
                <a:off x="7013449" y="2403619"/>
                <a:ext cx="99720" cy="2617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8247D0B-6999-4498-8A9C-81EC5999F9A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04449" y="2394979"/>
                  <a:ext cx="1173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6AB6E6B-DC7E-4384-AFEB-DBB7E622EF80}"/>
                    </a:ext>
                  </a:extLst>
                </p14:cNvPr>
                <p14:cNvContentPartPr/>
                <p14:nvPr/>
              </p14:nvContentPartPr>
              <p14:xfrm>
                <a:off x="7725529" y="2432419"/>
                <a:ext cx="126360" cy="117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6AB6E6B-DC7E-4384-AFEB-DBB7E622EF8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716529" y="2423779"/>
                  <a:ext cx="14400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8AA09DEB-12AE-486F-9EB7-B0DBB5D0DE82}"/>
                  </a:ext>
                </a:extLst>
              </p14:cNvPr>
              <p14:cNvContentPartPr/>
              <p14:nvPr/>
            </p14:nvContentPartPr>
            <p14:xfrm>
              <a:off x="6323689" y="2925259"/>
              <a:ext cx="147240" cy="2484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8AA09DEB-12AE-486F-9EB7-B0DBB5D0DE82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6315049" y="2916619"/>
                <a:ext cx="164880" cy="26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E7F450F5-1904-4409-8275-DF505B162BD0}"/>
              </a:ext>
            </a:extLst>
          </p:cNvPr>
          <p:cNvGrpSpPr/>
          <p:nvPr/>
        </p:nvGrpSpPr>
        <p:grpSpPr>
          <a:xfrm>
            <a:off x="5201929" y="2543659"/>
            <a:ext cx="442080" cy="745920"/>
            <a:chOff x="5201929" y="2543659"/>
            <a:chExt cx="442080" cy="7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FDE5243-ABD9-4127-97D9-2A22A93EDE0D}"/>
                    </a:ext>
                  </a:extLst>
                </p14:cNvPr>
                <p14:cNvContentPartPr/>
                <p14:nvPr/>
              </p14:nvContentPartPr>
              <p14:xfrm>
                <a:off x="5317849" y="2543659"/>
                <a:ext cx="192960" cy="280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FDE5243-ABD9-4127-97D9-2A22A93EDE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09209" y="2534659"/>
                  <a:ext cx="210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B81DA0-92B4-448A-A6C1-0E1AC27C47C8}"/>
                    </a:ext>
                  </a:extLst>
                </p14:cNvPr>
                <p14:cNvContentPartPr/>
                <p14:nvPr/>
              </p14:nvContentPartPr>
              <p14:xfrm>
                <a:off x="5201929" y="2651299"/>
                <a:ext cx="442080" cy="6382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B81DA0-92B4-448A-A6C1-0E1AC27C47C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192929" y="2642659"/>
                  <a:ext cx="459720" cy="65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755506BF-3B36-489F-B7C7-F911B178962D}"/>
                  </a:ext>
                </a:extLst>
              </p14:cNvPr>
              <p14:cNvContentPartPr/>
              <p14:nvPr/>
            </p14:nvContentPartPr>
            <p14:xfrm>
              <a:off x="5145409" y="1872259"/>
              <a:ext cx="540360" cy="147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755506BF-3B36-489F-B7C7-F911B178962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5136769" y="1863259"/>
                <a:ext cx="55800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B142F0-FAED-456C-8910-C099F1430E97}"/>
              </a:ext>
            </a:extLst>
          </p:cNvPr>
          <p:cNvGrpSpPr/>
          <p:nvPr/>
        </p:nvGrpSpPr>
        <p:grpSpPr>
          <a:xfrm>
            <a:off x="1574209" y="1024819"/>
            <a:ext cx="321120" cy="329400"/>
            <a:chOff x="1574209" y="1024819"/>
            <a:chExt cx="32112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5DC376F-24D2-4090-9EC2-82AAEAAEA02F}"/>
                    </a:ext>
                  </a:extLst>
                </p14:cNvPr>
                <p14:cNvContentPartPr/>
                <p14:nvPr/>
              </p14:nvContentPartPr>
              <p14:xfrm>
                <a:off x="1574209" y="1206259"/>
                <a:ext cx="141480" cy="147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5DC376F-24D2-4090-9EC2-82AAEAAEA02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565569" y="1197259"/>
                  <a:ext cx="159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B970A80-9B38-450D-88EE-E10B250D2BF6}"/>
                    </a:ext>
                  </a:extLst>
                </p14:cNvPr>
                <p14:cNvContentPartPr/>
                <p14:nvPr/>
              </p14:nvContentPartPr>
              <p14:xfrm>
                <a:off x="1724689" y="1024819"/>
                <a:ext cx="170640" cy="1134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B970A80-9B38-450D-88EE-E10B250D2BF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715689" y="1015819"/>
                  <a:ext cx="18828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8EB62E1-7B98-4105-A5A3-A101434FE048}"/>
              </a:ext>
            </a:extLst>
          </p:cNvPr>
          <p:cNvGrpSpPr/>
          <p:nvPr/>
        </p:nvGrpSpPr>
        <p:grpSpPr>
          <a:xfrm>
            <a:off x="114409" y="301939"/>
            <a:ext cx="1009080" cy="858240"/>
            <a:chOff x="114409" y="301939"/>
            <a:chExt cx="1009080" cy="85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A78601F-E441-4612-862A-703F76827811}"/>
                    </a:ext>
                  </a:extLst>
                </p14:cNvPr>
                <p14:cNvContentPartPr/>
                <p14:nvPr/>
              </p14:nvContentPartPr>
              <p14:xfrm>
                <a:off x="1006129" y="453859"/>
                <a:ext cx="104040" cy="561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A78601F-E441-4612-862A-703F768278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97489" y="444859"/>
                  <a:ext cx="121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EA068C9-626A-4401-B24A-45D7F0460C18}"/>
                    </a:ext>
                  </a:extLst>
                </p14:cNvPr>
                <p14:cNvContentPartPr/>
                <p14:nvPr/>
              </p14:nvContentPartPr>
              <p14:xfrm>
                <a:off x="926209" y="520099"/>
                <a:ext cx="197280" cy="390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EA068C9-626A-4401-B24A-45D7F0460C1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7569" y="511459"/>
                  <a:ext cx="2149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47CB223-4D29-4F22-A4C8-FC444D543BB1}"/>
                    </a:ext>
                  </a:extLst>
                </p14:cNvPr>
                <p14:cNvContentPartPr/>
                <p14:nvPr/>
              </p14:nvContentPartPr>
              <p14:xfrm>
                <a:off x="726049" y="626299"/>
                <a:ext cx="108720" cy="171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47CB223-4D29-4F22-A4C8-FC444D543BB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17049" y="617659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7E8B81-2920-4347-8ABD-F526BF98D3D1}"/>
                    </a:ext>
                  </a:extLst>
                </p14:cNvPr>
                <p14:cNvContentPartPr/>
                <p14:nvPr/>
              </p14:nvContentPartPr>
              <p14:xfrm>
                <a:off x="486649" y="301939"/>
                <a:ext cx="181440" cy="46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7E8B81-2920-4347-8ABD-F526BF98D3D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8009" y="292939"/>
                  <a:ext cx="199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8B6E75C-49BE-4076-8E9B-A55DED43CCDB}"/>
                    </a:ext>
                  </a:extLst>
                </p14:cNvPr>
                <p14:cNvContentPartPr/>
                <p14:nvPr/>
              </p14:nvContentPartPr>
              <p14:xfrm>
                <a:off x="454969" y="386539"/>
                <a:ext cx="200520" cy="773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8B6E75C-49BE-4076-8E9B-A55DED43CC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5969" y="377899"/>
                  <a:ext cx="21816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8D48744-A246-4F11-855E-DD56A7390A60}"/>
                    </a:ext>
                  </a:extLst>
                </p14:cNvPr>
                <p14:cNvContentPartPr/>
                <p14:nvPr/>
              </p14:nvContentPartPr>
              <p14:xfrm>
                <a:off x="191809" y="668779"/>
                <a:ext cx="168120" cy="2034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8D48744-A246-4F11-855E-DD56A7390A6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82809" y="659779"/>
                  <a:ext cx="1857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D740BFA-EBD4-49C4-AC80-89E5F4AD0673}"/>
                    </a:ext>
                  </a:extLst>
                </p14:cNvPr>
                <p14:cNvContentPartPr/>
                <p14:nvPr/>
              </p14:nvContentPartPr>
              <p14:xfrm>
                <a:off x="691129" y="857059"/>
                <a:ext cx="146520" cy="4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D740BFA-EBD4-49C4-AC80-89E5F4AD0673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82489" y="848419"/>
                  <a:ext cx="164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99C75F6-8CE1-42DC-AD0E-ABB451DF2A19}"/>
                    </a:ext>
                  </a:extLst>
                </p14:cNvPr>
                <p14:cNvContentPartPr/>
                <p14:nvPr/>
              </p14:nvContentPartPr>
              <p14:xfrm>
                <a:off x="114409" y="966139"/>
                <a:ext cx="186120" cy="644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99C75F6-8CE1-42DC-AD0E-ABB451DF2A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5409" y="957499"/>
                  <a:ext cx="203760" cy="8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E42BC2E1-C53B-4CA6-B925-EC6833B102EF}"/>
                  </a:ext>
                </a:extLst>
              </p14:cNvPr>
              <p14:cNvContentPartPr/>
              <p14:nvPr/>
            </p14:nvContentPartPr>
            <p14:xfrm>
              <a:off x="5135329" y="2068099"/>
              <a:ext cx="399600" cy="1728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E42BC2E1-C53B-4CA6-B925-EC6833B102E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126329" y="2059099"/>
                <a:ext cx="417240" cy="19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9016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3524</TotalTime>
  <Words>640</Words>
  <Application>Microsoft Office PowerPoint</Application>
  <PresentationFormat>On-screen Show (16:9)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Roboto</vt:lpstr>
      <vt:lpstr>Calibri Light</vt:lpstr>
      <vt:lpstr>Arial</vt:lpstr>
      <vt:lpstr>Office Theme</vt:lpstr>
      <vt:lpstr>CSE 12 – Basic Data Structures and Object-Oriented Design Lecture 10</vt:lpstr>
      <vt:lpstr>Announcements</vt:lpstr>
      <vt:lpstr>Topics</vt:lpstr>
      <vt:lpstr>Let f(n) = 100</vt:lpstr>
      <vt:lpstr>PowerPoint Presentation</vt:lpstr>
      <vt:lpstr>PowerPoint Presentation</vt:lpstr>
      <vt:lpstr>Let f(n) = 3n3 + 2n + 7</vt:lpstr>
      <vt:lpstr>void printAllElementOfArray(int[] arr) {     for (int i = 0; i &lt; arr.length; i++) {         printf("%d\n", arr[i]);     } }</vt:lpstr>
      <vt:lpstr>void printAllPossibleOrderedPairs(int arr[]) {     for (int i = 0; i &lt; arr.length; i++) {         for (int j = 0; j &lt; arr.length; j++) {             printf("%d = %d\n", arr[i], arr[j]);         }      } }</vt:lpstr>
      <vt:lpstr>int fibonacci(int num) {     if (num &lt;= 1) return num;     return fibonacci(num - 2) + fibonacci(num - 1); 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163</cp:revision>
  <dcterms:modified xsi:type="dcterms:W3CDTF">2021-04-19T19:41:11Z</dcterms:modified>
</cp:coreProperties>
</file>