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B1BE5-3484-4F06-9A1D-1EC006BF8B03}">
  <a:tblStyle styleId="{A9DB1BE5-3484-4F06-9A1D-1EC006BF8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55" autoAdjust="0"/>
    <p:restoredTop sz="96036" autoAdjust="0"/>
  </p:normalViewPr>
  <p:slideViewPr>
    <p:cSldViewPr snapToGrid="0">
      <p:cViewPr varScale="1">
        <p:scale>
          <a:sx n="134" d="100"/>
          <a:sy n="134" d="100"/>
        </p:scale>
        <p:origin x="96" y="14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84F-32DE-4C41-86E6-14E001D66E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B328C3-AB25-4659-AB98-9436AFE255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334D17-DEDB-4E24-9640-C43E4CEDF271}"/>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DFAA5E8A-0CD4-4765-B49E-726B8ADE6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C054-07F4-4D73-986A-F9D14386F3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462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DAD2-8087-4DE8-8570-231A70164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3302A-71AA-4785-8FB3-548AA510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CB9E-6FAF-4704-BCE4-A6C4A46CC07F}"/>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E0E415CD-4334-4A73-B447-EAFD0BC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146E-0341-45BF-A325-AA055080A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23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D962-0D88-45DE-B367-D2AB1D3029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C7662-55C4-4512-811B-482D4C5495D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B10FB-89F7-4037-8FDF-F3529396486F}"/>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70E01BE0-88AD-4331-8BD0-66F128E57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302F2-A808-42E0-A45A-A116CC8A15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5797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26A5-213C-441B-9524-4266D772E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EDE-237A-43D5-A72D-752B2ACCF8C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ADD70A-2E80-4EE3-B208-587A45EDEA04}"/>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895383B4-18C1-4F3D-9A23-CC0DF4423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D620-EA91-450E-8761-603E29F86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980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B78-8A78-4325-A13A-84C88A7B4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8C10AC6-D901-4663-AE61-402F6815036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AA77C-635F-4AC9-A535-C79C4D8D32CA}"/>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DCB30C90-4DC2-49C7-97D2-AA043A9A7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4316-EBCD-4C26-AD1F-45EF54B5BD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8908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E6C6-6E40-4744-85D0-3714E27D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63EC8-5461-4612-A07E-DCE6ECBA82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CD4C0-A266-4FA4-AABC-B2FF351DB4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6387-C5DB-46AD-BAC3-C211F76856E9}"/>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6" name="Footer Placeholder 5">
            <a:extLst>
              <a:ext uri="{FF2B5EF4-FFF2-40B4-BE49-F238E27FC236}">
                <a16:creationId xmlns:a16="http://schemas.microsoft.com/office/drawing/2014/main" id="{4EFCA7C6-7A66-4D38-87A4-E968EFBD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63D43-0C92-42E1-9C71-F83E362C23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62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BC4F-98F4-4EEB-BCE0-C6B4F1091FC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F868-D8E8-45BF-96B5-55AFD2CD3D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3953-8ACE-493E-A7B2-07AEE2C348E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52FA-E0B0-4B2E-87DF-1B941BD61E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37E36-E5C6-4A65-AC78-DE4AA664CF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28A6A-82EA-4A22-8D37-66692F395281}"/>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8" name="Footer Placeholder 7">
            <a:extLst>
              <a:ext uri="{FF2B5EF4-FFF2-40B4-BE49-F238E27FC236}">
                <a16:creationId xmlns:a16="http://schemas.microsoft.com/office/drawing/2014/main" id="{FCB2B112-5D57-4710-AA0B-AB30278F2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F0455-2D5B-4B87-86AB-7C933C2512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838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94C-FFF2-4A7A-AB05-806232B24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EAFFB-8372-47F4-B987-80EF890E3695}"/>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4" name="Footer Placeholder 3">
            <a:extLst>
              <a:ext uri="{FF2B5EF4-FFF2-40B4-BE49-F238E27FC236}">
                <a16:creationId xmlns:a16="http://schemas.microsoft.com/office/drawing/2014/main" id="{7BD28F42-472A-42DD-B45F-653F6D145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A82AA-7652-4717-83E1-4EAC67CCC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649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079-CAF9-46E9-B391-7C0C2E1F5EE3}"/>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3" name="Footer Placeholder 2">
            <a:extLst>
              <a:ext uri="{FF2B5EF4-FFF2-40B4-BE49-F238E27FC236}">
                <a16:creationId xmlns:a16="http://schemas.microsoft.com/office/drawing/2014/main" id="{C2831AB3-FD7B-40CA-9254-3EA878BEE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A46F-6E5F-4526-AF94-4EE58CE3F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195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8B-F869-49A5-94BD-2DE6D30184D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197A9-C192-494A-B88C-52106408994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79FE0-BAEF-412D-94E5-4C5753F1C5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ED5ADD-FEB9-4C96-B2D8-2A1C3BEF7FB2}"/>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6" name="Footer Placeholder 5">
            <a:extLst>
              <a:ext uri="{FF2B5EF4-FFF2-40B4-BE49-F238E27FC236}">
                <a16:creationId xmlns:a16="http://schemas.microsoft.com/office/drawing/2014/main" id="{E1ED4C35-FEF8-43C9-93DD-4F23D2099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66A7F-45C0-4F4D-9E77-3429142FF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449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DC39-8BB3-41DD-B9E4-ED9973850A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DC3CB-E423-47F6-8C27-347B3E4AD12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9AA6CA-2533-45C6-B6A2-C779D9A914A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069179-DEE9-43BC-A3F2-84ADAFF48058}"/>
              </a:ext>
            </a:extLst>
          </p:cNvPr>
          <p:cNvSpPr>
            <a:spLocks noGrp="1"/>
          </p:cNvSpPr>
          <p:nvPr>
            <p:ph type="dt" sz="half" idx="10"/>
          </p:nvPr>
        </p:nvSpPr>
        <p:spPr/>
        <p:txBody>
          <a:bodyPr/>
          <a:lstStyle/>
          <a:p>
            <a:fld id="{3A2BF66F-FEB0-48C1-A8B9-A73F54BB1A08}" type="datetimeFigureOut">
              <a:rPr lang="en-US" smtClean="0"/>
              <a:t>3/31/2021</a:t>
            </a:fld>
            <a:endParaRPr lang="en-US"/>
          </a:p>
        </p:txBody>
      </p:sp>
      <p:sp>
        <p:nvSpPr>
          <p:cNvPr id="6" name="Footer Placeholder 5">
            <a:extLst>
              <a:ext uri="{FF2B5EF4-FFF2-40B4-BE49-F238E27FC236}">
                <a16:creationId xmlns:a16="http://schemas.microsoft.com/office/drawing/2014/main" id="{C429DAA5-638A-46B0-8B1E-30CD0DAA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A587-5E80-41C2-98FE-5CBA0F4DA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140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D6AE6-ECEF-4A5B-B904-01E2AB2D7A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3724-0976-461F-9064-A99796276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CBC634-FBE0-4556-B4AE-D215257AF9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2BF66F-FEB0-48C1-A8B9-A73F54BB1A08}" type="datetimeFigureOut">
              <a:rPr lang="en-US" smtClean="0"/>
              <a:t>3/31/2021</a:t>
            </a:fld>
            <a:endParaRPr lang="en-US"/>
          </a:p>
        </p:txBody>
      </p:sp>
      <p:sp>
        <p:nvSpPr>
          <p:cNvPr id="5" name="Footer Placeholder 4">
            <a:extLst>
              <a:ext uri="{FF2B5EF4-FFF2-40B4-BE49-F238E27FC236}">
                <a16:creationId xmlns:a16="http://schemas.microsoft.com/office/drawing/2014/main" id="{953CE3D1-CD37-4E94-A12B-5A2B73A90C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7546-7C21-4E8B-ADC4-395A78DC89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28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841772"/>
            <a:ext cx="9144000" cy="1790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CSE 12 – Basic Data Structures and Object-Oriented Design</a:t>
            </a:r>
            <a:br>
              <a:rPr lang="en-US" dirty="0"/>
            </a:br>
            <a:r>
              <a:rPr lang="en-US" dirty="0"/>
              <a:t>Lecture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Greg Miranda, Spring 2021</a:t>
            </a:r>
          </a:p>
        </p:txBody>
      </p:sp>
      <p:sp>
        <p:nvSpPr>
          <p:cNvPr id="2" name="TextBox 1">
            <a:extLst>
              <a:ext uri="{FF2B5EF4-FFF2-40B4-BE49-F238E27FC236}">
                <a16:creationId xmlns:a16="http://schemas.microsoft.com/office/drawing/2014/main" id="{2EAF5E3C-A639-488D-8ACD-A05525CF7342}"/>
              </a:ext>
            </a:extLst>
          </p:cNvPr>
          <p:cNvSpPr txBox="1"/>
          <p:nvPr/>
        </p:nvSpPr>
        <p:spPr>
          <a:xfrm>
            <a:off x="-47065" y="4774168"/>
            <a:ext cx="2940357" cy="369332"/>
          </a:xfrm>
          <a:prstGeom prst="rect">
            <a:avLst/>
          </a:prstGeom>
          <a:noFill/>
        </p:spPr>
        <p:txBody>
          <a:bodyPr wrap="none" rtlCol="0">
            <a:spAutoFit/>
          </a:bodyPr>
          <a:lstStyle/>
          <a:p>
            <a:r>
              <a:rPr lang="en-US" dirty="0">
                <a:solidFill>
                  <a:srgbClr val="FF0000"/>
                </a:solidFill>
              </a:rPr>
              <a:t>This lecture is being recorded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16B1-9F9A-498F-913F-226BF3339BBF}"/>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19FAE43-B586-42CE-86C8-95B73153AAAE}"/>
              </a:ext>
            </a:extLst>
          </p:cNvPr>
          <p:cNvSpPr>
            <a:spLocks noGrp="1"/>
          </p:cNvSpPr>
          <p:nvPr>
            <p:ph idx="1"/>
          </p:nvPr>
        </p:nvSpPr>
        <p:spPr/>
        <p:txBody>
          <a:bodyPr/>
          <a:lstStyle/>
          <a:p>
            <a:r>
              <a:rPr lang="en-US" dirty="0"/>
              <a:t>Quiz 2 due Friday @ </a:t>
            </a:r>
            <a:r>
              <a:rPr lang="en-US" dirty="0" err="1"/>
              <a:t>12pm</a:t>
            </a:r>
            <a:endParaRPr lang="en-US" dirty="0"/>
          </a:p>
          <a:p>
            <a:r>
              <a:rPr lang="en-US" dirty="0"/>
              <a:t>Survey 1 due Friday @ </a:t>
            </a:r>
            <a:r>
              <a:rPr lang="en-US" dirty="0" err="1"/>
              <a:t>11:59pm</a:t>
            </a:r>
            <a:endParaRPr lang="en-US" dirty="0"/>
          </a:p>
          <a:p>
            <a:r>
              <a:rPr lang="en-US" dirty="0" err="1"/>
              <a:t>PA1</a:t>
            </a:r>
            <a:r>
              <a:rPr lang="en-US" dirty="0"/>
              <a:t> released today – open collaboration</a:t>
            </a:r>
          </a:p>
        </p:txBody>
      </p:sp>
    </p:spTree>
    <p:extLst>
      <p:ext uri="{BB962C8B-B14F-4D97-AF65-F5344CB8AC3E}">
        <p14:creationId xmlns:p14="http://schemas.microsoft.com/office/powerpoint/2010/main" val="285240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46-C77D-42EC-9C58-516EBF03180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3FFE242-CB18-49BD-8A04-B189EA0A1DF1}"/>
              </a:ext>
            </a:extLst>
          </p:cNvPr>
          <p:cNvSpPr>
            <a:spLocks noGrp="1"/>
          </p:cNvSpPr>
          <p:nvPr>
            <p:ph idx="1"/>
          </p:nvPr>
        </p:nvSpPr>
        <p:spPr/>
        <p:txBody>
          <a:bodyPr/>
          <a:lstStyle/>
          <a:p>
            <a:r>
              <a:rPr lang="en-US" dirty="0"/>
              <a:t>Add </a:t>
            </a:r>
            <a:r>
              <a:rPr lang="en-US" dirty="0" err="1"/>
              <a:t>jUnit</a:t>
            </a:r>
            <a:r>
              <a:rPr lang="en-US" dirty="0"/>
              <a:t> to Eclipse project</a:t>
            </a:r>
          </a:p>
          <a:p>
            <a:r>
              <a:rPr lang="en-US" dirty="0"/>
              <a:t>Questions on Lecture 2?</a:t>
            </a:r>
          </a:p>
          <a:p>
            <a:r>
              <a:rPr lang="en-US" dirty="0"/>
              <a:t>Practice writing tests</a:t>
            </a:r>
          </a:p>
          <a:p>
            <a:endParaRPr lang="en-US" dirty="0"/>
          </a:p>
        </p:txBody>
      </p:sp>
    </p:spTree>
    <p:extLst>
      <p:ext uri="{BB962C8B-B14F-4D97-AF65-F5344CB8AC3E}">
        <p14:creationId xmlns:p14="http://schemas.microsoft.com/office/powerpoint/2010/main" val="9626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sumNumbers</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endParaRPr lang="en-US" dirty="0"/>
          </a:p>
          <a:p>
            <a:r>
              <a:rPr lang="en-US" dirty="0" err="1"/>
              <a:t>sumNumbers</a:t>
            </a:r>
            <a:r>
              <a:rPr lang="en-US" dirty="0"/>
              <a:t>("</a:t>
            </a:r>
            <a:r>
              <a:rPr lang="en-US" dirty="0" err="1"/>
              <a:t>abc123xyz</a:t>
            </a:r>
            <a:r>
              <a:rPr lang="en-US" dirty="0"/>
              <a:t>") → 123</a:t>
            </a:r>
          </a:p>
          <a:p>
            <a:r>
              <a:rPr lang="en-US" dirty="0" err="1"/>
              <a:t>sumNumbers</a:t>
            </a:r>
            <a:r>
              <a:rPr lang="en-US" dirty="0"/>
              <a:t>("</a:t>
            </a:r>
            <a:r>
              <a:rPr lang="en-US" dirty="0" err="1"/>
              <a:t>aa11b33</a:t>
            </a:r>
            <a:r>
              <a:rPr lang="en-US" dirty="0"/>
              <a:t>") → 44</a:t>
            </a:r>
          </a:p>
          <a:p>
            <a:r>
              <a:rPr lang="en-US" dirty="0" err="1"/>
              <a:t>sumNumbers</a:t>
            </a:r>
            <a:r>
              <a:rPr lang="en-US" dirty="0"/>
              <a:t>("7 11") → 18</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10945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evenOdd</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Return an array that contains the exact same numbers as the given array, but rearranged so that all the even numbers come before all the odd numbers. Other than that, the numbers can be in any order. You may modify and return the given array, or make a new array.</a:t>
            </a:r>
          </a:p>
          <a:p>
            <a:endParaRPr lang="en-US" dirty="0"/>
          </a:p>
          <a:p>
            <a:r>
              <a:rPr lang="en-US" dirty="0" err="1"/>
              <a:t>evenOdd</a:t>
            </a:r>
            <a:r>
              <a:rPr lang="en-US" dirty="0"/>
              <a:t>([1, 0, 1, 0, 0, 1, 1]) → [0, 0, 0, 1, 1, 1, 1]</a:t>
            </a:r>
          </a:p>
          <a:p>
            <a:r>
              <a:rPr lang="en-US" dirty="0" err="1"/>
              <a:t>evenOdd</a:t>
            </a:r>
            <a:r>
              <a:rPr lang="en-US" dirty="0"/>
              <a:t>([3, 3, 2]) → [2, 3, 3]</a:t>
            </a:r>
          </a:p>
          <a:p>
            <a:r>
              <a:rPr lang="en-US" dirty="0" err="1"/>
              <a:t>evenOdd</a:t>
            </a:r>
            <a:r>
              <a:rPr lang="en-US" dirty="0"/>
              <a:t>([2, 2, 2]) → [2, 2, 2]</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4301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1933</TotalTime>
  <Words>295</Words>
  <Application>Microsoft Office PowerPoint</Application>
  <PresentationFormat>On-screen Show (16:9)</PresentationFormat>
  <Paragraphs>25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CSE 12 – Basic Data Structures and Object-Oriented Design Lecture 2</vt:lpstr>
      <vt:lpstr>Announcements</vt:lpstr>
      <vt:lpstr>Topics</vt:lpstr>
      <vt:lpstr>sumNumbers</vt:lpstr>
      <vt:lpstr>evenOdd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 Expedited Java</dc:title>
  <dc:creator>Greg Miranda</dc:creator>
  <cp:lastModifiedBy>Greg Miranda</cp:lastModifiedBy>
  <cp:revision>100</cp:revision>
  <dcterms:modified xsi:type="dcterms:W3CDTF">2021-03-31T17:18:20Z</dcterms:modified>
</cp:coreProperties>
</file>