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75" r:id="rId5"/>
    <p:sldId id="272" r:id="rId6"/>
    <p:sldId id="274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31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38 100 4952 0 0,'-1'1'122'0'0,"-1"-1"0"0"0,0 1 0 0 0,0-1 0 0 0,0 0 0 0 0,0 0 0 0 0,0 0 0 0 0,0 0 0 0 0,0 0 0 0 0,0 0 0 0 0,-17-6 16041 0 0,28 7-15986 0 0,0 1-1 0 0,-1-1 1 0 0,1 0-1 0 0,0-1 1 0 0,0 0-1 0 0,12-2 1 0 0,8 1-181 0 0,157-7 1111 0 0,-73-2-1054 0 0,-28-4-11 0 0,40-4 556 0 0,-51 10-496 0 0,11-1-173 0 0,-25 6 203 0 0,141 0-35 0 0,-73 4-4 0 0,-69-2 202 0 0,-27 0-209 0 0,35-6 0 0 0,-38 3-28 0 0,54-1 0 0 0,151 1 161 0 0,-139 1-152 0 0,93 7 19 0 0,-100 0-36 0 0,-12-2 3 0 0,57 2 40 0 0,-78 0-39 0 0,58 7 194 0 0,14 4 277 0 0,-8-15 31 0 0,91 5 325 0 0,-150-8-361 0 0,-57 3-503 0 0,0-1 0 0 0,0 1 1 0 0,-1-1-1 0 0,1 0 0 0 0,0 0 0 0 0,0 0 0 0 0,-1 0 0 0 0,5-3 1 0 0,-3 2 0 0 0,-3 2 48 0 0,0 0-5 0 0,2 0-66 0 0,-2 0-91 0 0,-3-3-126 0 0,-4-4-4067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49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83 14800 0 0,'0'0'1342'0'0,"2"-1"-1103"0"0,36-14 383 0 0,-8 1 406 0 0,17-8 460 0 0,-35 15-1166 0 0,0 1 0 0 0,14-5-1 0 0,-22 10-308 0 0,1-1-1 0 0,-1 1 0 0 0,0 0 0 0 0,1 1 0 0 0,-1-1 0 0 0,1 1 0 0 0,-1 0 1 0 0,1 0-1 0 0,-1 0 0 0 0,7 2 0 0 0,-10-2-86 0 0,1 1 1 0 0,-1-1-1 0 0,0 0 0 0 0,0 1 1 0 0,1 0-1 0 0,-1-1 0 0 0,0 1 1 0 0,0 0-1 0 0,0 0 0 0 0,0-1 1 0 0,0 1-1 0 0,0 0 0 0 0,0 0 1 0 0,0 0-1 0 0,0 0 0 0 0,0 1 1 0 0,0-1-1 0 0,-1 0 0 0 0,2 2 1 0 0,1 4-1401 0 0</inkml:trace>
  <inkml:trace contextRef="#ctx0" brushRef="#br0" timeOffset="1">1 265 8288 0 0,'0'-1'270'0'0,"0"1"0"0"0,1-1 1 0 0,-1 0-1 0 0,1 1 1 0 0,-1-1-1 0 0,1 1 0 0 0,0-1 1 0 0,-1 0-1 0 0,1 1 0 0 0,0-1 1 0 0,-1 1-1 0 0,1 0 1 0 0,0-1-1 0 0,0 1 0 0 0,-1 0 1 0 0,1-1-1 0 0,0 1 0 0 0,0 0 1 0 0,0 0-1 0 0,-1 0 1 0 0,3-1-1 0 0,21-3 3497 0 0,-22 4-3795 0 0,226-38 3598 0 0,-154 24-5144 0 0,-56 10-2816 0 0,3-1-2303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49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7368 0 0,'-8'10'786'0'0,"8"-9"-714"0"0,0-1-1 0 0,-1 1 1 0 0,1-1-1 0 0,0 1 1 0 0,-1 0-1 0 0,1-1 1 0 0,0 1-1 0 0,-1-1 1 0 0,1 1-1 0 0,0 0 1 0 0,0-1-1 0 0,0 1 1 0 0,0 0-1 0 0,0-1 1 0 0,0 1-1 0 0,0 0 1 0 0,0-1-1 0 0,0 1 0 0 0,0 0 1 0 0,0-1-1 0 0,0 1 1 0 0,0-1-1 0 0,0 1 1 0 0,1 0-1 0 0,-1-1 1 0 0,0 1-1 0 0,0-1 1 0 0,2 3 681 0 0,0 2 1113 0 0,0 0-1 0 0,1 0 1 0 0,-1 0-1 0 0,4 4 1 0 0,16 17 956 0 0,28 17-2682 0 0,-44-38 348 0 0,134 97-2137 0 0,-97-73-4759 0 0,-40-28 4394 0 0</inkml:trace>
  <inkml:trace contextRef="#ctx0" brushRef="#br0" timeOffset="1">235 68 13360 0 0,'-3'1'229'0'0,"-1"0"0"0"0,1 0 0 0 0,0 1 0 0 0,0-1 0 0 0,1 1 1 0 0,-1-1-1 0 0,0 1 0 0 0,0 0 0 0 0,1 0 0 0 0,-1 0 0 0 0,1 0 0 0 0,-4 4 1 0 0,-4 6 1723 0 0,-11 18 1 0 0,10-14-1281 0 0,-14 18-68 0 0,-48 72 1238 0 0,63-90-2030 0 0,-16 33-152 0 0,23-42-480 0 0,0 0 1 0 0,1 0-1 0 0,-2 7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0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35 10856 0 0,'0'-17'1326'0'0,"1"16"-1216"0"0,-1 0 0 0 0,0 1 0 0 0,0-1 0 0 0,0 1 0 0 0,0-1 0 0 0,0 1 0 0 0,0-1 0 0 0,0 1 0 0 0,0-1 0 0 0,0 0 0 0 0,0 1 0 0 0,0-1 0 0 0,-1 1 0 0 0,1-1 0 0 0,0 1 0 0 0,0-1 0 0 0,-1 1 0 0 0,1-1 0 0 0,0 1 0 0 0,0-1 0 0 0,-1 1 0 0 0,1-1 0 0 0,0 1 0 0 0,-1-1 0 0 0,1 1 0 0 0,-1 0 0 0 0,1-1 0 0 0,-1 1 0 0 0,1 0 0 0 0,-1-1 0 0 0,1 1 0 0 0,-1 0 0 0 0,1 0 0 0 0,-1 0 0 0 0,1-1 0 0 0,-1 1 0 0 0,1 0 0 0 0,-1 0 0 0 0,1 0 0 0 0,-1 0 0 0 0,0 0 0 0 0,1 0 0 0 0,-1 0 0 0 0,1 0 0 0 0,-1 0 0 0 0,1 0 0 0 0,-1 0 0 0 0,0 0 0 0 0,-2 1 80 0 0,1 0-1 0 0,-1 0 0 0 0,0 0 1 0 0,1 1-1 0 0,0-1 1 0 0,-1 1-1 0 0,1-1 0 0 0,-3 3 1 0 0,-8 8-43 0 0,2 1-1 0 0,-1 0 1 0 0,2 0 0 0 0,0 1 0 0 0,0 0-1 0 0,2 1 1 0 0,-1 0 0 0 0,2 0 0 0 0,0 1-1 0 0,1 0 1 0 0,-7 27 0 0 0,12-38-86 0 0,0 1 0 0 0,1 0 1 0 0,0 0-1 0 0,0 6 0 0 0,0-11-39 0 0,0 1 0 0 0,0-1 0 0 0,0 1 0 0 0,0-1 0 0 0,0 1 0 0 0,1-1 0 0 0,-1 1 0 0 0,1-1 1 0 0,-1 0-1 0 0,1 1 0 0 0,-1-1 0 0 0,1 1 0 0 0,0-1 0 0 0,0 0 0 0 0,-1 0 0 0 0,1 1 0 0 0,0-1 0 0 0,0 0 0 0 0,0 0 0 0 0,2 1 0 0 0,-2-2 0 0 0,0 0 0 0 0,1 0 0 0 0,-1-1 0 0 0,1 1 0 0 0,-1 0 0 0 0,0-1 1 0 0,1 1-1 0 0,-1-1 0 0 0,0 1 0 0 0,0-1 0 0 0,1 0 0 0 0,1-1 0 0 0,-2 1 11 0 0,6-4 32 0 0,0-1-1 0 0,0 1 1 0 0,-1-1-1 0 0,0-1 1 0 0,0 1-1 0 0,-1-1 0 0 0,0 0 1 0 0,0 0-1 0 0,6-11 1 0 0,11-16 146 0 0,4-13 597 0 0,-14 28-273 0 0,-10 14-308 0 0,0 0 0 0 0,1 1 0 0 0,0-1 1 0 0,0 1-1 0 0,0 0 0 0 0,0 0 0 0 0,1 0 0 0 0,0 0 0 0 0,0 1 0 0 0,0 0 0 0 0,5-4 0 0 0,-9 7-208 0 0,0 0-1 0 0,1 0 0 0 0,-1 0 1 0 0,1 0-1 0 0,-1 0 1 0 0,0 0-1 0 0,1 0 1 0 0,-1 0-1 0 0,0 1 1 0 0,1-1-1 0 0,-1 0 0 0 0,0 0 1 0 0,1 0-1 0 0,-1 0 1 0 0,0 1-1 0 0,1-1 1 0 0,-1 0-1 0 0,0 0 0 0 0,0 0 1 0 0,1 1-1 0 0,-1-1 1 0 0,0 0-1 0 0,0 1 1 0 0,0-1-1 0 0,1 0 1 0 0,-1 1-1 0 0,0-1 0 0 0,0 1 1 0 0,6 10-22 0 0,-1 12-1341 0 0,5 35 0 0 0,-5-25-6649 0 0,-2-18 683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0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7 274 13824 0 0,'0'-1'45'0'0,"0"1"1"0"0,-1 0-1 0 0,1 0 1 0 0,-1 0 0 0 0,1-1-1 0 0,0 1 1 0 0,-1 0-1 0 0,1 0 1 0 0,0-1 0 0 0,-1 1-1 0 0,1 0 1 0 0,0-1-1 0 0,0 1 1 0 0,-1 0 0 0 0,1-1-1 0 0,0 1 1 0 0,0-1 0 0 0,0 1-1 0 0,-1 0 1 0 0,1-1-1 0 0,0 1 1 0 0,0-1 0 0 0,0 1-1 0 0,0 0 1 0 0,0-1-1 0 0,0 1 1 0 0,0-1 0 0 0,0 1-1 0 0,0 0 1 0 0,0-1-1 0 0,0 1 1 0 0,0-1 0 0 0,0 1-1 0 0,0-1 1 0 0,1 0 0 0 0,-1-6-192 0 0,1-1 846 0 0,1 0 0 0 0,-1 0 1 0 0,2 0-1 0 0,4-14 0 0 0,-3 13-164 0 0,3-10 235 0 0,1 1 0 0 0,1-1 1 0 0,0 1-1 0 0,2 1 0 0 0,0 0 1 0 0,1 1-1 0 0,15-17 0 0 0,-26 31-730 0 0,0 1-1 0 0,1-1 0 0 0,-1 1 1 0 0,1 0-1 0 0,-1-1 0 0 0,1 1 1 0 0,-1 0-1 0 0,1 0 0 0 0,0 0 1 0 0,-1 0-1 0 0,1 0 0 0 0,0 0 1 0 0,0 0-1 0 0,0 1 0 0 0,0-1 1 0 0,0 1-1 0 0,0-1 0 0 0,0 1 1 0 0,3 0-1 0 0,-5 0-38 0 0,1-1 0 0 0,-1 1 0 0 0,1 0-1 0 0,-1 0 1 0 0,1 0 0 0 0,-1 0 0 0 0,1 0 0 0 0,-1 0 0 0 0,0 0 0 0 0,1 1 0 0 0,-1-1 0 0 0,1 0 0 0 0,-1 0-1 0 0,1 0 1 0 0,-1 0 0 0 0,0 1 0 0 0,1-1 0 0 0,-1 0 0 0 0,1 0 0 0 0,-1 1 0 0 0,0-1 0 0 0,1 0 0 0 0,-1 0-1 0 0,0 1 1 0 0,1-1 0 0 0,-1 0 0 0 0,0 1 0 0 0,0-1 0 0 0,1 1 0 0 0,-1-1 0 0 0,0 0 0 0 0,0 1 0 0 0,0-1-1 0 0,1 1 1 0 0,-1-1 0 0 0,0 1 0 0 0,0 0 1 0 0,4 9-47 0 0,-1-1-1 0 0,0 1 0 0 0,0 0 0 0 0,-1 0 1 0 0,1 15-1 0 0,0-2-9 0 0,-1-16 11 0 0,-1-6 43 0 0,-1-1-1 0 0,0 0 1 0 0,0 1 0 0 0,0-1 0 0 0,1 0 0 0 0,-1 0-1 0 0,0 1 1 0 0,1-1 0 0 0,-1 0 0 0 0,0 0-1 0 0,0 0 1 0 0,1 0 0 0 0,-1 1 0 0 0,0-1 0 0 0,1 0-1 0 0,-1 0 1 0 0,0 0 0 0 0,1 0 0 0 0,-1 0 0 0 0,0 0-1 0 0,1 0 1 0 0,-1 0 0 0 0,1 0 0 0 0,-1 0-1 0 0,0 0 1 0 0,1 0 0 0 0,-1 0 0 0 0,0 0 0 0 0,1 0-1 0 0,-1 0 1 0 0,0 0 0 0 0,1 0 0 0 0,-1-1-1 0 0,0 1 1 0 0,1 0 0 0 0,-1 0 0 0 0,0 0 0 0 0,0-1-1 0 0,1 1 1 0 0,-1 0 0 0 0,0 0 0 0 0,0-1-1 0 0,1 1 1 0 0,-1 0 0 0 0,0 0 0 0 0,0-1 0 0 0,0 1-1 0 0,1 0 1 0 0,-1-1 0 0 0,0 0 0 0 0,4-3-28 0 0,0 0-1 0 0,0 0 0 0 0,-1 0 1 0 0,4-6-1 0 0,8-11-114 0 0,-8 12 116 0 0,4-4 307 0 0,18-17 0 0 0,-26 27-219 0 0,1 1 0 0 0,-1-1-1 0 0,0 1 1 0 0,1 0-1 0 0,-1 0 1 0 0,1 0 0 0 0,-1 0-1 0 0,1 0 1 0 0,0 1 0 0 0,0 0-1 0 0,7-2 1 0 0,-9 3-57 0 0,0 0 1 0 0,1 0-1 0 0,-1 0 1 0 0,0 0-1 0 0,0 0 1 0 0,1 1-1 0 0,-1-1 0 0 0,0 1 1 0 0,0 0-1 0 0,0-1 1 0 0,0 1-1 0 0,0 0 1 0 0,0 0-1 0 0,0 0 1 0 0,0 0-1 0 0,0 1 1 0 0,0-1-1 0 0,-1 1 0 0 0,1-1 1 0 0,0 1-1 0 0,-1-1 1 0 0,1 1-1 0 0,-1 0 1 0 0,0 0-1 0 0,0-1 1 0 0,0 1-1 0 0,1 0 1 0 0,-2 0-1 0 0,1 0 1 0 0,1 4-1 0 0,2 5-524 0 0,-1 1 0 0 0,-1 0-1 0 0,1-1 1 0 0,0 18 0 0 0,-3-20-409 0 0,1 4-617 0 0,-1 0 1 0 0,-3 22-1 0 0,2-16 720 0 0,0 16-1125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1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14 104 16471 0 0,'-3'-13'1755'0'0,"5"9"-1556"0"0,-1-1 0 0 0,1 1-1 0 0,0 0 1 0 0,0 0 0 0 0,1 0 0 0 0,-1 0 0 0 0,1 0-1 0 0,-1 1 1 0 0,1-1 0 0 0,1 1 0 0 0,-1 0 0 0 0,0-1-1 0 0,1 2 1 0 0,6-6 0 0 0,-2 4 250 0 0,-1-1 0 0 0,1 1 0 0 0,0 0 0 0 0,0 1 0 0 0,1 0 0 0 0,15-3 0 0 0,-23 5-397 0 0,1 1 0 0 0,0 0 0 0 0,-1 0 0 0 0,1-1 0 0 0,0 1 0 0 0,-1 0 0 0 0,1 0 0 0 0,0 1 0 0 0,-1-1 0 0 0,1 0 0 0 0,-1 0 0 0 0,1 1-1 0 0,0-1 1 0 0,-1 1 0 0 0,1 0 0 0 0,-1-1 0 0 0,1 1 0 0 0,-1 0 0 0 0,0 0 0 0 0,1 0 0 0 0,1 1 0 0 0,-1 0-38 0 0,-1 0 0 0 0,1 1-1 0 0,-1-1 1 0 0,1 0 0 0 0,-1 1 0 0 0,0-1 0 0 0,0 1-1 0 0,0-1 1 0 0,0 1 0 0 0,0-1 0 0 0,-1 1 0 0 0,1 3-1 0 0,0 4-30 0 0,0 1-1 0 0,-1 0 0 0 0,0-1 1 0 0,-1 1-1 0 0,-4 18 0 0 0,1-13-29 0 0,0 0 1 0 0,-2 0-1 0 0,-12 27 0 0 0,-30 42 103 0 0,5-10 311 0 0,30-51-186 0 0,-14 30 400 0 0,25-48-466 0 0,-1 0 0 0 0,1 0 1 0 0,1 1-1 0 0,-1-1 0 0 0,1 0 0 0 0,-1 13 0 0 0,2-19-100 0 0,0 1 1 0 0,0-1-1 0 0,0 1 0 0 0,0-1 0 0 0,1 0 1 0 0,-1 1-1 0 0,0-1 0 0 0,0 1 0 0 0,0-1 1 0 0,0 0-1 0 0,0 1 0 0 0,1-1 1 0 0,-1 0-1 0 0,0 1 0 0 0,0-1 0 0 0,0 0 1 0 0,1 1-1 0 0,-1-1 0 0 0,0 0 0 0 0,1 1 1 0 0,-1-1-1 0 0,0 0 0 0 0,1 0 0 0 0,-1 0 1 0 0,0 1-1 0 0,1-1 0 0 0,13 2 192 0 0,19-8-160 0 0,-26 4-68 0 0,92-15-988 0 0,-84 14 356 0 0,20-2-814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1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12 259 9216 0 0,'0'0'706'0'0,"-9"-8"1352"0"0,8 8-1799 0 0,1-1-1 0 0,0 1 1 0 0,0-1 0 0 0,-1 0 0 0 0,1 1 0 0 0,0-1 0 0 0,0 1 0 0 0,0-1 0 0 0,-1 0 0 0 0,1 1 0 0 0,0-1 0 0 0,0 0 0 0 0,0 1-1 0 0,0-1 1 0 0,0 0 0 0 0,0 1 0 0 0,1-1 0 0 0,-1 1 0 0 0,0-1 0 0 0,0 0 0 0 0,0 1 0 0 0,0-1 0 0 0,1 1 0 0 0,-1-1 0 0 0,1 0 0 0 0,0-1-57 0 0,0 1 1 0 0,0 0 0 0 0,0 0-1 0 0,1-1 1 0 0,-1 1 0 0 0,0 0-1 0 0,1 0 1 0 0,-1 0 0 0 0,3-1-1 0 0,1 0-41 0 0,-1 0 0 0 0,1 0 0 0 0,0 0 0 0 0,0 1 0 0 0,10-2-1 0 0,-8 2-5 0 0,180-11 1770 0 0,58 12-918 0 0,-176-7-623 0 0,-68 7-245 0 0,-13-10 162 0 0,-190-73-114 0 0,195 79-208 0 0,1 0 0 0 0,0-1 1 0 0,-1 1-1 0 0,1-1 1 0 0,1 0-1 0 0,-1-1 0 0 0,1 1 1 0 0,-8-12-1 0 0,13 17 21 0 0,0 0 0 0 0,0-1 0 0 0,0 1 0 0 0,0 0 0 0 0,0 0 0 0 0,0-1 0 0 0,0 1 0 0 0,0 0 0 0 0,0 0 0 0 0,0-1 0 0 0,0 1 0 0 0,0 0 0 0 0,0-1 0 0 0,0 1 0 0 0,0 0 0 0 0,0 0 0 0 0,0-1 0 0 0,0 1 0 0 0,0 0 0 0 0,0 0 0 0 0,1-1 0 0 0,-1 1 0 0 0,0 0 0 0 0,0 0 0 0 0,0 0 0 0 0,0-1 0 0 0,1 1 0 0 0,-1 0 0 0 0,0 0 0 0 0,0 0 0 0 0,0 0 0 0 0,1-1 0 0 0,-1 1 0 0 0,0 0 0 0 0,0 0 0 0 0,1 0 0 0 0,-1 0 0 0 0,0 0 0 0 0,0 0 0 0 0,1 0 0 0 0,10-4 0 0 0,-11 4 0 0 0,20-5 31 0 0,0 1 0 0 0,1 1 0 0 0,35-1 0 0 0,-1-1-35 0 0,-35 3-38 0 0,-3-1 333 0 0,0 1 0 0 0,1 1 0 0 0,-1 1 0 0 0,1 0 0 0 0,18 3 0 0 0,-35-3-287 0 0,-1 0-1 0 0,0 0 1 0 0,1 0-1 0 0,-1 0 0 0 0,1 0 1 0 0,-1 0-1 0 0,1 0 1 0 0,-1 0-1 0 0,0 1 1 0 0,1-1-1 0 0,-1 0 1 0 0,1 0-1 0 0,-1 0 1 0 0,0 0-1 0 0,1 1 0 0 0,-1-1 1 0 0,1 0-1 0 0,-1 0 1 0 0,0 1-1 0 0,1-1 1 0 0,-1 0-1 0 0,0 0 1 0 0,1 1-1 0 0,-1-1 0 0 0,0 1 1 0 0,0-1-1 0 0,1 0 1 0 0,-1 1-1 0 0,0-1 1 0 0,0 0-1 0 0,0 1 1 0 0,0-1-1 0 0,1 1 1 0 0,-1-1-1 0 0,0 1 0 0 0,0-1 1 0 0,0 0-1 0 0,0 1 1 0 0,0-1-1 0 0,0 1 1 0 0,0-1-1 0 0,0 1 1 0 0,0 0 7 0 0,0 1-8 0 0,0 0 0 0 0,0 0 0 0 0,0 0 0 0 0,-1 0 0 0 0,1 0 0 0 0,0 0 0 0 0,-1 0 1 0 0,1 0-1 0 0,-1-1 0 0 0,0 1 0 0 0,1 0 0 0 0,-3 3 0 0 0,-14 21 189 0 0,6-12-72 0 0,-10 20-212 0 0,-3-2 0 0 0,0 0 0 0 0,-2-2-1 0 0,-2 0 1 0 0,0-2 0 0 0,-62 46 0 0 0,73-61-2089 0 0,6-4-3791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3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4896 0 0,'2'-1'317'0'0,"-1"1"1"0"0,0 0-1 0 0,0-1 1 0 0,0 1-1 0 0,0 0 1 0 0,0-1-1 0 0,0 0 1 0 0,0 1-1 0 0,0-1 1 0 0,0 1-1 0 0,-1-1 1 0 0,1 0 0 0 0,0 0-1 0 0,0 0 1 0 0,1-1-1 0 0,1-2 739 0 0,-2 4-788 0 0,0-1 0 0 0,0 1 0 0 0,0-1 0 0 0,0 0 0 0 0,0 1 0 0 0,0-1 0 0 0,-1 0 0 0 0,1 0 0 0 0,0 1 0 0 0,-1-1 0 0 0,1 0 0 0 0,0 0 0 0 0,-1 0 0 0 0,1 0 0 0 0,0-2 0 0 0,4-4 4613 0 0,-5 20-4360 0 0,2 93-420 0 0,4-24-101 0 0,0-7 0 0 0,-5-70 17 0 0,0 0 0 0 0,-1 1 0 0 0,2-1 0 0 0,-1 0-1 0 0,2 6 1 0 0,-1-6 159 0 0,0 0-1 0 0,-1 0 0 0 0,0 0 1 0 0,0 0-1 0 0,0 6 1 0 0,16-20 536 0 0,-13 4-524 0 0,0-1 0 0 0,-1 0 0 0 0,1 0 0 0 0,3-8 0 0 0,0-1 36 0 0,13-32 257 0 0,-15 36-327 0 0,0-1 0 0 0,6-20 0 0 0,0-3 172 0 0,12-30 461 0 0,-19 54-645 0 0,1-1 25 0 0,-5 27-380 0 0,-1-5 223 0 0,0 0 0 0 0,1 0 0 0 0,1 0 0 0 0,-1 0 0 0 0,2 0 1 0 0,-1 0-1 0 0,5 14 0 0 0,2-2 46 0 0,0 0 1 0 0,13 22-1 0 0,-20-42-28 0 0,-1 0 0 0 0,1-1 0 0 0,0 1 0 0 0,0 0 0 0 0,0-1-1 0 0,0 1 1 0 0,0-1 0 0 0,1 1 0 0 0,-1-1 0 0 0,0 0 0 0 0,0 1 0 0 0,1-1-1 0 0,-1 0 1 0 0,1 0 0 0 0,-1 0 0 0 0,1 0 0 0 0,0 0 0 0 0,-1 0 0 0 0,1-1-1 0 0,0 1 1 0 0,0-1 0 0 0,0 1 0 0 0,-1-1 0 0 0,1 1 0 0 0,0-1 0 0 0,0 0-1 0 0,0 0 1 0 0,2 0 0 0 0,0-1 35 0 0,0 0-1 0 0,-1 0 0 0 0,0 0 1 0 0,1-1-1 0 0,-1 1 1 0 0,0-1-1 0 0,0 0 0 0 0,0 0 1 0 0,0 0-1 0 0,0-1 1 0 0,0 1-1 0 0,0 0 0 0 0,-1-1 1 0 0,3-3-1 0 0,41-45 1002 0 0,-35 34-698 0 0,-6 10-501 0 0,0-1 0 0 0,1 1 1 0 0,0 0-1 0 0,0 0 0 0 0,7-6 0 0 0,-11 12-277 0 0,0 0-1 0 0,-1 0 0 0 0,1 1 0 0 0,0-1 0 0 0,0 0 0 0 0,0 1 0 0 0,0-1 0 0 0,-1 1 1 0 0,1 0-1 0 0,0-1 0 0 0,4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4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6 181 2760 0 0,'-5'5'14485'0'0,"12"-5"-14151"0"0,0-1 0 0 0,0 0 0 0 0,0-1 1 0 0,0 0-1 0 0,-1 0 0 0 0,1 0 0 0 0,0-1 1 0 0,-1 0-1 0 0,0 0 0 0 0,12-8 0 0 0,-1-1 175 0 0,-1 0-1 0 0,24-25 0 0 0,-36 33-393 0 0,-1 0 0 0 0,0 0 0 0 0,0 0 0 0 0,4-8 1 0 0,-7 11-99 0 0,1 0 1 0 0,-1 0-1 0 0,1 0 1 0 0,0 0 0 0 0,-1-1-1 0 0,0 1 1 0 0,1 0-1 0 0,-1 0 1 0 0,0 0 0 0 0,1-1-1 0 0,-1 1 1 0 0,0 0-1 0 0,0 0 1 0 0,0 0 0 0 0,0-1-1 0 0,0 1 1 0 0,0 0-1 0 0,-1 0 1 0 0,1 0 0 0 0,0-1-1 0 0,-1 1 1 0 0,1 0-1 0 0,-1 0 1 0 0,1 0 0 0 0,-1-2-1 0 0,-1 3-13 0 0,1-1-1 0 0,0 1 0 0 0,0-1 1 0 0,0 1-1 0 0,0 0 1 0 0,-1-1-1 0 0,1 1 1 0 0,0 0-1 0 0,0 0 0 0 0,-1 0 1 0 0,1 0-1 0 0,0 0 1 0 0,0 0-1 0 0,-1 0 0 0 0,1 1 1 0 0,0-1-1 0 0,0 0 1 0 0,0 0-1 0 0,-1 1 0 0 0,1-1 1 0 0,0 1-1 0 0,-2 0 1 0 0,0 1 22 0 0,-1 0 0 0 0,1-1 1 0 0,-1 1-1 0 0,1 1 0 0 0,0-1 1 0 0,-4 3-1 0 0,2 1 299 0 0,0 0 0 0 0,0 0 0 0 0,0 1 1 0 0,-6 12-1 0 0,10-17-320 0 0,0 0 1 0 0,0 1 0 0 0,0 0-1 0 0,0-1 1 0 0,0 1-1 0 0,1-1 1 0 0,-1 1 0 0 0,1 0-1 0 0,-1 0 1 0 0,1-1-1 0 0,0 1 1 0 0,0 0 0 0 0,0-1-1 0 0,1 1 1 0 0,-1 0-1 0 0,1-1 1 0 0,1 6 0 0 0,-1-6-3 0 0,0 0 1 0 0,1 1 0 0 0,-1-1 0 0 0,1 0-1 0 0,0 0 1 0 0,0 0 0 0 0,-1 0 0 0 0,1-1-1 0 0,0 1 1 0 0,1 0 0 0 0,-1-1 0 0 0,0 1-1 0 0,0-1 1 0 0,1 0 0 0 0,-1 0 0 0 0,1 0-1 0 0,-1 0 1 0 0,1 0 0 0 0,-1 0 0 0 0,1-1-1 0 0,0 1 1 0 0,-1-1 0 0 0,1 0 0 0 0,4 0-1 0 0,6 0-59 0 0,0-1 0 0 0,1 0 0 0 0,19-4 0 0 0,-27 3-17 0 0,6 0-487 0 0,0-2 1 0 0,-1 0 0 0 0,22-11 0 0 0,17-5-1691 0 0,-28 10 1926 0 0,-6 3 277 0 0,-14 5 174 0 0,1 0 0 0 0,0-1 0 0 0,0 1-1 0 0,-1 0 1 0 0,1-1 0 0 0,-1 0 0 0 0,0 1-1 0 0,0-1 1 0 0,0 0 0 0 0,0 0-1 0 0,-1 0 1 0 0,1 0 0 0 0,-1-1 0 0 0,1 1-1 0 0,-1 0 1 0 0,0 0 0 0 0,-1-1 0 0 0,2-3-1 0 0,-2 2 85 0 0,-1 0 0 0 0,1 1 0 0 0,-1-1 0 0 0,0 0 0 0 0,0 1 0 0 0,-3-7 0 0 0,4 10-182 0 0,0 0 1 0 0,0 1-1 0 0,0-1 1 0 0,-1 0-1 0 0,1 1 1 0 0,0-1-1 0 0,-1 0 1 0 0,1 1-1 0 0,0-1 1 0 0,-1 1-1 0 0,1-1 1 0 0,-1 1-1 0 0,1-1 1 0 0,-1 1-1 0 0,1-1 1 0 0,-1 1-1 0 0,0-1 1 0 0,1 1-1 0 0,-1 0 1 0 0,1-1-1 0 0,-1 1 1 0 0,0 0-1 0 0,1 0 1 0 0,-1-1-1 0 0,0 1 1 0 0,1 0-1 0 0,-1 0 1 0 0,0 0-1 0 0,1 0 1 0 0,-1 0-1 0 0,0 0 1 0 0,1 0-1 0 0,-1 0 1 0 0,0 0-1 0 0,0 0 1 0 0,1 0-1 0 0,-1 0 1 0 0,0 1-1 0 0,1-1 1 0 0,-1 0-1 0 0,1 0 1 0 0,-1 1-1 0 0,0-1 1 0 0,1 0-1 0 0,-1 1 1 0 0,1-1-1 0 0,-1 1 1 0 0,1-1-1 0 0,-1 1 1 0 0,1-1-1 0 0,-1 1 1 0 0,0 0-1 0 0,-5 5 81 0 0,0 1 0 0 0,1-1 0 0 0,0 1 0 0 0,0 0 0 0 0,0 1 0 0 0,1-1 0 0 0,0 1 0 0 0,1-1 0 0 0,0 1 0 0 0,0 1 0 0 0,0-1 0 0 0,1 0 0 0 0,0 0 0 0 0,1 1 0 0 0,-1 13 0 0 0,2-19-177 0 0,0-1-1 0 0,0 0 0 0 0,1 0 1 0 0,-1 0-1 0 0,0 0 0 0 0,1 1 1 0 0,0-1-1 0 0,-1 0 0 0 0,1 0 1 0 0,0 0-1 0 0,0 0 1 0 0,0 0-1 0 0,1-1 0 0 0,-1 1 1 0 0,0 0-1 0 0,1 0 0 0 0,-1-1 1 0 0,1 1-1 0 0,-1-1 1 0 0,1 1-1 0 0,0-1 0 0 0,0 0 1 0 0,-1 0-1 0 0,1 0 0 0 0,0 0 1 0 0,0 0-1 0 0,0 0 0 0 0,0 0 1 0 0,4 0-1 0 0,-1 1-207 0 0,1-1-1 0 0,-1 0 1 0 0,1-1-1 0 0,-1 1 1 0 0,1-1-1 0 0,-1 0 0 0 0,1-1 1 0 0,0 1-1 0 0,-1-1 1 0 0,9-2-1 0 0,-2-2-1800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5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13 16615 0 0,'0'-8'762'0'0,"1"4"2766"0"0,-24 82-2523 0 0,10-39-684 0 0,1 1 1 0 0,3 0-1 0 0,1 1 0 0 0,-4 81 1 0 0,12-117-321 0 0,0 1 1 0 0,1-1 0 0 0,-1 0-1 0 0,1 0 1 0 0,0 1 0 0 0,1-1-1 0 0,3 8 1 0 0,-5-12-2 0 0,1 0 0 0 0,-1 0 0 0 0,1 0 0 0 0,-1 0 0 0 0,1 0 0 0 0,0 0-1 0 0,-1 0 1 0 0,1 0 0 0 0,0-1 0 0 0,0 1 0 0 0,0 0 0 0 0,0-1 0 0 0,-1 1 0 0 0,1 0 0 0 0,0-1 0 0 0,0 1 0 0 0,2 0 0 0 0,-2-1 0 0 0,1 0-1 0 0,-1 0 1 0 0,0 0 0 0 0,1 0 0 0 0,-1 0 0 0 0,0 0 0 0 0,1-1 0 0 0,-1 1 0 0 0,0 0 0 0 0,0-1 0 0 0,1 1 0 0 0,-1-1 0 0 0,0 1 0 0 0,0-1 0 0 0,1 1-1 0 0,-1-1 1 0 0,0 0 0 0 0,1-1 0 0 0,11-8-232 0 0,0-1 0 0 0,0 0 0 0 0,20-26 0 0 0,27-44-1322 0 0,-31 40 1116 0 0,-13 21-486 0 0,-15 19 1567 0 0,-8 19 182 0 0,-49 112 3934 0 0,27-55-4078 0 0,27-72-666 0 0,0 1-1 0 0,1 0 1 0 0,0 0 0 0 0,0 0-1 0 0,0 0 1 0 0,1 0 0 0 0,-1 0-1 0 0,1 0 1 0 0,0 0-1 0 0,0 1 1 0 0,0-1 0 0 0,0 0-1 0 0,1 0 1 0 0,1 6 0 0 0,-1-8-190 0 0,0 0 1 0 0,0 0 0 0 0,0 0 0 0 0,1 0 0 0 0,-1 0-1 0 0,0 0 1 0 0,1-1 0 0 0,-1 1 0 0 0,1 0 0 0 0,0-1 0 0 0,-1 1-1 0 0,1-1 1 0 0,0 1 0 0 0,0-1 0 0 0,0 0 0 0 0,0 0 0 0 0,0 0-1 0 0,0 0 1 0 0,0 0 0 0 0,0-1 0 0 0,1 1 0 0 0,-1 0-1 0 0,0-1 1 0 0,0 0 0 0 0,1 0 0 0 0,-1 1 0 0 0,0-1 0 0 0,3-1-1 0 0,20-1-1626 0 0,-4-3-14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5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4 18487 0 0,'0'0'1852'0'0,"-15"-3"-1164"0"0,4 4-234 0 0,-1 0-1 0 0,1 2 0 0 0,-1-1 0 0 0,1 2 0 0 0,0-1 0 0 0,0 1 1 0 0,1 1-1 0 0,-1 0 0 0 0,-15 10 0 0 0,23-12-254 0 0,0-1 0 0 0,-1 1-1 0 0,1 0 1 0 0,0 0-1 0 0,0 1 1 0 0,1-1 0 0 0,-1 0-1 0 0,-2 5 1 0 0,-3 4 53 0 0,7-11-252 0 0,1-1 1 0 0,0 1-1 0 0,0-1 0 0 0,-1 1 0 0 0,1-1 1 0 0,0 1-1 0 0,0-1 0 0 0,-1 1 0 0 0,1-1 1 0 0,0 1-1 0 0,0-1 0 0 0,0 1 0 0 0,0-1 1 0 0,0 1-1 0 0,0 0 0 0 0,0-1 0 0 0,0 1 1 0 0,0-1-1 0 0,0 1 0 0 0,0-1 0 0 0,0 1 0 0 0,1-1 1 0 0,-1 1-1 0 0,0-1 0 0 0,1 2 0 0 0,0-1 10 0 0,-1 0-1 0 0,1 0 0 0 0,0 1 0 0 0,1-1 0 0 0,-1 0 0 0 0,0 0 0 0 0,0 0 0 0 0,0 0 1 0 0,2 0-1 0 0,3 3 60 0 0,0-1 1 0 0,0-1 0 0 0,8 4-1 0 0,16 3 69 0 0,-15-5-68 0 0,0 1 1 0 0,0 1 0 0 0,24 12 0 0 0,-35-15-64 0 0,1 0 0 0 0,-1 0-1 0 0,1 1 1 0 0,-1-1 0 0 0,0 1 0 0 0,0 0-1 0 0,-1 0 1 0 0,1 1 0 0 0,-1-1 0 0 0,0 1 0 0 0,0-1-1 0 0,-1 1 1 0 0,1 0 0 0 0,2 10 0 0 0,-1-3 0 0 0,-1 0 1 0 0,0 0-1 0 0,-1 0 0 0 0,0 0 1 0 0,-1 1-1 0 0,-1-1 1 0 0,0 1-1 0 0,-2 13 0 0 0,1-16-2 0 0,-1-1-1 0 0,0 0 0 0 0,0 1 0 0 0,-1-1 1 0 0,-1 0-1 0 0,1-1 0 0 0,-1 1 0 0 0,-1 0 0 0 0,1-1 1 0 0,-2 0-1 0 0,-6 9 0 0 0,8-12 1 0 0,-1 0 1 0 0,1-1-1 0 0,-1 0 0 0 0,1 0 1 0 0,-7 4-1 0 0,10-7-4 0 0,0 0 0 0 0,0-1 0 0 0,0 1 0 0 0,0-1 0 0 0,0 1 0 0 0,0 0 0 0 0,-1-1 0 0 0,1 0 0 0 0,0 1 0 0 0,0-1 0 0 0,-1 0 1 0 0,1 0-1 0 0,0 0 0 0 0,0 0 0 0 0,-1 0 0 0 0,1 0 0 0 0,0 0 0 0 0,-1 0 0 0 0,1 0 0 0 0,0 0 0 0 0,0-1 0 0 0,-1 1 0 0 0,1-1 0 0 0,0 1 0 0 0,0-1 0 0 0,0 1 0 0 0,0-1 0 0 0,0 0 0 0 0,-1 1 0 0 0,0-3 0 0 0,-1 0 3 0 0,0 0 1 0 0,0-1-1 0 0,1 0 1 0 0,-1 1-1 0 0,1-1 0 0 0,0 0 1 0 0,0 0-1 0 0,1 0 0 0 0,-1-1 1 0 0,1 1-1 0 0,0 0 0 0 0,0 0 1 0 0,0-1-1 0 0,0 1 1 0 0,1-1-1 0 0,0 1 0 0 0,0-1 1 0 0,0 1-1 0 0,0 0 0 0 0,1-1 1 0 0,1-4-1 0 0,2-8 20 0 0,0 0 0 0 0,2-1 0 0 0,14-31 0 0 0,83-165 216 0 0,-66 154-2198 0 0,-26 44 836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32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13 15664 0 0,'0'1'-39'0'0,"-1"-1"142"0"0,0 0-1 0 0,0 0 1 0 0,1 1-1 0 0,-1-1 1 0 0,0 1-1 0 0,0-1 1 0 0,1 1 0 0 0,-1-1-1 0 0,0 1 1 0 0,1-1-1 0 0,-1 1 1 0 0,1-1-1 0 0,-1 1 1 0 0,1 0 0 0 0,-1-1-1 0 0,-2 5 3306 0 0,4-4-3205 0 0,0 0 0 0 0,0 0 0 0 0,0 1 0 0 0,0-1 0 0 0,1 0 0 0 0,-1 0 1 0 0,0-1-1 0 0,1 1 0 0 0,-1 0 0 0 0,1 0 0 0 0,-1-1 0 0 0,4 2 0 0 0,5 1-22 0 0,0 0 0 0 0,1-1 0 0 0,-1 0 0 0 0,1-1 0 0 0,13 1 0 0 0,57-5 701 0 0,-18 1-677 0 0,105-4 1758 0 0,2-10-1816 0 0,17 0 314 0 0,-91 13 713 0 0,124 0-743 0 0,-152 6-431 0 0,64 2 0 0 0,-86-1-37 0 0,-20 0 517 0 0,0-2 0 0 0,0-2 0 0 0,39-2 0 0 0,54-10-312 0 0,-77 9-171 0 0,13 0 3 0 0,-52 3 0 0 0,1 1 0 0 0,-1 0 0 0 0,0-1 0 0 0,0 1 0 0 0,0 0 0 0 0,0 1 0 0 0,-1-1 0 0 0,1 0 0 0 0,0 1 0 0 0,0 0 0 0 0,-1 0 0 0 0,5 3 0 0 0,-26 26-7364 0 0,13-22 5519 0 0,-2-3-10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6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269 122 2760 0 0,'0'0'125'0'0,"6"-12"22"0"0,-3-2 442 0 0,5-16 8251 0 0,-7 28-8496 0 0,-1 0 1 0 0,0-1-1 0 0,1 1 1 0 0,-1-1-1 0 0,0 1 1 0 0,-1-1-1 0 0,1 1 1 0 0,0-1-1 0 0,-1 1 1 0 0,0-3-1 0 0,-1-1 357 0 0,2 3-451 0 0,0 1 0 0 0,-1 0-1 0 0,0-1 1 0 0,1 1-1 0 0,-1 0 1 0 0,0 0-1 0 0,0-1 1 0 0,0 1-1 0 0,-3-3 1 0 0,4 5-221 0 0,0-1 1 0 0,-1 1-1 0 0,1 0 1 0 0,-1-1 0 0 0,1 1-1 0 0,0 0 1 0 0,-1-1-1 0 0,1 1 1 0 0,-1 0 0 0 0,1 0-1 0 0,-1 0 1 0 0,1-1-1 0 0,-1 1 1 0 0,1 0 0 0 0,-1 0-1 0 0,1 0 1 0 0,-1 0 0 0 0,1 0-1 0 0,-1 0 1 0 0,1 0-1 0 0,-1 0 1 0 0,1 0 0 0 0,-1 0-1 0 0,1 0 1 0 0,-1 0-1 0 0,0 0 1 0 0,1 0 0 0 0,0 1-1 0 0,-1-1 1 0 0,1 0-1 0 0,-1 0 1 0 0,1 1 0 0 0,-1-1-1 0 0,1 0 1 0 0,-1 0-1 0 0,1 1 1 0 0,0-1 0 0 0,-1 1-1 0 0,1-1 1 0 0,0 0-1 0 0,-1 1 1 0 0,1-1 0 0 0,0 1-1 0 0,-1-1 1 0 0,1 1-1 0 0,0 0 1 0 0,-21 26 362 0 0,1 2 0 0 0,-19 39 0 0 0,-26 66-110 0 0,63-130-264 0 0,-17 44 261 0 0,-18 69 1 0 0,21-60-34 0 0,6-24-65 0 0,-9 56-1 0 0,17-74-148 0 0,0-1-1 0 0,2 1 1 0 0,0 0 0 0 0,0 0 0 0 0,2 0-1 0 0,3 21 1 0 0,-4-33-71 0 0,0 1 0 0 0,0-1 0 0 0,0 0 0 0 0,1 1 0 0 0,-1-1 0 0 0,1 0 1 0 0,0 0-1 0 0,0 0 0 0 0,0 0 0 0 0,0-1 0 0 0,0 1 0 0 0,0 0 0 0 0,1-1 0 0 0,3 3 0 0 0,-4-3-614 0 0,1-1 0 0 0,-1 1 0 0 0,1-1 0 0 0,0 0 0 0 0,-1 1 0 0 0,1-1 0 0 0,0-1 0 0 0,0 1 0 0 0,0 0 1 0 0,5 0-1 0 0,11-2-6211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6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 19295 0 0,'0'0'78'0'0,"0"0"0"0"0,0 0-1 0 0,0 0 1 0 0,0 0-1 0 0,-1-1 1 0 0,1 1-1 0 0,0 0 1 0 0,0 0 0 0 0,-1 0-1 0 0,1 0 1 0 0,0 0-1 0 0,0 0 1 0 0,-1 0-1 0 0,1-1 1 0 0,0 1 0 0 0,0 0-1 0 0,-1 0 1 0 0,1 0-1 0 0,0 0 1 0 0,0 0 0 0 0,-1 0-1 0 0,1 0 1 0 0,0 0-1 0 0,0 0 1 0 0,-1 1-1 0 0,1-1 1 0 0,-3 9-66 0 0,1 0-1 0 0,1 1 1 0 0,-2 17-1 0 0,1 1 87 0 0,-7 50 877 0 0,1 87 1 0 0,17-31-966 0 0,-9-130-10 0 0,0 0-167 0 0,0-1-1 0 0,1 0 0 0 0,-1 1 0 0 0,1-1 1 0 0,0 1-1 0 0,0-1 0 0 0,0 0 0 0 0,0 0 1 0 0,1 1-1 0 0,1 2 0 0 0,2-1-883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7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80 10592 0 0,'5'-10'1136'0'0,"0"5"198"0"0,0-1 1 0 0,1 1-1 0 0,0 1 1 0 0,10-8-1 0 0,-7 7-938 0 0,-1 1 0 0 0,2-1-1 0 0,9-2 1 0 0,-7 3-364 0 0,1 0 0 0 0,0 1 0 0 0,0 1 0 0 0,1 0 0 0 0,20 0 0 0 0,-22 4-1111 0 0,-1 2-3424 0 0,1 1-1778 0 0</inkml:trace>
  <inkml:trace contextRef="#ctx0" brushRef="#br0" timeOffset="1">0 291 4608 0 0,'0'0'208'0'0,"2"1"476"0"0,-1 0-46 0 0,1 1 0 0 0,0-1 0 0 0,0 0 1 0 0,0 0-1 0 0,0 1 0 0 0,0-1 0 0 0,0-1 1 0 0,0 1-1 0 0,0 0 0 0 0,0 0 0 0 0,0-1 0 0 0,0 0 1 0 0,1 1-1 0 0,-1-1 0 0 0,0 0 0 0 0,0 0 0 0 0,4 0 1 0 0,7-1 1151 0 0,24-5 0 0 0,-26 4-2057 0 0,-2 1 312 0 0,133-29-726 0 0,-119 23-697 0 0</inkml:trace>
  <inkml:trace contextRef="#ctx0" brushRef="#br0" timeOffset="2">446 283 15664 0 0,'-1'2'356'0'0,"-9"28"796"0"0,-22 76 514 0 0,29-91-1191 0 0,1-7 160 0 0,0 1 1 0 0,1-1 0 0 0,-1 12-1 0 0,3-23-491 0 0,0 1-1 0 0,0-1 0 0 0,0 1 0 0 0,1-1 1 0 0,-1 1-1 0 0,2-3 0 0 0,1 0 22 0 0,11-22 177 0 0,31-49-41 0 0,-41 69-255 0 0,2-3-509 0 0,0 1 0 0 0,12-13 0 0 0,-3 8-325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7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58 323 4608 0 0,'-7'11'408'0'0,"2"-2"-328"0"0,-1 4-80 0 0,-2-1 0 0 0,2-1 1960 0 0,0-4 376 0 0,-2 3 80 0 0,6-6 16 0 0,-5 2-1912 0 0,4-9-520 0 0</inkml:trace>
  <inkml:trace contextRef="#ctx0" brushRef="#br0" timeOffset="1">96 5 14600 0 0,'0'0'640'0'0,"0"-4"304"0"0,3 6-880 0 0,3 5-64 0 0,0-2-464 0 0,-1 3-120 0 0,3 2-24 0 0,2-1-3368 0 0,0 2-672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7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148 272 11976 0 0,'-7'5'297'0'0,"1"0"1"0"0,0 0 0 0 0,-7 9 0 0 0,-7 5-177 0 0,8-9 514 0 0,1 2 0 0 0,0 0 0 0 0,0 0 0 0 0,-14 23 0 0 0,21-30-332 0 0,1 0 1 0 0,0 1-1 0 0,0-1 1 0 0,1 1 0 0 0,0 0-1 0 0,0-1 1 0 0,0 1-1 0 0,0 0 1 0 0,1 0-1 0 0,0 0 1 0 0,1 1-1 0 0,-1-1 1 0 0,1 0-1 0 0,0 0 1 0 0,1 8-1 0 0,0-13-274 0 0,-1 0 0 0 0,0 0-1 0 0,0 0 1 0 0,1-1 0 0 0,-1 1-1 0 0,0 0 1 0 0,1 0 0 0 0,-1-1-1 0 0,1 1 1 0 0,-1 0 0 0 0,1-1-1 0 0,-1 1 1 0 0,1 0 0 0 0,0-1-1 0 0,-1 1 1 0 0,1-1 0 0 0,0 1-1 0 0,-1-1 1 0 0,1 1 0 0 0,0-1-1 0 0,0 1 1 0 0,-1-1 0 0 0,1 0-1 0 0,0 1 1 0 0,0-1 0 0 0,0 0-1 0 0,-1 0 1 0 0,1 0 0 0 0,0 0-1 0 0,0 0 1 0 0,0 0 0 0 0,0 0-1 0 0,0 0 1 0 0,-1 0 0 0 0,1 0-1 0 0,0 0 1 0 0,0 0 0 0 0,0 0-1 0 0,0-1 1 0 0,-1 1 0 0 0,2-1-1 0 0,2 0 84 0 0,-1-1-1 0 0,1 1 1 0 0,-1-1 0 0 0,1 0-1 0 0,-1 0 1 0 0,0 0-1 0 0,0 0 1 0 0,3-3-1 0 0,10-13 358 0 0,0-1 0 0 0,-2 0-1 0 0,13-23 1 0 0,-10 10-422 0 0,-1-1-1 0 0,-1-1 1 0 0,10-36 0 0 0,-19 50 3 0 0,19-61 1485 0 0,12-32 315 0 0,-31 99-1296 0 0,-3 12-450 0 0,-2 7-72 0 0,0 5 1 0 0,-6 192-141 0 0,5-200 110 0 0,0 25-774 0 0,4 31 1 0 0,-3-50 134 0 0,0-1-1 0 0,1 1 1 0 0,0 0 0 0 0,1 0-1 0 0,-1-1 1 0 0,1 1 0 0 0,1-1-1 0 0,5 10 1 0 0,0-7-1054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8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4144 0 0,'-6'0'428'0'0,"1"2"437"0"0,1-1 1 0 0,-1 1 0 0 0,1 0-1 0 0,0 0 1 0 0,-1 0 0 0 0,1 0-1 0 0,1 1 1 0 0,-1 0-1 0 0,0 0 1 0 0,0 0 0 0 0,1 0-1 0 0,0 0 1 0 0,0 1 0 0 0,0 0-1 0 0,0-1 1 0 0,0 1-1 0 0,-3 8 1 0 0,-1 1-64 0 0,2 0-1 0 0,0 0 1 0 0,0 0-1 0 0,-4 25 1 0 0,8-35-725 0 0,1 1 1 0 0,-1-1 0 0 0,1 1-1 0 0,0-1 1 0 0,0 1 0 0 0,0-1-1 0 0,1 1 1 0 0,-1-1 0 0 0,1 1-1 0 0,0-1 1 0 0,0 0 0 0 0,0 1 0 0 0,0-1-1 0 0,3 5 1 0 0,-4-8-61 0 0,1 1 1 0 0,-1-1-1 0 0,1 1 0 0 0,-1 0 1 0 0,1-1-1 0 0,-1 1 0 0 0,1-1 1 0 0,-1 0-1 0 0,1 1 1 0 0,0-1-1 0 0,-1 1 0 0 0,1-1 1 0 0,0 0-1 0 0,-1 1 0 0 0,1-1 1 0 0,0 0-1 0 0,-1 0 0 0 0,1 0 1 0 0,0 0-1 0 0,0 1 1 0 0,-1-1-1 0 0,1 0 0 0 0,1-1 1 0 0,16-1 221 0 0,-15 1-204 0 0,0-1 0 0 0,1 0 1 0 0,-1 0-1 0 0,0 0 0 0 0,0 0 1 0 0,0 0-1 0 0,-1-1 0 0 0,1 1 0 0 0,0-1 1 0 0,-1 0-1 0 0,3-3 0 0 0,22-36 155 0 0,-26 40-183 0 0,24-45 46 0 0,-22 45-89 0 0,-3 1-150 0 0,3 2 56 0 0,7 0 478 0 0,-9-1-273 0 0,10 10 226 0 0,8 4 158 0 0,-14-10-1201 0 0,1 0 0 0 0,0 1 0 0 0,0-2 0 0 0,1 1 0 0 0,-1-1-1 0 0,14 5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8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20527 0 0,'0'0'2060'0'0,"4"7"-1864"0"0,14 23 498 0 0,-10-16-53 0 0,1 1-1 0 0,1-2 0 0 0,12 15 0 0 0,-16-21-656 0 0,1 0-1 0 0,0 0 1 0 0,15 9 0 0 0,-18-13-164 0 0,-1-1 0 0 0,1 0 0 0 0,0-1 1 0 0,0 1-1 0 0,0-1 0 0 0,0 0 0 0 0,1 1 0 0 0,-1-2 1 0 0,0 1-1 0 0,0 0 0 0 0,6-1 0 0 0,-7 0-9 0 0,6 0-1001 0 0,0 0-1 0 0,0-1 0 0 0,17-3 0 0 0,-19 3 641 0 0,4-2-1271 0 0,0 0 1 0 0,11-5-1 0 0,-19 7 1534 0 0,1-1-1 0 0,-1 1 0 0 0,0-1 1 0 0,0 0-1 0 0,0-1 1 0 0,0 1-1 0 0,0 0 0 0 0,0-1 1 0 0,-1 1-1 0 0,4-6 1 0 0,14-12 971 0 0,-9 10 8742 0 0,-19 22-6483 0 0,4-6-2466 0 0,-60 68 1722 0 0,-3 4-1753 0 0,44-45-416 0 0,17-23-314 0 0,-1 0 0 0 0,0 0 0 0 0,-1 0 0 0 0,0-1 0 0 0,-13 12 0 0 0,13-18-1578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9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21191 0 0,'0'0'480'0'0,"6"-2"1348"0"0,1 6-1586 0 0,0 1 0 0 0,-1-1-1 0 0,0 1 1 0 0,0 0 0 0 0,0 1 0 0 0,0-1-1 0 0,-1 1 1 0 0,0 0 0 0 0,8 13 0 0 0,-6-5-40 0 0,-1 1 0 0 0,0-1 0 0 0,-1 1 0 0 0,-1 0 0 0 0,0 0 1 0 0,-1 1-1 0 0,-1-1 0 0 0,1 21 0 0 0,-3 3-217 0 0,-1-1-1 0 0,-7 47 1 0 0,5-69-405 0 0,0 0 1 0 0,-1 0 0 0 0,-1 0-1 0 0,-1-1 1 0 0,0 0-1 0 0,-9 18 1 0 0,4-15-1016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59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6 3224 0 0,'4'-5'15392'0'0,"-4"10"-11714"0"0,-6 31-2861 0 0,-11 64 554 0 0,16-94-1347 0 0,1-5-105 0 0,4-6-2967 0 0,2-5 1478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2:05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50 2304 0 0,'-11'5'10070'0'0,"10"-6"-9629"0"0,-5-17 3415 0 0,6 16-3594 0 0,1-1 0 0 0,-1 1 0 0 0,1 0 0 0 0,0 0 0 0 0,-1 0 0 0 0,1-1 0 0 0,0 1 0 0 0,1 0 0 0 0,-1 0 0 0 0,0 0 0 0 0,0 0 0 0 0,1 0 0 0 0,-1 1 0 0 0,1-1 0 0 0,3-3 935 0 0,-5 5-1131 0 0,0 0 0 0 0,1 0-1 0 0,-1 0 1 0 0,1 0 0 0 0,-1 1 0 0 0,0-1-1 0 0,1 0 1 0 0,-1 0 0 0 0,0 0 0 0 0,1 0-1 0 0,-1 0 1 0 0,0 0 0 0 0,1 1 0 0 0,-1-1-1 0 0,0 0 1 0 0,1 0 0 0 0,-1 0 0 0 0,0 1-1 0 0,0-1 1 0 0,1 0 0 0 0,-1 1 0 0 0,0-1 0 0 0,0 0-1 0 0,1 0 1 0 0,-1 1 0 0 0,0-1 0 0 0,0 0-1 0 0,0 1 1 0 0,0-1 0 0 0,1 1 0 0 0,-1 0 0 0 0,0 0 1 0 0,0 0-1 0 0,1 0 1 0 0,-1 0-1 0 0,0 1 1 0 0,0-1-1 0 0,0 0 1 0 0,0 0-1 0 0,0 0 1 0 0,-1 0-1 0 0,1 1 1 0 0,0-1-1 0 0,0 0 1 0 0,-1 0-1 0 0,1 0 1 0 0,-1 0-1 0 0,1 0 1 0 0,-1 0-1 0 0,1 0 1 0 0,-1 0-1 0 0,-1 1 1 0 0,-3 9 1440 0 0,5-13-1481 0 0,1 0 0 0 0,-1 0 0 0 0,1 1 0 0 0,-1-1-1 0 0,1 0 1 0 0,0 0 0 0 0,0 1 0 0 0,0-1 0 0 0,0 1 0 0 0,0-1 0 0 0,3-2-1 0 0,3-6 156 0 0,-4 5-31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35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10136 0 0,'-6'1'12032'0'0,"7"0"-12367"0"0,6 1 686 0 0,-1 0 0 0 0,1 0 0 0 0,0 0 0 0 0,13 1 1 0 0,3 0 509 0 0,156 25 1319 0 0,-118-21-1668 0 0,112 6 58 0 0,-107-10-546 0 0,11 0 1044 0 0,149-14-1 0 0,6-6-115 0 0,-220 18-857 0 0,0 0 0 0 0,15 4 0 0 0,-15-3 100 0 0,0 0 1 0 0,14 0 0 0 0,-23-2-196 0 0,-1 1 0 0 0,1-1 0 0 0,-1 0 0 0 0,1 0 0 0 0,-1 0 0 0 0,1 0 0 0 0,0 0 0 0 0,4-2 0 0 0,-4 1 110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36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28 6448 0 0,'0'1'22'0'0,"0"-1"0"0"0,-1 1 1 0 0,1 0-1 0 0,0-1 0 0 0,0 1 1 0 0,0-1-1 0 0,0 1 0 0 0,-1 0 1 0 0,1-1-1 0 0,0 1 0 0 0,-1-1 1 0 0,1 1-1 0 0,0-1 0 0 0,-1 1 1 0 0,1-1-1 0 0,0 1 0 0 0,-1-1 1 0 0,1 0-1 0 0,-1 1 0 0 0,1-1 1 0 0,-1 1-1 0 0,1-1 0 0 0,-1 0 0 0 0,0 0 1 0 0,0 1-1 0 0,-19 5 1287 0 0,2 0 4610 0 0,25-4-700 0 0,30 5-3939 0 0,-15-5-423 0 0,35-3 0 0 0,-20 0-407 0 0,37-3 30 0 0,35-14-202 0 0,40-2-150 0 0,-74 12 117 0 0,0 2 0 0 0,127 8 1 0 0,-98 10-70 0 0,-14-1-6 0 0,20 0 254 0 0,18-2-155 0 0,63 0-156 0 0,110-1 293 0 0,-243-3-352 0 0,-14-1 31 0 0,-1-2-1 0 0,48-3 1 0 0,6-7 65 0 0,113 5-1 0 0,-123 1-36 0 0,-39 1-50 0 0,-13-1 4 0 0,45 3 21 0 0,166-6 402 0 0,-65-12-346 0 0,-161 16-95 0 0,148-6 1470 0 0,-142 2-1308 0 0,-20 3-139 0 0,1 1 0 0 0,-1-1 1 0 0,0 1-1 0 0,10 0 0 0 0,-15 0-123 0 0,0 1 0 0 0,0-1 0 0 0,0 1-1 0 0,0-1 1 0 0,0 1 0 0 0,0-1 0 0 0,0 0 0 0 0,0 0 0 0 0,0 1-1 0 0,0-1 1 0 0,-1 0 0 0 0,1 0 0 0 0,0 0 0 0 0,-1 0 0 0 0,1 0 0 0 0,0 0-1 0 0,-1 0 1 0 0,0 0 0 0 0,1 0 0 0 0,-1 0 0 0 0,1-2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39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99 158 8288 0 0,'-8'7'889'0'0,"2"-6"-223"0"0,0 0 0 0 0,0-1 0 0 0,0 0 0 0 0,0 0 1 0 0,0 0-1 0 0,0-1 0 0 0,1 0 0 0 0,-1 0 0 0 0,0 0 0 0 0,0-1 0 0 0,-5-2 0 0 0,10 3-439 0 0,-1 1-1 0 0,1-1 1 0 0,0 0 0 0 0,0 1-1 0 0,0-1 1 0 0,0 0-1 0 0,0 1 1 0 0,0-1 0 0 0,0 0-1 0 0,-1-1 1 0 0,1 1-89 0 0,1 0 0 0 0,0 1 1 0 0,0-1-1 0 0,0 1 0 0 0,0-1 1 0 0,-1 1-1 0 0,1-1 1 0 0,0 1-1 0 0,0-1 0 0 0,0 1 1 0 0,0-1-1 0 0,0 0 0 0 0,0 1 1 0 0,1-1-1 0 0,-1 1 0 0 0,0-1 1 0 0,0 1-1 0 0,0-1 0 0 0,0 1 1 0 0,1-1-1 0 0,-1 1 0 0 0,0-1 1 0 0,0 1-1 0 0,1-1 0 0 0,-1 1 1 0 0,1-1-1 0 0,1 0-50 0 0,-1 0 0 0 0,1 0 0 0 0,0 0-1 0 0,0 0 1 0 0,0 0 0 0 0,0 0 0 0 0,0 1 0 0 0,0-1 0 0 0,0 1 0 0 0,0-1-1 0 0,0 1 1 0 0,0 0 0 0 0,0 0 0 0 0,2 0 0 0 0,6-1 123 0 0,153-16 610 0 0,-6 2 881 0 0,188-41-1522 0 0,-343 56-177 0 0,251-32 367 0 0,-237 30-376 0 0,-1 1-1 0 0,0 1 1 0 0,1 1-1 0 0,-1 0 1 0 0,27 6-1 0 0,-41-6-134 0 0,-24 7-3 0 0,-23 4 293 0 0,0-2 1 0 0,-74 6-1 0 0,-186 3-149 0 0,211-5 178 0 0,31-3-27 0 0,55-10-50 0 0,0 1 0 0 0,0 0-1 0 0,0 0 1 0 0,-9 3-1 0 0,17-4 116 0 0,39-3-85 0 0,67-12 1 0 0,-65 7-40 0 0,47-2 1 0 0,-12 5 16 0 0,-35 1 36 0 0,0 1 0 0 0,67 8 0 0 0,-102-6-138 0 0,-1 1 0 0 0,1 0 0 0 0,0 0 0 0 0,-1 1 0 0 0,1 0 0 0 0,-1-1-1 0 0,6 5 1 0 0,-9-6-4 0 0,0 1-1 0 0,0-1 1 0 0,0 1-1 0 0,-1-1 1 0 0,1 1-1 0 0,0 0 0 0 0,-1-1 1 0 0,1 1-1 0 0,-1 0 1 0 0,1 0-1 0 0,0 0 1 0 0,-1 0-1 0 0,0-1 0 0 0,1 1 1 0 0,-1 0-1 0 0,0 0 1 0 0,1 1-1 0 0,-1 0 0 0 0,0-1-1 0 0,0 0 1 0 0,0 0 0 0 0,0 0-1 0 0,-1 1 1 0 0,1-1 0 0 0,0 0-1 0 0,-1 0 1 0 0,1 0 0 0 0,-1 0-1 0 0,1 0 1 0 0,-1 0 0 0 0,1 0-1 0 0,-1 0 1 0 0,0 0 0 0 0,0 0-1 0 0,1 0 1 0 0,-2 1 0 0 0,-7 7-12 0 0,-1-1 0 0 0,0 1 0 0 0,0-2 0 0 0,0 1 0 0 0,-1-1 0 0 0,0-1 0 0 0,-1 0 0 0 0,1-1 0 0 0,-14 5 0 0 0,-18 4-192 0 0,-56 9 0 0 0,41-10 370 0 0,8-1-85 0 0,-108 24 135 0 0,149-34-218 0 0,12-1 0 0 0,0 0 0 0 0,0 0 0 0 0,0-1 0 0 0,0 1 0 0 0,-1-1 0 0 0,1 1 0 0 0,5-1 0 0 0,122-23-237 0 0,22-1-62 0 0,-104 18 534 0 0,29-1 253 0 0,-77 7-487 0 0,0 0 0 0 0,1 0 0 0 0,-1 0 0 0 0,0 0 0 0 0,0 0 0 0 0,0 0 0 0 0,1 0 0 0 0,-1 0 0 0 0,0 0 0 0 0,0 0-1 0 0,0 0 1 0 0,1 0 0 0 0,-1 0 0 0 0,0 0 0 0 0,0 0 0 0 0,0 0 0 0 0,1 0 0 0 0,-1 0 0 0 0,0 0 0 0 0,0 0 0 0 0,0 0 0 0 0,0 0 0 0 0,1 1 0 0 0,-1-1 0 0 0,0 0 0 0 0,0 0 0 0 0,0 0 0 0 0,0 0 0 0 0,0 0 0 0 0,1 1 0 0 0,-1-1 0 0 0,0 0 0 0 0,0 0 0 0 0,0 0 0 0 0,0 1 0 0 0,0-1 0 0 0,0 0 0 0 0,0 0 0 0 0,0 0 0 0 0,0 0 0 0 0,0 1 0 0 0,0-1 0 0 0,0 0 0 0 0,0 0 0 0 0,0 0 0 0 0,0 1 0 0 0,0-1 0 0 0,0 0 0 0 0,0 0 0 0 0,0 0 0 0 0,0 1 0 0 0,0-1 0 0 0,0 0 0 0 0,0 0 0 0 0,0 0 0 0 0,0 1 0 0 0,0-1-1 0 0,0 0 1 0 0,-6 8-5 0 0,-8 2 145 0 0,0 0 1 0 0,0-1-1 0 0,-1 0 0 0 0,0-1 1 0 0,-31 11-1 0 0,-82 36-1570 0 0,97-45 1841 0 0,23-7-352 0 0,0 0-1 0 0,-1 0 1 0 0,-13 8-1 0 0,20-10 8 0 0,33-3 161 0 0,-1-1 0 0 0,38-9-1 0 0,-22 3 103 0 0,41-6-579 0 0,102-15 437 0 0,-182 29-191 0 0,-1 1 0 0 0,1 0 0 0 0,12 1 0 0 0,-18-1-88 0 0,1 0 0 0 0,0 1 1 0 0,0-1-1 0 0,0 1 0 0 0,0-1 1 0 0,-1 1-1 0 0,1 0 1 0 0,0 0-1 0 0,-1 0 0 0 0,1 0 1 0 0,0 0-1 0 0,-1 0 0 0 0,1 0 1 0 0,-1 0-1 0 0,0 0 0 0 0,1 1 1 0 0,1 2-1 0 0,-2-2-322 0 0,1 0 0 0 0,-1 0 0 0 0,0 0-1 0 0,0 0 1 0 0,0 0 0 0 0,0 0 0 0 0,0 0 0 0 0,0 0 0 0 0,-1 1 0 0 0,1-1-1 0 0,-1 0 1 0 0,0 0 0 0 0,1 1 0 0 0,-1-1 0 0 0,0 3 0 0 0,-3 5-8180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41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56 2304 0 0,'0'0'101'0'0,"-18"-8"286"0"0,-1-5 5837 0 0,16 10-5405 0 0,-1 0 0 0 0,1 1 0 0 0,-1-1 0 0 0,0 1 0 0 0,1 0 0 0 0,-1 0 0 0 0,-8-2 0 0 0,-2-2 1189 0 0,12 5-1757 0 0,1 0 0 0 0,-1 0 0 0 0,1 0 1 0 0,-1 1-1 0 0,1-1 0 0 0,-1 1 0 0 0,0-1 0 0 0,1 1 0 0 0,-1-1 1 0 0,0 1-1 0 0,0 0 0 0 0,1 0 0 0 0,-1 0 0 0 0,-3 0 0 0 0,3 0-60 0 0,-3 1 324 0 0,0 0-1 0 0,-1 0 1 0 0,1 1-1 0 0,0-1 1 0 0,-1 1-1 0 0,1 0 1 0 0,0 0-1 0 0,-7 5 1 0 0,12-6-177 0 0,-2 15 1445 0 0,97 15-839 0 0,1 2-551 0 0,-8-12 183 0 0,178 18 0 0 0,-120-32-146 0 0,74-6-20 0 0,-128-2-299 0 0,-30 1-3 0 0,150 3 320 0 0,37-2-123 0 0,-209-3-255 0 0,1 3 0 0 0,0 1 0 0 0,73 13 0 0 0,-73-7-50 0 0,-30-7 0 0 0,0 1 0 0 0,-1 0 0 0 0,1 1 0 0 0,0 0 0 0 0,12 6 0 0 0,-12-1-50 0 0,-10-8 40 0 0,-1 1 0 0 0,0 0 1 0 0,0-1-1 0 0,0 1 0 0 0,0 0 1 0 0,0-1-1 0 0,0 1 0 0 0,-1-1 1 0 0,1 1-1 0 0,0 0 0 0 0,0-1 1 0 0,0 1-1 0 0,0-1 0 0 0,-1 1 1 0 0,1 0-1 0 0,-1 0 0 0 0,1 0-232 0 0,-8 6-1535 0 0,1-1-2850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48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24 3224 0 0,'-4'3'459'0'0,"-4"4"4676"0"0,7-7-5005 0 0,1 0 0 0 0,0 0 0 0 0,0 0 0 0 0,0 1 0 0 0,0-1 0 0 0,-1 0 0 0 0,1 0 0 0 0,0 0 0 0 0,0 0 0 0 0,0 0 0 0 0,-1 0 0 0 0,1 0 0 0 0,0 0 0 0 0,0 0 0 0 0,-1 0 0 0 0,1 0 0 0 0,0 0 0 0 0,0 0 0 0 0,0 0 0 0 0,-1 0 0 0 0,1 0 0 0 0,0 0 0 0 0,0 0 0 0 0,0 0 0 0 0,-1 0 0 0 0,1 0 0 0 0,0 0 0 0 0,0 0 0 0 0,0 0 0 0 0,-1 0 0 0 0,1-1 0 0 0,0 1 0 0 0,0 0 0 0 0,0 0 0 0 0,0 0 0 0 0,-1 0 0 0 0,1 0 0 0 0,0-1 0 0 0,0 1 0 0 0,0 0 0 0 0,0 0 0 0 0,0 0 0 0 0,0 0 0 0 0,-1-1 0 0 0,1 1 0 0 0,0 0 0 0 0,0 0 0 0 0,0 0 0 0 0,0-1 0 0 0,0 1 0 0 0,0-1-83 0 0,0 1-1 0 0,0-1 0 0 0,1 1 0 0 0,-1-1 1 0 0,0 1-1 0 0,0 0 0 0 0,1-1 0 0 0,-1 1 0 0 0,0-1 1 0 0,0 1-1 0 0,1 0 0 0 0,-1-1 0 0 0,0 1 1 0 0,1 0-1 0 0,-1-1 0 0 0,1 1 0 0 0,-1 0 1 0 0,0-1-1 0 0,1 1 0 0 0,-1 0 0 0 0,1 0 1 0 0,-1 0-1 0 0,1-1 0 0 0,8-5 812 0 0,-5 3 575 0 0,-2 9-891 0 0,-3-3-490 0 0,1 0-1 0 0,-1 0 1 0 0,1-1-1 0 0,-1 1 1 0 0,0 0-1 0 0,0-1 1 0 0,0 1-1 0 0,0-1 1 0 0,0 1-1 0 0,-1-1 1 0 0,1 1-1 0 0,-1-1 1 0 0,-2 3-1 0 0,-26 26 482 0 0,24-26-427 0 0,5-4-55 0 0,0 0 0 0 0,0 0 0 0 0,-1 0 0 0 0,1 0-1 0 0,0 0 1 0 0,0-1 0 0 0,-1 1 0 0 0,1 0 0 0 0,0-1 0 0 0,-1 1-1 0 0,1-1 1 0 0,-1 0 0 0 0,1 1 0 0 0,-1-1 0 0 0,1 0 0 0 0,-3 0-1 0 0,3 0-32 0 0,1 0-1 0 0,-1 0 1 0 0,1 0-1 0 0,0 0 1 0 0,-1-1-1 0 0,1 1 0 0 0,0 0 1 0 0,-1 0-1 0 0,1 0 1 0 0,0-1-1 0 0,-1 1 1 0 0,1 0-1 0 0,0 0 1 0 0,-1-1-1 0 0,1 1 0 0 0,0 0 1 0 0,0-1-1 0 0,-1 1 1 0 0,1 0-1 0 0,0-1 1 0 0,0 1-1 0 0,0 0 0 0 0,0-1 1 0 0,-1 1-1 0 0,1 0 1 0 0,0-1-1 0 0,0 1 1 0 0,0-1-1 0 0,0 1 1 0 0,0 0-1 0 0,0-1 0 0 0,0 1 1 0 0,0-1-1 0 0,0 1 1 0 0,0 0-1 0 0,0-1 1 0 0,0 1-1 0 0,0-1 1 0 0,1 1-1 0 0,-1 0 0 0 0,0-1 1 0 0,0 1-1 0 0,0 0 1 0 0,0-1-1 0 0,1 1 1 0 0,7-19 701 0 0,1 8-695 0 0,18-18 0 0 0,-24 26-12 0 0,0 0-1 0 0,0 0 1 0 0,1 0-1 0 0,-1 1 1 0 0,1 0-1 0 0,0 0 0 0 0,0 0 1 0 0,0 0-1 0 0,0 0 1 0 0,5-1-1 0 0,-1 1 47 0 0,-3 1 62 0 0,-9 6 116 0 0,2-2-175 0 0,2-2-9 0 0,-1-1 0 0 0,0 1 0 0 0,0 0 0 0 0,0 0-1 0 0,0 0 1 0 0,0-1 0 0 0,0 1 0 0 0,0 0 0 0 0,0-1 0 0 0,0 1 0 0 0,0-1 0 0 0,-1 0 0 0 0,1 1 0 0 0,-2-1 0 0 0,0 0 32 0 0,-5 5-22 0 0,6-4-8 0 0,0-1-234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48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3224 0 0,'2'-19'26'0'0,"5"-6"7124"0"0,-2 11-2278 0 0,-5 14-4685 0 0,0-1 1 0 0,0 0-1 0 0,0 1 1 0 0,0-1 0 0 0,1 1-1 0 0,-1-1 1 0 0,0 0-1 0 0,0 1 1 0 0,1-1 0 0 0,-1 1-1 0 0,1-1 1 0 0,-1 1-1 0 0,0-1 1 0 0,1 1 0 0 0,-1-1-1 0 0,1 1 1 0 0,-1-1-1 0 0,1 1 1 0 0,0-1 0 0 0,0 1-90 0 0,-1 0 1 0 0,1 0-1 0 0,-1 0 1 0 0,0 0-1 0 0,1 0 1 0 0,-1 0-1 0 0,0 0 0 0 0,1 0 1 0 0,-1 0-1 0 0,1 1 1 0 0,-1-1-1 0 0,0 0 1 0 0,1 0-1 0 0,-1 0 1 0 0,0 0-1 0 0,1 1 1 0 0,-1-1-1 0 0,0 0 1 0 0,1 0-1 0 0,-1 1 1 0 0,0-1-1 0 0,0 0 1 0 0,1 1-1 0 0,1 1 27 0 0,-1 1-1 0 0,1-1 1 0 0,-1 1 0 0 0,0-1-1 0 0,1 1 1 0 0,-1-1-1 0 0,-1 1 1 0 0,2 3 0 0 0,2 17 34 0 0,-1 1 0 0 0,-1 0 0 0 0,-2 35 0 0 0,-11 73 101 0 0,5-73-172 0 0,4-34-143 0 0,-1 1 0 0 0,-1-1 1 0 0,-1 0-1 0 0,-15 41 0 0 0,20-65-593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9:01:49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 15864 0 0,'0'0'771'0'0,"25"2"1949"0"0,6-7-917 0 0,48-15-1 0 0,17-4-1424 0 0,-82 21-373 0 0,21-2 100 0 0,-33 5-120 0 0,0 0 1 0 0,0 0 0 0 0,0 0-1 0 0,0 0 1 0 0,1 0-1 0 0,-1 1 1 0 0,0-1-1 0 0,0 1 1 0 0,0 0 0 0 0,0 0-1 0 0,0-1 1 0 0,0 1-1 0 0,2 2 1 0 0,-3-2-300 0 0,1 1 0 0 0,-1-1 0 0 0,0 1 0 0 0,0-1 0 0 0,0 1 0 0 0,0 0 0 0 0,0 0 0 0 0,0 0 0 0 0,0-1 0 0 0,-1 1 0 0 0,1 0 1 0 0,-1 0-1 0 0,1 0 0 0 0,-1 0 0 0 0,0 0 0 0 0,0 3 0 0 0,-3 12-1731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18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1D9743-65D1-484C-83FE-AA35B39FF32C}"/>
              </a:ext>
            </a:extLst>
          </p:cNvPr>
          <p:cNvGrpSpPr/>
          <p:nvPr/>
        </p:nvGrpSpPr>
        <p:grpSpPr>
          <a:xfrm>
            <a:off x="2235169" y="1699099"/>
            <a:ext cx="2272680" cy="65160"/>
            <a:chOff x="2235169" y="1699099"/>
            <a:chExt cx="227268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B7C49B-4AE9-4915-8735-026BE5F23A2B}"/>
                    </a:ext>
                  </a:extLst>
                </p14:cNvPr>
                <p14:cNvContentPartPr/>
                <p14:nvPr/>
              </p14:nvContentPartPr>
              <p14:xfrm>
                <a:off x="2235169" y="1699099"/>
                <a:ext cx="1068480" cy="37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B7C49B-4AE9-4915-8735-026BE5F23A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6169" y="1690459"/>
                  <a:ext cx="1086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6D58D8-8D9A-4F0D-B1A5-C41ED3337557}"/>
                    </a:ext>
                  </a:extLst>
                </p14:cNvPr>
                <p14:cNvContentPartPr/>
                <p14:nvPr/>
              </p14:nvContentPartPr>
              <p14:xfrm>
                <a:off x="3885049" y="1740139"/>
                <a:ext cx="622800" cy="24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6D58D8-8D9A-4F0D-B1A5-C41ED33375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76409" y="1731499"/>
                  <a:ext cx="6404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53FFF53-E8FA-469E-A7CD-7158C1948A56}"/>
              </a:ext>
            </a:extLst>
          </p:cNvPr>
          <p:cNvGrpSpPr/>
          <p:nvPr/>
        </p:nvGrpSpPr>
        <p:grpSpPr>
          <a:xfrm>
            <a:off x="871489" y="2161339"/>
            <a:ext cx="2140560" cy="32400"/>
            <a:chOff x="871489" y="2161339"/>
            <a:chExt cx="2140560" cy="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623889-308C-4237-B9B7-5FBE3C5DD90B}"/>
                    </a:ext>
                  </a:extLst>
                </p14:cNvPr>
                <p14:cNvContentPartPr/>
                <p14:nvPr/>
              </p14:nvContentPartPr>
              <p14:xfrm>
                <a:off x="871489" y="2161339"/>
                <a:ext cx="438480" cy="2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623889-308C-4237-B9B7-5FBE3C5DD9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849" y="2152699"/>
                  <a:ext cx="456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35B38DF-D9DE-4C7A-8507-E305C878CB8B}"/>
                    </a:ext>
                  </a:extLst>
                </p14:cNvPr>
                <p14:cNvContentPartPr/>
                <p14:nvPr/>
              </p14:nvContentPartPr>
              <p14:xfrm>
                <a:off x="1838089" y="2164939"/>
                <a:ext cx="1173960" cy="2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35B38DF-D9DE-4C7A-8507-E305C878CB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9449" y="2156299"/>
                  <a:ext cx="119160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55EA45-99A4-4114-952A-6EE7144A7581}"/>
                  </a:ext>
                </a:extLst>
              </p14:cNvPr>
              <p14:cNvContentPartPr/>
              <p14:nvPr/>
            </p14:nvContentPartPr>
            <p14:xfrm>
              <a:off x="4582729" y="2112739"/>
              <a:ext cx="390960" cy="149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55EA45-99A4-4114-952A-6EE7144A75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3729" y="2103739"/>
                <a:ext cx="408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25236D-04FA-4159-BC64-1F62554DC9E0}"/>
                  </a:ext>
                </a:extLst>
              </p14:cNvPr>
              <p14:cNvContentPartPr/>
              <p14:nvPr/>
            </p14:nvContentPartPr>
            <p14:xfrm>
              <a:off x="2316169" y="2557699"/>
              <a:ext cx="681480" cy="90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25236D-04FA-4159-BC64-1F62554DC9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7169" y="2549059"/>
                <a:ext cx="6991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B81E0D-6282-4A02-80E3-0DA964676039}"/>
                  </a:ext>
                </a:extLst>
              </p14:cNvPr>
              <p14:cNvContentPartPr/>
              <p14:nvPr/>
            </p14:nvContentPartPr>
            <p14:xfrm>
              <a:off x="1052569" y="3047659"/>
              <a:ext cx="37800" cy="37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B81E0D-6282-4A02-80E3-0DA9646760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3929" y="3039019"/>
                <a:ext cx="55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E041C4-D48D-4417-A277-F2EFD43BB230}"/>
                  </a:ext>
                </a:extLst>
              </p14:cNvPr>
              <p14:cNvContentPartPr/>
              <p14:nvPr/>
            </p14:nvContentPartPr>
            <p14:xfrm>
              <a:off x="1212409" y="2944699"/>
              <a:ext cx="19080" cy="187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E041C4-D48D-4417-A277-F2EFD43BB2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3769" y="2936059"/>
                <a:ext cx="36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064C6F-612D-4E7A-83E3-30D4DDDBFAF9}"/>
                  </a:ext>
                </a:extLst>
              </p14:cNvPr>
              <p14:cNvContentPartPr/>
              <p14:nvPr/>
            </p14:nvContentPartPr>
            <p14:xfrm>
              <a:off x="1217809" y="2966659"/>
              <a:ext cx="117000" cy="21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064C6F-612D-4E7A-83E3-30D4DDDBFA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8809" y="2958019"/>
                <a:ext cx="134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9F2EAF-4E57-4F03-9B1A-B4AABBA9628D}"/>
                  </a:ext>
                </a:extLst>
              </p14:cNvPr>
              <p14:cNvContentPartPr/>
              <p14:nvPr/>
            </p14:nvContentPartPr>
            <p14:xfrm>
              <a:off x="1211329" y="3081499"/>
              <a:ext cx="138240" cy="95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9F2EAF-4E57-4F03-9B1A-B4AABBA962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02689" y="3072859"/>
                <a:ext cx="155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6CF1A6-F11F-4E87-BD4E-E2EF5418F367}"/>
                  </a:ext>
                </a:extLst>
              </p14:cNvPr>
              <p14:cNvContentPartPr/>
              <p14:nvPr/>
            </p14:nvContentPartPr>
            <p14:xfrm>
              <a:off x="1386649" y="3080419"/>
              <a:ext cx="101880" cy="140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6CF1A6-F11F-4E87-BD4E-E2EF5418F3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78009" y="3071779"/>
                <a:ext cx="1195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F8D6D0-CD6E-48E0-939F-1B19BB9601BF}"/>
                  </a:ext>
                </a:extLst>
              </p14:cNvPr>
              <p14:cNvContentPartPr/>
              <p14:nvPr/>
            </p14:nvContentPartPr>
            <p14:xfrm>
              <a:off x="1557289" y="3099499"/>
              <a:ext cx="86400" cy="100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F8D6D0-CD6E-48E0-939F-1B19BB9601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48649" y="3090859"/>
                <a:ext cx="1040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9369C4-A1ED-41B8-82C4-ADCBC1665FCE}"/>
                  </a:ext>
                </a:extLst>
              </p14:cNvPr>
              <p14:cNvContentPartPr/>
              <p14:nvPr/>
            </p14:nvContentPartPr>
            <p14:xfrm>
              <a:off x="1666369" y="3137299"/>
              <a:ext cx="146520" cy="98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9369C4-A1ED-41B8-82C4-ADCBC1665F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57729" y="3128659"/>
                <a:ext cx="16416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D9C4DEA-54CE-475B-AC0D-31EDCDBE2C4F}"/>
              </a:ext>
            </a:extLst>
          </p:cNvPr>
          <p:cNvGrpSpPr/>
          <p:nvPr/>
        </p:nvGrpSpPr>
        <p:grpSpPr>
          <a:xfrm>
            <a:off x="2073529" y="2887819"/>
            <a:ext cx="2664720" cy="303840"/>
            <a:chOff x="2073529" y="2887819"/>
            <a:chExt cx="266472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D6E5BE-46F8-4266-80F5-282834655293}"/>
                    </a:ext>
                  </a:extLst>
                </p14:cNvPr>
                <p14:cNvContentPartPr/>
                <p14:nvPr/>
              </p14:nvContentPartPr>
              <p14:xfrm>
                <a:off x="2073529" y="2972779"/>
                <a:ext cx="75240" cy="18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D6E5BE-46F8-4266-80F5-2828346552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64529" y="2963779"/>
                  <a:ext cx="92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9F957A-77E1-48C1-B8D5-4FBDC596923C}"/>
                    </a:ext>
                  </a:extLst>
                </p14:cNvPr>
                <p14:cNvContentPartPr/>
                <p14:nvPr/>
              </p14:nvContentPartPr>
              <p14:xfrm>
                <a:off x="2348209" y="3003379"/>
                <a:ext cx="228600" cy="13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9F957A-77E1-48C1-B8D5-4FBDC59692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39209" y="2994739"/>
                  <a:ext cx="246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EBA897-0E54-4C56-A730-C7AC1A865A8B}"/>
                    </a:ext>
                  </a:extLst>
                </p14:cNvPr>
                <p14:cNvContentPartPr/>
                <p14:nvPr/>
              </p14:nvContentPartPr>
              <p14:xfrm>
                <a:off x="2791009" y="3049819"/>
                <a:ext cx="165600" cy="126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EBA897-0E54-4C56-A730-C7AC1A865A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2009" y="3040819"/>
                  <a:ext cx="183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62EC32-DE59-487B-B14C-45A75E1DDC9E}"/>
                    </a:ext>
                  </a:extLst>
                </p14:cNvPr>
                <p14:cNvContentPartPr/>
                <p14:nvPr/>
              </p14:nvContentPartPr>
              <p14:xfrm>
                <a:off x="2992249" y="3064219"/>
                <a:ext cx="159120" cy="7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62EC32-DE59-487B-B14C-45A75E1DDC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3609" y="3055579"/>
                  <a:ext cx="176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BBA46C-D3EE-4A34-B258-BA3A64929377}"/>
                    </a:ext>
                  </a:extLst>
                </p14:cNvPr>
                <p14:cNvContentPartPr/>
                <p14:nvPr/>
              </p14:nvContentPartPr>
              <p14:xfrm>
                <a:off x="3217969" y="2951539"/>
                <a:ext cx="8352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BBA46C-D3EE-4A34-B258-BA3A64929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09329" y="2942899"/>
                  <a:ext cx="101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91E0B7-FAA3-4E5B-823A-1621F4DB7BBA}"/>
                    </a:ext>
                  </a:extLst>
                </p14:cNvPr>
                <p14:cNvContentPartPr/>
                <p14:nvPr/>
              </p14:nvContentPartPr>
              <p14:xfrm>
                <a:off x="3535129" y="2978539"/>
                <a:ext cx="97560" cy="18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91E0B7-FAA3-4E5B-823A-1621F4DB7B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26489" y="2969899"/>
                  <a:ext cx="115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211A2E-22DF-46A8-823D-929CCB330425}"/>
                    </a:ext>
                  </a:extLst>
                </p14:cNvPr>
                <p14:cNvContentPartPr/>
                <p14:nvPr/>
              </p14:nvContentPartPr>
              <p14:xfrm>
                <a:off x="3850129" y="2887819"/>
                <a:ext cx="103680" cy="288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211A2E-22DF-46A8-823D-929CCB3304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41489" y="2879179"/>
                  <a:ext cx="121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129CC8-EAAE-444E-B359-334C43EF501E}"/>
                    </a:ext>
                  </a:extLst>
                </p14:cNvPr>
                <p14:cNvContentPartPr/>
                <p14:nvPr/>
              </p14:nvContentPartPr>
              <p14:xfrm>
                <a:off x="3982609" y="2977099"/>
                <a:ext cx="12600" cy="18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129CC8-EAAE-444E-B359-334C43EF50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3609" y="2968099"/>
                  <a:ext cx="30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2C322F-55F7-4176-A704-05C0533D033E}"/>
                    </a:ext>
                  </a:extLst>
                </p14:cNvPr>
                <p14:cNvContentPartPr/>
                <p14:nvPr/>
              </p14:nvContentPartPr>
              <p14:xfrm>
                <a:off x="3967129" y="2958019"/>
                <a:ext cx="187920" cy="17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2C322F-55F7-4176-A704-05C0533D03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8129" y="2949019"/>
                  <a:ext cx="205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313ADD-5D43-4429-B772-DE0846C20FEF}"/>
                    </a:ext>
                  </a:extLst>
                </p14:cNvPr>
                <p14:cNvContentPartPr/>
                <p14:nvPr/>
              </p14:nvContentPartPr>
              <p14:xfrm>
                <a:off x="4222729" y="2961619"/>
                <a:ext cx="52200" cy="14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313ADD-5D43-4429-B772-DE0846C20F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13729" y="2952979"/>
                  <a:ext cx="69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94747A-7431-4C29-BDE0-72E5AD538014}"/>
                    </a:ext>
                  </a:extLst>
                </p14:cNvPr>
                <p14:cNvContentPartPr/>
                <p14:nvPr/>
              </p14:nvContentPartPr>
              <p14:xfrm>
                <a:off x="4274209" y="2924179"/>
                <a:ext cx="116280" cy="18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94747A-7431-4C29-BDE0-72E5AD5380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65209" y="2915179"/>
                  <a:ext cx="133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38A423-5FC6-4C8B-AB79-36AB1E773D08}"/>
                    </a:ext>
                  </a:extLst>
                </p14:cNvPr>
                <p14:cNvContentPartPr/>
                <p14:nvPr/>
              </p14:nvContentPartPr>
              <p14:xfrm>
                <a:off x="4393369" y="3036139"/>
                <a:ext cx="85680" cy="7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38A423-5FC6-4C8B-AB79-36AB1E773D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84729" y="3027499"/>
                  <a:ext cx="10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DBB575-9E09-4751-880A-D27AC9F06576}"/>
                    </a:ext>
                  </a:extLst>
                </p14:cNvPr>
                <p14:cNvContentPartPr/>
                <p14:nvPr/>
              </p14:nvContentPartPr>
              <p14:xfrm>
                <a:off x="4505689" y="3062419"/>
                <a:ext cx="123120" cy="12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DBB575-9E09-4751-880A-D27AC9F065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96689" y="3053779"/>
                  <a:ext cx="140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59406C-5BBA-46C7-A25F-192151F0FF57}"/>
                    </a:ext>
                  </a:extLst>
                </p14:cNvPr>
                <p14:cNvContentPartPr/>
                <p14:nvPr/>
              </p14:nvContentPartPr>
              <p14:xfrm>
                <a:off x="4697209" y="2915179"/>
                <a:ext cx="41040" cy="19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59406C-5BBA-46C7-A25F-192151F0FF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88569" y="2906179"/>
                  <a:ext cx="58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AEF046-4E83-4B5B-BB64-A5F5C88D0C70}"/>
                    </a:ext>
                  </a:extLst>
                </p14:cNvPr>
                <p14:cNvContentPartPr/>
                <p14:nvPr/>
              </p14:nvContentPartPr>
              <p14:xfrm>
                <a:off x="4205449" y="3056659"/>
                <a:ext cx="9000" cy="5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AEF046-4E83-4B5B-BB64-A5F5C88D0C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96449" y="3048019"/>
                  <a:ext cx="26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717100-EDBA-4543-BB80-7398810BC16A}"/>
                    </a:ext>
                  </a:extLst>
                </p14:cNvPr>
                <p14:cNvContentPartPr/>
                <p14:nvPr/>
              </p14:nvContentPartPr>
              <p14:xfrm>
                <a:off x="4219489" y="2958739"/>
                <a:ext cx="14760" cy="2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717100-EDBA-4543-BB80-7398810BC1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0849" y="2949739"/>
                  <a:ext cx="32400" cy="3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18?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4392</TotalTime>
  <Words>394</Words>
  <Application>Microsoft Office PowerPoint</Application>
  <PresentationFormat>On-screen Show (16:9)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CSE 12 – Basic Data Structures and Object-Oriented Design Lecture 18</vt:lpstr>
      <vt:lpstr>Announcements</vt:lpstr>
      <vt:lpstr>Topics</vt:lpstr>
      <vt:lpstr>PowerPoint Presentation</vt:lpstr>
      <vt:lpstr>Binary Search Tree</vt:lpstr>
      <vt:lpstr>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199</cp:revision>
  <dcterms:modified xsi:type="dcterms:W3CDTF">2021-05-10T19:35:56Z</dcterms:modified>
</cp:coreProperties>
</file>