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AC76B1-2FAC-449D-9393-125ADB91FCA6}">
  <a:tblStyle styleId="{BAAC76B1-2FAC-449D-9393-125ADB91FC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Nunito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unito-italic.fntdata"/><Relationship Id="rId10" Type="http://schemas.openxmlformats.org/officeDocument/2006/relationships/slide" Target="slides/slide3.xml"/><Relationship Id="rId54" Type="http://schemas.openxmlformats.org/officeDocument/2006/relationships/font" Target="fonts/Nunito-bold.fntdata"/><Relationship Id="rId13" Type="http://schemas.openxmlformats.org/officeDocument/2006/relationships/slide" Target="slides/slide6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5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8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7.xml"/><Relationship Id="rId58" Type="http://schemas.openxmlformats.org/officeDocument/2006/relationships/font" Target="fonts/RobotoMon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2d9ac2e8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ae2d9ac2e8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2d9ac2e8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ae2d9ac2e8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2d9ac2e8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ae2d9ac2e8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754db57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b754db57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754db57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b754db57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754db57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b754db57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754db57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b754db57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754db57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b754db57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754db57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b754db57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754db57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b754db57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54db57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b754db57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e2d9ac2e8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e2d9ac2e8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754db57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b754db57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754db57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b754db57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754db57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b754db57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754db57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b754db57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754db57e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b754db57e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54db57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b754db57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754db57e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b754db57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e2d9ac2e8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ae2d9ac2e8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754db57e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b754db57e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e2d9ac2e8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ae2d9ac2e8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2d9ac2e8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ae2d9ac2e8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e2d9ac2e8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ae2d9ac2e8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754db57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b754db57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754db57e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b754db57e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754db57e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b754db57e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754db57e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b754db57e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754db57e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b754db57e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754db57e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b754db57e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754db57e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b754db57e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754db57e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b754db57e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754db57e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b754db57e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e2d9ac2e8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e2d9ac2e8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754db57e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b754db57e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754db57e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b754db57e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754db57e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b754db57e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754db57e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b754db57e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754db57e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b754db57e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e2d9ac2e8_0_1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ae2d9ac2e8_0_1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2d9ac2e8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e2d9ac2e8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2d9ac2e8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ae2d9ac2e8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2d9ac2e8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ae2d9ac2e8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2d9ac2e8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ae2d9ac2e8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2d9ac2e8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2d9ac2e8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491050" y="16953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PA3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1-21-21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1858700" y="3413144"/>
            <a:ext cx="53613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PA3, BFS &amp; DFS Maze Search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onto the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</a:t>
                      </a:r>
                      <a:r>
                        <a:rPr lang="en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s8 neighbors: s4, s12, s9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s4, s12 (s9 is a wall)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s4, s12: Mark as visited, Set previous to s8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s4, s12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For PA3 order matters (NORTH, SOUTH, EAST, WEST)</a:t>
            </a:r>
            <a:endParaRPr/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(s12)</a:t>
            </a:r>
            <a:endParaRPr/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s12 neighbors: s8, s13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s13: Mark as visited, set prev to s12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s13</a:t>
            </a:r>
            <a:endParaRPr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30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(s13)</a:t>
            </a:r>
            <a:endParaRPr/>
          </a:p>
        </p:txBody>
      </p:sp>
      <p:graphicFrame>
        <p:nvGraphicFramePr>
          <p:cNvPr id="218" name="Google Shape;218;p3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3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s13 neighbors: s9, s14, s12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s14: Mark as visited, set prev to s13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s14</a:t>
            </a:r>
            <a:endParaRPr/>
          </a:p>
        </p:txBody>
      </p:sp>
      <p:graphicFrame>
        <p:nvGraphicFramePr>
          <p:cNvPr id="228" name="Google Shape;228;p3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32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(s14)</a:t>
            </a:r>
            <a:endParaRPr/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3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s14 neighbors: s10, s15, s13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s15: Mark as visited, Set previous to s14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3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Google Shape;258;p3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on PAs overall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27550" y="1657675"/>
            <a:ext cx="808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know you can’t finish, at least get the Gradescope Questions done.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get points back from Autograded portion, but not from the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 at the starter code! It is there to help and guide you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early! The sooner we can help you the better you will do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s15 neighbors: s11, s14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s11: Mark as visited, Set previous to s15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3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3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36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3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3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37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3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s11 neighbors: s7, s10, s15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s7: Mark as visited, Set previous to s11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3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p38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8" name="Google Shape;298;p3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3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p39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s7 neighbors: s3, s11, s6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push: s3, s6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s3, s6: Mark as visited, Set previous to s7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Push s3, s6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4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40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4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 the top element off of the stack (s6)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4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4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0" name="Google Shape;320;p41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4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s6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ARE DONE!!!! YAY!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4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4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42"/>
          <p:cNvGraphicFramePr/>
          <p:nvPr/>
        </p:nvGraphicFramePr>
        <p:xfrm>
          <a:off x="4744720" y="29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do we get the solution path with just the finish square (s6) returned?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Work backwards from finish to start!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Check the finish square’s previous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Check that square’s previous square, then the next, and so forth until you hit the start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gives you the solution path in reverse!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/>
        </p:nvSpPr>
        <p:spPr>
          <a:xfrm>
            <a:off x="357050" y="4521075"/>
            <a:ext cx="4659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solution: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12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13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14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s1</a:t>
            </a:r>
            <a:r>
              <a:rPr lang="en"/>
              <a:t>5, s11, s7, 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357045" y="31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1302775"/>
                <a:gridCol w="1302775"/>
                <a:gridCol w="1302775"/>
                <a:gridCol w="1302775"/>
              </a:tblGrid>
              <a:tr h="103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3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103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103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44"/>
          <p:cNvGraphicFramePr/>
          <p:nvPr/>
        </p:nvGraphicFramePr>
        <p:xfrm>
          <a:off x="5746025" y="33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1083625"/>
                <a:gridCol w="988875"/>
                <a:gridCol w="897400"/>
              </a:tblGrid>
              <a:tr h="30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BFS (Breadth First Search)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Stepping through an example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 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4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46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4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onto the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p4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</a:t>
                      </a:r>
                      <a:r>
                        <a:rPr lang="en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4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47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8" name="Google Shape;368;p4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4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4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48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48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s8 neighbors: s4, s12, s9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s4, s12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s4, s12: mark as visited &amp; set prev to s8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s4, s12</a:t>
            </a:r>
            <a:endParaRPr/>
          </a:p>
        </p:txBody>
      </p:sp>
      <p:graphicFrame>
        <p:nvGraphicFramePr>
          <p:cNvPr id="378" name="Google Shape;378;p4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4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4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49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(s4)</a:t>
            </a:r>
            <a:endParaRPr/>
          </a:p>
        </p:txBody>
      </p:sp>
      <p:graphicFrame>
        <p:nvGraphicFramePr>
          <p:cNvPr id="388" name="Google Shape;388;p4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4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50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50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s4 neighbors: s0, s8, s5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s5 (s8 visited, s0 wall)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s5: mark as visited &amp; set prev to s4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s5</a:t>
            </a:r>
            <a:endParaRPr/>
          </a:p>
        </p:txBody>
      </p:sp>
      <p:graphicFrame>
        <p:nvGraphicFramePr>
          <p:cNvPr id="398" name="Google Shape;398;p5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" name="Google Shape;399;p5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5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51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(s12)</a:t>
            </a:r>
            <a:endParaRPr/>
          </a:p>
        </p:txBody>
      </p:sp>
      <p:graphicFrame>
        <p:nvGraphicFramePr>
          <p:cNvPr id="408" name="Google Shape;408;p5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5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5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52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s12 neighbors: s8, s13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s13 (s8 visited)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s13: mark as visited &amp; set prev to s12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s13</a:t>
            </a:r>
            <a:endParaRPr/>
          </a:p>
        </p:txBody>
      </p:sp>
      <p:graphicFrame>
        <p:nvGraphicFramePr>
          <p:cNvPr id="418" name="Google Shape;418;p5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5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Google Shape;424;p5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53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p5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8" name="Google Shape;428;p5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Google Shape;429;p5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5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4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s5 neighbors: s1, s9, s6, s4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s1, s6 (s4 visited, s9 wall)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s1, s6: mark as visited &amp; set prev to s5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s1, s6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8" name="Google Shape;438;p5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s13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5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5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55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(s13)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8" name="Google Shape;448;p5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s1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5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PA3 Breakdown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19150" y="1609725"/>
            <a:ext cx="75057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Solving a 2D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represented by a 2D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array 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Square[][]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maintain your search data and results as you progress through the maze, you will be implementing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SearchWorklist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interface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twice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using a queue to perform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QueueWorklist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using a stack to perform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solve it, you will be implementing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will work by traversing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fields of squares from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see the solution path, you will implement the method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storePath()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Maze.java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will also be making JUnit tests to test your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and two worklist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" name="Google Shape;454;p5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56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5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5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s13 neighbors: s9, s14, s12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s14 (s12 visited, s9 wall)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s14: mark as visited &amp; set prev to s13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8" name="Google Shape;458;p5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s1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9" name="Google Shape;459;p5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5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7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7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8" name="Google Shape;468;p5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9" name="Google Shape;469;p5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Google Shape;474;p5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Google Shape;475;p58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s1 neighbors: s5, s2, s0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Neighbors to enqueue: s2 (s5 visited, s0 wall)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s2: mark as visited &amp; set prev to s1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enqueue s2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8" name="Google Shape;478;p5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s6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Google Shape;479;p5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Google Shape;484;p5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59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Dequeue the first element of the queue (s6)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8" name="Google Shape;488;p5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9" name="Google Shape;489;p5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6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31900"/>
                <a:gridCol w="576650"/>
                <a:gridCol w="523300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p60"/>
          <p:cNvGraphicFramePr/>
          <p:nvPr/>
        </p:nvGraphicFramePr>
        <p:xfrm>
          <a:off x="4752133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7" name="Google Shape;497;p60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current (s6)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ARE DONE!!!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8" name="Google Shape;498;p6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/>
                        <a:t>s14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s2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9" name="Google Shape;499;p6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/>
        </p:nvSpPr>
        <p:spPr>
          <a:xfrm>
            <a:off x="347325" y="4500025"/>
            <a:ext cx="316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solution: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/>
              <a:t>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lang="en"/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p61"/>
          <p:cNvGraphicFramePr/>
          <p:nvPr/>
        </p:nvGraphicFramePr>
        <p:xfrm>
          <a:off x="347333" y="30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1342975"/>
                <a:gridCol w="1342975"/>
                <a:gridCol w="1342975"/>
                <a:gridCol w="1342975"/>
              </a:tblGrid>
              <a:tr h="104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Google Shape;506;p61"/>
          <p:cNvGraphicFramePr/>
          <p:nvPr/>
        </p:nvGraphicFramePr>
        <p:xfrm>
          <a:off x="5855450" y="3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1062400"/>
                <a:gridCol w="969500"/>
                <a:gridCol w="879800"/>
              </a:tblGrid>
              <a:tr h="32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819150" y="285600"/>
            <a:ext cx="7505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recommendations for PA3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819150" y="771525"/>
            <a:ext cx="75057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can use java built-in tools like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interface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Check out the provided tests in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(provided with this discussion) to see how to create tests that will compare an expected maze solution against what your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returns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dummy methods (that do nothing meaningful) for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QueueWorklist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class,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of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will not compile until the above items are implemented with the bare minimum components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recommend creating dummy methods so you can compile and run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work incrementally on each of the methods you’re to implement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 dummy methods are provided with this discussion to demonstrate what we mean as well as 2 additional tests on BFS and DFS solutions for the maze during discussion today with some extra comments to clarify parts of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You can find them on the course Github in the discussion directory.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DFS and BFS with a Maze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819150" y="1689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mirror the tasks for PA3, we will be going through the two following searches step-by-step to find solution paths for a maze: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using a stack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using a queue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following step-by-step processes should be relevant to your task of implementing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method in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example starting Maze and key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603400" y="1055050"/>
            <a:ext cx="65307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Start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Finish square (goal)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Empty, unvisited space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Wall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Visited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5783758" y="154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{BAAC76B1-2FAC-449D-9393-125ADB91FCA6}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3"/>
          <p:cNvSpPr/>
          <p:nvPr/>
        </p:nvSpPr>
        <p:spPr>
          <a:xfrm>
            <a:off x="864725" y="1812250"/>
            <a:ext cx="540600" cy="54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859900" y="3434400"/>
            <a:ext cx="540600" cy="540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864725" y="1001175"/>
            <a:ext cx="540600" cy="5406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859900" y="2623325"/>
            <a:ext cx="540600" cy="54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468025" y="4114800"/>
            <a:ext cx="54678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 matters when adding neighbors of a square to a worklist. For PA3, that order is: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/>
              <a:t>NORTH, SOUTH, EAST, WEST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859900" y="4245475"/>
            <a:ext cx="540600" cy="5406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DFS (Depth First Search)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Stepping through an example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19150" y="42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Pseudocode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-342550" y="1114925"/>
            <a:ext cx="9439800" cy="51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Stack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push the start square to the Stack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pop the first element from Stack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push the neighbor to the Stack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