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1" r:id="rId4"/>
    <p:sldId id="272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5984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4T19:00:46.6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55 6448 0 0,'-2'0'147'0'0,"0"-1"0"0"0,0 0 1 0 0,1 0-1 0 0,-1 0 0 0 0,1 0 1 0 0,-1 0-1 0 0,1 0 0 0 0,-16-6 13972 0 0,21 4-13817 0 0,3-2 519 0 0,-6 5-803 0 0,-1-1 0 0 0,1 1 0 0 0,0-1 0 0 0,-1 1-1 0 0,1 0 1 0 0,0-1 0 0 0,-1 1 0 0 0,1 0 0 0 0,0-1 0 0 0,-1 1-1 0 0,1 0 1 0 0,0 0 0 0 0,-1 0 0 0 0,1 0 0 0 0,0-1-1 0 0,0 1 1 0 0,-1 0 0 0 0,1 0 0 0 0,0 0 0 0 0,0 1 0 0 0,-1-1-1 0 0,1 0 1 0 0,0 0 0 0 0,0 0 0 0 0,-1 0 0 0 0,1 1-1 0 0,1-1 1 0 0,4 3 17 0 0,0 0 0 0 0,1-1 0 0 0,10 2 0 0 0,-10-3-38 0 0,0 1 0 0 0,0 0 0 0 0,10 5 0 0 0,-9-4 125 0 0,0 0 0 0 0,0 0 0 0 0,0-1 1 0 0,1 0-1 0 0,-1-1 0 0 0,1 0 0 0 0,11 1 0 0 0,-12-2 93 0 0,2 2-117 0 0,0-1 0 0 0,0 2 0 0 0,13 4 0 0 0,-14-4-22 0 0,0 0 1 0 0,1-1-1 0 0,14 2 1 0 0,35 3 260 0 0,31 0-122 0 0,-39-5-444 0 0,-20-1 710 0 0,39-3 0 0 0,-43 0-94 0 0,27 2 1 0 0,18-1-386 0 0,220 2 126 0 0,-243 2 2 0 0,43 0 249 0 0,28-7-145 0 0,144-9 608 0 0,-51-8-413 0 0,-153 14-371 0 0,30-1-58 0 0,-60 6 516 0 0,-1 2 0 0 0,1 0 0 0 0,47 8 0 0 0,-72-6-540 0 0,1-1 0 0 0,-1-1 0 0 0,1 1 0 0 0,0-1 0 0 0,-1 0 0 0 0,7-1 0 0 0,-1 0 70 0 0,-9 1-30 0 0,0 0 1 0 0,-1 0-1 0 0,1 0 1 0 0,-1 0-1 0 0,1-1 1 0 0,0 1-1 0 0,-1-1 0 0 0,1 1 1 0 0,-1-1-1 0 0,3-1 1 0 0,24-10 87 0 0,-6 7-35 0 0,-13-1-600 0 0,-9 6 227 0 0,1-1 0 0 0,-1 1 0 0 0,1 0 0 0 0,-1-1 0 0 0,1 1 0 0 0,-1 0 0 0 0,1-1 0 0 0,-1 1 0 0 0,1 0 0 0 0,-1 0 0 0 0,1-1 0 0 0,0 1 0 0 0,-1 0 0 0 0,1 0 0 0 0,-1 0 0 0 0,1 0 1 0 0,1 0-1 0 0,-2-5-1892 0 0,-3-13-1155 0 0,-2 3-4379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4T19:01:06.0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0 14280 0 0,'0'0'2686'0'0,"0"13"1189"0"0,-5 105-296 0 0,-13 58-3157 0 0,7-76-179 0 0,10-93-254 0 0,-1 12-67 0 0,0 1 0 0 0,1 0 0 0 0,0 0 0 0 0,2-1 0 0 0,5 32 0 0 0,1-34-2046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4T19:01:06.3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0 17423 0 0,'0'12'795'0'0,"0"-9"-16"0"0,0 13-465 0 0,0 39 2298 0 0,-2-30-1742 0 0,-4 32 0 0 0,-17 81 280 0 0,-2 71-278 0 0,24-189-1774 0 0,2 35 0 0 0,2-41-180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4T19:01:07.0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172 16 8288 0 0,'0'0'756'0'0,"-7"-14"5968"0"0,-10 13-5104 0 0,13 1-1466 0 0,1 0-1 0 0,-1-1 1 0 0,1 1-1 0 0,-1 0 1 0 0,0 1-1 0 0,1-1 1 0 0,-1 1-1 0 0,1-1 1 0 0,-1 1-1 0 0,1 0 1 0 0,-1 0-1 0 0,1 1 1 0 0,0-1-1 0 0,0 1 1 0 0,0 0 0 0 0,-5 3-1 0 0,0 1-34 0 0,1 0 0 0 0,0 1-1 0 0,1 0 1 0 0,-1 1 0 0 0,1-1 0 0 0,1 1 0 0 0,-1 0-1 0 0,1 1 1 0 0,1-1 0 0 0,0 1 0 0 0,0 0 0 0 0,1 0-1 0 0,0 0 1 0 0,0 0 0 0 0,1 1 0 0 0,0-1 0 0 0,1 1 0 0 0,-1 19-1 0 0,2-25-51 0 0,0-1 0 0 0,0 1 0 0 0,1 0 0 0 0,0 0 0 0 0,-1 0 0 0 0,1-1-1 0 0,2 5 1 0 0,-3-7-50 0 0,0-1-1 0 0,1 1 1 0 0,-1 0-1 0 0,0-1 1 0 0,1 1-1 0 0,-1-1 1 0 0,1 1-1 0 0,-1-1 1 0 0,1 1-1 0 0,-1-1 1 0 0,1 1 0 0 0,-1-1-1 0 0,1 1 1 0 0,-1-1-1 0 0,1 0 1 0 0,-1 1-1 0 0,1-1 1 0 0,0 0-1 0 0,0 1 1 0 0,0-1 7 0 0,0 0 0 0 0,0 0-1 0 0,0 0 1 0 0,0-1 0 0 0,0 1 0 0 0,0 0 0 0 0,0 0 0 0 0,0 0 0 0 0,0-1 0 0 0,0 1 0 0 0,0 0 0 0 0,0-1 0 0 0,-1 1 0 0 0,1-1 0 0 0,0 1-1 0 0,0-1 1 0 0,1-1 0 0 0,7-6 157 0 0,0-1 0 0 0,-1-1-1 0 0,0 0 1 0 0,7-12-1 0 0,-11 17-132 0 0,4-7 28 0 0,48-63 497 0 0,-45 62-383 0 0,-8 9-23 0 0,-1 1-1 0 0,1-1 1 0 0,0 1-1 0 0,0 0 1 0 0,0 0 0 0 0,6-4-1 0 0,-9 7-150 0 0,1 0 0 0 0,-1-1-1 0 0,1 1 1 0 0,-1 0 0 0 0,1 0-1 0 0,-1 0 1 0 0,1 0 0 0 0,-1 0-1 0 0,1 0 1 0 0,-1 0 0 0 0,1 0-1 0 0,-1 1 1 0 0,1-1 0 0 0,-1 0-1 0 0,1 0 1 0 0,-1 0 0 0 0,1 0-1 0 0,-1 1 1 0 0,0-1 0 0 0,1 0 0 0 0,-1 0-1 0 0,1 1 1 0 0,-1-1 0 0 0,0 0-1 0 0,1 1 1 0 0,-1-1 0 0 0,1 1-1 0 0,-1-1 1 0 0,0 0 0 0 0,0 1-1 0 0,1-1 1 0 0,-1 1 0 0 0,0-1-1 0 0,0 1 1 0 0,1-1 0 0 0,-1 1-1 0 0,0-1 1 0 0,0 1 0 0 0,0-1 0 0 0,0 1-1 0 0,6 20 458 0 0,-5-5-582 0 0,-1 0-1 0 0,0-1 1 0 0,-1 1-1 0 0,-5 23 1 0 0,3-25-13 0 0,1 0 0 0 0,1-1-1 0 0,0 1 1 0 0,1 0 0 0 0,0 0 0 0 0,3 17 0 0 0,0-24-864 0 0,-3-7 837 0 0,0 1 0 0 0,0-1 0 0 0,1 0 0 0 0,-1 0-1 0 0,0 0 1 0 0,0 0 0 0 0,0 1 0 0 0,1-1 0 0 0,-1 0 0 0 0,0 0 0 0 0,0 0-1 0 0,1 0 1 0 0,-1 0 0 0 0,0 0 0 0 0,0 0 0 0 0,1 0 0 0 0,-1 0-1 0 0,0 0 1 0 0,0 0 0 0 0,1 0 0 0 0,-1 0 0 0 0,0 0 0 0 0,1 0-1 0 0,-1 0 1 0 0,0 0 0 0 0,0 0 0 0 0,1 0 0 0 0,-1 0 0 0 0,0 0 0 0 0,0 0-1 0 0,0 0 1 0 0,1-1 0 0 0,-1 1 0 0 0,0 0 0 0 0,0 0 0 0 0,1 0-1 0 0,-1 0 1 0 0,0-1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4T19:01:07.4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16 12440 0 0,'0'0'957'0'0,"0"0"-624"0"0,0-15 8490 0 0,-2 23-8081 0 0,-6 43-340 0 0,-1 61 1 0 0,3-28-176 0 0,5-71-173 0 0,1 1-1 0 0,0-1 0 0 0,1 0 1 0 0,1 0-1 0 0,2 13 0 0 0,-4-25-39 0 0,0 0-1 0 0,1 1 0 0 0,-1-1 1 0 0,0 0-1 0 0,0 0 0 0 0,1 0 1 0 0,-1 0-1 0 0,0-1 0 0 0,1 1 1 0 0,-1 0-1 0 0,1 0 0 0 0,0 0 1 0 0,-1 0-1 0 0,1 0 0 0 0,-1 0 1 0 0,1-1-1 0 0,0 1 1 0 0,0 0-1 0 0,0-1 0 0 0,-1 1 1 0 0,1 0-1 0 0,0-1 0 0 0,0 1 1 0 0,0-1-1 0 0,0 1 0 0 0,0-1 1 0 0,0 0-1 0 0,0 1 0 0 0,0-1 1 0 0,0 0-1 0 0,0 0 0 0 0,0 0 1 0 0,0 0-1 0 0,0 0 0 0 0,0 0 1 0 0,1 0-1 0 0,4-1 94 0 0,-1 0-1 0 0,1-1 0 0 0,-1 0 1 0 0,0 0-1 0 0,9-4 0 0 0,3-2 226 0 0,-2 2-106 0 0,-2 1 26 0 0,1 1 0 0 0,16-5 0 0 0,-26 9-199 0 0,-1-1-1 0 0,1 1 1 0 0,-1-1 0 0 0,1 1-1 0 0,0 0 1 0 0,-1 0 0 0 0,1 1-1 0 0,-1-1 1 0 0,1 1 0 0 0,-1 0-1 0 0,1 0 1 0 0,-1 0 0 0 0,0 0-1 0 0,4 2 1 0 0,-5-2-57 0 0,-1 0-1 0 0,0 0 0 0 0,0 0 1 0 0,0 0-1 0 0,0 0 1 0 0,0 0-1 0 0,0 1 1 0 0,-1-1-1 0 0,1 0 1 0 0,0 0-1 0 0,0 1 0 0 0,-1-1 1 0 0,1 1-1 0 0,-1-1 1 0 0,1 0-1 0 0,-1 1 1 0 0,0-1-1 0 0,0 1 0 0 0,1-1 1 0 0,-1 1-1 0 0,0-1 1 0 0,-1 2-1 0 0,1 4 133 0 0,0-1-1 0 0,-1 0 0 0 0,0 0 1 0 0,-2 6-1 0 0,1-4-119 0 0,-1 0 0 0 0,0-1-1 0 0,0 1 1 0 0,0-1 0 0 0,-1 0-1 0 0,0 0 1 0 0,-1 0 0 0 0,1-1 0 0 0,-1 1-1 0 0,-1-1 1 0 0,1 0 0 0 0,-1-1-1 0 0,0 1 1 0 0,0-1 0 0 0,-1 0 0 0 0,1-1-1 0 0,-1 0 1 0 0,-12 6 0 0 0,15-9-93 0 0,1 0 0 0 0,0-1 0 0 0,-1 1 0 0 0,1-1 0 0 0,-1 0 1 0 0,1 0-1 0 0,0 0 0 0 0,-1 0 0 0 0,1-1 0 0 0,-4 0 0 0 0,5 0-221 0 0,-1 1 1 0 0,1-1-1 0 0,-1 0 0 0 0,1 0 1 0 0,0 0-1 0 0,-1 0 1 0 0,1 0-1 0 0,0 0 0 0 0,0-1 1 0 0,0 1-1 0 0,0-1 0 0 0,0 1 1 0 0,0-1-1 0 0,-2-2 0 0 0,2-2-1572 0 0,1 0-240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4T19:01:07.8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 1 11976 0 0,'0'0'1444'0'0,"-21"0"3790"0"0,18 0-4940 0 0,-1 1 0 0 0,1-1 0 0 0,-1 1 0 0 0,1 0 0 0 0,-1 0 0 0 0,1 0 0 0 0,0 1 0 0 0,0-1 0 0 0,0 1 0 0 0,-1 0 0 0 0,1 0 0 0 0,1 0 0 0 0,-1 0 0 0 0,0 0 0 0 0,-3 4 0 0 0,2-2-152 0 0,1 0 1 0 0,0-1 0 0 0,0 2 0 0 0,0-1 0 0 0,0 0-1 0 0,0 0 1 0 0,1 1 0 0 0,0-1 0 0 0,0 1 0 0 0,-2 7 0 0 0,4-9-83 0 0,-1 0 1 0 0,1 0 0 0 0,-1 0-1 0 0,1 0 1 0 0,0 1 0 0 0,1-1 0 0 0,-1 0-1 0 0,0 0 1 0 0,1 0 0 0 0,0 0-1 0 0,-1 0 1 0 0,1 0 0 0 0,1 0 0 0 0,1 4-1 0 0,-3-6-51 0 0,1 0-1 0 0,0 1 1 0 0,0-1-1 0 0,0 0 1 0 0,0 0-1 0 0,0 0 1 0 0,0 0-1 0 0,0 0 1 0 0,0 0-1 0 0,0 0 1 0 0,1 0-1 0 0,-1-1 1 0 0,0 1-1 0 0,1 0 1 0 0,-1-1-1 0 0,0 1 1 0 0,1-1-1 0 0,-1 1 0 0 0,1-1 1 0 0,-1 0-1 0 0,1 1 1 0 0,-1-1-1 0 0,1 0 1 0 0,-1 0-1 0 0,1 0 1 0 0,-1 0-1 0 0,1-1 1 0 0,-1 1-1 0 0,1 0 1 0 0,-1 0-1 0 0,1-1 1 0 0,0 0-1 0 0,5-1-188 0 0,-1-1-1 0 0,0 0 0 0 0,0 0 1 0 0,7-5-1 0 0,11-10-3440 0 0,-10 6-4310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4T19:01:08.2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3680 0 0,'5'4'11092'0'0,"-2"-2"-10512"0"0,0 1 0 0 0,-1-1 1 0 0,1 1-1 0 0,0 0 1 0 0,-1 0-1 0 0,0 0 1 0 0,1 0-1 0 0,-1 0 1 0 0,0 0-1 0 0,-1 0 1 0 0,1 1-1 0 0,0-1 1 0 0,-1 1-1 0 0,2 6 1 0 0,1 6 80 0 0,-1 0 1 0 0,1 18 0 0 0,-3-18 41 0 0,-1-15-676 0 0,0-1 0 0 0,0 1 0 0 0,1 0-1 0 0,-1 0 1 0 0,0-1 0 0 0,0 1 0 0 0,0 0-1 0 0,0-1 1 0 0,1 1 0 0 0,-1 0 0 0 0,0-1-1 0 0,1 1 1 0 0,-1-1 0 0 0,0 1 0 0 0,1 0 0 0 0,-1-1-1 0 0,1 1 1 0 0,-1-1 0 0 0,1 1 0 0 0,0 0-1 0 0,-1-1 6 0 0,1 0-1 0 0,-1 0 1 0 0,1 0-1 0 0,-1 0 0 0 0,1 0 1 0 0,-1 0-1 0 0,1 0 0 0 0,-1 0 1 0 0,1 0-1 0 0,-1 0 1 0 0,1 0-1 0 0,-1 0 0 0 0,1 0 1 0 0,-1 0-1 0 0,1-1 1 0 0,-1 1-1 0 0,1 0 0 0 0,-1 0 1 0 0,0-1-1 0 0,1 1 0 0 0,0-1 1 0 0,1 0 53 0 0,0-1 1 0 0,-1 1-1 0 0,1-1 1 0 0,0 0-1 0 0,-1 0 1 0 0,1 0-1 0 0,-1 0 1 0 0,0 0-1 0 0,0 0 1 0 0,2-3-1 0 0,0-4 4 0 0,1 0-1 0 0,0 0 0 0 0,1 0 0 0 0,-1 1 0 0 0,2 0 0 0 0,-1 0 0 0 0,1 0 0 0 0,1 1 0 0 0,-1-1 0 0 0,1 2 1 0 0,0-1-1 0 0,11-7 0 0 0,-16 13-192 0 0,0 0 0 0 0,0 0 0 0 0,0 0 0 0 0,1 0 1 0 0,-1 0-1 0 0,0 0 0 0 0,1 1 0 0 0,-1-1 0 0 0,1 1 1 0 0,-1 0-1 0 0,1 0 0 0 0,-1-1 0 0 0,0 2 0 0 0,5-1 0 0 0,7 4-3057 0 0,-3 2-3624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4T19:01:08.6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100 1 17503 0 0,'-1'0'1588'0'0,"-2"0"-1288"0"0,-1 1-1 0 0,0-1 0 0 0,0 1 0 0 0,1 0 0 0 0,-1 0 0 0 0,1 0 0 0 0,-1 0 0 0 0,1 1 0 0 0,-1-1 0 0 0,-3 4 1 0 0,-28 22 877 0 0,32-25-1036 0 0,1 1-1 0 0,-1 0 1 0 0,1 0-1 0 0,0 0 1 0 0,0 0-1 0 0,0 0 1 0 0,-2 6-1 0 0,4-8-13 0 0,0-1-102 0 0,0 1 0 0 0,0 0 0 0 0,0-1-1 0 0,0 1 1 0 0,0-1 0 0 0,1 1 0 0 0,-1 0 0 0 0,0-1 0 0 0,0 1 0 0 0,1-1 0 0 0,-1 1 0 0 0,0-1-1 0 0,1 1 1 0 0,0 0 0 0 0,1 0-9 0 0,-1 0-1 0 0,1 0 0 0 0,0-1 0 0 0,-1 1 1 0 0,1-1-1 0 0,0 1 0 0 0,0-1 0 0 0,-1 1 1 0 0,1-1-1 0 0,0 0 0 0 0,0 0 0 0 0,0 0 1 0 0,0 0-1 0 0,-1-1 0 0 0,1 1 1 0 0,0 0-1 0 0,0-1 0 0 0,0 1 0 0 0,-1-1 1 0 0,1 1-1 0 0,0-1 0 0 0,-1 0 0 0 0,3-1 1 0 0,5-3-8 0 0,1 0 1 0 0,12-11-1 0 0,-5 2-63 0 0,-14 11 154 0 0,0 0-1 0 0,0 0 1 0 0,0 1-1 0 0,1-1 0 0 0,-1 1 1 0 0,1 0-1 0 0,-1-1 1 0 0,1 2-1 0 0,0-1 0 0 0,0 0 1 0 0,0 1-1 0 0,0 0 0 0 0,7-2 1 0 0,-11 3-91 0 0,1 0 0 0 0,0 0 0 0 0,-1 0 0 0 0,1 1 0 0 0,0-1 0 0 0,-1 0 0 0 0,1 0 0 0 0,0 0 0 0 0,-1 0 0 0 0,1 1 0 0 0,-1-1 0 0 0,1 0 0 0 0,0 1 0 0 0,-1-1 0 0 0,1 0 0 0 0,-1 1 0 0 0,1-1 0 0 0,-1 1 0 0 0,1-1 0 0 0,-1 1 0 0 0,0-1-1 0 0,1 1 1 0 0,-1-1 0 0 0,1 1 0 0 0,-1-1 0 0 0,0 1 0 0 0,0 0 0 0 0,1-1 0 0 0,-1 2 0 0 0,2 15 109 0 0,-2-15-100 0 0,-1 10-38 0 0,0-1-1 0 0,-1 1 1 0 0,-6 21-1 0 0,4-19-1739 0 0,-3 28 0 0 0,6-37 825 0 0,0 0 0 0 0,-1 0 0 0 0,1-1 0 0 0,-1 1 0 0 0,-2 5 0 0 0,3-9 799 0 0,0 2-1909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4T19:01:09.0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201 9 2304 0 0,'8'-9'20637'0'0,"-8"14"-23780"0"0,4 12 3974 0 0,-2 0-1 0 0,0 0 1 0 0,0 25 0 0 0,-7 53-360 0 0,3-70-472 0 0,-24 247 1977 0 0,1-151-2060 0 0,16-84-1586 0 0,4-23-4977 0 0</inkml:trace>
  <inkml:trace contextRef="#ctx0" brushRef="#br0" timeOffset="1">0 423 10592 0 0,'0'0'964'0'0,"2"0"-795"0"0,13 4 1579 0 0,1 0-1 0 0,0-1 1 0 0,28 2-1 0 0,53-4 4726 0 0,-67-1-7467 0 0,-13 0-180 0 0,0-1 1 0 0,-1 0-1 0 0,27-7 0 0 0,-26 4-5989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4T19:01:09.4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77 300 14112 0 0,'-9'23'624'0'0,"6"-12"128"0"0,-2 1-600 0 0,0 6-152 0 0,-5-4 0 0 0,5 6 0 0 0,-3-2 448 0 0,-1 0 63 0 0,3-1 17 0 0,1 1 0 0 0,0-3-432 0 0,2-3-96 0 0,0 1 0 0 0</inkml:trace>
  <inkml:trace contextRef="#ctx0" brushRef="#br0" timeOffset="1">189 1 18863 0 0,'0'0'430'0'0,"-6"0"1028"0"0,2 3-1322 0 0,3-2-138 0 0,0-1-1 0 0,1 1 1 0 0,-1-1 0 0 0,0 1 0 0 0,0 0 0 0 0,1-1-1 0 0,-1 1 1 0 0,0 0 0 0 0,1 0 0 0 0,-1-1-1 0 0,1 1 1 0 0,-1 0 0 0 0,1 0 0 0 0,-1 0-1 0 0,1 0 1 0 0,-1 0 0 0 0,1 0 0 0 0,0 0-1 0 0,0-1 1 0 0,-1 1 0 0 0,1 0 0 0 0,0 2-1 0 0,0 2-428 0 0,1 1 1 0 0,-1-1-1 0 0,1 1 0 0 0,0 0 0 0 0,1-1 0 0 0,-1 1 0 0 0,1-1 0 0 0,0 0 0 0 0,5 9 0 0 0,-1-5-648 0 0,0 0-1 0 0,0 0 0 0 0,1-1 0 0 0,10 11 1 0 0,-3-6-457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4T19:01:09.7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144 0 11144 0 0,'-1'5'530'0'0,"-4"2"-402"0"0,1 0-1 0 0,-2-1 0 0 0,1 1 1 0 0,-1-1-1 0 0,-7 6 1 0 0,0 0 758 0 0,2-2 736 0 0,0-1 0 0 0,-12 7-1 0 0,-11 9 1704 0 0,30-22-2937 0 0,4-2-314 0 0,-1-1-1 0 0,1 0 1 0 0,-1 1-1 0 0,1-1 1 0 0,-1 1-1 0 0,1-1 1 0 0,-1 0-1 0 0,1 1 0 0 0,0-1 1 0 0,-1 1-1 0 0,1-1 1 0 0,-1 1-1 0 0,1 0 1 0 0,0-1-1 0 0,0 1 1 0 0,-1-1-1 0 0,1 1 1 0 0,0-1-1 0 0,0 1 0 0 0,0 2 1901 0 0,8 4 238 0 0,-6-6-2195 0 0,1 0 1 0 0,-1-1-1 0 0,1 1 0 0 0,0-1 1 0 0,-1 1-1 0 0,1-1 1 0 0,0 0-1 0 0,-1 0 0 0 0,1 0 1 0 0,0 0-1 0 0,-1-1 1 0 0,1 1-1 0 0,0-1 1 0 0,-1 1-1 0 0,1-1 0 0 0,-1 0 1 0 0,1 0-1 0 0,-1 0 1 0 0,1-1-1 0 0,-1 1 0 0 0,0 0 1 0 0,0-1-1 0 0,1 0 1 0 0,-1 1-1 0 0,0-1 0 0 0,-1 0 1 0 0,3-3-1 0 0,2-1-152 0 0,-1 0-1 0 0,1-1 0 0 0,-2 0 1 0 0,1 0-1 0 0,-1 0 1 0 0,0-1-1 0 0,4-11 1 0 0,-7 18-404 0 0,2-9-235 0 0</inkml:trace>
  <inkml:trace contextRef="#ctx0" brushRef="#br0" timeOffset="1">156 223 10592 0 0,'0'0'488'0'0,"11"-16"176"0"0,18-34 3061 0 0,10-13 5141 0 0,-33 55-8142 0 0,0 1 0 0 0,1-1 0 0 0,7-6 0 0 0,-13 13-690 0 0,0 0 0 0 0,0 0 0 0 0,0 1 0 0 0,0-1 0 0 0,0 0 0 0 0,0 0-1 0 0,1 0 1 0 0,-1 1 0 0 0,0-1 0 0 0,0 1 0 0 0,1-1 0 0 0,-1 1 0 0 0,0-1 0 0 0,1 1 0 0 0,-1 0-1 0 0,1 0 1 0 0,-1-1 0 0 0,3 1 0 0 0,-3 1-4 0 0,1 0 1 0 0,-1-1-1 0 0,1 1 0 0 0,0 0 0 0 0,-1 0 1 0 0,0 0-1 0 0,1 0 0 0 0,-1 0 0 0 0,1 0 1 0 0,-1 0-1 0 0,0 1 0 0 0,0-1 0 0 0,0 0 1 0 0,0 1-1 0 0,1 1 0 0 0,12 16-3 0 0,-10-11 16 0 0,1-1-1 0 0,1 1 0 0 0,0-1 0 0 0,0 0 1 0 0,11 9-1 0 0,-15-14-33 0 0,0-1-1 0 0,1 1 1 0 0,-1-1 0 0 0,0 0-1 0 0,1 0 1 0 0,-1 0-1 0 0,1 0 1 0 0,-1 0 0 0 0,1-1-1 0 0,-1 1 1 0 0,1-1-1 0 0,-1 0 1 0 0,1 1 0 0 0,0-1-1 0 0,-1 0 1 0 0,1-1-1 0 0,-1 1 1 0 0,1 0 0 0 0,0-1-1 0 0,-1 1 1 0 0,1-1-1 0 0,-1 0 1 0 0,1 0 0 0 0,3-2-1 0 0,-3 1 35 0 0,0 1-1 0 0,0-1 1 0 0,0 0 0 0 0,0 0-1 0 0,-1-1 1 0 0,1 1-1 0 0,-1 0 1 0 0,1-1 0 0 0,-1 0-1 0 0,0 1 1 0 0,2-5 0 0 0,7-14-1731 0 0,-2-2-5772 0 0,-3 6-1231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4T19:00:51.2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3224 0 0,'0'0'14394'0'0,"13"15"-12413"0"0,-9-12-1835 0 0,0-1 0 0 0,0-1-1 0 0,0 1 1 0 0,0-1 0 0 0,1 1 0 0 0,-1-1-1 0 0,1-1 1 0 0,8 2 0 0 0,41-2 601 0 0,-27-1-446 0 0,102 1 659 0 0,111 24 18 0 0,-83-4 100 0 0,-44-11 104 0 0,-69-6-574 0 0,1 1 0 0 0,49 11 1 0 0,19 6 561 0 0,-93-21-691 0 0,-15-2-466 0 0,1-3 54 0 0,-1 1-47 0 0,-5 4-16 0 0,0 0-1 0 0,1-1 1 0 0,-1 1 0 0 0,1 0-1 0 0,-1-1 1 0 0,0 1-1 0 0,1 0 1 0 0,-1-1 0 0 0,1 1-1 0 0,-1 0 1 0 0,0-1-1 0 0,0 1 1 0 0,1 0 0 0 0,-1-1-1 0 0,0 1 1 0 0,0-1 0 0 0,1 1-1 0 0,-1-1 1 0 0,0 1-1 0 0,0-1 1 0 0,0 1 0 0 0,0-1-1 0 0,4-16-299 0 0,-4 17 172 0 0,0-1 0 0 0,0 1 1 0 0,0-1-1 0 0,0 1 0 0 0,1-1 0 0 0,-1 1 1 0 0,0 0-1 0 0,0-1 0 0 0,1 1 1 0 0,-1 0-1 0 0,0-1 0 0 0,0 1 0 0 0,1-1 1 0 0,-1 1-1 0 0,0 0 0 0 0,1 0 1 0 0,-1-1-1 0 0,1 1 0 0 0,5-2-1292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4T19:01:34.7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49 161 4608 0 0,'-17'-22'-139'0'0,"12"17"2460"0"0,1 0 1 0 0,-1-1-1 0 0,1 0 1 0 0,-6-11-1 0 0,9 16-2048 0 0,1 0 0 0 0,-1-1-1 0 0,1 1 1 0 0,-1 0 0 0 0,1-1 0 0 0,0 1 0 0 0,0 0 0 0 0,-1-1-1 0 0,1 1 1 0 0,0 0 0 0 0,0-1 0 0 0,0 1 0 0 0,1 0 0 0 0,-1-1 0 0 0,0 1-1 0 0,0 0 1 0 0,1-1 0 0 0,-1 1 0 0 0,1 0 0 0 0,-1 0 0 0 0,1-1-1 0 0,-1 1 1 0 0,1 0 0 0 0,0 0 0 0 0,-1 0 0 0 0,1 0 0 0 0,0 0-1 0 0,0 0 1 0 0,0 0 0 0 0,2-1 0 0 0,1-2-49 0 0,1 1 0 0 0,-1 0-1 0 0,1 0 1 0 0,0 0 0 0 0,0 1 0 0 0,1 0 0 0 0,8-3-1 0 0,42-7 60 0 0,-33 9-195 0 0,26-6-36 0 0,1 3-1 0 0,59 1 1 0 0,-97 4-45 0 0,-1 2 1 0 0,1 0-1 0 0,-1 0 0 0 0,1 1 1 0 0,-1 0-1 0 0,0 1 1 0 0,0 1-1 0 0,19 8 1 0 0,-25-10-6 0 0,0 1 0 0 0,0 0 1 0 0,-1 0-1 0 0,1 1 1 0 0,-1-1-1 0 0,0 1 0 0 0,0 0 1 0 0,0 0-1 0 0,-1 0 1 0 0,1 1-1 0 0,-1-1 0 0 0,0 1 1 0 0,-1 0-1 0 0,1 0 1 0 0,-1 0-1 0 0,0 0 1 0 0,0 0-1 0 0,0 1 0 0 0,-1-1 1 0 0,2 7-1 0 0,2 36 41 0 0,-2 1 0 0 0,-2 0 0 0 0,-6 49 0 0 0,1-18 20 0 0,-4 41 141 0 0,3-59 43 0 0,4 85 0 0 0,2-126-212 0 0,2 31 223 0 0,18 91-1 0 0,-18-127-218 0 0,2 0 0 0 0,0 0-1 0 0,1-1 1 0 0,0 0-1 0 0,1 0 1 0 0,1 0 0 0 0,0-1-1 0 0,1 0 1 0 0,19 23-1 0 0,-17-25 13 0 0,1-1 0 0 0,0 0 0 0 0,1 0 0 0 0,0-1 0 0 0,1-1 0 0 0,0 0 0 0 0,0-1 0 0 0,1 0-1 0 0,0-2 1 0 0,0 1 0 0 0,17 3 0 0 0,-27-9 80 0 0,0 1 0 0 0,0 0 0 0 0,0 0 0 0 0,0 0 0 0 0,6 4-1 0 0,-17 7 494 0 0,1-7-496 0 0,0 1-1 0 0,0-1 0 0 0,-1 0 0 0 0,0 0 0 0 0,0-1 0 0 0,-12 9 0 0 0,11-9-83 0 0,-23 16-43 0 0,-1-2 1 0 0,-66 30 0 0 0,52-28 211 0 0,-73 27 78 0 0,50-30-2120 0 0,59-18 844 0 0,8 0 832 0 0,1 0-1 0 0,0 0 0 0 0,0 0 1 0 0,-1 0-1 0 0,1 0 1 0 0,0 0-1 0 0,-1 0 0 0 0,1 0 1 0 0,0 0-1 0 0,0 0 1 0 0,-1 0-1 0 0,1 0 0 0 0,0 0 1 0 0,0 0-1 0 0,-1 0 1 0 0,1 0-1 0 0,0-1 0 0 0,0 1 1 0 0,-1 0-1 0 0,1 0 1 0 0,0 0-1 0 0,0 0 0 0 0,0 0 1 0 0,-1-1-1 0 0,1 1 1 0 0,0 0-1 0 0,0 0 0 0 0,0 0 1 0 0,0-1-1 0 0,0 1 1 0 0,-1 0-1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4T19:01:41.3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1 151 13392 0 0,'0'-1'96'0'0,"0"1"1"0"0,0-1-1 0 0,0 1 1 0 0,0-1-1 0 0,0 0 1 0 0,0 1-1 0 0,0-1 1 0 0,1 1-1 0 0,-1-1 1 0 0,0 1-1 0 0,0-1 1 0 0,1 1-1 0 0,-1-1 1 0 0,1 0 0 0 0,14-4 617 0 0,-1 0 1 0 0,0-1 0 0 0,24-14-1 0 0,-4 2-209 0 0,-11 7-891 0 0,-1-1 0 0 0,0-1 0 0 0,39-31 0 0 0,-54 37-1265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4T19:01:41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223 1 2760 0 0,'-54'71'2273'0'0,"37"-44"733"0"0,1 0 1 0 0,-24 59-1 0 0,24-45-1404 0 0,-15 69-1 0 0,15-21-929 0 0,-8 139 0 0 0,15 217-258 0 0,10-346-388 0 0,-1 24-22 0 0,2 291 224 0 0,9 62-220 0 0,-11-434 0 0 0,16 656 216 0 0,-2-493 68 0 0,-6-109-128 0 0,10 108 4 0 0,10 210-61 0 0,-28-405-102 0 0,1 286 235 0 0,-5-9 223 0 0,-3 147 565 0 0,2-277-782 0 0,-7 202 445 0 0,6-112-95 0 0,6-233-271 0 0,1 1 0 0 0,0-1-1 0 0,1 1 1 0 0,0-1 0 0 0,5 15-1 0 0,-7-27-323 0 0,1 0-1 0 0,0 0 1 0 0,0 0-1 0 0,0 0 1 0 0,0 0-1 0 0,0 0 1 0 0,0 0-1 0 0,0 0 1 0 0,1 0-1 0 0,-1 0 1 0 0,0-1-1 0 0,0 1 1 0 0,1 0-1 0 0,-1-1 1 0 0,0 1-1 0 0,1-1 1 0 0,-1 0-1 0 0,1 1 1 0 0,-1-1-1 0 0,0 0 1 0 0,1 0-1 0 0,-1 0 1 0 0,1 0-1 0 0,-1 0 1 0 0,1 0-1 0 0,1-1 1 0 0,4 1 86 0 0,1-1 1 0 0,-1 0 0 0 0,14-5-1 0 0,20-6-284 0 0,70-12-1 0 0,44 6-4271 0 0,-119 16 2757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4T19:01:53.7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18 153 15144 0 0,'-4'-5'268'0'0,"4"4"-183"0"0,-1 0 0 0 0,0 1 0 0 0,1-1 0 0 0,-1 0-1 0 0,0 0 1 0 0,1 0 0 0 0,-1 1 0 0 0,0-1 0 0 0,0 0 0 0 0,0 1 0 0 0,-4-7 5431 0 0,5 7-5415 0 0,9-6 1483 0 0,17-4-2018 0 0,-22 8 990 0 0,9-1-359 0 0,0 0-1 0 0,0 1 1 0 0,1 0 0 0 0,-1 1 0 0 0,17 1 0 0 0,-4-1-17 0 0,35 2 209 0 0,115 16 1 0 0,-96-7-74 0 0,-34-6 758 0 0,-48-4-1047 0 0,0-1 0 0 0,0 0-1 0 0,1 0 1 0 0,-1 0 0 0 0,0 0 0 0 0,1 0-1 0 0,-1 0 1 0 0,1 0 0 0 0,0 0 0 0 0,-1 0 0 0 0,1-1-1 0 0,-1-1 1 0 0,-12-8 121 0 0,-3 2-113 0 0,-5-2 156 0 0,-42-16 0 0 0,54 23-278 0 0,1 0 0 0 0,-1 0-1 0 0,-11-8 1 0 0,11 5 214 0 0,0 2 0 0 0,-14-6 0 0 0,21 10-131 0 0,-1 0-69 0 0,1 0 0 0 0,0-1 1 0 0,0 1-1 0 0,-1-1 0 0 0,-4-3 0 0 0,33 3 49 0 0,22 8 20 0 0,70 0 0 0 0,-104-5 399 0 0,0-1 1 0 0,0 2-1 0 0,0 0 0 0 0,25 7 0 0 0,-38-9-394 0 0,1 0-1 0 0,0 1 1 0 0,-1-1-1 0 0,1 1 1 0 0,0-1-1 0 0,-1 0 1 0 0,1 1-1 0 0,0-1 1 0 0,-1 1-1 0 0,1 0 1 0 0,-1-1-1 0 0,1 1 1 0 0,-1-1-1 0 0,1 1 1 0 0,-1 0 0 0 0,0-1-1 0 0,1 1 1 0 0,-1 0-1 0 0,0 0 1 0 0,1-1-1 0 0,-1 1 1 0 0,0 0-1 0 0,0 0 1 0 0,0-1-1 0 0,0 1 1 0 0,0 0-1 0 0,0 0 1 0 0,0-1-1 0 0,0 1 1 0 0,0 0-1 0 0,0 0 1 0 0,0 1-1 0 0,-8 20-1 0 0,2-12 101 0 0,0 1 0 0 0,0-2 0 0 0,-1 1 0 0 0,0-1 0 0 0,-15 15 0 0 0,7-10 12 0 0,-82 72-655 0 0,96-85 404 0 0,0-1-1 0 0,1 1 0 0 0,-1-1 0 0 0,0 1 0 0 0,0-1 1 0 0,1 1-1 0 0,-1 0 0 0 0,1 0 0 0 0,-1-1 0 0 0,1 1 1 0 0,-1 0-1 0 0,1 0 0 0 0,-1-1 0 0 0,1 1 0 0 0,-1 0 1 0 0,1 0-1 0 0,0 0 0 0 0,0 0 0 0 0,-1 0 0 0 0,1 0 1 0 0,0 0-1 0 0,0-1 0 0 0,0 1 0 0 0,0 0 0 0 0,0 0 0 0 0,0 0 1 0 0,0 0-1 0 0,0 0 0 0 0,1 0 0 0 0,-1 0 0 0 0,0 0 1 0 0,0 0-1 0 0,1-1 0 0 0,0 3 0 0 0,4 2-1384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4T19:02:02.4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69 198 1840 0 0,'-11'-20'133'0'0,"10"19"-81"0"0,0 0-1 0 0,0 0 1 0 0,0 0-1 0 0,0 0 1 0 0,0 0-1 0 0,0 0 1 0 0,0 1-1 0 0,0-1 1 0 0,0 0-1 0 0,0 1 1 0 0,-2-1-1 0 0,-13-3 3974 0 0,9 2 544 0 0,-8 0-653 0 0,14 1-3811 0 0,1 1 0 0 0,0 0 0 0 0,-1 0 0 0 0,1 0-1 0 0,0 0 1 0 0,0 0 0 0 0,-1 0 0 0 0,1-1 0 0 0,0 1 0 0 0,0 0 0 0 0,-1 0 0 0 0,1 0 0 0 0,0-1 0 0 0,0 1 0 0 0,0 0-1 0 0,-1 0 1 0 0,1-1 0 0 0,0 1 0 0 0,0 0 0 0 0,0 0 0 0 0,0-1 0 0 0,0 1 0 0 0,-1 0 0 0 0,1-1 0 0 0,0 1 0 0 0,0 0-1 0 0,0-1 1 0 0,0 1 0 0 0,0 0 0 0 0,0 0 0 0 0,0-1 0 0 0,0 1 0 0 0,0 0 0 0 0,0-1 0 0 0,0 1 0 0 0,0 0 0 0 0,1-1-1 0 0,-1 1 1 0 0,1-1-17 0 0,-1 0 0 0 0,1 1 0 0 0,0-1-1 0 0,0 1 1 0 0,-1 0 0 0 0,1-1-1 0 0,0 1 1 0 0,0-1 0 0 0,0 1 0 0 0,0 0-1 0 0,0 0 1 0 0,-1 0 0 0 0,1-1-1 0 0,0 1 1 0 0,0 0 0 0 0,0 0 0 0 0,2 0-1 0 0,21 2 230 0 0,1 1-1 0 0,28 7 0 0 0,-25-5-125 0 0,-16-3-114 0 0,12 3 202 0 0,-1-1-1 0 0,1-1 1 0 0,39-1-1 0 0,66-6 131 0 0,-127 5-406 0 0,-1-1-1 0 0,-1 0 0 0 0,1 0 0 0 0,-1-1-1 0 0,1 1 1 0 0,-1 0 0 0 0,1 0 0 0 0,-1 0-1 0 0,1 0 1 0 0,-1 0 0 0 0,1 0 0 0 0,-1-1-1 0 0,1 1 1 0 0,-1 0 0 0 0,0 0 0 0 0,1-1-1 0 0,-1 1 1 0 0,1 0 0 0 0,-1-1 0 0 0,1 1-1 0 0,-1 0 1 0 0,0-1 0 0 0,1 1-1 0 0,-1-1 1 0 0,0 0 0 0 0,1 0 55 0 0,0 0 1 0 0,0 1-1 0 0,0-1 1 0 0,-1-1-1 0 0,1 1 1 0 0,0 0-1 0 0,-1 0 1 0 0,1 0-1 0 0,-1 0 1 0 0,0 0-1 0 0,1 0 0 0 0,-1-1 1 0 0,0 1-1 0 0,1 0 1 0 0,-1 0-1 0 0,0-1 1 0 0,0 1-1 0 0,0 0 1 0 0,0 0-1 0 0,0-1 1 0 0,-1 1-1 0 0,1 0 0 0 0,0 0 1 0 0,0 0-1 0 0,-1-1 1 0 0,1 1-1 0 0,-1 0 1 0 0,1 0-1 0 0,-1 0 1 0 0,0 0-1 0 0,1 0 1 0 0,-1 0-1 0 0,-1-1 0 0 0,-3-5-60 0 0,-1 1-1 0 0,1 0 0 0 0,-1 1 0 0 0,-7-6 0 0 0,3 3 55 0 0,-5-5-27 0 0,-19-12 0 0 0,20 16 3 0 0,1-1-1 0 0,-15-13 1 0 0,23 19 40 0 0,-1 1 56 0 0,9 2-57 0 0,40 12-66 0 0,-14-3 0 0 0,88 12-218 0 0,-62-11 529 0 0,19 5-4 0 0,-73-14-293 0 0,0 0 0 0 0,1 1 0 0 0,-1-1 1 0 0,0 0-1 0 0,0 1 0 0 0,0-1 0 0 0,0 1 0 0 0,0-1 0 0 0,0 1 0 0 0,0 0 0 0 0,0-1 0 0 0,0 1 0 0 0,0 0 0 0 0,0 0 0 0 0,0 0 0 0 0,0-1 1 0 0,-1 1-1 0 0,1 0 0 0 0,0 0 0 0 0,-1 0 0 0 0,1 0 0 0 0,0 3 0 0 0,0-3 5 0 0,-1 1 0 0 0,0 0-1 0 0,0-1 1 0 0,0 1 0 0 0,0 0 0 0 0,0-1-1 0 0,-1 1 1 0 0,1 0 0 0 0,0-1 0 0 0,-1 1-1 0 0,1-1 1 0 0,-1 1 0 0 0,0-1 0 0 0,-1 3-1 0 0,-3 5 57 0 0,-1 0 0 0 0,0-1-1 0 0,-1 0 1 0 0,-8 8-1 0 0,12-12-49 0 0,-78 76 214 0 0,60-60-217 0 0,13-12-1108 0 0,0 0 0 0 0,1 0-1 0 0,-12 18 1 0 0,14-16-7424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4T19:02:04.2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117 168 8896 0 0,'-5'2'154'0'0,"0"-1"1"0"0,1 0 0 0 0,-1 0-1 0 0,0-1 1 0 0,-8 1 0 0 0,-4-1 463 0 0,14 1-351 0 0,0-1 0 0 0,-1 1-1 0 0,1-1 1 0 0,0 0 0 0 0,0-1 0 0 0,0 1 0 0 0,0 0 0 0 0,0-1 0 0 0,-1 0 0 0 0,1 1 0 0 0,0-1 0 0 0,-4-2 0 0 0,-10-5 5652 0 0,37 3-4760 0 0,43 18-549 0 0,39 6-118 0 0,-86-17-320 0 0,1-1 0 0 0,0-1 0 0 0,0 0 1 0 0,18-3-1 0 0,-11 0 256 0 0,-7 1-470 0 0,25-5 0 0 0,-37 5 80 0 0,0 1 0 0 0,0-1 0 0 0,0 0 1 0 0,0-1-1 0 0,0 1 0 0 0,-1-1 0 0 0,1 0 0 0 0,8-6 1 0 0,-12 8-9 0 0,-1 0 0 0 0,1 0 0 0 0,0 0 0 0 0,0 0 0 0 0,0 0 0 0 0,-1 0 0 0 0,1 0 0 0 0,0 0 0 0 0,-1 0 0 0 0,1 0 0 0 0,-1 0 0 0 0,0 0 0 0 0,1 0 0 0 0,-1 0 0 0 0,0 0 0 0 0,1-1 0 0 0,-1 1 0 0 0,0 0 1 0 0,0-3-1 0 0,-1 2 7 0 0,1 0 0 0 0,-1 0 0 0 0,1 0 0 0 0,-1 0 1 0 0,0 0-1 0 0,0 0 0 0 0,1 0 0 0 0,-2 0 0 0 0,1 0 0 0 0,-2-2 1 0 0,-3-4 45 0 0,-1 1 1 0 0,0 0-1 0 0,-15-12 0 0 0,17 15-80 0 0,-25-27 73 0 0,26 29-63 0 0,-5-12 89 0 0,4 7-81 0 0,5 6 330 0 0,8 1-437 0 0,-1 1 0 0 0,1 1-1 0 0,10 2 1 0 0,8 1 76 0 0,37 7 232 0 0,-38-7-349 0 0,31 4 0 0 0,-52-9 125 0 0,0 0 0 0 0,-1 1 0 0 0,1-1 0 0 0,-1 1 0 0 0,1 0 1 0 0,-1 0-1 0 0,1 0 0 0 0,-1 1 0 0 0,1-1 0 0 0,-1 1 0 0 0,0 0 0 0 0,0 0 0 0 0,0 0 0 0 0,0 0 0 0 0,0 1 0 0 0,4 4 0 0 0,-5-5 11 0 0,-1 1-1 0 0,1 0 1 0 0,0 0-1 0 0,-1-1 1 0 0,1 1-1 0 0,-1 0 1 0 0,0 0-1 0 0,0 1 1 0 0,-1-1 0 0 0,1 0-1 0 0,0 0 1 0 0,-1 0-1 0 0,0 1 1 0 0,0-1-1 0 0,0 0 1 0 0,0 0-1 0 0,0 1 1 0 0,-2 5 0 0 0,0 0 41 0 0,-1 1 0 0 0,0-1 0 0 0,-1 0 0 0 0,1 0 0 0 0,-2-1 0 0 0,-6 12 0 0 0,-38 44 201 0 0,13-19-298 0 0,20-24-558 0 0,2-3-2923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4T19:02:05.1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94 214 7832 0 0,'-12'-5'832'0'0,"9"5"-396"0"0,0 0-1 0 0,0 0 1 0 0,1 0 0 0 0,-1 0 0 0 0,0 0 0 0 0,0 1 0 0 0,-4 0-1 0 0,-15 2 2117 0 0,21-3-2369 0 0,0 0 0 0 0,0 0 0 0 0,0 0 1 0 0,0 0-1 0 0,0 0 0 0 0,0 0 0 0 0,0-1 0 0 0,0 1 0 0 0,0 0 0 0 0,0-1 0 0 0,0 1 0 0 0,0 0 0 0 0,0-1 0 0 0,0 1 1 0 0,0-1-1 0 0,-1-1 0 0 0,-5-2 739 0 0,6 3-861 0 0,1 1 0 0 0,-1 0 0 0 0,1 0 0 0 0,0-1 0 0 0,-1 1 0 0 0,1-1 1 0 0,-1 1-1 0 0,1 0 0 0 0,-1-1 0 0 0,1 1 0 0 0,0-1 0 0 0,0 1 0 0 0,-1-1 0 0 0,1 1 0 0 0,0-1 0 0 0,-1 1 1 0 0,1-1-1 0 0,0 1 0 0 0,0-1 0 0 0,0 0 0 0 0,0 1 0 0 0,0-1 0 0 0,0 1 0 0 0,0-1 0 0 0,0 1 1 0 0,0-1-1 0 0,0 0 0 0 0,0 1 0 0 0,0-1 0 0 0,0 1 0 0 0,0-1 0 0 0,0 1 0 0 0,0-1 0 0 0,1 1 0 0 0,-1-1 1 0 0,0 1-1 0 0,0-1 0 0 0,1 1 0 0 0,-1-1 0 0 0,0 1 0 0 0,1-1 0 0 0,-1 1 0 0 0,1-1 0 0 0,0 0 1 0 0,1-1 175 0 0,1-1 0 0 0,0 1 1 0 0,0 0-1 0 0,-1-1 1 0 0,8-2-1 0 0,2 0-255 0 0,0 1 0 0 0,1 0 0 0 0,-1 1 0 0 0,1 1 0 0 0,0 0 0 0 0,23-1 0 0 0,-9 1-32 0 0,26-4 103 0 0,82-6 206 0 0,-7-5 214 0 0,-82 10-202 0 0,-46 7-252 0 0,0 0 0 0 0,1 0 0 0 0,-1-1 1 0 0,0 1-1 0 0,0 0 0 0 0,0 0 0 0 0,0 0 0 0 0,0 0 0 0 0,0 0 0 0 0,0 0 0 0 0,0 0 0 0 0,0 0 0 0 0,0 0 0 0 0,0 0 0 0 0,0 0 0 0 0,1 0 1 0 0,-1-1-1 0 0,0 1 0 0 0,0 0 0 0 0,0 0 0 0 0,0 0 0 0 0,0 0 0 0 0,0 0 0 0 0,0 0 0 0 0,0 0 0 0 0,0 0 0 0 0,0-1 0 0 0,0 1 0 0 0,0 0 0 0 0,0 0 1 0 0,0 0-1 0 0,0 0 0 0 0,0 0 0 0 0,0 0 0 0 0,0 0 0 0 0,0-1 0 0 0,0 1 0 0 0,0 0 0 0 0,0 0 0 0 0,-1 0 0 0 0,1 0 0 0 0,0 0 0 0 0,0 0 0 0 0,0 0 1 0 0,0 0-1 0 0,0 0 0 0 0,0 0 0 0 0,0-1 0 0 0,0 1 0 0 0,0 0 0 0 0,0 0 0 0 0,0 0 0 0 0,-1 0 0 0 0,1 0 0 0 0,0 0 0 0 0,0 0 0 0 0,0 0 0 0 0,0 0 0 0 0,-11-9 435 0 0,-14-8-169 0 0,-45-15-299 0 0,48 24-5 0 0,19 6 19 0 0,-1 1 0 0 0,0-1 0 0 0,0 1 1 0 0,0-1-1 0 0,-6-5 0 0 0,4 3 22 0 0,3 2 335 0 0,9 1-570 0 0,22-1 32 0 0,-20 1 185 0 0,0 0 0 0 0,0 1-1 0 0,10 1 1 0 0,31 3 169 0 0,-32-4 9 0 0,-1 1-1 0 0,29 7 1 0 0,-25-4-203 0 0,-14-4 58 0 0,0 2 0 0 0,0-1 1 0 0,0 1-1 0 0,-1-1 0 0 0,1 2 1 0 0,6 2-1 0 0,-11-4-23 0 0,0 0 0 0 0,0-1 1 0 0,0 1-1 0 0,0 0 0 0 0,0 0 1 0 0,0 0-1 0 0,0 0 0 0 0,0 0 1 0 0,0 1-1 0 0,0-1 0 0 0,-1 0 1 0 0,1 0-1 0 0,0 1 0 0 0,-1-1 1 0 0,1 0-1 0 0,-1 0 0 0 0,1 1 1 0 0,-1-1-1 0 0,0 1 0 0 0,0-1 1 0 0,0 0-1 0 0,0 1 0 0 0,0-1 1 0 0,0 1-1 0 0,0-1 0 0 0,0 0 1 0 0,0 1-1 0 0,0-1 0 0 0,-1 0 1 0 0,1 1-1 0 0,-2 2 0 0 0,-2 4 40 0 0,0 1 0 0 0,0-1-1 0 0,-1 0 1 0 0,0 0 0 0 0,-1 0 0 0 0,0 0-1 0 0,0-1 1 0 0,-8 7 0 0 0,-14 18 23 0 0,16-18-230 0 0,-14 19-867 0 0,25-30 343 0 0,-1 1 0 0 0,0-1 0 0 0,1 0 0 0 0,0 1 0 0 0,-2 5 0 0 0,1 3-7560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4T19:02:13.1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91 8088 0 0,'-8'-5'8703'0'0,"21"0"-6287"0"0,-9 4-2197 0 0,1 1 1 0 0,-1 1-1 0 0,1-1 0 0 0,-1 0 0 0 0,1 1 0 0 0,-1 0 0 0 0,1 0 0 0 0,5 3 0 0 0,15 2 232 0 0,98 16 802 0 0,-44-7-713 0 0,-28-5-190 0 0,0-3 0 0 0,0-2 0 0 0,56-2 0 0 0,366-53 1714 0 0,-259 16-1448 0 0,-62 11-486 0 0,327-25 1836 0 0,-438 48-1760 0 0,0 1-1 0 0,1 2 1 0 0,42 9 0 0 0,-51-6 322 0 0,64 2 1 0 0,-96-8-525 0 0,1 0 0 0 0,-1 0 0 0 0,1 0 0 0 0,-1 0-1 0 0,0-1 1 0 0,1 1 0 0 0,-1 0 0 0 0,0-1 0 0 0,1 1 0 0 0,1-2 0 0 0,5-1-332 0 0,-6 0-817 0 0,1-2-624 0 0,10 2-5882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4T19:00:54.0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89 4776 0 0,'0'0'216'0'0,"-3"2"32"0"0,-1-2 25 0 0,0 1 0 0 0,-1-1 0 0 0,1 0 0 0 0,-7-1 0 0 0,-7-1 2687 0 0,17 2-2811 0 0,0 0 1 0 0,0 0-1 0 0,0-1 0 0 0,0 1 0 0 0,0 0 0 0 0,-1-1 1 0 0,1 1-1 0 0,0-1 0 0 0,0 1 0 0 0,0-1 1 0 0,1 0-1 0 0,-3-1 0 0 0,-9-3 6441 0 0,12 5-6507 0 0,0 1 0 0 0,0-1 1 0 0,0 1-1 0 0,0-1 0 0 0,0 1 0 0 0,0-1 0 0 0,0 1 0 0 0,0-1 0 0 0,0 1 0 0 0,0 0 0 0 0,0-1 0 0 0,0 1 0 0 0,0-1 0 0 0,1 1 0 0 0,-1-1 0 0 0,0 0 0 0 0,0 1 0 0 0,1-1 0 0 0,-1 1 0 0 0,0-1 0 0 0,1 1 0 0 0,-1-1 0 0 0,0 0 0 0 0,1 1 0 0 0,-1-1 0 0 0,0 0 0 0 0,1 1 0 0 0,-1-1 0 0 0,1 0 0 0 0,-1 1 0 0 0,1-1 0 0 0,0 0 0 0 0,3 3 431 0 0,-2-2-393 0 0,0 1 0 0 0,0-1 0 0 0,0 0 0 0 0,1 0 0 0 0,-1-1 0 0 0,1 1 0 0 0,-1 0 0 0 0,0-1 0 0 0,1 1 0 0 0,-1-1 0 0 0,1 0 0 0 0,-1 0 0 0 0,1 0 0 0 0,3 0 0 0 0,4-2 198 0 0,1 0-1 0 0,12-4 1 0 0,2-1 274 0 0,65-14 301 0 0,100-18-694 0 0,-123 30-282 0 0,74 1-1 0 0,132 17 1053 0 0,-118-2-471 0 0,-44-1-175 0 0,109 0 344 0 0,145 5 580 0 0,-294-11-1143 0 0,-27-1-18 0 0,-27 0 143 0 0,29-5 0 0 0,-23 2 2 0 0,6-5-69 0 0,-10 3-37 0 0,-18 6-66 0 0,0-1 0 0 0,0 1 1 0 0,0-1-1 0 0,0 0 0 0 0,-1 1 0 0 0,1-1 0 0 0,0 0 0 0 0,0 0 0 0 0,0 0 0 0 0,-1 1 0 0 0,1-1 0 0 0,0 0 0 0 0,-1 0 0 0 0,1 0 0 0 0,0 0 0 0 0,0-2 0 0 0,1-1-434 0 0,-2 3 58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4T19:00:56.9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31 2304 0 0,'-13'0'200'0'0,"-14"2"5533"0"0,2-1 92 0 0,-3-4 3992 0 0,30 4-9381 0 0,22 3 172 0 0,1 0 0 0 0,-1-2 0 0 0,1-1 0 0 0,32-2 0 0 0,-14 1-179 0 0,445-16 1153 0 0,-99 2-354 0 0,-108 13-672 0 0,-151 1-475 0 0,156 2 543 0 0,-193-9-2156 0 0,-102 5-1413 0 0,-5-1 1254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4T19:00:57.8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272 70 6912 0 0,'0'0'20'0'0,"0"1"0"0"0,0-1 0 0 0,0 0 0 0 0,0 1 0 0 0,0-1 0 0 0,0 1 0 0 0,0-1 0 0 0,0 1 0 0 0,0-1 0 0 0,0 0 0 0 0,0 1 0 0 0,1-1 0 0 0,-1 1 0 0 0,0-1 0 0 0,0 0 0 0 0,0 1 0 0 0,1-1 0 0 0,-1 0 0 0 0,0 1 0 0 0,0-1 0 0 0,1 0 0 0 0,-1 1 0 0 0,0-1 0 0 0,1 0 0 0 0,-1 1 0 0 0,0-1 0 0 0,1 0 0 0 0,-1 0 0 0 0,1 0 0 0 0,-1 1 0 0 0,0-1 0 0 0,1 0 0 0 0,-1 0 0 0 0,1 0 0 0 0,-1 0 0 0 0,1 0 0 0 0,1-1 400 0 0,0 1 1 0 0,-1-1-1 0 0,1 0 0 0 0,0-1 0 0 0,-1 1 1 0 0,1 0-1 0 0,0 0 0 0 0,1-3 0 0 0,8-7 3258 0 0,-5 5-2455 0 0,0 1 0 0 0,0-1 0 0 0,0 1 0 0 0,11-6 0 0 0,0-3 749 0 0,-5 3 1316 0 0,-9 29-2177 0 0,2 28-894 0 0,-3 1-1 0 0,-3 58 1 0 0,0 14-173 0 0,0-18 57 0 0,-1-31-18 0 0,-9 165 464 0 0,4-179-299 0 0,-2-2 0 0 0,-20 68 0 0 0,27-115-221 0 0,-1 2 17 0 0,0 1 1 0 0,0-1 0 0 0,-9 17 0 0 0,11-24-31 0 0,0-1-1 0 0,-1 1 1 0 0,1 0 0 0 0,0-1 0 0 0,0 0 0 0 0,-1 1 0 0 0,1-1 0 0 0,0 0-1 0 0,-1 0 1 0 0,1 0 0 0 0,-4 2 0 0 0,4-3-2 0 0,0 1 0 0 0,0-1 0 0 0,0 0 1 0 0,0 0-1 0 0,-1 1 0 0 0,1-1 0 0 0,0 0 0 0 0,0 0 1 0 0,0 0-1 0 0,0 0 0 0 0,0-1 0 0 0,0 1 0 0 0,-1 0 1 0 0,1 0-1 0 0,0-1 0 0 0,0 1 0 0 0,0-1 0 0 0,0 1 1 0 0,0-1-1 0 0,0 1 0 0 0,-1-2 0 0 0,-7-4 62 0 0,-1-2 0 0 0,1 1 0 0 0,1-1 0 0 0,-1-1 0 0 0,-13-17 0 0 0,-30-52 73 0 0,52 78-146 0 0,-35-60 271 0 0,-34-75 0 0 0,64 124-317 0 0,-23-45 135 0 0,27 58-4 0 0,-1 10-110 0 0,1 11-48 0 0,1 7 89 0 0,1-1 1 0 0,1 1 0 0 0,1-1-1 0 0,2 1 1 0 0,1-1 0 0 0,1-1-1 0 0,12 29 1 0 0,-12-39 3 0 0,0 1-105 0 0,1-1-1 0 0,11 19 1 0 0,-16-33 85 0 0,0 1 1 0 0,0-1 0 0 0,0 0-1 0 0,0 0 1 0 0,1-1 0 0 0,-1 1-1 0 0,1 0 1 0 0,0-1 0 0 0,0 0-1 0 0,0 0 1 0 0,1 0-1 0 0,-1-1 1 0 0,6 3 0 0 0,-7-4 20 0 0,0-1 1 0 0,0 1 0 0 0,-1-1 0 0 0,1 0 0 0 0,0 0-1 0 0,-1 0 1 0 0,1 0 0 0 0,0-1 0 0 0,0 1-1 0 0,-1-1 1 0 0,1 1 0 0 0,0-1 0 0 0,-1 0 0 0 0,1 0-1 0 0,-1 0 1 0 0,4-2 0 0 0,1-1 42 0 0,0 0 0 0 0,-1-1 0 0 0,1 1 0 0 0,8-10 0 0 0,-5 5-53 0 0,44-43 254 0 0,93-114 1 0 0,-132 145-419 0 0,1 2-1 0 0,28-26 1 0 0,-34 38-152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4T19:01:04.2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22 362 11600 0 0,'0'0'562'0'0,"-8"10"148"0"0,8-10-652 0 0,0 1-1 0 0,0-1 1 0 0,-1 0 0 0 0,1 1 0 0 0,0-1 0 0 0,-1 1 0 0 0,1-1 0 0 0,0 0 0 0 0,0 1 0 0 0,-1-1 0 0 0,1 0 0 0 0,-1 1 0 0 0,1-1-1 0 0,0 0 1 0 0,-1 0 0 0 0,1 1 0 0 0,-1-1 0 0 0,1 0 0 0 0,-1 0 0 0 0,1 0 0 0 0,0 0 0 0 0,-1 0 0 0 0,1 1 0 0 0,-1-1-1 0 0,1 0 1 0 0,-1 0 0 0 0,0 0 0 0 0,1-1 153 0 0,-1 1 0 0 0,1-1 0 0 0,0 0-1 0 0,-1 1 1 0 0,1-1 0 0 0,0 1 0 0 0,0-1 0 0 0,0 0-1 0 0,0 1 1 0 0,0-1 0 0 0,-1 1 0 0 0,1-1 0 0 0,0 0-1 0 0,0 1 1 0 0,1-1 0 0 0,-1-1 0 0 0,5-26 5154 0 0,14-45-3658 0 0,10-29-346 0 0,5-19-632 0 0,-32 114-708 0 0,-2 3 1 0 0,12 33 31 0 0,-8-5-61 0 0,-1 1-1 0 0,0 24 1 0 0,4 26-39 0 0,-5-64 47 0 0,0-1 0 0 0,0 1 0 0 0,2-1 0 0 0,-1 0 0 0 0,6 11 0 0 0,-4-11 0 0 0,-2-3 0 0 0,0-1 0 0 0,0 0 0 0 0,1 0 0 0 0,-1 0 0 0 0,2-1 0 0 0,6 8 0 0 0,-11-12 5 0 0,1 0-1 0 0,0 0 1 0 0,1 0 0 0 0,-1 0-1 0 0,0 0 1 0 0,0 0 0 0 0,0-1-1 0 0,0 1 1 0 0,1 0 0 0 0,-1-1-1 0 0,0 1 1 0 0,1-1-1 0 0,-1 1 1 0 0,0-1 0 0 0,1 0-1 0 0,1 1 1 0 0,-2-2 5 0 0,0 1 1 0 0,0 0-1 0 0,0 0 0 0 0,0-1 1 0 0,0 1-1 0 0,0 0 1 0 0,-1-1-1 0 0,1 1 0 0 0,0-1 1 0 0,0 1-1 0 0,0-1 0 0 0,1 0 1 0 0,-1 0-2 0 0,3-3 83 0 0,0 1 0 0 0,-1-1 0 0 0,1 0 1 0 0,-1-1-1 0 0,0 1 0 0 0,0-1 0 0 0,0 1 0 0 0,-1-1 0 0 0,4-8 1 0 0,0-3 214 0 0,7-30 1 0 0,10-87 191 0 0,-21 117-478 0 0,1-18-572 0 0,-1-39-1 0 0,-2 72-341 0 0,10 2-6387 0 0,2 3 3961 0 0,-8-2 1863 0 0,5 1-1004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4T19:01:04.6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114 170 2760 0 0,'-1'1'10558'0'0,"-2"4"-7114"0"0,-16 12-1243 0 0,13-11-1791 0 0,-1 0-1 0 0,1 0 0 0 0,0 1 1 0 0,0 0-1 0 0,1 0 0 0 0,-7 12 1 0 0,4-3 89 0 0,0 1 1 0 0,2 0 0 0 0,-7 24-1 0 0,11-32-243 0 0,0-1-1 0 0,1 0 1 0 0,0 1-1 0 0,0-1 1 0 0,1 0-1 0 0,0 1 1 0 0,0-1-1 0 0,1 1 0 0 0,3 13 1 0 0,-3-21-216 0 0,-1 1 1 0 0,0-1-1 0 0,1 0 0 0 0,-1-1 1 0 0,0 1-1 0 0,1 0 0 0 0,-1 0 1 0 0,1 0-1 0 0,0 0 0 0 0,-1 0 1 0 0,1 0-1 0 0,0 0 0 0 0,-1-1 1 0 0,1 1-1 0 0,0 0 0 0 0,0-1 1 0 0,0 1-1 0 0,0-1 0 0 0,0 1 1 0 0,-1-1-1 0 0,1 1 0 0 0,0-1 1 0 0,0 1-1 0 0,0-1 0 0 0,0 0 1 0 0,0 1-1 0 0,1-1 0 0 0,-1 0 1 0 0,0 0-1 0 0,0 0 0 0 0,0 0 1 0 0,0 0-1 0 0,0 0 1 0 0,1-1-1 0 0,1 1 48 0 0,0-1 1 0 0,0 0-1 0 0,0 0 1 0 0,0 0-1 0 0,-1 0 1 0 0,1 0-1 0 0,0-1 1 0 0,-1 1-1 0 0,1-1 1 0 0,3-3-1 0 0,10-11 118 0 0,0-1 0 0 0,-1-1 0 0 0,-2 0 0 0 0,1-1 0 0 0,-2 0 0 0 0,-1-1 0 0 0,15-34 0 0 0,-19 38-348 0 0,-1-1 0 0 0,0 0 0 0 0,-1-1 0 0 0,-1 0 0 0 0,0 1 0 0 0,-2-1 0 0 0,0-1 0 0 0,-1 1 0 0 0,0 0 0 0 0,-2 0 0 0 0,-4-32 0 0 0,5 49 41 0 0,0 0-1 0 0,0 1 0 0 0,0-1 1 0 0,-1 0-1 0 0,1 0 0 0 0,0 1 1 0 0,0-1-1 0 0,0 0 1 0 0,-1 1-1 0 0,1-1 0 0 0,0 0 1 0 0,-1 1-1 0 0,1-1 0 0 0,0 0 1 0 0,-1 1-1 0 0,1-1 1 0 0,-1 1-1 0 0,1-1 0 0 0,-1 1 1 0 0,1-1-1 0 0,-1 1 0 0 0,0-1 1 0 0,1 1-1 0 0,-1-1 1 0 0,0 1-1 0 0,1 0 0 0 0,-1-1 1 0 0,0 1-1 0 0,1 0 0 0 0,-1 0 1 0 0,-1-1-1 0 0,-6 1-1326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4T19:01:05.2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252 1 9272 0 0,'-9'16'1000'0'0,"7"-13"-647"0"0,0-1 0 0 0,0 0 0 0 0,0 1 0 0 0,0-1 0 0 0,0 0 0 0 0,-1 0 1 0 0,1-1-1 0 0,-5 3 0 0 0,-5 6 1263 0 0,-56 50 3268 0 0,49-42-3999 0 0,12-12-492 0 0,0 1 0 0 0,-10 13 0 0 0,4-4-82 0 0,-34 54 1014 0 0,43-62-1042 0 0,0 0 1 0 0,0 0-1 0 0,0 0 1 0 0,1 1-1 0 0,1-1 1 0 0,-1 1-1 0 0,0 11 1 0 0,2-18-265 0 0,1 0 0 0 0,0-1-1 0 0,0 1 1 0 0,0 0 0 0 0,0 0 0 0 0,0 0 0 0 0,0-1-1 0 0,0 1 1 0 0,1 0 0 0 0,-1 0 0 0 0,1-1 0 0 0,-1 1 0 0 0,1 0-1 0 0,0-1 1 0 0,-1 1 0 0 0,1 0 0 0 0,0-1 0 0 0,0 1-1 0 0,0-1 1 0 0,0 1 0 0 0,0-1 0 0 0,1 0 0 0 0,2 3 0 0 0,-1-3 8 0 0,0 1 0 0 0,0-1 0 0 0,0 1 0 0 0,0-1 0 0 0,0 0 0 0 0,1 0 0 0 0,-1-1 1 0 0,0 1-1 0 0,1-1 0 0 0,-1 1 0 0 0,6-1 0 0 0,6-1-374 0 0,-1 0 0 0 0,0-1 0 0 0,0 0-1 0 0,27-9 1 0 0,54-26-2453 0 0,-84 33 2558 0 0,19-10-1724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4T19:01:05.6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146 11 12440 0 0,'-4'4'222'0'0,"0"-1"1"0"0,0 0-1 0 0,-1-1 0 0 0,1 1 1 0 0,-6 2-1 0 0,-16 9 1204 0 0,20-9-596 0 0,-1 1 0 0 0,1-1 1 0 0,0 1-1 0 0,0 0 1 0 0,0 0-1 0 0,1 1 1 0 0,-6 8-1 0 0,1 1-1 0 0,7-12-606 0 0,0-1 0 0 0,1 1 0 0 0,0 0 0 0 0,0 0 0 0 0,0 0 0 0 0,0 0 0 0 0,0 0 0 0 0,1 0 0 0 0,-1 5 0 0 0,-1 2 254 0 0,3-10-406 0 0,-1 1 0 0 0,1 0-1 0 0,0-1 1 0 0,-1 1 0 0 0,1-1-1 0 0,0 1 1 0 0,0 0 0 0 0,0-1-1 0 0,0 1 1 0 0,0 0 0 0 0,1-1-1 0 0,-1 1 1 0 0,0-1 0 0 0,1 1-1 0 0,-1 0 1 0 0,1-1 0 0 0,1 3-1 0 0,-2-3 130 0 0,18-4 263 0 0,-7-1-472 0 0,0-1 1 0 0,0-1-1 0 0,0 0 0 0 0,-1 0 1 0 0,0-1-1 0 0,0-1 0 0 0,-1 1 1 0 0,1-2-1 0 0,-2 1 1 0 0,1-1-1 0 0,-1 0 0 0 0,-1-1 1 0 0,0 0-1 0 0,9-16 1 0 0,-10 13-432 0 0,7-12-739 0 0,-5 10-165 0 0,-8 14 750 0 0,1-1 0 0 0,0 0 0 0 0,0 0 1 0 0,-1 0-1 0 0,1 1 0 0 0,1-1 1 0 0,-1 1-1 0 0,2-3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5478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Quiz 20 due Monday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Wednesday, May 26 @ </a:t>
            </a:r>
            <a:r>
              <a:rPr lang="en-US" dirty="0" err="1"/>
              <a:t>11:59pm</a:t>
            </a:r>
            <a:r>
              <a:rPr lang="en-US" dirty="0"/>
              <a:t> (closed)</a:t>
            </a:r>
          </a:p>
          <a:p>
            <a:r>
              <a:rPr lang="en-US" dirty="0"/>
              <a:t>Survey 7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 – Week 8</a:t>
            </a:r>
          </a:p>
          <a:p>
            <a:pPr lvl="1"/>
            <a:r>
              <a:rPr lang="en-US" dirty="0"/>
              <a:t>Released Friday 5/21 @ </a:t>
            </a:r>
            <a:r>
              <a:rPr lang="en-US" dirty="0" err="1"/>
              <a:t>2pm</a:t>
            </a:r>
            <a:endParaRPr lang="en-US" dirty="0"/>
          </a:p>
          <a:p>
            <a:pPr lvl="1"/>
            <a:r>
              <a:rPr lang="en-US" dirty="0"/>
              <a:t>Due Saturday 5/22 @ </a:t>
            </a:r>
            <a:r>
              <a:rPr lang="en-US" dirty="0" err="1"/>
              <a:t>6pm</a:t>
            </a:r>
            <a:endParaRPr lang="en-US" dirty="0"/>
          </a:p>
          <a:p>
            <a:pPr lvl="1"/>
            <a:r>
              <a:rPr lang="en-US" dirty="0"/>
              <a:t>Topics:</a:t>
            </a:r>
          </a:p>
          <a:p>
            <a:pPr lvl="2"/>
            <a:r>
              <a:rPr lang="en-US" dirty="0"/>
              <a:t>Cumulative</a:t>
            </a:r>
          </a:p>
          <a:p>
            <a:pPr lvl="2"/>
            <a:r>
              <a:rPr lang="en-US" dirty="0"/>
              <a:t>Big topics – lectures 9 - 17</a:t>
            </a:r>
          </a:p>
          <a:p>
            <a:pPr lvl="3"/>
            <a:r>
              <a:rPr lang="en-US" dirty="0"/>
              <a:t>Big O, Big Theta run-time analysis </a:t>
            </a:r>
          </a:p>
          <a:p>
            <a:pPr lvl="3"/>
            <a:r>
              <a:rPr lang="en-US" dirty="0"/>
              <a:t>Sorting algorithms</a:t>
            </a:r>
          </a:p>
          <a:p>
            <a:pPr lvl="3"/>
            <a:r>
              <a:rPr lang="en-US" dirty="0"/>
              <a:t>Hash tables/maps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440AF6-A56B-4B32-AEAA-D41C8F62150E}"/>
                  </a:ext>
                </a:extLst>
              </p14:cNvPr>
              <p14:cNvContentPartPr/>
              <p14:nvPr/>
            </p14:nvContentPartPr>
            <p14:xfrm>
              <a:off x="2091889" y="1660219"/>
              <a:ext cx="807840" cy="4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440AF6-A56B-4B32-AEAA-D41C8F6215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3249" y="1651219"/>
                <a:ext cx="8254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452C15-E603-4951-AC12-E8EAE53EC5C8}"/>
                  </a:ext>
                </a:extLst>
              </p14:cNvPr>
              <p14:cNvContentPartPr/>
              <p14:nvPr/>
            </p14:nvContentPartPr>
            <p14:xfrm>
              <a:off x="850609" y="2033179"/>
              <a:ext cx="407880" cy="45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452C15-E603-4951-AC12-E8EAE53EC5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1609" y="2024539"/>
                <a:ext cx="4255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A8D6ECD-0EA1-41BA-8E97-3C10372EAC34}"/>
                  </a:ext>
                </a:extLst>
              </p14:cNvPr>
              <p14:cNvContentPartPr/>
              <p14:nvPr/>
            </p14:nvContentPartPr>
            <p14:xfrm>
              <a:off x="2981449" y="2015899"/>
              <a:ext cx="719640" cy="37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A8D6ECD-0EA1-41BA-8E97-3C10372EAC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72809" y="2007259"/>
                <a:ext cx="7372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54479D2-7F55-4FD8-8F60-448B6245AD5D}"/>
                  </a:ext>
                </a:extLst>
              </p14:cNvPr>
              <p14:cNvContentPartPr/>
              <p14:nvPr/>
            </p14:nvContentPartPr>
            <p14:xfrm>
              <a:off x="4983409" y="2062699"/>
              <a:ext cx="672480" cy="15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54479D2-7F55-4FD8-8F60-448B6245AD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74409" y="2054059"/>
                <a:ext cx="6901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ACC937D-D2CC-4E1C-ADC3-6CD236334766}"/>
                  </a:ext>
                </a:extLst>
              </p14:cNvPr>
              <p14:cNvContentPartPr/>
              <p14:nvPr/>
            </p14:nvContentPartPr>
            <p14:xfrm>
              <a:off x="5234329" y="1365739"/>
              <a:ext cx="190440" cy="392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ACC937D-D2CC-4E1C-ADC3-6CD2363347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25689" y="1356739"/>
                <a:ext cx="208080" cy="40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2A92D75-F622-4A15-936F-BC6FE9AD168F}"/>
              </a:ext>
            </a:extLst>
          </p:cNvPr>
          <p:cNvGrpSpPr/>
          <p:nvPr/>
        </p:nvGrpSpPr>
        <p:grpSpPr>
          <a:xfrm>
            <a:off x="5502529" y="952099"/>
            <a:ext cx="1979640" cy="344160"/>
            <a:chOff x="5502529" y="952099"/>
            <a:chExt cx="1979640" cy="34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3AE00D1-4419-4B7E-AA3B-64E95AF56A8C}"/>
                    </a:ext>
                  </a:extLst>
                </p14:cNvPr>
                <p14:cNvContentPartPr/>
                <p14:nvPr/>
              </p14:nvContentPartPr>
              <p14:xfrm>
                <a:off x="5502529" y="1159819"/>
                <a:ext cx="119880" cy="136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3AE00D1-4419-4B7E-AA3B-64E95AF56A8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93529" y="1151179"/>
                  <a:ext cx="1375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15E8FE-A020-4363-AB0E-F2BFEBB4D96B}"/>
                    </a:ext>
                  </a:extLst>
                </p14:cNvPr>
                <p14:cNvContentPartPr/>
                <p14:nvPr/>
              </p14:nvContentPartPr>
              <p14:xfrm>
                <a:off x="5663449" y="1118779"/>
                <a:ext cx="82800" cy="165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15E8FE-A020-4363-AB0E-F2BFEBB4D96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54809" y="1109779"/>
                  <a:ext cx="100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C9398D-4C45-4634-B820-B0D85768312C}"/>
                    </a:ext>
                  </a:extLst>
                </p14:cNvPr>
                <p14:cNvContentPartPr/>
                <p14:nvPr/>
              </p14:nvContentPartPr>
              <p14:xfrm>
                <a:off x="5948209" y="1142899"/>
                <a:ext cx="106200" cy="135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C9398D-4C45-4634-B820-B0D85768312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39569" y="1134259"/>
                  <a:ext cx="1238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8C5A5A-9C6B-4B12-AF30-1FAA95B5B525}"/>
                    </a:ext>
                  </a:extLst>
                </p14:cNvPr>
                <p14:cNvContentPartPr/>
                <p14:nvPr/>
              </p14:nvContentPartPr>
              <p14:xfrm>
                <a:off x="6103009" y="1170619"/>
                <a:ext cx="75240" cy="73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8C5A5A-9C6B-4B12-AF30-1FAA95B5B5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94009" y="1161979"/>
                  <a:ext cx="928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788A26E-BD50-40AA-844D-5394CFE90965}"/>
                    </a:ext>
                  </a:extLst>
                </p14:cNvPr>
                <p14:cNvContentPartPr/>
                <p14:nvPr/>
              </p14:nvContentPartPr>
              <p14:xfrm>
                <a:off x="6256369" y="1035619"/>
                <a:ext cx="15120" cy="209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788A26E-BD50-40AA-844D-5394CFE9096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47369" y="1026619"/>
                  <a:ext cx="327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FF08253-AA12-4041-99E9-24FEB7EFEBFE}"/>
                    </a:ext>
                  </a:extLst>
                </p14:cNvPr>
                <p14:cNvContentPartPr/>
                <p14:nvPr/>
              </p14:nvContentPartPr>
              <p14:xfrm>
                <a:off x="6331609" y="1043899"/>
                <a:ext cx="20880" cy="217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FF08253-AA12-4041-99E9-24FEB7EFEBF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22609" y="1034899"/>
                  <a:ext cx="38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BAC0E4C-9C75-41A8-B9F1-E5E2B5075065}"/>
                    </a:ext>
                  </a:extLst>
                </p14:cNvPr>
                <p14:cNvContentPartPr/>
                <p14:nvPr/>
              </p14:nvContentPartPr>
              <p14:xfrm>
                <a:off x="6416209" y="1152259"/>
                <a:ext cx="76320" cy="106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BAC0E4C-9C75-41A8-B9F1-E5E2B507506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07209" y="1143259"/>
                  <a:ext cx="939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8EC5A7F-2E96-4DD1-8EE7-7434D86F8DF5}"/>
                    </a:ext>
                  </a:extLst>
                </p14:cNvPr>
                <p14:cNvContentPartPr/>
                <p14:nvPr/>
              </p14:nvContentPartPr>
              <p14:xfrm>
                <a:off x="6557329" y="1059739"/>
                <a:ext cx="84960" cy="189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8EC5A7F-2E96-4DD1-8EE7-7434D86F8DF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48689" y="1051099"/>
                  <a:ext cx="1026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9BE5BF-DD56-4D3C-942D-438B0E52DB41}"/>
                    </a:ext>
                  </a:extLst>
                </p14:cNvPr>
                <p14:cNvContentPartPr/>
                <p14:nvPr/>
              </p14:nvContentPartPr>
              <p14:xfrm>
                <a:off x="6667129" y="1179619"/>
                <a:ext cx="46440" cy="53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9BE5BF-DD56-4D3C-942D-438B0E52DB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58129" y="1170979"/>
                  <a:ext cx="640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19B6691-FABC-4D88-B7BD-D8EBF826500A}"/>
                    </a:ext>
                  </a:extLst>
                </p14:cNvPr>
                <p14:cNvContentPartPr/>
                <p14:nvPr/>
              </p14:nvContentPartPr>
              <p14:xfrm>
                <a:off x="6756769" y="1164499"/>
                <a:ext cx="84240" cy="55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19B6691-FABC-4D88-B7BD-D8EBF826500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47769" y="1155499"/>
                  <a:ext cx="1018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0AE3309-AA15-4FE0-8018-96295744B604}"/>
                    </a:ext>
                  </a:extLst>
                </p14:cNvPr>
                <p14:cNvContentPartPr/>
                <p14:nvPr/>
              </p14:nvContentPartPr>
              <p14:xfrm>
                <a:off x="6901489" y="1153339"/>
                <a:ext cx="65160" cy="72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0AE3309-AA15-4FE0-8018-96295744B60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92849" y="1144699"/>
                  <a:ext cx="828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4EBC054-6BC6-4AAD-8BDB-7031ED3C0CF7}"/>
                    </a:ext>
                  </a:extLst>
                </p14:cNvPr>
                <p14:cNvContentPartPr/>
                <p14:nvPr/>
              </p14:nvContentPartPr>
              <p14:xfrm>
                <a:off x="7061689" y="952099"/>
                <a:ext cx="119160" cy="238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4EBC054-6BC6-4AAD-8BDB-7031ED3C0CF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52689" y="943099"/>
                  <a:ext cx="1368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6226984-3036-42C1-A495-D126F004359D}"/>
                    </a:ext>
                  </a:extLst>
                </p14:cNvPr>
                <p14:cNvContentPartPr/>
                <p14:nvPr/>
              </p14:nvContentPartPr>
              <p14:xfrm>
                <a:off x="7210729" y="1012219"/>
                <a:ext cx="86400" cy="183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6226984-3036-42C1-A495-D126F00435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02089" y="1003579"/>
                  <a:ext cx="1040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BD077FF-519B-4501-8005-482B2A72566F}"/>
                    </a:ext>
                  </a:extLst>
                </p14:cNvPr>
                <p14:cNvContentPartPr/>
                <p14:nvPr/>
              </p14:nvContentPartPr>
              <p14:xfrm>
                <a:off x="7302169" y="1118779"/>
                <a:ext cx="180000" cy="80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BD077FF-519B-4501-8005-482B2A72566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93529" y="1109779"/>
                  <a:ext cx="197640" cy="9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F71EFA7-54AE-43BE-AFD2-BAB46CCF53A0}"/>
                  </a:ext>
                </a:extLst>
              </p14:cNvPr>
              <p14:cNvContentPartPr/>
              <p14:nvPr/>
            </p14:nvContentPartPr>
            <p14:xfrm>
              <a:off x="3800809" y="2693779"/>
              <a:ext cx="306720" cy="5533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F71EFA7-54AE-43BE-AFD2-BAB46CCF53A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91809" y="2684779"/>
                <a:ext cx="324360" cy="57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E4442CD0-E4E2-4640-A928-F3A7FD08B605}"/>
              </a:ext>
            </a:extLst>
          </p:cNvPr>
          <p:cNvGrpSpPr/>
          <p:nvPr/>
        </p:nvGrpSpPr>
        <p:grpSpPr>
          <a:xfrm>
            <a:off x="827209" y="2835259"/>
            <a:ext cx="180000" cy="2118600"/>
            <a:chOff x="827209" y="2835259"/>
            <a:chExt cx="180000" cy="211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A75F1D6-6A72-4569-A0B2-2C76D5B49001}"/>
                    </a:ext>
                  </a:extLst>
                </p14:cNvPr>
                <p14:cNvContentPartPr/>
                <p14:nvPr/>
              </p14:nvContentPartPr>
              <p14:xfrm>
                <a:off x="881929" y="2835259"/>
                <a:ext cx="91440" cy="54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A75F1D6-6A72-4569-A0B2-2C76D5B4900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73289" y="2826619"/>
                  <a:ext cx="109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5F34F46-23EC-4C00-8D4C-321D7071CC09}"/>
                    </a:ext>
                  </a:extLst>
                </p14:cNvPr>
                <p14:cNvContentPartPr/>
                <p14:nvPr/>
              </p14:nvContentPartPr>
              <p14:xfrm>
                <a:off x="827209" y="2869459"/>
                <a:ext cx="180000" cy="2084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5F34F46-23EC-4C00-8D4C-321D7071CC0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8209" y="2860819"/>
                  <a:ext cx="197640" cy="210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ECE12BE-2EA7-4967-95A8-E305D22E2169}"/>
                  </a:ext>
                </a:extLst>
              </p14:cNvPr>
              <p14:cNvContentPartPr/>
              <p14:nvPr/>
            </p14:nvContentPartPr>
            <p14:xfrm>
              <a:off x="1253089" y="3680899"/>
              <a:ext cx="200160" cy="100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ECE12BE-2EA7-4967-95A8-E305D22E216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244449" y="3671899"/>
                <a:ext cx="217800" cy="1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4DD139E-2F66-46C9-B729-14BA0A954AFD}"/>
              </a:ext>
            </a:extLst>
          </p:cNvPr>
          <p:cNvGrpSpPr/>
          <p:nvPr/>
        </p:nvGrpSpPr>
        <p:grpSpPr>
          <a:xfrm>
            <a:off x="1491409" y="4175899"/>
            <a:ext cx="234720" cy="554400"/>
            <a:chOff x="1491409" y="4175899"/>
            <a:chExt cx="234720" cy="55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B912D2E-E456-456B-AB33-9EBDD0DDB0A7}"/>
                    </a:ext>
                  </a:extLst>
                </p14:cNvPr>
                <p14:cNvContentPartPr/>
                <p14:nvPr/>
              </p14:nvContentPartPr>
              <p14:xfrm>
                <a:off x="1502209" y="4175899"/>
                <a:ext cx="223920" cy="115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B912D2E-E456-456B-AB33-9EBDD0DDB0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93209" y="4166899"/>
                  <a:ext cx="241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B5858D5-2043-4D9D-8569-E5AF147CDAE2}"/>
                    </a:ext>
                  </a:extLst>
                </p14:cNvPr>
                <p14:cNvContentPartPr/>
                <p14:nvPr/>
              </p14:nvContentPartPr>
              <p14:xfrm>
                <a:off x="1500409" y="4405219"/>
                <a:ext cx="221040" cy="127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B5858D5-2043-4D9D-8569-E5AF147CDAE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91769" y="4396579"/>
                  <a:ext cx="2386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C36214F-88E5-410E-8668-774751766D99}"/>
                    </a:ext>
                  </a:extLst>
                </p14:cNvPr>
                <p14:cNvContentPartPr/>
                <p14:nvPr/>
              </p14:nvContentPartPr>
              <p14:xfrm>
                <a:off x="1491409" y="4633099"/>
                <a:ext cx="233640" cy="97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C36214F-88E5-410E-8668-774751766D9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82769" y="4624099"/>
                  <a:ext cx="251280" cy="11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AC02A74-BC44-48D6-8773-05530FDE6F66}"/>
                  </a:ext>
                </a:extLst>
              </p14:cNvPr>
              <p14:cNvContentPartPr/>
              <p14:nvPr/>
            </p14:nvContentPartPr>
            <p14:xfrm>
              <a:off x="2200249" y="2384539"/>
              <a:ext cx="808560" cy="561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AC02A74-BC44-48D6-8773-05530FDE6F6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91249" y="2375899"/>
                <a:ext cx="826200" cy="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Heaps</a:t>
            </a:r>
          </a:p>
          <a:p>
            <a:r>
              <a:rPr lang="en-US" dirty="0"/>
              <a:t>Questions on Lecture 20?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Heap (draw the picture and array)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Draw the picture and the array for the following:</a:t>
            </a:r>
          </a:p>
          <a:p>
            <a:pPr lvl="1"/>
            <a:r>
              <a:rPr lang="en-US" dirty="0"/>
              <a:t>Add the following elements to the max heap (in this order):</a:t>
            </a:r>
          </a:p>
          <a:p>
            <a:pPr lvl="2"/>
            <a:r>
              <a:rPr lang="en-US" dirty="0"/>
              <a:t>5, 10, 15, 25, 30, 35, 40</a:t>
            </a:r>
          </a:p>
          <a:p>
            <a:pPr lvl="1"/>
            <a:r>
              <a:rPr lang="en-US" dirty="0"/>
              <a:t>Call poll() twice</a:t>
            </a:r>
          </a:p>
          <a:p>
            <a:pPr lvl="2"/>
            <a:r>
              <a:rPr lang="en-US" dirty="0"/>
              <a:t>What elements were returned?</a:t>
            </a:r>
          </a:p>
          <a:p>
            <a:pPr marL="342904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4611</TotalTime>
  <Words>155</Words>
  <Application>Microsoft Office PowerPoint</Application>
  <PresentationFormat>On-screen Show (16:9)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 Light</vt:lpstr>
      <vt:lpstr>Calibri</vt:lpstr>
      <vt:lpstr>Arial</vt:lpstr>
      <vt:lpstr>Office Theme</vt:lpstr>
      <vt:lpstr>CSE 12 – Basic Data Structures and Object-Oriented Design Lecture 20</vt:lpstr>
      <vt:lpstr>Announcements</vt:lpstr>
      <vt:lpstr>Topics</vt:lpstr>
      <vt:lpstr>Max Heap (draw the picture and array)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209</cp:revision>
  <dcterms:modified xsi:type="dcterms:W3CDTF">2021-05-14T19:36:29Z</dcterms:modified>
</cp:coreProperties>
</file>