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446" r:id="rId3"/>
    <p:sldId id="444" r:id="rId4"/>
    <p:sldId id="257" r:id="rId5"/>
    <p:sldId id="261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12,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Greg Miranda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 fontScale="92500" lnSpcReduction="20000"/>
          </a:bodyPr>
          <a:lstStyle/>
          <a:p>
            <a:r>
              <a:rPr lang="en-US" sz="1500" b="1" dirty="0"/>
              <a:t>Started at UCSD in Summer 2018</a:t>
            </a:r>
          </a:p>
          <a:p>
            <a:pPr lvl="1"/>
            <a:r>
              <a:rPr lang="en-US" sz="1500" dirty="0"/>
              <a:t>Taught at private colleges (AICASD, UAT) before UCSD</a:t>
            </a:r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CSE 5A/8B/11/12</a:t>
            </a:r>
          </a:p>
          <a:p>
            <a:pPr lvl="1"/>
            <a:r>
              <a:rPr lang="en-US" sz="1500" dirty="0"/>
              <a:t>Game Programming, Game Design, Web Programming</a:t>
            </a:r>
          </a:p>
          <a:p>
            <a:r>
              <a:rPr lang="en-US" sz="1800" b="1" dirty="0"/>
              <a:t>Background:</a:t>
            </a:r>
          </a:p>
          <a:p>
            <a:pPr lvl="1"/>
            <a:r>
              <a:rPr lang="en-US" sz="1500" dirty="0"/>
              <a:t>CE graduate from UCSD in ’96</a:t>
            </a:r>
          </a:p>
          <a:p>
            <a:pPr lvl="1"/>
            <a:r>
              <a:rPr lang="en-US" sz="1500" dirty="0"/>
              <a:t>20+ years as a Software Engineer</a:t>
            </a:r>
          </a:p>
          <a:p>
            <a:r>
              <a:rPr lang="en-US" sz="1800" b="1" dirty="0"/>
              <a:t>When I’m not teaching: </a:t>
            </a:r>
          </a:p>
          <a:p>
            <a:pPr lvl="1"/>
            <a:r>
              <a:rPr lang="en-US" sz="1500" dirty="0"/>
              <a:t>Consulting</a:t>
            </a:r>
          </a:p>
          <a:p>
            <a:pPr lvl="1"/>
            <a:r>
              <a:rPr lang="en-US" sz="1500" dirty="0"/>
              <a:t>Taekwondo</a:t>
            </a:r>
          </a:p>
          <a:p>
            <a:pPr lvl="1"/>
            <a:endParaRPr lang="en-US" sz="1500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492D264-7B41-41A1-A469-21DF2008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" y="1436571"/>
            <a:ext cx="3548830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Friday @ </a:t>
            </a:r>
            <a:r>
              <a:rPr lang="en-US" dirty="0" err="1"/>
              <a:t>1pm</a:t>
            </a:r>
            <a:endParaRPr lang="en-US" dirty="0"/>
          </a:p>
          <a:p>
            <a:r>
              <a:rPr lang="en-US" dirty="0"/>
              <a:t>Quiz 1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PA0</a:t>
            </a:r>
            <a:r>
              <a:rPr lang="en-US" dirty="0"/>
              <a:t> released today – set up Java development environment</a:t>
            </a:r>
          </a:p>
          <a:p>
            <a:r>
              <a:rPr lang="en-US" dirty="0" err="1"/>
              <a:t>PA1</a:t>
            </a:r>
            <a:r>
              <a:rPr lang="en-US" dirty="0"/>
              <a:t> released Wednesday – due 4/7, open collaboration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143</Words>
  <Application>Microsoft Office PowerPoint</Application>
  <PresentationFormat>On-screen Show (16:9)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CSE 12 – Basic Data Structures and Object-Oriented Design Lecture 1</vt:lpstr>
      <vt:lpstr>Fair Notice of Class Recording Announcement</vt:lpstr>
      <vt:lpstr>Greg Miranda</vt:lpstr>
      <vt:lpstr>Announcements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94</cp:revision>
  <dcterms:modified xsi:type="dcterms:W3CDTF">2021-03-29T18:23:52Z</dcterms:modified>
</cp:coreProperties>
</file>