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1" r:id="rId4"/>
    <p:sldId id="888" r:id="rId5"/>
    <p:sldId id="889" r:id="rId6"/>
    <p:sldId id="890" r:id="rId7"/>
    <p:sldId id="892" r:id="rId8"/>
    <p:sldId id="893" r:id="rId9"/>
    <p:sldId id="894" r:id="rId10"/>
    <p:sldId id="912" r:id="rId11"/>
    <p:sldId id="916" r:id="rId12"/>
    <p:sldId id="773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5984" autoAdjust="0"/>
  </p:normalViewPr>
  <p:slideViewPr>
    <p:cSldViewPr snapToGrid="0">
      <p:cViewPr varScale="1">
        <p:scale>
          <a:sx n="118" d="100"/>
          <a:sy n="118" d="100"/>
        </p:scale>
        <p:origin x="78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19:02:0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8 15664 0 0,'-8'-2'344'0'0,"5"-1"71"0"0,0 1 457 0 0,1 7-784 0 0,-1 0-88 0 0,3 2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WBy6J5gz8" TargetMode="External"/><Relationship Id="rId21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" y="27433"/>
            <a:ext cx="4733315" cy="658368"/>
          </a:xfrm>
        </p:spPr>
        <p:txBody>
          <a:bodyPr>
            <a:normAutofit/>
          </a:bodyPr>
          <a:lstStyle/>
          <a:p>
            <a:r>
              <a:rPr lang="en-US" dirty="0"/>
              <a:t>Quick sort – Middle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99136-577F-4959-9C27-FA5F2CFD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75292"/>
            <a:ext cx="4472612" cy="145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0FC28-7DE1-46A1-8203-77A704097D5F}"/>
              </a:ext>
            </a:extLst>
          </p:cNvPr>
          <p:cNvSpPr txBox="1"/>
          <p:nvPr/>
        </p:nvSpPr>
        <p:spPr>
          <a:xfrm>
            <a:off x="5176374" y="51322"/>
            <a:ext cx="2609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There are many ways to partition!</a:t>
            </a:r>
          </a:p>
        </p:txBody>
      </p:sp>
    </p:spTree>
    <p:extLst>
      <p:ext uri="{BB962C8B-B14F-4D97-AF65-F5344CB8AC3E}">
        <p14:creationId xmlns:p14="http://schemas.microsoft.com/office/powerpoint/2010/main" val="416510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466-EBEC-4692-BA69-9DE521B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– Middle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FD7-0673-4774-BC9A-52C43545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We always pick the middle location as pivot</a:t>
            </a:r>
          </a:p>
          <a:p>
            <a:pPr marL="385763" indent="-385763">
              <a:buAutoNum type="arabicPeriod"/>
            </a:pPr>
            <a:r>
              <a:rPr lang="en-US" dirty="0"/>
              <a:t>The data we sort is {2, 3, 1, 5, 4, 6, 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first split, what is the order of elements in the list that was &lt;= pivot?</a:t>
            </a:r>
          </a:p>
          <a:p>
            <a:pPr marL="385763" indent="-385763">
              <a:buAutoNum type="alphaUcPeriod"/>
            </a:pPr>
            <a:r>
              <a:rPr lang="en-US" dirty="0"/>
              <a:t>1 2 3 4</a:t>
            </a:r>
          </a:p>
          <a:p>
            <a:pPr marL="385763" indent="-385763">
              <a:buAutoNum type="alphaUcPeriod"/>
            </a:pPr>
            <a:r>
              <a:rPr lang="en-US" dirty="0"/>
              <a:t>2 3 1 4</a:t>
            </a:r>
          </a:p>
          <a:p>
            <a:pPr marL="385763" indent="-385763">
              <a:buAutoNum type="alphaUcPeriod"/>
            </a:pPr>
            <a:r>
              <a:rPr lang="en-US" dirty="0"/>
              <a:t>4 3 2 1</a:t>
            </a:r>
          </a:p>
          <a:p>
            <a:pPr marL="385763" indent="-385763">
              <a:buAutoNum type="alphaUcPeriod"/>
            </a:pPr>
            <a:r>
              <a:rPr lang="en-US" dirty="0"/>
              <a:t>3 4 1 2</a:t>
            </a:r>
          </a:p>
          <a:p>
            <a:pPr marL="385763" indent="-385763">
              <a:buAutoNum type="alphaUcPeriod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13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released tomorrow (closed)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Quicksort: Another magical (recursive)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7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5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22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4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6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3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45" y="2291830"/>
            <a:ext cx="1808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Select a </a:t>
            </a:r>
            <a:r>
              <a:rPr lang="en-US" sz="1350" b="1" dirty="0">
                <a:solidFill>
                  <a:srgbClr val="FF0000"/>
                </a:solidFill>
              </a:rPr>
              <a:t>pivot</a:t>
            </a:r>
            <a:r>
              <a:rPr lang="en-US" sz="1350" dirty="0"/>
              <a:t> element: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3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0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7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4708" y="258144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9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6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13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780" y="3125949"/>
            <a:ext cx="670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“Partition” the elements in the array (</a:t>
            </a:r>
            <a:r>
              <a:rPr lang="en-US" sz="1350" b="1" dirty="0">
                <a:solidFill>
                  <a:srgbClr val="0070C0"/>
                </a:solidFill>
              </a:rPr>
              <a:t>smaller or equal to pivot</a:t>
            </a:r>
            <a:r>
              <a:rPr lang="en-US" sz="1350" b="1" dirty="0"/>
              <a:t>, larger or equal to pivot)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3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0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7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748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20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9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46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3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8061" y="3963013"/>
            <a:ext cx="606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Magically sort the smaller elements and the larger elements (Quicksort)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3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0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7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48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320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89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46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3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75EF1-ADFD-4820-9CB3-C3002B854B6D}"/>
              </a:ext>
            </a:extLst>
          </p:cNvPr>
          <p:cNvSpPr/>
          <p:nvPr/>
        </p:nvSpPr>
        <p:spPr>
          <a:xfrm>
            <a:off x="2529010" y="1242973"/>
            <a:ext cx="3789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https://www.youtube.com/watch?v=ywWBy6J5gz8</a:t>
            </a:r>
            <a:endParaRPr lang="en-US" sz="13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79C26E-2755-4CEB-87AD-D28A030A323E}"/>
                  </a:ext>
                </a:extLst>
              </p14:cNvPr>
              <p14:cNvContentPartPr/>
              <p14:nvPr/>
            </p14:nvContentPartPr>
            <p14:xfrm>
              <a:off x="992449" y="3696019"/>
              <a:ext cx="7560" cy="6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79C26E-2755-4CEB-87AD-D28A030A32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3809" y="3687379"/>
                <a:ext cx="25200" cy="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4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1" y="1943100"/>
            <a:ext cx="1543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levels will there be if you choose a pivot that divides the list in half?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N*log(N)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94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144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150" y="1314450"/>
            <a:ext cx="154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the time to partition on each level takes N comparisons, how long does Quicksort take with a good partition?</a:t>
            </a:r>
          </a:p>
          <a:p>
            <a:pPr marL="257175" indent="-257175">
              <a:buAutoNum type="alphaUcPeriod"/>
            </a:pPr>
            <a:r>
              <a:rPr lang="en-US" sz="1350" dirty="0"/>
              <a:t>O(1)</a:t>
            </a:r>
          </a:p>
          <a:p>
            <a:pPr marL="257175" indent="-257175">
              <a:buAutoNum type="alphaUcPeriod"/>
            </a:pPr>
            <a:r>
              <a:rPr lang="en-US" sz="1350" dirty="0"/>
              <a:t>O(log(N))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O(N)</a:t>
            </a:r>
          </a:p>
          <a:p>
            <a:pPr marL="257175" indent="-257175">
              <a:buAutoNum type="alphaUcPeriod"/>
            </a:pPr>
            <a:r>
              <a:rPr lang="en-US" sz="1350" dirty="0"/>
              <a:t>O(N*log(N))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</a:t>
            </a:r>
            <a:r>
              <a:rPr lang="en-US" sz="1350" baseline="30000" dirty="0"/>
              <a:t>2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065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would be the </a:t>
            </a:r>
            <a:r>
              <a:rPr lang="en-US" sz="2400" i="1" dirty="0"/>
              <a:t>worst </a:t>
            </a:r>
            <a:r>
              <a:rPr lang="en-US" sz="2400" dirty="0"/>
              <a:t>choice for the pivot?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0"/>
            <a:ext cx="349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minimum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last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</p:txBody>
      </p:sp>
    </p:spTree>
    <p:extLst>
      <p:ext uri="{BB962C8B-B14F-4D97-AF65-F5344CB8AC3E}">
        <p14:creationId xmlns:p14="http://schemas.microsoft.com/office/powerpoint/2010/main" val="1207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834" y="171450"/>
            <a:ext cx="5268558" cy="857250"/>
          </a:xfrm>
        </p:spPr>
        <p:txBody>
          <a:bodyPr/>
          <a:lstStyle/>
          <a:p>
            <a:r>
              <a:rPr lang="en-US" dirty="0"/>
              <a:t>Quick sort with a bad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6349008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is a better choice for the pivot?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92016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3807</TotalTime>
  <Words>737</Words>
  <Application>Microsoft Office PowerPoint</Application>
  <PresentationFormat>On-screen Show (16:9)</PresentationFormat>
  <Paragraphs>133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 Mono</vt:lpstr>
      <vt:lpstr>Calibri Light</vt:lpstr>
      <vt:lpstr>Arial</vt:lpstr>
      <vt:lpstr>Office Theme</vt:lpstr>
      <vt:lpstr>CSE 12 – Basic Data Structures and Object-Oriented Design Lecture 13</vt:lpstr>
      <vt:lpstr>Announcements</vt:lpstr>
      <vt:lpstr>Topics</vt:lpstr>
      <vt:lpstr>Quicksort: Another magical (recursive) algorithm</vt:lpstr>
      <vt:lpstr>Quick Sort: Using a “good” pivot</vt:lpstr>
      <vt:lpstr>Quick Sort: Using a “good” pivot </vt:lpstr>
      <vt:lpstr>Which of these choices would be the worst choice for the pivot? </vt:lpstr>
      <vt:lpstr>Quick sort with a bad pivot</vt:lpstr>
      <vt:lpstr>Which of these choices is a better choice for the pivot?</vt:lpstr>
      <vt:lpstr>Quick sort – Middle Pivot</vt:lpstr>
      <vt:lpstr>Quick sort – Middle Pivot</vt:lpstr>
      <vt:lpstr>QuickSort – Draw the picture of sort()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177</cp:revision>
  <dcterms:modified xsi:type="dcterms:W3CDTF">2021-04-28T18:35:17Z</dcterms:modified>
</cp:coreProperties>
</file>