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683" r:id="rId5"/>
    <p:sldId id="684" r:id="rId6"/>
    <p:sldId id="685" r:id="rId7"/>
    <p:sldId id="68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25" autoAdjust="0"/>
    <p:restoredTop sz="96036" autoAdjust="0"/>
  </p:normalViewPr>
  <p:slideViewPr>
    <p:cSldViewPr snapToGrid="0">
      <p:cViewPr varScale="1">
        <p:scale>
          <a:sx n="112" d="100"/>
          <a:sy n="112" d="100"/>
        </p:scale>
        <p:origin x="66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3 due Monday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/>
              <a:t>Survey 1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Discussion starts today @ </a:t>
            </a:r>
            <a:r>
              <a:rPr lang="en-US" dirty="0" err="1"/>
              <a:t>1pm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3?</a:t>
            </a:r>
          </a:p>
          <a:p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B506DC-FB2A-46BC-9F31-2404A2D1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0"/>
            <a:ext cx="5943600" cy="4110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18E903-80C4-4B1A-B2FA-2EEA8130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4167843"/>
            <a:ext cx="7470527" cy="91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6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B506DC-FB2A-46BC-9F31-2404A2D1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0"/>
            <a:ext cx="5943600" cy="4110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169849-7CFB-4BAB-B87B-94A4E76C1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4171950"/>
            <a:ext cx="737565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6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B506DC-FB2A-46BC-9F31-2404A2D1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0"/>
            <a:ext cx="5943600" cy="4110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14C84F-5CE9-4F9F-97B0-31D1C649A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198" y="4171950"/>
            <a:ext cx="578190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9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B506DC-FB2A-46BC-9F31-2404A2D1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0"/>
            <a:ext cx="5943600" cy="4110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6B89BC-0D8E-453D-BED8-9C4A95DB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573" y="4167844"/>
            <a:ext cx="5771155" cy="97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1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1840</TotalTime>
  <Words>47</Words>
  <Application>Microsoft Office PowerPoint</Application>
  <PresentationFormat>On-screen Show (16:9)</PresentationFormat>
  <Paragraphs>10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CSE 12 – Basic Data Structures and Object-Oriented Design Lecture 3</vt:lpstr>
      <vt:lpstr>Announcements</vt:lpstr>
      <vt:lpstr>Topics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100</cp:revision>
  <dcterms:modified xsi:type="dcterms:W3CDTF">2021-04-02T17:16:45Z</dcterms:modified>
</cp:coreProperties>
</file>