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17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17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17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1700"/>
              </a:spcBef>
              <a:spcAft>
                <a:spcPts val="17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7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7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7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700"/>
              </a:spcBef>
              <a:spcAft>
                <a:spcPts val="17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6675" tIns="96675" rIns="96675" bIns="966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3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2pPr>
            <a:lvl3pPr marL="1371600" lvl="2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3pPr>
            <a:lvl4pPr marL="1828800" lvl="3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4pPr>
            <a:lvl5pPr marL="2286000" lvl="4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5pPr>
            <a:lvl6pPr marL="2743200" lvl="5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6pPr>
            <a:lvl7pPr marL="3200400" lvl="6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sz="1500">
                <a:solidFill>
                  <a:schemeClr val="dk2"/>
                </a:solidFill>
              </a:defRPr>
            </a:lvl7pPr>
            <a:lvl8pPr marL="3657600" lvl="7" indent="-32385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  <a:defRPr sz="1500">
                <a:solidFill>
                  <a:schemeClr val="dk2"/>
                </a:solidFill>
              </a:defRPr>
            </a:lvl8pPr>
            <a:lvl9pPr marL="4114800" lvl="8" indent="-32385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2"/>
              </a:buClr>
              <a:buSzPts val="1500"/>
              <a:buChar char="■"/>
              <a:defRPr sz="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2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75" tIns="96675" rIns="96675" bIns="96675" anchor="ctr" anchorCtr="0">
            <a:noAutofit/>
          </a:bodyPr>
          <a:lstStyle>
            <a:lvl1pPr lvl="0" algn="r">
              <a:buNone/>
              <a:defRPr sz="1100">
                <a:solidFill>
                  <a:schemeClr val="dk2"/>
                </a:solidFill>
              </a:defRPr>
            </a:lvl1pPr>
            <a:lvl2pPr lvl="1" algn="r">
              <a:buNone/>
              <a:defRPr sz="1100">
                <a:solidFill>
                  <a:schemeClr val="dk2"/>
                </a:solidFill>
              </a:defRPr>
            </a:lvl2pPr>
            <a:lvl3pPr lvl="2" algn="r">
              <a:buNone/>
              <a:defRPr sz="1100">
                <a:solidFill>
                  <a:schemeClr val="dk2"/>
                </a:solidFill>
              </a:defRPr>
            </a:lvl3pPr>
            <a:lvl4pPr lvl="3" algn="r">
              <a:buNone/>
              <a:defRPr sz="1100">
                <a:solidFill>
                  <a:schemeClr val="dk2"/>
                </a:solidFill>
              </a:defRPr>
            </a:lvl4pPr>
            <a:lvl5pPr lvl="4" algn="r">
              <a:buNone/>
              <a:defRPr sz="1100">
                <a:solidFill>
                  <a:schemeClr val="dk2"/>
                </a:solidFill>
              </a:defRPr>
            </a:lvl5pPr>
            <a:lvl6pPr lvl="5" algn="r">
              <a:buNone/>
              <a:defRPr sz="1100">
                <a:solidFill>
                  <a:schemeClr val="dk2"/>
                </a:solidFill>
              </a:defRPr>
            </a:lvl6pPr>
            <a:lvl7pPr lvl="6" algn="r">
              <a:buNone/>
              <a:defRPr sz="1100">
                <a:solidFill>
                  <a:schemeClr val="dk2"/>
                </a:solidFill>
              </a:defRPr>
            </a:lvl7pPr>
            <a:lvl8pPr lvl="7" algn="r">
              <a:buNone/>
              <a:defRPr sz="1100">
                <a:solidFill>
                  <a:schemeClr val="dk2"/>
                </a:solidFill>
              </a:defRPr>
            </a:lvl8pPr>
            <a:lvl9pPr lvl="8" algn="r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6200" y="200125"/>
            <a:ext cx="1869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CSE12F20-Nov30-1</a:t>
            </a:r>
            <a:endParaRPr sz="800" dirty="0"/>
          </a:p>
        </p:txBody>
      </p:sp>
      <p:sp>
        <p:nvSpPr>
          <p:cNvPr id="104" name="Google Shape;104;p13"/>
          <p:cNvSpPr txBox="1"/>
          <p:nvPr/>
        </p:nvSpPr>
        <p:spPr>
          <a:xfrm>
            <a:off x="185200" y="3341608"/>
            <a:ext cx="3580200" cy="9034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interface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&lt;T&gt;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T next();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hasNext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void close();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776025" y="3341608"/>
            <a:ext cx="3841500" cy="9034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interface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OutputDataStream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&lt;T&gt;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void write(T input);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void close();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32100" y="582063"/>
            <a:ext cx="7108200" cy="132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Definition: </a:t>
            </a:r>
            <a:r>
              <a:rPr lang="en-US" sz="1000" dirty="0"/>
              <a:t>A </a:t>
            </a:r>
            <a:r>
              <a:rPr lang="en-US" sz="1000" b="1" dirty="0"/>
              <a:t>stream</a:t>
            </a:r>
            <a:r>
              <a:rPr lang="en-US" sz="1000" dirty="0"/>
              <a:t> is a sequence of </a:t>
            </a:r>
            <a:r>
              <a:rPr lang="en-US" sz="1000" b="1" dirty="0"/>
              <a:t>data elements</a:t>
            </a:r>
            <a:r>
              <a:rPr lang="en-US" sz="1000" dirty="0"/>
              <a:t> made available over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An </a:t>
            </a:r>
            <a:r>
              <a:rPr lang="en-US" sz="1000" b="1" dirty="0"/>
              <a:t>input stream</a:t>
            </a:r>
            <a:r>
              <a:rPr lang="en-US" sz="1000" dirty="0"/>
              <a:t> is used to </a:t>
            </a:r>
            <a:r>
              <a:rPr lang="en-US" sz="1000" b="1" dirty="0"/>
              <a:t>read </a:t>
            </a:r>
            <a:r>
              <a:rPr lang="en-US" sz="1000" dirty="0"/>
              <a:t>data from a </a:t>
            </a:r>
            <a:r>
              <a:rPr lang="en-US" sz="1000" b="1" dirty="0"/>
              <a:t>source </a:t>
            </a:r>
            <a:r>
              <a:rPr lang="en-US" sz="1000" dirty="0"/>
              <a:t>(a file, memory, a network connection) and reads the information sequentially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An </a:t>
            </a:r>
            <a:r>
              <a:rPr lang="en-US" sz="1000" b="1" dirty="0"/>
              <a:t>output stream</a:t>
            </a:r>
            <a:r>
              <a:rPr lang="en-US" sz="1000" dirty="0"/>
              <a:t> is used to </a:t>
            </a:r>
            <a:r>
              <a:rPr lang="en-US" sz="1000" b="1" dirty="0"/>
              <a:t>send </a:t>
            </a:r>
            <a:r>
              <a:rPr lang="en-US" sz="1000" dirty="0"/>
              <a:t>information to an </a:t>
            </a:r>
            <a:r>
              <a:rPr lang="en-US" sz="1000" b="1" dirty="0"/>
              <a:t>external destination </a:t>
            </a:r>
            <a:r>
              <a:rPr lang="en-US" sz="1000" dirty="0"/>
              <a:t>and writing the information sequentially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7A79A1-B7E4-49F6-BE39-A6BD2AC7EAB8}"/>
              </a:ext>
            </a:extLst>
          </p:cNvPr>
          <p:cNvSpPr txBox="1"/>
          <p:nvPr/>
        </p:nvSpPr>
        <p:spPr>
          <a:xfrm>
            <a:off x="326200" y="1909343"/>
            <a:ext cx="263967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open a stream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while more information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read information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close the stream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8EA704-97B0-4FE7-99E4-045EEC24D7FC}"/>
              </a:ext>
            </a:extLst>
          </p:cNvPr>
          <p:cNvSpPr txBox="1"/>
          <p:nvPr/>
        </p:nvSpPr>
        <p:spPr>
          <a:xfrm>
            <a:off x="3259397" y="1909343"/>
            <a:ext cx="38873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Writing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open a stream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while more information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write information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close the stream</a:t>
            </a:r>
          </a:p>
        </p:txBody>
      </p:sp>
      <p:sp>
        <p:nvSpPr>
          <p:cNvPr id="111" name="Google Shape;104;p13">
            <a:extLst>
              <a:ext uri="{FF2B5EF4-FFF2-40B4-BE49-F238E27FC236}">
                <a16:creationId xmlns:a16="http://schemas.microsoft.com/office/drawing/2014/main" id="{EA97CC52-7696-4243-BCA7-CF2F4BEB426C}"/>
              </a:ext>
            </a:extLst>
          </p:cNvPr>
          <p:cNvSpPr txBox="1"/>
          <p:nvPr/>
        </p:nvSpPr>
        <p:spPr>
          <a:xfrm>
            <a:off x="195825" y="4465261"/>
            <a:ext cx="7421700" cy="53930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public class __________Stream&lt;E&gt; implements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InputDataStream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&lt;E&gt;{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public E next()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public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900" dirty="0" err="1">
                <a:latin typeface="Roboto Mono"/>
                <a:ea typeface="Roboto Mono"/>
                <a:cs typeface="Roboto Mono"/>
                <a:sym typeface="Roboto Mono"/>
              </a:rPr>
              <a:t>hasNext</a:t>
            </a: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public void close()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 Mono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Greg Miranda</cp:lastModifiedBy>
  <cp:revision>4</cp:revision>
  <dcterms:modified xsi:type="dcterms:W3CDTF">2020-11-29T22:35:10Z</dcterms:modified>
</cp:coreProperties>
</file>