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Calibri Light" panose="020F0302020204030204" pitchFamily="34" charset="0"/>
      <p:regular r:id="rId9"/>
      <p:italic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55" autoAdjust="0"/>
    <p:restoredTop sz="95984" autoAdjust="0"/>
  </p:normalViewPr>
  <p:slideViewPr>
    <p:cSldViewPr snapToGrid="0">
      <p:cViewPr varScale="1">
        <p:scale>
          <a:sx n="131" d="100"/>
          <a:sy n="131" d="100"/>
        </p:scale>
        <p:origin x="72" y="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27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807524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PA8</a:t>
            </a:r>
            <a:r>
              <a:rPr lang="en-US" dirty="0"/>
              <a:t> due tonight @ </a:t>
            </a:r>
            <a:r>
              <a:rPr lang="en-US" dirty="0" err="1"/>
              <a:t>11:59pm</a:t>
            </a:r>
            <a:r>
              <a:rPr lang="en-US" dirty="0"/>
              <a:t> (open)</a:t>
            </a:r>
          </a:p>
          <a:p>
            <a:r>
              <a:rPr lang="en-US" dirty="0" err="1"/>
              <a:t>PA7</a:t>
            </a:r>
            <a:r>
              <a:rPr lang="en-US" dirty="0"/>
              <a:t> resubmission due tonight @ </a:t>
            </a:r>
            <a:r>
              <a:rPr lang="en-US" dirty="0" err="1"/>
              <a:t>11:59pm</a:t>
            </a:r>
            <a:r>
              <a:rPr lang="en-US" dirty="0"/>
              <a:t> (open)</a:t>
            </a:r>
          </a:p>
          <a:p>
            <a:r>
              <a:rPr lang="en-US" dirty="0"/>
              <a:t>Survey 10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Final Exam</a:t>
            </a:r>
          </a:p>
          <a:p>
            <a:pPr lvl="1"/>
            <a:r>
              <a:rPr lang="en-US" dirty="0"/>
              <a:t>Monday – Wednesday of Week 11 (Final’s Week)</a:t>
            </a:r>
          </a:p>
          <a:p>
            <a:pPr lvl="1"/>
            <a:r>
              <a:rPr lang="en-US" dirty="0"/>
              <a:t>Two submissions in </a:t>
            </a:r>
            <a:r>
              <a:rPr lang="en-US" dirty="0" err="1"/>
              <a:t>Gradescope</a:t>
            </a:r>
            <a:endParaRPr lang="en-US" dirty="0"/>
          </a:p>
          <a:p>
            <a:pPr lvl="2"/>
            <a:r>
              <a:rPr lang="en-US" dirty="0"/>
              <a:t>Submission 1:</a:t>
            </a:r>
          </a:p>
          <a:p>
            <a:pPr lvl="3"/>
            <a:r>
              <a:rPr lang="en-US" dirty="0"/>
              <a:t>2 hours exam – clock starts when you open the exam</a:t>
            </a:r>
          </a:p>
          <a:p>
            <a:pPr lvl="4"/>
            <a:r>
              <a:rPr lang="en-US" dirty="0"/>
              <a:t>Must be finished in one sitting</a:t>
            </a:r>
          </a:p>
          <a:p>
            <a:pPr lvl="4"/>
            <a:r>
              <a:rPr lang="en-US" dirty="0"/>
              <a:t>+30 minutes for internet problems</a:t>
            </a:r>
          </a:p>
          <a:p>
            <a:pPr lvl="2"/>
            <a:r>
              <a:rPr lang="en-US" dirty="0"/>
              <a:t>Submission 2:</a:t>
            </a:r>
          </a:p>
          <a:p>
            <a:pPr lvl="3"/>
            <a:r>
              <a:rPr lang="en-US" dirty="0"/>
              <a:t>Untimed – must be turned in before Wednesday @ </a:t>
            </a:r>
            <a:r>
              <a:rPr lang="en-US" dirty="0" err="1"/>
              <a:t>11:59pm</a:t>
            </a:r>
            <a:endParaRPr lang="en-US" dirty="0"/>
          </a:p>
          <a:p>
            <a:pPr lvl="3"/>
            <a:r>
              <a:rPr lang="en-US" dirty="0"/>
              <a:t>Coding questions </a:t>
            </a:r>
          </a:p>
          <a:p>
            <a:pPr lvl="4"/>
            <a:r>
              <a:rPr lang="en-US" dirty="0"/>
              <a:t>~1 hour</a:t>
            </a:r>
          </a:p>
          <a:p>
            <a:pPr lvl="3"/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5031</TotalTime>
  <Words>106</Words>
  <Application>Microsoft Office PowerPoint</Application>
  <PresentationFormat>On-screen Show (16:9)</PresentationFormat>
  <Paragraphs>21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Arial</vt:lpstr>
      <vt:lpstr>Calibri Light</vt:lpstr>
      <vt:lpstr>Office Theme</vt:lpstr>
      <vt:lpstr>CSE 12 – Basic Data Structures and Object-Oriented Design Lecture 27</vt:lpstr>
      <vt:lpstr>Announcements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231</cp:revision>
  <dcterms:modified xsi:type="dcterms:W3CDTF">2021-06-04T17:10:59Z</dcterms:modified>
</cp:coreProperties>
</file>