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61" r:id="rId4"/>
    <p:sldId id="268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326" autoAdjust="0"/>
    <p:restoredTop sz="95984" autoAdjust="0"/>
  </p:normalViewPr>
  <p:slideViewPr>
    <p:cSldViewPr snapToGrid="0">
      <p:cViewPr varScale="1">
        <p:scale>
          <a:sx n="134" d="100"/>
          <a:sy n="134" d="100"/>
        </p:scale>
        <p:origin x="96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19:00:34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69 184 1840 0 0,'0'0'83'0'0,"0"1"-6"0"0,-2 3-61 0 0,-8 3 2053 0 0,9-7-1270 0 0,0 1-1 0 0,0-1 1 0 0,0 0-1 0 0,0 1 1 0 0,0-1 0 0 0,-1 0-1 0 0,1 1 1 0 0,0-1-1 0 0,0 0 1 0 0,0 0-1 0 0,0 0 1 0 0,-2 0 0 0 0,-1-1 334 0 0,3 1-789 0 0,0 0 0 0 0,0 0 0 0 0,0-1 0 0 0,0 1 1 0 0,0 0-1 0 0,0-1 0 0 0,0 1 0 0 0,1-1 0 0 0,-1 1 0 0 0,0-1 1 0 0,0 0-1 0 0,0 1 0 0 0,1-1 0 0 0,-1 0 0 0 0,0 0 1 0 0,1 1-1 0 0,-2-2 0 0 0,-9-16 1625 0 0,10 15-2096 0 0,-4 0 1000 0 0,5 3-851 0 0,0 0 0 0 0,0 0 0 0 0,0 0 0 0 0,0 0 0 0 0,-1 0 0 0 0,1 0 1 0 0,0 0-1 0 0,0 0 0 0 0,0 0 0 0 0,0 0 0 0 0,0 0 0 0 0,0 0 0 0 0,0 0 0 0 0,-1 0 1 0 0,1 0-1 0 0,0 0 0 0 0,0-1 0 0 0,0 1 0 0 0,0 0 0 0 0,0 0 0 0 0,0 0 1 0 0,0 0-1 0 0,0 0 0 0 0,0 0 0 0 0,0 0 0 0 0,-1 0 0 0 0,1-1 0 0 0,0 1 0 0 0,0 0 1 0 0,0 0-1 0 0,0 0 0 0 0,0 0 0 0 0,0 0 0 0 0,0 0 0 0 0,0-1 0 0 0,0 1 1 0 0,0 0-1 0 0,0 0 0 0 0,0 0 0 0 0,0 0 0 0 0,0 0 0 0 0,0-1 0 0 0,0 1 0 0 0,1 0 1 0 0,-1 0-1 0 0,0 0 0 0 0,-1-7 579 0 0,1 7-588 0 0,0-1 1 0 0,-1 1-1 0 0,1 0 1 0 0,0 0-1 0 0,0 0 1 0 0,0 0-1 0 0,0-1 1 0 0,0 1-1 0 0,0 0 0 0 0,0 0 1 0 0,0 0-1 0 0,0 0 1 0 0,0-1-1 0 0,0 1 1 0 0,0 0-1 0 0,0 0 1 0 0,0 0-1 0 0,0 0 1 0 0,0-1-1 0 0,0 1 0 0 0,0 0 1 0 0,1 0-1 0 0,-1 0 1 0 0,0 0-1 0 0,0 0 1 0 0,0-1-1 0 0,0 1 1 0 0,0 0-1 0 0,0 0 0 0 0,0 0 1 0 0,0 0-1 0 0,1 0 1 0 0,-1 0-1 0 0,0-1 1 0 0,0 1-1 0 0,0 0 1 0 0,0 0-1 0 0,0 0 1 0 0,1 0-1 0 0,-1 0 0 0 0,0 0 1 0 0,0 0-1 0 0,0 0 1 0 0,0 0-1 0 0,1 0 1 0 0,-1 0-1 0 0,1-1 99 0 0,0 1-76 0 0,0-1 0 0 0,0 0 0 0 0,0 1-1 0 0,0-1 1 0 0,0 1 0 0 0,0-1 0 0 0,0 1 0 0 0,0 0-1 0 0,0-1 1 0 0,0 1 0 0 0,1 0 0 0 0,-1 0 0 0 0,0 0 0 0 0,0-1-1 0 0,0 1 1 0 0,3 1 0 0 0,6-3 51 0 0,1 2-21 0 0,-1-1-1 0 0,18 2 1 0 0,-17 0-21 0 0,-1 0 0 0 0,16-3 0 0 0,58-7 186 0 0,51-5 86 0 0,-88 7-254 0 0,-29 4-359 0 0,33-1 0 0 0,108-9 890 0 0,-93 5-403 0 0,-50 8-191 0 0,25 1 0 0 0,-2 1 0 0 0,281-28 382 0 0,-240 17-328 0 0,30-9 70 0 0,-51 10-111 0 0,87-9 38 0 0,11 12 13 0 0,-84 5-8 0 0,-1 4 0 0 0,136 25 0 0 0,-148-15-56 0 0,43 9 0 0 0,27-1 83 0 0,84 11 51 0 0,-60-29-21 0 0,-60-4-172 0 0,-67 1 220 0 0,281-1 1271 0 0,-113-4-1200 0 0,-194 4-232 0 0,1 0 0 0 0,1 0 0 0 0,-1-1 0 0 0,1 1 0 0 0,-1 0 0 0 0,1-1 0 0 0,-1 0 0 0 0,1 1 0 0 0,3-3 0 0 0,-4 2-260 0 0,-1 0-1 0 0,0 1 1 0 0,1-1-1 0 0,-1 0 1 0 0,0 0-1 0 0,0 0 1 0 0,0 0-1 0 0,0 0 1 0 0,0 0-1 0 0,0-1 1 0 0,0 1-1 0 0,0 0 1 0 0,0 0-1 0 0,0-3 1 0 0,2 0-2503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19:00:39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63 5928 0 0,'-4'-10'266'0'0,"3"8"1"0"0,-14 12 2609 0 0,-1-8-423 0 0,12-2-437 0 0,0 1-786 0 0,4-1-1171 0 0,0 0 0 0 0,0 0 1 0 0,0 0-1 0 0,-1 0 0 0 0,1 0 1 0 0,0 0-1 0 0,0 0 0 0 0,-1 0 0 0 0,1 0 1 0 0,0 0-1 0 0,0 0 0 0 0,-1 0 1 0 0,1 0-1 0 0,0 0 0 0 0,0 0 0 0 0,-1 0 1 0 0,1 0-1 0 0,0-1 0 0 0,0 1 1 0 0,0 0-1 0 0,-1 0 0 0 0,1 0 0 0 0,0 0 1 0 0,0 0-1 0 0,0-1 0 0 0,0 1 1 0 0,-1 0-1 0 0,1 0 0 0 0,0 0 1 0 0,0-1-1 0 0,0 1 0 0 0,0 0 0 0 0,0 0 1 0 0,0-1-1 0 0,-1 1 0 0 0,1 0 1 0 0,0 0-1 0 0,0 0 0 0 0,0-1 0 0 0,0 1 87 0 0,0-1-1 0 0,0 1 0 0 0,-1-1 1 0 0,1 1-1 0 0,0-1 0 0 0,-1 1 1 0 0,1-1-1 0 0,0 1 0 0 0,-1 0 1 0 0,1-1-1 0 0,-1 1 0 0 0,1 0 1 0 0,-1-1-1 0 0,1 1 0 0 0,-1 0 1 0 0,1 0-1 0 0,0-1 0 0 0,-1 1 1 0 0,1 0-1 0 0,-1 0 0 0 0,0 0 1 0 0,1 0-1 0 0,-1 0 0 0 0,1 0 1 0 0,-1 0-1 0 0,1-1 0 0 0,-1 2 1 0 0,1-1-1 0 0,-1 0 0 0 0,1 0 1 0 0,-1 0-1 0 0,1 0 0 0 0,-1 0 1 0 0,1 0-1 0 0,-1 0 0 0 0,1 1 1 0 0,-1-1-1 0 0,0 0 0 0 0,0 1 427 0 0,-2 6 1100 0 0,3-6-1512 0 0,0-1-153 0 0,1 0 0 0 0,-1 1-1 0 0,0-1 1 0 0,1 1 0 0 0,-1-1-1 0 0,0 0 1 0 0,1 1 0 0 0,-1-1 0 0 0,0 0-1 0 0,1 0 1 0 0,-1 1 0 0 0,1-1-1 0 0,-1 0 1 0 0,0 0 0 0 0,1 0 0 0 0,-1 1-1 0 0,1-1 1 0 0,-1 0 0 0 0,1 0-1 0 0,-1 0 1 0 0,1 0 0 0 0,-1 0-1 0 0,1 0 1 0 0,12 2 320 0 0,82-2 401 0 0,-90 0-696 0 0,1 1 0 0 0,-1 0 0 0 0,0 0 0 0 0,1 0 0 0 0,-1 1 0 0 0,0-1 0 0 0,0 1 0 0 0,0 1 0 0 0,4 2 0 0 0,-4-3-19 0 0,-1 0 0 0 0,1 0 0 0 0,0-1 0 0 0,0 1 0 0 0,0-1 0 0 0,0 0 0 0 0,0 0 0 0 0,8 0 1 0 0,-9-2-6 0 0,0 0 1 0 0,1 0-1 0 0,-1 0 1 0 0,0 0-1 0 0,0-1 1 0 0,0 0-1 0 0,1 1 1 0 0,-2-2 0 0 0,1 1-1 0 0,6-5 1 0 0,-4 4 2 0 0,0-1 0 0 0,0 1 0 0 0,11-5 0 0 0,122-30 154 0 0,-109 32-104 0 0,-1 1-1 0 0,55-1 1 0 0,24 3 3 0 0,5 10-21 0 0,-49-2-33 0 0,4 0 6 0 0,78 3 32 0 0,73-1-165 0 0,-189-5 307 0 0,60 7-108 0 0,196 20 99 0 0,-161-28-182 0 0,-68-1 13 0 0,-5 0 0 0 0,46-1 41 0 0,130 16-1 0 0,-147-7 139 0 0,102-3 1 0 0,-180-5-191 0 0,85 1 201 0 0,73-2 188 0 0,338 21 447 0 0,-474-17-746 0 0,34 2 329 0 0,101-2 0 0 0,-145-4-158 0 0,-5 0-256 0 0,-1 0 0 0 0,1 0-1 0 0,0 0 1 0 0,0-1-1 0 0,11-4 1 0 0,-13 3 10 0 0,0 0 0 0 0,0-1 0 0 0,0 0 0 0 0,-1 0 0 0 0,0 0 0 0 0,1-1 0 0 0,6-6 0 0 0,5-1-1800 0 0,-16 9 616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19:00:41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65 3224 0 0,'-6'-5'-1136'0'0,"-6"-1"6470"0"0,-6-6 5021 0 0,16 10-9412 0 0,2 2-742 0 0,-1-1 0 0 0,0 1 0 0 0,1-1 0 0 0,-1 0 0 0 0,1 1 0 0 0,-1-1 0 0 0,1 0 0 0 0,-1 0 0 0 0,1 1 1 0 0,0-1-1 0 0,-1 0 0 0 0,1 0 0 0 0,0 0 0 0 0,0 1 0 0 0,-1-1 0 0 0,1 0 0 0 0,0 0 0 0 0,0 0 0 0 0,0 0 1 0 0,0 0-1 0 0,0 1 0 0 0,0-1 0 0 0,0-1 0 0 0,0 1 374 0 0,20-14 802 0 0,-14 14-1273 0 0,0 0-1 0 0,-1 0 1 0 0,1 0 0 0 0,0 1-1 0 0,0 0 1 0 0,0 0 0 0 0,-1 1 0 0 0,10 1-1 0 0,48 14 1259 0 0,-32-7-1521 0 0,10 0 347 0 0,1-2 1 0 0,73 3-1 0 0,347 13-124 0 0,-125-4-384 0 0,-148-10 733 0 0,300 20 630 0 0,-27-14-1016 0 0,-420-16 195 0 0,-25 0-120 0 0,0 1-1 0 0,0 0 1 0 0,23 4 0 0 0,4 1 69 0 0,-42-5-118 0 0,0-1-82 0 0,-18-5-1622 0 0,-8 3-821 0 0,8 3 480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5-03T19:00:44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7 1840 0 0,'-6'-6'4125'0'0,"5"6"-3995"0"0,1 1-92 0 0,0-1 0 0 0,-1 0 0 0 0,1 1 0 0 0,0-1 0 0 0,0 0 0 0 0,-1 1-1 0 0,1-1 1 0 0,0 0 0 0 0,-1 0 0 0 0,1 0 0 0 0,0 1 0 0 0,-1-1 0 0 0,1 0-1 0 0,-1 0 1 0 0,1 0 0 0 0,0 0 0 0 0,-1 0 0 0 0,1 1 0 0 0,-1-1 0 0 0,1 0-1 0 0,0 0 1 0 0,-1 0 0 0 0,1 0 0 0 0,-1 0 0 0 0,1 0 0 0 0,0 0 0 0 0,-1-1-1 0 0,1 1 1 0 0,-1 0 0 0 0,1 0 0 0 0,0 0 0 0 0,-1 0 0 0 0,1 0-1 0 0,-1-1 1 0 0,1 1 0 0 0,0 0 0 0 0,-1 0 0 0 0,0-1 390 0 0,1 1-336 0 0,0-1-1 0 0,-1 1 1 0 0,1 0-1 0 0,-1 0 1 0 0,1 0-1 0 0,0 0 1 0 0,-1 0 0 0 0,1 0-1 0 0,-1 0 1 0 0,1 0-1 0 0,-1 0 1 0 0,1 0-1 0 0,0 0 1 0 0,-1 0-1 0 0,1 0 1 0 0,-1 0-1 0 0,1 0 1 0 0,-1 1-1 0 0,1-1 1 0 0,0 0-1 0 0,-1 1 1 0 0,0-1 64 0 0,1 1 0 0 0,0-1 0 0 0,-1 0 1 0 0,1 1-1 0 0,0-1 0 0 0,-1 1 0 0 0,1-1 1 0 0,-1 1-1 0 0,1-1 0 0 0,-1 0 0 0 0,1 1 1 0 0,-1-1-1 0 0,1 0 0 0 0,-1 0 0 0 0,1 1 1 0 0,-1-1-1 0 0,1 0 0 0 0,-1 0 0 0 0,0 0 0 0 0,1 0 1 0 0,-1 0-1 0 0,1 0 0 0 0,-1 0 0 0 0,0 0 1 0 0,1 0-1 0 0,-2 0 0 0 0,-2 0 771 0 0,0 8 694 0 0,1-7-1333 0 0,2 0-134 0 0,0-1-1 0 0,0 0 1 0 0,-1 0 0 0 0,1 1-1 0 0,0-1 1 0 0,0 0 0 0 0,0 0-1 0 0,-1 0 1 0 0,1-1 0 0 0,0 1-1 0 0,0 0 1 0 0,0 0 0 0 0,-1-1-1 0 0,1 1 1 0 0,-2-1 0 0 0,-7 18 2331 0 0,8-16-2126 0 0,1-1-291 0 0,1 0-1 0 0,0 0 1 0 0,-1 0-1 0 0,1 0 0 0 0,0 0 1 0 0,-1 0-1 0 0,1 0 0 0 0,0 0 1 0 0,0 0-1 0 0,-1 0 1 0 0,1 0-1 0 0,0 0 0 0 0,0 0 1 0 0,-1 1-1 0 0,1-1 0 0 0,0 0 1 0 0,-1 0-1 0 0,1 0 0 0 0,0 0 1 0 0,0 1-1 0 0,0-1 1 0 0,-1 0-1 0 0,1 0 0 0 0,0 0 1 0 0,0 1-1 0 0,0-1 0 0 0,-1 0 1 0 0,1 0-1 0 0,0 1 1 0 0,0-1-1 0 0,0 0 0 0 0,0 0 1 0 0,0 1-1 0 0,0-1 0 0 0,0 0 1 0 0,0 0-1 0 0,0 1 1 0 0,-1-1-1 0 0,1 0 0 0 0,0 1 1 0 0,0-1-1 0 0,0 0 0 0 0,1 1 1 0 0,-1-1-1 0 0,0 0 0 0 0,0 0 1 0 0,0 1-1 0 0,2 8-67 0 0,3-2 51 0 0,3-4 173 0 0,-6-2-133 0 0,1 0-1 0 0,-1 0 1 0 0,0 1 0 0 0,0-1-1 0 0,1 0 1 0 0,-1 1 0 0 0,3 2-1 0 0,-3-2-53 0 0,0 1 0 0 0,0-1-1 0 0,1-1 1 0 0,-1 1 0 0 0,0 0-1 0 0,1-1 1 0 0,0 1 0 0 0,-1-1-1 0 0,1 0 1 0 0,0 1 0 0 0,0-1-1 0 0,-1-1 1 0 0,1 1 0 0 0,0 0-1 0 0,0-1 1 0 0,0 1-1 0 0,0-1 1 0 0,0 0 0 0 0,0 0-1 0 0,0 0 1 0 0,0-1 0 0 0,0 1-1 0 0,4-1 1 0 0,-1 0-1 0 0,0 1 1 0 0,0 0-1 0 0,0 1 0 0 0,0 0 0 0 0,0 0 0 0 0,-1 0 0 0 0,1 0 1 0 0,0 1-1 0 0,7 3 0 0 0,25 6 158 0 0,104 3 158 0 0,-59-7-196 0 0,29 0 168 0 0,128-6 0 0 0,-160-8-189 0 0,37 0 114 0 0,116 1 251 0 0,-186 4-375 0 0,0 1 0 0 0,-1 2 0 0 0,73 12 0 0 0,-67-8 274 0 0,74-2 0 0 0,16 2-134 0 0,-114-4-286 0 0,19 1 99 0 0,-42-1-55 0 0,-1-1 0 0 0,1 1-1 0 0,0 0 1 0 0,-1 1 0 0 0,1-1-1 0 0,-1 1 1 0 0,5 2-1 0 0,-2 0 7 0 0,-5-3-19 0 0,-1 1 1 0 0,1-1-1 0 0,0 0 1 0 0,0 0-1 0 0,0 0 1 0 0,0 0 0 0 0,0 0-1 0 0,0-1 1 0 0,0 1-1 0 0,0-1 1 0 0,0 1 0 0 0,0-1-1 0 0,0 0 1 0 0,0 0-1 0 0,0 0 1 0 0,1 0-1 0 0,2 0 1 0 0,-3-1 5 0 0,1 1 0 0 0,0-1 0 0 0,0 1-1 0 0,-1 0 1 0 0,1 0 0 0 0,0 0 0 0 0,0 0 0 0 0,-1 1 0 0 0,1-1 0 0 0,0 1 0 0 0,-1 0-1 0 0,1 0 1 0 0,0 0 0 0 0,-1 0 0 0 0,1 0 0 0 0,-1 0 0 0 0,1 1 0 0 0,-1-1-1 0 0,4 4 1 0 0,-4-4-2 0 0,-1 0-1 0 0,1 0 0 0 0,0 0 1 0 0,0-1-1 0 0,0 1 0 0 0,0-1 1 0 0,0 1-1 0 0,0-1 0 0 0,0 1 1 0 0,0-1-1 0 0,0 0 0 0 0,0 0 1 0 0,0 0-1 0 0,0 0 0 0 0,3-1 1 0 0,7 1 126 0 0,-12-1-138 0 0,1 1 0 0 0,0 0 0 0 0,-1 0 0 0 0,1-1 0 0 0,-1 1 0 0 0,1 0 0 0 0,-1-1 0 0 0,1 1 0 0 0,-1 0 1 0 0,1-1-1 0 0,-1 1 0 0 0,0-1 0 0 0,1 1 0 0 0,-1-1 0 0 0,1 1 0 0 0,-1-1 0 0 0,0 1 0 0 0,0-1 0 0 0,1 1 0 0 0,-1-1 0 0 0,0 0 1 0 0,0 1-1 0 0,0-1 0 0 0,1 1 0 0 0,-1-1 0 0 0,0 0 0 0 0,0 1 0 0 0,0-1 0 0 0,0 0 0 0 0,1-23-261 0 0,-2 20 17 0 0,2 0-172 0 0,-2-19-1388 0 0,1 22 1518 0 0,0 0 0 0 0,0 0 0 0 0,-1 0 0 0 0,1 0 0 0 0,0 0 0 0 0,0 0 0 0 0,-1 0 0 0 0,1 0 0 0 0,-1 0-1 0 0,1 0 1 0 0,-1 0 0 0 0,1 0 0 0 0,-1 0 0 0 0,1 0 0 0 0,-2-1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15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547838"/>
          </a:xfrm>
        </p:spPr>
        <p:txBody>
          <a:bodyPr>
            <a:normAutofit/>
          </a:bodyPr>
          <a:lstStyle/>
          <a:p>
            <a:r>
              <a:rPr lang="en-US" dirty="0"/>
              <a:t>Quiz 15 due Wednesday @ </a:t>
            </a:r>
            <a:r>
              <a:rPr lang="en-US" dirty="0" err="1"/>
              <a:t>12pm</a:t>
            </a:r>
            <a:endParaRPr lang="en-US" dirty="0"/>
          </a:p>
          <a:p>
            <a:r>
              <a:rPr lang="en-US" dirty="0" err="1"/>
              <a:t>PA5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r>
              <a:rPr lang="en-US" dirty="0"/>
              <a:t> (closed)</a:t>
            </a:r>
          </a:p>
          <a:p>
            <a:r>
              <a:rPr lang="en-US" dirty="0"/>
              <a:t>Survey 6 due Friday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850D95-EE8B-4B00-93A3-F2CBA9D3073C}"/>
                  </a:ext>
                </a:extLst>
              </p14:cNvPr>
              <p14:cNvContentPartPr/>
              <p14:nvPr/>
            </p14:nvContentPartPr>
            <p14:xfrm>
              <a:off x="2242009" y="1702339"/>
              <a:ext cx="1204560" cy="7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850D95-EE8B-4B00-93A3-F2CBA9D307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3009" y="1693699"/>
                <a:ext cx="122220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79A539C-B3EC-4BD8-BCF9-933EB96C2B3F}"/>
                  </a:ext>
                </a:extLst>
              </p14:cNvPr>
              <p14:cNvContentPartPr/>
              <p14:nvPr/>
            </p14:nvContentPartPr>
            <p14:xfrm>
              <a:off x="1823689" y="2117779"/>
              <a:ext cx="1336680" cy="47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79A539C-B3EC-4BD8-BCF9-933EB96C2B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15049" y="2109139"/>
                <a:ext cx="135432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F9B7CDC-AF79-4DB2-84C5-F45DDC9B6480}"/>
                  </a:ext>
                </a:extLst>
              </p14:cNvPr>
              <p14:cNvContentPartPr/>
              <p14:nvPr/>
            </p14:nvContentPartPr>
            <p14:xfrm>
              <a:off x="4444849" y="2176819"/>
              <a:ext cx="897840" cy="56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F9B7CDC-AF79-4DB2-84C5-F45DDC9B648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35849" y="2168179"/>
                <a:ext cx="91548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5180F06-BDB3-4055-85DB-D146B6FBF389}"/>
                  </a:ext>
                </a:extLst>
              </p14:cNvPr>
              <p14:cNvContentPartPr/>
              <p14:nvPr/>
            </p14:nvContentPartPr>
            <p14:xfrm>
              <a:off x="2294209" y="2585059"/>
              <a:ext cx="745560" cy="73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5180F06-BDB3-4055-85DB-D146B6FBF38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85209" y="2576419"/>
                <a:ext cx="763200" cy="9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and </a:t>
            </a:r>
            <a:r>
              <a:rPr lang="en-US" dirty="0" err="1"/>
              <a:t>HashTable</a:t>
            </a:r>
            <a:endParaRPr lang="en-US" dirty="0"/>
          </a:p>
          <a:p>
            <a:r>
              <a:rPr lang="en-US" dirty="0"/>
              <a:t>Questions on Lecture 15?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828C-A5A6-46FC-A783-8C5D7F298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Hash Table – draw the picture (Separate Chaining)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DADF-74CB-43B9-80A9-DF4BB9F0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716702" cy="32635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getIndex</a:t>
            </a:r>
            <a:r>
              <a:rPr lang="en-US" dirty="0"/>
              <a:t>(String k) 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k.length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of buckets – 6</a:t>
            </a:r>
          </a:p>
          <a:p>
            <a:pPr marL="342904" lvl="1" indent="0">
              <a:buNone/>
            </a:pPr>
            <a:r>
              <a:rPr lang="en-US" sz="1300" dirty="0"/>
              <a:t>(i.e. the size of the array)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6993E9-352F-4B62-986C-B23760FE766D}"/>
              </a:ext>
            </a:extLst>
          </p:cNvPr>
          <p:cNvSpPr txBox="1">
            <a:spLocks/>
          </p:cNvSpPr>
          <p:nvPr/>
        </p:nvSpPr>
        <p:spPr>
          <a:xfrm>
            <a:off x="4572000" y="1369219"/>
            <a:ext cx="3716702" cy="3263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2" indent="-171452" algn="l" defTabSz="685808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set(“Smith”, 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set(“Johnson”, 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set(“Williams”, 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set(“Brown”, 4);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set(“Jones”, 5);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set(“Garcia”, 6);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set(“Miller”, 7);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set(“Davis”, 8);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set(“Rodriguez”, 9);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set(“Martinez”, 10);</a:t>
            </a:r>
          </a:p>
        </p:txBody>
      </p:sp>
    </p:spTree>
    <p:extLst>
      <p:ext uri="{BB962C8B-B14F-4D97-AF65-F5344CB8AC3E}">
        <p14:creationId xmlns:p14="http://schemas.microsoft.com/office/powerpoint/2010/main" val="615882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4076</TotalTime>
  <Words>152</Words>
  <Application>Microsoft Office PowerPoint</Application>
  <PresentationFormat>On-screen Show (16:9)</PresentationFormat>
  <Paragraphs>27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CSE 12 – Basic Data Structures and Object-Oriented Design Lecture 15</vt:lpstr>
      <vt:lpstr>Announcements</vt:lpstr>
      <vt:lpstr>Topics</vt:lpstr>
      <vt:lpstr>Hash Table – draw the picture (Separate Chaining)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187</cp:revision>
  <dcterms:modified xsi:type="dcterms:W3CDTF">2021-05-03T19:34:51Z</dcterms:modified>
</cp:coreProperties>
</file>