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6" r:id="rId5"/>
    <p:sldId id="773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4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13 3224 0 0,'0'0'4104'0'0,"-23"-8"-920"0"0,19 6-2766 0 0,4 2-295 0 0,-1 0 0 0 0,1-1 1 0 0,-1 1-1 0 0,0 0 0 0 0,1-1 0 0 0,-1 1 0 0 0,1 0 0 0 0,-1 0 0 0 0,0 0 0 0 0,1-1 0 0 0,-1 1 0 0 0,0 0 0 0 0,1 0 0 0 0,-1 0 0 0 0,0 0 0 0 0,1 0 1 0 0,-1 0-1 0 0,0 1 0 0 0,1-1 0 0 0,-1 0 0 0 0,0 0 0 0 0,1 0 0 0 0,-1 1 0 0 0,1-1 0 0 0,-2 1 966 0 0,1-1-958 0 0,1 0 1 0 0,0 0 0 0 0,0 0 0 0 0,0 0 0 0 0,-1 0-1 0 0,1 0 1 0 0,0 0 0 0 0,0 0 0 0 0,0 0 0 0 0,-1 0-1 0 0,1 0 1 0 0,0 0 0 0 0,0 0 0 0 0,0 0 0 0 0,-1 1-1 0 0,1-1 1 0 0,-1 1 923 0 0,1-1-924 0 0,0 0 1 0 0,0 0 0 0 0,0 0 0 0 0,-1 1 0 0 0,1-1-1 0 0,0 0 1 0 0,0 0 0 0 0,0 0 0 0 0,0 0 0 0 0,0 1-1 0 0,0-1 1 0 0,0 0 0 0 0,0 0 0 0 0,0 0 0 0 0,0 1-1 0 0,1 1-61 0 0,1-1-1 0 0,-1 1 0 0 0,1-1 0 0 0,0 1 0 0 0,-1-1 0 0 0,1 0 1 0 0,0 1-1 0 0,0-1 0 0 0,0 0 0 0 0,0 0 0 0 0,0 0 1 0 0,0-1-1 0 0,2 2 0 0 0,34 6 19 0 0,-16-4 315 0 0,-2-1-75 0 0,0 0 0 0 0,23-1 0 0 0,-11 0 44 0 0,85 1 27 0 0,-66-3 195 0 0,69 9 0 0 0,-71-2-105 0 0,73 1-1 0 0,-1-3-417 0 0,20 2 388 0 0,-50-3 242 0 0,19-11-215 0 0,-1 1-243 0 0,21-1 229 0 0,-66 2-264 0 0,2 1-8 0 0,-29-1-85 0 0,-11 1 199 0 0,39-1 1 0 0,48 14-747 0 0,-25 0 432 0 0,76-13 392 0 0,-106 10-152 0 0,5-3-19 0 0,-14-8 206 0 0,-42 5-408 0 0,-6 0-23 0 0,14-4 69 0 0,-10 3-35 0 0,-2 0 24 0 0,23-11-10 0 0,-21 9-33 0 0,-4 3 19 0 0,10-4-5884 0 0,-5 0 3707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8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15664 0 0,'0'0'1417'0'0,"14"3"-449"0"0,2-2-6 0 0,0-1-1 0 0,-1 0 1 0 0,1-2 0 0 0,17-2-1 0 0,27-3-21 0 0,-41 6-820 0 0,153-12-1111 0 0,-137 11-1092 0 0,-22 0 359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9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16959 0 0,'-1'0'105'0'0,"-1"0"-1"0"0,1 1 0 0 0,-1-1 0 0 0,0 0 0 0 0,1 1 0 0 0,-1-1 0 0 0,1 1 0 0 0,-1 0 0 0 0,1-1 0 0 0,0 1 0 0 0,-1 0 0 0 0,1 0 0 0 0,0 0 0 0 0,-1 0 0 0 0,1 0 0 0 0,0 0 0 0 0,0 0 0 0 0,0 0 0 0 0,0 1 0 0 0,0-1 0 0 0,0 0 0 0 0,0 1 0 0 0,1-1 0 0 0,-1 1 0 0 0,0-1 0 0 0,1 1 0 0 0,-2 2 0 0 0,-1 6 432 0 0,1 1 0 0 0,0-1 0 0 0,-2 14 1 0 0,1-2-69 0 0,-28 172 836 0 0,21-126-1184 0 0,-7 71-1750 0 0,16-126 136 0 0,1-4-68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15520 0 0,'0'0'1407'0'0,"11"0"-511"0"0,-9 1-735 0 0,-1 0-1 0 0,1 0 0 0 0,-1 0 0 0 0,1 0 0 0 0,-1 0 0 0 0,0 0 0 0 0,0 0 0 0 0,0 1 0 0 0,0-1 0 0 0,0 1 1 0 0,0-1-1 0 0,0 1 0 0 0,0-1 0 0 0,0 1 0 0 0,-1-1 0 0 0,2 3 0 0 0,5 31 345 0 0,-5-24-226 0 0,5 41 135 0 0,1 74-1 0 0,-1 0 46 0 0,-6-121-433 0 0,1 19 279 0 0,1 0-1 0 0,2-1 1 0 0,6 24-1 0 0,-10-45-256 0 0,0 1-1 0 0,-1-1 1 0 0,1 0 0 0 0,0 0-1 0 0,0 0 1 0 0,0 0-1 0 0,0 0 1 0 0,0-1-1 0 0,1 1 1 0 0,1 2 0 0 0,-2-3-26 0 0,-1-1 0 0 0,0 0 1 0 0,1 0-1 0 0,-1 1 0 0 0,1-1 1 0 0,-1 0-1 0 0,1 0 0 0 0,-1 0 1 0 0,1 0-1 0 0,-1 0 1 0 0,1 1-1 0 0,-1-1 0 0 0,1 0 1 0 0,-1 0-1 0 0,1 0 0 0 0,-1 0 1 0 0,1 0-1 0 0,-1-1 0 0 0,2 1 1 0 0,-1 0 37 0 0,1-1 1 0 0,-1 0 0 0 0,1 1-1 0 0,-1-1 1 0 0,0 0-1 0 0,1 0 1 0 0,-1 0 0 0 0,2-2-1 0 0,4-4 196 0 0,0 0 1 0 0,-1 0-1 0 0,6-9 0 0 0,-6 6-22 0 0,1 1-1 0 0,10-9 1 0 0,-5 5-61 0 0,26-22 452 0 0,-33 32-523 0 0,-1-1-1 0 0,1 1 1 0 0,0 0-1 0 0,-1 1 1 0 0,1-1-1 0 0,0 1 1 0 0,6-2-1 0 0,-9 4-96 0 0,-1-1-1 0 0,0 1 1 0 0,0 0-1 0 0,0 0 1 0 0,1 0 0 0 0,-1 0-1 0 0,0 0 1 0 0,0 0-1 0 0,0 0 1 0 0,1 0 0 0 0,-1 0-1 0 0,0 1 1 0 0,0-1-1 0 0,0 0 1 0 0,1 1 0 0 0,-1-1-1 0 0,0 1 1 0 0,0-1-1 0 0,0 1 1 0 0,0 0 0 0 0,1 0-1 0 0,0 1 7 0 0,0 0 1 0 0,0 0-1 0 0,-1 0 0 0 0,1 0 1 0 0,-1 1-1 0 0,1-1 0 0 0,-1 0 1 0 0,0 1-1 0 0,2 3 0 0 0,0 4 22 0 0,-1 0-1 0 0,1 1 1 0 0,0 19-1 0 0,0 5-1426 0 0,-4 65 0 0 0,-2-83-258 0 0,-2-2-68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3224 0 0,'-6'19'2824'0'0,"4"-13"-3416"0"0,-2 9 12203 0 0,3-11-10224 0 0,-9 51 622 0 0,5-26-1509 0 0,3-20-403 0 0,1 0 0 0 0,-1 13 0 0 0,-1 18 30 0 0,2-25-130 0 0,1 28 0 0 0,1-28-7 0 0,-1-5 21 0 0,1 0 0 0 0,4 17 0 0 0,-5-25-8 0 0,1 0-1 0 0,-1 1 0 0 0,1-1 0 0 0,0 0 1 0 0,0 0-1 0 0,0 0 0 0 0,0 0 1 0 0,0 0-1 0 0,1 0 0 0 0,-1-1 0 0 0,0 1 1 0 0,1 0-1 0 0,0-1 0 0 0,-1 1 1 0 0,1-1-1 0 0,0 1 0 0 0,3 1 0 0 0,-4-2 7 0 0,1-1 1 0 0,-1 1-1 0 0,1-1 0 0 0,-1 0 0 0 0,1 1 0 0 0,-1-1 0 0 0,1 0 0 0 0,-1 0 0 0 0,1 0 0 0 0,-1 0 0 0 0,1 0 1 0 0,-1-1-1 0 0,1 1 0 0 0,-1 0 0 0 0,1-1 0 0 0,-1 1 0 0 0,0-1 0 0 0,1 1 0 0 0,-1-1 0 0 0,0 1 0 0 0,1-1 1 0 0,-1 0-1 0 0,2-2 0 0 0,3-2 195 0 0,0 0 0 0 0,0 0 1 0 0,6-9-1 0 0,-5 7-22 0 0,7-11 103 0 0,0 0 1 0 0,17-33 0 0 0,-26 43-305 0 0,6-12 324 0 0,9-24 0 0 0,-13 27 337 0 0,0 0-1 0 0,16-24 1 0 0,-20 37-518 0 0,-1 0 0 0 0,1 0 1 0 0,0 0-1 0 0,0 1 0 0 0,5-4 0 0 0,-8 7-121 0 0,1 0 0 0 0,-1 0 0 0 0,1 0 0 0 0,-1 0 1 0 0,1 0-1 0 0,0 0 0 0 0,-1 0 0 0 0,1 1 0 0 0,-1-1 0 0 0,1 0 0 0 0,-1 0 0 0 0,1 0 0 0 0,-1 1 0 0 0,1-1 0 0 0,-1 0 0 0 0,1 1 0 0 0,-1-1 0 0 0,1 0 1 0 0,-1 1-1 0 0,1-1 0 0 0,-1 0 0 0 0,0 1 0 0 0,1-1 0 0 0,0 1 0 0 0,8 13 48 0 0,-9-13-51 0 0,4 7 7 0 0,0 0 0 0 0,0 1 0 0 0,-1-1 0 0 0,0 1 0 0 0,0 0-1 0 0,1 13 1 0 0,3 57 85 0 0,-6-57-75 0 0,0 0 1 0 0,8 36-1 0 0,-7-52-281 0 0,0 0 0 0 0,0 0 0 0 0,5 10 1 0 0,-6-15 105 0 0,-1 0 1 0 0,1 1 0 0 0,-1-1-1 0 0,1 0 1 0 0,0 0 0 0 0,-1 0-1 0 0,1 0 1 0 0,0-1 0 0 0,0 1-1 0 0,0 0 1 0 0,0 0-1 0 0,0 0 1 0 0,0-1 0 0 0,0 1-1 0 0,0 0 1 0 0,0-1 0 0 0,0 1-1 0 0,0-1 1 0 0,0 1 0 0 0,0-1-1 0 0,1 0 1 0 0,-1 1 0 0 0,0-1-1 0 0,0 0 1 0 0,3 0 0 0 0,4-1-1641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0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4608 0 0,'0'-12'16114'0'0,"11"24"-15503"0"0,3 17 112 0 0,-1 0 1 0 0,16 54 0 0 0,-23-64-709 0 0,5 18 197 0 0,6 19 1582 0 0,-16-56-1758 0 0,-1-1 0 0 0,0 1 1 0 0,1 0-1 0 0,-1 0 0 0 0,1-1 1 0 0,-1 1-1 0 0,0-1 1 0 0,1 1-1 0 0,-1 0 0 0 0,0-1 1 0 0,1 1-1 0 0,-1-1 1 0 0,0 1-1 0 0,0-1 0 0 0,1 1 1 0 0,-1-1-1 0 0,0 1 0 0 0,0 0 1 0 0,0-1-1 0 0,0 0 1 0 0,0 1-1 0 0,1-1 0 0 0,2-19 375 0 0,-1 10-168 0 0,4-25 401 0 0,-5 28-591 0 0,-1 1 0 0 0,1 0 0 0 0,1-1 0 0 0,-1 1 0 0 0,1 0 0 0 0,0 0 0 0 0,1 0 0 0 0,-1 0 0 0 0,1 1 0 0 0,7-11 0 0 0,-2 3-313 0 0,-8 12 158 0 0,1 0 0 0 0,-1 0 0 0 0,1 0-1 0 0,0-1 1 0 0,0 1 0 0 0,-1 0 0 0 0,1 0-1 0 0,0 0 1 0 0,0 0 0 0 0,0 0 0 0 0,0 1 0 0 0,0-1-1 0 0,2-1 1 0 0,1 0-771 0 0,1 0 0 0 0,0 0 0 0 0,-1 0 0 0 0,1 1 1 0 0,0-1-1 0 0,6 0 0 0 0,3 0-6720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1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0 4144 0 0,'0'0'319'0'0,"-11"16"9486"0"0,-1-2-5471 0 0,10-13-4048 0 0,0 0 0 0 0,1 1 0 0 0,-1-1 0 0 0,1 1 1 0 0,0-1-1 0 0,-1 1 0 0 0,1 0 0 0 0,0-1 0 0 0,-2 5 0 0 0,-8 15 2226 0 0,11-20-2120 0 0,0-1-365 0 0,-1 0 1 0 0,1 0-1 0 0,0 1 0 0 0,0-1 0 0 0,0 0 0 0 0,0 0 1 0 0,-1 0-1 0 0,1 0 0 0 0,0 0 0 0 0,0 0 0 0 0,0 1 1 0 0,0-1-1 0 0,0 0 0 0 0,0 0 0 0 0,-1 0 0 0 0,1 0 1 0 0,0 1-1 0 0,0-1 0 0 0,0 0 0 0 0,0 0 0 0 0,0 0 0 0 0,0 1 1 0 0,0-1-1 0 0,0 0 0 0 0,0 0 0 0 0,0 0 0 0 0,0 1 1 0 0,0-1-1 0 0,0 0 0 0 0,0 0 0 0 0,0 0 0 0 0,0 0 1 0 0,0 1-1 0 0,0-1 0 0 0,0 0 0 0 0,0 0 0 0 0,0 0 1 0 0,0 1-1 0 0,0-1 0 0 0,1 0 0 0 0,-1 0 0 0 0,0 0 0 0 0,0 0 1 0 0,0 1-1 0 0,0-1 0 0 0,0 0 0 0 0,1 0 0 0 0,6 10 492 0 0,-3-7-409 0 0,1 0 1 0 0,-1-1-1 0 0,1 1 0 0 0,0-1 0 0 0,0 0 0 0 0,8 1 1 0 0,-10-2-53 0 0,0 0 0 0 0,1 0 1 0 0,-1 0-1 0 0,1 0 1 0 0,-1 0-1 0 0,0 1 0 0 0,0-1 1 0 0,0 1-1 0 0,0 0 0 0 0,0 0 1 0 0,0 0-1 0 0,0 1 1 0 0,-1-1-1 0 0,1 1 0 0 0,-1-1 1 0 0,3 5-1 0 0,-4-5-30 0 0,0 1-1 0 0,0-1 1 0 0,0 1-1 0 0,-1 0 1 0 0,1-1-1 0 0,-1 1 1 0 0,0 0 0 0 0,0-1-1 0 0,0 1 1 0 0,0-1-1 0 0,0 1 1 0 0,0 0-1 0 0,-1-1 1 0 0,0 1-1 0 0,1 0 1 0 0,-2 2 0 0 0,-2 7 17 0 0,-1-1 0 0 0,-7 12 0 0 0,3-7-167 0 0,-1-1 0 0 0,0 0 0 0 0,-1-1 0 0 0,-18 18-1 0 0,25-29-156 0 0,0 0 0 0 0,1 0 0 0 0,-2 0 0 0 0,-5 4 0 0 0,-14 9-3857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108 321 4144 0 0,'-4'-2'8364'0'0,"-7"0"-3710"0"0,7 3-4376 0 0,0 1 0 0 0,0 0 0 0 0,0 0 0 0 0,0 0 0 0 0,0 0 0 0 0,0 1 0 0 0,1 0 0 0 0,-1 0 0 0 0,1 0 0 0 0,0 0 0 0 0,0 0 0 0 0,0 0 0 0 0,0 1 0 0 0,1 0 0 0 0,-4 5 0 0 0,-1 3 44 0 0,1 0-1 0 0,1 1 0 0 0,-8 23 0 0 0,12-31-251 0 0,0 0 0 0 0,1 0-1 0 0,-1-1 1 0 0,1 1 0 0 0,0 0 0 0 0,0 8-1 0 0,1-11-41 0 0,-1 0-1 0 0,0 0 1 0 0,0 1-1 0 0,1-1 1 0 0,-1 0 0 0 0,1 0-1 0 0,0 0 1 0 0,0 0-1 0 0,0 0 1 0 0,0 0-1 0 0,0-1 1 0 0,0 1-1 0 0,0 0 1 0 0,0 0-1 0 0,1-1 1 0 0,2 3-1 0 0,-3-3 31 0 0,0-1 0 0 0,1 0 0 0 0,-1 1 0 0 0,0-1-1 0 0,1 0 1 0 0,-1 0 0 0 0,0 0 0 0 0,1 0 0 0 0,-1 0-1 0 0,1 0 1 0 0,-1 0 0 0 0,0 0 0 0 0,1-1 0 0 0,-1 1-1 0 0,0 0 1 0 0,1-1 0 0 0,-1 1 0 0 0,0-1 0 0 0,0 0-1 0 0,0 1 1 0 0,1-1 0 0 0,-1 0 0 0 0,1-1 0 0 0,25-19 398 0 0,-15 8-324 0 0,-1-1 0 0 0,0 0 0 0 0,0-1 0 0 0,-2 0 0 0 0,0 0 0 0 0,0-1 0 0 0,6-19 0 0 0,34-120 571 0 0,-33 95-163 0 0,12-61 1241 0 0,-25 107-1394 0 0,-3 13-198 0 0,-1 2-116 0 0,-26 170-58 0 0,24-143-421 0 0,-1 40 0 0 0,4-58 257 0 0,1-1-1 0 0,-1 1 0 0 0,2 0 1 0 0,0-1-1 0 0,0 1 0 0 0,0-1 1 0 0,8 16-1 0 0,-9-22-64 0 0,0-1 0 0 0,0 0-1 0 0,1 0 1 0 0,-1 0 0 0 0,1-1 0 0 0,0 1 0 0 0,-1 0 0 0 0,1 0-1 0 0,0-1 1 0 0,0 1 0 0 0,0-1 0 0 0,2 2 0 0 0,18 4-7403 0 0,-9-6-164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0 3680 0 0,'-33'30'1348'0'0,"18"-13"5222"0"0,-18 23 1 0 0,15-14-4527 0 0,-1 10 67 0 0,18-34-1927 0 0,0 1 0 0 0,0-1 1 0 0,1 0-1 0 0,-1 1 0 0 0,1-1 0 0 0,-1 1 0 0 0,1-1 1 0 0,0 0-1 0 0,-1 1 0 0 0,1-1 0 0 0,1 1 1 0 0,-1-1-1 0 0,0 1 0 0 0,1 2 0 0 0,-1-5 326 0 0,4 0-411 0 0,-1 0 1 0 0,1-1-1 0 0,-1 1 1 0 0,0-1-1 0 0,1 0 1 0 0,-1 0 0 0 0,0 0-1 0 0,0-1 1 0 0,1 1-1 0 0,-1-1 1 0 0,0 1 0 0 0,-1-1-1 0 0,1 0 1 0 0,0 0-1 0 0,3-3 1 0 0,3-5 174 0 0,-1 1 0 0 0,13-19 0 0 0,-11 15-15 0 0,-5 8-92 0 0,-1 0 1 0 0,1 0-1 0 0,0 0 0 0 0,0 1 0 0 0,0 0 0 0 0,1 0 1 0 0,10-6-1 0 0,-14 9-124 0 0,-2 1 69 0 0,8 3 43 0 0,-5-1-141 0 0,0 1 0 0 0,-1 0-1 0 0,1 0 1 0 0,-1 0 0 0 0,0 0 0 0 0,0 0 0 0 0,0 0-1 0 0,0 0 1 0 0,-1 0 0 0 0,1 1 0 0 0,-1-1-1 0 0,2 7 1 0 0,2 4 7 0 0,-4-11-216 0 0,0-1 0 0 0,0 1 0 0 0,1 0 0 0 0,-1-1 0 0 0,1 1 0 0 0,-1-1 0 0 0,1 1 0 0 0,0-1 0 0 0,0 0 0 0 0,0 0 0 0 0,5 4 0 0 0,-5-5-3 0 0,-1-1-1 0 0,0 1 0 0 0,1-1 0 0 0,-1 1 0 0 0,1-1 0 0 0,-1 0 0 0 0,1 1 0 0 0,-1-1 0 0 0,1 0 0 0 0,-1 0 0 0 0,1 0 0 0 0,-1 0 0 0 0,1 0 0 0 0,-1 0 0 0 0,1-1 0 0 0,-1 1 0 0 0,1 0 0 0 0,-1-1 0 0 0,1 1 0 0 0,-1-1 0 0 0,0 0 0 0 0,1 1 0 0 0,-1-1 0 0 0,0 0 0 0 0,3-2 0 0 0,7-5-8191 0 0</inkml:trace>
  <inkml:trace contextRef="#ctx0" brushRef="#br0" timeOffset="1">403 105 16815 0 0,'0'8'1522'0'0,"2"6"-1659"0"0,0 8 1634 0 0,9 32 0 0 0,-10-48-1282 0 0,1 1 0 0 0,0-1 0 0 0,0 0 0 0 0,1-1 0 0 0,0 1 0 0 0,0 0 0 0 0,1-1 1 0 0,-1 0-1 0 0,9 10 0 0 0,-10-13-216 0 0,0 0 1 0 0,0-1-1 0 0,1 1 1 0 0,-1-1-1 0 0,0 0 1 0 0,1 0-1 0 0,-1 1 1 0 0,1-1-1 0 0,-1-1 1 0 0,1 1-1 0 0,-1 0 1 0 0,1-1-1 0 0,0 1 0 0 0,-1-1 1 0 0,1 0-1 0 0,0 0 1 0 0,-1 0-1 0 0,4 0 1 0 0,1-1-579 0 0,0 0 0 0 0,-1-1 0 0 0,1 0 0 0 0,0 0 0 0 0,11-5 0 0 0,-1-1-6674 0 0</inkml:trace>
  <inkml:trace contextRef="#ctx0" brushRef="#br0" timeOffset="2">684 141 2760 0 0,'-9'2'4125'0'0,"5"0"-1760"0"0,-1 0 0 0 0,0 0 0 0 0,0 1 0 0 0,-4 3 0 0 0,-17 16 2588 0 0,-20 31-4172 0 0,26-28 821 0 0,-9 12-1068 0 0,2 1 0 0 0,2 1 0 0 0,-32 67 0 0 0,43-75-1717 0 0,3-2-433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2.2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48 3680 0 0,'46'-48'10770'0'0,"-61"64"-6350"0"0,-9 18-1863 0 0,-26 53 0 0 0,24-34-1372 0 0,-31 93 0 0 0,41-98-810 0 0,3 1-1 0 0,1 1 1 0 0,3-1-1 0 0,1 1 1 0 0,0 60 0 0 0,8-103-343 0 0,0 0 0 0 0,1 0 0 0 0,0 0 0 0 0,0 0 0 0 0,1 0 0 0 0,-1 0 1 0 0,1-1-1 0 0,1 1 0 0 0,-1-1 0 0 0,7 11 0 0 0,-7-14-74 0 0,0 0-1 0 0,0 0 1 0 0,0-1 0 0 0,0 1 0 0 0,1-1 0 0 0,-1 0-1 0 0,1 0 1 0 0,-1 0 0 0 0,1 0 0 0 0,0 0 0 0 0,0 0-1 0 0,0-1 1 0 0,0 1 0 0 0,0-1 0 0 0,0 0 0 0 0,1 0-1 0 0,-1 0 1 0 0,0 0 0 0 0,0-1 0 0 0,1 1-1 0 0,-1-1 1 0 0,0 0 0 0 0,8 0 0 0 0,-5-1-470 0 0,0 0 1 0 0,0 0-1 0 0,0 0 0 0 0,0-1 1 0 0,0 0-1 0 0,7-3 1 0 0,13-10-8394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5 18863 0 0,'-1'-1'82'0'0,"-1"1"0"0"0,1-1 0 0 0,0 1 0 0 0,-1-1 0 0 0,1 1 0 0 0,0-1-1 0 0,-1 1 1 0 0,1 0 0 0 0,-1-1 0 0 0,1 1 0 0 0,0 0 0 0 0,-1 0 0 0 0,1 0 0 0 0,-1 0-1 0 0,1 0 1 0 0,-1 1 0 0 0,1-1 0 0 0,0 0 0 0 0,-1 1 0 0 0,1-1 0 0 0,-1 1-1 0 0,1-1 1 0 0,0 1 0 0 0,0 0 0 0 0,-1-1 0 0 0,0 2 0 0 0,-4 3 27 0 0,0 0 0 0 0,0 0 1 0 0,-9 12-1 0 0,1-3 787 0 0,0 0-306 0 0,1 0-1 0 0,0 1 0 0 0,2 1 1 0 0,-15 22-1 0 0,20-28-414 0 0,1 0-1 0 0,0 1 1 0 0,1 0 0 0 0,0 0-1 0 0,0 0 1 0 0,1 0 0 0 0,1 0-1 0 0,-3 18 1 0 0,5-24-158 0 0,0-1 0 0 0,0 0 1 0 0,0 0-1 0 0,1 0 0 0 0,-1 0 0 0 0,1 0 1 0 0,0 1-1 0 0,0-1 0 0 0,0 0 0 0 0,1-1 1 0 0,-1 1-1 0 0,1 0 0 0 0,0 0 0 0 0,4 5 1 0 0,-4-7-24 0 0,0 0 1 0 0,0 0-1 0 0,0 0 1 0 0,0 0 0 0 0,0-1-1 0 0,1 1 1 0 0,-1-1-1 0 0,0 1 1 0 0,1-1 0 0 0,0 0-1 0 0,-1 0 1 0 0,1 0-1 0 0,-1 0 1 0 0,1 0 0 0 0,0-1-1 0 0,0 1 1 0 0,0-1-1 0 0,-1 0 1 0 0,1 0 0 0 0,0 0-1 0 0,0 0 1 0 0,3-1 0 0 0,6-1-418 0 0,0-1 1 0 0,0 0-1 0 0,-1 0 1 0 0,1-2-1 0 0,-1 1 1 0 0,17-11-1 0 0,-2 1-1097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4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78 2304 0 0,'-1'-2'874'0'0,"1"-6"1677"0"0,0 1-816 0 0,1-3-74 0 0,0 2-127 0 0,1-1 193 0 0,-2 8-1668 0 0,1 1 13 0 0,-1-1 0 0 0,0 1 0 0 0,1 0 0 0 0,-1-1 0 0 0,0 1 0 0 0,0 0 1 0 0,1-1-1 0 0,-1 1 0 0 0,0 0 0 0 0,0-1 0 0 0,1 1 0 0 0,-1-1 0 0 0,0 1 0 0 0,0-1 0 0 0,0 1 0 0 0,0 0 0 0 0,0-1 0 0 0,0 1 0 0 0,0-1 1 0 0,0 1-1 0 0,0-1 0 0 0,0 1 0 0 0,0-1 0 0 0,0 1 0 0 0,0 0 0 0 0,0-1 0 0 0,0 1 0 0 0,0-1 0 0 0,0 1 0 0 0,-1-1 0 0 0,1 1 0 0 0,0-1 1 0 0,0-7 2027 0 0,1 0 2595 0 0,-2 7-4628 0 0,1 1-1 0 0,0 0 0 0 0,-1 0 1 0 0,1 0-1 0 0,0-1 0 0 0,0 1 1 0 0,-1 0-1 0 0,1 0 0 0 0,-1 0 1 0 0,1 0-1 0 0,0 0 0 0 0,-1 0 1 0 0,1 0-1 0 0,0 0 0 0 0,-1-1 1 0 0,1 1-1 0 0,0 0 1 0 0,-1 1-1 0 0,1-1 0 0 0,0 0 1 0 0,-1 0-1 0 0,1 0 0 0 0,-1 0 1 0 0,1 0-1 0 0,0 0 0 0 0,-1 0 1 0 0,1 0-1 0 0,-1 1 0 0 0,0 0-8 0 0,0 0 0 0 0,-1 0 0 0 0,1 0 0 0 0,0 0 0 0 0,0 0 0 0 0,-1 0 0 0 0,1 0 0 0 0,0 0 0 0 0,0 1 0 0 0,1-1 0 0 0,-1 0 0 0 0,0 1 0 0 0,0-1 0 0 0,0 1 0 0 0,1-1 0 0 0,-1 0 0 0 0,1 1 0 0 0,-1 0 0 0 0,1-1 0 0 0,0 1 0 0 0,-1 2 0 0 0,-2 8 12 0 0,0 4-53 0 0,-1 1 1 0 0,2 0 0 0 0,-1 23 0 0 0,1-13-11 0 0,-7 78 45 0 0,-10 174 216 0 0,10-181-76 0 0,9-92-186 0 0,-1 0 0 0 0,0-1 0 0 0,-2 12 0 0 0,-2 7 482 0 0,4-24-460 0 0,0 0 0 0 0,0 0 0 0 0,0 0 0 0 0,0-1 0 0 0,1 1 0 0 0,-1 0 0 0 0,0 0 0 0 0,0 0 0 0 0,0-1 0 0 0,1 1 0 0 0,-1 0 0 0 0,0-1 0 0 0,1 1 0 0 0,-1-1 0 0 0,0 1 0 0 0,1-1 0 0 0,-2 0 0 0 0,-5-10 69 0 0,1 0 1 0 0,0 0-1 0 0,0 0 0 0 0,1-1 0 0 0,1 1 1 0 0,-5-18-1 0 0,-9-23 118 0 0,6 14-96 0 0,11 31-77 0 0,-1 1-1 0 0,0-1 0 0 0,0 1 0 0 0,-1-1 0 0 0,0 1 0 0 0,-6-11 0 0 0,5 12 48 0 0,4 5-86 0 0,0-1 0 0 0,0 1 0 0 0,0 0 0 0 0,0 0 0 0 0,0 0 0 0 0,-1-1 0 0 0,1 1 0 0 0,0 0 0 0 0,0 0 0 0 0,0 0 0 0 0,0 0 0 0 0,-1 0 0 0 0,1-1 0 0 0,0 1 0 0 0,0 0 0 0 0,0 0 0 0 0,-1 0 0 0 0,1 0 0 0 0,0 0 0 0 0,0 0 0 0 0,-1 0 0 0 0,1 0 0 0 0,0 0 0 0 0,0 0 0 0 0,0 0-1 0 0,-1 0 1 0 0,1 0 0 0 0,0 0 0 0 0,0 0 0 0 0,-1 0 0 0 0,1 0 0 0 0,0 0 0 0 0,0 0 0 0 0,0 0 0 0 0,-1 0 0 0 0,1 0 0 0 0,0 0 0 0 0,0 0 0 0 0,0 1 0 0 0,-1-1 0 0 0,1 0 0 0 0,0 0 0 0 0,0 0 0 0 0,0 0 0 0 0,-1 1 0 0 0,1-1 0 0 0,0 0 0 0 0,0 0 0 0 0,0 0 0 0 0,0 0 0 0 0,0 1 0 0 0,0-1 0 0 0,0 0 0 0 0,-1 0 0 0 0,1 1 0 0 0,-6 9-10 0 0,5-5 3 0 0,-1 1 0 0 0,1-1 0 0 0,0 1 0 0 0,1 0 0 0 0,-1-1 0 0 0,1 1 0 0 0,0 6 0 0 0,6 41-40 0 0,-3-38 40 0 0,1 20-9 0 0,-3-18 0 0 0,1 0 1 0 0,1 0-1 0 0,6 17 0 0 0,-6-23 13 0 0,-3-9 0 0 0,1 0 0 0 0,-1 0 0 0 0,1 0 0 0 0,0 0 0 0 0,0-1 0 0 0,-1 1 0 0 0,1 0 0 0 0,0 0 0 0 0,3 3 0 0 0,-4-5 9 0 0,1 0-1 0 0,-1 1 1 0 0,1-1-1 0 0,-1 1 0 0 0,0-1 1 0 0,1 0-1 0 0,-1 1 1 0 0,1-1-1 0 0,-1 0 1 0 0,1 1-1 0 0,0-1 1 0 0,-1 0-1 0 0,1 0 1 0 0,-1 0-1 0 0,1 1 1 0 0,-1-1-1 0 0,1 0 0 0 0,0 0 1 0 0,-1 0-1 0 0,1 0 1 0 0,-1 0-1 0 0,1 0 1 0 0,0 0-1 0 0,-1 0 1 0 0,1 0-1 0 0,-1 0 1 0 0,1-1-1 0 0,-1 1 1 0 0,1 0-1 0 0,-1 0 0 0 0,1-1 1 0 0,0 1-1 0 0,0-1 1 0 0,13-13 190 0 0,-11 11-151 0 0,64-72 420 0 0,-51 56-563 0 0,2 1-1 0 0,1 0 1 0 0,37-28 0 0 0,-5 9-9383 0 0,-36 28 1271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20959 0 0,'0'0'1899'0'0,"1"1"-1563"0"0,4 23 326 0 0,-1 0 0 0 0,2 45 1 0 0,-6 49-69 0 0,-2-79-254 0 0,2-1 0 0 0,9 71 0 0 0,-7-101-484 0 0,-1-1 1 0 0,1 1-1 0 0,1-1 0 0 0,5 12 1 0 0,-7-17-115 0 0,1 1 0 0 0,-1 0 0 0 0,1-1 0 0 0,0 1 0 0 0,0-1 0 0 0,0 1 0 0 0,0-1 0 0 0,1 0 1 0 0,-1 0-1 0 0,0 0 0 0 0,1 0 0 0 0,0 0 0 0 0,4 2 0 0 0,-5-4 61 0 0,-1 1 0 0 0,1-1-1 0 0,-1 0 1 0 0,1 0 0 0 0,-1 0 0 0 0,1 1-1 0 0,0-1 1 0 0,-1-1 0 0 0,1 1 0 0 0,-1 0-1 0 0,1 0 1 0 0,0-1 0 0 0,-1 1 0 0 0,1 0 0 0 0,-1-1-1 0 0,1 0 1 0 0,-1 1 0 0 0,0-1 0 0 0,3-1-1 0 0,-4 1 178 0 0,18-10-2010 0 0</inkml:trace>
  <inkml:trace contextRef="#ctx0" brushRef="#br0" timeOffset="1">228 349 6912 0 0,'-1'-1'108'0'0,"0"0"1"0"0,-1 0 0 0 0,1 0 0 0 0,0 0-1 0 0,-1 0 1 0 0,1 0 0 0 0,-1 0-1 0 0,1 0 1 0 0,-1 1 0 0 0,1-1-1 0 0,-1 1 1 0 0,-1-1 0 0 0,1 1 382 0 0,-1-1-1 0 0,1 1 1 0 0,0 0 0 0 0,0 1 0 0 0,0-1 0 0 0,0 0-1 0 0,0 1 1 0 0,0-1 0 0 0,0 1 0 0 0,0-1 0 0 0,1 1 0 0 0,-1 0-1 0 0,0 0 1 0 0,-2 1 0 0 0,0 1 665 0 0,0-1-1 0 0,0 1 1 0 0,0 0-1 0 0,1 1 1 0 0,-6 6-1 0 0,-4 9-505 0 0,13-19-641 0 0,-6 10 821 0 0,1 1 0 0 0,-6 15-1 0 0,10-23-710 0 0,1-1 0 0 0,-1 1-1 0 0,0-1 1 0 0,1 0-1 0 0,-1 1 1 0 0,1-1 0 0 0,0 1-1 0 0,0-1 1 0 0,0 1-1 0 0,0 0 1 0 0,0-1 0 0 0,1 1-1 0 0,-1-1 1 0 0,1 0-1 0 0,0 1 1 0 0,-1-1 0 0 0,1 1-1 0 0,2 2 1 0 0,-2-5-100 0 0,-1 1 0 0 0,1 0 0 0 0,0 0-1 0 0,0-1 1 0 0,0 1 0 0 0,0-1 0 0 0,0 1 0 0 0,0-1 0 0 0,0 1 0 0 0,0-1 0 0 0,0 0 0 0 0,0 1 0 0 0,0-1 0 0 0,0 0-1 0 0,0 0 1 0 0,0 0 0 0 0,0 1 0 0 0,0-1 0 0 0,0 0 0 0 0,0-1 0 0 0,0 1 0 0 0,0 0 0 0 0,0 0 0 0 0,0 0 0 0 0,0-1-1 0 0,0 1 1 0 0,0 0 0 0 0,0-1 0 0 0,0 1 0 0 0,2-2 0 0 0,5-2-40 0 0,-1 0 1 0 0,13-9-1 0 0,-16 11 2 0 0,57-45-3893 0 0,-36 27-5055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3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19951 0 0,'-6'1'329'0'0,"-1"0"0"0"0,1 0-1 0 0,-1 0 1 0 0,1 1 0 0 0,-1 0 0 0 0,1 1-1 0 0,0-1 1 0 0,0 1 0 0 0,0 0-1 0 0,0 1 1 0 0,1 0 0 0 0,-1-1-1 0 0,1 2 1 0 0,0-1 0 0 0,0 1-1 0 0,1-1 1 0 0,-1 1 0 0 0,1 1-1 0 0,0-1 1 0 0,0 0 0 0 0,1 1-1 0 0,-4 6 1 0 0,7-10-254 0 0,-1-1-1 0 0,1 0 1 0 0,0 0-1 0 0,-1 1 1 0 0,1-1-1 0 0,0 0 1 0 0,0 1-1 0 0,0-1 1 0 0,0 1-1 0 0,0-1 0 0 0,0 0 1 0 0,0 1-1 0 0,0-1 1 0 0,1 0-1 0 0,-1 1 1 0 0,1-1-1 0 0,-1 0 1 0 0,1 0-1 0 0,-1 1 1 0 0,1-1-1 0 0,0 0 1 0 0,-1 0-1 0 0,1 0 1 0 0,0 0-1 0 0,0 0 1 0 0,0 0-1 0 0,0 0 1 0 0,0 0-1 0 0,0 0 1 0 0,0 0-1 0 0,2 1 1 0 0,3 1 21 0 0,1 1 0 0 0,-1-1 0 0 0,1 0 0 0 0,13 3 1 0 0,6 3 226 0 0,-23-7-310 0 0,0-1-1 0 0,0 1 1 0 0,-1 0 0 0 0,1 0-1 0 0,0 0 1 0 0,-1 0 0 0 0,0 0-1 0 0,1 1 1 0 0,-1-1-1 0 0,0 1 1 0 0,0-1 0 0 0,-1 1-1 0 0,1 0 1 0 0,0 0 0 0 0,-1 0-1 0 0,0 0 1 0 0,0 0 0 0 0,0 0-1 0 0,0 0 1 0 0,0 0-1 0 0,0 0 1 0 0,-1 0 0 0 0,0 1-1 0 0,1 2 1 0 0,-2-1-84 0 0,1-1 0 0 0,-1 0 1 0 0,1 1-1 0 0,-1-1 0 0 0,-1 0 0 0 0,1 0 0 0 0,-1 0 1 0 0,1 0-1 0 0,-1 0 0 0 0,0 0 0 0 0,0 0 0 0 0,-1 0 0 0 0,1-1 1 0 0,-1 1-1 0 0,0-1 0 0 0,0 0 0 0 0,-4 4 0 0 0,-18 14-4475 0 0</inkml:trace>
  <inkml:trace contextRef="#ctx0" brushRef="#br0" timeOffset="1">197 261 5528 0 0,'12'-3'231'0'0,"-1"-1"-1"0"0,15-6 1 0 0,-13 3 2470 0 0,0 0-1 0 0,-1 0 1 0 0,0-1 0 0 0,-1-1-1 0 0,0 0 1 0 0,17-17 0 0 0,-27 25-2654 0 0,0 0 0 0 0,0-1 0 0 0,0 1 0 0 0,0-1 0 0 0,0 1 0 0 0,0-1 1 0 0,0 1-1 0 0,0-1 0 0 0,-1 1 0 0 0,1-1 0 0 0,-1 0 0 0 0,1 1 0 0 0,-1-1 0 0 0,1-2 1 0 0,-1 3 31 0 0,0 0 1 0 0,0 0 0 0 0,-1 0 0 0 0,1 0 0 0 0,0 1-1 0 0,0-1 1 0 0,-1 0 0 0 0,1 0 0 0 0,0 0 0 0 0,-1 1 0 0 0,1-1-1 0 0,-1 0 1 0 0,1 0 0 0 0,-1 1 0 0 0,1-1 0 0 0,-1 0-1 0 0,1 1 1 0 0,-1-1 0 0 0,0 1 0 0 0,1-1 0 0 0,-1 1 0 0 0,0-1-1 0 0,1 1 1 0 0,-1-1 0 0 0,0 1 0 0 0,0 0 0 0 0,0-1-1 0 0,1 1 1 0 0,-1 0 0 0 0,-2-1 0 0 0,2 1-6 0 0,-1 0 0 0 0,0 0 0 0 0,0 0 0 0 0,1 0 0 0 0,-1 0 0 0 0,0 0 0 0 0,0 1 0 0 0,1-1 0 0 0,-1 1 0 0 0,0-1 0 0 0,1 1 0 0 0,-1-1 0 0 0,1 1 0 0 0,-3 1 0 0 0,0 0 33 0 0,0 1 0 0 0,1-1 1 0 0,-1 1-1 0 0,-5 5 0 0 0,4-3-58 0 0,0 0 0 0 0,1 1-1 0 0,0-1 1 0 0,0 1-1 0 0,0 1 1 0 0,1-1-1 0 0,-4 10 1 0 0,6-14-72 0 0,0 0 0 0 0,0 0-1 0 0,0 1 1 0 0,0-1 0 0 0,1 1 0 0 0,0-1 0 0 0,-1 1 0 0 0,1-1 0 0 0,0 1-1 0 0,0-1 1 0 0,0 1 0 0 0,0-1 0 0 0,1 0 0 0 0,-1 1 0 0 0,1-1 0 0 0,-1 1-1 0 0,1-1 1 0 0,0 0 0 0 0,0 1 0 0 0,0-1 0 0 0,0 0 0 0 0,1 0-1 0 0,-1 0 1 0 0,0 0 0 0 0,3 3 0 0 0,-1-3-190 0 0,0 0 0 0 0,1 1 1 0 0,-1-1-1 0 0,0-1 0 0 0,1 1 0 0 0,0 0 0 0 0,-1-1 0 0 0,1 0 0 0 0,0 0 1 0 0,0 0-1 0 0,-1 0 0 0 0,1 0 0 0 0,0-1 0 0 0,0 0 0 0 0,0 0 0 0 0,5 0 1 0 0,16-3-1382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68 343 19087 0 0,'-7'7'383'0'0,"0"-1"-1"0"0,0 1 1 0 0,1 1-1 0 0,0-1 1 0 0,1 1-1 0 0,-1 0 1 0 0,1 0-1 0 0,-4 11 1 0 0,7-16-229 0 0,1 1-1 0 0,-1-1 1 0 0,1 1 0 0 0,0 0 0 0 0,0-1 0 0 0,1 1 0 0 0,-1 0 0 0 0,1 0 0 0 0,-1-1 0 0 0,1 1 0 0 0,0 0 0 0 0,1 0 0 0 0,-1-1 0 0 0,1 1 0 0 0,-1 0 0 0 0,1 0 0 0 0,0-1 0 0 0,1 1 0 0 0,-1-1 0 0 0,1 1 0 0 0,-1-1 0 0 0,1 1 0 0 0,3 3 0 0 0,-4-6-131 0 0,0 0 1 0 0,0 0 0 0 0,0 0-1 0 0,0 0 1 0 0,0 0 0 0 0,0-1-1 0 0,0 1 1 0 0,0 0 0 0 0,0-1 0 0 0,0 1-1 0 0,0 0 1 0 0,1-1 0 0 0,-1 0-1 0 0,0 1 1 0 0,1-1 0 0 0,-1 0 0 0 0,0 1-1 0 0,0-1 1 0 0,1 0 0 0 0,-1 0-1 0 0,0 0 1 0 0,1 0 0 0 0,-1-1 0 0 0,0 1-1 0 0,1 0 1 0 0,-1 0 0 0 0,0-1-1 0 0,0 1 1 0 0,1-1 0 0 0,-1 1 0 0 0,0-1-1 0 0,0 1 1 0 0,2-2 0 0 0,4-2 52 0 0,-1-1 1 0 0,1 0-1 0 0,-1 0 1 0 0,7-7-1 0 0,-12 10-50 0 0,10-9-5 0 0,-1 0 0 0 0,-1-1 0 0 0,0-1 0 0 0,-1 0 0 0 0,0 0 0 0 0,-1 0 0 0 0,6-15 0 0 0,0-8 13 0 0,16-61 0 0 0,-20 57 939 0 0,-1 1 1 0 0,-1-1-1 0 0,0-51 0 0 0,-7 89-929 0 0,0 1-1 0 0,0-1 0 0 0,0 0 1 0 0,0 0-1 0 0,0 1 0 0 0,-1-1 1 0 0,1 0-1 0 0,-1 0 0 0 0,1 1 0 0 0,-1-1 1 0 0,1 1-1 0 0,-3-4 0 0 0,3 5-35 0 0,0 0-1 0 0,0-1 0 0 0,-1 1 0 0 0,1 0 1 0 0,0 0-1 0 0,0 0 0 0 0,-1 0 0 0 0,1-1 0 0 0,0 1 1 0 0,0 0-1 0 0,-1 0 0 0 0,1 0 0 0 0,0 0 1 0 0,0 0-1 0 0,-1 0 0 0 0,1 0 0 0 0,0 0 0 0 0,0 0 1 0 0,-1 0-1 0 0,1 0 0 0 0,0 0 0 0 0,0 0 1 0 0,-1 0-1 0 0,1 0 0 0 0,0 0 0 0 0,0 0 0 0 0,-1 0 1 0 0,1 0-1 0 0,-1 1 0 0 0,-9 10 68 0 0,5-2-39 0 0,0 0 0 0 0,1 0 0 0 0,0 0 0 0 0,0 1 0 0 0,-3 14 0 0 0,-6 50-169 0 0,8-39-107 0 0,-5 49-1720 0 0,9-69-345 0 0,3 26-1 0 0,3-12-7189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60 249 13448 0 0,'-4'-15'791'0'0,"-1"1"5085"0"0,4 23-5549 0 0,-1 0-1 0 0,1 0 1 0 0,1 17-1 0 0,-1 1-321 0 0,-5 51 1802 0 0,-30 143-1 0 0,33-212-1418 0 0,6-56 1354 0 0,90-315-1220 0 0,-88 347-502 0 0,1-7 79 0 0,20-59 262 0 0,-23 73-188 0 0,1 0 0 0 0,1-1 0 0 0,-1 1 1 0 0,1 0-1 0 0,0 1 0 0 0,1-1 0 0 0,6-5 0 0 0,-12 12-166 0 0,1 0-1 0 0,0 0 1 0 0,-1 0-1 0 0,1 1 1 0 0,0-1-1 0 0,0 0 1 0 0,0 1-1 0 0,-1-1 1 0 0,1 0-1 0 0,0 1 1 0 0,0-1-1 0 0,0 1 1 0 0,0 0-1 0 0,0-1 1 0 0,0 1-1 0 0,0 0 1 0 0,0-1-1 0 0,0 1 1 0 0,0 0-1 0 0,0 0 1 0 0,0 0-1 0 0,0 0 1 0 0,0 0-1 0 0,0 0 1 0 0,0 0-1 0 0,0 0 1 0 0,0 1-1 0 0,0-1 1 0 0,0 0-1 0 0,0 1 0 0 0,0-1 1 0 0,0 0-1 0 0,0 1 1 0 0,1 0-1 0 0,0 1-5 0 0,0 0 0 0 0,-1 0-1 0 0,1 0 1 0 0,-1 0-1 0 0,1 0 1 0 0,-1 0-1 0 0,0 0 1 0 0,0 0-1 0 0,0 1 1 0 0,0-1-1 0 0,0 0 1 0 0,-1 1 0 0 0,2 3-1 0 0,-1 6 24 0 0,1 0 0 0 0,-2 0 0 0 0,0 0 0 0 0,0 0 0 0 0,-1 0 0 0 0,-5 22 0 0 0,1-12 39 0 0,-1 0 0 0 0,-16 37 0 0 0,17-48-86 0 0,-1 0-1 0 0,0 0 1 0 0,-1-1-1 0 0,0 1 0 0 0,0-1 1 0 0,-1-1-1 0 0,0 0 0 0 0,-1 0 1 0 0,0 0-1 0 0,-11 7 0 0 0,-6 4-5175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0 502 10136 0 0,'0'0'1406'0'0,"1"-12"5581"0"0,8-59-33 0 0,1-1-5438 0 0,7-9-74 0 0,-5 17 132 0 0,23-68-1 0 0,-28 111-1674 0 0,-5 12 45 0 0,1 1 0 0 0,6-14 0 0 0,-9 21 60 0 0,0 1 0 0 0,0-1 0 0 0,1 1 0 0 0,-1-1 0 0 0,0 1-1 0 0,1-1 1 0 0,-1 1 0 0 0,0-1 0 0 0,1 1 0 0 0,-1 0 0 0 0,0-1 0 0 0,1 1 0 0 0,-1-1 0 0 0,1 1-1 0 0,-1 0 1 0 0,0-1 0 0 0,1 1 0 0 0,-1 0 0 0 0,1 0 0 0 0,-1 0 0 0 0,1-1 0 0 0,-1 1 0 0 0,1 0-1 0 0,0 0 1 0 0,-1 0 0 0 0,1 0 0 0 0,-1 0 0 0 0,1 0 0 0 0,-1 0 0 0 0,1 0 0 0 0,-1 0 0 0 0,1 0-1 0 0,-1 0 1 0 0,1 0 0 0 0,0 0 0 0 0,-1 0 0 0 0,1 1 0 0 0,-1-1 0 0 0,1 0 0 0 0,-1 0 0 0 0,1 0 0 0 0,-1 1-1 0 0,0-1 1 0 0,1 0 0 0 0,-1 1 0 0 0,1-1 0 0 0,-1 1 0 0 0,0-1 0 0 0,1 0 0 0 0,-1 1 0 0 0,0-1-1 0 0,1 1 1 0 0,-1-1 0 0 0,0 1 0 0 0,1 0 0 0 0,1 2 24 0 0,1 1-1 0 0,-1-1 1 0 0,0 1 0 0 0,0 0-1 0 0,2 6 1 0 0,16 65-28 0 0,19 152 0 0 0,-38-223-15 0 0,0 3-708 0 0,0 1 0 0 0,0-1 0 0 0,-1 1 0 0 0,0-1 0 0 0,0 1 0 0 0,0-1 0 0 0,-3 12 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4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0 436 20015 0 0,'0'0'1512'0'0,"5"5"-944"0"0,1 0-456 0 0,3 3-112 0 0,-1-3 0 0 0,0 2 0 0 0,4 0 152 0 0,-4-1 8 0 0,1-1 0 0 0,2 0 0 0 0,0-1-160 0 0,1-4 0 0 0,1-2 0 0 0,-1 0 0 0 0,1-3-1152 0 0,2 0-280 0 0</inkml:trace>
  <inkml:trace contextRef="#ctx0" brushRef="#br0" timeOffset="1">335 35 5064 0 0,'-5'-7'-1595'0'0,"5"-20"23223"0"0,1 26-21086 0 0,11 7 1329 0 0,-6-2-1609 0 0,0 0 1 0 0,-1 0-1 0 0,0 1 0 0 0,0 0 1 0 0,0 0-1 0 0,-1 0 0 0 0,1 0 1 0 0,6 13-1 0 0,-2-4-140 0 0,-1 1 1 0 0,-1 1-1 0 0,0-1 0 0 0,-1 1 1 0 0,-1 0-1 0 0,0 1 0 0 0,-1-1 0 0 0,3 34 1 0 0,-4-12-61 0 0,-2 0 1 0 0,-8 73-1 0 0,3-75-33 0 0,-2 0 0 0 0,-2-1-1 0 0,-1 0 1 0 0,-14 33 0 0 0,4-15-206 0 0,-9 21-456 0 0,23-63 518 0 0,0 0 0 0 0,-1-1 0 0 0,-1 0 0 0 0,-14 17 0 0 0,12-17-618 0 0,-1 0 0 0 0,-13 10 0 0 0,1-4-1139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08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 3224 0 0,'-14'12'616'0'0,"13"-11"-204"0"0,-1 1 1 0 0,1 0 0 0 0,0-1-1 0 0,-1 0 1 0 0,0 1 0 0 0,1-1-1 0 0,-1 0 1 0 0,0 0 0 0 0,0 0-1 0 0,0 0 1 0 0,0 0 0 0 0,0 0-1 0 0,0-1 1 0 0,0 1 0 0 0,-2 0-1 0 0,3-1 128 0 0,0 0-440 0 0,1 0-1 0 0,-1 0 0 0 0,0 0 0 0 0,1 0 0 0 0,-1 0 1 0 0,0 0-1 0 0,1 0 0 0 0,-1 0 0 0 0,1 0 0 0 0,-1 0 1 0 0,0 0-1 0 0,1 0 0 0 0,-1 0 0 0 0,1-1 0 0 0,-1 1 0 0 0,1 0 1 0 0,-1 0-1 0 0,0-1 0 0 0,1 1 0 0 0,-1 0 0 0 0,1-1 1 0 0,-1 1-1 0 0,1-1 0 0 0,0 1 0 0 0,-1-1 0 0 0,1 1 1 0 0,-1 0-1 0 0,1-2 0 0 0,-13-17 4529 0 0,11 16-3628 0 0,2 2-970 0 0,-3-5 3398 0 0,8 9-4 0 0,2 2-4159 0 0,1-2 879 0 0,-1 0 0 0 0,1-1-1 0 0,0 0 1 0 0,0 0 0 0 0,1 0 0 0 0,-1-1 0 0 0,14 0 0 0 0,-7 0 38 0 0,62 10 547 0 0,17 1-91 0 0,3-2-158 0 0,17 0 129 0 0,64-6 264 0 0,204-20-1 0 0,-69 6-142 0 0,-272 10-645 0 0,5 2 61 0 0,79 11 0 0 0,43 21 314 0 0,-88-11-479 0 0,-74-21 52 0 0,12 3-15 0 0,-12-5-61 0 0,-5 0-177 0 0,-1-2-172 0 0,0 0-867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0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10 8864 0 0,'-11'-10'12518'0'0,"13"17"-12064"0"0,0 0 1 0 0,0 0-1 0 0,-1 0 1 0 0,1-1-1 0 0,-1 13 1 0 0,-1 130 604 0 0,-2-64-750 0 0,-10 137 48 0 0,1-4-104 0 0,11-214-446 0 0,0-1 0 0 0,0 0-1 0 0,0 1 1 0 0,1-1 0 0 0,0 0-1 0 0,0 1 1 0 0,1 4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0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6 111 5984 0 0,'-5'0'12363'0'0,"12"-1"-6912"0"0,5-5-4220 0 0,0 0-786 0 0,-2 2 43 0 0,0-1 0 0 0,11-7 0 0 0,-10 6-206 0 0,21-9 1 0 0,8-1-463 0 0,-19 7 115 0 0,0 1 0 0 0,0 1 0 0 0,37-7 0 0 0,-50 13-717 0 0,1 0 0 0 0,0 1 1 0 0,-1 0-1 0 0,13 2 0 0 0,-7 2-7660 0 0</inkml:trace>
  <inkml:trace contextRef="#ctx0" brushRef="#br0" timeOffset="1">59 439 15664 0 0,'0'0'1206'0'0,"15"0"1129"0"0,-5-2-1708 0 0,1 0-1 0 0,-1-1 1 0 0,0 0 0 0 0,16-8 0 0 0,-17 7-546 0 0,1 0 1 0 0,0 1 0 0 0,-1-1-1 0 0,1 2 1 0 0,15-3 0 0 0,-18 5-167 0 0,-4-1-130 0 0,-1 1-1 0 0,0-1 0 0 0,0 1 0 0 0,1 0 0 0 0,-1 0 0 0 0,0 0 1 0 0,0 0-1 0 0,1 1 0 0 0,-1-1 0 0 0,0 1 0 0 0,0-1 1 0 0,0 1-1 0 0,1 0 0 0 0,-1-1 0 0 0,0 1 0 0 0,3 2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34 284 9216 0 0,'-11'9'529'0'0,"-11"7"13168"0"0,45-13-11908 0 0,-8-4-1478 0 0,0-1 0 0 0,0 0-1 0 0,1-1 1 0 0,18-7 0 0 0,6-1 167 0 0,11 0-193 0 0,44-12-959 0 0,-34 3-3921 0 0,-38 10-3644 0 0</inkml:trace>
  <inkml:trace contextRef="#ctx0" brushRef="#br0" timeOffset="1">536 1 8288 0 0,'0'0'638'0'0,"8"5"2600"0"0,23 17 7321 0 0,17 10-7018 0 0,11 7-2322 0 0,-21-9-434 0 0,50 50-1 0 0,-81-73-784 0 0,0 1-297 0 0,1-1-1 0 0,1 1 0 0 0,0-2 0 0 0,0 1 0 0 0,0-1 1 0 0,0 0-1 0 0,17 6 0 0 0,-26-11 141 0 0,1-1 1 0 0,0 0-1 0 0,0 0 1 0 0,0 0-1 0 0,0 1 1 0 0,-1-1-1 0 0,1 0 1 0 0,0 0-1 0 0,0 0 1 0 0,0 0-1 0 0,0-1 1 0 0,0 1-1 0 0,-1 0 1 0 0,1 0-1 0 0,1-1 1 0 0,4-2-1587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2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50 7056 0 0,'0'0'637'0'0,"-23"2"2666"0"0,22-3-3123 0 0,0 1 0 0 0,0-1 0 0 0,0 0 0 0 0,0 0 0 0 0,0 0 0 0 0,0 0 0 0 0,0 1 0 0 0,0-1 0 0 0,0-1 0 0 0,1 1 0 0 0,-1 0 0 0 0,0 0 0 0 0,1 0 0 0 0,-1 0 0 0 0,1 0 1 0 0,-1-1-1 0 0,1 1 0 0 0,0 0 0 0 0,-1-3 0 0 0,-3-25 7824 0 0,6 30-7921 0 0,1-1 1 0 0,0 1 0 0 0,-1-1 0 0 0,1 1-1 0 0,-1 0 1 0 0,1 0 0 0 0,4 3 0 0 0,7 2 148 0 0,10 0 364 0 0,40 6 0 0 0,-22-5-172 0 0,17 4-138 0 0,-24-3 68 0 0,0-1 0 0 0,0-2 0 0 0,0-2 0 0 0,43-1 0 0 0,-46-4-86 0 0,34-3 566 0 0,114 6 0 0 0,-41 24-193 0 0,-94-15-149 0 0,58 5-1 0 0,-101-15-487 0 0,4 1 76 0 0,1-1 1 0 0,0 0-1 0 0,0 0 0 0 0,0 0 1 0 0,0-1-1 0 0,0 0 0 0 0,0 0 1 0 0,0 0-1 0 0,-1-1 0 0 0,1 0 1 0 0,6-4-1 0 0,-8 3-139 0 0,-4 2-251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1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5 4608 0 0,'-25'-5'748'0'0,"21"5"580"0"0,1 0 0 0 0,-1 1 0 0 0,0-1 1 0 0,0 1-1 0 0,1 0 0 0 0,-1 0 0 0 0,1 0 1 0 0,-1 0-1 0 0,0 1 0 0 0,1-1 0 0 0,0 1 1 0 0,-1 0-1 0 0,-3 3 0 0 0,-10 8-882 0 0,1 0 0 0 0,0 1 0 0 0,1 0 0 0 0,1 2 0 0 0,0-1 0 0 0,2 2 0 0 0,-22 34 0 0 0,29-42-783 0 0,1-1 0 0 0,0 1-1 0 0,1 0 1 0 0,-3 10 0 0 0,3-4-673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2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3680 0 0,'0'0'167'0'0,"-17"1"5698"0"0,13 0-4479 0 0,-1 0 1 0 0,1 0 0 0 0,0 1-1 0 0,0 0 1 0 0,-6 3-1 0 0,-18 15 1949 0 0,12-4-2961 0 0,-17 21 1 0 0,20-22 421 0 0,3-3-593 0 0,1 0-1 0 0,0 0 0 0 0,0 1 0 0 0,1 0 1 0 0,1 1-1 0 0,0 0 0 0 0,1 0 0 0 0,1 1 1 0 0,-6 25-1 0 0,10-40-178 0 0,1 1 0 0 0,0 0-1 0 0,0 0 1 0 0,0-1 0 0 0,0 1 0 0 0,0 0 0 0 0,0 0-1 0 0,0-1 1 0 0,0 1 0 0 0,0 0 0 0 0,0 0 0 0 0,0-1-1 0 0,0 1 1 0 0,0 0 0 0 0,1 0 0 0 0,-1-1 0 0 0,0 1-1 0 0,1 0 1 0 0,-1-1 0 0 0,0 1 0 0 0,1 0 0 0 0,0 0-1 0 0,0-1-7 0 0,-1 1-1 0 0,1-1 0 0 0,0 0 0 0 0,-1 0 0 0 0,1 1 1 0 0,0-1-1 0 0,-1 0 0 0 0,1 0 0 0 0,0 0 0 0 0,-1 0 1 0 0,1 0-1 0 0,0 0 0 0 0,-1 0 0 0 0,1 0 1 0 0,0 0-1 0 0,0 0 0 0 0,-1 0 0 0 0,1-1 0 0 0,0 1 1 0 0,3-1 38 0 0,-1-1 1 0 0,0 1 0 0 0,1-1-1 0 0,-1 0 1 0 0,0 0 0 0 0,0 0 0 0 0,4-4-1 0 0,-1-2 76 0 0,1 0 0 0 0,-2 0 0 0 0,1-1 0 0 0,-1 1 0 0 0,0-2 0 0 0,-1 1 0 0 0,4-12 0 0 0,5-9 390 0 0,-13 29-489 0 0,0 1 1 0 0,0-1-1 0 0,0 1 0 0 0,1-1 0 0 0,-1 1 0 0 0,0-1 1 0 0,0 1-1 0 0,1-1 0 0 0,-1 1 0 0 0,0-1 1 0 0,0 1-1 0 0,1-1 0 0 0,-1 1 0 0 0,0 0 0 0 0,1-1 1 0 0,-1 1-1 0 0,1 0 0 0 0,-1-1 0 0 0,1 1 1 0 0,-1 0-1 0 0,1 0 0 0 0,-1-1 0 0 0,0 1 0 0 0,1 0 1 0 0,-1 0-1 0 0,2-1 0 0 0,-2 2-22 0 0,1-1 0 0 0,-1 0 0 0 0,1 1 0 0 0,-1-1 0 0 0,1 1 0 0 0,-1-1 0 0 0,1 1 0 0 0,-1-1 0 0 0,0 1-1 0 0,1-1 1 0 0,-1 1 0 0 0,0-1 0 0 0,1 1 0 0 0,-1-1 0 0 0,0 1 0 0 0,0 0 0 0 0,0-1 0 0 0,1 1 0 0 0,5 31-62 0 0,-6-25-50 0 0,2 15 173 0 0,7 33 0 0 0,-7-48-480 0 0,-1 0 0 0 0,2-1-1 0 0,-1 1 1 0 0,1-1 0 0 0,0 1 0 0 0,0-1 0 0 0,1 0-1 0 0,0-1 1 0 0,4 7 0 0 0,-6-11-77 0 0,0 1 0 0 0,-1-1 1 0 0,1 0-1 0 0,0 1 0 0 0,0-1 0 0 0,0 0 1 0 0,0 0-1 0 0,0 0 0 0 0,0 0 0 0 0,0-1 0 0 0,1 1 1 0 0,-1 0-1 0 0,0-1 0 0 0,4 1 0 0 0,-1-1-1544 0 0,0 1-1 0 0,-1-1 0 0 0,1-1 1 0 0,0 1-1 0 0,8-2 1 0 0,-12 0 2737 0 0,1 1 0 0 0,-1-1 0 0 0,0 0 0 0 0,0 1 0 0 0,0-1 0 0 0,0 0 1 0 0,0 0-1 0 0,0 0 0 0 0,0 0 0 0 0,-1 1 0 0 0,1-1 0 0 0,-1 0 0 0 0,1-4 1 0 0,0 4-167 0 0,5-32 5319 0 0,-5 25-5213 0 0,0 0 0 0 0,1 1 0 0 0,0-1 0 0 0,1 1 0 0 0,0-1 0 0 0,5-10 0 0 0,0 4-126 0 0,-3 6-170 0 0,1-1 0 0 0,0 1 1 0 0,0 0-1 0 0,1 0 0 0 0,14-14 0 0 0,-20 22-343 0 0,0 0 0 0 0,0 0 0 0 0,0 1 0 0 0,0-1 0 0 0,0 0 0 0 0,0 1 1 0 0,0-1-1 0 0,0 1 0 0 0,0-1 0 0 0,0 1 0 0 0,0-1 0 0 0,0 1 0 0 0,0 0 0 0 0,1 0 0 0 0,-1-1 0 0 0,0 1 0 0 0,0 0 0 0 0,0 0 0 0 0,0 0 0 0 0,1 0 0 0 0,-1 1 0 0 0,0-1 0 0 0,2 1 0 0 0,-1-1-1 0 0,0 2-1 0 0,0-1 0 0 0,-1 0 0 0 0,1 0 0 0 0,0 0 0 0 0,0 1 0 0 0,-1-1 0 0 0,1 1 0 0 0,-1 0 0 0 0,1-1 0 0 0,1 4 0 0 0,2 3-5 0 0,0 0 1 0 0,-1 1-1 0 0,0-1 1 0 0,4 17-1 0 0,-6-18 0 0 0,0 0 0 0 0,0 0 0 0 0,0-1 0 0 0,1 1 0 0 0,-1 0 0 0 0,1-1 0 0 0,1 0 0 0 0,4 8 0 0 0,-7-13 0 0 0,-1-1 0 0 0,1 1 0 0 0,-1-1 0 0 0,1 1 0 0 0,0-1 0 0 0,-1 1 0 0 0,1-1 0 0 0,-1 0 0 0 0,1 1 0 0 0,0-1 0 0 0,-1 0 0 0 0,1 1 0 0 0,0-1 0 0 0,-1 0 0 0 0,1 0 0 0 0,0 0 0 0 0,0 1 0 0 0,-1-1 0 0 0,1 0 0 0 0,0 0 0 0 0,0 0 0 0 0,-1 0 0 0 0,1 0 0 0 0,1-1 0 0 0,-1 1 0 0 0,1-1 0 0 0,-1 0 0 0 0,1 1 0 0 0,-1-1 0 0 0,0 0 0 0 0,1 0 0 0 0,-1 0 0 0 0,0 0 0 0 0,0 0 0 0 0,0 0 0 0 0,1-2 0 0 0,3-2 0 0 0,-2 0 0 0 0,1-1 0 0 0,-1 1 0 0 0,5-11 0 0 0,34-69 29 0 0,-35 74 8 0 0,0 0-1 0 0,1 1 1 0 0,0-1-1 0 0,0 1 1 0 0,13-10-1 0 0,-20 18-32 0 0,1 1 0 0 0,-1 0 1 0 0,1-1-1 0 0,-1 1 0 0 0,1 0 0 0 0,0 0 0 0 0,-1 0 0 0 0,1 0 1 0 0,0 1-1 0 0,0-1 0 0 0,0 0 0 0 0,0 1 0 0 0,0-1 0 0 0,0 1 1 0 0,0 0-1 0 0,0 0 0 0 0,0-1 0 0 0,0 1 0 0 0,0 1 0 0 0,-1-1 1 0 0,1 0-1 0 0,0 0 0 0 0,0 1 0 0 0,0-1 0 0 0,0 1 0 0 0,0-1 1 0 0,0 1-1 0 0,0 0 0 0 0,-1 0 0 0 0,1 0 0 0 0,0 0 0 0 0,-1 0 1 0 0,1 0-1 0 0,0 1 0 0 0,1 1 0 0 0,3 3 3 0 0,-1 0 1 0 0,0 0-1 0 0,0 1 0 0 0,0 0 0 0 0,-1 0 1 0 0,0 0-1 0 0,3 9 0 0 0,11 28-810 0 0,-10-22-545 0 0,14 27 1 0 0,-14-35-795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2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23039 0 0,'0'0'2086'0'0,"-2"15"-1600"0"0,3 5 195 0 0,0-1 0 0 0,-1 1-1 0 0,-3 22 1 0 0,0 5 40 0 0,-14 96 618 0 0,1-4-783 0 0,16 46-507 0 0,0-175-423 0 0,1-1-1 0 0,0 1 0 0 0,1-1 1 0 0,0 1-1 0 0,0-1 1 0 0,1 0-1 0 0,0 0 1 0 0,1 0-1 0 0,6 11 1 0 0,1-6-953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3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2304 0 0,'0'0'464'0'0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4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71 6680 0 0,'0'0'600'0'0,"3"-18"558"0"0,-1 12 1408 0 0,-2 5-2299 0 0,1-1 0 0 0,-1 1-1 0 0,0 0 1 0 0,1 0-1 0 0,-1-1 1 0 0,0 1 0 0 0,0 0-1 0 0,0-1 1 0 0,0 1-1 0 0,0 0 1 0 0,0-1 0 0 0,-1-1-1 0 0,-1-4 1682 0 0,2 6-1870 0 0,0 0 1 0 0,0 0-1 0 0,0 0 0 0 0,0 1 1 0 0,-1-1-1 0 0,1 0 1 0 0,0 0-1 0 0,0 0 1 0 0,-1 1-1 0 0,1-1 0 0 0,0 0 1 0 0,-1 0-1 0 0,1 1 1 0 0,-1-1-1 0 0,1 0 1 0 0,-1 1-1 0 0,1-1 0 0 0,-1 0 1 0 0,1 1-1 0 0,-1-1 1 0 0,1 1-1 0 0,-1-1 0 0 0,0 1 1 0 0,0-1-1 0 0,1 1 1 0 0,-1 0-1 0 0,0-1 1 0 0,0 1-1 0 0,1 0 0 0 0,-1 0 1 0 0,0-1-1 0 0,0 1 1 0 0,0 0-1 0 0,1 0 1 0 0,-1 0-1 0 0,-1 0 0 0 0,-8 1 500 0 0,0 0 0 0 0,0 1 0 0 0,-14 4 0 0 0,-1 5 1224 0 0,24-10-1830 0 0,0-1-376 0 0,-3 3 1658 0 0,-7-3-1004 0 0,8 1-226 0 0,0 1 1 0 0,0-1 0 0 0,0 1 0 0 0,0 0 0 0 0,1-1 0 0 0,-1 1 0 0 0,-4 4-1 0 0,-3 2-16 0 0,4-3-8 0 0,0 0 0 0 0,1 1 0 0 0,-1-1 0 0 0,1 1 0 0 0,0 0 0 0 0,1 1 0 0 0,-8 12 0 0 0,5-5 0 0 0,0 1 0 0 0,-9 27 0 0 0,15-36-46 0 0,-1 1 0 0 0,1 0-1 0 0,0 0 1 0 0,0 0 0 0 0,1 0 0 0 0,0 0-1 0 0,1 0 1 0 0,0 9 0 0 0,0-13 7 0 0,-1-1 0 0 0,1 1 0 0 0,0 0 0 0 0,0 0 0 0 0,0-1 0 0 0,0 1 0 0 0,1-1 0 0 0,-1 1 0 0 0,1-1 0 0 0,1 3 0 0 0,-1-3 69 0 0,-1-1 1 0 0,0 0 0 0 0,0 0-1 0 0,1 0 1 0 0,-1 0 0 0 0,1 0-1 0 0,-1 0 1 0 0,1 0 0 0 0,-1-1-1 0 0,1 1 1 0 0,0 0 0 0 0,-1-1 0 0 0,1 1-1 0 0,0-1 1 0 0,-1 0 0 0 0,1 0-1 0 0,0 0 1 0 0,1 1 0 0 0,1-2-19 0 0,0 0 0 0 0,0 1 0 0 0,-1-1 1 0 0,1 0-1 0 0,0-1 0 0 0,-1 1 1 0 0,1-1-1 0 0,-1 1 0 0 0,0-1 0 0 0,1 0 1 0 0,-1 0-1 0 0,4-4 0 0 0,0 0 13 0 0,0 0 0 0 0,-1 0 0 0 0,0-1 0 0 0,6-7 0 0 0,-3 0 92 0 0,-1 0 0 0 0,-1 0 0 0 0,11-30 0 0 0,-12 27 434 0 0,1 1 1 0 0,17-29-1 0 0,-23 43-542 0 0,0 1 1 0 0,-1 0-1 0 0,1 1 0 0 0,0-1 0 0 0,0 0 1 0 0,-1 0-1 0 0,1 0 0 0 0,0 0 0 0 0,0 1 0 0 0,0-1 1 0 0,0 0-1 0 0,0 1 0 0 0,0-1 0 0 0,1 1 1 0 0,-1-1-1 0 0,0 1 0 0 0,0-1 0 0 0,0 1 1 0 0,0 0-1 0 0,1 0 0 0 0,-1-1 0 0 0,2 1 0 0 0,-1 1 17 0 0,0-1-1 0 0,1 0 1 0 0,-1 1-1 0 0,0 0 1 0 0,0-1-1 0 0,1 1 1 0 0,-1 0-1 0 0,0 0 1 0 0,0 0-1 0 0,0 1 1 0 0,2 1-1 0 0,2 1 31 0 0,-1 1 1 0 0,0 0-1 0 0,0 0 0 0 0,0 1 1 0 0,0-1-1 0 0,6 12 0 0 0,-4-2-17 0 0,-1 0-1 0 0,-1 0 0 0 0,0 0 1 0 0,-2 0-1 0 0,1 1 1 0 0,-2-1-1 0 0,0 1 0 0 0,-1 0 1 0 0,-1 29-1 0 0,-2-29 21 0 0,0 1 0 0 0,-1-1 0 0 0,0 0-1 0 0,-2 0 1 0 0,0 0 0 0 0,-1-1 0 0 0,0 1 0 0 0,-1-1-1 0 0,-13 19 1 0 0,17-28-63 0 0,-1-1 1 0 0,0 0-1 0 0,0 1 0 0 0,-1-2 1 0 0,0 1-1 0 0,1 0 0 0 0,-2-1 1 0 0,1 0-1 0 0,0 0 0 0 0,-1-1 0 0 0,0 1 1 0 0,0-1-1 0 0,0-1 0 0 0,0 1 1 0 0,0-1-1 0 0,0 0 0 0 0,-1 0 0 0 0,1-1 1 0 0,-1 0-1 0 0,1 0 0 0 0,-1 0 1 0 0,0-1-1 0 0,1 0 0 0 0,-1 0 1 0 0,1-1-1 0 0,-8-1 0 0 0,11 1-83 0 0,1 0 1 0 0,-1 1-1 0 0,1-2 0 0 0,0 1 0 0 0,-1 0 0 0 0,1 0 1 0 0,0-1-1 0 0,0 1 0 0 0,0-1 0 0 0,0 1 1 0 0,0-1-1 0 0,0 0 0 0 0,0 0 0 0 0,0 0 1 0 0,1 0-1 0 0,-1 0 0 0 0,1-1 0 0 0,0 1 0 0 0,0 0 1 0 0,-2-3-1 0 0,3 2-576 0 0,-1 1-1 0 0,0 0 1 0 0,1-1 0 0 0,-1 1-1 0 0,1 0 1 0 0,0-1 0 0 0,0 1-1 0 0,0-1 1 0 0,0 1-1 0 0,0 0 1 0 0,1-1 0 0 0,-1 1-1 0 0,2-5 1 0 0,5-10-6907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5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15520 0 0,'0'0'1407'0'0,"6"5"-1135"0"0,0-1 249 0 0,-1 1-1 0 0,0 0 0 0 0,0 0 0 0 0,0 1 0 0 0,0-1 0 0 0,-1 1 1 0 0,0 0-1 0 0,0 0 0 0 0,-1 1 0 0 0,6 12 0 0 0,-5-9-286 0 0,-1 1 0 0 0,0 0 0 0 0,0 0 0 0 0,-1 0 0 0 0,-1 0 0 0 0,1 17 0 0 0,-2-19-156 0 0,-1-1 0 0 0,0 1 0 0 0,-3 13 0 0 0,4-22-71 0 0,0 0 0 0 0,0 1 0 0 0,0-1 0 0 0,0 0 0 0 0,0 0-1 0 0,0 0 1 0 0,0 0 0 0 0,0 0 0 0 0,0 0 0 0 0,0 0 0 0 0,0 0 0 0 0,0 0-1 0 0,0 0 1 0 0,0 0 0 0 0,0 1 0 0 0,0-1 0 0 0,0 0 0 0 0,0 0 0 0 0,0 0 0 0 0,0 0-1 0 0,0 0 1 0 0,0 0 0 0 0,0 0 0 0 0,0 0 0 0 0,0 0 0 0 0,0 0 0 0 0,0 0-1 0 0,0 0 1 0 0,0 1 0 0 0,0-1 0 0 0,0 0 0 0 0,-1 0 0 0 0,1 0 0 0 0,0 0 0 0 0,0 0-1 0 0,0 0 1 0 0,0 0 0 0 0,0 0 0 0 0,0 0 0 0 0,0 0 0 0 0,0 0 0 0 0,0 0-1 0 0,0 0 1 0 0,0 0 0 0 0,-1 0 0 0 0,1 0 0 0 0,0 0 0 0 0,0 0 0 0 0,0 0-1 0 0,0 0 1 0 0,0 0 0 0 0,0 0 0 0 0,0 0 0 0 0,0 0 0 0 0,0 0 0 0 0,0 0 0 0 0,0 0-1 0 0,-1 0 1 0 0,1 0 0 0 0,0 0 0 0 0,-2-7 205 0 0,0-12 295 0 0,5-2-141 0 0,1 0 1 0 0,0-1 0 0 0,2 2-1 0 0,1-1 1 0 0,10-21-1 0 0,-12 30-354 0 0,1 1 0 0 0,1 0 0 0 0,0 0 0 0 0,0 1 0 0 0,1 0 0 0 0,1 0 0 0 0,-1 1 0 0 0,2 0 0 0 0,-1 1 0 0 0,1 0-1 0 0,0 0 1 0 0,1 1 0 0 0,11-6 0 0 0,-16 10-457 0 0,1 1-1 0 0,-1 0 1 0 0,0 0-1 0 0,1 0 1 0 0,-1 1-1 0 0,1 0 1 0 0,-1 0-1 0 0,1 1 1 0 0,10 0-1 0 0,-7 1-1967 0 0,0 0-1 0 0,-1 1 1 0 0,11 3-1 0 0,-8-1-3756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5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9 6448 0 0,'-3'-3'10539'0'0,"-3"0"-9269"0"0,5 2-1129 0 0,-1 1 1 0 0,0-1-1 0 0,0 1 0 0 0,0 0 1 0 0,1 0-1 0 0,-1 0 1 0 0,0 0-1 0 0,0 0 1 0 0,0 1-1 0 0,1-1 0 0 0,-1 0 1 0 0,0 1-1 0 0,1-1 1 0 0,-1 1-1 0 0,0 0 1 0 0,1-1-1 0 0,-1 1 0 0 0,0 0 1 0 0,1 0-1 0 0,-1 0 1 0 0,1 0-1 0 0,0 0 1 0 0,-1 1-1 0 0,1-1 0 0 0,0 0 1 0 0,-2 3-1 0 0,-2 3 182 0 0,0-1-1 0 0,1 1 0 0 0,-1 0 1 0 0,-3 11-1 0 0,3-8-69 0 0,1 0-1 0 0,0 1 1 0 0,-2 13-1 0 0,5-21-188 0 0,0 1-1 0 0,1 0 0 0 0,-1 0 0 0 0,1-1 1 0 0,0 1-1 0 0,0 0 0 0 0,1 0 1 0 0,-1 0-1 0 0,1-1 0 0 0,0 1 0 0 0,-1 0 1 0 0,2-1-1 0 0,0 4 0 0 0,-1-6-63 0 0,-1-1 0 0 0,0 1 0 0 0,0-1 0 0 0,0 1 0 0 0,1-1 0 0 0,-1 0 0 0 0,0 1 0 0 0,0-1 0 0 0,1 1 0 0 0,-1-1 0 0 0,0 0 0 0 0,1 1 0 0 0,-1-1 0 0 0,1 0 0 0 0,-1 0 0 0 0,0 1 0 0 0,1-1 0 0 0,-1 0 0 0 0,1 0 0 0 0,-1 0 0 0 0,1 1 0 0 0,-1-1 0 0 0,0 0 0 0 0,1 0 0 0 0,-1 0 0 0 0,1 0 0 0 0,-1 0 0 0 0,1 0 0 0 0,-1 0 0 0 0,1 0 0 0 0,-1 0 0 0 0,1 0 0 0 0,-1 0 0 0 0,1 0 0 0 0,-1 0 0 0 0,1-1 0 0 0,-1 1 0 0 0,1 0 0 0 0,1-1 0 0 0,1 0 0 0 0,-1 1 0 0 0,0-1 0 0 0,1 0 0 0 0,-1 0 0 0 0,0 0 0 0 0,1-1 0 0 0,-1 1 0 0 0,0-1 0 0 0,0 1 0 0 0,0-1 0 0 0,0 1 0 0 0,-1-1 0 0 0,1 0 0 0 0,0 0 0 0 0,-1 0 0 0 0,1 0 0 0 0,-1 0 0 0 0,2-3 0 0 0,4-8 0 0 0,11-26 0 0 0,-11 24 0 0 0,-6 13 23 0 0,0 1 0 0 0,0-1 0 0 0,0 0-1 0 0,1 0 1 0 0,-1 1 0 0 0,1-1 0 0 0,2-1-1 0 0,-2 1 22 0 0,0 1 0 0 0,-1-1 0 0 0,1 1 0 0 0,0-1 0 0 0,-1 0 0 0 0,3-3 0 0 0,-4 4-33 0 0,0 1 0 0 0,1 0 0 0 0,-1 0 0 0 0,0 0 1 0 0,1-1-1 0 0,-1 1 0 0 0,0 0 0 0 0,1 0 1 0 0,-1 0-1 0 0,0 0 0 0 0,1 0 0 0 0,-1 0 0 0 0,0 0 1 0 0,1 0-1 0 0,-1 0 0 0 0,0 0 0 0 0,1 0 1 0 0,-1 0-1 0 0,0 0 0 0 0,1 0 0 0 0,-1 0 0 0 0,1 0 1 0 0,-1 0-1 0 0,0 0 0 0 0,1 0 0 0 0,-1 1 1 0 0,0-1-1 0 0,0 0 0 0 0,1 0 0 0 0,-1 0 0 0 0,0 1 1 0 0,1-1-1 0 0,10 8 225 0 0,-5-1-236 0 0,-1 0 0 0 0,0 1 0 0 0,0 0 0 0 0,6 14 0 0 0,-7-13 0 0 0,1 0 0 0 0,-1-1 0 0 0,11 14 0 0 0,-13-20-206 0 0,0 0-1 0 0,0 0 0 0 0,0 1 1 0 0,0-1-1 0 0,0-1 0 0 0,1 1 1 0 0,-1 0-1 0 0,1-1 0 0 0,-1 1 1 0 0,1-1-1 0 0,-1 1 0 0 0,1-1 1 0 0,0 0-1 0 0,0 0 0 0 0,0-1 1 0 0,0 1-1 0 0,-1-1 0 0 0,1 1 1 0 0,0-1-1 0 0,0 0 0 0 0,0 0 1 0 0,0 0-1 0 0,6-1 0 0 0,4-5-7800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127 303 5528 0 0,'-13'6'584'0'0,"8"-4"31"0"0,0 2 0 0 0,0-1 1 0 0,1 1-1 0 0,-1-1 0 0 0,1 1 1 0 0,0 0-1 0 0,0 1 0 0 0,0-1 1 0 0,-3 7-1 0 0,-5 7 3167 0 0,-10 22 0 0 0,18-32-3537 0 0,0 2 48 0 0,1 0-1 0 0,-1 0 1 0 0,2 0 0 0 0,-1 1 0 0 0,0 13-1 0 0,-4 12 1117 0 0,7-34-1318 0 0,-1 0-1 0 0,1 0 0 0 0,-1 0 0 0 0,1 0 0 0 0,0-1 1 0 0,0 1-1 0 0,0 0 0 0 0,0 0 0 0 0,0 0 0 0 0,0 0 1 0 0,1 0-1 0 0,-1-1 0 0 0,0 1 0 0 0,1 0 1 0 0,0 0-1 0 0,-1 0 0 0 0,2 1 0 0 0,-1-3-63 0 0,-1 0 0 0 0,1 1 0 0 0,-1-1 0 0 0,1 0 0 0 0,0 0 0 0 0,-1 0 0 0 0,1-1 0 0 0,-1 1 0 0 0,1 0 0 0 0,0 0 0 0 0,-1 0 0 0 0,1 0 0 0 0,-1 0-1 0 0,1-1 1 0 0,-1 1 0 0 0,1 0 0 0 0,-1-1 0 0 0,1 1 0 0 0,-1 0 0 0 0,1-1 0 0 0,-1 1 0 0 0,1 0 0 0 0,0-2 0 0 0,9-8 73 0 0,0-2-1 0 0,-1 1 1 0 0,0-1-1 0 0,-1 0 1 0 0,0-1 0 0 0,11-25-1 0 0,-2 4-43 0 0,48-109-464 0 0,-57 118 675 0 0,9-39 1 0 0,-8 28 349 0 0,30-91 360 0 0,-38 122-933 0 0,4-11 1040 0 0,-3 15-563 0 0,-1 9-398 0 0,-11 119 69 0 0,5-86-34 0 0,1 65-1 0 0,10-37 46 0 0,-5-61-390 0 0,0 0 0 0 0,1-1 0 0 0,1 1 0 0 0,-1-1 0 0 0,1 1 0 0 0,7 12-1 0 0,-9-18-29 0 0,1-1-1 0 0,-1 1 0 0 0,1 0 1 0 0,-1-1-1 0 0,1 1 0 0 0,-1-1 1 0 0,1 1-1 0 0,0-1 1 0 0,-1 0-1 0 0,1 0 0 0 0,0 0 1 0 0,0 0-1 0 0,0 0 0 0 0,0 0 1 0 0,0-1-1 0 0,0 1 0 0 0,0 0 1 0 0,0-1-1 0 0,0 0 0 0 0,1 1 1 0 0,-1-1-1 0 0,0 0 0 0 0,4-1 1 0 0,7-3-1829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6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66 279 4144 0 0,'-1'0'5062'0'0,"-2"7"-2335"0"0,-4 8 2069 0 0,-9 21 1691 0 0,8-20-6045 0 0,2 1 0 0 0,0 0-1 0 0,-4 23 1 0 0,8-31-454 0 0,-5 34 441 0 0,7-40-565 0 0,0 0 1 0 0,0 0 0 0 0,0-1-1 0 0,0 1 1 0 0,1 0 0 0 0,-1 0-1 0 0,1 0 1 0 0,0 0 0 0 0,0-1 0 0 0,0 1-1 0 0,0 0 1 0 0,2 3 0 0 0,0-1-1579 0 0</inkml:trace>
  <inkml:trace contextRef="#ctx0" brushRef="#br0" timeOffset="1">223 11 10592 0 0,'-5'-10'11463'0'0,"8"20"-11871"0"0,-1-2-104 0 0,1 2-7999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6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16 365 23039 0 0,'-2'-4'294'0'0,"0"-1"-1"0"0,0 1 0 0 0,0-1 0 0 0,0 0 1 0 0,1 1-1 0 0,-1-1 0 0 0,1 0 1 0 0,1 0-1 0 0,-1 0 0 0 0,1-6 0 0 0,0-5 358 0 0,5-29-1 0 0,-3 35-282 0 0,2-7-4 0 0,0 0 1 0 0,2-1-1 0 0,8-17 1 0 0,-4 8-23 0 0,-3 9-11 0 0,1 0 0 0 0,0 1-1 0 0,1 1 1 0 0,1-1 0 0 0,13-17 0 0 0,-23 34-331 0 0,1 0 0 0 0,-1 0 0 0 0,0 0 0 0 0,0 0 0 0 0,0 0 0 0 0,0-1 0 0 0,1 1 0 0 0,-1 0 0 0 0,0 0 0 0 0,0 0 0 0 0,0 0 0 0 0,1 0 0 0 0,-1 0 0 0 0,0 0 0 0 0,0 0 0 0 0,1 0 0 0 0,-1 0 0 0 0,0 0 0 0 0,0 0 0 0 0,1 0 0 0 0,-1 0 0 0 0,0 0 0 0 0,0 0 0 0 0,0 0 0 0 0,1 0 0 0 0,-1 0 0 0 0,0 0 0 0 0,0 0 0 0 0,1 0 0 0 0,-1 0 0 0 0,0 0 0 0 0,0 0 0 0 0,0 1 0 0 0,0-1 0 0 0,1 0 0 0 0,-1 0 0 0 0,0 0 0 0 0,0 0 0 0 0,0 1 0 0 0,0-1 0 0 0,1 0 0 0 0,-1 0 0 0 0,0 0 0 0 0,0 1 0 0 0,0-1 0 0 0,0 0 0 0 0,5 9 0 0 0,-2 1-19 0 0,-1 0 1 0 0,0 0-1 0 0,0 1 1 0 0,-1-1-1 0 0,0 1 0 0 0,-2 19 1 0 0,1-13-261 0 0,2 23 0 0 0,0-19 62 0 0,0-5 394 0 0,0 0 0 0 0,1 1 0 0 0,8 23 0 0 0,-11-39-179 0 0,1 0 1 0 0,-1 0 0 0 0,0 0 0 0 0,1 0-1 0 0,-1 0 1 0 0,1 0 0 0 0,-1 0 0 0 0,1 0-1 0 0,0 0 1 0 0,-1 0 0 0 0,1 0-1 0 0,0 0 1 0 0,0-1 0 0 0,0 1 0 0 0,-1 0-1 0 0,1-1 1 0 0,0 1 0 0 0,0 0 0 0 0,0-1-1 0 0,0 1 1 0 0,0-1 0 0 0,2 1 0 0 0,-2-1 4 0 0,1 0 0 0 0,-1 0 0 0 0,0 0 0 0 0,1 0 0 0 0,-1-1 0 0 0,0 1 0 0 0,1 0 0 0 0,-1-1 0 0 0,0 1 0 0 0,0-1 0 0 0,1 1 0 0 0,-1-1 0 0 0,0 0 0 0 0,0 1 0 0 0,2-3 0 0 0,5-3 23 0 0,-1-1 1 0 0,0-1-1 0 0,0 1 1 0 0,6-10-1 0 0,-8 10-20 0 0,75-97-851 0 0,-74 96 292 0 0,6-7-652 0 0,15-14 0 0 0,-21 24-1191 0 0,0 0 1 0 0,0 1-1 0 0,8-5 1 0 0,-2 1-5510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4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 3680 0 0,'-1'1'8'0'0,"1"-1"0"0"0,-1 1 1 0 0,0 0-1 0 0,1-1 0 0 0,-1 1 0 0 0,0-1 0 0 0,0 1 1 0 0,1 0-1 0 0,-1-1 0 0 0,0 0 0 0 0,-14 3 13181 0 0,35-12-10402 0 0,-12 7-2509 0 0,-1 1-1 0 0,1 0 0 0 0,-1 0 1 0 0,1 1-1 0 0,-1 0 1 0 0,1 1-1 0 0,-1-1 1 0 0,1 1-1 0 0,8 3 1 0 0,7-1-45 0 0,0-1 265 0 0,1-1 0 0 0,-1-2 0 0 0,28-4 0 0 0,10 0 67 0 0,-12 3-236 0 0,117-1 314 0 0,194-9 793 0 0,-261 10-1201 0 0,21-3 103 0 0,35-4-99 0 0,-53 13-27 0 0,-68-1-145 0 0,13 1 86 0 0,76-4 0 0 0,-79-3-40 0 0,1 1 0 0 0,0 2-1 0 0,0 3 1 0 0,46 7-1 0 0,-48-3 126 0 0,0-3 1 0 0,59-1-1 0 0,-50-3-72 0 0,57 8 0 0 0,59 9 376 0 0,-94-11-352 0 0,32 5 21 0 0,163 8 239 0 0,-147-19-214 0 0,54 13 8 0 0,-2 6-169 0 0,-75-18-747 0 0,-52-2 469 0 0,-43 1 203 0 0,-1 0 0 0 0,0 0 0 0 0,0-1 0 0 0,0 1 0 0 0,1-1 0 0 0,-1 0 0 0 0,3-1 0 0 0,-6 2-2 0 0,1 0 0 0 0,-1-1 0 0 0,1 1 0 0 0,-1 0 0 0 0,0 0 0 0 0,1 0 0 0 0,-1 0 0 0 0,0-1 0 0 0,0 1-1 0 0,1 0 1 0 0,-1 0 0 0 0,0-1 0 0 0,1 1 0 0 0,-1 0 0 0 0,0-1 0 0 0,0 1 0 0 0,0 0 0 0 0,1 0 0 0 0,-1-1 0 0 0,0 1 0 0 0,0 0 0 0 0,0-1 0 0 0,0 1 0 0 0,0-1 0 0 0,1 1 0 0 0,-1 0 0 0 0,0-1 0 0 0,0 1-1 0 0,0 0 1 0 0,0-1 0 0 0,0 1 0 0 0,0-1 0 0 0,0 1 0 0 0,0 0 0 0 0,-1-1 0 0 0,1 0 0 0 0,0 1-386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16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21 17503 0 0,'0'0'1588'0'0,"-12"0"-1272"0"0,0 0 710 0 0,0 0 0 0 0,-1 1 0 0 0,-17 3 0 0 0,25-2-710 0 0,1-1 0 0 0,0 0-1 0 0,-1 1 1 0 0,1 0 0 0 0,0 0-1 0 0,0 0 1 0 0,0 1 0 0 0,1-1-1 0 0,-1 1 1 0 0,1 0 0 0 0,-1 0-1 0 0,-5 6 1 0 0,6-5-316 0 0,-1 0 0 0 0,1 0 0 0 0,0 0 0 0 0,0 0 0 0 0,0 1 0 0 0,1-1 0 0 0,-1 1 0 0 0,1 0 0 0 0,0 0 0 0 0,1 0 0 0 0,-1 0 0 0 0,1 0 0 0 0,-1 6 0 0 0,-1 8 0 0 0,2-16 0 0 0,0-1 0 0 0,1 0 0 0 0,-1 0 0 0 0,1 1 0 0 0,0-1 0 0 0,0 0 0 0 0,0 1 0 0 0,0-1 0 0 0,0 0 0 0 0,0 1 0 0 0,1-1 0 0 0,-1 0 0 0 0,1 0 0 0 0,1 4 0 0 0,-1-3 11 0 0,1 0-1 0 0,-1 0 1 0 0,1 0-1 0 0,0 0 1 0 0,0-1-1 0 0,0 1 1 0 0,0-1-1 0 0,0 0 1 0 0,4 4-1 0 0,-5-6 2 0 0,0 1 0 0 0,0 0-1 0 0,0-1 1 0 0,0 1 0 0 0,1-1-1 0 0,-1 1 1 0 0,0-1 0 0 0,0 1-1 0 0,0-1 1 0 0,0 0-1 0 0,1 0 1 0 0,-1 1 0 0 0,0-1-1 0 0,0 0 1 0 0,1 0 0 0 0,-1 0-1 0 0,0 0 1 0 0,0-1 0 0 0,0 1-1 0 0,1 0 1 0 0,-1 0-1 0 0,0-1 1 0 0,0 1 0 0 0,0-1-1 0 0,0 1 1 0 0,0-1 0 0 0,0 0-1 0 0,1 0 1 0 0,2-1 147 0 0,0-1 0 0 0,0 1 0 0 0,-1-1 0 0 0,1 0-1 0 0,-1 0 1 0 0,0 0 0 0 0,0-1 0 0 0,0 1 0 0 0,3-6 0 0 0,19-39 377 0 0,20-52 0 0 0,-44 98-457 0 0,0-1-1 0 0,0 0 1 0 0,1 1-1 0 0,-1-1 1 0 0,1 1-1 0 0,0 0 1 0 0,-1-1 0 0 0,1 1-1 0 0,0 0 1 0 0,0 0-1 0 0,0 0 1 0 0,1 0-1 0 0,2-2 1 0 0,-4 4 49 0 0,1 1-113 0 0,0 1 0 0 0,0 0 0 0 0,-1 0 1 0 0,1-1-1 0 0,-1 1 0 0 0,0 0 0 0 0,1 0 0 0 0,-1 0 0 0 0,0 0 1 0 0,1 3-1 0 0,0 3-38 0 0,0 1 1 0 0,0-1 0 0 0,-1 1 0 0 0,0-1-1 0 0,0 1 1 0 0,-1 0 0 0 0,0-1 0 0 0,-2 12-1 0 0,1-8 104 0 0,-2 22-31 0 0,-2 0 0 0 0,-1 0-1 0 0,-1-1 1 0 0,-2 1 0 0 0,-2-2 0 0 0,-17 39 0 0 0,22-57-127 0 0,-1-1 0 0 0,0 0 0 0 0,-1 0 0 0 0,-1-1 0 0 0,0 0 0 0 0,-15 16 0 0 0,18-23 4 0 0,0 1-1 0 0,1-1 0 0 0,-2 0 0 0 0,1-1 0 0 0,0 0 1 0 0,-1 0-1 0 0,0 0 0 0 0,0-1 0 0 0,0 0 1 0 0,0 0-1 0 0,-1 0 0 0 0,1-1 0 0 0,-1 0 1 0 0,-7 0-1 0 0,-6-2-1128 0 0,-1-2-55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1:2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3224 0 0,'-5'-1'15638'0'0,"44"14"-14528"0"0,0-2-1 0 0,78 12 1 0 0,83-4 107 0 0,-164-17-1096 0 0,273 2 2060 0 0,-118-5-1308 0 0,310 24 1227 0 0,-466-20-1796 0 0,255 20 327 0 0,0-17 345 0 0,8-19 214 0 0,-194 8-574 0 0,-60 1-533 0 0,-26 2-54 0 0,0 1 0 0 0,32 1 0 0 0,-45 1-26 0 0,1-1 1 0 0,-1 1 0 0 0,0 1-1 0 0,0-1 1 0 0,0 1-1 0 0,9 3 1 0 0,-14-4-34 0 0,0-1 0 0 0,0 0 0 0 0,1 0 0 0 0,-1 0 0 0 0,0 0 0 0 0,0 1 0 0 0,1-1 1 0 0,-1 0-1 0 0,0 0 0 0 0,1 0 0 0 0,-1 0 0 0 0,0 0 0 0 0,1 0 0 0 0,-1 0 0 0 0,0 0 0 0 0,0 0 0 0 0,1 0 0 0 0,-1 0 0 0 0,0 0 0 0 0,1 0 0 0 0,-1 0 0 0 0,0 0 0 0 0,1 0 1 0 0,-1 0-1 0 0,0 0 0 0 0,0-1 0 0 0,1 1 0 0 0,-1 0 0 0 0,0 0 0 0 0,0 0 0 0 0,1 0 0 0 0,-1-1 0 0 0,0 1 0 0 0,1 0 0 0 0,1-14-2599 0 0,-3 1-302 0 0,-1 3 911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6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1098 1 13504 0 0,'-1'2'64'0'0,"0"0"1"0"0,-1-1-1 0 0,1 1 1 0 0,-1 0-1 0 0,1-1 1 0 0,-1 1-1 0 0,0-1 1 0 0,1 0-1 0 0,-1 0 1 0 0,0 1-1 0 0,0-1 1 0 0,-2 1-1 0 0,-7 4 130 0 0,-21 20-49 0 0,1 1 1 0 0,-43 48-1 0 0,16-15-133 0 0,-27 25 15 0 0,-82 104 0 0 0,-20 84 1695 0 0,180-262-1647 0 0,-33 54 665 0 0,-44 101 0 0 0,-14 77-237 0 0,56-116-473 0 0,-29 150 0 0 0,15 36-531 0 0,41-197 299 0 0,-1 213 0 0 0,17-281 188 0 0,2 0 0 0 0,3-1 0 0 0,2 0 1 0 0,1 0-1 0 0,24 70 0 0 0,-23-92 14 0 0,1 0-1 0 0,0 0 1 0 0,2-1 0 0 0,1-1 0 0 0,1 0 0 0 0,1-1-1 0 0,0 0 1 0 0,2-2 0 0 0,1 0 0 0 0,0-1 0 0 0,26 20-1 0 0,-18-19 20 0 0,0-1 0 0 0,1-2-1 0 0,1 0 1 0 0,0-2 0 0 0,1-2-1 0 0,1 0 1 0 0,0-2 0 0 0,47 10-1 0 0,110 8 1026 0 0,-89-15 116 0 0,-90-13-1018 0 0,0 0-1 0 0,-1 0 0 0 0,17-1 1 0 0,-22-1-81 0 0,0 1 0 0 0,0-1 0 0 0,0 0 0 0 0,0 1 0 0 0,0-1 1 0 0,0 0-1 0 0,0-1 0 0 0,0 1 0 0 0,-1-1 0 0 0,1 1 0 0 0,0-1 1 0 0,-1 0-1 0 0,0 0 0 0 0,3-2 0 0 0,1-2 203 0 0,-1 1-1 0 0,0-1 1 0 0,0 0 0 0 0,-1-1 0 0 0,0 1-1 0 0,0-1 1 0 0,0 1 0 0 0,-1-1 0 0 0,4-13-1 0 0,-6 16-218 0 0,0 1 1 0 0,0-1-1 0 0,-1 1 0 0 0,1-1 0 0 0,-1 1 0 0 0,0-1 0 0 0,0 1 0 0 0,-1-1 0 0 0,1 1 0 0 0,-1 0 0 0 0,1-1 0 0 0,-1 1 0 0 0,0-1 0 0 0,0 1 0 0 0,-1 0 0 0 0,1 0 0 0 0,-1-1 0 0 0,1 1 0 0 0,-1 0 0 0 0,0 1 0 0 0,0-1 0 0 0,-1 0 1 0 0,-2-3-1 0 0,-4-2-49 0 0,0 0 0 0 0,-1 0 0 0 0,0 1 1 0 0,-17-9-1 0 0,-47-18 33 0 0,44 21 37 0 0,8 4 82 0 0,20 9-63 0 0,15 5-48 0 0,31 9-49 0 0,-29-9-5 0 0,27 10 1 0 0,-38-13 14 0 0,0 0 1 0 0,1 1-1 0 0,-1-1 0 0 0,0 1 0 0 0,-1 0 1 0 0,1 0-1 0 0,0 0 0 0 0,-1 0 1 0 0,0 1-1 0 0,4 5 0 0 0,-5-6 9 0 0,0 0 1 0 0,-1 1-1 0 0,0-1 0 0 0,1 1 0 0 0,-1-1 0 0 0,0 1 1 0 0,-1-1-1 0 0,1 1 0 0 0,-1 0 0 0 0,0-1 0 0 0,1 1 0 0 0,-1 0 1 0 0,-1 0-1 0 0,1-1 0 0 0,-1 5 0 0 0,-3 7 94 0 0,1-1-1 0 0,-8 19 0 0 0,4-14-17 0 0,-2 0 0 0 0,0-1 0 0 0,0-1 0 0 0,-2 0 0 0 0,-15 20 0 0 0,-71 73-868 0 0,74-85-6 0 0,0-2-915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80 188 13360 0 0,'0'-7'612'0'0,"0"5"-15"0"0,0 17 50 0 0,8 52 1387 0 0,-2 122 1 0 0,-7-154-1953 0 0,2-8 2 0 0,-1-2 422 0 0,0 1 0 0 0,-7 42 0 0 0,-1-33 662 0 0,9-34-1142 0 0,-1-1 1 0 0,0 1 0 0 0,0-1 0 0 0,0 0 0 0 0,0 1 0 0 0,0-1-1 0 0,0 1 1 0 0,-1-1 0 0 0,1 0 0 0 0,0 1 0 0 0,0-1 0 0 0,0 0-1 0 0,0 1 1 0 0,0-1 0 0 0,-1 1 0 0 0,1-1 0 0 0,0 0-1 0 0,0 1 1 0 0,0-1 0 0 0,-1 0 0 0 0,1 1 0 0 0,0-1 0 0 0,0 0-1 0 0,-1 0 1 0 0,1 1 0 0 0,0-1 0 0 0,-1 0 0 0 0,1 0-1 0 0,0 0 1 0 0,-1 1 0 0 0,1-1 0 0 0,-1 0 0 0 0,1 0 0 0 0,0 0-1 0 0,-1 0 1 0 0,1 0 0 0 0,-1 0 0 0 0,1 0 0 0 0,0 0 0 0 0,-1 0-1 0 0,1 0 1 0 0,-1 0 0 0 0,1 0 0 0 0,0 0 0 0 0,-1 0-1 0 0,1 0 1 0 0,-1 0 0 0 0,1 0 0 0 0,0 0 0 0 0,-1-1 0 0 0,1 1-1 0 0,0 0 1 0 0,-1 0 0 0 0,1 0 0 0 0,0-1 0 0 0,-1 1-1 0 0,1 0 1 0 0,0 0 0 0 0,-1-1 0 0 0,1 1 0 0 0,0 0 0 0 0,0-1-1 0 0,0 1 1 0 0,-1-1 0 0 0,-2-2 149 0 0,1 1 0 0 0,0-1 0 0 0,0 0 0 0 0,0-1-1 0 0,-3-5 1 0 0,-5-17-24 0 0,1-1 0 0 0,2 0 0 0 0,1-1 0 0 0,1 1 0 0 0,1-1 0 0 0,1 0 0 0 0,2-32 0 0 0,1 36-66 0 0,1 0 0 0 0,2 0 0 0 0,0 1 0 0 0,1-1 0 0 0,1 1 0 0 0,2 0 0 0 0,0 0 0 0 0,2 1 0 0 0,0 0 0 0 0,1 0 0 0 0,23-34 0 0 0,-28 49-39 0 0,1 0 0 0 0,0 0 0 0 0,0 0 0 0 0,1 1 0 0 0,0 0 0 0 0,0 0 0 0 0,0 1 0 0 0,1-1 0 0 0,0 2 0 0 0,0-1 0 0 0,13-4 0 0 0,-15 6-31 0 0,-1 1 0 0 0,1 1 0 0 0,0-1 0 0 0,0 1 0 0 0,0 0 0 0 0,0 0 0 0 0,0 1 0 0 0,0-1 0 0 0,0 2 0 0 0,0-1 0 0 0,0 0 0 0 0,0 1 0 0 0,0 0 0 0 0,-1 1 0 0 0,1-1 0 0 0,0 1 0 0 0,0 0 0 0 0,6 4 0 0 0,-8-4-7 0 0,-1 1 0 0 0,1-1 0 0 0,-1 1-1 0 0,0 0 1 0 0,0 0 0 0 0,0 0 0 0 0,-1 0 0 0 0,1 0 0 0 0,-1 1 0 0 0,0-1-1 0 0,0 1 1 0 0,0 0 0 0 0,3 7 0 0 0,-3-5 9 0 0,0 0 1 0 0,-1 0 0 0 0,1 0-1 0 0,-2 0 1 0 0,1 0-1 0 0,0 0 1 0 0,-1 0-1 0 0,-1 11 1 0 0,-1-7 18 0 0,0-1 0 0 0,0 1 0 0 0,-1-1 0 0 0,-1 1 0 0 0,1-1 0 0 0,-1 0 0 0 0,-1 0 0 0 0,0 0 0 0 0,0-1 0 0 0,-1 0 0 0 0,0 0 0 0 0,-10 11 0 0 0,8-12-1 0 0,0 1 0 0 0,0-1 0 0 0,-1 0 0 0 0,0-1 0 0 0,0 1 0 0 0,0-2 0 0 0,-1 0 0 0 0,0 0 0 0 0,0 0 0 0 0,-1-2 0 0 0,-11 4 0 0 0,-9-1-757 0 0,21-5 52 0 0,0 1-1 0 0,-15 4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21 570 10136 0 0,'-6'2'900'0'0,"-4"2"4188"0"0,10-4-4982 0 0,0 0-1 0 0,0 0 1 0 0,-1 0 0 0 0,1 0-1 0 0,0-1 1 0 0,0 1 0 0 0,-1 0-1 0 0,1 0 1 0 0,0 0 0 0 0,0 0 0 0 0,-1-1-1 0 0,1 1 1 0 0,0 0 0 0 0,0 0-1 0 0,0-1 1 0 0,-1 1 0 0 0,1 0-1 0 0,0 0 1 0 0,0-1 0 0 0,0 1-1 0 0,0 0 1 0 0,0 0 0 0 0,0-1-1 0 0,0 1 1 0 0,-1 0 0 0 0,1-1-1 0 0,0 1 1 0 0,0 0 0 0 0,0 0-1 0 0,0-1 1 0 0,0 1 0 0 0,0 0-1 0 0,0-1 1 0 0,1 1 0 0 0,-1 0-1 0 0,0-1 1 0 0,0-26 1371 0 0,1 0 0 0 0,1 0 0 0 0,9-39 0 0 0,34-91 1 0 0,-20 74-1011 0 0,5-4-63 0 0,-24 74-337 0 0,0 1 0 0 0,0 0 0 0 0,1 0 0 0 0,14-17 0 0 0,-20 27-73 0 0,0 1 0 0 0,0 0 0 0 0,0 0-1 0 0,0 0 1 0 0,0 0 0 0 0,0 0 0 0 0,0 0 0 0 0,1 1 0 0 0,-1-1 0 0 0,0 0 0 0 0,1 0 0 0 0,-1 1 0 0 0,0-1 0 0 0,1 1 0 0 0,-1-1-1 0 0,1 1 1 0 0,-1 0 0 0 0,0-1 0 0 0,1 1 0 0 0,-1 0 0 0 0,3 0 0 0 0,-2 1-18 0 0,0-1-1 0 0,1 1 1 0 0,-1 0 0 0 0,0-1 0 0 0,0 1-1 0 0,0 0 1 0 0,0 0 0 0 0,0 1 0 0 0,0-1-1 0 0,0 0 1 0 0,0 1 0 0 0,2 2-1 0 0,2 1-41 0 0,-1 2 0 0 0,0-1-1 0 0,0 0 1 0 0,-1 1-1 0 0,0 0 1 0 0,6 14-1 0 0,7 25 530 0 0,19 94 0 0 0,-29-111-409 0 0,8 62 6 0 0,-11-57-25 0 0,10 105 142 0 0,-14-123-162 0 0,0-14-44 0 0,0 1 0 0 0,0-1 0 0 0,0 0 0 0 0,0 0 0 0 0,0 1 0 0 0,0-1 0 0 0,1 0 0 0 0,-1 1 0 0 0,2 3 0 0 0,-3-6-158 0 0,1 1-1 0 0,-1-1 0 0 0,0 0 0 0 0,0 0 0 0 0,0 1 1 0 0,1-1-1 0 0,-1 0 0 0 0,0 0 0 0 0,0 0 0 0 0,0 0 0 0 0,0 0 1 0 0,0 0-1 0 0,1 0 0 0 0,-3 0 0 0 0,-5-7-1308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7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0 409 11056 0 0,'0'0'852'0'0,"9"2"1697"0"0,30-2 4713 0 0,0-2-4709 0 0,15-1-1504 0 0,-20 3-1088 0 0,79-2 999 0 0,-92 0-1929 0 0,0 0 1 0 0,0-1-1 0 0,25-8 0 0 0,-23 4-567 0 0</inkml:trace>
  <inkml:trace contextRef="#ctx0" brushRef="#br0" timeOffset="1">806 83 21911 0 0,'0'0'1987'0'0,"6"-6"-1598"0"0,5-2-53 0 0,0 1 0 0 0,0 0-1 0 0,1 0 1 0 0,0 1-1 0 0,0 1 1 0 0,1 0 0 0 0,-1 0-1 0 0,1 2 1 0 0,0-1 0 0 0,15-1-1 0 0,11-2-1010 0 0,-7 2-3432 0 0,-23 3 2493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26T19:00:5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11976 0 0,'-14'7'992'0'0,"12"-7"-865"0"0,1 0 0 0 0,-1 1 0 0 0,1-1 0 0 0,0 1 0 0 0,-1 0 1 0 0,1-1-1 0 0,0 1 0 0 0,-1 0 0 0 0,1 0 0 0 0,0 0 0 0 0,0 0 0 0 0,0 0 0 0 0,0 0 0 0 0,0 0 0 0 0,0 1 0 0 0,-2 1 0 0 0,-4 9 2864 0 0,-12 22 1213 0 0,12-20-3761 0 0,1-1-1 0 0,-5 16 0 0 0,6-15-71 0 0,1-1 190 0 0,-5 23-1 0 0,8-32-465 0 0,0 0-1 0 0,1 0 1 0 0,0 0-1 0 0,0-1 1 0 0,0 1-1 0 0,0 0 1 0 0,1 0-1 0 0,0 0 1 0 0,-1-1-1 0 0,4 8 1 0 0,-3-9-55 0 0,0-1 1 0 0,0 1-1 0 0,0-1 0 0 0,0 1 1 0 0,1-1-1 0 0,-1 1 1 0 0,0-1-1 0 0,1 0 0 0 0,-1 0 1 0 0,1 1-1 0 0,0-1 1 0 0,-1 0-1 0 0,1-1 0 0 0,0 1 1 0 0,0 0-1 0 0,0 0 0 0 0,-1-1 1 0 0,1 1-1 0 0,4 0 1 0 0,2 0 188 0 0,1 0 1 0 0,16 0 0 0 0,-18-1-119 0 0,13 0 522 0 0,33 4-1 0 0,-48-3-544 0 0,0 0 0 0 0,0 0 0 0 0,0 0 0 0 0,0 1 0 0 0,0-1 0 0 0,0 1 0 0 0,-1 1 0 0 0,1-1 0 0 0,-1 0 0 0 0,1 1 0 0 0,-1 0 0 0 0,4 4 0 0 0,-6-4-68 0 0,1-1 0 0 0,-2 1 0 0 0,1-1 1 0 0,0 1-1 0 0,0 0 0 0 0,-1 0 0 0 0,0 0 0 0 0,1 0 0 0 0,-1 0 0 0 0,-1 0 0 0 0,1 0 1 0 0,0 0-1 0 0,-1 0 0 0 0,1 0 0 0 0,-1 1 0 0 0,0-1 0 0 0,0 0 0 0 0,0 0 0 0 0,0 1 1 0 0,-2 5-1 0 0,-1 4 58 0 0,-1 0 1 0 0,0-1-1 0 0,-10 20 1 0 0,13-28-64 0 0,-3 4 26 0 0,-1 0 0 0 0,0 0 0 0 0,0-1 0 0 0,0 1 0 0 0,-1-1 0 0 0,0 0 0 0 0,-1 0 0 0 0,0-1 0 0 0,-13 10-1 0 0,9-9-661 0 0,0 1 0 0 0,-1-2 0 0 0,1 1 0 0 0,-2-2 0 0 0,1 0 0 0 0,-16 5 0 0 0,5-3-9201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12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12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PA4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5 due Friday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68EE8A-A9B8-4815-AD16-35484D4C8252}"/>
                  </a:ext>
                </a:extLst>
              </p14:cNvPr>
              <p14:cNvContentPartPr/>
              <p14:nvPr/>
            </p14:nvContentPartPr>
            <p14:xfrm>
              <a:off x="897049" y="1742299"/>
              <a:ext cx="805320" cy="3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68EE8A-A9B8-4815-AD16-35484D4C82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409" y="1733299"/>
                <a:ext cx="8229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2A9F3D-9E07-4C14-9ED4-96625E4C370D}"/>
                  </a:ext>
                </a:extLst>
              </p14:cNvPr>
              <p14:cNvContentPartPr/>
              <p14:nvPr/>
            </p14:nvContentPartPr>
            <p14:xfrm>
              <a:off x="2834569" y="1156219"/>
              <a:ext cx="115200" cy="265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2A9F3D-9E07-4C14-9ED4-96625E4C37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25929" y="1147219"/>
                <a:ext cx="13284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07CE051-40C0-457D-8884-043A5F948BEA}"/>
              </a:ext>
            </a:extLst>
          </p:cNvPr>
          <p:cNvGrpSpPr/>
          <p:nvPr/>
        </p:nvGrpSpPr>
        <p:grpSpPr>
          <a:xfrm>
            <a:off x="827929" y="2177179"/>
            <a:ext cx="2245680" cy="46080"/>
            <a:chOff x="827929" y="2177179"/>
            <a:chExt cx="2245680" cy="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6F165F8-84CA-4B25-BEC4-A8137065C4B8}"/>
                    </a:ext>
                  </a:extLst>
                </p14:cNvPr>
                <p14:cNvContentPartPr/>
                <p14:nvPr/>
              </p14:nvContentPartPr>
              <p14:xfrm>
                <a:off x="827929" y="2177539"/>
                <a:ext cx="398880" cy="43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6F165F8-84CA-4B25-BEC4-A8137065C4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9289" y="2168539"/>
                  <a:ext cx="416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150063-D775-41F3-A455-51C2FD05132E}"/>
                    </a:ext>
                  </a:extLst>
                </p14:cNvPr>
                <p14:cNvContentPartPr/>
                <p14:nvPr/>
              </p14:nvContentPartPr>
              <p14:xfrm>
                <a:off x="1829809" y="2177179"/>
                <a:ext cx="1243800" cy="46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150063-D775-41F3-A455-51C2FD05132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1169" y="2168179"/>
                  <a:ext cx="126144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9856B3-FB2D-4635-B3FB-8DE865C577EA}"/>
              </a:ext>
            </a:extLst>
          </p:cNvPr>
          <p:cNvGrpSpPr/>
          <p:nvPr/>
        </p:nvGrpSpPr>
        <p:grpSpPr>
          <a:xfrm>
            <a:off x="198649" y="2053699"/>
            <a:ext cx="1147320" cy="1239840"/>
            <a:chOff x="198649" y="2053699"/>
            <a:chExt cx="114732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D3FF5A-8016-455D-AC2E-3272FC0541DF}"/>
                    </a:ext>
                  </a:extLst>
                </p14:cNvPr>
                <p14:cNvContentPartPr/>
                <p14:nvPr/>
              </p14:nvContentPartPr>
              <p14:xfrm>
                <a:off x="198649" y="2053699"/>
                <a:ext cx="395640" cy="1239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D3FF5A-8016-455D-AC2E-3272FC0541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0009" y="2045059"/>
                  <a:ext cx="413280" cy="12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116FDF2-D5BE-438F-8926-D52CAA3A9A46}"/>
                    </a:ext>
                  </a:extLst>
                </p14:cNvPr>
                <p14:cNvContentPartPr/>
                <p14:nvPr/>
              </p14:nvContentPartPr>
              <p14:xfrm>
                <a:off x="764209" y="3010939"/>
                <a:ext cx="12816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116FDF2-D5BE-438F-8926-D52CAA3A9A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5569" y="3001939"/>
                  <a:ext cx="145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8B4981-C379-4C11-959F-93222BB61621}"/>
                    </a:ext>
                  </a:extLst>
                </p14:cNvPr>
                <p14:cNvContentPartPr/>
                <p14:nvPr/>
              </p14:nvContentPartPr>
              <p14:xfrm>
                <a:off x="947809" y="3040459"/>
                <a:ext cx="128160" cy="216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8B4981-C379-4C11-959F-93222BB61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8809" y="3031459"/>
                  <a:ext cx="145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5EE528B-1F51-418E-83B7-477E660AC558}"/>
                    </a:ext>
                  </a:extLst>
                </p14:cNvPr>
                <p14:cNvContentPartPr/>
                <p14:nvPr/>
              </p14:nvContentPartPr>
              <p14:xfrm>
                <a:off x="971209" y="3017419"/>
                <a:ext cx="374760" cy="148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5EE528B-1F51-418E-83B7-477E660AC5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2209" y="3008779"/>
                  <a:ext cx="392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8D8982-F4A0-4CD5-8875-BE5BD7260710}"/>
                    </a:ext>
                  </a:extLst>
                </p14:cNvPr>
                <p14:cNvContentPartPr/>
                <p14:nvPr/>
              </p14:nvContentPartPr>
              <p14:xfrm>
                <a:off x="1236529" y="3047299"/>
                <a:ext cx="89280" cy="207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8D8982-F4A0-4CD5-8875-BE5BD72607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7889" y="3038299"/>
                  <a:ext cx="10692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9895FB6-4FED-482C-A186-8C4F3710C126}"/>
              </a:ext>
            </a:extLst>
          </p:cNvPr>
          <p:cNvGrpSpPr/>
          <p:nvPr/>
        </p:nvGrpSpPr>
        <p:grpSpPr>
          <a:xfrm>
            <a:off x="1643329" y="2990419"/>
            <a:ext cx="1172520" cy="306720"/>
            <a:chOff x="1643329" y="2990419"/>
            <a:chExt cx="117252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C1E549-F3A7-4F24-ADAF-E9825F8BCEED}"/>
                    </a:ext>
                  </a:extLst>
                </p14:cNvPr>
                <p14:cNvContentPartPr/>
                <p14:nvPr/>
              </p14:nvContentPartPr>
              <p14:xfrm>
                <a:off x="1643329" y="3008419"/>
                <a:ext cx="147600" cy="11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C1E549-F3A7-4F24-ADAF-E9825F8BCE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34689" y="2999779"/>
                  <a:ext cx="1652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8A721E3-08E7-4772-8C58-E462F9D726A5}"/>
                    </a:ext>
                  </a:extLst>
                </p14:cNvPr>
                <p14:cNvContentPartPr/>
                <p14:nvPr/>
              </p14:nvContentPartPr>
              <p14:xfrm>
                <a:off x="1732609" y="3000139"/>
                <a:ext cx="38880" cy="190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8A721E3-08E7-4772-8C58-E462F9D726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23609" y="2991499"/>
                  <a:ext cx="565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EAA241-BD19-4693-BDDF-B5900B062CD4}"/>
                    </a:ext>
                  </a:extLst>
                </p14:cNvPr>
                <p14:cNvContentPartPr/>
                <p14:nvPr/>
              </p14:nvContentPartPr>
              <p14:xfrm>
                <a:off x="1866169" y="2990419"/>
                <a:ext cx="121320" cy="226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EAA241-BD19-4693-BDDF-B5900B062C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57529" y="2981779"/>
                  <a:ext cx="1389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A7DC8E-5044-49F8-85F8-940FAE9B372D}"/>
                    </a:ext>
                  </a:extLst>
                </p14:cNvPr>
                <p14:cNvContentPartPr/>
                <p14:nvPr/>
              </p14:nvContentPartPr>
              <p14:xfrm>
                <a:off x="2064889" y="3069619"/>
                <a:ext cx="134280" cy="140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A7DC8E-5044-49F8-85F8-940FAE9B37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56249" y="3060619"/>
                  <a:ext cx="151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8B087D-B2B5-4EB2-B4E0-5626DDD1D064}"/>
                    </a:ext>
                  </a:extLst>
                </p14:cNvPr>
                <p14:cNvContentPartPr/>
                <p14:nvPr/>
              </p14:nvContentPartPr>
              <p14:xfrm>
                <a:off x="2227609" y="3089419"/>
                <a:ext cx="79560" cy="95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8B087D-B2B5-4EB2-B4E0-5626DDD1D0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18609" y="3080779"/>
                  <a:ext cx="97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15296C-EFEF-4A07-A007-312EDBBF3523}"/>
                    </a:ext>
                  </a:extLst>
                </p14:cNvPr>
                <p14:cNvContentPartPr/>
                <p14:nvPr/>
              </p14:nvContentPartPr>
              <p14:xfrm>
                <a:off x="2348569" y="3087619"/>
                <a:ext cx="52200" cy="129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15296C-EFEF-4A07-A007-312EDBBF35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39569" y="3078619"/>
                  <a:ext cx="69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0DB3A93-0263-4517-86F6-36E3A9CF0FE9}"/>
                    </a:ext>
                  </a:extLst>
                </p14:cNvPr>
                <p14:cNvContentPartPr/>
                <p14:nvPr/>
              </p14:nvContentPartPr>
              <p14:xfrm>
                <a:off x="2442169" y="2998339"/>
                <a:ext cx="109080" cy="186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0DB3A93-0263-4517-86F6-36E3A9CF0F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33529" y="2989699"/>
                  <a:ext cx="126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A161F1-3F46-427E-836B-85BC5B32FD3B}"/>
                    </a:ext>
                  </a:extLst>
                </p14:cNvPr>
                <p14:cNvContentPartPr/>
                <p14:nvPr/>
              </p14:nvContentPartPr>
              <p14:xfrm>
                <a:off x="2569249" y="3103099"/>
                <a:ext cx="246600" cy="19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A161F1-3F46-427E-836B-85BC5B32FD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0249" y="3094099"/>
                  <a:ext cx="26424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7D7951D-6806-41CE-AC98-3DA2D225E185}"/>
              </a:ext>
            </a:extLst>
          </p:cNvPr>
          <p:cNvGrpSpPr/>
          <p:nvPr/>
        </p:nvGrpSpPr>
        <p:grpSpPr>
          <a:xfrm>
            <a:off x="3073969" y="2949019"/>
            <a:ext cx="1274400" cy="342000"/>
            <a:chOff x="3073969" y="2949019"/>
            <a:chExt cx="127440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FF75BE8-E38C-4C90-A256-7FCEA46F35C6}"/>
                    </a:ext>
                  </a:extLst>
                </p14:cNvPr>
                <p14:cNvContentPartPr/>
                <p14:nvPr/>
              </p14:nvContentPartPr>
              <p14:xfrm>
                <a:off x="3073969" y="2949019"/>
                <a:ext cx="85680" cy="293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FF75BE8-E38C-4C90-A256-7FCEA46F35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64969" y="2940019"/>
                  <a:ext cx="103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FA42A6-A62B-4170-8C06-8AE9870FEAED}"/>
                    </a:ext>
                  </a:extLst>
                </p14:cNvPr>
                <p14:cNvContentPartPr/>
                <p14:nvPr/>
              </p14:nvContentPartPr>
              <p14:xfrm>
                <a:off x="3228049" y="3075019"/>
                <a:ext cx="73440" cy="127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FA42A6-A62B-4170-8C06-8AE9870FEA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9409" y="3066019"/>
                  <a:ext cx="910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54D391-F2CD-47E8-A597-3B4D6068FD48}"/>
                    </a:ext>
                  </a:extLst>
                </p14:cNvPr>
                <p14:cNvContentPartPr/>
                <p14:nvPr/>
              </p14:nvContentPartPr>
              <p14:xfrm>
                <a:off x="3413809" y="2987539"/>
                <a:ext cx="98640" cy="182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54D391-F2CD-47E8-A597-3B4D6068FD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04809" y="2978899"/>
                  <a:ext cx="116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885A189-7F2C-49A4-B717-44640796AA55}"/>
                    </a:ext>
                  </a:extLst>
                </p14:cNvPr>
                <p14:cNvContentPartPr/>
                <p14:nvPr/>
              </p14:nvContentPartPr>
              <p14:xfrm>
                <a:off x="3588409" y="3055939"/>
                <a:ext cx="128880" cy="114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885A189-7F2C-49A4-B717-44640796AA5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79769" y="3047299"/>
                  <a:ext cx="1465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3E4F24-2259-40A1-9E2D-C6269EE976F5}"/>
                    </a:ext>
                  </a:extLst>
                </p14:cNvPr>
                <p14:cNvContentPartPr/>
                <p14:nvPr/>
              </p14:nvContentPartPr>
              <p14:xfrm>
                <a:off x="3773809" y="2998699"/>
                <a:ext cx="89280" cy="188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3E4F24-2259-40A1-9E2D-C6269EE976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64809" y="2990059"/>
                  <a:ext cx="106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A01BAB-6E31-4D5E-A788-1EF088E31A95}"/>
                    </a:ext>
                  </a:extLst>
                </p14:cNvPr>
                <p14:cNvContentPartPr/>
                <p14:nvPr/>
              </p14:nvContentPartPr>
              <p14:xfrm>
                <a:off x="4006729" y="2991139"/>
                <a:ext cx="83880" cy="218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A01BAB-6E31-4D5E-A788-1EF088E31A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8089" y="2982499"/>
                  <a:ext cx="101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7BE8279-1C5D-4450-B4E4-257EDF6342BD}"/>
                    </a:ext>
                  </a:extLst>
                </p14:cNvPr>
                <p14:cNvContentPartPr/>
                <p14:nvPr/>
              </p14:nvContentPartPr>
              <p14:xfrm>
                <a:off x="4141729" y="3042259"/>
                <a:ext cx="74880" cy="180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7BE8279-1C5D-4450-B4E4-257EDF6342B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32729" y="3033619"/>
                  <a:ext cx="92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E6A022F-DAD1-4CB7-811C-05BA4FD34407}"/>
                    </a:ext>
                  </a:extLst>
                </p14:cNvPr>
                <p14:cNvContentPartPr/>
                <p14:nvPr/>
              </p14:nvContentPartPr>
              <p14:xfrm>
                <a:off x="4183489" y="2972419"/>
                <a:ext cx="164880" cy="318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E6A022F-DAD1-4CB7-811C-05BA4FD344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4489" y="2963419"/>
                  <a:ext cx="182520" cy="33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821C336-0131-4DD7-8656-CF45D2797444}"/>
                  </a:ext>
                </a:extLst>
              </p14:cNvPr>
              <p14:cNvContentPartPr/>
              <p14:nvPr/>
            </p14:nvContentPartPr>
            <p14:xfrm>
              <a:off x="2303209" y="2591179"/>
              <a:ext cx="666720" cy="453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821C336-0131-4DD7-8656-CF45D27974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94569" y="2582179"/>
                <a:ext cx="68436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6A9CB78-3C7C-491C-AE70-877B8BE9EC6B}"/>
              </a:ext>
            </a:extLst>
          </p:cNvPr>
          <p:cNvGrpSpPr/>
          <p:nvPr/>
        </p:nvGrpSpPr>
        <p:grpSpPr>
          <a:xfrm>
            <a:off x="838369" y="3597739"/>
            <a:ext cx="848160" cy="295200"/>
            <a:chOff x="838369" y="3597739"/>
            <a:chExt cx="8481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266BC91-CBE2-4D9E-9C45-02A9E2737FDC}"/>
                    </a:ext>
                  </a:extLst>
                </p14:cNvPr>
                <p14:cNvContentPartPr/>
                <p14:nvPr/>
              </p14:nvContentPartPr>
              <p14:xfrm>
                <a:off x="845209" y="3603499"/>
                <a:ext cx="9720" cy="273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266BC91-CBE2-4D9E-9C45-02A9E2737FD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6569" y="3594499"/>
                  <a:ext cx="273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40F347-2C73-40C7-9DBD-A8F78150B0E4}"/>
                    </a:ext>
                  </a:extLst>
                </p14:cNvPr>
                <p14:cNvContentPartPr/>
                <p14:nvPr/>
              </p14:nvContentPartPr>
              <p14:xfrm>
                <a:off x="855649" y="3627259"/>
                <a:ext cx="124920" cy="1584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40F347-2C73-40C7-9DBD-A8F78150B0E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7009" y="3618259"/>
                  <a:ext cx="142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A5C616-532C-4D8B-A6E6-8C8994FF1098}"/>
                    </a:ext>
                  </a:extLst>
                </p14:cNvPr>
                <p14:cNvContentPartPr/>
                <p14:nvPr/>
              </p14:nvContentPartPr>
              <p14:xfrm>
                <a:off x="838369" y="3778819"/>
                <a:ext cx="331560" cy="11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A5C616-532C-4D8B-A6E6-8C8994FF109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729" y="3770179"/>
                  <a:ext cx="349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3DD640-4483-4DFE-90A5-8CCB6235D724}"/>
                    </a:ext>
                  </a:extLst>
                </p14:cNvPr>
                <p14:cNvContentPartPr/>
                <p14:nvPr/>
              </p14:nvContentPartPr>
              <p14:xfrm>
                <a:off x="1057249" y="3801499"/>
                <a:ext cx="87840" cy="8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3DD640-4483-4DFE-90A5-8CCB6235D7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609" y="3792499"/>
                  <a:ext cx="1054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6FAB02-384A-484F-B252-DE1EDD3E42C7}"/>
                    </a:ext>
                  </a:extLst>
                </p14:cNvPr>
                <p14:cNvContentPartPr/>
                <p14:nvPr/>
              </p14:nvContentPartPr>
              <p14:xfrm>
                <a:off x="1225369" y="3767299"/>
                <a:ext cx="277560" cy="125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6FAB02-384A-484F-B252-DE1EDD3E42C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16729" y="3758299"/>
                  <a:ext cx="295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CBB66A3-A2C8-4464-9C15-9DCD3E0F9471}"/>
                    </a:ext>
                  </a:extLst>
                </p14:cNvPr>
                <p14:cNvContentPartPr/>
                <p14:nvPr/>
              </p14:nvContentPartPr>
              <p14:xfrm>
                <a:off x="1672129" y="3597739"/>
                <a:ext cx="14400" cy="269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CBB66A3-A2C8-4464-9C15-9DCD3E0F947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63129" y="3589099"/>
                  <a:ext cx="320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A700D55-0873-4C93-BFDC-DD3E26A0D382}"/>
              </a:ext>
            </a:extLst>
          </p:cNvPr>
          <p:cNvGrpSpPr/>
          <p:nvPr/>
        </p:nvGrpSpPr>
        <p:grpSpPr>
          <a:xfrm>
            <a:off x="1949689" y="3634819"/>
            <a:ext cx="905760" cy="300960"/>
            <a:chOff x="1949689" y="3634819"/>
            <a:chExt cx="90576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47E4676-71D2-4DEC-9389-72F21362987C}"/>
                    </a:ext>
                  </a:extLst>
                </p14:cNvPr>
                <p14:cNvContentPartPr/>
                <p14:nvPr/>
              </p14:nvContentPartPr>
              <p14:xfrm>
                <a:off x="2027809" y="3773779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47E4676-71D2-4DEC-9389-72F2136298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18809" y="37647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398ADCA-030B-4165-9E1F-87DDB4F8998D}"/>
                    </a:ext>
                  </a:extLst>
                </p14:cNvPr>
                <p14:cNvContentPartPr/>
                <p14:nvPr/>
              </p14:nvContentPartPr>
              <p14:xfrm>
                <a:off x="1949689" y="3735619"/>
                <a:ext cx="124200" cy="19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398ADCA-030B-4165-9E1F-87DDB4F899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40689" y="3726979"/>
                  <a:ext cx="141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0DFDE3B-2678-4BEE-814E-EA403721F90B}"/>
                    </a:ext>
                  </a:extLst>
                </p14:cNvPr>
                <p14:cNvContentPartPr/>
                <p14:nvPr/>
              </p14:nvContentPartPr>
              <p14:xfrm>
                <a:off x="2121769" y="3724459"/>
                <a:ext cx="134640" cy="117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0DFDE3B-2678-4BEE-814E-EA403721F9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13129" y="3715819"/>
                  <a:ext cx="1522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69B94D4-9912-4538-8855-36E3BBB91F91}"/>
                    </a:ext>
                  </a:extLst>
                </p14:cNvPr>
                <p14:cNvContentPartPr/>
                <p14:nvPr/>
              </p14:nvContentPartPr>
              <p14:xfrm>
                <a:off x="2271529" y="3751459"/>
                <a:ext cx="103320" cy="6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69B94D4-9912-4538-8855-36E3BBB91F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62529" y="3742819"/>
                  <a:ext cx="1209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889A892-81E4-4572-A950-273930CF478E}"/>
                    </a:ext>
                  </a:extLst>
                </p14:cNvPr>
                <p14:cNvContentPartPr/>
                <p14:nvPr/>
              </p14:nvContentPartPr>
              <p14:xfrm>
                <a:off x="2384569" y="3634819"/>
                <a:ext cx="117720" cy="203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889A892-81E4-4572-A950-273930CF47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375929" y="3626179"/>
                  <a:ext cx="135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6CC442-C2BB-4F5B-8F4C-04D9A4A180F5}"/>
                    </a:ext>
                  </a:extLst>
                </p14:cNvPr>
                <p14:cNvContentPartPr/>
                <p14:nvPr/>
              </p14:nvContentPartPr>
              <p14:xfrm>
                <a:off x="2521369" y="3651739"/>
                <a:ext cx="81720" cy="189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6CC442-C2BB-4F5B-8F4C-04D9A4A180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12369" y="3643099"/>
                  <a:ext cx="99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21239A-8684-4720-B63E-3C4E934174C7}"/>
                    </a:ext>
                  </a:extLst>
                </p14:cNvPr>
                <p14:cNvContentPartPr/>
                <p14:nvPr/>
              </p14:nvContentPartPr>
              <p14:xfrm>
                <a:off x="2626489" y="3715459"/>
                <a:ext cx="148680" cy="13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21239A-8684-4720-B63E-3C4E934174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17849" y="3706819"/>
                  <a:ext cx="166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43DC92-948E-4E88-AB04-1C99B7A06D9D}"/>
                    </a:ext>
                  </a:extLst>
                </p14:cNvPr>
                <p14:cNvContentPartPr/>
                <p14:nvPr/>
              </p14:nvContentPartPr>
              <p14:xfrm>
                <a:off x="2749249" y="3735619"/>
                <a:ext cx="106200" cy="200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43DC92-948E-4E88-AB04-1C99B7A06D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40609" y="3726979"/>
                  <a:ext cx="12384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3DE355-49CA-44AF-B3A8-B96CBFEECEAE}"/>
                  </a:ext>
                </a:extLst>
              </p14:cNvPr>
              <p14:cNvContentPartPr/>
              <p14:nvPr/>
            </p14:nvContentPartPr>
            <p14:xfrm>
              <a:off x="741169" y="3993379"/>
              <a:ext cx="949320" cy="457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3DE355-49CA-44AF-B3A8-B96CBFEECE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2529" y="3984379"/>
                <a:ext cx="966960" cy="6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12?</a:t>
            </a:r>
          </a:p>
          <a:p>
            <a:r>
              <a:rPr lang="en-US" dirty="0"/>
              <a:t>Combine/Sort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12?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0EE6-DA0B-4DEE-B009-023699BC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SortFast</a:t>
            </a:r>
            <a:r>
              <a:rPr lang="en-US" dirty="0"/>
              <a:t> – Draw the picture of </a:t>
            </a:r>
            <a:r>
              <a:rPr lang="en-US" dirty="0" err="1"/>
              <a:t>sortC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53F88-5FD4-46FF-8677-DF041B660C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String s(int[]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Arrays.toString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static int[] combine(int[]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0;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int[] combined = new int[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else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while(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combined[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];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index2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s(combined));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combined;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A035D-6100-426D-B636-0143F041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1" cy="37055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public static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&lt;= 1) { return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;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0,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Arrays.copyOfRange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arr.length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-&gt;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 + " + " + s(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int[] sorted = combine(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sortedPart1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sortedPart2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main() {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int[] result =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SortFast.sortC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(new int[]{34, 93, 12, 49, 69, 25, 39 });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SortFast.s</a:t>
            </a: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(result));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8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3715</TotalTime>
  <Words>469</Words>
  <Application>Microsoft Office PowerPoint</Application>
  <PresentationFormat>On-screen Show (16:9)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Arial</vt:lpstr>
      <vt:lpstr>Roboto Mono</vt:lpstr>
      <vt:lpstr>Office Theme</vt:lpstr>
      <vt:lpstr>CSE 12 – Basic Data Structures and Object-Oriented Design Lecture 12</vt:lpstr>
      <vt:lpstr>Announcements</vt:lpstr>
      <vt:lpstr>Topics</vt:lpstr>
      <vt:lpstr>Questions on Lecture 12?</vt:lpstr>
      <vt:lpstr>SortFast – Draw the picture of sortC()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171</cp:revision>
  <dcterms:modified xsi:type="dcterms:W3CDTF">2021-04-26T19:34:48Z</dcterms:modified>
</cp:coreProperties>
</file>