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7" autoAdjust="0"/>
    <p:restoredTop sz="95984" autoAdjust="0"/>
  </p:normalViewPr>
  <p:slideViewPr>
    <p:cSldViewPr snapToGrid="0">
      <p:cViewPr varScale="1">
        <p:scale>
          <a:sx n="124" d="100"/>
          <a:sy n="124" d="100"/>
        </p:scale>
        <p:origin x="99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/>
          </a:bodyPr>
          <a:lstStyle/>
          <a:p>
            <a:r>
              <a:rPr lang="en-US" dirty="0"/>
              <a:t>Quiz 23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4810</TotalTime>
  <Words>61</Words>
  <Application>Microsoft Office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12 – Basic Data Structures and Object-Oriented Design Lecture 23</vt:lpstr>
      <vt:lpstr>Announcements</vt:lpstr>
      <vt:lpstr>Topics</vt:lpstr>
      <vt:lpstr>Combining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217</cp:revision>
  <dcterms:modified xsi:type="dcterms:W3CDTF">2021-05-24T18:02:10Z</dcterms:modified>
</cp:coreProperties>
</file>