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72" r:id="rId5"/>
    <p:sldId id="273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5984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222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Quiz 21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Wednesday, May 26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this week!</a:t>
            </a:r>
          </a:p>
          <a:p>
            <a:pPr lvl="1"/>
            <a:r>
              <a:rPr lang="en-US" dirty="0"/>
              <a:t>Released Friday @ </a:t>
            </a:r>
            <a:r>
              <a:rPr lang="en-US" dirty="0" err="1"/>
              <a:t>2pm</a:t>
            </a:r>
            <a:endParaRPr lang="en-US" dirty="0"/>
          </a:p>
          <a:p>
            <a:pPr lvl="1"/>
            <a:r>
              <a:rPr lang="en-US" dirty="0"/>
              <a:t>Due Saturday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 – lectures 9 - 17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</a:t>
            </a:r>
          </a:p>
          <a:p>
            <a:pPr lvl="3"/>
            <a:r>
              <a:rPr lang="en-US" dirty="0"/>
              <a:t>Hash tables/maps</a:t>
            </a:r>
          </a:p>
          <a:p>
            <a:r>
              <a:rPr lang="en-US" dirty="0"/>
              <a:t>No class on Friday (but there is discussion)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 Applications</a:t>
            </a:r>
          </a:p>
          <a:p>
            <a:r>
              <a:rPr lang="en-US" dirty="0"/>
              <a:t>Questions on Lecture 21?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MedianTracker</a:t>
            </a:r>
            <a:r>
              <a:rPr lang="en-US" dirty="0"/>
              <a:t> (draw the picture and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4736610" cy="3263504"/>
          </a:xfrm>
        </p:spPr>
        <p:txBody>
          <a:bodyPr/>
          <a:lstStyle/>
          <a:p>
            <a:r>
              <a:rPr lang="en-US" dirty="0"/>
              <a:t>Draw the picture and the arrays for the following:</a:t>
            </a:r>
          </a:p>
          <a:p>
            <a:pPr lvl="1"/>
            <a:r>
              <a:rPr lang="en-US" dirty="0"/>
              <a:t>Add the following elements to the </a:t>
            </a:r>
            <a:r>
              <a:rPr lang="en-US" dirty="0" err="1"/>
              <a:t>MedianTracker</a:t>
            </a:r>
            <a:r>
              <a:rPr lang="en-US" dirty="0"/>
              <a:t> (in this order):</a:t>
            </a:r>
          </a:p>
          <a:p>
            <a:pPr lvl="2"/>
            <a:r>
              <a:rPr lang="en-US" dirty="0"/>
              <a:t>5, 10, 15, 20, 25, 30, 35</a:t>
            </a:r>
          </a:p>
          <a:p>
            <a:pPr lvl="1"/>
            <a:r>
              <a:rPr lang="en-US" dirty="0"/>
              <a:t>What is the result of the call to get() after adding all the elements?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C26695-1560-4B9A-9E27-3435C1B41BAE}"/>
              </a:ext>
            </a:extLst>
          </p:cNvPr>
          <p:cNvSpPr txBox="1"/>
          <p:nvPr/>
        </p:nvSpPr>
        <p:spPr>
          <a:xfrm>
            <a:off x="0" y="-40623"/>
            <a:ext cx="762781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class Tracker {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PriorityQueue</a:t>
            </a:r>
            <a:r>
              <a:rPr lang="en-US" sz="1100" dirty="0"/>
              <a:t>&lt;Integer&gt; </a:t>
            </a:r>
            <a:r>
              <a:rPr lang="en-US" sz="1100" dirty="0" err="1"/>
              <a:t>pq1</a:t>
            </a:r>
            <a:r>
              <a:rPr lang="en-US" sz="1100" dirty="0"/>
              <a:t> = new </a:t>
            </a:r>
            <a:r>
              <a:rPr lang="en-US" sz="1100" dirty="0" err="1"/>
              <a:t>PriorityQueue</a:t>
            </a:r>
            <a:r>
              <a:rPr lang="en-US" sz="1100" dirty="0"/>
              <a:t>&lt;&gt;(</a:t>
            </a:r>
            <a:r>
              <a:rPr lang="en-US" sz="1100" dirty="0" err="1"/>
              <a:t>Collections.reverseOrder</a:t>
            </a:r>
            <a:r>
              <a:rPr lang="en-US" sz="1100" dirty="0"/>
              <a:t>(Integer::compare));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PriorityQueue</a:t>
            </a:r>
            <a:r>
              <a:rPr lang="en-US" sz="1100" dirty="0"/>
              <a:t>&lt;Integer&gt; </a:t>
            </a:r>
            <a:r>
              <a:rPr lang="en-US" sz="1100" dirty="0" err="1"/>
              <a:t>pq2</a:t>
            </a:r>
            <a:r>
              <a:rPr lang="en-US" sz="1100" dirty="0"/>
              <a:t> = new </a:t>
            </a:r>
            <a:r>
              <a:rPr lang="en-US" sz="1100" dirty="0" err="1"/>
              <a:t>PriorityQueue</a:t>
            </a:r>
            <a:r>
              <a:rPr lang="en-US" sz="1100" dirty="0"/>
              <a:t>&lt;&gt;(Integer::compare);</a:t>
            </a:r>
          </a:p>
          <a:p>
            <a:r>
              <a:rPr lang="en-US" sz="1100" dirty="0"/>
              <a:t>  void add(int n) {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pq2.size</a:t>
            </a:r>
            <a:r>
              <a:rPr lang="en-US" sz="1100" dirty="0"/>
              <a:t>() == 0 &amp;&amp; </a:t>
            </a:r>
            <a:r>
              <a:rPr lang="en-US" sz="1100" dirty="0" err="1"/>
              <a:t>pq1.size</a:t>
            </a:r>
            <a:r>
              <a:rPr lang="en-US" sz="1100" dirty="0"/>
              <a:t>() == 0)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pq2.add</a:t>
            </a:r>
            <a:r>
              <a:rPr lang="en-US" sz="1100" dirty="0"/>
              <a:t>(n);</a:t>
            </a:r>
          </a:p>
          <a:p>
            <a:r>
              <a:rPr lang="en-US" sz="1100" dirty="0"/>
              <a:t>      return;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int current = get();</a:t>
            </a:r>
          </a:p>
          <a:p>
            <a:r>
              <a:rPr lang="en-US" sz="1100" dirty="0"/>
              <a:t>    if(n &gt;= current)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pq2.add</a:t>
            </a:r>
            <a:r>
              <a:rPr lang="en-US" sz="1100" dirty="0"/>
              <a:t>(n);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else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pq1.add</a:t>
            </a:r>
            <a:r>
              <a:rPr lang="en-US" sz="1100" dirty="0"/>
              <a:t>(n);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sizeDifference</a:t>
            </a:r>
            <a:r>
              <a:rPr lang="en-US" sz="1100" dirty="0"/>
              <a:t> = </a:t>
            </a:r>
            <a:r>
              <a:rPr lang="en-US" sz="1100" dirty="0" err="1"/>
              <a:t>pq2.size</a:t>
            </a:r>
            <a:r>
              <a:rPr lang="en-US" sz="1100" dirty="0"/>
              <a:t>() - </a:t>
            </a:r>
            <a:r>
              <a:rPr lang="en-US" sz="1100" dirty="0" err="1"/>
              <a:t>pq1.size</a:t>
            </a:r>
            <a:r>
              <a:rPr lang="en-US" sz="1100" dirty="0"/>
              <a:t>();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sizeDifference</a:t>
            </a:r>
            <a:r>
              <a:rPr lang="en-US" sz="1100" dirty="0"/>
              <a:t> &gt; 1) { </a:t>
            </a:r>
            <a:r>
              <a:rPr lang="en-US" sz="1100" dirty="0" err="1"/>
              <a:t>pq1.add</a:t>
            </a:r>
            <a:r>
              <a:rPr lang="en-US" sz="1100" dirty="0"/>
              <a:t>(</a:t>
            </a:r>
            <a:r>
              <a:rPr lang="en-US" sz="1100" dirty="0" err="1"/>
              <a:t>pq2.poll</a:t>
            </a:r>
            <a:r>
              <a:rPr lang="en-US" sz="1100" dirty="0"/>
              <a:t>()); }</a:t>
            </a:r>
          </a:p>
          <a:p>
            <a:r>
              <a:rPr lang="en-US" sz="1100" dirty="0"/>
              <a:t>    else if(</a:t>
            </a:r>
            <a:r>
              <a:rPr lang="en-US" sz="1100" dirty="0" err="1"/>
              <a:t>sizeDifference</a:t>
            </a:r>
            <a:r>
              <a:rPr lang="en-US" sz="1100" dirty="0"/>
              <a:t> &lt; -1) { </a:t>
            </a:r>
            <a:r>
              <a:rPr lang="en-US" sz="1100" dirty="0" err="1"/>
              <a:t>pq2.add</a:t>
            </a:r>
            <a:r>
              <a:rPr lang="en-US" sz="1100" dirty="0"/>
              <a:t>(</a:t>
            </a:r>
            <a:r>
              <a:rPr lang="en-US" sz="1100" dirty="0" err="1"/>
              <a:t>pq1.poll</a:t>
            </a:r>
            <a:r>
              <a:rPr lang="en-US" sz="1100" dirty="0"/>
              <a:t>()); }</a:t>
            </a:r>
          </a:p>
          <a:p>
            <a:r>
              <a:rPr lang="en-US" sz="1100" dirty="0"/>
              <a:t>  }</a:t>
            </a:r>
          </a:p>
          <a:p>
            <a:endParaRPr lang="en-US" sz="1100" dirty="0"/>
          </a:p>
          <a:p>
            <a:r>
              <a:rPr lang="en-US" sz="1100" dirty="0"/>
              <a:t>  int get() {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pq2.size</a:t>
            </a:r>
            <a:r>
              <a:rPr lang="en-US" sz="1100" dirty="0"/>
              <a:t>() == </a:t>
            </a:r>
            <a:r>
              <a:rPr lang="en-US" sz="1100" dirty="0" err="1"/>
              <a:t>pq1.size</a:t>
            </a:r>
            <a:r>
              <a:rPr lang="en-US" sz="1100" dirty="0"/>
              <a:t>()) { return (</a:t>
            </a:r>
            <a:r>
              <a:rPr lang="en-US" sz="1100" dirty="0" err="1"/>
              <a:t>pq2.peek</a:t>
            </a:r>
            <a:r>
              <a:rPr lang="en-US" sz="1100" dirty="0"/>
              <a:t>() + </a:t>
            </a:r>
            <a:r>
              <a:rPr lang="en-US" sz="1100" dirty="0" err="1"/>
              <a:t>pq1.peek</a:t>
            </a:r>
            <a:r>
              <a:rPr lang="en-US" sz="1100" dirty="0"/>
              <a:t>()) / 2; }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pq2.size</a:t>
            </a:r>
            <a:r>
              <a:rPr lang="en-US" sz="1100" dirty="0"/>
              <a:t>() &gt; </a:t>
            </a:r>
            <a:r>
              <a:rPr lang="en-US" sz="1100" dirty="0" err="1"/>
              <a:t>pq1.size</a:t>
            </a:r>
            <a:r>
              <a:rPr lang="en-US" sz="1100" dirty="0"/>
              <a:t>()) { return </a:t>
            </a:r>
            <a:r>
              <a:rPr lang="en-US" sz="1100" dirty="0" err="1"/>
              <a:t>pq2.peek</a:t>
            </a:r>
            <a:r>
              <a:rPr lang="en-US" sz="1100" dirty="0"/>
              <a:t>(); }</a:t>
            </a:r>
          </a:p>
          <a:p>
            <a:r>
              <a:rPr lang="en-US" sz="1100" dirty="0"/>
              <a:t>    else { return </a:t>
            </a:r>
            <a:r>
              <a:rPr lang="en-US" sz="1100" dirty="0" err="1"/>
              <a:t>pq1.peek</a:t>
            </a:r>
            <a:r>
              <a:rPr lang="en-US" sz="1100" dirty="0"/>
              <a:t>(); }</a:t>
            </a:r>
          </a:p>
          <a:p>
            <a:r>
              <a:rPr lang="en-US" sz="1100" dirty="0"/>
              <a:t>  }</a:t>
            </a:r>
          </a:p>
          <a:p>
            <a:endParaRPr lang="en-US" sz="1100" dirty="0"/>
          </a:p>
          <a:p>
            <a:r>
              <a:rPr lang="en-US" sz="1100" dirty="0"/>
              <a:t>  public String </a:t>
            </a:r>
            <a:r>
              <a:rPr lang="en-US" sz="1100" dirty="0" err="1"/>
              <a:t>toString</a:t>
            </a:r>
            <a:r>
              <a:rPr lang="en-US" sz="1100" dirty="0"/>
              <a:t>() {</a:t>
            </a:r>
          </a:p>
          <a:p>
            <a:r>
              <a:rPr lang="en-US" sz="1100" dirty="0"/>
              <a:t>    return "" + </a:t>
            </a:r>
            <a:r>
              <a:rPr lang="en-US" sz="1100" dirty="0" err="1"/>
              <a:t>pq1</a:t>
            </a:r>
            <a:r>
              <a:rPr lang="en-US" sz="1100" dirty="0"/>
              <a:t> + " " + </a:t>
            </a:r>
            <a:r>
              <a:rPr lang="en-US" sz="1100" dirty="0" err="1"/>
              <a:t>this.get</a:t>
            </a:r>
            <a:r>
              <a:rPr lang="en-US" sz="1100" dirty="0"/>
              <a:t>() + " " + </a:t>
            </a:r>
            <a:r>
              <a:rPr lang="en-US" sz="1100" dirty="0" err="1"/>
              <a:t>pq2</a:t>
            </a:r>
            <a:r>
              <a:rPr lang="en-US" sz="1100" dirty="0"/>
              <a:t>;</a:t>
            </a:r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5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4616</TotalTime>
  <Words>410</Words>
  <Application>Microsoft Office PowerPoint</Application>
  <PresentationFormat>On-screen Show (16:9)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21</vt:lpstr>
      <vt:lpstr>Announcements</vt:lpstr>
      <vt:lpstr>Topics</vt:lpstr>
      <vt:lpstr>MedianTracker (draw the picture and arrays)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211</cp:revision>
  <dcterms:modified xsi:type="dcterms:W3CDTF">2021-05-17T17:09:54Z</dcterms:modified>
</cp:coreProperties>
</file>