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9144000" cx="7315200"/>
  <p:notesSz cx="6858000" cy="9144000"/>
  <p:embeddedFontLst>
    <p:embeddedFont>
      <p:font typeface="Roboto Mon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ixT2/NExjAbuZS4Fk/dOOoB9OO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RobotoMono-boldItalic.fntdata"/><Relationship Id="rId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Mono-regular.fntdata"/><Relationship Id="rId8" Type="http://schemas.openxmlformats.org/officeDocument/2006/relationships/font" Target="fonts/Roboto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2057721" y="685800"/>
            <a:ext cx="2743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249360" y="791156"/>
            <a:ext cx="6816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249360" y="2048844"/>
            <a:ext cx="6816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6777966" y="8290163"/>
            <a:ext cx="43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249360" y="1966444"/>
            <a:ext cx="6816600" cy="34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249360" y="5603956"/>
            <a:ext cx="68166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6777966" y="8290163"/>
            <a:ext cx="43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777966" y="8290163"/>
            <a:ext cx="43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249367" y="1323689"/>
            <a:ext cx="68166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249360" y="5038444"/>
            <a:ext cx="68166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777966" y="8290163"/>
            <a:ext cx="43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249360" y="3823733"/>
            <a:ext cx="68166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6777966" y="8290163"/>
            <a:ext cx="43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249360" y="791156"/>
            <a:ext cx="6816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249360" y="2048844"/>
            <a:ext cx="31998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3865920" y="2048844"/>
            <a:ext cx="31998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6777966" y="8290163"/>
            <a:ext cx="43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249360" y="791156"/>
            <a:ext cx="6816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6777966" y="8290163"/>
            <a:ext cx="43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249360" y="987733"/>
            <a:ext cx="22464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249360" y="2470400"/>
            <a:ext cx="2246400" cy="5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6777966" y="8290163"/>
            <a:ext cx="43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392200" y="800267"/>
            <a:ext cx="5094300" cy="72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6777966" y="8290163"/>
            <a:ext cx="43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3657600" y="-222"/>
            <a:ext cx="36576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12400" y="2192311"/>
            <a:ext cx="32361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12400" y="4983244"/>
            <a:ext cx="3236100" cy="21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3951600" y="1287244"/>
            <a:ext cx="3069600" cy="65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6777966" y="8290163"/>
            <a:ext cx="43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249360" y="7521022"/>
            <a:ext cx="4799100" cy="10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6777966" y="8290163"/>
            <a:ext cx="43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49360" y="791156"/>
            <a:ext cx="68166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49360" y="2048844"/>
            <a:ext cx="68166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6777966" y="8290163"/>
            <a:ext cx="438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80700" y="249000"/>
            <a:ext cx="6577800" cy="839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interface </a:t>
            </a: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User {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boolean </a:t>
            </a: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canAccess(String assignmentId);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Student implements User {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String name;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String[] assignments;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public Student(String name, String[] assignments) {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this.name = name;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this.assignments = assignments;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public boolean canAccess(String assignmentId) {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//1.1 - FILL IN REST OF METHOD</a:t>
            </a:r>
            <a:endParaRPr b="1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Instructor implements User {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String name;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public Instructor(String name) {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this.name = name;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public boolean canAccess(String assignmentId) {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//1.2 - FILL IN REST OF METHOD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Main {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public static void main(String[] args) {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String[] allAssignments = {"37", "86", "34", "99", "75", "33", "44", "58"};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String[] s1Assignments = {"37", "86", "34", "99"};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User s1 = new Student("Emma", s1Assignments);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System.out.println(s1.name);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printAssignments(s1, allAssignments);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User i1 = new Instructor("Joe");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System.out.println(i1.name);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printAssignments(i1, allAssignments);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public static void printAssignments(User u, String[] allAssignments) {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//1.3 FILL IN REST OF METHOD</a:t>
            </a:r>
            <a:endParaRPr b="1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380700" y="249000"/>
            <a:ext cx="1425900" cy="16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Main.java</a:t>
            </a:r>
            <a:endParaRPr b="1" i="0" sz="9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540950" y="249000"/>
            <a:ext cx="2417400" cy="166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b="1" i="0" lang="en" sz="9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javac</a:t>
            </a:r>
            <a:r>
              <a:rPr b="0" i="0" lang="en" sz="9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Main.java</a:t>
            </a:r>
            <a:endParaRPr b="0" i="0" sz="9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$ ls</a:t>
            </a:r>
            <a:endParaRPr b="0" i="0" sz="9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Main.class Main.java</a:t>
            </a:r>
            <a:endParaRPr b="0" i="0" sz="8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b="1" i="0" lang="en" sz="9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java</a:t>
            </a:r>
            <a:r>
              <a:rPr b="0" i="0" lang="en" sz="9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Main</a:t>
            </a:r>
            <a:endParaRPr b="0" i="0" sz="9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