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ArlX072KY/OfX2K3hss/G6/Mz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Review - Interfaces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Worksheet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boolean canAccess(String assignmentId) - A method that returns a boolean indicating whether the user can access an assignment.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Instructors can access all assignments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Students can only access assignments from their own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void printAssignments(User u, String[] allAssignments) - A method that loops through all assignments and prints the boolean value of canAccess of the User for each assignment.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Worksheet 1 solutions - blank 1.1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public boolean canAccess(String assignmentId)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for (int i = 0; i &lt; this.assignments.length; i++)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if (this.assignments[i].equals(assignmentId))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	return true;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return false;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Worksheet 1 solutions - blank 1.2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public boolean canAccess(String assignmentId)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return true;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Worksheet 1 solutions - blank 1.3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public static void printAssignments(User u, String[] allAssignments)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for (int i = 0; i &lt; allAssignments.length; i++)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boolean access = u.canAccess(allAssignments[i]);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System.out.println(access);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