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2.xml" ContentType="application/vnd.openxmlformats-officedocument.presentationml.notesSlide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notesSlides/notesSlide3.xml" ContentType="application/vnd.openxmlformats-officedocument.presentationml.notesSlide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notesSlides/notesSlide4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notesSlides/notesSlide5.xml" ContentType="application/vnd.openxmlformats-officedocument.presentationml.notesSlide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notesSlides/notesSlide6.xml" ContentType="application/vnd.openxmlformats-officedocument.presentationml.notesSlide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notesSlides/notesSlide7.xml" ContentType="application/vnd.openxmlformats-officedocument.presentationml.notesSlide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888" r:id="rId5"/>
    <p:sldId id="889" r:id="rId6"/>
    <p:sldId id="890" r:id="rId7"/>
    <p:sldId id="892" r:id="rId8"/>
    <p:sldId id="893" r:id="rId9"/>
    <p:sldId id="894" r:id="rId10"/>
    <p:sldId id="912" r:id="rId11"/>
    <p:sldId id="916" r:id="rId12"/>
    <p:sldId id="77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9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3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3224 0 0,'0'0'7212'0'0,"-9"11"-1632"0"0,9-11-5327 0 0,0 1 1 0 0,-1-1 0 0 0,1 1 0 0 0,-1-1 0 0 0,1 1 0 0 0,-1-1 0 0 0,1 1-1 0 0,0 0 1 0 0,0-1 0 0 0,-1 1 0 0 0,1 0 0 0 0,0-1 0 0 0,0 1 0 0 0,0-1-1 0 0,-1 1 1 0 0,1 0 0 0 0,0-1 0 0 0,0 1 0 0 0,0 0 0 0 0,0-1 0 0 0,1 2-1 0 0,-1-1-86 0 0,1 1 0 0 0,0-1-1 0 0,0 0 1 0 0,0 0 0 0 0,0 0 0 0 0,0 0-1 0 0,0 0 1 0 0,0-1 0 0 0,1 1-1 0 0,-1 0 1 0 0,1 0 0 0 0,10 6 83 0 0,0-2 1 0 0,0 1 0 0 0,0-1 0 0 0,1-1 0 0 0,0 0 0 0 0,0-1-1 0 0,0-1 1 0 0,0 0 0 0 0,15 1 0 0 0,20-2 414 0 0,56-6 1 0 0,-75 3-483 0 0,469-50 1302 0 0,-479 50-1402 0 0,59-5 66 0 0,1 3 1 0 0,116 9-1 0 0,-177-3-147 0 0,0 1 0 0 0,0 0-1 0 0,26 9 1 0 0,51 24 791 0 0,-29-10-81 0 0,-62-24-698 0 0,0-1 0 0 0,0 0 0 0 0,0 0 0 0 0,0 0 0 0 0,0 0 0 0 0,1-1-1 0 0,6 1 1 0 0,-10-1-16 0 0,0-1 0 0 0,-1 1 0 0 0,1 0-1 0 0,0 0 1 0 0,0 0 0 0 0,-1 0 0 0 0,1-1-1 0 0,0 1 1 0 0,-1 0 0 0 0,1-1 0 0 0,-1 1-1 0 0,1-1 1 0 0,0 1 0 0 0,-1 0-1 0 0,1-1 1 0 0,-1 1 0 0 0,1-1 0 0 0,-1 0-1 0 0,1 0 1 0 0,0 0-33 0 0,-1 0 1 0 0,1-1-1 0 0,-1 1 0 0 0,0 0 1 0 0,1 0-1 0 0,-1 0 0 0 0,0-1 0 0 0,0 1 1 0 0,0 0-1 0 0,0 0 0 0 0,0-1 1 0 0,0 1-1 0 0,-1 0 0 0 0,1 0 0 0 0,-1-3 1 0 0,-8-36-2538 0 0,4 22 1313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9216 0 0,'-4'3'255'0'0,"0"-1"1"0"0,0 0-1 0 0,0 0 1 0 0,0 0-1 0 0,0-1 1 0 0,-5 2-1 0 0,-3 2 2390 0 0,8-3-2242 0 0,0 0 0 0 0,0 1 0 0 0,1-1 0 0 0,0 1 0 0 0,-1 0-1 0 0,1 0 1 0 0,0 0 0 0 0,0 1 0 0 0,1-1 0 0 0,-1 1 0 0 0,1-1 0 0 0,-1 1 0 0 0,1 0 0 0 0,0 0 0 0 0,-1 5 0 0 0,-2 3-291 0 0,1 0 1 0 0,0 1 0 0 0,1-1 0 0 0,-1 14-1 0 0,2-13-27 0 0,0 1 97 0 0,0 28 0 0 0,2-38-136 0 0,0 1-1 0 0,1-1 1 0 0,-1 0-1 0 0,1 0 0 0 0,0 0 1 0 0,0 1-1 0 0,1-1 0 0 0,-1 0 1 0 0,1 0-1 0 0,4 6 0 0 0,-6-9-32 0 0,1 0 0 0 0,-1 0-1 0 0,1-1 1 0 0,0 1 0 0 0,-1-1-1 0 0,1 1 1 0 0,-1-1 0 0 0,1 1-1 0 0,0-1 1 0 0,0 1 0 0 0,-1-1-1 0 0,1 1 1 0 0,0-1 0 0 0,0 0-1 0 0,-1 1 1 0 0,1-1 0 0 0,0 0-1 0 0,0 0 1 0 0,0 0 0 0 0,0 0-1 0 0,1 0 1 0 0,0 0 16 0 0,0 0-1 0 0,0 0 0 0 0,0-1 1 0 0,1 1-1 0 0,-1-1 1 0 0,0 1-1 0 0,0-1 1 0 0,2-1-1 0 0,3-2 75 0 0,0 0-1 0 0,-1 0 0 0 0,12-10 0 0 0,-3 0 111 0 0,15-20 0 0 0,-21 23-106 0 0,1 1 0 0 0,-1-1 0 0 0,2 1-1 0 0,19-14 1 0 0,-28 23-82 0 0,-1 0 1 0 0,1 0-1 0 0,0 0 0 0 0,-1 0 0 0 0,1 0 1 0 0,0 0-1 0 0,-1 1 0 0 0,1-1 0 0 0,0 0 0 0 0,0 1 1 0 0,2-1-1 0 0,-4 1-11 0 0,1 1 0 0 0,-1-1-1 0 0,1 0 1 0 0,-1 0 0 0 0,0 0 0 0 0,1 0 0 0 0,-1 0 0 0 0,0 1 0 0 0,1-1 0 0 0,-1 0 0 0 0,0 0 0 0 0,1 0 0 0 0,-1 1-1 0 0,0-1 1 0 0,1 0 0 0 0,-1 1 0 0 0,0-1 0 0 0,0 0 0 0 0,1 1 0 0 0,-1 0 0 0 0,4 14 109 0 0,-5 32 259 0 0,0-39-316 0 0,1 0 0 0 0,-1 0 0 0 0,2 1 0 0 0,-1-1 0 0 0,1 0 0 0 0,0 0 0 0 0,2 8 0 0 0,-2-15-131 0 0,-1-1 0 0 0,0 1-1 0 0,1-1 1 0 0,-1 1 0 0 0,1-1-1 0 0,-1 1 1 0 0,1-1 0 0 0,-1 1-1 0 0,1-1 1 0 0,-1 1 0 0 0,1-1-1 0 0,-1 0 1 0 0,1 1 0 0 0,-1-1-1 0 0,1 0 1 0 0,-1 0-1 0 0,1 1 1 0 0,0-1 0 0 0,-1 0-1 0 0,1 0 1 0 0,0 0 0 0 0,-1 0-1 0 0,1 0 1 0 0,0 0 0 0 0,-1 0-1 0 0,1 0 1 0 0,-1 0 0 0 0,1 0-1 0 0,0 0 1 0 0,-1 0 0 0 0,1 0-1 0 0,0 0 1 0 0,-1-1 0 0 0,1 1-1 0 0,-1 0 1 0 0,1 0 0 0 0,0-1-1 0 0,22-12-2015 0 0,-11 3 323 0 0,-1-7-60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4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65 151 2304 0 0,'-5'-1'1362'0'0,"-7"-3"1909"0"0,-2 3 747 0 0,-5 1-268 0 0,4 1 4128 0 0,32-4-7686 0 0,-17 3-192 0 0,41-9 650 0 0,64-8 0 0 0,-71 15-487 0 0,1 1 0 0 0,-1 2 0 0 0,48 7 0 0 0,-25-1-66 0 0,-1-3 0 0 0,62-4-1 0 0,-58-1 54 0 0,191-9 336 0 0,-213 10-428 0 0,141 3 30 0 0,-59-1 3 0 0,34 3 190 0 0,246 6-468 0 0,-165-7 384 0 0,135-4 8 0 0,9-15-16 0 0,-146 11-115 0 0,224-15 132 0 0,-336 9-157 0 0,57-6 38 0 0,46-6 38 0 0,12-2 22 0 0,-224 22-144 0 0,130-20 141 0 0,-44 10-72 0 0,-84 11-38 0 0,13 0 18 0 0,1 2 0 0 0,-1 0 0 0 0,33 7-1 0 0,-18-2-47 0 0,-40-6-57 0 0,3 1-165 0 0,-1-1-1 0 0,0 0 0 0 0,0 1 1 0 0,0 0-1 0 0,1 0 1 0 0,-1 0-1 0 0,0 1 1 0 0,0-1-1 0 0,0 1 0 0 0,-1 0 1 0 0,1 0-1 0 0,4 4 1 0 0,-3-1-1088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5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20359 0 0,'0'0'1984'0'0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4:5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728 221 3224 0 0,'5'-4'8246'0'0,"-1"0"-6571"0"0,1-35 2998 0 0,-5 37-4387 0 0,0 0-1 0 0,0-1 0 0 0,1 1 1 0 0,-2-1-1 0 0,1 1 1 0 0,0 0-1 0 0,0-1 0 0 0,-1 1 1 0 0,1 0-1 0 0,-1-1 1 0 0,0 1-1 0 0,0 0 0 0 0,0 0 1 0 0,0 0-1 0 0,0 0 1 0 0,-3-4-1 0 0,2 2-194 0 0,-1 1 0 0 0,0-1-1 0 0,0 1 1 0 0,0 0 0 0 0,0 0 0 0 0,0 0 0 0 0,-1 1-1 0 0,-3-3 1 0 0,-24-15 1121 0 0,22 14-1034 0 0,0 0 1 0 0,0 1-1 0 0,-1 0 1 0 0,-16-7-1 0 0,-66-21 1097 0 0,80 30-1157 0 0,0-1-1 0 0,-1 2 1 0 0,0 0-1 0 0,1 0 1 0 0,-1 1 0 0 0,0 1-1 0 0,-17 1 1 0 0,21 0-13 0 0,1 1 0 0 0,-13 3 0 0 0,2 1-15 0 0,18-6-85 0 0,-1 0-1 0 0,1 1 1 0 0,0-1-1 0 0,0 0 1 0 0,-1 1-1 0 0,1-1 0 0 0,0 1 1 0 0,0-1-1 0 0,0 1 1 0 0,0 0-1 0 0,-1-1 0 0 0,1 1 1 0 0,0 0-1 0 0,0 0 1 0 0,0 1-1 0 0,-3 1-64 0 0,-10 7 166 0 0,-1 1 0 0 0,2 0 0 0 0,-1 1 1 0 0,2 1-1 0 0,0 0 0 0 0,-18 25 0 0 0,7-6 45 0 0,10-13-57 0 0,0 0 0 0 0,-11 23 0 0 0,-6 14 45 0 0,17-33-62 0 0,-14 36 0 0 0,8-16-14 0 0,12-28-44 0 0,0 1 0 0 0,2 0 0 0 0,-8 29 0 0 0,9-26-27 0 0,1-1-1 0 0,1 1 0 0 0,0 0 1 0 0,2 1-1 0 0,0-1 1 0 0,3 20-1 0 0,0-21 34 0 0,0 0 0 0 0,1 0 1 0 0,2-1-1 0 0,-1 0 0 0 0,2 0 0 0 0,9 17 0 0 0,-15-32-21 0 0,5 8 37 0 0,0 1 0 0 0,0-1-1 0 0,1 0 1 0 0,1 0 0 0 0,0-1 0 0 0,16 15-1 0 0,-14-15-15 0 0,1-1 0 0 0,0-1 0 0 0,0 0 0 0 0,1 0 0 0 0,0-1 0 0 0,0-1 0 0 0,16 6 0 0 0,15 1 201 0 0,1-2 0 0 0,49 5 0 0 0,-63-13-232 0 0,0 0-1 0 0,0-2 1 0 0,0-1-1 0 0,33-6 1 0 0,-44 3 96 0 0,0 0 0 0 0,-1-1 1 0 0,0-1-1 0 0,0-1 0 0 0,0 0 0 0 0,-1-1 1 0 0,19-12-1 0 0,-22 10-31 0 0,0 0 0 0 0,0 0 0 0 0,-1-2 0 0 0,0 1 0 0 0,-1-2 0 0 0,0 0 1 0 0,-1 0-1 0 0,-1-1 0 0 0,0 0 0 0 0,-1-1 0 0 0,0 0 0 0 0,-1 0 0 0 0,6-18 0 0 0,0-4-25 0 0,0-2 0 0 0,-3 0 0 0 0,13-78 0 0 0,-22 104-34 0 0,-1 0 0 0 0,-1 0 0 0 0,0 1 0 0 0,0-1 0 0 0,-2 0 0 0 0,1 0 0 0 0,-2 1 0 0 0,-5-21 0 0 0,1 16 0 0 0,0-1 0 0 0,-1 2 0 0 0,-1-1 0 0 0,0 1 0 0 0,-2 0 0 0 0,1 1 0 0 0,-2 1 0 0 0,0-1 0 0 0,-1 2 0 0 0,0 0 0 0 0,-24-18 0 0 0,21 19 0 0 0,-12-10 0 0 0,22 17 0 0 0,0 0 0 0 0,-1 0 0 0 0,0 0 0 0 0,0 1 0 0 0,0 0 0 0 0,-1 1 0 0 0,1-1 0 0 0,-1 2 0 0 0,-15-5 0 0 0,16 5 0 0 0,-12-2 0 0 0,10 2 0 0 0,0 0 0 0 0,0 0 0 0 0,0-1 0 0 0,-10-4 0 0 0,16 6-305 0 0,-1-1 0 0 0,1 1 1 0 0,-1 0-1 0 0,0 0 0 0 0,1 1 0 0 0,-1-1 0 0 0,-8 1 0 0 0,5 0-952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4:5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21 225 3224 0 0,'0'0'456'0'0,"0"-3"2203"0"0,2-6-1148 0 0,0 5-989 0 0,-1 1 0 0 0,-1-1 0 0 0,1 1 0 0 0,0-1 0 0 0,-1-3 0 0 0,0 4-264 0 0,1 0 1 0 0,-1 1 0 0 0,0-1 0 0 0,1 1 0 0 0,-1 0 0 0 0,1-1-1 0 0,0 1 1 0 0,0-1 0 0 0,0 1 0 0 0,0 0 0 0 0,1-3 0 0 0,0-1-539 0 0,-2-10 9059 0 0,2 26-7760 0 0,1 16-784 0 0,0 1 1 0 0,-2 0-1 0 0,-4 47 0 0 0,1-4-161 0 0,-9 142 287 0 0,9-179 0 0 0,-2-9-142 0 0,4-23-120 0 0,-1-2-66 0 0,0 0 1 0 0,1 0 0 0 0,-1-1-1 0 0,0 1 1 0 0,0 0 0 0 0,1-1-1 0 0,-1 1 1 0 0,1-1 0 0 0,-1 1-1 0 0,1 0 1 0 0,-1-3 0 0 0,-6-31 180 0 0,2-1 0 0 0,2 0 1 0 0,1 0-1 0 0,1 1 1 0 0,9-67-1 0 0,-5 74-122 0 0,1 0-1 0 0,2-1 0 0 0,1 2 1 0 0,1-1-1 0 0,2 1 1 0 0,13-28-1 0 0,-18 46 1 0 0,0 0 0 0 0,1 1 0 0 0,0 0 0 0 0,0 0 0 0 0,1 1 0 0 0,0-1 0 0 0,0 1 0 0 0,0 1 0 0 0,1 0-1 0 0,0 0 1 0 0,15-8 0 0 0,-17 10-54 0 0,1 1 1 0 0,0 0-1 0 0,-1 1 0 0 0,1 0 0 0 0,0 0 0 0 0,1 0 0 0 0,-1 1 1 0 0,0 0-1 0 0,0 0 0 0 0,1 1 0 0 0,-1 0 0 0 0,0 0 0 0 0,1 1 1 0 0,-1 0-1 0 0,0 0 0 0 0,10 3 0 0 0,-12-3-32 0 0,0 1-1 0 0,0 0 1 0 0,0 0-1 0 0,0 0 1 0 0,0 0-1 0 0,-1 1 1 0 0,1 0-1 0 0,-1 0 1 0 0,0 0-1 0 0,0 0 1 0 0,0 1 0 0 0,0-1-1 0 0,0 1 1 0 0,-1 0-1 0 0,0 0 1 0 0,0 1-1 0 0,0-1 1 0 0,0 1-1 0 0,0-1 1 0 0,-1 1-1 0 0,0 0 1 0 0,0 0-1 0 0,-1 0 1 0 0,1 0 0 0 0,0 6-1 0 0,-1-1 45 0 0,0-1-1 0 0,0 1 0 0 0,-1-1 1 0 0,-1 1-1 0 0,0-1 1 0 0,0 1-1 0 0,-1-1 1 0 0,0 0-1 0 0,0 0 1 0 0,-1 0-1 0 0,0 0 0 0 0,-1 0 1 0 0,0 0-1 0 0,-1-1 1 0 0,1 0-1 0 0,-1 0 1 0 0,-7 8-1 0 0,1-3 55 0 0,0 1 0 0 0,-1-2-1 0 0,-1 0 1 0 0,0 0 0 0 0,0-2 0 0 0,-1 1-1 0 0,-1-2 1 0 0,-22 12 0 0 0,23-14-220 0 0,0-1-1 0 0,0-1 1 0 0,0-1 0 0 0,-17 4-1 0 0,23-6 24 0 0,-1-1-1 0 0,1 0 0 0 0,-1 0 0 0 0,0-1 1 0 0,1 0-1 0 0,-1-1 0 0 0,1 0 0 0 0,-14-3 1 0 0,21 4-54 0 0,0 0 1 0 0,0-1-1 0 0,0 1 1 0 0,0 0-1 0 0,0-1 1 0 0,0 1-1 0 0,0-1 1 0 0,0 1-1 0 0,0-1 1 0 0,0 1-1 0 0,1-1 1 0 0,-1 0-1 0 0,0 0 1 0 0,0 1-1 0 0,1-1 1 0 0,-1 0-1 0 0,0 0 1 0 0,1 0-1 0 0,-1 0 1 0 0,1 0-1 0 0,-1 1 1 0 0,1-1-1 0 0,-1 0 1 0 0,1 0-1 0 0,0 0 1 0 0,0 0-1 0 0,-1 0 0 0 0,1-1 1 0 0,0 1-1 0 0,0 0 1 0 0,0 0-1 0 0,0 0 1 0 0,0 0-1 0 0,1-1 1 0 0,4-10-1477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4:5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70 399 11976 0 0,'0'0'1082'0'0,"-9"3"-868"0"0,7-3-24 0 0,0 1 0 0 0,0 0 0 0 0,0 0 0 0 0,0 1 0 0 0,0-1 0 0 0,0 0 0 0 0,0 1 0 0 0,0-1 0 0 0,0 1 0 0 0,1 0 0 0 0,-1-1 0 0 0,1 1 0 0 0,-1 0 0 0 0,1 0 0 0 0,0 0 0 0 0,0 0 0 0 0,0 0 0 0 0,0 0 0 0 0,-1 3 0 0 0,-1 5 1295 0 0,0 1 1 0 0,0-1-1 0 0,0 12 0 0 0,-1 1-273 0 0,-1 9-945 0 0,1 0-1 0 0,2 1 1 0 0,1-1 0 0 0,4 38 0 0 0,7-16-4853 0 0</inkml:trace>
  <inkml:trace contextRef="#ctx0" brushRef="#br0" timeOffset="1">163 1 11056 0 0,'-6'0'984'0'0,"1"0"-792"0"0,-3 0-192 0 0,-1 5 0 0 0,1 0 704 0 0,-2 3 104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66 5984 0 0,'0'0'273'0'0,"-3"-3"91"0"0,3 1-127 0 0,-1 1 0 0 0,1-1 0 0 0,-1 1 1 0 0,0 0-1 0 0,1-1 0 0 0,-1 1 0 0 0,0 0 0 0 0,0 0 0 0 0,0-1 0 0 0,-1 0 0 0 0,-1 4 2321 0 0,3-2-2408 0 0,0 0 1 0 0,-1 0-1 0 0,1 1 1 0 0,0-1-1 0 0,0 0 0 0 0,0 0 1 0 0,0 0-1 0 0,0 1 1 0 0,0-1-1 0 0,0 0 1 0 0,0 0-1 0 0,0 0 1 0 0,0 1-1 0 0,0-1 1 0 0,0 0-1 0 0,0 0 0 0 0,0 1 1 0 0,0-1-1 0 0,0 0 1 0 0,0 1-1 0 0,2 32 8159 0 0,20 103-8087 0 0,-16-104-163 0 0,2-1 1 0 0,0-1 0 0 0,2 1 0 0 0,26 52-1 0 0,-35-80 21 0 0,1 1 0 0 0,-1-1 0 0 0,1-1 0 0 0,0 1 0 0 0,0 0 0 0 0,1 0 0 0 0,-1-1 0 0 0,1 1 0 0 0,-1-1 0 0 0,1 0 0 0 0,0 0 0 0 0,-1 0 0 0 0,1 0 0 0 0,0 0 0 0 0,0 0 0 0 0,6 1 0 0 0,-7-2-5 0 0,0-1 0 0 0,1 1 0 0 0,-1-1 0 0 0,1 0 0 0 0,-1 0 0 0 0,1 0 0 0 0,-1 0 0 0 0,1 0 0 0 0,-1 0 0 0 0,0-1 1 0 0,1 1-1 0 0,-1-1 0 0 0,1 1 0 0 0,-1-1 0 0 0,0 0 0 0 0,0 0 0 0 0,1 0 0 0 0,-1 0 0 0 0,0-1 0 0 0,0 1 0 0 0,0-1 0 0 0,0 1 0 0 0,2-3 1 0 0,3-4 142 0 0,-1 1 1 0 0,0-1 0 0 0,0 0 0 0 0,0 0-1 0 0,-1 0 1 0 0,-1-1 0 0 0,7-15 0 0 0,18-69 581 0 0,-20 59-680 0 0,22-95 178 0 0,-18 70-380 0 0,-11 51-375 0 0,0 0 1 0 0,1 0-1 0 0,7-14 1 0 0,1 6-7448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216 133 12440 0 0,'-42'-4'2488'0'0,"36"2"-2040"0"0,1 1-1 0 0,-1 0 0 0 0,1 1 0 0 0,-1-1 1 0 0,1 1-1 0 0,-1 0 0 0 0,1 1 0 0 0,-1-1 1 0 0,1 1-1 0 0,-1 0 0 0 0,1 0 1 0 0,-1 1-1 0 0,-5 2 0 0 0,6-1-335 0 0,0 0 0 0 0,-1 1 0 0 0,1 0 0 0 0,0 0 0 0 0,1 0 0 0 0,-1 1-1 0 0,1-1 1 0 0,0 1 0 0 0,0 0 0 0 0,0 0 0 0 0,1 1 0 0 0,0-1 0 0 0,0 1 0 0 0,0 0 0 0 0,-2 8 0 0 0,-1 1 72 0 0,2 1 0 0 0,0 0 0 0 0,1 1 1 0 0,-2 27-1 0 0,4-38-43 0 0,1 0 0 0 0,0 0 0 0 0,1 0-1 0 0,0 0 1 0 0,0 0 0 0 0,0 0 0 0 0,0 0 0 0 0,1 0 0 0 0,0-1 0 0 0,0 1 0 0 0,1 0-1 0 0,0-1 1 0 0,0 0 0 0 0,0 0 0 0 0,5 6 0 0 0,-6-8-62 0 0,1 0 0 0 0,-1 0 0 0 0,1-1-1 0 0,0 1 1 0 0,0-1 0 0 0,0 0 0 0 0,0 0 0 0 0,0 0 0 0 0,1-1 0 0 0,-1 1 0 0 0,1-1 0 0 0,-1 1-1 0 0,1-1 1 0 0,-1 0 0 0 0,1 0 0 0 0,0-1 0 0 0,-1 1 0 0 0,1-1 0 0 0,0 0 0 0 0,0 0 0 0 0,-1 0 0 0 0,1 0-1 0 0,0-1 1 0 0,-1 1 0 0 0,7-3 0 0 0,-4 1 8 0 0,1 0 1 0 0,-1-1-1 0 0,0 0 0 0 0,0 0 0 0 0,0 0 0 0 0,0-1 1 0 0,0 0-1 0 0,-1 0 0 0 0,8-8 0 0 0,-6 5 5 0 0,0-2 0 0 0,0 1 0 0 0,-1-1 1 0 0,0 0-1 0 0,7-13 0 0 0,0-7-239 0 0,-2-1 0 0 0,-1 0 0 0 0,7-33 0 0 0,29-101-8227 0 0,-34 134 6295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13 19351 0 0,'-8'-13'2624'0'0,"11"179"9"0"0,22 219-2338 0 0,-8-230 151 0 0,-12-109-2496 0 0,1 0-3526 0 0,-4-23-2043 0 0</inkml:trace>
  <inkml:trace contextRef="#ctx0" brushRef="#br0" timeOffset="1">6 559 19807 0 0,'-5'-3'2184'0'0,"10"1"-2184"0"0,1-3 776 0 0,3 3 144 0 0,-1-3 24 0 0,3 1 8 0 0,3-1-792 0 0,0 3-160 0 0,0 0 0 0 0,4 2 0 0 0,-2 0-1048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4608 0 0,'-17'36'968'0'0,"10"-12"4709"0"0,-3 27 1 0 0,0 27-2131 0 0,1-11-3056 0 0,2-24-498 0 0,-3 22 423 0 0,7-21-6260 0 0,3-31-826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13 19063 0 0,'-12'-8'840'0'0,"9"5"184"0"0,-2 1-824 0 0,-1 2-200 0 0,4 2 0 0 0,-5 4 0 0 0,2 1-672 0 0,-1 3-184 0 0,1 8-32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55 3224 0 0,'8'-18'235'0'0,"4"-19"13605"0"0,-3 50-10653 0 0,-5 5-2686 0 0,0 0-1 0 0,0 0 1 0 0,-2 0-1 0 0,0 0 1 0 0,-2 36-1 0 0,1 2-115 0 0,-4 115-55 0 0,2-135-315 0 0,1 42-1240 0 0,-3-65-447 0 0,-2-4-483 0 0</inkml:trace>
  <inkml:trace contextRef="#ctx0" brushRef="#br0" timeOffset="1">1 265 17623 0 0,'14'-1'1912'0'0,"14"-3"-1335"0"0,0 2-1 0 0,0 1 0 0 0,41 3 1 0 0,-58-1-644 0 0,90-2-1382 0 0,0-7-3654 0 0,-75 5 3257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0 431 14024 0 0,'0'0'1402'0'0,"6"-16"-875"0"0,3 1 1194 0 0,-1-2 1 0 0,10-23-1 0 0,8-18 577 0 0,-13 34-1468 0 0,2-1-9 0 0,-1-1 0 0 0,-2-1 0 0 0,19-53 0 0 0,-26 120-775 0 0,-4-19-46 0 0,0 0 0 0 0,7 34 0 0 0,-6-44 0 0 0,1 0 0 0 0,0 0 0 0 0,1 0 0 0 0,0-1 0 0 0,1 0 0 0 0,9 16 0 0 0,-13-24 7 0 0,0 0 0 0 0,0-1 0 0 0,0 1 0 0 0,0 0 0 0 0,1-1 0 0 0,-1 1 0 0 0,1-1 0 0 0,-1 0 0 0 0,1 1 1 0 0,0-1-1 0 0,-1 0 0 0 0,1 0 0 0 0,0 0 0 0 0,0 0 0 0 0,0-1 0 0 0,0 1 0 0 0,0 0 0 0 0,3 0 0 0 0,-3-1 32 0 0,0 0-1 0 0,-1 0 1 0 0,1-1 0 0 0,-1 1 0 0 0,1 0 0 0 0,-1-1-1 0 0,1 0 1 0 0,-1 1 0 0 0,0-1 0 0 0,1 0 0 0 0,-1 1 0 0 0,1-1-1 0 0,-1 0 1 0 0,0 0 0 0 0,0 0 0 0 0,0 0 0 0 0,0 0-1 0 0,0-1 1 0 0,0 1 0 0 0,0 0 0 0 0,0 0 0 0 0,0-1-1 0 0,0 1 1 0 0,0 0 0 0 0,0-3 0 0 0,10-21 369 0 0,-1 0 0 0 0,11-47 0 0 0,-10 34-151 0 0,0-11-296 0 0,5-16-99 0 0,-14 59-592 0 0,1-1-1 0 0,-1 0 1 0 0,1 1-1 0 0,1-1 1 0 0,-1 1-1 0 0,9-10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110 411 2760 0 0,'-1'0'207'0'0,"-28"18"1877"0"0,23-13 188 0 0,0 0 0 0 0,0 0 1 0 0,0 1-1 0 0,1 0 0 0 0,0 0 0 0 0,0 0 0 0 0,-7 13 1 0 0,0 7-3743 0 0,8-16 1543 0 0,1 0-1 0 0,0 1 1 0 0,-3 12-1 0 0,6-18-19 0 0,0-1-1 0 0,-1 0 1 0 0,1 1 0 0 0,1-1 0 0 0,-1 0-1 0 0,1 1 1 0 0,-1-1 0 0 0,1 0-1 0 0,0 0 1 0 0,4 8 0 0 0,1-7 417 0 0,-4-4-378 0 0,-1 0-80 0 0,0-1-1 0 0,0 1 0 0 0,0 0 1 0 0,0-1-1 0 0,0 0 0 0 0,0 1 1 0 0,0-1-1 0 0,0 0 0 0 0,0 1 0 0 0,0-1 1 0 0,0 0-1 0 0,0 0 0 0 0,1 0 1 0 0,-1 0-1 0 0,0 0 0 0 0,0 0 1 0 0,0 0-1 0 0,0 0 0 0 0,0-1 1 0 0,0 1-1 0 0,0 0 0 0 0,1-1 1 0 0,-1 1-1 0 0,0-1 0 0 0,0 1 1 0 0,0-1-1 0 0,-1 1 0 0 0,1-1 0 0 0,0 0 1 0 0,0 1-1 0 0,0-1 0 0 0,0 0 1 0 0,0 0-1 0 0,-1 0 0 0 0,1 1 1 0 0,0-3-1 0 0,5-4 97 0 0,-1-1-1 0 0,-1 0 1 0 0,1-1-1 0 0,-1 1 1 0 0,-1-1 0 0 0,5-14-1 0 0,8-59 911 0 0,-8 39-808 0 0,4-47 885 0 0,-5 34-442 0 0,2-61-344 0 0,4-36 1622 0 0,-12 147-1900 0 0,2 60 22 0 0,-3 22-53 0 0,3-1 0 0 0,17 105 0 0 0,-13-140 25 0 0,2-1 0 0 0,2 1 0 0 0,1-1 0 0 0,25 52 0 0 0,-35-87-28 0 0,1 1-1 0 0,-1-1 1 0 0,1-1-1 0 0,0 1 0 0 0,0 0 1 0 0,1-1-1 0 0,-1 1 1 0 0,1-1-1 0 0,6 5 0 0 0,-8-7 2 0 0,0 1 0 0 0,0-1 1 0 0,0 0-1 0 0,1 0 0 0 0,-1 0 0 0 0,0 0 0 0 0,1 0 0 0 0,-1-1 0 0 0,1 1 0 0 0,-1-1 0 0 0,1 1 0 0 0,-1-1 0 0 0,1 0 0 0 0,-1 0 0 0 0,1 0 0 0 0,-1 0 0 0 0,1-1 0 0 0,-1 1 0 0 0,1-1 0 0 0,1 0 0 0 0,5-3-294 0 0,-1 0 0 0 0,0-1 1 0 0,0 0-1 0 0,0 0 0 0 0,-1-1 0 0 0,1 0 0 0 0,-2 0 0 0 0,13-15 1 0 0,-13 15-1145 0 0,-1-1 1 0 0,0 0 0 0 0,-1 0-1 0 0,1-1 1 0 0,5-14 0 0 0,-7 14-319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4 181 16959 0 0,'0'0'388'0'0,"-4"11"1072"0"0,8-9-955 0 0,1 1 0 0 0,-1-1-1 0 0,1 1 1 0 0,0-1-1 0 0,0-1 1 0 0,-1 1 0 0 0,1-1-1 0 0,0 0 1 0 0,0 0-1 0 0,0 0 1 0 0,1-1-1 0 0,7 0 1 0 0,-7 0-243 0 0,-1 0 0 0 0,0 0-1 0 0,0-1 1 0 0,1 0 0 0 0,-1 0 0 0 0,0 0-1 0 0,0 0 1 0 0,0-1 0 0 0,0 0 0 0 0,0 0-1 0 0,0-1 1 0 0,5-3 0 0 0,-4 1-47 0 0,0 1-96 0 0,0 0 0 0 0,-1-1 0 0 0,1 1 0 0 0,-1-1-1 0 0,0 0 1 0 0,-1-1 0 0 0,1 1 0 0 0,-1-1 0 0 0,0 0-1 0 0,0 0 1 0 0,3-9 0 0 0,-3 5-58 0 0,-1 0 1 0 0,0 0-1 0 0,3-19 0 0 0,-6 27-52 0 0,1 0 0 0 0,-1 0 0 0 0,0-1 0 0 0,0 1 0 0 0,0 0 0 0 0,0-1 0 0 0,0 1 0 0 0,0 0 0 0 0,-1 0 0 0 0,1-1 0 0 0,-1 1 0 0 0,0 0 0 0 0,1 0 0 0 0,-1 0 0 0 0,0 0-1 0 0,0 0 1 0 0,0 0 0 0 0,-1 0 0 0 0,1 0 0 0 0,0 0 0 0 0,-1 0 0 0 0,0 1 0 0 0,-2-4 0 0 0,3 5-9 0 0,0-1-1 0 0,0 1 1 0 0,0-1 0 0 0,0 1-1 0 0,0 0 1 0 0,0 0 0 0 0,0 0-1 0 0,0-1 1 0 0,0 1 0 0 0,0 0-1 0 0,0 0 1 0 0,0 0 0 0 0,0 0-1 0 0,0 1 1 0 0,0-1 0 0 0,0 0-1 0 0,0 0 1 0 0,0 1 0 0 0,0-1-1 0 0,0 0 1 0 0,0 1 0 0 0,0-1-1 0 0,0 1 1 0 0,0-1 0 0 0,1 1-1 0 0,-1-1 1 0 0,0 1 0 0 0,0 0-1 0 0,0 0 1 0 0,1-1 0 0 0,-1 1-1 0 0,1 0 1 0 0,-1 0 0 0 0,-1 1-1 0 0,-1 3-11 0 0,0 0 0 0 0,0 0 0 0 0,0 1 0 0 0,-3 8 0 0 0,1-1-6 0 0,1 1-1 0 0,0 0 1 0 0,1 1-1 0 0,1-1 1 0 0,-1 20 0 0 0,3-27-89 0 0,-1 0-1 0 0,2 1 1 0 0,-1-1 0 0 0,1 0 0 0 0,0 1 0 0 0,1-1-1 0 0,0 0 1 0 0,0 0 0 0 0,0 0 0 0 0,1 0 0 0 0,0 0-1 0 0,5 8 1 0 0,-7-14 10 0 0,0 1-1 0 0,0-1 1 0 0,1 1-1 0 0,-1-1 1 0 0,0 1-1 0 0,1-1 1 0 0,-1 0-1 0 0,1 0 1 0 0,0 0-1 0 0,-1 0 1 0 0,1 0-1 0 0,0 0 1 0 0,-1 0-1 0 0,1 0 1 0 0,0-1-1 0 0,0 1 1 0 0,0-1-1 0 0,0 1 1 0 0,0-1 0 0 0,0 0-1 0 0,3 0 1 0 0,18-3-2779 0 0,-1-4-4300 0 0,-8 2-211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 23039 0 0,'3'6'1126'0'0,"50"96"1207"0"0,-41-81-1580 0 0,-10-15-728 0 0,1 0 1 0 0,0 0-1 0 0,1 0 1 0 0,-1-1-1 0 0,1 0 1 0 0,0 1-1 0 0,0-1 1 0 0,1-1-1 0 0,0 1 0 0 0,-1-1 1 0 0,11 7-1 0 0,-13-9-4 0 0,1-1-1 0 0,-1 0 1 0 0,1 0-1 0 0,0 1 1 0 0,0-2-1 0 0,0 1 0 0 0,0 0 1 0 0,3 0-1 0 0,-5-1-70 0 0,1 0-1 0 0,-1 0 0 0 0,0-1 0 0 0,1 1 1 0 0,-1 0-1 0 0,0-1 0 0 0,0 1 1 0 0,0 0-1 0 0,1-1 0 0 0,-1 0 0 0 0,0 1 1 0 0,0-1-1 0 0,0 0 0 0 0,0 1 1 0 0,0-1-1 0 0,0 0 0 0 0,0 0 0 0 0,0 0 1 0 0,0 0-1 0 0,-1 0 0 0 0,1 0 1 0 0,1-1-1 0 0,2-6-639 0 0,0 0 1 0 0,0 0 0 0 0,0 0-1 0 0,-1 0 1 0 0,0-1-1 0 0,-1 1 1 0 0,0-1-1 0 0,2-9 1 0 0,-2 2 55 0 0,-1 0-1 0 0,-1 0 1 0 0,-2-27-1 0 0,2 41 807 0 0,0 1 0 0 0,0-1-1 0 0,-1 0 1 0 0,1 1-1 0 0,-1-1 1 0 0,0 1 0 0 0,1-1-1 0 0,-1 1 1 0 0,0-1-1 0 0,-1-1 1 0 0,0 0 430 0 0,2 3-468 0 0,-1-1 0 0 0,1 1 1 0 0,-1 0-1 0 0,1 0 1 0 0,-1-1-1 0 0,1 1 0 0 0,-1 0 1 0 0,1 0-1 0 0,-1 0 1 0 0,1 0-1 0 0,-1 0 0 0 0,1 0 1 0 0,-1 0-1 0 0,1 0 1 0 0,-1 0-1 0 0,0 0 0 0 0,1 0 1 0 0,-1 0-1 0 0,1 0 0 0 0,-1 0 1 0 0,1 0-1 0 0,-1 0 1 0 0,1 1-1 0 0,-1-1 0 0 0,1 0 1 0 0,-1 0-1 0 0,1 1 1 0 0,-1-1-1 0 0,0 1 0 0 0,-14 9 1363 0 0,-7 11-926 0 0,1 1 1 0 0,2 0 0 0 0,-29 43 0 0 0,32-40-1799 0 0,-23 48 0 0 0,33-55 128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4608 0 0,'2'-1'12949'0'0,"7"-4"-10413"0"0,0 0 0 0 0,19-6-1 0 0,-18 7-2407 0 0,0 1 0 0 0,1 0-1 0 0,0 1 1 0 0,-1 0-1 0 0,16 0 1 0 0,-21 2-266 0 0,1 1-1 0 0,-1-1 1 0 0,1 1 0 0 0,-1 0-1 0 0,0 0 1 0 0,0 0 0 0 0,7 3-1 0 0,7 7-7221 0 0,-10-6-159 0 0</inkml:trace>
  <inkml:trace contextRef="#ctx0" brushRef="#br0" timeOffset="1">28 173 16128 0 0,'0'0'1719'0'0,"3"5"-191"0"0,3 1 248 0 0,2-4 48 0 0,4 1 16 0 0,1-3-1232 0 0,2-3-256 0 0,-2 1-40 0 0,5-4-16 0 0,2 4-136 0 0,2-3-24 0 0,4 0-8 0 0,-5 2 0 0 0,5-1-1216 0 0,-4-2-256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28 2760 0 0,'-9'-1'19081'0'0,"12"-3"-17623"0"0,3-1-980 0 0,3 1-98 0 0,1 1 1 0 0,-1 0-1 0 0,1 1 1 0 0,-1 0-1 0 0,1 0 1 0 0,0 1-1 0 0,-1 0 1 0 0,1 1-1 0 0,10 1 1 0 0,-18-1-372 0 0,-1 0 0 0 0,0 0 0 0 0,1 1-1 0 0,-1-1 1 0 0,0 1 0 0 0,0-1 0 0 0,0 1 0 0 0,0-1 0 0 0,1 1 0 0 0,-1 0 0 0 0,0-1 0 0 0,0 1 0 0 0,0 0-1 0 0,0 0 1 0 0,0 0 0 0 0,-1 0 0 0 0,1 0 0 0 0,0 0 0 0 0,0 0 0 0 0,0 2 0 0 0,0-1-1 0 0,0 0-1 0 0,0 1 1 0 0,0-1 0 0 0,-1 0 0 0 0,1 1 0 0 0,-1-1 0 0 0,0 1 0 0 0,1-1-1 0 0,-1 1 1 0 0,-1 2 0 0 0,1 2 8 0 0,-1-1 1 0 0,0 0-1 0 0,-1 1 0 0 0,1-1 1 0 0,-1 0-1 0 0,-1 0 0 0 0,-4 9 1 0 0,-48 65 100 0 0,52-70-64 0 0,0-7-30 0 0,3-3 52 0 0,22 0 362 0 0,-12-1-197 0 0,1 1 1 0 0,-1 0 0 0 0,0 1-1 0 0,1 0 1 0 0,-1 0-1 0 0,14 5 1 0 0,-23-6-223 0 0,0 0 0 0 0,0 1 1 0 0,1-1-1 0 0,-1 1 0 0 0,0-1 0 0 0,0 1 0 0 0,0 0 1 0 0,0-1-1 0 0,0 1 0 0 0,0 0 0 0 0,0 0 0 0 0,0 0 1 0 0,0 0-1 0 0,0 0 0 0 0,-1-1 0 0 0,1 2 0 0 0,0-1 0 0 0,-1 0 1 0 0,1 0-1 0 0,0 0 0 0 0,-1 0 0 0 0,1 0 0 0 0,-1 0 1 0 0,0 1-1 0 0,1-1 0 0 0,-1 0 0 0 0,0 0 0 0 0,0 1 1 0 0,0-1-1 0 0,0 0 0 0 0,0 0 0 0 0,0 1 0 0 0,0-1 1 0 0,0 0-1 0 0,-1 0 0 0 0,1 0 0 0 0,-1 2 0 0 0,0 0-10 0 0,0 1 0 0 0,-1-1 0 0 0,0 0 0 0 0,0 0 0 0 0,0 0 0 0 0,0 0 0 0 0,0 0 0 0 0,0 0 0 0 0,-1-1 0 0 0,1 1 0 0 0,-7 4 0 0 0,-1 0-206 0 0,-1-1 1 0 0,0 0-1 0 0,0 0 0 0 0,-14 4 1 0 0,1-2-2668 0 0,-2-2-3638 0 0,1-1-2455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88 3680 0 0,'0'-2'5556'0'0,"3"-8"-3228"0"0,2-31 2771 0 0,-3 34-4084 0 0,0 4-272 0 0,-1 0 1 0 0,0-1-1 0 0,0 1 0 0 0,-1 0 0 0 0,1 0 0 0 0,0-5 1 0 0,11 23 100 0 0,-8-6-820 0 0,-1 0 0 0 0,0 0 0 0 0,0 0 0 0 0,0 0 0 0 0,-1 0 0 0 0,1 11 0 0 0,2 61-3 0 0,-4-65-24 0 0,0 68 355 0 0,-18 158-1 0 0,15-231-216 0 0,1 0 0 0 0,-1 0 1 0 0,-1-1-1 0 0,0 1 0 0 0,0-1 0 0 0,-9 16 1 0 0,12-25 206 0 0,-1-1-314 0 0,0 0-1 0 0,1-1 1 0 0,-1 1-1 0 0,1 0 1 0 0,-1-1 0 0 0,1 1-1 0 0,-1-1 1 0 0,1 1-1 0 0,-1-1 1 0 0,1 1-1 0 0,-1-1 1 0 0,1 1-1 0 0,-1-1 1 0 0,1 1 0 0 0,0-1-1 0 0,-1 1 1 0 0,1-1-1 0 0,0-1 1 0 0,-7-15 156 0 0,6 14-100 0 0,-5-13 75 0 0,2 0 0 0 0,0-1-1 0 0,1 1 1 0 0,-2-23 0 0 0,2-68-352 0 0,3 100 191 0 0,1-17 60 0 0,2 1 0 0 0,0 0 0 0 0,1 0-1 0 0,2 0 1 0 0,8-25 0 0 0,-6 23-47 0 0,-5 17 73 0 0,0-1 0 0 0,1 1-1 0 0,0 0 1 0 0,0 1-1 0 0,1-1 1 0 0,0 1-1 0 0,1 0 1 0 0,-1 0 0 0 0,1 0-1 0 0,1 1 1 0 0,-1 0-1 0 0,1 0 1 0 0,0 1-1 0 0,0 0 1 0 0,10-5-1 0 0,-8 4-42 0 0,1 1-1 0 0,-1 1 0 0 0,1 0 0 0 0,0 1 0 0 0,0 0 0 0 0,0 0 0 0 0,0 1 0 0 0,1 0 1 0 0,-1 1-1 0 0,1 0 0 0 0,-1 0 0 0 0,15 2 0 0 0,-19 0-32 0 0,0 0-1 0 0,-1 0 0 0 0,1 1 1 0 0,-1-1-1 0 0,1 1 1 0 0,-1 1-1 0 0,1-1 0 0 0,-1 1 1 0 0,0 0-1 0 0,0 0 1 0 0,-1 0-1 0 0,9 7 0 0 0,-11-7 10 0 0,1-1 1 0 0,-1 1-1 0 0,0 0 0 0 0,0-1 0 0 0,0 1 0 0 0,0 0 0 0 0,-1 0 0 0 0,1 0 0 0 0,-1 0 0 0 0,0 1 0 0 0,0-1 0 0 0,0 0 0 0 0,0 0 0 0 0,0 1 0 0 0,-1-1 0 0 0,1 1 0 0 0,-1-1 0 0 0,0 0 0 0 0,0 1 0 0 0,0-1 0 0 0,-1 1 0 0 0,-1 5 0 0 0,1-3 32 0 0,-1 1 1 0 0,0-1-1 0 0,-1 1 0 0 0,0-1 0 0 0,0 0 1 0 0,0 0-1 0 0,-1 0 0 0 0,1-1 1 0 0,-8 9-1 0 0,4-7 6 0 0,-1 0 0 0 0,0 0 0 0 0,0-1 1 0 0,0 0-1 0 0,-16 8 0 0 0,8-5-29 0 0,0-1 0 0 0,-1 0-1 0 0,0-2 1 0 0,0 0 0 0 0,-1-1 0 0 0,0 0-1 0 0,1-2 1 0 0,-35 3 0 0 0,31-5-77 0 0,-60-1-547 0 0,52-3-1189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36 5064 0 0,'-1'-15'1081'0'0,"1"14"-720"0"0,0 1 0 0 0,0-1 0 0 0,0 1 0 0 0,-1-1 0 0 0,1 1-1 0 0,0-1 1 0 0,5-15 13915 0 0,7 23-12264 0 0,-9 2-1822 0 0,0 0-1 0 0,0 0 0 0 0,-1 0 1 0 0,-1 1-1 0 0,1-1 0 0 0,-2 1 1 0 0,0 16-1 0 0,1 6-82 0 0,1 21-25 0 0,1 19-58 0 0,-1-44-354 0 0,-2-22-336 0 0,0 0-1 0 0,0 0 1 0 0,1 0 0 0 0,0 0 0 0 0,2 6-1 0 0,0-1-7524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13 14744 0 0,'0'0'1312'0'0,"-6"-5"-1056"0"0,0 0-256 0 0,-2 3 6791 0 0,0 7-7255 0 0,2 2-448 0 0,0 2-88 0 0,3 4-7391 0 0</inkml:trace>
  <inkml:trace contextRef="#ctx0" brushRef="#br0" timeOffset="1">187 286 4144 0 0,'0'1'6844'0'0,"3"10"-1117"0"0,11 33 402 0 0,3 24-4093 0 0,0-2-1421 0 0,-16-62-454 0 0,0 0 0 0 0,0 0 0 0 0,1 0 0 0 0,0 0 0 0 0,0-1 0 0 0,0 1 0 0 0,5 7 772 0 0,5-22 22 0 0,-8 3-806 0 0,1 1 1 0 0,-1-1-1 0 0,-1 1 1 0 0,1-1-1 0 0,-1 0 1 0 0,2-10-1 0 0,9-23-2 0 0,-9 32-364 0 0,0 0 0 0 0,0 0 0 0 0,1 0 0 0 0,0 1 0 0 0,1 0 0 0 0,0 0 1 0 0,0 1-1 0 0,13-12 0 0 0,11 0-2929 0 0,3 5-3580 0 0,-12 8-985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9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126 378 5984 0 0,'0'0'273'0'0,"-5"5"91"0"0,-18 5 459 0 0,14-6 3503 0 0,0 0-1 0 0,1 1 1 0 0,-15 9 0 0 0,5 4-3910 0 0,13-12 14 0 0,1 0 0 0 0,0 1-1 0 0,0-1 1 0 0,-6 14 0 0 0,9-19-396 0 0,1 1 1 0 0,-1-1-1 0 0,1 0 0 0 0,0 0 0 0 0,-1 1 1 0 0,1-1-1 0 0,0 0 0 0 0,0 1 1 0 0,0-1-1 0 0,0 0 0 0 0,0 1 1 0 0,0-1-1 0 0,0 0 0 0 0,0 1 1 0 0,0-1-1 0 0,1 0 0 0 0,-1 1 1 0 0,0-1-1 0 0,1 0 0 0 0,-1 0 0 0 0,1 1 1 0 0,0-1-1 0 0,-1 0 0 0 0,1 0 1 0 0,0 0-1 0 0,0 0 0 0 0,0 0 1 0 0,0 0-1 0 0,0 0 0 0 0,0 0 1 0 0,0 0-1 0 0,0 0 0 0 0,0-1 0 0 0,0 1 1 0 0,2 0-1 0 0,-1 0-14 0 0,1 0-1 0 0,-1 0 1 0 0,0-1-1 0 0,1 1 1 0 0,-1-1-1 0 0,0 0 1 0 0,1 0-1 0 0,-1 0 1 0 0,1 0-1 0 0,-1 0 1 0 0,1 0 0 0 0,-1-1-1 0 0,0 1 1 0 0,1-1-1 0 0,3-1 1 0 0,4-2-588 0 0,-1 0 1 0 0,11-7-1 0 0,-19 11 544 0 0,7-5-608 0 0,-1 0 0 0 0,0 0 0 0 0,11-10 0 0 0,4-6-758 0 0</inkml:trace>
  <inkml:trace contextRef="#ctx0" brushRef="#br0" timeOffset="1">470 0 6448 0 0,'0'0'498'0'0,"0"2"-327"0"0,1 16 416 0 0,4 10 5398 0 0,1 13 2984 0 0,-3 328-2124 0 0,-4-291-6755 0 0,-2 54-255 0 0,-2-93-2538 0 0,2-25 1049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5984 0 0,'0'0'464'0'0,"-12"8"1494"0"0,-5 1 2321 0 0,5-3-2730 0 0,1 0-1 0 0,0 1 1 0 0,0 0 0 0 0,-11 10 0 0 0,11-8-714 0 0,-15 15 1399 0 0,26-24-2131 0 0,-1 1 0 0 0,0 0 0 0 0,0 0 0 0 0,1 0 0 0 0,-1 0 0 0 0,1 0 0 0 0,-1 0 0 0 0,1 0 0 0 0,-1 0 0 0 0,1 0 1 0 0,-1 0-1 0 0,1 0 0 0 0,0 0 0 0 0,0 0 0 0 0,-1 0 0 0 0,1 1 0 0 0,0-1 0 0 0,0 0 0 0 0,0 0 0 0 0,0 0 0 0 0,1 0 0 0 0,-1 0 0 0 0,1 2 0 0 0,-1-1 413 0 0,4 3 440 0 0,-1-4-941 0 0,-1 1 0 0 0,1-1-1 0 0,-1 1 1 0 0,1-1 0 0 0,0 0-1 0 0,0 0 1 0 0,0 0 0 0 0,0-1-1 0 0,-1 1 1 0 0,1-1 0 0 0,0 1-1 0 0,0-1 1 0 0,0 0 0 0 0,0 0-1 0 0,4-1 1 0 0,1 0-383 0 0,0 0-1 0 0,-1 0 1 0 0,1-1 0 0 0,13-4 0 0 0,-7 1-1231 0 0,-1-1-80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0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19351 0 0,'0'0'2128'0'0,"8"0"-1048"0"0,0-2 200 0 0,6 2 32 0 0,0 0 16 0 0,3 0-1064 0 0,-2 2-264 0 0,1 0 0 0 0,1 3 0 0 0,-2-1-552 0 0,1 3-168 0 0,4-2-32 0 0,2 0-8 0 0,4-3-1208 0 0,5 4-240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33 16008 0 0,'-1'0'124'0'0,"0"0"0"0"0,1 1 0 0 0,-1-1-1 0 0,0 0 1 0 0,1 0 0 0 0,-1 0 0 0 0,0 0 0 0 0,0 0 0 0 0,1 0 0 0 0,-1-1 0 0 0,0 1 0 0 0,1 0 0 0 0,-2 0 0 0 0,1-3 237 0 0,-1 1 0 0 0,1 0 0 0 0,0 0-1 0 0,-1 0 1 0 0,1-1 0 0 0,0 1-1 0 0,1 0 1 0 0,-1-1 0 0 0,0 1 0 0 0,0-5-1 0 0,1 7-326 0 0,0 0-1 0 0,0 0 1 0 0,0-1-1 0 0,0 1 1 0 0,0 0-1 0 0,0 0 1 0 0,0 0-1 0 0,0 0 1 0 0,0 0-1 0 0,0 0 1 0 0,0 0-1 0 0,0 0 1 0 0,0-1-1 0 0,0 1 1 0 0,0 0-1 0 0,0 0 1 0 0,1 0-1 0 0,-1 0 0 0 0,0 0 1 0 0,0 0-1 0 0,0 0 1 0 0,0 0-1 0 0,0 0 1 0 0,0 0-1 0 0,0 0 1 0 0,0 0-1 0 0,0 0 1 0 0,0 0-1 0 0,1-1 1 0 0,-1 1-1 0 0,0 0 1 0 0,0 0-1 0 0,0 0 1 0 0,0 0-1 0 0,0 0 1 0 0,0 0-1 0 0,0 0 1 0 0,0 0-1 0 0,1 0 1 0 0,-1 0-1 0 0,0 0 1 0 0,0 0-1 0 0,0 0 1 0 0,0 0-1 0 0,0 0 0 0 0,0 1 1 0 0,0-1-1 0 0,0 0 1 0 0,0 0-1 0 0,1 0 1 0 0,-1 0-1 0 0,0 0 1 0 0,0 0-1 0 0,0 0 1 0 0,0 0-1 0 0,0 0 1 0 0,0 0-1 0 0,0 0 1 0 0,0 0-1 0 0,0 0 1 0 0,0 1-1 0 0,0-1 1 0 0,7 5 655 0 0,-6-4-792 0 0,2 4 139 0 0,1-1 0 0 0,-1 1 0 0 0,0-1 0 0 0,0 1 0 0 0,-1 0 0 0 0,0 0 0 0 0,0 0 0 0 0,3 10 0 0 0,7 17-40 0 0,6 5 49 0 0,25 44 214 0 0,-38-72-129 0 0,1-1-1 0 0,0 0 0 0 0,0 0 1 0 0,1 0-1 0 0,0-1 0 0 0,13 11 1 0 0,-19-17-102 0 0,1 0 1 0 0,-1 0-1 0 0,0 0 1 0 0,0-1-1 0 0,1 1 1 0 0,-1 0-1 0 0,1-1 1 0 0,-1 1-1 0 0,1-1 1 0 0,-1 1 0 0 0,1-1-1 0 0,-1 0 1 0 0,1 0-1 0 0,-1 1 1 0 0,1-1-1 0 0,-1 0 1 0 0,1 0-1 0 0,-1-1 1 0 0,1 1 0 0 0,-1 0-1 0 0,1 0 1 0 0,-1-1-1 0 0,1 1 1 0 0,-1-1-1 0 0,1 1 1 0 0,-1-1-1 0 0,1 0 1 0 0,-1 0-1 0 0,0 1 1 0 0,0-1 0 0 0,1 0-1 0 0,-1 0 1 0 0,0 0-1 0 0,0 0 1 0 0,0-1-1 0 0,0 1 1 0 0,0 0-1 0 0,1-2 1 0 0,4-5 52 0 0,-1-1 1 0 0,0 0-1 0 0,0 0 1 0 0,5-15-1 0 0,-7 15-35 0 0,14-32-24 0 0,10-24-103 0 0,-6 24-2762 0 0,-10 25 1177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159 296 4608 0 0,'-15'-2'488'0'0,"6"2"930"0"0,1 0 0 0 0,-1 1 0 0 0,0 0 0 0 0,1 1 0 0 0,-14 4 0 0 0,18-5-878 0 0,1 0 0 0 0,-1 1 0 0 0,1 0 1 0 0,-1-1-1 0 0,1 1 0 0 0,0 1 0 0 0,-1-1 0 0 0,1 0 1 0 0,0 1-1 0 0,1 0 0 0 0,-1-1 0 0 0,0 1 1 0 0,1 0-1 0 0,0 1 0 0 0,-3 3 0 0 0,2-1-414 0 0,0-1-73 0 0,0 0-1 0 0,0 0 1 0 0,1 0 0 0 0,0 0-1 0 0,0 1 1 0 0,0-1 0 0 0,1 1 0 0 0,-2 10-1 0 0,1 2 60 0 0,1-8-43 0 0,0 0 0 0 0,1 0 0 0 0,1 13 0 0 0,-1-20-25 0 0,1-1-1 0 0,-1 0 1 0 0,0 0-1 0 0,1 0 1 0 0,0 0-1 0 0,-1 0 1 0 0,1 1-1 0 0,0-1 1 0 0,0 0-1 0 0,0-1 1 0 0,0 1-1 0 0,1 0 1 0 0,-1 0-1 0 0,0 0 1 0 0,1-1-1 0 0,-1 1 1 0 0,1-1-1 0 0,0 1 1 0 0,-1-1-1 0 0,4 2 1 0 0,-3-2-15 0 0,-1 0 0 0 0,1-1 1 0 0,0 1-1 0 0,-1-1 0 0 0,1 0 0 0 0,0 1 1 0 0,-1-1-1 0 0,1 0 0 0 0,0 0 1 0 0,-1 0-1 0 0,1 0 0 0 0,0 0 1 0 0,0-1-1 0 0,-1 1 0 0 0,1-1 1 0 0,0 1-1 0 0,-1-1 0 0 0,1 1 1 0 0,-1-1-1 0 0,1 0 0 0 0,-1 0 0 0 0,3-1 1 0 0,0-1 14 0 0,0 1 0 0 0,-1-1 0 0 0,0 0 0 0 0,0 0 0 0 0,0 0 0 0 0,0-1 0 0 0,5-6 0 0 0,54-102 668 0 0,-59 106-673 0 0,18-31 184 0 0,-18 34-163 0 0,-1-1-1 0 0,0 1 1 0 0,1 0 0 0 0,0 0 0 0 0,-1 0 0 0 0,1 1 0 0 0,0-1-1 0 0,5-2 1 0 0,-7 4-50 0 0,0 1 0 0 0,1-1 1 0 0,-1 1-1 0 0,0 0 0 0 0,1-1 0 0 0,-1 1 0 0 0,0 0 0 0 0,1 0 0 0 0,-1 0 0 0 0,0 0 1 0 0,1 0-1 0 0,-1 0 0 0 0,1 0 0 0 0,-1 1 0 0 0,0-1 0 0 0,1 0 0 0 0,-1 1 0 0 0,0-1 0 0 0,0 1 1 0 0,1-1-1 0 0,-1 1 0 0 0,0 0 0 0 0,0-1 0 0 0,0 1 0 0 0,0 0 0 0 0,0 0 0 0 0,0 0 1 0 0,0 0-1 0 0,0 0 0 0 0,0 0 0 0 0,1 2 0 0 0,3 3-11 0 0,-1-1 0 0 0,-1 1 1 0 0,1 0-1 0 0,4 11 0 0 0,-3-4 20 0 0,-1 1 1 0 0,-1-1-1 0 0,0 1 0 0 0,1 16 1 0 0,-2-13-303 0 0,9 31 1 0 0,-11-47 103 0 0,0-1-1 0 0,0 1 1 0 0,0 0 0 0 0,0-1-1 0 0,0 1 1 0 0,0-1 0 0 0,1 1-1 0 0,-1-1 1 0 0,0 1-1 0 0,1-1 1 0 0,-1 1 0 0 0,0-1-1 0 0,1 1 1 0 0,-1-1 0 0 0,0 0-1 0 0,1 1 1 0 0,-1-1-1 0 0,1 1 1 0 0,-1-1 0 0 0,1 0-1 0 0,-1 1 1 0 0,1-1 0 0 0,-1 0-1 0 0,1 0 1 0 0,-1 1-1 0 0,1-1 1 0 0,0 0 0 0 0</inkml:trace>
  <inkml:trace contextRef="#ctx0" brushRef="#br0" timeOffset="1">519 0 18863 0 0,'0'0'1706'0'0,"0"2"-1405"0"0,-15 183 2444 0 0,1-36-2484 0 0,13-120-427 0 0,1 0 1 0 0,2-1-1 0 0,6 36 1 0 0,1-31-973 0 0,2-14-4750 0 0,-3-8-1076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52 17191 0 0,'0'0'1558'0'0,"-10"-11"3195"0"0,9 58-4706 0 0,4-28 338 0 0,0-1 1 0 0,1 1-1 0 0,1-1 1 0 0,9 25 0 0 0,-11-36-370 0 0,0 0 1 0 0,0 0 0 0 0,1 0 0 0 0,0 0 0 0 0,8 11 0 0 0,-11-17-17 0 0,1 0 0 0 0,-1 0 0 0 0,0 0 0 0 0,0 0 1 0 0,0 0-1 0 0,1 0 0 0 0,-1 0 0 0 0,1 0 0 0 0,-1 0 0 0 0,0 0 1 0 0,1-1-1 0 0,-1 1 0 0 0,1-1 0 0 0,0 1 0 0 0,-1-1 0 0 0,1 0 0 0 0,-1 1 1 0 0,1-1-1 0 0,0 0 0 0 0,-1 0 0 0 0,1 0 0 0 0,0 0 0 0 0,-1 0 1 0 0,1-1-1 0 0,0 1 0 0 0,-1 0 0 0 0,1-1 0 0 0,-1 1 0 0 0,1-1 0 0 0,-1 0 1 0 0,1 1-1 0 0,-1-1 0 0 0,1 0 0 0 0,0-1 0 0 0,20-13 78 0 0,0-1-1 0 0,31-32 0 0 0,33-43 204 0 0,-73 77-274 0 0,-10 10-39 0 0,1-1-1 0 0,-1 1 1 0 0,0-1-1 0 0,0 0 1 0 0,2-6 0 0 0,-4 9 25 0 0,0 0 1 0 0,0-1-1 0 0,0 1 1 0 0,-1 0-1 0 0,1-1 1 0 0,-1 1-1 0 0,1-1 1 0 0,-1 1-1 0 0,0-1 1 0 0,0 1-1 0 0,0-1 1 0 0,0 1-1 0 0,-1-6 1 0 0,0 8 27 0 0,1-1 1 0 0,0 1-1 0 0,-1-1 0 0 0,1 1 0 0 0,0 0 1 0 0,-1-1-1 0 0,1 1 0 0 0,0-1 1 0 0,-1 1-1 0 0,1 0 0 0 0,-1-1 1 0 0,1 1-1 0 0,-1 0 0 0 0,1 0 1 0 0,-1-1-1 0 0,1 1 0 0 0,-1 0 1 0 0,1 0-1 0 0,-1 0 0 0 0,1 0 1 0 0,-1-1-1 0 0,1 1 0 0 0,-1 0 1 0 0,1 0-1 0 0,-1 0 0 0 0,1 0 0 0 0,-1 0 1 0 0,1 0-1 0 0,-1 0 0 0 0,0 1 1 0 0,1-1-1 0 0,-1 0 0 0 0,1 0 1 0 0,-1 0-1 0 0,1 1 0 0 0,-1-1 1 0 0,1 0-1 0 0,-1 1 0 0 0,-20 11 297 0 0,15-7-252 0 0,1 0 1 0 0,0 0-1 0 0,0 0 0 0 0,1 1 1 0 0,-1 0-1 0 0,1 0 0 0 0,0 0 1 0 0,1 1-1 0 0,0-1 0 0 0,0 1 1 0 0,0 0-1 0 0,0 0 0 0 0,-1 11 1 0 0,0-3-39 0 0,2 1 1 0 0,0 0 0 0 0,0 0 0 0 0,1 0 0 0 0,2 18-1 0 0,0-28-61 0 0,0 0-1 0 0,0 0 1 0 0,0-1-1 0 0,1 1 1 0 0,0 0-1 0 0,0-1 0 0 0,1 1 1 0 0,-1-1-1 0 0,1 0 1 0 0,0 0-1 0 0,0 0 0 0 0,1 0 1 0 0,0-1-1 0 0,4 6 1 0 0,23 16-7506 0 0,-12-13-1071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10136 0 0,'0'0'7137'0'0,"9"2"-4109"0"0,5 0-1616 0 0,29 0 0 0 0,-4-1-270 0 0,-38 0-1131 0 0,86 10 1015 0 0,-78-9-1130 0 0,0 0-1 0 0,0 1 0 0 0,-1 0 1 0 0,1 0-1 0 0,-1 1 0 0 0,0 0 1 0 0,12 9-1 0 0,-18-12-172 0 0,0 1 0 0 0,-1-1-1 0 0,1 1 1 0 0,-1 0 0 0 0,1 0-1 0 0,-1 0 1 0 0,0 0 0 0 0,0 0-1 0 0,0 0 1 0 0,0 0 0 0 0,0 0-1 0 0,0 0 1 0 0,0 0 0 0 0,-1 0-1 0 0,1 1 1 0 0,-1 3 0 0 0,1 1-1709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15664 0 0,'0'0'4399'0'0,"11"-3"-2895"0"0,4 1 0 0 0,2-3-1184 0 0,2 0-232 0 0,-2 0-88 0 0,8-1 0 0 0,1-1 0 0 0,2 0 0 0 0,0 0-96 0 0,3-4-9271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50 11520 0 0,'-12'-15'1248'0'0,"1"4"2987"0"0,8 9-3191 0 0,1-1 0 0 0,-1 1-1 0 0,0-1 1 0 0,0 1 0 0 0,0 0 0 0 0,0 0-1 0 0,-6-3 1 0 0,7 5-1022 0 0,0-1 1 0 0,-1 0-1 0 0,1 1 0 0 0,-1 0 0 0 0,1-1 0 0 0,-1 1 1 0 0,1 0-1 0 0,-1 0 0 0 0,-2 1 0 0 0,-7 0 45 0 0,0 2 0 0 0,1-1 1 0 0,-1 1-1 0 0,1 1 0 0 0,0 0 0 0 0,0 1 0 0 0,0 0 0 0 0,-10 7 0 0 0,16-9-23 0 0,0 0-1 0 0,0 1 1 0 0,1-1-1 0 0,-1 1 1 0 0,1 0 0 0 0,0 0-1 0 0,0 0 1 0 0,1 1-1 0 0,-1 0 1 0 0,1-1 0 0 0,0 1-1 0 0,0 0 1 0 0,1 1-1 0 0,0-1 1 0 0,-1 0-1 0 0,2 1 1 0 0,-1-1 0 0 0,-1 10-1 0 0,3-12-2 0 0,0-1 0 0 0,0 1 0 0 0,0 0 0 0 0,0-1 0 0 0,1 1 0 0 0,-1 0 0 0 0,1-1 0 0 0,0 1 0 0 0,0-1-1 0 0,0 1 1 0 0,0-1 0 0 0,0 0 0 0 0,0 1 0 0 0,1-1 0 0 0,2 3 0 0 0,-3-3-30 0 0,0 0-1 0 0,1-1 1 0 0,-1 1 0 0 0,1-1 0 0 0,-1 0-1 0 0,1 0 1 0 0,-1 1 0 0 0,1-1-1 0 0,0 0 1 0 0,0 0 0 0 0,0 0 0 0 0,-1-1-1 0 0,1 1 1 0 0,0 0 0 0 0,0-1 0 0 0,0 1-1 0 0,0-1 1 0 0,0 0 0 0 0,0 1-1 0 0,4-1 1 0 0,0-1 49 0 0,0 0 0 0 0,1 0 0 0 0,-1 0 0 0 0,0-1 0 0 0,0 0 0 0 0,0 0 0 0 0,0 0 0 0 0,0-1 0 0 0,0 0 0 0 0,0 0 0 0 0,-1 0 0 0 0,0-1 0 0 0,1 0 0 0 0,-2 0 0 0 0,1 0 0 0 0,0-1 0 0 0,4-5 0 0 0,0-2 60 0 0,12-15 104 0 0,-20 26-202 0 0,1 0 1 0 0,-1 0-1 0 0,0 0 1 0 0,1-1-1 0 0,-1 1 1 0 0,1 0-1 0 0,-1 1 1 0 0,1-1-1 0 0,-1 0 1 0 0,1 0-1 0 0,-1 1 1 0 0,1-1 0 0 0,0 1-1 0 0,0-1 1 0 0,2 1-1 0 0,-3 0-15 0 0,0 0 0 0 0,-1 0 0 0 0,1 0 0 0 0,0 0 0 0 0,0 1 0 0 0,-1-1 0 0 0,1 0 0 0 0,0 1 0 0 0,-1-1 0 0 0,1 0 0 0 0,0 1 0 0 0,-1-1 0 0 0,1 1 0 0 0,-1-1 0 0 0,1 0 0 0 0,0 1 0 0 0,-1 0 0 0 0,1-1 0 0 0,-1 1 0 0 0,1 0 0 0 0,8 19 18 0 0,-7-12-29 0 0,0 1 0 0 0,1 16 0 0 0,-5 184 952 0 0,0-142-3745 0 0,1-1-5694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3882 228 2760 0 0,'2'4'22218'0'0,"-8"-1"-21845"0"0,0 0 1 0 0,-1-1-1 0 0,1 0 0 0 0,-1 0 1 0 0,1-1-1 0 0,-12 1 0 0 0,16-2-290 0 0,-1 0-1 0 0,0 0 1 0 0,0-1-1 0 0,0 1 1 0 0,0-1-1 0 0,-3-1 1 0 0,-11-1 579 0 0,-8 4 202 0 0,12-1-436 0 0,0 1 0 0 0,0-2 0 0 0,-20-3 0 0 0,9-1-354 0 0,1-1 0 0 0,0-1 0 0 0,-26-12 0 0 0,25 8-74 0 0,-1 2 0 0 0,0 1 0 0 0,0 1 0 0 0,-1 1 0 0 0,0 2 0 0 0,0 0 0 0 0,0 2 0 0 0,-33 0 0 0 0,-34 2 0 0 0,61 1 0 0 0,0-1 0 0 0,1-2 0 0 0,-1-1 0 0 0,-38-10 0 0 0,-93-17 152 0 0,-52 2-221 0 0,122 23 60 0 0,-137 10-1 0 0,-218 20 10 0 0,301-17 128 0 0,-112 12-208 0 0,154-9 80 0 0,-40 7 0 0 0,39-1 0 0 0,-22 4 0 0 0,79-13 0 0 0,31-5 0 0 0,1 0 0 0 0,-21 6 0 0 0,-87 27 0 0 0,21-7 0 0 0,3-3 0 0 0,48-13 0 0 0,-113 18-5 0 0,46-11 2 0 0,119-20 3 0 0,-13 3 4 0 0,0 0 0 0 0,0-1 0 0 0,-24 0 0 0 0,37-2 555 0 0,-2-1-874 0 0,3 1 308 0 0,0 0 0 0 0,0 0-1 0 0,0 0 1 0 0,0 0 0 0 0,0 0 0 0 0,0 0 0 0 0,-1 0 0 0 0,1 0 0 0 0,0 0 0 0 0,0 0 0 0 0,0 0 0 0 0,0 0 0 0 0,0 0 0 0 0,-1 0 0 0 0,1 0 0 0 0,0-1 0 0 0,0 1 0 0 0,0 0 0 0 0,0 0 0 0 0,0 0 0 0 0,0 0 0 0 0,-1 0 0 0 0,1 0 0 0 0,0 0 0 0 0,0 0 0 0 0,0 0 0 0 0,0-1 0 0 0,0 1 0 0 0,0 0 0 0 0,0 0 0 0 0,0 0 0 0 0,0 0 0 0 0,0 0 0 0 0,0 0 0 0 0,0-1 0 0 0,-1 1 32 0 0,1-1 0 0 0,0 0 1 0 0,0 1-1 0 0,0-1 1 0 0,0 0-1 0 0,0 1 0 0 0,0-1 1 0 0,1 0-1 0 0,-1 1 1 0 0,0-1-1 0 0,0 1 0 0 0,0-1 1 0 0,1 0-1 0 0,-1 1 1 0 0,0-1-1 0 0,1 1 0 0 0,-1-1 1 0 0,0 1-1 0 0,1-1 0 0 0,-1 1 1 0 0,1-1-1 0 0,-1 1 1 0 0,1-1-1 0 0,20-19 140 0 0,-16 15-144 0 0,1-1-1 0 0,0 1 1 0 0,8-6 0 0 0,4 1-22 0 0,-9 4 3 0 0,0 1 1 0 0,0-1-1 0 0,0-1 0 0 0,15-14 1 0 0,-16 12 13 0 0,1 1 1 0 0,10-8-1 0 0,-9 8-4 0 0,0 0 0 0 0,9-11 0 0 0,52-54-12 0 0,-9 12 0 0 0,-5 3 0 0 0,-103 87 0 0 0,-34 16 0 0 0,-126 83 0 0 0,184-112 0 0 0,1 0 0 0 0,-38 38 0 0 0,57-52 0 0 0,-7 6 0 0 0,0 1 0 0 0,1 1 0 0 0,1-1 0 0 0,-12 19 0 0 0,17-25 0 0 0,0 1 0 0 0,0-1 0 0 0,1 0 0 0 0,0 1 0 0 0,-1-1 0 0 0,1 1 0 0 0,0-1 0 0 0,1 1 0 0 0,-1-1 0 0 0,1 1 0 0 0,-1 0 0 0 0,1-1 0 0 0,0 1 0 0 0,0 0 0 0 0,1-1 0 0 0,-1 1 0 0 0,1 0 0 0 0,0-1 0 0 0,0 1 0 0 0,1 3 0 0 0,-1-6 0 0 0,0 0 0 0 0,0 1 0 0 0,-1-1 0 0 0,1 0 0 0 0,0 0 0 0 0,0 0 0 0 0,0 0 0 0 0,0 0 0 0 0,0-1 0 0 0,0 1 0 0 0,0 0 0 0 0,1 0 0 0 0,-1-1 0 0 0,0 1 0 0 0,0-1 0 0 0,0 1 0 0 0,1-1 0 0 0,-1 1 0 0 0,0-1 0 0 0,1 0 0 0 0,-1 0 0 0 0,0 1 0 0 0,1-1 0 0 0,-1 0 0 0 0,2 0 0 0 0,4-1 0 0 0,1 0 0 0 0,-1 0 0 0 0,12-3 0 0 0,-6 1 0 0 0,90-21 0 0 0,16-3 0 0 0,-86 21 4 0 0,-22 3-9 0 0,1 1 0 0 0,0 0-1 0 0,0 0 1 0 0,0 2-1 0 0,0-1 1 0 0,0 1 0 0 0,0 1-1 0 0,15 3 1 0 0,-22-3-235 0 0,-1 0 0 0 0,1 1 0 0 0,-1-1 0 0 0,0 1 0 0 0,0 0 0 0 0,1 0 0 0 0,-1 0 0 0 0,0 1 0 0 0,-1-1 0 0 0,1 1 0 0 0,4 4 0 0 0,0 3-1628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 13328 0 0,'0'0'1340'0'0,"16"0"585"0"0,22 0 6945 0 0,-38 8-7846 0 0,-2-4-916 0 0,0 1 1 0 0,0-1-1 0 0,0 0 0 0 0,-1 0 1 0 0,0 0-1 0 0,1 0 0 0 0,-1-1 0 0 0,-1 1 1 0 0,1-1-1 0 0,-5 4 0 0 0,-6 6-27 0 0,-19 10-1 0 0,32-23-44 0 0,-99 77 1039 0 0,-28 21-193 0 0,108-83-135 0 0,18-14 273 0 0,3-1-1010 0 0,-1 1 0 0 0,1 0 0 0 0,-1 0 0 0 0,1 0 0 0 0,0-1 0 0 0,-1 1 0 0 0,1 0 0 0 0,-1-1 0 0 0,1 1 0 0 0,0 0 0 0 0,1 0 0 0 0,5 1 7 0 0,0-1-1 0 0,0 0 1 0 0,0-1-1 0 0,1 0 1 0 0,-1 0 0 0 0,0 0-1 0 0,0-1 1 0 0,0 0-1 0 0,10-2 1 0 0,-5 0 85 0 0,24 0 1 0 0,40 8-19 0 0,-25 0-370 0 0,-37-3 185 0 0,23 5-1 0 0,9 1-2309 0 0,-14-8-6134 0 0,-18-2-384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24503 0 0,'-13'9'1867'0'0,"13"-8"-1274"0"0,11 8 531 0 0,-7-8-871 0 0,0-1 0 0 0,0 1 0 0 0,0-1-1 0 0,0 0 1 0 0,0 0 0 0 0,0-1 0 0 0,0 1 0 0 0,0-1 0 0 0,4-1-1 0 0,15-2 625 0 0,23 0-729 0 0,-25 2-196 0 0,-1 1 0 0 0,1 0 0 0 0,0 1 0 0 0,30 5 0 0 0,-20 2-1153 0 0,-22-3-1873 0 0,-2 2-3820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3 13824 0 0,'0'0'1388'0'0,"0"0"-1276"0"0,-13-1 1353 0 0,12 0-1353 0 0,0 1 1 0 0,0 0-1 0 0,0 0 1 0 0,0 0-1 0 0,0 0 1 0 0,0 0-1 0 0,0 0 1 0 0,0 0-1 0 0,0 0 1 0 0,0 0-1 0 0,0 1 1 0 0,0-1-1 0 0,0 0 1 0 0,1 0-1 0 0,-1 1 1 0 0,0-1-1 0 0,0 1 1 0 0,0-1-1 0 0,0 1 1 0 0,-1 0-1 0 0,-14 12 215 0 0,0 0 0 0 0,1 0 1 0 0,0 2-1 0 0,1 0 0 0 0,1 0 0 0 0,-16 24 0 0 0,-24 38 503 0 0,53-77-813 0 0,-1 1 1 0 0,1-1-1 0 0,0 1 0 0 0,0-1 0 0 0,-1 1 0 0 0,1-1 0 0 0,0 1 0 0 0,0-1 1 0 0,0 1-1 0 0,0-1 0 0 0,0 1 0 0 0,0 0 0 0 0,0-1 0 0 0,0 1 0 0 0,0-1 1 0 0,0 1-1 0 0,0-1 0 0 0,0 1 0 0 0,1 0 0 0 0,-1 5 22 0 0,0-6 226 0 0,8-3 120 0 0,13-11-186 0 0,-3 2-239 0 0,17-16-1 0 0,-29 23 50 0 0,0 1 1 0 0,0-1 0 0 0,0 1 0 0 0,0 1-1 0 0,1-1 1 0 0,11-4 0 0 0,-15 7-7 0 0,0 0-1 0 0,0 0 1 0 0,0 0 0 0 0,1 1 0 0 0,-1-1-1 0 0,0 1 1 0 0,1-1 0 0 0,-1 1-1 0 0,0 0 1 0 0,1 0 0 0 0,-1 1 0 0 0,0-1-1 0 0,1 1 1 0 0,-1 0 0 0 0,0-1 0 0 0,6 4-1 0 0,-7-3 54 0 0,0 0 0 0 0,0 1-1 0 0,0-1 1 0 0,-1 1 0 0 0,1 0-1 0 0,-1 0 1 0 0,1-1 0 0 0,-1 1-1 0 0,1 0 1 0 0,-1 0-1 0 0,0 0 1 0 0,0 0 0 0 0,0 1-1 0 0,0-1 1 0 0,0 0 0 0 0,-1 0-1 0 0,1 0 1 0 0,0 1 0 0 0,-1-1-1 0 0,0 0 1 0 0,0 1 0 0 0,0-1-1 0 0,0 5 1 0 0,0 1 50 0 0,-1 1 0 0 0,0-1 1 0 0,-1 0-1 0 0,0 1 0 0 0,-4 10 1 0 0,-2 2-10 0 0,0 0 0 0 0,-2 0 0 0 0,-15 24 0 0 0,17-33-15 0 0,0-1-1 0 0,-1 1 1 0 0,0-1-1 0 0,-1-1 0 0 0,0 0 1 0 0,-17 13-1 0 0,13-15-661 0 0,5-6-1394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1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24391 0 0,'-1'2'141'0'0,"1"0"-1"0"0,0-1 0 0 0,1 1 0 0 0,-1 0 1 0 0,0 0-1 0 0,0-1 0 0 0,1 1 1 0 0,-1 0-1 0 0,1-1 0 0 0,-1 1 0 0 0,1-1 1 0 0,0 1-1 0 0,0-1 0 0 0,0 1 1 0 0,0-1-1 0 0,0 1 0 0 0,0-1 0 0 0,0 0 1 0 0,0 1-1 0 0,0-1 0 0 0,0 0 1 0 0,1 0-1 0 0,-1 0 0 0 0,1 0 0 0 0,-1 0 1 0 0,1 0-1 0 0,-1 0 0 0 0,1-1 1 0 0,-1 1-1 0 0,1-1 0 0 0,1 1 0 0 0,2 0-69 0 0,-1 0 0 0 0,1 0 0 0 0,-1-1 0 0 0,1 1 0 0 0,-1-1 0 0 0,1 0 0 0 0,-1-1 0 0 0,0 1 0 0 0,1-1 0 0 0,8-2 0 0 0,16-2 372 0 0,24-3 790 0 0,-3 1-5427 0 0,-31 6-5702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2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2760 0 0,'3'-13'272'0'0,"-3"18"256"0"0,0 1 696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22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88 339 19295 0 0,'-4'-1'308'0'0,"0"1"0"0"0,0 0 0 0 0,1 0 1 0 0,-1 0-1 0 0,0 0 0 0 0,0 0 0 0 0,1 1 0 0 0,-1 0 0 0 0,0 0 0 0 0,-5 2 0 0 0,5-1 543 0 0,-1-1 1 0 0,1 0 0 0 0,0 0 0 0 0,0 0 0 0 0,-1 0-1 0 0,1-1 1 0 0,-7 0 0 0 0,28-10-604 0 0,-9 7-168 0 0,0 1 1 0 0,1 0-1 0 0,-1 1 1 0 0,0 0 0 0 0,17 0-1 0 0,44 5 87 0 0,-24 0-168 0 0,127-2-697 0 0,-150-2 736 0 0,103 10 450 0 0,204-15-488 0 0,-54-7 191 0 0,-130 3-179 0 0,-125 8-4 0 0,645-20 37 0 0,-68 31-45 0 0,-476-7 0 0 0,147 12 0 0 0,-64-3 0 0 0,-74-5 0 0 0,61 2 0 0 0,-144-8 14 0 0,168 0 116 0 0,-11-8 102 0 0,-162 8-164 0 0,-33 0-66 0 0,0 0 1 0 0,1-1-1 0 0,13-2 0 0 0,100-12 334 0 0,21-4 115 0 0,-40 6-398 0 0,-96 11-50 0 0,-1 0 0 0 0,1 0 0 0 0,10 1-1 0 0,-12 0-2 0 0,-5 0 2 0 0,-1 1 0 0 0,0-1 0 0 0,1 0 0 0 0,-1 0 0 0 0,0 0 0 0 0,0 0 0 0 0,1 0-1 0 0,-1-1 1 0 0,0 1 0 0 0,1 0 0 0 0,-1 0 0 0 0,0 0 0 0 0,1 0 0 0 0,-1 0 0 0 0,0 0 0 0 0,0 0 0 0 0,1-1 0 0 0,-1 1 0 0 0,0 0 0 0 0,1 0-1 0 0,-1 0 1 0 0,0-1 0 0 0,0 1 0 0 0,0 0 0 0 0,1 0 0 0 0,-1-1 0 0 0,0 1 0 0 0,0 0 0 0 0,0 0 0 0 0,1-1 0 0 0,-4-10 136 0 0,-12-11 131 0 0,13 19-249 0 0,-73-83 155 0 0,46 55-133 0 0,19 21-43 0 0,-1 0 0 0 0,0 2-1 0 0,0-1 1 0 0,-16-8 0 0 0,11 7 34 0 0,-27-21 0 0 0,34 23-30 0 0,0 2 0 0 0,-1-1 0 0 0,-14-6 0 0 0,-6-3-3 0 0,26 12-5 0 0,6 2-9 0 0,12 3-29 0 0,21 6-23 0 0,-34-7 66 0 0,81 17 0 0 0,-1-1 0 0 0,-21-4 0 0 0,-17-5 0 0 0,-29-5 0 0 0,-1 0 0 0 0,1 1 0 0 0,-1 0 0 0 0,18 8 0 0 0,-30-11 0 0 0,0 0 0 0 0,0 1 0 0 0,-1-1 0 0 0,1 1 0 0 0,0-1 0 0 0,-1 0 0 0 0,1 1-1 0 0,0-1 1 0 0,0 1 0 0 0,-1 0 0 0 0,1-1 0 0 0,-1 1 0 0 0,1 0 0 0 0,-1-1 0 0 0,1 1 0 0 0,-1 0 0 0 0,1-1 0 0 0,-1 1 0 0 0,0 0 0 0 0,1 0 0 0 0,-1 0 0 0 0,0-1-1 0 0,0 1 1 0 0,1 0 0 0 0,-1 0 0 0 0,0 0 0 0 0,0 0 0 0 0,0-1 0 0 0,0 1 0 0 0,0 0 0 0 0,0 0 0 0 0,0 0 0 0 0,0 0 0 0 0,-1 0 0 0 0,1 0 0 0 0,-2 3 0 0 0,0 0 1 0 0,0 0 0 0 0,0 0 0 0 0,0-1-1 0 0,-5 7 1 0 0,0-2 8 0 0,-6 12-2 0 0,-1-1 1 0 0,-1-1 0 0 0,-1 0-1 0 0,0-1 1 0 0,-1-1-1 0 0,-32 24 1 0 0,21-22-55 0 0,0-1 1 0 0,-32 13-1 0 0,11-5-38 0 0,38-20-730 0 0,0 1-1 0 0,-1-2 1 0 0,0 1 0 0 0,-25 4 0 0 0,32-9-584 0 0,2-2-37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2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18399 0 0,'0'0'4948'0'0,"12"5"-2704"0"0,14 4-1795 0 0,1-2-1 0 0,1-1 1 0 0,53 5-1 0 0,85-6 974 0 0,-161-5-1398 0 0,-1 0-1 0 0,0 1 1 0 0,0-1-1 0 0,0 1 1 0 0,0-1-1 0 0,0 2 1 0 0,4 0-1 0 0,-7-1-18 0 0,0-1 1 0 0,0 0-1 0 0,-1 1 0 0 0,1-1 1 0 0,0 1-1 0 0,0-1 0 0 0,-1 1 1 0 0,1-1-1 0 0,0 1 0 0 0,-1-1 0 0 0,1 1 1 0 0,-1 0-1 0 0,1-1 0 0 0,-1 1 1 0 0,1 0-1 0 0,-1-1 0 0 0,1 1 1 0 0,-1 0-1 0 0,0 0 0 0 0,1 0 0 0 0,-1-1 1 0 0,0 1-1 0 0,0 0 0 0 0,1 0 1 0 0,-1 0-1 0 0,0 0 0 0 0,0 0 1 0 0,0-1-1 0 0,0 1 0 0 0,0 0 0 0 0,0 0 1 0 0,-1 0-1 0 0,1 0 0 0 0,0 0 1 0 0,0-1-1 0 0,-1 1 0 0 0,1 0 1 0 0,0 0-1 0 0,-1 0 0 0 0,-4 7 52 0 0,1 0 0 0 0,-1-1 0 0 0,-1 0 0 0 0,1 0 0 0 0,-1 0 0 0 0,0-1 0 0 0,-1 0 1 0 0,0 0-1 0 0,-7 4 0 0 0,-10 11 261 0 0,-80 59 389 0 0,94-73-695 0 0,-4 6-734 0 0,13-12 564 0 0,0 1 1 0 0,0-1 0 0 0,-1 0-1 0 0,1 0 1 0 0,0 0-1 0 0,-1 0 1 0 0,1 0 0 0 0,0 0-1 0 0,-3 1 1 0 0,43-17-9544 0 0,-20 6 1579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2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11976 0 0,'1'0'9841'0'0,"7"0"-8231"0"0,8-4-238 0 0,-1 0 1 0 0,27-12-1 0 0,-21 8-685 0 0,15-7-156 0 0,-22 9-266 0 0,0 0 1 0 0,0 1-1 0 0,18-3 0 0 0,-29 7-268 0 0,13-2-387 0 0,1 1 1 0 0,24-1-1 0 0,-38 3 299 0 0,1 0-1 0 0,0 0 0 0 0,0 0 1 0 0,0 1-1 0 0,-1 0 1 0 0,1-1-1 0 0,0 1 0 0 0,-1 1 1 0 0,1-1-1 0 0,0 0 1 0 0,-1 1-1 0 0,0 0 0 0 0,1 0 1 0 0,-1 0-1 0 0,0 0 0 0 0,5 5 1 0 0,-7-6-208 0 0,0 0 1 0 0,0 0-1 0 0,0 0 1 0 0,-1 1-1 0 0,1-1 1 0 0,0 0-1 0 0,-1 0 1 0 0,1 1-1 0 0,0 2 1 0 0,0 5-1884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23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 5064 0 0,'-6'16'15833'0'0,"16"-12"-12187"0"0,20-6-2507 0 0,1-1 0 0 0,30-7 0 0 0,3 0-177 0 0,-19 6-1503 0 0,18-3-3858 0 0,-37 4 2392 0 0,-6 4-9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4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2304 0 0,'2'11'1957'0'0,"2"-18"1704"0"0,1-17 4514 0 0,-5 24-7871 0 0,1-6 641 0 0,1 0 1 0 0,0 1 0 0 0,0-1-1 0 0,0 0 1 0 0,1 1-1 0 0,0-1 1 0 0,0 1 0 0 0,6-8 817 0 0,-9 13-1640 0 0,1 0 1 0 0,-1 0 0 0 0,1 0 0 0 0,-1 0 0 0 0,0 0-1 0 0,1 0 1 0 0,-1 0 0 0 0,0 0 0 0 0,1 0 0 0 0,-1 0 0 0 0,0 0-1 0 0,1 0 1 0 0,-1 0 0 0 0,0 0 0 0 0,1 0 0 0 0,-1 0 0 0 0,0 0-1 0 0,1 1 1 0 0,-1-1 0 0 0,0 0 0 0 0,1 0 0 0 0,-1 0 0 0 0,0 1-1 0 0,0-1 1 0 0,1 0 0 0 0,-1 0 0 0 0,0 1 0 0 0,0-1-1 0 0,0 0 1 0 0,1 1 0 0 0,2 7 191 0 0,-1 0 1 0 0,0 0-1 0 0,0 0 0 0 0,-1 0 1 0 0,0 1-1 0 0,0 16 0 0 0,-8 52-462 0 0,1-29 284 0 0,-22 211 94 0 0,20-93-86 0 0,7-96-5683 0 0,1-77 3959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5:4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18799 0 0,'0'0'1706'0'0,"1"-15"1918"0"0,3 3-2498 0 0,1 1 0 0 0,0 0 1 0 0,0 0-1 0 0,11-15 1 0 0,5-10-241 0 0,31-54 472 0 0,-34 60-1048 0 0,-8 15-162 0 0,1 1 1 0 0,14-15-1 0 0,-23 27-154 0 0,0-1 0 0 0,1 1 0 0 0,0 0 0 0 0,-1-1-1 0 0,1 2 1 0 0,0-1 0 0 0,0 0 0 0 0,0 0 0 0 0,0 1 0 0 0,0 0-1 0 0,0-1 1 0 0,1 1 0 0 0,-1 1 0 0 0,0-1 0 0 0,1 0 0 0 0,4 0-1 0 0,-5 1-21 0 0,-1 0-1 0 0,1 1 1 0 0,-1-1-1 0 0,1 0 1 0 0,-1 1-1 0 0,1 0 1 0 0,-1-1-1 0 0,0 1 1 0 0,1 0-1 0 0,-1 0 1 0 0,0 0-1 0 0,0 1 1 0 0,0-1-1 0 0,0 0 1 0 0,0 1-1 0 0,0-1 1 0 0,0 1-1 0 0,0 0 1 0 0,0 0-1 0 0,-1 0 1 0 0,1 0-1 0 0,-1 0 1 0 0,2 2-1 0 0,0 1 101 0 0,0 0 1 0 0,0 0-1 0 0,0 0 0 0 0,-1 1 1 0 0,0-1-1 0 0,0 1 1 0 0,0 0-1 0 0,-1-1 0 0 0,1 1 1 0 0,-1 8-1 0 0,1 8-123 0 0,0 1-1 0 0,2-1 1 0 0,5 22 0 0 0,-8-42 41 0 0,0 1-49 0 0,-1 0 0 0 0,1 0 0 0 0,0-1-1 0 0,1 1 1 0 0,-1 0 0 0 0,0-1 0 0 0,1 1-1 0 0,-1-1 1 0 0,1 0 0 0 0,3 4-1 0 0,10 4-2466 0 0,-14-10 1815 0 0,1 0 0 0 0,-1 1 0 0 0,0-1 0 0 0,1 0 0 0 0,-1 0 1 0 0,1 0-1 0 0,-1 0 0 0 0,0 0 0 0 0,1 0 0 0 0,-1 0 0 0 0,2 0 0 0 0,8-5-8276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35 168 19087 0 0,'-28'-16'2072'0'0,"22"14"-1077"0"0,20-11 1098 0 0,-8 8-1845 0 0,0 0 0 0 0,0 1 0 0 0,0-1 0 0 0,1 1-1 0 0,8-4 1 0 0,-1 0-95 0 0,15-9-63 0 0,1 1-1 0 0,0 2 1 0 0,54-18 0 0 0,-4 13-2378 0 0,-47 19-2420 0 0,-29 8 538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879 0 4608 0 0,'-2'1'-381'0'0,"-18"7"-435"0"0,-6 6 7872 0 0,24-12-6071 0 0,0 0 0 0 0,0-1 0 0 0,0 1 0 0 0,0 1 1 0 0,0-1-1 0 0,1 0 0 0 0,-1 0 0 0 0,-1 4 0 0 0,-5 15 1417 0 0,7-13-1724 0 0,-5 19 654 0 0,-3 36 1 0 0,5-11-1102 0 0,-37 418 327 0 0,24-298-436 0 0,-11 83-368 0 0,-34 106 1146 0 0,-3 18 56 0 0,15-4-178 0 0,41-301-700 0 0,-10 71 43 0 0,-15 130 193 0 0,2-45 303 0 0,-12 55-1189 0 0,-2 18 580 0 0,-59 259 102 0 0,81-453-92 0 0,6-24 0 0 0,-18 76 28 0 0,-31 122 127 0 0,11-46 13 0 0,46-195 62 0 0,2 1 0 0 0,2 0 1 0 0,-2 64-1 0 0,8-100-198 0 0,1 0 0 0 0,-1 0 0 0 0,1 0 0 0 0,0 0 0 0 0,1 0 0 0 0,0 0 0 0 0,0 0 0 0 0,5 11 0 0 0,-5-15-21 0 0,0 1 1 0 0,0-1 0 0 0,0 0 0 0 0,0 0-1 0 0,0 0 1 0 0,1 0 0 0 0,0-1 0 0 0,-1 1-1 0 0,1 0 1 0 0,0-1 0 0 0,1 0 0 0 0,-1 0-1 0 0,0 0 1 0 0,0 0 0 0 0,1-1-1 0 0,-1 1 1 0 0,1-1 0 0 0,3 1 0 0 0,20 3 104 0 0,-1-1 0 0 0,1-1 1 0 0,0-2-1 0 0,0-1 0 0 0,28-3 0 0 0,-6 1-130 0 0,198-19-1213 0 0,-165 10-2530 0 0,-1-2-4777 0 0,-52 8 381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11976 0 0,'0'0'922'0'0,"8"14"378"0"0,-5-8-627 0 0,0 0 0 0 0,-1 1 0 0 0,0 0 0 0 0,-1-1 0 0 0,1 1 0 0 0,-1 0 0 0 0,0 13 0 0 0,-1 9 311 0 0,1-21-844 0 0,-1 0 0 0 0,-1 0 0 0 0,0 10 0 0 0,-3 0 188 0 0,0 0 0 0 0,-1 0 1 0 0,-1-1-1 0 0,0 0 0 0 0,-17 29 0 0 0,10-31 234 0 0,7-9 555 0 0,8-17-892 0 0,0-1 1 0 0,1 1-1 0 0,1 0 1 0 0,0 0-1 0 0,1 1 1 0 0,-1-1-1 0 0,2 1 1 0 0,7-11-1 0 0,59-73 275 0 0,-63 83-668 0 0,-2 3 5 0 0,1-1-1 0 0,0 2 1 0 0,0-1-1 0 0,0 1 1 0 0,1 0-1 0 0,14-8 1 0 0,-19 13-296 0 0,1 0 0 0 0,0-1 0 0 0,0 2 0 0 0,0-1 0 0 0,0 1 0 0 0,9-2 0 0 0,-10 3-152 0 0,0-1-1 0 0,0 1 1 0 0,-1 0-1 0 0,1 1 1 0 0,0-1-1 0 0,-1 1 1 0 0,1 0-1 0 0,0 0 1 0 0,-1 0-1 0 0,6 2 1 0 0,2 2-5425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15 187 8376 0 0,'-6'-16'912'0'0,"2"-6"1455"0"0,1 0 0 0 0,2-1 0 0 0,1-40-1 0 0,0 27-959 0 0,0 35-635 0 0,0 1-695 0 0,0 0-1 0 0,0-1 0 0 0,0 1 1 0 0,0 0-1 0 0,0 0 1 0 0,0 0-1 0 0,0 0 1 0 0,1-1-1 0 0,-1 1 1 0 0,0 0-1 0 0,0 0 1 0 0,0 0-1 0 0,0 0 1 0 0,0 0-1 0 0,0-1 1 0 0,0 1-1 0 0,0 0 1 0 0,1 0-1 0 0,-1 0 1 0 0,0 0-1 0 0,0 0 1 0 0,0 0-1 0 0,0 0 1 0 0,0 0-1 0 0,1-1 1 0 0,-1 1-1 0 0,0 0 1 0 0,0 0-1 0 0,1 0 1 0 0,114 495 164 0 0,-103-454 31 0 0,2-1 0 0 0,2-1 0 0 0,38 70 0 0 0,-53-107-246 0 0,0 0 0 0 0,0 0 0 0 0,0-1 0 0 0,0 1 0 0 0,1-1 0 0 0,-1 1 0 0 0,1-1 0 0 0,-1 0 0 0 0,1 1 0 0 0,-1-1 0 0 0,1 0 0 0 0,0 0 0 0 0,-1 0 0 0 0,4 1 0 0 0,-4-1 0 0 0,0-1-1 0 0,0 0 1 0 0,0 0 0 0 0,0 0-1 0 0,0 0 1 0 0,0 0-1 0 0,1 0 1 0 0,-1 0 0 0 0,0 0-1 0 0,0 0 1 0 0,0 0 0 0 0,0-1-1 0 0,0 1 1 0 0,0 0-1 0 0,0-1 1 0 0,-1 1 0 0 0,1 0-1 0 0,0-1 1 0 0,0 1-1 0 0,0-1 1 0 0,0 0 0 0 0,0 1-1 0 0,-1-1 1 0 0,1 0-1 0 0,0 0 1 0 0,0 1 0 0 0,-1-1-1 0 0,1 0 1 0 0,0-1 0 0 0,8-14 347 0 0,0-1 1 0 0,-1 0 0 0 0,-1-1 0 0 0,8-30 0 0 0,-6 19-74 0 0,2-2-6 0 0,1 1 1 0 0,1 1 0 0 0,1 0-1 0 0,21-29 1 0 0,-34 56-301 0 0,0 0 0 0 0,0 0 0 0 0,1 1-1 0 0,-1-1 1 0 0,0 0 0 0 0,1 1 0 0 0,0-1 0 0 0,-1 1-1 0 0,1 0 1 0 0,0-1 0 0 0,0 1 0 0 0,0 0 0 0 0,-1 0 0 0 0,1 0-1 0 0,0 0 1 0 0,4 0 0 0 0,-4 0 12 0 0,-1 1 0 0 0,1 0 0 0 0,-1 0 0 0 0,1 1 0 0 0,-1-1 0 0 0,1 0 0 0 0,-1 0 0 0 0,1 1 0 0 0,-1-1 0 0 0,1 1 1 0 0,-1-1-1 0 0,0 1 0 0 0,1 0 0 0 0,-1 0 0 0 0,0-1 0 0 0,1 1 0 0 0,-1 0 0 0 0,0 0 0 0 0,0 0 0 0 0,0 0 0 0 0,0 0 0 0 0,0 1 0 0 0,2 1 0 0 0,5 11 34 0 0,0 0 0 0 0,0 0 0 0 0,-2 1 0 0 0,0 0 0 0 0,8 30-1 0 0,-2-9-6 0 0,-9-25-475 0 0,1 0 0 0 0,1-1 0 0 0,0 1 1 0 0,0-1-1 0 0,1 0 0 0 0,1 0 0 0 0,-1-1 0 0 0,2 0 0 0 0,-1 0 0 0 0,1 0 0 0 0,15 11 1 0 0,-12-13-5713 0 0,3-4-1717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15776 0 0,'0'0'362'0'0,"27"-28"2118"0"0,-14 16-2152 0 0,-1 0 0 0 0,0-1 0 0 0,-1 0 0 0 0,-1-1 0 0 0,0 0-1 0 0,-1-1 1 0 0,-1 0 0 0 0,0 0 0 0 0,-1-1 0 0 0,0 0 0 0 0,-1 0 0 0 0,-1-1 0 0 0,4-27 0 0 0,-8 42-303 0 0,-1 1 1 0 0,0-1 0 0 0,0 0 0 0 0,0 1 0 0 0,0-1-1 0 0,0 0 1 0 0,-1 1 0 0 0,1-1 0 0 0,0 0-1 0 0,-1 1 1 0 0,1-1 0 0 0,-1 1 0 0 0,0-1 0 0 0,1 1-1 0 0,-1-1 1 0 0,0 1 0 0 0,0-1 0 0 0,0 1 0 0 0,0 0-1 0 0,0-1 1 0 0,0 1 0 0 0,0 0 0 0 0,-3-2-1 0 0,3 3 15 0 0,0-1 0 0 0,0 1 0 0 0,0-1-1 0 0,-1 1 1 0 0,1 0 0 0 0,0-1 0 0 0,0 1-1 0 0,-1 0 1 0 0,1 0 0 0 0,0 0 0 0 0,-1 0-1 0 0,1 0 1 0 0,0 0 0 0 0,0 0-1 0 0,-1 0 1 0 0,1 0 0 0 0,0 1 0 0 0,0-1-1 0 0,-1 1 1 0 0,1-1 0 0 0,0 1 0 0 0,0-1-1 0 0,0 1 1 0 0,0-1 0 0 0,0 1 0 0 0,-1 0-1 0 0,1 0 1 0 0,1 0 0 0 0,-1 0-1 0 0,-2 1 1 0 0,-2 5 70 0 0,-1 1 0 0 0,1-1 0 0 0,0 1 0 0 0,1 0 0 0 0,0 1-1 0 0,0-1 1 0 0,-4 15 0 0 0,4-12 39 0 0,-1 4 55 0 0,0 0 1 0 0,2 0-1 0 0,-4 25 0 0 0,6-33-164 0 0,0 1-1 0 0,1-1 1 0 0,0 1-1 0 0,1-1 1 0 0,-1 1-1 0 0,1-1 1 0 0,1 1-1 0 0,-1-1 1 0 0,5 11-1 0 0,-6-17-41 0 0,1 1 0 0 0,0 0 0 0 0,-1-1 0 0 0,1 1 0 0 0,0 0 0 0 0,0-1 0 0 0,0 1 0 0 0,0-1 0 0 0,0 1 0 0 0,1-1 0 0 0,-1 0 0 0 0,0 1 0 0 0,1-1-1 0 0,-1 0 1 0 0,0 0 0 0 0,1 0 0 0 0,0 0 0 0 0,-1 0 0 0 0,1 0 0 0 0,0-1 0 0 0,-1 1 0 0 0,1-1 0 0 0,0 1 0 0 0,0-1 0 0 0,-1 1 0 0 0,1-1 0 0 0,0 0 0 0 0,0 0 0 0 0,0 0 0 0 0,-1 0 0 0 0,1 0 0 0 0,0 0 0 0 0,0 0-1 0 0,0-1 1 0 0,-1 1 0 0 0,4-2 0 0 0,0 0-275 0 0,1-1 0 0 0,-1 1-1 0 0,0-1 1 0 0,0-1 0 0 0,0 1-1 0 0,-1-1 1 0 0,1 0 0 0 0,-1 0-1 0 0,0 0 1 0 0,5-6 0 0 0,10-14-5746 0 0,1-1-1807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185 363 18511 0 0,'-5'13'436'0'0,"0"1"-1"0"0,0 0 0 0 0,1 1 1 0 0,-2 21-1 0 0,-2 59-288 0 0,5-49 513 0 0,2-11-630 0 0,2 1 0 0 0,6 35 0 0 0,-6-56-70 0 0,5 18 578 0 0,3-15-2007 0 0,0-12-3404 0 0,-2-5-1884 0 0</inkml:trace>
  <inkml:trace contextRef="#ctx0" brushRef="#br0" timeOffset="1">53 33 20383 0 0,'-5'-11'448'0'0,"-1"4"96"0"0,-3 0 24 0 0,4 2 0 0 0,0 3-456 0 0,2 4-112 0 0,0 8 0 0 0,-2-1-1440 0 0,1 9-304 0 0,-1 18-64 0 0,2-4-15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5984 0 0,'-29'2'-129'0'0,"20"0"2370"0"0,-1 0 0 0 0,1 1 0 0 0,1 0 1 0 0,-1 0-1 0 0,-9 5 0 0 0,16-6-2054 0 0,-1 0-1 0 0,1 0 1 0 0,0 0 0 0 0,0 0-1 0 0,1 1 1 0 0,-1-1-1 0 0,0 0 1 0 0,1 1 0 0 0,-2 3-1 0 0,-6 8 335 0 0,-1 1-186 0 0,0-1 1 0 0,1 2 0 0 0,0-1 0 0 0,1 1 0 0 0,-10 30-1 0 0,16-38-195 0 0,1-1 0 0 0,-1 0-1 0 0,1 0 1 0 0,0 15 0 0 0,1-21-114 0 0,0 1 1 0 0,0 0 0 0 0,0-1-1 0 0,0 1 1 0 0,1 0 0 0 0,-1-1 0 0 0,0 1-1 0 0,1 0 1 0 0,-1-1 0 0 0,1 1 0 0 0,-1-1-1 0 0,1 1 1 0 0,0-1 0 0 0,0 1-1 0 0,0-1 1 0 0,0 1 0 0 0,0-1 0 0 0,0 0-1 0 0,0 0 1 0 0,0 1 0 0 0,0-1 0 0 0,1 0-1 0 0,-1 0 1 0 0,0 0 0 0 0,1 0-1 0 0,-1 0 1 0 0,2 0 0 0 0,-1-1-11 0 0,0 1-1 0 0,0-1 1 0 0,0 0-1 0 0,-1 0 1 0 0,1 0 0 0 0,0 0-1 0 0,0 0 1 0 0,0 0-1 0 0,0-1 1 0 0,-1 1 0 0 0,1-1-1 0 0,0 1 1 0 0,-1-1 0 0 0,1 0-1 0 0,0 1 1 0 0,-1-1-1 0 0,1 0 1 0 0,2-2 0 0 0,3-2 67 0 0,0-1 0 0 0,9-10 0 0 0,-11 11 50 0 0,18-20 418 0 0,-2-2 1 0 0,26-39 0 0 0,-31 43-445 0 0,-2 8-107 0 0,-14 14 0 0 0,0 1 0 0 0,0 0 0 0 0,0 0 0 0 0,1-1 0 0 0,-1 1 0 0 0,0 0 0 0 0,0 0 0 0 0,1 0 0 0 0,-1-1 0 0 0,0 1 0 0 0,0 0 0 0 0,1 0 0 0 0,-1 0 0 0 0,0 0 0 0 0,0 0 0 0 0,1-1 0 0 0,-1 1 0 0 0,0 0 0 0 0,1 0 0 0 0,-1 0 0 0 0,0 0 0 0 0,1 0 0 0 0,-1 0 0 0 0,0 0 0 0 0,0 0 0 0 0,1 0 0 0 0,-1 0 0 0 0,0 0 0 0 0,1 0 0 0 0,-1 0 0 0 0,0 1 0 0 0,1-1 0 0 0,-1 0 0 0 0,0 0 0 0 0,0 0 0 0 0,1 0 0 0 0,-1 0 0 0 0,0 1 0 0 0,0-1 0 0 0,1 0 0 0 0,4 9 0 0 0,-4-9 0 0 0,3 9 17 0 0,-1 0 0 0 0,0 1-1 0 0,0-1 1 0 0,-1 1 0 0 0,0-1 0 0 0,0 1 0 0 0,-1 0-1 0 0,0-1 1 0 0,-1 1 0 0 0,-1 12 0 0 0,-3 14 119 0 0,-10 49 1 0 0,12-75-123 0 0,-6 29-133 0 0,-1 0-1 0 0,-25 64 0 0 0,30-92 27 0 0,-1 0 0 0 0,0-1 0 0 0,0 0 0 0 0,-1 0 0 0 0,0-1-1 0 0,-1 1 1 0 0,0-2 0 0 0,-10 10 0 0 0,17-17-66 0 0,-1 0 0 0 0,0 0 0 0 0,1-1 0 0 0,-1 1 0 0 0,0-1 0 0 0,1 1 0 0 0,-1-1 0 0 0,0 1 0 0 0,0-1 0 0 0,0 1 0 0 0,1-1 0 0 0,-1 1 0 0 0,0-1 1 0 0,0 0-1 0 0,0 0 0 0 0,0 1 0 0 0,0-1 0 0 0,0 0 0 0 0,1 0 0 0 0,-1 0 0 0 0,0 0 0 0 0,-2 0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31 13360 0 0,'-1'-3'465'0'0,"0"1"1"0"0,0 0 0 0 0,0-1 0 0 0,0 1-1 0 0,0-1 1 0 0,0-4 0 0 0,0-2 5793 0 0,2 11-6145 0 0,-1-1-1 0 0,1 1 0 0 0,0-1 1 0 0,-1 0-1 0 0,1 1 0 0 0,0-1 1 0 0,0 0-1 0 0,3 2 0 0 0,-1 1 58 0 0,1 4-20 0 0,0 0 1 0 0,-1 0-1 0 0,0 0 0 0 0,0 1 1 0 0,0 0-1 0 0,1 15 0 0 0,7 20 69 0 0,-7-32-174 0 0,1-1 0 0 0,11 21 1 0 0,-13-27-3 0 0,0 0 1 0 0,0-1 0 0 0,1 1 0 0 0,0-1 0 0 0,0 0 0 0 0,0 0 0 0 0,0 0-1 0 0,8 5 1 0 0,-10-7 14 0 0,0-1 0 0 0,0 0 0 0 0,0 0 0 0 0,0 0 0 0 0,0 0 0 0 0,0-1-1 0 0,0 1 1 0 0,0 0 0 0 0,0-1 0 0 0,0 1 0 0 0,0-1 0 0 0,0 0 0 0 0,0 0 0 0 0,0 0 0 0 0,1 0-1 0 0,-1 0 1 0 0,0 0 0 0 0,0-1 0 0 0,0 1 0 0 0,0-1 0 0 0,0 1 0 0 0,0-1 0 0 0,0 0-1 0 0,0 0 1 0 0,0 0 0 0 0,0 0 0 0 0,0 0 0 0 0,0 0 0 0 0,2-2 0 0 0,22-16 980 0 0,-10 7-536 0 0,20-12 1 0 0,-32 21-493 0 0,1 1 0 0 0,0 0 1 0 0,-1 0-1 0 0,1 0 1 0 0,0 0-1 0 0,0 1 0 0 0,0 0 1 0 0,0 0-1 0 0,9 0 1 0 0,-11 1-14 0 0,0 0 0 0 0,0 1 1 0 0,0-1-1 0 0,0 1 0 0 0,-1 0 1 0 0,1 0-1 0 0,0 0 0 0 0,0 1 0 0 0,0-1 1 0 0,-1 0-1 0 0,1 1 0 0 0,-1 0 1 0 0,1 0-1 0 0,-1 0 0 0 0,0 0 1 0 0,0 0-1 0 0,0 0 0 0 0,0 0 1 0 0,0 1-1 0 0,0-1 0 0 0,0 1 0 0 0,-1-1 1 0 0,2 4-1 0 0,4 8-4 0 0,-2-1-1 0 0,1 1 1 0 0,4 20 0 0 0,-8-25 5 0 0,7 20-442 0 0,20 47 1 0 0,-29-74 294 0 0,1-1 0 0 0,-1 1 0 0 0,1-1 0 0 0,0 1 0 0 0,0-1 0 0 0,0 0 0 0 0,0 0 0 0 0,0 1 0 0 0,0-1 0 0 0,0 0 0 0 0,0 0 0 0 0,0 0 0 0 0,0 0 0 0 0,1 0 0 0 0,-1 0 0 0 0,0 0 0 0 0,1 0 1 0 0,-1-1-1 0 0,1 1 0 0 0,1 0 0 0 0,-1-1-106 0 0,-1 0 0 0 0,1 0 0 0 0,-1 0 0 0 0,0-1 0 0 0,1 1 0 0 0,-1-1 0 0 0,1 1 0 0 0,-1-1 0 0 0,0 1 1 0 0,1-1-1 0 0,-1 0 0 0 0,0 1 0 0 0,1-1 0 0 0,-1 0 0 0 0,0 0 0 0 0,0 0 0 0 0,0 0 0 0 0,0 0 0 0 0,0 0 1 0 0,0 0-1 0 0,1-2 0 0 0,10-13-7255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25 23039 0 0,'-5'-17'1739'0'0,"4"10"-979"0"0,4 12-731 0 0,1 5-58 0 0,26 72 989 0 0,-6-5-387 0 0,3-2 0 0 0,4-1 1 0 0,44 79-1 0 0,-65-136-1053 0 0,24 33 1 0 0,-11-26-8416 0 0</inkml:trace>
  <inkml:trace contextRef="#ctx0" brushRef="#br0" timeOffset="1">0 327 13824 0 0,'0'0'1061'0'0,"9"0"1085"0"0,37-8 3923 0 0,-13 2-5014 0 0,40-3 0 0 0,-27 3-573 0 0,-31 4-871 0 0,25-2 1 0 0,-39 4 390 0 0,14 0-1529 0 0,1-3-4288 0 0,0-1-1752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20071 0 0,'0'-8'307'0'0,"-1"6"-197"0"0,1-1-1 0 0,0 0 0 0 0,0 1 1 0 0,0-1-1 0 0,0 1 1 0 0,1-1-1 0 0,-1 0 1 0 0,1 1-1 0 0,-1-1 1 0 0,1 1-1 0 0,0-1 1 0 0,0 1-1 0 0,0-1 1 0 0,0 1-1 0 0,1 0 1 0 0,-1 0-1 0 0,3-4 1 0 0,19-18 1831 0 0,27-22 0 0 0,-40 37-1710 0 0,1 1 0 0 0,0 1 0 0 0,1 0 0 0 0,-1 0 0 0 0,19-7-1 0 0,-27 13-196 0 0,0 0 0 0 0,1 0 0 0 0,-1 0 0 0 0,0 0 0 0 0,1 0 0 0 0,-1 1 0 0 0,1-1 0 0 0,-1 1-1 0 0,1 0 1 0 0,3 0 0 0 0,-6 1-44 0 0,0-1-1 0 0,1 1 0 0 0,-1-1 1 0 0,0 1-1 0 0,1 0 0 0 0,-1-1 1 0 0,0 1-1 0 0,0 0 0 0 0,0 0 1 0 0,0 0-1 0 0,0 0 0 0 0,0 0 1 0 0,0 0-1 0 0,0 0 1 0 0,0 0-1 0 0,0 0 0 0 0,0 0 1 0 0,-1 1-1 0 0,1-1 0 0 0,0 0 1 0 0,-1 1-1 0 0,1-1 0 0 0,-1 0 1 0 0,0 1-1 0 0,1-1 0 0 0,-1 0 1 0 0,0 2-1 0 0,3 19 86 0 0,-2-1 0 0 0,0 0-1 0 0,-1 1 1 0 0,-1-1 0 0 0,-5 22-1 0 0,0 47-2022 0 0,6-63 780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5984 0 0,'0'0'17303'0'0,"4"-5"-16663"0"0,-2 0-112 0 0,1-3-24 0 0,0 3-1040 0 0,0-2-200 0 0,2 2-48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3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13824 0 0,'0'0'629'0'0,"6"3"212"0"0,-4-2-698 0 0,0 0-1 0 0,1 1 0 0 0,-1-1 1 0 0,-1 0-1 0 0,1 1 1 0 0,0-1-1 0 0,0 1 0 0 0,0 0 1 0 0,-1-1-1 0 0,1 1 1 0 0,-1 0-1 0 0,1 0 0 0 0,-1 0 1 0 0,0 0-1 0 0,0 0 1 0 0,0 0-1 0 0,0 1 0 0 0,0-1 1 0 0,1 4-1 0 0,-1 2 385 0 0,0 0 0 0 0,0 0 0 0 0,-1 0-1 0 0,-1 11 1 0 0,1 4 191 0 0,5 185 1956 0 0,-1-46-3067 0 0,4-60 209 0 0,-5-64 184 0 0,-1-28-57 0 0,0 0 0 0 0,0 0 0 0 0,1 0-1 0 0,6 13 1 0 0,1 4-233 0 0,-10-25 159 0 0,1 0 0 0 0,-1 0-1 0 0,1-1 1 0 0,0 1 0 0 0,0 0 0 0 0,-1-1-1 0 0,1 1 1 0 0,1-1 0 0 0,-1 1 0 0 0,0-1-1 0 0,0 1 1 0 0,3 1 0 0 0,4 5-1555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4608 0 0,'37'-30'3040'0'0,"-9"0"4276"0"0,-1-1-3402 0 0,-11 11-2292 0 0,-1 0-1 0 0,23-41 1 0 0,-35 54-1374 0 0,4-6 106 0 0,0 0-1 0 0,-1-1 0 0 0,5-16 0 0 0,-10 25-303 0 0,0 0 0 0 0,0 0 0 0 0,0 0 1 0 0,-1 0-1 0 0,0 0 0 0 0,0 0 0 0 0,0 0 0 0 0,0 0 0 0 0,-1 0 0 0 0,0 1 1 0 0,0-1-1 0 0,0 0 0 0 0,-4-8 0 0 0,5 11-17 0 0,-1 0 0 0 0,0 0 1 0 0,0 1-1 0 0,0-1 0 0 0,0 0 1 0 0,0 0-1 0 0,0 1 0 0 0,0-1 1 0 0,-1 0-1 0 0,1 1 0 0 0,-1-1 1 0 0,1 1-1 0 0,-1 0 0 0 0,1-1 0 0 0,-1 1 1 0 0,0 0-1 0 0,0 0 0 0 0,0 0 1 0 0,1 0-1 0 0,-1 1 0 0 0,0-1 1 0 0,0 0-1 0 0,0 1 0 0 0,0-1 0 0 0,0 1 1 0 0,0 0-1 0 0,-1 0 0 0 0,1-1 1 0 0,0 1-1 0 0,0 1 0 0 0,0-1 1 0 0,0 0-1 0 0,0 0 0 0 0,0 1 0 0 0,0-1 1 0 0,0 1-1 0 0,0 0 0 0 0,0 0 1 0 0,0 0-1 0 0,0 0 0 0 0,1 0 1 0 0,-4 2-1 0 0,-1 1-31 0 0,1 1 0 0 0,-1 0 1 0 0,1 0-1 0 0,0 1 0 0 0,0-1 1 0 0,1 1-1 0 0,0 0 0 0 0,0 0 1 0 0,0 1-1 0 0,1-1 1 0 0,-1 1-1 0 0,2 0 0 0 0,-5 12 0 0 0,3-4 7 0 0,1-1 0 0 0,0 1 0 0 0,1 0 0 0 0,0 0-1 0 0,2 28 1 0 0,0-28-9 0 0,1-1 0 0 0,1 0 0 0 0,0 1 0 0 0,1-1 0 0 0,6 17 0 0 0,-8-28 0 0 0,0 0 0 0 0,1 0 0 0 0,-1 0 0 0 0,1 0 0 0 0,-1 0 0 0 0,1-1 0 0 0,0 1 0 0 0,0-1 0 0 0,0 1 0 0 0,0-1 0 0 0,1 0 0 0 0,-1 1 0 0 0,1-1 0 0 0,-1 0 0 0 0,1-1 0 0 0,0 1 0 0 0,0 0 0 0 0,-1-1 0 0 0,1 0 0 0 0,0 1 0 0 0,1-1 0 0 0,-1-1 0 0 0,0 1 0 0 0,0 0 0 0 0,0-1 0 0 0,0 1 0 0 0,1-1 0 0 0,-1 0 0 0 0,4 0 0 0 0,0-1-414 0 0,-1 0 1 0 0,0 0-1 0 0,0-1 0 0 0,0 1 0 0 0,-1-1 0 0 0,1-1 1 0 0,0 1-1 0 0,-1-1 0 0 0,1 0 0 0 0,-1 0 0 0 0,0 0 1 0 0,0-1-1 0 0,8-7 0 0 0,10-11-7704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4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133 251 11976 0 0,'0'0'1082'0'0,"-6"4"-868"0"0,-8 2 187 0 0,12-5-257 0 0,0-1 0 0 0,0 1 1 0 0,0 0-1 0 0,0 0 0 0 0,0 0 0 0 0,0 0 1 0 0,0 0-1 0 0,0 1 0 0 0,-3 2 1 0 0,-12 13 1798 0 0,2 0 90 0 0,-18 21 0 0 0,25-28-1562 0 0,7-9-380 0 0,-1 1 0 0 0,1 0 0 0 0,-1-1-1 0 0,1 1 1 0 0,0 0 0 0 0,-1 0 0 0 0,1 0 0 0 0,0 0 0 0 0,0 0 0 0 0,1 0 0 0 0,-1 0 0 0 0,0 0 0 0 0,1 0-1 0 0,-1 4 1 0 0,1-5 443 0 0,16-2-298 0 0,-8-2-139 0 0,-1-1 0 0 0,0-1 1 0 0,0 0-1 0 0,0 0 0 0 0,-1 0 1 0 0,7-7-1 0 0,33-41 562 0 0,-41 47-611 0 0,-4 4-33 0 0,0 1-1 0 0,0-1 1 0 0,0 1-1 0 0,0-1 1 0 0,0 1-1 0 0,0 0 1 0 0,0 0-1 0 0,1 0 1 0 0,-1 0 0 0 0,0-1-1 0 0,1 2 1 0 0,-1-1-1 0 0,1 0 1 0 0,-1 0-1 0 0,1 0 1 0 0,-1 1-1 0 0,1-1 1 0 0,0 1-1 0 0,-1-1 1 0 0,1 1-1 0 0,0 0 1 0 0,-1-1-1 0 0,1 1 1 0 0,3 0 0 0 0,-4 0-10 0 0,1 1 1 0 0,0-1 0 0 0,-1 0 0 0 0,1 1 0 0 0,-1-1 0 0 0,1 0 0 0 0,-1 1 0 0 0,0 0 0 0 0,1-1 0 0 0,-1 1 0 0 0,1 0-1 0 0,-1 0 1 0 0,0 0 0 0 0,0 0 0 0 0,0 0 0 0 0,1 0 0 0 0,1 3 0 0 0,16 25-285 0 0,-5-7-174 0 0,-8-14-107 0 0,0-1 0 0 0,1 1-1 0 0,0-1 1 0 0,0 0 0 0 0,16 11 0 0 0,-21-17 369 0 0,0 0 1 0 0,0 0-1 0 0,0 0 0 0 0,0 0 1 0 0,0 0-1 0 0,0 0 1 0 0,1 0-1 0 0,-1-1 1 0 0,0 1-1 0 0,0-1 0 0 0,1 0 1 0 0,-1 0-1 0 0,0 0 1 0 0,1 0-1 0 0,-1 0 1 0 0,0 0-1 0 0,1 0 1 0 0,-1-1-1 0 0,0 1 0 0 0,1-1 1 0 0,-1 0-1 0 0,0 0 1 0 0,0 0-1 0 0,0 0 1 0 0,0 0-1 0 0,0 0 0 0 0,0 0 1 0 0,0-1-1 0 0,0 1 1 0 0,3-4-1 0 0,-4 4 53 0 0,1-1-1 0 0,0 0 1 0 0,-1 0-1 0 0,1 0 1 0 0,-1 0-1 0 0,0 0 1 0 0,0 0-1 0 0,1 0 1 0 0,-2-1-1 0 0,1 1 1 0 0,0 0-1 0 0,1-5 1 0 0,-2 6 164 0 0,0 1-1 0 0,0-1 1 0 0,0 0 0 0 0,0 1 0 0 0,0-1-1 0 0,0 0 1 0 0,0 0 0 0 0,0 1 0 0 0,0-1-1 0 0,-1 0 1 0 0,1 1 0 0 0,0-1 0 0 0,0 0 0 0 0,-1 1-1 0 0,1-1 1 0 0,0 0 0 0 0,-1 1 0 0 0,1-1-1 0 0,0 1 1 0 0,-1-1 0 0 0,1 0 0 0 0,-1 1-1 0 0,1-1 1 0 0,-1 1 0 0 0,0 0 0 0 0,1-1-1 0 0,-1 1 1 0 0,1-1 0 0 0,-1 1 0 0 0,0 0 0 0 0,1-1-1 0 0,-1 1 1 0 0,0 0 0 0 0,1 0 0 0 0,-1 0-1 0 0,0 0 1 0 0,0-1 0 0 0,1 1 0 0 0,-1 0-1 0 0,0 0 1 0 0,1 0 0 0 0,-1 0 0 0 0,-1 1 0 0 0,-2-1 177 0 0,1 0 1 0 0,-1 1 0 0 0,1 0-1 0 0,-1 0 1 0 0,1 0 0 0 0,-1 0 0 0 0,1 0-1 0 0,-1 1 1 0 0,1-1 0 0 0,0 1-1 0 0,0 0 1 0 0,0 0 0 0 0,0 0 0 0 0,-3 3-1 0 0,-1 2 548 0 0,0 0-1 0 0,0 1 0 0 0,-11 15 1 0 0,17-21-658 0 0,0-1 1 0 0,1 1-1 0 0,-1-1 0 0 0,0 1 1 0 0,0 0-1 0 0,1-1 1 0 0,-1 1-1 0 0,1 0 1 0 0,0 0-1 0 0,-1 0 0 0 0,1-1 1 0 0,0 3-1 0 0,0-3 495 0 0,2 0-385 0 0,0-1-156 0 0,1 1-1 0 0,-1-1 1 0 0,1 0-1 0 0,-1 0 1 0 0,1 0-1 0 0,-1 0 1 0 0,1 0-1 0 0,-1-1 1 0 0,1 1-1 0 0,-1-1 1 0 0,1 1 0 0 0,-1-1-1 0 0,0 0 1 0 0,1 0-1 0 0,-1 0 1 0 0,0 0-1 0 0,0-1 1 0 0,1 1-1 0 0,2-4 1 0 0,7-4 117 0 0,-1 0-1 0 0,12-13 1 0 0,-18 16-113 0 0,13-13 79 0 0,-2-1-1 0 0,22-35 0 0 0,0 2-14 0 0,-27 38-45 0 0,0 1 1 0 0,-1-1-1 0 0,0-1 1 0 0,-1 0-1 0 0,-1 0 1 0 0,7-20-1 0 0,-2 4 217 0 0,-10 26-135 0 0,0 1-1 0 0,-1-1 1 0 0,0 1-1 0 0,0-1 0 0 0,0 0 1 0 0,-1 0-1 0 0,2-9 1 0 0,-3 14-36 0 0,-3 14 33 0 0,-1 6-138 0 0,1 1-1 0 0,2 0 0 0 0,0 1 1 0 0,2 33-1 0 0,0-45-8 0 0,1 0 0 0 0,-1 0 1 0 0,1 0-1 0 0,0 0 0 0 0,1-1 0 0 0,0 1 0 0 0,1-1 0 0 0,0 1 1 0 0,0-1-1 0 0,1-1 0 0 0,-1 1 0 0 0,12 12 0 0 0,-10-14-13 0 0,1 0 0 0 0,1-1 0 0 0,-1 1 0 0 0,1-2 0 0 0,0 1 0 0 0,13 5 0 0 0,-13-6 8 0 0,-1-2 9 0 0,1 0-1 0 0,0 0 1 0 0,1 0-1 0 0,-1-1 1 0 0,0 0-1 0 0,0-1 1 0 0,1 0 0 0 0,-1 0-1 0 0,0-1 1 0 0,0 0-1 0 0,9-2 1 0 0,-13 2 15 0 0,0-1 0 0 0,0 1 0 0 0,0-1 0 0 0,-1 0 0 0 0,1 0 1 0 0,-1 0-1 0 0,4-3 0 0 0,-5 4-5 0 0,-1 0 1 0 0,0 0 0 0 0,1-1 0 0 0,-1 1-1 0 0,0 0 1 0 0,0-1 0 0 0,0 1-1 0 0,1 0 1 0 0,-2-1 0 0 0,1 0-1 0 0,0 1 1 0 0,0-1 0 0 0,0 1-1 0 0,-1-1 1 0 0,1 0 0 0 0,-1 0-1 0 0,1-3 1 0 0,-1 4 47 0 0,-13-4 238 0 0,12 4-281 0 0,0 0-1 0 0,0 1 1 0 0,0-1-1 0 0,0 0 1 0 0,-1 1-1 0 0,1-1 1 0 0,0 1 0 0 0,0 0-1 0 0,0-1 1 0 0,-2 1-1 0 0,-2 0 21 0 0,0 0-1 0 0,1 1 1 0 0,-1 0-1 0 0,0 0 1 0 0,1 0-1 0 0,-1 1 0 0 0,1-1 1 0 0,-9 6-1 0 0,10-6-56 0 0,1 0 1 0 0,-1 1-1 0 0,0 0 0 0 0,1 0 0 0 0,-1 0 0 0 0,1 0 0 0 0,0 0 0 0 0,0 0 0 0 0,0 1 0 0 0,0-1 0 0 0,0 1 0 0 0,0-1 0 0 0,1 1 0 0 0,-2 3 0 0 0,2-5-16 0 0,1-1-1 0 0,0 1 1 0 0,0-1-1 0 0,0 1 1 0 0,0 0-1 0 0,-1-1 1 0 0,1 1-1 0 0,0 0 0 0 0,0-1 1 0 0,0 1-1 0 0,0-1 1 0 0,0 1-1 0 0,1 0 1 0 0,-1-1-1 0 0,0 1 0 0 0,0 0 1 0 0,0-1-1 0 0,0 1 1 0 0,1-1-1 0 0,-1 1 1 0 0,0 0-1 0 0,1-1 0 0 0,-1 1 1 0 0,0-1-1 0 0,1 1 1 0 0,-1-1-1 0 0,1 1 1 0 0,1 0-88 0 0,-1 0 0 0 0,1 0 0 0 0,-1 0 0 0 0,1 0 0 0 0,0 0 1 0 0,-1-1-1 0 0,1 1 0 0 0,0 0 0 0 0,3 0 0 0 0,2 0-453 0 0,0-1 1 0 0,1 1-1 0 0,12-1 0 0 0,-11-1-213 0 0,33-4-2220 0 0,-15-3-2951 0 0,-6-4-241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4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11 435 16783 0 0,'0'0'770'0'0,"-3"7"254"0"0,0 8-478 0 0,1 1-1 0 0,1-1 1 0 0,0 0 0 0 0,1 1 0 0 0,3 28 0 0 0,-1-10 289 0 0,0-20-341 0 0,-1 0 0 0 0,2-1 0 0 0,0 1 0 0 0,0-1 0 0 0,10 23 0 0 0,-12-34-457 0 0,-1-1 0 0 0,1 0-1 0 0,-1 1 1 0 0,1-1 0 0 0,0 0 0 0 0,0 0-1 0 0,-1 1 1 0 0,1-1 0 0 0,0 0 0 0 0,0 0-1 0 0,0 0 1 0 0,0 0 0 0 0,1 0 0 0 0,-1 0-1 0 0,0 0 1 0 0,0-1 0 0 0,0 1 0 0 0,1 0-1 0 0,-1-1 1 0 0,0 1 0 0 0,1-1 0 0 0,-1 1-1 0 0,1-1 1 0 0,-1 0 0 0 0,0 1 0 0 0,1-1-1 0 0,2 0 1 0 0,-2-1 16 0 0,0 1-1 0 0,0-1 0 0 0,0 1 1 0 0,0-1-1 0 0,1 0 1 0 0,-1 0-1 0 0,0 0 0 0 0,-1 0 1 0 0,1 0-1 0 0,0-1 0 0 0,0 1 1 0 0,0-1-1 0 0,-1 1 1 0 0,1-1-1 0 0,-1 1 0 0 0,1-1 1 0 0,1-2-1 0 0,44-73-52 0 0,-32 50 0 0 0,22-29 0 0 0,-35 53-24 0 0,0 1-1 0 0,1-1 1 0 0,-1 0-1 0 0,1 1 1 0 0,0 0-1 0 0,-1 0 1 0 0,1-1-1 0 0,0 2 1 0 0,1-1-1 0 0,-1 0 0 0 0,0 1 1 0 0,0-1-1 0 0,1 1 1 0 0,6-2-1 0 0,0 2-154 0 0,1 0-1 0 0,-1 0 1 0 0,19 2-1 0 0,-21 0 117 0 0,1-1-1 0 0,-1 0 0 0 0,0 0 0 0 0,1-1 1 0 0,-1 0-1 0 0,0 0 0 0 0,9-3 0 0 0,-15 3 91 0 0,0-1-1 0 0,1 1 1 0 0,-1-1-1 0 0,0 1 1 0 0,0-1-1 0 0,0 0 0 0 0,0 1 1 0 0,0-1-1 0 0,0 0 1 0 0,-1 0-1 0 0,1 0 1 0 0,-1-1-1 0 0,1 1 1 0 0,-1 0-1 0 0,0-1 1 0 0,0 1-1 0 0,0 0 1 0 0,0-1-1 0 0,0 1 1 0 0,-1-1-1 0 0,1 0 0 0 0,-1 1 1 0 0,1-1-1 0 0,-1-2 1 0 0,0 1 57 0 0,0 0 0 0 0,0 1 1 0 0,0-1-1 0 0,0 1 0 0 0,0-1 1 0 0,-1 1-1 0 0,0-1 0 0 0,0 1 0 0 0,0 0 1 0 0,0-1-1 0 0,0 1 0 0 0,-1 0 0 0 0,1 0 1 0 0,-1-1-1 0 0,0 1 0 0 0,0 0 1 0 0,-4-4-1 0 0,5 6-54 0 0,0 0 0 0 0,-1 0 0 0 0,1 0 0 0 0,0 0 1 0 0,0 1-1 0 0,-1-1 0 0 0,1 0 0 0 0,0 1 0 0 0,-1-1 0 0 0,1 1 1 0 0,-1-1-1 0 0,1 1 0 0 0,-1 0 0 0 0,1-1 0 0 0,-1 1 0 0 0,1 0 0 0 0,-1 0 1 0 0,1 0-1 0 0,-1 0 0 0 0,1 1 0 0 0,-1-1 0 0 0,1 0 0 0 0,-2 1 1 0 0,1 0 5 0 0,-1 0 0 0 0,1 0 1 0 0,0 0-1 0 0,0 0 1 0 0,0 0-1 0 0,0 1 0 0 0,0-1 1 0 0,0 1-1 0 0,1-1 1 0 0,-1 1-1 0 0,0 0 0 0 0,1 0 1 0 0,-3 3-1 0 0,-1 4-8 0 0,1 0 0 0 0,-1 0 0 0 0,2 0-1 0 0,-1 0 1 0 0,2 1 0 0 0,-1-1 0 0 0,1 1 0 0 0,0-1 0 0 0,1 1-1 0 0,0 0 1 0 0,1 0 0 0 0,1 13 0 0 0,0-12-18 0 0,0 0-1 0 0,2 0 1 0 0,-1 0 0 0 0,1 0 0 0 0,1 0 0 0 0,-1-1-1 0 0,2 1 1 0 0,0-1 0 0 0,0 0 0 0 0,11 14-1 0 0,-16-22-58 0 0,1-1 0 0 0,0 1 0 0 0,0-1 0 0 0,0 1 0 0 0,1-1 0 0 0,-1 0 0 0 0,0 0 0 0 0,0 1 0 0 0,1-1 0 0 0,-1 0 0 0 0,1 0 0 0 0,-1 0 0 0 0,1-1 0 0 0,-1 1 0 0 0,1 0 0 0 0,0-1 0 0 0,-1 1 0 0 0,1 0 0 0 0,0-1 0 0 0,0 0 0 0 0,-1 1 0 0 0,1-1 0 0 0,0 0 0 0 0,0 0 0 0 0,-1 0 0 0 0,1 0 0 0 0,0-1-1 0 0,0 1 1 0 0,-1 0 0 0 0,1-1 0 0 0,0 1 0 0 0,-1-1 0 0 0,1 1 0 0 0,0-1 0 0 0,-1 0 0 0 0,1 0 0 0 0,1-1 0 0 0,3-2-381 0 0,-1 0 0 0 0,0-1-1 0 0,0 1 1 0 0,-1-1 0 0 0,1 0-1 0 0,-1-1 1 0 0,0 1 0 0 0,6-11 0 0 0,3-12-2264 0 0,2-3-5249 0 0</inkml:trace>
  <inkml:trace contextRef="#ctx0" brushRef="#br0" timeOffset="1">564 46 3224 0 0,'-4'-45'18779'0'0,"1"62"-17743"0"0,0 1 0 0 0,1 0 0 0 0,1 26 0 0 0,6 57-648 0 0,-2-63-276 0 0,1-1 0 0 0,3-1 0 0 0,1 1 0 0 0,1-1 0 0 0,27 64 0 0 0,-32-92-327 0 0,0 0-1 0 0,0 0 0 0 0,1-1 1 0 0,8 9-1 0 0,-11-13 16 0 0,0 0 0 0 0,0-1 1 0 0,1 0-1 0 0,0 1 0 0 0,-1-1 0 0 0,1 0 0 0 0,0-1 0 0 0,0 1 0 0 0,0 0 1 0 0,0-1-1 0 0,0 1 0 0 0,0-1 0 0 0,1 0 0 0 0,2 1 0 0 0,12-2-1188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4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13824 0 0,'-4'0'786'0'0,"0"0"0"0"0,0 1 0 0 0,-1-1 0 0 0,1 1 0 0 0,0 0 0 0 0,0 0 0 0 0,0 0 0 0 0,-6 3 0 0 0,9-4-577 0 0,-1 1 0 0 0,1 0 0 0 0,0 0 0 0 0,0-1 0 0 0,0 1 0 0 0,0 0 0 0 0,0 0 0 0 0,0 0 0 0 0,0 0 0 0 0,0 0 0 0 0,0 1 0 0 0,0-1 0 0 0,0 0 0 0 0,1 0 0 0 0,-1 1 0 0 0,1-1 0 0 0,-1 0 0 0 0,1 1 0 0 0,-1-1-1 0 0,1 0 1 0 0,0 1 0 0 0,-1-1 0 0 0,1 1 0 0 0,0-1 0 0 0,0 0 0 0 0,0 1 0 0 0,0-1 0 0 0,0 1 0 0 0,1 1 0 0 0,0-1-132 0 0,-1 0 0 0 0,1-1 0 0 0,0 1 0 0 0,0-1 0 0 0,0 0 0 0 0,0 1 0 0 0,0-1 0 0 0,0 0 0 0 0,0 1 0 0 0,0-1 0 0 0,1 0 0 0 0,-1 0-1 0 0,0 0 1 0 0,3 1 0 0 0,24 14 750 0 0,-24-13-664 0 0,3 0-96 0 0,-1 1-1 0 0,0 0 1 0 0,0 1 0 0 0,0-1-1 0 0,-1 1 1 0 0,0 0-1 0 0,0 1 1 0 0,0-1 0 0 0,0 1-1 0 0,-1 0 1 0 0,0 0-1 0 0,0 0 1 0 0,-1 1 0 0 0,1-1-1 0 0,-1 1 1 0 0,-1 0-1 0 0,0 0 1 0 0,0 0 0 0 0,0 0-1 0 0,0 0 1 0 0,-1 1-1 0 0,0 9 1 0 0,0 66 78 0 0,-2-73-862 0 0,0 0 1 0 0,0 1-1 0 0,-1-1 0 0 0,-1 0 0 0 0,-6 17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6:4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12 125 19351 0 0,'-4'-3'764'0'0,"-3"-3"3306"0"0,18-6-1937 0 0,58-41 671 0 0,-60 47-2688 0 0,1 0-1 0 0,0 0 1 0 0,1 2 0 0 0,-1-1 0 0 0,17-4-1 0 0,-10 4 46 0 0,14-4 205 0 0,-29 9-302 0 0,0 0 0 0 0,0 0 0 0 0,0 0 0 0 0,-1 0 0 0 0,1 0 0 0 0,0 0 0 0 0,0 0 0 0 0,0 0 0 0 0,-1 1 0 0 0,1-1 0 0 0,0 1 0 0 0,-1-1 0 0 0,1 1 0 0 0,2 1 0 0 0,0 0-33 0 0,-1 1 1 0 0,1 0-1 0 0,-1 0 0 0 0,1 1 1 0 0,-1-1-1 0 0,0 1 0 0 0,0 0 1 0 0,-1 0-1 0 0,1 0 0 0 0,-1 0 1 0 0,0 0-1 0 0,0 0 0 0 0,0 1 1 0 0,2 7-1 0 0,0 6-112 0 0,0 0-1 0 0,2 27 1 0 0,-3-14-170 0 0,7 54 1 0 0,0 1-3000 0 0,-7-62 1039 0 0</inkml:trace>
  <inkml:trace contextRef="#ctx0" brushRef="#br0" timeOffset="1">387 791 22463 0 0,'-9'-5'992'0'0,"9"0"208"0"0,-3 1-960 0 0,0 1-240 0 0,1-5 0 0 0,2 3 0 0 0,0-2 168 0 0,0 2 144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7:2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515 178 5528 0 0,'0'0'10238'0'0,"-3"-15"-6950"0"0,3 4-1912 0 0,1 9-1231 0 0,-1 0 0 0 0,0 1 0 0 0,0-1 0 0 0,0 0 0 0 0,0 1 0 0 0,-1-1 0 0 0,1 0 0 0 0,-1-3 0 0 0,-7-10 1273 0 0,7 14-1245 0 0,0 0 0 0 0,0-1 0 0 0,0 1 0 0 0,1-1 0 0 0,-1 1 0 0 0,0-1 0 0 0,1 0 0 0 0,-1 1 1 0 0,1-1-1 0 0,-1-2 0 0 0,0 2-78 0 0,1 0 0 0 0,-1 1 0 0 0,0-1 0 0 0,0 1 0 0 0,0-1 0 0 0,0 1 0 0 0,0-1 0 0 0,0 1 1 0 0,0 0-1 0 0,-1 0 0 0 0,1-1 0 0 0,0 1 0 0 0,-4-2 0 0 0,1 0 30 0 0,3 2-16 0 0,-13-6 388 0 0,9 4-391 0 0,0 1-1 0 0,0 0 1 0 0,0 1-1 0 0,0-1 0 0 0,0 1 1 0 0,0 0-1 0 0,-8-1 1 0 0,7 1-124 0 0,0 0-1 0 0,0 0 1 0 0,0 0 0 0 0,0-1 0 0 0,-6-3 0 0 0,-27-18 1199 0 0,33 21-1118 0 0,0-1-1 0 0,0 1 0 0 0,0 0 1 0 0,0 0-1 0 0,0 1 1 0 0,0-1-1 0 0,-1 1 1 0 0,-6 0-1 0 0,2 0 20 0 0,5 1-58 0 0,1 0 0 0 0,-1 0 1 0 0,0 0-1 0 0,1 1 0 0 0,-1-1 0 0 0,1 1 0 0 0,-1 1 0 0 0,1-1 0 0 0,0 1 0 0 0,-1 0 1 0 0,1 0-1 0 0,0 0 0 0 0,0 1 0 0 0,0 0 0 0 0,1 0 0 0 0,-1 0 0 0 0,1 0 1 0 0,-6 6-1 0 0,2-2-17 0 0,0 0 1 0 0,0 0 0 0 0,1 0-1 0 0,0 1 1 0 0,0 0-1 0 0,-6 11 1 0 0,-18 27 42 0 0,18-27 15 0 0,-14 24 1 0 0,24-38-59 0 0,1 1 1 0 0,-1 0-1 0 0,1 0 1 0 0,0 0-1 0 0,0 0 1 0 0,1 0 0 0 0,0 0-1 0 0,0 1 1 0 0,0 6-1 0 0,-1 19 42 0 0,1-25-31 0 0,0 0 1 0 0,1 1-1 0 0,-1-1 1 0 0,2 0 0 0 0,-1 0-1 0 0,1 0 1 0 0,0 0-1 0 0,3 9 1 0 0,3 4-3 0 0,-5-14-1 0 0,0 1 1 0 0,0 0-1 0 0,1-1 0 0 0,0 1 1 0 0,1-1-1 0 0,-1 0 0 0 0,8 9 1 0 0,7 6 69 0 0,-11-13-26 0 0,0 0-1 0 0,0-1 1 0 0,0 0 0 0 0,1 0-1 0 0,11 8 1 0 0,2-4-11 0 0,1 0-1 0 0,1-2 1 0 0,39 12-1 0 0,-43-15-21 0 0,5 0 30 0 0,0 0 0 0 0,0-1 0 0 0,1-2 0 0 0,-1 0 0 0 0,27-2 0 0 0,-26 1-35 0 0,-18-2-5 0 0,0 1 0 0 0,0-1 0 0 0,1 0 0 0 0,-1-1 0 0 0,8-1 0 0 0,-14 2-13 0 0,6-1 47 0 0,0-1 0 0 0,0 1 1 0 0,0-1-1 0 0,-1 0 0 0 0,1-1 0 0 0,-1 0 0 0 0,0 0 1 0 0,1 0-1 0 0,-2-1 0 0 0,10-6 0 0 0,1-5-39 0 0,-1 0 0 0 0,-1-1 1 0 0,0 0-1 0 0,-1-1 0 0 0,0 0 0 0 0,-2-1 0 0 0,10-21 0 0 0,-16 28 16 0 0,-1-1 0 0 0,0 1 0 0 0,-1-1 0 0 0,0 0 0 0 0,-1 0-1 0 0,0 1 1 0 0,-1-16 0 0 0,-1 23-27 0 0,-1 0 0 0 0,0 0 0 0 0,0 0 0 0 0,0-1 0 0 0,0 1 0 0 0,-1 0 0 0 0,0 1 0 0 0,0-1 0 0 0,0 0 0 0 0,0 0 0 0 0,-5-6 0 0 0,4 6 0 0 0,-2-4 0 0 0,4 6 0 0 0,0 0 0 0 0,0 0 0 0 0,0 1 0 0 0,0-1 0 0 0,-1 0 0 0 0,1 1 0 0 0,-3-3 0 0 0,-11-14 0 0 0,13 16 0 0 0,1 0 0 0 0,-1 0 0 0 0,1 0 0 0 0,-1 0 0 0 0,0 0 0 0 0,0 0 0 0 0,-3-2 0 0 0,-10-5 0 0 0,2-1 0 0 0,-20-17 0 0 0,2 1 0 0 0,23 18 0 0 0,-4-2 0 0 0,-3 0 0 0 0,12 9 0 0 0,1-1 0 0 0,0 0 0 0 0,-1 1 0 0 0,1-1 0 0 0,0 1 0 0 0,-1 0 0 0 0,0 0 0 0 0,1 0 0 0 0,-6-1 0 0 0,-4 1-522 0 0,8 0 249 0 0,1 1 0 0 0,0 0 0 0 0,-1-1-1 0 0,1 1 1 0 0,0-1 0 0 0,0 0-1 0 0,-4-1 1 0 0,-2-4-4437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7:3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34 351 5528 0 0,'-15'6'501'0'0,"9"-4"3578"0"0,6-2-3876 0 0,-1 1 1 0 0,1-1 0 0 0,-1 0-1 0 0,1 0 1 0 0,-1 0 0 0 0,1 1-1 0 0,-1-1 1 0 0,1 0-1 0 0,-1 0 1 0 0,0 0 0 0 0,1 0-1 0 0,-1 0 1 0 0,1 0 0 0 0,-1 0-1 0 0,1 0 1 0 0,-1 0-1 0 0,0 0 1 0 0,1 0 0 0 0,-1-1-1 0 0,1 1-51 0 0,-1 0 0 0 0,1-1-1 0 0,0 1 1 0 0,0 0-1 0 0,0 0 1 0 0,0-1-1 0 0,0 1 1 0 0,0 0 0 0 0,0-1-1 0 0,0 1 1 0 0,0 0-1 0 0,0 0 1 0 0,0-1-1 0 0,0 1 1 0 0,0 0 0 0 0,0-1-1 0 0,0 1 1 0 0,0 0-1 0 0,0 0 1 0 0,0-1 0 0 0,0 1-1 0 0,1 0 1 0 0,-1 0-1 0 0,0-1 1 0 0,0 1-1 0 0,0 0 1 0 0,2-3 337 0 0,0 0 0 0 0,0 0 0 0 0,0 1 0 0 0,0-1 0 0 0,0 1-1 0 0,5-4 1 0 0,17-14 772 0 0,-7 6-411 0 0,29-18-1 0 0,28-9-46 0 0,1 2 0 0 0,82-28-1 0 0,-76 35-781 0 0,49-16-1723 0 0,-67 23-534 0 0,-35 12 529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7:3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6448 0 0,'5'4'11160'0'0,"4"-13"-7952"0"0,0 1-4521 0 0,15-7 2620 0 0,26-16 852 0 0,56-27-1 0 0,6 5-1667 0 0,-80 38-158 0 0,1-1-1 0 0,-2-2 1 0 0,0-1 0 0 0,37-30 0 0 0,-46 36-296 0 0,-21 11-130 0 0,-1 1-66 0 0,2 5-1993 0 0,-1-2 1937 0 0,0 0 0 0 0,0 0 0 0 0,-1-1 1 0 0,1 1-1 0 0,0 3 0 0 0,5 19-2353 0 0,-6-23 1759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7:4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8 419 10136 0 0,'0'0'769'0'0,"-1"1"-530"0"0,-6 10 7909 0 0,12-12-4665 0 0,3-3-2959 0 0,-1 0 0 0 0,-1 0-1 0 0,1-1 1 0 0,11-11 0 0 0,6-5 281 0 0,60-35 132 0 0,93-47 0 0 0,-44 28 284 0 0,92-46-2733 0 0,-217 118-224 0 0,0 1-1 0 0,15-4 1 0 0,-6 2-431 0 0,-2-1-232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7:4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31 612 13824 0 0,'-2'-2'236'0'0,"-18"-10"700"0"0,19 11-841 0 0,0 0 0 0 0,1 1 0 0 0,-1-1 1 0 0,0 0-1 0 0,1 0 0 0 0,-1 0 0 0 0,1 0 1 0 0,-1 0-1 0 0,1 0 0 0 0,-1 0 1 0 0,1 0-1 0 0,-1 0 0 0 0,1 0 0 0 0,0 0 1 0 0,0 0-1 0 0,0 0 0 0 0,-1 0 0 0 0,1 0 1 0 0,0 0-1 0 0,0 0 0 0 0,1-2 0 0 0,1-7 1413 0 0,0 0-1 0 0,1 1 0 0 0,4-11 0 0 0,16-28 542 0 0,37-41-1148 0 0,-54 79-476 0 0,29-34-444 0 0,1 0-1 0 0,2 3 1 0 0,2 1-1 0 0,1 2 1 0 0,2 2 0 0 0,58-37-1 0 0,-29 32-2551 0 0,-56 32 1658 0 0,8-3-603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0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15 103 3224 0 0,'0'0'983'0'0,"-8"-2"3505"0"0,2 1-2670 0 0,44-7 1930 0 0,37-8-3173 0 0,-37 10-49 0 0,189-21 822 0 0,676 27 1537 0 0,-647 5-2714 0 0,-115-3 46 0 0,-27-2 365 0 0,166-22 0 0 0,-263 19-447 0 0,26-9-1 0 0,4 0 45 0 0,-36 11-103 0 0,-10 1-79 0 0,-1 0-1 0 0,0 1 0 0 0,0-1 0 0 0,0 0 0 0 0,1 0 0 0 0,-1 0 1 0 0,0 0-1 0 0,0 0 0 0 0,0 1 0 0 0,0-1 0 0 0,1 0 0 0 0,-1 0 1 0 0,0 0-1 0 0,0 1 0 0 0,0-1 0 0 0,0 0 0 0 0,0 0 0 0 0,0 0 1 0 0,0 1-1 0 0,0-1 0 0 0,0 0 0 0 0,0 0 0 0 0,0 1 1 0 0,1-1-1 0 0,-1 0 0 0 0,0 0 0 0 0,0 0 0 0 0,-1 1 0 0 0,1-1 1 0 0,0 0-1 0 0,0 0 0 0 0,0 1 0 0 0,-1 10-504 0 0,0-8-338 0 0,1 5-4093 0 0,-3 1-1625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0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307 148 3224 0 0,'0'0'143'0'0,"-13"-10"143"0"0,7 9-234 0 0,1 0-1 0 0,-1 1 0 0 0,1-1 1 0 0,-1 1-1 0 0,-6 1 0 0 0,7-1-33 0 0,0 1 0 0 0,-1-1 0 0 0,1 0 0 0 0,0-1 0 0 0,0 0 0 0 0,-6-1 0 0 0,5 1 492 0 0,-1-1 0 0 0,1 1 0 0 0,-12 0 0 0 0,-10-1 1307 0 0,20 1-1497 0 0,-1 1-1 0 0,1 0 1 0 0,-1 0 0 0 0,1 1 0 0 0,-1 0-1 0 0,-14 5 1 0 0,10-4-233 0 0,-2 2 82 0 0,7-2 25 0 0,-1 0 0 0 0,1-1-1 0 0,-12 1 1174 0 0,30-6-536 0 0,23-5-238 0 0,1 1 0 0 0,0 1 0 0 0,58-4 0 0 0,-20 3 11 0 0,361-22 1335 0 0,-348 27-1748 0 0,356-6 155 0 0,-91 2-56 0 0,327 13 944 0 0,-607-4-1141 0 0,302-12 766 0 0,-366 9-834 0 0,33-2 462 0 0,54-12-1 0 0,-91 14-27 0 0,-14-11-302 0 0,-5 5-157 0 0,-9 1 0 0 0,22 4 11 0 0,4 1 148 0 0,0 2-197 0 0,4 1 13 0 0,23 10-1052 0 0,-2-4-1751 0 0,-14-6 2114 0 0,6 3-598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114 331 2760 0 0,'0'1'144'0'0,"-1"0"1"0"0,1 0-1 0 0,-1 0 1 0 0,0 0-1 0 0,1 0 0 0 0,-1 0 1 0 0,0 0-1 0 0,0 0 1 0 0,0 0-1 0 0,0 0 1 0 0,0-1-1 0 0,0 1 0 0 0,0 0 1 0 0,0-1-1 0 0,0 1 1 0 0,0 0-1 0 0,0-1 0 0 0,0 1 1 0 0,0-1-1 0 0,-1 0 1 0 0,1 1-1 0 0,-1-1 1 0 0,-15 8 4833 0 0,10-2-3651 0 0,1 1 1 0 0,0-1-1 0 0,1 1 1 0 0,-1 0-1 0 0,-6 12 1 0 0,7-9-794 0 0,0 0 0 0 0,0 0-1 0 0,1 1 1 0 0,1-1 0 0 0,0 1 0 0 0,0 0 0 0 0,0 11-1 0 0,2-20-480 0 0,1-1-1 0 0,0 0 0 0 0,0 0 1 0 0,-1 1-1 0 0,1-1 0 0 0,0 0 1 0 0,1 0-1 0 0,-1 1 0 0 0,0-1 1 0 0,0 0-1 0 0,0 0 0 0 0,1 1 1 0 0,-1-1-1 0 0,0 0 0 0 0,1 0 0 0 0,0 0 1 0 0,-1 0-1 0 0,1 0 0 0 0,-1 1 1 0 0,1-1-1 0 0,1 1 0 0 0,-1-1 11 0 0,0-1 0 0 0,0 1-1 0 0,1-1 1 0 0,-1 1-1 0 0,0-1 1 0 0,0 1 0 0 0,0-1-1 0 0,1 0 1 0 0,-1 0 0 0 0,0 0-1 0 0,0 1 1 0 0,1-1-1 0 0,-1 0 1 0 0,0-1 0 0 0,0 1-1 0 0,1 0 1 0 0,1-1-1 0 0,4-1 124 0 0,0 0-1 0 0,0 0 0 0 0,0-1 0 0 0,0-1 0 0 0,-1 1 1 0 0,7-5-1 0 0,-1-1-48 0 0,0-1 1 0 0,-1 0-1 0 0,0 0 1 0 0,0-1-1 0 0,-2 0 0 0 0,1-1 1 0 0,-1 0-1 0 0,9-19 1 0 0,51-111-310 0 0,-64 130 187 0 0,5-15 469 0 0,-1 0 0 0 0,11-56-1 0 0,-5-9-30 0 0,-15 81-481 0 0,-5 17 474 0 0,-4 16 160 0 0,-9 32-1233 0 0,3 1 0 0 0,3 0 1 0 0,-10 101-1 0 0,22-141-821 0 0,2 24-1 0 0,0-12-170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1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5 100 3224 0 0,'0'0'7832'0'0,"0"0"-7778"0"0,0 0 1 0 0,-1 0-1 0 0,1 0 1 0 0,0 0-1 0 0,0 0 0 0 0,0 0 1 0 0,-1 0-1 0 0,1 0 1 0 0,0 0-1 0 0,0 0 1 0 0,0-1-1 0 0,-1 1 1 0 0,1 0-1 0 0,0 0 1 0 0,0 0-1 0 0,0 0 0 0 0,0-1 1 0 0,0 1-1 0 0,-1 0 1 0 0,1 0-1 0 0,0 0 1 0 0,0 0-1 0 0,0-1 1 0 0,0 1-1 0 0,0-1 1 0 0,1 0-10 0 0,1 1 1 0 0,-1-1-1 0 0,0 0 1 0 0,1 0-1 0 0,0 0 1 0 0,-1 1-1 0 0,1-1 1 0 0,-1 1 0 0 0,1-1-1 0 0,0 1 1 0 0,-1 0-1 0 0,1-1 1 0 0,3 1-1 0 0,27 1 229 0 0,-14 0-113 0 0,48 0 348 0 0,-17 0-43 0 0,-1-1-1 0 0,76-12 1 0 0,-62 4-238 0 0,0 3 0 0 0,75 3 1 0 0,-106 2-76 0 0,85-4 133 0 0,39 1-163 0 0,256 0 1546 0 0,-180-2-1124 0 0,-87 0-137 0 0,139 5-169 0 0,-120 4-146 0 0,-130-4-59 0 0,184 5 263 0 0,-19-3-61 0 0,-36-1-47 0 0,-17-5 104 0 0,-53 0 14 0 0,159-8 421 0 0,4-1-208 0 0,183 1-144 0 0,-362 7-335 0 0,21 1 36 0 0,-73 2 515 0 0,-14 1-1565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1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3224 0 0,'0'0'4664'0'0,"3"-9"664"0"0,8 6-4980 0 0,0 1 0 0 0,1-1 0 0 0,-1 2 0 0 0,18-1 0 0 0,50 4 744 0 0,-63-1-871 0 0,160-3 1079 0 0,-61 0-910 0 0,236 8-448 0 0,1 1 36 0 0,177-2 806 0 0,11 11 560 0 0,-359-10-738 0 0,52 0 20 0 0,274-31 998 0 0,-450 18-1388 0 0,-24 3-1041 0 0,52-1 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2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147 243 5984 0 0,'-36'-21'773'0'0,"20"12"1950"0"0,0 0 0 0 0,-23-20 0 0 0,34 26-2044 0 0,1-1 1 0 0,0 0-1 0 0,0 0 0 0 0,0 0 0 0 0,1-1 0 0 0,0 1 0 0 0,-1-1 1 0 0,1 0-1 0 0,-2-6 0 0 0,5 10-593 0 0,0-1 0 0 0,0 1 0 0 0,0-1 0 0 0,0 1 0 0 0,0-1 0 0 0,0 1 0 0 0,1 0 0 0 0,-1-1 0 0 0,1 1 0 0 0,-1-1 0 0 0,1 1 0 0 0,-1 0 1 0 0,1-1-1 0 0,0 1 0 0 0,0 0 0 0 0,-1 0 0 0 0,1 0 0 0 0,0 0 0 0 0,0 0 0 0 0,0-1 0 0 0,0 2 0 0 0,0-1 0 0 0,1 0 0 0 0,-1 0 0 0 0,0 0 0 0 0,0 0 0 0 0,3 0 0 0 0,3-3 108 0 0,0 0 0 0 0,1 0 0 0 0,12-3 0 0 0,92-22 69 0 0,9-2-3788 0 0,-99 23 947 0 0,1 4-4517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2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3 16903 0 0,'0'-1'102'0'0,"0"1"-1"0"0,-1 0 1 0 0,1 0-1 0 0,0 0 0 0 0,-1-1 1 0 0,1 1-1 0 0,-1 0 1 0 0,1 0-1 0 0,-1 0 0 0 0,1 0 1 0 0,0 0-1 0 0,-1 0 1 0 0,1 0-1 0 0,-1 0 0 0 0,1 0 1 0 0,-1 0-1 0 0,1 0 0 0 0,-1 0 1 0 0,1 0-1 0 0,0 0 1 0 0,-1 0-1 0 0,1 1 0 0 0,-1-1 1 0 0,1 0-1 0 0,0 0 1 0 0,-1 0-1 0 0,1 1 0 0 0,0-1 1 0 0,-1 0-1 0 0,0 1-19 0 0,1 0 0 0 0,-1 0 1 0 0,1 0-1 0 0,-1 0 0 0 0,1 0 0 0 0,0 0 0 0 0,-1 0 1 0 0,1 0-1 0 0,0 0 0 0 0,0 0 0 0 0,0 0 0 0 0,0 2 1 0 0,0 6-121 0 0,0 0 1 0 0,4 14 0 0 0,-2-11 422 0 0,9 231 228 0 0,-7-105-90 0 0,-6 151 500 0 0,-20-1-82 0 0,5-63-473 0 0,-5 274 398 0 0,13-242-726 0 0,1-76 104 0 0,-24 714 1126 0 0,15-418-1530 0 0,13-358 195 0 0,-1 96 14 0 0,5-55-31 0 0,0 139 28 0 0,-4-109-4 0 0,0-65-20 0 0,-38 444 117 0 0,9-352 122 0 0,12-92-128 0 0,1-25 261 0 0,-44 135-1 0 0,62-228-365 0 0,-30 119 737 0 0,-10 27 22 0 0,40-142-760 0 0,-1 0 0 0 0,1 1-1 0 0,1-1 1 0 0,0 0 0 0 0,1 20 0 0 0,1-17-29 0 0,-2-12 10 0 0,1 1 0 0 0,0-1 0 0 0,1 0-1 0 0,-1 1 1 0 0,0-1 0 0 0,1 0 0 0 0,-1 0 0 0 0,1 1 0 0 0,0-1 0 0 0,-1 0 0 0 0,1 0 0 0 0,0 0 0 0 0,1 0 0 0 0,-1 0 0 0 0,0 0 0 0 0,1 0 0 0 0,-1 0 0 0 0,1-1 0 0 0,-1 1 0 0 0,1 0-1 0 0,2 1 1 0 0,-1-1 6 0 0,1 0-1 0 0,0 0 0 0 0,-1-1 0 0 0,1 0 1 0 0,0 1-1 0 0,0-1 0 0 0,0-1 0 0 0,-1 1 0 0 0,1-1 1 0 0,0 1-1 0 0,7-1 0 0 0,118 8-1832 0 0,-92-4 1265 0 0,-28-3-1473 0 0,0 1 1 0 0,1 0-1 0 0,12 4 0 0 0,-13-1-5620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2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1 246 1840 0 0,'2'-6'99'0'0,"1"-1"0"0"0,-1 0 0 0 0,-1 1-1 0 0,1-1 1 0 0,-1 0 0 0 0,0-7 0 0 0,0 5 1780 0 0,0-1 0 0 0,5-14 0 0 0,-3 13-230 0 0,-1 0-1 0 0,2-16 1 0 0,-3 17-660 0 0,1 0 1 0 0,0 0-1 0 0,4-11 1 0 0,-2 7 249 0 0,-4 12-981 0 0,1 0 0 0 0,-1-1 0 0 0,1 1 0 0 0,0 0 0 0 0,-1 0 0 0 0,1 0 0 0 0,0 0 0 0 0,0 0 0 0 0,1 0 0 0 0,-1 0 0 0 0,0 0 0 0 0,1 1 0 0 0,-1-1-1 0 0,1 0 1 0 0,3-2 511 0 0,6 12 335 0 0,-7-3-1000 0 0,-1 1 0 0 0,0-1 1 0 0,-1 1-1 0 0,1 0 0 0 0,-1-1 1 0 0,-1 1-1 0 0,1 0 0 0 0,1 9 0 0 0,2 50 285 0 0,-4 53 83 0 0,-5 0 1 0 0,-21 118 0 0 0,-5 32 234 0 0,29-263-865 0 0,1-1 1 0 0,0 1-1 0 0,0 0 0 0 0,1-1 1 0 0,1 10-1 0 0,-2-13 48 0 0,0-1 0 0 0,0 1 1 0 0,0 0-1 0 0,1-1 0 0 0,-1 1 1 0 0,0 0-1 0 0,1-1 0 0 0,-1 1 0 0 0,0 0 1 0 0,1-1-1 0 0,-1 1 0 0 0,1-1 1 0 0,-1 1-1 0 0,1 0 0 0 0,-1-1 0 0 0,1 0 1 0 0,-1 1-1 0 0,1-1 0 0 0,0 1 0 0 0,-1-1 1 0 0,1 0-1 0 0,-1 1 0 0 0,1-1 1 0 0,0 0-1 0 0,0 1 0 0 0,-1-1 0 0 0,1 0 1 0 0,0 0-1 0 0,-1 0 0 0 0,1 0 1 0 0,0 0-1 0 0,0 0 0 0 0,-1 0 0 0 0,1 0 1 0 0,0 0-1 0 0,0 0 0 0 0,-1 0 0 0 0,1 0 1 0 0,0-1-1 0 0,-1 1 0 0 0,1 0 1 0 0,0 0-1 0 0,-1-1 0 0 0,1 1 0 0 0,1-1 1 0 0,11-4-1653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2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88 16128 0 0,'-14'-23'1552'0'0,"10"17"-1467"0"0,1 0 0 0 0,-1 0 0 0 0,-7-7-1 0 0,9 10 149 0 0,-1 0 0 0 0,1 1 0 0 0,-1-1 0 0 0,0 1 0 0 0,0-1-1 0 0,0 1 1 0 0,0 0 0 0 0,-1 0 0 0 0,1 0 0 0 0,0 1-1 0 0,-1-1 1 0 0,1 1 0 0 0,-1 0 0 0 0,0 0 0 0 0,1 0 0 0 0,-1 0-1 0 0,0 0 1 0 0,0 1 0 0 0,1 0 0 0 0,-1 0 0 0 0,0 0 0 0 0,0 0-1 0 0,0 1 1 0 0,1-1 0 0 0,-1 1 0 0 0,0 0 0 0 0,1 0-1 0 0,-7 3 1 0 0,1 0-130 0 0,1 0-1 0 0,-1 0 1 0 0,1 1-1 0 0,0 0 1 0 0,0 1-1 0 0,0 0 1 0 0,1 0-1 0 0,0 0 1 0 0,0 1-1 0 0,0 0 1 0 0,1 1-1 0 0,0-1 1 0 0,1 1-1 0 0,0 0 1 0 0,-7 14-1 0 0,3-3 3 0 0,1 1-1 0 0,0 0 1 0 0,2 1-1 0 0,0 0 0 0 0,-5 42 1 0 0,9-47-33 0 0,1 1 0 0 0,1-1 1 0 0,3 30-1 0 0,-2-37-26 0 0,1 0 1 0 0,0 0 0 0 0,0 0-1 0 0,1 0 1 0 0,0 0-1 0 0,1-1 1 0 0,0 1-1 0 0,5 7 1 0 0,-8-13-29 0 0,1-1 1 0 0,-1 0 0 0 0,1 0-1 0 0,0 0 1 0 0,0 0 0 0 0,0-1-1 0 0,0 1 1 0 0,0 0 0 0 0,0-1-1 0 0,1 1 1 0 0,-1-1-1 0 0,0 0 1 0 0,1 0 0 0 0,-1 0-1 0 0,1 0 1 0 0,-1 0 0 0 0,1-1-1 0 0,-1 1 1 0 0,1-1 0 0 0,0 1-1 0 0,-1-1 1 0 0,1 0-1 0 0,0 0 1 0 0,-1 0 0 0 0,1-1-1 0 0,-1 1 1 0 0,1 0 0 0 0,0-1-1 0 0,-1 0 1 0 0,1 0 0 0 0,2-1-1 0 0,4-2 23 0 0,1 0 1 0 0,-1-1-1 0 0,-1 0 0 0 0,1 0 1 0 0,-1-1-1 0 0,14-13 0 0 0,-7 5 7 0 0,-1 0 1 0 0,-1-2-1 0 0,0 1 0 0 0,-2-2 1 0 0,0 0-1 0 0,12-22 0 0 0,-11 13-200 0 0,0-1-1 0 0,-2-1 1 0 0,12-47-1 0 0,-17 50-317 0 0,-3 12-979 0 0,0 1-1 0 0,2 0 1 0 0,6-17-1 0 0,-6 21-578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2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64 3680 0 0,'2'-14'1926'0'0,"-1"12"-958"0"0,-1 0 0 0 0,1 1 0 0 0,-1-1 0 0 0,0 0 0 0 0,0 0 0 0 0,1 0 0 0 0,-1 0 0 0 0,-1 1 0 0 0,1-1 0 0 0,0 0 0 0 0,0 0 0 0 0,-1-2 1 0 0,-7-5 578 0 0,5 7-1297 0 0,1 1 0 0 0,0-1 0 0 0,0 1 0 0 0,-1-1-1 0 0,1 1 1 0 0,-1 0 0 0 0,1 0 0 0 0,-1 0 0 0 0,1 0 0 0 0,-1 1 0 0 0,0-1 0 0 0,1 1 0 0 0,-1 0-1 0 0,0-1 1 0 0,0 1 0 0 0,1 0 0 0 0,-1 1 0 0 0,0-1 0 0 0,1 0 0 0 0,-1 1 0 0 0,0-1-1 0 0,1 1 1 0 0,-5 2 0 0 0,-1 0-145 0 0,1 1-1 0 0,0 1 1 0 0,0-1-1 0 0,0 1 1 0 0,0 0-1 0 0,1 1 1 0 0,0 0-1 0 0,0 0 1 0 0,0 0-1 0 0,1 0 0 0 0,-9 14 1 0 0,3-2 87 0 0,1 1 0 0 0,1 1 1 0 0,-9 28-1 0 0,14-35-80 0 0,1 1 0 0 0,1-1 0 0 0,1 1 1 0 0,0-1-1 0 0,0 18 0 0 0,1-28-86 0 0,1 0 0 0 0,-1 1 0 0 0,0-1 0 0 0,1 0 0 0 0,0 0 0 0 0,-1 1 0 0 0,1-1 0 0 0,1 0 0 0 0,-1 0 0 0 0,0 0 0 0 0,1 0 0 0 0,3 5 0 0 0,-5-7-18 0 0,1 0-1 0 0,0 0 1 0 0,0 0 0 0 0,0-1 0 0 0,0 1 0 0 0,0 0-1 0 0,0 0 1 0 0,0-1 0 0 0,0 1 0 0 0,1-1 0 0 0,-1 1-1 0 0,0-1 1 0 0,0 1 0 0 0,0-1 0 0 0,1 0 0 0 0,-1 1-1 0 0,0-1 1 0 0,1 0 0 0 0,-1 0 0 0 0,0 0 0 0 0,0 0-1 0 0,1 0 1 0 0,-1 0 0 0 0,0 0 0 0 0,0-1 0 0 0,1 1 0 0 0,-1 0-1 0 0,0-1 1 0 0,0 1 0 0 0,1-1 0 0 0,-1 1 0 0 0,0-1-1 0 0,0 0 1 0 0,0 0 0 0 0,1 0 0 0 0,4-3 13 0 0,-1 0 0 0 0,1-1 0 0 0,-1 1-1 0 0,0-1 1 0 0,-1 0 0 0 0,1 0 0 0 0,-1 0 0 0 0,0-1 0 0 0,5-8 0 0 0,0-6 106 0 0,13-33 1 0 0,-14 31 30 0 0,13-24 1 0 0,-20 43-146 0 0,1 1 0 0 0,-1-1 0 0 0,1 0 0 0 0,0 1 0 0 0,0 0 0 0 0,1-1 0 0 0,-1 1-1 0 0,0 0 1 0 0,1 0 0 0 0,-1 0 0 0 0,1 0 0 0 0,3-1 0 0 0,-5 2-8 0 0,1 0-1 0 0,-1 1 0 0 0,1-1 1 0 0,-1 1-1 0 0,1 0 1 0 0,-1-1-1 0 0,1 1 1 0 0,0 0-1 0 0,-1 0 1 0 0,1 0-1 0 0,-1 0 0 0 0,1 0 1 0 0,-1 0-1 0 0,1 1 1 0 0,0-1-1 0 0,-1 0 1 0 0,1 1-1 0 0,-1 0 1 0 0,0-1-1 0 0,1 1 0 0 0,-1 0 1 0 0,1-1-1 0 0,-1 1 1 0 0,0 0-1 0 0,0 0 1 0 0,2 2-1 0 0,3 2 8 0 0,-1 1 0 0 0,0-1-1 0 0,0 1 1 0 0,0 0 0 0 0,-1 1 0 0 0,0-1 0 0 0,0 1-1 0 0,5 14 1 0 0,-5-10 28 0 0,-1 1-1 0 0,0 0 1 0 0,-1 0 0 0 0,0 0-1 0 0,1 14 1 0 0,-3-4 16 0 0,-1-1 0 0 0,0 1 0 0 0,-2-1 0 0 0,0 0 0 0 0,-2 0 0 0 0,-7 22 0 0 0,2-14 9 0 0,-2 0-1 0 0,-1-1 1 0 0,-1-1-1 0 0,-1 0 1 0 0,-2-1-1 0 0,0 0 1 0 0,-41 44-1 0 0,35-46 46 0 0,0-1-1 0 0,-45 35 0 0 0,60-53-405 0 0,1 1-1 0 0,-1-1 0 0 0,-1-1 1 0 0,1 1-1 0 0,0-2 0 0 0,-1 1 0 0 0,0-1 1 0 0,0 0-1 0 0,0-1 0 0 0,0 0 0 0 0,-1 0 1 0 0,1-1-1 0 0,0 0 0 0 0,-13-1 1 0 0,8-3-1330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2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3 123 2760 0 0,'-1'-3'10845'0'0,"0"-2"-8993"0"0,0 4-1565 0 0,1-1 0 0 0,0 1 0 0 0,0 0 0 0 0,0-1 0 0 0,1 1 0 0 0,-1-1 0 0 0,0 1 0 0 0,0 0 0 0 0,1-1 0 0 0,-1 1 0 0 0,1 0 0 0 0,-1 0 0 0 0,1-1 0 0 0,0 1 0 0 0,0-1 0 0 0,13-19 1949 0 0,-8 15-1961 0 0,-1 0-1 0 0,1 0 1 0 0,0 0 0 0 0,0 1 0 0 0,1 0 0 0 0,-1 0 0 0 0,1 1 0 0 0,1-1-1 0 0,-1 2 1 0 0,0-1 0 0 0,1 1 0 0 0,0 0 0 0 0,-1 1 0 0 0,1-1 0 0 0,0 2-1 0 0,1-1 1 0 0,-1 1 0 0 0,0 0 0 0 0,9 1 0 0 0,-14 0-273 0 0,0 0 0 0 0,0 1 0 0 0,0-1 0 0 0,0 1 0 0 0,0 0 0 0 0,0 0 0 0 0,0 0 0 0 0,0 0 0 0 0,0 1 0 0 0,0-1 1 0 0,-1 1-1 0 0,1 0 0 0 0,0-1 0 0 0,-1 1 0 0 0,0 1 0 0 0,4 2 0 0 0,-3-1 5 0 0,-1-1 0 0 0,1 1 0 0 0,-1 1 0 0 0,0-1 0 0 0,1 0-1 0 0,-2 0 1 0 0,1 1 0 0 0,-1-1 0 0 0,3 10 0 0 0,-3-3 5 0 0,0 1 0 0 0,0 0-1 0 0,-1-1 1 0 0,0 1 0 0 0,-1-1 0 0 0,0 1 0 0 0,-6 22-1 0 0,-2-5 193 0 0,-19 44 0 0 0,25-67-294 0 0,1 0 0 0 0,0 0 0 0 0,0 1 0 0 0,1-1 0 0 0,-1 1 0 0 0,0 10 0 0 0,5-16 181 0 0,0-1 0 0 0,0 1 0 0 0,0-1 0 0 0,0 0 0 0 0,5 0 0 0 0,2-2-76 0 0,0-1-1 0 0,0 0 0 0 0,-1 0 0 0 0,1-1 1 0 0,-1 0-1 0 0,15-8 0 0 0,3-2-404 0 0,57-27-2381 0 0,-41 20-4978 0 0,-17 8 199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28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28 490 13160 0 0,'-6'5'1316'0'0,"6"-5"-1225"0"0,0 0-1 0 0,-1 1 1 0 0,1-1 0 0 0,0 0 0 0 0,0 1 0 0 0,0-1 0 0 0,0 0 0 0 0,-1 1 0 0 0,1-1 0 0 0,0 0 0 0 0,0 0 0 0 0,-1 1 0 0 0,1-1 0 0 0,0 0 0 0 0,0 0 0 0 0,-1 0 0 0 0,1 1 0 0 0,0-1 0 0 0,0 0-1 0 0,-1 0 1 0 0,1 0 0 0 0,0 0 0 0 0,-1 0 0 0 0,1 0 0 0 0,0 0 0 0 0,-1 0 0 0 0,1 1 0 0 0,0-1 0 0 0,-1 0 0 0 0,1 0 0 0 0,0 0 0 0 0,-1-1 0 0 0,1 1 0 0 0,0 0 0 0 0,-1 0 0 0 0,1 0 0 0 0,0 0 0 0 0,-1 0-1 0 0,1 0 1 0 0,0 0 0 0 0,-1 0 0 0 0,1-1 0 0 0,0 1 0 0 0,-1 0 0 0 0,1 0 0 0 0,0 0 0 0 0,0-1 0 0 0,-1 1 0 0 0,1 0 0 0 0,0-1 0 0 0,0 1 0 0 0,0 0 0 0 0,-1 0 0 0 0,1-1 0 0 0,0 1 0 0 0,-1-2 222 0 0,0 1 1 0 0,0-1-1 0 0,1 1 1 0 0,-1-1-1 0 0,1 0 1 0 0,-1 1-1 0 0,1-1 0 0 0,-1-2 1 0 0,2-5 385 0 0,0 0 1 0 0,0 0-1 0 0,4-12 0 0 0,3-18 584 0 0,24-131 1468 0 0,-19 110-2269 0 0,-12 53-414 0 0,-1 5-62 0 0,1-1-1 0 0,-1 0 1 0 0,1 1 0 0 0,0-1-1 0 0,0 0 1 0 0,0 1 0 0 0,0-1-1 0 0,0 1 1 0 0,0 0-1 0 0,1-1 1 0 0,-1 1 0 0 0,1 0-1 0 0,3-4 1 0 0,-4 6-7 0 0,1 1 0 0 0,-1-1 0 0 0,0 1 1 0 0,0 0-1 0 0,1-1 0 0 0,-1 1 0 0 0,0 0 0 0 0,0 0 1 0 0,0 0-1 0 0,0 0 0 0 0,0 0 0 0 0,0 0 0 0 0,0 0 1 0 0,1 1-1 0 0,11 18-126 0 0,20 39 0 0 0,-7-11 19 0 0,-12-23 85 0 0,-11-17 17 0 0,1-1 0 0 0,0 1 0 0 0,1-1 0 0 0,8 10 0 0 0,-12-16 9 0 0,0 1 0 0 0,0-1-1 0 0,0 0 1 0 0,1 0 0 0 0,-1 0 0 0 0,0 0-1 0 0,1 0 1 0 0,-1-1 0 0 0,1 1 0 0 0,-1 0-1 0 0,1-1 1 0 0,-1 1 0 0 0,1-1-1 0 0,-1 1 1 0 0,1-1 0 0 0,-1 0 0 0 0,1 0-1 0 0,0 1 1 0 0,-1-1 0 0 0,1 0 0 0 0,0 0-1 0 0,-1-1 1 0 0,1 1 0 0 0,-1 0 0 0 0,1-1-1 0 0,0 1 1 0 0,-1-1 0 0 0,1 1 0 0 0,-1-1-1 0 0,1 1 1 0 0,-1-1 0 0 0,0 0 0 0 0,1 0-1 0 0,1-2 1 0 0,4-5 25 0 0,-1 0-1 0 0,0-1 1 0 0,0 0 0 0 0,-1 0-1 0 0,0-1 1 0 0,5-14 0 0 0,18-65 180 0 0,-24 76-202 0 0,35-131-5714 0 0,-37 135 4136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24 3224 0 0,'-7'-19'143'0'0,"6"19"-139"0"0,1-1 1 0 0,0 1 0 0 0,-1 0 0 0 0,1-1 0 0 0,-1 1 0 0 0,1 0 0 0 0,-1-1 0 0 0,1 1 0 0 0,-1 0 0 0 0,1 0 0 0 0,-1-1-1 0 0,1 1 1 0 0,-1 0 0 0 0,1 0 0 0 0,-1 0 0 0 0,1 0 0 0 0,-1 0 0 0 0,0 0 0 0 0,1 0 0 0 0,-1 0 0 0 0,1 0-1 0 0,-1 0 1 0 0,1 0 0 0 0,-1 0 0 0 0,0 0 0 0 0,1 0 0 0 0,-1 1 0 0 0,1-1 0 0 0,-1 0 0 0 0,1 0 0 0 0,-1 1-1 0 0,1-1 1 0 0,-1 1 0 0 0,-1-1-2 0 0,-13 6 2222 0 0,0 0 0 0 0,1 1 1 0 0,0 1-1 0 0,-17 11 0 0 0,21-11-1748 0 0,0 1-1 0 0,1 0 1 0 0,0 0-1 0 0,-10 14 1 0 0,-28 45 736 0 0,41-59-1154 0 0,-6 11 193 0 0,0 1 0 0 0,2 1 0 0 0,0-1 0 0 0,1 2 1 0 0,-8 32-1 0 0,9-19 262 0 0,1 1 0 0 0,-3 66 1 0 0,9-89-493 0 0,2 0 1 0 0,-1 0-1 0 0,2 0 1 0 0,0-1-1 0 0,8 28 1 0 0,-7-32 11 0 0,0 0 0 0 0,1 0 0 0 0,0 0 0 0 0,0 0 0 0 0,1-1 0 0 0,1 0 0 0 0,-1 0-1 0 0,1 0 1 0 0,10 9 0 0 0,-12-13-115 0 0,0-1-1 0 0,1 0 0 0 0,-1 0 0 0 0,1 0 1 0 0,-1-1-1 0 0,1 0 0 0 0,0 0 0 0 0,0 0 1 0 0,0 0-1 0 0,0-1 0 0 0,0 0 0 0 0,1 0 0 0 0,-1 0 1 0 0,0-1-1 0 0,0 1 0 0 0,1-1 0 0 0,-1-1 1 0 0,0 1-1 0 0,1-1 0 0 0,-1 0 0 0 0,0 0 1 0 0,0 0-1 0 0,0-1 0 0 0,6-2 0 0 0,17-8-978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10592 0 0,'1'-8'232'0'0,"0"-1"1"0"0,1 0 0 0 0,0 1-1 0 0,0-1 1 0 0,6-11 0 0 0,-5 13 766 0 0,-3 5-646 0 0,1 1 1 0 0,-1 0 0 0 0,1-1-1 0 0,-1 1 1 0 0,1 0 0 0 0,0-1-1 0 0,0 1 1 0 0,-1 0 0 0 0,1 0-1 0 0,0 0 1 0 0,0 0 0 0 0,0-1-1 0 0,0 1 1 0 0,0 1 0 0 0,0-1-1 0 0,0 0 1 0 0,2-1 0 0 0,-2 2 350 0 0,13 8 769 0 0,-11-2-1430 0 0,0 0 0 0 0,-1 0 0 0 0,1 0 0 0 0,-1 0 0 0 0,-1 0 0 0 0,1 1-1 0 0,-1-1 1 0 0,0 0 0 0 0,-1 8 0 0 0,3 4 21 0 0,2 37 359 0 0,-2 91-1 0 0,-3-95-169 0 0,-9 177 2512 0 0,13-231-2721 0 0,-1 1 0 0 0,0-1 1 0 0,1 1-1 0 0,-1-1 0 0 0,5-1 0 0 0,0-1-39 0 0,1 1-1 0 0,-1 1 1 0 0,1-1-1 0 0,-1 1 1 0 0,1 1 0 0 0,11-2-1 0 0,1 1 12 0 0,34 1 0 0 0,128 10-16 0 0,-178-8 0 0 0,-3 0 0 0 0,1 0 0 0 0,-1 0 0 0 0,0 0 0 0 0,1-1 0 0 0,-1 1 0 0 0,0 0 0 0 0,0-1 0 0 0,0 0 0 0 0,1 1 0 0 0,-1-1 0 0 0,0 0 0 0 0,3-2 0 0 0,-4 2 1 0 0,0 1-1 0 0,0-1 0 0 0,0 1 1 0 0,0-1-1 0 0,0 0 0 0 0,0 1 1 0 0,-1-1-1 0 0,1 0 0 0 0,0 0 1 0 0,0 0-1 0 0,-1 0 0 0 0,1 0 1 0 0,0 1-1 0 0,-1-1 0 0 0,1 0 1 0 0,-1 0-1 0 0,0 0 1 0 0,1-1-1 0 0,-1 1 0 0 0,1-1 1 0 0,-1 0-3 0 0,0-1 0 0 0,0 1 0 0 0,0 0 1 0 0,-1 0-1 0 0,1 0 0 0 0,0 0 0 0 0,-1 0 1 0 0,1 0-1 0 0,-1 0 0 0 0,-1-2 1 0 0,-1-3-23 0 0,-1 0 1 0 0,0 1-1 0 0,0 0 1 0 0,-1 0 0 0 0,-5-6-1 0 0,-63-58-116 0 0,69 67 120 0 0,1 0 0 0 0,0 0 0 0 0,-1 0 0 0 0,1 0-1 0 0,-1 1 1 0 0,0-1 0 0 0,0 1 0 0 0,-6-2 0 0 0,60 27-51 0 0,-34-17 101 0 0,27 5 0 0 0,-31-9 29 0 0,-1 1-1 0 0,0 0 1 0 0,1 1-1 0 0,-2 0 0 0 0,21 11 1 0 0,-30-15-49 0 0,0 1 1 0 0,-1-1 0 0 0,1 1-1 0 0,0-1 1 0 0,-1 1-1 0 0,1 0 1 0 0,-1-1 0 0 0,1 1-1 0 0,-1 0 1 0 0,1-1-1 0 0,-1 1 1 0 0,0 0 0 0 0,1-1-1 0 0,-1 1 1 0 0,0 0-1 0 0,1 0 1 0 0,-1 0 0 0 0,0-1-1 0 0,0 1 1 0 0,0 0-1 0 0,0 0 1 0 0,0 1 0 0 0,0 0 14 0 0,0 1 0 0 0,-1-1 0 0 0,1 1 0 0 0,-1-1 0 0 0,0 1 0 0 0,1-1 0 0 0,-3 4 0 0 0,-1 2 20 0 0,0 0 1 0 0,-1 0 0 0 0,-7 9 0 0 0,-8 6 116 0 0,-41 37 1 0 0,41-43-1231 0 0,1 2 1 0 0,2 0 0 0 0,-17 22 0 0 0,24-27-7242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2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16703 0 0,'0'-1'55'0'0,"0"1"-1"0"0,0 0 0 0 0,0-1 0 0 0,0 1 0 0 0,0-1 0 0 0,0 1 0 0 0,0-1 0 0 0,0 1 0 0 0,0 0 0 0 0,1-1 0 0 0,-1 1 0 0 0,0-1 0 0 0,0 1 0 0 0,0 0 0 0 0,1-1 0 0 0,-1 1 0 0 0,0 0 0 0 0,0-1 0 0 0,1 1 0 0 0,-1 0 0 0 0,0-1 0 0 0,1 1 0 0 0,-1 0 0 0 0,0-1 0 0 0,1 1 0 0 0,-1 0 0 0 0,0 0 0 0 0,1 0 0 0 0,-1-1 0 0 0,0 1 0 0 0,1 0 0 0 0,0 0 0 0 0,0 0 17 0 0,1 0 1 0 0,-1-1-1 0 0,1 2 0 0 0,0-1 1 0 0,-1 0-1 0 0,1 0 0 0 0,-1 0 1 0 0,1 1-1 0 0,2 0 0 0 0,1 1 52 0 0,0 0 0 0 0,0 1-1 0 0,0-1 1 0 0,0 1 0 0 0,4 3-1 0 0,144 130 2515 0 0,-118-100-2172 0 0,-1 2 0 0 0,30 43 0 0 0,-44-53-370 0 0,-2 1-1 0 0,0 2 1 0 0,19 47-1 0 0,-29-57-57 0 0,-1 0 0 0 0,-1 0 0 0 0,-1 0 0 0 0,-1 1 1 0 0,-1 0-1 0 0,1 36 0 0 0,-4-32-22 0 0,-2 0 1 0 0,0 0-1 0 0,-8 32 1 0 0,7-45-413 0 0,-1 0 0 0 0,0 0 1 0 0,-1 0-1 0 0,0-1 0 0 0,-1 0 1 0 0,-1 0-1 0 0,1 0 0 0 0,-10 11 1 0 0,-9 7-7293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29 101 3224 0 0,'-13'-44'949'0'0,"0"1"7578"0"0,10 29-6215 0 0,6 20-651 0 0,7 24-562 0 0,-9-25-1392 0 0,65 256 1666 0 0,-12-41-579 0 0,-41-164-333 0 0,-8-33-130 0 0,1-1 1 0 0,9 24 0 0 0,-12-41-195 0 0,0-1-1 0 0,0 1 1 0 0,6 7 0 0 0,-8-11 261 0 0,1-2-322 0 0,-1 0 0 0 0,0-1-1 0 0,0 1 1 0 0,0-1-1 0 0,-1 1 1 0 0,1-1 0 0 0,0 1-1 0 0,0-1 1 0 0,0-2-1 0 0,0 2 41 0 0,33-86 1108 0 0,-24 58-845 0 0,2 0 0 0 0,17-32 1 0 0,-12 37-27 0 0,-15 23-325 0 0,-1 0 0 0 0,1 1 0 0 0,-1-1 0 0 0,1 1 0 0 0,-1-1 1 0 0,1 1-1 0 0,0 0 0 0 0,0 0 0 0 0,-1 0 0 0 0,1 0 0 0 0,0 0 0 0 0,3-1 0 0 0,-4 2-28 0 0,0 0 0 0 0,0 0 0 0 0,1 1 0 0 0,-1-1 0 0 0,0 0 0 0 0,0 0 0 0 0,0 1 0 0 0,0-1 0 0 0,0 1 0 0 0,0-1 0 0 0,-1 1 0 0 0,1-1 0 0 0,0 1 0 0 0,0 0 0 0 0,0-1 0 0 0,0 1 0 0 0,-1 0 0 0 0,1 0 0 0 0,0-1 0 0 0,0 1 0 0 0,-1 0 0 0 0,1 1 0 0 0,16 24 0 0 0,-16-23 0 0 0,7 14 25 0 0,-1-1 1 0 0,-1 1-1 0 0,-1 0 0 0 0,5 23 1 0 0,-7-24-87 0 0,1 1-1 0 0,1-1 1 0 0,0-1 0 0 0,1 1 0 0 0,11 20 0 0 0,-15-34-129 0 0,-1 1 0 0 0,0-1 0 0 0,1 0 0 0 0,0 1-1 0 0,-1-1 1 0 0,1 0 0 0 0,0 0 0 0 0,0 0 0 0 0,1-1-1 0 0,-1 1 1 0 0,0 0 0 0 0,0-1 0 0 0,1 1 0 0 0,-1-1 0 0 0,1 0-1 0 0,-1 0 1 0 0,1 0 0 0 0,0 0 0 0 0,-1 0 0 0 0,1 0 0 0 0,3-1-1 0 0,3 0-1529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4144 0 0,'2'0'4726'0'0,"8"-2"-1000"0"0,-5-1-2999 0 0,0 0 0 0 0,0-1 1 0 0,-1 1-1 0 0,1-1 0 0 0,-1 0 1 0 0,0 0-1 0 0,7-9 0 0 0,22-37 397 0 0,-28 43-711 0 0,7-14-226 0 0,0-1-1 0 0,-1 0 0 0 0,-1 0 1 0 0,-1-1-1 0 0,-1 0 0 0 0,9-46 0 0 0,-16 62-173 0 0,-1 1 0 0 0,1-1-1 0 0,-1 0 1 0 0,-1-9 0 0 0,0 14-9 0 0,1 0 0 0 0,0 0 0 0 0,0 1 0 0 0,0-1 0 0 0,-1 0 0 0 0,1 1 0 0 0,-1-1 0 0 0,0 0 1 0 0,1 1-1 0 0,-1-1 0 0 0,0 1 0 0 0,0-1 0 0 0,0 1 0 0 0,0-1 0 0 0,0 1 0 0 0,0 0 0 0 0,0-1 0 0 0,-1 1 0 0 0,1 0 0 0 0,0 0 1 0 0,-1 0-1 0 0,-1-1 0 0 0,2 2 12 0 0,0 0 0 0 0,0 0 1 0 0,0 0-1 0 0,0 0 0 0 0,0 0 0 0 0,0 1 1 0 0,0-1-1 0 0,0 0 0 0 0,0 0 1 0 0,1 1-1 0 0,-1-1 0 0 0,0 1 1 0 0,0-1-1 0 0,0 1 0 0 0,0-1 1 0 0,0 1-1 0 0,1-1 0 0 0,-1 1 0 0 0,0 0 1 0 0,0-1-1 0 0,1 1 0 0 0,-2 1 1 0 0,-13 18 194 0 0,13-15-177 0 0,0-1 1 0 0,0 1-1 0 0,1-1 0 0 0,0 1 0 0 0,0-1 0 0 0,-1 7 0 0 0,-2 8 74 0 0,0-4 64 0 0,1 1 1 0 0,1-1-1 0 0,0 1 0 0 0,1 22 1 0 0,1-32-122 0 0,0 1 1 0 0,1-1-1 0 0,0 0 1 0 0,0 0 0 0 0,0 1-1 0 0,1-1 1 0 0,0 0-1 0 0,0-1 1 0 0,1 1 0 0 0,-1 0-1 0 0,1-1 1 0 0,1 1-1 0 0,6 9 1 0 0,-7-12-52 0 0,-1-1 0 0 0,1 1 0 0 0,0-1 0 0 0,-1 0 0 0 0,1 0 0 0 0,0 0 0 0 0,0 0 0 0 0,1-1 0 0 0,-1 1 0 0 0,0-1 0 0 0,1 0 0 0 0,-1 0 0 0 0,0 0 0 0 0,1 0 0 0 0,-1-1 0 0 0,1 1 0 0 0,6-1 0 0 0,-4 0-243 0 0,-1-1 0 0 0,1 1-1 0 0,0-1 1 0 0,0-1 0 0 0,-1 1 0 0 0,1-1 0 0 0,-1 0 0 0 0,1 0 0 0 0,-1-1 0 0 0,6-3-1 0 0,11-9-1148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45 450 13824 0 0,'-11'18'608'0'0,"9"-6"128"0"0,-4 1-584 0 0,4 4-152 0 0,-5 6 0 0 0,5 2 0 0 0,-4 0 0 0 0,3 2 0 0 0,1 4 0 0 0,2 2 0 0 0,-3-8 0 0 0,3 0 0 0 0,0-3 0 0 0,3-2 0 0 0,-1-3-384 0 0,1-4-96 0 0</inkml:trace>
  <inkml:trace contextRef="#ctx0" brushRef="#br0" timeOffset="1">121 13 16439 0 0,'-19'-8'360'0'0,"13"6"80"0"0,1-1 472 0 0,-1 6-816 0 0,3 4-96 0 0,1 0 0 0 0,2 6 0 0 0,0-1-832 0 0,0 6-175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6912 0 0,'-8'1'730'0'0,"0"1"1"0"0,0-1-1 0 0,1 2 0 0 0,-1-1 1 0 0,1 1-1 0 0,-1 0 0 0 0,1 0 1 0 0,0 1-1 0 0,-9 6 1 0 0,1-2 94 0 0,10-4-625 0 0,-1 1-1 0 0,1-1 1 0 0,0 1 0 0 0,0 1 0 0 0,1-1 0 0 0,-1 0-1 0 0,1 1 1 0 0,1 0 0 0 0,-1 0 0 0 0,1 0-1 0 0,-3 7 1 0 0,4-7-46 0 0,0 0-1 0 0,1 0 0 0 0,-1 0 1 0 0,1 0-1 0 0,0 0 1 0 0,1 0-1 0 0,0 0 0 0 0,0 7 1 0 0,0-11-96 0 0,0 1 0 0 0,0-1 1 0 0,1 1-1 0 0,-1-1 0 0 0,1 0 1 0 0,-1 1-1 0 0,1-1 0 0 0,0 0 0 0 0,0 1 1 0 0,0-1-1 0 0,0 0 0 0 0,0 0 1 0 0,0 0-1 0 0,0 0 0 0 0,1 0 0 0 0,-1 0 1 0 0,1 0-1 0 0,0 0 0 0 0,0 0 1 0 0,-1-1-1 0 0,1 1 0 0 0,4 1 0 0 0,-4-2-12 0 0,0 0-1 0 0,-1-1 0 0 0,1 0 0 0 0,0 1 0 0 0,0-1 0 0 0,0 0 0 0 0,0 0 0 0 0,0 0 0 0 0,0 0 1 0 0,0 0-1 0 0,0-1 0 0 0,0 1 0 0 0,0 0 0 0 0,0-1 0 0 0,-1 0 0 0 0,1 1 0 0 0,0-1 1 0 0,0 0-1 0 0,0 0 0 0 0,-1 0 0 0 0,1 0 0 0 0,2-2 0 0 0,4-4 107 0 0,0 1 0 0 0,-1-2 0 0 0,8-8 0 0 0,-2 2 194 0 0,-6 6-142 0 0,1 2 0 0 0,0-1 0 0 0,1 1 0 0 0,12-8 0 0 0,-17 12-143 0 0,-1 1 0 0 0,1-1 0 0 0,0 1 0 0 0,0-1 0 0 0,0 1-1 0 0,5-1 1 0 0,-7 2-50 0 0,0 0 0 0 0,0 0 0 0 0,0 0 0 0 0,-1 0 0 0 0,1 0 0 0 0,0 1 0 0 0,0-1 0 0 0,-1 0 0 0 0,1 1 0 0 0,0-1 0 0 0,-1 1 0 0 0,1 0 0 0 0,-1-1 0 0 0,1 1 0 0 0,2 2 0 0 0,-2-1-21 0 0,1 1 1 0 0,-1 1-1 0 0,0-1 1 0 0,0 0 0 0 0,0 0-1 0 0,0 1 1 0 0,0-1-1 0 0,-1 1 1 0 0,1 0-1 0 0,-1-1 1 0 0,0 1 0 0 0,-1 0-1 0 0,1 0 1 0 0,0 0-1 0 0,-1 0 1 0 0,0 4 0 0 0,-1 13 214 0 0,-1-1 1 0 0,0 0-1 0 0,-2 0 1 0 0,-11 37-1 0 0,-35 73 635 0 0,49-126-823 0 0,-13 27-78 0 0,-1-1 0 0 0,-27 41 0 0 0,40-68-39 0 0,-13 19 501 0 0,14-21-506 0 0,0 0 0 0 0,0 0 0 0 0,0 0 0 0 0,0 0 0 0 0,0 0 0 0 0,0 0 0 0 0,0 0 0 0 0,0 0 0 0 0,0-1 0 0 0,0 1 0 0 0,0 0 0 0 0,0-1 0 0 0,-1 1 0 0 0,1-1 0 0 0,-2 1 0 0 0,-2-2-1759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34 9672 0 0,'-13'-12'849'0'0,"-1"0"1838"0"0,7 2 4330 0 0,7 23-5609 0 0,32 143-1325 0 0,-22-118 411 0 0,1 0 1 0 0,18 38-1 0 0,-26-70-461 0 0,0 0 1 0 0,1 0-1 0 0,0 0 0 0 0,5 6 0 0 0,-7-9-57 0 0,0-1 0 0 0,0 1 0 0 0,1-1 0 0 0,-1 0 0 0 0,1 1 0 0 0,-1-1 1 0 0,1-1-1 0 0,0 1 0 0 0,0 0 0 0 0,5 2 0 0 0,-7-4 50 0 0,1 0 0 0 0,-1 0 0 0 0,1 0 0 0 0,-1 0 0 0 0,0-1 0 0 0,1 1 0 0 0,-1 0 0 0 0,1-1 0 0 0,-1 1 0 0 0,0 0 0 0 0,0-1 0 0 0,1 0 0 0 0,-1 1 0 0 0,0-1 0 0 0,0 0 0 0 0,0 1 0 0 0,1-1 0 0 0,-1 0 0 0 0,0 0 0 0 0,1-2 0 0 0,21-22 714 0 0,-23 25-721 0 0,8-11 81 0 0,-2 2 125 0 0,1 1 0 0 0,16-16 1 0 0,-21 22-204 0 0,0 0 1 0 0,0 0 0 0 0,0 1 0 0 0,0-1-1 0 0,0 1 1 0 0,1 0 0 0 0,-1 0 0 0 0,0 0 0 0 0,1 0-1 0 0,-1 0 1 0 0,1 0 0 0 0,-1 1 0 0 0,1-1-1 0 0,-1 1 1 0 0,1-1 0 0 0,0 1 0 0 0,-1 0-1 0 0,4 1 1 0 0,-4-1 0 0 0,0 1-1 0 0,-1-1 1 0 0,1 1-1 0 0,0 0 1 0 0,-1-1 0 0 0,1 1-1 0 0,-1 0 1 0 0,1 0-1 0 0,-1 1 1 0 0,1-1-1 0 0,-1 0 1 0 0,0 0-1 0 0,1 1 1 0 0,-1-1-1 0 0,1 2 1 0 0,15 26 528 0 0,-11-19-453 0 0,4 11-401 0 0,-9-18 263 0 0,0 0-1 0 0,0 0 1 0 0,0 0 0 0 0,1 0 0 0 0,-1-1 0 0 0,1 1-1 0 0,0 0 1 0 0,0-1 0 0 0,0 1 0 0 0,0-1 0 0 0,0 0-1 0 0,3 2 1 0 0,-4-3 9 0 0,-1-1 1 0 0,1 0-1 0 0,-1 1 0 0 0,1-1 0 0 0,0 0 0 0 0,-1 0 0 0 0,1 0 0 0 0,0 0 1 0 0,-1 0-1 0 0,1 0 0 0 0,-1 0 0 0 0,1 0 0 0 0,0 0 0 0 0,-1 0 0 0 0,1 0 1 0 0,0 0-1 0 0,-1 0 0 0 0,1 0 0 0 0,0 0 0 0 0,-1-1 0 0 0,2 1 1 0 0,14-12-1742 0 0,-11 6-872 0 0,0 0-1 0 0,8-13 1 0 0,-2-1-4036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 19351 0 0,'-3'-8'1557'0'0,"10"34"-610"0"0,0 56 793 0 0,28 206 1795 0 0,-25-234-3285 0 0,-6-29-224 0 0,1 1 0 0 0,1-1-1 0 0,1 0 1 0 0,19 46-1 0 0,-22-63-449 0 0,1-1 0 0 0,-1 0 0 0 0,9 10 0 0 0,1-5-6991 0 0</inkml:trace>
  <inkml:trace contextRef="#ctx0" brushRef="#br0" timeOffset="1">8 384 16128 0 0,'-7'-7'1858'0'0,"17"2"410"0"0,29-12 671 0 0,-18 7-2312 0 0,27-8 0 0 0,21-1-1048 0 0,143-20 0 0 0,-183 34-1815 0 0,-1 0-5565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7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1201 2760 0 0,'3'0'10584'0'0,"8"4"-8599"0"0,-6-3-1504 0 0,-1 0 0 0 0,0-1 0 0 0,1 1 0 0 0,0-1 0 0 0,-1 0 0 0 0,1-1 1 0 0,-1 1-1 0 0,0-1 0 0 0,1 0 0 0 0,-1 0 0 0 0,1 0 0 0 0,-1 0 0 0 0,0-1 0 0 0,5-2 0 0 0,7-5 86 0 0,0 0 0 0 0,18-14-1 0 0,-12 8 252 0 0,155-90 1027 0 0,17-11-1198 0 0,64-53-426 0 0,-169 118-197 0 0,96-41-1 0 0,226-106-183 0 0,-346 162 304 0 0,154-80 1104 0 0,48-10-557 0 0,-242 116-552 0 0,-1-2 0 0 0,0 0 1 0 0,39-29-1 0 0,-62 41-134 0 0,-1-1 0 0 0,1 1 0 0 0,-1 0 0 0 0,0 0 0 0 0,1-1 0 0 0,-1 1 0 0 0,0 0 0 0 0,0 0 0 0 0,1-1 0 0 0,-1 1 0 0 0,0 0 0 0 0,0-1 0 0 0,1 1 0 0 0,-1-1 0 0 0,0 1 0 0 0,0 0 1 0 0,0-1-1 0 0,0 1 0 0 0,1-1 0 0 0,-1 1 0 0 0,0 0 0 0 0,0-1 0 0 0,0 1 0 0 0,0-1 0 0 0,0 1 0 0 0,0 0 0 0 0,0-1 0 0 0,0 1 0 0 0,0-1 0 0 0,0 1 0 0 0,0-1 0 0 0,-1 1 0 0 0,1-1 0 0 0,-1 0 42 0 0,0 0 0 0 0,0 0 0 0 0,0 0-1 0 0,0 0 1 0 0,0 0 0 0 0,0 0 0 0 0,0 1 0 0 0,0-1 0 0 0,0 0 0 0 0,0 1-1 0 0,-2-1 1 0 0,-34-10 523 0 0,36 11-638 0 0,-39-8 45 0 0,0 2 1 0 0,-74-1 0 0 0,86 12-49 0 0,14-2-305 0 0,14-3 375 0 0,0 0-1 0 0,0 0 1 0 0,0 0-1 0 0,-1 0 1 0 0,1 0-1 0 0,0 0 1 0 0,0 0-1 0 0,0 0 1 0 0,0 0-1 0 0,-1 0 1 0 0,1 0-1 0 0,0 0 1 0 0,0 0-1 0 0,0 0 1 0 0,-1 0-1 0 0,1 0 1 0 0,0 0-1 0 0,0 0 0 0 0,0 0 1 0 0,-1 0-1 0 0,1 0 1 0 0,0 1-1 0 0,0-1 1 0 0,0 0-1 0 0,0 0 1 0 0,0 0-1 0 0,-1 0 1 0 0,1 0-1 0 0,0 0 1 0 0,0 1-1 0 0,0-1 1 0 0,0 0-1 0 0,0 0 1 0 0,0 0-1 0 0,0 0 1 0 0,0 1-1 0 0,-1-1 1 0 0,1 0-1 0 0,0 0 0 0 0,0 0 1 0 0,0 0-1 0 0,0 1 1 0 0,0-1-1 0 0,0 0 1 0 0,0 0-1 0 0,0 0 1 0 0,0 1-1 0 0,0-1 1 0 0,0 0-1 0 0,0 0 1 0 0,0 0-1 0 0,0 1 1 0 0,0-1-1 0 0,1 0 1 0 0,-1 0-1 0 0,0 0 1 0 0,0 0-1 0 0,0 1 1 0 0,0-1-1 0 0,0 0 0 0 0,0 0 1 0 0,0 0-1 0 0,1 0 1 0 0,-1 0-1 0 0,0 1 1 0 0,0-1-1 0 0,9 6-57 0 0,-9-6 59 0 0,10 3-6 0 0,1 0 0 0 0,0 0 0 0 0,0-1 0 0 0,0-1 0 0 0,0 0 0 0 0,0 0 0 0 0,0-1-1 0 0,17-2 1 0 0,9 1-3 0 0,-7 0 9 0 0,-15 0 99 0 0,27 2-1 0 0,-40 0-82 0 0,0-1 23 0 0,-1 0 1 0 0,1 0-1 0 0,0 0 0 0 0,0 1 1 0 0,0-1-1 0 0,0 1 0 0 0,0-1 1 0 0,-1 1-1 0 0,4 1 0 0 0,-4-1-28 0 0,-1 0 0 0 0,1-1 0 0 0,-1 1 0 0 0,1 0 0 0 0,-1 0 0 0 0,0 0 0 0 0,1-1 0 0 0,-1 1 0 0 0,0 0 0 0 0,0 0 0 0 0,0 0 0 0 0,0 0 0 0 0,1 0 0 0 0,-1 0 0 0 0,0-1-1 0 0,-1 1 1 0 0,1 0 0 0 0,0 0 0 0 0,0 0 0 0 0,0 0 0 0 0,0 0 0 0 0,-1-1 0 0 0,1 1 0 0 0,-1 1 0 0 0,0 3-31 0 0,-1 0 0 0 0,0 1-1 0 0,-1-1 1 0 0,1-1 0 0 0,-1 1 0 0 0,0 0 0 0 0,0-1-1 0 0,0 1 1 0 0,-5 3 0 0 0,-4 5-174 0 0,-22 16 0 0 0,-5 5-37 0 0,-48 63-2369 0 0,76-82 794 0 0,8-4-2251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8:3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1 508 13360 0 0,'0'0'10345'0'0,"5"-15"-7461"0"0,41-127 225 0 0,6-14-2445 0 0,-20 86-459 0 0,-32 70-205 0 0,0 0 0 0 0,0 0 0 0 0,0 0 0 0 0,0 0 0 0 0,1 0 0 0 0,-1 0 0 0 0,0-1 1 0 0,0 1-1 0 0,0 0 0 0 0,0 0 0 0 0,0 0 0 0 0,0 0 0 0 0,0 0 0 0 0,1 0 0 0 0,-1 0 0 0 0,0 0 0 0 0,0 0 0 0 0,0 0 0 0 0,0 0 0 0 0,0 0 0 0 0,1 0 0 0 0,-1 0 0 0 0,0 0 1 0 0,0 0-1 0 0,0 0 0 0 0,0 0 0 0 0,0 0 0 0 0,0 0 0 0 0,1 0 0 0 0,-1 0 0 0 0,0 0 0 0 0,0 0 0 0 0,0 0 0 0 0,0 0 0 0 0,0 0 0 0 0,0 0 0 0 0,1 0 0 0 0,-1 0 0 0 0,0 0 0 0 0,0 1 1 0 0,0-1-1 0 0,0 0 0 0 0,0 0 0 0 0,0 0 0 0 0,0 0 0 0 0,0 0 0 0 0,1 0 0 0 0,-1 0 0 0 0,0 1 0 0 0,0-1 0 0 0,0 0 0 0 0,0 0 0 0 0,0 0 0 0 0,0 0 0 0 0,0 0 0 0 0,0 0 1 0 0,0 1-1 0 0,0-1 0 0 0,0 0 0 0 0,0 0 0 0 0,4 9-19 0 0,-1 0-15 0 0,-1 0 0 0 0,1 15 0 0 0,1 1-1 0 0,1 9 35 0 0,7 25 0 0 0,-7-43-4 0 0,11 35-31 0 0,-14-47 32 0 0,0 1 1 0 0,1-1-1 0 0,-1 0 0 0 0,1 1 0 0 0,0-1 0 0 0,0 0 1 0 0,0 0-1 0 0,6 4 0 0 0,-7-5 2 0 0,1-1 0 0 0,0 0 0 0 0,0 0 0 0 0,0 0 0 0 0,0 0 1 0 0,0 0-1 0 0,1 0 0 0 0,-1-1 0 0 0,4 2 0 0 0,-4-3 10 0 0,-1 0 0 0 0,0 1 0 0 0,1-1 0 0 0,-1 0 0 0 0,1-1 0 0 0,-1 1 0 0 0,0 0 0 0 0,1-1 0 0 0,-1 1 0 0 0,0-1 0 0 0,0 0 0 0 0,1 0 0 0 0,-1 0 0 0 0,0 0 0 0 0,3-2 0 0 0,8-5 66 0 0,-1-1 0 0 0,1-1 1 0 0,-2 0-1 0 0,1 0 0 0 0,-2-1 0 0 0,1-1 1 0 0,-2 0-1 0 0,1 0 0 0 0,7-14 1 0 0,7-16 151 0 0,30-68 1 0 0,-49 97-353 0 0,0 0 1 0 0,-1 0-1 0 0,4-18 1 0 0,-7 23-796 0 0,0-1 1 0 0,0 1-1 0 0,-1-15 1 0 0,-3 9-5952 0 0,-4 1-2024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1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32 462 2760 0 0,'0'0'11458'0'0,"-20"12"-5749"0"0,11 9-2917 0 0,10-31 1681 0 0,-2-15-2909 0 0,-1-19-1497 0 0,8-21 434 0 0,1-34 150 0 0,1-29 221 0 0,-3 93-640 0 0,0 7 8 0 0,-4 20-171 0 0,-1 1-1 0 0,2-1 1 0 0,-1 1 0 0 0,1-1-1 0 0,5-12 1 0 0,-6 18-21 0 0,-1 2-48 0 0,1 0 1 0 0,0 0-1 0 0,-1 0 1 0 0,1 0-1 0 0,-1 0 0 0 0,1 0 1 0 0,0 0-1 0 0,-1 0 0 0 0,1 0 1 0 0,-1 0-1 0 0,1 0 1 0 0,-1 1-1 0 0,1-1 0 0 0,0 0 1 0 0,-1 0-1 0 0,1 0 0 0 0,-1 1 1 0 0,1-1-1 0 0,-1 0 1 0 0,1 1-1 0 0,-1-1 0 0 0,0 1 1 0 0,1-1-1 0 0,-1 0 1 0 0,1 1-1 0 0,-1-1 0 0 0,0 1 1 0 0,1 0-1 0 0,0 0 1 0 0,5 5-1 0 0,-1 1 0 0 0,0 0 0 0 0,0 0 0 0 0,-1 0 0 0 0,0 1 0 0 0,0-1 0 0 0,4 14 0 0 0,7 12 0 0 0,36 72 0 0 0,-36-72-28 0 0,10 16-24 0 0,24 26 52 0 0,-41-65 0 0 0,0 0 0 0 0,1 0 0 0 0,0-1 0 0 0,20 15 0 0 0,-28-24 6 0 0,-1 1 0 0 0,1 0 0 0 0,0-1 0 0 0,0 1 0 0 0,0-1 0 0 0,0 1 0 0 0,0-1 0 0 0,0 0 0 0 0,0 1-1 0 0,0-1 1 0 0,0 0 0 0 0,0 0 0 0 0,0 0 0 0 0,0 1 0 0 0,0-1 0 0 0,0 0 0 0 0,0 0 0 0 0,0-1 0 0 0,0 1 0 0 0,0 0 0 0 0,0 0 0 0 0,0 0 0 0 0,0-1 0 0 0,0 1 0 0 0,0 0 0 0 0,0-1 0 0 0,-1 1-1 0 0,1-1 1 0 0,0 1 0 0 0,1-2 0 0 0,0 0 25 0 0,0 0 0 0 0,0 0 0 0 0,0 0 0 0 0,0 0-1 0 0,-1 0 1 0 0,1 0 0 0 0,1-4 0 0 0,3-9 45 0 0,-1-1 0 0 0,0 1-1 0 0,-2-1 1 0 0,1 0 0 0 0,-2 0 0 0 0,1-28 0 0 0,2-5 18 0 0,-1 12-91 0 0,-3 22-9 0 0,0 0-1 0 0,7-26 1 0 0,-4 20-52 0 0,-4 19-134 0 0,0 0 1 0 0,0 0 0 0 0,1 0 0 0 0,-1 0 0 0 0,0-1 0 0 0,1 1-1 0 0,-1 0 1 0 0,1 0 0 0 0,0 0 0 0 0,0 0 0 0 0,0 0 0 0 0,0 0-1 0 0,0 1 1 0 0,0-1 0 0 0,0 0 0 0 0,1 0 0 0 0,-1 1 0 0 0,1-1-1 0 0,-1 1 1 0 0,1-1 0 0 0,0 1 0 0 0,-1 0 0 0 0,3-2-1 0 0,4-1-1849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68 7832 0 0,'14'-26'1797'0'0,"11"-11"8941"0"0,-21 32-6494 0 0,-4 7-3777 0 0,-1 19 159 0 0,-1 1 0 0 0,-8 40 0 0 0,-18 43-352 0 0,21-80-125 0 0,-22 71 110 0 0,-24 96 206 0 0,52-183-453 0 0,-1-1 0 0 0,1 16 0 0 0,1-22-84 0 0,0-1 1 0 0,0 1-1 0 0,0 0 1 0 0,0-1-1 0 0,0 1 1 0 0,0-1-1 0 0,0 1 1 0 0,1-1-1 0 0,-1 1 1 0 0,1-1-1 0 0,-1 1 1 0 0,1-1-1 0 0,0 1 1 0 0,-1-1-1 0 0,1 0 1 0 0,0 1 0 0 0,0-1-1 0 0,0 0 1 0 0,0 0-1 0 0,0 0 1 0 0,0 0-1 0 0,0 0 1 0 0,2 2-1 0 0,-1-3-183 0 0,-1 0 0 0 0,1 0 0 0 0,0 0 1 0 0,-1 1-1 0 0,1-1 0 0 0,0-1 0 0 0,-1 1 0 0 0,1 0 0 0 0,-1 0 0 0 0,1-1 0 0 0,0 1 0 0 0,-1 0 0 0 0,1-1 0 0 0,-1 0 1 0 0,3 0-1 0 0,8-8-1595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12 241 12296 0 0,'0'0'1112'0'0,"-12"20"9670"0"0,15-33-8993 0 0,5-19-1691 0 0,1 3 488 0 0,-1 0 0 0 0,-2 0 0 0 0,-1-1 0 0 0,-1 1 1 0 0,-1-40-1 0 0,-3 68-616 0 0,1 9-328 0 0,1 11 306 0 0,1 27 0 0 0,-1 7 5 0 0,2-17 48 0 0,-3-16-3 0 0,1 0-1 0 0,1 0 1 0 0,1-1 0 0 0,11 35-1 0 0,-14-51-1 0 0,0-1 0 0 0,0 1 0 0 0,0-1 0 0 0,1 0 0 0 0,-1 1 0 0 0,0-1 0 0 0,1 0 0 0 0,0 0 0 0 0,0 0 0 0 0,-1 0 0 0 0,1 0 0 0 0,0-1-1 0 0,4 4 1 0 0,-5-5 4 0 0,1 1 1 0 0,-1-1-1 0 0,0 0 0 0 0,1 0 0 0 0,-1 1 0 0 0,0-1 0 0 0,1 0 0 0 0,-1 0 1 0 0,1 0-1 0 0,-1 0 0 0 0,0 0 0 0 0,1-1 0 0 0,-1 1 0 0 0,0 0 0 0 0,1-1 1 0 0,-1 1-1 0 0,0-1 0 0 0,1 1 0 0 0,-1-1 0 0 0,0 0 0 0 0,0 1 0 0 0,0-1 0 0 0,0 0 1 0 0,1 0-1 0 0,-1 0 0 0 0,0 0 0 0 0,0-1 0 0 0,9-8 62 0 0,0-1-1 0 0,-1-1 1 0 0,-1 1 0 0 0,0-1-1 0 0,7-16 1 0 0,7-8 89 0 0,-8 13-1044 0 0,-11 15-201 0 0,1 1 0 0 0,0 1-1 0 0,0-1 1 0 0,11-11-1 0 0,-11 14-541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9 286 5064 0 0,'0'0'232'0'0,"-8"-10"32"0"0,8 5 1026 0 0,0 0 0 0 0,0-1 0 0 0,0 1 0 0 0,1 0 0 0 0,-1 0-1 0 0,1-1 1 0 0,1 1 0 0 0,-1 0 0 0 0,1 0 0 0 0,0 0 0 0 0,2-4 0 0 0,8-27 529 0 0,-12 36-1776 0 0,0-1 1 0 0,0 0-1 0 0,1 0 0 0 0,-1 0 0 0 0,0 0 1 0 0,0 1-1 0 0,1-1 0 0 0,-1 0 1 0 0,0 0-1 0 0,1 1 0 0 0,-1-1 1 0 0,1 0-1 0 0,-1 1 0 0 0,1-1 0 0 0,-1 0 1 0 0,1 1-1 0 0,0-1 0 0 0,0 0-31 0 0,-1 1 0 0 0,0 0 0 0 0,1 0 0 0 0,-1 0 0 0 0,1 0-1 0 0,-1 0 1 0 0,1 0 0 0 0,-1 0 0 0 0,0 0 0 0 0,1 0 0 0 0,-1 0-1 0 0,1 0 1 0 0,-1 0 0 0 0,0 0 0 0 0,1 0 0 0 0,-1 0 0 0 0,1 1 0 0 0,-1-1-1 0 0,0 0 1 0 0,1 0 0 0 0,-1 0 0 0 0,0 1 0 0 0,1-1 0 0 0,1 2-39 0 0,0 0 0 0 0,0-1 0 0 0,-1 1 0 0 0,1 0 0 0 0,-1 0 0 0 0,1 0 0 0 0,-1 0 0 0 0,0 0 1 0 0,2 3-1 0 0,3 13 714 0 0,6 21 0 0 0,-9-28-337 0 0,0 1 0 0 0,0-1 0 0 0,2 0 0 0 0,-1 0 0 0 0,13 20 0 0 0,-17-30-306 0 0,0-1-1 0 0,1 1 0 0 0,-1-1 1 0 0,1 1-1 0 0,-1-1 1 0 0,0 0-1 0 0,1 1 1 0 0,-1-1-1 0 0,1 0 1 0 0,-1 1-1 0 0,1-1 0 0 0,-1 0 1 0 0,1 1-1 0 0,-1-1 1 0 0,1 0-1 0 0,-1 0 1 0 0,1 0-1 0 0,-1 1 1 0 0,1-1-1 0 0,0 0 0 0 0,-1 0 1 0 0,1 0-1 0 0,-1 0 1 0 0,1 0-1 0 0,0 0 1 0 0,1-1 1 0 0,-1 1 0 0 0,1-1 1 0 0,-1 1-1 0 0,0-1 1 0 0,1 1-1 0 0,-1-1 0 0 0,0 0 1 0 0,0 0-1 0 0,1 0 1 0 0,0-1-1 0 0,3-2 61 0 0,-1-1 0 0 0,0 1 1 0 0,0-1-1 0 0,3-5 0 0 0,18-33 61 0 0,20-46 1 0 0,4-9-2078 0 0,-24 51-111 0 0,-11 27 913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1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36 286 7832 0 0,'0'0'602'0'0,"-20"-2"2400"0"0,19 1-2404 0 0,0 1 0 0 0,0-1 0 0 0,1 0 0 0 0,-1 1 0 0 0,0-1 1 0 0,0 1-1 0 0,0-1 0 0 0,1 0 0 0 0,-1 0 0 0 0,0 0 0 0 0,1 1 1 0 0,-1-1-1 0 0,1 0 0 0 0,-1 0 0 0 0,0-1 0 0 0,-3-18 3062 0 0,6-21-2254 0 0,-2 37-895 0 0,13-72 1395 0 0,0-1-1124 0 0,-5 56-599 0 0,0 26-126 0 0,-3 0-66 0 0,0 0 0 0 0,-1 1 1 0 0,0 0-1 0 0,0-1 0 0 0,0 2 0 0 0,4 9 0 0 0,11 17-9 0 0,-4-10 84 0 0,-10-16-18 0 0,0 1-1 0 0,0-1 1 0 0,1 0-1 0 0,7 7 1 0 0,-12-14-41 0 0,0 1 1 0 0,0 0-1 0 0,0 0 0 0 0,0-1 1 0 0,0 1-1 0 0,0-1 0 0 0,0 1 0 0 0,0-1 1 0 0,0 1-1 0 0,0-1 0 0 0,0 1 0 0 0,1-1 1 0 0,-1 0-1 0 0,0 0 0 0 0,0 0 1 0 0,1 0-1 0 0,-1 0 0 0 0,0 0 0 0 0,0 0 1 0 0,2 0-1 0 0,0-1 7 0 0,-1 0-1 0 0,1 0 1 0 0,0 0-1 0 0,0 0 1 0 0,-1 0-1 0 0,1-1 1 0 0,-1 1 0 0 0,4-3-1 0 0,2-3 29 0 0,-1 0 0 0 0,1 0 0 0 0,10-14 0 0 0,8-13-69 0 0,46-55-3125 0 0,-58 75 1488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2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5528 0 0,'-5'20'584'0'0,"-4"-18"2512"0"0,4 3 592 0 0,-4-1 119 0 0,3 1 33 0 0,1 2-3008 0 0,-1 0-608 0 0,1 1-112 0 0,2 4-24 0 0,0 1-952 0 0,1 2-192 0 0,2 2-40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40 13360 0 0,'-6'-2'592'0'0,"3"-1"120"0"0,0 1-568 0 0,-3-2-144 0 0,4 0 0 0 0,2-1 0 0 0,-3-2 1360 0 0,3 4 239 0 0,-3-5 57 0 0,0 6 8 0 0</inkml:trace>
  <inkml:trace contextRef="#ctx0" brushRef="#br0" timeOffset="1">28 223 18079 0 0,'0'0'400'0'0,"-3"4"80"0"0,1 1 24 0 0,-4 1 0 0 0,1-4-408 0 0,-2 3-96 0 0,5 0 0 0 0,2 0 0 0 0,-3 3 72 0 0,3-1-72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13360 0 0,'-8'0'1184'0'0,"2"0"-944"0"0,3 3-240 0 0,-8-1 4575 0 0,11 5-2943 0 0,0 1-2152 0 0,3 2-440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19639 0 0,'0'0'896'0'0,"0"-17"336"0"0,3 4-692 0 0,1 0 1 0 0,0 1-1 0 0,1-1 0 0 0,0 1 0 0 0,1 0 0 0 0,10-18 0 0 0,-3 8 79 0 0,61-98 1869 0 0,-52 83-1680 0 0,-22 35-769 0 0,7-6 115 0 0,-6 9-142 0 0,0 0-1 0 0,1-1 0 0 0,-1 1 0 0 0,0 0 1 0 0,0 0-1 0 0,-1-1 0 0 0,1 1 0 0 0,0 0 0 0 0,0 0 1 0 0,0 0-1 0 0,1 2 0 0 0,8 16-4 0 0,0 0 0 0 0,-2 0 0 0 0,9 26 0 0 0,8 18 108 0 0,-7-36 110 0 0,-17-27-212 0 0,-1 1 0 0 0,1-1 0 0 0,-1 1 0 0 0,1-1 0 0 0,-1 0-1 0 0,1 0 1 0 0,-1 1 0 0 0,1-1 0 0 0,-1 0 0 0 0,1 0 0 0 0,-1 0 0 0 0,1 1 0 0 0,0-1 0 0 0,-1 0-1 0 0,1 0 1 0 0,-1 0 0 0 0,1 0 0 0 0,-1 0 0 0 0,1 0 0 0 0,0 0 0 0 0,-1 0 0 0 0,1-1 0 0 0,-1 1-1 0 0,1 0 1 0 0,0 0 0 0 0,13-6 159 0 0,-11 3-103 0 0,1 1-1 0 0,-1-1 1 0 0,0-1 0 0 0,0 1 0 0 0,-1 0 0 0 0,1-1 0 0 0,-1 1 0 0 0,5-9-1 0 0,12-34 275 0 0,-13 30-276 0 0,21-54-222 0 0,21-52-163 0 0,-8 44-9801 0 0,-26 55 1024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3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607 110 6448 0 0,'12'4'33'0'0,"5"-3"10266"0"0,-9-3-3025 0 0,-8 1-7209 0 0,0 1 0 0 0,-1-1 1 0 0,1 0-1 0 0,0 1 0 0 0,-1-1 1 0 0,1 1-1 0 0,-1-1 0 0 0,1 1 0 0 0,-1-1 1 0 0,1 1-1 0 0,-1-1 0 0 0,1 1 0 0 0,-1-1 1 0 0,1 1-1 0 0,-1-1 0 0 0,0 1 1 0 0,1 0-1 0 0,-1 0 0 0 0,0-1 0 0 0,1 1 1 0 0,-1 0-1 0 0,0 0 0 0 0,0 0 0 0 0,-6-3 201 0 0,-31-25 1090 0 0,23 17-922 0 0,-1 0 0 0 0,-17-9-1 0 0,27 18-364 0 0,0 0 0 0 0,0 0 0 0 0,-1 0 0 0 0,1 1 0 0 0,-1 0 0 0 0,-10 0 0 0 0,-17-3 343 0 0,-84-10 514 0 0,112 14-883 0 0,-2-1 34 0 0,1 1 0 0 0,-1 1 0 0 0,0-1 0 0 0,1 1 0 0 0,-1 0 0 0 0,1 1 0 0 0,-1 0 0 0 0,1 0 0 0 0,0 0 0 0 0,0 1 0 0 0,0 0 0 0 0,-12 8 0 0 0,4-2-49 0 0,0 2-1 0 0,0 0 0 0 0,1 1 0 0 0,0 0 1 0 0,1 1-1 0 0,1 1 0 0 0,0 0 1 0 0,1 1-1 0 0,0 0 0 0 0,-8 16 0 0 0,18-29-26 0 0,-6 8 8 0 0,1 1-1 0 0,0-1 0 0 0,1 1 0 0 0,0 0 0 0 0,0 1 0 0 0,1-1 1 0 0,1 1-1 0 0,-2 13 0 0 0,3-14 32 0 0,2 0-1 0 0,1 19 1 0 0,-1-26-29 0 0,1 0 0 0 0,0 0 0 0 0,0 0 1 0 0,0 0-1 0 0,1-1 0 0 0,-1 1 0 0 0,1 0 0 0 0,0-1 1 0 0,0 1-1 0 0,0-1 0 0 0,3 5 0 0 0,1-2 14 0 0,0 0 0 0 0,0-1 0 0 0,0 1 0 0 0,1-1 0 0 0,-1 0 0 0 0,12 6-1 0 0,48 19 129 0 0,-35-17-105 0 0,67 23 55 0 0,-42-17-66 0 0,-30-9-11 0 0,0-1-1 0 0,1-2 1 0 0,0-1-1 0 0,41 5 1 0 0,-57-10-21 0 0,-1-1 0 0 0,0 0 1 0 0,0-1-1 0 0,0 0 0 0 0,0 0 0 0 0,0-1 0 0 0,0-1 0 0 0,-1 1 1 0 0,1-2-1 0 0,-1 1 0 0 0,1-1 0 0 0,-1-1 0 0 0,0 0 0 0 0,-1 0 1 0 0,1 0-1 0 0,10-10 0 0 0,-4 3-5 0 0,0-1 0 0 0,0-1 0 0 0,24-29 0 0 0,-31 32 0 0 0,0-1 0 0 0,-1 1 0 0 0,-1-1 0 0 0,1-1 0 0 0,-2 1 0 0 0,7-23 0 0 0,-8 21 0 0 0,-1 1 0 0 0,0 0 0 0 0,-1-1 0 0 0,-1 0 0 0 0,0 1 0 0 0,-1-23 0 0 0,-1 30 0 0 0,0 0 0 0 0,0 0 0 0 0,0 0 0 0 0,-1 1 0 0 0,0-1 0 0 0,0 1 0 0 0,0-1 0 0 0,0 1 0 0 0,-1 0 0 0 0,0-1 0 0 0,0 1 0 0 0,-1 1 0 0 0,1-1 0 0 0,-1 1 0 0 0,0-1 0 0 0,0 1 0 0 0,-1 0 0 0 0,-5-4 0 0 0,-3-1 0 0 0,-1 1 0 0 0,0 0 0 0 0,-1 1 0 0 0,-20-7 0 0 0,-66-13 0 0 0,10 3-149 0 0,85 24-1669 0 0,1 0 721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71 10912 0 0,'-23'0'7838'0'0,"35"-7"-6213"0"0,10 2-1036 0 0,-1 2 0 0 0,1 0-1 0 0,0 2 1 0 0,0 0 0 0 0,32 4 0 0 0,8-2-179 0 0,489 27 1923 0 0,-471-23-2241 0 0,290 17 1119 0 0,-90-6-343 0 0,137-4-71 0 0,1-18-70 0 0,-333 5-554 0 0,503-21 1075 0 0,-111-34-432 0 0,-249 24-699 0 0,98 14-291 0 0,-227 16 143 0 0,-21 2-271 0 0,148 21 0 0 0,-42 15-3949 0 0,-118-21 1529 0 0,-28-8 1187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3 121 5984 0 0,'-2'13'19414'0'0,"7"-9"-21317"0"0,1-1 2149 0 0,-1 0 0 0 0,0-1 0 0 0,1 1 0 0 0,-1-1 0 0 0,1-1 0 0 0,10 3 0 0 0,38 3 910 0 0,-33-5-828 0 0,238 16 1815 0 0,0-16-1174 0 0,-258-2-968 0 0,305-19 944 0 0,-269 13-830 0 0,-34 5-90 0 0,0 1 0 0 0,0-1 1 0 0,0 0-1 0 0,0 0 0 0 0,0 0 1 0 0,0-1-1 0 0,0 1 0 0 0,0-1 1 0 0,3-2-1 0 0,-6 4-14 0 0,0-1 0 0 0,1 0 0 0 0,-1 1 0 0 0,0-1 0 0 0,0 0 0 0 0,1 1 0 0 0,-1-1 0 0 0,0 0 0 0 0,0 1 0 0 0,0-1 0 0 0,0 0 0 0 0,0 1 0 0 0,0-1 0 0 0,0 0 0 0 0,0 0 0 0 0,0 1 0 0 0,0-1 0 0 0,-1 0 0 0 0,1 1 0 0 0,0-1 0 0 0,0 0 0 0 0,-1 1 0 0 0,1-1 0 0 0,0 0 0 0 0,-1 1 0 0 0,1-1 0 0 0,0 1 0 0 0,-1-1 0 0 0,1 1 0 0 0,-1-1-1 0 0,1 1 1 0 0,-1-1 0 0 0,1 1 0 0 0,-1-1 0 0 0,-1 0 0 0 0,-22-17 156 0 0,22 17-152 0 0,-23-14 3 0 0,-1 1-1 0 0,0 1 0 0 0,-1 1 1 0 0,-47-13-1 0 0,58 20 68 0 0,0 1 0 0 0,-1 0-1 0 0,1 1 1 0 0,-28-1 0 0 0,43 4-5 0 0,30 3-46 0 0,1-2-1 0 0,36-4 1 0 0,-61 3-28 0 0,93-6 111 0 0,-95 6-109 0 0,0 0 1 0 0,-1 0-1 0 0,1 0 0 0 0,0 1 0 0 0,0-1 1 0 0,0 1-1 0 0,0 0 0 0 0,-1-1 0 0 0,1 1 1 0 0,0 0-1 0 0,-1 1 0 0 0,1-1 0 0 0,0 0 1 0 0,4 4-1 0 0,-6-3-3 0 0,0-1 0 0 0,0 0 0 0 0,0 1 0 0 0,0-1 0 0 0,0 1 0 0 0,0-1 0 0 0,-1 1 0 0 0,1 0 0 0 0,0-1 0 0 0,-1 1 0 0 0,1 0 0 0 0,-1 0-1 0 0,0-1 1 0 0,0 1 0 0 0,1 0 0 0 0,-1 0 0 0 0,0-1 0 0 0,-1 1 0 0 0,1 0 0 0 0,0 0 0 0 0,0 0 0 0 0,-1-1 0 0 0,1 1 0 0 0,-2 3 0 0 0,-2 7-50 0 0,-1 0-1 0 0,-1-1 1 0 0,0 0 0 0 0,0 0-1 0 0,-1 0 1 0 0,0 0-1 0 0,-1-1 1 0 0,-13 13 0 0 0,-10 7-325 0 0,-38 29 0 0 0,62-54 329 0 0,-37 30-3229 0 0,34-27 1169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18655 0 0,'-9'3'915'0'0,"4"0"-802"0"0,0 0-1 0 0,0 0 1 0 0,1 0 0 0 0,-1 1-1 0 0,1 0 1 0 0,0 0 0 0 0,0 0-1 0 0,0 0 1 0 0,0 0 0 0 0,-5 10-1 0 0,-1 3 301 0 0,-14 30-1 0 0,14-24 6 0 0,0 0-1 0 0,2 0 1 0 0,1 1 0 0 0,-5 29 0 0 0,10-39-235 0 0,0-1 1 0 0,1 1 0 0 0,1 0-1 0 0,0 0 1 0 0,1-1 0 0 0,1 1-1 0 0,0 0 1 0 0,1-1 0 0 0,4 15-1 0 0,-4-21-96 0 0,-1 0 0 0 0,1 0 0 0 0,0-1 0 0 0,0 1 0 0 0,1-1 0 0 0,0 0 0 0 0,0 0 0 0 0,0 0 0 0 0,7 6 0 0 0,-7-9-24 0 0,-1 0 1 0 0,1 0 0 0 0,0-1 0 0 0,0 1 0 0 0,0-1 0 0 0,0 0-1 0 0,0 0 1 0 0,0 0 0 0 0,1-1 0 0 0,-1 0 0 0 0,0 1 0 0 0,1-2-1 0 0,-1 1 1 0 0,1 0 0 0 0,8-1 0 0 0,-6 0-41 0 0,-1-1-1 0 0,1 0 1 0 0,-1 0 0 0 0,1 0 0 0 0,-1-1 0 0 0,0 0 0 0 0,0 0-1 0 0,0 0 1 0 0,0-1 0 0 0,10-6 0 0 0,-13 7 9 0 0,0 0-1 0 0,-1 0 1 0 0,1 0 0 0 0,0 0 0 0 0,-1 0-1 0 0,0 0 1 0 0,0-1 0 0 0,0 1 0 0 0,0-1-1 0 0,0 0 1 0 0,0 0 0 0 0,0 1 0 0 0,-1-1-1 0 0,0 0 1 0 0,1 0 0 0 0,-1-1 0 0 0,0 1 0 0 0,-1 0-1 0 0,1 0 1 0 0,0 0 0 0 0,-1-1 0 0 0,0 1-1 0 0,0-5 1 0 0,0 7-10 0 0,0-1-1 0 0,-1 0 1 0 0,1 1 0 0 0,-1-1 0 0 0,0 1-1 0 0,1-1 1 0 0,-1 0 0 0 0,0 1-1 0 0,0-1 1 0 0,0 1 0 0 0,0 0-1 0 0,0-1 1 0 0,0 1 0 0 0,0 0-1 0 0,0 0 1 0 0,-1 0 0 0 0,1 0-1 0 0,0 0 1 0 0,-1 0 0 0 0,1 0-1 0 0,-1 0 1 0 0,1 0 0 0 0,-1 0-1 0 0,0 1 1 0 0,1-1 0 0 0,-1 1-1 0 0,0-1 1 0 0,1 1 0 0 0,-1 0-1 0 0,-2 0 1 0 0,-5-1 11 0 0,0 0-1 0 0,1 1 1 0 0,-1 0-1 0 0,-13 3 1 0 0,3 0-101 0 0,1 1-1 0 0,0 1 1 0 0,0 1 0 0 0,-18 9 0 0 0,-8 4-3370 0 0,12-4-2839 0 0,12-7-2021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75 3680 0 0,'5'-12'360'0'0,"-4"-14"6334"0"0,2-11 8998 0 0,-6 52-14378 0 0,-8 103-1228 0 0,-23 114 188 0 0,20-139-147 0 0,13-83-108 0 0,0 0 1 0 0,0 0-1 0 0,1 1 0 0 0,0-1 1 0 0,1 0-1 0 0,3 16 0 0 0,-4-25-18 0 0,0 5 23 0 0,1-4 24 0 0,0-2-43 0 0,-1 1 1 0 0,1-1-1 0 0,-1 1 0 0 0,1-1 0 0 0,-1 0 0 0 0,1 1 1 0 0,0-1-1 0 0,-1 0 0 0 0,1 0 0 0 0,-1 1 0 0 0,1-1 0 0 0,0 0 1 0 0,-1 0-1 0 0,1 0 0 0 0,0 0 0 0 0,0 0 0 0 0,-1 0 1 0 0,1 0-1 0 0,0 0 0 0 0,-1 0 0 0 0,1 0 0 0 0,0 0 1 0 0,-1 0-1 0 0,1-1 0 0 0,0 1 0 0 0,-1 0 0 0 0,1 0 1 0 0,-1-1-1 0 0,1 1 0 0 0,0 0 0 0 0,-1-1 0 0 0,1 1 1 0 0,-1-1-1 0 0,1 1 0 0 0,-1-1 0 0 0,1 0 0 0 0,1 0 15 0 0,44-35 356 0 0,52-36 261 0 0,-82 62-489 0 0,1 1-1 0 0,0 0 1 0 0,0 1 0 0 0,28-8 0 0 0,-38 13-68 0 0,1 1 1 0 0,0 1-1 0 0,0-1 1 0 0,0 1-1 0 0,15 0 0 0 0,-21 1-61 0 0,1 0-1 0 0,-1 0 1 0 0,0 1-1 0 0,0-1 1 0 0,1 1-1 0 0,-1 0 1 0 0,0-1-1 0 0,0 1 1 0 0,0 0-1 0 0,1 0 1 0 0,-1 1-1 0 0,0-1 0 0 0,-1 0 1 0 0,1 1-1 0 0,0-1 1 0 0,0 1-1 0 0,-1 0 1 0 0,1-1-1 0 0,0 1 1 0 0,-1 0-1 0 0,0 0 1 0 0,1 0-1 0 0,-1 0 1 0 0,1 3-1 0 0,0 0 16 0 0,0 1 0 0 0,-1-1-1 0 0,0 1 1 0 0,0-1 0 0 0,0 1-1 0 0,0-1 1 0 0,-1 1 0 0 0,0 0 0 0 0,0-1-1 0 0,-1 1 1 0 0,0-1 0 0 0,0 1 0 0 0,0-1-1 0 0,0 1 1 0 0,-1-1 0 0 0,-4 9-1 0 0,3-5-3 0 0,-1-1 0 0 0,-1 0 0 0 0,1-1 0 0 0,-1 1 0 0 0,-1-1 0 0 0,1 0-1 0 0,-1 0 1 0 0,-1-1 0 0 0,-12 12 0 0 0,7-11-27 0 0,0 1 0 0 0,0-2-1 0 0,-1 0 1 0 0,0 0 0 0 0,0-1-1 0 0,0-1 1 0 0,-1 0 0 0 0,0-1 0 0 0,1 0-1 0 0,-1-1 1 0 0,0-1 0 0 0,0 0 0 0 0,0-1-1 0 0,0 0 1 0 0,0-2 0 0 0,0 1 0 0 0,-26-7-1 0 0,37 7-179 0 0,1 0-1 0 0,-1 0 1 0 0,0 0 0 0 0,1 0-1 0 0,-1 0 1 0 0,1 0-1 0 0,-1-1 1 0 0,1 1-1 0 0,0-1 1 0 0,-1 0 0 0 0,-3-3-1 0 0,6 4 24 0 0,0 1-1 0 0,0 0 1 0 0,0-1 0 0 0,0 1 0 0 0,0 0-1 0 0,0-1 1 0 0,1 1 0 0 0,-1 0-1 0 0,0-1 1 0 0,0 1 0 0 0,0 0-1 0 0,0-1 1 0 0,0 1 0 0 0,0 0-1 0 0,1-1 1 0 0,-1 1 0 0 0,0 0-1 0 0,0-1 1 0 0,0 1 0 0 0,1 0-1 0 0,-1 0 1 0 0,1-1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2 172 11232 0 0,'-1'2'11119'0'0,"9"-3"-10854"0"0,0 0 0 0 0,0 0 0 0 0,1 0 0 0 0,-1-1 0 0 0,0 0-1 0 0,0-1 1 0 0,14-7 0 0 0,-9 4-148 0 0,-1-1 0 0 0,0 0 0 0 0,0-1 0 0 0,10-10 0 0 0,-14 11-33 0 0,-1 0-1 0 0,-1 0 1 0 0,10-12-1 0 0,-14 16-37 0 0,0 1-1 0 0,-1-1 0 0 0,1 1 1 0 0,-1-1-1 0 0,1 0 1 0 0,-1 1-1 0 0,0-1 1 0 0,0 0-1 0 0,0 0 1 0 0,-1 0-1 0 0,1 0 1 0 0,0 0-1 0 0,-1 0 1 0 0,0 0-1 0 0,0-5 1 0 0,0 7-15 0 0,0 0 0 0 0,-1 0 1 0 0,1 1-1 0 0,0-1 0 0 0,0 0 1 0 0,0 0-1 0 0,-1 1 1 0 0,1-1-1 0 0,0 0 0 0 0,-1 1 1 0 0,1-1-1 0 0,-1 1 1 0 0,1-1-1 0 0,-1 0 0 0 0,1 1 1 0 0,-1-1-1 0 0,1 1 0 0 0,-1-1 1 0 0,0 1-1 0 0,1 0 1 0 0,-1-1-1 0 0,0 1 0 0 0,1-1 1 0 0,-1 1-1 0 0,0 0 1 0 0,0-1-1 0 0,-1 1 30 0 0,0 0-1 0 0,0 0 1 0 0,0 0 0 0 0,0 0 0 0 0,1 0-1 0 0,-1 0 1 0 0,0 1 0 0 0,0-1 0 0 0,0 1-1 0 0,-2 0 1 0 0,-4 3 107 0 0,1-1-1 0 0,-1 1 0 0 0,-11 8 1 0 0,13-7-95 0 0,0 0-1 0 0,0 0 1 0 0,0 1 0 0 0,1 0 0 0 0,0 0-1 0 0,-9 12 1 0 0,3 2 161 0 0,-10 22 1 0 0,14-28-124 0 0,5-10-91 0 0,1-1 0 0 0,0 1 0 0 0,-1 0-1 0 0,1-1 1 0 0,1 1 0 0 0,-1 0 0 0 0,0 0 0 0 0,1 0-1 0 0,0 0 1 0 0,0-1 0 0 0,0 1 0 0 0,0 0 0 0 0,1 0-1 0 0,0 0 1 0 0,2 7 0 0 0,-2-8-49 0 0,0-1-1 0 0,0 0 1 0 0,0 1-1 0 0,0-1 1 0 0,1 0 0 0 0,-1 0-1 0 0,1 0 1 0 0,-1 0-1 0 0,1 0 1 0 0,0 0-1 0 0,0-1 1 0 0,0 1 0 0 0,0 0-1 0 0,0-1 1 0 0,0 0-1 0 0,1 1 1 0 0,-1-1 0 0 0,0 0-1 0 0,1 0 1 0 0,-1 0-1 0 0,1 0 1 0 0,-1-1-1 0 0,1 1 1 0 0,-1-1 0 0 0,3 1-1 0 0,6-1-588 0 0,0-1 0 0 0,-1 0 0 0 0,1-1-1 0 0,-1 0 1 0 0,1 0 0 0 0,-1-1 0 0 0,0 0-1 0 0,13-7 1 0 0,2-1-978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11 20503 0 0,'0'0'464'0'0,"-9"-7"1131"0"0,5 6-1459 0 0,0 0-1 0 0,0 0 1 0 0,0 1 0 0 0,1-1 0 0 0,-1 1 0 0 0,0 0-1 0 0,0 0 1 0 0,0 1 0 0 0,0-1 0 0 0,0 1-1 0 0,0 0 1 0 0,-6 2 0 0 0,8-2 33 0 0,-1-1 1 0 0,1 1 0 0 0,-1 0-1 0 0,1 0 1 0 0,0 1 0 0 0,0-1-1 0 0,-1 0 1 0 0,1 1 0 0 0,0-1-1 0 0,0 1 1 0 0,0 0 0 0 0,0 0-1 0 0,1 0 1 0 0,-1 0 0 0 0,1 0-1 0 0,-1 0 1 0 0,1 0 0 0 0,-1 0 0 0 0,1 1-1 0 0,-1 2 1 0 0,2-4-119 0 0,0 0 1 0 0,0 1-1 0 0,0-1 0 0 0,0 0 1 0 0,0 0-1 0 0,0 1 0 0 0,0-1 1 0 0,0 0-1 0 0,1 0 0 0 0,-1 0 1 0 0,0 1-1 0 0,1-1 0 0 0,-1 0 1 0 0,1 0-1 0 0,0 0 1 0 0,-1 0-1 0 0,1 0 0 0 0,0 0 1 0 0,-1 0-1 0 0,1 0 0 0 0,0 0 1 0 0,0 0-1 0 0,0-1 0 0 0,0 1 1 0 0,0 0-1 0 0,0 0 1 0 0,0-1-1 0 0,0 1 0 0 0,0-1 1 0 0,2 1-1 0 0,5 3-3 0 0,0-1 0 0 0,0 0 0 0 0,10 2 0 0 0,-9-2 85 0 0,-8-3-127 0 0,4 1 38 0 0,1 0-1 0 0,-1 1 0 0 0,0 0 0 0 0,0 0 0 0 0,1 0 1 0 0,-2 0-1 0 0,1 1 0 0 0,0 0 0 0 0,0 0 0 0 0,-1 0 1 0 0,0 1-1 0 0,8 7 0 0 0,-11-9-31 0 0,0-1-1 0 0,0 1 1 0 0,-1 0 0 0 0,1-1-1 0 0,-1 1 1 0 0,1 0 0 0 0,-1 0-1 0 0,1 0 1 0 0,-1 0-1 0 0,0-1 1 0 0,0 1 0 0 0,0 0-1 0 0,0 0 1 0 0,0 0 0 0 0,0 0-1 0 0,-1 0 1 0 0,1-1 0 0 0,-1 1-1 0 0,1 0 1 0 0,-1 0 0 0 0,0 0-1 0 0,0-1 1 0 0,-1 4-1 0 0,-2 1 4 0 0,0 1 0 0 0,0-1-1 0 0,-1 0 1 0 0,-7 8-1 0 0,9-11-32 0 0,-1 0-1 0 0,1-1 1 0 0,-1 1 0 0 0,0-1-1 0 0,0 1 1 0 0,0-1 0 0 0,-8 3-1 0 0,-31 7-554 0 0,40-11 343 0 0,-1 0-1 0 0,1-1 1 0 0,-1 1-1 0 0,1-1 1 0 0,0 0 0 0 0,-1 0-1 0 0,1 0 1 0 0,-1 0-1 0 0,1 0 1 0 0,-1-1-1 0 0,1 0 1 0 0,0 1 0 0 0,-1-1-1 0 0,1-1 1 0 0,0 1-1 0 0,-5-3 1 0 0,7 3 73 0 0,0 1 1 0 0,1-1-1 0 0,-1 0 1 0 0,1 0-1 0 0,0 1 1 0 0,-1-1-1 0 0,1 0 1 0 0,-1 0-1 0 0,1 0 1 0 0,0 0-1 0 0,0 1 1 0 0,-1-1-1 0 0,1 0 1 0 0,0 0-1 0 0,0 0 0 0 0,0 0 1 0 0,0 0-1 0 0,0 0 1 0 0,0 0-1 0 0,0 1 1 0 0,1-1-1 0 0,-1 0 1 0 0,0 0-1 0 0,0 0 1 0 0,1 0-1 0 0,-1 0 1 0 0,0 1-1 0 0,1-1 1 0 0,-1 0-1 0 0,1 0 1 0 0,0 0-1 0 0,-1 0 82 0 0,6-11-1732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26 16471 0 0,'5'-6'574'0'0,"-5"5"-455"0"0,1-1 0 0 0,0 1-1 0 0,0 0 1 0 0,0-1-1 0 0,0 1 1 0 0,0 0 0 0 0,1 0-1 0 0,-1 0 1 0 0,0 0 0 0 0,0 0-1 0 0,1 0 1 0 0,-1 0 0 0 0,1 0-1 0 0,-1 0 1 0 0,1 1 0 0 0,-1-1-1 0 0,1 1 1 0 0,2-1-1 0 0,-4 1 37 0 0,1 0-1 0 0,-1 0 0 0 0,1 0 1 0 0,0 0-1 0 0,-1 1 0 0 0,1-1 1 0 0,-1 0-1 0 0,1 0 0 0 0,-1 1 1 0 0,1-1-1 0 0,-1 0 0 0 0,1 1 1 0 0,-1-1-1 0 0,1 1 0 0 0,-1-1 1 0 0,0 0-1 0 0,1 1 0 0 0,-1-1 1 0 0,0 1-1 0 0,1-1 0 0 0,-1 1 1 0 0,0 0-1 0 0,1 0 0 0 0,4 15 1120 0 0,-3-11-762 0 0,4 18 282 0 0,-2 0 0 0 0,0 1 0 0 0,-1-1 0 0 0,-1 1 0 0 0,-2 30 0 0 0,0-4-324 0 0,1-18-264 0 0,0 5-114 0 0,1 1 1 0 0,1-1 0 0 0,12 51-1 0 0,13-13-1795 0 0,-26-72 1911 0 0</inkml:trace>
  <inkml:trace contextRef="#ctx0" brushRef="#br0" timeOffset="1">0 326 20383 0 0,'0'0'935'0'0,"0"-9"346"0"0,2 6-1040 0 0,0 1-1 0 0,0 0 1 0 0,0 0-1 0 0,0 1 1 0 0,0-1-1 0 0,0 0 1 0 0,1 1-1 0 0,-1 0 1 0 0,1-1-1 0 0,-1 1 1 0 0,1 0-1 0 0,3-1 1 0 0,37-7 524 0 0,-20 5-494 0 0,-2 0-259 0 0,0 1 0 0 0,0 1-1 0 0,24 0 1 0 0,27 5-3668 0 0,-44-3-4785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8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50 13824 0 0,'0'0'1056'0'0,"2"-13"-600"0"0,-2 11-330 0 0,1 1 0 0 0,-1 0 0 0 0,0 0 0 0 0,0 0 0 0 0,0-1 0 0 0,0 1 1 0 0,0 0-1 0 0,0 0 0 0 0,0 0 0 0 0,0 0 0 0 0,0-1 0 0 0,-1 1 0 0 0,1 0 1 0 0,0 0-1 0 0,-1 0 0 0 0,1 0 0 0 0,-1 0 0 0 0,1 0 0 0 0,-1 0 1 0 0,0 0-1 0 0,1 0 0 0 0,-1 0 0 0 0,0 0 0 0 0,0 0 0 0 0,1 0 0 0 0,-1 0 1 0 0,0 1-1 0 0,0-1 0 0 0,0 0 0 0 0,0 1 0 0 0,0-1 0 0 0,-2 0 0 0 0,0 0 203 0 0,0 1 0 0 0,0-1-1 0 0,0 1 1 0 0,0 0 0 0 0,0 0-1 0 0,0 0 1 0 0,-1 0-1 0 0,1 0 1 0 0,0 1 0 0 0,0-1-1 0 0,-5 3 1 0 0,1-1-188 0 0,-1 1 0 0 0,1 0 1 0 0,0 1-1 0 0,0 0 0 0 0,0 0 0 0 0,0 0 1 0 0,0 1-1 0 0,1 0 0 0 0,0 1 0 0 0,0-1 1 0 0,1 1-1 0 0,-1 0 0 0 0,1 0 0 0 0,0 1 1 0 0,-7 12-1 0 0,-1 4 158 0 0,5-10 17 0 0,0 0-1 0 0,1 0 1 0 0,1 1 0 0 0,-7 21-1 0 0,10-29-313 0 0,2 1 0 0 0,-1 0 1 0 0,1-1-1 0 0,0 1 0 0 0,0 0 0 0 0,1 12 0 0 0,1-16-2 0 0,-1-1 0 0 0,1 1 0 0 0,-1-1 0 0 0,1 1-1 0 0,0-1 1 0 0,0 1 0 0 0,0-1 0 0 0,0 0 0 0 0,1 1 0 0 0,-1-1 0 0 0,1 0 0 0 0,-1 0-1 0 0,1 0 1 0 0,0 0 0 0 0,0 0 0 0 0,0 0 0 0 0,0-1 0 0 0,0 1 0 0 0,0 0-1 0 0,0-1 1 0 0,4 2 0 0 0,-3-2-52 0 0,1 1-1 0 0,-1-1 1 0 0,1 0-1 0 0,0-1 1 0 0,-1 1-1 0 0,1 0 0 0 0,0-1 1 0 0,0 0-1 0 0,0 0 1 0 0,-1 0-1 0 0,8-1 1 0 0,4-2-512 0 0,22-6 0 0 0,-14 1-1097 0 0,-1 0 1 0 0,35-20-1 0 0,-32 14 129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14 15408 0 0,'0'0'745'0'0,"-8"-7"183"0"0,7 6-855 0 0,0 1 0 0 0,1-1 0 0 0,-1 1 1 0 0,0-1-1 0 0,0 1 0 0 0,0-1 0 0 0,0 1 0 0 0,0-1 1 0 0,1 1-1 0 0,-1 0 0 0 0,0-1 0 0 0,0 1 0 0 0,0 0 1 0 0,0 0-1 0 0,0 0 0 0 0,0 0 0 0 0,0 0 0 0 0,0 0 1 0 0,0 0-1 0 0,0 0 0 0 0,0 0 0 0 0,0 1 0 0 0,0-1 0 0 0,0 0 1 0 0,-1 1-1 0 0,-22 12 1753 0 0,20-10-1781 0 0,-2 2 230 0 0,0 0-1 0 0,1 0 0 0 0,0 0 1 0 0,0 1-1 0 0,0 0 1 0 0,1 0-1 0 0,-1 0 0 0 0,-2 7 1 0 0,1-1-247 0 0,1 0 1 0 0,0 0-1 0 0,1 0 0 0 0,0 1 1 0 0,-3 24-1 0 0,6-36 13 0 0,1 1 1 0 0,0-1-1 0 0,0 1 0 0 0,0-1 0 0 0,0 1 0 0 0,0-1 0 0 0,0 0 0 0 0,0 1 0 0 0,0-1 1 0 0,1 1-1 0 0,-1-1 0 0 0,0 1 0 0 0,1-1 0 0 0,-1 0 0 0 0,1 1 0 0 0,0-1 0 0 0,-1 0 1 0 0,1 0-1 0 0,0 1 0 0 0,0-1 0 0 0,0 0 0 0 0,0 0 0 0 0,0 0 0 0 0,0 0 1 0 0,0 0-1 0 0,0 0 0 0 0,0 0 0 0 0,1 0 0 0 0,1 0 0 0 0,-1 0-9 0 0,0 0 0 0 0,0-1 0 0 0,0 1 0 0 0,0-1-1 0 0,0 0 1 0 0,0 0 0 0 0,1 1 0 0 0,-1-1 0 0 0,0-1-1 0 0,0 1 1 0 0,0 0 0 0 0,0 0 0 0 0,0-1 0 0 0,0 1 0 0 0,1-1-1 0 0,-1 0 1 0 0,0 0 0 0 0,3-1 0 0 0,1-3-10 0 0,0 1 0 0 0,-1-1 1 0 0,1 0-1 0 0,-1-1 0 0 0,0 1 0 0 0,0-1 1 0 0,-1 0-1 0 0,0 0 0 0 0,5-10 0 0 0,18-23 324 0 0,9-16 2791 0 0,-36 76-2582 0 0,0-11-673 0 0,0 1-1 0 0,-4 20 1 0 0,3-28 83 0 0,1 1-1 0 0,0-1 1 0 0,0 0 0 0 0,0 0-1 0 0,0 0 1 0 0,0 0 0 0 0,1 1-1 0 0,-1-1 1 0 0,1 0-1 0 0,0 0 1 0 0,0 0 0 0 0,0 0-1 0 0,0 0 1 0 0,1 0 0 0 0,-1-1-1 0 0,3 5 1 0 0,-2-5-238 0 0,-1 0 0 0 0,1-1 0 0 0,-1 1 0 0 0,1 0 0 0 0,-1-1 0 0 0,1 1 0 0 0,0-1 0 0 0,0 1 0 0 0,0-1-1 0 0,0 0 1 0 0,0 0 0 0 0,0 0 0 0 0,0 0 0 0 0,0 0 0 0 0,0 0 0 0 0,0-1 0 0 0,1 1 0 0 0,-1-1 0 0 0,0 1 0 0 0,1-1 0 0 0,-1 0 0 0 0,4 0 0 0 0,8-3-7989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19351 0 0,'-6'0'1751'0'0,"1"1"-1553"0"0,1 0-1 0 0,0 0 1 0 0,-1 1 0 0 0,1-1-1 0 0,0 1 1 0 0,0 0 0 0 0,0 0 0 0 0,0 0-1 0 0,1 1 1 0 0,-1-1 0 0 0,1 1-1 0 0,-1 0 1 0 0,1 0 0 0 0,0 0-1 0 0,0 1 1 0 0,0-1 0 0 0,0 1-1 0 0,1 0 1 0 0,-1-1 0 0 0,1 1 0 0 0,-2 6-1 0 0,0 1 543 0 0,3-8-583 0 0,0-1 1 0 0,0 1-1 0 0,1-1 1 0 0,-1 1-1 0 0,0 0 1 0 0,1-1-1 0 0,0 1 0 0 0,0 0 1 0 0,0-1-1 0 0,0 1 1 0 0,0 0-1 0 0,0-1 1 0 0,1 1-1 0 0,-1 0 0 0 0,2 3 1 0 0,-1-3-81 0 0,0 1 1 0 0,1-1-1 0 0,-1 0 0 0 0,1 0 1 0 0,0 1-1 0 0,0-1 0 0 0,0 0 1 0 0,1-1-1 0 0,-1 1 0 0 0,3 3 1 0 0,3 0 105 0 0,0 0 1 0 0,11 7-1 0 0,-10-8 22 0 0,-1 0-1 0 0,0 1 0 0 0,8 8 0 0 0,1 0 136 0 0,-15-12-304 0 0,1 0 0 0 0,-1 0 0 0 0,1 0 0 0 0,-1 0 0 0 0,0 1 0 0 0,1-1 0 0 0,-1 1 0 0 0,0-1 0 0 0,-1 1 0 0 0,1 0 0 0 0,1 3 0 0 0,-2-4-37 0 0,1 1-1 0 0,-1 0 0 0 0,0-1 1 0 0,-1 1-1 0 0,1 0 0 0 0,0 0 1 0 0,-1 0-1 0 0,0 0 0 0 0,1-1 1 0 0,-1 1-1 0 0,0 0 0 0 0,-1 0 1 0 0,1 0-1 0 0,0 0 0 0 0,-1 0 1 0 0,0-1-1 0 0,1 1 1 0 0,-1 0-1 0 0,0 0 0 0 0,-1-1 1 0 0,1 1-1 0 0,0-1 0 0 0,-1 1 1 0 0,1-1-1 0 0,-1 1 0 0 0,0-1 1 0 0,0 0-1 0 0,0 0 0 0 0,0 0 1 0 0,0 0-1 0 0,0 0 0 0 0,0 0 1 0 0,-1-1-1 0 0,1 1 0 0 0,-1-1 1 0 0,1 0-1 0 0,-1 0 0 0 0,0 1 1 0 0,0-2-1 0 0,-3 2 0 0 0,0 0-4 0 0,-1-1 0 0 0,0 0-1 0 0,1 0 1 0 0,-14 0-1 0 0,-3-5-2441 0 0,20 3 1173 0 0,1 0-1 0 0,-1 1 1 0 0,1-2-1 0 0,0 1 0 0 0,-1 0 1 0 0,-2-3-1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49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18111 0 0,'0'0'414'0'0,"7"5"556"0"0,-4-3-892 0 0,0 0 0 0 0,0 0-1 0 0,0 0 1 0 0,0-1-1 0 0,1 1 1 0 0,-1-1-1 0 0,0 0 1 0 0,1 0 0 0 0,-1 0-1 0 0,1 0 1 0 0,-1 0-1 0 0,1-1 1 0 0,-1 0-1 0 0,5 0 1 0 0,-3 0 192 0 0,0-1 1 0 0,0 0 0 0 0,1 0-1 0 0,-1 0 1 0 0,0 0-1 0 0,-1-1 1 0 0,1 0-1 0 0,9-5 1 0 0,-4 1 163 0 0,-1-1 0 0 0,0 0 0 0 0,0 0 0 0 0,-1-1-1 0 0,1 0 1 0 0,-2-1 0 0 0,1 1 0 0 0,7-14 0 0 0,-12 18-382 0 0,0-1 0 0 0,0 0 0 0 0,-1 0 0 0 0,0 0 0 0 0,0-1 0 0 0,0 1 0 0 0,0 0 0 0 0,-1-1-1 0 0,0 1 1 0 0,1-8 0 0 0,-2 12-19 0 0,0-1 0 0 0,0 0 0 0 0,-1 0 0 0 0,1 0 0 0 0,0 0 0 0 0,0 1-1 0 0,-1-1 1 0 0,0 0 0 0 0,1 0 0 0 0,-1 0 0 0 0,0 1 0 0 0,0-1 0 0 0,1 1 0 0 0,-1-1 0 0 0,0 0-1 0 0,-1 1 1 0 0,1 0 0 0 0,0-1 0 0 0,0 1 0 0 0,-1 0 0 0 0,1-1 0 0 0,-1 1 0 0 0,1 0 0 0 0,-1 0-1 0 0,1 0 1 0 0,-1 0 0 0 0,0 1 0 0 0,1-1 0 0 0,-1 0 0 0 0,0 1 0 0 0,0-1 0 0 0,0 1 0 0 0,-2-1-1 0 0,1 1 67 0 0,-1-1-1 0 0,1 1 0 0 0,-1 0 1 0 0,0 0-1 0 0,1 0 0 0 0,-1 1 1 0 0,1-1-1 0 0,-1 1 0 0 0,1 0 0 0 0,-1 0 1 0 0,1 0-1 0 0,0 0 0 0 0,-1 0 1 0 0,1 1-1 0 0,0 0 0 0 0,-4 3 1 0 0,-4 2 31 0 0,1 1 1 0 0,1 1 0 0 0,-10 10-1 0 0,17-17-85 0 0,-2 2-9 0 0,1 0-1 0 0,-1 0 1 0 0,1 0-1 0 0,0 1 1 0 0,0-1-1 0 0,1 1 1 0 0,-1 0-1 0 0,1-1 1 0 0,0 1-1 0 0,0 0 1 0 0,1 1-1 0 0,-1-1 1 0 0,1 0-1 0 0,0 0 1 0 0,1 1-1 0 0,-1-1 1 0 0,1 0-1 0 0,0 1 1 0 0,1-1-1 0 0,-1 0 1 0 0,1 1-1 0 0,0-1 1 0 0,0 0-1 0 0,1 0 1 0 0,-1 0-1 0 0,1 0 1 0 0,0 0-1 0 0,1 0 1 0 0,-1 0-1 0 0,1-1 1 0 0,6 9-1 0 0,-4-8-34 0 0,1 0 0 0 0,0 0 1 0 0,0 0-1 0 0,0-1 0 0 0,0 0 0 0 0,1 0 0 0 0,-1-1 0 0 0,1 1 0 0 0,0-2 1 0 0,0 1-1 0 0,0-1 0 0 0,15 3 0 0 0,3-1-1632 0 0,0-1 1 0 0,39-2-1 0 0,-33-1-8284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5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582 131 6880 0 0,'6'-6'223'0'0,"-2"4"226"0"0,0-1 1 0 0,-1-1 0 0 0,1 1 0 0 0,-1 0-1 0 0,0-1 1 0 0,0 0 0 0 0,0 0-1 0 0,-1 0 1 0 0,4-6 0 0 0,-5 8-223 0 0,0 0 1 0 0,-1 0-1 0 0,1 0 1 0 0,0 0 0 0 0,-1 0-1 0 0,0-1 1 0 0,1 1-1 0 0,-1 0 1 0 0,0 0 0 0 0,0 0-1 0 0,0 0 1 0 0,0-1-1 0 0,-1 1 1 0 0,1 0 0 0 0,-1 0-1 0 0,1 0 1 0 0,-1 0-1 0 0,0 0 1 0 0,0 0 0 0 0,0 0-1 0 0,0 0 1 0 0,0 0-1 0 0,0 0 1 0 0,0 0-1 0 0,-1 0 1 0 0,1 1 0 0 0,0-1-1 0 0,-1 1 1 0 0,0-1-1 0 0,1 1 1 0 0,-1-1 0 0 0,0 1-1 0 0,0 0 1 0 0,-3-2-1 0 0,-1 0 34 0 0,0 1 0 0 0,1 0 0 0 0,-1 0 0 0 0,0 0 0 0 0,0 1 0 0 0,0 0 0 0 0,0 0 0 0 0,0 0 0 0 0,0 1 0 0 0,0 0 0 0 0,-11 1 0 0 0,-1 3-174 0 0,0 1 0 0 0,0 0 0 0 0,1 2-1 0 0,0 0 1 0 0,0 1 0 0 0,1 0 0 0 0,0 2 0 0 0,-19 14 0 0 0,6-2 54 0 0,1 1 0 0 0,1 1 0 0 0,1 2 0 0 0,2 1 0 0 0,0 0 0 0 0,2 2 0 0 0,1 1 0 0 0,1 0 0 0 0,2 2 0 0 0,1 0 0 0 0,1 1 0 0 0,2 0 0 0 0,1 1 0 0 0,2 1 0 0 0,2 0 0 0 0,1 0 0 0 0,-7 71 0 0 0,14-81 15 0 0,1 0 1 0 0,1 0 0 0 0,5 31 0 0 0,-4-46-88 0 0,0 0 0 0 0,0 0 0 0 0,1-1 0 0 0,0 1 0 0 0,1-1 0 0 0,0 0 0 0 0,1 0 0 0 0,-1 0-1 0 0,2-1 1 0 0,-1 0 0 0 0,8 8 0 0 0,-10-12-40 0 0,0-1 0 0 0,1 0 0 0 0,-1 0 0 0 0,1 0 0 0 0,0-1 0 0 0,0 1 0 0 0,0-1 0 0 0,0 0 0 0 0,0 0 0 0 0,0 0 0 0 0,1-1 0 0 0,-1 0-1 0 0,7 2 1 0 0,-4-2 54 0 0,-1-1-1 0 0,0 0 0 0 0,1 0 1 0 0,-1 0-1 0 0,1-1 0 0 0,-1 0 1 0 0,1 0-1 0 0,10-4 0 0 0,-2-1 47 0 0,-1 0 0 0 0,1-1-1 0 0,-1-1 1 0 0,0 0 0 0 0,-1-1 0 0 0,0 0-1 0 0,12-12 1 0 0,13-15-73 0 0,-3-1 0 0 0,-1-2 0 0 0,50-75 0 0 0,-62 80 31 0 0,-2-1 1 0 0,-1-1-1 0 0,20-54 0 0 0,-29 61-184 0 0,0-1-1 0 0,-2-1 1 0 0,-2 0-1 0 0,6-62 0 0 0,-12 86-161 0 0,1 3 52 0 0,-1 1 1 0 0,1-1-1 0 0,-1 1 0 0 0,0-1 1 0 0,0 1-1 0 0,-1-1 1 0 0,1 1-1 0 0,-1-1 1 0 0,0 1-1 0 0,0-1 0 0 0,0 1 1 0 0,0 0-1 0 0,-3-5 1 0 0,-1 0-1336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5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18 160 12528 0 0,'-14'-20'1352'0'0,"13"19"-1200"0"0,0-1 1 0 0,1 0 0 0 0,0 1 0 0 0,-1-1-1 0 0,1 0 1 0 0,0 1 0 0 0,0-1 0 0 0,0 0-1 0 0,0 1 1 0 0,0-1 0 0 0,0 0 0 0 0,0 1 0 0 0,1-1-1 0 0,-1 0 1 0 0,1 1 0 0 0,-1-1 0 0 0,1 1-1 0 0,0-1 1 0 0,-1 1 0 0 0,2-2 0 0 0,3-5 411 0 0,0 1 1 0 0,9-12 0 0 0,-5 8-97 0 0,-4 5-278 0 0,0 0 1 0 0,0 0-1 0 0,0 1 0 0 0,0 0 0 0 0,1 0 1 0 0,0 0-1 0 0,0 0 0 0 0,9-4 0 0 0,-13 8-174 0 0,0 0 0 0 0,0 0 0 0 0,0 0 0 0 0,0 0 0 0 0,0 1 0 0 0,0-1 0 0 0,0 1 0 0 0,0-1-1 0 0,0 1 1 0 0,1 0 0 0 0,-1 0 0 0 0,0 0 0 0 0,0 0 0 0 0,1 0 0 0 0,-1 0 0 0 0,0 0 0 0 0,0 1 0 0 0,0-1 0 0 0,0 1-1 0 0,0 0 1 0 0,1 0 0 0 0,-1 0 0 0 0,0 0 0 0 0,-1 0 0 0 0,1 0 0 0 0,0 0 0 0 0,0 0 0 0 0,0 1 0 0 0,-1-1 0 0 0,1 1-1 0 0,2 2 1 0 0,4 6 58 0 0,-1 1-1 0 0,11 20 1 0 0,-1-1 40 0 0,-14-26-99 0 0,0 0 0 0 0,-1-1 1 0 0,1 1-1 0 0,0-1 0 0 0,1 0 0 0 0,-1 0 0 0 0,1 0 1 0 0,-1 0-1 0 0,1-1 0 0 0,0 1 0 0 0,0-1 1 0 0,0 0-1 0 0,0 0 0 0 0,0 0 0 0 0,1-1 0 0 0,-1 0 1 0 0,0 0-1 0 0,1 0 0 0 0,-1 0 0 0 0,6 0 0 0 0,0-1-493 0 0,0 0 0 0 0,-1-1 0 0 0,1 0-1 0 0,0 0 1 0 0,-1-1 0 0 0,1 0-1 0 0,-1-1 1 0 0,13-6 0 0 0,6-3-6119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3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13 18055 0 0,'-1'-2'274'0'0,"1"1"-187"0"0,0 1-1 0 0,0-1 0 0 0,0 1 0 0 0,0-1 0 0 0,0 1 0 0 0,0-1 0 0 0,-1 1 0 0 0,1-1 0 0 0,0 1 0 0 0,0-1 0 0 0,-1 1 0 0 0,1-1 0 0 0,0 1 0 0 0,-1 0 0 0 0,1-1 0 0 0,0 1 0 0 0,-1 0 0 0 0,0-2 1507 0 0,-3 22 10 0 0,2-6-1158 0 0,-16 77 412 0 0,2-9-788 0 0,-35 128 980 0 0,47-192-992 0 0,-2 0 1 0 0,0 0-1 0 0,-13 25 0 0 0,16-36-165 0 0,0 1 1194 0 0,2-8-1061 0 0,1 0-1 0 0,0 0 1 0 0,0 0-1 0 0,-1-1 0 0 0,1 1 1 0 0,0 0-1 0 0,0 0 1 0 0,0 0-1 0 0,-1 0 0 0 0,1-1 1 0 0,0 1-1 0 0,0 0 1 0 0,0 0-1 0 0,0 0 1 0 0,-1-1-1 0 0,1 1 0 0 0,0 0 1 0 0,0 0-1 0 0,0-1 1 0 0,0 1-1 0 0,0 0 0 0 0,0 0 1 0 0,0-1-1 0 0,0 1 1 0 0,0 0-1 0 0,0 0 0 0 0,0-1 1 0 0,0 1-1 0 0,0 0 1 0 0,0-1-1 0 0,0 1 0 0 0,0 0 1 0 0,0-1-1 0 0,-10-58-262 0 0,4 22 304 0 0,-6-54-66 0 0,11 86 0 0 0,1 1 0 0 0,-1-1 0 0 0,0 0 0 0 0,0 1 0 0 0,0-1 0 0 0,-1 0 0 0 0,0 1 0 0 0,-3-7 0 0 0,5 11 0 0 0,0 0 0 0 0,0-1 0 0 0,0 1 0 0 0,0 0 0 0 0,0 0 0 0 0,0-1 0 0 0,-1 1 0 0 0,1 0 0 0 0,0 0 0 0 0,0 0 0 0 0,0-1 0 0 0,0 1 0 0 0,0 0 0 0 0,-1 0 0 0 0,1 0 0 0 0,0 0 0 0 0,0 0 0 0 0,0-1 0 0 0,-1 1 0 0 0,1 0 0 0 0,0 0 0 0 0,0 0 0 0 0,0 0 0 0 0,-1 0 0 0 0,1 0 0 0 0,0 0 0 0 0,0 0 0 0 0,0 0 0 0 0,-1 0 0 0 0,1 0 0 0 0,0 0 0 0 0,0 0 0 0 0,-1 0 0 0 0,1 0 0 0 0,0 0 0 0 0,0 0 0 0 0,-1 0 0 0 0,1 0 0 0 0,0 0 0 0 0,0 0 0 0 0,0 0 0 0 0,-1 0 0 0 0,1 0 0 0 0,0 0 0 0 0,0 0 0 0 0,0 1 0 0 0,-1-1 0 0 0,1 0 0 0 0,-5 8 0 0 0,5-8 0 0 0,-2 4 0 0 0,0 1 0 0 0,0 0 0 0 0,0-1 0 0 0,0 1 0 0 0,1 0 0 0 0,-2 9 0 0 0,-2 33 0 0 0,5-39 0 0 0,-1-2 4 0 0,-1 52 20 0 0,2-53 45 0 0,0 1-1 0 0,1 0 1 0 0,0 0-1 0 0,0-1 1 0 0,0 1-1 0 0,0-1 1 0 0,4 9-1 0 0,-4-13 307 0 0,2-1-290 0 0,0-1 0 0 0,0 1 1 0 0,0-1-1 0 0,0 0 0 0 0,0 0 0 0 0,1 0 1 0 0,-1 0-1 0 0,-1 0 0 0 0,1-1 1 0 0,0 1-1 0 0,0-1 0 0 0,0 0 0 0 0,4-3 1 0 0,3-4 16 0 0,-1-1-1 0 0,10-11 1 0 0,4-5-11 0 0,84-69-1615 0 0,-82 80-1407 0 0,-16 7 1413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8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0 12176 0 0,'-9'3'1298'0'0,"-45"17"893"0"0,39-16-1555 0 0,1 1 0 0 0,1 1 1 0 0,-1-1-1 0 0,1 2 0 0 0,0 0 0 0 0,1 1 0 0 0,-1 0 1 0 0,1 1-1 0 0,1 0 0 0 0,-12 12 0 0 0,2-1 71 0 0,16-16-689 0 0,1 0 0 0 0,-1 1-1 0 0,1-1 1 0 0,0 1-1 0 0,0 0 1 0 0,1 0 0 0 0,-4 6-1 0 0,4-7-33 0 0,0 4 128 0 0,-1-1 0 0 0,1 1 0 0 0,0 0 0 0 0,-3 12 0 0 0,5-18-92 0 0,1-1 1 0 0,0 0-1 0 0,0 0 1 0 0,0 1-1 0 0,0-1 0 0 0,0 0 1 0 0,0 0-1 0 0,0 1 1 0 0,0-1-1 0 0,1 0 0 0 0,-1 0 1 0 0,0 0-1 0 0,1 1 1 0 0,-1-1-1 0 0,1 0 1 0 0,0 2-1 0 0,0-3-17 0 0,0 1 1 0 0,0 0-1 0 0,0 0 0 0 0,0-1 0 0 0,0 1 1 0 0,0 0-1 0 0,0-1 0 0 0,0 1 1 0 0,0-1-1 0 0,0 0 0 0 0,1 1 1 0 0,-1-1-1 0 0,0 0 0 0 0,0 1 0 0 0,0-1 1 0 0,1 0-1 0 0,-1 0 0 0 0,0 0 1 0 0,0 0-1 0 0,3-1 0 0 0,3-1 29 0 0,1 0 1 0 0,-1 0-1 0 0,1-1 0 0 0,-1-1 0 0 0,0 1 0 0 0,0-1 0 0 0,10-7 0 0 0,-3 3-118 0 0,-3 1-43 0 0,-1-1 1 0 0,0 0-1 0 0,10-10 0 0 0,6-5-1277 0 0,14-11-2878 0 0,-21 19-2633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5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1 11976 0 0,'-9'0'181'0'0,"1"1"1"0"0,-1 0-1 0 0,0 1 1 0 0,0 0 0 0 0,1 1-1 0 0,-1-1 1 0 0,1 2-1 0 0,0-1 1 0 0,0 1 0 0 0,0 0-1 0 0,1 1 1 0 0,-1 0-1 0 0,1 0 1 0 0,-12 11 0 0 0,-1 4 1016 0 0,2-1-1 0 0,0 2 1 0 0,-23 35 0 0 0,16-18-782 0 0,2 1-1 0 0,1 0 1 0 0,3 2-1 0 0,1 1 0 0 0,1 0 1 0 0,-17 75-1 0 0,19-47 355 0 0,-9 130 0 0 0,22-154-561 0 0,2-1-1 0 0,2 1 0 0 0,15 88 1 0 0,-11-111-204 0 0,0 0-1 0 0,2-1 1 0 0,0 0 0 0 0,1 0 0 0 0,22 36 0 0 0,-20-42-387 0 0,0 0 0 0 0,0 0 0 0 0,2-2 0 0 0,0 1 0 0 0,1-1 0 0 0,0-1 0 0 0,24 17 0 0 0,14 1-7500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32 14192 0 0,'0'0'689'0'0,"0"-7"47"0"0,0 1-615 0 0,0 5-54 0 0,0 1 0 0 0,0-1-1 0 0,0 0 1 0 0,0 0 0 0 0,1 1 0 0 0,-1-1-1 0 0,0 0 1 0 0,0 1 0 0 0,0-1 0 0 0,1 0-1 0 0,-1 1 1 0 0,0-1 0 0 0,5-9 8085 0 0,1 25-7502 0 0,-3-10-571 0 0,-1 0 0 0 0,1 1 0 0 0,-1-1 0 0 0,-1 1 0 0 0,1 0 0 0 0,0 8 0 0 0,-1 4 119 0 0,3 79 614 0 0,-4-80-449 0 0,-2 0 0 0 0,0 0-1 0 0,-7 29 1 0 0,9-45-311 0 0,0 1 1 0 0,-1-1 0 0 0,1 0-1 0 0,-1 1 1 0 0,1-1 0 0 0,-1 1-1 0 0,1-1 1 0 0,-1 0 0 0 0,0 0-1 0 0,0 1 1 0 0,0-1-1 0 0,0 0 1 0 0,0 0 0 0 0,0 0-1 0 0,0 0 1 0 0,0 0 0 0 0,-2 2-1 0 0,1-3-25 0 0,1 0 0 0 0,0 0 0 0 0,0 0 0 0 0,0 1 0 0 0,0-1 0 0 0,0 0 0 0 0,0-1 0 0 0,-1 1-1 0 0,1 0 1 0 0,0 0 0 0 0,0 0 0 0 0,0-1 0 0 0,0 1 0 0 0,0-1 0 0 0,0 1 0 0 0,0 0 0 0 0,0-1 0 0 0,0 0 0 0 0,0 1-1 0 0,0-1 1 0 0,0 0 0 0 0,0 1 0 0 0,-1-2 0 0 0,-9-10-63 0 0,0 1 0 0 0,0-1-1 0 0,1-1 1 0 0,-15-24 0 0 0,21 31 108 0 0,1 1 43 0 0,1 0 0 0 0,-1 0 0 0 0,1-1 0 0 0,0 1 0 0 0,-2-11 0 0 0,3 10-28 0 0,0 0 0 0 0,-1 1 0 0 0,0 0 0 0 0,-5-10 0 0 0,7 14-79 0 0,0 1 0 0 0,1 0-1 0 0,-1-1 1 0 0,0 1 0 0 0,0 0 0 0 0,0-1 0 0 0,1 1-1 0 0,-1 0 1 0 0,0-1 0 0 0,0 1 0 0 0,1 0 0 0 0,-1-1-1 0 0,0 1 1 0 0,1 0 0 0 0,-1 0 0 0 0,0-1-1 0 0,1 1 1 0 0,-1 0 0 0 0,0 0 0 0 0,1 0 0 0 0,-1 0-1 0 0,0-1 1 0 0,1 1 0 0 0,-1 0 0 0 0,1 0 0 0 0,-1 0-1 0 0,0 0 1 0 0,2 0 0 0 0,10-3 6 0 0,-3 2-9 0 0,0 1 1 0 0,-1 0-1 0 0,1 0 0 0 0,0 1 1 0 0,-1 0-1 0 0,1 0 0 0 0,-1 1 1 0 0,1 0-1 0 0,-1 1 0 0 0,0-1 1 0 0,10 6-1 0 0,-16-7 0 0 0,0 0 0 0 0,0 1 0 0 0,0-1 0 0 0,-1 0 0 0 0,1 1 0 0 0,-1-1 0 0 0,1 1 0 0 0,-1-1 0 0 0,1 1 0 0 0,-1 0 0 0 0,0-1 1 0 0,0 1-1 0 0,0 0 0 0 0,0 0 0 0 0,0 0 0 0 0,0 0 0 0 0,0 0 0 0 0,-1 0 0 0 0,1 0 0 0 0,-1 0 0 0 0,0 0 0 0 0,1 0 0 0 0,-1 0 0 0 0,0 0 0 0 0,0 1 0 0 0,0-1 0 0 0,-1 0 0 0 0,1 0 0 0 0,0 0 0 0 0,-1 0 0 0 0,1 0 0 0 0,-2 3 0 0 0,0 0 6 0 0,0 0 1 0 0,0-1-1 0 0,0 1 0 0 0,-1 0 0 0 0,1-1 0 0 0,-1 1 0 0 0,0-1 0 0 0,-1 0 0 0 0,1 0 0 0 0,-1 0 1 0 0,0-1-1 0 0,-4 5 0 0 0,-11 3 3 0 0,-1 1 0 0 0,-30 11 0 0 0,0 1-7 0 0,16-9 188 0 0,191-67-391 0 0,-47 29-5803 0 0,-74 18-3496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21 4608 0 0,'19'-20'15670'0'0,"-18"21"-15461"0"0,0-1 0 0 0,-1 1 0 0 0,1 0 0 0 0,-1 0 0 0 0,1 0 0 0 0,-1 0 0 0 0,1 0 0 0 0,-1 0 0 0 0,1 0 0 0 0,-1 0 0 0 0,0 0 0 0 0,0 0 0 0 0,1 1 0 0 0,0 3 190 0 0,1 3-61 0 0,0 1 0 0 0,0 0 0 0 0,-1 0 0 0 0,0 0 0 0 0,-1 11 0 0 0,-4 48 777 0 0,2-39-730 0 0,-31 201 1612 0 0,15-132-1497 0 0,12-58-387 0 0,-7 44 97 0 0,10-65-323 0 0,2-14 15 0 0,0-1 0 0 0,0 1 0 0 0,1 0 0 0 0,-1-1 0 0 0,1 1 0 0 0,0 0 0 0 0,1 0 0 0 0,-1-1 0 0 0,1 1-1 0 0,0 0 1 0 0,0-1 0 0 0,2 7 0 0 0,-2-11-18 0 0,-1 1 1 0 0,1 0-1 0 0,-1 0 0 0 0,1-1 1 0 0,0 1-1 0 0,-1 0 0 0 0,1-1 1 0 0,0 1-1 0 0,-1 0 0 0 0,1-1 1 0 0,0 1-1 0 0,0-1 0 0 0,0 1 1 0 0,0-1-1 0 0,0 0 0 0 0,-1 1 1 0 0,1-1-1 0 0,0 0 0 0 0,0 0 1 0 0,0 0-1 0 0,0 1 0 0 0,0-1 1 0 0,0 0-1 0 0,0 0 0 0 0,0 0 1 0 0,0 0-1 0 0,0-1 0 0 0,1 1 1 0 0,3-1-685 0 0,0 0 0 0 0,0-1-1 0 0,9-3 1 0 0,-9 2 334 0 0,14-5-1437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27 4608 0 0,'-12'-15'1054'0'0,"9"13"415"0"0,1 1-1 0 0,-1-1 1 0 0,1 1-1 0 0,-1 0 1 0 0,0 0-1 0 0,-5-1 0 0 0,5 1-579 0 0,1 1-1 0 0,-1-1 1 0 0,0 1-1 0 0,0 0 0 0 0,0 0 1 0 0,-4 1-1 0 0,3 0-438 0 0,-1 0-1 0 0,0 0 0 0 0,1 1 1 0 0,-1 0-1 0 0,1 0 0 0 0,0 0 1 0 0,0 0-1 0 0,-7 5 0 0 0,3-1-337 0 0,0 1 1 0 0,1-1-1 0 0,0 2 0 0 0,1-1 0 0 0,-1 0 0 0 0,1 1 0 0 0,1 0 1 0 0,-7 13-1 0 0,4-5 224 0 0,1 1 0 0 0,1-1-1 0 0,-5 20 1 0 0,9-28-178 0 0,1 1-1 0 0,-1 0 0 0 0,2 0 0 0 0,-1 0 0 0 0,1-1 1 0 0,0 1-1 0 0,4 17 0 0 0,-4-24-119 0 0,0 0 1 0 0,0-1-1 0 0,1 1 1 0 0,-1-1-1 0 0,1 1 0 0 0,0-1 1 0 0,-1 0-1 0 0,1 1 0 0 0,0-1 1 0 0,0 1-1 0 0,0-1 1 0 0,0 0-1 0 0,0 0 0 0 0,0 0 1 0 0,0 0-1 0 0,0 1 0 0 0,0-1 1 0 0,1-1-1 0 0,-1 1 1 0 0,0 0-1 0 0,1 0 0 0 0,-1 0 1 0 0,1-1-1 0 0,-1 1 0 0 0,1-1 1 0 0,-1 1-1 0 0,1-1 1 0 0,-1 0-1 0 0,1 1 0 0 0,-1-1 1 0 0,1 0-1 0 0,0 0 0 0 0,-1 0 1 0 0,1 0-1 0 0,-1 0 1 0 0,4-1-1 0 0,2-1 31 0 0,0 1 0 0 0,0-1 0 0 0,0-1 1 0 0,-1 1-1 0 0,1-1 0 0 0,11-7 0 0 0,-5 2-72 0 0,-1-1 0 0 0,0 0 0 0 0,-1-1-1 0 0,0 0 1 0 0,0-1 0 0 0,-1 0 0 0 0,10-15 0 0 0,1-4-1387 0 0,29-61 1 0 0,-36 64-2873 0 0,-8 17-4823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22 18943 0 0,'-8'-12'2056'0'0,"7"11"-1908"0"0,-1 0-1 0 0,0 0 0 0 0,0 0 0 0 0,0 0 0 0 0,1 0 0 0 0,-1 0 1 0 0,0 0-1 0 0,0 1 0 0 0,0-1 0 0 0,-1 1 0 0 0,1 0 1 0 0,0-1-1 0 0,0 1 0 0 0,0 0 0 0 0,0 0 0 0 0,-2 1 0 0 0,-36 4 1899 0 0,36-4-1994 0 0,-1 0 49 0 0,-1 1 0 0 0,1 0 0 0 0,0 0 0 0 0,0 0-1 0 0,-1 0 1 0 0,1 1 0 0 0,1 0 0 0 0,-1 0 0 0 0,0 1 0 0 0,1-1-1 0 0,0 1 1 0 0,-1 0 0 0 0,2 0 0 0 0,-1 0 0 0 0,0 1 0 0 0,1-1-1 0 0,-3 6 1 0 0,2-4-31 0 0,0 1-1 0 0,1 0 1 0 0,0 0-1 0 0,1 0 1 0 0,-1 0-1 0 0,1 0 1 0 0,1 0-1 0 0,0 1 1 0 0,0-1-1 0 0,0 1 1 0 0,1-1-1 0 0,0 11 1 0 0,0-17-53 0 0,0 1 0 0 0,0-1 1 0 0,0 0-1 0 0,1 0 0 0 0,-1 1 0 0 0,0-1 1 0 0,1 0-1 0 0,-1 0 0 0 0,1 1 0 0 0,-1-1 1 0 0,1 0-1 0 0,-1 0 0 0 0,1 0 1 0 0,0 0-1 0 0,0 0 0 0 0,-1 0 0 0 0,1 0 1 0 0,0 0-1 0 0,0 0 0 0 0,0 0 0 0 0,2 1 1 0 0,-1-2 8 0 0,-1 1-1 0 0,1 0 1 0 0,0-1 0 0 0,-1 0 0 0 0,1 1 0 0 0,0-1 0 0 0,0 0 0 0 0,-1 0 0 0 0,1 0-1 0 0,0 0 1 0 0,0 0 0 0 0,0 0 0 0 0,-1-1 0 0 0,3 0 0 0 0,2-1 60 0 0,1 0-1 0 0,0 0 1 0 0,-1-1 0 0 0,1-1-1 0 0,-1 1 1 0 0,10-8 0 0 0,1-2 114 0 0,0 1 0 0 0,37-19 0 0 0,-52 30-145 0 0,0 0 1 0 0,1 0-1 0 0,-1 0 1 0 0,1 0-1 0 0,-1 0 0 0 0,0 1 1 0 0,1-1-1 0 0,-1 1 1 0 0,1 0-1 0 0,-1 0 1 0 0,1 0-1 0 0,0 0 1 0 0,-1 0-1 0 0,1 1 1 0 0,-1-1-1 0 0,0 1 1 0 0,1-1-1 0 0,-1 1 0 0 0,1 0 1 0 0,-1 0-1 0 0,3 2 1 0 0,-2-2-63 0 0,-1 1 1 0 0,0 0-1 0 0,0 0 1 0 0,0 0 0 0 0,0 0-1 0 0,0 1 1 0 0,0-1-1 0 0,-1 0 1 0 0,1 1-1 0 0,-1-1 1 0 0,0 1-1 0 0,1 0 1 0 0,-1-1 0 0 0,0 1-1 0 0,-1 0 1 0 0,1 0-1 0 0,0 5 1 0 0,0 7 72 0 0,0-1 0 0 0,-1 1 0 0 0,-1-1 0 0 0,-1 1 0 0 0,0-1 1 0 0,-1 0-1 0 0,0 0 0 0 0,-1 0 0 0 0,-1 0 0 0 0,-12 25 0 0 0,-7 7 91 0 0,-49 71 0 0 0,61-100-147 0 0,0 0 0 0 0,-1-1 0 0 0,-1-1 0 0 0,0 0 0 0 0,-1-1 0 0 0,-1 0 0 0 0,-32 21 0 0 0,42-32 16 0 0,-1 1 0 0 0,1-1 0 0 0,-1 0 0 0 0,0-1 0 0 0,0 0 0 0 0,-1 0 0 0 0,-9 1 0 0 0,12-2-443 0 0,-1-1 0 0 0,0 0 1 0 0,0 0-1 0 0,-6-1 0 0 0,9 1-813 0 0,-1-1 1 0 0,0 0-1 0 0,0 0 0 0 0,1 0 1 0 0,-1 0-1 0 0,-5-4 0 0 0,-6-5-8253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76 6448 0 0,'-29'24'17898'0'0,"34"-28"-16717"0"0,5-5-934 0 0,1 0 0 0 0,0 1-1 0 0,1 0 1 0 0,0 1 0 0 0,13-6-1 0 0,-4 4 169 0 0,0 0 0 0 0,1 2 0 0 0,43-8 0 0 0,-63 14-393 0 0,1 1 1 0 0,0 0-1 0 0,0 0 0 0 0,0-1 1 0 0,-1 2-1 0 0,1-1 0 0 0,0 0 0 0 0,0 0 1 0 0,0 1-1 0 0,-1 0 0 0 0,1-1 1 0 0,0 1-1 0 0,-1 0 0 0 0,1 1 0 0 0,-1-1 1 0 0,1 0-1 0 0,-1 1 0 0 0,1-1 1 0 0,-1 1-1 0 0,0 0 0 0 0,0-1 0 0 0,0 1 1 0 0,0 0-1 0 0,0 1 0 0 0,0-1 1 0 0,-1 0-1 0 0,1 0 0 0 0,-1 1 0 0 0,1-1 1 0 0,-1 1-1 0 0,0-1 0 0 0,0 1 1 0 0,0 0-1 0 0,0 2 0 0 0,1 12 10 0 0,-1-1 0 0 0,0 1-1 0 0,-2-1 1 0 0,0 1 0 0 0,-1-1 0 0 0,0 0-1 0 0,-1 0 1 0 0,-1 0 0 0 0,-1 0 0 0 0,-7 17-1 0 0,7-25 69 0 0,4-7-87 0 0,0 0 0 0 0,0 0 0 0 0,0 0 0 0 0,1 0 0 0 0,-1 0 0 0 0,1 1 0 0 0,-1-1 0 0 0,0 0 0 0 0,1 0 0 0 0,-1 3 0 0 0,1-4-58 0 0,-1 0-1 0 0,1 0 1 0 0,-1 0 0 0 0,1 0-1 0 0,-1 0 1 0 0,0 0 0 0 0,1 0-1 0 0,-1 0 1 0 0,1 0 0 0 0,-1 0-1 0 0,1 0 1 0 0,-1 0 0 0 0,1-1-1 0 0,-1 1 1 0 0,1 0 0 0 0,-1 0-1 0 0,1 0 1 0 0,-1-1 0 0 0,1 1-1 0 0,0 0 1 0 0,-1-1 0 0 0,1 1-1 0 0,-1 0 1 0 0,1-1 0 0 0,0 1-1 0 0,-1-1 1 0 0,1 1 0 0 0,0 0-1 0 0,-1-1 1 0 0,1-2-227 0 0,-1 1 0 0 0,1 0 1 0 0,0 0-1 0 0,0 0 0 0 0,0 0 0 0 0,0 0 0 0 0,0 0 0 0 0,0 0 0 0 0,1-1 0 0 0,-1 1 1 0 0,1 0-1 0 0,0-2 0 0 0,14-30-3231 0 0,3-1 1467 0 0,1-1-11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11520 0 0,'0'0'3060'0'0,"-6"6"1146"0"0,-1 2-3430 0 0,1 1 0 0 0,0 0 0 0 0,0 0 0 0 0,1 1 0 0 0,0 0 0 0 0,0-1 0 0 0,1 2 0 0 0,-5 17 0 0 0,0 10 445 0 0,-5 41 1 0 0,12-65-823 0 0,0 3-160 0 0,1-1 0 0 0,0 1 0 0 0,1-1 0 0 0,1 1 0 0 0,1-1-1 0 0,0 1 1 0 0,1-1 0 0 0,7 23 0 0 0,-8-32-199 0 0,1-1 0 0 0,0 1 1 0 0,0-1-1 0 0,1 0 0 0 0,-1 0 0 0 0,1 0 1 0 0,1 0-1 0 0,7 8 0 0 0,-9-11-138 0 0,0 0-1 0 0,1-1 1 0 0,-1 1-1 0 0,0-1 0 0 0,1 0 1 0 0,0 0-1 0 0,-1 0 1 0 0,1 0-1 0 0,0 0 1 0 0,0-1-1 0 0,0 0 0 0 0,0 0 1 0 0,0 0-1 0 0,0 0 1 0 0,9 0-1 0 0,-5-1-402 0 0,18-1-7816 0 0,-9-4-612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1 580 23039 0 0,'0'0'2086'0'0,"6"-13"-1222"0"0,39-94 3913 0 0,-38 86-4523 0 0,1 1 0 0 0,2 0 1 0 0,17-29-1 0 0,-26 49-253 0 0,-1-1-1 0 0,0 1 0 0 0,0-1 1 0 0,1 1-1 0 0,-1 0 1 0 0,0-1-1 0 0,1 1 1 0 0,-1 0-1 0 0,0 0 1 0 0,1-1-1 0 0,-1 1 1 0 0,0 0-1 0 0,1 0 1 0 0,-1-1-1 0 0,1 1 1 0 0,-1 0-1 0 0,0 0 1 0 0,1 0-1 0 0,-1 0 1 0 0,1 0-1 0 0,-1 0 1 0 0,1 0-1 0 0,-1 0 1 0 0,1 0-1 0 0,-1 0 1 0 0,0 0-1 0 0,1 0 1 0 0,-1 0-1 0 0,1 0 1 0 0,-1 0-1 0 0,1 0 1 0 0,-1 0-1 0 0,0 0 1 0 0,1 1-1 0 0,-1-1 1 0 0,1 0-1 0 0,-1 0 1 0 0,0 1-1 0 0,1-1 0 0 0,-1 1 1 0 0,12 10-5 0 0,-11-10 4 0 0,4 6 12 0 0,0 1 0 0 0,6 12 0 0 0,7 10 16 0 0,-15-26-25 0 0,1 1 0 0 0,0 0 0 0 0,0-1 0 0 0,0 0 0 0 0,0 0 0 0 0,1 0 0 0 0,-1 0 0 0 0,10 4 0 0 0,-12-7 8 0 0,0 0 0 0 0,0 0-1 0 0,1 0 1 0 0,-1-1 0 0 0,0 1 0 0 0,1-1-1 0 0,-1 1 1 0 0,1-1 0 0 0,-1 0 0 0 0,1 0-1 0 0,-1 0 1 0 0,0 0 0 0 0,1-1 0 0 0,-1 1 0 0 0,1-1-1 0 0,-1 1 1 0 0,0-1 0 0 0,1 0 0 0 0,-1 0-1 0 0,0 0 1 0 0,0 0 0 0 0,0 0 0 0 0,4-3-1 0 0,0-1-60 0 0,0 0 0 0 0,0 0-1 0 0,0-1 1 0 0,-1 0-1 0 0,1 0 1 0 0,-1-1 0 0 0,5-9-1 0 0,0-1-1602 0 0,15-35-1 0 0,-9 8-2350 0 0,-7 21 985 0 0</inkml:trace>
  <inkml:trace contextRef="#ctx0" brushRef="#br0" timeOffset="1">460 9 5064 0 0,'12'-3'185'0'0,"4"-1"4535"0"0,-13 4-3445 0 0,-1-1 0 0 0,0 1 0 0 0,0 0 0 0 0,0 0 0 0 0,0 0 0 0 0,0 0 0 0 0,0 0-1 0 0,4 1 1 0 0,-2 0-722 0 0,0 1 0 0 0,0-1 0 0 0,0 1 0 0 0,0 1 0 0 0,0-1-1 0 0,0 0 1 0 0,-1 1 0 0 0,1 0 0 0 0,-1-1 0 0 0,6 8 0 0 0,-5-5-182 0 0,0 0 0 0 0,0 1 0 0 0,-1-1 0 0 0,0 1 0 0 0,0 0 0 0 0,4 11 1 0 0,-2 3-93 0 0,0 1 0 0 0,-1 0 0 0 0,1 34 0 0 0,-4-38 44 0 0,1 11-204 0 0,-2 1 0 0 0,0 0 1 0 0,-3 0-1 0 0,0 0 1 0 0,-2 0-1 0 0,-16 54 0 0 0,9-49-177 0 0,-1 0 0 0 0,-1-1-1 0 0,-2-1 1 0 0,-2 0-1 0 0,-25 35 1 0 0,36-58-168 0 0,-1 0-1 0 0,1 0 1 0 0,-1-1-1 0 0,-12 9 1 0 0,-20 10-3560 0 0,17-16-6120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2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16815 0 0,'0'0'1522'0'0,"12"-3"754"0"0,7-3-111 0 0,36-5 1 0 0,-37 8-1959 0 0,31-4-2823 0 0,-35 6-5519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9:55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158 127 4144 0 0,'0'-5'134'0'0,"1"0"1"0"0,-1 0 0 0 0,0 0-1 0 0,0 0 1 0 0,-1-1-1 0 0,0 1 1 0 0,0 0-1 0 0,0 0 1 0 0,-3-7 0 0 0,1 5 783 0 0,0 0 0 0 0,0 0 1 0 0,-1 0-1 0 0,-1 0 0 0 0,-6-8 1 0 0,2 0 2137 0 0,8 12-1140 0 0,5 9-1310 0 0,17 29-333 0 0,-2 1-1 0 0,-1 1 1 0 0,-2 0 0 0 0,-1 1-1 0 0,14 62 1 0 0,-13-25-12 0 0,-3 0 1 0 0,3 80-1 0 0,-12-40 45 0 0,-19 219 1 0 0,-58 111 1236 0 0,61-394-1416 0 0,-2-1 1 0 0,-2 1-1 0 0,-35 74 0 0 0,47-116-188 0 0,0 0 0 0 0,-1 0-1 0 0,0 0 1 0 0,-1-1 0 0 0,0 1-1 0 0,0-1 1 0 0,-1-1 0 0 0,0 1-1 0 0,-14 11 1 0 0,-9-1-462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76 226 2760 0 0,'-9'7'723'0'0,"-6"8"8744"0"0,2-3-4491 0 0,2 1-3408 0 0,7-7-1133 0 0,0 1-1 0 0,1-1 1 0 0,0 0 0 0 0,0 1-1 0 0,0 0 1 0 0,1-1 0 0 0,-2 10-1 0 0,3-15-391 0 0,1 1 0 0 0,0 0-1 0 0,-1 0 1 0 0,1 0 0 0 0,0 0-1 0 0,0 0 1 0 0,0 0 0 0 0,1 0-1 0 0,-1-1 1 0 0,0 1 0 0 0,1 0-1 0 0,-1 0 1 0 0,1 0 0 0 0,0 0-1 0 0,-1-1 1 0 0,1 1 0 0 0,0 0-1 0 0,0-1 1 0 0,0 1 0 0 0,0-1-1 0 0,0 1 1 0 0,1-1 0 0 0,-1 1-1 0 0,0-1 1 0 0,1 0 0 0 0,-1 0-1 0 0,1 1 1 0 0,-1-1 0 0 0,1 0-1 0 0,0 0 1 0 0,2 1 0 0 0,-1-2-21 0 0,-1 1 1 0 0,0-1 0 0 0,1 1 0 0 0,-1-1 0 0 0,1 0 0 0 0,-1 0 0 0 0,1 0-1 0 0,-1 0 1 0 0,1-1 0 0 0,-1 1 0 0 0,1-1 0 0 0,-1 1 0 0 0,1-1-1 0 0,-1 0 1 0 0,3-1 0 0 0,3-1 23 0 0,-1-1 1 0 0,0 0-1 0 0,10-7 0 0 0,0-2-2 0 0,-1-1-1 0 0,-1 0 1 0 0,0-1-1 0 0,-1 0 0 0 0,0-2 1 0 0,17-26-1 0 0,-15 22 48 0 0,-16 21-90 0 0,1 0 0 0 0,-1-1 0 0 0,0 1 0 0 0,0 0 0 0 0,0 0 0 0 0,0 0 0 0 0,1-1 0 0 0,-1 1 0 0 0,0 0 0 0 0,0 0 0 0 0,1 0 0 0 0,-1 0 0 0 0,0 0 0 0 0,0 0 0 0 0,1 0 0 0 0,-1-1 0 0 0,0 1 0 0 0,0 0 0 0 0,1 0 0 0 0,-1 0 0 0 0,0 0 0 0 0,0 0 0 0 0,1 0 0 0 0,-1 0 0 0 0,0 0 0 0 0,1 0 0 0 0,-1 0 0 0 0,0 0 0 0 0,0 1 0 0 0,1-1 0 0 0,-1 0 0 0 0,0 0 0 0 0,0 0-1 0 0,1 0 1 0 0,-1 0 0 0 0,0 0 0 0 0,0 1 0 0 0,0-1 0 0 0,1 0 0 0 0,-1 0 0 0 0,0 0 0 0 0,0 1 0 0 0,0-1 0 0 0,1 0 0 0 0,-1 0 0 0 0,0 0 0 0 0,0 1 0 0 0,0-1 0 0 0,0 0 0 0 0,0 0 0 0 0,0 1 0 0 0,0-1 0 0 0,1 0 0 0 0,-1 0 0 0 0,0 1 0 0 0,0-1 0 0 0,0 1 0 0 0,3 13 10 0 0,-3-14-8 0 0,1 20 143 0 0,-2 36 0 0 0,0-35-61 0 0,2 29 0 0 0,0-40-103 0 0,-1-3 50 0 0,0-1 0 0 0,1 0 0 0 0,0 0 0 0 0,0 0 1 0 0,3 8-1 0 0,-4-13-45 0 0,1 0 0 0 0,-1 0 1 0 0,0 0-1 0 0,1-1 0 0 0,-1 1 1 0 0,1 0-1 0 0,0 0 0 0 0,-1-1 1 0 0,1 1-1 0 0,-1 0 0 0 0,1-1 0 0 0,0 1 1 0 0,0 0-1 0 0,-1-1 0 0 0,1 1 1 0 0,0-1-1 0 0,0 1 0 0 0,0-1 1 0 0,-1 0-1 0 0,1 1 0 0 0,0-1 1 0 0,0 0-1 0 0,0 0 0 0 0,0 0 0 0 0,0 1 1 0 0,0-1-1 0 0,0 0 0 0 0,0 0 1 0 0,0 0-1 0 0,0 0 0 0 0,0-1 1 0 0,-1 1-1 0 0,1 0 0 0 0,0 0 1 0 0,0 0-1 0 0,0-1 0 0 0,0 1 0 0 0,0 0 1 0 0,0-1-1 0 0,-1 1 0 0 0,1-1 1 0 0,0 1-1 0 0,0-2 0 0 0,4 0-239 0 0,-1-1-1 0 0,0 0 1 0 0,0 0 0 0 0,-1-1-1 0 0,1 1 1 0 0,6-9-1 0 0,17-27-1840 0 0,-23 34 1679 0 0,17-32-2986 0 0,-2 0 1 0 0,-1-1 0 0 0,15-51-1 0 0,2-2-51 0 0,-31 83 3707 0 0,1-1-1 0 0,0 0 1 0 0,6-8 0 0 0,10-8 7879 0 0,-21 25-7975 0 0,0 0-1 0 0,1 0 0 0 0,-1-1 1 0 0,0 1-1 0 0,1 0 0 0 0,-1 0 1 0 0,0 0-1 0 0,1-1 1 0 0,-1 1-1 0 0,0 0 0 0 0,1 0 1 0 0,-1 0-1 0 0,0 0 0 0 0,1 0 1 0 0,-1 0-1 0 0,0 0 1 0 0,1-1-1 0 0,-1 1 0 0 0,0 0 1 0 0,1 0-1 0 0,-1 0 0 0 0,1 1 1 0 0,-1-1-1 0 0,0 0 1 0 0,1 0-1 0 0,-1 0 0 0 0,0 0 1 0 0,1 0-1 0 0,-1 1 0 0 0,11 8 1973 0 0,4 18-624 0 0,-15-26-1357 0 0,7 18 368 0 0,-2 0 0 0 0,0 0 0 0 0,-1 1-1 0 0,0-1 1 0 0,0 27 0 0 0,1 19-625 0 0,23 98-1 0 0,-25-145-3222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0:0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123 106 7344 0 0,'-7'-1'540'0'0,"0"0"0"0"0,0 0 0 0 0,0 0 1 0 0,0-1-1 0 0,0 0 0 0 0,0-1 0 0 0,1 1 1 0 0,-1-1-1 0 0,-7-5 0 0 0,-9-3 1726 0 0,4-3-191 0 0,18 13-1723 0 0,-1-7 1629 0 0,2 8-1922 0 0,0 0 0 0 0,0-1 1 0 0,-1 1-1 0 0,1 0 0 0 0,0-1 0 0 0,0 1 0 0 0,0 0 0 0 0,0-1 0 0 0,0 1 0 0 0,0 0 0 0 0,0-1 0 0 0,0 1 0 0 0,0-1 0 0 0,0 1 0 0 0,0 0 0 0 0,0-1 0 0 0,0 1 0 0 0,0 0 0 0 0,0-1 1 0 0,0 1-1 0 0,0 0 0 0 0,0-1 0 0 0,0 1 0 0 0,0 0 0 0 0,1-1 0 0 0,-1 1 0 0 0,0-1 0 0 0,2-1 105 0 0,-1 0 0 0 0,1 0 1 0 0,0 0-1 0 0,0 0 0 0 0,0 0 0 0 0,0 0 0 0 0,0 1 0 0 0,1-1 0 0 0,-1 1 1 0 0,0-1-1 0 0,1 1 0 0 0,-1 0 0 0 0,1 0 0 0 0,-1 0 0 0 0,1 0 1 0 0,4 0-1 0 0,6-2 152 0 0,26-3 1 0 0,75 6 551 0 0,-5 0-251 0 0,128-3 153 0 0,-83 4-452 0 0,194 5 557 0 0,-218-2-569 0 0,211 15 191 0 0,-148-6-159 0 0,-90-4-406 0 0,59 1 1045 0 0,-137-10-794 0 0,0-1 0 0 0,-1-1 0 0 0,1-1 0 0 0,34-9 0 0 0,-45 8-133 0 0,-10 3-34 0 0,1 1 1 0 0,-1-1-1 0 0,0 0 1 0 0,1-1-1 0 0,-1 1 0 0 0,0-1 1 0 0,0 0-1 0 0,0 0 0 0 0,0 0 1 0 0,-1-1-1 0 0,1 1 1 0 0,0-1-1 0 0,-1 0 0 0 0,0 0 1 0 0,5-6-1 0 0,-4 6-347 0 0,-3 6-550 0 0,-2 9-978 0 0,1-9 1631 0 0,-9 2-6818 0 0,1 3 5111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1:0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2304 0 0,'0'0'22911'0'0,"10"-8"-22487"0"0,13-2 56 0 0,-22 10-444 0 0,7 0-408 0 0,40-7 1378 0 0,-36 7-963 0 0,0 2-1 0 0,10 3 167 0 0,-22-5-208 0 0,0 0 0 0 0,1 0 0 0 0,-1 0 1 0 0,0 0-1 0 0,0 0 0 0 0,0 0 0 0 0,0 0 0 0 0,0 0 0 0 0,0 0 0 0 0,0 0 0 0 0,0 0 0 0 0,0 0 1 0 0,1 0-1 0 0,-1 0 0 0 0,0-1 0 0 0,0 1 0 0 0,0 0 0 0 0,0 1 0 0 0,0-1 0 0 0,0 0 0 0 0,0 0 0 0 0,0 0 1 0 0,1 0-1 0 0,-1 0 0 0 0,0 0 0 0 0,0 0 0 0 0,0 0 0 0 0,0 0 0 0 0,0 0 0 0 0,0 0 0 0 0,0 0 1 0 0,0 0-1 0 0,0 0 0 0 0,1 0 0 0 0,-1 0 0 0 0,0 0 0 0 0,0 0 0 0 0,0 0 0 0 0,0 1 0 0 0,0-1 0 0 0,0 0 1 0 0,0 0-1 0 0,0 0 0 0 0,0 0 0 0 0,0 0 0 0 0,0 0 0 0 0,0 0 0 0 0,0 0 0 0 0,0 1 0 0 0,0-1 1 0 0,0 0-1 0 0,1 2 1 0 0,10 1 137 0 0,-4-3-86 0 0,18 0 315 0 0,-23 0-288 0 0,7 0 80 0 0,13 0-24 0 0,-19 0-136 0 0,17 2 75 0 0,-12-1-33 0 0,0 1-19 0 0,9-1 80 0 0,-15-1-94 0 0,-1 0-1 0 0,1 0 1 0 0,0 0-1 0 0,-1 0 1 0 0,1 0 0 0 0,-1 1-1 0 0,1-1 1 0 0,0 0-1 0 0,-1 1 1 0 0,1-1 0 0 0,-1 1-1 0 0,2 1 1 0 0,1-2 12 0 0,-1 1 0 0 0,1 0 0 0 0,-1-1 1 0 0,0 0-1 0 0,1 0 0 0 0,-1 0 0 0 0,1 0 0 0 0,-1-1 1 0 0,4 0-1 0 0,29-2 92 0 0,27-5 15 0 0,-46 8-108 0 0,-11-1-4 0 0,-1 1-1 0 0,1-1 0 0 0,-1 1 0 0 0,1 1 1 0 0,-1-1-1 0 0,1 1 0 0 0,-1 0 0 0 0,1 0 1 0 0,-1 1-1 0 0,6 2 0 0 0,-6-2 3 0 0,0 0 0 0 0,0 1 0 0 0,1-2-1 0 0,-1 1 1 0 0,0-1 0 0 0,0 1 0 0 0,1-2 0 0 0,-1 1-1 0 0,1 0 1 0 0,6-1 0 0 0,19-15-170 0 0,-6 12 171 0 0,35-1 0 0 0,-37 3 56 0 0,43-6 0 0 0,-19-1 53 0 0,73-4-1 0 0,47 9 215 0 0,-137 3-308 0 0,65-6 49 0 0,-1 0-180 0 0,-89 6 89 0 0,0 1 0 0 0,1 0-1 0 0,-1 0 1 0 0,0 0-1 0 0,0 1 1 0 0,0-1 0 0 0,0 1-1 0 0,6 4 1 0 0,-5-3 54 0 0,1 0 0 0 0,-1-1 0 0 0,1 1 0 0 0,10 1 0 0 0,20-2 10 0 0,-30-2-44 0 0,0 0 1 0 0,0 0-1 0 0,0 1 0 0 0,14 3 0 0 0,-14-2-1 0 0,1-1-1 0 0,0 0 0 0 0,0-1 0 0 0,0 1 1 0 0,0-1-1 0 0,9-2 0 0 0,-4 1 24 0 0,22 2-1 0 0,-12 0 9 0 0,1-1-1 0 0,46-7 1 0 0,-58 6-39 0 0,72-7 114 0 0,-28 3 73 0 0,-45 3-140 0 0,0 1-1 0 0,0 1 1 0 0,0 0 0 0 0,12 1 0 0 0,6 0 18 0 0,-21-2-50 0 0,0 0 0 0 0,14-3 0 0 0,-11 1-8 0 0,-6 2-11 0 0,-3 0 1 0 0,-1 1-1 0 0,1 0 0 0 0,-1-1 1 0 0,1 1-1 0 0,-1 0 0 0 0,1 0 1 0 0,-1 0-1 0 0,1-1 0 0 0,-1 2 1 0 0,1-1-1 0 0,0 0 0 0 0,-1 0 1 0 0,1 0-1 0 0,-1 1 0 0 0,1-1 1 0 0,1 2-1 0 0,7-6 80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1:1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68 559 4144 0 0,'-15'5'440'0'0,"-3"3"1980"0"0,-9 3 5961 0 0,19-8-1923 0 0,8-4-6283 0 0,1-1 0 0 0,-1 0-1 0 0,0 1 1 0 0,1-1 0 0 0,0 0-1 0 0,-1 1 1 0 0,1-1 0 0 0,1-2-1 0 0,5-3 211 0 0,-1 0 0 0 0,2 0 0 0 0,10-8 0 0 0,2-1 133 0 0,11-12 382 0 0,200-167 1837 0 0,-170 149-2393 0 0,139-109 17 0 0,-190 147-453 0 0,-1 0 0 0 0,0-1-1 0 0,-1-1 1 0 0,0 0 0 0 0,13-20 0 0 0,-18 16-3904 0 0,-3 10 1961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1:1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685 197 4608 0 0,'0'0'208'0'0,"0"0"-9"0"0,-3 0 735 0 0,4-1-518 0 0,0 0 0 0 0,-1 1-1 0 0,1-1 1 0 0,0 0 0 0 0,-1 0-1 0 0,1 0 1 0 0,-1 0 0 0 0,1 0-1 0 0,-1 1 1 0 0,0-1 0 0 0,1-2-1 0 0,3-4 652 0 0,-6-2 397 0 0,3 8-1357 0 0,-1 0 0 0 0,1 1 0 0 0,-1-1 0 0 0,0 0 1 0 0,0 1-1 0 0,1-1 0 0 0,-1 0 0 0 0,0 0 1 0 0,0 1-1 0 0,0-1 0 0 0,0 0 0 0 0,0 1 1 0 0,0-1-1 0 0,0 0 0 0 0,0 0 0 0 0,0 1 0 0 0,0-1 1 0 0,0 0-1 0 0,-1 0 0 0 0,1 1 0 0 0,0-1 1 0 0,0 0-1 0 0,-1 1 0 0 0,1-1 0 0 0,-1-1 624 0 0,-7-13 781 0 0,8 14-1470 0 0,0 1 0 0 0,0-1-1 0 0,0 1 1 0 0,0-1 0 0 0,0 1-1 0 0,0-1 1 0 0,-1 0 0 0 0,1 1-1 0 0,0-1 1 0 0,0 1 0 0 0,-1-1-1 0 0,1 1 1 0 0,0-1 0 0 0,-1 1-1 0 0,1 0 1 0 0,-1-1 0 0 0,1 1-1 0 0,-1-1 1 0 0,-5-6 382 0 0,1-3 463 0 0,-2-3 53 0 0,5 11-727 0 0,1 1-176 0 0,0 1 0 0 0,0-1 1 0 0,0 0-1 0 0,0 0 0 0 0,0 0 0 0 0,1 0 0 0 0,-1 0 0 0 0,0 0 1 0 0,1 0-1 0 0,-1 0 0 0 0,1 0 0 0 0,-1-1 0 0 0,1-1 0 0 0,-1 2-8 0 0,0 0 0 0 0,1 0 0 0 0,-1 0 0 0 0,0 0-1 0 0,1 1 1 0 0,-1-1 0 0 0,0 0 0 0 0,0 0 0 0 0,0 0-1 0 0,0 1 1 0 0,-1-2 0 0 0,-10-9 433 0 0,11 10-423 0 0,0 0 0 0 0,0 0 0 0 0,0 0 0 0 0,-1 0 0 0 0,1 0 0 0 0,0 0 0 0 0,-1 1 0 0 0,1-1 0 0 0,0 0 1 0 0,-1 1-1 0 0,1-1 0 0 0,-3 0 0 0 0,-20-5 398 0 0,22 6-402 0 0,-76-13 516 0 0,69 13-492 0 0,-1 0 0 0 0,0 0 0 0 0,-14 3 0 0 0,6 0-34 0 0,5-2-16 0 0,1 2 1 0 0,0 0-1 0 0,-1 0 0 0 0,1 1 0 0 0,0 1 0 0 0,-20 10 0 0 0,9-1 13 0 0,0 0-1 0 0,-24 21 0 0 0,13-7 198 0 0,1 1 0 0 0,-30 36-1 0 0,54-55-265 0 0,0 0 0 0 0,1 1 0 0 0,0 0 0 0 0,1 0 0 0 0,0 1 0 0 0,1 0 0 0 0,-7 19 0 0 0,0 5 47 0 0,10-29 0 0 0,0 1 0 0 0,1-1 0 0 0,0 0 0 0 0,0 1 0 0 0,0-1 0 0 0,0 14 0 0 0,-1 34-1 0 0,1-37 15 0 0,2 0-1 0 0,0 0 1 0 0,2 20 0 0 0,0-30 8 0 0,-1-1 1 0 0,2 1 0 0 0,-1 0 0 0 0,1-1 0 0 0,0 0 0 0 0,5 9 0 0 0,27 38 274 0 0,-15-27-261 0 0,-6-9 82 0 0,1-1 1 0 0,0 0 0 0 0,2-2-1 0 0,27 22 1 0 0,-42-36-123 0 0,94 67 436 0 0,-71-49-184 0 0,54 29-1 0 0,-69-43-191 0 0,1 0-1 0 0,-1 0 1 0 0,2-2 0 0 0,-1 1-1 0 0,0-1 1 0 0,1-1 0 0 0,-1 0-1 0 0,1-1 1 0 0,16 1 0 0 0,8-3 349 0 0,60-10 1 0 0,-50 4-85 0 0,-35 5-249 0 0,1 0 0 0 0,-1-1 0 0 0,0-1 0 0 0,0 0 0 0 0,0 0 0 0 0,-1-1 0 0 0,1 0 0 0 0,-1-1 0 0 0,16-12 0 0 0,-20 12 10 0 0,1-1 1 0 0,-1 0-1 0 0,-1 0 0 0 0,1-1 0 0 0,7-13 1 0 0,-9 13-24 0 0,7-9 14 0 0,-1-1-1 0 0,0-1 1 0 0,-2 0 0 0 0,8-23-1 0 0,21-110 186 0 0,-29 116-73 0 0,-6 22-35 0 0,0 0 0 0 0,-1-1 0 0 0,0-21 0 0 0,-1 22-272 0 0,-4-106 82 0 0,4 110 71 0 0,-2 0-1 0 0,1 0 1 0 0,-2 0-1 0 0,-5-16 1 0 0,5 16-25 0 0,-1-3 16 0 0,-2-1 0 0 0,0 1 0 0 0,-1 1 0 0 0,0-1 0 0 0,-9-11 0 0 0,0 3 42 0 0,-34-36 0 0 0,39 46-48 0 0,-1 0 0 0 0,-1 1 0 0 0,0 0 0 0 0,-1 1 0 0 0,1 1 0 0 0,-2 0 0 0 0,-24-10 0 0 0,-42-15-16 0 0,76 32-38 0 0,0 0-1 0 0,0-1 0 0 0,0 2 1 0 0,0-1-1 0 0,-1 1 1 0 0,1-1-1 0 0,0 1 1 0 0,0 1-1 0 0,0-1 1 0 0,0 1-1 0 0,-11 2 1 0 0,9-1-487 0 0,0 1 52 0 0,1 0-969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1:5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12 135 9848 0 0,'0'0'222'0'0,"-3"-14"533"0"0,2 8-614 0 0,0 0 0 0 0,0 0 0 0 0,1-11-1 0 0,0 12 450 0 0,8-15 2328 0 0,4 0 209 0 0,4-10 1968 0 0,-16 29-4922 0 0,0 1-1 0 0,0-1 1 0 0,0 1-1 0 0,1-1 1 0 0,-1 1-1 0 0,0-1 1 0 0,0 1-1 0 0,0-1 1 0 0,1 1-1 0 0,-1 0 1 0 0,0-1 0 0 0,0 1-1 0 0,1-1 1 0 0,-1 1-1 0 0,0 0 1 0 0,1-1-1 0 0,-1 1 1 0 0,1-1-1 0 0,-1 1 1 0 0,0 0-1 0 0,1 0 1 0 0,-1-1 0 0 0,1 1-1 0 0,-1 0 1 0 0,1 0-1 0 0,0-1 1 0 0,-1 2-128 0 0,1-1 1 0 0,-1 0-1 0 0,1 1 0 0 0,-1-1 1 0 0,0 1-1 0 0,1-1 1 0 0,-1 0-1 0 0,1 1 1 0 0,-1-1-1 0 0,0 1 0 0 0,1-1 1 0 0,-1 1-1 0 0,0 0 1 0 0,0-1-1 0 0,0 1 1 0 0,1-1-1 0 0,-1 1 0 0 0,0 0 1 0 0,2 5-119 0 0,-1 0 0 0 0,0 0 0 0 0,0 10 0 0 0,-3 72 145 0 0,-3 0 0 0 0,-19 90-1 0 0,18-146-32 0 0,0-3 79 0 0,2 1 0 0 0,-2 37 0 0 0,4-49 46 0 0,1-13 68 0 0,-2-12-98 0 0,1-17 60 0 0,1 0 0 0 0,2-33 1 0 0,1 5-133 0 0,3-73-298 0 0,0 36 229 0 0,13-71 1038 0 0,-12 125-423 0 0,-6 34-485 0 0,0 12-277 0 0,-10 169 50 0 0,4-112 173 0 0,3 103 0 0 0,3-164 38 0 0,1 0-1 0 0,0 0 1 0 0,1 0 0 0 0,4 13 0 0 0,-5-17-380 0 0,0-1 0 0 0,0 1 0 0 0,0-1 0 0 0,1 0 0 0 0,-1 1 0 0 0,4 3 0 0 0,-4-5-433 0 0,1 0 0 0 0,-1 0 0 0 0,0 0 0 0 0,1 0 0 0 0,-1 0-1 0 0,0 0 1 0 0,1 0 0 0 0,-1-1 0 0 0,1 1 0 0 0,0 0 0 0 0,2 0-1 0 0,10 0-8628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 13360 0 0,'0'0'642'0'0,"3"-10"168"0"0,-5-1-2152 0 0,3-1 9750 0 0,0 25-6897 0 0,7 140-429 0 0,-20 151-46 0 0,5-173-616 0 0,3-73-445 0 0,6-49-648 0 0,2-10-1115 0 0,5-14-1334 0 0,-7 11 3117 0 0,4-10-1502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16 204 2760 0 0,'-16'-18'19067'0'0,"20"16"-18939"0"0,-1 1 1 0 0,1 0-1 0 0,-1-1 0 0 0,1 2 0 0 0,0-1 0 0 0,-1 0 0 0 0,1 1 1 0 0,4-1-1 0 0,36 2 406 0 0,-18 0-347 0 0,210-6-16 0 0,1-4 843 0 0,66 3-707 0 0,-184 2-271 0 0,37 1 237 0 0,41-6-159 0 0,-105 3-92 0 0,51-11-22 0 0,-86 9 0 0 0,556-35 888 0 0,-302 43-709 0 0,-292 1-175 0 0,350 8 181 0 0,-186-16-146 0 0,-61 1-3 0 0,178-11 286 0 0,26-1-79 0 0,-203 12-402 0 0,43 0-26 0 0,352-11 373 0 0,-498 15-29 0 0,1 2 0 0 0,-1 1 0 0 0,25 3 0 0 0,-44-4-140 0 0,0 0 0 0 0,0 1 0 0 0,0-1-1 0 0,0 1 1 0 0,0-1 0 0 0,0 1 0 0 0,0 0 0 0 0,0-1 0 0 0,0 1-1 0 0,-1 0 1 0 0,1 0 0 0 0,0-1 0 0 0,0 1 0 0 0,-1 0 0 0 0,1 0 0 0 0,-1 0-1 0 0,1 0 1 0 0,0 0 0 0 0,-1 0 0 0 0,0 0 0 0 0,1 0 0 0 0,-1 0-1 0 0,0 0 1 0 0,1 0 0 0 0,-1 0 0 0 0,0 0 0 0 0,0 2 0 0 0,1 4 53 0 0,-1 0 1 0 0,0 0 0 0 0,-1 8-1 0 0,0-11-39 0 0,-15 117 207 0 0,11-81-229 0 0,1 0 1 0 0,3 66-1 0 0,19 79 8 0 0,8-60 26 0 0,-12-61-15 0 0,-12-54-4 0 0,1 4 47 0 0,0 0 0 0 0,0 22 0 0 0,-3-34 382 0 0,-8-1-250 0 0,4-1-181 0 0,1 0 0 0 0,0 0 0 0 0,0 0 0 0 0,0 0 0 0 0,0-1 0 0 0,-1 0 0 0 0,1 1 0 0 0,0-1-1 0 0,0 0 1 0 0,-4-3 0 0 0,-30-18 94 0 0,5 3-39 0 0,9 8-72 0 0,0 2 0 0 0,-1 1 0 0 0,0 1 1 0 0,-1 1-1 0 0,0 1 0 0 0,1 1 0 0 0,-2 1 0 0 0,-33 1 0 0 0,-88-4-36 0 0,-41 2-14 0 0,-170-1-21 0 0,255 2 64 0 0,-53-4 0 0 0,-193-11 0 0 0,174 10 0 0 0,-67 4 0 0 0,-11-2 0 0 0,-167-11 0 0 0,161 10 0 0 0,120 4 0 0 0,-317 2 0 0 0,234 2 0 0 0,48-4 155 0 0,-77 1 231 0 0,-98 0 41 0 0,202-3-579 0 0,130 4 193 0 0,-4 0-950 0 0,7 4-3036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7280 0 0,'15'-25'2998'0'0,"7"-6"2306"0"0,-13 13-2533 0 0,-8 14-2305 0 0,0 1-1 0 0,1 0 1 0 0,-1 0 0 0 0,1 0 0 0 0,0 0 0 0 0,3-4 0 0 0,-4 6-346 0 0,-1 1-1 0 0,0 0 1 0 0,0-1-1 0 0,1 1 1 0 0,-1-1-1 0 0,0 1 1 0 0,1 0-1 0 0,-1-1 1 0 0,1 1-1 0 0,-1 0 1 0 0,0-1 0 0 0,1 1-1 0 0,-1 0 1 0 0,1 0-1 0 0,-1 0 1 0 0,1-1-1 0 0,-1 1 1 0 0,1 0-1 0 0,-1 0 1 0 0,1 0-1 0 0,-1 0 1 0 0,1 0 0 0 0,-1 0-1 0 0,1 0 1 0 0,-1 0-1 0 0,1 0 1 0 0,-1 0-1 0 0,1 0 1 0 0,0 0-1 0 0,0 1 21 0 0,0 0 0 0 0,0 0-1 0 0,0 0 1 0 0,0 0-1 0 0,0 0 1 0 0,0 0 0 0 0,-1 0-1 0 0,1 0 1 0 0,0 1-1 0 0,-1-1 1 0 0,1 0 0 0 0,0 2-1 0 0,2 4-90 0 0,-1 0 0 0 0,0 0 0 0 0,-1 0 0 0 0,1 0 0 0 0,-1 1 0 0 0,-1 13 0 0 0,-4 46 167 0 0,0-28-175 0 0,2-6 337 0 0,1-1 0 0 0,2 1 0 0 0,1 0 0 0 0,10 51-1 0 0,-11-80-563 0 0,0 0 0 0 0,0 0 0 0 0,1 0 0 0 0,0-1 0 0 0,0 1 0 0 0,0-1 0 0 0,0 1 0 0 0,3 3 0 0 0,8 7-7645 0 0,-5-4-776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 3224 0 0,'-12'-8'13594'0'0,"7"16"-11683"0"0,5-7-1741 0 0,0 0 0 0 0,0 0 1 0 0,0 1-1 0 0,0-1 0 0 0,0 0 0 0 0,0 0 1 0 0,0 0-1 0 0,0 0 0 0 0,0 0 0 0 0,1 0 1 0 0,-1 0-1 0 0,1 1 0 0 0,0 0 0 0 0,2 10 401 0 0,-1 5-7 0 0,7 23-1 0 0,-5-23-176 0 0,3 24-1 0 0,-3-3-19 0 0,4 57 98 0 0,0 134 58 0 0,0-160-1446 0 0,-8-68 442 0 0,3-9-1562 0 0,2-2-295 0 0,-2-6-4735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38 104 15664 0 0,'-4'-10'1667'0'0,"4"9"-1493"0"0,-1 0-1 0 0,1 0 1 0 0,0 1-1 0 0,-1-1 0 0 0,1 0 1 0 0,-1 0-1 0 0,1 0 0 0 0,0 0 1 0 0,0 0-1 0 0,0 1 0 0 0,-1-1 1 0 0,1 0-1 0 0,0 0 0 0 0,0 0 1 0 0,0 0-1 0 0,0 0 0 0 0,0 0 1 0 0,1 0-1 0 0,-1 1 0 0 0,0-1 1 0 0,0 0-1 0 0,1 0 1 0 0,-1 0-1 0 0,0 0 0 0 0,1 1 1 0 0,-1-1-1 0 0,1 0 0 0 0,0-1 1 0 0,1 0 30 0 0,0 0 1 0 0,0 0-1 0 0,0 0 1 0 0,1 1 0 0 0,-1-1-1 0 0,5-1 1 0 0,-3 0 91 0 0,6-2-12 0 0,-1 0-1 0 0,1 1 0 0 0,14-4 1 0 0,20-10-18 0 0,-42 17-252 0 0,1-1-1 0 0,-1 1 1 0 0,1 0-1 0 0,0 0 0 0 0,0 0 1 0 0,-1 0-1 0 0,1 1 1 0 0,0-1-1 0 0,0 1 1 0 0,0-1-1 0 0,0 1 0 0 0,0 0 1 0 0,0 0-1 0 0,0 0 1 0 0,-1 1-1 0 0,1-1 1 0 0,0 1-1 0 0,0-1 0 0 0,0 1 1 0 0,0 0-1 0 0,-1 0 1 0 0,1 0-1 0 0,0 1 0 0 0,-1-1 1 0 0,1 1-1 0 0,-1-1 1 0 0,5 5-1 0 0,-3-1 7 0 0,0 0-1 0 0,0 1 0 0 0,0 0 1 0 0,-1-1-1 0 0,0 1 0 0 0,4 10 1 0 0,11 42 152 0 0,-5-16 72 0 0,-6-19-126 0 0,-2-6-52 0 0,1 0 0 0 0,0-1 0 0 0,1 0 0 0 0,1 0-1 0 0,1 0 1 0 0,12 17 0 0 0,-2-4 14 0 0,-15-22 15 0 0,1 0 1 0 0,-1 0-1 0 0,10 10 0 0 0,-12-8 135 0 0,-2-8-211 0 0,0 0 0 0 0,0-1 0 0 0,0 1-1 0 0,0 0 1 0 0,0 0 0 0 0,0-1 0 0 0,0 1-1 0 0,0 0 1 0 0,0 0 0 0 0,0-1 0 0 0,0 1 0 0 0,0 0-1 0 0,0 0 1 0 0,-1-1 0 0 0,1 1 0 0 0,0 0-1 0 0,-1 0 1 0 0,-1 3 62 0 0,1-1-1 0 0,-1 0 1 0 0,0 0-1 0 0,0 0 0 0 0,0 0 1 0 0,-1-1-1 0 0,1 1 1 0 0,-1 0-1 0 0,1-1 1 0 0,-1 0-1 0 0,-3 3 1 0 0,-6 2 245 0 0,-20 9 1 0 0,10-5-122 0 0,-9 3 2 0 0,-1-1 0 0 0,-47 12 0 0 0,46-16-127 0 0,-12 3-10 0 0,30-9-188 0 0,0 1 1 0 0,0 0-1 0 0,-24 12 0 0 0,38-16 29 0 0,1 0 1 0 0,-1 0-1 0 0,1 0 0 0 0,-1 1 0 0 0,1-1 1 0 0,-1 0-1 0 0,1 0 0 0 0,-1 1 0 0 0,1-1 1 0 0,-1 0-1 0 0,1 1 0 0 0,-1-1 0 0 0,1 1 1 0 0,-1-1-1 0 0,1 0 0 0 0,-1 1 0 0 0,1-1 0 0 0,0 1 1 0 0,-1-1-1 0 0,1 1 0 0 0,0 0 0 0 0,0-1 1 0 0,-1 1-1 0 0,1-1 0 0 0,0 1 0 0 0,0-1 1 0 0,0 1-1 0 0,0 0 0 0 0,0-1 0 0 0,0 1 1 0 0,0-1-1 0 0,0 1 0 0 0,0 0 0 0 0,0-1 1 0 0,0 1-1 0 0,0-1 0 0 0,0 1 0 0 0,0 0 1 0 0,1-1-1 0 0,-1 1 0 0 0,0-1 0 0 0,0 1 1 0 0,1-1-1 0 0,-1 1 0 0 0,0-1 0 0 0,1 1 1 0 0,0 0-1 0 0,1 1-482 0 0,0 0 0 0 0,0 0 0 0 0,0-1 0 0 0,0 1 0 0 0,1 0 0 0 0,-1-1 1 0 0,0 0-1 0 0,5 2 0 0 0,13 2-2107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9672 0 0,'4'10'1048'0'0,"0"-7"-505"0"0,0 0 0 0 0,0 0 1 0 0,0 0-1 0 0,1 0 0 0 0,-1-1 1 0 0,1 1-1 0 0,0-1 0 0 0,-1 0 1 0 0,10 2-1 0 0,6 0 3434 0 0,24 3 0 0 0,-20-4-2897 0 0,43 8-598 0 0,37 6-3705 0 0,-84-17 1464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88 2760 0 0,'-2'-5'723'0'0,"0"0"-1"0"0,0 0 1 0 0,1 0 0 0 0,0 0 0 0 0,0 0-1 0 0,0-1 1 0 0,1 1 0 0 0,-1 0 0 0 0,1-1-1 0 0,1 1 1 0 0,1-10 0 0 0,-2 14-516 0 0,0 0 1 0 0,0 1-1 0 0,1-1 0 0 0,-1 0 0 0 0,0 0 1 0 0,1 1-1 0 0,-1-1 0 0 0,0 0 0 0 0,1 0 1 0 0,-1 1-1 0 0,1-1 0 0 0,-1 0 1 0 0,1 1-1 0 0,-1-1 0 0 0,1 1 0 0 0,0-1 1 0 0,-1 1-1 0 0,1-1 0 0 0,0 1 0 0 0,0-1 1 0 0,-1 1-1 0 0,1 0 0 0 0,1-1 1 0 0,-1 1 390 0 0,9 10 1307 0 0,-7-5-1652 0 0,0-1-1 0 0,-1 1 0 0 0,0-1 0 0 0,0 1 1 0 0,0 0-1 0 0,0 0 0 0 0,-1 0 0 0 0,2 9 1 0 0,2 46 855 0 0,-4-49-985 0 0,-4 120 966 0 0,0-65-696 0 0,-2 18-99 0 0,0 29-24 0 0,5-85-578 0 0,0-27-6 0 0,8-6-3732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170 106 3680 0 0,'-6'-3'16574'0'0,"29"6"-15910"0"0,-15-3-551 0 0,251 13 1159 0 0,-182-14-672 0 0,105-15 0 0 0,-69 5-183 0 0,-9 1 110 0 0,415-31 17 0 0,-444 38-544 0 0,86 1 0 0 0,72 2 275 0 0,-138-3-74 0 0,101 11 1 0 0,-166-5-171 0 0,563 47 522 0 0,-508-50-387 0 0,0-4 1 0 0,0-3 0 0 0,133-30-1 0 0,-21 2 234 0 0,-167 31-270 0 0,-1 1 0 0 0,42 1-1 0 0,-50 3-76 0 0,0 1-1 0 0,0 1 1 0 0,0 2-1 0 0,24 7 0 0 0,-20-5-231 0 0,-19-7 116 0 0,11 4 2678 0 0,-18-2-2609 0 0,1 0 0 0 0,-1 0 1 0 0,1 0-1 0 0,-1 0 0 0 0,0 0 0 0 0,0 0 0 0 0,0 0 0 0 0,0 0 0 0 0,0-1 1 0 0,-2 3-1 0 0,-6 14-10 0 0,-19 92 4 0 0,17-52-187 0 0,8-42 132 0 0,1 0-1 0 0,0 0 1 0 0,1 0-1 0 0,2 25 0 0 0,0-7 313 0 0,0 1-412 0 0,1-1 1 0 0,8 47-1 0 0,1-13 155 0 0,-7-25 0 0 0,-4-41 41 0 0,0-1 0 0 0,0 1 1 0 0,-1-1-1 0 0,1 1 0 0 0,0-1 0 0 0,0 1 0 0 0,-1-1 1 0 0,1 1-1 0 0,-1-1 0 0 0,1 1 0 0 0,-1-1 0 0 0,0 0 1 0 0,1 1-1 0 0,-1-1 0 0 0,0 0 0 0 0,0 1 0 0 0,0-1 1 0 0,0 0-1 0 0,0 0 0 0 0,0 0 0 0 0,-1 0 0 0 0,1 0 1 0 0,0 0-1 0 0,0 0 0 0 0,-1 0 0 0 0,1-1 0 0 0,-1 1 1 0 0,1 0-1 0 0,-3 0 0 0 0,-2 1-51 0 0,0 1 0 0 0,-1-1-1 0 0,1-1 1 0 0,-1 1 0 0 0,-10 0 0 0 0,-27-1 27 0 0,0-2 0 0 0,-67-11 0 0 0,-8 0 37 0 0,-205 1-114 0 0,18 12-15 0 0,189 2 63 0 0,-209 4-41 0 0,281-7 53 0 0,-471 7 0 0 0,220 0 0 0 0,47-1 0 0 0,-268 21 64 0 0,294-14 0 0 0,165-10-188 0 0,-97-6 0 0 0,128 1 5 0 0,-1-2 1 0 0,1-1-1 0 0,0-1 0 0 0,0-2 0 0 0,-43-17 0 0 0,42 9-3613 0 0,16 9-5855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2760 0 0,'1'-1'318'0'0,"0"1"0"0"0,-1 0 0 0 0,1 0 1 0 0,-1-1-1 0 0,1 1 0 0 0,-1 0 0 0 0,1-1 0 0 0,0 1 0 0 0,-1-1 0 0 0,1 1 1 0 0,-1-1-1 0 0,0 1 0 0 0,1-1 0 0 0,-1 1 0 0 0,1-1 0 0 0,-1 1 1 0 0,0-1-1 0 0,1 1 0 0 0,-1-1 0 0 0,0 0 0 0 0,0 1 0 0 0,0-1 0 0 0,1 1 1 0 0,-1-1-1 0 0,0 0 0 0 0,0 1 0 0 0,0-1 0 0 0,0 0 0 0 0,0 0 1 0 0,1-3 1756 0 0,6-21 2493 0 0,-3 5-2086 0 0,-1 8-1651 0 0,2-2 3007 0 0,0 15-2285 0 0,2 10-1206 0 0,-1 2-231 0 0,-1 0-1 0 0,0 1 1 0 0,-1-1-1 0 0,4 28 1 0 0,2 58 136 0 0,-9-78-186 0 0,2 133 345 0 0,-4-91-428 0 0,8 72-1 0 0,-7-133-154 0 0,0-1 0 0 0,1 0-1 0 0,-1 1 1 0 0,0-1 0 0 0,1 0 0 0 0,-1 1 0 0 0,0-1-1 0 0,1 0 1 0 0,0 0 0 0 0,-1 1 0 0 0,1-1-1 0 0,0 0 1 0 0,-1 0 0 0 0,1 0 0 0 0,0 0 0 0 0,0 0-1 0 0,2 2 1 0 0,2-1-1600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1840 0 0,'0'0'13218'0'0,"3"9"-10895"0"0,6 16-1239 0 0,0 0 1 0 0,-2 1 0 0 0,6 37-1 0 0,3 82-170 0 0,-6-46-346 0 0,-7-71-472 0 0,1 9 66 0 0,12 44 0 0 0,-16-81-168 0 0,0 1 1 0 0,0-1-1 0 0,0 1 1 0 0,0 0-1 0 0,0-1 1 0 0,1 1 0 0 0,-1-1-1 0 0,0 1 1 0 0,1 0-1 0 0,-1-1 1 0 0,0 1-1 0 0,1-1 1 0 0,-1 1-1 0 0,0-1 1 0 0,1 1-1 0 0,-1-1 1 0 0,2 1 0 0 0,-2-1-11 0 0,0 0 0 0 0,1 0 0 0 0,-1 0 1 0 0,0 0-1 0 0,1 0 0 0 0,-1 0 0 0 0,0 0 1 0 0,0 0-1 0 0,1 0 0 0 0,-1 0 0 0 0,0 0 1 0 0,1 0-1 0 0,-1 0 0 0 0,0 0 0 0 0,1 0 1 0 0,-1-1-1 0 0,0 1 0 0 0,0 0 0 0 0,1 0 1 0 0,-1 0-1 0 0,0 0 0 0 0,0-1 0 0 0,1 1 1 0 0,-1-1-1 0 0,2-1-248 0 0,0 0 1 0 0,-1 0-1 0 0,1 0 1 0 0,-1 0 0 0 0,0-1-1 0 0,2-4 1 0 0,3-10-1487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18 115 4144 0 0,'0'-3'111'0'0,"0"1"0"0"0,-1-1 1 0 0,1 1-1 0 0,-1-1 0 0 0,0 1 0 0 0,1-1 1 0 0,-1 1-1 0 0,-12-16 12936 0 0,22 10-11325 0 0,16-2-1028 0 0,1 2-1 0 0,27-7 0 0 0,17-4-106 0 0,-68 18-578 0 0,8-3 132 0 0,0 1 0 0 0,0 0 0 0 0,0 1-1 0 0,18-2 1 0 0,-27 4-126 0 0,0 0 0 0 0,0 1 0 0 0,0-1-1 0 0,0 0 1 0 0,-1 0 0 0 0,1 1 0 0 0,0-1 0 0 0,0 1-1 0 0,0-1 1 0 0,0 1 0 0 0,0-1 0 0 0,0 1 0 0 0,-1-1-1 0 0,1 1 1 0 0,0 0 0 0 0,0-1 0 0 0,-1 1 0 0 0,1 0-1 0 0,-1 0 1 0 0,1-1 0 0 0,0 1 0 0 0,-1 0 0 0 0,0 0-1 0 0,1 0 1 0 0,-1 0 0 0 0,1 0 0 0 0,-1 0 0 0 0,0 2-1 0 0,2 2 14 0 0,-1 1-1 0 0,0 0 1 0 0,0 9-1 0 0,-1-12 8 0 0,-2 159 175 0 0,-1-105-442 0 0,-2 146 1707 0 0,4-178-1030 0 0,-4 26 0 0 0,2-27 38 0 0,3-23-457 0 0,-1 0 1 0 0,1 0-1 0 0,0 0 0 0 0,0 0 1 0 0,0 0-1 0 0,0 0 0 0 0,-1 0 1 0 0,1 0-1 0 0,0 0 0 0 0,-1 0 0 0 0,1 0 1 0 0,-1-1-1 0 0,1 1 0 0 0,-1 0 1 0 0,1 0-1 0 0,-1 0 0 0 0,0-1 0 0 0,1 1 1 0 0,-1 0-1 0 0,0-1 0 0 0,0 1 1 0 0,1-1-1 0 0,-1 1 0 0 0,-1 0 0 0 0,1-1 4 0 0,-1 1-1 0 0,1-1 1 0 0,-1 0-1 0 0,1 0 1 0 0,-1 0-1 0 0,1 0 0 0 0,-1 0 1 0 0,1 0-1 0 0,-1 0 1 0 0,1-1-1 0 0,-1 1 1 0 0,1 0-1 0 0,-1-1 0 0 0,0 0 1 0 0,-5-2-84 0 0,0 0 0 0 0,1-1 1 0 0,0 0-1 0 0,0 0 0 0 0,-7-7 0 0 0,8 7-73 0 0,4 4-79 0 0,0 0 1 0 0,0-1-1 0 0,1 1 0 0 0,-1-1 1 0 0,0 0-1 0 0,0 1 1 0 0,1-1-1 0 0,-1 1 1 0 0,0-1-1 0 0,1 0 0 0 0,-1 0 1 0 0,1 1-1 0 0,-1-1 1 0 0,1 0-1 0 0,-1 0 1 0 0,1 0-1 0 0,0 1 0 0 0,-1-1 1 0 0,1 0-1 0 0,0 0 1 0 0,0 0-1 0 0,0 0 1 0 0,0 0-1 0 0,-1 0 1 0 0,1 0-1 0 0,0 1 0 0 0,0-1 1 0 0,1 0-1 0 0,-1-1 1 0 0,2-8-7660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4144 0 0,'0'1'13724'0'0,"3"6"-11301"0"0,0 6-1570 0 0,-1 0 0 0 0,2 26 0 0 0,-3-16-553 0 0,4 76 422 0 0,-1 0-463 0 0,-2-82-235 0 0,0 1 1 0 0,1-1-1 0 0,10 27 1 0 0,-12-41-61 0 0,0 0 1 0 0,0-1 0 0 0,0 1 0 0 0,0 0-1 0 0,1-1 1 0 0,0 1 0 0 0,-1-1 0 0 0,1 0-1 0 0,4 4 1 0 0,-6-5-90 0 0,1-1-1 0 0,0 1 0 0 0,0-1 0 0 0,-1 1 1 0 0,1-1-1 0 0,0 0 0 0 0,0 1 1 0 0,-1-1-1 0 0,1 0 0 0 0,0 0 1 0 0,0 0-1 0 0,0 0 0 0 0,0 0 1 0 0,-1 0-1 0 0,1 0 0 0 0,0 0 0 0 0,0 0 1 0 0,0 0-1 0 0,0 0 0 0 0,-1 0 1 0 0,1 0-1 0 0,0-1 0 0 0,0 1 1 0 0,0 0-1 0 0,-1-1 0 0 0,1 1 0 0 0,0 0 1 0 0,-1-1-1 0 0,1 1 0 0 0,0-1 1 0 0,-1 1-1 0 0,1-1 0 0 0,0 0 1 0 0,-1 1-1 0 0,1-1 0 0 0,-1 0 1 0 0,1 1-1 0 0,0-2 0 0 0,6-8-6912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5528 0 0,'3'-17'1008'0'0,"17"-15"10148"0"0,5 3-7598 0 0,31-24-2590 0 0,-50 48-317 0 0,4-5-156 0 0,0-1 0 0 0,14-19 0 0 0,3-3 593 0 0,0 2-939 0 0,-27 31-144 0 0,0 0 0 0 0,1 0 0 0 0,-1 0 0 0 0,0 0 0 0 0,0 0 0 0 0,0 0 1 0 0,0 0-1 0 0,0 0 0 0 0,1 0 0 0 0,-1 0 0 0 0,0 0 0 0 0,0 0 0 0 0,0-1 0 0 0,0 1 0 0 0,1 0 0 0 0,-1 0 0 0 0,0 0 0 0 0,0 0 0 0 0,0 0 0 0 0,0 1 0 0 0,1-1 0 0 0,-1 0 0 0 0,0 0 0 0 0,0 0 0 0 0,0 0 0 0 0,0 0 0 0 0,1 0 0 0 0,-1 0 0 0 0,0 0 0 0 0,0 0 0 0 0,0 0 1 0 0,0 0-1 0 0,0 0 0 0 0,1 1 0 0 0,-1-1 0 0 0,0 0 0 0 0,0 0 0 0 0,0 0 0 0 0,0 0 0 0 0,9 10-63 0 0,5 13 66 0 0,7 31 375 0 0,21 83 0 0 0,-9-24 93 0 0,-26-93-353 0 0,12 40 309 0 0,-17-53-340 0 0,-1 0 0 0 0,0 0 0 0 0,0 0 0 0 0,-1 0 0 0 0,1 0 0 0 0,-2 10 0 0 0,0-10 1 0 0,1-5-52 0 0,0 1 0 0 0,0 0 1 0 0,-1 0-1 0 0,1 0 0 0 0,-1-1 1 0 0,0 1-1 0 0,1 0 0 0 0,-1-1 1 0 0,0 1-1 0 0,-1 0 0 0 0,1-1 1 0 0,0 1-1 0 0,-1-1 0 0 0,1 0 1 0 0,-1 0-1 0 0,0 1 0 0 0,0-1 0 0 0,0 0 1 0 0,-3 2-1 0 0,-6 3 24 0 0,-1-1-1 0 0,1 0 1 0 0,-1 0-1 0 0,-1-2 1 0 0,-22 7-1 0 0,-5 2 21 0 0,-65 24-1665 0 0,77-27 704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11720 0 0,'1'-7'241'0'0,"4"-11"6443"0"0,-5 22-6376 0 0,1 0 0 0 0,-1 0 0 0 0,0 0 0 0 0,-1 7 1 0 0,1 10 64 0 0,9 106 1454 0 0,-10 194 0 0 0,-6-237-1638 0 0,-3 76-2310 0 0,13-182-5055 0 0,1 5 647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0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484 134 10592 0 0,'-4'-6'11469'0'0,"6"4"-11380"0"0,0 1 0 0 0,0 0 0 0 0,0 0 0 0 0,0 0 0 0 0,0 0 0 0 0,0 0 0 0 0,0 0 0 0 0,0 0 0 0 0,0 1 0 0 0,1-1 0 0 0,-1 1 0 0 0,0-1 0 0 0,3 1 0 0 0,36 0 490 0 0,-23 0-15 0 0,454 5 345 0 0,-327-8-919 0 0,-4 1-357 0 0,-38 5 553 0 0,233 1 197 0 0,-46-1-496 0 0,102-3 250 0 0,-335-2-156 0 0,110-9 961 0 0,325-56 90 0 0,-399 53-548 0 0,39-7 186 0 0,-118 18-603 0 0,-3 1 26 0 0,1 0 1 0 0,12-1-1 0 0,-22 3 508 0 0,-2 0-583 0 0,0 0 0 0 0,1 1-1 0 0,-1-1 1 0 0,0 0 0 0 0,0 1-1 0 0,0-1 1 0 0,1 0-1 0 0,-1 1 1 0 0,0-1 0 0 0,0 1-1 0 0,0-1 1 0 0,0 0 0 0 0,0 1-1 0 0,1-1 1 0 0,-1 1 0 0 0,0-1-1 0 0,0 0 1 0 0,0 1-1 0 0,0-1 1 0 0,0 1 0 0 0,0-1-1 0 0,-1 0 1 0 0,1 1 0 0 0,0-1-1 0 0,0 1 1 0 0,-2 12 46 0 0,-12 40 51 0 0,-20 91-106 0 0,21-90-9 0 0,-9 61 0 0 0,10-16 0 0 0,1 189 0 0 0,12-275 0 0 0,0 5 0 0 0,0 0 0 0 0,-4 30 0 0 0,3-47 5 0 0,0-1 1 0 0,0 0-1 0 0,0 1 0 0 0,0-1 1 0 0,0 1-1 0 0,0-1 0 0 0,-1 0 1 0 0,1 1-1 0 0,0-1 0 0 0,0 0 1 0 0,0 1-1 0 0,-1-1 0 0 0,1 0 0 0 0,0 1 1 0 0,0-1-1 0 0,-1 0 0 0 0,1 0 1 0 0,0 1-1 0 0,0-1 0 0 0,-1 0 1 0 0,1 0-1 0 0,0 0 0 0 0,-1 1 1 0 0,1-1-1 0 0,0 0 0 0 0,-1 0 1 0 0,0 0-1 0 0,-12-1 129 0 0,-19-13 36 0 0,23 9-159 0 0,-2 1 11 0 0,1 0 0 0 0,-1 1 0 0 0,0 0 0 0 0,0 1 0 0 0,-1 0 0 0 0,1 1 0 0 0,-12-1 0 0 0,-86-8 9 0 0,-20-1-10 0 0,-328 15-321 0 0,-184 16 236 0 0,416-11 64 0 0,-273 15 0 0 0,-398 7 664 0 0,795-36-592 0 0,83 3-295 0 0,1-1 1 0 0,0 0 0 0 0,-29-10 0 0 0,25 3-1777 0 0,9 0-5805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15632 0 0,'-6'1'1667'0'0,"5"0"-1596"0"0,0 0 0 0 0,0 0-1 0 0,1 0 1 0 0,-1 0-1 0 0,0 0 1 0 0,1 0-1 0 0,-1 0 1 0 0,1 0 0 0 0,-1 1-1 0 0,1-1 1 0 0,-1 0-1 0 0,1 0 1 0 0,0 0-1 0 0,0 1 1 0 0,-1-1-1 0 0,1 0 1 0 0,0 0 0 0 0,0 1-1 0 0,0-1 1 0 0,1 0-1 0 0,-1 0 1 0 0,1 3-1 0 0,7 33 819 0 0,-5-28-855 0 0,39 212 1491 0 0,-20-93-1142 0 0,-13-77-445 0 0,8 35 44 0 0,-17-84-61 0 0,0 0 0 0 0,1 0-1 0 0,-1 0 1 0 0,1 0 0 0 0,0 0 0 0 0,0-1 0 0 0,0 1 0 0 0,0 0 0 0 0,0-1 0 0 0,0 1 0 0 0,0 0 0 0 0,0-1 0 0 0,1 0 0 0 0,-1 1-1 0 0,2 0 1 0 0,3-1-1569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9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198 438 3224 0 0,'-29'-14'635'0'0,"-54"-21"15331"0"0,46 24-13997 0 0,35 10-1847 0 0,0 1 0 0 0,1 0-1 0 0,-1 0 1 0 0,0 0 0 0 0,0 0 0 0 0,1 0 0 0 0,-1 0-1 0 0,0 0 1 0 0,1 1 0 0 0,-1-1 0 0 0,0 1 0 0 0,1-1-1 0 0,-1 1 1 0 0,0 0 0 0 0,1-1 0 0 0,-1 1 0 0 0,1 0 0 0 0,-1 0-1 0 0,1 0 1 0 0,0 0 0 0 0,-3 3 0 0 0,3-3-13 0 0,0 0 0 0 0,0 0 1 0 0,0 0-1 0 0,0 0 0 0 0,0 0 1 0 0,1 1-1 0 0,-1-1 0 0 0,0 0 1 0 0,1 1-1 0 0,-1-1 0 0 0,1 0 1 0 0,0 1-1 0 0,-1-1 0 0 0,1 0 1 0 0,0 1-1 0 0,0-1 0 0 0,0 1 1 0 0,-1-1-1 0 0,2 1 0 0 0,-1-1 1 0 0,0 0-1 0 0,0 1 0 0 0,0-1 1 0 0,1 1-1 0 0,-1-1 0 0 0,2 3 1 0 0,-2-4-117 0 0,0 1 1 0 0,0-1-1 0 0,1 1 1 0 0,-1-1-1 0 0,0 1 1 0 0,1-1-1 0 0,-1 0 1 0 0,1 1-1 0 0,-1-1 1 0 0,1 0-1 0 0,-1 1 1 0 0,0-1-1 0 0,1 0 1 0 0,-1 1-1 0 0,1-1 1 0 0,0 0 0 0 0,-1 0-1 0 0,1 0 1 0 0,-1 1-1 0 0,1-1 1 0 0,-1 0-1 0 0,1 0 1 0 0,-1 0-1 0 0,1 0 1 0 0,-1 0-1 0 0,2 0 1 0 0,17-6 170 0 0,17-16-2 0 0,-34 21-217 0 0,4-4-108 0 0,1 1 0 0 0,0 0 0 0 0,0 1 0 0 0,1-1 0 0 0,-1 1 0 0 0,1 1-1 0 0,-1 0 1 0 0,1 0 0 0 0,14-2 0 0 0,-17 3-87 0 0,0 1 0 0 0,1 0 0 0 0,-1 0-1 0 0,1 1 1 0 0,-1-1 0 0 0,1 1 0 0 0,-1 0 0 0 0,0 1-1 0 0,0-1 1 0 0,1 1 0 0 0,-1 0 0 0 0,0 0-1 0 0,0 1 1 0 0,8 5 0 0 0,-5-2-464 0 0,6 4-427 0 0,0 1 0 0 0,0 1 0 0 0,13 14-1 0 0,-13-11 629 0 0,-6-7 314 0 0,-1 0-1 0 0,0 1 1 0 0,10 16 864 0 0,-18-26-137 0 0,-1-1 0 0 0,0 0-1 0 0,1 1 1 0 0,-1-1 0 0 0,1 0 0 0 0,-1 0 0 0 0,0-2 0 0 0,1 2-261 0 0,-6-9 122 0 0,0-1 0 0 0,1 0-1 0 0,0 0 1 0 0,1-1 0 0 0,1 0-1 0 0,-3-13 1 0 0,-12-81 946 0 0,15 81-1204 0 0,1 1-1 0 0,2-1 1 0 0,0 1-1 0 0,4-30 1 0 0,-2 48-129 0 0,0-1 1 0 0,0 1 0 0 0,1 0 0 0 0,0 0 0 0 0,0 0 0 0 0,1 1-1 0 0,0-1 1 0 0,0 1 0 0 0,0-1 0 0 0,1 1 0 0 0,0 0 0 0 0,0 0 0 0 0,1 1-1 0 0,-1-1 1 0 0,1 1 0 0 0,0 0 0 0 0,1 0 0 0 0,-1 1 0 0 0,11-7 0 0 0,-12 8-8 0 0,0 1 1 0 0,0 0 0 0 0,0 1 0 0 0,1-1 0 0 0,-1 1 0 0 0,0 0 0 0 0,1 0 0 0 0,-1 0-1 0 0,1 0 1 0 0,-1 1 0 0 0,1 0 0 0 0,-1 0 0 0 0,1 0 0 0 0,-1 0 0 0 0,1 1 0 0 0,-1 0-1 0 0,1 0 1 0 0,-1 0 0 0 0,0 0 0 0 0,1 1 0 0 0,-1 0 0 0 0,0 0 0 0 0,4 2 0 0 0,-4-1-236 0 0,1 0 0 0 0,-1 0 1 0 0,0 1-1 0 0,0-1 0 0 0,-1 1 1 0 0,1 0-1 0 0,-1 0 0 0 0,0 0 1 0 0,0 0-1 0 0,0 1 0 0 0,0-1 1 0 0,-1 1-1 0 0,1 0 1 0 0,-1 0-1 0 0,-1 0 0 0 0,1 0 1 0 0,-1 0-1 0 0,0 0 0 0 0,1 9 1 0 0,-1 4-1547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15664 0 0,'0'0'1187'0'0,"13"0"-655"0"0,5-2 77 0 0,1 0 0 0 0,-1-1 0 0 0,33-9 0 0 0,-35 8-334 0 0,19-8 415 0 0,-28 9-613 0 0,1 0 1 0 0,-1 0-1 0 0,1 1 0 0 0,0 0 0 0 0,0 1 1 0 0,-1-1-1 0 0,1 2 0 0 0,13-1 0 0 0,-20 1-77 0 0,1 1 0 0 0,-1-1 0 0 0,0 0 0 0 0,1 1 0 0 0,-1 0 0 0 0,0-1 0 0 0,0 1 0 0 0,0 0 0 0 0,0-1 0 0 0,0 1 0 0 0,0 0 0 0 0,0 0 0 0 0,0 0 0 0 0,0 0 0 0 0,0 0 0 0 0,0 0 0 0 0,0 0 0 0 0,-1 0 0 0 0,1 0 0 0 0,0 1 0 0 0,-1-1 0 0 0,1 0 0 0 0,-1 0 0 0 0,1 2 0 0 0,1 4 0 0 0,0 0 0 0 0,-1 0 0 0 0,1 10 0 0 0,-1-8 0 0 0,9 75 680 0 0,-3 0 0 0 0,-5 90 0 0 0,-13-69 760 0 0,10-94-942 0 0,0 0 0 0 0,-1 0 1 0 0,0-1-1 0 0,-6 18 0 0 0,8-28-495 0 0,0 0 1 0 0,0 1-1 0 0,0-1 1 0 0,0 1-1 0 0,-1-1 1 0 0,1 0-1 0 0,0 1 0 0 0,0-1 1 0 0,0 1-1 0 0,-1-1 1 0 0,1 0-1 0 0,0 0 1 0 0,-1 1-1 0 0,1-1 1 0 0,0 0-1 0 0,-1 1 0 0 0,1-1 1 0 0,0 0-1 0 0,-1 0 1 0 0,1 0-1 0 0,-1 1 1 0 0,1-1-1 0 0,0 0 1 0 0,-1 0-1 0 0,1 0 0 0 0,-1 0 1 0 0,1 0-1 0 0,0 0 1 0 0,-1 0-1 0 0,1 0 1 0 0,-1 0-1 0 0,1 0 1 0 0,-1 0-1 0 0,1 0 0 0 0,0 0 1 0 0,-1 0-1 0 0,1 0 1 0 0,-1 0-1 0 0,1 0 1 0 0,-1-1-1 0 0,1 1 1 0 0,0 0-1 0 0,-1 0 0 0 0,1 0 1 0 0,0-1-1 0 0,-1 1 1 0 0,1-1-1 0 0,-3 0-240 0 0,1-1 0 0 0,-1 0 0 0 0,1 1 0 0 0,0-1 0 0 0,0 0 0 0 0,-1-1 0 0 0,2 1 0 0 0,-1 0 0 0 0,0 0 0 0 0,0-1 0 0 0,1 1 1 0 0,-1-1-1 0 0,-1-4 0 0 0,0-2-1210 0 0,0 1 1 0 0,-3-17-1 0 0,2 6-600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 16008 0 0,'0'0'771'0'0,"0"-5"61"0"0,-3 0 856 0 0,11 23 504 0 0,3 16-1758 0 0,-2-1 0 0 0,-1 1-1 0 0,-2 0 1 0 0,2 36-1 0 0,4 18 379 0 0,-7-54-657 0 0,0 0 63 0 0,17 60 1 0 0,-11-68-358 0 0,-11-24 124 0 0,1-1 1 0 0,-1 0-1 0 0,1 0 0 0 0,0 1 1 0 0,0-1-1 0 0,0 0 1 0 0,0 0-1 0 0,-1 0 0 0 0,1 0 1 0 0,1 0-1 0 0,-1 0 0 0 0,0 0 1 0 0,0 0-1 0 0,0-1 0 0 0,0 1 1 0 0,1 0-1 0 0,1 0 1 0 0,-3-1-14 0 0,1 0 1 0 0,-1 0 0 0 0,1 0 0 0 0,0 0 0 0 0,-1 0 0 0 0,1 0 0 0 0,-1 0-1 0 0,1-1 1 0 0,-1 1 0 0 0,1 0 0 0 0,-1 0 0 0 0,1 0 0 0 0,-1-1-1 0 0,1 1 1 0 0,-1 0 0 0 0,1-1 0 0 0,-1 1 0 0 0,1 0 0 0 0,-1-1 0 0 0,1 1-1 0 0,-1-1 1 0 0,0 1 0 0 0,1 0 0 0 0,-1-1 0 0 0,7-13-1473 0 0,-1 0-351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3680 0 0,'0'0'167'0'0,"0"0"-7"0"0,0-1 647 0 0,1-1 0 0 0,-1 1 0 0 0,0 0 0 0 0,1 0 0 0 0,-1 0 0 0 0,1 0 0 0 0,5-8 6457 0 0,-4 8-6456 0 0,1-2 70 0 0,0 0-525 0 0,0 1 0 0 0,0-1 0 0 0,0 1 0 0 0,0-1 0 0 0,1 1 0 0 0,-1 0 0 0 0,1 0 0 0 0,6-2 1 0 0,30-8 424 0 0,58-16 443 0 0,-55 15-1413 0 0,-43 13 192 0 0,1 0-1 0 0,-1 0 1 0 0,0 0-1 0 0,1 0 0 0 0,-1 0 1 0 0,1 0-1 0 0,-1 0 1 0 0,0 0-1 0 0,1 0 1 0 0,-1 0-1 0 0,0 0 1 0 0,1 0-1 0 0,-1 0 0 0 0,0 1 1 0 0,1-1-1 0 0,-1 0 1 0 0,0 0-1 0 0,1 0 1 0 0,-1 1-1 0 0,0-1 0 0 0,0 0 1 0 0,1 0-1 0 0,-1 1 1 0 0,0-1-1 0 0,0 0 1 0 0,1 0-1 0 0,-1 1 0 0 0,0-1 1 0 0,0 0-1 0 0,0 1 1 0 0,1-1-1 0 0,-1 0 1 0 0,0 1-1 0 0,0-1 1 0 0,0 0-1 0 0,0 1 0 0 0,0-1 1 0 0,0 1-1 0 0,2 13 55 0 0,-2-13-38 0 0,-3 96 1896 0 0,3-75-1906 0 0,1 1-1 0 0,5 32 0 0 0,1 0-5 0 0,-2 7 1016 0 0,17 79 0 0 0,-11-81-1000 0 0,-11-58 51 0 0,1 0 0 0 0,-1-1 0 0 0,0 1 0 0 0,1 0 0 0 0,-1 0 0 0 0,0 0 0 0 0,0 0 0 0 0,0-1 0 0 0,0 1-1 0 0,-1 0 1 0 0,1 0 0 0 0,0 0 0 0 0,-1-1 0 0 0,0 3 0 0 0,0-3-15 0 0,0 0-1 0 0,1 0 0 0 0,-1 0 1 0 0,0 0-1 0 0,0 0 1 0 0,0 0-1 0 0,0 0 0 0 0,0 0 1 0 0,0-1-1 0 0,0 1 1 0 0,-1 0-1 0 0,1-1 0 0 0,0 1 1 0 0,0-1-1 0 0,0 1 1 0 0,-1-1-1 0 0,1 0 0 0 0,0 0 1 0 0,-3 1-1 0 0,-12 1-205 0 0,-24-1-1 0 0,-8 1-904 0 0,4 3-1246 0 0,21-2 346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19351 0 0,'1'0'95'0'0,"-1"0"0"0"0,0-1-1 0 0,0 1 1 0 0,0 0-1 0 0,0 0 1 0 0,1-1-1 0 0,-1 1 1 0 0,0 0-1 0 0,0 0 1 0 0,0 0-1 0 0,1 0 1 0 0,-1-1 0 0 0,0 1-1 0 0,0 0 1 0 0,1 0-1 0 0,-1 0 1 0 0,0 0-1 0 0,0 0 1 0 0,1-1-1 0 0,-1 1 1 0 0,0 0-1 0 0,1 0 1 0 0,7 19 517 0 0,-2 1-1 0 0,0-1 1 0 0,-2 1-1 0 0,0 0 1 0 0,2 29-1 0 0,-4 105-223 0 0,-1-36-404 0 0,0-86 7 0 0,-1-2-53 0 0,9 53 0 0 0,-8-79-160 0 0,-1-1 1 0 0,1 0-1 0 0,0 1 0 0 0,0-1 1 0 0,0 0-1 0 0,0 0 0 0 0,1 1 1 0 0,-1-1-1 0 0,1 0 0 0 0,0-1 1 0 0,4 6-1 0 0,2-3-801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1:4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94 133 4144 0 0,'-4'-19'503'0'0,"-1"-2"3846"0"0,4-3 1421 0 0,0 15-4756 0 0,1-1 0 0 0,0 1 0 0 0,3-16 0 0 0,-3 24-926 0 0,0 0 1 0 0,0 0-1 0 0,0 0 1 0 0,0 1-1 0 0,0-1 0 0 0,1 0 1 0 0,-1 0-1 0 0,0 0 1 0 0,0 1-1 0 0,1-1 0 0 0,-1 0 1 0 0,1 1-1 0 0,-1-1 1 0 0,1 0-1 0 0,-1 1 0 0 0,1-1 1 0 0,-1 0-1 0 0,1 1 0 0 0,0-1 1 0 0,0 1-1 0 0,-1 0 0 0 0,0 0 0 0 0,1 0 0 0 0,-1 0-1 0 0,1 0 1 0 0,-1 0 0 0 0,0 0 0 0 0,1 0 0 0 0,-1 0 0 0 0,1 0 0 0 0,-1 0 0 0 0,0 1 0 0 0,1-1 0 0 0,-1 0 0 0 0,0 0 0 0 0,1 0-1 0 0,-1 1 1 0 0,0-1 0 0 0,1 0 0 0 0,-1 1 0 0 0,0-1 0 0 0,0 0 0 0 0,1 1 0 0 0,-1-1 0 0 0,0 0 0 0 0,1 1 0 0 0,0 2 59 0 0,1-1 0 0 0,-1 1 1 0 0,1 0-1 0 0,-1 0 1 0 0,0 0-1 0 0,0 0 1 0 0,0 0-1 0 0,0 0 0 0 0,0 4 1 0 0,-1 51 395 0 0,-13 101-1 0 0,7-104-350 0 0,-52 287 580 0 0,41-254-633 0 0,-2-8-494 0 0,18-67-1812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1:4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471 141 4608 0 0,'0'0'208'0'0,"0"-21"10901"0"0,1 21-10807 0 0,0-1 1 0 0,-1 0-1 0 0,1 0 0 0 0,0 1 1 0 0,-1-1-1 0 0,1 0 1 0 0,0 1-1 0 0,0-1 0 0 0,0 1 1 0 0,0-1-1 0 0,0 1 1 0 0,1-1-1 0 0,22-3 1089 0 0,-10 2-855 0 0,-8 2-346 0 0,0-1 0 0 0,0 2-1 0 0,0-1 1 0 0,0 1-1 0 0,0 0 1 0 0,8 2 0 0 0,10 1 226 0 0,90 4 224 0 0,136-9-1 0 0,10-1 130 0 0,110 1-769 0 0,1-9 130 0 0,-74 6-220 0 0,-65-7 464 0 0,50-1-133 0 0,-73 9-222 0 0,-1-1 666 0 0,147-3-35 0 0,-151 5-625 0 0,133 2-27 0 0,-179-1 2 0 0,45 2 0 0 0,104 1-4 0 0,-81-2 52 0 0,-17-3 1010 0 0,-53 1-344 0 0,304-38-526 0 0,-406 33-136 0 0,-25 3-52 0 0,15-2 0 0 0,51 0 0 0 0,-91 7 0 0 0,-3 6 0 0 0,0-3 0 0 0,-1-3 0 0 0,0 0 0 0 0,0 0 0 0 0,0 0 0 0 0,1 0 0 0 0,-1 0 0 0 0,0 0 0 0 0,0 0 0 0 0,-1 0 0 0 0,1 1 0 0 0,0-1 0 0 0,0 0 0 0 0,0 0 0 0 0,-1 0 0 0 0,1 0 0 0 0,-1 0 0 0 0,1 0 0 0 0,-1 0 0 0 0,0 1 0 0 0,-11 25 18 0 0,0 0 0 0 0,2 1 0 0 0,-9 38 0 0 0,-1 60-37 0 0,9-47 22 0 0,-15 103 869 0 0,21-139-1122 0 0,4-27 87 0 0,-2 1-1 0 0,-4 18 1 0 0,4-26 194 0 0,1 0 170 0 0,0 0 0 0 0,-1-1 0 0 0,0 1 1 0 0,-9 15-1 0 0,10-21-160 0 0,0-1 0 0 0,0 1 0 0 0,0-1 0 0 0,0 0 1 0 0,0 0-1 0 0,0 0 0 0 0,-1 0 0 0 0,1-1 0 0 0,-1 1 0 0 0,1 0 1 0 0,-1-1-1 0 0,1 0 0 0 0,-1 1 0 0 0,0-1 0 0 0,0 0 0 0 0,0-1 1 0 0,1 1-1 0 0,-1 0 0 0 0,-5-1 0 0 0,-204 5-41 0 0,127-6 0 0 0,5 0 41 0 0,-96 2 61 0 0,-17-1 34 0 0,-135 9-359 0 0,106 8 223 0 0,127-11 0 0 0,-221 2 0 0 0,169-3-5 0 0,-14-1 79 0 0,57-8 121 0 0,-99-2-354 0 0,90 3 52 0 0,38-1 109 0 0,4 2-2 0 0,-44-1 0 0 0,-119-7 27 0 0,66 1 235 0 0,-32-1-244 0 0,-91 0-21 0 0,-108 12 3 0 0,-107 5 0 0 0,217-19-174 0 0,95 2 113 0 0,0 11 372 0 0,-15-2-267 0 0,-7 0-40 0 0,111 2-85 0 0,83-1-283 0 0,-29 5 0 0 0,3 4-5719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32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317 225 12840 0 0,'0'0'289'0'0,"-10"-8"818"0"0,7 6-854 0 0,1 0 1 0 0,-1-1 0 0 0,1 1 0 0 0,0-1 0 0 0,0 0 0 0 0,0 1-1 0 0,0-1 1 0 0,1 0 0 0 0,-1 0 0 0 0,1-1 0 0 0,0 1 0 0 0,0 0-1 0 0,0 0 1 0 0,0-1 0 0 0,0 1 0 0 0,0-6 0 0 0,1 4 154 0 0,-1 0-120 0 0,1 0-1 0 0,1 0 0 0 0,-1 0 0 0 0,1 0 0 0 0,0 1 0 0 0,0-1 0 0 0,3-7 0 0 0,-1-1 4 0 0,0 6 403 0 0,0-7 3872 0 0,-3 20-3991 0 0,-1 9-473 0 0,-1 1 0 0 0,-5 25 0 0 0,0-4-12 0 0,-33 160 128 0 0,15-112 48 0 0,3-20 363 0 0,22-64-433 0 0,-3-4-25 0 0,-1-2-21 0 0,0-60 382 0 0,3 43-456 0 0,4-39 0 0 0,0 26-38 0 0,3-21 336 0 0,18-77 0 0 0,-20 115-224 0 0,-2 9-84 0 0,0 7-13 0 0,1 14 8 0 0,-2-2-59 0 0,1 11 72 0 0,0 0-1 0 0,-2 0 1 0 0,-1 1 0 0 0,-3 23 0 0 0,0 9-375 0 0,-9 86 161 0 0,3-48 113 0 0,10-85 73 0 0,-3 12 163 0 0,-5-29 56 0 0,5 3-249 0 0,0 1 1 0 0,0-1-1 0 0,1 0 0 0 0,0 1 0 0 0,0-1 0 0 0,1 0 1 0 0,-1-10-1 0 0,0-51 33 0 0,2 52-23 0 0,7-112 51 0 0,-5 99-162 0 0,8-41 22 0 0,-4 34 57 0 0,5-9 6 0 0,-2 28 0 0 0,-3 9 0 0 0,-5 6 5 0 0,-1 1 0 0 0,1-1 1 0 0,0 1-1 0 0,0-1 0 0 0,0 1 0 0 0,1 0 0 0 0,-1-1 0 0 0,0 1 1 0 0,1 0-1 0 0,-1 0 0 0 0,0 0 0 0 0,1 0 0 0 0,2-2 0 0 0,5-2 92 0 0,-3 0-36 0 0,-1 1 0 0 0,2 0 0 0 0,-1 0 0 0 0,0 0 0 0 0,1 1 0 0 0,0 0 0 0 0,-1 0 0 0 0,1 1 0 0 0,0 0 0 0 0,1 0-1 0 0,-1 1 1 0 0,9-1 0 0 0,-11 1-87 0 0,-1 1 0 0 0,0 0-1 0 0,1 1 1 0 0,-1-1 0 0 0,0 1 0 0 0,9 2-1 0 0,16 2-641 0 0,96 0 1567 0 0,-69-8-899 0 0,94-16 0 0 0,12-2 0 0 0,-92 14 0 0 0,-60 5 0 0 0,-9 2 0 0 0,1-1 0 0 0,0 1 0 0 0,-1 0 0 0 0,1 0 0 0 0,0-1 0 0 0,-1 1 0 0 0,1 0 0 0 0,0 1 0 0 0,0-1 0 0 0,-1 0 0 0 0,4 1 0 0 0,-1 1 0 0 0,-3-1 0 0 0,-1-1 0 0 0,1 0 0 0 0,-1 1 0 0 0,1-1 0 0 0,-1 1 0 0 0,1-1 0 0 0,-1 1 0 0 0,1-1 0 0 0,-1 1 0 0 0,0-1 0 0 0,1 1 0 0 0,-1-1 0 0 0,0 1 0 0 0,0-1 0 0 0,1 1 0 0 0,-1-1 0 0 0,0 1 0 0 0,0 0 0 0 0,0-1 0 0 0,0 1 0 0 0,0-1 0 0 0,1 1 0 0 0,-1 0 0 0 0,0-1 0 0 0,-1 1 0 0 0,1 0 0 0 0,0-1 0 0 0,0 1 0 0 0,0-1 0 0 0,0 2 0 0 0,-1 0 0 0 0,0 11 0 0 0,-1 0 0 0 0,0 0 0 0 0,-6 19 0 0 0,1 0 0 0 0,-9 35 0 0 0,-13 86 0 0 0,27-134-34 0 0,-2 1-118 0 0,2 1-1 0 0,1 0 1 0 0,1 0 0 0 0,3 37-1 0 0,8 9 938 0 0,-9-57-781 0 0,0 1-1 0 0,0 16 1 0 0,-1-21-4 0 0,1 0 0 0 0,-1-5-19 0 0,-1 0 0 0 0,1 0 0 0 0,-1 0-1 0 0,1 0 1 0 0,-1 0 0 0 0,0 0 0 0 0,1 1 0 0 0,-1-1 0 0 0,0 0 0 0 0,0 0 0 0 0,0 0-1 0 0,0 0 1 0 0,0 0 0 0 0,0 0 0 0 0,0 1 0 0 0,0-1 0 0 0,0 0 0 0 0,-1 0 0 0 0,1 0-1 0 0,-1 2 1 0 0,0 8-291 0 0,2-3 473 0 0,0 0-1 0 0,-1 0 1 0 0,0 8-1 0 0,0-9-100 0 0,0-6-62 0 0,0 0 0 0 0,0 0 0 0 0,-1 0 0 0 0,1-1 0 0 0,0 1 0 0 0,-1 0 0 0 0,1 0 0 0 0,-1 0 0 0 0,1-1 0 0 0,-1 1 0 0 0,1 0 0 0 0,-1-1 0 0 0,1 1 0 0 0,-1 0 0 0 0,0-1 0 0 0,1 1 0 0 0,-1-1 0 0 0,0 1 0 0 0,0-1 0 0 0,1 1 0 0 0,-1-1 0 0 0,0 0 0 0 0,0 1 0 0 0,0-1 0 0 0,0 0 0 0 0,1 0 0 0 0,-1 1 0 0 0,0-1 0 0 0,0 0 0 0 0,-1 0 0 0 0,-2 1 0 0 0,-7 1 0 0 0,-1 0 0 0 0,0-1 0 0 0,0-1 0 0 0,0 1 0 0 0,0-2 0 0 0,1 0 0 0 0,-20-3 0 0 0,-4-1 0 0 0,-46-3 0 0 0,-68-6 0 0 0,115 13 0 0 0,-1 1 0 0 0,-43 6 0 0 0,-4 5 0 0 0,-148 40 0 0 0,136-28 0 0 0,81-23-172 0 0,18-3-3208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1 679 3224 0 0,'1'-1'2159'0'0,"8"-13"1406"0"0,0 0 1 0 0,11-22 0 0 0,22-71 678 0 0,-35 89-3569 0 0,3-6-403 0 0,1 1 0 0 0,2 0 0 0 0,0 0 0 0 0,19-23 0 0 0,-16 26-211 0 0,1 0-1 0 0,1 1 1 0 0,1 1-1 0 0,0 1 0 0 0,1 1 1 0 0,1 0-1 0 0,1 2 1 0 0,0 0-1 0 0,31-13 0 0 0,-23 13-45 0 0,1 2 0 0 0,0 1 0 0 0,49-10 0 0 0,-80 21-15 0 0,112-17 64 0 0,-74 13 94 0 0,-36 4 400 0 0,-4 0-400 0 0,-207-45 962 0 0,141 28-702 0 0,68 17-408 0 0,-1 0 0 0 0,1 0 0 0 0,-1 0 0 0 0,1 0-1 0 0,0 0 1 0 0,-1 0 0 0 0,1 0 0 0 0,0 0 0 0 0,-1 0 0 0 0,1-1-1 0 0,-1 1 1 0 0,1 0 0 0 0,0 0 0 0 0,-1 0 0 0 0,1 0-1 0 0,0-1 1 0 0,0 1 0 0 0,-1 0 0 0 0,1 0 0 0 0,0-1 0 0 0,-1 1-1 0 0,1 0 1 0 0,0-1 0 0 0,0 1 0 0 0,0 0 0 0 0,-1-1 0 0 0,1 1-1 0 0,0 0 1 0 0,0-1 0 0 0,0 1 0 0 0,0-1 0 0 0,10-4 658 0 0,20 0 297 0 0,77-1-965 0 0,-101 5 0 0 0,12-1 12 0 0,29 0-1 0 0,-43 2-7 0 0,0 0 0 0 0,0 1 0 0 0,0-1 0 0 0,1 1-1 0 0,-1 0 1 0 0,0 0 0 0 0,-1 0 0 0 0,1 1 0 0 0,0-1 0 0 0,0 1 0 0 0,0 0 0 0 0,-1 0 0 0 0,4 3-1 0 0,-6-4 11 0 0,0 0-1 0 0,0 1 0 0 0,0-1 1 0 0,0 1-1 0 0,0-1 0 0 0,0 1 0 0 0,-1-1 1 0 0,1 1-1 0 0,-1 0 0 0 0,1-1 1 0 0,-1 1-1 0 0,1 0 0 0 0,-1-1 0 0 0,0 1 1 0 0,0 0-1 0 0,0-1 0 0 0,0 1 0 0 0,0 0 1 0 0,0 0-1 0 0,-1-1 0 0 0,1 1 1 0 0,0 0-1 0 0,-1-1 0 0 0,1 1 0 0 0,-1-1 1 0 0,0 1-1 0 0,-1 2 0 0 0,-2 4 45 0 0,0-1-1 0 0,0 1 0 0 0,-1-1 1 0 0,-7 8-1 0 0,-9 11 0 0 0,-2-2 0 0 0,-33 28 0 0 0,42-40-137 0 0,-10 8-1586 0 0,-39 25 0 0 0,48-37-13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 10136 0 0,'-7'-2'6623'0'0,"-3"5"-4167"0"0,-9 8-907 0 0,18-10-1142 0 0,-10 6 103 0 0,0 1 0 0 0,0 0 0 0 0,0 0-1 0 0,1 1 1 0 0,-17 20 0 0 0,17-17-298 0 0,6-7-120 0 0,-1 0 0 0 0,1 0 0 0 0,0 0 0 0 0,1 1 1 0 0,-1 0-1 0 0,1-1 0 0 0,0 1 0 0 0,-4 13 0 0 0,7-18 36 0 0,6 7 69 0 0,-6-7-192 0 0,1 0 0 0 0,0 0 1 0 0,-1 0-1 0 0,1 0 1 0 0,0 0-1 0 0,-1 0 0 0 0,1 0 1 0 0,0 0-1 0 0,0-1 1 0 0,0 1-1 0 0,0 0 0 0 0,0-1 1 0 0,2 2-1 0 0,10 4-19 0 0,1 0 0 0 0,-1-1 0 0 0,17 4 0 0 0,-26-8 14 0 0,-1-1 0 0 0,0 2 0 0 0,0-1 0 0 0,1 0 0 0 0,-1 1 0 0 0,0-1 0 0 0,0 1 0 0 0,0 0 0 0 0,0 0 0 0 0,3 3 0 0 0,-5-4 0 0 0,-1 0 0 0 0,1 0 0 0 0,0 0 0 0 0,0 0 0 0 0,0 0 0 0 0,-1 0 0 0 0,1 0 0 0 0,-1 0 0 0 0,1 0 0 0 0,-1 0 0 0 0,1 0 0 0 0,-1 1 0 0 0,1-1 0 0 0,-1 0 0 0 0,0 0 0 0 0,0 1 0 0 0,0-1 0 0 0,0 0 0 0 0,0 0 0 0 0,0 1 0 0 0,0-1 0 0 0,0 0 0 0 0,0 1 0 0 0,-1-1 0 0 0,1 0 0 0 0,0 0 0 0 0,-1 0 0 0 0,1 1 0 0 0,-1-1 0 0 0,0 1 0 0 0,-2 3 49 0 0,-1 0 1 0 0,1-1-1 0 0,0 0 0 0 0,-1 1 0 0 0,0-1 0 0 0,0-1 0 0 0,-1 1 1 0 0,-4 3-1 0 0,-42 24 689 0 0,19-13-519 0 0,-1 1-462 0 0,25-15-224 0 0,-1 0 1 0 0,1 0 0 0 0,1 1-1 0 0,-1 1 1 0 0,1-1 0 0 0,-8 8-1 0 0,13-9-2018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63 348 4144 0 0,'-16'11'354'0'0,"11"-9"1366"0"0,0-1 0 0 0,1 1 1 0 0,-1-1-1 0 0,0 0 1 0 0,0 0-1 0 0,0-1 0 0 0,-8 1 1346 0 0,16-16-529 0 0,68-138 362 0 0,-52 118-2369 0 0,1 0 0 0 0,31-39-1 0 0,-45 67-415 0 0,0-1 0 0 0,0 1 0 0 0,1 0 0 0 0,0 1 0 0 0,0 0 0 0 0,8-6-1 0 0,-15 12-111 0 0,1 0 0 0 0,0-1-1 0 0,-1 1 1 0 0,1 0 0 0 0,-1 0-1 0 0,1-1 1 0 0,0 1 0 0 0,-1 0-1 0 0,1 0 1 0 0,0 0 0 0 0,-1 0-1 0 0,1-1 1 0 0,0 1 0 0 0,-1 0-1 0 0,1 0 1 0 0,0 0 0 0 0,-1 1-1 0 0,1-1 1 0 0,0 0 0 0 0,-1 0-1 0 0,1 0 1 0 0,0 0 0 0 0,-1 1-1 0 0,1-1 1 0 0,-1 0-1 0 0,1 1 1 0 0,0-1 0 0 0,-1 0-1 0 0,1 1 1 0 0,-1-1 0 0 0,1 1-1 0 0,-1-1 1 0 0,1 1 0 0 0,-1-1-1 0 0,0 1 1 0 0,1-1 0 0 0,-1 1-1 0 0,1-1 1 0 0,-1 1 0 0 0,0 0-1 0 0,0-1 1 0 0,1 1 0 0 0,-1-1-1 0 0,0 1 1 0 0,0 0 0 0 0,0-1-1 0 0,0 1 1 0 0,1 1-1 0 0,0 4-3 0 0,0 0 0 0 0,-1 0 0 0 0,1 11 0 0 0,-1-15 4 0 0,-5 80 73 0 0,4-72-75 0 0,-7 64 53 0 0,7-51-42 0 0,1-23-10 0 0,0 1 1 0 0,0-1 0 0 0,1 0-1 0 0,-1 0 1 0 0,0 0-1 0 0,0 0 1 0 0,0 1 0 0 0,0-1-1 0 0,0 0 1 0 0,0 0 0 0 0,0 0-1 0 0,0 0 1 0 0,0 1-1 0 0,0-1 1 0 0,1 0 0 0 0,-1 0-1 0 0,0 0 1 0 0,0 0-1 0 0,0 0 1 0 0,0 0 0 0 0,0 0-1 0 0,1 1 1 0 0,-1-1-1 0 0,0 0 1 0 0,0 0 0 0 0,0 0-1 0 0,1 0 1 0 0,-1 0-1 0 0,0 0 1 0 0,0 0 0 0 0,0 0-1 0 0,0 0 1 0 0,1 0-1 0 0,-1 0 1 0 0,0 0 0 0 0,0 0-1 0 0,0 0 1 0 0,1 0 0 0 0,-1 0-1 0 0,0 0 1 0 0,0 0-1 0 0,0 0 1 0 0,0 0 0 0 0,1 0-1 0 0,-1-1 1 0 0,0 1-1 0 0,0 0 1 0 0,0 0 0 0 0,0 0-1 0 0,0 0 1 0 0,1 0-1 0 0,-1 0 1 0 0,0-1 0 0 0,0 1-1 0 0,0 0 1 0 0,9-7 36 0 0,8-13 46 0 0,-1-2 0 0 0,16-26 0 0 0,-1-1 37 0 0,-26 41-47 0 0,1 0 0 0 0,1 1-1 0 0,-1 0 1 0 0,1 0 0 0 0,0 0-1 0 0,1 1 1 0 0,14-11 0 0 0,-19 16-58 0 0,-1 0 0 0 0,0 0 0 0 0,0 0 0 0 0,1 0 0 0 0,-1 0 0 0 0,1 0 0 0 0,-1 1 0 0 0,0-1 0 0 0,1 1 0 0 0,-1 0 0 0 0,1 0 0 0 0,0 0 0 0 0,-1 0 0 0 0,5 1 0 0 0,-4 0-12 0 0,-1 0 1 0 0,1 0-1 0 0,-1 0 1 0 0,0 0-1 0 0,1 0 1 0 0,-1 1-1 0 0,0-1 1 0 0,0 1-1 0 0,0 0 1 0 0,0 0-1 0 0,0 0 1 0 0,-1 0-1 0 0,1 0 1 0 0,0 0-1 0 0,-1 0 1 0 0,0 0-1 0 0,2 3 1 0 0,2 6 32 0 0,-1-1 0 0 0,0 1 0 0 0,0 0-1 0 0,-1 0 1 0 0,-1 0 0 0 0,3 17 0 0 0,0 68 146 0 0,-5-90-210 0 0,0 20-285 0 0,5 50 0 0 0,-5-76 263 0 0,0 1-1 0 0,0-1 0 0 0,0 1 0 0 0,1-1 0 0 0,-1 1 0 0 0,0-1 0 0 0,0 1 0 0 0,0 0 0 0 0,0-1 0 0 0,0 1 1 0 0,1-1-1 0 0,-1 0 0 0 0,0 1 0 0 0,0-1 0 0 0,1 1 0 0 0,-1-1 0 0 0,0 1 0 0 0,1-1 0 0 0,-1 0 0 0 0,0 1 0 0 0,1-1 1 0 0,-1 0-1 0 0,1 1 0 0 0,-1-1 0 0 0,1 0 0 0 0,-1 1 0 0 0,0-1 0 0 0,1 0 0 0 0,-1 0 0 0 0,1 0 0 0 0,-1 1 1 0 0,1-1-1 0 0,-1 0 0 0 0,1 0 0 0 0,0 0 0 0 0,-1 0 0 0 0,1 0 0 0 0,-1 0 0 0 0,1 0 0 0 0,0 0 0 0 0,1-1-474 0 0,0 0-1 0 0,0 0 1 0 0,0 0-1 0 0,0 0 1 0 0,0 0-1 0 0,0 0 1 0 0,3-3-1 0 0,7-5-7821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16903 0 0,'0'0'1832'0'0,"9"-2"-1256"0"0,1 2 88 0 0,5 0 8 0 0,8-3 8 0 0,5 3-568 0 0,2-2-112 0 0,8-3 0 0 0,1 0 0 0 0,0 0-576 0 0,3-3-56 0 0,3 1-8 0 0,6-1-7263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 14480 0 0,'-2'0'107'0'0,"0"-1"0"0"0,0 1 0 0 0,0 0 0 0 0,0 0 0 0 0,0 0 1 0 0,1 0-1 0 0,-1 0 0 0 0,0 0 0 0 0,0 0 0 0 0,0 1 0 0 0,0-1 1 0 0,0 1-1 0 0,0 0 0 0 0,0-1 0 0 0,0 1 0 0 0,0 0 0 0 0,1 0 0 0 0,-1 0 1 0 0,0 0-1 0 0,1 0 0 0 0,-3 2 0 0 0,-4 4 641 0 0,0 1-1 0 0,-11 13 1 0 0,18-20-579 0 0,-10 12 490 0 0,1 0-1 0 0,1 1 1 0 0,0-1 0 0 0,1 2 0 0 0,0-1 0 0 0,1 1-1 0 0,-7 21 1 0 0,10-22-259 0 0,3-11-238 0 0,-1 0 1 0 0,1 1-1 0 0,0-1 0 0 0,0 1 0 0 0,1 0 0 0 0,-1-1 1 0 0,1 1-1 0 0,0 0 0 0 0,0-1 0 0 0,0 7 0 0 0,0-10-145 0 0,1 1 0 0 0,-1-1 0 0 0,0 0 0 0 0,0 1 0 0 0,0-1 0 0 0,1 1 0 0 0,-1-1 0 0 0,0 1 0 0 0,0-1 1 0 0,1 0-1 0 0,-1 1 0 0 0,0-1 0 0 0,1 1 0 0 0,-1-1 0 0 0,1 0 0 0 0,-1 0 0 0 0,0 1 0 0 0,1-1 0 0 0,-1 0 0 0 0,1 0 0 0 0,-1 1 0 0 0,1-1 0 0 0,-1 0 0 0 0,1 0 0 0 0,-1 0 0 0 0,1 0 0 0 0,-1 0 0 0 0,1 0 0 0 0,-1 1 0 0 0,1-1 0 0 0,-1-1 0 0 0,1 1 0 0 0,-1 0 0 0 0,1 0 0 0 0,-1 0 0 0 0,1 0 0 0 0,-1 0 0 0 0,1 0 0 0 0,-1 0 0 0 0,1-1 1 0 0,-1 1-1 0 0,1-1 0 0 0,21-11 93 0 0,-7-1 65 0 0,0-1 0 0 0,-1-1 0 0 0,-1 0 0 0 0,0-1 1 0 0,12-20-1 0 0,-9 13 313 0 0,30-33-1 0 0,-42 52-522 0 0,-1 0-1 0 0,1 0 0 0 0,0 1 0 0 0,1 0 0 0 0,-1 0 1 0 0,10-5-1 0 0,-13 8 29 0 0,-1-1 1 0 0,1 1-1 0 0,0-1 0 0 0,0 1 1 0 0,0 0-1 0 0,0 0 1 0 0,0 0-1 0 0,0 0 0 0 0,0-1 1 0 0,0 1-1 0 0,0 0 1 0 0,0 0-1 0 0,0 1 0 0 0,0-1 1 0 0,0 0-1 0 0,0 0 0 0 0,-1 0 1 0 0,1 1-1 0 0,0-1 1 0 0,0 0-1 0 0,0 1 0 0 0,0-1 1 0 0,0 1-1 0 0,-1-1 1 0 0,1 1-1 0 0,0-1 0 0 0,0 1 1 0 0,-1 0-1 0 0,1-1 1 0 0,0 1-1 0 0,-1 0 0 0 0,1 0 1 0 0,-1-1-1 0 0,1 1 1 0 0,-1 0-1 0 0,1 0 0 0 0,-1 0 1 0 0,1 0-1 0 0,-1 0 1 0 0,0 0-1 0 0,0-1 0 0 0,1 1 1 0 0,-1 2-1 0 0,2 6-27 0 0,0 0-1 0 0,0 0 1 0 0,-1 0-1 0 0,-1 0 1 0 0,1 0 0 0 0,-2 10-1 0 0,-9 55-527 0 0,6-52 178 0 0,-2 44 0 0 0,17-84-4922 0 0,-6 3 3471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6448 0 0,'14'-25'685'0'0,"-8"18"-133"0"0,7 11 10758 0 0,-11 4-10748 0 0,0 0 0 0 0,-1-1 1 0 0,0 1-1 0 0,-1 0 0 0 0,1 0 0 0 0,-1 0 0 0 0,-1-1 0 0 0,-2 14 0 0 0,2-9-275 0 0,-23 182 899 0 0,21-169-1184 0 0,1-4 2 0 0,1 28 1 0 0,1-44 15 0 0,0 1 0 0 0,1 0 1 0 0,0-1-1 0 0,0 1 0 0 0,0-1 0 0 0,1 0 1 0 0,0 1-1 0 0,0-1 0 0 0,5 10 1 0 0,-6-14-85 0 0,-1 0 1 0 0,1 0 0 0 0,0 0 0 0 0,-1 0 0 0 0,1-1 0 0 0,0 1 0 0 0,0 0 0 0 0,0 0 0 0 0,0-1 0 0 0,0 1-1 0 0,-1 0 1 0 0,1-1 0 0 0,0 1 0 0 0,0-1 0 0 0,1 1 0 0 0,-1-1 0 0 0,0 0 0 0 0,0 1 0 0 0,0-1 0 0 0,0 0-1 0 0,0 0 1 0 0,0 0 0 0 0,0 0 0 0 0,1 0 0 0 0,-1 0 0 0 0,0 0 0 0 0,0 0 0 0 0,0 0 0 0 0,0 0 0 0 0,0-1 0 0 0,0 1-1 0 0,0 0 1 0 0,0-1 0 0 0,0 1 0 0 0,0-1 0 0 0,1 0 0 0 0,2-2-309 0 0,0 1 1 0 0,0-1-1 0 0,0 0 1 0 0,0 0-1 0 0,-1 0 1 0 0,0 0 0 0 0,4-6-1 0 0,8-8-1167 0 0</inkml:trace>
  <inkml:trace contextRef="#ctx0" brushRef="#br0" timeOffset="1">308 1 16903 0 0,'0'0'1528'0'0,"1"8"-504"0"0,0 12-357 0 0,-2 0 1 0 0,0 0-1 0 0,-1 1 0 0 0,-1-1 0 0 0,-10 32 0 0 0,4-13-430 0 0,7-31-249 0 0,-38 206 560 0 0,38-196-859 0 0,-7 60 311 0 0,6-26-7169 0 0,3-24-46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63 197 6448 0 0,'-25'21'11891'0'0,"40"-30"-10607"0"0,-5 1-1031 0 0,1 0 0 0 0,-1 0-1 0 0,0-1 1 0 0,14-17-1 0 0,28-45 21 0 0,-48 65-256 0 0,-1 0 0 0 0,0-1-1 0 0,5-12 1 0 0,-8 18-8 0 0,1 0-1 0 0,0-1 1 0 0,-1 1 0 0 0,1-1 0 0 0,-1 0 0 0 0,0 1 0 0 0,0-1-1 0 0,1 1 1 0 0,-1-1 0 0 0,0 1 0 0 0,0-1 0 0 0,0 0-1 0 0,-1 1 1 0 0,1-1 0 0 0,0 1 0 0 0,-1-1 0 0 0,1 1 0 0 0,-1-1-1 0 0,1 1 1 0 0,-1-1 0 0 0,0 1 0 0 0,0-2 0 0 0,0 2 49 0 0,-1 1 1 0 0,1-1 0 0 0,0 1-1 0 0,0-1 1 0 0,0 1 0 0 0,0-1-1 0 0,0 1 1 0 0,-1 0-1 0 0,1 0 1 0 0,0 0 0 0 0,0 0-1 0 0,0 0 1 0 0,-1 0 0 0 0,1 0-1 0 0,0 0 1 0 0,0 0 0 0 0,0 0-1 0 0,0 1 1 0 0,-1-1-1 0 0,1 0 1 0 0,-2 2 0 0 0,0-1 6 0 0,-1 1 1 0 0,1-1-1 0 0,-1 1 0 0 0,1 0 1 0 0,-4 3-1 0 0,-13 11 426 0 0,2 2 1 0 0,-1 0-1 0 0,2 0 0 0 0,-23 34 0 0 0,37-48-491 0 0,1 0 0 0 0,-1 0 0 0 0,1 0 0 0 0,0 0 0 0 0,1 1 0 0 0,-1-1 0 0 0,1 1 0 0 0,0-1 0 0 0,0 1 0 0 0,0-1 0 0 0,0 7 0 0 0,1-10 0 0 0,0 1 0 0 0,0-1 0 0 0,0 0 0 0 0,1 1 0 0 0,-1-1 0 0 0,0 1 0 0 0,1-1 0 0 0,-1 0 0 0 0,1 1 0 0 0,-1-1 0 0 0,1 0 0 0 0,0 1 0 0 0,0-1 0 0 0,-1 0 0 0 0,1 0 0 0 0,0 0 0 0 0,0 0 0 0 0,0 0 0 0 0,0 0 0 0 0,0 0 0 0 0,0 0 0 0 0,1 0 0 0 0,-1 0 0 0 0,0-1 0 0 0,0 1 0 0 0,1 0 0 0 0,-1-1 0 0 0,0 1 0 0 0,1-1 0 0 0,-1 1 0 0 0,1-1 0 0 0,-1 0 0 0 0,0 0 0 0 0,1 0 0 0 0,-1 0 0 0 0,1 1 0 0 0,-1-2 0 0 0,3 1 0 0 0,4 0-531 0 0,0-1 1 0 0,1 0-1 0 0,-1-1 0 0 0,0 0 0 0 0,0 0 0 0 0,0-1 1 0 0,-1 1-1 0 0,10-6 0 0 0,9-4-7147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3224 0 0,'-20'18'-282'0'0,"14"-12"2937"0"0,0 1-1 0 0,1 1 1 0 0,-1-1-1 0 0,1 1 1 0 0,1 0-1 0 0,-6 11 1 0 0,2 11-808 0 0,7-28-1809 0 0,1-1 0 0 0,0 1 0 0 0,0-1-1 0 0,0 0 1 0 0,-1 1 0 0 0,2-1-1 0 0,-1 0 1 0 0,0 1 0 0 0,0-1 0 0 0,0 1-1 0 0,1-1 1 0 0,-1 0 0 0 0,0 1 0 0 0,1-1-1 0 0,0 0 1 0 0,-1 0 0 0 0,1 1 0 0 0,0-1-1 0 0,-1 0 1 0 0,1 0 0 0 0,0 0 0 0 0,0 0-1 0 0,0 0 1 0 0,0 0 0 0 0,0 0 0 0 0,0 0-1 0 0,0 0 1 0 0,2 0 0 0 0,3 2 256 0 0,0 0 1 0 0,0-1 0 0 0,1 0-1 0 0,-1 0 1 0 0,8 1-1 0 0,-10-2-189 0 0,0-1-1 0 0,-1 1 1 0 0,1 0-1 0 0,0 0 1 0 0,0 0-1 0 0,0 1 0 0 0,-1-1 1 0 0,1 1-1 0 0,-1 0 1 0 0,1 0-1 0 0,-1 0 1 0 0,5 5-1 0 0,-6-5-109 0 0,0 1 0 0 0,-1 0 1 0 0,1-1-1 0 0,-1 1 0 0 0,0 0 0 0 0,0 0 0 0 0,0 0 0 0 0,0 0 0 0 0,-1 0 1 0 0,1 0-1 0 0,-1 0 0 0 0,0 1 0 0 0,0-1 0 0 0,0 0 0 0 0,0 0 1 0 0,0 0-1 0 0,-1 0 0 0 0,1 0 0 0 0,-1 0 0 0 0,0 0 0 0 0,0 0 0 0 0,0 0 1 0 0,0 0-1 0 0,-1 0 0 0 0,1-1 0 0 0,-1 1 0 0 0,0 0 0 0 0,-2 3 0 0 0,0-1-30 0 0,-1 0-1 0 0,1 0 0 0 0,-1 0 1 0 0,0 0-1 0 0,0-1 0 0 0,-1 0 0 0 0,1 0 1 0 0,-1 0-1 0 0,0-1 0 0 0,0 0 0 0 0,0 0 1 0 0,-9 3-1 0 0,13-5-266 0 0,0-1 1 0 0,0 0-1 0 0,0 1 0 0 0,0-1 1 0 0,-1 0-1 0 0,1 0 0 0 0,0 0 1 0 0,0 0-1 0 0,0-1 0 0 0,0 1 1 0 0,0 0-1 0 0,0-1 1 0 0,0 0-1 0 0,0 1 0 0 0,0-1 1 0 0,-4-2-1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31 5528 0 0,'2'-1'-182'0'0,"1"-3"586"0"0,1 0-1 0 0,-1 0 1 0 0,1 1 0 0 0,0 0-1 0 0,7-5 1 0 0,-10 8-85 0 0,-1-1 0 0 0,1 1-1 0 0,0-1 1 0 0,0 1 0 0 0,0 0-1 0 0,0-1 1 0 0,0 1 0 0 0,-1 0-1 0 0,1 0 1 0 0,0 0 0 0 0,0 0-1 0 0,0 0 1 0 0,0 0 0 0 0,0 0-1 0 0,0 0 1 0 0,0 0 0 0 0,0 0-1 0 0,0 0 1 0 0,-1 1 0 0 0,1-1-1 0 0,0 0 1 0 0,0 1 0 0 0,0-1 0 0 0,0 0-1 0 0,0 1 1 0 0,-1-1 0 0 0,1 1-1 0 0,0 0 1 0 0,-1-1 0 0 0,1 1-1 0 0,0-1 1 0 0,-1 1 0 0 0,1 0-1 0 0,-1 0 1 0 0,1-1 0 0 0,-1 1-1 0 0,1 0 1 0 0,-1 0 0 0 0,1 0-1 0 0,2 6 197 0 0,0-1-1 0 0,0 1 0 0 0,-1-1 1 0 0,0 1-1 0 0,0 0 1 0 0,2 13-1 0 0,-1 45 577 0 0,-2-35-459 0 0,-4 85 342 0 0,0-53-749 0 0,-8 68-68 0 0,3-52-319 0 0,8-68 99 0 0,-1 9-1030 0 0,0-19 926 0 0,1 1 1 0 0,0-1-1 0 0,0 1 1 0 0,-1 0-1 0 0,1-1 1 0 0,0 1-1 0 0,-1-1 1 0 0,1 1-1 0 0,0-1 1 0 0,-1 1-1 0 0,1-1 1 0 0,-1 1-1 0 0,1-1 1 0 0,-1 0-1 0 0,1 1 1 0 0,-1-1-1 0 0,1 0 1 0 0,-1 1-1 0 0,0-1 1 0 0,1 0-1 0 0,-1 0 1 0 0,1 1-1 0 0,-1-1 0 0 0,-1 0 1 0 0</inkml:trace>
  <inkml:trace contextRef="#ctx0" brushRef="#br0" timeOffset="1">1 324 18311 0 0,'0'0'838'0'0,"1"-1"-16"0"0,3-1-759 0 0,0 1 0 0 0,0 0 0 0 0,1-1 0 0 0,-1 2 0 0 0,0-1 0 0 0,0 0 0 0 0,1 1-1 0 0,7 0 1 0 0,40 5 1212 0 0,-16-2-428 0 0,77 3-1616 0 0,-49-3-5736 0 0,-28-1-128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16384 0 0,'0'0'2134'0'0,"3"5"-1349"0"0,5 8-80 0 0,5 15 518 0 0,65 178 1113 0 0,-76-200-2206 0 0,1-1-1 0 0,0 0 1 0 0,-1 0-1 0 0,2 0 1 0 0,-1 0-1 0 0,5 5 1 0 0,-7-9-106 0 0,-1 0 1 0 0,1-1-1 0 0,0 1 1 0 0,0 0-1 0 0,0-1 1 0 0,0 1-1 0 0,0 0 1 0 0,0-1-1 0 0,0 1 1 0 0,0-1-1 0 0,0 0 1 0 0,0 1 0 0 0,1-1-1 0 0,-1 0 1 0 0,0 0-1 0 0,0 1 1 0 0,0-1-1 0 0,0 0 1 0 0,0 0-1 0 0,1 0 1 0 0,-1-1-1 0 0,0 1 1 0 0,0 0-1 0 0,0 0 1 0 0,0 0-1 0 0,0-1 1 0 0,0 1 0 0 0,0-1-1 0 0,1 1 1 0 0,-1-1-1 0 0,0 1 1 0 0,0-1-1 0 0,-1 0 1 0 0,1 1-1 0 0,0-1 1 0 0,0 0-1 0 0,1-1 1 0 0,5-6 158 0 0,0 0 1 0 0,-1 0 0 0 0,0-1-1 0 0,-1 0 1 0 0,0 0-1 0 0,0 0 1 0 0,0-1-1 0 0,2-9 1 0 0,4-7 120 0 0,-10 24-305 0 0,75-150-35 0 0,-59 124-1393 0 0,0 1 0 0 0,2 1 0 0 0,34-36 0 0 0,-15 25-478 0 0,-5 9-12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177 253 13760 0 0,'-4'6'220'0'0,"0"-1"0"0"0,0 0 0 0 0,-1 1 0 0 0,0-2 0 0 0,0 1 0 0 0,0-1 0 0 0,0 1 0 0 0,-1-1 0 0 0,-6 3 0 0 0,-14 12 1949 0 0,15-11-1616 0 0,1 1 0 0 0,0 0 0 0 0,1 1 0 0 0,0 0 0 0 0,1 1-1 0 0,-10 14 1 0 0,16-20-469 0 0,-1 0-1 0 0,0 0 0 0 0,1 0 0 0 0,0 0 0 0 0,0 0 0 0 0,0 1 0 0 0,1-1 0 0 0,0 1 0 0 0,0-1 0 0 0,0 1 1 0 0,1-1-1 0 0,0 1 0 0 0,0 0 0 0 0,0-1 0 0 0,1 1 0 0 0,0-1 0 0 0,2 10 0 0 0,-2-13-28 0 0,-1-1 0 0 0,0 0-1 0 0,1 1 1 0 0,-1-1 0 0 0,1 0-1 0 0,0 1 1 0 0,-1-1-1 0 0,1 0 1 0 0,0 0 0 0 0,0 0-1 0 0,0 0 1 0 0,0 1 0 0 0,0-1-1 0 0,0 0 1 0 0,0-1 0 0 0,0 1-1 0 0,0 0 1 0 0,0 0 0 0 0,2 1-1 0 0,-1-2-11 0 0,-1 0 0 0 0,1 0 0 0 0,-1 1 0 0 0,1-1 0 0 0,-1 0 0 0 0,0 0 0 0 0,1 0 0 0 0,-1 0 0 0 0,1-1 0 0 0,-1 1 0 0 0,1 0 0 0 0,-1-1-1 0 0,0 1 1 0 0,1-1 0 0 0,2-1 0 0 0,3-2 96 0 0,1-1 0 0 0,-1-1-1 0 0,0 1 1 0 0,13-13 0 0 0,-18 15-98 0 0,18-18 600 0 0,31-43 1 0 0,-20 23-320 0 0,-22 33-322 0 0,-9 8 0 0 0,0-1 0 0 0,0 1 0 0 0,1 0 0 0 0,-1-1 0 0 0,0 1 0 0 0,1 0 0 0 0,-1 0 0 0 0,0-1 0 0 0,1 1 0 0 0,-1 0 0 0 0,0 0 0 0 0,1 0 0 0 0,-1 0 0 0 0,0-1 0 0 0,1 1 0 0 0,-1 0 0 0 0,1 0 0 0 0,-1 0 0 0 0,0 0 0 0 0,1 0 0 0 0,-1 0 0 0 0,1 0 0 0 0,-1 0 0 0 0,0 0 0 0 0,1 0 0 0 0,-1 0 0 0 0,1 1 0 0 0,0 2 0 0 0,0-1 0 0 0,0 0 0 0 0,0 0 0 0 0,0 0 0 0 0,0 1 0 0 0,-1-1 0 0 0,1 0 0 0 0,-1 0 0 0 0,0 1 0 0 0,0-1 0 0 0,0 0 0 0 0,0 1 0 0 0,0-1 0 0 0,0 3 0 0 0,-8 34 0 0 0,4-25 0 0 0,-7 31 0 0 0,-3 15 0 0 0,14-57-431 0 0,2-6-692 0 0,3-13-2185 0 0,4-10-455 0 0,0 5 2108 0 0</inkml:trace>
  <inkml:trace contextRef="#ctx0" brushRef="#br0" timeOffset="1">436 0 17935 0 0,'1'1'97'0'0,"0"-1"-1"0"0,0 1 1 0 0,0-1-1 0 0,0 1 1 0 0,-1-1-1 0 0,1 1 1 0 0,0 0-1 0 0,0-1 0 0 0,-1 1 1 0 0,1 0-1 0 0,-1 0 1 0 0,1-1-1 0 0,-1 1 1 0 0,1 0-1 0 0,-1 0 1 0 0,1 0-1 0 0,-1 0 0 0 0,1 0 1 0 0,-1 0-1 0 0,0 0 1 0 0,0-1-1 0 0,0 1 1 0 0,1 0-1 0 0,-1 0 1 0 0,0 0-1 0 0,0 0 1 0 0,0 0-1 0 0,0 0 0 0 0,-1 0 1 0 0,1 0-1 0 0,0 0 1 0 0,-1 2-1 0 0,0 5 281 0 0,-6 40 554 0 0,-20 72-1 0 0,17-81-759 0 0,-2 4-171 0 0,5-23 0 0 0,-3 23 0 0 0,9-37 0 0 0,0 1 0 0 0,0 0 0 0 0,1-1 0 0 0,0 1 0 0 0,0 0 0 0 0,1-1 0 0 0,2 11 0 0 0,-3-15-123 0 0,1-1-1 0 0,-1 1 1 0 0,0-1-1 0 0,1 1 1 0 0,-1-1-1 0 0,1 1 1 0 0,0-1-1 0 0,0 1 1 0 0,-1-1-1 0 0,1 0 1 0 0,0 0-1 0 0,0 1 1 0 0,0-1-1 0 0,0 0 1 0 0,0 0-1 0 0,1 0 1 0 0,-1 0-1 0 0,0 0 1 0 0,0 0 0 0 0,3 1-1 0 0,4 1-1339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52 16639 0 0,'-15'-51'7530'0'0,"11"55"-6684"0"0,0 8-896 0 0,-6 21 237 0 0,2 0 0 0 0,-6 58 0 0 0,13-74-81 0 0,0-1-1 0 0,1 1 0 0 0,1-1 0 0 0,1 1 1 0 0,0-1-1 0 0,1 0 0 0 0,9 27 1 0 0,-11-40-63 0 0,0 0 1 0 0,0 0-1 0 0,0 0 1 0 0,1 0 0 0 0,-1 0-1 0 0,1 0 1 0 0,0-1-1 0 0,0 1 1 0 0,0-1 0 0 0,0 1-1 0 0,1-1 1 0 0,-1 0 0 0 0,4 3-1 0 0,-5-4-24 0 0,1-1 0 0 0,-1 1 0 0 0,1 0-1 0 0,0-1 1 0 0,-1 1 0 0 0,1-1 0 0 0,0 0 0 0 0,-1 1 0 0 0,1-1-1 0 0,0 0 1 0 0,-1 0 0 0 0,1 0 0 0 0,0 0 0 0 0,-1 0-1 0 0,1-1 1 0 0,0 1 0 0 0,-1-1 0 0 0,1 1 0 0 0,0-1-1 0 0,-1 1 1 0 0,1-1 0 0 0,-1 0 0 0 0,1 1 0 0 0,-1-1 0 0 0,1 0-1 0 0,1-2 1 0 0,4-2 36 0 0,-1-1 0 0 0,0 0 0 0 0,0 0 0 0 0,0 0 0 0 0,-1-1 0 0 0,5-6 0 0 0,24-47 68 0 0,-10 17-139 0 0,-9 14-115 0 0,-10 20 72 0 0,0 0 0 0 0,7-11 0 0 0,-12 19 59 0 0,1 1 0 0 0,-1 0 0 0 0,0 0 0 0 0,0-1 0 0 0,1 1 0 0 0,-1 0 0 0 0,0-1 0 0 0,1 1 0 0 0,-1 0 0 0 0,0 0 0 0 0,0-1 0 0 0,1 1 0 0 0,-1 0 0 0 0,1 0 0 0 0,-1 0 0 0 0,0 0 0 0 0,1-1 0 0 0,-1 1 0 0 0,0 0 0 0 0,1 0 0 0 0,-1 0 0 0 0,1 0 0 0 0,-1 0 0 0 0,0 0 0 0 0,1 0 0 0 0,-1 0 0 0 0,1 0 0 0 0,-1 0 0 0 0,0 0 0 0 0,1 0 0 0 0,-1 0 0 0 0,0 1 0 0 0,1-1 0 0 0,-1 0 0 0 0,1 0 0 0 0,-1 0 0 0 0,0 0 0 0 0,1 1 0 0 0,-1-1 0 0 0,0 0 0 0 0,0 0 0 0 0,1 1 0 0 0,-1-1 0 0 0,0 0 0 0 0,1 1 0 0 0,-1-1 0 0 0,0 0 0 0 0,0 1 0 0 0,1-1 0 0 0,5 5 8 0 0,0 0-1 0 0,0 0 1 0 0,1-1 0 0 0,0 1-1 0 0,0-2 1 0 0,0 1 0 0 0,0-1-1 0 0,0 0 1 0 0,1-1 0 0 0,8 3-1 0 0,-11-4 2 0 0,1 0-1 0 0,-1-1 0 0 0,1 1 0 0 0,-1-1 0 0 0,1 0 0 0 0,-1-1 1 0 0,1 1-1 0 0,-1-1 0 0 0,0 0 0 0 0,1 0 0 0 0,-1-1 0 0 0,0 1 0 0 0,0-1 1 0 0,0-1-1 0 0,8-4 0 0 0,-4 2 43 0 0,0-1 1 0 0,-1-1 0 0 0,1 0-1 0 0,8-10 1 0 0,-14 14-39 0 0,0 0 0 0 0,-1 0 0 0 0,0 0 0 0 0,1 0 0 0 0,-1-1 0 0 0,-1 1-1 0 0,1-1 1 0 0,0 1 0 0 0,-1-1 0 0 0,0 0 0 0 0,1 0 0 0 0,-2 1 0 0 0,1-1 0 0 0,0-7 0 0 0,0 11-11 0 0,-1-1 0 0 0,0 1 1 0 0,0-1-1 0 0,0 1 0 0 0,0 0 1 0 0,0-1-1 0 0,0 1 0 0 0,-1-1 1 0 0,1 1-1 0 0,0 0 0 0 0,0-1 0 0 0,0 1 1 0 0,0-1-1 0 0,0 1 0 0 0,0 0 1 0 0,-1-1-1 0 0,1 1 0 0 0,0 0 1 0 0,0-1-1 0 0,-1 1 0 0 0,1 0 1 0 0,0-1-1 0 0,-1 1 0 0 0,1 0 0 0 0,0-1 1 0 0,0 1-1 0 0,-1 0 0 0 0,1 0 1 0 0,-1 0-1 0 0,1-1 0 0 0,-1 1 1 0 0,0 0-21 0 0,0 0 1 0 0,0 0 0 0 0,0 0 0 0 0,0 0 0 0 0,0 0-1 0 0,-1 0 1 0 0,1 1 0 0 0,0-1 0 0 0,0 0 0 0 0,0 1-1 0 0,-2 0 1 0 0,-1 1-72 0 0,0 1 1 0 0,0-1-1 0 0,0 1 0 0 0,-6 5 1 0 0,-1 3 336 0 0,0 2 0 0 0,0-1 0 0 0,2 2 0 0 0,-1-1 1 0 0,2 1-1 0 0,0 1 0 0 0,-10 23 0 0 0,15-30-192 0 0,1 1-1 0 0,0 0 1 0 0,1 0 0 0 0,0 0-1 0 0,0 0 1 0 0,1 0-1 0 0,0 0 1 0 0,0 0 0 0 0,1 0-1 0 0,4 17 1 0 0,-4-20-321 0 0,1 0 0 0 0,0 0 1 0 0,0 0-1 0 0,0 0 0 0 0,1-1 0 0 0,0 1 1 0 0,0-1-1 0 0,1 1 0 0 0,-1-1 0 0 0,1 0 0 0 0,0 0 1 0 0,0-1-1 0 0,1 1 0 0 0,0-1 0 0 0,-1 0 1 0 0,8 4-1 0 0,1 0-6211 0 0,-2 0-1882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83 10136 0 0,'-7'-4'624'0'0,"1"0"0"0"0,0-1 1 0 0,1 0-1 0 0,-1 0 0 0 0,-9-12 0 0 0,11 12 501 0 0,0 1-1 0 0,0-1 1 0 0,-1 1-1 0 0,1-1 1 0 0,-1 1-1 0 0,0 1 1 0 0,0-1-1 0 0,-10-4 2460 0 0,14 10-3511 0 0,-1-1 0 0 0,1 1 0 0 0,0 0 1 0 0,0 0-1 0 0,1 0 0 0 0,-1-1 0 0 0,0 1 1 0 0,1 0-1 0 0,-1 0 0 0 0,1 0 0 0 0,-1 1 1 0 0,1-1-1 0 0,0 3 0 0 0,1 33 27 0 0,0-21 17 0 0,-5 468 496 0 0,-9-73-321 0 0,10-344-197 0 0,-14 436 592 0 0,8-92-470 0 0,-8 152 167 0 0,-2 55 64 0 0,16 415 792 0 0,8-594-1240 0 0,-19-196-654 0 0,14-243 653 0 0,-1 12-8 0 0,-1 17 73 0 0,-2 0 0 0 0,-14 57 0 0 0,17-86-51 0 0,1 0-1 0 0,0 0 1 0 0,0 0 0 0 0,-1 0-1 0 0,1 0 1 0 0,-1 0 0 0 0,1 0-1 0 0,-1 0 1 0 0,1 0 0 0 0,-1 0-1 0 0,1 0 1 0 0,-1-1 0 0 0,0 1-1 0 0,1 0 1 0 0,-1 0 0 0 0,0-1-1 0 0,0 1 1 0 0,0 0 0 0 0,0-1-1 0 0,1 1 1 0 0,-3 0 0 0 0,2-1 5 0 0,1 0 0 0 0,-1 0 0 0 0,0 0 0 0 0,0 0 0 0 0,0-1-1 0 0,0 1 1 0 0,1 0 0 0 0,-1 0 0 0 0,0-1 0 0 0,0 1 0 0 0,0 0 0 0 0,1-1 0 0 0,-1 1 0 0 0,0-1 0 0 0,1 1 0 0 0,-1-1 0 0 0,0 1 0 0 0,1-1 0 0 0,-1 1 0 0 0,0-2 0 0 0,-3-3 50 0 0,0 0 0 0 0,0-1 0 0 0,1 1 0 0 0,-1-1 0 0 0,-2-8 0 0 0,-11-33-140 0 0,3-1 0 0 0,-15-88 0 0 0,10 43 624 0 0,9 43-552 0 0,17 95-52 0 0,19 61 0 0 0,-20-89 39 0 0,0 0 0 0 0,1-1 0 0 0,1 0 0 0 0,0 0 0 0 0,1-1 0 0 0,1 0 0 0 0,12 14 0 0 0,-20-26 13 0 0,1 0 0 0 0,0 0 0 0 0,0-1 0 0 0,-1 1 0 0 0,1-1 0 0 0,1 0 0 0 0,-1 0 0 0 0,0 0 0 0 0,0 0 0 0 0,1-1 0 0 0,-1 1 0 0 0,1-1 0 0 0,0 0 0 0 0,-1 0 0 0 0,6 1 0 0 0,-4-2 0 0 0,-1 0 0 0 0,1 0 0 0 0,0 0 0 0 0,-1 0 0 0 0,1-1 0 0 0,-1 0 0 0 0,1 0 0 0 0,-1 0 0 0 0,1-1 0 0 0,-1 1 0 0 0,1-1 0 0 0,4-3 0 0 0,9-6-102 0 0,-1-1 0 0 0,0 0 0 0 0,-1-1 1 0 0,-1 0-1 0 0,0-2 0 0 0,16-19 0 0 0,69-104-1117 0 0,-80 105-1612 0 0,0-1-7246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7280 0 0,'6'-4'660'0'0,"-5"3"-649"0"0,0-1 0 0 0,-1 1-1 0 0,1-1 1 0 0,0 1 0 0 0,-1-1 0 0 0,0 1 0 0 0,1-1 0 0 0,-1 1 0 0 0,0-1 0 0 0,0-2-1 0 0,4-13 189 0 0,-2 12 606 0 0,0-1 0 0 0,-1 1 0 0 0,1-1 0 0 0,-1 1 0 0 0,-1-1 0 0 0,1 1-1 0 0,-1-11 1 0 0,2-13 2080 0 0,-1 21-1954 0 0,-1-1 0 0 0,0 1-1 0 0,-2-15 1 0 0,0-7 1275 0 0,2 23-1965 0 0,0-3 863 0 0,1 16-537 0 0,4 42-466 0 0,0 54-1 0 0,-4-47-101 0 0,3 39 5 0 0,8 175 59 0 0,-6-179 9 0 0,-2-21 172 0 0,2 1 1 0 0,18 75-1 0 0,-23-139-196 0 0,1-1-1 0 0,-1 0 1 0 0,1 0-1 0 0,1 0 1 0 0,-1 0-1 0 0,1 0 1 0 0,3 5-1 0 0,-5-9-32 0 0,0 1 1 0 0,-1-1-1 0 0,1 0 0 0 0,0 0 0 0 0,1 0 0 0 0,-1 0 0 0 0,0 0 0 0 0,0 0 0 0 0,0-1 0 0 0,0 1 1 0 0,1 0-1 0 0,-1-1 0 0 0,0 1 0 0 0,1-1 0 0 0,-1 1 0 0 0,1-1 0 0 0,-1 1 0 0 0,0-1 1 0 0,1 0-1 0 0,-1 0 0 0 0,1 0 0 0 0,-1 0 0 0 0,1 0 0 0 0,-1 0 0 0 0,1 0 0 0 0,-1 0 1 0 0,0 0-1 0 0,1-1 0 0 0,-1 1 0 0 0,1-1 0 0 0,1 0 0 0 0,3-2 9 0 0,0-1 0 0 0,-1 1 0 0 0,1-1 0 0 0,-1 0 0 0 0,0 0 0 0 0,0-1 0 0 0,0 1 0 0 0,-1-1 0 0 0,0 0 1 0 0,5-8-1 0 0,5-8 32 0 0,14-33 1 0 0,-18 35 132 0 0,30-69 397 0 0,-29 59-303 0 0,2 1 1 0 0,1 0 0 0 0,31-46 0 0 0,-39 67-284 0 0,-6 7 0 0 0,0 0 0 0 0,0 0 0 0 0,1-1 0 0 0,-1 1 0 0 0,0 0 0 0 0,0 0 0 0 0,0 0 0 0 0,0 0 0 0 0,0-1 0 0 0,1 1 0 0 0,-1 0 0 0 0,0 0 0 0 0,0 0 0 0 0,0 0 0 0 0,0 0 0 0 0,1 0 0 0 0,-1 0 0 0 0,0 0 0 0 0,0 0 0 0 0,0 0 0 0 0,1-1 0 0 0,-1 1 0 0 0,0 0 0 0 0,0 0 0 0 0,0 0 0 0 0,1 0 0 0 0,-1 0 0 0 0,0 0 0 0 0,0 0 0 0 0,0 1 0 0 0,1-1 0 0 0,-1 0 0 0 0,0 0 0 0 0,0 0 0 0 0,0 0 0 0 0,1 0 0 0 0,-1 0 0 0 0,0 0 0 0 0,0 0 0 0 0,0 0 0 0 0,0 1 0 0 0,0-1 0 0 0,1 0 0 0 0,-1 0 0 0 0,0 0 0 0 0,0 0 0 0 0,0 0 0 0 0,0 1 0 0 0,0-1 0 0 0,0 0 0 0 0,1 0 0 0 0,-1 0 0 0 0,0 0 0 0 0,0 1 0 0 0,0-1 0 0 0,0 0 0 0 0,0 0 0 0 0,1 2 0 0 0,1 1 0 0 0,-1-1 0 0 0,0 0 0 0 0,0 0 0 0 0,0 0 0 0 0,0 0 0 0 0,0 1 0 0 0,-1-1 0 0 0,1 0 0 0 0,-1 1 0 0 0,1 4 0 0 0,-1 32 0 0 0,0-23 0 0 0,0 175 0 0 0,0-185-382 0 0,0 0 0 0 0,1 0 0 0 0,-1 0 0 0 0,1-1 0 0 0,1 1 0 0 0,-1 0 0 0 0,1-1 0 0 0,0 1 0 0 0,0-1 0 0 0,5 8 0 0 0,-6-12 138 0 0,0 1-1 0 0,0 0 1 0 0,1 0 0 0 0,-1-1-1 0 0,0 1 1 0 0,1-1-1 0 0,-1 1 1 0 0,1-1-1 0 0,0 0 1 0 0,-1 0-1 0 0,1 0 1 0 0,0 0 0 0 0,0 0-1 0 0,0 0 1 0 0,0 0-1 0 0,0 0 1 0 0,0-1-1 0 0,0 1 1 0 0,0-1 0 0 0,0 1-1 0 0,0-1 1 0 0,0 0-1 0 0,0 0 1 0 0,0 0-1 0 0,0 0 1 0 0,0 0 0 0 0,0-1-1 0 0,1 1 1 0 0,-1 0-1 0 0,0-1 1 0 0,3-1-1 0 0,9-5-7362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0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33 216 17071 0 0,'-28'-14'1856'0'0,"27"13"-1760"0"0,1 0-1 0 0,0 1 0 0 0,-1-1 1 0 0,1 0-1 0 0,-1 1 0 0 0,1-1 1 0 0,0 0-1 0 0,0 1 0 0 0,-1-1 0 0 0,1 0 1 0 0,0 0-1 0 0,0 0 0 0 0,0 1 1 0 0,0-1-1 0 0,0 0 0 0 0,0 0 1 0 0,0 1-1 0 0,0-1 0 0 0,0 0 0 0 0,0 0 1 0 0,0 1-1 0 0,1-1 0 0 0,-1 0 1 0 0,0 0-1 0 0,1 1 0 0 0,-1-1 1 0 0,0 0-1 0 0,1 1 0 0 0,0-2 0 0 0,-1 2-72 0 0,3-5 336 0 0,0 0 0 0 0,1 1 0 0 0,-1-1 0 0 0,1 1 0 0 0,0 0 0 0 0,1 0 1 0 0,-1 1-1 0 0,1-1 0 0 0,6-3 0 0 0,6-3 233 0 0,26-10 1 0 0,-9 4-13 0 0,105-47-520 0 0,-78 39-4127 0 0,-111 57-6159 0 0,-21 13 9330 0 0,37-22 3670 0 0,-33 28-1 0 0,62-47-2185 0 0,-1 0-1 0 0,1 1 1 0 0,-8 11-1 0 0,11-14-382 0 0,0-1 0 0 0,1 1-1 0 0,0 0 1 0 0,-1 0 0 0 0,1 0 0 0 0,0 0 0 0 0,0 0 0 0 0,0 0 0 0 0,1 0 0 0 0,-1 0-1 0 0,1 4 1 0 0,0-7-151 0 0,0 1 1 0 0,0-1-1 0 0,0 1 0 0 0,0 0 0 0 0,1-1 0 0 0,-1 1 0 0 0,0-1 0 0 0,0 1 1 0 0,1 0-1 0 0,-1-1 0 0 0,0 1 0 0 0,1-1 0 0 0,-1 0 0 0 0,1 1 0 0 0,-1-1 1 0 0,1 1-1 0 0,-1-1 0 0 0,1 1 0 0 0,-1-1 0 0 0,1 0 0 0 0,-1 1 0 0 0,1-1 0 0 0,-1 0 1 0 0,1 0-1 0 0,0 1 0 0 0,0-1 0 0 0,15 3 532 0 0,-1-3-132 0 0,0 0-1 0 0,-1-1 1 0 0,20-4-1 0 0,-21 2-228 0 0,-1 2-1 0 0,1-1 0 0 0,0 2 1 0 0,19 0-1 0 0,-31 0-205 0 0,0 1-1 0 0,0-1 1 0 0,1 0-1 0 0,-1 0 1 0 0,0 0-1 0 0,0 1 1 0 0,1-1-1 0 0,-1 1 1 0 0,0-1-1 0 0,0 1 1 0 0,0-1 0 0 0,0 1-1 0 0,0 0 1 0 0,0 0-1 0 0,0-1 1 0 0,0 1-1 0 0,0 0 1 0 0,0 0-1 0 0,0 0 1 0 0,0 0-1 0 0,-1 0 1 0 0,2 2-1 0 0,-1-2-7 0 0,-1 1 0 0 0,0 0-1 0 0,1-1 1 0 0,-1 1 0 0 0,0-1-1 0 0,0 1 1 0 0,0 0 0 0 0,0-1 0 0 0,0 1-1 0 0,-1-1 1 0 0,1 1 0 0 0,0 0-1 0 0,-1-1 1 0 0,1 1 0 0 0,-1-1-1 0 0,-1 4 1 0 0,-3 5-7 0 0,-1 1 0 0 0,0-1 0 0 0,-1 0-1 0 0,-1 0 1 0 0,1 0 0 0 0,-1-1 0 0 0,-11 9 0 0 0,-69 52-257 0 0,51-43 579 0 0,23-16-1314 0 0,-1-1-1 0 0,-28 15 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7 344 16527 0 0,'0'0'374'0'0,"-6"11"910"0"0,6-5-1087 0 0,0-6-171 0 0,0 0-1 0 0,0 0 0 0 0,1 0 1 0 0,-1 0-1 0 0,0 0 1 0 0,0 1-1 0 0,1-1 0 0 0,-1 0 1 0 0,0 0-1 0 0,1 0 1 0 0,-1 0-1 0 0,0 0 0 0 0,0 0 1 0 0,1 0-1 0 0,-1 0 1 0 0,0 0-1 0 0,1 0 0 0 0,-1 0 1 0 0,0 0-1 0 0,0 0 1 0 0,1 0-1 0 0,-1 0 1 0 0,1-1-1 0 0,-1 1 38 0 0,5-1 94 0 0,0 0 0 0 0,0-1-1 0 0,0 0 1 0 0,-1 0 0 0 0,1 0-1 0 0,0 0 1 0 0,-1-1 0 0 0,0 0-1 0 0,0 0 1 0 0,0 0 0 0 0,6-6-1 0 0,5-7 422 0 0,20-26 1 0 0,-14 16-120 0 0,8-11-105 0 0,45-76-1 0 0,-70 105-333 0 0,1 0 1 0 0,-1-1-1 0 0,3-12 0 0 0,-6 20-1 0 0,0-1 0 0 0,-1 0 1 0 0,1 0-1 0 0,-1 0 0 0 0,1 1 0 0 0,-1-1 0 0 0,0 0 1 0 0,0 0-1 0 0,0 0 0 0 0,0 0 0 0 0,0 0 0 0 0,0 1 1 0 0,0-1-1 0 0,-1 0 0 0 0,1 0 0 0 0,-1 0 0 0 0,1 0 1 0 0,-1 1-1 0 0,0-1 0 0 0,0 0 0 0 0,0 1 0 0 0,-2-4 1 0 0,2 5 20 0 0,1-1 0 0 0,-1 1 0 0 0,0-1 0 0 0,0 1 0 0 0,0 0 0 0 0,0-1 1 0 0,0 1-1 0 0,0 0 0 0 0,0 0 0 0 0,0 0 0 0 0,0 0 0 0 0,-1 0 0 0 0,1 0 1 0 0,0 0-1 0 0,0 0 0 0 0,0 0 0 0 0,0 0 0 0 0,0 0 0 0 0,0 1 0 0 0,0-1 0 0 0,0 0 1 0 0,0 1-1 0 0,1-1 0 0 0,-1 1 0 0 0,0-1 0 0 0,-1 2 0 0 0,-25 17 560 0 0,25-18-561 0 0,-6 7 131 0 0,0 0 0 0 0,0 0 0 0 0,0 1 0 0 0,1 0 0 0 0,0 1 0 0 0,-6 11-1 0 0,-30 67 791 0 0,27-53-585 0 0,12-25-265 0 0,0 0-1 0 0,0 1 1 0 0,1 0-1 0 0,-3 14 1 0 0,5-20-85 0 0,0 1 0 0 0,1 0 0 0 0,0 0 0 0 0,0-1 0 0 0,0 1 0 0 0,0 0 0 0 0,1 0 0 0 0,0-1 0 0 0,1 1 0 0 0,1 6 0 0 0,-1-9-34 0 0,-1 0 0 0 0,1-1 1 0 0,-1 1-1 0 0,1-1 1 0 0,0 1-1 0 0,0-1 0 0 0,0 1 1 0 0,0-1-1 0 0,1 0 0 0 0,-1 0 1 0 0,1 0-1 0 0,-1-1 0 0 0,1 1 1 0 0,-1 0-1 0 0,1-1 0 0 0,0 0 1 0 0,0 1-1 0 0,0-1 0 0 0,0-1 1 0 0,0 1-1 0 0,0 0 0 0 0,0-1 1 0 0,0 1-1 0 0,0-1 0 0 0,0 0 1 0 0,6 0-1 0 0,-2 0-150 0 0,1-1 0 0 0,-1 0 0 0 0,1 0 1 0 0,-1-1-1 0 0,0 0 0 0 0,1 0 0 0 0,-1 0 0 0 0,0-1 0 0 0,0 0 0 0 0,6-4 1 0 0,20-19-1667 0 0,-20 15 1023 0 0,12-9-681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51 486 12896 0 0,'-3'8'1338'0'0,"2"-1"-821"0"0,-1 1 0 0 0,1-1 0 0 0,1 0 0 0 0,0 14 0 0 0,-2 15 2586 0 0,-16 65 81 0 0,11-67-2707 0 0,1 0-1 0 0,-2 58 0 0 0,7-70-202 0 0,0-18-273 0 0,1 0 0 0 0,-1 1 0 0 0,1-1 0 0 0,0 0 0 0 0,0 1 0 0 0,1-1 0 0 0,-1 0 0 0 0,1 1 0 0 0,0-1 0 0 0,0 0 0 0 0,1 0-1 0 0,-1 0 1 0 0,1 0 0 0 0,3 6 0 0 0,-5-10-54 0 0,0 1 1 0 0,0-1-1 0 0,1 0 0 0 0,-1 1 0 0 0,0-1 0 0 0,1 1 0 0 0,-1-1 1 0 0,1 0-1 0 0,-1 1 0 0 0,0-1 0 0 0,1 0 0 0 0,-1 0 0 0 0,1 1 0 0 0,-1-1 1 0 0,1 0-1 0 0,-1 0 0 0 0,1 1 0 0 0,-1-1 0 0 0,1 0 0 0 0,-1 0 1 0 0,1 0-1 0 0,-1 0 0 0 0,1 0 0 0 0,-1 0 0 0 0,1 0 0 0 0,-1 0 1 0 0,1 0-1 0 0,-1 0 0 0 0,1 0 0 0 0,-1 0 0 0 0,1 0 0 0 0,-1-1 1 0 0,1 1-1 0 0,-1 0 0 0 0,1 0 0 0 0,-1-1 0 0 0,1 1 0 0 0,13-7-1187 0 0</inkml:trace>
  <inkml:trace contextRef="#ctx0" brushRef="#br0" timeOffset="1">203 8 5064 0 0,'-11'-5'544'0'0,"5"3"-544"0"0,1 4 0 0 0,-4 1 1992 0 0,6 1 384 0 0,0 6 80 0 0,3 3-7192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0 18199 0 0,'-13'1'329'0'0,"-1"0"-1"0"0,1 1 0 0 0,0 1 0 0 0,-1 0 0 0 0,1 0 1 0 0,1 1-1 0 0,-1 1 0 0 0,0 0 0 0 0,1 1 0 0 0,0 1 1 0 0,1-1-1 0 0,-1 2 0 0 0,-19 16 0 0 0,24-18-67 0 0,0 1-1 0 0,0 1 1 0 0,0 0 0 0 0,1-1-1 0 0,0 2 1 0 0,0-1 0 0 0,1 1-1 0 0,-6 13 1 0 0,8-14-184 0 0,1-1 0 0 0,0 0 0 0 0,0 0-1 0 0,0 1 1 0 0,1-1 0 0 0,1 1 0 0 0,-1-1 0 0 0,1 1 0 0 0,0 0 0 0 0,1-1-1 0 0,-1 1 1 0 0,3 8 0 0 0,-2-12-66 0 0,1 0-1 0 0,-1 0 1 0 0,1 0 0 0 0,0 0-1 0 0,0 0 1 0 0,0-1 0 0 0,1 1-1 0 0,-1-1 1 0 0,1 1-1 0 0,0-1 1 0 0,0 0 0 0 0,0 0-1 0 0,0 0 1 0 0,0 0 0 0 0,1-1-1 0 0,-1 1 1 0 0,1-1-1 0 0,0 0 1 0 0,0 0 0 0 0,0 0-1 0 0,0-1 1 0 0,0 1 0 0 0,0-1-1 0 0,0 0 1 0 0,0 0 0 0 0,1 0-1 0 0,-1-1 1 0 0,0 1-1 0 0,1-1 1 0 0,-1 0 0 0 0,0-1-1 0 0,5 0 1 0 0,47-6 161 0 0,-31 5-9 0 0,-1-1 0 0 0,25-7 0 0 0,-47 9-121 0 0,0 0-1 0 0,1 1 0 0 0,-1-1 1 0 0,1 1-1 0 0,-1 0 1 0 0,1 0-1 0 0,-1 0 1 0 0,1 0-1 0 0,-1 0 0 0 0,1 0 1 0 0,-1 0-1 0 0,0 1 1 0 0,5 1-1 0 0,-5-1-10 0 0,-1 0-1 0 0,1 0 1 0 0,-1 0-1 0 0,1 0 1 0 0,-1 0-1 0 0,1 1 1 0 0,-1-1-1 0 0,0 0 1 0 0,1 1-1 0 0,-1-1 1 0 0,0 1 0 0 0,0 0-1 0 0,0-1 1 0 0,0 1-1 0 0,0 0 1 0 0,-1-1-1 0 0,1 1 1 0 0,-1 0-1 0 0,1 2 1 0 0,1 2 28 0 0,-1 1-1 0 0,-1-1 1 0 0,1 1 0 0 0,-1-1-1 0 0,0 0 1 0 0,-1 1 0 0 0,1-1-1 0 0,-1 1 1 0 0,-1-1 0 0 0,-2 11-1 0 0,-3 2 129 0 0,0 0-1 0 0,-12 19 0 0 0,6-13-126 0 0,-1-1 1 0 0,-1 0 0 0 0,-1-2 0 0 0,-1 0-1 0 0,-1 0 1 0 0,-1-2 0 0 0,-1 0 0 0 0,-43 32-1 0 0,59-49-87 0 0,0-1 0 0 0,0 0 0 0 0,0 0 0 0 0,0 0 0 0 0,-1 0 0 0 0,1 0 0 0 0,-1-1 0 0 0,1 0 0 0 0,-1 0 0 0 0,-7 1 0 0 0,10-2-129 0 0,0 0 1 0 0,0 0-1 0 0,0-1 0 0 0,0 1 0 0 0,1 0 0 0 0,-1-1 0 0 0,0 1 0 0 0,0-1 0 0 0,1 1 0 0 0,-1-1 0 0 0,0 0 0 0 0,1 0 0 0 0,-1 0 0 0 0,0 0 0 0 0,1 0 0 0 0,0 0 0 0 0,-1 0 0 0 0,1 0 0 0 0,0-1 0 0 0,-1 1 0 0 0,1-1 0 0 0,0 1 0 0 0,0-1 0 0 0,0 1 0 0 0,0-1 0 0 0,0 1 0 0 0,0-1 1 0 0,1 0-1 0 0,-1-2 0 0 0,-3-13-6203 0 0,0-3-1743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17423 0 0,'0'0'1574'0'0,"12"13"632"0"0,-10-10-1881 0 0,0 0-1 0 0,0 1 1 0 0,0 0 0 0 0,-1-1-1 0 0,1 1 1 0 0,-1 0-1 0 0,0 0 1 0 0,0 0-1 0 0,0 4 1 0 0,4 38 634 0 0,-5-45-898 0 0,-4 191 2388 0 0,0-124-1712 0 0,5 84-1 0 0,0-141-671 0 0,0 0 0 0 0,1-1 0 0 0,0 1 0 0 0,1 0 0 0 0,0-1 0 0 0,0 1 0 0 0,1-1 0 0 0,7 12 0 0 0,-11-21-59 0 0,1 1 0 0 0,0-1 0 0 0,0 1 0 0 0,0-1-1 0 0,1 0 1 0 0,-1 1 0 0 0,0-1 0 0 0,0 0 0 0 0,1 0 0 0 0,-1 0-1 0 0,1 0 1 0 0,-1 0 0 0 0,1 0 0 0 0,-1-1 0 0 0,1 1-1 0 0,-1 0 1 0 0,1-1 0 0 0,0 1 0 0 0,-1-1 0 0 0,3 0 0 0 0,-1 0 4 0 0,0 0 1 0 0,-1 0 0 0 0,1 0 0 0 0,0-1 0 0 0,-1 1 0 0 0,1-1 0 0 0,0 0 0 0 0,-1 0-1 0 0,1 0 1 0 0,-1 0 0 0 0,4-2 0 0 0,2-2 37 0 0,-2 0 0 0 0,1 0-1 0 0,0 0 1 0 0,5-7 0 0 0,7-9 202 0 0,26-41 503 0 0,-28 37-1025 0 0,32-38 0 0 0,-48 63 274 0 0,-1-1-1 0 0,1 0 1 0 0,0 0-1 0 0,-1 1 1 0 0,1-1 0 0 0,-1 1-1 0 0,1-1 1 0 0,0 0-1 0 0,0 1 1 0 0,-1-1 0 0 0,1 1-1 0 0,0 0 1 0 0,0-1-1 0 0,0 1 1 0 0,-1 0 0 0 0,1-1-1 0 0,0 1 1 0 0,0 0-1 0 0,0 0 1 0 0,0 0 0 0 0,0 0-1 0 0,-1 0 1 0 0,1 0-1 0 0,0 0 1 0 0,0 0-1 0 0,0 0 1 0 0,0 0 0 0 0,0 0-1 0 0,0 0 1 0 0,-1 1-1 0 0,1-1 1 0 0,0 0 0 0 0,0 1-1 0 0,0-1 1 0 0,-1 0-1 0 0,1 1 1 0 0,0-1 0 0 0,0 1-1 0 0,-1 0 1 0 0,1-1-1 0 0,0 1 1 0 0,-1-1 0 0 0,1 1-1 0 0,-1 0 1 0 0,1 0-1 0 0,-1-1 1 0 0,1 1 0 0 0,0 1-1 0 0,2 4 9 0 0,0 0 0 0 0,-1-1 0 0 0,1 1 1 0 0,-1 1-1 0 0,2 9 0 0 0,-1-2-52 0 0,0-1 1 0 0,1 0-1 0 0,1 0 0 0 0,11 23 1 0 0,-16-35-44 0 0,1 0 1 0 0,0 0-1 0 0,0 0 0 0 0,0 0 1 0 0,-1 0-1 0 0,1 0 1 0 0,0-1-1 0 0,0 1 0 0 0,0 0 1 0 0,0 0-1 0 0,1-1 0 0 0,-1 1 1 0 0,0-1-1 0 0,0 1 1 0 0,0-1-1 0 0,0 1 0 0 0,1-1 1 0 0,-1 0-1 0 0,0 1 1 0 0,0-1-1 0 0,1 0 0 0 0,-1 0 1 0 0,0 0-1 0 0,0 0 1 0 0,1 0-1 0 0,-1 0 0 0 0,0 0 1 0 0,1-1-1 0 0,-1 1 1 0 0,0 0-1 0 0,0-1 0 0 0,0 1 1 0 0,2-2-1 0 0,4-1-483 0 0,0 0-1 0 0,-1-1 0 0 0,0 0 1 0 0,8-6-1 0 0,-11 9 377 0 0,22-17-1339 0 0</inkml:trace>
  <inkml:trace contextRef="#ctx0" brushRef="#br0" timeOffset="1">907 40 24879 0 0,'11'-37'2498'0'0,"-11"37"-2494"0"0,0 0 0 0 0,0 0 0 0 0,0 0 0 0 0,0 0 0 0 0,0 0 0 0 0,0-1 0 0 0,0 1 0 0 0,0 0 0 0 0,0 0 1 0 0,1 0-1 0 0,-1 0 0 0 0,0 0 0 0 0,0 0 0 0 0,0 0 0 0 0,0-1 0 0 0,0 1 0 0 0,0 0 0 0 0,0 0 0 0 0,0 0 1 0 0,0 0-1 0 0,0 0 0 0 0,1 0 0 0 0,-1 0 0 0 0,0 0 0 0 0,0 0 0 0 0,0 0 0 0 0,0 0 0 0 0,0 0 0 0 0,0 0 1 0 0,0-1-1 0 0,1 1 0 0 0,-1 0 0 0 0,0 0 0 0 0,0 0 0 0 0,0 0 0 0 0,0 0 0 0 0,0 0 0 0 0,0 0 0 0 0,1 0 1 0 0,-1 0-1 0 0,0 0 0 0 0,0 1 0 0 0,0-1 0 0 0,0 0 0 0 0,0 0 0 0 0,0 0 0 0 0,0 0 0 0 0,1 0 0 0 0,-1 0 1 0 0,0 0-1 0 0,0 0 0 0 0,0 0 0 0 0,0 0 0 0 0,0 0 0 0 0,0 0 0 0 0,0 0 0 0 0,0 1 0 0 0,0-1 0 0 0,1 0 1 0 0,1 4-21 0 0,-1 0 16 0 0,0-1 0 0 0,0 1 0 0 0,0-1-1 0 0,0 1 1 0 0,-1 0 0 0 0,1-1 0 0 0,-1 1 0 0 0,0 0-1 0 0,0-1 1 0 0,-1 6 0 0 0,0 14 75 0 0,1 6 373 0 0,-2 1 0 0 0,-1-1-1 0 0,-1 0 1 0 0,-13 48-1 0 0,6-30-199 0 0,-13 61 210 0 0,-56 319-1063 0 0,77-329-3099 0 0,3-85 2467 0 0,0 3-938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5064 0 0,'-1'-2'202'0'0,"1"0"-1"0"0,0 0 1 0 0,1-1 0 0 0,-1 1-1 0 0,0 0 1 0 0,1-1 0 0 0,-1 1 0 0 0,1 0-1 0 0,0 0 1 0 0,0-1 0 0 0,-1 1-1 0 0,3-3 1 0 0,-1 3 731 0 0,0 1 0 0 0,-1-1 0 0 0,1 0-1 0 0,0 1 1 0 0,0 0 0 0 0,0-1 0 0 0,0 1 0 0 0,0 0-1 0 0,0 0 1 0 0,0 0 0 0 0,0 0 0 0 0,5-1 0 0 0,9-2 91 0 0,0 1 0 0 0,0 0 1 0 0,1 1-1 0 0,-1 1 1 0 0,32 1-1 0 0,84 16 296 0 0,-91-9-1841 0 0,0-2 0 0 0,44 0 1 0 0,-25-8-5758 0 0,6-3-2081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44 19351 0 0,'-1'0'63'0'0,"1"1"0"0"0,0-1-1 0 0,-1 0 1 0 0,1 0 0 0 0,-1 1-1 0 0,1-1 1 0 0,0 0-1 0 0,-1 1 1 0 0,1-1 0 0 0,0 0-1 0 0,0 1 1 0 0,-1-1 0 0 0,1 0-1 0 0,0 1 1 0 0,0-1 0 0 0,0 1-1 0 0,-1-1 1 0 0,1 1-1 0 0,0-1 1 0 0,0 0 0 0 0,0 1-1 0 0,0-1 1 0 0,0 1 0 0 0,0-1-1 0 0,0 1 1 0 0,0-1-1 0 0,0 1 1 0 0,0-1 0 0 0,0 1-1 0 0,0-1 1 0 0,0 0 0 0 0,0 1-1 0 0,0-1 1 0 0,1 1 0 0 0,-1-1-1 0 0,0 1 1 0 0,0-1-1 0 0,0 0 1 0 0,1 1 0 0 0,-1-1-1 0 0,0 1 1 0 0,1-1 0 0 0,-1 0-1 0 0,0 1 1 0 0,1-1 0 0 0,-1 0-1 0 0,0 0 1 0 0,1 1-1 0 0,-1-1 1 0 0,1 0 0 0 0,-1 0-1 0 0,0 1 1 0 0,1-1 0 0 0,-1 0-1 0 0,1 0 1 0 0,-1 0-1 0 0,1 0 1 0 0,-1 0 0 0 0,1 0-1 0 0,2 1 79 0 0,1 0 0 0 0,-1 0-1 0 0,0 0 1 0 0,0-1 0 0 0,1 0-1 0 0,-1 1 1 0 0,0-1 0 0 0,4-1-1 0 0,123-25 1998 0 0,-51 8-1477 0 0,-45 11-511 0 0,43-7 259 0 0,-68 12-643 0 0,0 2 1 0 0,1 0-1 0 0,-1 0 1 0 0,0 0-1 0 0,0 1 0 0 0,12 3 1 0 0,-20-4-426 0 0,1 1 0 0 0,0-1 1 0 0,0 1-1 0 0,-1 0 0 0 0,1-1 0 0 0,0 1 1 0 0,-1 0-1 0 0,1 0 0 0 0,0 0 0 0 0,-1 0 1 0 0,3 2-1 0 0,3 6-7182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1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10136 0 0,'-4'12'3942'0'0,"5"-11"-3136"0"0,1 1 0 0 0,-1-1 0 0 0,1 1 1 0 0,-1-1-1 0 0,1 0 0 0 0,0 1 0 0 0,0-1 0 0 0,-1 0 0 0 0,4 1 0 0 0,22 7 1998 0 0,-19-7-2742 0 0,1-1 0 0 0,0 0 0 0 0,0 0 1 0 0,10-1-1 0 0,24-3-165 0 0,25-2 157 0 0,1 2 1 0 0,81 9-1 0 0,-116-3-2351 0 0,0 0-6080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2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6 621 6560 0 0,'0'0'830'0'0,"-5"16"7429"0"0,7-10-4276 0 0,-2-6-3840 0 0,0 0 1 0 0,0 0 0 0 0,0 0 0 0 0,1 0 0 0 0,-1 0 0 0 0,0 0 0 0 0,0 0 0 0 0,0 0 0 0 0,1 0 0 0 0,0 0 927 0 0,16-4 1697 0 0,-14 1-2573 0 0,-1 0 0 0 0,0 0 0 0 0,1 0 0 0 0,-1 0 0 0 0,-1 0 0 0 0,1 0 0 0 0,0-1 0 0 0,-1 1 0 0 0,0 0 0 0 0,2-5 0 0 0,4-38 376 0 0,-2 8-86 0 0,6-30 179 0 0,17-57 182 0 0,12-44 23 0 0,-36 150-794 0 0,3-22 0 0 0,-4 22-1 0 0,8-10 3 0 0,-11 29-77 0 0,0 0 0 0 0,0 0-1 0 0,1-1 1 0 0,-1 1 0 0 0,0 0 0 0 0,0 0-1 0 0,0 0 1 0 0,0 0 0 0 0,0 0 0 0 0,0 0-1 0 0,0 0 1 0 0,0 0 0 0 0,0 0-1 0 0,0 0 1 0 0,0 0 0 0 0,0 0 0 0 0,1 0-1 0 0,-1 0 1 0 0,0-1 0 0 0,0 1 0 0 0,0 0-1 0 0,0 0 1 0 0,0 0 0 0 0,0 0 0 0 0,0 0-1 0 0,0 0 1 0 0,1 0 0 0 0,-1 0 0 0 0,0 0-1 0 0,0 0 1 0 0,0 0 0 0 0,0 0 0 0 0,0 0-1 0 0,0 0 1 0 0,0 1 0 0 0,0-1 0 0 0,1 0-1 0 0,-1 0 1 0 0,0 0 0 0 0,0 0 0 0 0,0 0-1 0 0,0 0 1 0 0,0 0 0 0 0,0 0 0 0 0,0 0-1 0 0,0 0 1 0 0,0 0 0 0 0,0 0 0 0 0,0 0-1 0 0,0 0 1 0 0,1 1 0 0 0,-1-1 0 0 0,0 0-1 0 0,0 0 1 0 0,0 0 0 0 0,0 0-1 0 0,0 0 1 0 0,0 0 0 0 0,4 7-31 0 0,-4-7 24 0 0,5 9-8 0 0,-1 0 0 0 0,0 0 0 0 0,-1 0 0 0 0,4 13 1 0 0,4 10 5 0 0,20 63 9 0 0,-13-35 0 0 0,-3-15-5 0 0,64 170-54 0 0,-73-201 86 0 0,0-1 0 0 0,1 0 1 0 0,10 13-1 0 0,-16-23-19 0 0,1-1 0 0 0,0 1 0 0 0,-1-1 0 0 0,1 0 0 0 0,0 0 0 0 0,1 0 0 0 0,-1 0 0 0 0,0 0 0 0 0,0 0 0 0 0,1-1 0 0 0,-1 1 0 0 0,1-1 0 0 0,0 1 0 0 0,-1-1 0 0 0,1 0 0 0 0,0 0 0 0 0,0 0 0 0 0,0 0 0 0 0,-1-1 0 0 0,1 1 0 0 0,0-1 0 0 0,4 0 0 0 0,-4-1 31 0 0,0 1 0 0 0,0-1 0 0 0,0 0-1 0 0,0 0 1 0 0,-1-1 0 0 0,1 1 0 0 0,0-1-1 0 0,-1 1 1 0 0,1-1 0 0 0,-1 0 0 0 0,4-3-1 0 0,-1 0 65 0 0,0-1 0 0 0,0 1 0 0 0,6-11-1 0 0,-2 2 56 0 0,-1-1 0 0 0,0 0 0 0 0,9-29-1 0 0,9-52 172 0 0,-19 55-317 0 0,-2 0 0 0 0,-2 0-1 0 0,-1-45 1 0 0,-1 8-12 0 0,3 37-491 0 0,-3 33 252 0 0,1 0 1 0 0,-2 0-1 0 0,1-1 0 0 0,-1 1 1 0 0,0 0-1 0 0,-1 0 1 0 0,0 0-1 0 0,0-1 0 0 0,-4-11 1 0 0,-15 37-8502 0 0,14-5 6741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4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12 116 14712 0 0,'-7'-8'672'0'0,"5"6"-10"0"0,0-3-396 0 0,1 1-206 0 0,1 3 247 0 0,9-14 868 0 0,-6 11-1118 0 0,-1-1-57 0 0,1 1-1 0 0,0 0 1 0 0,0 0-1 0 0,1 1 1 0 0,-1-1-1 0 0,1 1 1 0 0,0-1-1 0 0,0 1 1 0 0,0 0-1 0 0,0 1 0 0 0,1-1 1 0 0,-1 1-1 0 0,1 0 1 0 0,8-4-1 0 0,4 1 343 0 0,1 0 0 0 0,31-4 0 0 0,-18 6 204 0 0,0 1 1 0 0,37 3-1 0 0,-11 0-67 0 0,399 20 186 0 0,-167-4-634 0 0,-40-1-16 0 0,-8 0 122 0 0,106 0 106 0 0,848 28 1194 0 0,-389-25 219 0 0,-368-4-431 0 0,329 7 829 0 0,-340-24-1157 0 0,-120-2-513 0 0,-186 2-309 0 0,-82-1-22 0 0,-34 1-66 0 0,-4 2-51 0 0,-4-1-173 0 0,0 0 82 0 0,0 0 1 0 0,1-1-1 0 0,-1 1 1 0 0,1-1-1 0 0,-1 0 1 0 0,-1-2-1 0 0,-4-2-782 0 0,6 5 756 0 0,-6-3-1190 0 0,1-1 0 0 0,-14-10 1 0 0,11 5-4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108 718 11088 0 0,'0'0'1001'0'0,"0"-1"-822"0"0,0 1-186 0 0,0 0 1 0 0,-1-1-1 0 0,1 1 1 0 0,0 0-1 0 0,0 0 1 0 0,-1 0-1 0 0,1-1 1 0 0,0 1-1 0 0,-1 0 0 0 0,1 0 1 0 0,0 0-1 0 0,-1 0 1 0 0,1 0-1 0 0,0-1 1 0 0,-1 1-1 0 0,1 0 1 0 0,0 0-1 0 0,-1 0 1 0 0,1 0-1 0 0,0 0 1 0 0,-1 0-1 0 0,1 0 1 0 0,0 0-1 0 0,-1 0 1 0 0,1 0-1 0 0,0 1 1 0 0,-1-1-1 0 0,1 0 1 0 0,0 0-1 0 0,-1 0 1 0 0,0 1-1 0 0,-8 5-495 0 0,7-6 441 0 0,-3 4 407 0 0,0-1 1 0 0,0 0 0 0 0,-1 0 0 0 0,1 0 0 0 0,-1-1-1 0 0,0 0 1 0 0,1 0 0 0 0,-10 2 0 0 0,14-4 389 0 0,-3 1 76 0 0,-12 1 6363 0 0,15-2-7092 0 0,1 0 1 0 0,0 0-1 0 0,-1 0 1 0 0,1-1-1 0 0,-1 1 1 0 0,1 0-1 0 0,0 0 1 0 0,-1-1-1 0 0,1 1 1 0 0,0 0-1 0 0,0 0 1 0 0,-1-1-1 0 0,1 1 1 0 0,0 0-1 0 0,0-1 1 0 0,-1 1-1 0 0,1 0 1 0 0,0-1 0 0 0,0 1-1 0 0,0-1 1 0 0,0 1-1 0 0,0 0 1 0 0,0-1-1 0 0,-1 1 1 0 0,1-1-1 0 0,0 1 1 0 0,0 0-1 0 0,0-1 1 0 0,0 1-1 0 0,0-1 1 0 0,0 1-1 0 0,1 0 1 0 0,-1-1-1 0 0,0 1 1 0 0,0-1-1 0 0,0 1 1 0 0,0 0 0 0 0,0-1-1 0 0,1 0 1 0 0,24-108 3049 0 0,48-142-1572 0 0,-61 213-1481 0 0,-3-2 0 0 0,-1 1 0 0 0,-1-1 0 0 0,0-47 0 0 0,-6 71-7 0 0,0 1 1 0 0,6-27-1 0 0,-4 57-77 0 0,-1 24-117 0 0,3 0 0 0 0,13 57 0 0 0,-12-71 109 0 0,2 0 0 0 0,1 0-1 0 0,2-1 1 0 0,22 40 0 0 0,-12-28 0 0 0,-12-18-1 0 0,2 0 0 0 0,0-1 0 0 0,16 19 0 0 0,-17-25 31 0 0,-1-1 1 0 0,1-1-1 0 0,1 0 1 0 0,0 0-1 0 0,0-1 1 0 0,1 0-1 0 0,17 8 0 0 0,-24-14-9 0 0,-1 0 0 0 0,0 0-1 0 0,1-1 1 0 0,0 0-1 0 0,-1 0 1 0 0,1 0-1 0 0,0 0 1 0 0,-1-1 0 0 0,1 1-1 0 0,0-1 1 0 0,-1 0-1 0 0,1-1 1 0 0,0 1 0 0 0,0-1-1 0 0,-1 0 1 0 0,1 0-1 0 0,-1-1 1 0 0,1 1 0 0 0,-1-1-1 0 0,1 0 1 0 0,-1 0-1 0 0,0 0 1 0 0,0-1 0 0 0,0 0-1 0 0,4-4 1 0 0,4-3 88 0 0,-1-2 0 0 0,0 1 1 0 0,-1-2-1 0 0,11-16 0 0 0,30-58 198 0 0,-43 71-284 0 0,0 0 0 0 0,-1-1 0 0 0,-1 0 1 0 0,-1-1-1 0 0,0 1 0 0 0,3-34 0 0 0,-6 24-3 0 0,0 0 1 0 0,-3 1-1 0 0,-6-54 1 0 0,5 66-74 0 0,1 0-284 0 0,-1 0-1 0 0,-1 0 1 0 0,0 1-1 0 0,-1-1 1 0 0,-6-13 0 0 0,1 10-4192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04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17503 0 0,'-13'3'390'0'0,"1"0"0"0"0,-1 0 0 0 0,1 2 0 0 0,0-1 0 0 0,0 2 0 0 0,0 0 0 0 0,1 0 0 0 0,-1 1 0 0 0,2 0 0 0 0,-1 1 0 0 0,1 0 0 0 0,0 1 0 0 0,1 0 0 0 0,0 0 0 0 0,-15 21 0 0 0,12-15 100 0 0,1 1 0 0 0,0 1 1 0 0,2-1-1 0 0,0 2 0 0 0,0-1 0 0 0,-8 30 0 0 0,16-46-459 0 0,1 0 0 0 0,0-1 0 0 0,-1 1 0 0 0,1 0 1 0 0,0 0-1 0 0,0 0 0 0 0,0 0 0 0 0,0-1 0 0 0,0 1 0 0 0,0 0 1 0 0,0 0-1 0 0,0 0 0 0 0,0 0 0 0 0,0-1 0 0 0,0 1 0 0 0,0 0 1 0 0,1 0-1 0 0,-1 0 0 0 0,0 0 0 0 0,1-1 0 0 0,0 2 0 0 0,-1-1-10 0 0,1-1 0 0 0,0 0 0 0 0,-1 1-1 0 0,1-1 1 0 0,-1 0 0 0 0,1 0 0 0 0,0 1 0 0 0,-1-1-1 0 0,1 0 1 0 0,0 0 0 0 0,-1 0 0 0 0,1 0-1 0 0,0 0 1 0 0,-1 0 0 0 0,1 0 0 0 0,0 0 0 0 0,-1 0-1 0 0,1 0 1 0 0,0-1 0 0 0,0 1 0 0 0,5-2 31 0 0,-1 0 1 0 0,1-1-1 0 0,-1 1 0 0 0,9-7 1 0 0,4-5-167 0 0,0-1 0 0 0,-1-1 0 0 0,29-35 0 0 0,21-20-2846 0 0,-14 28-285 0 0,-28 24 1187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23039 0 0,'6'-18'2315'0'0,"-4"14"-2215"0"0,1 0 0 0 0,-1 0-1 0 0,1 0 1 0 0,-1 0 0 0 0,1 1 0 0 0,0-1 0 0 0,1 1-1 0 0,3-4 1 0 0,33-22 2095 0 0,-32 23-1808 0 0,3-1 13 0 0,0 0 1 0 0,0 1 0 0 0,21-8-1 0 0,-25 11-304 0 0,1 1 0 0 0,-1 0 0 0 0,1 0 0 0 0,0 0 0 0 0,-1 1 0 0 0,1 0 0 0 0,10 1 0 0 0,-15 0-92 0 0,-1 0 0 0 0,1 1 0 0 0,-1-1-1 0 0,1 1 1 0 0,-1 0 0 0 0,0-1 0 0 0,0 1-1 0 0,1 0 1 0 0,-1 1 0 0 0,0-1 0 0 0,0 0 0 0 0,0 1-1 0 0,0-1 1 0 0,0 1 0 0 0,3 3 0 0 0,-2-2 4 0 0,0 1 0 0 0,0 0 1 0 0,-1-1-1 0 0,0 2 0 0 0,0-1 1 0 0,0 0-1 0 0,0 0 0 0 0,1 5 1 0 0,0 2 6 0 0,0 1 0 0 0,-1 0 0 0 0,-1-1 1 0 0,0 1-1 0 0,-1 22 0 0 0,-4 2-15 0 0,-14 58 0 0 0,-1 12 0 0 0,15-76-9 0 0,2-1 1 0 0,1 1-1 0 0,2 31 0 0 0,0-57 21 0 0,-1-1 0 0 0,1 0 0 0 0,0 1 0 0 0,0-1 0 0 0,0 0 0 0 0,1 1 0 0 0,-1-1 0 0 0,1 0 0 0 0,-1 0 0 0 0,1 0 0 0 0,0 0 0 0 0,0-1 0 0 0,0 1 0 0 0,1 0 0 0 0,-1-1-1 0 0,1 1 1 0 0,-1-1 0 0 0,1 0 0 0 0,3 2 0 0 0,-2-2-7 0 0,0 0 0 0 0,-1 0 0 0 0,1-1 0 0 0,0 1 0 0 0,0-1 0 0 0,0 0 0 0 0,0 0 0 0 0,0-1 0 0 0,0 1 0 0 0,0-1-1 0 0,1 0 1 0 0,-1 0 0 0 0,0 0 0 0 0,0-1 0 0 0,0 1 0 0 0,4-2 0 0 0,9-4-12 0 0,0 0 1 0 0,-1 0-1 0 0,0-2 0 0 0,0 0 1 0 0,0-1-1 0 0,-1 0 0 0 0,-1-2 1 0 0,16-13-1 0 0,-13 12-1389 0 0,28-16 0 0 0,-28 18-792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674 214 3224 0 0,'1'0'6'0'0,"-1"1"1"0"0,0-1-1 0 0,1 0 0 0 0,-1 1 1 0 0,1-1-1 0 0,-1 0 0 0 0,1 0 1 0 0,-1 1-1 0 0,1-1 0 0 0,-1 0 1 0 0,1 0-1 0 0,-1 0 0 0 0,1 0 1 0 0,-1 0-1 0 0,1 1 0 0 0,-1-1 1 0 0,1 0-1 0 0,0 0 0 0 0,-1-1 1 0 0,1 1-1 0 0,-1 0 0 0 0,1 0 1 0 0,-1 0-1 0 0,1 0 0 0 0,-1 0 1 0 0,1-1-1 0 0,-1 1 0 0 0,1 0 1 0 0,0-1-1 0 0,0 0 7 0 0,1-1 1 0 0,-1 1 0 0 0,0-1-1 0 0,0 0 1 0 0,0 1-1 0 0,0-1 1 0 0,-1 0-1 0 0,2-1 1 0 0,2-7 159 0 0,2-4 2898 0 0,9-30 0 0 0,-14 38-2526 0 0,0 1-1 0 0,0-1 1 0 0,-1 1-1 0 0,1-1 1 0 0,-1 0-1 0 0,0 1 1 0 0,-1-1 0 0 0,0 1-1 0 0,-1-8 1 0 0,2 10-373 0 0,-1 0 1 0 0,0 0-1 0 0,1 0 1 0 0,-1 0-1 0 0,0 0 0 0 0,-1 1 1 0 0,1-1-1 0 0,0 0 1 0 0,-1 0-1 0 0,0 1 1 0 0,1-1-1 0 0,-1 1 0 0 0,0-1 1 0 0,0 1-1 0 0,-1 0 1 0 0,1 0-1 0 0,0 0 0 0 0,-1 0 1 0 0,1 0-1 0 0,-1 1 1 0 0,1-1-1 0 0,-1 1 1 0 0,0-1-1 0 0,-4 0 0 0 0,0 0-5 0 0,-1 0 0 0 0,1 0 0 0 0,-1 1 0 0 0,1 0 0 0 0,-1 1 0 0 0,1-1 0 0 0,-1 2 0 0 0,0-1 0 0 0,1 1 0 0 0,-14 3 0 0 0,-7 3 140 0 0,-39 15 0 0 0,59-19-288 0 0,-17 6 17 0 0,0 1 0 0 0,1 1 0 0 0,0 1 1 0 0,1 2-1 0 0,1 0 0 0 0,0 1 1 0 0,1 1-1 0 0,0 1 0 0 0,-28 31 0 0 0,25-21 18 0 0,2 2-1 0 0,1 1 0 0 0,1 1 1 0 0,2 0-1 0 0,1 2 1 0 0,-17 44-1 0 0,19-35 175 0 0,2 1-1 0 0,2 0 1 0 0,2 1 0 0 0,-7 79-1 0 0,15-80 113 0 0,2 0 0 0 0,2 1 0 0 0,14 74 0 0 0,-12-96-136 0 0,0 0 0 0 0,13 31-1 0 0,-14-42-85 0 0,2 1 0 0 0,-1-1 0 0 0,2-1 0 0 0,-1 1 0 0 0,17 18 0 0 0,-20-25-74 0 0,1-1 0 0 0,0 1 1 0 0,-1-1-1 0 0,1 0 0 0 0,1 0 0 0 0,-1 0 1 0 0,0-1-1 0 0,1 1 0 0 0,-1-1 1 0 0,1 0-1 0 0,0 0 0 0 0,0-1 0 0 0,6 2 1 0 0,-4-2 10 0 0,-1 0 0 0 0,1-1 0 0 0,0 0 0 0 0,0 0 0 0 0,0-1 0 0 0,-1 0 0 0 0,1 0 0 0 0,12-4 0 0 0,-1-1 64 0 0,-2-1 0 0 0,1-1 0 0 0,-1 0 0 0 0,0-2 0 0 0,-1 0 0 0 0,21-17 0 0 0,26-26 395 0 0,61-65 1 0 0,-92 82-533 0 0,-2-2 1 0 0,-2 0-1 0 0,24-44 0 0 0,-22 35 25 0 0,-10 15-7 0 0,-1 0 1 0 0,-1-2-1 0 0,19-53 0 0 0,-32 73-161 0 0,1-1 0 0 0,-2 0 0 0 0,0 0 0 0 0,-1-1-1 0 0,0 1 1 0 0,-1-1 0 0 0,-1 1 0 0 0,0 0-1 0 0,-1-1 1 0 0,-1 1 0 0 0,-4-18 0 0 0,-7-2-1322 0 0,-5 4-69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15376 0 0,'0'0'3837'0'0,"11"-3"-2179"0"0,7-5-648 0 0,0 0-1 0 0,25-17 1 0 0,-24 13-495 0 0,28-12 1 0 0,-43 23-500 0 0,-1 0 1 0 0,0-1-1 0 0,1 1 0 0 0,-1 1 0 0 0,1-1 1 0 0,-1 0-1 0 0,1 1 0 0 0,-1 0 0 0 0,1 0 1 0 0,-1 0-1 0 0,1 0 0 0 0,-1 0 0 0 0,1 1 0 0 0,-1 0 1 0 0,4 1-1 0 0,-4-1-12 0 0,-1 0 1 0 0,0 0 0 0 0,1 0-1 0 0,-1 1 1 0 0,0-1-1 0 0,0 1 1 0 0,0-1 0 0 0,0 1-1 0 0,0 0 1 0 0,0 0-1 0 0,-1 0 1 0 0,1 0 0 0 0,-1 0-1 0 0,1 0 1 0 0,-1 0-1 0 0,0 1 1 0 0,0-1-1 0 0,0 0 1 0 0,0 1 0 0 0,1 3-1 0 0,1 7 43 0 0,-1 0-1 0 0,-1-1 0 0 0,0 1 1 0 0,-1 15-1 0 0,2 21 138 0 0,-1-46-177 0 0,-1 0-1 0 0,0 0 0 0 0,1-1 1 0 0,0 1-1 0 0,0 0 1 0 0,-1 0-1 0 0,2-1 0 0 0,-1 1 1 0 0,0-1-1 0 0,0 1 1 0 0,1-1-1 0 0,0 1 0 0 0,-1-1 1 0 0,1 0-1 0 0,0 0 1 0 0,0 0-1 0 0,0 0 0 0 0,0 0 1 0 0,1 0-1 0 0,-1 0 1 0 0,0-1-1 0 0,1 1 0 0 0,-1-1 1 0 0,1 0-1 0 0,-1 0 1 0 0,1 0-1 0 0,0 0 0 0 0,0 0 1 0 0,-1 0-1 0 0,1-1 1 0 0,0 1-1 0 0,0-1 0 0 0,0 0 1 0 0,5 0-1 0 0,0-1-315 0 0,0 0-1 0 0,1 0 0 0 0,-1-1 1 0 0,0 0-1 0 0,0 0 0 0 0,13-6 1 0 0,45-24-5413 0 0,-65 31 5526 0 0,35-18-7486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20815 0 0,'-10'19'788'0'0,"-16"20"0"0"0,3-3-273 0 0,10-16-413 0 0,-20 34-12 0 0,-38 82 1 0 0,48-81 423 0 0,4 1 0 0 0,1 0 0 0 0,-13 83 0 0 0,24-93-361 0 0,3 1 0 0 0,1 0 0 0 0,2 0 0 0 0,10 82 0 0 0,-2-79 506 0 0,1 0-1 0 0,28 85 1 0 0,-28-112-1049 0 0,2-1 1 0 0,23 41 0 0 0,-24-49-1077 0 0,1 1 0 0 0,1-1 0 0 0,0-1-1 0 0,24 22 1 0 0,7-1-6909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17999 0 0,'104'111'1889'0'0,"-78"-81"-1724"0"0,-4-6 181 0 0,0 2-1 0 0,-2 1 1 0 0,-1 0 0 0 0,-1 2 0 0 0,-2 0 0 0 0,0 1 0 0 0,-2 0 0 0 0,-2 1-1 0 0,14 51 1 0 0,-19-52-239 0 0,-1 1 1 0 0,-2 0-1 0 0,-1 0 0 0 0,-2 0 0 0 0,-1 0 0 0 0,-1 1 1 0 0,-2-1-1 0 0,-1 0 0 0 0,-15 57 0 0 0,4-42 53 0 0,-2-1 0 0 0,-2-1 0 0 0,-1 0 0 0 0,-35 52-1 0 0,16-38-217 0 0,-3 0-1 0 0,-62 65 0 0 0,58-76-1828 0 0,-2-5-6496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2760 0 0,'-5'1'259'0'0,"-7"1"855"0"0,9-1-655 0 0,1-1-1 0 0,-1 0 1 0 0,1-1 0 0 0,-1 1-1 0 0,1 0 1 0 0,-1-1-1 0 0,1 1 1 0 0,-1-1-1 0 0,1 0 1 0 0,-5-2 0 0 0,5 2-176 0 0,1 0 0 0 0,-1-1 0 0 0,0 1 1 0 0,1-1-1 0 0,-1 1 0 0 0,1-1 0 0 0,-12-11 10919 0 0,13 13-11200 0 0,3 158 984 0 0,0-116-929 0 0,14 72-1 0 0,-15-105 50 0 0,0-1 0 0 0,7 16 0 0 0,-8-21-30 0 0,1 0 0 0 0,-1-1 0 0 0,1 1 0 0 0,0 0-1 0 0,0 0 1 0 0,0-1 0 0 0,0 1 0 0 0,1-1 0 0 0,-1 1-1 0 0,5 2 1 0 0,-6-4-30 0 0,1-1 0 0 0,-1 1 0 0 0,1-1 0 0 0,-1 0 0 0 0,1 1 0 0 0,-1-1 0 0 0,1 0 0 0 0,-1 0 0 0 0,1 0 0 0 0,-1 0 0 0 0,1 0 1 0 0,-1 0-1 0 0,1 0 0 0 0,-1-1 0 0 0,1 1 0 0 0,-1-1 0 0 0,1 1 0 0 0,-1-1 0 0 0,1 1 0 0 0,-1-1 0 0 0,2-1 0 0 0,0 1 42 0 0,0-1 0 0 0,1 0 1 0 0,-1 0-1 0 0,0-1 0 0 0,0 1 0 0 0,-1-1 1 0 0,5-5-1 0 0,7-12 157 0 0,-2-2 0 0 0,0 0 0 0 0,-2 0 0 0 0,10-28 0 0 0,-9 22-84 0 0,51-127 582 0 0,-56 145-715 0 0,-4 16 3 0 0,-4 23-1 0 0,1-24-39 0 0,0 22-151 0 0,1 0 0 0 0,1 0 0 0 0,8 44 0 0 0,-8-63 140 0 0,1-1-1 0 0,0 0 1 0 0,0 0-1 0 0,1-1 1 0 0,0 1 0 0 0,0 0-1 0 0,1-1 1 0 0,0 0-1 0 0,0 0 1 0 0,0 0-1 0 0,1 0 1 0 0,-1 0-1 0 0,9 6 1 0 0,-10-9 74 0 0,0-1-1 0 0,0 0 0 0 0,0 0 1 0 0,0 0-1 0 0,1 0 1 0 0,-1 0-1 0 0,0-1 1 0 0,1 1-1 0 0,-1-1 1 0 0,1 0-1 0 0,0 0 1 0 0,-1 0-1 0 0,1-1 0 0 0,0 1 1 0 0,0-1-1 0 0,-1 0 1 0 0,1 0-1 0 0,0 0 1 0 0,0-1-1 0 0,-1 1 1 0 0,1-1-1 0 0,0 0 1 0 0,-1 0-1 0 0,1 0 0 0 0,-1 0 1 0 0,1-1-1 0 0,4-2 1 0 0,-1-1 34 0 0,1 0 0 0 0,-1 0 0 0 0,0-1 0 0 0,-1 1 0 0 0,1-2 0 0 0,-1 1 0 0 0,0-1 0 0 0,8-11 0 0 0,-1-5 89 0 0,18-37 0 0 0,-23 42-473 0 0,0 1 0 0 0,1 1 0 0 0,1 0 0 0 0,24-30 0 0 0,-28 39-613 0 0,1 0 0 0 0,0 1 0 0 0,1 0 0 0 0,-1 1 0 0 0,1-1 0 0 0,0 1 0 0 0,1 1 0 0 0,-1-1 0 0 0,1 2 0 0 0,12-5 0 0 0,-1 3-6184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9 5984 0 0,'0'0'464'0'0,"-14"-7"122"0"0,2 6 1523 0 0,1 0-1 0 0,-1 1 0 0 0,0 1 0 0 0,0 0 1 0 0,-17 3-1 0 0,18-1-1562 0 0,1-1 1 0 0,0 2-1 0 0,0 0 1 0 0,0 0-1 0 0,0 0 1 0 0,-8 7-1 0 0,10-6-406 0 0,0 1 0 0 0,1-1 1 0 0,-1 1-1 0 0,2 1 0 0 0,-1 0 0 0 0,1 0 0 0 0,0 0 1 0 0,0 0-1 0 0,1 1 0 0 0,0 0 0 0 0,0 0 1 0 0,1 1-1 0 0,0-1 0 0 0,1 1 0 0 0,-1 0 0 0 0,-2 14 1 0 0,4-13-22 0 0,0-1 1 0 0,1 1-1 0 0,0 0 1 0 0,0 0 0 0 0,2 18-1 0 0,-1-25-91 0 0,1 0-1 0 0,-1-1 0 0 0,1 1 0 0 0,0 0 0 0 0,-1-1 1 0 0,1 1-1 0 0,0-1 0 0 0,1 1 0 0 0,-1-1 0 0 0,0 1 1 0 0,1-1-1 0 0,0 0 0 0 0,-1 0 0 0 0,1 1 0 0 0,0-1 1 0 0,0-1-1 0 0,0 1 0 0 0,0 0 0 0 0,0 0 1 0 0,1-1-1 0 0,-1 1 0 0 0,0-1 0 0 0,1 0 0 0 0,-1 0 1 0 0,6 2-1 0 0,-4-2-9 0 0,0 0 1 0 0,0 0-1 0 0,0-1 0 0 0,0 1 1 0 0,0-1-1 0 0,1 0 1 0 0,-1 0-1 0 0,0 0 0 0 0,0-1 1 0 0,0 0-1 0 0,5-1 1 0 0,-1 0-1 0 0,-1-1-1 0 0,0 0 1 0 0,-1 0 0 0 0,1 0 0 0 0,10-8 0 0 0,1-3-307 0 0,0-1 0 0 0,30-34 0 0 0,12-24-2511 0 0,-27 21-2656 0 0,-26 40 3157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4144 0 0,'0'0'825'0'0,"11"13"6960"0"0,-7-10-6380 0 0,35 34 5810 0 0,-33-30-6911 0 0,0 0 1 0 0,0 1-1 0 0,0-1 0 0 0,-1 1 0 0 0,-1 0 0 0 0,7 15 0 0 0,1 10 198 0 0,-1 1-1 0 0,-2 0 1 0 0,-1 1 0 0 0,3 41-1 0 0,-8-50 936 0 0,-3-25-1267 0 0,3-9 174 0 0,5-14-22 0 0,9-41 1 0 0,0-1 21 0 0,-15 57-357 0 0,2-5-273 0 0,0-1-1 0 0,1 1 1 0 0,0 0 0 0 0,0 0-1 0 0,1 0 1 0 0,1 1 0 0 0,15-20-1 0 0,-3 18-2623 0 0,-10 7 1268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59 140 21191 0 0,'-8'3'1920'0'0,"5"-2"-1725"0"0,-1 2-1 0 0,1-1 0 0 0,-1 0 0 0 0,1 1 0 0 0,0-1 1 0 0,0 1-1 0 0,0 0 0 0 0,0 0 0 0 0,1 0 0 0 0,-1 0 1 0 0,1 1-1 0 0,0-1 0 0 0,0 1 0 0 0,0-1 1 0 0,0 1-1 0 0,1 0 0 0 0,0 0 0 0 0,-1 0 0 0 0,1 0 1 0 0,0 6-1 0 0,1-9-125 0 0,-1 1 0 0 0,2-1-1 0 0,-1 1 1 0 0,0-1 0 0 0,0 0 0 0 0,0 1 0 0 0,1-1 0 0 0,-1 0 0 0 0,0 1 0 0 0,1-1-1 0 0,-1 0 1 0 0,1 1 0 0 0,0-1 0 0 0,0 0 0 0 0,-1 0 0 0 0,1 0 0 0 0,0 1 0 0 0,0-1-1 0 0,0 0 1 0 0,0 0 0 0 0,0 0 0 0 0,0 0 0 0 0,0-1 0 0 0,3 2 0 0 0,3 3 72 0 0,1 0 1 0 0,14 6-1 0 0,-15-8-54 0 0,18 7 85 0 0,-16-7-105 0 0,0 1 0 0 0,12 7 0 0 0,-18-9-59 0 0,0 0 1 0 0,-1 0-1 0 0,0 0 1 0 0,1 0-1 0 0,-1 0 1 0 0,0 0-1 0 0,0 0 0 0 0,0 1 1 0 0,0-1-1 0 0,-1 1 1 0 0,1 0-1 0 0,1 3 1 0 0,-1-1-3 0 0,-1 1 1 0 0,1 0-1 0 0,-1-1 1 0 0,-1 1-1 0 0,1 0 1 0 0,-1 0-1 0 0,0 0 1 0 0,0 0 0 0 0,-1 0-1 0 0,1-1 1 0 0,-1 1-1 0 0,-1 0 1 0 0,1 0-1 0 0,-3 5 1 0 0,0 1-44 0 0,-1 1-1 0 0,-1-1 1 0 0,0 0 0 0 0,-16 22 0 0 0,19-29-74 0 0,-1 0 1 0 0,0-1 0 0 0,0 0 0 0 0,0 0-1 0 0,-6 4 1 0 0,8-6-70 0 0,0-1 1 0 0,0 0-1 0 0,0 0 0 0 0,0 0 1 0 0,0 0-1 0 0,0 0 0 0 0,0 0 1 0 0,0 0-1 0 0,0-1 1 0 0,0 1-1 0 0,-1-1 0 0 0,1 0 1 0 0,0 1-1 0 0,0-1 0 0 0,-5-1 1 0 0,7 1 69 0 0,-1 0-1 0 0,0 0 1 0 0,1 0 0 0 0,-1 0 0 0 0,1 0 0 0 0,-1-1-1 0 0,1 1 1 0 0,-1 0 0 0 0,1 0 0 0 0,-1-1-1 0 0,1 1 1 0 0,-1 0 0 0 0,1-1 0 0 0,-1 1 0 0 0,1 0-1 0 0,0-1 1 0 0,-1 1 0 0 0,1-1 0 0 0,-1 1-1 0 0,1-1 1 0 0,0 1 0 0 0,0-1 0 0 0,-1 1 0 0 0,1-1-1 0 0,0 1 1 0 0,0-1 0 0 0,0 1 0 0 0,-1-1 0 0 0,1 0-1 0 0,0 1 1 0 0,0-1 0 0 0,0 1 0 0 0,0-1-1 0 0,0 1 1 0 0,0-1 0 0 0,0 0 0 0 0,0 1 0 0 0,0-1-1 0 0,1 1 1 0 0,-1-1 0 0 0,0 0 0 0 0,5-12-2080 0 0</inkml:trace>
  <inkml:trace contextRef="#ctx0" brushRef="#br0" timeOffset="1">383 42 3224 0 0,'4'-4'489'0'0,"3"-2"-605"0"0,-1 1 0 0 0,1-1 0 0 0,1 1 0 0 0,12-7 0 0 0,-19 12 302 0 0,0-1-1 0 0,1 1 1 0 0,-1-1-1 0 0,0 1 1 0 0,0 0-1 0 0,1-1 1 0 0,-1 1-1 0 0,0 0 1 0 0,1 0 0 0 0,-1 0-1 0 0,0 0 1 0 0,1 0-1 0 0,-1 0 1 0 0,0 0-1 0 0,0 1 1 0 0,3 0-1 0 0,-3-1 309 0 0,0 1 0 0 0,0 0 0 0 0,0 0 0 0 0,0 0 0 0 0,0 0 0 0 0,0-1 0 0 0,0 2 0 0 0,0-1 0 0 0,-1 0 0 0 0,1 0 0 0 0,0 0 0 0 0,-1 0 0 0 0,1 0 0 0 0,-1 1 0 0 0,1-1 0 0 0,-1 0 0 0 0,1 0 0 0 0,-1 1 0 0 0,0-1 0 0 0,0 2 0 0 0,3 12 2943 0 0,0 1-1901 0 0,-1 0 1 0 0,1 22-1 0 0,-1 13-205 0 0,-1 26-67 0 0,2 59-642 0 0,0-40-779 0 0,-6-52-3037 0 0,3-42 1964 0 0</inkml:trace>
  <inkml:trace contextRef="#ctx0" brushRef="#br0" timeOffset="2">408 215 22895 0 0,'0'0'2480'0'0,"6"-3"-2480"0"0,3 1 0 0 0,-1 0 256 0 0,3 2 0 0 0,1-4 0 0 0,5 8 0 0 0,-1-2-256 0 0,4 0 0 0 0,3 3 0 0 0,-1 0-80 0 0,4 2-888 0 0,-1 4-184 0 0,1-6-32 0 0,7 2-8143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27 4608 0 0,'-27'-9'557'0'0,"16"5"-623"0"0,0 0-1 0 0,-23-4 1 0 0,29 7 640 0 0,-1 1 1 0 0,1 0-1 0 0,-1 0 0 0 0,0 0 0 0 0,-7 2 1 0 0,3 0 1445 0 0,0 1 1 0 0,0 0-1 0 0,0 0 1 0 0,0 1 0 0 0,-16 9-1 0 0,14-6-1111 0 0,0 1 1 0 0,1 1-1 0 0,-19 16 0 0 0,15-8-606 0 0,0-1 1 0 0,1 2-1 0 0,1 0 0 0 0,1 0 0 0 0,-14 27 0 0 0,21-34-271 0 0,0 0-1 0 0,0 0 1 0 0,1 0 0 0 0,1 1-1 0 0,0-1 1 0 0,-3 22-1 0 0,6-29-26 0 0,-1 0 1 0 0,1 0-1 0 0,0 0 0 0 0,0 0 0 0 0,1 1 0 0 0,-1-1 0 0 0,1 0 0 0 0,0 0 0 0 0,0 0 1 0 0,0 0-1 0 0,0-1 0 0 0,1 1 0 0 0,-1 0 0 0 0,1 0 0 0 0,0-1 0 0 0,0 1 0 0 0,1-1 0 0 0,-1 0 1 0 0,1 1-1 0 0,0-1 0 0 0,-1 0 0 0 0,1-1 0 0 0,4 4 0 0 0,0-2-243 0 0,0 0 0 0 0,0-1 0 0 0,1 0 0 0 0,-1 0 0 0 0,1-1 0 0 0,0 1 0 0 0,-1-2-1 0 0,1 1 1 0 0,0-1 0 0 0,0 0 0 0 0,0-1 0 0 0,0 0 0 0 0,0 0 0 0 0,0-1 0 0 0,0 0 0 0 0,0 0 0 0 0,0-1 0 0 0,0 0 0 0 0,-1 0-1 0 0,15-7 1 0 0,36-17-1740 0 0,0-2-20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0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5 4144 0 0,'0'0'191'0'0,"-1"-1"-11"0"0,-1 0-160 0 0,0 1 0 0 0,0-1 1 0 0,1 1-1 0 0,-1-1 0 0 0,0 1 1 0 0,0 0-1 0 0,0 0 1 0 0,1 0-1 0 0,-1 0 0 0 0,0 0 1 0 0,0 0-1 0 0,0 0 0 0 0,0 1 1 0 0,1-1-1 0 0,-1 0 1 0 0,0 1-1 0 0,0 0 0 0 0,-2 0 1 0 0,-34 19 4060 0 0,30-15-2304 0 0,-63 39 6346 0 0,5 8-5284 0 0,50-37-2581 0 0,0 1 0 0 0,1 0 1 0 0,1 1-1 0 0,0 0 0 0 0,-16 30 0 0 0,28-44-224 0 0,1-1 0 0 0,-1 1-1 0 0,1 0 1 0 0,0 0-1 0 0,0 0 1 0 0,0 0 0 0 0,1 0-1 0 0,-1 0 1 0 0,1 0 0 0 0,-1 5-1 0 0,2-8-19 0 0,-1 1-1 0 0,0 0 0 0 0,0 0 1 0 0,0-1-1 0 0,0 1 1 0 0,0 0-1 0 0,1 0 0 0 0,-1-1 1 0 0,0 1-1 0 0,1 0 1 0 0,-1-1-1 0 0,0 1 1 0 0,1 0-1 0 0,-1-1 0 0 0,1 1 1 0 0,-1-1-1 0 0,1 1 1 0 0,0 0-1 0 0,0 0-9 0 0,1-1-1 0 0,-1 1 1 0 0,0-1-1 0 0,0 1 1 0 0,0-1-1 0 0,0 0 1 0 0,1 1-1 0 0,-1-1 1 0 0,0 0-1 0 0,0 0 1 0 0,1 0-1 0 0,-1 0 1 0 0,0 0 0 0 0,0 0-1 0 0,2-1 1 0 0,11-2-229 0 0,-1 0 0 0 0,1-1 0 0 0,-1-1 0 0 0,15-7 0 0 0,7-3-620 0 0,-15 8 390 0 0,67-22-1982 0 0,-86 28 2431 0 0,-1 1-1 0 0,0 0 1 0 0,1 0-1 0 0,-1 0 1 0 0,1-1-1 0 0,-1 1 1 0 0,1 0-1 0 0,-1 0 1 0 0,0 0-1 0 0,1 0 0 0 0,-1 0 1 0 0,1 0-1 0 0,-1 0 1 0 0,1 0-1 0 0,-1 0 1 0 0,1 0-1 0 0,-1 0 1 0 0,1 0-1 0 0,-1 0 1 0 0,0 0-1 0 0,1 1 1 0 0,-1-1-1 0 0,1 0 0 0 0,-1 0 1 0 0,1 0-1 0 0,-1 1 1 0 0,0-1-1 0 0,1 0 1 0 0,-1 1-1 0 0,1-1 1 0 0,-1 1 9 0 0,0 0 0 0 0,0 0 0 0 0,0-1 1 0 0,0 1-1 0 0,0 0 0 0 0,0 0 0 0 0,0 0 1 0 0,-1-1-1 0 0,1 1 0 0 0,0 0 0 0 0,0 0 1 0 0,-1-1-1 0 0,1 1 0 0 0,0 0 0 0 0,-1 0 1 0 0,-19 27 228 0 0,-7-2 519 0 0,-58 44 0 0 0,56-48-176 0 0,1 0 0 0 0,-32 35 1 0 0,39-34-531 0 0,2 1 0 0 0,0 1 1 0 0,-21 38-1 0 0,39-61-75 0 0,0 0 1 0 0,0 0-1 0 0,0 1 1 0 0,0-1-1 0 0,0 0 1 0 0,0 1-1 0 0,1-1 1 0 0,-1 1-1 0 0,1-1 1 0 0,0 1-1 0 0,0-1 1 0 0,0 1-1 0 0,0-1 1 0 0,0 5-1 0 0,1-6-33 0 0,-1 0-1 0 0,1 0 1 0 0,-1 0-1 0 0,1 0 0 0 0,-1 0 1 0 0,1 0-1 0 0,0 0 0 0 0,0 0 1 0 0,-1 0-1 0 0,1 0 1 0 0,0 0-1 0 0,0 0 0 0 0,0 0 1 0 0,0-1-1 0 0,0 1 1 0 0,0 0-1 0 0,0-1 0 0 0,0 1 1 0 0,0-1-1 0 0,0 1 1 0 0,1-1-1 0 0,-1 0 0 0 0,0 1 1 0 0,0-1-1 0 0,0 0 0 0 0,1 0 1 0 0,-1 0-1 0 0,0 0 1 0 0,0 0-1 0 0,3 0 0 0 0,10-1-874 0 0,1 0-1 0 0,0-1 0 0 0,0 0 1 0 0,-1-2-1 0 0,24-7 1 0 0,-17 3-382 0 0,0-1 0 0 0,-1-1 0 0 0,21-14 0 0 0,-40 22 2502 0 0,-7 5 1482 0 0,-11 5 1824 0 0,9-2-3727 0 0,-1 1 0 0 0,2 0 0 0 0,-1 0 0 0 0,1 1-1 0 0,0 0 1 0 0,1 1 0 0 0,-1-1 0 0 0,-7 16 0 0 0,12-18 1282 0 0,4-7-854 0 0,9-11-570 0 0,15-21-813 0 0,12-19 281 0 0,-3 5-1733 0 0,-13 14-5875 0 0,-13 20-662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5064 0 0,'-54'26'-382'0'0,"17"-9"5782"0"0,1 2 0 0 0,-51 34 0 0 0,56-29-4027 0 0,-45 41 0 0 0,67-56-1106 0 0,1-1 0 0 0,1 2 1 0 0,-1-1-1 0 0,2 1 0 0 0,-1 0 0 0 0,1 0 1 0 0,1 0-1 0 0,-1 1 0 0 0,-5 19 1 0 0,10-27-249 0 0,1 1 1 0 0,-1-1-1 0 0,1 1 1 0 0,-1-1-1 0 0,1 1 1 0 0,0-1-1 0 0,1 1 1 0 0,-1 0-1 0 0,0-1 1 0 0,1 1-1 0 0,0-1 1 0 0,0 1-1 0 0,0-1 1 0 0,3 6-1 0 0,-4-8-12 0 0,1 1 0 0 0,0-1 0 0 0,0 1 0 0 0,0-1 0 0 0,0 0 0 0 0,1 1 0 0 0,-1-1 0 0 0,0 0 0 0 0,1 0 0 0 0,-1 0 0 0 0,0 0 0 0 0,1 0 0 0 0,-1 0 0 0 0,1 0 0 0 0,0 0 0 0 0,-1-1 0 0 0,1 1 0 0 0,-1-1 0 0 0,1 1 0 0 0,0-1 0 0 0,0 0 0 0 0,-1 1-1 0 0,1-1 1 0 0,0 0 0 0 0,0 0 0 0 0,-1 0 0 0 0,1 0 0 0 0,0-1 0 0 0,0 1 0 0 0,-1 0 0 0 0,1-1 0 0 0,2 0 0 0 0,1-1 38 0 0,1-1-1 0 0,0 1 1 0 0,-1-1-1 0 0,0 0 1 0 0,1-1-1 0 0,-1 1 1 0 0,0-1-1 0 0,-1 0 1 0 0,1 0-1 0 0,-1-1 1 0 0,0 1-1 0 0,6-9 1 0 0,4-7 246 0 0,21-41 0 0 0,-22 37-153 0 0,-1-1 55 0 0,-9 18-87 0 0,0 0 0 0 0,1 0 0 0 0,0 1 1 0 0,9-13-1 0 0,-13 19-86 0 0,0 0-1 0 0,0 0 1 0 0,0-1 0 0 0,0 1 0 0 0,0 0-1 0 0,0 0 1 0 0,0 0 0 0 0,0 0 0 0 0,1 0 0 0 0,-1 0-1 0 0,0-1 1 0 0,0 1 0 0 0,0 0 0 0 0,0 0-1 0 0,0 0 1 0 0,0 0 0 0 0,1 0 0 0 0,-1 0 0 0 0,0 0-1 0 0,0 0 1 0 0,0 0 0 0 0,0 0 0 0 0,0 0-1 0 0,1 0 1 0 0,-1 0 0 0 0,0 0 0 0 0,0 0 0 0 0,0 0-1 0 0,0 0 1 0 0,1 0 0 0 0,-1 0 0 0 0,0 0-1 0 0,0 0 1 0 0,0 0 0 0 0,0 0 0 0 0,1 0 0 0 0,-1 0-1 0 0,0 0 1 0 0,0 0 0 0 0,0 0 0 0 0,0 0-1 0 0,0 0 1 0 0,0 0 0 0 0,1 1 0 0 0,-1-1 0 0 0,0 0-1 0 0,0 0 1 0 0,0 0 0 0 0,0 0 0 0 0,0 0 0 0 0,3 12 327 0 0,-3 15-318 0 0,0-21-77 0 0,-1 11 90 0 0,0 1-1 0 0,3 22 0 0 0,-2-36-126 0 0,0 0 1 0 0,1-1-1 0 0,0 1 1 0 0,0 0-1 0 0,0 0 1 0 0,0 0-1 0 0,1-1 1 0 0,-1 1-1 0 0,1-1 1 0 0,0 1-1 0 0,0-1 0 0 0,0 0 1 0 0,0 1-1 0 0,1-1 1 0 0,-1 0-1 0 0,5 3 1 0 0,-5-4-109 0 0,0-1 0 0 0,1 0 0 0 0,-1 0 0 0 0,0 0 0 0 0,1 0 0 0 0,-1 0 0 0 0,1 0 0 0 0,-1-1 1 0 0,1 1-1 0 0,-1-1 0 0 0,1 1 0 0 0,-1-1 0 0 0,1 0 0 0 0,-1 0 0 0 0,4-1 0 0 0,0 0-1232 0 0,0 0-1 0 0,-1 0 1 0 0,1-1-1 0 0,-1 0 1 0 0,9-3-1 0 0,6-7-6020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20239 0 0,'-8'0'987'0'0,"-5"1"-390"0"0,0 0-1 0 0,0 1 1 0 0,0 0 0 0 0,-15 6-1 0 0,6-2 3617 0 0,30 9-3572 0 0,-3-10-443 0 0,1 1 0 0 0,-1-1 0 0 0,1-1 0 0 0,0 1 0 0 0,0-1 0 0 0,12 6 0 0 0,4 3 191 0 0,-12-6-327 0 0,-1-1 1 0 0,0 2-1 0 0,0-1 1 0 0,-1 1-1 0 0,0 0 1 0 0,0 1-1 0 0,8 12 1 0 0,-14-18-36 0 0,0 0 0 0 0,0 0 0 0 0,-1 1 0 0 0,1-1 0 0 0,-1 1-1 0 0,1-1 1 0 0,-1 1 0 0 0,0-1 0 0 0,0 1 0 0 0,-1 0 0 0 0,1-1 0 0 0,-1 1 0 0 0,0 0 0 0 0,0 0 0 0 0,0-1 0 0 0,0 1 0 0 0,-1 0 0 0 0,1-1 0 0 0,-1 1 0 0 0,0 0 0 0 0,0-1 0 0 0,-1 1 0 0 0,1-1 0 0 0,-1 1 0 0 0,1-1 0 0 0,-4 4 0 0 0,3-3-190 0 0,-1 0 0 0 0,0 0 1 0 0,0-1-1 0 0,0 1 0 0 0,0-1 1 0 0,-1 0-1 0 0,1 0 0 0 0,-1 0 1 0 0,0 0-1 0 0,0-1 0 0 0,0 0 1 0 0,-5 3-1 0 0,5-3-1719 0 0,-1-1 1 0 0,1 0-1 0 0,0 0 1 0 0,-9 1-1 0 0,-1-2-6973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20383 0 0,'85'-50'3670'0'0,"-62"38"-2770"0"0,0-1 0 0 0,-1-1 1 0 0,29-25-1 0 0,-47 36-799 0 0,0-1 1 0 0,-1 0-1 0 0,0 0 1 0 0,0 0-1 0 0,0 0 0 0 0,-1 0 1 0 0,1-1-1 0 0,-1 1 1 0 0,0-1-1 0 0,0 0 1 0 0,2-9-1 0 0,-4 13-89 0 0,0 0-1 0 0,0 0 1 0 0,0 0-1 0 0,0 0 1 0 0,0 0-1 0 0,0 0 1 0 0,0 0-1 0 0,0 1 1 0 0,0-1-1 0 0,0 0 1 0 0,-1 0 0 0 0,1 0-1 0 0,0 0 1 0 0,-1 0-1 0 0,1 0 1 0 0,-1 1-1 0 0,1-1 1 0 0,-1 0-1 0 0,1 0 1 0 0,-1 1-1 0 0,1-1 1 0 0,-1 0-1 0 0,0 1 1 0 0,1-1 0 0 0,-1 0-1 0 0,0 1 1 0 0,0-1-1 0 0,0 1 1 0 0,1-1-1 0 0,-1 1 1 0 0,0 0-1 0 0,0-1 1 0 0,0 1-1 0 0,-1 0 1 0 0,0-1 48 0 0,-1 0 0 0 0,0 1 0 0 0,1-1 0 0 0,-1 1 0 0 0,0 0 0 0 0,1-1 0 0 0,-1 1 0 0 0,0 1 0 0 0,0-1 0 0 0,-4 1 0 0 0,1 1 17 0 0,0 1 1 0 0,1-1-1 0 0,-1 1 0 0 0,1 0 1 0 0,-1 0-1 0 0,1 1 0 0 0,0 0 0 0 0,1 0 1 0 0,-1 0-1 0 0,1 0 0 0 0,-1 1 1 0 0,1 0-1 0 0,0 0 0 0 0,1 0 1 0 0,-1 0-1 0 0,-4 11 0 0 0,4-7 16 0 0,0 0 1 0 0,0 0-1 0 0,1 0 1 0 0,1 0-1 0 0,-1 1 0 0 0,1 0 1 0 0,1-1-1 0 0,0 1 1 0 0,1 0-1 0 0,0 11 0 0 0,1-11-159 0 0,1-1 0 0 0,0 0-1 0 0,0 1 1 0 0,1-1-1 0 0,0 0 1 0 0,1-1-1 0 0,0 1 1 0 0,0-1 0 0 0,9 14-1 0 0,3-1-1695 0 0,1 0 0 0 0,21 21 0 0 0,-26-31 227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 13360 0 0,'0'0'1384'0'0,"0"2"-1135"0"0,0-2-24 0 0,0 0 0 0 0,0 1 0 0 0,0-1 0 0 0,-1 1 1 0 0,1-1-1 0 0,0 1 0 0 0,0-1 0 0 0,0 1 0 0 0,0-1 0 0 0,-1 1 1 0 0,1-1-1 0 0,0 1 0 0 0,0-1 0 0 0,-1 0 0 0 0,1 1 0 0 0,0-1 0 0 0,-2 1 1 0 0,2-1-161 0 0,0 0 1 0 0,0 0 0 0 0,0 0 0 0 0,0 1 0 0 0,0-1 0 0 0,-1 0 0 0 0,1 0 0 0 0,0 0 0 0 0,0 0 0 0 0,0 0 0 0 0,0 0 0 0 0,0 1 0 0 0,0-1 0 0 0,0 0 0 0 0,0 0 0 0 0,0 0 0 0 0,-1 0-1 0 0,1 1 1 0 0,0-1 0 0 0,0 0 0 0 0,0 0 0 0 0,0 0 0 0 0,0 1 0 0 0,0-1 0 0 0,0 0 0 0 0,0 0 0 0 0,0 0 0 0 0,0 0 0 0 0,0 1 0 0 0,0-1 0 0 0,1 0 0 0 0,-1 0 0 0 0,0 0 0 0 0,0 1-1 0 0,0-1 1 0 0,0 0 0 0 0,0 0 0 0 0,0 0 0 0 0,0 0 0 0 0,0 0 0 0 0,0 1 0 0 0,1-1 0 0 0,-1 0 0 0 0,0 0 0 0 0,0 0 0 0 0,0 0 0 0 0,0 0 0 0 0,0 0 0 0 0,1 0 0 0 0,-1 0 0 0 0,0 1 0 0 0,0-1-1 0 0,0 0 1 0 0,1 0 0 0 0,-1 0 0 0 0,0 0 0 0 0,0 0 0 0 0,0 0 0 0 0,0 0 0 0 0,1 0 0 0 0,-1 0 0 0 0,4 1 245 0 0,-1 1 1 0 0,1-1-1 0 0,-1 1 1 0 0,1-1-1 0 0,0-1 1 0 0,0 1-1 0 0,0 0 1 0 0,4-1-1 0 0,35 0 891 0 0,-20-1-950 0 0,-11 0-154 0 0,0 0 0 0 0,0-1 0 0 0,1-1 0 0 0,16-5 0 0 0,16-3-57 0 0,-28 4 6 0 0,-5 3-2464 0 0,-4 2-4652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2:5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5064 0 0,'0'0'232'0'0,"-3"8"32"0"0,-1 1 2768 0 0,1 1 0 0 0,0-1 0 0 0,-3 18 0 0 0,-2 32 2285 0 0,2-8-4716 0 0,-49 231 975 0 0,13-74-576 0 0,37-179-838 0 0,-6 32 213 0 0,7-33-126 0 0,2-17-9 0 0,0 1 0 0 0,1 10-1 0 0,1-14-140 0 0,-1-4 16 0 0,1 0 0 0 0,0-1-1 0 0,1 1 1 0 0,-1 0 0 0 0,0-1 0 0 0,1 1-1 0 0,1 3 1 0 0,-2-6-92 0 0,0 0-1 0 0,1-1 0 0 0,-1 1 0 0 0,0-1 1 0 0,1 1-1 0 0,-1-1 0 0 0,1 1 1 0 0,-1-1-1 0 0,1 1 0 0 0,-1-1 0 0 0,1 1 1 0 0,-1-1-1 0 0,1 0 0 0 0,-1 1 0 0 0,1-1 1 0 0,-1 0-1 0 0,1 1 0 0 0,1-1 1 0 0,-1 1-13 0 0,0-1-1 0 0,0 0 1 0 0,1 0 0 0 0,-1 0 0 0 0,0 0 0 0 0,1 0 0 0 0,-1 0 0 0 0,0-1 0 0 0,1 1 0 0 0,-1 0 0 0 0,0-1 0 0 0,3 0-1 0 0,64-23 97 0 0,-57 19-456 0 0,1 2-1 0 0,-1 0 1 0 0,1 0 0 0 0,0 1 0 0 0,0 1 0 0 0,0 0-1 0 0,0 0 1 0 0,0 1 0 0 0,0 1 0 0 0,0 0-1 0 0,23 5 1 0 0,-10 1-1298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3:1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40 3224 0 0,'-7'-3'1400'0'0,"-34"1"15919"0"0,81-1-15271 0 0,210-24 1295 0 0,-50 23-2281 0 0,-124 5-851 0 0,-19 2 245 0 0,96 16-1 0 0,-28-1 27 0 0,-100-16-279 0 0,-1-1 0 0 0,1-2-1 0 0,0 0 1 0 0,34-7 0 0 0,-46 3-121 0 0,6 0 277 0 0,-18 4-569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3:2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13560 0 0,'0'-1'1230'0'0,"1"-1"-987"0"0,0 0 1 0 0,0 0-1 0 0,1 1 0 0 0,-1-1 0 0 0,1 0 0 0 0,-1 0 0 0 0,1 1 1 0 0,-1-1-1 0 0,1 1 0 0 0,0 0 0 0 0,0-1 0 0 0,0 1 0 0 0,0 0 0 0 0,0 0 1 0 0,0 0-1 0 0,0 0 0 0 0,0 1 0 0 0,0-1 0 0 0,0 0 0 0 0,0 1 1 0 0,1 0-1 0 0,-1-1 0 0 0,0 1 0 0 0,3 0 0 0 0,6 1 2 0 0,-1 0-1 0 0,0 0 1 0 0,1 1-1 0 0,9 3 1 0 0,2 0-27 0 0,75 11 996 0 0,144 4 0 0 0,-33-27 121 0 0,-36 0-536 0 0,-82 4-104 0 0,-101-7-383 0 0,-10 1-223 0 0,0 0-1 0 0,-1 1 0 0 0,-33-8 1 0 0,43 13-67 0 0,-62-17 40 0 0,-96-40 0 0 0,159 56-38 0 0,8 2 58 0 0,7 4-48 0 0,17 6-30 0 0,1 0 0 0 0,0-2-1 0 0,33 6 1 0 0,72 4 122 0 0,-24-5 80 0 0,-74-8-139 0 0,-23-4-34 0 0,-1 1-1 0 0,0 1 0 0 0,0-1 0 0 0,1 1 0 0 0,-1 0 0 0 0,0 0 0 0 0,0 0 1 0 0,0 1-1 0 0,0-1 0 0 0,10 6 0 0 0,-15-7-19 0 0,0 1 0 0 0,1 0-1 0 0,-1-1 1 0 0,1 1 0 0 0,-1-1 0 0 0,0 1 0 0 0,1 0-1 0 0,-1-1 1 0 0,0 1 0 0 0,0-1 0 0 0,0 1 0 0 0,1 0-1 0 0,-1-1 1 0 0,0 1 0 0 0,0 0 0 0 0,0 0 0 0 0,0-1-1 0 0,0 1 1 0 0,0 0 0 0 0,0-1 0 0 0,0 1 0 0 0,-1 0-1 0 0,1-1 1 0 0,0 1 0 0 0,0 0 0 0 0,0-1 0 0 0,-1 1-1 0 0,1-1 1 0 0,0 1 0 0 0,-1 0 0 0 0,1-1 0 0 0,-1 1-1 0 0,1-1 1 0 0,0 1 0 0 0,-1-1 0 0 0,0 1-1 0 0,-19 17 331 0 0,-6-2-248 0 0,-47 20 0 0 0,45-23-203 0 0,-48 29-1 0 0,40-17-5010 0 0,25-16-4062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3:5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86 2304 0 0,'-14'5'1607'0'0,"12"-4"-1013"0"0,0 0 0 0 0,-1-1 0 0 0,1 1 1 0 0,0-1-1 0 0,-1 1 0 0 0,1-1 0 0 0,-1 0 1 0 0,1 0-1 0 0,-5-1 0 0 0,-6 0 6787 0 0,14 0-7280 0 0,1 0-1 0 0,-1 0 1 0 0,1 1-1 0 0,-1-1 1 0 0,1 0-1 0 0,0 1 1 0 0,-1 0-1 0 0,1-1 0 0 0,-1 1 1 0 0,1 0-1 0 0,3 0 1 0 0,25 0 231 0 0,-4 1 50 0 0,16-3-116 0 0,1 3 0 0 0,45 5-1 0 0,-4 0-282 0 0,-22-3 12 0 0,174 11 645 0 0,-6 1 321 0 0,-180-16-775 0 0,73-10 1 0 0,-95 8-136 0 0,210-31 386 0 0,-9 0-47 0 0,-117 26-278 0 0,122 7 1 0 0,-107 2-72 0 0,108 6 130 0 0,1 0-223 0 0,208-10 692 0 0,-130 8-417 0 0,-36 8 100 0 0,159 1 604 0 0,-317-21-549 0 0,143-25-1 0 0,-215 25-719 0 0,35-7 896 0 0,-71 11-3185 0 0,0 0-1 0 0,16-8 0 0 0,-17 6-5263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3:5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5528 0 0,'1'-8'10124'0'0,"13"5"-9595"0"0,0 0 1 0 0,0 1-1 0 0,0 1 1 0 0,19 0 0 0 0,4-1-127 0 0,27-4-59 0 0,38-3-130 0 0,-11 4-201 0 0,-27 0 82 0 0,5 4 88 0 0,1 3 1 0 0,103 17-1 0 0,27-3 18 0 0,-143-14-150 0 0,501 3 740 0 0,-89-35 66 0 0,-434 27-805 0 0,571-19 564 0 0,-350 27-396 0 0,-158-3-152 0 0,-67-1-49 0 0,546-2 288 0 0,-333-22 107 0 0,-142 4-6896 0 0,-76 14-823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4:0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0 2304 0 0,'-6'2'200'0'0,"-45"0"3943"0"0,1 0-144 0 0,-26 4-1565 0 0,51-4-443 0 0,18-2-1297 0 0,0 0 0 0 0,0 1 1 0 0,-1-1-1 0 0,1 2 0 0 0,0-1 0 0 0,1 1 1 0 0,-1 0-1 0 0,-8 4 0 0 0,8-3-236 0 0,2 0 1692 0 0,12 4-1503 0 0,0-3-504 0 0,-1-1-1 0 0,2 0 1 0 0,-1 0 0 0 0,0 0-1 0 0,0-1 1 0 0,16 3 0 0 0,49 1 671 0 0,-44-4-723 0 0,106 5 714 0 0,139-11 0 0 0,75-14 361 0 0,-160 14-307 0 0,-154 5-836 0 0,0 2 1 0 0,0 2 0 0 0,51 13-1 0 0,-76-17-1376 0 0,-15-5-152 0 0,3 2 759 0 0,0 1-1 0 0,1-1 0 0 0,-1 1 0 0 0,0 0 0 0 0,0 0 1 0 0,-4 0-1 0 0,-3 1-7439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0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118 179 3136 0 0,'-42'-64'653'0'0,"10"23"3069"0"0,13 16 1417 0 0,-6 0 2098 0 0,38 31-1263 0 0,-2-4-5447 0 0,0 1 1 0 0,19 1-1 0 0,-4-4-388 0 0,-3 1 41 0 0,-1-2-1 0 0,31-4 0 0 0,95-15 519 0 0,-123 14-660 0 0,-20 4-28 0 0,0 1 0 0 0,1-1 0 0 0,-1 1 0 0 0,1 1-1 0 0,0-1 1 0 0,-1 1 0 0 0,8 0 0 0 0,-5 2 1 0 0,-8-1-10 0 0,1-1 0 0 0,-1 0 0 0 0,1 0 0 0 0,-1 1 0 0 0,1-1 0 0 0,-1 1 0 0 0,1-1 0 0 0,-1 0 0 0 0,0 1 1 0 0,1-1-1 0 0,-1 1 0 0 0,1-1 0 0 0,-1 1 0 0 0,0-1 0 0 0,0 1 0 0 0,1-1 0 0 0,-1 1 0 0 0,0 0 0 0 0,0-1 0 0 0,0 1 0 0 0,1-1 0 0 0,-1 1 0 0 0,0 0 1 0 0,0-1-1 0 0,0 1 0 0 0,0-1 0 0 0,0 1 0 0 0,0 0 0 0 0,0-1 0 0 0,-1 2 0 0 0,-4 17 19 0 0,4-18-20 0 0,-5 14 0 0 0,0-1 0 0 0,-1 1 0 0 0,-1-1 0 0 0,0 0 0 0 0,-1-1 0 0 0,-12 14 0 0 0,-9 7-49 0 0,1 2-1 0 0,2 0 1 0 0,2 2 0 0 0,-31 60-1 0 0,55-95-272 0 0,-1 0 0 0 0,1 0-1 0 0,0 0 1 0 0,1 0 0 0 0,-1 0-1 0 0,0 0 1 0 0,1 0 0 0 0,0 3-1 0 0,0-5 220 0 0,0-1 0 0 0,0 0 0 0 0,1 1 0 0 0,-1-1 1 0 0,0 0-1 0 0,1 1 0 0 0,-1-1 0 0 0,0 0 0 0 0,1 0 0 0 0,-1 1 0 0 0,1-1 0 0 0,-1 0 0 0 0,0 0 0 0 0,1 0 0 0 0,-1 1 0 0 0,1-1 0 0 0,-1 0 0 0 0,1 0 0 0 0,-1 0 0 0 0,0 0 0 0 0,1 0 0 0 0,-1 0 1 0 0,1 0-1 0 0,-1 0 0 0 0,1 0 0 0 0,12 0-890 0 0,1-3-203 0 0,0 0 0 0 0,-1-1 0 0 0,1 0 0 0 0,-1-1 0 0 0,16-9 0 0 0,11-8-826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4:0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48 1840 0 0,'-26'-2'5048'0'0,"21"-2"-1279"0"0,3 1-4546 0 0,1 2 926 0 0,-7-7 142 0 0,7 7-232 0 0,0 1-1 0 0,0-1 1 0 0,1 1 0 0 0,-1-1 0 0 0,0 0 0 0 0,1 0 0 0 0,-1 0-1 0 0,1 1 1 0 0,-1-1 0 0 0,1 0 0 0 0,-1 0 0 0 0,1 0 0 0 0,-1-1 0 0 0,1 1 11 0 0,0 1 1 0 0,-1-1 0 0 0,1 0-1 0 0,0 0 1 0 0,-1 1 0 0 0,1-1-1 0 0,0 0 1 0 0,-1 1 0 0 0,1-1-1 0 0,-1 0 1 0 0,1 1 0 0 0,-1-1-1 0 0,0 1 1 0 0,1-1 0 0 0,-1 1-1 0 0,0-1 1 0 0,1 1 0 0 0,-2-1-1 0 0,1 1 549 0 0,-13-6 3119 0 0,13 6-3674 0 0,1 0-1 0 0,0 0 1 0 0,-1 0-1 0 0,1 0 0 0 0,-1 0 1 0 0,1 0-1 0 0,0 0 1 0 0,-1 0-1 0 0,1 0 0 0 0,0 0 1 0 0,-1 0-1 0 0,1 0 0 0 0,-1 0 1 0 0,1 1-1 0 0,0-1 1 0 0,-1 0-1 0 0,1 0 0 0 0,0 0 1 0 0,-1 0-1 0 0,1 1 0 0 0,0-1 1 0 0,-1 0-1 0 0,1 0 1 0 0,0 1-1 0 0,0-1 0 0 0,-1 0 1 0 0,1 1-1 0 0,0-1 0 0 0,0 0 1 0 0,0 0-1 0 0,-1 1 1 0 0,1-1-1 0 0,0 1 0 0 0,0-1 1 0 0,0 0-1 0 0,0 1 1 0 0,0-1-1 0 0,0 0 0 0 0,0 1 1 0 0,-1-1-1 0 0,1 0 0 0 0,0 1 1 0 0,0-1-1 0 0,0 1 1 0 0,1-1-1 0 0,-1 0 0 0 0,0 1 1 0 0,0-1-1 0 0,0 0 0 0 0,0 1 1 0 0,0-1-1 0 0,0 1 1 0 0,0-1-1 0 0,1 0 0 0 0,-1 1 1 0 0,0-1-1 0 0,0 0 0 0 0,1 0 1 0 0,-1 1-1 0 0,2 2 27 0 0,-1-1-1 0 0,1 0 0 0 0,-1 0 0 0 0,1 0 1 0 0,0 1-1 0 0,3 1 0 0 0,3 1 121 0 0,1 1 0 0 0,0-2 0 0 0,0 1 1 0 0,1-1-1 0 0,17 5 0 0 0,53 8 510 0 0,-38-9-309 0 0,33 5 485 0 0,123 7-1 0 0,78-16 336 0 0,-237-4-1051 0 0,84-2 394 0 0,-38 0-4 0 0,121 11 0 0 0,-191-7-537 0 0,52 8 165 0 0,-58-8-168 0 0,-1 0 0 0 0,0 1-1 0 0,0-1 1 0 0,0 2 0 0 0,13 6-1 0 0,-18-7-18 0 0,-1-1-42 0 0,-1-2-126 0 0,-7 11-3255 0 0,3-4 1884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4:10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116 146 2304 0 0,'-11'-3'280'0'0,"7"1"2287"0"0,-16-6 2286 0 0,15 7-3710 0 0,1-1 0 0 0,-1 0 0 0 0,1 0 0 0 0,-6-3 818 0 0,9 4-1816 0 0,0 0-1 0 0,0 0 1 0 0,0 0 0 0 0,0 0 0 0 0,1-1 0 0 0,-1 1-1 0 0,0 0 1 0 0,0-1 0 0 0,1 1 0 0 0,-1 0-1 0 0,1-1 1 0 0,-1 1 0 0 0,1-1 0 0 0,0 1 0 0 0,-1-3-1 0 0,1 2 308 0 0,-1-3-118 0 0,-1 0 0 0 0,1 0 0 0 0,-1 1 1 0 0,1-1-1 0 0,-1 1 0 0 0,0-1 0 0 0,-1 1 0 0 0,1 0 1 0 0,-1 0-1 0 0,0 0 0 0 0,0 0 0 0 0,0 0 1 0 0,-1 1-1 0 0,-3-4 0 0 0,6 7-237 0 0,0-4 77 0 0,1 4-151 0 0,0 0 1 0 0,0 0-1 0 0,0 0 1 0 0,0 0-1 0 0,0 0 0 0 0,0 0 1 0 0,0 0-1 0 0,1 0 1 0 0,-1 0-1 0 0,0 0 0 0 0,0 0 1 0 0,0 0-1 0 0,0 0 1 0 0,0 0-1 0 0,0 0 0 0 0,0 0 1 0 0,0 0-1 0 0,0 0 1 0 0,0 0-1 0 0,0 0 0 0 0,0 0 1 0 0,0-1-1 0 0,0 1 1 0 0,0 0-1 0 0,0 0 0 0 0,0 0 1 0 0,0 0-1 0 0,0 0 1 0 0,0 0-1 0 0,0 0 1 0 0,1 0-1 0 0,9 7-53 0 0,-4-3 64 0 0,1 0-1 0 0,-1 0 1 0 0,1-1-1 0 0,0 1 1 0 0,0-1 0 0 0,10 3-1 0 0,16 0 115 0 0,1 0 0 0 0,0-2 0 0 0,51-1 0 0 0,323-13 158 0 0,-185 3-169 0 0,107 6 52 0 0,-214-1-181 0 0,191-7 102 0 0,-215 3-101 0 0,92-6 67 0 0,411-19 263 0 0,1 40-358 0 0,-179 10 72 0 0,-175-10-53 0 0,-40-3 0 0 0,-192-5 0 0 0,476 14 136 0 0,-243-20 213 0 0,-182 1-243 0 0,35 0 207 0 0,-90 3 1 0 0,1 0-1265 0 0,8 0-8470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4:15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 12440 0 0,'-3'-3'9298'0'0,"-2"17"-6989"0"0,-3 16-746 0 0,-5 61-1 0 0,6-39-1136 0 0,-24 209 1287 0 0,30-244-1964 0 0,0 1 1 0 0,1-1-1 0 0,1 1 0 0 0,1-1 1 0 0,4 23-1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4:1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3 328 13824 0 0,'-2'0'3902'0'0,"4"-13"-414"0"0,4 2-2671 0 0,0 0 1 0 0,1 0-1 0 0,0 0 0 0 0,11-12 1 0 0,14-20 631 0 0,-13 15-747 0 0,2 2 0 0 0,38-39-1 0 0,-42 48-461 0 0,-14 13-204 0 0,4-4 57 0 0,0 0-1 0 0,1 0 1 0 0,0 1-1 0 0,0 0 1 0 0,1 1-1 0 0,-1-1 1 0 0,15-6-1 0 0,-22 13-89 0 0,0 0-1 0 0,0-1 0 0 0,1 1 1 0 0,-1 0-1 0 0,0 0 1 0 0,0 0-1 0 0,0 0 1 0 0,0 0-1 0 0,0 1 1 0 0,0-1-1 0 0,0 0 1 0 0,0 0-1 0 0,0 1 1 0 0,0-1-1 0 0,0 1 1 0 0,0-1-1 0 0,0 1 1 0 0,0-1-1 0 0,0 1 0 0 0,0 0 1 0 0,0-1-1 0 0,0 1 1 0 0,-1 0-1 0 0,1 0 1 0 0,0-1-1 0 0,0 1 1 0 0,-1 0-1 0 0,1 0 1 0 0,-1 0-1 0 0,1 0 1 0 0,-1 0-1 0 0,1 0 1 0 0,0 2-1 0 0,1 1 7 0 0,0 1-1 0 0,0 0 1 0 0,-1-1-1 0 0,0 1 1 0 0,0 0 0 0 0,1 5-1 0 0,-1 5-1 0 0,-1-5-26 0 0,1-1-1 0 0,0 1 0 0 0,1 0 0 0 0,4 15 0 0 0,-3-18-1165 0 0,-3-6 1029 0 0,0-1 1 0 0,0 1-1 0 0,0 0 1 0 0,1-1-1 0 0,-1 1 1 0 0,0 0-1 0 0,0-1 1 0 0,1 1-1 0 0,-1 0 1 0 0,0-1-1 0 0,1 1 1 0 0,-1-1-1 0 0,1 1 1 0 0,-1-1-1 0 0,1 1 1 0 0,-1-1-1 0 0,1 1 1 0 0,-1-1-1 0 0,1 1 1 0 0,-1-1-1 0 0,1 0 1 0 0,0 1-1 0 0,-1-1 1 0 0,1 0-1 0 0,0 1 1 0 0,0-1-1 0 0,5 0-1432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27 196 2304 0 0,'0'0'3425'0'0,"-6"-14"-586"0"0,5 7-2138 0 0,0-1 0 0 0,1 1 1 0 0,-1 0-1 0 0,2-8 0 0 0,-1 6 194 0 0,-3-71 6447 0 0,-6 38-3488 0 0,8 36-2949 0 0,-1 8-156 0 0,-1 11-497 0 0,3 360-322 0 0,1-365 60 0 0,1 27 68 0 0,2 1 1 0 0,1-1-1 0 0,2 1 0 0 0,2-2 0 0 0,22 60 1 0 0,-19-70 17 0 0,-12-23-63 0 0,1 0 0 0 0,-1 0 0 0 0,1 0 0 0 0,0 0 0 0 0,0 0 0 0 0,-1 0 0 0 0,1 0 0 0 0,0 0 0 0 0,0 0 0 0 0,0-1 0 0 0,0 1 0 0 0,0 0 0 0 0,0-1 1 0 0,0 1-1 0 0,0-1 0 0 0,1 1 0 0 0,-1-1 0 0 0,0 1 0 0 0,2 0 0 0 0,-2-2 19 0 0,1 1 0 0 0,-1-1 0 0 0,1 0-1 0 0,-1 1 1 0 0,0-1 0 0 0,0 0 0 0 0,1 1 0 0 0,-1-1 0 0 0,0 0 0 0 0,0 0 0 0 0,0 0 0 0 0,0 0 0 0 0,0 0-1 0 0,0-1 1 0 0,0 1 0 0 0,0 0 0 0 0,-1 0 0 0 0,2-2 0 0 0,12-27 606 0 0,32-100 606 0 0,-1-18-803 0 0,-35 109-387 0 0,-2 3 62 0 0,3 0-1 0 0,27-64 0 0 0,-36 96-107 0 0,0-1 1 0 0,1 0-1 0 0,-2 0 1 0 0,1 0-1 0 0,-1 0 0 0 0,2-8 1 0 0,-3 12-117 0 0,0 13 54 0 0,5 87 295 0 0,-4-42-310 0 0,-1-55 69 0 0,12 159-48 0 0,-9-139 43 0 0,1-1 0 0 0,1 1 0 0 0,1-1 1 0 0,1 0-1 0 0,13 26 0 0 0,-18-42 11 0 0,0-1-1 0 0,1 1 1 0 0,-1-1-1 0 0,1 0 1 0 0,0 0-1 0 0,1 0 1 0 0,-1-1 0 0 0,1 1-1 0 0,4 3 1 0 0,-7-7-3 0 0,0 1 0 0 0,0 0 0 0 0,1 0 0 0 0,-1-1 0 0 0,0 1 0 0 0,1-1 0 0 0,-1 1 0 0 0,0-1 0 0 0,1 0 0 0 0,-1 1 0 0 0,1-1 0 0 0,-1 0 0 0 0,1 0 0 0 0,-1 0 0 0 0,1 0 0 0 0,-1 0 0 0 0,0-1 0 0 0,1 1 0 0 0,-1 0 0 0 0,1-1 0 0 0,-1 1 0 0 0,0-1 0 0 0,1 1 0 0 0,-1-1 0 0 0,0 1 0 0 0,1-1 0 0 0,-1 0 0 0 0,0 0 0 0 0,0 0 0 0 0,0 0 0 0 0,0 0 0 0 0,0 0 0 0 0,0 0 0 0 0,1-2 0 0 0,6-6 74 0 0,-1 0 0 0 0,0-1 0 0 0,-1 0 0 0 0,0-1 0 0 0,-1 1 0 0 0,0-1 0 0 0,4-13 0 0 0,19-83 342 0 0,-27 101-411 0 0,43-243 411 0 0,-35 188-322 0 0,-6 29-50 0 0,-3 25-414 0 0,0 0 0 0 0,0 1-1 0 0,1-1 1 0 0,4-13 0 0 0,-5 18-645 0 0,0 4-155 0 0,3 18-2654 0 0,-3-6 1722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5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90 3224 0 0,'2'-2'94'0'0,"0"1"1"0"0,0-1 0 0 0,0 0-1 0 0,-1 0 1 0 0,1 0-1 0 0,0 0 1 0 0,-1 0-1 0 0,0 0 1 0 0,1 0-1 0 0,-1 0 1 0 0,0 0 0 0 0,1-4-1 0 0,0 1 1431 0 0,-1 1 1 0 0,0 0-1 0 0,0-1 0 0 0,0 1 1 0 0,0-1-1 0 0,-1-4 0 0 0,0 8-1357 0 0,0 0-1 0 0,0 1 1 0 0,1-1 0 0 0,-1 0-1 0 0,0 0 1 0 0,0 0-1 0 0,-1 0 1 0 0,1 0 0 0 0,0 1-1 0 0,0-1 1 0 0,0 0-1 0 0,0 0 1 0 0,-1 0 0 0 0,1 1-1 0 0,0-1 1 0 0,-1 0-1 0 0,1 0 1 0 0,-1 1 0 0 0,1-1-1 0 0,-1 0 1 0 0,1 1-1 0 0,-1-1 1 0 0,1 0 0 0 0,-1 1-1 0 0,0-1 1 0 0,1 1-1 0 0,-1-1 1 0 0,0 1 0 0 0,1-1-1 0 0,-1 1 1 0 0,0-1-1 0 0,0 1 1 0 0,0 0 0 0 0,1 0-1 0 0,-1-1 1 0 0,0 1-1 0 0,0 0 1 0 0,0 0 0 0 0,-1 0-1 0 0,-1 0 20 0 0,1 0 0 0 0,-1 1 0 0 0,1 0 1 0 0,-1-1-1 0 0,1 1 0 0 0,0 0 0 0 0,-1 0 0 0 0,1 0 0 0 0,0 1 0 0 0,-1-1 0 0 0,-2 3 0 0 0,-1 1 35 0 0,0 1 1 0 0,1 0-1 0 0,0 0 0 0 0,0 0 0 0 0,0 0 0 0 0,1 1 1 0 0,-7 13-1 0 0,2-1 380 0 0,-10 35 1 0 0,18-51-516 0 0,0 1 1 0 0,0-1-1 0 0,1 1 1 0 0,-1-1-1 0 0,1 1 1 0 0,0-1-1 0 0,0 1 1 0 0,0-1 0 0 0,1 1-1 0 0,-1-1 1 0 0,1 1-1 0 0,0-1 1 0 0,2 6-1 0 0,-3-8-77 0 0,1-1 0 0 0,0 1 0 0 0,-1-1 0 0 0,1 1 0 0 0,0-1 0 0 0,0 1 0 0 0,-1-1 0 0 0,1 0 0 0 0,0 1 0 0 0,0-1 0 0 0,0 0 0 0 0,0 0 0 0 0,-1 0 1 0 0,1 0-1 0 0,0 0 0 0 0,0 0 0 0 0,0 0 0 0 0,0 0 0 0 0,-1 0 0 0 0,1 0 0 0 0,0 0 0 0 0,1-1 0 0 0,19-5-40 0 0,-15 3-73 0 0,-1 0 0 0 0,0-1-1 0 0,0 0 1 0 0,0 0 0 0 0,0 0-1 0 0,-1 0 1 0 0,6-8 0 0 0,28-38-6784 0 0,-31 39 3450 0 0,7-10-4061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3680 0 0,'0'0'284'0'0,"-3"12"6466"0"0,12 11 1950 0 0,1-1-6258 0 0,-5-11-1885 0 0,8 22 0 0 0,-6-10 147 0 0,-1 0 0 0 0,-2 0 0 0 0,0 0 0 0 0,0 30 1185 0 0,-4-55-1532 0 0,0-23 107 0 0,1 1-1 0 0,1-1 1 0 0,9-36-1 0 0,-9 53-465 0 0,0-1 0 0 0,1 0-1 0 0,0 1 1 0 0,0 0 0 0 0,1-1-1 0 0,0 2 1 0 0,1-1 0 0 0,-1 0-1 0 0,2 1 1 0 0,-1 0 0 0 0,1 0-1 0 0,0 0 1 0 0,8-6 0 0 0,-12 11-100 0 0,0 1 0 0 0,0-1 1 0 0,1 1-1 0 0,-1 0 0 0 0,0 0 1 0 0,1 0-1 0 0,-1 0 0 0 0,1 0 0 0 0,-1 0 1 0 0,1 1-1 0 0,-1-1 0 0 0,1 1 1 0 0,0 0-1 0 0,-1-1 0 0 0,5 2 1 0 0,1 0-929 0 0,0 0 0 0 0,-1 1 0 0 0,14 4 0 0 0,-8-2-331 0 0,3 1-330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116 312 5528 0 0,'0'0'249'0'0,"-2"-1"-1"0"0,-22-18-893 0 0,1 14 20438 0 0,21 5-18877 0 0,-9 12 898 0 0,10-11-1770 0 0,1 0 1 0 0,-1-1-1 0 0,1 1 0 0 0,0 0 1 0 0,-1-1-1 0 0,1 1 0 0 0,-1 0 0 0 0,1-1 1 0 0,0 1-1 0 0,0 0 0 0 0,-1 0 1 0 0,1 0-1 0 0,0-1 0 0 0,0 1 1 0 0,0 0-1 0 0,0 0 0 0 0,0 0 0 0 0,0-1 1 0 0,0 1-1 0 0,0 0 0 0 0,0 0 1 0 0,0-1-1 0 0,1 1 0 0 0,-1 0 0 0 0,0 0 1 0 0,1 0-1 0 0,-1-1 0 0 0,0 1 1 0 0,1 0-1 0 0,-1-1 0 0 0,1 1 0 0 0,-1 0 1 0 0,1-1-1 0 0,-1 1 0 0 0,1 0 1 0 0,4 3 85 0 0,-1 0 1 0 0,1 0-1 0 0,9 6 1 0 0,-1-1 31 0 0,-6-2-96 0 0,1 0-21 0 0,0 1 0 0 0,9 11 0 0 0,-15-16-37 0 0,0 1 1 0 0,0-1-1 0 0,0 0 0 0 0,0 1 1 0 0,-1-1-1 0 0,0 1 1 0 0,0-1-1 0 0,1 1 0 0 0,-2 0 1 0 0,2 5-1 0 0,-2 2-9 0 0,0-1 1 0 0,0 0-1 0 0,-1 0 0 0 0,0 0 0 0 0,-1 0 1 0 0,0 0-1 0 0,0 0 0 0 0,-1-1 0 0 0,0 1 1 0 0,-1-1-1 0 0,0 0 0 0 0,-1 0 0 0 0,-11 16 1 0 0,11-17-360 0 0,-1-1 1 0 0,0 1-1 0 0,0-2 1 0 0,-1 1-1 0 0,0-1 1 0 0,0 0-1 0 0,-1 0 1 0 0,0-1-1 0 0,-11 6 1 0 0,18-10 100 0 0,-1 0 1 0 0,1 0-1 0 0,-1-1 1 0 0,1 1-1 0 0,-1-1 1 0 0,1 1-1 0 0,-1-1 0 0 0,0 0 1 0 0,1 0-1 0 0,-1 1 1 0 0,1-1-1 0 0,-3 0 1 0 0,-5-2-2252 0 0</inkml:trace>
  <inkml:trace contextRef="#ctx0" brushRef="#br0" timeOffset="1">400 16 3224 0 0,'5'-16'13307'0'0,"-5"32"-8248"0"0,0 7-3007 0 0,-2 56-605 0 0,-5 57 231 0 0,6-112-1471 0 0,0 37 65 0 0,2 0 1 0 0,12 86-1 0 0,-10-126-501 0 0,2 12-1102 0 0,-4-32 599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5528 0 0,'1'0'4613'0'0,"27"-1"7128"0"0,0 0-8032 0 0,34-2-3454 0 0,-34 4 7 0 0,37 5 1 0 0,-4 5-3576 0 0,-33-6-5089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6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28 2760 0 0,'3'-11'3736'0'0,"-4"10"-2808"0"0,-8-9 4806 0 0,8 9-5580 0 0,0 0 0 0 0,0 1-1 0 0,0-1 1 0 0,0 1 0 0 0,0-1-1 0 0,0 1 1 0 0,0 0 0 0 0,0-1-1 0 0,0 1 1 0 0,-1 0 0 0 0,1 0 0 0 0,0 0-1 0 0,0 0 1 0 0,0 0 0 0 0,0 0-1 0 0,-1 0 1 0 0,0 0 0 0 0,-6 2 236 0 0,1-1 0 0 0,-1 1 0 0 0,1 1 0 0 0,0 0-1 0 0,0 0 1 0 0,0 0 0 0 0,0 0 0 0 0,0 1 0 0 0,1 0 0 0 0,-1 1 0 0 0,1 0 0 0 0,0 0 0 0 0,-7 7 0 0 0,-3 6 412 0 0,0 1 0 0 0,-26 39 0 0 0,29-38-175 0 0,-17 37 0 0 0,27-50-526 0 0,0 1 1 0 0,0-1 0 0 0,1 1-1 0 0,-1 0 1 0 0,2 0-1 0 0,-1-1 1 0 0,1 1-1 0 0,0 16 1 0 0,2-22-98 0 0,-1 0-1 0 0,0-1 1 0 0,1 1 0 0 0,-1 0 0 0 0,1 0-1 0 0,-1 0 1 0 0,1-1 0 0 0,0 1 0 0 0,0 0 0 0 0,0-1-1 0 0,0 1 1 0 0,0-1 0 0 0,0 1 0 0 0,0-1-1 0 0,1 1 1 0 0,-1-1 0 0 0,0 0 0 0 0,1 0-1 0 0,-1 0 1 0 0,1 0 0 0 0,-1 0 0 0 0,1 0-1 0 0,0 0 1 0 0,-1 0 0 0 0,1 0 0 0 0,0-1-1 0 0,0 1 1 0 0,-1-1 0 0 0,5 1 0 0 0,-1 0-163 0 0,1-1 0 0 0,0 1 1 0 0,-1-1-1 0 0,1 0 0 0 0,-1-1 0 0 0,1 1 1 0 0,-1-1-1 0 0,1 0 0 0 0,5-2 0 0 0,16-7-1427 0 0,0-2-1 0 0,36-20 0 0 0,-29 14-49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52 15664 0 0,'0'-2'98'0'0,"0"0"1"0"0,0 0-1 0 0,0 0 1 0 0,0 0-1 0 0,0 0 1 0 0,-1 0-1 0 0,1 0 1 0 0,-1 0-1 0 0,1 0 1 0 0,-1 0 0 0 0,0 0-1 0 0,0 0 1 0 0,1 1-1 0 0,-1-1 1 0 0,-1 0-1 0 0,1 0 1 0 0,0 1-1 0 0,0-1 1 0 0,-1 1 0 0 0,1-1-1 0 0,0 1 1 0 0,-1 0-1 0 0,0-1 1 0 0,1 1-1 0 0,-1 0 1 0 0,0 0-1 0 0,1 0 1 0 0,-1 0 0 0 0,0 0-1 0 0,0 1 1 0 0,0-1-1 0 0,0 0 1 0 0,0 1-1 0 0,0 0 1 0 0,-2-1-1 0 0,0 1 132 0 0,0 0 0 0 0,0 1-1 0 0,0-1 1 0 0,0 1 0 0 0,0 0-1 0 0,1 0 1 0 0,-1 0-1 0 0,0 0 1 0 0,0 1 0 0 0,1-1-1 0 0,-1 1 1 0 0,1 0 0 0 0,-1 0-1 0 0,-5 5 1 0 0,-1 1 98 0 0,1 1 0 0 0,0 0 0 0 0,-10 13 1 0 0,1 0 320 0 0,1 2 1 0 0,1 0 0 0 0,-17 36-1 0 0,27-48-444 0 0,1 0 0 0 0,0 1-1 0 0,1 0 1 0 0,1-1-1 0 0,0 2 1 0 0,1-1 0 0 0,0 0-1 0 0,1 0 1 0 0,0 1 0 0 0,1-1-1 0 0,3 20 1 0 0,-3-30-162 0 0,1 0 0 0 0,0 0 0 0 0,0 0 0 0 0,0 0 0 0 0,0 0 1 0 0,0-1-1 0 0,0 1 0 0 0,1 0 0 0 0,-1 0 0 0 0,1-1 0 0 0,0 1 0 0 0,0-1 0 0 0,0 0 0 0 0,0 1 0 0 0,0-1 0 0 0,1 0 0 0 0,3 2 0 0 0,-4-3-21 0 0,0 0 1 0 0,0 0-1 0 0,0 0 0 0 0,1 0 0 0 0,-1 0 0 0 0,0-1 0 0 0,1 0 0 0 0,-1 1 0 0 0,0-1 0 0 0,1 0 0 0 0,-1 0 0 0 0,1 0 0 0 0,-1 0 0 0 0,0-1 0 0 0,1 1 0 0 0,-1-1 0 0 0,0 1 0 0 0,0-1 0 0 0,1 0 0 0 0,-1 0 0 0 0,0 0 0 0 0,0 0 0 0 0,3-2 0 0 0,3-2 35 0 0,0 0 0 0 0,-1-1-1 0 0,1-1 1 0 0,12-13 0 0 0,24-35 176 0 0,-22 27-102 0 0,-9 12-35 0 0,-1-1 0 0 0,-1 0 0 0 0,0-1 1 0 0,14-34-1 0 0,-20 40-468 0 0,-1 0 0 0 0,-1 1 1 0 0,0-1-1 0 0,0-1 0 0 0,-1 1 1 0 0,-1 0-1 0 0,0 0 0 0 0,-1-1 1 0 0,-1-15-1 0 0,-1 8-1488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3224 0 0,'-9'2'288'0'0,"2"0"1861"0"0,1 0 0 0 0,-1 1 0 0 0,1 0-1 0 0,-12 6 1 0 0,9-3-536 0 0,1 0 0 0 0,-15 13 1 0 0,14-10-1084 0 0,1-1 1 0 0,0 1 0 0 0,1 0 0 0 0,0 1 0 0 0,1-1-1 0 0,-8 17 1 0 0,12-21-332 0 0,0 0-1 0 0,0 0 0 0 0,1 0 1 0 0,0 0-1 0 0,0 0 0 0 0,0 0 1 0 0,0 7-1 0 0,1-11 266 0 0,2-1-427 0 0,0 0 0 0 0,0-1 0 0 0,-1 1 0 0 0,1-1 0 0 0,0 1 0 0 0,0-1 0 0 0,-1 0 0 0 0,1 1 0 0 0,-1-1 0 0 0,1 0 0 0 0,0 0 0 0 0,-1 0 0 0 0,0-1 0 0 0,1 1 0 0 0,1-2 0 0 0,19-23 96 0 0,-16 18-31 0 0,18-28 227 0 0,-19 27-140 0 0,0 1 0 0 0,1 1 0 0 0,-1-1 0 0 0,1 1 0 0 0,7-7 1 0 0,-2 2 141 0 0,-11 11-323 0 0,1 0 0 0 0,0-1-1 0 0,0 1 1 0 0,0 0 0 0 0,0 0-1 0 0,1 0 1 0 0,-1 0 0 0 0,0 0-1 0 0,0 0 1 0 0,1 0 0 0 0,-1 0-1 0 0,0 0 1 0 0,1 1 0 0 0,-1-1-1 0 0,3 0 1 0 0,-4 1-8 0 0,1 0 0 0 0,0 0 0 0 0,-1 0 0 0 0,1 0 0 0 0,0 0 0 0 0,-1 0 0 0 0,1 1 0 0 0,0-1 0 0 0,-1 0 0 0 0,1 0 0 0 0,0 1 0 0 0,-1-1 0 0 0,1 0 0 0 0,0 1 0 0 0,-1-1 0 0 0,1 0 0 0 0,-1 1 0 0 0,1-1 0 0 0,-1 1 0 0 0,1-1 0 0 0,-1 1 0 0 0,1 0 0 0 0,-1-1 0 0 0,0 1 0 0 0,1-1 0 0 0,-1 1 0 0 0,0 0 0 0 0,0-1 0 0 0,1 2 0 0 0,0-1 0 0 0,2 6 59 0 0,0 1 0 0 0,0-1 1 0 0,-1 1-1 0 0,0 0 0 0 0,2 10 0 0 0,-3-12-132 0 0,0 0-1 0 0,0 0 1 0 0,0 0 0 0 0,1 0-1 0 0,0-1 1 0 0,0 1 0 0 0,1 0-1 0 0,0-1 1 0 0,0 1 0 0 0,5 7-1 0 0,-6-12-41 0 0,-1 0 0 0 0,1 1 0 0 0,-1-1 0 0 0,1 0 0 0 0,-1 0 0 0 0,1 0 1 0 0,0 0-1 0 0,0 0 0 0 0,-1 0 0 0 0,1-1 0 0 0,0 1 0 0 0,0 0 0 0 0,0-1 0 0 0,0 0 0 0 0,0 1 0 0 0,0-1 0 0 0,-1 0 0 0 0,1 0 0 0 0,3 0 0 0 0,-1-1-548 0 0,1 1 0 0 0,-1-1 0 0 0,0-1 0 0 0,1 1 0 0 0,-1 0 0 0 0,8-5 0 0 0,5-3-6832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11976 0 0,'-6'3'1082'0'0,"2"-1"-660"0"0,1 1-1 0 0,-1 0 1 0 0,1 0-1 0 0,0 0 1 0 0,0 0-1 0 0,0 0 1 0 0,0 0-1 0 0,1 1 1 0 0,-1 0-1 0 0,1-1 1 0 0,0 1-1 0 0,0 0 1 0 0,0 0-1 0 0,0 0 1 0 0,1 0 0 0 0,0 0-1 0 0,-1 1 1 0 0,2-1-1 0 0,-1 0 1 0 0,0 6-1 0 0,0-3 298 0 0,1-1 0 0 0,0 1 1 0 0,1 0-1 0 0,-1 0 0 0 0,1-1 0 0 0,0 1 0 0 0,3 6 0 0 0,-3-8-668 0 0,1 0 0 0 0,0-1 0 0 0,0 1 0 0 0,0-1 0 0 0,5 7-1 0 0,-4-7 64 0 0,1 0 0 0 0,-1-1-1 0 0,1 1 1 0 0,0-1-1 0 0,0 0 1 0 0,0 0 0 0 0,0-1-1 0 0,6 4 1 0 0,4 2 110 0 0,-12-7-205 0 0,-1 0 0 0 0,1 1 0 0 0,0-1 0 0 0,0 0 0 0 0,-1 1 0 0 0,1-1 0 0 0,-1 1 1 0 0,1 0-1 0 0,-1-1 0 0 0,0 1 0 0 0,0 0 0 0 0,0 0 0 0 0,0 0 0 0 0,0 0 0 0 0,0 0 0 0 0,0 0 0 0 0,0 3 0 0 0,0-2-15 0 0,-1 0-1 0 0,0 0 1 0 0,0 1 0 0 0,0-1-1 0 0,0 0 1 0 0,-1 0-1 0 0,1 0 1 0 0,-1 0 0 0 0,0 0-1 0 0,0 0 1 0 0,-1 3 0 0 0,-2 2-214 0 0,0 0 1 0 0,0 0 0 0 0,-1-1-1 0 0,0 1 1 0 0,-1-1 0 0 0,1-1-1 0 0,-13 12 1 0 0,8-10-1128 0 0,0 0-1 0 0,-1-1 0 0 0,0 0 1 0 0,-18 8-1 0 0,10-7-6581 0 0</inkml:trace>
  <inkml:trace contextRef="#ctx0" brushRef="#br0" timeOffset="1">339 211 16959 0 0,'54'-36'1834'0'0,"-39"27"-1060"0"0,1-1-1 0 0,-1-1 1 0 0,-1-1 0 0 0,22-21 0 0 0,-32 28-410 0 0,17-21 1245 0 0,-21 25-1464 0 0,1-1-1 0 0,0 1 0 0 0,0 0 0 0 0,-1-1 0 0 0,1 1 1 0 0,-1-1-1 0 0,0 1 0 0 0,1-1 0 0 0,-1 1 0 0 0,0 0 1 0 0,0-1-1 0 0,0 1 0 0 0,0-1 0 0 0,0 1 0 0 0,0-1 1 0 0,0 1-1 0 0,0-1 0 0 0,-2-2 0 0 0,1 3-42 0 0,0 0-1 0 0,0 1 1 0 0,0-1 0 0 0,0 1-1 0 0,0-1 1 0 0,0 1-1 0 0,0 0 1 0 0,-1-1 0 0 0,1 1-1 0 0,0 0 1 0 0,0 0 0 0 0,0 0-1 0 0,-2 0 1 0 0,-2 0-20 0 0,1 1 1 0 0,0-1 0 0 0,-1 1-1 0 0,1 0 1 0 0,0 1-1 0 0,0-1 1 0 0,0 1 0 0 0,0 0-1 0 0,0 0 1 0 0,0 0 0 0 0,0 0-1 0 0,1 1 1 0 0,-1-1-1 0 0,1 1 1 0 0,0 0 0 0 0,-4 4-1 0 0,-4 6 192 0 0,1-1-1 0 0,-17 28 1 0 0,20-30-199 0 0,2 1 1 0 0,-1 0-1 0 0,2 1 1 0 0,-1-1-1 0 0,1 1 1 0 0,1-1-1 0 0,0 1 1 0 0,1 0-1 0 0,1 1 0 0 0,-1 19 1 0 0,2-26-150 0 0,0 0 1 0 0,1 0-1 0 0,0 0 1 0 0,0 0-1 0 0,0 0 1 0 0,1 0-1 0 0,0 0 1 0 0,0 0-1 0 0,1 0 1 0 0,3 5 0 0 0,-4-7-97 0 0,1 0 0 0 0,0 0 0 0 0,0-1 0 0 0,1 1 0 0 0,-1-1 0 0 0,1 0 0 0 0,-1 0 1 0 0,1 0-1 0 0,0 0 0 0 0,0 0 0 0 0,1-1 0 0 0,-1 0 0 0 0,0 0 0 0 0,6 2 0 0 0,18 3-2732 0 0,6-4-6492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9 581 9648 0 0,'2'6'160'0'0,"0"-1"1"0"0,-1 1 0 0 0,1 0 0 0 0,-1 6 0 0 0,0-7-5 0 0,-1-1 0 0 0,1 1 0 0 0,0-1 0 0 0,0 1 0 0 0,1-1 1 0 0,-1 0-1 0 0,1 0 0 0 0,3 7 0 0 0,2 6 10489 0 0,-5-23-10368 0 0,-1-5 283 0 0,-1 0-1 0 0,0 0 1 0 0,-3-20-1 0 0,2 13-298 0 0,-16-136 1039 0 0,-2-44-667 0 0,19 182-585 0 0,-1 0-1 0 0,2 1 1 0 0,0-1-1 0 0,1 0 1 0 0,1 0 0 0 0,7-23-1 0 0,-9 34-54 0 0,1-1-1 0 0,1 0 1 0 0,-1 1-1 0 0,1 0 1 0 0,0-1-1 0 0,0 1 1 0 0,1 0-1 0 0,-1 1 1 0 0,1-1-1 0 0,0 1 1 0 0,0-1-1 0 0,1 1 1 0 0,-1 0 0 0 0,1 1-1 0 0,0-1 1 0 0,0 1-1 0 0,0 0 1 0 0,1 0-1 0 0,-1 0 1 0 0,7-1-1 0 0,-2 1 0 0 0,0 0 1 0 0,1 1-1 0 0,-1 0 0 0 0,0 1 1 0 0,1 0-1 0 0,0 1 0 0 0,-1 0 0 0 0,12 2 1 0 0,-16-1-25 0 0,0 0 1 0 0,0 0-1 0 0,0 1 1 0 0,0-1-1 0 0,0 1 1 0 0,-1 1-1 0 0,1-1 1 0 0,-1 1-1 0 0,0 0 1 0 0,1 1-1 0 0,-1-1 1 0 0,0 1-1 0 0,-1 0 1 0 0,1 0-1 0 0,4 6 1 0 0,-5-4-210 0 0,0 0 0 0 0,0 1 0 0 0,-1-1 1 0 0,0 1-1 0 0,0-1 0 0 0,-1 1 0 0 0,0 0 0 0 0,0 0 0 0 0,-1 0 1 0 0,0 0-1 0 0,0 0 0 0 0,0 1 0 0 0,-1-1 0 0 0,0 0 0 0 0,-2 12 1 0 0,-4 7-1314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18111 0 0,'0'0'1639'0'0,"6"3"-1318"0"0,0 0-230 0 0,1 0-1 0 0,0-1 0 0 0,0 0 1 0 0,0 0-1 0 0,0 0 0 0 0,0-1 1 0 0,0 0-1 0 0,0-1 0 0 0,11 0 0 0 0,9-1 373 0 0,32-7 0 0 0,-37 5-308 0 0,99-14 342 0 0,92-13-3386 0 0,-151 21-519 0 0,-30 3-711 0 0,57-2 0 0 0,-83 10 4188 0 0,-8 2 1309 0 0,-11 4 1393 0 0,11-6-2802 0 0,-15 8 1928 0 0,1 1 0 0 0,0 1 0 0 0,0 0 0 0 0,-23 25 0 0 0,20-5 643 0 0,19-32-2203 0 0,4 6 363 0 0,-1-5-768 0 0,0-1 1 0 0,0 0-1 0 0,0 1 1 0 0,0-1-1 0 0,0 0 1 0 0,0 0-1 0 0,0-1 1 0 0,0 1-1 0 0,0-1 1 0 0,-1 1-1 0 0,1-1 1 0 0,0 0-1 0 0,0 0 1 0 0,0 0-1 0 0,-1-1 1 0 0,5-1-1 0 0,3-3-1221 0 0,0-1-1 0 0,17-14 0 0 0,-13 6-424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3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11976 0 0,'0'0'546'0'0,"1"5"182"0"0,3 7 172 0 0,0 0 0 0 0,0-1 0 0 0,2 17 0 0 0,-2-12 881 0 0,5 35 1518 0 0,4 79 0 0 0,-11-105-2827 0 0,-2-6-85 0 0,-1-6 816 0 0,3-23-239 0 0,19-100-138 0 0,-17 95-712 0 0,0 1 1 0 0,1 0-1 0 0,1 0 0 0 0,0 0 1 0 0,13-19-1 0 0,-14 25-176 0 0,0 1 0 0 0,1-1 0 0 0,0 1 0 0 0,10-9 0 0 0,-12 13 6 0 0,0 0 1 0 0,-1 1 0 0 0,1-1-1 0 0,0 1 1 0 0,0 0 0 0 0,0 0-1 0 0,0 1 1 0 0,0-1 0 0 0,1 1-1 0 0,-1 0 1 0 0,7-1-1 0 0,-2 1-577 0 0,-1 0-1 0 0,1 1 1 0 0,-1 0-1 0 0,1 1 1 0 0,16 2-1 0 0,0 2-774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4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9328 0 0,'0'0'1008'0'0,"-6"2"-1008"0"0,1 1 0 0 0,-1 1-4128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4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13 677 6448 0 0,'-3'4'12793'0'0,"0"-3"-13788"0"0,2-2 1138 0 0,1 0 1 0 0,-1 1-1 0 0,1-1 1 0 0,-1 0-1 0 0,1 1 0 0 0,-1-1 1 0 0,1 0-1 0 0,0 0 0 0 0,-1 0 1 0 0,1 0-1 0 0,0 1 1 0 0,-1-1-1 0 0,1 0 0 0 0,0 0 1 0 0,0 0-1 0 0,0 0 0 0 0,0 0 1 0 0,0-1-1 0 0,0-23 790 0 0,15-37 523 0 0,-5 30-1043 0 0,-8 26-342 0 0,0 1 0 0 0,0-1 0 0 0,0 0 0 0 0,1-8 0 0 0,23-139 1209 0 0,-5 62-337 0 0,37-100 0 0 0,-53 173-813 0 0,6-14 125 0 0,-10 30-241 0 0,0 0-1 0 0,0 0 1 0 0,0 0 0 0 0,0 0-1 0 0,1 0 1 0 0,-1 0 0 0 0,0 1-1 0 0,1-1 1 0 0,-1 0-1 0 0,1 1 1 0 0,1-2 0 0 0,-2 3-13 0 0,-1 0 0 0 0,0 0 0 0 0,1 0 0 0 0,-1 0 0 0 0,0-1 0 0 0,0 1 0 0 0,1 0 0 0 0,-1 0 0 0 0,0 0 0 0 0,0 1 0 0 0,1-1 0 0 0,-1 0 0 0 0,0 0 0 0 0,1 0 0 0 0,-1 0 0 0 0,0 0 0 0 0,0 0-1 0 0,1 0 1 0 0,-1 0 0 0 0,0 0 0 0 0,0 1 0 0 0,1-1 0 0 0,-1 0 0 0 0,0 0 0 0 0,0 0 0 0 0,0 1 0 0 0,1-1 0 0 0,-1 0 0 0 0,0 0 0 0 0,0 0 0 0 0,0 1 0 0 0,1-1 0 0 0,4 10 20 0 0,-4-9-21 0 0,7 17 4 0 0,0 0 0 0 0,-1 0 0 0 0,5 23 0 0 0,10 60 33 0 0,-3-9 2 0 0,62 176 640 0 0,-77-256-664 0 0,11 31 117 0 0,35 75-1 0 0,-47-113-225 0 0,0 0 0 0 0,1-1-1 0 0,0 1 1 0 0,6 5-1 0 0,-10-9-510 0 0,0-2-472 0 0,-1-1 783 0 0,0 1 0 0 0,1-1 0 0 0,-1 0-1 0 0,0 1 1 0 0,0 0 0 0 0,0-1 0 0 0,-3-1-1 0 0,0-2-552 0 0,-6-10-1151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4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6448 0 0,'0'0'498'0'0,"2"0"182"0"0,31-1 9150 0 0,1-1-5298 0 0,69-15-2199 0 0,57-13-2901 0 0,-134 25-1138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4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12 8752 0 0,'0'0'398'0'0,"-1"0"-3"0"0,-9 0 6006 0 0,3 5-3377 0 0,-2 13-1826 0 0,7-12-513 0 0,-7 12 414 0 0,3-7-331 0 0,0 0 0 0 0,1 0 0 0 0,-5 17 1 0 0,26-60 3246 0 0,7-13-3875 0 0,-1 3-1553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4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38 3680 0 0,'-3'-1'16356'0'0,"-2"-2"-14133"0"0,4 1-1947 0 0,1 1 0 0 0,-1-1 0 0 0,1 1-1 0 0,-1-1 1 0 0,1 0 0 0 0,0 1 0 0 0,-1-1-1 0 0,1 0 1 0 0,0 0 0 0 0,0 1 0 0 0,0-1 0 0 0,0 0-1 0 0,1 1 1 0 0,-1-1 0 0 0,0 0 0 0 0,1 1-1 0 0,1-4 1049 0 0,-1 20-1159 0 0,-8 6-60 0 0,1-8-247 0 0,4-6 210 0 0,-1-1 1 0 0,0 0-1 0 0,0 0 0 0 0,0 0 0 0 0,-5 6 0 0 0,7-11-2 0 0,1-1 0 0 0,0 0 0 0 0,-1 1-1 0 0,1-1 1 0 0,-1 1 0 0 0,1-1 0 0 0,-1 0-1 0 0,1 1 1 0 0,-1-1 0 0 0,1 0 0 0 0,-1 0-1 0 0,1 1 1 0 0,-1-1 0 0 0,1 0 0 0 0,-1 0-1 0 0,1 0 1 0 0,-1 0 0 0 0,0 1 0 0 0,0-1-1 0 0,1 0-28 0 0,-1-1-1 0 0,1 1 1 0 0,0 0-1 0 0,-1 0 1 0 0,1 0-1 0 0,0-1 0 0 0,0 1 1 0 0,-1 0-1 0 0,1 0 1 0 0,0 0-1 0 0,0-1 1 0 0,-1 1-1 0 0,1 0 1 0 0,0-1-1 0 0,0 1 0 0 0,0 0 1 0 0,0 0-1 0 0,0-1 1 0 0,-1 1-1 0 0,1 0 1 0 0,0-1-1 0 0,0 1 1 0 0,0 0-1 0 0,0-1 1 0 0,0 1-1 0 0,0-3 6 0 0,0 1 1 0 0,0 0-1 0 0,0 0 1 0 0,0 0-1 0 0,0 0 1 0 0,1 0-1 0 0,-1-1 1 0 0,1 1-1 0 0,0 0 1 0 0,-1 0-1 0 0,1 0 1 0 0,2-3-1 0 0,-3 5-150 0 0,0 0 0 0 0,0 0-1 0 0,0-1 1 0 0,0 1 0 0 0,0 0 0 0 0,0 0 0 0 0,0 0-1 0 0,0 0 1 0 0,0 0 0 0 0,0-1 0 0 0,1 1 0 0 0,-1 0-1 0 0,0 0 1 0 0,0 0 0 0 0,1-1-1299 0 0,0 1 1299 0 0,-1 0 0 0 0,0 0 0 0 0,0 0-1 0 0,0 0 1 0 0,0 0 0 0 0,1 0 0 0 0,-1 0 0 0 0,0 0-1 0 0,0 0 1 0 0,0 0 0 0 0,0 0 0 0 0,0 0 0 0 0,1 0-1 0 0,-1 0 1 0 0,0 0 0 0 0,0 0 0 0 0,0 0 0 0 0,0 0-1 0 0,0 0 1 0 0,1 0 0 0 0,-1 0 0 0 0,0 0 0 0 0,1 2-974 0 0,0-2 1505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4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6 380 17015 0 0,'0'0'828'0'0,"-2"5"56"0"0,-1-2 1982 0 0,4-11-1328 0 0,0 5-1415 0 0,1 1 0 0 0,-1 0 0 0 0,0 0 0 0 0,1 0 0 0 0,0 0 0 0 0,-1 0 0 0 0,1 1 0 0 0,0-1 0 0 0,0 0-1 0 0,0 1 1 0 0,2-2 0 0 0,28-12 730 0 0,-9 4-363 0 0,-5 2-233 0 0,1 1 1 0 0,0 0 0 0 0,0 2 0 0 0,35-8 0 0 0,-10 3-41 0 0,174-37 651 0 0,-141 32-723 0 0,-56 12-121 0 0,9-2 119 0 0,42-14 0 0 0,-72 20-131 0 0,1 0-1 0 0,-1 0 1 0 0,1 0 0 0 0,-1 0 0 0 0,1-1 0 0 0,-1 1 0 0 0,1 0-1 0 0,-1 0 1 0 0,0 0 0 0 0,1 0 0 0 0,-1-1 0 0 0,1 1 0 0 0,-1 0-1 0 0,0-1 1 0 0,1 1 0 0 0,-1 0 0 0 0,0 0 0 0 0,0-1 0 0 0,1 1-1 0 0,-1 0 1 0 0,0-1 0 0 0,1 1 0 0 0,-1-1 0 0 0,0 1 0 0 0,0 0-1 0 0,0-1 1 0 0,0 1 0 0 0,1-1 0 0 0,-1 1 0 0 0,0-1 0 0 0,0 1-1 0 0,0 0 1 0 0,0-1 0 0 0,0 1 0 0 0,0-1 0 0 0,0 1 0 0 0,0-1-1 0 0,-1 0 2 0 0,1 0 0 0 0,-1 0 0 0 0,1 1 0 0 0,-1-1 0 0 0,1 0-1 0 0,-1 0 1 0 0,0 1 0 0 0,1-1 0 0 0,-1 1 0 0 0,0-1-1 0 0,0 0 1 0 0,1 1 0 0 0,-1-1 0 0 0,0 1 0 0 0,-1-1-1 0 0,-8-3-5 0 0,-154-71 225 0 0,65 24-232 0 0,69 39 0 0 0,25 11 0 0 0,0-1 0 0 0,0 0 0 0 0,0 0 0 0 0,0 0 0 0 0,-5-4 0 0 0,20 12-26 0 0,0 0 0 0 0,1-1 0 0 0,-1 0 0 0 0,1-1 0 0 0,18 5 0 0 0,65 11-130 0 0,-24-13 156 0 0,-52-6 0 0 0,-1 0 0 0 0,0 2 0 0 0,32 7 0 0 0,-47-9 0 0 0,0-1 0 0 0,0 1 0 0 0,1 0 0 0 0,-1 0 0 0 0,0 0-1 0 0,0 0 1 0 0,0 1 0 0 0,-1-1 0 0 0,1 0 0 0 0,0 1 0 0 0,0-1 0 0 0,-1 1 0 0 0,1 0 0 0 0,-1 0-1 0 0,1-1 1 0 0,-1 1 0 0 0,0 0 0 0 0,0 0 0 0 0,1 2 0 0 0,-1 0 6 0 0,0-1 0 0 0,0 0-1 0 0,-1 1 1 0 0,1-1 0 0 0,-1 0 0 0 0,0 1 0 0 0,0-1 0 0 0,0 0-1 0 0,-1 1 1 0 0,1-1 0 0 0,-2 6 0 0 0,-3 5 30 0 0,0 0-1 0 0,-1 0 1 0 0,0 0-1 0 0,-13 18 1 0 0,19-30-34 0 0,-21 30-227 0 0,-31 39 1 0 0,-2-7-3797 0 0,44-52 2411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0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85 3224 0 0,'-9'-1'651'0'0,"-39"-5"9406"0"0,8 0-6707 0 0,-55-1-1065 0 0,39 5-1536 0 0,29 1-252 0 0,0 1 1 0 0,-30 3 0 0 0,56-3-447 0 0,-33 4 611 0 0,19-2 512 0 0,13-2 49 0 0,4-1 587 0 0,19-3-1247 0 0,30-3 0 0 0,-13 2-203 0 0,358-41 629 0 0,-370 44-926 0 0,2-1 180 0 0,1 1 0 0 0,-1 2 0 0 0,44 4 0 0 0,-69-3-244 0 0,1 0-1 0 0,-1-1 1 0 0,0 1 0 0 0,0 0-1 0 0,0 0 1 0 0,0 1 0 0 0,6 2-1 0 0,-9-3-2 0 0,0-1-1 0 0,0 0 0 0 0,0 0 0 0 0,0 0 0 0 0,0 1 0 0 0,0-1 0 0 0,1 0 0 0 0,-1 0 0 0 0,0 1 0 0 0,0-1 0 0 0,0 0 1 0 0,0 0-1 0 0,0 0 0 0 0,0 1 0 0 0,0-1 0 0 0,0 0 0 0 0,-1 0 0 0 0,1 1 0 0 0,0-1 0 0 0,0 0 0 0 0,0 0 1 0 0,0 0-1 0 0,0 1 0 0 0,0-1 0 0 0,0 0 0 0 0,0 0 0 0 0,-1 0 0 0 0,1 1 0 0 0,0-1 0 0 0,0 0 0 0 0,0 0 0 0 0,0 0 1 0 0,-1 0-1 0 0,1 0 0 0 0,0 1 0 0 0,0-1 0 0 0,-1 0 0 0 0,-7 6-119 0 0,7-5 109 0 0,-18 11-105 0 0,-1-1 0 0 0,0-1 0 0 0,-1-1 0 0 0,-41 13-1 0 0,-92 13 194 0 0,91-22-149 0 0,-22 4-17 0 0,-1-4 0 0 0,-154 4 0 0 0,225-17 90 0 0,9 1 11 0 0,0-1 0 0 0,0 0 1 0 0,-1 0-1 0 0,1 0 0 0 0,0-1 0 0 0,0 0 1 0 0,0 0-1 0 0,0-1 0 0 0,-7-2 0 0 0,11 0 157 0 0,8 1-69 0 0,12-1 7 0 0,-12 3-55 0 0,64-13 304 0 0,108-6-1 0 0,-86 11-278 0 0,89-1 338 0 0,-39 3-6 0 0,-112 5-276 0 0,36 2 0 0 0,-53 1-474 0 0,1 1 0 0 0,-1 0 0 0 0,0 1 0 0 0,0 0 0 0 0,15 6 0 0 0,-13-2-1899 0 0,-6 1-4349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0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19351 0 0,'0'0'58'0'0,"-1"0"0"0"0,0 1 0 0 0,1-1 0 0 0,-1 0 0 0 0,1 0 0 0 0,-1 0 0 0 0,1 0 0 0 0,-1 1 0 0 0,1-1 0 0 0,-1 0 0 0 0,1 1 0 0 0,-1-1 0 0 0,1 0 0 0 0,0 1 0 0 0,-1-1 0 0 0,1 0 0 0 0,-1 1 0 0 0,1-1 0 0 0,0 1 0 0 0,-1-1 0 0 0,1 1 0 0 0,0-1 0 0 0,-1 1 0 0 0,1-1 0 0 0,0 1 0 0 0,0-1 0 0 0,0 1 0 0 0,0-1 0 0 0,-1 1 0 0 0,1-1 0 0 0,0 1 0 0 0,0-1 0 0 0,0 1 0 0 0,0 0 0 0 0,0 0 0 0 0,3 28-89 0 0,-2-16 94 0 0,-7 558 1945 0 0,-36-53-2008 0 0,41-502-308 0 0,0 0-1 0 0,0 0 0 0 0,4 28 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20327 0 0,'0'0'2036'0'0,"9"0"-1840"0"0,34 2-81 0 0,-25 0-3 0 0,0-2-1 0 0,19-1 1 0 0,66-12 741 0 0,-2-3-1 0 0,121-37 1 0 0,-50-3-853 0 0,-168 55 0 0 0,0 0 0 0 0,-1 0 0 0 0,1 0 0 0 0,0 1 0 0 0,0-1 0 0 0,0 1 0 0 0,0 0 0 0 0,4 0 0 0 0,-7 0 0 0 0,0 0 0 0 0,0 1 0 0 0,0-1 0 0 0,1 0 0 0 0,-1 0 0 0 0,0 1 0 0 0,0-1 0 0 0,0 1 0 0 0,0-1 0 0 0,0 1 0 0 0,0 0 0 0 0,-1-1 0 0 0,1 1 0 0 0,0 0 0 0 0,0-1 0 0 0,0 1 0 0 0,-1 0 0 0 0,1 0 0 0 0,0 0 0 0 0,-1 0 0 0 0,1 0 0 0 0,0 0 0 0 0,-1 0 0 0 0,1 0 0 0 0,-1 0 0 0 0,0 0 0 0 0,1 0 0 0 0,-1 0 0 0 0,0 0 0 0 0,0 0 0 0 0,0 0 0 0 0,0 2 0 0 0,1 17 0 0 0,-1 0 0 0 0,-5 32 0 0 0,1-19 0 0 0,-13 104 0 0 0,-2 16 0 0 0,9 1 924 0 0,6 1 0 0 0,8 0 0 0 0,37 253 0 0 0,-38-388-748 0 0,1-1 33 0 0,-1 0 0 0 0,-1 0 0 0 0,-1 35 0 0 0,-1-52-188 0 0,0 1 0 0 0,0 0-1 0 0,-1-1 1 0 0,0 1 0 0 0,1-1 0 0 0,-1 1-1 0 0,0-1 1 0 0,0 1 0 0 0,0-1 0 0 0,-1 0-1 0 0,1 1 1 0 0,-1-1 0 0 0,1 0 0 0 0,-1 0-1 0 0,0 0 1 0 0,0 0 0 0 0,1 0 0 0 0,-2 0-1 0 0,1-1 1 0 0,0 1 0 0 0,0-1 0 0 0,0 1-1 0 0,-1-1 1 0 0,1 0 0 0 0,0 0 0 0 0,-1 0-1 0 0,1 0 1 0 0,-5 1 0 0 0,-5 0 23 0 0,-1-1 0 0 0,1 1 0 0 0,0-2 0 0 0,-23-1 1 0 0,25 0-51 0 0,-32-1-82 0 0,-1-3 0 0 0,-82-19 0 0 0,96 15-1264 0 0,-42-18-1 0 0,49 17-1645 0 0,1-1 0 0 0,-28-18 0 0 0,17 4-5259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17047 0 0,'0'0'1776'0'0,"10"-7"374"0"0,1 3-1203 0 0,1 0 1 0 0,-1 1 0 0 0,21-3-1 0 0,6-2-383 0 0,83-20 1945 0 0,-112 25-2430 0 0,-6 3-53 0 0,-1-1 1 0 0,1 0-1 0 0,0 1 1 0 0,0 0 0 0 0,-1-1-1 0 0,1 1 1 0 0,5 1-1 0 0,-1 1 43 0 0,-6-2-59 0 0,-1 0 0 0 0,1 1 0 0 0,0-1-1 0 0,-1 0 1 0 0,1 1 0 0 0,0-1-1 0 0,-1 1 1 0 0,1-1 0 0 0,-1 1-1 0 0,1-1 1 0 0,-1 1 0 0 0,1 0-1 0 0,-1-1 1 0 0,0 1 0 0 0,1-1-1 0 0,-1 1 1 0 0,1 0 0 0 0,-1-1-1 0 0,0 1 1 0 0,0 0 0 0 0,1-1-1 0 0,-1 1 1 0 0,0 0 0 0 0,0 0-1 0 0,0-1 1 0 0,0 1 0 0 0,0 0-1 0 0,0 0 1 0 0,0 0 0 0 0,-5 22 109 0 0,4-20-86 0 0,-14 34 89 0 0,-2 0 0 0 0,-1-2 0 0 0,-29 44 0 0 0,16-28-66 0 0,20-32-211 0 0,0 0-1 0 0,1 1 1 0 0,1 0-1 0 0,-10 35 1 0 0,18-52 68 0 0,0-1 0 0 0,1 1 0 0 0,0-1 0 0 0,-1 1 0 0 0,1-1 0 0 0,0 1 0 0 0,1 2 0 0 0,-1-4-99 0 0,0 0 1 0 0,0 0-1 0 0,1 0 0 0 0,-1 0 0 0 0,0 0 1 0 0,1 0-1 0 0,-1 0 0 0 0,0 0 0 0 0,1-1 1 0 0,-1 1-1 0 0,1 0 0 0 0,0 0 0 0 0,-1 0 1 0 0,1 0-1 0 0,0-1 0 0 0,-1 1 0 0 0,1 0 1 0 0,0-1-1 0 0,0 1 0 0 0,0-1 0 0 0,-1 1 1 0 0,2 0-1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5528 0 0,'0'0'497'0'0,"3"6"3210"0"0,1 1-2494 0 0,0 0 1 0 0,-1 0 0 0 0,0 1 0 0 0,0-1-1 0 0,2 13 1 0 0,8 43 5160 0 0,-12-56-6259 0 0,7 60-115 0 0,-3 0 0 0 0,-7 126 0 0 0,-4-95 344 0 0,0-33 68 0 0,6 115 0 0 0,1-172-2504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10136 0 0,'0'0'777'0'0,"13"5"4708"0"0,-5-3-3827 0 0,-1 0 0 0 0,1-1 0 0 0,9 1 0 0 0,45-3-1561 0 0,-54 0 333 0 0,103-14 838 0 0,-48 5-806 0 0,243-47 892 0 0,-183 32-1020 0 0,-79 13-195 0 0,-31 8-56 0 0,-1 1-1 0 0,1 0 1 0 0,0 1 0 0 0,-1 0-1 0 0,24 0 1 0 0,-34 3-70 0 0,0-1 0 0 0,-1 0 0 0 0,1 0 1 0 0,0 1-1 0 0,0-1 0 0 0,0 1 0 0 0,0 0 0 0 0,-1-1 0 0 0,1 1 1 0 0,0 0-1 0 0,-1 0 0 0 0,1 0 0 0 0,-1 0 0 0 0,1 1 1 0 0,-1-1-1 0 0,3 3 0 0 0,-2-2 0 0 0,0 1-1 0 0,0 0 1 0 0,-1-1 0 0 0,0 1-1 0 0,1 0 1 0 0,-1 0-1 0 0,0 0 1 0 0,0 0 0 0 0,0 5-1 0 0,1 5 25 0 0,-1 0-1 0 0,-1 0 0 0 0,-2 25 0 0 0,2-28-6 0 0,-30 255 267 0 0,6-66-49 0 0,20-157-181 0 0,-10 136 388 0 0,13-137-229 0 0,2-1 0 0 0,8 57-1 0 0,3-35 51 0 0,3 25 24 0 0,-15-84-286 0 0,0-1 0 0 0,0 1 0 0 0,0-1 0 0 0,0 1 0 0 0,0-1 0 0 0,0 1 0 0 0,0-1 0 0 0,-1 1 0 0 0,0-1 0 0 0,1 1 0 0 0,-1-1 0 0 0,-2 5 0 0 0,1-4 7 0 0,0-1 0 0 0,0 1 0 0 0,0-1 0 0 0,-1 1 0 0 0,1-1 0 0 0,-1 0 0 0 0,1 0 0 0 0,-1 0 0 0 0,-5 3 0 0 0,-21 10 44 0 0,0-2 1 0 0,-1-1-1 0 0,-48 12 1 0 0,26-8-32 0 0,11-3-45 0 0,-252 71-357 0 0,258-77 52 0 0,-39 3-1 0 0,59-9-411 0 0,0-1-1 0 0,0 0 0 0 0,0-1 0 0 0,1 0 0 0 0,-22-6 0 0 0,12-2-5754 0 0,6-3-1832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2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51 5528 0 0,'-13'-17'-1042'0'0,"-3"2"3616"0"0,13 13-1547 0 0,0 0 0 0 0,-1 0 0 0 0,1 0 0 0 0,0 0 0 0 0,0 1-1 0 0,-1-1 1 0 0,1 1 0 0 0,-1 0 0 0 0,1 0 0 0 0,-1 0 0 0 0,0 1 0 0 0,1-1-1 0 0,-1 1 1 0 0,0 0 0 0 0,-6 0 0 0 0,2 1-904 0 0,1 1 0 0 0,-1 0 0 0 0,0 0 0 0 0,0 1 0 0 0,1 0 0 0 0,-1 0 0 0 0,1 0 1 0 0,0 1-1 0 0,0 1 0 0 0,0-1 0 0 0,1 1 0 0 0,-1 0 0 0 0,1 0 0 0 0,0 1 0 0 0,1 0 0 0 0,-9 10 0 0 0,8-7-37 0 0,-1 1-1 0 0,1 0 0 0 0,1 0 1 0 0,-1 1-1 0 0,2 0 1 0 0,0 0-1 0 0,0 0 1 0 0,1 0-1 0 0,0 0 0 0 0,1 1 1 0 0,-1 11-1 0 0,2-20-38 0 0,1 1 1 0 0,0-1-1 0 0,0 0 0 0 0,0 1 1 0 0,1-1-1 0 0,-1 0 0 0 0,1 0 0 0 0,0 1 1 0 0,0-1-1 0 0,0 0 0 0 0,0 0 1 0 0,0 0-1 0 0,1 0 0 0 0,-1 0 0 0 0,1 0 1 0 0,0 0-1 0 0,2 2 0 0 0,-1-3-39 0 0,-1 0 0 0 0,0 0 0 0 0,1 0 0 0 0,-1 0-1 0 0,1 0 1 0 0,0-1 0 0 0,-1 0 0 0 0,1 1 0 0 0,0-1 0 0 0,0 0-1 0 0,0 0 1 0 0,0-1 0 0 0,0 1 0 0 0,0 0 0 0 0,0-1 0 0 0,0 0-1 0 0,0 0 1 0 0,5 0 0 0 0,1-1 70 0 0,1-1 0 0 0,-1 1-1 0 0,0-2 1 0 0,0 1 0 0 0,0-1 0 0 0,-1-1 0 0 0,1 0-1 0 0,-1 0 1 0 0,0 0 0 0 0,0-1 0 0 0,0 0-1 0 0,10-10 1 0 0,8-7 83 0 0,-2-2 0 0 0,23-29-1 0 0,-16 18-85 0 0,-20 22-18 0 0,-9 10-32 0 0,0 0-1 0 0,0 0 1 0 0,1 0-1 0 0,-1 1 1 0 0,0-1-1 0 0,1 1 1 0 0,-1 0-1 0 0,1 0 1 0 0,0 0 0 0 0,0 0-1 0 0,0 0 1 0 0,4-1-1 0 0,-6 2-16 0 0,0 1 1 0 0,-1 0-1 0 0,1 0 1 0 0,0 0-1 0 0,-1 1 0 0 0,1-1 1 0 0,0 0-1 0 0,-1 0 1 0 0,1 0-1 0 0,0 0 0 0 0,-1 1 1 0 0,1-1-1 0 0,0 0 0 0 0,-1 1 1 0 0,1-1-1 0 0,-1 0 1 0 0,1 1-1 0 0,-1-1 0 0 0,1 1 1 0 0,-1-1-1 0 0,1 0 1 0 0,-1 1-1 0 0,1 0 0 0 0,-1-1 1 0 0,0 1-1 0 0,1-1 0 0 0,-1 1 1 0 0,1 1-1 0 0,0 0-8 0 0,0 0-1 0 0,0 0 1 0 0,0 0 0 0 0,-1 1-1 0 0,1-1 1 0 0,0 1-1 0 0,-1 2 1 0 0,0 19 20 0 0,-1 0-1 0 0,-1 0 0 0 0,-10 42 1 0 0,10-52-22 0 0,-17 80 31 0 0,-17 107-2814 0 0,33-167 1321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17503 0 0,'-9'17'272'0'0,"0"0"-1"0"0,0 0 1 0 0,2 1-1 0 0,0-1 1 0 0,1 2-1 0 0,-5 24 0 0 0,-4 12-205 0 0,-18 60 744 0 0,-26 178 0 0 0,22 122-468 0 0,38-326-296 0 0,0-77-366 0 0,0 0 1 0 0,1 0-1 0 0,1 0 0 0 0,0 0 1 0 0,5 14-1 0 0,1-11-760 0 0,2-4-8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3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276 164 21191 0 0,'1'-2'71'0'0,"-1"0"-1"0"0,1 0 1 0 0,0 1 0 0 0,0-1-1 0 0,0 0 1 0 0,0 1-1 0 0,0-1 1 0 0,0 1-1 0 0,0-1 1 0 0,1 1-1 0 0,-1-1 1 0 0,1 1-1 0 0,-1 0 1 0 0,1 0-1 0 0,-1 0 1 0 0,1 0 0 0 0,0 0-1 0 0,-1 0 1 0 0,1 0-1 0 0,0 0 1 0 0,0 1-1 0 0,0-1 1 0 0,-1 1-1 0 0,1-1 1 0 0,0 1-1 0 0,0 0 1 0 0,0 0 0 0 0,0 0-1 0 0,0 0 1 0 0,0 0-1 0 0,0 0 1 0 0,3 1-1 0 0,22 2-122 0 0,32 3 217 0 0,0-2 1 0 0,68-5-1 0 0,92-10 1371 0 0,-19 2-1566 0 0,14 1 60 0 0,-114 6-10 0 0,370-7-23 0 0,-232 6 60 0 0,47 1-1 0 0,80-2 80 0 0,94 2 182 0 0,0-1-554 0 0,-255-2 248 0 0,394-17 912 0 0,-429 11-685 0 0,361-28 461 0 0,-479 34-590 0 0,-6-1 146 0 0,0 2-1 0 0,71 4 1 0 0,-113 0-244 0 0,0 1 0 0 0,0-1 0 0 0,0 1 0 0 0,0-1 0 0 0,0 1 1 0 0,0 0-1 0 0,-1 0 0 0 0,1 1 0 0 0,0-1 0 0 0,-1 1 0 0 0,1-1 0 0 0,3 4 0 0 0,-5-4-8 0 0,0 0 0 0 0,1 1 0 0 0,-1-1 0 0 0,0 0 0 0 0,0 1 0 0 0,0 0 0 0 0,0-1 0 0 0,0 1 0 0 0,-1-1 0 0 0,1 1 0 0 0,0 0 0 0 0,-1 0-1 0 0,1-1 1 0 0,-1 1 0 0 0,0 0 0 0 0,0 0 0 0 0,1 0 0 0 0,-1-1 0 0 0,0 1 0 0 0,-1 0 0 0 0,1 3 0 0 0,-10 39 60 0 0,-2 0-1 0 0,-21 55 1 0 0,9-33-56 0 0,-53 132 49 0 0,5-14-61 0 0,-68 270 453 0 0,130-413-288 0 0,1 0 1 0 0,3 0-1 0 0,1 1 0 0 0,1 43 0 0 0,7-42 251 0 0,-18-54-172 0 0,3 2-215 0 0,-1-1 0 0 0,0 2 0 0 0,-1 0 0 0 0,0 1-1 0 0,0 0 1 0 0,0 1 0 0 0,-1 0 0 0 0,-30-6 0 0 0,-9 1-73 0 0,-66-4-1 0 0,95 12 42 0 0,-371-28-69 0 0,-453 22 0 0 0,-394 107-55 0 0,970-66 188 0 0,-580 64 289 0 0,413-61-293 0 0,-63-36-2450 0 0,454-4-4686 0 0,1-5-2300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41 168 19319 0 0,'-7'-16'424'0'0,"1"1"0"0"0,0-1 0 0 0,1-1 0 0 0,-4-24 0 0 0,6 27-257 0 0,-2-15 477 0 0,7 9 3579 0 0,4 27-3176 0 0,-3-2-1058 0 0,-1 1-1 0 0,0-1 0 0 0,0 1 0 0 0,0 0 0 0 0,-1 0 0 0 0,0 0 0 0 0,1 10 0 0 0,0-4 5 0 0,21 248 96 0 0,-16 0 26 0 0,-7-241-114 0 0,3 430-1 0 0,-3-365 0 0 0,1-29-696 0 0,14 95 0 0 0,-13-138 241 0 0,1-1 1 0 0,0 1-1 0 0,0-1 0 0 0,1 0 0 0 0,1 0 0 0 0,-1 0 0 0 0,11 14 1 0 0,1-4-1236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21191 0 0,'0'0'1920'0'0,"5"3"-1080"0"0,-1 0-715 0 0,-1 0-1 0 0,0 0 1 0 0,0 0 0 0 0,0 0-1 0 0,0 1 1 0 0,-1-1-1 0 0,0 1 1 0 0,1 0-1 0 0,-1-1 1 0 0,0 1 0 0 0,-1 0-1 0 0,3 8 1 0 0,1 6-159 0 0,4 33 0 0 0,-4-24 98 0 0,8 62 278 0 0,-3 1-1 0 0,-3 164 0 0 0,-40 182 683 0 0,26-365-1125 0 0,3 99 0 0 0,4-169 54 0 0,0 8-430 0 0,1 1 0 0 0,3 13 0 0 0,4-3-1961 0 0,-7-19 2018 0 0,0 0 0 0 0,-1-1-1 0 0,1 1 1 0 0,0 0 0 0 0,-1 0-1 0 0,1-1 1 0 0,0 1-1 0 0,0 0 1 0 0,0-1 0 0 0,0 1-1 0 0,-1-1 1 0 0,1 1 0 0 0,0-1-1 0 0,0 0 1 0 0,2 1-1 0 0,11-1-6838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2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20 113 16208 0 0,'-19'-27'1821'0'0,"18"26"-1385"0"0,7-16 1486 0 0,-1 13-1531 0 0,0 1-1 0 0,0-1 1 0 0,1 2-1 0 0,-1-1 1 0 0,1 0-1 0 0,-1 1 1 0 0,9-2-1 0 0,22-5 495 0 0,67-7 1 0 0,39 6-119 0 0,-86 6-554 0 0,117 1 122 0 0,-158 3-266 0 0,-77 10 42 0 0,-54-5-141 0 0,-147 17-14 0 0,244-19 14 0 0,-21 7 0 0 0,40-9 94 0 0,5 0-16 0 0,7-1 23 0 0,148-16 786 0 0,9-1-317 0 0,-158 16-540 0 0,-4 1 0 0 0,-1-1 0 0 0,0 1 0 0 0,1 0 0 0 0,-1 0 0 0 0,0 1 0 0 0,1 0 0 0 0,7 1 0 0 0,-6 1 0 0 0,-7-3 0 0 0,-1 0 0 0 0,0 0 0 0 0,0 0 0 0 0,0 0 0 0 0,1 0 0 0 0,-1 0 0 0 0,0 0 0 0 0,0 0 0 0 0,0 0 0 0 0,0 1 0 0 0,1-1 0 0 0,-1 0 0 0 0,0 0 0 0 0,0 0 0 0 0,0 0 0 0 0,0 0 0 0 0,0 0 0 0 0,1 0 0 0 0,-1 0 0 0 0,0 0 0 0 0,0 0 0 0 0,0 1 0 0 0,0-1 0 0 0,0 0 0 0 0,0 0 0 0 0,0 0 0 0 0,1 0 0 0 0,-1 0 0 0 0,0 1 0 0 0,0-1 0 0 0,0 0 0 0 0,0 0 0 0 0,0 0 0 0 0,0 0 0 0 0,0 1 0 0 0,0-1 0 0 0,0 0 0 0 0,0 0 0 0 0,0 0 0 0 0,0 0 0 0 0,0 1 0 0 0,0-1 0 0 0,0 0 0 0 0,0 0 0 0 0,0 0 0 0 0,0 0 0 0 0,0 1 0 0 0,0-1 0 0 0,0 0 0 0 0,0 0 0 0 0,0 0 0 0 0,0 0 0 0 0,-1 0 0 0 0,1 1 0 0 0,0-1 0 0 0,0 0 0 0 0,0 0 0 0 0,0 0 0 0 0,0 0 0 0 0,0 0 0 0 0,-1 1 0 0 0,-7 5 0 0 0,8-6 0 0 0,-7 3 0 0 0,0 1 0 0 0,-1-1 0 0 0,1-1 0 0 0,-1 1 0 0 0,1-1 0 0 0,-1-1 0 0 0,0 0 0 0 0,-11 1 0 0 0,-29 6 0 0 0,-61 17 0 0 0,148-31-21 0 0,-1 1-1 0 0,62 1 1 0 0,-55 5-2317 0 0,79 13-1 0 0,-96-9 808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23039 0 0,'0'0'528'0'0,"1"2"70"0"0,1 11-240 0 0,-1 0 0 0 0,0 0 0 0 0,-1 14 0 0 0,1 17-388 0 0,9 221 1982 0 0,-10-222-1677 0 0,-13 298 1571 0 0,-12-54-1831 0 0,22-243-141 0 0,3 57-1 0 0,4-39-461 0 0,18 89 0 0 0,-9-106-3728 0 0,-7-31-4514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0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54 118 8952 0 0,'0'0'681'0'0,"-18"5"1222"0"0,15-6-1648 0 0,0 0 428 0 0,0 0-1 0 0,-1 0 1 0 0,1-1-1 0 0,0 1 1 0 0,0-1-1 0 0,-5-3 1646 0 0,3-9 1233 0 0,4 12-3416 0 0,1-1 0 0 0,0 1-1 0 0,0 0 1 0 0,0 0 0 0 0,1 0-1 0 0,-1 0 1 0 0,0-1 0 0 0,1 1 0 0 0,-1 0-1 0 0,1 0 1 0 0,0 0 0 0 0,0 0-1 0 0,-1 0 1 0 0,1 0 0 0 0,1 1-1 0 0,-1-1 1 0 0,0 0 0 0 0,0 0-1 0 0,1 1 1 0 0,-1-1 0 0 0,1 1 0 0 0,2-3-1 0 0,2-1 46 0 0,0 0-1 0 0,1 1 1 0 0,0-1-1 0 0,0 1 1 0 0,0 1 0 0 0,0-1-1 0 0,1 1 1 0 0,15-4-1 0 0,-12 5-70 0 0,1-1-1 0 0,-1 2 0 0 0,1 0 1 0 0,-1 0-1 0 0,19 2 0 0 0,-23-1-88 0 0,0 1 0 0 0,0 0 1 0 0,-1 1-1 0 0,1 0 0 0 0,-1 0 0 0 0,0 0 0 0 0,1 0 0 0 0,-1 1 1 0 0,0 0-1 0 0,0 1 0 0 0,-1-1 0 0 0,1 1 0 0 0,7 7 0 0 0,-9-7-21 0 0,-1 0-1 0 0,1 0 0 0 0,-1 0 0 0 0,0 0 0 0 0,-1 0 1 0 0,1 1-1 0 0,-1-1 0 0 0,0 1 0 0 0,0 0 1 0 0,0 0-1 0 0,0-1 0 0 0,-1 1 0 0 0,0 0 1 0 0,0 0-1 0 0,-1 1 0 0 0,1-1 0 0 0,-1 0 1 0 0,0 7-1 0 0,-3 13 28 0 0,-1 0-1 0 0,-1 0 1 0 0,-1-1 0 0 0,-1 0-1 0 0,-1 0 1 0 0,-1 0 0 0 0,-1-1 0 0 0,-1-1-1 0 0,-24 37 1 0 0,32-55 38 0 0,0 0 1 0 0,0 0-1 0 0,0-1 0 0 0,0 1 1 0 0,0-1-1 0 0,-1 0 0 0 0,0 0 0 0 0,1 0 1 0 0,-1 0-1 0 0,0-1 0 0 0,-1 1 1 0 0,1-1-1 0 0,-6 2 0 0 0,127-29-71 0 0,-97 21-483 0 0,3-1 925 0 0,32-2-1 0 0,-17 9-2919 0 0,-32-1 917 0 0,0 1 1 0 0,0-1 0 0 0,0 1-1 0 0,8 3 1 0 0,1 3-6912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0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14424 0 0,'22'-28'7477'0'0,"-14"41"-4893"0"0,-5-5-2432 0 0,0 0 0 0 0,-1 0 0 0 0,0 0 1 0 0,-1 1-1 0 0,0-1 0 0 0,0 1 0 0 0,-1-1 1 0 0,-1 14-1 0 0,1-10 24 0 0,-4 80 304 0 0,1-61-258 0 0,2 0 1 0 0,1-1-1 0 0,1 1 1 0 0,7 33-1 0 0,-8-60-332 0 0,1 0 1 0 0,0 0-1 0 0,0 0 0 0 0,1 0 0 0 0,-1 0 1 0 0,1 0-1 0 0,0 0 0 0 0,0 0 0 0 0,1-1 1 0 0,-1 1-1 0 0,0-1 0 0 0,1 0 0 0 0,5 5 1 0 0,-5-6-3 0 0,-1 0 0 0 0,1-1 0 0 0,-1 1 0 0 0,1-1 0 0 0,0 0 1 0 0,0 0-1 0 0,-1 0 0 0 0,1 0 0 0 0,0 0 0 0 0,0-1 0 0 0,0 1 0 0 0,0-1 1 0 0,0 0-1 0 0,0 0 0 0 0,0 0 0 0 0,0 0 0 0 0,0-1 0 0 0,-1 1 1 0 0,1-1-1 0 0,3 0 0 0 0,0-1-318 0 0,1-1 1 0 0,-2 1-1 0 0,1-1 1 0 0,0 0 0 0 0,0 0-1 0 0,-1-1 1 0 0,6-4-1 0 0,18-17-1329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1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87 3680 0 0,'-2'-6'131'0'0,"-1"0"0"0"0,1 0 0 0 0,-7-11 0 0 0,5 10 242 0 0,3 5 293 0 0,0-2 1734 0 0,-2 0-1 0 0,1 0 1 0 0,0 1 0 0 0,-1-1-1 0 0,-6-6 1 0 0,8 8-2121 0 0,-1 1 0 0 0,0 0-1 0 0,1 0 1 0 0,-1 0 0 0 0,0 0 0 0 0,0 0-1 0 0,0 0 1 0 0,0 0 0 0 0,-4 0 0 0 0,2 0-136 0 0,0 0 0 0 0,-1 1 1 0 0,1 0-1 0 0,0-1 0 0 0,-1 2 1 0 0,1-1-1 0 0,0 0 0 0 0,-1 1 1 0 0,1 0-1 0 0,0 0 1 0 0,0 0-1 0 0,0 1 0 0 0,0-1 1 0 0,0 1-1 0 0,0 0 0 0 0,0 0 1 0 0,0 0-1 0 0,1 1 0 0 0,-1-1 1 0 0,1 1-1 0 0,0 0 0 0 0,-5 5 1 0 0,2-1-54 0 0,0 0 0 0 0,1 1 0 0 0,-1 0 0 0 0,2 0 0 0 0,-1 0 1 0 0,1 0-1 0 0,1 0 0 0 0,-1 1 0 0 0,-3 14 0 0 0,3-5 75 0 0,1-1-1 0 0,1 0 1 0 0,0 1-1 0 0,2 33 1 0 0,0-42-61 0 0,1 0 1 0 0,1 0-1 0 0,-1-1 1 0 0,1 1-1 0 0,1 0 1 0 0,0-1-1 0 0,0 0 0 0 0,1 1 1 0 0,0-1-1 0 0,0-1 1 0 0,8 12-1 0 0,-9-16-56 0 0,-1 0-1 0 0,1 0 0 0 0,-1-1 1 0 0,1 1-1 0 0,0-1 1 0 0,0 0-1 0 0,0 1 1 0 0,0-2-1 0 0,0 1 1 0 0,0 0-1 0 0,1-1 1 0 0,-1 1-1 0 0,1-1 0 0 0,4 1 1 0 0,-3-1-19 0 0,0 0 0 0 0,0-1 0 0 0,0 0 0 0 0,1 0 0 0 0,-1 0 0 0 0,0 0 0 0 0,0-1 0 0 0,0 0 0 0 0,7-2 0 0 0,-3 0-4 0 0,1-1 0 0 0,-1 0 0 0 0,0 0 0 0 0,-1-1 0 0 0,1 0 0 0 0,-1 0-1 0 0,0-1 1 0 0,0 0 0 0 0,-1-1 0 0 0,9-8 0 0 0,-9 7 101 0 0,0-1 0 0 0,0 0-1 0 0,0-1 1 0 0,-1 0 0 0 0,-1 0 0 0 0,0 0 0 0 0,0 0-1 0 0,-1-1 1 0 0,5-19 0 0 0,-8 23-106 0 0,0 0 0 0 0,0 0 0 0 0,0 0 1 0 0,-1 0-1 0 0,0 0 0 0 0,0 0 0 0 0,-1-1 1 0 0,0 1-1 0 0,-1 0 0 0 0,1 0 0 0 0,-1 1 0 0 0,0-1 1 0 0,-1 0-1 0 0,0 0 0 0 0,0 1 0 0 0,-6-10 0 0 0,4 10-60 0 0,1 0-1 0 0,-1 0 1 0 0,0 0-1 0 0,0 1 1 0 0,-1-1-1 0 0,0 1 1 0 0,0 1-1 0 0,0-1 1 0 0,-8-4-1 0 0,10 7-198 0 0,1 0 0 0 0,-1 1 1 0 0,0-1-1 0 0,0 1 0 0 0,0 0 0 0 0,-1 0 0 0 0,1 0 1 0 0,0 0-1 0 0,0 1 0 0 0,0-1 0 0 0,-1 1 0 0 0,1 0 1 0 0,0 1-1 0 0,0-1 0 0 0,-1 1 0 0 0,1-1 0 0 0,-7 4 1 0 0,-6 3-1712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11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46 5064 0 0,'-22'1'1771'0'0,"-4"-5"15125"0"0,25 3-16316 0 0,1 0 1 0 0,-1 0-1 0 0,0 0 1 0 0,2 0-526 0 0,0 0 1 0 0,-1 0-1 0 0,1 1 1 0 0,-1-1 0 0 0,1 0-1 0 0,0 1 1 0 0,-1-1 0 0 0,1 0-1 0 0,0 1 1 0 0,0-1 0 0 0,-1 1-1 0 0,1 0 1 0 0,0-1 0 0 0,0 1-1 0 0,0 0 1 0 0,0-1 0 0 0,-1 1-1 0 0,1 0 1 0 0,1 0-1 0 0,22-4 457 0 0,-16 3-353 0 0,16-2 158 0 0,31 1 0 0 0,-8 1-156 0 0,-19-2-16 0 0,27-7 0 0 0,-33 6-54 0 0,-15 3-24 0 0,-6 1 368 0 0,-4 17-110 0 0,-2-2-229 0 0,-2 0-1 0 0,0 0 1 0 0,-1 0-1 0 0,0-1 1 0 0,-19 24-1 0 0,5-6 76 0 0,-85 120 149 0 0,76-107-437 0 0,29-41-211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3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588 129 6880 0 0,'0'0'622'0'0,"-1"-4"-327"0"0,-6-7 7943 0 0,4 9-7099 0 0,2 1-616 0 0,-1 0-1 0 0,1 0 1 0 0,0 0 0 0 0,-1 0-1 0 0,1 0 1 0 0,0 0 0 0 0,0 0-1 0 0,0-1 1 0 0,-1-1 0 0 0,1 2-446 0 0,0-1 0 0 0,0 1 0 0 0,0-1 0 0 0,-1 1 0 0 0,1 0 0 0 0,0-1 0 0 0,-1 1 0 0 0,-1-1 0 0 0,-59-36 2315 0 0,50 31-2115 0 0,0 0 1 0 0,-1 1-1 0 0,0 0 1 0 0,0 1-1 0 0,0 0 1 0 0,-1 1-1 0 0,-19-3 1 0 0,28 7-258 0 0,1 0 1 0 0,-1 0-1 0 0,1 0 0 0 0,-1 1 1 0 0,1-1-1 0 0,-1 1 0 0 0,1 0 1 0 0,0 1-1 0 0,-1-1 0 0 0,1 1 1 0 0,0 0-1 0 0,0 0 0 0 0,0 0 1 0 0,0 0-1 0 0,-6 6 0 0 0,-1 1 1 0 0,0 0 0 0 0,1 1-1 0 0,-16 19 1 0 0,-9 12 48 0 0,2 2 0 0 0,3 1 1 0 0,-29 53-1 0 0,47-73 60 0 0,1 0-1 0 0,-9 30 0 0 0,11-26 22 0 0,2 0-1 0 0,-8 59 1 0 0,14-76-114 0 0,1 1 0 0 0,0-1 0 0 0,1 1 1 0 0,0-1-1 0 0,0 0 0 0 0,2 1 0 0 0,-1-1 0 0 0,1 0 1 0 0,1 0-1 0 0,8 17 0 0 0,-5-15-15 0 0,2 0 1 0 0,-1 0-1 0 0,1-1 0 0 0,1 0 1 0 0,0-1-1 0 0,1 0 0 0 0,0-1 0 0 0,1 0 1 0 0,17 12-1 0 0,-6-8 25 0 0,1 0 0 0 0,0-1 1 0 0,1-1-1 0 0,35 11 0 0 0,-47-19-23 0 0,0 0 0 0 0,1-1 0 0 0,-1-1 0 0 0,0 0 0 0 0,1-1 0 0 0,-1-1-1 0 0,1 0 1 0 0,18-2 0 0 0,-15-1 45 0 0,0-1-1 0 0,0 0 1 0 0,-1-1 0 0 0,0 0-1 0 0,31-16 1 0 0,-22 7 67 0 0,-1-1 0 0 0,-1-1 0 0 0,-1-1 0 0 0,0-1 0 0 0,-2-1 0 0 0,0-1 0 0 0,34-43 0 0 0,-39 42-36 0 0,0 0 0 0 0,-2-2 0 0 0,-1 1 0 0 0,-1-2 0 0 0,9-25 1 0 0,-13 31-148 0 0,-2 0 1 0 0,-1 0 0 0 0,0 0-1 0 0,-1-1 1 0 0,-1 1 0 0 0,-1-1-1 0 0,-1-33 1 0 0,-1 41 25 0 0,-1-1 0 0 0,0 1 0 0 0,-1-1 0 0 0,0 1-1 0 0,-1 0 1 0 0,0 0 0 0 0,-1 0 0 0 0,0 1 0 0 0,-1 0 0 0 0,-8-13 0 0 0,3 10 88 0 0,0 0 0 0 0,0 0 0 0 0,-1 2 0 0 0,-1-1 0 0 0,0 2 0 0 0,-22-15 0 0 0,18 14 29 0 0,-1 1 1 0 0,0 1-1 0 0,-1 1 1 0 0,0 1-1 0 0,-38-11 1 0 0,46 16-96 0 0,-93-21 0 0 0,60 13-473 0 0,33 7 138 0 0,0 0 1 0 0,-1 1 0 0 0,-20-2-1 0 0,23 5-1532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5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27 4144 0 0,'0'-27'19638'0'0,"5"35"-18765"0"0,-1 0-565 0 0,-1 0-1 0 0,1 0 1 0 0,-2 0-1 0 0,1 0 1 0 0,-1 1-1 0 0,1 12 1 0 0,3 55 489 0 0,-6-60-699 0 0,-12 343 1133 0 0,5-254-822 0 0,-20 143 346 0 0,17-194-633 0 0,-3 0 0 0 0,-29 80 0 0 0,39-125-180 0 0,-9 19-338 0 0,12-27 384 0 0,-1 0 0 0 0,1-1 1 0 0,-1 1-1 0 0,0 0 1 0 0,1 0-1 0 0,-1 0 0 0 0,1 0 1 0 0,-1 0-1 0 0,0-1 1 0 0,0 1-1 0 0,0 0 1 0 0,1-1-1 0 0,-1 1 0 0 0,0-1 1 0 0,0 1-1 0 0,0-1 1 0 0,0 1-1 0 0,0-1 0 0 0,0 1 1 0 0,0-1-1 0 0,0 0 1 0 0,-1 1-1 0 0,1-2 0 0 0,0 1 0 0 0,0 0 0 0 0,0 0 0 0 0,1-1 1 0 0,-1 1-1 0 0,0 0 0 0 0,1-1 0 0 0,-1 1 0 0 0,0-1 0 0 0,0 1 0 0 0,1-1 0 0 0,-1 1 0 0 0,1-1 1 0 0,-1 0-1 0 0,1 1 0 0 0,-1-1 0 0 0,1 0 0 0 0,-1 1 0 0 0,1-1 0 0 0,-1 0 0 0 0,1 0 0 0 0,0 1 0 0 0,-1-1 1 0 0,1 0-1 0 0,0-1 0 0 0,-5-22-986 0 0,4 15 27 0 0,0 1 0 0 0,1-1-1 0 0,1-10 1 0 0,3-11-5291 0 0,1 1-1643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5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318 204 10592 0 0,'3'-2'9950'0'0,"11"-4"-8983"0"0,-12 5-889 0 0,-1 1 0 0 0,1-1 0 0 0,0 1 0 0 0,-1-1 0 0 0,1 1 0 0 0,0 0 0 0 0,-1 0 0 0 0,1-1 0 0 0,0 1 1 0 0,0 0-1 0 0,-1 1 0 0 0,1-1 0 0 0,0 0 0 0 0,-1 0 0 0 0,1 1 0 0 0,0-1 0 0 0,-1 1 0 0 0,1-1 0 0 0,2 2 0 0 0,16 4 451 0 0,-13-5-268 0 0,0-1 1 0 0,0-1-1 0 0,-1 1 0 0 0,14-4 0 0 0,1 1 168 0 0,25-3-329 0 0,226-30 127 0 0,-217 28-190 0 0,99-2 0 0 0,-68 6-65 0 0,30 1-16 0 0,14 7 44 0 0,39 2 0 0 0,568 34 1759 0 0,70-55-1582 0 0,-579 6-177 0 0,229-9 0 0 0,740-20 62 0 0,-1068 35-60 0 0,736-22 62 0 0,-79-5 203 0 0,-335 21-26 0 0,48-2 59 0 0,425-9 548 0 0,-866 19-811 0 0,223 12 398 0 0,-253-8-435 0 0,-13-3 25 0 0,-1 2 0 0 0,1 0 0 0 0,-1 1 0 0 0,1 0 0 0 0,-1 1 0 0 0,0 0 0 0 0,14 8 0 0 0,-25-10-5 0 0,0 0 1 0 0,0 0-1 0 0,-1 0 0 0 0,1 0 0 0 0,0 1 1 0 0,-1-1-1 0 0,0 1 0 0 0,1 0 0 0 0,-1 0 0 0 0,-1 0 1 0 0,1 0-1 0 0,0 0 0 0 0,-1 0 0 0 0,1 0 1 0 0,-1 1-1 0 0,0-1 0 0 0,0 1 0 0 0,0-1 1 0 0,0 1-1 0 0,-1 5 0 0 0,1 7 58 0 0,0 0 0 0 0,-2 0-1 0 0,-3 22 1 0 0,2-17-30 0 0,-3 8 24 0 0,-14 52 0 0 0,0-1 0 0 0,-14 205-72 0 0,29-231 11 0 0,-3 94 65 0 0,7-108-3 0 0,3 81 154 0 0,-2-90-168 0 0,-2-22-18 0 0,2 1 0 0 0,-1 0 0 0 0,4 12 1 0 0,-4-17 12 0 0,0-4-28 0 0,-1 0 0 0 0,0 0 0 0 0,0 0 0 0 0,0 0 0 0 0,0 1 0 0 0,0-1 0 0 0,0 0 0 0 0,0-1 0 0 0,0 1 0 0 0,0 0 0 0 0,0 0 0 0 0,0 0 0 0 0,-1-1 0 0 0,1 1-1 0 0,0 0 1 0 0,-2 0 0 0 0,2-1-52 0 0,-6 1 56 0 0,-1 0 0 0 0,0 0 0 0 0,0-1 0 0 0,0 0 0 0 0,0-1 0 0 0,0 1 0 0 0,0-2 0 0 0,-14-2 1 0 0,3 0 7 0 0,-154-19 73 0 0,3 1-19 0 0,122 17-77 0 0,0 1 0 0 0,-67 5 0 0 0,-7-1 4 0 0,79-2-57 0 0,-193-2 121 0 0,172 6-96 0 0,-67 0-94 0 0,82-5 99 0 0,-270-4 3 0 0,195 6 5 0 0,-32 2 0 0 0,-80-2 37 0 0,64-3 1 0 0,67 9 15 0 0,-24 0-64 0 0,1-1-44 0 0,-52-1 57 0 0,-302-12-2 0 0,222 4 0 0 0,-64 2 0 0 0,46 1 42 0 0,98-3-20 0 0,-558-3-6 0 0,232 16-16 0 0,163-3 0 0 0,240-3 0 0 0,-271 12 0 0 0,-221 12 0 0 0,344-6 0 0 0,-7 0 0 0 0,65-2 0 0 0,20-3 0 0 0,-17 2 0 0 0,-1-4 0 0 0,-14-6 0 0 0,90-8 0 0 0,-149-20 0 0 0,239 17 1 0 0,14 1-56 0 0,0 1-1 0 0,0 1 0 0 0,0 0 0 0 0,0 1 0 0 0,-16 1 1 0 0,26-1-146 0 0,0 0 0 0 0,0 1 0 0 0,0-1 0 0 0,1 1 0 0 0,-1-1 0 0 0,0 1 0 0 0,0-1 0 0 0,0 1 0 0 0,0-1 0 0 0,1 1 0 0 0,-1-1 0 0 0,0 1 1 0 0,1 0-1 0 0,-2 1 0 0 0,0 0-1917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5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11976 0 0,'0'0'266'0'0,"3"-15"769"0"0,-2-2 752 0 0,1 0 0 0 0,0 1 0 0 0,1-1 1 0 0,11-30-1 0 0,-14 46-1722 0 0,0 1 1 0 0,0 0 0 0 0,0 0-1 0 0,0 0 1 0 0,0-1 0 0 0,0 1-1 0 0,0 0 1 0 0,0 0 0 0 0,0 0-1 0 0,0-1 1 0 0,0 1 0 0 0,0 0-1 0 0,0 0 1 0 0,0 0 0 0 0,0-1-1 0 0,0 1 1 0 0,0 0 0 0 0,0 0-1 0 0,0 0 1 0 0,0 0 0 0 0,1-1-1 0 0,-1 1 1 0 0,0 0 0 0 0,0 0-1 0 0,0 0 1 0 0,0 0 0 0 0,0 0-1 0 0,1 0 1 0 0,-1-1 0 0 0,0 1-1 0 0,0 0 1 0 0,0 0 0 0 0,0 0 0 0 0,1 0-1 0 0,-1 0 1 0 0,0 0 0 0 0,0 0-1 0 0,0 0 1 0 0,1 0 0 0 0,-1 0-1 0 0,0 0 1 0 0,0 0 0 0 0,0 0-1 0 0,1 0 1 0 0,-1 0 0 0 0,0 0-1 0 0,0 0 1 0 0,0 0 0 0 0,0 0-1 0 0,1 0 1 0 0,-1 0 0 0 0,0 0-1 0 0,0 0 1 0 0,0 0 0 0 0,1 1-1 0 0,-1-1 1 0 0,8 15 946 0 0,2 24-818 0 0,-5 7 20 0 0,-3 0 0 0 0,-4 75 0 0 0,-1-49-56 0 0,-10 132 146 0 0,2-46-62 0 0,10-134-213 0 0,1-1-1 0 0,1 1 1 0 0,0 0-1 0 0,2-1 1 0 0,8 30-1 0 0,-11-50-364 0 0,1 0 0 0 0,0-1 0 0 0,1 1 1 0 0,-1 0-1 0 0,0-1 0 0 0,1 1 0 0 0,3 3 0 0 0,-4-4-217 0 0,0-1 0 0 0,1 0 0 0 0,-1 1 0 0 0,1-1 0 0 0,-1 0 0 0 0,1 0 0 0 0,0 0 0 0 0,-1 0 1 0 0,1 0-1 0 0,0 0 0 0 0,3 0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5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66 4144 0 0,'0'0'191'0'0,"0"-16"26"0"0,1 6 1628 0 0,1 5 859 0 0,-1 1 0 0 0,1-1 0 0 0,0 1 0 0 0,3-6 1 0 0,2-1 2463 0 0,-6 11-5101 0 0,0 0-1 0 0,0 1 1 0 0,0-1 0 0 0,0 0-1 0 0,-1 1 1 0 0,1-1 0 0 0,0 1-1 0 0,0-1 1 0 0,0 1 0 0 0,0 0 0 0 0,-1-1-1 0 0,1 1 1 0 0,0 0 0 0 0,-1-1-1 0 0,1 1 1 0 0,-1 0 0 0 0,1 0-1 0 0,0 0 1 0 0,-1 1 0 0 0,9 17 366 0 0,-5-5-279 0 0,-1 0 1 0 0,-1 1 0 0 0,0-1 0 0 0,-1 0-1 0 0,-2 22 1 0 0,-10 72 293 0 0,6-77-353 0 0,-13 90 43 0 0,-11 102 111 0 0,29-216-252 0 0,-2 65-320 0 0,2-61 175 0 0,1-1 0 0 0,0 1 1 0 0,1 0-1 0 0,4 16 0 0 0,-5-24-363 0 0,1 0 0 0 0,-1 0 0 0 0,0-1 0 0 0,1 1 1 0 0,-1 0-1 0 0,3 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2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28 9072 0 0,'-18'-2'976'0'0,"-12"-4"397"0"0,-19 8 2967 0 0,13-1-2571 0 0,33-1-1537 0 0,0 1-1 0 0,0 0 1 0 0,1-1 0 0 0,-1 1-1 0 0,0 0 1 0 0,-5 3 0 0 0,5-3 62 0 0,0 0 1 0 0,1 1 0 0 0,-1-1 0 0 0,0-1 0 0 0,0 1 0 0 0,-5 1-1 0 0,-15 0 3657 0 0,30-7-3550 0 0,0 1-253 0 0,0 1 0 0 0,1 0 1 0 0,-1 0-1 0 0,1 0 0 0 0,13-1 0 0 0,2-2 51 0 0,-3 2-91 0 0,0 2-1 0 0,0 0 1 0 0,0 1-1 0 0,0 0 1 0 0,0 2-1 0 0,23 4 1 0 0,20-1 196 0 0,-20-2-119 0 0,91 4 261 0 0,229 0 426 0 0,-208-8-556 0 0,47-1 376 0 0,143 11-433 0 0,-231-2-222 0 0,56 7-15 0 0,85 1 20 0 0,-220-14-38 0 0,10 0 16 0 0,0 1 0 0 0,51 8 0 0 0,27 14-20 0 0,-113-22 1 0 0,-9-1-13 0 0,0 0-124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5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4144 0 0,'0'-10'440'0'0,"1"4"749"0"0,-1 1 0 0 0,1 0 0 0 0,0-1 0 0 0,1 1 0 0 0,-1 0 0 0 0,1 0-1 0 0,0 0 1 0 0,4-7 0 0 0,-5 9-709 0 0,1 0-1 0 0,0 0 1 0 0,0 0-1 0 0,0 0 1 0 0,0 0-1 0 0,1 0 0 0 0,-1 1 1 0 0,1-1-1 0 0,-1 1 1 0 0,1 0-1 0 0,0 0 1 0 0,0 0-1 0 0,4-3 1 0 0,-5 5-367 0 0,-1 0 0 0 0,1-1 0 0 0,0 1 0 0 0,-1 0 0 0 0,1 0 0 0 0,0 0 0 0 0,0 0 0 0 0,0 0 0 0 0,-1 0 0 0 0,1 0 0 0 0,0 1 0 0 0,0-1 0 0 0,-1 0 0 0 0,1 1 0 0 0,0 0 0 0 0,-1-1 0 0 0,1 1 0 0 0,-1 0 0 0 0,1 0 0 0 0,-1 0 0 0 0,1 0 0 0 0,-1 0 0 0 0,0 0 0 0 0,1 0 0 0 0,-1 1 0 0 0,0-1 0 0 0,0 0 0 0 0,0 1 0 0 0,2 2 0 0 0,1 2 45 0 0,0 1 0 0 0,0 0 0 0 0,-1 0 0 0 0,0 0 0 0 0,4 12 0 0 0,-1 7 259 0 0,0 0 0 0 0,-2 0 1 0 0,1 51-1 0 0,-12 81 401 0 0,-17 4-554 0 0,-2 28 177 0 0,26-179-475 0 0,-2 6-262 0 0,3 25-1 0 0,-1-38 56 0 0,0 0 0 0 0,1 0 0 0 0,-1 0 1 0 0,1-1-1 0 0,0 1 0 0 0,0 0 0 0 0,1-1 0 0 0,-1 1 0 0 0,1-1 0 0 0,-1 1 0 0 0,1-1 0 0 0,4 5 1 0 0,5 1-1674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5:5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8144 0 0,'4'-18'700'0'0,"-1"0"0"0"0,2-33 0 0 0,3-9 4809 0 0,-7 51-4559 0 0,1 1 0 0 0,0 0 1 0 0,2-9-1 0 0,4-13 1663 0 0,-2 21-1662 0 0,-1 2 794 0 0,0 16-891 0 0,-1 10-674 0 0,0-1 0 0 0,-1 1 0 0 0,0 23 0 0 0,-2-33-147 0 0,0 47 195 0 0,-7 70 0 0 0,2-62-139 0 0,-13 142-14 0 0,9-126-22 0 0,-1 31-65 0 0,10-78-161 0 0,4 38-1 0 0,9-3-3155 0 0,-8-48 1561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31 110 4608 0 0,'-2'-9'327'0'0,"1"0"0"0"0,0 0 1 0 0,0 0-1 0 0,1-15 0 0 0,1 4 3424 0 0,3 0 3773 0 0,-4 14-6400 0 0,1 2 2425 0 0,4 11-1871 0 0,-2 2-1577 0 0,0 1-1 0 0,-1 0 1 0 0,0 0 0 0 0,-1 0 0 0 0,0 0-1 0 0,0 19 1 0 0,0-15-45 0 0,-16 505 1888 0 0,-1-364-1429 0 0,0 3-120 0 0,12-131-474 0 0,4-26-214 0 0,0-8-2445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51 5984 0 0,'-7'-1'-229'0'0,"-30"12"18223"0"0,65-15-16601 0 0,11 0-1099 0 0,47-13 1 0 0,10-1 29 0 0,-56 10-294 0 0,-31 6-16 0 0,0 0 1 0 0,1 0 0 0 0,-1 1-1 0 0,0 0 1 0 0,1 0 0 0 0,-1 1-1 0 0,15 1 1 0 0,-23 0-9 0 0,-1-1 0 0 0,1 0 0 0 0,-1 0 0 0 0,0 1 1 0 0,1-1-1 0 0,-1 0 0 0 0,1 1 0 0 0,-1-1 0 0 0,0 0 0 0 0,1 1 0 0 0,-1-1 0 0 0,0 1 1 0 0,1-1-1 0 0,-1 1 0 0 0,0-1 0 0 0,1 1 0 0 0,-1-1 0 0 0,0 1 0 0 0,0-1 0 0 0,0 1 1 0 0,0-1-1 0 0,0 1 0 0 0,1-1 0 0 0,-1 1 0 0 0,0-1 0 0 0,0 1 0 0 0,0 0 0 0 0,0-1 1 0 0,-1 1-1 0 0,1-1 0 0 0,0 1 0 0 0,0-1 0 0 0,0 2 0 0 0,-6 15 127 0 0,-28 40 349 0 0,-2-2 0 0 0,-3-2 0 0 0,-59 65 0 0 0,94-115-483 0 0,-10 14-98 0 0,-18 24-1 0 0,29-36-27 0 0,0 0 0 0 0,0 0-1 0 0,0 0 1 0 0,1 0-1 0 0,0 0 1 0 0,0 0-1 0 0,0 0 1 0 0,1 1-1 0 0,0-1 1 0 0,0 1-1 0 0,-1 5 1 0 0,4 2-2056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26 3224 0 0,'7'-4'7070'0'0,"-7"4"-6873"0"0,-4-9 4443 0 0,3 8-4246 0 0,-1 0 1 0 0,1 0 0 0 0,0 0 0 0 0,0 0 0 0 0,-1 0-1 0 0,1 0 1 0 0,-1 0 0 0 0,1 0 0 0 0,-1 1 0 0 0,1-1-1 0 0,-1 0 1 0 0,1 1 0 0 0,-1-1 0 0 0,-2 1 0 0 0,-1 0-178 0 0,-1 1-1 0 0,1 0 1 0 0,-1 0 0 0 0,1 0 0 0 0,0 1 0 0 0,-1 0 0 0 0,1 0 0 0 0,0 0-1 0 0,0 0 1 0 0,0 1 0 0 0,0 0 0 0 0,1 0 0 0 0,-1 0 0 0 0,1 1 0 0 0,0 0 0 0 0,0-1-1 0 0,-5 8 1 0 0,0 0-119 0 0,0 1 0 0 0,1 0 0 0 0,0 0 0 0 0,1 1-1 0 0,-9 21 1 0 0,11-22-98 0 0,1-1 0 0 0,0 1 0 0 0,0 0 0 0 0,1 0 0 0 0,1 0 0 0 0,-1 18 0 0 0,3-29 0 0 0,-1 0 0 0 0,1 0 0 0 0,0 0 0 0 0,0 0 0 0 0,0 0 1 0 0,1 0-1 0 0,-1 0 0 0 0,0 0 0 0 0,0 0 0 0 0,0 0 0 0 0,1 0 0 0 0,-1 0 0 0 0,0 0 0 0 0,1-1 0 0 0,-1 1 0 0 0,1 0 0 0 0,-1 0 0 0 0,1 0 0 0 0,0 0 0 0 0,-1-1 0 0 0,1 1 0 0 0,1 1 0 0 0,-1-2 28 0 0,0 1 1 0 0,0-1-1 0 0,0 0 0 0 0,0 0 0 0 0,0 0 0 0 0,0 0 0 0 0,0 0 0 0 0,0 0 0 0 0,0 0 0 0 0,0 0 1 0 0,0 0-1 0 0,0 0 0 0 0,0 0 0 0 0,0-1 0 0 0,0 1 0 0 0,0-1 0 0 0,0 1 0 0 0,1-1 0 0 0,6-3 167 0 0,-1-1-1 0 0,0 0 0 0 0,13-11 0 0 0,-17 14-247 0 0,6-8 110 0 0,1 0 1 0 0,-2 0-1 0 0,13-19 1 0 0,13-15 405 0 0,-34 44-459 0 0,0-1-1 0 0,0 1 0 0 0,0 0 1 0 0,0 0-1 0 0,1-1 1 0 0,-1 1-1 0 0,0 0 0 0 0,0 0 1 0 0,1-1-1 0 0,-1 1 1 0 0,0 0-1 0 0,0 0 1 0 0,1 0-1 0 0,-1-1 0 0 0,0 1 1 0 0,1 0-1 0 0,-1 0 1 0 0,0 0-1 0 0,1 0 0 0 0,-1 0 1 0 0,0-1-1 0 0,0 1 1 0 0,1 0-1 0 0,-1 0 1 0 0,0 0-1 0 0,1 0 0 0 0,-1 0 1 0 0,1 0-1 0 0,-1 0 1 0 0,0 0-1 0 0,1 1 0 0 0,-1-1 1 0 0,0 0-1 0 0,0 0 1 0 0,1 0-1 0 0,-1 0 0 0 0,0 0 1 0 0,1 0-1 0 0,-1 1 1 0 0,1-1-1 0 0,3 10 48 0 0,-3-9-10 0 0,2 10-13 0 0,0 0 0 0 0,-1 0-1 0 0,0 0 1 0 0,0 1 0 0 0,-1 22 0 0 0,-1-12-330 0 0,3 98 716 0 0,-1-101-1341 0 0,1-1 0 0 0,0 0 0 0 0,1 0-1 0 0,10 26 1 0 0,-3-20-7643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73 3680 0 0,'0'0'14306'0'0,"17"-6"-10318"0"0,-14 4-3728 0 0,-1 0 1 0 0,0 0-1 0 0,1-1 0 0 0,-1 1 0 0 0,0-1 1 0 0,-1 0-1 0 0,1 1 0 0 0,0-1 1 0 0,-1 0-1 0 0,1 0 0 0 0,-1 0 0 0 0,0 0 1 0 0,1-5-1 0 0,8-16 1572 0 0,-9 23-1179 0 0,-1 3-665 0 0,0 0 0 0 0,0-1 0 0 0,0 1 0 0 0,0 0 0 0 0,0 0 0 0 0,0 0 1 0 0,0-1-1 0 0,-1 1 0 0 0,0 3 0 0 0,-1 6-118 0 0,-2 17 46 0 0,-16 53-1 0 0,5-22 267 0 0,-7 27 441 0 0,-7 38-1158 0 0,25-102 610 0 0,2 1-1 0 0,0-1 0 0 0,1 37 0 0 0,1-57-220 0 0,1 1-1 0 0,-1-1 0 0 0,0 1 0 0 0,1-1 0 0 0,-1 1 0 0 0,1-1 0 0 0,0 1 0 0 0,1 2 1 0 0,-1-4 59 0 0,-1-1 1 0 0,0 1-1 0 0,1-1 1 0 0,-1 1-1 0 0,1-1 1 0 0,0 1 0 0 0,-1-1-1 0 0,1 1 1 0 0,-1-1-1 0 0,1 0 1 0 0,0 1-1 0 0,-1-1 1 0 0,1 0 0 0 0,0 0-1 0 0,-1 1 1 0 0,1-1-1 0 0,0 0 1 0 0,0 0-1 0 0,-1 0 1 0 0,1 0 0 0 0,0 0-1 0 0,-1 0 1 0 0,1 0-1 0 0,0 0 1 0 0,0 0 0 0 0,-1 0-1 0 0,1 0 1 0 0,0-1-1 0 0,-1 1 1 0 0,1 0-1 0 0,0 0 1 0 0,-1-1 0 0 0,1 1-1 0 0,0-1 1 0 0,0 1-1 0 0,3-3-439 0 0,0 1 0 0 0,1-1 0 0 0,-1 0-1 0 0,-1 1 1 0 0,7-7 0 0 0,7-8-1081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5 20159 0 0,'0'0'44'0'0,"0"0"-1"0"0,0 0 0 0 0,0 0 1 0 0,0-1-1 0 0,0 1 0 0 0,0 0 1 0 0,0 0-1 0 0,0 0 0 0 0,0-1 1 0 0,0 1-1 0 0,0 0 0 0 0,0 0 1 0 0,0 0-1 0 0,0 0 0 0 0,0-1 1 0 0,0 1-1 0 0,0 0 0 0 0,0 0 1 0 0,-1 0-1 0 0,1 0 0 0 0,0-1 0 0 0,0 1 1 0 0,0 0-1 0 0,0 0 0 0 0,0 0 1 0 0,-1 0-1 0 0,1 0 0 0 0,0 0 1 0 0,0 0-1 0 0,0 0 0 0 0,0-1 1 0 0,-1 1-1 0 0,1 0 0 0 0,0 0 1 0 0,0 0-1 0 0,0 0 0 0 0,0 0 1 0 0,-1 0-1 0 0,1 0 0 0 0,0 0 1 0 0,0 0-1 0 0,0 0 0 0 0,-1 0 1 0 0,-5 9 507 0 0,-4 22-444 0 0,8-26 226 0 0,-47 122 943 0 0,3-7-1185 0 0,39-98-517 0 0,-6 39 1 0 0,10-33-677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11 6912 0 0,'0'0'744'0'0,"-7"6"1288"0"0,5-2-896 0 0</inkml:trace>
  <inkml:trace contextRef="#ctx0" brushRef="#br0" timeOffset="1">127 8 5984 0 0,'6'-8'18967'0'0,"-5"12"-18905"0"0,-1 1-1 0 0,0-1 0 0 0,0 1 1 0 0,-1-1-1 0 0,1 1 1 0 0,-1-1-1 0 0,0 1 0 0 0,0-1 1 0 0,-2 5-1 0 0,3-9-59 0 0,-87 307 1881 0 0,77-274-1783 0 0,2-10-84 0 0,1 1 1 0 0,2 0-1 0 0,-4 30 0 0 0,9-50-139 0 0,0 1-1 0 0,0 0 1 0 0,0-1 0 0 0,1 1-1 0 0,-1 0 1 0 0,1-1-1 0 0,3 9 1 0 0,-4-12 24 0 0,1 1 0 0 0,-1-1 1 0 0,1 0-1 0 0,-1 0 0 0 0,1 0 1 0 0,0 0-1 0 0,-1 0 0 0 0,1 0 0 0 0,0-1 1 0 0,-1 1-1 0 0,1 0 0 0 0,0 0 1 0 0,0 0-1 0 0,0-1 0 0 0,0 1 0 0 0,0-1 1 0 0,0 1-1 0 0,0 0 0 0 0,0-1 1 0 0,0 0-1 0 0,0 1 0 0 0,0-1 0 0 0,0 0 1 0 0,1 1-1 0 0,-1-1 0 0 0,0 0 1 0 0,0 0-1 0 0,0 0 0 0 0,0 0 0 0 0,1 0 1 0 0,-1 0-1 0 0,0 0 0 0 0,0 0 1 0 0,0-1-1 0 0,0 1 0 0 0,0 0 0 0 0,1-1 1 0 0,15-6-8315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25 20935 0 0,'0'0'1587'0'0,"20"0"-878"0"0,-16 1-714 0 0,0 0 0 0 0,0-1-1 0 0,1 0 1 0 0,-1 0-1 0 0,0 0 1 0 0,1 0 0 0 0,-1-1-1 0 0,0 1 1 0 0,6-3-1 0 0,39-13-197 0 0,-31 9 64 0 0,-37 17-5625 0 0,-49 35 5687 0 0,39-25 414 0 0,17-13 409 0 0,1 1-1 0 0,1-1 1 0 0,0 2-1 0 0,0-1 1 0 0,0 2-1 0 0,1-1 1 0 0,-9 13-1 0 0,17-21-625 0 0,1 0-1 0 0,-1 1 1 0 0,0-1-1 0 0,0 0 1 0 0,1 0-1 0 0,-1 1 0 0 0,1-1 1 0 0,-1 1-1 0 0,1-1 1 0 0,-1 0-1 0 0,1 1 1 0 0,0-1-1 0 0,0 1 1 0 0,0-1-1 0 0,0 1 1 0 0,0-1-1 0 0,0 1 1 0 0,0 2-1 0 0,1-3-59 0 0,-1 0 0 0 0,1 0 1 0 0,0 0-1 0 0,-1 0 0 0 0,1 0 0 0 0,0 0 0 0 0,0 0 1 0 0,-1 0-1 0 0,1 0 0 0 0,0 0 0 0 0,0 0 0 0 0,0 0 1 0 0,0-1-1 0 0,1 1 0 0 0,-1 0 0 0 0,0-1 0 0 0,1 2 1 0 0,3-1 13 0 0,0 1 0 0 0,0-1 0 0 0,0 0 1 0 0,-1 0-1 0 0,1 0 0 0 0,0-1 0 0 0,0 1 1 0 0,0-1-1 0 0,9-1 0 0 0,31-7 634 0 0,-29 5-395 0 0,1 0 0 0 0,0 1-1 0 0,0 1 1 0 0,19 1 0 0 0,-35 0-313 0 0,-1 0 0 0 0,1 0 0 0 0,0 0 0 0 0,-1 0 0 0 0,1 0 0 0 0,0 0 0 0 0,-1 0 0 0 0,1 0 0 0 0,-1 1 0 0 0,1-1 0 0 0,0 0 0 0 0,-1 0 0 0 0,1 1 0 0 0,-1-1 0 0 0,1 0 0 0 0,-1 1 0 0 0,1-1 0 0 0,0 2 0 0 0,0 3 0 0 0,-1-5 0 0 0,0 3 0 0 0,0-1 0 0 0,0 1 0 0 0,0 0 0 0 0,0-1 0 0 0,0 1 0 0 0,-1 0 0 0 0,1-1 0 0 0,-1 1 0 0 0,0-1 0 0 0,1 1 0 0 0,-1-1 0 0 0,-1 1 0 0 0,1-1 0 0 0,0 1 0 0 0,0-1 0 0 0,-1 0 0 0 0,-1 3 0 0 0,-5 5 0 0 0,-1 1 0 0 0,-9 9 0 0 0,-7 5-136 0 0,-1-2 0 0 0,-33 23 0 0 0,-22 5-3188 0 0,77-49 2866 0 0,0 0 0 0 0,-1 0 0 0 0,1-1-1 0 0,0 1 1 0 0,0-1 0 0 0,-1-1 0 0 0,1 1 0 0 0,-7 0-1 0 0,-9-3-1653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80 11520 0 0,'-11'-6'1040'0'0,"11"5"-860"0"0,0 0 0 0 0,0 0-1 0 0,0 0 1 0 0,1 0 0 0 0,-1 0 0 0 0,1 0 0 0 0,-1-1 0 0 0,1 1 0 0 0,-1 0 0 0 0,1 0 0 0 0,-1 0 0 0 0,1 0 0 0 0,0 1 0 0 0,0-1 0 0 0,-1 0 0 0 0,1 0 0 0 0,0 0 0 0 0,1 0 0 0 0,19-12 4630 0 0,-17 11-4013 0 0,9-5-40 0 0,0 0 0 0 0,1 2 0 0 0,-1 0-1 0 0,18-5 1 0 0,-23 8-739 0 0,1 1 0 0 0,-1 0 1 0 0,0 0-1 0 0,0 0 0 0 0,1 1 0 0 0,-1 0 0 0 0,0 1 0 0 0,0 0 0 0 0,9 2 0 0 0,-15-3-17 0 0,0 1 0 0 0,0 0 0 0 0,0-1 0 0 0,0 1 0 0 0,0 0 0 0 0,0 0 0 0 0,0 0 0 0 0,0 1 0 0 0,0-1 0 0 0,0 0 0 0 0,0 1 0 0 0,-1-1 0 0 0,1 1 0 0 0,-1 0 0 0 0,1-1 0 0 0,-1 1-1 0 0,0 0 1 0 0,0 0 0 0 0,2 2 0 0 0,-2 0-5 0 0,0 0 0 0 0,0-1-1 0 0,0 1 1 0 0,0 0 0 0 0,0 0-1 0 0,-1 0 1 0 0,0 0 0 0 0,1 0-1 0 0,-2 0 1 0 0,1 4 0 0 0,-2 6 63 0 0,-1-1 0 0 0,0 0 0 0 0,-1 0 0 0 0,0-1 0 0 0,-9 18 0 0 0,6-16 321 0 0,-1 0 1 0 0,-15 22 0 0 0,18-30-307 0 0,0 0-1 0 0,0-1 1 0 0,0 1-1 0 0,-1-1 1 0 0,1 0-1 0 0,-1 0 1 0 0,-11 6-1 0 0,12-7 1375 0 0,25-9-840 0 0,113-40-672 0 0,-74 28-754 0 0,77-26-4641 0 0,-113 34-3071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3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2760 0 0,'0'0'12917'0'0,"25"-18"-7355"0"0,-18 16-5161 0 0,0-1 1 0 0,0 1-1 0 0,0 0 0 0 0,0 1 0 0 0,0 0 0 0 0,0 0 0 0 0,12 0 0 0 0,53 6 1401 0 0,-8 0-389 0 0,45 5-389 0 0,-24-1-360 0 0,254-10 885 0 0,-264-1-1346 0 0,163 1 116 0 0,72-3 546 0 0,-203 2-875 0 0,-52 3 163 0 0,108-15 0 0 0,-143 9-153 0 0,28-10 0 0 0,-7 2 0 0 0,-34 10 0 0 0,-6 2-1 0 0,0 1 0 0 0,1-1 0 0 0,-1 1-1 0 0,0-1 1 0 0,1 1 0 0 0,-1-1 0 0 0,1 1 0 0 0,-1 0 0 0 0,1-1 0 0 0,-1 1-1 0 0,0 0 1 0 0,1 0 0 0 0,2 1 0 0 0,-4-1-76 0 0,2 0-18 0 0,-2 0-41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22319 0 0,'0'0'2236'0'0,"-8"10"-2024"0"0,7-5 22 0 0,-1 0-1 0 0,1 0 1 0 0,0 0-1 0 0,0 7 1 0 0,-2 9 508 0 0,-31 148 2063 0 0,27-141-3262 0 0,-3 49 0 0 0,8-31-8820 0 0,2-34 954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82 14280 0 0,'0'0'1102'0'0,"-1"-1"-919"0"0,1 1-1 0 0,0 0 0 0 0,-1 0 1 0 0,1-1-1 0 0,0 1 1 0 0,0 0-1 0 0,-1-1 0 0 0,1 1 1 0 0,0 0-1 0 0,0-1 1 0 0,-1 1-1 0 0,1-1 0 0 0,0 1 1 0 0,0 0-1 0 0,0-1 1 0 0,0 1-1 0 0,0-1 1 0 0,0 1-1 0 0,0 0 0 0 0,0-1 1 0 0,0 1-1 0 0,0-1 1 0 0,0 1-1 0 0,0 0 0 0 0,0-1 1 0 0,0 1-1 0 0,0-1 1 0 0,0 1-1 0 0,0 0 0 0 0,0-1 1 0 0,0 1-1 0 0,1-1 1 0 0,-1 1-1 0 0,0 0 0 0 0,0-1 1 0 0,0 1-1 0 0,1 0 1 0 0,-1-1-1 0 0,0 1 0 0 0,1 0 1 0 0,-1-1-1 0 0,0 1 1 0 0,1 0-1 0 0,-1 0 0 0 0,1-1 1 0 0,18-13 1268 0 0,-16 12-1233 0 0,12-7 366 0 0,0 1 1 0 0,26-11-1 0 0,-34 17-542 0 0,0-1 0 0 0,0 1 1 0 0,1 0-1 0 0,-1 1 0 0 0,1-1 0 0 0,0 2 1 0 0,-1-1-1 0 0,11 1 0 0 0,-16 0-42 0 0,-1 1 0 0 0,1-1 0 0 0,-1 1 0 0 0,0-1 0 0 0,1 1 0 0 0,-1-1 0 0 0,0 1 0 0 0,1 0 0 0 0,-1 0 0 0 0,0 0 0 0 0,0-1 0 0 0,0 1 0 0 0,0 0 0 0 0,0 0 0 0 0,0 1 0 0 0,0-1 0 0 0,0 0 0 0 0,0 0 0 0 0,-1 0 0 0 0,1 1 0 0 0,0-1 0 0 0,-1 0 0 0 0,1 1 0 0 0,-1-1 0 0 0,1 0 0 0 0,-1 1 0 0 0,0-1 0 0 0,1 1 0 0 0,-1-1 0 0 0,0 3 0 0 0,0 1 0 0 0,0 1 0 0 0,0-1 0 0 0,0 0 0 0 0,0 0 0 0 0,-1 0 0 0 0,0 0 0 0 0,-2 7 0 0 0,-4 5 7 0 0,-1 1-1 0 0,0-2 0 0 0,-2 1 1 0 0,0-1-1 0 0,-16 21 1 0 0,26-37 7 0 0,0-1 0 0 0,0 1 0 0 0,0 0 0 0 0,0 0 0 0 0,0 0 0 0 0,0 0 0 0 0,0 0 0 0 0,0 0 1 0 0,1 0-1 0 0,-1 0 0 0 0,0 0 0 0 0,0 0 0 0 0,0 0 0 0 0,0 0 0 0 0,0 0 0 0 0,0 0 0 0 0,0 0 0 0 0,0 0 0 0 0,0 0 0 0 0,0 0 1 0 0,0 0-1 0 0,0 0 0 0 0,0 1 0 0 0,1-1 0 0 0,-1 0 0 0 0,0 0 0 0 0,0 0 0 0 0,0 0 0 0 0,0 0 0 0 0,0 0 0 0 0,0 0 0 0 0,0 0 1 0 0,0 0-1 0 0,0 0 0 0 0,0 0 0 0 0,0 0 0 0 0,0 0 0 0 0,0 0 0 0 0,0 0 0 0 0,0 0 0 0 0,0 0 0 0 0,0 0 0 0 0,0 1 0 0 0,0-1 1 0 0,0 0-1 0 0,0 0 0 0 0,0 0 0 0 0,0 0 0 0 0,0 0 0 0 0,0 0 0 0 0,0 0 0 0 0,0 0 0 0 0,0 0 0 0 0,0 0 0 0 0,0 0 0 0 0,0 0 0 0 0,0 0 1 0 0,0 1-1 0 0,0-1 0 0 0,0 0 0 0 0,0 0 0 0 0,0 0 0 0 0,0 0 0 0 0,0 0 0 0 0,11-3 285 0 0,20-10-383 0 0,-22 9 195 0 0,8-2 75 0 0,0 0 0 0 0,31-6 0 0 0,-38 10-122 0 0,-1 1 1 0 0,0 0-1 0 0,1 0 1 0 0,-1 1-1 0 0,1 0 1 0 0,-1 1-1 0 0,10 2 0 0 0,-18-3-72 0 0,1 0 0 0 0,-1 1-1 0 0,0-1 1 0 0,1 0-1 0 0,-1 1 1 0 0,0-1 0 0 0,0 1-1 0 0,1-1 1 0 0,-1 1-1 0 0,0 0 1 0 0,0 0 0 0 0,0-1-1 0 0,0 1 1 0 0,0 0-1 0 0,0 0 1 0 0,0 0 0 0 0,0 0-1 0 0,0 0 1 0 0,0 0-1 0 0,-1 1 1 0 0,1-1-1 0 0,0 0 1 0 0,0 1 0 0 0,-1 1 6 0 0,1-1 0 0 0,-1 0 0 0 0,0 0 0 0 0,0 0 0 0 0,0 0-1 0 0,0 0 1 0 0,0 0 0 0 0,-1 0 0 0 0,1 0 0 0 0,-1 0 0 0 0,1 0 0 0 0,-1 0 0 0 0,-1 3 0 0 0,-3 5 111 0 0,0-1 0 0 0,-1 0-1 0 0,0 0 1 0 0,-10 13 0 0 0,-12 9 100 0 0,0-1 1 0 0,-3-1-1 0 0,0-1 1 0 0,-1-2-1 0 0,-39 24 1 0 0,51-40-591 0 0,20-10 336 0 0,-1 0 0 0 0,0 1 0 0 0,1-1-1 0 0,-1 0 1 0 0,0 0 0 0 0,1 0 0 0 0,-1 1 0 0 0,1-1-1 0 0,-1 0 1 0 0,0 0 0 0 0,1 0 0 0 0,-1 0 0 0 0,0 0-1 0 0,1 0 1 0 0,-1-1 0 0 0,0 1 0 0 0,1 0 0 0 0,-1 0-1 0 0,0 0 1 0 0,1-1 0 0 0,-1 1 0 0 0,1 0 0 0 0,-1 0-1 0 0,0-1 1 0 0,0 0 0 0 0,1 1-6 0 0,0 0 0 0 0,0-1 0 0 0,0 1 0 0 0,-1 0-1 0 0,1-1 1 0 0,0 1 0 0 0,0 0 0 0 0,0 0 0 0 0,0-1 0 0 0,0 1 0 0 0,0 0 0 0 0,0-1-1 0 0,0 1 1 0 0,0 0 0 0 0,0 0 0 0 0,0-1 0 0 0,0 1 0 0 0,0 0 0 0 0,1-1-1 0 0,-1 1 1 0 0,0 0 0 0 0,0 0 0 0 0,0-1 0 0 0,0 1 0 0 0,0 0 0 0 0,1 0 0 0 0,-1-1-1 0 0,0 1 1 0 0,0 0 0 0 0,0 0 0 0 0,1-1 0 0 0,8-6-928 0 0,-9 6 829 0 0,14-9-1633 0 0,3-2-317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147 166 5984 0 0,'-1'-2'236'0'0,"1"0"0"0"0,-1 1 1 0 0,0-1-1 0 0,0 0 0 0 0,0 1 0 0 0,0-1 1 0 0,0 1-1 0 0,0 0 0 0 0,-2-2 0 0 0,1 2 563 0 0,1-1 1 0 0,-1 1-1 0 0,0 0 0 0 0,1 0 0 0 0,-1 0 0 0 0,0 1 0 0 0,0-1 0 0 0,0 0 1 0 0,0 1-1 0 0,1-1 0 0 0,-5 0 0 0 0,-25 2 8911 0 0,11 2-7132 0 0,3-1-5195 0 0,-2 4 3163 0 0,16-5-321 0 0,1 0 1 0 0,-1 0 0 0 0,0-1-1 0 0,1 1 1 0 0,-1 0 0 0 0,-4-1-1 0 0,6 0 505 0 0,22-7 428 0 0,-9 1-1123 0 0,0 0 0 0 0,0 0 0 0 0,0-1 0 0 0,11-10 0 0 0,27-14 265 0 0,58-17-620 0 0,-46 21-619 0 0,-60 27 430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0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19895 0 0,'0'0'455'0'0,"-8"10"1088"0"0,-6 8-590 0 0,2 0 1 0 0,0 1 0 0 0,1 0 0 0 0,1 1-1 0 0,-13 34 1 0 0,17-38-954 0 0,3-11 0 0 0,1 1 0 0 0,0-1 0 0 0,0 1 0 0 0,1-1 0 0 0,-1 1 0 0 0,1 0 0 0 0,0 7 0 0 0,1-13 0 0 0,0 1-1 0 0,0-1 0 0 0,0 1 1 0 0,0 0-1 0 0,1-1 0 0 0,-1 1 1 0 0,0-1-1 0 0,0 1 1 0 0,0-1-1 0 0,1 1 0 0 0,-1-1 1 0 0,0 1-1 0 0,1-1 0 0 0,-1 1 1 0 0,0-1-1 0 0,1 0 1 0 0,-1 1-1 0 0,0-1 0 0 0,1 1 1 0 0,-1-1-1 0 0,1 0 0 0 0,-1 1 1 0 0,1-1-1 0 0,-1 0 1 0 0,1 1-1 0 0,-1-1 0 0 0,1 0 1 0 0,0 0-1 0 0,12 2 91 0 0,-4-2 284 0 0,-1-1 0 0 0,0-1 0 0 0,0 1 0 0 0,0-1 0 0 0,16-6 0 0 0,18-5 95 0 0,-22 7-200 0 0,-17 5-221 0 0,1 0 0 0 0,-1 0 0 0 0,0 0-1 0 0,0 0 1 0 0,1 1 0 0 0,-1-1 0 0 0,7 1 0 0 0,-3 0 14 0 0,-1 1 0 0 0,0 0-1 0 0,1 0 1 0 0,-1 0-1 0 0,12 5 1 0 0,-17-5-55 0 0,0-1 0 0 0,1 1 0 0 0,-1-1 0 0 0,0 1 0 0 0,0 0 1 0 0,0 0-1 0 0,0 0 0 0 0,0-1 0 0 0,0 1 0 0 0,0 0 0 0 0,0 0 0 0 0,0 0 0 0 0,0 1 1 0 0,-1-1-1 0 0,1 0 0 0 0,0 0 0 0 0,-1 0 0 0 0,1 0 0 0 0,-1 1 0 0 0,1-1 0 0 0,-1 0 0 0 0,0 1 1 0 0,1-1-1 0 0,-1 0 0 0 0,0 1 0 0 0,0-1 0 0 0,0 0 0 0 0,0 1 0 0 0,0-1 0 0 0,0 0 1 0 0,0 1-1 0 0,-1-1 0 0 0,1 0 0 0 0,-1 2 0 0 0,-2 7 32 0 0,-1 0 1 0 0,0 0-1 0 0,-1 0 1 0 0,0-1-1 0 0,0 0 0 0 0,-1 0 1 0 0,0 0-1 0 0,-1 0 0 0 0,-15 14 1 0 0,10-11-29 0 0,-1-1 1 0 0,-1-1 0 0 0,0 0 0 0 0,0 0-1 0 0,-24 10 1 0 0,27-15-43 0 0,1-1 0 0 0,0 0 0 0 0,-1-1 0 0 0,-17 3-1 0 0,21-5-195 0 0,-1 0-1 0 0,1-1 1 0 0,0 0-1 0 0,0 0 0 0 0,-1 0 1 0 0,1-1-1 0 0,0 0 1 0 0,-8-3-1 0 0,-5-3-784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19351 0 0,'1'1'157'0'0,"-1"0"0"0"0,1 0-1 0 0,0 1 1 0 0,0-1-1 0 0,0 0 1 0 0,-1 0 0 0 0,1 1-1 0 0,0-1 1 0 0,-1 0-1 0 0,1 1 1 0 0,-1-1 0 0 0,0 0-1 0 0,1 1 1 0 0,-1 1-1 0 0,1 25 17 0 0,-1-13 356 0 0,3 63 587 0 0,-6 42-204 0 0,1-4-348 0 0,1-28-266 0 0,2 102 137 0 0,2-132-324 0 0,14 74 0 0 0,-17-129-114 0 0,11 41 44 0 0,-10-41-73 0 0,0 0 0 0 0,0 0 0 0 0,0 0 1 0 0,1 0-1 0 0,-1-1 0 0 0,1 1 0 0 0,-1 0 0 0 0,1-1 0 0 0,0 0 0 0 0,0 1 0 0 0,4 3 1 0 0,-4-6-26 0 0,-1 1 0 0 0,0-1 0 0 0,0 0 0 0 0,0 1 1 0 0,0-1-1 0 0,1 0 0 0 0,-1 0 0 0 0,0 0 0 0 0,0 0 0 0 0,0 0 1 0 0,1 0-1 0 0,-1 0 0 0 0,0 0 0 0 0,0 0 0 0 0,0 0 1 0 0,1-1-1 0 0,-1 1 0 0 0,0 0 0 0 0,0-1 0 0 0,0 1 1 0 0,0-1-1 0 0,0 0 0 0 0,0 1 0 0 0,0-1 0 0 0,0 0 1 0 0,0 1-1 0 0,0-1 0 0 0,0 0 0 0 0,0 0 0 0 0,0 0 1 0 0,-1 0-1 0 0,2-2 0 0 0,12-18-1474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30 18863 0 0,'-1'0'55'0'0,"1"0"-1"0"0,-1 0 1 0 0,1-1-1 0 0,-1 1 1 0 0,1-1-1 0 0,-1 1 1 0 0,1 0-1 0 0,-1-1 1 0 0,1 1-1 0 0,-1-1 1 0 0,1 1-1 0 0,0-1 1 0 0,-1 1-1 0 0,1-1 1 0 0,0 1-1 0 0,-1-1 1 0 0,1 1-1 0 0,0-1 1 0 0,0 0-1 0 0,0 1 1 0 0,-1-1-1 0 0,1 1 1 0 0,0-1-1 0 0,0 0 1 0 0,0 1-1 0 0,0-1 1 0 0,0 0-1 0 0,0 1 1 0 0,0-1-1 0 0,0 1 1 0 0,0-1-1 0 0,1 0 0 0 0,-1 1 1 0 0,0-1-1 0 0,1 0-4 0 0,0 0 0 0 0,0 0-1 0 0,1 0 1 0 0,-1 0-1 0 0,0 0 1 0 0,0 1-1 0 0,1-1 1 0 0,-1 0 0 0 0,0 1-1 0 0,1-1 1 0 0,-1 1-1 0 0,0 0 1 0 0,1-1-1 0 0,2 1 1 0 0,11-1 227 0 0,0 1 1 0 0,-1 0-1 0 0,1 1 0 0 0,0 1 0 0 0,15 3 1 0 0,6 1-118 0 0,58 6 161 0 0,99-1 1 0 0,-111-9-350 0 0,-34 0 60 0 0,71-6 0 0 0,209-12 641 0 0,-240 14-593 0 0,166 7 49 0 0,-87 1-101 0 0,114 3 100 0 0,7 1 104 0 0,-241-9-185 0 0,202-2 125 0 0,127-4-88 0 0,8-7 267 0 0,73 2-130 0 0,-322 8-169 0 0,28 1-40 0 0,1 3 67 0 0,37 2 58 0 0,326 13 244 0 0,11-15 113 0 0,281-19-780 0 0,-682 7 278 0 0,37-1 144 0 0,-129 10 448 0 0,84 10 0 0 0,-126-9-552 0 0,0 1 1 0 0,0-1-1 0 0,0 1 0 0 0,0 0 0 0 0,0 0 0 0 0,0 0 1 0 0,0 0-1 0 0,-1 1 0 0 0,1-1 0 0 0,0 1 0 0 0,-1 0 1 0 0,1 0-1 0 0,-1-1 0 0 0,1 2 0 0 0,-1-1 0 0 0,0 0 1 0 0,0 0-1 0 0,4 6 0 0 0,-4-5-17 0 0,-1 1 1 0 0,1 0-1 0 0,0 0 1 0 0,-1 1-1 0 0,0-1 1 0 0,0 0-1 0 0,0 0 0 0 0,-1 1 1 0 0,1-1-1 0 0,-1 0 1 0 0,0 1-1 0 0,0-1 1 0 0,-1 5-1 0 0,-2 11 43 0 0,-1 0 1 0 0,-1-1-1 0 0,0 1 0 0 0,-16 33 1 0 0,-43 70 88 0 0,-12 32-88 0 0,32-60-41 0 0,36-79-18 0 0,-26 51 0 0 0,3 1 0 0 0,-21 72 0 0 0,3 23 168 0 0,16-54-48 0 0,31-101-47 0 0,-1 0-1 0 0,0 0 1 0 0,0-1 0 0 0,0 1 0 0 0,-1-1-1 0 0,-5 8 1 0 0,7-13-19 0 0,0 0 1 0 0,1 0-1 0 0,-1 0 0 0 0,0-1 0 0 0,0 1 1 0 0,0 0-1 0 0,0-1 0 0 0,-1 1 0 0 0,1-1 1 0 0,0 0-1 0 0,-1 0 0 0 0,1 0 1 0 0,-1 0-1 0 0,1 0 0 0 0,-1 0 0 0 0,1-1 1 0 0,-1 1-1 0 0,1-1 0 0 0,-1 1 1 0 0,0-1-1 0 0,1 0 0 0 0,-6-1 0 0 0,-318-45-80 0 0,-46-5-25 0 0,-152 36-13 0 0,-711 90-91 0 0,765-40 131 0 0,-384 2 35 0 0,452-46 0 0 0,249 3 44 0 0,-90-9-57 0 0,-227-50 86 0 0,299 38-19 0 0,-108-18 110 0 0,-125-18 101 0 0,305 49-276 0 0,-116-12 0 0 0,52 17-492 0 0,122 8 51 0 0,-79 11-1 0 0,115-9 237 0 0,1 0-274 0 0,-1-1 0 0 0,0 1 1 0 0,1-1-1 0 0,-1 1 1 0 0,1-1-1 0 0,-1-1 0 0 0,-8 0 1 0 0,9-4-1017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5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 13824 0 0,'0'-5'373'0'0,"-5"-9"882"0"0,11 38 6418 0 0,-1 22-7674 0 0,-2-17 435 0 0,12 219 1466 0 0,-10-140-1407 0 0,-1 11-14 0 0,8 115 296 0 0,-8-202-725 0 0,-2-3 9 0 0,2 0 0 0 0,14 53-1 0 0,-14-70-69 0 0,1 1 0 0 0,0-1 0 0 0,13 24 0 0 0,-16-33-211 0 0,0 0 0 0 0,0-1 0 0 0,0 1 0 0 0,0 0 0 0 0,0-1-1 0 0,1 0 1 0 0,-1 1 0 0 0,1-1 0 0 0,-1 0 0 0 0,1 0 0 0 0,0-1 0 0 0,0 1 0 0 0,0 0 0 0 0,0-1-1 0 0,0 0 1 0 0,0 0 0 0 0,0 0 0 0 0,0 0 0 0 0,1 0 0 0 0,-1-1 0 0 0,6 1 0 0 0,13-2-8063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84 4608 0 0,'-13'-52'1701'0'0,"4"21"14044"0"0,6 35-13482 0 0,2 0-2063 0 0,-1-1 1 0 0,1 1 0 0 0,0 0-1 0 0,1 0 1 0 0,-1 0 0 0 0,0 5-1 0 0,-1 9-46 0 0,-54 324 648 0 0,2 56-570 0 0,51-356-271 0 0,1-1 0 0 0,1 0 0 0 0,10 74 0 0 0,-8-108-312 0 0,1 0 1 0 0,0 0 0 0 0,-1-1 0 0 0,2 1 0 0 0,-1-1 0 0 0,1 0 0 0 0,0 1 0 0 0,7 8 0 0 0,-8-11-992 0 0,1 0 0 0 0,0-1 0 0 0,1 0 0 0 0,6 6-1 0 0,9 3-5948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14280 0 0,'0'0'1102'0'0,"-10"6"1666"0"0,10-5-2533 0 0,-1 0-1 0 0,1 1 1 0 0,0-1-1 0 0,-1 1 0 0 0,1-1 1 0 0,0 1-1 0 0,0 0 1 0 0,0-1-1 0 0,0 1 1 0 0,1 1-1 0 0,-1 10 506 0 0,-11 95 1396 0 0,-26 204-318 0 0,24-239-1645 0 0,-53 328 1846 0 0,62-376-2185 0 0,2 0 0 0 0,1 0 1 0 0,0 0-1 0 0,6 45 0 0 0,-4-66-214 0 0,0 1 1 0 0,0-1-1 0 0,0 0 1 0 0,0 0-1 0 0,4 6 1 0 0,6 7-6251 0 0,0-6-1081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6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20935 0 0,'-8'13'1587'0'0,"3"1"-1465"0"0,2-1 0 0 0,0 1 0 0 0,0 0 0 0 0,2 0 0 0 0,-1 27 0 0 0,-1 4 247 0 0,-44 200 1480 0 0,19-116-1410 0 0,8-32-563 0 0,-39 259-640 0 0,58-337-656 0 0,2 24 0 0 0,1-19-6643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3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71 8208 0 0,'0'0'617'0'0,"-7"0"-386"0"0,-15-3 4129 0 0,22 2-4082 0 0,0 0 1 0 0,-1 0-1 0 0,1 1 1 0 0,-1-1-1 0 0,1 0 1 0 0,-1 0-1 0 0,1 0 1 0 0,-1 0-1 0 0,0 1 1 0 0,0-1-1 0 0,1 0 0 0 0,-1 1 1 0 0,0-1-1 0 0,0 0 1 0 0,0 1-1 0 0,1-1 1 0 0,-1 1-1 0 0,0-1 1 0 0,0 1-1 0 0,0 0 1 0 0,0-1-1 0 0,0 1 1 0 0,0 0-1 0 0,0 0 1 0 0,0 0-1 0 0,0 0 1 0 0,0 0-1 0 0,0 0 1 0 0,0 0-1 0 0,0 0 1 0 0,-2 0-1 0 0,-7 2 1108 0 0,10-2-1354 0 0,-1 0 1 0 0,1 0-1 0 0,-1-1 1 0 0,1 1-1 0 0,0 0 0 0 0,-1 0 1 0 0,1 0-1 0 0,-1 0 1 0 0,1 1-1 0 0,0-1 1 0 0,-1 0-1 0 0,1 0 1 0 0,-1 0-1 0 0,1 0 0 0 0,0 0 1 0 0,-1 0-1 0 0,1 1 1 0 0,0-1-1 0 0,-1 0 1 0 0,1 0-1 0 0,0 0 0 0 0,-1 1 1 0 0,1-1-1 0 0,0 0 1 0 0,0 1-1 0 0,-1-1 1 0 0,0 1 98 0 0,0 0 0 0 0,0 0 0 0 0,0 0 0 0 0,0-1 0 0 0,0 1 0 0 0,0-1 0 0 0,-1 1 1 0 0,1-1-1 0 0,-2 2 0 0 0,-1 0 1289 0 0,15-2-837 0 0,5-1-276 0 0,30-5 0 0 0,7-1 99 0 0,319-16 238 0 0,-201 30-424 0 0,-81-1-196 0 0,277-7 928 0 0,-196-19-234 0 0,-86 8-415 0 0,-61 8-340 0 0,10-1 100 0 0,-4 4-4134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28 4144 0 0,'0'-13'-1965'0'0,"-2"-1"14148"0"0,1 29-9598 0 0,2 78-91 0 0,-2 112-536 0 0,-10 37-485 0 0,-1 99-634 0 0,12-325-882 0 0,0 0 111 0 0,0 0 0 0 0,1 0 0 0 0,0-1 0 0 0,7 29 1 0 0,-8-44-82 0 0,0 1 1 0 0,0-1 0 0 0,0 0 0 0 0,0 0 0 0 0,0 1 0 0 0,0-1-1 0 0,0 0 1 0 0,0 1 0 0 0,1-1 0 0 0,-1 0 0 0 0,0 1-1 0 0,0-1 1 0 0,0 0 0 0 0,1 0 0 0 0,-1 1 0 0 0,0-1 0 0 0,0 0-1 0 0,0 0 1 0 0,1 1 0 0 0,-1-1 0 0 0,0 0 0 0 0,1 0-1 0 0,-1 0 1 0 0,0 0 0 0 0,0 0 0 0 0,1 1 0 0 0,-1-1-1 0 0,0 0 1 0 0,1 0 0 0 0,-1 0 0 0 0,0 0 0 0 0,1 0 0 0 0,-1 0-1 0 0,0 0 1 0 0,1 0 0 0 0,-1 0 0 0 0,0 0 0 0 0,1 0-1 0 0,-1 0 1 0 0,0 0 0 0 0,1 0 0 0 0,-1-1 0 0 0,0 1 0 0 0,1 0-1 0 0,-1 0 1 0 0,0 0 0 0 0,0 0 0 0 0,1 0 0 0 0,-1-1-1 0 0,0 1 1 0 0,0 0 0 0 0,1 0 0 0 0,-1-1 0 0 0,0 1 0 0 0,0 0-1 0 0,1 0 1 0 0,-1-1 0 0 0,0 1 0 0 0,0 0 0 0 0,0-1-1 0 0,0 1 1 0 0,13-19-2687 0 0,-2-3-4807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12896 0 0,'5'-10'1377'0'0,"-3"8"-1319"0"0,0 0 0 0 0,-1 0 0 0 0,1 1 0 0 0,0-1 1 0 0,0 1-1 0 0,0-1 0 0 0,0 1 0 0 0,0 0 0 0 0,0 0 0 0 0,0 0 0 0 0,3-1 1 0 0,30-8 2392 0 0,-27 8-1840 0 0,106-25 2016 0 0,-43 11-2143 0 0,72-26-1 0 0,-2-14 814 0 0,-59 22-702 0 0,-81 33-595 0 0,0 1 0 0 0,1-1 0 0 0,-1 0 0 0 0,0 1 0 0 0,1 0 0 0 0,-1-1 0 0 0,0 1 0 0 0,1 0 0 0 0,-1-1 0 0 0,1 1 0 0 0,-1 0 0 0 0,1 0 0 0 0,-1 0 0 0 0,0 0 0 0 0,1 1 0 0 0,2-1 0 0 0,-4 1 0 0 0,1 0 0 0 0,0 0 0 0 0,-1 0 0 0 0,1 0 0 0 0,-1-1 0 0 0,1 1 0 0 0,-1 0 0 0 0,1 0 0 0 0,-1 0 0 0 0,1 0 0 0 0,-1 0 0 0 0,0 0 0 0 0,1 0 0 0 0,-1 1 0 0 0,0-1 0 0 0,0 0 0 0 0,0 0 0 0 0,0 0 0 0 0,0 0 0 0 0,0 0 0 0 0,0 0 0 0 0,-1 2 0 0 0,-6 152 0 0 0,4-10 1315 0 0,16 155 0 0 0,-11-265-1063 0 0,3 28-44 0 0,3 0 1 0 0,3-1 0 0 0,2 0-1 0 0,3-1 1 0 0,32 80-1 0 0,-40-125-73 0 0,6 17 359 0 0,-13-31-452 0 0,0 0 1 0 0,-1-1-1 0 0,1 1 0 0 0,-1 0 1 0 0,0 0-1 0 0,0 0 1 0 0,0-1-1 0 0,1 1 0 0 0,-2 0 1 0 0,1 0-1 0 0,0 0 1 0 0,0 0-1 0 0,-1-1 0 0 0,1 1 1 0 0,-1 2-1 0 0,0-3-17 0 0,0 1 0 0 0,0-1 0 0 0,0 0 0 0 0,0 0 1 0 0,0 0-1 0 0,0 0 0 0 0,0 0 0 0 0,-1 0 0 0 0,1 0 0 0 0,0 0 0 0 0,-1-1 0 0 0,1 1 0 0 0,0 0 0 0 0,-1-1 0 0 0,1 1 1 0 0,-1-1-1 0 0,-2 1 0 0 0,-29 3 88 0 0,22-3-54 0 0,-87 10 33 0 0,15-2-1311 0 0,-143 0 0 0 0,205-11-802 0 0,-40-8 0 0 0,21 1-6526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1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54 18511 0 0,'-3'4'309'0'0,"2"-3"-148"0"0,-1 0-1 0 0,1 0 0 0 0,0 0 1 0 0,0 0-1 0 0,0 1 0 0 0,0-1 0 0 0,0 0 1 0 0,0 1-1 0 0,0-1 0 0 0,-1 3 0 0 0,9-4 1206 0 0,9 0-250 0 0,37-18 713 0 0,6 3-1525 0 0,39-10 57 0 0,-67 18-361 0 0,-25 5 0 0 0,1 0 0 0 0,-1 1 0 0 0,1 0 0 0 0,0 0 0 0 0,0 0 0 0 0,0 1 0 0 0,13 1 0 0 0,-20-1 22 0 0,1 0 0 0 0,0 0-1 0 0,-1 0 1 0 0,0 1 0 0 0,1-1 0 0 0,-1 0-1 0 0,1 1 1 0 0,-1-1 0 0 0,1 0 0 0 0,-1 1-1 0 0,1-1 1 0 0,-1 0 0 0 0,0 1-1 0 0,1-1 1 0 0,-1 1 0 0 0,0-1 0 0 0,0 1-1 0 0,1-1 1 0 0,-1 1 0 0 0,0-1 0 0 0,0 1-1 0 0,0-1 1 0 0,1 1 0 0 0,-1-1 0 0 0,0 1-1 0 0,0-1 1 0 0,0 1 0 0 0,0-1-1 0 0,0 1 1 0 0,0 0 0 0 0,0-1 0 0 0,0 1-1 0 0,0-1 1 0 0,0 1 0 0 0,-1-1 0 0 0,1 1-1 0 0,0-1 1 0 0,0 1 0 0 0,-1 0 0 0 0,-8 21 999 0 0,-27 41-903 0 0,15-26-102 0 0,1 0 0 0 0,-23 62-1 0 0,39-90-359 0 0,2 0 0 0 0,0 0 1 0 0,0 0-1 0 0,-1 10 0 0 0,3-17 264 0 0,0-1 0 0 0,0 1 0 0 0,-1 0-1 0 0,1-1 1 0 0,1 1 0 0 0,-1 0 0 0 0,0-1 0 0 0,0 1 0 0 0,1 0 0 0 0,-1-1 0 0 0,1 1 0 0 0,-1-1 0 0 0,1 1-1 0 0,-1-1 1 0 0,1 1 0 0 0,0-1 0 0 0,0 1 0 0 0,0-1 0 0 0,0 0 0 0 0,0 1 0 0 0,0-1 0 0 0,0 0-1 0 0,1 0 1 0 0,-1 0 0 0 0,0 0 0 0 0,1 0 0 0 0,-1 0 0 0 0,0 0 0 0 0,1 0 0 0 0,1 0 0 0 0,11 2-1454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61 3224 0 0,'0'-3'-616'0'0,"-2"-15"557"0"0,3-1 3837 0 0,-1 18-3394 0 0,1 0-1 0 0,-1 0 1 0 0,0 0 0 0 0,0 1-1 0 0,1-1 1 0 0,-1 0 0 0 0,0 0 0 0 0,1 0-1 0 0,-1 0 1 0 0,1 0 0 0 0,-1 0 0 0 0,1 0-1 0 0,-1 1 1 0 0,1-1 0 0 0,0 0 0 0 0,-1 0-1 0 0,1 1 1 0 0,0-1 0 0 0,0 1 0 0 0,0-1-1 0 0,-1 0 1 0 0,1 1 0 0 0,0 0 0 0 0,0-1-1 0 0,0 1 1 0 0,0-1 0 0 0,0 1 0 0 0,0 0-1 0 0,0 0 1 0 0,0-1 0 0 0,0 1 0 0 0,0 0-1 0 0,1 0 1 0 0,0 0-295 0 0,-1 1 1 0 0,0-1-1 0 0,0 0 0 0 0,1 1 0 0 0,-1-1 1 0 0,0 1-1 0 0,0-1 0 0 0,0 1 0 0 0,0 0 1 0 0,1-1-1 0 0,-1 1 0 0 0,0 0 0 0 0,0 0 1 0 0,-1 0-1 0 0,1 0 0 0 0,0 0 0 0 0,0 0 1 0 0,0 0-1 0 0,0 0 0 0 0,-1 0 0 0 0,1 0 1 0 0,0 2-1 0 0,1 1 100 0 0,0 0-1 0 0,0 1 1 0 0,0 0-1 0 0,1 7 1 0 0,1 16 63 0 0,0 0 0 0 0,-2 0 0 0 0,-2 0 0 0 0,0 1 0 0 0,-5 28 0 0 0,-29 140 208 0 0,-146 506 1597 0 0,118-496-290 0 0,62-206-1526 0 0,2-1-221 0 0,-1-1 0 0 0,0 0-1 0 0,1 1 1 0 0,-1-1 0 0 0,1 0 0 0 0,-1 0-1 0 0,0 0 1 0 0,1 0 0 0 0,-1 0 0 0 0,0 0-1 0 0,2-3 1 0 0,2 0-17 0 0,7-5 12 0 0,1 0 0 0 0,0 1 0 0 0,19-8 0 0 0,-20 10-11 0 0,22-9 3 0 0,1 1 1 0 0,0 2-1 0 0,1 2 0 0 0,1 1 0 0 0,-1 1 0 0 0,1 3 1 0 0,0 0-1 0 0,1 3 0 0 0,49 2 0 0 0,288 28 625 0 0,-367-28-501 0 0,37 4-212 0 0,-41-4 73 0 0,-1 0 1 0 0,1 0 0 0 0,0 0-1 0 0,0-1 1 0 0,-1 0 0 0 0,1 1-1 0 0,0-1 1 0 0,-1 0-1 0 0,4-2 1 0 0,-7 3 16 0 0,1-1 1 0 0,-1 1-1 0 0,0 0 0 0 0,1 0 1 0 0,-1-1-1 0 0,0 1 0 0 0,0 0 0 0 0,0-1 1 0 0,1 1-1 0 0,-1 0 0 0 0,0-1 1 0 0,0 1-1 0 0,0 0 0 0 0,0-1 0 0 0,0 1 1 0 0,1 0-1 0 0,-1-1 0 0 0,0 1 0 0 0,0 0 1 0 0,0-1-1 0 0,0 1 0 0 0,0-1 1 0 0,0 1-1 0 0,0 0 0 0 0,0-1 0 0 0,0 1 1 0 0,-1 0-1 0 0,1-1 0 0 0,0 1 1 0 0,0 0-1 0 0,0-1 0 0 0,0 1 0 0 0,0 0 1 0 0,-1-1-1 0 0,1 1 0 0 0,0 0 1 0 0,0-1-1 0 0,0 1 0 0 0,-1-1 0 0 0,-12-13 126 0 0,11 12-97 0 0,-7-6 20 0 0,0 1 0 0 0,-1 1 0 0 0,1-1 0 0 0,-1 2 0 0 0,-1-1 0 0 0,1 1 0 0 0,-21-6 0 0 0,-11-6-38 0 0,-51-24 51 0 0,-27-14 395 0 0,113 52-232 0 0,1 0-70 0 0,9 3-238 0 0,16 3-7 0 0,17-2 84 0 0,0-3 0 0 0,-1-1 0 0 0,44-9 0 0 0,-8 1 109 0 0,-67 10-105 0 0,34-1 23 0 0,-37 1-22 0 0,1 1 1 0 0,-1 0 0 0 0,0 0-1 0 0,0 0 1 0 0,1 1-1 0 0,-1-1 1 0 0,0 0 0 0 0,0 0-1 0 0,1 1 1 0 0,-1-1 0 0 0,0 0-1 0 0,0 1 1 0 0,0 0-1 0 0,0-1 1 0 0,0 1 0 0 0,0-1-1 0 0,1 1 1 0 0,-2 0-1 0 0,1 0 1 0 0,0 0 0 0 0,0 0-1 0 0,0 0 1 0 0,0 0-1 0 0,1 1 1 0 0,-2 0 2 0 0,0 0-1 0 0,0 0 1 0 0,0 0-1 0 0,0-1 1 0 0,0 1-1 0 0,0 0 1 0 0,0 0-1 0 0,0 0 1 0 0,-1 0-1 0 0,1-1 1 0 0,-1 1 0 0 0,0 0-1 0 0,0 1 1 0 0,-12 24 52 0 0,-13 9-26 0 0,-1 0 0 0 0,-2-1 1 0 0,-39 35-1 0 0,2 0-260 0 0,19-19-2654 0 0,-44 65 0 0 0,76-93 726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151 103 5984 0 0,'0'0'464'0'0,"13"-5"1528"0"0,11-11 4678 0 0,9-10-2875 0 0,-23 17-2768 0 0,-6 5-455 0 0,1 0 1 0 0,-1-1 0 0 0,1 1 0 0 0,3-8-1 0 0,-7 12-451 0 0,-1-1 0 0 0,1 1 0 0 0,-1-1-1 0 0,1 0 1 0 0,-1 0 0 0 0,1 1-1 0 0,-1-1 1 0 0,1 0 0 0 0,-1 0 0 0 0,0 1-1 0 0,0-1 1 0 0,1 0 0 0 0,-1 0 0 0 0,0 0-1 0 0,0 0 1 0 0,0 1 0 0 0,0-1-1 0 0,0 0 1 0 0,0-2 0 0 0,-1 3-57 0 0,1 0-1 0 0,-1 0 1 0 0,0 0 0 0 0,1 0 0 0 0,-1 0-1 0 0,0-1 1 0 0,1 1 0 0 0,-1 0 0 0 0,0 1-1 0 0,1-1 1 0 0,-1 0 0 0 0,0 0 0 0 0,1 0-1 0 0,-1 0 1 0 0,1 0 0 0 0,-1 1 0 0 0,0-1-1 0 0,1 0 1 0 0,-1 0 0 0 0,1 1 0 0 0,-1-1-1 0 0,0 1 1 0 0,1-1 0 0 0,-1 0 0 0 0,1 1-1 0 0,-1 0 1 0 0,-21 12 584 0 0,9-5-302 0 0,-1 1 0 0 0,-21 18 1 0 0,11-4-94 0 0,1 1 0 0 0,-24 31 0 0 0,37-41-145 0 0,0-1 0 0 0,2 1 0 0 0,0 1 0 0 0,0 0 1 0 0,1 0-1 0 0,-6 22 0 0 0,12-34-102 0 0,0-1 1 0 0,1 0 0 0 0,-1 0-1 0 0,1 1 1 0 0,0-1 0 0 0,0 0-1 0 0,0 1 1 0 0,0-1-1 0 0,0 0 1 0 0,1 1 0 0 0,-1-1-1 0 0,0 0 1 0 0,1 0 0 0 0,0 1-1 0 0,0-1 1 0 0,-1 0-1 0 0,1 0 1 0 0,1 0 0 0 0,-1 0-1 0 0,0 0 1 0 0,0 0 0 0 0,1 0-1 0 0,-1 0 1 0 0,1-1-1 0 0,-1 1 1 0 0,1-1 0 0 0,0 1-1 0 0,0-1 1 0 0,0 1 0 0 0,0-1-1 0 0,0 0 1 0 0,0 0-1 0 0,3 1 1 0 0,5 2 1 0 0,1-1 1 0 0,1 0-1 0 0,-1-1 0 0 0,0-1 0 0 0,0 1 1 0 0,1-2-1 0 0,-1 0 0 0 0,12-1 0 0 0,0 1 9 0 0,48-2 110 0 0,-37 0-18 0 0,-1 1-1 0 0,42 6 1 0 0,-72-5-97 0 0,1 1 1 0 0,0 0-1 0 0,0 0 0 0 0,0 0 0 0 0,-1 1 1 0 0,1-1-1 0 0,0 1 0 0 0,3 3 0 0 0,-6-5-7 0 0,0 1 0 0 0,1 0 0 0 0,-1 0 0 0 0,0 0 0 0 0,0 0-1 0 0,0 0 1 0 0,0 0 0 0 0,0 0 0 0 0,-1 0 0 0 0,1 0 0 0 0,0 0 0 0 0,0 1-1 0 0,-1-1 1 0 0,1 0 0 0 0,-1 0 0 0 0,1 1 0 0 0,-1-1 0 0 0,1 0 0 0 0,-1 1-1 0 0,0-1 1 0 0,0 1 0 0 0,0-1 0 0 0,0 0 0 0 0,0 1 0 0 0,0-1 0 0 0,0 2-1 0 0,-2 6 21 0 0,-1 0-1 0 0,0-1 0 0 0,0 1 1 0 0,0-1-1 0 0,-1 0 1 0 0,-1 0-1 0 0,1 0 0 0 0,-1-1 1 0 0,-1 0-1 0 0,1 0 0 0 0,-1 0 1 0 0,-1 0-1 0 0,1-1 1 0 0,-15 11-1 0 0,-5 1-24 0 0,-2-1 0 0 0,-53 25 0 0 0,55-29-31 0 0,-2 0-740 0 0,0-2-1 0 0,-53 15 0 0 0,79-25 1066 0 0,-4 0-2373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33 11520 0 0,'10'-20'935'0'0,"-8"9"7798"0"0,-14 10-6476 0 0,6 2-2103 0 0,0 0 1 0 0,0 1-1 0 0,0 0 1 0 0,0 1 0 0 0,0-1-1 0 0,1 1 1 0 0,-1 0 0 0 0,1 0-1 0 0,0 1 1 0 0,0 0-1 0 0,0 0 1 0 0,0 0 0 0 0,1 0-1 0 0,-6 7 1 0 0,-4 6 465 0 0,1 0-1 0 0,-19 36 1 0 0,23-37-378 0 0,1 0-1 0 0,1 1 1 0 0,0 0 0 0 0,-3 18-1 0 0,7-23-74 0 0,0 0 0 0 0,1-1 0 0 0,1 1 0 0 0,0 0 0 0 0,1 0 0 0 0,0 0 0 0 0,3 15 0 0 0,-3-25-146 0 0,0 0-1 0 0,0 0 1 0 0,1 0 0 0 0,-1-1-1 0 0,1 1 1 0 0,0 0 0 0 0,0 0-1 0 0,-1 0 1 0 0,1-1 0 0 0,0 1-1 0 0,0 0 1 0 0,0-1 0 0 0,1 1-1 0 0,-1-1 1 0 0,0 1 0 0 0,1-1-1 0 0,-1 0 1 0 0,1 0 0 0 0,-1 1-1 0 0,1-1 1 0 0,-1 0 0 0 0,1 0-1 0 0,0-1 1 0 0,0 1-1 0 0,-1 0 1 0 0,1 0 0 0 0,0-1-1 0 0,0 1 1 0 0,0-1 0 0 0,0 0-1 0 0,3 1 1 0 0,0-1 0 0 0,0 0 0 0 0,0-1 0 0 0,0 0 0 0 0,0 1 0 0 0,0-2 0 0 0,0 1-1 0 0,-1 0 1 0 0,1-1 0 0 0,0 0 0 0 0,-1 0 0 0 0,8-5 0 0 0,8-6-266 0 0,0-2 0 0 0,-1 0 0 0 0,-1 0 1 0 0,-1-2-1 0 0,17-21 0 0 0,-18 19-1677 0 0,-2-1-1 0 0,20-35 1 0 0,-16 20-6913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2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4608 0 0,'2'75'-55'0'0,"-9"38"12585"0"0,1-14-5394 0 0,2 116-2885 0 0,4-210-4096 0 0,1-1 1 0 0,-1 1-1 0 0,1 0 0 0 0,0 0 1 0 0,0-1-1 0 0,3 10 1 0 0,3-19 173 0 0,-1-4-211 0 0,-1 1-1 0 0,-1-1 0 0 0,1 0 1 0 0,-2-1-1 0 0,1 1 1 0 0,-1-1-1 0 0,-1 1 0 0 0,3-15 1 0 0,3-10 49 0 0,4-8-81 0 0,3 1 0 0 0,1 1 0 0 0,40-72 0 0 0,-52 106-269 0 0,0 0 0 0 0,0 0 0 0 0,1 0 0 0 0,0 1 0 0 0,-1-1 1 0 0,2 1-1 0 0,5-4 0 0 0,-10 8 128 0 0,0 0 1 0 0,0 0 0 0 0,1 0 0 0 0,-1 0-1 0 0,0 0 1 0 0,0 1 0 0 0,1-1-1 0 0,-1 1 1 0 0,1-1 0 0 0,-1 1 0 0 0,1-1-1 0 0,-1 1 1 0 0,1 0 0 0 0,-1 0 0 0 0,1-1-1 0 0,-1 1 1 0 0,1 0 0 0 0,-1 1-1 0 0,1-1 1 0 0,-1 0 0 0 0,1 0 0 0 0,-1 1-1 0 0,1-1 1 0 0,-1 0 0 0 0,0 1-1 0 0,1 0 1 0 0,-1-1 0 0 0,1 1 0 0 0,-1 0-1 0 0,0 0 1 0 0,0-1 0 0 0,1 1-1 0 0,-1 0 1 0 0,0 0 0 0 0,0 0 0 0 0,0 1-1 0 0,0-1 1 0 0,0 0 0 0 0,1 3-1 0 0,18 26-3650 0 0,-11-11 1309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3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103 548 19351 0 0,'-10'10'272'0'0,"0"0"-1"0"0,1 1 1 0 0,0 1-1 0 0,1-1 1 0 0,0 2-1 0 0,1-1 1 0 0,0 1-1 0 0,1 0 1 0 0,0 0-1 0 0,1 1 0 0 0,1-1 1 0 0,0 1-1 0 0,1 0 1 0 0,-2 15-1 0 0,4-21-21 0 0,1 0 0 0 0,0 0 0 0 0,0 0 0 0 0,1 0 0 0 0,-1 0 0 0 0,2 0 0 0 0,-1-1-1 0 0,5 12 1 0 0,-6-17-191 0 0,1-1 0 0 0,0 1 0 0 0,-1 0 0 0 0,1 0 0 0 0,0-1 0 0 0,0 1 0 0 0,0 0 0 0 0,1-1 0 0 0,-1 1 0 0 0,0-1 0 0 0,0 0 0 0 0,1 1 0 0 0,-1-1-1 0 0,1 0 1 0 0,-1 0 0 0 0,1 0 0 0 0,0 0 0 0 0,0 0 0 0 0,-1 0 0 0 0,1 0 0 0 0,0-1 0 0 0,0 1 0 0 0,0 0 0 0 0,0-1 0 0 0,-1 0 0 0 0,1 1 0 0 0,0-1 0 0 0,0 0 0 0 0,0 0-1 0 0,0 0 1 0 0,0 0 0 0 0,0-1 0 0 0,0 1 0 0 0,0 0 0 0 0,0-1 0 0 0,-1 0 0 0 0,1 1 0 0 0,0-1 0 0 0,3-1 0 0 0,1-1 16 0 0,1-1-1 0 0,0 0 1 0 0,-1 0 0 0 0,0 0 0 0 0,0-1 0 0 0,0 0-1 0 0,5-6 1 0 0,34-41 272 0 0,-20 17-250 0 0,-2 0 1 0 0,-2-1-1 0 0,-1-1 0 0 0,-1-1 1 0 0,14-46-1 0 0,-21 49 49 0 0,-2 0-1 0 0,-1 0 1 0 0,-2-1-1 0 0,4-55 1 0 0,-8 38 75 0 0,5-102 289 0 0,-11 95 242 0 0,5 110-359 0 0,-10 54-650 0 0,-2 39 118 0 0,9-72 291 0 0,12 111 0 0 0,-8-166-94 0 0,-1 12-926 0 0,2 0 1 0 0,2-1-1 0 0,0 1 1 0 0,19 47-1 0 0,-8-39-984 0 0,5 6-248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3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7 305 13824 0 0,'-3'-18'440'0'0,"1"0"1"0"0,1 0-1 0 0,0 0 1 0 0,1 0-1 0 0,1 0 1 0 0,1 0-1 0 0,8-33 0 0 0,-9 48-288 0 0,4-17 1490 0 0,11-25-1 0 0,-13 40-1378 0 0,-1-1 1 0 0,1 1-1 0 0,0 0 0 0 0,0 0 1 0 0,1 0-1 0 0,-1 0 0 0 0,1 1 1 0 0,0 0-1 0 0,6-6 0 0 0,-9 9-217 0 0,0 1 0 0 0,0-1-1 0 0,0 1 1 0 0,-1-1-1 0 0,1 1 1 0 0,0-1 0 0 0,0 1-1 0 0,0 0 1 0 0,0 0-1 0 0,0-1 1 0 0,0 1 0 0 0,0 0-1 0 0,0 0 1 0 0,0 0 0 0 0,0 0-1 0 0,0 0 1 0 0,0 0-1 0 0,-1 0 1 0 0,1 0 0 0 0,0 0-1 0 0,0 0 1 0 0,0 1 0 0 0,0-1-1 0 0,0 0 1 0 0,0 1-1 0 0,0-1 1 0 0,0 1 0 0 0,-1-1-1 0 0,1 1 1 0 0,0-1 0 0 0,0 1-1 0 0,0-1 1 0 0,-1 1-1 0 0,1 0 1 0 0,0-1 0 0 0,-1 1-1 0 0,1 0 1 0 0,-1 0-1 0 0,1 0 1 0 0,0 0 0 0 0,1 3-11 0 0,0 0 0 0 0,1 0 0 0 0,-2 0 0 0 0,1 0 1 0 0,0 0-1 0 0,-1 0 0 0 0,2 6 0 0 0,2 30 307 0 0,-1 1-1 0 0,-1 62 0 0 0,-18 83 683 0 0,-8-15-1012 0 0,7-69-50 0 0,-3 144 0 0 0,18-240-431 0 0,4 34 799 0 0,3-21-2222 0 0,-6-18 1345 0 0,1 0-1 0 0,0 0 0 0 0,0 0 1 0 0,-1 0-1 0 0,1 0 1 0 0,0 0-1 0 0,0 0 0 0 0,0 0 1 0 0,0 0-1 0 0,0-1 0 0 0,2 2 1 0 0,8 0-7610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3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57 348 21191 0 0,'0'0'1027'0'0,"-1"1"-448"0"0,-2 10-433 0 0,0-1 1 0 0,0 1 0 0 0,1 0-1 0 0,0 16 1 0 0,-4 15-158 0 0,-12 57 11 0 0,12-69 0 0 0,1 1 0 0 0,1-1 0 0 0,1 1 0 0 0,3 43 0 0 0,5-39-14 0 0,-4-33-122 0 0,-1 1 0 0 0,1-1 0 0 0,0 0 0 0 0,0 0 0 0 0,0 1 0 0 0,0-1 0 0 0,0 0 0 0 0,0 0 0 0 0,1 0 0 0 0,-1 0 0 0 0,1-1 0 0 0,2 4 0 0 0,4-3-2103 0 0,3-3-4923 0 0</inkml:trace>
  <inkml:trace contextRef="#ctx0" brushRef="#br0" timeOffset="1">65 8 19351 0 0,'0'0'424'0'0,"0"-5"88"0"0,-3 2 672 0 0,6 11-1184 0 0,2-1-800 0 0,4 6-176 0 0,2 2-40 0 0,4 0-6559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3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1840 0 0,'0'0'417'0'0,"-15"14"3054"0"0,13-13-3356 0 0,1 1 0 0 0,-1-1-1 0 0,1 1 1 0 0,-1-1 0 0 0,0 0 0 0 0,1 1 0 0 0,-1-1 0 0 0,0 0 0 0 0,0 0 0 0 0,0 0-1 0 0,0-1 1 0 0,0 1 0 0 0,0 0 0 0 0,0-1 0 0 0,0 1 0 0 0,0-1 0 0 0,-3 0 0 0 0,-41 3 2215 0 0,39-3-920 0 0,-7 0 3770 0 0,22 0-593 0 0,2 0-4085 0 0,0 1 0 0 0,19 5-1 0 0,12 1 198 0 0,139 14-421 0 0,265-16 1220 0 0,-139-10-1074 0 0,-200 0-121 0 0,219-10 805 0 0,-286 14-831 0 0,1 2 0 0 0,-1 2 1 0 0,1 2-1 0 0,76 19 0 0 0,-116-24-270 0 0,18 5 266 0 0,28 2 0 0 0,-40-6-139 0 0,1-1 0 0 0,0 0 1 0 0,0-1-1 0 0,0 1 0 0 0,0-1 1 0 0,0-1-1 0 0,8-2 0 0 0,17-8 329 0 0,32-16 0 0 0,-32 13-350 0 0,-20 8-121 0 0,-11 6-312 0 0,0 6-2160 0 0,0-3 1959 0 0,0 0 0 0 0,0 1 0 0 0,-1-1 0 0 0,0 1 0 0 0,1-1 0 0 0,-1 3 0 0 0,0-1-857 0 0,2 4-733 0 0,-1-1-52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3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322 567 21191 0 0,'-5'0'217'0'0,"1"1"-1"0"0,-1-1 0 0 0,1 1 0 0 0,0 1 0 0 0,-1-1 1 0 0,1 1-1 0 0,0-1 0 0 0,0 1 0 0 0,0 1 0 0 0,-7 3 1 0 0,-5 4-196 0 0,14-9 176 0 0,0 0 0 0 0,1 0 0 0 0,-1 0 0 0 0,1 0 0 0 0,-1 1 0 0 0,1-1 0 0 0,-1 1 0 0 0,1-1 0 0 0,0 1-1 0 0,0-1 1 0 0,-1 1 0 0 0,1 0 0 0 0,0-1 0 0 0,1 1 0 0 0,-1 0 0 0 0,0 0 0 0 0,0 0 0 0 0,1 0 0 0 0,-1 0 0 0 0,1 0-1 0 0,0 0 1 0 0,0 0 0 0 0,-1 0 0 0 0,1 0 0 0 0,0 0 0 0 0,1 0 0 0 0,-1 0 0 0 0,1 3 0 0 0,0-4-173 0 0,0 0 0 0 0,1 1 0 0 0,-1-1 0 0 0,0 0 0 0 0,1 0 0 0 0,-1 0 0 0 0,1 0 0 0 0,0 0 0 0 0,-1 0 1 0 0,1-1-1 0 0,0 1 0 0 0,3 0 0 0 0,0 2 0 0 0,9 3 70 0 0,-7-3 96 0 0,-1 0 0 0 0,1 0 0 0 0,-1 0 0 0 0,0 1 1 0 0,8 6-1 0 0,-13-9-154 0 0,1 1 0 0 0,-1 0 1 0 0,1-1-1 0 0,-1 1 1 0 0,0 0-1 0 0,0 0 1 0 0,0-1-1 0 0,0 1 0 0 0,0 0 1 0 0,0 0-1 0 0,0 0 1 0 0,0 1-1 0 0,-1-1 0 0 0,1 0 1 0 0,-1 0-1 0 0,0 0 1 0 0,0 0-1 0 0,1 0 0 0 0,-1 1 1 0 0,-1-1-1 0 0,1 0 1 0 0,-1 3-1 0 0,-1 5-36 0 0,0 0 0 0 0,-1-1 0 0 0,0 1 0 0 0,-1-1 0 0 0,-9 17 0 0 0,0-5 0 0 0,-19 24 0 0 0,23-35-114 0 0,0 1 1 0 0,-1-1-1 0 0,0 0 0 0 0,-1-1 0 0 0,0-1 0 0 0,-21 14 1 0 0,22-17-20 0 0,0 1 0 0 0,-1-1 1 0 0,1-1-1 0 0,-1 0 0 0 0,0-1 1 0 0,0 0-1 0 0,0 0 0 0 0,-20 1 0 0 0,29-3-40 0 0,0-1 0 0 0,0 0-1 0 0,0 0 1 0 0,-1 0 0 0 0,1 0-1 0 0,0-1 1 0 0,0 1 0 0 0,0 0-1 0 0,0-1 1 0 0,0 0 0 0 0,0 1-1 0 0,0-1 1 0 0,0 0 0 0 0,0 0-1 0 0,0 0 1 0 0,0 0-1 0 0,0 0 1 0 0,0-1 0 0 0,1 1-1 0 0,-4-3 1 0 0,4 1-97 0 0,0 1 0 0 0,0 0 0 0 0,0-1 0 0 0,1 1 0 0 0,-1-1 0 0 0,1 1 0 0 0,-1-1 0 0 0,1 1-1 0 0,0-1 1 0 0,0 1 0 0 0,0-1 0 0 0,0 1 0 0 0,0-1 0 0 0,1 1 0 0 0,-1-1 0 0 0,1 1 0 0 0,-1-1 0 0 0,1 1 0 0 0,0 0 0 0 0,2-4 0 0 0,21-45-2213 0 0,5 0-11 0 0</inkml:trace>
  <inkml:trace contextRef="#ctx0" brushRef="#br0" timeOffset="1">657 45 23039 0 0,'5'-8'52'0'0,"-1"3"284"0"0,-1 0 0 0 0,1-1 0 0 0,0 1 0 0 0,6-5-1 0 0,-10 10-319 0 0,1-1 0 0 0,-1 1 0 0 0,1-1 0 0 0,-1 1 0 0 0,1 0 0 0 0,-1-1 0 0 0,1 1 0 0 0,-1 0 0 0 0,1-1 0 0 0,-1 1 0 0 0,1 0 0 0 0,0-1 0 0 0,-1 1 0 0 0,1 0 0 0 0,0 0-1 0 0,-1 0 1 0 0,1 0 0 0 0,-1 0 0 0 0,1 0 0 0 0,0-1 0 0 0,-1 1 0 0 0,1 1 0 0 0,0-1 0 0 0,-1 0 0 0 0,1 0 0 0 0,0 0 0 0 0,-1 0 0 0 0,1 0 0 0 0,0 1 0 0 0,-1-1-1 0 0,1 0 1 0 0,-1 0 0 0 0,1 1 0 0 0,-1-1 0 0 0,1 1 0 0 0,-1-1 0 0 0,1 0 0 0 0,-1 1 0 0 0,1-1 0 0 0,-1 1 0 0 0,1-1 0 0 0,-1 1 0 0 0,0-1 0 0 0,1 1 0 0 0,-1 0 0 0 0,0-1-1 0 0,1 1 1 0 0,-1-1 0 0 0,0 2 0 0 0,3 5 144 0 0,0 0-1 0 0,-1 0 1 0 0,0 0 0 0 0,0 0-1 0 0,-1 0 1 0 0,0 1-1 0 0,0 11 1 0 0,-4 54 1003 0 0,3-71-1139 0 0,-19 395 3127 0 0,15-265-2622 0 0,5-82-1163 0 0,11 81 1 0 0,-3-49-200 0 0,-8-61-1559 0 0,-1-20 2206 0 0,0 0 0 0 0,0 0 0 0 0,0 0 0 0 0,0-1-1 0 0,0 1 1 0 0,0 0 0 0 0,-1 0 0 0 0,1 0 0 0 0,0 0-1 0 0,0 0 1 0 0,-1 0 0 0 0,1-1 0 0 0,-1 1 0 0 0,1 0-1 0 0,-1 0 1 0 0,0 0 0 0 0,-8-1-1861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3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24879 0 0,'1'-1'123'0'0,"-1"0"0"0"0,1 1-1 0 0,-1-1 1 0 0,1 0 0 0 0,-1 1 0 0 0,1-1-1 0 0,-1 1 1 0 0,1-1 0 0 0,-1 1 0 0 0,1-1-1 0 0,0 1 1 0 0,-1-1 0 0 0,1 1 0 0 0,0-1-1 0 0,0 1 1 0 0,-1 0 0 0 0,1 0 0 0 0,0-1-1 0 0,0 1 1 0 0,0 0 0 0 0,-1 0 0 0 0,2 0-1 0 0,23-5-331 0 0,-23 5 323 0 0,47-10-114 0 0,56-19 0 0 0,39-8 0 0 0,46 3-2984 0 0,-133 23 1896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6:3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21 582 18943 0 0,'-17'-13'2056'0'0,"17"12"-1991"0"0,-1 0 0 0 0,1 1 0 0 0,0-1 0 0 0,-1 0 0 0 0,1 0 0 0 0,0 1 0 0 0,0-1-1 0 0,-1 0 1 0 0,1 0 0 0 0,0 1 0 0 0,0-1 0 0 0,0 0 0 0 0,0 0 0 0 0,0 1 0 0 0,0-1-1 0 0,0 0 1 0 0,0 0 0 0 0,0 1 0 0 0,0-1 0 0 0,1 0 0 0 0,-1-1 0 0 0,1 0 27 0 0,0 0 1 0 0,0 0 0 0 0,0 0 0 0 0,1 0-1 0 0,-1 1 1 0 0,0-1 0 0 0,3-2-1 0 0,2-2 6 0 0,0 1 0 0 0,1 0 0 0 0,7-5-1 0 0,0 3 20 0 0,1 0 0 0 0,0 1-1 0 0,0 1 1 0 0,0 0 0 0 0,30-5-1 0 0,-4 0 88 0 0,6 1 92 0 0,76-6-1 0 0,-56 8-158 0 0,306-17 511 0 0,-135 12-272 0 0,97-3 330 0 0,-81 1-228 0 0,-79 15-237 0 0,-40 2-186 0 0,197-18 85 0 0,-282 12-136 0 0,595-43 183 0 0,-39 3 2 0 0,-352 26-80 0 0,596-34 655 0 0,391-40 921 0 0,-883 61-1268 0 0,-201 16-313 0 0,123-8 40 0 0,-126 12-74 0 0,148-4 77 0 0,-294 14-145 0 0,0 1-31 0 0,-1-1 1 0 0,0-1 0 0 0,0 1 0 0 0,0-1 0 0 0,0 0-1 0 0,11-4 1 0 0,-8 2-684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7:2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9 8752 0 0,'-1'-1'292'0'0,"0"0"1"0"0,-1 1-1 0 0,1-1 1 0 0,0 0-1 0 0,-1 0 1 0 0,1 1-1 0 0,-1-1 1 0 0,1 1-1 0 0,-1-1 1 0 0,1 1-1 0 0,-1-1 1 0 0,1 1-1 0 0,-4 0 1 0 0,3-1 1425 0 0,1 1-1376 0 0,0 0 0 0 0,1 0 0 0 0,-1 0 0 0 0,0 0 0 0 0,0 0-1 0 0,0 0 1 0 0,1 0 0 0 0,-1 0 0 0 0,0 1 0 0 0,0-1 0 0 0,1 0 0 0 0,-1 0 0 0 0,0 1 0 0 0,0-1 0 0 0,1 0 0 0 0,-1 1 0 0 0,0-1 0 0 0,0 1 0 0 0,-10 14 2273 0 0,8-8-2434 0 0,0 1-1 0 0,-3 15 0 0 0,4-15 360 0 0,-4 24-208 0 0,0 0 1 0 0,0 32-1 0 0,2-21-232 0 0,-1 116 257 0 0,5-128-282 0 0,2 33 139 0 0,2 0-1 0 0,23 110 0 0 0,-15-128 78 0 0,-11-43-327 0 0,0 1 1 0 0,1-1 0 0 0,-1 1 0 0 0,1-1 0 0 0,0 0 0 0 0,0 1-1 0 0,0-1 1 0 0,1 0 0 0 0,4 5 0 0 0,-7-8-69 0 0,1 0 1 0 0,-1 0-1 0 0,0 0 1 0 0,0 0-1 0 0,1 0 1 0 0,-1 0-1 0 0,0 0 1 0 0,0 0-1 0 0,0 0 0 0 0,1 0 1 0 0,-1 0-1 0 0,0-1 1 0 0,0 1-1 0 0,1 0 1 0 0,-1 0-1 0 0,0 0 1 0 0,0 0-1 0 0,0 0 1 0 0,0-1-1 0 0,1 1 1 0 0,-1 0-1 0 0,0 0 0 0 0,0 0 1 0 0,0 0-1 0 0,0-1 1 0 0,0 1-1 0 0,0 0 1 0 0,0 0-1 0 0,1 0 1 0 0,-1-1-1 0 0,0 1 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7:2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19783 0 0,'0'0'2195'0'0,"11"5"-542"0"0,-5-5-1232 0 0,6 0 326 0 0,0 0 0 0 0,0-1 0 0 0,19-3 1 0 0,39-15 262 0 0,24-5-1357 0 0,-83 23 242 0 0,65-11 239 0 0,-64 11-900 0 0,0 1 1 0 0,-1 0-1 0 0,1 1 0 0 0,19 3 1 0 0,-12 1-7924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17:2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18743 0 0,'0'0'1427'0'0,"14"-5"-798"0"0,-3 0-190 0 0,0 0-1 0 0,0-1 0 0 0,-1-1 0 0 0,0 0 0 0 0,0 0 0 0 0,-1-1 0 0 0,15-14 1 0 0,44-53 698 0 0,-56 59-1036 0 0,-5 9-104 0 0,-1 0 0 0 0,0 0 1 0 0,-1-1-1 0 0,0 0 1 0 0,8-15-1 0 0,-13 22 22 0 0,1-1 0 0 0,-1 0 1 0 0,1 1-1 0 0,-1-1 0 0 0,0 1 0 0 0,0-1 1 0 0,0 0-1 0 0,0 1 0 0 0,0-1 0 0 0,0 0 0 0 0,0 1 1 0 0,0-1-1 0 0,0 0 0 0 0,-1 1 0 0 0,1-1 0 0 0,-1-1 1 0 0,-1 1 38 0 0,1 0 0 0 0,0 1 0 0 0,0-1 0 0 0,-1 0 0 0 0,1 1 0 0 0,-1-1 0 0 0,1 1 0 0 0,-1 0 0 0 0,0-1 0 0 0,1 1 0 0 0,-1 0 0 0 0,0 0 0 0 0,0 0 0 0 0,0 0 0 0 0,-4-1 0 0 0,4 1-16 0 0,-1 0 0 0 0,0 1-1 0 0,0-1 1 0 0,1 1 0 0 0,-1-1 0 0 0,0 1 0 0 0,0 0 0 0 0,0 0-1 0 0,1 0 1 0 0,-1 1 0 0 0,0-1 0 0 0,0 1 0 0 0,1-1 0 0 0,-6 3 0 0 0,3-1 57 0 0,1 0 0 0 0,-1 0 0 0 0,1 1 0 0 0,0 0 0 0 0,0 0 0 0 0,0 0 0 0 0,-7 7 1 0 0,4-2 69 0 0,-1 1 1 0 0,1 0 0 0 0,1 1 0 0 0,0 0 0 0 0,0 0-1 0 0,-7 18 1 0 0,7-12-16 0 0,2 0-1 0 0,-1 1 0 0 0,2 0 1 0 0,0 0-1 0 0,1 0 1 0 0,1 0-1 0 0,0 0 1 0 0,2 0-1 0 0,0 1 1 0 0,6 30-1 0 0,-7-44-145 0 0,1 0 1 0 0,1 0-1 0 0,-1 0 0 0 0,0 0 0 0 0,1 0 1 0 0,0 0-1 0 0,0-1 0 0 0,0 1 0 0 0,0-1 1 0 0,1 1-1 0 0,-1-1 0 0 0,1 0 0 0 0,0 0 1 0 0,0 0-1 0 0,0 0 0 0 0,0 0 0 0 0,1-1 1 0 0,-1 0-1 0 0,1 1 0 0 0,-1-1 0 0 0,1 0 1 0 0,0-1-1 0 0,0 1 0 0 0,0-1 0 0 0,0 0 1 0 0,0 0-1 0 0,0 0 0 0 0,0 0 1 0 0,0-1-1 0 0,6 1 0 0 0,18-2-720 0 0,0 0-1 0 0,0-2 1 0 0,49-12 0 0 0,-49 8-1031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167 142 3224 0 0,'0'0'143'0'0,"13"-10"26"0"0,-4 2 851 0 0,-6 5-180 0 0,1 1 0 0 0,-1-1 1 0 0,0 0-1 0 0,0 0 0 0 0,0 0 1 0 0,0-1-1 0 0,-1 1 0 0 0,3-6 0 0 0,2-6 1270 0 0,9-30 0 0 0,-16 45-2015 0 0,1-1-1 0 0,-1 0 0 0 0,0 0 1 0 0,0 0-1 0 0,1 0 0 0 0,-1 0 1 0 0,0 0-1 0 0,0 0 0 0 0,0 0 1 0 0,0 0-1 0 0,0 0 0 0 0,0 1 1 0 0,0-1-1 0 0,0 0 0 0 0,0 0 1 0 0,-1 0-1 0 0,1 0 0 0 0,0 0 1 0 0,-1 0-1 0 0,1 0 0 0 0,0 0 1 0 0,-1 1-1 0 0,1-1 0 0 0,-1 0 1 0 0,1 0-1 0 0,-1 1 0 0 0,0-1 1 0 0,1 0-1 0 0,-1 1 0 0 0,0-1 1 0 0,1 0-1 0 0,-1 1 0 0 0,0-1 1 0 0,0 1-1 0 0,0-1 0 0 0,1 1 1 0 0,-1 0-1 0 0,0-1 0 0 0,0 1 1 0 0,0 0-1 0 0,0-1 0 0 0,0 1 1 0 0,0 0-1 0 0,0 0 0 0 0,0 0 1 0 0,0 0-1 0 0,0 0 0 0 0,-1 0 1 0 0,-5 0 227 0 0,0 1 1 0 0,1-1 0 0 0,-1 1-1 0 0,-13 4 1 0 0,10-2-279 0 0,0 0 0 0 0,1 1 1 0 0,-1 0-1 0 0,1 1 0 0 0,0 0 0 0 0,0 0 1 0 0,0 1-1 0 0,1 0 0 0 0,0 1 0 0 0,0 0 1 0 0,1 0-1 0 0,0 0 0 0 0,0 1 1 0 0,0 0-1 0 0,1 1 0 0 0,1-1 0 0 0,-1 1 1 0 0,1 0-1 0 0,1 1 0 0 0,-7 17 0 0 0,10-22-8 0 0,-1-1 0 0 0,1 1 0 0 0,0 0 0 0 0,1-1 0 0 0,-1 1 0 0 0,1 0 0 0 0,0 0 0 0 0,0 0 0 0 0,0 0 0 0 0,1-1 0 0 0,-1 1 0 0 0,3 5 0 0 0,-3-7-16 0 0,1-1 0 0 0,0 1 1 0 0,0-1-1 0 0,0 0 0 0 0,0 1 0 0 0,1-1 1 0 0,-1 0-1 0 0,1 0 0 0 0,-1 0 1 0 0,1 0-1 0 0,0 0 0 0 0,0 0 1 0 0,0 0-1 0 0,0-1 0 0 0,0 1 0 0 0,0-1 1 0 0,0 1-1 0 0,1-1 0 0 0,-1 0 1 0 0,0 0-1 0 0,1 0 0 0 0,-1 0 1 0 0,4 1-1 0 0,-3-2-1 0 0,0 0 1 0 0,0 0-1 0 0,0 0 1 0 0,0 0-1 0 0,0 0 0 0 0,0-1 1 0 0,0 1-1 0 0,0-1 1 0 0,0 0-1 0 0,0 0 1 0 0,-1 0-1 0 0,4-1 0 0 0,30-18 556 0 0,-35 19-565 0 0,5-3-2 0 0,0-1-1 0 0,0 0 1 0 0,-1 0-1 0 0,0 0 1 0 0,1-1-1 0 0,-2 0 1 0 0,1 0-1 0 0,-1 0 1 0 0,0-1-1 0 0,0 1 1 0 0,-1-1 0 0 0,0 0-1 0 0,4-11 1 0 0,-6 12 55 0 0,0 1 1 0 0,0-1 0 0 0,0 0 0 0 0,-1 0 0 0 0,0 0-1 0 0,0-7 1 0 0,-1 6 78 0 0,1 0 0 0 0,0 0 0 0 0,2-11 0 0 0,-1 16-71 0 0,-1 0 0 0 0,0 0 0 0 0,0 0-1 0 0,1 1 1 0 0,-1-1 0 0 0,0 0 0 0 0,-1 0 0 0 0,1-3 0 0 0,11 5 83 0 0,-8 1-126 0 0,1 0 0 0 0,-1 0 0 0 0,0 0 0 0 0,1 1 1 0 0,-1-1-1 0 0,0 1 0 0 0,0-1 0 0 0,0 1 0 0 0,5 4 0 0 0,23 23 84 0 0,-24-20-110 0 0,0 0 0 0 0,0 1 0 0 0,-1 0 0 0 0,0 0-1 0 0,-1 0 1 0 0,0 1 0 0 0,-1-1 0 0 0,0 1-1 0 0,0 0 1 0 0,-1 1 0 0 0,-1-1 0 0 0,0 1-1 0 0,0-1 1 0 0,-1 17 0 0 0,-1-13 101 0 0,-1 0 0 0 0,0 1-1 0 0,-1-1 1 0 0,0 0 0 0 0,-2 0 0 0 0,1 0 0 0 0,-2-1-1 0 0,0 1 1 0 0,-1-1 0 0 0,-11 20 0 0 0,14-29-75 0 0,0 0 0 0 0,-1 0 0 0 0,0 0 1 0 0,0-1-1 0 0,-1 1 0 0 0,1-1 0 0 0,-1 0 0 0 0,0 0 1 0 0,0-1-1 0 0,0 1 0 0 0,0-1 0 0 0,-1 0 0 0 0,0-1 0 0 0,1 1 1 0 0,-1-1-1 0 0,0 0 0 0 0,0 0 0 0 0,-8 0 0 0 0,6-1-124 0 0,1 0 0 0 0,0 0 0 0 0,-1-1 0 0 0,1-1 0 0 0,-1 1 0 0 0,1-1-1 0 0,0 0 1 0 0,0-1 0 0 0,-1 1 0 0 0,1-2 0 0 0,0 1 0 0 0,0-1 0 0 0,1 0-1 0 0,-1 0 1 0 0,-6-5 0 0 0,12 7-63 0 0,0 1-1 0 0,0-1 0 0 0,0 0 1 0 0,-1 0-1 0 0,1 0 1 0 0,0 0-1 0 0,1 0 0 0 0,-1 0 1 0 0,0-1-1 0 0,0 1 1 0 0,0 0-1 0 0,1 0 1 0 0,-1-1-1 0 0,0-1 0 0 0,-2-13-6890 0 0,0 1-853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17503 0 0,'0'0'1759'0'0,"12"7"-1544"0"0,-8-3 19 0 0,0 0-1 0 0,0 0 1 0 0,-1 0 0 0 0,1 1 0 0 0,-1-1 0 0 0,0 1 0 0 0,0 0 0 0 0,0 0-1 0 0,3 8 1 0 0,5 18 347 0 0,-6-20-380 0 0,-1 0 0 0 0,4 13 0 0 0,-5-8 7 0 0,0-1 0 0 0,-1 1 0 0 0,0-1 0 0 0,-1 1 0 0 0,-2 19 0 0 0,-4 5 1260 0 0,5-40-832 0 0,-3-15 324 0 0,2 9-815 0 0,0-1-1 0 0,0 0 1 0 0,0 0 0 0 0,1 0-1 0 0,0 1 1 0 0,1-1 0 0 0,-1 0-1 0 0,1 0 1 0 0,4-11-1 0 0,0 1 94 0 0,1 0 0 0 0,12-25 0 0 0,-12 31-174 0 0,1 0 0 0 0,1 0 0 0 0,-1 1 0 0 0,2 0 0 0 0,-1 1 0 0 0,1 0 0 0 0,1 0 0 0 0,18-13 0 0 0,-25 20-304 0 0,0 0 0 0 0,0 0-1 0 0,0 0 1 0 0,0 1 0 0 0,1-1 0 0 0,-1 1-1 0 0,0 0 1 0 0,1 0 0 0 0,-1 0 0 0 0,1 1-1 0 0,-1-1 1 0 0,1 1 0 0 0,0-1-1 0 0,-1 1 1 0 0,1 0 0 0 0,-1 1 0 0 0,1-1-1 0 0,5 2 1 0 0,-3-1-320 0 0,-1 1 0 0 0,1 1 1 0 0,0-1-1 0 0,-1 1 0 0 0,1 0 0 0 0,-1 0 0 0 0,0 1 0 0 0,0-1 0 0 0,8 9 0 0 0,-4-4-1516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3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15664 0 0,'0'0'718'0'0,"-3"3"231"0"0,-6 3-954 0 0,6-4 127 0 0,-1 1 1 0 0,1-1-1 0 0,-1 1 1 0 0,1-1 0 0 0,0 1-1 0 0,0 0 1 0 0,-4 6-1 0 0,-1 3 414 0 0,0 0-1 0 0,1 1 1 0 0,1-1-1 0 0,0 2 1 0 0,0-1-1 0 0,1 1 1 0 0,1 0-1 0 0,1 0 1 0 0,0 0 0 0 0,0 0-1 0 0,0 29 1 0 0,3-43-525 0 0,0 0 1 0 0,0 1-1 0 0,0-1 0 0 0,1 0 1 0 0,-1 0-1 0 0,0 0 1 0 0,0 1-1 0 0,0-1 1 0 0,0 0-1 0 0,0 0 1 0 0,0 0-1 0 0,1 1 1 0 0,-1-1-1 0 0,0 0 1 0 0,0 0-1 0 0,0 0 1 0 0,1 0-1 0 0,-1 1 1 0 0,0-1-1 0 0,0 0 1 0 0,1 0-1 0 0,-1 0 1 0 0,0 0-1 0 0,0 0 1 0 0,0 0-1 0 0,1 0 0 0 0,-1 0 1 0 0,0 0-1 0 0,0 0 1 0 0,1 0-1 0 0,-1 0 1 0 0,0 0-1 0 0,0 0 1 0 0,1 0-1 0 0,-1 0 1 0 0,0 0-1 0 0,0 0 1 0 0,1 0-1 0 0,-1 0 1 0 0,0 0-1 0 0,0 0 1 0 0,0-1-1 0 0,1 1 1 0 0,-1 0-1 0 0,0 0 1 0 0,11-5 230 0 0,-5 1-173 0 0,-1 0-1 0 0,0-1 0 0 0,0 1 0 0 0,0-1 1 0 0,0 0-1 0 0,4-8 0 0 0,23-36 340 0 0,-22 34-294 0 0,0-3 64 0 0,20-29 276 0 0,-27 43-335 0 0,-1 1-1 0 0,1 0 1 0 0,0-1-1 0 0,0 1 1 0 0,1 0-1 0 0,-1 1 1 0 0,1-1-1 0 0,-1 1 1 0 0,8-4-1 0 0,-10 5-106 0 0,-1 1 0 0 0,1 0 0 0 0,-1 0 0 0 0,1 0 0 0 0,0-1 0 0 0,-1 1-1 0 0,1 0 1 0 0,-1 0 0 0 0,1 0 0 0 0,0 0 0 0 0,-1 0 0 0 0,1 0 0 0 0,0 0-1 0 0,-1 0 1 0 0,1 0 0 0 0,-1 1 0 0 0,1-1 0 0 0,0 0 0 0 0,-1 0 0 0 0,1 0-1 0 0,-1 1 1 0 0,1-1 0 0 0,-1 0 0 0 0,1 1 0 0 0,-1-1 0 0 0,1 1 0 0 0,-1-1-1 0 0,1 0 1 0 0,-1 1 0 0 0,1-1 0 0 0,-1 1 0 0 0,0-1 0 0 0,1 1 0 0 0,-1-1-1 0 0,0 1 1 0 0,1-1 0 0 0,-1 1 0 0 0,0 0 0 0 0,0-1 0 0 0,0 1 0 0 0,1-1-1 0 0,-1 2 1 0 0,1 3 107 0 0,0 1 0 0 0,0-1 0 0 0,0 12-1 0 0,0-8-72 0 0,2 63-69 0 0,-3-68-83 0 0,0 0-1 0 0,1 0 0 0 0,-1 0 0 0 0,1 0 1 0 0,0 0-1 0 0,0 0 0 0 0,0 0 0 0 0,1 0 1 0 0,-1-1-1 0 0,1 1 0 0 0,0 0 0 0 0,3 3 1 0 0,-4-5-120 0 0,0-1 0 0 0,0 0 0 0 0,0 1 0 0 0,1-1 0 0 0,-1 0 0 0 0,0 0 0 0 0,1 0 0 0 0,-1 1 0 0 0,1-2 0 0 0,0 1 0 0 0,-1 0 0 0 0,1 0 1 0 0,0 0-1 0 0,-1-1 0 0 0,1 1 0 0 0,0-1 0 0 0,0 1 0 0 0,-1-1 0 0 0,1 0 0 0 0,0 0 0 0 0,0 0 0 0 0,0 0 0 0 0,0 0 0 0 0,-1 0 0 0 0,1 0 0 0 0,0-1 1 0 0,0 1-1 0 0,3-2 0 0 0,5-2-1540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85 345 4144 0 0,'-6'-5'371'0'0,"6"5"-220"0"0,-1 0 1 0 0,1-1-1 0 0,-1 1 1 0 0,1 0-1 0 0,-1-1 1 0 0,1 1 0 0 0,-1 0-1 0 0,1 0 1 0 0,-1 0-1 0 0,1-1 1 0 0,-1 1 0 0 0,1 0-1 0 0,-1 0 1 0 0,1 0-1 0 0,-1 0 1 0 0,1 0 0 0 0,-1 0-1 0 0,1 0 1 0 0,-1 0-1 0 0,1 0 1 0 0,-1 0 0 0 0,1 0-1 0 0,-1 0 1 0 0,1 0-1 0 0,-1 1 1 0 0,1-1 0 0 0,-1 0-1 0 0,1 0 1 0 0,-1 1-1 0 0,1-1 1 0 0,-1 0 0 0 0,1 0-1 0 0,-1 1 1 0 0,-10 10 4824 0 0,5-3-3086 0 0,1-1 0 0 0,-8 15 0 0 0,9-14-1489 0 0,0 2-1 0 0,0-1 0 0 0,1 0 1 0 0,0 1-1 0 0,0-1 1 0 0,1 1-1 0 0,1 0 1 0 0,-2 16-1 0 0,3-20-136 0 0,1 0 0 0 0,0 0-1 0 0,-1 0 1 0 0,2 0-1 0 0,3 11 1 0 0,-5-15-208 0 0,0-1 0 0 0,1 1 1 0 0,0 0-1 0 0,-1-1 0 0 0,1 0 0 0 0,0 1 0 0 0,0-1 1 0 0,0 1-1 0 0,0-1 0 0 0,0 0 0 0 0,0 0 0 0 0,0 1 0 0 0,0-1 1 0 0,0 0-1 0 0,1 0 0 0 0,-1 0 0 0 0,0 0 0 0 0,1-1 0 0 0,-1 1 1 0 0,1 0-1 0 0,-1 0 0 0 0,1-1 0 0 0,-1 1 0 0 0,1-1 1 0 0,0 0-1 0 0,2 1 0 0 0,-1-2-9 0 0,0 1 0 0 0,0-1-1 0 0,0-1 1 0 0,0 1 0 0 0,0 0 0 0 0,0-1 0 0 0,0 1 0 0 0,0-1-1 0 0,-1 0 1 0 0,1 0 0 0 0,-1 0 0 0 0,1 0 0 0 0,-1 0 0 0 0,4-5-1 0 0,22-31 170 0 0,-1-2 0 0 0,-2-1-1 0 0,35-79 1 0 0,-37 51-87 0 0,-3 6 154 0 0,7-20 444 0 0,-14 41-314 0 0,-10 31-339 0 0,6-16 587 0 0,-8 24-466 0 0,-1 5-15 0 0,-4 14 78 0 0,-11 40-220 0 0,2 0 1 0 0,3 1-1 0 0,2 0 1 0 0,0 71-1 0 0,10-116-38 0 0,-1-1 0 0 0,1 1 0 0 0,1 0 0 0 0,0-1 0 0 0,1 1 0 0 0,9 19 0 0 0,-10-24 0 0 0,2 3 1 0 0,0 0 1 0 0,1 0-1 0 0,0-1 0 0 0,0 0 0 0 0,1 0 0 0 0,0 0 1 0 0,0-1-1 0 0,11 8 0 0 0,-12-10 20 0 0,1-1 0 0 0,0 1 0 0 0,0-1 0 0 0,0-1 0 0 0,1 0 0 0 0,0 0 0 0 0,0 0 0 0 0,0-1 0 0 0,0 0-1 0 0,17 3 1 0 0,-20-5-8 0 0,0-1 0 0 0,0 0 0 0 0,0-1 0 0 0,0 1 0 0 0,-1-1 0 0 0,1 0 0 0 0,0 0 0 0 0,0 0 0 0 0,-1-1 0 0 0,1 0 0 0 0,0 0 0 0 0,-1 0 0 0 0,0 0 0 0 0,0-1 0 0 0,1 0 0 0 0,-1 0 0 0 0,-1 0 0 0 0,7-5 0 0 0,-3 0 9 0 0,0 1 0 0 0,-1-1 0 0 0,1 0 1 0 0,-1 0-1 0 0,-1-1 0 0 0,0 0 0 0 0,0 0 1 0 0,4-10-1 0 0,-7 12-17 0 0,0 1 1 0 0,-1-1-1 0 0,1 1 0 0 0,-1-1 1 0 0,0-10-1 0 0,-1 15-4 0 0,0 0 0 0 0,1 0 1 0 0,-1 0-1 0 0,-1 1 0 0 0,1-1 0 0 0,0 0 0 0 0,0 0 1 0 0,-1 1-1 0 0,1-1 0 0 0,-1 0 0 0 0,1 1 0 0 0,-1-1 0 0 0,0 0 1 0 0,0 1-1 0 0,1-1 0 0 0,-1 1 0 0 0,0-1 0 0 0,0 1 1 0 0,-1 0-1 0 0,1-1 0 0 0,0 1 0 0 0,0 0 0 0 0,-1 0 0 0 0,1 0 1 0 0,-1 0-1 0 0,-1-1 0 0 0,2 2-1 0 0,0-1 0 0 0,0 1 0 0 0,0 0 1 0 0,0 0-1 0 0,0 0 0 0 0,-1 0 0 0 0,1 0 0 0 0,0 0 0 0 0,0 1 1 0 0,0-1-1 0 0,0 0 0 0 0,0 0 0 0 0,0 1 0 0 0,0-1 0 0 0,0 1 0 0 0,0-1 1 0 0,0 1-1 0 0,0-1 0 0 0,0 1 0 0 0,-1 1 0 0 0,-19 16-10 0 0,18-15 4 0 0,-5 6-4 0 0,0 0 0 0 0,1 0 1 0 0,0 1-1 0 0,1 0 0 0 0,0 0 1 0 0,0 1-1 0 0,1-1 0 0 0,1 1 1 0 0,0 0-1 0 0,0 1 0 0 0,1-1 1 0 0,0 1-1 0 0,1-1 0 0 0,1 1 1 0 0,-1 12-1 0 0,2-22-15 0 0,0-1 0 0 0,0 1 0 0 0,0-1 0 0 0,0 1 0 0 0,0-1 0 0 0,0 1 0 0 0,1-1 0 0 0,-1 0 0 0 0,0 1 0 0 0,1-1 0 0 0,-1 1 0 0 0,1-1 0 0 0,0 0 0 0 0,-1 0 1 0 0,1 1-1 0 0,0-1 0 0 0,0 0 0 0 0,0 0 0 0 0,0 0 0 0 0,0 0 0 0 0,0 0 0 0 0,0 0 0 0 0,0 0 0 0 0,0 0 0 0 0,3 1 0 0 0,-2-1-102 0 0,0-1 0 0 0,1 1 0 0 0,-1-1-1 0 0,0 0 1 0 0,0 1 0 0 0,0-1 0 0 0,1 0 0 0 0,-1 0 0 0 0,0-1 0 0 0,0 1 0 0 0,0 0-1 0 0,0-1 1 0 0,1 0 0 0 0,-1 1 0 0 0,0-1 0 0 0,0 0 0 0 0,3-2 0 0 0,39-22-3137 0 0,-19 9 673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4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3680 0 0,'-7'-2'11409'0'0,"6"6"-10976"0"0,14 43 1099 0 0,2 9-209 0 0,-11-37-821 0 0,-2-1 0 0 0,1 0 0 0 0,-2 1 0 0 0,-2 34 0 0 0,-1-35-113 0 0,-1 15 838 0 0,0-30 452 0 0,0-8-1141 0 0,0-8-179 0 0,3 2-142 0 0,1 0 0 0 0,1 1 0 0 0,0-1 0 0 0,0 1 0 0 0,7-18 0 0 0,24-50 343 0 0,-23 57-362 0 0,-2 4-43 0 0,0 1 0 0 0,1 0-1 0 0,1 0 1 0 0,1 1-1 0 0,13-15 1 0 0,-20 26-181 0 0,0-1 0 0 0,0 1 0 0 0,1 0-1 0 0,0 0 1 0 0,0 0 0 0 0,0 0 0 0 0,0 1 0 0 0,0 0 0 0 0,1 0-1 0 0,-1 1 1 0 0,1-1 0 0 0,0 1 0 0 0,-1 0 0 0 0,1 1 0 0 0,0-1-1 0 0,0 1 1 0 0,0 1 0 0 0,12-1 0 0 0,-15 1-183 0 0,-1 0 0 0 0,1 1 1 0 0,-1 0-1 0 0,1-1 0 0 0,-1 1 1 0 0,1 0-1 0 0,-1 0 0 0 0,0 0 1 0 0,1 1-1 0 0,-1-1 0 0 0,0 1 1 0 0,0-1-1 0 0,0 1 0 0 0,0-1 1 0 0,0 1-1 0 0,0 0 0 0 0,2 3 1 0 0,-1 0-430 0 0,1 0 0 0 0,-1 1 0 0 0,0 0 0 0 0,0-1 0 0 0,3 10 0 0 0,0 3-1149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22287 0 0,'-11'6'2376'0'0,"7"-4"-2232"0"0,1 1 0 0 0,0 0-1 0 0,0 0 1 0 0,1 0 0 0 0,-1 1-1 0 0,0-1 1 0 0,1 1 0 0 0,0-1-1 0 0,0 1 1 0 0,0 0 0 0 0,1-1-1 0 0,-1 1 1 0 0,1 0 0 0 0,0 0-1 0 0,0 0 1 0 0,0 1 0 0 0,0-1-1 0 0,1 0 1 0 0,0 0 0 0 0,0 0 0 0 0,0 0-1 0 0,0 1 1 0 0,1-1 0 0 0,-1 0-1 0 0,1 0 1 0 0,0 0 0 0 0,0 0-1 0 0,1 0 1 0 0,-1 0 0 0 0,1 0-1 0 0,0 0 1 0 0,0-1 0 0 0,0 1-1 0 0,1-1 1 0 0,-1 1 0 0 0,1-1-1 0 0,5 6 1 0 0,0-3 95 0 0,0 0 0 0 0,0-1 0 0 0,10 6 0 0 0,2 1 201 0 0,-19-11-421 0 0,0-1 1 0 0,0 1-1 0 0,0 0 1 0 0,0 0-1 0 0,0 0 0 0 0,-1 0 1 0 0,1 0-1 0 0,0 0 1 0 0,-1 0-1 0 0,1 0 0 0 0,-1 0 1 0 0,1 0-1 0 0,-1 0 1 0 0,1 0-1 0 0,-1 0 0 0 0,0 0 1 0 0,1 1-1 0 0,-1-1 1 0 0,0 0-1 0 0,0 0 0 0 0,0 0 1 0 0,0 1-1 0 0,0-1 1 0 0,0 0-1 0 0,0 0 0 0 0,-1 0 1 0 0,1 0-1 0 0,0 1 1 0 0,-1-1-1 0 0,1 0 0 0 0,-1 0 1 0 0,1 0-1 0 0,-1 0 1 0 0,1 0-1 0 0,-2 1 0 0 0,-1 4 19 0 0,-1-1-1 0 0,1 0 0 0 0,-1 0 0 0 0,0 0 0 0 0,-6 5 0 0 0,-16 13-216 0 0,-1-1 0 0 0,-47 29-1 0 0,15-20-9256 0 0,34-20-230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46 2760 0 0,'-2'-24'1443'0'0,"2"2"12618"0"0,5 28-11051 0 0,0 0-3586 0 0,-2 1 788 0 0,1 0-1 0 0,-1 1 1 0 0,-1-1 0 0 0,0 0-1 0 0,3 16 1 0 0,2 41 64 0 0,-5-37-143 0 0,2 21 439 0 0,-2 0 1 0 0,-5 52-1 0 0,2-88-306 0 0,0-5 144 0 0,0 1 0 0 0,1-1-1 0 0,0 8 1 0 0,-4-23 391 0 0,-3-5-282 0 0,6-2-259 0 0,0 1 1 0 0,1-1-1 0 0,1 0 0 0 0,4-26 0 0 0,19-59 311 0 0,-18 81-503 0 0,1 0 0 0 0,1 1 0 0 0,0 0 0 0 0,2 0 0 0 0,0 1 0 0 0,1 0 0 0 0,13-16 0 0 0,-22 30-117 0 0,1 0 1 0 0,-1 1-1 0 0,0 0 1 0 0,1-1-1 0 0,0 1 0 0 0,-1 0 1 0 0,1 0-1 0 0,4-1 0 0 0,-6 2-17 0 0,0 1 0 0 0,-1 0-1 0 0,1-1 1 0 0,0 1 0 0 0,0 0 0 0 0,0 0-1 0 0,0-1 1 0 0,0 1 0 0 0,0 0-1 0 0,-1 0 1 0 0,1 0 0 0 0,0 0-1 0 0,0 0 1 0 0,0 0 0 0 0,0 1-1 0 0,0-1 1 0 0,0 0 0 0 0,-1 0-1 0 0,1 1 1 0 0,0-1 0 0 0,0 0-1 0 0,0 1 1 0 0,0-1 0 0 0,-1 1-1 0 0,1-1 1 0 0,0 1 0 0 0,-1-1-1 0 0,1 1 1 0 0,0 0 0 0 0,-1-1-1 0 0,1 1 1 0 0,-1 0 0 0 0,1 0-1 0 0,-1-1 1 0 0,2 3 0 0 0,1 4-1388 0 0,0 0 0 0 0,-1 1 0 0 0,1-1 0 0 0,1 15 0 0 0,-2-14-1546 0 0,1 12-4192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2760 0 0,'14'2'248'0'0,"-8"-2"1468"0"0,1 1 0 0 0,0-1 0 0 0,0-1 0 0 0,-1 1 0 0 0,1-1 1 0 0,9-3-1 0 0,-5 1-416 0 0,0-1 1 0 0,0 0-1 0 0,12-7 1 0 0,2-4 275 0 0,47-35 0 0 0,-40 24-976 0 0,0-2 0 0 0,-2-1-1 0 0,29-36 1 0 0,-31 26-349 0 0,-26 35-200 0 0,0 1-1 0 0,0-1 1 0 0,0 0-1 0 0,-1 1 0 0 0,0-1 1 0 0,0 0-1 0 0,0 0 1 0 0,0 0-1 0 0,0-6 1 0 0,-1 10-35 0 0,1 0-1 0 0,-1-1 1 0 0,0 1 0 0 0,0 0 0 0 0,0-1-1 0 0,0 1 1 0 0,0-1 0 0 0,0 1 0 0 0,-1 0-1 0 0,1-1 1 0 0,0 1 0 0 0,0-1 0 0 0,0 1-1 0 0,0 0 1 0 0,0-1 0 0 0,-1 1-1 0 0,1 0 1 0 0,0-1 0 0 0,0 1 0 0 0,0 0-1 0 0,-1 0 1 0 0,1-1 0 0 0,0 1 0 0 0,0 0-1 0 0,-1-1 1 0 0,1 1 0 0 0,0 0 0 0 0,-1 0-1 0 0,1 0 1 0 0,-1-1 0 0 0,0 1 7 0 0,0 0-1 0 0,1 0 1 0 0,-1 0 0 0 0,0 0 0 0 0,0 0 0 0 0,0 1-1 0 0,1-1 1 0 0,-1 0 0 0 0,0 0 0 0 0,0 0-1 0 0,0 1 1 0 0,1-1 0 0 0,-2 1 0 0 0,-2 1 37 0 0,0 1 1 0 0,1-1-1 0 0,-1 1 1 0 0,-5 5-1 0 0,3-1-31 0 0,1 1 0 0 0,0-1 0 0 0,0 1 0 0 0,0 0 0 0 0,1 0 0 0 0,-5 15 0 0 0,-15 56-206 0 0,21-65 196 0 0,-2 2 77 0 0,2 0-1 0 0,-3 32 0 0 0,6-43-148 0 0,0 1 0 0 0,0-1 0 0 0,0 0 0 0 0,0 0-1 0 0,1 0 1 0 0,0 0 0 0 0,0 0 0 0 0,1 0 0 0 0,-1 0 0 0 0,1-1 0 0 0,0 1 0 0 0,0 0 0 0 0,5 7 0 0 0,-6-11 4 0 0,0 0-1 0 0,0-1 0 0 0,0 1 1 0 0,0 0-1 0 0,0-1 0 0 0,0 1 1 0 0,0 0-1 0 0,0-1 0 0 0,0 1 1 0 0,0-1-1 0 0,0 0 0 0 0,0 1 1 0 0,0-1-1 0 0,1 0 0 0 0,-1 0 1 0 0,0 1-1 0 0,0-1 0 0 0,0 0 1 0 0,0 0-1 0 0,1 0 1 0 0,-1-1-1 0 0,0 1 0 0 0,0 0 1 0 0,0 0-1 0 0,0-1 0 0 0,0 1 1 0 0,1 0-1 0 0,-1-1 0 0 0,0 1 1 0 0,0-1-1 0 0,1-1 0 0 0,5-2-360 0 0,0 0-1 0 0,0 0 1 0 0,8-9-1 0 0,-11 10 124 0 0,6-6-2185 0 0,1-1 0 0 0,12-16 0 0 0,0-3-4565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45 7832 0 0,'3'-11'248'0'0,"-3"8"-136"0"0,0 0 0 0 0,1 0 0 0 0,0-1 0 0 0,0 1 0 0 0,0 0 0 0 0,0 1 0 0 0,0-1 0 0 0,1 0 0 0 0,2-4 2701 0 0,-8 80 9720 0 0,-8 36-10081 0 0,-2 2-1704 0 0,10-64-511 0 0,-13 190 586 0 0,16-211-706 0 0,5 46-1 0 0,-3-63-174 0 0,0-1 0 0 0,1 1-1 0 0,0-1 1 0 0,0 1-1 0 0,1-1 1 0 0,0 0-1 0 0,1 0 1 0 0,0 0 0 0 0,5 8-1 0 0,-8-14-127 0 0,0 0-1 0 0,1 0 1 0 0,0-1 0 0 0,-1 1-1 0 0,1 0 1 0 0,0-1 0 0 0,3 3-1 0 0,-4-3-386 0 0,-1-1 1 0 0,1 1-1 0 0,0-1 0 0 0,0 0 0 0 0,0 1 1 0 0,0-1-1 0 0,0 0 0 0 0,0 0 0 0 0,0 0 0 0 0,0 1 1 0 0,1-1-1 0 0,0 0 0 0 0,10-2-7785 0 0</inkml:trace>
  <inkml:trace contextRef="#ctx0" brushRef="#br0" timeOffset="1">215 638 13360 0 0,'0'0'1209'0'0,"6"-5"-970"0"0,8-9 1424 0 0,-1 0 1 0 0,0 0 0 0 0,-1-1-1 0 0,0-1 1 0 0,16-29 0 0 0,-27 43-1579 0 0,35-66 1301 0 0,-32 58-1203 0 0,0-1 0 0 0,0 1 1 0 0,-1-1-1 0 0,4-19 1 0 0,-7 29-168 0 0,0-1 1 0 0,0 1-1 0 0,0 0 0 0 0,0-1 1 0 0,0 1-1 0 0,-1-1 0 0 0,1 1 1 0 0,0-1-1 0 0,-1 1 0 0 0,1 0 1 0 0,-1-1-1 0 0,1 1 0 0 0,-1 0 1 0 0,0-1-1 0 0,-1-1 0 0 0,-16 15 368 0 0,13-6-343 0 0,0 0-1 0 0,1 0 1 0 0,-1 0 0 0 0,1 1-1 0 0,1-1 1 0 0,-4 8 0 0 0,-17 45 107 0 0,22-54-128 0 0,-11 32 258 0 0,-10 46 0 0 0,19-66-210 0 0,2 0 0 0 0,0 0 1 0 0,0 0-1 0 0,2 0 0 0 0,1 22 1 0 0,0-34-75 0 0,-1-1 0 0 0,1 1-1 0 0,0-1 1 0 0,0 1 0 0 0,1-1 0 0 0,-1 0 0 0 0,1 1 0 0 0,0-1 0 0 0,0 0 0 0 0,0 0 0 0 0,4 3-1 0 0,-5-5-114 0 0,1 0 0 0 0,0 0 0 0 0,-1-1 0 0 0,1 1 0 0 0,0 0 0 0 0,0-1 0 0 0,0 0 0 0 0,1 0 0 0 0,-1 1 0 0 0,0-1-1 0 0,0-1 1 0 0,1 1 0 0 0,-1 0 0 0 0,0 0 0 0 0,1-1 0 0 0,-1 1 0 0 0,1-1 0 0 0,-1 0 0 0 0,1 0 0 0 0,-1 0 0 0 0,6-1 0 0 0,16-3-1345 0 0,-1-3-6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53 11976 0 0,'1'0'39'0'0,"-1"-1"1"0"0,0 1 0 0 0,0 0-1 0 0,1-1 1 0 0,-1 1-1 0 0,0 0 1 0 0,0-1 0 0 0,0 1-1 0 0,0-1 1 0 0,1 1 0 0 0,-1 0-1 0 0,0-1 1 0 0,0 1 0 0 0,0-1-1 0 0,0 1 1 0 0,0-1 0 0 0,0 1-1 0 0,0-1 1 0 0,0 1-1 0 0,0 0 1 0 0,0-1 0 0 0,-1 1-1 0 0,1-1 1 0 0,0 1 0 0 0,0-1-1 0 0,0 1 1 0 0,-1-1 0 0 0,-11-11 474 0 0,-20-8 979 0 0,30 20-1297 0 0,-3-2 54 0 0,-1 0-1 0 0,1 1 1 0 0,-1 0 0 0 0,1 0-1 0 0,-1 0 1 0 0,0 1 0 0 0,1-1 0 0 0,-1 1-1 0 0,0 1 1 0 0,1-1 0 0 0,-1 1-1 0 0,1 0 1 0 0,-1 0 0 0 0,1 1 0 0 0,-1 0-1 0 0,1 0 1 0 0,0 0 0 0 0,0 0-1 0 0,0 1 1 0 0,0 0 0 0 0,0 0 0 0 0,0 0-1 0 0,-6 7 1 0 0,1 1-54 0 0,-1 2-1 0 0,2-1 0 0 0,-1 1 1 0 0,2 1-1 0 0,0 0 1 0 0,1 0-1 0 0,0 0 1 0 0,1 1-1 0 0,0 0 1 0 0,1 0-1 0 0,1 0 1 0 0,-3 22-1 0 0,7-31-118 0 0,-2 9 176 0 0,1 0 0 0 0,1 20 1 0 0,0-31-196 0 0,0-1 0 0 0,1 1 0 0 0,0 0 1 0 0,0 0-1 0 0,0 0 0 0 0,0-1 1 0 0,0 1-1 0 0,1 0 0 0 0,-1-1 0 0 0,1 0 1 0 0,0 1-1 0 0,0-1 0 0 0,0 0 1 0 0,4 4-1 0 0,-5-6-41 0 0,1 0 1 0 0,0 1 0 0 0,-1-1-1 0 0,1 0 1 0 0,0-1-1 0 0,0 1 1 0 0,-1 0 0 0 0,1 0-1 0 0,0-1 1 0 0,0 1-1 0 0,0-1 1 0 0,0 1 0 0 0,0-1-1 0 0,0 0 1 0 0,0 0-1 0 0,0 0 1 0 0,0 0 0 0 0,0 0-1 0 0,0 0 1 0 0,0-1-1 0 0,0 1 1 0 0,0-1 0 0 0,0 1-1 0 0,0-1 1 0 0,-1 0-1 0 0,1 0 1 0 0,0 0 0 0 0,3-2-1 0 0,4-2-102 0 0,0-1-1 0 0,0 0 0 0 0,14-14 1 0 0,-3-1 592 0 0,0-1 0 0 0,23-34 1 0 0,-16 20-261 0 0,-23 32-49 0 0,-1-1 0 0 0,1 1 0 0 0,0-1 0 0 0,1 1 0 0 0,-1 1 0 0 0,1-1 0 0 0,6-4 0 0 0,-10 8-186 0 0,-1 0 1 0 0,0 0-1 0 0,1 0 0 0 0,-1 0 0 0 0,1 0 0 0 0,-1 0 1 0 0,0 0-1 0 0,1 0 0 0 0,-1 0 0 0 0,0 0 1 0 0,1 0-1 0 0,-1 1 0 0 0,0-1 0 0 0,1 0 1 0 0,-1 0-1 0 0,0 0 0 0 0,0 0 0 0 0,1 1 0 0 0,-1-1 1 0 0,0 0-1 0 0,1 0 0 0 0,-1 1 0 0 0,0-1 1 0 0,0 0-1 0 0,1 0 0 0 0,-1 1 0 0 0,0-1 1 0 0,0 0-1 0 0,0 1 0 0 0,0-1 0 0 0,0 0 0 0 0,1 1 1 0 0,-1-1-1 0 0,0 1 0 0 0,2 6-6 0 0,0 1 1 0 0,0-1-1 0 0,0 1 0 0 0,-1 0 0 0 0,0-1 0 0 0,-1 1 1 0 0,0 9-1 0 0,1 3 95 0 0,-1-5-232 0 0,0-10-12 0 0,0 0-1 0 0,0 0 0 0 0,0 1 1 0 0,1-1-1 0 0,0 0 0 0 0,0 0 0 0 0,0 0 1 0 0,1 0-1 0 0,-1 0 0 0 0,1 0 1 0 0,1 0-1 0 0,3 6 0 0 0,-5-10 5 0 0,0 0 1 0 0,0 0-1 0 0,0 0 0 0 0,0-1 0 0 0,0 1 1 0 0,0 0-1 0 0,0-1 0 0 0,1 1 0 0 0,-1 0 1 0 0,0-1-1 0 0,1 1 0 0 0,-1-1 0 0 0,0 0 0 0 0,1 0 1 0 0,-1 1-1 0 0,0-1 0 0 0,1 0 0 0 0,-1 0 1 0 0,1 0-1 0 0,-1 0 0 0 0,0 0 0 0 0,3-1 1 0 0,1 0-673 0 0,0-1 0 0 0,0 1 0 0 0,0-1 0 0 0,8-3 0 0 0,4-5-6762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 10592 0 0,'-2'-1'289'0'0,"1"0"0"0"0,0 0 0 0 0,0 0 0 0 0,-1 1 1 0 0,1-1-1 0 0,0 0 0 0 0,-1 1 0 0 0,1-1 0 0 0,-1 1 0 0 0,1-1 1 0 0,-1 1-1 0 0,1 0 0 0 0,-1-1 0 0 0,1 1 0 0 0,-1 0 0 0 0,1 0 1 0 0,-1 0-1 0 0,1 0 0 0 0,-1 0 0 0 0,1 1 0 0 0,-1-1 1 0 0,1 0-1 0 0,-1 1 0 0 0,1-1 0 0 0,0 1 0 0 0,-1-1 0 0 0,1 1 1 0 0,0 0-1 0 0,-1 0 0 0 0,1 0 0 0 0,0-1 0 0 0,0 1 0 0 0,-1 0 1 0 0,1 0-1 0 0,0 1 0 0 0,-1 1 0 0 0,-1 0 371 0 0,1-1 0 0 0,0 1 0 0 0,0 0 0 0 0,0 0 0 0 0,0 1 1 0 0,1-1-1 0 0,-1 0 0 0 0,-1 6 0 0 0,2-6-642 0 0,1-1 0 0 0,-1 1-1 0 0,1-1 1 0 0,0 0 0 0 0,0 1 0 0 0,0-1 0 0 0,0 5 0 0 0,1-5 79 0 0,-1 0-1 0 0,1 1 0 0 0,-1-1 1 0 0,1 0-1 0 0,0 0 1 0 0,0 0-1 0 0,0 1 1 0 0,0-1-1 0 0,1 0 0 0 0,-1 0 1 0 0,0-1-1 0 0,1 1 1 0 0,-1 0-1 0 0,1 0 1 0 0,0-1-1 0 0,0 1 0 0 0,-1-1 1 0 0,4 2-1 0 0,2 1 40 0 0,1 0-1 0 0,-1-1 1 0 0,1 0-1 0 0,8 2 1 0 0,-11-3-89 0 0,0-1 1 0 0,1 1-1 0 0,-1 0 1 0 0,0 0-1 0 0,0 1 1 0 0,0-1-1 0 0,0 1 1 0 0,-1 0-1 0 0,1 0 1 0 0,4 5-1 0 0,-5-3 1 0 0,0-1 0 0 0,-1 1-1 0 0,0 0 1 0 0,0 0 0 0 0,0 1-1 0 0,0-1 1 0 0,-1 1 0 0 0,0-1 0 0 0,0 1-1 0 0,-1 0 1 0 0,1-1 0 0 0,-1 1 0 0 0,-1 0-1 0 0,1 0 1 0 0,-1 0 0 0 0,0 0 0 0 0,0 0-1 0 0,-1 0 1 0 0,1 0 0 0 0,-3 7 0 0 0,1-6-236 0 0,0-1 1 0 0,-1 1 0 0 0,1-1 0 0 0,-1 0 0 0 0,0 0 0 0 0,-1 0 0 0 0,0-1 0 0 0,0 1 0 0 0,0-1 0 0 0,0 1-1 0 0,-1-2 1 0 0,0 1 0 0 0,0 0 0 0 0,0-1 0 0 0,0 0 0 0 0,-1 0 0 0 0,-8 4 0 0 0,-3 1-2255 0 0,1-2-3943 0 0,1-3-1918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1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6448 0 0,'39'-25'2050'0'0,"-22"13"2904"0"0,19-18 0 0 0,-27 22-2785 0 0,-1 0-1 0 0,-1 0 1 0 0,13-18 0 0 0,-15 18-2215 0 0,-1 0-1 0 0,8-17 1 0 0,-12 23 132 0 0,1 0 0 0 0,-1 0 1 0 0,0-1-1 0 0,1 1 0 0 0,-1 0 0 0 0,0 0 1 0 0,-1-1-1 0 0,1 1 0 0 0,0 0 0 0 0,0 0 1 0 0,-1 0-1 0 0,-1-3 0 0 0,2 4-66 0 0,0 1-1 0 0,0 0 0 0 0,0-1 1 0 0,-1 1-1 0 0,1 0 1 0 0,0 0-1 0 0,0-1 0 0 0,-1 1 1 0 0,1 0-1 0 0,0 0 1 0 0,-1 0-1 0 0,1-1 0 0 0,0 1 1 0 0,-1 0-1 0 0,1 0 1 0 0,0 0-1 0 0,-1 0 0 0 0,1 0 1 0 0,0 0-1 0 0,-1 0 1 0 0,1 0-1 0 0,-1 0 0 0 0,1 0 1 0 0,0 0-1 0 0,-1 0 1 0 0,1 0-1 0 0,0 0 0 0 0,-1 0 1 0 0,-10 3 313 0 0,6 1-264 0 0,0 0 0 0 0,1 1 1 0 0,0-1-1 0 0,0 1 0 0 0,0 0 0 0 0,1 0 0 0 0,-1 0 0 0 0,1 0 1 0 0,0 1-1 0 0,-3 8 0 0 0,-3 9 177 0 0,-6 29 1 0 0,14-49-221 0 0,-3 11 82 0 0,1 0 0 0 0,1 0-1 0 0,0 0 1 0 0,1 28 0 0 0,1-37-101 0 0,0 1 0 0 0,1-1 0 0 0,-1 1 0 0 0,1-1 0 0 0,0 0 0 0 0,1 1 0 0 0,0-1 0 0 0,-1 0 0 0 0,2 0 0 0 0,-1 0 0 0 0,0 0 0 0 0,1-1 0 0 0,0 1 0 0 0,0-1 0 0 0,8 9 0 0 0,-8-11-50 0 0,1 1 1 0 0,-1-1-1 0 0,1 0 1 0 0,0 0-1 0 0,0-1 1 0 0,0 1-1 0 0,0-1 1 0 0,0 0-1 0 0,0 0 1 0 0,0 0-1 0 0,0 0 1 0 0,0-1-1 0 0,0 1 1 0 0,1-1-1 0 0,-1 0 1 0 0,0-1-1 0 0,0 1 1 0 0,0-1-1 0 0,0 0 1 0 0,5-1-1 0 0,3-1-1340 0 0,23-9 0 0 0,6-6-6334 0 0,-15 4-701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2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196 438 2760 0 0,'0'-3'61'0'0,"-2"-12"7679"0"0,-9-12-15 0 0,-4 15-5820 0 0,14 11-1828 0 0,0 0 0 0 0,0 1 0 0 0,0-1 0 0 0,0 1 0 0 0,0-1 0 0 0,0 1 0 0 0,0 0 0 0 0,0-1 0 0 0,0 1 0 0 0,-1 0 0 0 0,1 0 0 0 0,0 0-1 0 0,0 0 1 0 0,0 0 0 0 0,0 0 0 0 0,-1 0 0 0 0,1 0 0 0 0,0 0 0 0 0,0 0 0 0 0,0 1 0 0 0,0-1 0 0 0,-2 2 0 0 0,-1-1 54 0 0,1 0-1 0 0,0 0 1 0 0,0 1 0 0 0,0 0 0 0 0,0 0 0 0 0,-4 3 0 0 0,-12 12 248 0 0,11-11-260 0 0,1 1-1 0 0,0 0 0 0 0,1 0 0 0 0,-11 14 0 0 0,9-10-4 0 0,2 0-1 0 0,-1 1 0 0 0,2-1 0 0 0,0 1 1 0 0,0 1-1 0 0,1-1 0 0 0,-4 16 0 0 0,7-22-69 0 0,1-1 0 0 0,-1 1 1 0 0,1 0-1 0 0,0 0 0 0 0,0 0 0 0 0,0 0 0 0 0,1-1 0 0 0,0 1 0 0 0,0 0 0 0 0,1 0 0 0 0,0-1 0 0 0,-1 1 1 0 0,2-1-1 0 0,-1 1 0 0 0,1-1 0 0 0,0 0 0 0 0,0 0 0 0 0,5 6 0 0 0,-6-8-37 0 0,0-1 0 0 0,0 0 0 0 0,1 0-1 0 0,-1 0 1 0 0,0 0 0 0 0,1 0 0 0 0,-1 0 0 0 0,1 0 0 0 0,0-1-1 0 0,0 1 1 0 0,0-1 0 0 0,-1 0 0 0 0,1 0 0 0 0,0 0-1 0 0,5 1 1 0 0,-3-2 15 0 0,-1 0 1 0 0,0 0-1 0 0,0 0 0 0 0,1 0 1 0 0,-1-1-1 0 0,0 0 0 0 0,0 0 0 0 0,1 0 1 0 0,-1 0-1 0 0,5-3 0 0 0,1-1 29 0 0,0 0 0 0 0,0-1-1 0 0,0-1 1 0 0,-1 1 0 0 0,0-2 0 0 0,0 1-1 0 0,12-15 1 0 0,-10 9-14 0 0,0-1 0 0 0,0-1 0 0 0,-1 0 0 0 0,-1-1 0 0 0,-1 0 0 0 0,0 0 0 0 0,-1-1 0 0 0,7-24 1 0 0,-5 11 119 0 0,-2-1 0 0 0,0 0 1 0 0,-3 0-1 0 0,0 0 0 0 0,-2-1 0 0 0,-2 0 1 0 0,-4-49-1 0 0,0 22 373 0 0,4 42-293 0 0,0 0 0 0 0,-2 0 0 0 0,-4-19 1 0 0,4 13 291 0 0,2 23-524 0 0,0 0 0 0 0,1 0-1 0 0,-1 0 1 0 0,0 0 0 0 0,0 0-1 0 0,0 0 1 0 0,0 0-1 0 0,0 0 1 0 0,0 0 0 0 0,0 0-1 0 0,0 0 1 0 0,0 0 0 0 0,0 0-1 0 0,0 0 1 0 0,0 0 0 0 0,0 0-1 0 0,0 0 1 0 0,0 0-1 0 0,0 0 1 0 0,0 0 0 0 0,1 0-1 0 0,-1 0 1 0 0,0 0 0 0 0,0 0-1 0 0,0 0 1 0 0,0 0 0 0 0,0 0-1 0 0,0 0 1 0 0,0 0-1 0 0,0 0 1 0 0,0 0 0 0 0,0 0-1 0 0,0 0 1 0 0,0 0 0 0 0,0 0-1 0 0,0 0 1 0 0,0 0-1 0 0,0 0 1 0 0,0 0 0 0 0,0 0-1 0 0,1 0 1 0 0,-1 0 0 0 0,0 0-1 0 0,0 0 1 0 0,0 0 0 0 0,0-1-1 0 0,0 1 1 0 0,0 0-1 0 0,0 0 1 0 0,0 0 0 0 0,0 0-1 0 0,0 0 1 0 0,0 0 0 0 0,0 0-1 0 0,0 0 1 0 0,0 0-1 0 0,0 0 1 0 0,0 0 0 0 0,0 0-1 0 0,0 0 1 0 0,0 0 0 0 0,0 0-1 0 0,0 0 1 0 0,0-1 0 0 0,0 1-1 0 0,0 0 1 0 0,4 13 132 0 0,-3-5-138 0 0,0 1 1 0 0,0 0-1 0 0,-2 14 0 0 0,1-13 6 0 0,0 0-1 0 0,2 15 1 0 0,45 413 240 0 0,-48-389-192 0 0,-1-15 26 0 0,2-34-85 0 0,0 0 0 0 0,0 0-1 0 0,0 0 1 0 0,0 0 0 0 0,1 1 0 0 0,-1-1 0 0 0,0 0-1 0 0,0 0 1 0 0,0 0 0 0 0,0 0 0 0 0,0 0 0 0 0,0 0-1 0 0,0 0 1 0 0,-1 0 0 0 0,1 1 0 0 0,0-1 0 0 0,0 0-1 0 0,0 0 1 0 0,0 0 0 0 0,0 0 0 0 0,0 0 0 0 0,0 0-1 0 0,0 0 1 0 0,0 0 0 0 0,0 0 0 0 0,0 1 0 0 0,0-1-1 0 0,0 0 1 0 0,0 0 0 0 0,0 0 0 0 0,0 0 0 0 0,-1 0-1 0 0,1 0 1 0 0,0 0 0 0 0,0 0 0 0 0,0 0 0 0 0,0 0-1 0 0,0 0 1 0 0,0 0 0 0 0,0 0 0 0 0,0 0 0 0 0,0 0-1 0 0,-1 0 1 0 0,1 0 0 0 0,0 0 0 0 0,0 0 0 0 0,-5-3-332 0 0,-4-7-301 0 0,3-8-1389 0 0,3 6 336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3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13248 0 0,'0'0'1194'0'0,"2"-17"-803"0"0,15-36 10459 0 0,-6 61-9878 0 0,-9-5-888 0 0,0-1 0 0 0,0 1-1 0 0,-1 0 1 0 0,0 0 0 0 0,1 0 0 0 0,-1 0-1 0 0,0 0 1 0 0,0 0 0 0 0,-1 0 0 0 0,2 6-1 0 0,1 36 233 0 0,-3-35-318 0 0,10 429 1199 0 0,-9-353-678 0 0,-2-4 50 0 0,1-69-451 0 0,0 12-2285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4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 2304 0 0,'0'-5'15174'0'0,"3"11"-14305"0"0,1 21 78 0 0,-1 1 0 0 0,-1 34-1 0 0,-19 233 818 0 0,5-135-1380 0 0,8-127-378 0 0,3-25-101 0 0,-1-1-1 0 0,2 1 1 0 0,-1 0-1 0 0,1 0 1 0 0,0 0-1 0 0,3 14 1 0 0,-1-16-2848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49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6448 0 0,'0'0'2842'0'0,"15"1"4431"0"0,-6 0-6930 0 0,1-1-1 0 0,-1 0 1 0 0,0 0-1 0 0,1-1 0 0 0,-1 0 1 0 0,0-1-1 0 0,1 0 0 0 0,-1 0 1 0 0,0-1-1 0 0,0 0 0 0 0,-1-1 1 0 0,10-5-1 0 0,-8 4-295 0 0,0-1 1 0 0,0-1-1 0 0,-1 1 0 0 0,0-2 1 0 0,0 1-1 0 0,0-1 0 0 0,-1-1 1 0 0,-1 1-1 0 0,11-15 0 0 0,-17 21-44 0 0,0 0 0 0 0,0 0-1 0 0,0 0 1 0 0,-1 0-1 0 0,1 0 1 0 0,0 0 0 0 0,-1 0-1 0 0,1-1 1 0 0,-1 1-1 0 0,0 0 1 0 0,0 0 0 0 0,0 0-1 0 0,0-4 1 0 0,0 6 37 0 0,0-1 0 0 0,0 0 0 0 0,-1 1 1 0 0,1-1-1 0 0,0 0 0 0 0,0 1 0 0 0,0-1 0 0 0,-1 1 0 0 0,1-1 1 0 0,0 0-1 0 0,-1 1 0 0 0,1-1 0 0 0,-1 1 0 0 0,1-1 1 0 0,0 1-1 0 0,-1-1 0 0 0,1 1 0 0 0,-1 0 0 0 0,1-1 1 0 0,-1 1-1 0 0,0-1 0 0 0,1 1 0 0 0,-1 0 0 0 0,1 0 0 0 0,-1-1 1 0 0,0 1-1 0 0,1 0 0 0 0,-1 0 0 0 0,1 0 0 0 0,-1 0 1 0 0,0 0-1 0 0,1-1 0 0 0,-1 1 0 0 0,0 0 0 0 0,1 1 1 0 0,-1-1-1 0 0,0 0 0 0 0,1 0 0 0 0,-1 0 0 0 0,0 0 0 0 0,1 0 1 0 0,-1 1-1 0 0,1-1 0 0 0,-1 0 0 0 0,0 0 0 0 0,0 1 1 0 0,-4 2 59 0 0,0-1 1 0 0,0 1-1 0 0,1 0 0 0 0,-1 1 1 0 0,1-1-1 0 0,0 1 1 0 0,0 0-1 0 0,0 0 1 0 0,0 0-1 0 0,0 0 1 0 0,1 1-1 0 0,-3 5 1 0 0,-3 5-66 0 0,0 1-1 0 0,-9 25 1 0 0,16-36-36 0 0,1-1-1 0 0,0 1 1 0 0,0-1-1 0 0,0 1 0 0 0,0 0 1 0 0,0-1-1 0 0,1 7 1 0 0,0-10-91 0 0,0 0 1 0 0,0 0-1 0 0,0 0 1 0 0,0 0-1 0 0,0 0 1 0 0,1 0-1 0 0,-1 0 1 0 0,0-1-1 0 0,0 1 1 0 0,1 0-1 0 0,-1 0 1 0 0,1 0-1 0 0,-1 0 1 0 0,1 0-1 0 0,-1-1 1 0 0,1 1-1 0 0,-1 0 1 0 0,1 0-1 0 0,0-1 1 0 0,-1 1-1 0 0,1-1 1 0 0,0 1-1 0 0,0 0 1 0 0,-1-1-1 0 0,1 1 1 0 0,0-1 0 0 0,0 0-1 0 0,0 1 1 0 0,0-1-1 0 0,-1 0 1 0 0,1 1-1 0 0,0-1 1 0 0,0 0-1 0 0,0 0 1 0 0,0 0-1 0 0,0 0 1 0 0,0 0-1 0 0,0 0 1 0 0,0 0-1 0 0,0 0 1 0 0,0 0-1 0 0,1-1 1 0 0,10-1-5189 0 0,2 0-1461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4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16639 0 0,'0'0'2264'0'0,"8"-10"-789"0"0,-3 5-1319 0 0,-1 1 0 0 0,1-1-1 0 0,-1 1 1 0 0,1 1 0 0 0,1-1 0 0 0,6-3-1 0 0,37-17 495 0 0,-40 20-521 0 0,54-23 49 0 0,127-34 0 0 0,-179 58-860 0 0,0 0 0 0 0,0 1-1 0 0,20-1 1 0 0,-19 3-1209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4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63 15032 0 0,'0'0'1357'0'0,"14"2"-1091"0"0,-2-3 160 0 0,1-1-1 0 0,-1 0 0 0 0,1-1 0 0 0,-1 0 0 0 0,0-1 1 0 0,12-5-1 0 0,13-4 269 0 0,-34 12-655 0 0,73-21 737 0 0,-66 21-789 0 0,-1-1 0 0 0,0 1-1 0 0,1 1 1 0 0,-1-1 0 0 0,1 2 0 0 0,11 1 0 0 0,-19-2-193 0 0,-1 0 1 0 0,1 0 0 0 0,-1 1-1 0 0,1-1 1 0 0,-1 1 0 0 0,1-1-1 0 0,-1 1 1 0 0,1 0 0 0 0,-1-1-1 0 0,0 1 1 0 0,2 1 0 0 0,4 5-1253 0 0</inkml:trace>
  <inkml:trace contextRef="#ctx0" brushRef="#br0" timeOffset="1">0 331 16783 0 0,'0'0'1522'0'0,"10"-1"-1129"0"0,-3 0 159 0 0,0-1-1 0 0,1 0 1 0 0,11-5-1 0 0,13-4 495 0 0,9 5-661 0 0,1 1 1 0 0,0 2-1 0 0,57 3 0 0 0,17 0-2845 0 0,-106-1 1681 0 0,0-1-1 0 0,1 1 0 0 0,-1-2 1 0 0,9-2-1 0 0,11-6-1233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4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18943 0 0,'0'0'870'0'0,"2"13"316"0"0,1-7-880 0 0,1 1-1 0 0,0-1 1 0 0,1 0-1 0 0,-1 0 1 0 0,11 10-1 0 0,-8-9-76 0 0,-1-1 0 0 0,10 16 0 0 0,-4-4-217 0 0,2 0 0 0 0,-1-1 0 0 0,2-1 0 0 0,0 0 0 0 0,35 27 0 0 0,-42-37-59 0 0,1 0 0 0 0,16 10 0 0 0,-21-14-435 0 0,0-1 1 0 0,-1 1-1 0 0,1-1 0 0 0,0 1 0 0 0,0-1 0 0 0,0 0 0 0 0,0 0 0 0 0,0-1 0 0 0,0 1 0 0 0,5-1 0 0 0,3-2-1419 0 0</inkml:trace>
  <inkml:trace contextRef="#ctx0" brushRef="#br0" timeOffset="1">313 43 11976 0 0,'-9'3'1244'0'0,"5"-1"-969"0"0,1 0 0 0 0,-1-1 1 0 0,0 1-1 0 0,0 0 0 0 0,1 1 0 0 0,-1-1 1 0 0,1 1-1 0 0,-6 5 0 0 0,-21 27 4086 0 0,11-12-3441 0 0,-19 25-439 0 0,2 1-1 0 0,-32 58 1 0 0,50-76-526 0 0,4-4-3484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4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 6448 0 0,'0'0'498'0'0,"-2"0"-327"0"0,-17 0 1665 0 0,9-1 1019 0 0,-1 1-1 0 0,-13 1 0 0 0,21 0-2573 0 0,-1-1 0 0 0,1 1 0 0 0,0 0 0 0 0,0 0 0 0 0,-1 0 0 0 0,1 0 0 0 0,0 1 0 0 0,0-1 0 0 0,0 1 1 0 0,0 0-1 0 0,-4 3 0 0 0,2 0-82 0 0,0-1 0 0 0,0 1-1 0 0,0 0 1 0 0,0 0 0 0 0,1 1 0 0 0,0-1 0 0 0,0 1 0 0 0,1 0 0 0 0,-4 7 0 0 0,5-8-74 0 0,-2 3-96 0 0,1 0 0 0 0,0 1 0 0 0,1 0 1 0 0,-1 0-1 0 0,1 0 0 0 0,1 0 0 0 0,0 0 1 0 0,0 0-1 0 0,1 9 0 0 0,1-13-5 0 0,-1 0 0 0 0,1 0 0 0 0,0 0 0 0 0,0-1 0 0 0,1 1 0 0 0,0-1 0 0 0,-1 1 0 0 0,6 8 0 0 0,-6-12-22 0 0,-1 0-1 0 0,1-1 1 0 0,0 1-1 0 0,-1 0 0 0 0,1 0 1 0 0,0 0-1 0 0,0-1 1 0 0,0 1-1 0 0,0 0 0 0 0,-1-1 1 0 0,1 1-1 0 0,0-1 1 0 0,0 1-1 0 0,0-1 0 0 0,0 1 1 0 0,0-1-1 0 0,0 0 0 0 0,2 1 1 0 0,-2-1 1 0 0,1 0 0 0 0,-1-1 0 0 0,0 1 1 0 0,1 0-1 0 0,-1-1 0 0 0,0 1 0 0 0,1 0 0 0 0,-1-1 0 0 0,0 0 0 0 0,0 1 1 0 0,0-1-1 0 0,1 0 0 0 0,-1 0 0 0 0,0 1 0 0 0,0-1 0 0 0,0 0 1 0 0,0 0-1 0 0,1-2 0 0 0,11-13 647 0 0,0 0 1 0 0,16-29-1 0 0,3-4-246 0 0,-24 37-65 0 0,-6 8-223 0 0,1 1-1 0 0,-1-1 0 0 0,1 1 1 0 0,-1-1-1 0 0,1 1 1 0 0,0 0-1 0 0,1 0 1 0 0,-1 0-1 0 0,0 1 1 0 0,1-1-1 0 0,-1 1 1 0 0,1 0-1 0 0,5-3 0 0 0,-8 5-111 0 0,-1 0 0 0 0,1 0 0 0 0,-1 0 0 0 0,1 0-1 0 0,0 0 1 0 0,-1 0 0 0 0,1 0 0 0 0,-1 1 0 0 0,1-1-1 0 0,0 0 1 0 0,-1 0 0 0 0,1 0 0 0 0,-1 1 0 0 0,1-1-1 0 0,-1 0 1 0 0,1 0 0 0 0,-1 1 0 0 0,1-1 0 0 0,-1 1-1 0 0,1-1 1 0 0,-1 0 0 0 0,1 1 0 0 0,-1-1 0 0 0,1 1-1 0 0,-1 0 1 0 0,9 12-12 0 0,6 32-1866 0 0,-12-34 31 0 0,1 0 0 0 0,6 15 1 0 0,-5-14 172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1:4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2304 0 0,'1'-8'1109'0'0,"5"-12"14327"0"0,4 9-12211 0 0,13-8-484 0 0,-21 17-2653 0 0,0 0-1 0 0,1 1 1 0 0,-1-1 0 0 0,1 1-1 0 0,-1-1 1 0 0,1 1-1 0 0,0 0 1 0 0,-1 0-1 0 0,1 0 1 0 0,0 1 0 0 0,0-1-1 0 0,0 0 1 0 0,-1 1-1 0 0,1 0 1 0 0,0 0-1 0 0,0 0 1 0 0,0 0 0 0 0,4 1-1 0 0,2 2 211 0 0,-6-2-268 0 0,1 0 1 0 0,-1 1 0 0 0,1-1 0 0 0,-1 1 0 0 0,5 3 0 0 0,23 17 170 0 0,-30-21-184 0 0,0-1 1 0 0,-1 0-1 0 0,1 0 0 0 0,0 1 0 0 0,0-1 1 0 0,-1 0-1 0 0,1 0 0 0 0,0 0 0 0 0,0 0 1 0 0,0 0-1 0 0,-1 0 0 0 0,1 0 0 0 0,0 0 1 0 0,0-1-1 0 0,0 1 0 0 0,-1 0 0 0 0,1 0 1 0 0,0-1-1 0 0,0 1 0 0 0,-1 0 0 0 0,1-1 1 0 0,0 1-1 0 0,-1-1 0 0 0,1 1 0 0 0,0-1 1 0 0,-1 1-1 0 0,1-1 0 0 0,-1 1 0 0 0,1-1 1 0 0,-1 1-1 0 0,1-1 0 0 0,0-1 0 0 0,12-20 394 0 0,-3-1-77 0 0,1 0 0 0 0,2 0 0 0 0,24-32 0 0 0,-35 52-305 0 0,1 0 1 0 0,0 0-1 0 0,-1 0 0 0 0,1 0 1 0 0,0 1-1 0 0,1-1 0 0 0,-1 1 1 0 0,7-4-1 0 0,-10 6-27 0 0,1 0 0 0 0,-1-1 0 0 0,0 1 0 0 0,1 0 0 0 0,-1 0 0 0 0,1-1 0 0 0,-1 1 0 0 0,0 0 0 0 0,1 0 0 0 0,-1 0 0 0 0,1 0 0 0 0,-1-1 0 0 0,1 1 0 0 0,-1 0 0 0 0,1 0 0 0 0,-1 0 0 0 0,0 0 0 0 0,1 0 0 0 0,-1 0 0 0 0,1 0 0 0 0,-1 0-1 0 0,1 0 1 0 0,-1 0 0 0 0,1 1 0 0 0,-1-1 0 0 0,1 0 0 0 0,-1 0 0 0 0,0 0 0 0 0,1 0 0 0 0,-1 1 0 0 0,1-1 0 0 0,-1 0 0 0 0,0 0 0 0 0,1 1 0 0 0,-1-1 0 0 0,0 0 0 0 0,1 1 0 0 0,-1-1 0 0 0,1 1 1 0 0,2 2-11 0 0,1-1 1 0 0,-1 1-1 0 0,0-1 1 0 0,0 1-1 0 0,0 0 0 0 0,0 1 1 0 0,-1-1-1 0 0,1 0 1 0 0,-1 1-1 0 0,3 4 0 0 0,2 7-86 0 0,7 21 0 0 0,-4-11-21 0 0,-10-23-165 0 0,9 13-973 0 0,-7 10-1417 0 0,1-13 1316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48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35 7368 0 0,'-11'-14'333'0'0,"10"13"-315"0"0,1 1 0 0 0,-1 0-1 0 0,0-1 1 0 0,1 1 0 0 0,-1 0 0 0 0,1-1 0 0 0,-1 1-1 0 0,0 0 1 0 0,1 0 0 0 0,-1 0 0 0 0,0-1-1 0 0,0 1 1 0 0,1 0 0 0 0,-1 0 0 0 0,0 0-1 0 0,1 0 1 0 0,-1 0 0 0 0,0 1 0 0 0,1-1 0 0 0,-1 0-1 0 0,0 0 1 0 0,0 0 0 0 0,1 0 0 0 0,-2 1-1 0 0,0 0 6 0 0,-27 6 4103 0 0,24-5-3051 0 0,0-1 0 0 0,-1 1 0 0 0,1-1 0 0 0,-1 0-1 0 0,-6 0 1 0 0,12-1-1011 0 0,-1 0 1 0 0,1 0-1 0 0,0 0 0 0 0,-1 0 0 0 0,1 0 0 0 0,0 0 0 0 0,-1 0 0 0 0,1 0 0 0 0,-1 0 0 0 0,1 0 0 0 0,0 0 0 0 0,-1 0 0 0 0,1 0 0 0 0,0-1 0 0 0,-1 1 0 0 0,1 0 0 0 0,-1 0 0 0 0,1 0 0 0 0,0 0 0 0 0,0-1 0 0 0,-1 1 0 0 0,1 0 0 0 0,0 0 0 0 0,-1-1 1 0 0,1 1-1 0 0,0 0 0 0 0,0-1 0 0 0,-1 1 0 0 0,1 0 0 0 0,0-1 0 0 0,0 1 0 0 0,0 0 0 0 0,0-1 0 0 0,-1 1 0 0 0,1 0 0 0 0,0-1 0 0 0,0 1 0 0 0,0 0 0 0 0,0-1 0 0 0,0 1 0 0 0,0-1 0 0 0,0 1 0 0 0,0 0 0 0 0,0-1 0 0 0,0 1 0 0 0,0-1 0 0 0,0 1 0 0 0,0 0 1 0 0,0-1-1 0 0,1 0 0 0 0,-1 0 6 0 0,1 0 0 0 0,-1 0 0 0 0,1 0 0 0 0,-1 0 0 0 0,1 0 0 0 0,-1 0-1 0 0,1 1 1 0 0,0-1 0 0 0,0 0 0 0 0,-1 0 0 0 0,1 0 0 0 0,0 1 0 0 0,0-1 0 0 0,0 0 0 0 0,0 1 0 0 0,1-2 0 0 0,6 0 303 0 0,1 1-1 0 0,-1-1 0 0 0,0 2 0 0 0,0-1 1 0 0,1 1-1 0 0,10 1 0 0 0,6-1-314 0 0,-15 1 69 0 0,1 1-1 0 0,0 0 0 0 0,-1 0 1 0 0,20 8-1 0 0,19 3 282 0 0,13-4 365 0 0,2-3 1 0 0,122-3-1 0 0,2-8-510 0 0,72-2-22 0 0,124-1 338 0 0,-128 5-105 0 0,-171 0 1 0 0,58-1-131 0 0,-121 4-395 0 0,314 10 343 0 0,-165 8 312 0 0,-124-13-503 0 0,50 2 97 0 0,-66-9-174 0 0,-26 1-24 0 0,-2 0-19 0 0,-3 1-77 0 0,-4 2-3106 0 0,4-1 3022 0 0,0-1 0 0 0,-1 1 0 0 0,1-1 0 0 0,-1 1 1 0 0,1-1-1 0 0,0 1 0 0 0,-1 0 0 0 0,1-1 0 0 0,0 1 1 0 0,-1-1-1 0 0,1 1 0 0 0,0 0 0 0 0,0-1 0 0 0,0 2 1 0 0,-1 5-2263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5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 10136 0 0,'-6'-4'10217'0'0,"7"4"-9967"0"0,1-1-1 0 0,-1 0 1 0 0,0 1 0 0 0,0-1 0 0 0,0 1 0 0 0,0-1 0 0 0,0 1 0 0 0,0 0-1 0 0,1-1 1 0 0,-1 1 0 0 0,0 0 0 0 0,0 0 0 0 0,0 0 0 0 0,3 0 1266 0 0,-3 0-1362 0 0,3 0-124 0 0,1 0 1 0 0,-4 0 122 0 0,4 0 225 0 0,12 2 564 0 0,-16-2-822 0 0,16-2 664 0 0,28 5 156 0 0,-35-2-875 0 0,0-1-1 0 0,0 1 1 0 0,16-3 0 0 0,2 1 96 0 0,336-1 163 0 0,-170-8-344 0 0,-71 2 332 0 0,221 7-192 0 0,-171 2 293 0 0,-3 3-362 0 0,59-1 136 0 0,241 3 714 0 0,-462-6-887 0 0,16 0 58 0 0,0 2 0 0 0,0 0 0 0 0,46 12-1 0 0,-38-6 17 0 0,-18-4-6 0 0,1 0 0 0 0,25 11 0 0 0,-32-11-27 0 0,-2-2 20 0 0,0 1 1 0 0,-1 0-1 0 0,9 6 1 0 0,-8-5-36 0 0,1-3-29 0 0,-4-1 31 0 0,4 2-20 0 0,3-2 20 0 0,-2-1-34 0 0,-5 1-2 0 0,-3 4-7 0 0,13 6-1 0 0,-8-9 2 0 0,2 0 0 0 0,0-1 0 0 0,-3 0 0 0 0,-2 0 0 0 0,-2-4-25 0 0,0 3-102 0 0,-1 0-933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5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70 230 4144 0 0,'-2'-15'382'0'0,"-3"-29"1"0"0,5 29 1796 0 0,1 0 1 0 0,0 1-1 0 0,0-1 1 0 0,7-25-1 0 0,6 1-347 0 0,-12 35-1506 0 0,0 0 0 0 0,0 0 0 0 0,1 0 0 0 0,-1 0 0 0 0,1 0 0 0 0,4-5-1 0 0,-6 10-273 0 0,-1-1-1 0 0,1 0 1 0 0,0 0-1 0 0,-1 0 1 0 0,1 1 0 0 0,-1-1-1 0 0,1 0 1 0 0,0 0-1 0 0,-1 1 1 0 0,1-1-1 0 0,-1 1 1 0 0,1-1-1 0 0,-1 0 1 0 0,1 1-1 0 0,-1-1 1 0 0,0 1-1 0 0,1-1 1 0 0,-1 1-1 0 0,1 0 1 0 0,-1-1-1 0 0,0 1 1 0 0,0-1-1 0 0,1 1 1 0 0,-1 0-1 0 0,3 9 100 0 0,-1 0 0 0 0,0 0-1 0 0,0 1 1 0 0,-1-1 0 0 0,0 12-1 0 0,-1-13-95 0 0,1 26 188 0 0,-7 65 0 0 0,-15 35 81 0 0,11-78-230 0 0,-65 313 1360 0 0,69-341-1169 0 0,0 5 422 0 0,-2 49 0 0 0,8-81-671 0 0,0 1-1 0 0,-1-1 0 0 0,1 0 1 0 0,1 1-1 0 0,-1-1 1 0 0,0 0-1 0 0,1 1 0 0 0,-1-1 1 0 0,1 0-1 0 0,-1 1 1 0 0,1-1-1 0 0,0 0 0 0 0,0 0 1 0 0,0 0-1 0 0,0 0 1 0 0,1 0-1 0 0,2 4 0 0 0,-2-5-18 0 0,-1 0-1 0 0,1 1 1 0 0,0-1 0 0 0,0 0-1 0 0,0 0 1 0 0,0 0-1 0 0,0 0 1 0 0,1 0-1 0 0,-1-1 1 0 0,0 1 0 0 0,0-1-1 0 0,1 1 1 0 0,-1-1-1 0 0,0 0 1 0 0,0 0-1 0 0,1 0 1 0 0,-1 0 0 0 0,3-1-1 0 0,14-2 73 0 0,0-1-1 0 0,0 0 1 0 0,-1-2-1 0 0,19-7 0 0 0,-3 1 46 0 0,23-7 56 0 0,0 3 1 0 0,82-12-1 0 0,-99 23-159 0 0,1 0 0 0 0,0 3 1 0 0,63 4-1 0 0,-102-2-11 0 0,1 0 0 0 0,-1 1 0 0 0,1-1 0 0 0,0 1 0 0 0,-1-1 0 0 0,1 1 0 0 0,-1 0 0 0 0,0 0 0 0 0,3 1 0 0 0,-4-1 117 0 0,-4-1-25 0 0,-9 1-21 0 0,-1-1-1 0 0,1-1 0 0 0,0 0 0 0 0,-1 0 0 0 0,1-1 0 0 0,-15-5 0 0 0,-93-28 107 0 0,69 13-186 0 0,49 22-10 0 0,1-1 0 0 0,-1 1 0 0 0,0-1-1 0 0,1 0 1 0 0,-1 1 0 0 0,1-1 0 0 0,-1 0 0 0 0,1 0 0 0 0,0 0 0 0 0,-1 0-1 0 0,1 0 1 0 0,0 0 0 0 0,0-1 0 0 0,0 1 0 0 0,0 0 0 0 0,0-1 0 0 0,0 1-1 0 0,0 0 1 0 0,-1-3 0 0 0,2 3 2 0 0,0 0 0 0 0,0 0 0 0 0,0 0 0 0 0,0 0 0 0 0,0 0 0 0 0,0 0 0 0 0,0 0 0 0 0,0 0 0 0 0,0 0 0 0 0,1 1 0 0 0,-1-1 0 0 0,0 0-1 0 0,1 0 1 0 0,-1 0 0 0 0,1 0 0 0 0,-1 0 0 0 0,1 1 0 0 0,-1-1 0 0 0,1 0 0 0 0,-1 0 0 0 0,1 1 0 0 0,0-1 0 0 0,-1 1 0 0 0,1-1 0 0 0,0 0 0 0 0,0 1 0 0 0,-1-1 0 0 0,1 1 0 0 0,0 0 0 0 0,0-1 0 0 0,0 1 0 0 0,0 0-1 0 0,1-1 1 0 0,13-5 0 0 0,1 1-1 0 0,-1 0 0 0 0,1 1 1 0 0,19-2-1 0 0,-25 5-2 0 0,0 1 0 0 0,0-1 0 0 0,0 1 0 0 0,0 1-1 0 0,1 0 1 0 0,-1 1 0 0 0,16 4 0 0 0,-24-6 5 0 0,-1 1 0 0 0,1 0 0 0 0,-1-1 0 0 0,1 1 0 0 0,-1 0 0 0 0,1 0 0 0 0,-1 0 0 0 0,1 0 0 0 0,-1 0 0 0 0,0 0 0 0 0,0 0 0 0 0,1 0 0 0 0,-1 1 0 0 0,0-1 0 0 0,0 0 0 0 0,0 1 0 0 0,0-1 0 0 0,-1 1 0 0 0,1-1 0 0 0,0 1 0 0 0,-1-1 0 0 0,1 1 0 0 0,-1 0 0 0 0,1-1 0 0 0,-1 1 0 0 0,0 0 0 0 0,0-1 0 0 0,1 1 0 0 0,-1 0 1 0 0,0-1-1 0 0,-1 4 0 0 0,0 3 34 0 0,-1 1 1 0 0,0 0-1 0 0,0-1 1 0 0,-6 15-1 0 0,5-16-25 0 0,-7 17-36 0 0,-1 0 0 0 0,0-1-1 0 0,-2-1 1 0 0,-1 0 0 0 0,-1 0 0 0 0,0-2-1 0 0,-33 34 1 0 0,8-18-3518 0 0,-3-3-3496 0 0,26-23-1365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58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0 763 3224 0 0,'1'1'240'0'0,"14"23"179"0"0,-11-17 1067 0 0,0 0 0 0 0,1 0 0 0 0,0-1 0 0 0,9 11 0 0 0,20 26 5336 0 0,-33-43-6502 0 0,0 0 0 0 0,0 0 0 0 0,0 0 0 0 0,0 0 0 0 0,1-1 0 0 0,-1 1 0 0 0,0 0 0 0 0,0 0 0 0 0,0-1 0 0 0,2 0 0 0 0,-2-2-101 0 0,0 0 0 0 0,-1 1 0 0 0,1-1 0 0 0,0 0 0 0 0,-1 0 0 0 0,1 0 0 0 0,-1 0 0 0 0,0 0 0 0 0,0 0 0 0 0,0 0 0 0 0,-1 0 0 0 0,0-4 0 0 0,1 3 6 0 0,-23-243 2542 0 0,0 85-1889 0 0,14 111-589 0 0,1 1 0 0 0,1-57 0 0 0,6 90-212 0 0,1-5 41 0 0,0 1 1 0 0,6-33 0 0 0,-5 49-108 0 0,0 0 1 0 0,0 0-1 0 0,0 0 0 0 0,1 0 0 0 0,0 1 0 0 0,0-1 1 0 0,0 0-1 0 0,0 1 0 0 0,1 0 0 0 0,0-1 1 0 0,0 1-1 0 0,0 0 0 0 0,0 0 0 0 0,1 1 1 0 0,-1-1-1 0 0,6-3 0 0 0,-5 4-11 0 0,0 1-1 0 0,0 0 1 0 0,1 0-1 0 0,-1 1 1 0 0,1-1-1 0 0,-1 1 1 0 0,1 0-1 0 0,-1 0 1 0 0,1 0-1 0 0,0 1 0 0 0,-1-1 1 0 0,1 1-1 0 0,0 0 1 0 0,-1 1-1 0 0,8 0 1 0 0,-7 0-13 0 0,0 0 1 0 0,0 1 0 0 0,0-1-1 0 0,0 1 1 0 0,0 0-1 0 0,0 1 1 0 0,0-1-1 0 0,0 1 1 0 0,-1 0-1 0 0,1 0 1 0 0,-1 0-1 0 0,0 0 1 0 0,4 6-1 0 0,-1-1-136 0 0,0 1 0 0 0,-1 0 0 0 0,0 0 1 0 0,-1 1-1 0 0,0 0 0 0 0,-1-1 0 0 0,0 2 0 0 0,0-1 0 0 0,3 15 0 0 0,-5-11-526 0 0,1 0 0 0 0,-2 0 0 0 0,0 0 1 0 0,0 0-1 0 0,-2 0 0 0 0,-3 26 0 0 0,-4-7-1377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5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15200 0 0,'-14'9'1621'0'0,"14"-8"-1599"0"0,0-1 1 0 0,0 0 0 0 0,-1 0-1 0 0,1 1 1 0 0,0-1 0 0 0,0 0-1 0 0,-1 0 1 0 0,1 1 0 0 0,0-1-1 0 0,0 0 1 0 0,0 1-1 0 0,0-1 1 0 0,-1 0 0 0 0,1 1-1 0 0,0-1 1 0 0,0 0 0 0 0,0 1-1 0 0,0-1 1 0 0,0 0 0 0 0,0 1-1 0 0,0-1 1 0 0,0 0-1 0 0,0 1 1 0 0,0-1 0 0 0,0 0-1 0 0,0 1 1 0 0,0-1 0 0 0,0 0-1 0 0,0 1 1 0 0,0-1 0 0 0,1 0-1 0 0,-1 1 1 0 0,0-1 0 0 0,0 0-1 0 0,0 1 1 0 0,1-1-1 0 0,-1 0 1 0 0,0 1 0 0 0,0-1-1 0 0,0 0 1 0 0,1 0 0 0 0,-1 0-1 0 0,0 1 1 0 0,1-1 0 0 0,-1 0-1 0 0,0 0 1 0 0,1 0-1 0 0,-1 1 1 0 0,0-1 0 0 0,1 0-1 0 0,-1 0 1 0 0,0 0 0 0 0,1 0-1 0 0,-1 0 1 0 0,0 0 0 0 0,1 0-1 0 0,-1 0 129 0 0,10 4 943 0 0,-1-1-1 0 0,1 0 1 0 0,-1-1 0 0 0,18 2-1 0 0,42 0-1030 0 0,-61-4 83 0 0,144 1-631 0 0,-107-1-234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4144 0 0,'-2'1'35'0'0,"1"-1"1"0"0,-1 0-1 0 0,0 0 1 0 0,0 1-1 0 0,1-1 1 0 0,-1 1-1 0 0,0 0 1 0 0,1-1-1 0 0,-1 1 1 0 0,0 0-1 0 0,-1 1 1 0 0,1 0 856 0 0,-1-1 0 0 0,1 1 0 0 0,0 0-1 0 0,0 0 1 0 0,0 0 0 0 0,0 1 0 0 0,0-1 0 0 0,0 0 0 0 0,0 1 0 0 0,1-1-1 0 0,-1 1 1 0 0,1-1 0 0 0,0 1 0 0 0,0 0 0 0 0,0 0 0 0 0,0-1 0 0 0,0 1-1 0 0,0 6 1 0 0,1-8-786 0 0,0 0 0 0 0,0 0-1 0 0,1 0 1 0 0,-1 0 0 0 0,0 0 0 0 0,0 0-1 0 0,1 1 1 0 0,-1-1 0 0 0,1 0-1 0 0,-1 0 1 0 0,1 0 0 0 0,0 0-1 0 0,-1 0 1 0 0,1 0 0 0 0,0 0 0 0 0,-1-1-1 0 0,1 1 1 0 0,0 0 0 0 0,0 0-1 0 0,1 0 1 0 0,24 13 925 0 0,-22-13-903 0 0,-1 1 0 0 0,1 0 0 0 0,-1-1 1 0 0,1 1-1 0 0,-1 0 0 0 0,6 5 0 0 0,-7-4-73 0 0,1 0 0 0 0,-1 0-1 0 0,1 0 1 0 0,-1 1 0 0 0,0-1 0 0 0,0 1-1 0 0,0-1 1 0 0,1 5 0 0 0,-2-6-40 0 0,-1 0 0 0 0,0 0 0 0 0,1 1 0 0 0,-1-1 0 0 0,0 0 0 0 0,0 0 0 0 0,0 0 1 0 0,0 0-1 0 0,0 1 0 0 0,-1-1 0 0 0,1 0 0 0 0,-1 0 0 0 0,1 0 0 0 0,-1 0 0 0 0,0 0 0 0 0,0 0 0 0 0,-1 3 0 0 0,-2 1-30 0 0,1-1 0 0 0,-1 1 0 0 0,0-1-1 0 0,-1 0 1 0 0,1 0 0 0 0,-1-1 0 0 0,0 1 0 0 0,0-1-1 0 0,0 0 1 0 0,-1 0 0 0 0,-7 3 0 0 0,8-4-425 0 0,0-1 1 0 0,0 0-1 0 0,0-1 0 0 0,0 1 1 0 0,-1-1-1 0 0,1 0 1 0 0,-1 0-1 0 0,-9 0 1 0 0,3-2-1323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5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76 398 11056 0 0,'-6'12'1416'0'0,"0"1"1"0"0,2 1 0 0 0,-1-1 0 0 0,1 1 0 0 0,1-1 0 0 0,-2 23-1 0 0,-2 0-1303 0 0,-15 90 976 0 0,17-98-1339 0 0,1 1 0 0 0,-1 52 0 0 0,5-71-960 0 0</inkml:trace>
  <inkml:trace contextRef="#ctx0" brushRef="#br0" timeOffset="1">208 18 5528 0 0,'-8'-11'240'0'0,"2"9"56"0"0,4-3-232 0 0,-5 5-64 0 0,5 0 0 0 0,-4 2 0 0 0,1 5 2640 0 0,-1 4 520 0 0,0 1 104 0 0,1 6-9024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2:5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10136 0 0,'0'0'7066'0'0,"0"-6"-4203"0"0,22-66-17 0 0,-6 20-1337 0 0,29-60 0 0 0,-37 93-1287 0 0,50-100 1250 0 0,-47 139-1408 0 0,-4-2-72 0 0,0 1 0 0 0,6 32 0 0 0,-11-36 2 0 0,2-1 0 0 0,0 1 1 0 0,0-1-1 0 0,2 0 0 0 0,0 0 1 0 0,12 21-1 0 0,-17-34 24 0 0,-1 1 0 0 0,1-1 1 0 0,0 0-1 0 0,-1 0 0 0 0,1 0 0 0 0,0 0 0 0 0,0 0 0 0 0,0 0 0 0 0,-1-1 0 0 0,1 1 1 0 0,0 0-1 0 0,0 0 0 0 0,0 0 0 0 0,1-1 0 0 0,-1 1 0 0 0,0-1 0 0 0,0 1 0 0 0,0-1 1 0 0,0 1-1 0 0,1-1 0 0 0,-1 0 0 0 0,0 1 0 0 0,0-1 0 0 0,1 0 0 0 0,-1 0 0 0 0,0 0 1 0 0,0 0-1 0 0,1 0 0 0 0,-1 0 0 0 0,0-1 0 0 0,0 1 0 0 0,1 0 0 0 0,-1 0 0 0 0,0-1 1 0 0,0 1-1 0 0,0-1 0 0 0,0 1 0 0 0,1-1 0 0 0,-1 0 0 0 0,0 1 0 0 0,0-1 0 0 0,0 0 1 0 0,0 0-1 0 0,-1 0 0 0 0,1 0 0 0 0,1-1 0 0 0,5-6 217 0 0,0-1 1 0 0,-1 1-1 0 0,0-1 0 0 0,7-15 1 0 0,-7 14-137 0 0,43-90 282 0 0,-16 28-1291 0 0,-30 66 494 0 0,1 1 0 0 0,-1-1 0 0 0,1 1 0 0 0,0 0 1 0 0,0 0-1 0 0,6-5 0 0 0,8-1-7794 0 0,-3 6 389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10136 0 0,'0'0'464'0'0,"-13"0"168"0"0,5 2-150 0 0,1 0 0 0 0,-1 1 0 0 0,1 0 0 0 0,0 0 0 0 0,0 0 0 0 0,0 1 0 0 0,0 0 0 0 0,1 0 0 0 0,-1 1 0 0 0,1 0-1 0 0,-8 8 1 0 0,-3 6 1513 0 0,0 0 0 0 0,-15 25-1 0 0,25-34-1767 0 0,1 0-1 0 0,0 0 1 0 0,0 1-1 0 0,1 0 1 0 0,-5 15 0 0 0,8-20-123 0 0,1 0 1 0 0,-1 1 0 0 0,1-1 0 0 0,0 1-1 0 0,1 0 1 0 0,0-1 0 0 0,0 1 0 0 0,0 0 0 0 0,1-1-1 0 0,2 12 1 0 0,-3-17-89 0 0,0 0 1 0 0,0 0-1 0 0,1 0 0 0 0,-1 0 1 0 0,0 0-1 0 0,1-1 0 0 0,-1 1 0 0 0,0 0 1 0 0,1 0-1 0 0,-1-1 0 0 0,1 1 1 0 0,-1 0-1 0 0,1 0 0 0 0,0-1 0 0 0,-1 1 1 0 0,1-1-1 0 0,0 1 0 0 0,-1-1 1 0 0,1 1-1 0 0,0-1 0 0 0,0 1 0 0 0,0-1 1 0 0,1 1-1 0 0,-1-1 8 0 0,1 0 1 0 0,-1 1-1 0 0,0-1 1 0 0,1 0-1 0 0,-1-1 1 0 0,1 1-1 0 0,-1 0 1 0 0,1 0-1 0 0,-1-1 0 0 0,0 1 1 0 0,1 0-1 0 0,-1-1 1 0 0,2 0-1 0 0,2-2 71 0 0,1 0 1 0 0,-1-1-1 0 0,0 1 0 0 0,0-1 0 0 0,6-6 0 0 0,-3 1 98 0 0,-1 1-1 0 0,10-17 0 0 0,0 1 103 0 0,7-16 112 0 0,-4 5-30 0 0,-12 23-215 0 0,-7 10-105 0 0,0-1 0 0 0,0 1 0 0 0,0 0 0 0 0,1-1 0 0 0,-1 1 0 0 0,1 0 0 0 0,-1 0 0 0 0,1 0 0 0 0,0 0 0 0 0,0 1 0 0 0,0-1 0 0 0,0 0 0 0 0,0 1 0 0 0,0-1-1 0 0,3 0 1 0 0,-4 2-50 0 0,0 0-1 0 0,0 0 0 0 0,0 0 0 0 0,-1 0 1 0 0,1 0-1 0 0,0 1 0 0 0,0-1 0 0 0,0 0 0 0 0,-1 0 1 0 0,1 1-1 0 0,0-1 0 0 0,0 1 0 0 0,-1-1 0 0 0,1 1 1 0 0,0-1-1 0 0,-1 1 0 0 0,1-1 0 0 0,0 1 1 0 0,-1-1-1 0 0,1 1 0 0 0,-1 0 0 0 0,1-1 0 0 0,-1 1 1 0 0,1 0-1 0 0,-1 0 0 0 0,0-1 0 0 0,1 1 1 0 0,-1 1-1 0 0,9 24 92 0 0,-6 14-98 0 0,-3-30 0 0 0,0 0 0 0 0,3 14 0 0 0,-1-10-317 0 0,1 12-882 0 0,-3-25 1144 0 0,0 0 0 0 0,1 0 1 0 0,-1 0-1 0 0,0-1 0 0 0,0 1 1 0 0,1 0-1 0 0,-1 0 1 0 0,1 0-1 0 0,-1-1 0 0 0,0 1 1 0 0,1 0-1 0 0,-1 0 0 0 0,1-1 1 0 0,0 1-1 0 0,-1-1 0 0 0,1 1 1 0 0,0 0-1 0 0,-1-1 0 0 0,1 1 1 0 0,0-1-1 0 0,1 1 1 0 0,-1-1-61 0 0,-1 0 0 0 0,1 0 1 0 0,-1 0-1 0 0,1 0 1 0 0,-1 0-1 0 0,1 0 1 0 0,-1 0-1 0 0,1 0 1 0 0,0 0-1 0 0,-1-1 1 0 0,1 1-1 0 0,-1 0 1 0 0,1 0-1 0 0,-1-1 0 0 0,1 1 1 0 0,-1 0-1 0 0,0-1 1 0 0,1 1-1 0 0,-1 0 1 0 0,1-1-1 0 0,-1 1 1 0 0,1-1-1 0 0,9-13-4827 0 0,-9 12 3119 0 0,10-15-5826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16 21391 0 0,'0'-16'2387'0'0,"6"36"-412"0"0,-5 1-1429 0 0,-1 1 0 0 0,-2 0 0 0 0,-6 40 1 0 0,3-32-257 0 0,-9 51 321 0 0,-6 58-163 0 0,16-88-601 0 0,0 2-1341 0 0,4 80 0 0 0,2-100-717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4144 0 0,'1'0'6220'0'0,"7"0"-4340"0"0,2 0-543 0 0,1-1 1 0 0,-1 0 0 0 0,0-1 0 0 0,19-5-1 0 0,-15 2-299 0 0,0 0 0 0 0,24-14 0 0 0,-16 6-460 0 0,0-2 1 0 0,-2 0-1 0 0,30-29 0 0 0,-37 32-316 0 0,0-1 0 0 0,12-18 0 0 0,-21 27-196 0 0,-1-1 1 0 0,0 1 0 0 0,-1-1-1 0 0,1 1 1 0 0,-1-1-1 0 0,0 0 1 0 0,0 0-1 0 0,0 0 1 0 0,-1-1-1 0 0,0 1 1 0 0,1-10-1 0 0,-2 14-71 0 0,0 0 0 0 0,0 0 0 0 0,0 0 0 0 0,0 1 0 0 0,0-1 0 0 0,0 0 0 0 0,-1 0 0 0 0,1 0 0 0 0,0 0 0 0 0,-1 1 0 0 0,1-1 0 0 0,-1 0 0 0 0,1 0-1 0 0,-1 1 1 0 0,1-1 0 0 0,-1 0 0 0 0,1 1 0 0 0,-1-1 0 0 0,1 1 0 0 0,-1-1 0 0 0,0 0 0 0 0,0 1 0 0 0,1-1 0 0 0,-1 1 0 0 0,0 0 0 0 0,0-1 0 0 0,1 1 0 0 0,-1 0 0 0 0,0-1 0 0 0,0 1 0 0 0,0 0 0 0 0,0 0-1 0 0,1 0 1 0 0,-1 0 0 0 0,0 0 0 0 0,0 0 0 0 0,0 0 0 0 0,0 0 0 0 0,0 0 0 0 0,1 0 0 0 0,-3 1 0 0 0,-2-1-13 0 0,-1 1 0 0 0,1 1 0 0 0,-1-1 0 0 0,1 1 0 0 0,-6 2 0 0 0,1 1 81 0 0,0 1 0 0 0,0 0-1 0 0,1 0 1 0 0,0 1-1 0 0,-16 15 1 0 0,9-5 294 0 0,-27 35 1 0 0,35-41-301 0 0,1 1 1 0 0,0 0-1 0 0,1 0 1 0 0,0 1-1 0 0,1-1 0 0 0,0 1 1 0 0,-3 19-1 0 0,6-24-32 0 0,0 0 0 0 0,1-1 0 0 0,1 2 0 0 0,-1-1 0 0 0,1 0 0 0 0,0 0 0 0 0,1 0 0 0 0,0 0 0 0 0,1 0 0 0 0,-1-1 0 0 0,1 1 0 0 0,1 0 0 0 0,6 14 0 0 0,-7-18-16 0 0,1 1 0 0 0,0-1-1 0 0,0 0 1 0 0,0 0 0 0 0,0 0-1 0 0,1-1 1 0 0,-1 1 0 0 0,1-1 0 0 0,0 0-1 0 0,0 0 1 0 0,1 0 0 0 0,-1 0-1 0 0,0-1 1 0 0,1 1 0 0 0,0-1 0 0 0,-1 0-1 0 0,1-1 1 0 0,10 3 0 0 0,-2-2-80 0 0,0-1 1 0 0,0 0 0 0 0,0-1-1 0 0,1 0 1 0 0,-1-1 0 0 0,16-3 0 0 0,-17 1-229 0 0,0 0 1 0 0,0 0 0 0 0,0-1 0 0 0,-1-1-1 0 0,0 0 1 0 0,15-8 0 0 0,-8 1-1492 0 0,0 0 0 0 0,29-25 0 0 0,-23 14-5565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13760 0 0,'0'0'1702'0'0,"5"3"1133"0"0,7 4-26 0 0,20 15 0 0 0,27 31-710 0 0,10 13-1260 0 0,-37-33-942 0 0,-16-15 299 0 0,19 15 0 0 0,-30-29-717 0 0,0 0 0 0 0,0 0 0 0 0,0-1 0 0 0,1 0 0 0 0,0 0 0 0 0,0 0 0 0 0,0 0 0 0 0,10 2 0 0 0,-1-2-7716 0 0</inkml:trace>
  <inkml:trace contextRef="#ctx0" brushRef="#br0" timeOffset="1">377 59 5528 0 0,'-16'6'2280'0'0,"0"0"1"0"0,1 1-1 0 0,-1 1 0 0 0,1 0 1 0 0,1 1-1 0 0,-17 12 0 0 0,-74 72 2421 0 0,86-74-5149 0 0,10-11 475 0 0,0 0-1 0 0,0 1 0 0 0,2 0 1 0 0,-1 1-1 0 0,1-1 0 0 0,0 2 1 0 0,1-1-1 0 0,-8 17 1 0 0,14-25-193 0 0,-1 1 1 0 0,0-1 0 0 0,1 0 0 0 0,0 0-1 0 0,-1 1 1 0 0,1-1 0 0 0,0 4 0 0 0,4 2-6229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259 118 3224 0 0,'-3'-2'629'0'0,"0"0"-1"0"0,0-1 1 0 0,0 1 0 0 0,0-1 0 0 0,0 0 0 0 0,0 0-1 0 0,0 0 1 0 0,1 0 0 0 0,0 0 0 0 0,0 0 0 0 0,0-1-1 0 0,0 1 1 0 0,0-1 0 0 0,0 1 0 0 0,1-1 0 0 0,-2-5-1 0 0,1 1-391 0 0,0 3 245 0 0,1 1-1 0 0,-1 0 0 0 0,0 0 1 0 0,0 0-1 0 0,0 0 1 0 0,-1 0-1 0 0,1 1 0 0 0,-6-6 1 0 0,7 7-359 0 0,-1 1 0 0 0,1 0 1 0 0,-1 0-1 0 0,1 0 0 0 0,-1 0 1 0 0,0 0-1 0 0,1 1 0 0 0,-1-1 1 0 0,0 0-1 0 0,1 1 0 0 0,-1-1 1 0 0,0 1-1 0 0,0 0 0 0 0,0-1 1 0 0,1 1-1 0 0,-1 0 0 0 0,0 0 1 0 0,0 0-1 0 0,0 1 0 0 0,1-1 1 0 0,-1 0-1 0 0,0 1 0 0 0,0-1 1 0 0,-2 2-1 0 0,0-1 30 0 0,-1 1-1 0 0,1 0 1 0 0,0 1 0 0 0,0-1-1 0 0,0 1 1 0 0,1-1 0 0 0,-1 1 0 0 0,-3 4-1 0 0,-26 31 538 0 0,22-25-455 0 0,2-2-101 0 0,1 1 1 0 0,1-1 0 0 0,0 1 0 0 0,1 1 0 0 0,0-1 0 0 0,1 1-1 0 0,-6 18 1 0 0,10-25-91 0 0,0 0 0 0 0,0 0 0 0 0,0-1 0 0 0,1 1-1 0 0,0 0 1 0 0,0 0 0 0 0,1 0 0 0 0,-1 0 0 0 0,1-1-1 0 0,1 1 1 0 0,-1 0 0 0 0,1-1 0 0 0,3 9 0 0 0,-4-12-15 0 0,0 0 0 0 0,0 0 0 0 0,0 0 0 0 0,1 0 0 0 0,-1 0 0 0 0,0 0 0 0 0,1-1 0 0 0,-1 1 0 0 0,1 0 0 0 0,0-1 1 0 0,0 1-1 0 0,-1-1 0 0 0,1 0 0 0 0,0 0 0 0 0,0 0 0 0 0,0 0 0 0 0,0 0 0 0 0,0 0 0 0 0,0 0 0 0 0,1-1 0 0 0,-1 1 0 0 0,0-1 0 0 0,0 1 1 0 0,0-1-1 0 0,1 0 0 0 0,-1 0 0 0 0,0 0 0 0 0,0 0 0 0 0,1 0 0 0 0,-1 0 0 0 0,0-1 0 0 0,0 1 0 0 0,0-1 0 0 0,1 0 0 0 0,-1 0 0 0 0,3-1 1 0 0,3-2 53 0 0,-1 0 0 0 0,0 0 1 0 0,0-1-1 0 0,-1 1 1 0 0,1-1-1 0 0,-1-1 0 0 0,8-8 1 0 0,35-47 534 0 0,-30 37-334 0 0,36-56 1121 0 0,-51 100-1274 0 0,-3-15-51 0 0,3 18-1874 0 0,0 1 1 0 0,1-1-1 0 0,13 36 0 0 0,-15-53 1219 0 0,-1 0 86 0 0,0-1 0 0 0,0 0 0 0 0,0 0 0 0 0,1 0 0 0 0,0 0 0 0 0,0 0 0 0 0,0-1-1 0 0,0 1 1 0 0,1-1 0 0 0,0 0 0 0 0,0 0 0 0 0,0 0 0 0 0,6 4 0 0 0,14 2-1324 0 0,-18-8 1303 0 0,-5-1 690 0 0,10-7 2424 0 0,-7-1-1535 0 0,0 0 1 0 0,0 1-1 0 0,-1-1 0 0 0,0 0 0 0 0,0-1 1 0 0,2-12-1 0 0,9-20 953 0 0,-8 25-1541 0 0,1 1 0 0 0,1 0 0 0 0,0 1 0 0 0,0-1 0 0 0,1 2 1 0 0,1-1-1 0 0,0 1 0 0 0,18-15 0 0 0,-27 26-476 0 0,0 0 0 0 0,0 0 0 0 0,0 0-1 0 0,0 0 1 0 0,1 0 0 0 0,-1 1 0 0 0,0-1 0 0 0,1 1 0 0 0,-1-1-1 0 0,1 0 1 0 0,-1 1 0 0 0,0 0 0 0 0,1-1 0 0 0,-1 1-1 0 0,1 0 1 0 0,-1 0 0 0 0,1 0 0 0 0,-1 0 0 0 0,1 0 0 0 0,-1 0-1 0 0,1 0 1 0 0,-1 1 0 0 0,1-1 0 0 0,-1 1 0 0 0,1-1 0 0 0,-1 1-1 0 0,0-1 1 0 0,1 1 0 0 0,-1 0 0 0 0,0-1 0 0 0,1 1 0 0 0,-1 0-1 0 0,0 0 1 0 0,0 0 0 0 0,0 0 0 0 0,0 0 0 0 0,0 0-1 0 0,1 2 1 0 0,4 5 17 0 0,-1 0 0 0 0,1 1-1 0 0,-2-1 1 0 0,7 17 0 0 0,-4-9-15 0 0,-1-3-3 0 0,7 15 18 0 0,-13-27-21 0 0,1 0 0 0 0,-1 0 1 0 0,1 0-1 0 0,0 0 0 0 0,-1 0 0 0 0,1 0 1 0 0,0-1-1 0 0,0 1 0 0 0,0 0 0 0 0,0 0 1 0 0,0-1-1 0 0,0 1 0 0 0,0-1 0 0 0,0 1 1 0 0,0-1-1 0 0,0 1 0 0 0,0-1 0 0 0,0 0 1 0 0,0 1-1 0 0,0-1 0 0 0,2 0 0 0 0,-1 0 0 0 0,-1 0 0 0 0,0 0 0 0 0,1-1-1 0 0,-1 1 1 0 0,1 0 0 0 0,-1-1 0 0 0,0 0-1 0 0,0 1 1 0 0,1-1 0 0 0,-1 0-1 0 0,0 1 1 0 0,0-1 0 0 0,0 0 0 0 0,2-2-1 0 0,15-17 21 0 0,-11 12 11 0 0,24-31-69 0 0,-21 25 57 0 0,0 1-1 0 0,1 0 0 0 0,0 1 1 0 0,1 0-1 0 0,0 1 1 0 0,22-15-1 0 0,-32 25-13 0 0,-1 0 0 0 0,1 0 1 0 0,0 0-1 0 0,0 1 0 0 0,0-1 0 0 0,0 0 0 0 0,0 1 1 0 0,0-1-1 0 0,0 1 0 0 0,0 0 0 0 0,0-1 0 0 0,0 1 1 0 0,0 0-1 0 0,0 0 0 0 0,0 1 0 0 0,1-1 0 0 0,-1 0 0 0 0,3 2 1 0 0,-2-1-4 0 0,0 0 1 0 0,0 1 0 0 0,-1 0-1 0 0,1-1 1 0 0,0 1-1 0 0,-1 0 1 0 0,0 0 0 0 0,1 0-1 0 0,-1 1 1 0 0,0-1-1 0 0,2 4 1 0 0,3 5-29 0 0,0 1 0 0 0,0 0 0 0 0,-2 1 0 0 0,7 18 0 0 0,-12-31 24 0 0,25 55-3771 0 0,-14-35-5771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14 17423 0 0,'0'-1'1574'0'0,"0"-4"-1292"0"0,-2-2 546 0 0,-1 7 825 0 0,2 0-1588 0 0,1 0-1 0 0,-1 1 0 0 0,1-1 1 0 0,0 0-1 0 0,-1 1 0 0 0,1-1 1 0 0,0 1-1 0 0,-1-1 0 0 0,1 0 1 0 0,0 1-1 0 0,0-1 0 0 0,-1 1 1 0 0,1-1-1 0 0,0 1 0 0 0,0-1 1 0 0,0 2-1 0 0,-8 91 913 0 0,-3 129-209 0 0,3-153-554 0 0,-1 24 52 0 0,6-62-114 0 0,-1 0-1 0 0,-8 33 0 0 0,1-8 341 0 0,7-41-345 0 0,3-13-10 0 0,0 1 1 0 0,1-1-1 0 0,-1 1 0 0 0,0 0 0 0 0,1-1 0 0 0,0 1 1 0 0,0 3-1 0 0,17-9 248 0 0,28-8-322 0 0,-11 1 2 0 0,1 3-1 0 0,61-7 0 0 0,-37 11-64 0 0,68-1 0 0 0,-127 4 0 0 0,11 0-25 0 0,0 0 0 0 0,0 0 0 0 0,0-2 0 0 0,0 1 0 0 0,0-1 0 0 0,11-3 0 0 0,-13 2-21 0 0,3-1 180 0 0,-11 3-31 0 0,-1 1-100 0 0,1 0 0 0 0,-1 0-1 0 0,0 0 1 0 0,0 0 0 0 0,0 0 0 0 0,0 0 0 0 0,1 0-1 0 0,-1-1 1 0 0,0 1 0 0 0,0 0 0 0 0,0 0-1 0 0,0 0 1 0 0,1 0 0 0 0,-1 0 0 0 0,0 0-1 0 0,0-1 1 0 0,0 1 0 0 0,0 0 0 0 0,0 0 0 0 0,0 0-1 0 0,1 0 1 0 0,-1-1 0 0 0,0 1 0 0 0,0 0-1 0 0,0 0 1 0 0,0 0 0 0 0,0 0 0 0 0,0-1 0 0 0,0 1-1 0 0,0 0 1 0 0,0 0 0 0 0,0 0 0 0 0,0-1-1 0 0,0 1 1 0 0,0 0 0 0 0,0 0 0 0 0,0 0-1 0 0,0-1 1 0 0,0 1 0 0 0,0 0 0 0 0,0 0 0 0 0,0 0-1 0 0,-1 0 1 0 0,1-1 0 0 0,0 1 0 0 0,0 0-1 0 0,0 0 1 0 0,0 0 0 0 0,0 0 0 0 0,0-1-1 0 0,0 1 1 0 0,-1 0 0 0 0,1 0 0 0 0,0 0 0 0 0,0 0-1 0 0,0 0 1 0 0,0 0 0 0 0,-1-1 0 0 0,-6-7 20 0 0,-7-2-7 0 0,-1 1 0 0 0,0 1 0 0 0,0 0 0 0 0,-1 1 0 0 0,0 1 0 0 0,0 1 0 0 0,-21-5 0 0 0,16 3 285 0 0,20 7 155 0 0,13-1-392 0 0,-10 1-67 0 0,28-5 149 0 0,44 0-1 0 0,-70 5-117 0 0,1 0 1 0 0,-1 0-1 0 0,0 0 0 0 0,0 1 1 0 0,0 0-1 0 0,1 0 0 0 0,6 2 1 0 0,-9-2-15 0 0,-1 0 1 0 0,0 0-1 0 0,1-1 1 0 0,-1 1-1 0 0,0 0 1 0 0,0 1-1 0 0,0-1 1 0 0,0 0-1 0 0,0 0 1 0 0,0 0-1 0 0,0 1 1 0 0,-1-1-1 0 0,1 0 1 0 0,0 1-1 0 0,-1-1 1 0 0,1 0-1 0 0,-1 1 1 0 0,1-1-1 0 0,-1 1 1 0 0,0-1-1 0 0,0 1 1 0 0,1-1 0 0 0,-1 1-1 0 0,0-1 1 0 0,-1 3-1 0 0,1 5 4 0 0,0-1 0 0 0,-1 0-1 0 0,-1 1 1 0 0,1-1 0 0 0,-1 0 0 0 0,0 0 0 0 0,-1 0-1 0 0,0 0 1 0 0,0-1 0 0 0,-1 1 0 0 0,-7 11-1 0 0,1-3-1836 0 0,-17 20 0 0 0,21-26-4786 0 0,0 0-1976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91 188 15176 0 0,'17'-2'1518'0'0,"-10"2"-1298"0"0,-7 1-79 0 0,0 0-1 0 0,1 0 1 0 0,-1 0-1 0 0,0 0 1 0 0,0 0-1 0 0,0 0 1 0 0,0 0 0 0 0,0 0-1 0 0,0 0 1 0 0,0 0-1 0 0,0 0 1 0 0,-1 0-1 0 0,1 0 1 0 0,0 0-1 0 0,-1-1 1 0 0,0 3-1 0 0,-37 84 3544 0 0,25-51-3146 0 0,-15 65-1 0 0,17-45-152 0 0,-6 76-1 0 0,15-104-159 0 0,0-22-123 0 0,1 0-1 0 0,1 0 1 0 0,-1 1-1 0 0,1-1 1 0 0,0 0-1 0 0,1 1 1 0 0,-1-1-1 0 0,1 0 1 0 0,3 11-1 0 0,-3-15 522 0 0,7-10-254 0 0,-4 3-298 0 0,-1 1-1 0 0,0-1 1 0 0,0 0-1 0 0,-1 0 1 0 0,1 0-1 0 0,-1 0 1 0 0,1-5-1 0 0,6-11 126 0 0,3-10-204 0 0,-2-1-1 0 0,0-1 0 0 0,6-47 1 0 0,-6 31 387 0 0,2-7 227 0 0,32-92 0 0 0,-38 131-509 0 0,2 0 0 0 0,0 0 0 0 0,1 1 0 0 0,0 0 1 0 0,1 1-1 0 0,1 0 0 0 0,1 0 0 0 0,0 1 0 0 0,19-17 0 0 0,-25 26-59 0 0,0 0-1 0 0,1 1 1 0 0,0-1-1 0 0,-1 1 1 0 0,1 1-1 0 0,1-1 1 0 0,-1 1 0 0 0,0 1-1 0 0,1-1 1 0 0,10-1-1 0 0,-14 3-22 0 0,0 1 0 0 0,0 0 0 0 0,0 0 0 0 0,1 0 0 0 0,-1 0 0 0 0,0 0 0 0 0,0 1 0 0 0,0 0-1 0 0,0 0 1 0 0,0 0 0 0 0,0 0 0 0 0,0 0 0 0 0,0 1 0 0 0,-1 0 0 0 0,1 0 0 0 0,0 0 0 0 0,-1 0 0 0 0,1 1 0 0 0,-1-1 0 0 0,0 1-1 0 0,3 3 1 0 0,0 1 4 0 0,-1-1 0 0 0,-1 1-1 0 0,0 0 1 0 0,0 0 0 0 0,0 1-1 0 0,-1-1 1 0 0,0 1-1 0 0,0-1 1 0 0,-1 1 0 0 0,0 0-1 0 0,0 0 1 0 0,-1 0 0 0 0,0 0-1 0 0,0 1 1 0 0,-1-1 0 0 0,0 0-1 0 0,-1 0 1 0 0,-1 8-1 0 0,0 0 19 0 0,-1-1-1 0 0,0-1 0 0 0,-2 1 0 0 0,1-1 0 0 0,-2 1 0 0 0,0-1 0 0 0,-1-1 0 0 0,-15 25 0 0 0,9-21-28 0 0,0-1-1 0 0,-1 0 1 0 0,0-1-1 0 0,-1-1 0 0 0,-1 0 1 0 0,0-1-1 0 0,-1-1 1 0 0,-19 11-1 0 0,20-14-517 0 0,0-2 0 0 0,0 0 0 0 0,-1 0 0 0 0,1-1 0 0 0,-33 6 0 0 0,26-10-2387 0 0,3-4-6592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40 13760 0 0,'-4'-18'1496'0'0,"4"17"-1279"0"0,-1-1 1 0 0,0 1 0 0 0,0 0-1 0 0,1-1 1 0 0,-1 1 0 0 0,0 0-1 0 0,0 0 1 0 0,0 0 0 0 0,0 0 0 0 0,-1 0-1 0 0,1 0 1 0 0,0 0 0 0 0,0 0-1 0 0,0 0 1 0 0,-1 0 0 0 0,1 1-1 0 0,-1-1 1 0 0,1 1 0 0 0,0-1 0 0 0,-1 1-1 0 0,1-1 1 0 0,-1 1 0 0 0,1 0-1 0 0,-1 0 1 0 0,1 0 0 0 0,-1-1-1 0 0,1 2 1 0 0,-1-1 0 0 0,1 0-1 0 0,-3 0 1 0 0,-2 1 171 0 0,0 0-1 0 0,0 0 1 0 0,0 1 0 0 0,0-1-1 0 0,0 1 1 0 0,-8 4 0 0 0,5 0-150 0 0,0-1-1 0 0,0 1 1 0 0,0 1 0 0 0,1 0 0 0 0,0 0 0 0 0,0 0 0 0 0,0 1 0 0 0,1 0 0 0 0,-11 17 0 0 0,14-18-195 0 0,-1 1-1 0 0,2-1 1 0 0,-1 1 0 0 0,1 0 0 0 0,0-1 0 0 0,0 1-1 0 0,1 1 1 0 0,0-1 0 0 0,1 0 0 0 0,0 1 0 0 0,0-1 0 0 0,0 0-1 0 0,2 9 1 0 0,-1-16-41 0 0,0 0 1 0 0,0 0-1 0 0,0 0 0 0 0,0-1 0 0 0,0 1 0 0 0,0 0 0 0 0,0 0 1 0 0,1-1-1 0 0,-1 1 0 0 0,0 0 0 0 0,1-1 0 0 0,-1 1 0 0 0,0 0 1 0 0,1-1-1 0 0,-1 1 0 0 0,1 0 0 0 0,-1-1 0 0 0,1 1 1 0 0,-1-1-1 0 0,1 1 0 0 0,-1-1 0 0 0,1 1 0 0 0,0-1 0 0 0,-1 0 1 0 0,1 1-1 0 0,0-1 0 0 0,0 1 0 0 0,1-1 4 0 0,0 0 0 0 0,-1 1 0 0 0,1-1 0 0 0,0 0 1 0 0,-1 0-1 0 0,1-1 0 0 0,0 1 0 0 0,-1 0 0 0 0,1-1 0 0 0,0 1 0 0 0,2-2 0 0 0,4-1 25 0 0,-1 0 0 0 0,0-1 0 0 0,0 0 0 0 0,8-7-1 0 0,5-6 111 0 0,26-29-1 0 0,-26 26 0 0 0,23-20 1 0 0,-41 39-113 0 0,0-1 0 0 0,-1 1 0 0 0,1-1 1 0 0,0 1-1 0 0,1 0 0 0 0,-1-1 0 0 0,0 1 1 0 0,0 0-1 0 0,0 1 0 0 0,1-1 0 0 0,-1 0 0 0 0,0 1 1 0 0,1-1-1 0 0,-1 1 0 0 0,1 0 0 0 0,-1-1 0 0 0,0 1 1 0 0,1 1-1 0 0,-1-1 0 0 0,5 1 0 0 0,-4 0-12 0 0,-1 0 0 0 0,1 0 0 0 0,-1 1 0 0 0,0-1-1 0 0,0 1 1 0 0,1 0 0 0 0,-1-1 0 0 0,0 1 0 0 0,-1 0 0 0 0,1 0-1 0 0,0 0 1 0 0,0 0 0 0 0,-1 1 0 0 0,1-1 0 0 0,-1 0 0 0 0,0 1-1 0 0,0-1 1 0 0,1 4 0 0 0,5 14 23 0 0,-6-16-166 0 0,0 0 0 0 0,1 0 0 0 0,-1 0 0 0 0,1 0 0 0 0,0 0 0 0 0,0 0 0 0 0,0-1 1 0 0,0 1-1 0 0,0-1 0 0 0,5 5 0 0 0,-6-7-517 0 0,10-6-3947 0 0,-3-3-1254 0 0,-2-2-1565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13824 0 0,'-7'6'236'0'0,"-6"7"1385"0"0,1 1-1 0 0,-19 24 1 0 0,28-34-1426 0 0,0 0 0 0 0,1 0 1 0 0,0 1-1 0 0,-1-1 0 0 0,2 1 1 0 0,-1 0-1 0 0,0-1 0 0 0,1 1 1 0 0,0 0-1 0 0,0 0 1 0 0,1 0-1 0 0,-1 0 0 0 0,1-1 1 0 0,0 1-1 0 0,1 6 0 0 0,-1-9-174 0 0,0-1 0 0 0,0 1-1 0 0,0 0 1 0 0,1 0 0 0 0,-1-1-1 0 0,1 1 1 0 0,0 0 0 0 0,-1-1-1 0 0,1 1 1 0 0,0-1 0 0 0,0 1-1 0 0,0-1 1 0 0,0 1 0 0 0,0-1-1 0 0,0 1 1 0 0,0-1 0 0 0,1 0-1 0 0,-1 0 1 0 0,0 0 0 0 0,1 0-1 0 0,-1 0 1 0 0,1 0 0 0 0,-1 0-1 0 0,1 0 1 0 0,-1 0 0 0 0,1-1-1 0 0,0 1 1 0 0,0 0 0 0 0,-1-1-1 0 0,1 0 1 0 0,0 1 0 0 0,0-1-1 0 0,-1 0 1 0 0,1 0 0 0 0,0 0-1 0 0,0 0 1 0 0,-1 0 0 0 0,1-1-1 0 0,2 0 1 0 0,5-1 72 0 0,1 0 0 0 0,-1-1 0 0 0,0 0 0 0 0,-1 0-1 0 0,17-10 1 0 0,9-7 342 0 0,-2-2 0 0 0,34-28-1 0 0,-60 45-322 0 0,-1 1 0 0 0,1 0 0 0 0,1 1 0 0 0,-1 0 0 0 0,14-5 0 0 0,-19 8-93 0 0,0 0 0 0 0,0 1-1 0 0,0 0 1 0 0,0-1-1 0 0,0 1 1 0 0,0 0 0 0 0,0-1-1 0 0,0 1 1 0 0,0 0 0 0 0,0 0-1 0 0,-1 0 1 0 0,1 0 0 0 0,0 1-1 0 0,0-2 9 0 0,1 3 1 0 0,0 0-1 0 0,0-1 1 0 0,0 1 0 0 0,-1 0-1 0 0,1 0 1 0 0,-1 0 0 0 0,0 0-1 0 0,1 0 1 0 0,-2 0-1 0 0,1 1 1 0 0,1 5 0 0 0,-1 4 49 0 0,0 23 0 0 0,0 0 0 0 0,1 9-148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03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13824 0 0,'0'0'1246'0'0,"10"10"-786"0"0,-6-4 355 0 0,-1 0 0 0 0,0 1 0 0 0,-1 0 1 0 0,1-1-1 0 0,-1 1 0 0 0,-1 0 0 0 0,1 0 0 0 0,-1 0 0 0 0,0 8 0 0 0,0 2-38 0 0,-1 0 0 0 0,-3 28-1 0 0,-1-25 116 0 0,-1 6 1364 0 0,3-49-1686 0 0,0-6-388 0 0,4 9-174 0 0,0 1 0 0 0,2-1 0 0 0,6-19 0 0 0,-8 32-160 0 0,0 1 0 0 0,0 0 0 0 0,1 0 0 0 0,0 0 1 0 0,1 0-1 0 0,-1 0 0 0 0,1 1 0 0 0,0 0 0 0 0,0-1 0 0 0,1 2 0 0 0,0-1 0 0 0,8-7 0 0 0,-10 11-172 0 0,-1-1-1 0 0,1 1 0 0 0,0 0 0 0 0,0 0 1 0 0,0 0-1 0 0,-1 0 0 0 0,1 0 0 0 0,0 1 1 0 0,6-1-1 0 0,-6 0 6 0 0,8-1-1196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10680 0 0,'0'-12'1141'0'0,"1"-17"-771"0"0,0 21 622 0 0,0 0 0 0 0,-1 0 0 0 0,0-1 0 0 0,-3-11 0 0 0,7 51 4698 0 0,-1 39-4586 0 0,1 22-842 0 0,4 145 873 0 0,-4-50-1310 0 0,4-130-1483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18831 0 0,'0'0'1706'0'0,"2"1"-1405"0"0,4 0 26 0 0,0 1 1 0 0,0-1-1 0 0,0 0 1 0 0,0 0-1 0 0,1-1 0 0 0,-1 0 1 0 0,0 0-1 0 0,0-1 0 0 0,1 1 1 0 0,8-3-1 0 0,181-59 179 0 0,-157 42-3134 0 0,-37 19 2324 0 0,20-12-7717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16 17503 0 0,'-25'-16'2783'0'0,"25"34"157"0"0,-6 14-1785 0 0,-10 34 1 0 0,8-36-1105 0 0,-5 39 0 0 0,4-1 755 0 0,-4 45 348 0 0,11-90-1336 0 0,0 7 236 0 0,0-1 0 0 0,4 41 0 0 0,-2-63-413 0 0,1-1 0 0 0,0 1 1 0 0,0 0-1 0 0,1-1 0 0 0,0 1 0 0 0,0-1 0 0 0,0 1 0 0 0,1-1 0 0 0,0 0 0 0 0,0 0 0 0 0,1 0 0 0 0,-1 0 0 0 0,1-1 0 0 0,1 1 1 0 0,8 8-1 0 0,-11-13 92 0 0,0 1 0 0 0,0-1 0 0 0,1 1 0 0 0,-1-1 0 0 0,1 0 0 0 0,3 1 0 0 0,-6-2 226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58 174 4608 0 0,'-57'-15'13248'0'0,"57"15"-13157"0"0,5 5 2652 0 0,3 0-3594 0 0,10 1 1037 0 0,0 0-1 0 0,0-2 0 0 0,1 0 0 0 0,0-1 0 0 0,-1-1 0 0 0,20 0 0 0 0,246 0 768 0 0,-210-6-751 0 0,134-24 1 0 0,-206 28-173 0 0,1-1-1 0 0,-1 1 1 0 0,1-1 0 0 0,-1 0 0 0 0,1 0 0 0 0,-1 0 0 0 0,0 0 0 0 0,1 0 0 0 0,-1 0 0 0 0,2-3-1 0 0,-3 4-9 0 0,-1-1-1 0 0,1 1 0 0 0,-1-1 0 0 0,0 0 1 0 0,1 0-1 0 0,-1 1 0 0 0,0-1 0 0 0,1 0 1 0 0,-1 0-1 0 0,0 1 0 0 0,0-1 0 0 0,0 0 1 0 0,0 0-1 0 0,0 1 0 0 0,0-1 0 0 0,0 0 1 0 0,0 0-1 0 0,0 0 0 0 0,0 1 1 0 0,0-1-1 0 0,0 0 0 0 0,0 0 0 0 0,-1 1 1 0 0,1-1-1 0 0,0 0 0 0 0,-1 0 0 0 0,1 1 1 0 0,0-1-1 0 0,-1 0 0 0 0,1 1 0 0 0,-1-1 1 0 0,1 0-1 0 0,-1 1 0 0 0,0-1 0 0 0,-3-4-9 0 0,-1 0 1 0 0,0 1-1 0 0,1-1 0 0 0,-1 1 0 0 0,-7-4 0 0 0,-8-6 136 0 0,11 8-32 0 0,0 0 0 0 0,-1 0 0 0 0,1 1 0 0 0,-1 1 1 0 0,-1-1-1 0 0,1 2 0 0 0,-11-3 0 0 0,-25-10 750 0 0,28 11-466 0 0,16 5-325 0 0,-1-1 0 0 0,0 1 1 0 0,1-1-1 0 0,-1 0 0 0 0,1 1 1 0 0,0-1-1 0 0,-1-1 0 0 0,1 1 1 0 0,0 0-1 0 0,-1-1 0 0 0,-1-1 1 0 0,4 3 80 0 0,6-2-146 0 0,0 0-1 0 0,0 1 0 0 0,0-1 1 0 0,0 2-1 0 0,0-1 0 0 0,0 1 1 0 0,1-1-1 0 0,7 2 0 0 0,1 0-1 0 0,14-2-19 0 0,-8 0-15 0 0,1 2 0 0 0,26 2 0 0 0,-43-2 77 0 0,1 0-1 0 0,-1 0 1 0 0,1 1 0 0 0,-1-1-1 0 0,0 1 1 0 0,0 0 0 0 0,0 1-1 0 0,0-1 1 0 0,0 1 0 0 0,0 0-1 0 0,-1 0 1 0 0,1 1 0 0 0,6 6-1 0 0,-9-8-46 0 0,0 0 0 0 0,-1 1 1 0 0,1-1-1 0 0,0 1 0 0 0,-1-1 0 0 0,0 1 0 0 0,0 0 0 0 0,1 0 1 0 0,-2-1-1 0 0,1 1 0 0 0,0 0 0 0 0,0 0 0 0 0,-1 4 0 0 0,1-1-1 0 0,-2 0 0 0 0,1-1-1 0 0,0 1 1 0 0,-1-1 0 0 0,0 0-1 0 0,-3 10 1 0 0,-2 0-2 0 0,0-1 1 0 0,-1 0-1 0 0,0-1 1 0 0,-12 16-1 0 0,14-21-275 0 0,0 0-1 0 0,-1-1 1 0 0,0 0-1 0 0,0 0 1 0 0,-13 11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12896 0 0,'0'0'1562'0'0,"-2"15"2781"0"0,-5 19-2243 0 0,-23 64 0 0 0,10-37-1022 0 0,-32 159 352 0 0,48-203-1396 0 0,-2 19-34 0 0,-2 53 0 0 0,7-82 0 0 0,1-1 0 0 0,0 1 0 0 0,1-1 0 0 0,0 1 0 0 0,0-1 0 0 0,0 0 0 0 0,0 1 0 0 0,5 11 0 0 0,-5-18-7 0 0,-1 1-1 0 0,0-1 0 0 0,0 1 1 0 0,0-1-1 0 0,1 1 0 0 0,-1-1 1 0 0,0 1-1 0 0,0-1 0 0 0,1 1 1 0 0,-1-1-1 0 0,0 1 0 0 0,1-1 1 0 0,-1 0-1 0 0,0 1 0 0 0,1-1 1 0 0,-1 0-1 0 0,1 1 0 0 0,-1-1 1 0 0,1 0-1 0 0,-1 0 0 0 0,1 1 1 0 0,-1-1-1 0 0,1 0 0 0 0,-1 0 1 0 0,1 0-1 0 0,-1 0 0 0 0,1 0 1 0 0,-1 1-1 0 0,1-1 0 0 0,-1 0 1 0 0,1 0-1 0 0,-1 0 0 0 0,1-1 1 0 0,-1 1-1 0 0,1 0 0 0 0,-1 0 1 0 0,1 0-1 0 0,-1 0 0 0 0,1 0 1 0 0,-1-1-1 0 0,1 1 1 0 0,-1 0-1 0 0,1 0 0 0 0,0-1 1 0 0,1 0-214 0 0,0-1 0 0 0,0 0 0 0 0,-1 1 1 0 0,1-1-1 0 0,-1 0 0 0 0,1 0 0 0 0,-1 0 1 0 0,1 0-1 0 0,0-3 0 0 0,7-13-1227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15 147 8288 0 0,'-2'0'310'0'0,"1"0"-269"0"0,1 0 0 0 0,-1 0 1 0 0,1 1-1 0 0,-1-1 1 0 0,1 0-1 0 0,-1 0 1 0 0,1 0-1 0 0,-1 0 0 0 0,1 0 1 0 0,-1-1-1 0 0,1 1 1 0 0,-1 0-1 0 0,1 0 1 0 0,-1 0-1 0 0,1 0 0 0 0,-1 0 1 0 0,1-1-1 0 0,-1 1 1 0 0,1 0-1 0 0,-3-2 2285 0 0,41-9 7356 0 0,-11 3-9005 0 0,32-16-1 0 0,113-48 192 0 0,-158 66-1027 0 0,0 1-1 0 0,1 1 0 0 0,-1 0 1 0 0,1 1-1 0 0,0 0 0 0 0,0 1 1 0 0,0 1-1 0 0,0 0 0 0 0,0 1 1 0 0,0 1-1 0 0,16 2 0 0 0,-13 2-852 0 0</inkml:trace>
  <inkml:trace contextRef="#ctx0" brushRef="#br0" timeOffset="1">28 446 14280 0 0,'0'0'1297'0'0,"2"0"-1068"0"0,15-1 489 0 0,0-1-1 0 0,0-2 1 0 0,0 1-1 0 0,0-2 1 0 0,-1 0-1 0 0,18-9 1 0 0,49-13-294 0 0,-59 22-903 0 0,0 1 0 0 0,0 2 1 0 0,30 0-1 0 0,-37 2-668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18719 0 0,'37'-2'2604'0'0,"50"-10"-214"0"0,42-1-816 0 0,105 0-2322 0 0,-196 9-3264 0 0,-25 2 747 0 0,12-2-4165 0 0</inkml:trace>
  <inkml:trace contextRef="#ctx0" brushRef="#br0" timeOffset="1">732 1 14744 0 0,'0'0'1136'0'0,"1"1"-499"0"0,32 38 5440 0 0,14 24-3276 0 0,38 76-2607 0 0,26 39-297 0 0,-84-147-3682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16 11520 0 0,'-1'-2'255'0'0,"0"1"0"0"0,-1 0 1 0 0,1 0-1 0 0,0-1 0 0 0,-1 1 1 0 0,1 0-1 0 0,-1 0 1 0 0,1 1-1 0 0,-1-1 0 0 0,1 0 1 0 0,-1 0-1 0 0,1 1 0 0 0,-1-1 1 0 0,0 1-1 0 0,1-1 1 0 0,-1 1-1 0 0,0 0 0 0 0,0 0 1 0 0,1 0-1 0 0,-1 0 0 0 0,0 0 1 0 0,0 0-1 0 0,1 0 0 0 0,-1 0 1 0 0,0 1-1 0 0,1-1 1 0 0,-1 1-1 0 0,-2 0 0 0 0,-4 3 822 0 0,0 0 0 0 0,0 1 0 0 0,0 0 0 0 0,-10 8 0 0 0,0 0-1273 0 0,-13 10 563 0 0,2 0 1 0 0,0 2-1 0 0,-47 54 0 0 0,47-42-688 0 0,27-34 269 0 0,0 0 0 0 0,0 0 1 0 0,0 0-1 0 0,0 1 0 0 0,1-1 0 0 0,0 0 0 0 0,-1 1 0 0 0,1-1 0 0 0,0 1 0 0 0,0 5 0 0 0,1-9-9 0 0,0 1-1 0 0,0-1 1 0 0,0 1-1 0 0,0-1 1 0 0,1 1 0 0 0,-1-1-1 0 0,0 1 1 0 0,0 0-1 0 0,1-1 1 0 0,-1 1-1 0 0,0-1 1 0 0,0 0-1 0 0,1 1 1 0 0,-1-1 0 0 0,0 1-1 0 0,1-1 1 0 0,-1 1-1 0 0,1-1 1 0 0,-1 0-1 0 0,1 1 1 0 0,-1-1-1 0 0,1 0 1 0 0,-1 0 0 0 0,1 1-1 0 0,-1-1 1 0 0,1 0-1 0 0,-1 0 1 0 0,1 0-1 0 0,-1 1 1 0 0,1-1-1 0 0,-1 0 1 0 0,1 0 0 0 0,-1 0-1 0 0,1 0 1 0 0,0 0-1 0 0,-1 0 1 0 0,1 0-1 0 0,-1 0 1 0 0,1 0-1 0 0,-1-1 1 0 0,1 1 0 0 0,-1 0-1 0 0,1 0 1 0 0,4-1-828 0 0,-1 0 0 0 0,0-1 0 0 0,1 1 0 0 0,4-3 0 0 0,7-3-5734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40 11976 0 0,'0'0'2216'0'0,"-18"-12"3854"0"0,-1 3-2870 0 0,19 9-3198 0 0,0 0 0 0 0,-1 0 0 0 0,1 0 0 0 0,0 0 0 0 0,-1 0 1 0 0,1-1-1 0 0,0 1 0 0 0,-1 0 0 0 0,1 0 0 0 0,-1 0 0 0 0,1 0 0 0 0,0 0 0 0 0,-1 0 0 0 0,1 0 0 0 0,0 1 1 0 0,-1-1-1 0 0,1 0 0 0 0,-1 0 0 0 0,1 0 0 0 0,0 0 0 0 0,-1 0 0 0 0,1 0 0 0 0,0 1 0 0 0,-1-1 0 0 0,1 0 1 0 0,0 0-1 0 0,0 1 0 0 0,-1-1 0 0 0,1 0 0 0 0,0 0 0 0 0,0 1 0 0 0,-1-1 0 0 0,1 0 0 0 0,0 1 1 0 0,-1 0 31 0 0,-6 5 150 0 0,-1 1-1 0 0,1 0 1 0 0,1 0 0 0 0,-1 1 0 0 0,1 0-1 0 0,1 0 1 0 0,-1 0 0 0 0,1 1 0 0 0,1 0-1 0 0,-5 12 1 0 0,6-13-30 0 0,0 0-1 0 0,0 1 1 0 0,1-1-1 0 0,1 1 1 0 0,-1 0-1 0 0,1-1 1 0 0,1 1 0 0 0,0 0-1 0 0,0 0 1 0 0,1-1-1 0 0,2 17 1 0 0,-3-24-150 0 0,1 0 1 0 0,-1 0-1 0 0,0 0 0 0 0,0 0 1 0 0,1-1-1 0 0,-1 1 1 0 0,1 0-1 0 0,-1 0 1 0 0,1 0-1 0 0,-1 0 0 0 0,1-1 1 0 0,-1 1-1 0 0,1 0 1 0 0,0 0-1 0 0,-1-1 1 0 0,1 1-1 0 0,0 0 0 0 0,0-1 1 0 0,-1 1-1 0 0,1-1 1 0 0,0 1-1 0 0,1 0 0 0 0,0-1 0 0 0,-1 0 1 0 0,1 0-1 0 0,-1 0 0 0 0,0 0 0 0 0,1 0 0 0 0,-1 0 0 0 0,1 0 0 0 0,-1 0 0 0 0,1 0 0 0 0,-1-1 0 0 0,0 1 0 0 0,1 0 0 0 0,1-2 0 0 0,3-1 2 0 0,0 0-1 0 0,0 0 0 0 0,-1-1 0 0 0,1 0 0 0 0,6-6 0 0 0,43-48 649 0 0,-15 16-148 0 0,-33 36-431 0 0,0 0 1 0 0,1 0-1 0 0,0 0 0 0 0,15-7 0 0 0,-22 13-107 0 0,0-1-1 0 0,0 1 0 0 0,-1 0 1 0 0,1-1-1 0 0,0 1 1 0 0,0 0-1 0 0,0 0 1 0 0,0-1-1 0 0,0 1 0 0 0,0 0 1 0 0,0 0-1 0 0,0 0 1 0 0,0 0-1 0 0,0 1 0 0 0,0-1 1 0 0,0 0-1 0 0,0 0 1 0 0,0 1-1 0 0,0-1 1 0 0,0 0-1 0 0,0 1 0 0 0,0-1 1 0 0,0 1-1 0 0,0-1 1 0 0,-1 1-1 0 0,1-1 1 0 0,0 1-1 0 0,0 1 0 0 0,2 0-210 0 0,-1 1 0 0 0,1-1 0 0 0,-1 1 0 0 0,0 0-1 0 0,2 3 1 0 0,-4-5 219 0 0,13 31-5645 0 0,-9-22-2169 0 0</inkml:trace>
  <inkml:trace contextRef="#ctx0" brushRef="#br0" timeOffset="1">334 245 5528 0 0,'0'0'422'0'0,"-1"-7"1195"0"0,0-2 3476 0 0,13-23 4116 0 0,3-1-5017 0 0,-8 21-3811 0 0,0 0 1 0 0,0 0 0 0 0,1 1 0 0 0,1-1-1 0 0,16-16 1 0 0,-24 27-378 0 0,0 0-1 0 0,0 0 1 0 0,0 0 0 0 0,1 0-1 0 0,-1 1 1 0 0,0-1-1 0 0,0 0 1 0 0,0 0 0 0 0,1 1-1 0 0,-1-1 1 0 0,0 0 0 0 0,1 1-1 0 0,-1 0 1 0 0,1-1-1 0 0,-1 1 1 0 0,0 0 0 0 0,1 0-1 0 0,-1-1 1 0 0,1 1-1 0 0,-1 0 1 0 0,1 1 0 0 0,-1-1-1 0 0,0 0 1 0 0,1 0 0 0 0,-1 0-1 0 0,1 1 1 0 0,-1-1-1 0 0,0 1 1 0 0,1-1 0 0 0,-1 1-1 0 0,0 0 1 0 0,2 1 0 0 0,1 0-64 0 0,-1 2 1 0 0,0-1 0 0 0,0 0 0 0 0,0 1 0 0 0,0-1 0 0 0,0 1 0 0 0,-1 0-1 0 0,1 0 1 0 0,1 4 0 0 0,-4-7 47 0 0,0 0-1 0 0,1-1 1 0 0,-1 1-1 0 0,1 0 1 0 0,-1-1-1 0 0,0 1 1 0 0,1 0-1 0 0,-1-1 1 0 0,1 1-1 0 0,0-1 1 0 0,-1 1-1 0 0,1-1 1 0 0,0 1-1 0 0,-1-1 1 0 0,1 1-1 0 0,1 0 1 0 0,-2-1 18 0 0,1 0 0 0 0,-1 0 0 0 0,1 0 0 0 0,-1 0 0 0 0,1 0 0 0 0,-1 0 0 0 0,1 0-1 0 0,-1 0 1 0 0,1 0 0 0 0,-1 0 0 0 0,0 0 0 0 0,1-1 0 0 0,-1 1 0 0 0,1 0 0 0 0,-1 0 0 0 0,0 0 0 0 0,1-1 0 0 0,-1 1 0 0 0,1 0 0 0 0,0-1 0 0 0,0-1 91 0 0,1 1 0 0 0,-1-1 0 0 0,1 0 0 0 0,-1 0 0 0 0,0 0 0 0 0,0 0 0 0 0,1-3 0 0 0,4-6 69 0 0,0-1-1 0 0,1 1 0 0 0,0 1 0 0 0,0-1 0 0 0,16-16 0 0 0,-21 25-148 0 0,0 1 0 0 0,0-1 0 0 0,0 1 0 0 0,0-1 0 0 0,0 1 0 0 0,0-1 0 0 0,1 1 0 0 0,-1 0 0 0 0,0 0 0 0 0,5-1 0 0 0,-6 2-14 0 0,-1-1 1 0 0,1 1 0 0 0,-1 0-1 0 0,1 0 1 0 0,0-1-1 0 0,-1 1 1 0 0,1 0 0 0 0,-1 0-1 0 0,1 0 1 0 0,0 0 0 0 0,-1 0-1 0 0,1 0 1 0 0,-1 0-1 0 0,1 0 1 0 0,0 0 0 0 0,-1 0-1 0 0,1 0 1 0 0,-1 0-1 0 0,1 0 1 0 0,-1 1 0 0 0,1-1-1 0 0,0 0 1 0 0,-1 0 0 0 0,1 1-1 0 0,0 0 1 0 0,0 0 8 0 0,2 0-13 0 0,0 0-1 0 0,-1 0 0 0 0,1 1 0 0 0,-1-1 1 0 0,0 1-1 0 0,0-1 0 0 0,1 1 0 0 0,-1 0 1 0 0,0 0-1 0 0,-1 0 0 0 0,1 0 0 0 0,0 1 0 0 0,0-1 1 0 0,1 3-1 0 0,2 5 1 0 0,-1-1 0 0 0,5 17-1 0 0,-7-19-206 0 0,0-1 1 0 0,0 0-1 0 0,1 0 0 0 0,0 0 0 0 0,0 0 0 0 0,0 0 0 0 0,1 0 0 0 0,5 6 0 0 0,-6-9-568 0 0,0 0 1 0 0,0-1-1 0 0,1 1 0 0 0,-1-1 0 0 0,1 1 0 0 0,6 2 1 0 0,-1-2-595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5528 0 0,'-2'1'199'0'0,"0"1"0"0"0,0 0 0 0 0,-1 0 0 0 0,2 0 0 0 0,-1 1 0 0 0,0-1 0 0 0,0 0 0 0 0,1 1 1 0 0,-1-1-1 0 0,1 1 0 0 0,0-1 0 0 0,0 1 0 0 0,-2 4 0 0 0,-2 5 3799 0 0,-25 56 5830 0 0,23-48-9470 0 0,1 0-1 0 0,0 0 1 0 0,2 1 0 0 0,0 0-1 0 0,1 0 1 0 0,1 24 0 0 0,2-41-262 0 0,-1-1-23 0 0,1-1 0 0 0,0 1 1 0 0,0-1-1 0 0,1 1 0 0 0,-1-1 0 0 0,1 1 1 0 0,-1-1-1 0 0,2 3 0 0 0,-2-4-66 0 0,1 0-1 0 0,0 0 1 0 0,-1 0-1 0 0,1 0 1 0 0,0 0-1 0 0,0-1 1 0 0,0 1-1 0 0,0 0 1 0 0,0-1-1 0 0,0 1 1 0 0,0 0-1 0 0,0-1 1 0 0,0 1-1 0 0,0-1 1 0 0,0 0-1 0 0,0 1 1 0 0,0-1-1 0 0,0 0 1 0 0,0 1-1 0 0,0-1 1 0 0,3 0-1 0 0,8 0 125 0 0,0 0 0 0 0,0 0 0 0 0,0-1 0 0 0,0-1-1 0 0,24-5 1 0 0,-26 4 54 0 0,0 1-1 0 0,1 0 1 0 0,-1 0-1 0 0,1 1 1 0 0,0 0-1 0 0,-1 1 1 0 0,1 1-1 0 0,17 2 0 0 0,-26-3-146 0 0,0 1-1 0 0,1-1 0 0 0,-1 1 1 0 0,1 0-1 0 0,-1 0 0 0 0,0 0 1 0 0,0 0-1 0 0,0 1 0 0 0,1-1 1 0 0,-1 0-1 0 0,-1 1 0 0 0,1 0 1 0 0,0-1-1 0 0,0 1 0 0 0,0 0 1 0 0,-1 0-1 0 0,1 0 0 0 0,-1 0 1 0 0,0 0-1 0 0,1 0 0 0 0,-1 1 1 0 0,0-1-1 0 0,0 0 0 0 0,-1 1 1 0 0,1-1-1 0 0,0 0 0 0 0,-1 1 1 0 0,1-1-1 0 0,-1 1 0 0 0,0-1 1 0 0,0 1-1 0 0,0-1 0 0 0,0 1 1 0 0,0-1-1 0 0,-1 1 0 0 0,1-1 1 0 0,-2 3-1 0 0,0 2 22 0 0,0 0 0 0 0,-1 0 0 0 0,0 0 1 0 0,-1-1-1 0 0,1 0 0 0 0,-1 0 0 0 0,0 0 0 0 0,-1 0 0 0 0,0 0 0 0 0,0-1 0 0 0,0 0 0 0 0,0 0 0 0 0,-1 0 1 0 0,0-1-1 0 0,0 1 0 0 0,0-2 0 0 0,-10 6 0 0 0,10-6-268 0 0,0-1 1 0 0,-1 1-1 0 0,1-1 1 0 0,-1-1-1 0 0,1 1 1 0 0,-1-1-1 0 0,1 0 1 0 0,-1-1-1 0 0,0 0 1 0 0,1 0-1 0 0,-1 0 1 0 0,-8-2-1 0 0,4-1-2601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3224 0 0,'1'-23'672'0'0,"2"3"7019"0"0,5-25 0 0 0,0 17-467 0 0,-6 31-4898 0 0,1 11-993 0 0,3 21-1243 0 0,3 279 1317 0 0,-6-126-1109 0 0,1-141-227 0 0,1 0-1 0 0,14 48 0 0 0,-19-92-82 0 0,1 0 0 0 0,0 0-1 0 0,0 0 1 0 0,0 0 0 0 0,0 0 0 0 0,0-1-1 0 0,1 1 1 0 0,-1-1 0 0 0,1 1 0 0 0,3 2-1 0 0,-5-4-116 0 0,5-17-1592 0 0,-4 13 1200 0 0,-1 0-1 0 0,0 0 1 0 0,0 0 0 0 0,-1 0 0 0 0,1 0 0 0 0,-1 1-1 0 0,1-1 1 0 0,-1 0 0 0 0,-2-5 0 0 0,-2-5-8609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83 13968 0 0,'-66'3'1374'0'0,"-32"9"1897"0"0,96-11-2981 0 0,0-1 0 0 0,-1 0 0 0 0,1 0 0 0 0,0 0 0 0 0,-1 0 0 0 0,1 0 0 0 0,-1 0 0 0 0,1-1 0 0 0,0 1 0 0 0,-6-2 1092 0 0,9 1-1337 0 0,-1 1-1 0 0,0 0 1 0 0,0-1-1 0 0,0 1 0 0 0,0 0 1 0 0,0-1-1 0 0,1 1 1 0 0,-1 0-1 0 0,0 0 0 0 0,0-1 1 0 0,0 1-1 0 0,1 0 1 0 0,-1 0-1 0 0,0-1 0 0 0,1 1 1 0 0,-1 0-1 0 0,0 0 1 0 0,0 0-1 0 0,1-1 0 0 0,-1 1 1 0 0,0 0-1 0 0,1 0 1 0 0,-1 0-1 0 0,0 0 0 0 0,1 0 1 0 0,-1 0-1 0 0,1 0 1 0 0,11-2 165 0 0,-10 2-134 0 0,47-5 169 0 0,44-3 86 0 0,304 8 606 0 0,-73 1-228 0 0,-263-2-594 0 0,265-8 905 0 0,-221 1-599 0 0,112-22-1 0 0,-187 24-593 0 0,81-13 570 0 0,-95 18-1226 0 0,0 0 1 0 0,0 0-1 0 0,0 2 1 0 0,29 4 0 0 0,-21-1-8173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18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 12440 0 0,'-3'-1'87'0'0,"0"1"1"0"0,-1-1 0 0 0,1 1 0 0 0,0 0 0 0 0,-1 0 0 0 0,1 0 0 0 0,0 1-1 0 0,-1-1 1 0 0,1 1 0 0 0,0 0 0 0 0,0 0 0 0 0,0 0 0 0 0,-1 0 0 0 0,1 1 0 0 0,0-1-1 0 0,0 1 1 0 0,1 0 0 0 0,-1-1 0 0 0,0 1 0 0 0,1 1 0 0 0,-1-1 0 0 0,1 0-1 0 0,0 1 1 0 0,-1-1 0 0 0,1 1 0 0 0,0-1 0 0 0,1 1 0 0 0,-4 6 0 0 0,-10 21 292 0 0,1 1 0 0 0,2 1 0 0 0,-11 40 0 0 0,17-52-303 0 0,-8 24 535 0 0,-13 80 0 0 0,26-109-323 0 0,1-1 0 0 0,0 1 1 0 0,3 17-1 0 0,0-7 54 0 0,-2-9-175 0 0,1-1 1 0 0,0 0 0 0 0,1 0 0 0 0,1 0-1 0 0,1-1 1 0 0,0 1 0 0 0,1-1 0 0 0,13 24-1 0 0,-14-30-148 0 0,0 0 0 0 0,1 0 0 0 0,0-1 0 0 0,1 0 0 0 0,-1 0 0 0 0,2 0 0 0 0,-1-1 0 0 0,0 0 0 0 0,1 0 0 0 0,0-1 0 0 0,1 0 0 0 0,-1 0 0 0 0,1-1 0 0 0,17 6 0 0 0,-6-5 73 0 0,1 0-1 0 0,0-2 0 0 0,0 0 1 0 0,1-2-1 0 0,24 0 1 0 0,107-14-174 0 0,141-29 839 0 0,-63 9-562 0 0,84-13-193 0 0,77-10 502 0 0,321 8-769 0 0,-587 49 310 0 0,139-2 36 0 0,-204-2 210 0 0,95-16 0 0 0,-147 17-292 0 0,-1 1 0 0 0,0-1 0 0 0,0-1 0 0 0,0 1 0 0 0,0-1 0 0 0,0-1 0 0 0,14-7 0 0 0,-22 10 0 0 0,1 1 0 0 0,-1-1 0 0 0,0 1 0 0 0,1-1 0 0 0,-1 0 0 0 0,0 1 0 0 0,1-1 0 0 0,-1 1 0 0 0,0-1 0 0 0,1 0 0 0 0,-1 1 0 0 0,0-1 0 0 0,0 0 0 0 0,0 1 0 0 0,0-1 0 0 0,0 0 0 0 0,0 1 0 0 0,0-1 0 0 0,0 0 0 0 0,0 1 0 0 0,0-1 0 0 0,0 0 0 0 0,0 1 0 0 0,0-1 0 0 0,-1 0 0 0 0,1 1 0 0 0,0-1 0 0 0,0 1 0 0 0,-1-1 0 0 0,1 0 0 0 0,0 1 0 0 0,-1-1 0 0 0,1 1 0 0 0,-1-1 0 0 0,1 1 0 0 0,-1-1 0 0 0,-19-18 0 0 0,6 11 207 0 0,0 0-1 0 0,-1 0 1 0 0,-1 2-1 0 0,1-1 1 0 0,-19-3-1 0 0,-14-7 107 0 0,-125-54-141 0 0,52 21 1079 0 0,120 50-834 0 0,5 0-388 0 0,0 1 0 0 0,0-1 1 0 0,0 1-1 0 0,0 0 0 0 0,0 1 0 0 0,6 2 0 0 0,4 1-25 0 0,272 73-68 0 0,-280-77 72 0 0,-1 0-1 0 0,0 1 1 0 0,0-1-1 0 0,1 1 1 0 0,-1 1-1 0 0,-1-1 1 0 0,1 0-1 0 0,0 1 1 0 0,-1 0-1 0 0,5 4 1 0 0,-7-6-5 0 0,-1 1 1 0 0,1 0-1 0 0,-1-1 1 0 0,0 1-1 0 0,0 0 1 0 0,0 0 0 0 0,0 0-1 0 0,0 0 1 0 0,0 0-1 0 0,-1 0 1 0 0,1 0-1 0 0,0 0 1 0 0,-1 0-1 0 0,0 0 1 0 0,1 0-1 0 0,-1 0 1 0 0,0 1-1 0 0,0-1 1 0 0,0 0-1 0 0,-1 0 1 0 0,1 0-1 0 0,0 0 1 0 0,-1 0-1 0 0,0 0 1 0 0,1 0-1 0 0,-1 0 1 0 0,-2 4 0 0 0,-9 18 63 0 0,-1 0 1 0 0,-25 35 0 0 0,35-55-69 0 0,-75 91-984 0 0,71-87 492 0 0,-13 15-1141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99 3224 0 0,'3'-15'4265'0'0,"-1"9"-1878"0"0,1-2 25 0 0,-1 0-1 0 0,2-14 0 0 0,-4 20-2160 0 0,0 0 0 0 0,0 0 0 0 0,0-1-1 0 0,0 1 1 0 0,0 0 0 0 0,0 0-1 0 0,-1 0 1 0 0,1-1 0 0 0,-1 1 0 0 0,0 0-1 0 0,1 0 1 0 0,-1 0 0 0 0,0 0 0 0 0,-2-3-1 0 0,2 4-211 0 0,1 1 0 0 0,-1-1 0 0 0,1 1 0 0 0,-1 0 0 0 0,1-1 0 0 0,-1 1 0 0 0,1 0 0 0 0,-1 0 0 0 0,0-1 0 0 0,1 1 0 0 0,-1 0-1 0 0,1 0 1 0 0,-1 0 0 0 0,0 0 0 0 0,1 0 0 0 0,-1-1 0 0 0,0 1 0 0 0,1 1 0 0 0,-1-1 0 0 0,1 0 0 0 0,-1 0 0 0 0,0 0 0 0 0,1 0 0 0 0,-1 0-1 0 0,0 0 1 0 0,1 1 0 0 0,-1-1 0 0 0,1 0 0 0 0,-1 0 0 0 0,1 1 0 0 0,-1-1 0 0 0,0 1 0 0 0,-17 12 570 0 0,10-5-436 0 0,0 1 1 0 0,1 1-1 0 0,0-1 0 0 0,0 1 1 0 0,1 1-1 0 0,0-1 1 0 0,1 1-1 0 0,0 0 1 0 0,-5 18-1 0 0,6-16-38 0 0,1 1-1 0 0,0-1 0 0 0,1 1 1 0 0,1 0-1 0 0,0 0 1 0 0,0 0-1 0 0,2-1 0 0 0,0 1 1 0 0,3 18-1 0 0,-2-23-90 0 0,0 0-1 0 0,0 0 0 0 0,1 0 0 0 0,0-1 1 0 0,1 1-1 0 0,0-1 0 0 0,0 1 1 0 0,1-1-1 0 0,0-1 0 0 0,0 1 0 0 0,1-1 1 0 0,0 0-1 0 0,0 0 0 0 0,14 11 1 0 0,-15-15-31 0 0,0 0 0 0 0,0 0 0 0 0,1 0 0 0 0,-1-1 0 0 0,1 0 0 0 0,0 0 1 0 0,0-1-1 0 0,0 0 0 0 0,0 0 0 0 0,0 0 0 0 0,0 0 0 0 0,12-1 1 0 0,6-2-65 0 0,44-8 0 0 0,-61 9 19 0 0,10-3-994 0 0,1 0-1 0 0,-1-1 1 0 0,24-10 0 0 0,-13 0-7183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5 4608 0 0,'-11'-4'448'0'0,"6"4"-52"0"0,0 0-1 0 0,-1 0 1 0 0,1 0 0 0 0,0 1-1 0 0,0 0 1 0 0,0 0 0 0 0,0 0 0 0 0,0 1-1 0 0,0-1 1 0 0,1 1 0 0 0,-1 0 0 0 0,0 1-1 0 0,1-1 1 0 0,0 1 0 0 0,-1 0-1 0 0,1 0 1 0 0,-7 7 0 0 0,3-3 502 0 0,0 2 0 0 0,1-1 0 0 0,0 1 0 0 0,0 0-1 0 0,1 0 1 0 0,0 1 0 0 0,-6 13 0 0 0,8-16-833 0 0,1 0 0 0 0,-1 1 0 0 0,2 0 1 0 0,-1 0-1 0 0,1 0 0 0 0,0 0 0 0 0,1 0 0 0 0,0 0 0 0 0,0 0 0 0 0,1 0 0 0 0,0 10 0 0 0,0-17-52 0 0,0 0-1 0 0,0 0 1 0 0,0 0-1 0 0,0 0 1 0 0,1 1-1 0 0,-1-1 1 0 0,0 0-1 0 0,1 0 1 0 0,-1 0-1 0 0,0 0 1 0 0,1 0-1 0 0,-1 0 1 0 0,1 0-1 0 0,0-1 1 0 0,-1 1-1 0 0,1 0 1 0 0,0 0-1 0 0,-1 0 1 0 0,1 0-1 0 0,0-1 1 0 0,0 1-1 0 0,0 0 1 0 0,0-1-1 0 0,0 1 0 0 0,-1-1 1 0 0,1 1-1 0 0,0-1 1 0 0,0 1-1 0 0,1-1 1 0 0,-1 0-1 0 0,0 1 1 0 0,0-1-1 0 0,0 0 1 0 0,0 0-1 0 0,0 0 1 0 0,0 0-1 0 0,2 0 1 0 0,0-1 47 0 0,0 1 1 0 0,0-1 0 0 0,0 0-1 0 0,0 0 1 0 0,0 0-1 0 0,0-1 1 0 0,0 1-1 0 0,0-1 1 0 0,0 1 0 0 0,-1-1-1 0 0,5-4 1 0 0,7-8 140 0 0,-1-1 1 0 0,0-1 0 0 0,15-24 0 0 0,5-7 136 0 0,-8 11 510 0 0,-24 35-52 0 0,13 12-315 0 0,-11-9-419 0 0,-1 1 0 0 0,1 0-1 0 0,0 0 1 0 0,-1 0 0 0 0,0 0-1 0 0,0 0 1 0 0,0 0-1 0 0,0 1 1 0 0,2 6 0 0 0,12 36 280 0 0,-12-29-373 0 0,1-4-343 0 0,1 1 1 0 0,0-1-1 0 0,0 0 0 0 0,2 0 0 0 0,-1 0 0 0 0,2-1 0 0 0,18 21 1 0 0,-16-22-941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4144 0 0,'0'4'14849'0'0,"1"-8"-14535"0"0,-1-1 1 0 0,1 1-1 0 0,0-1 1 0 0,1 1-1 0 0,2-6 1 0 0,2-7 320 0 0,0-5-82 0 0,21-64 1682 0 0,-21 70-1633 0 0,1 1-1 0 0,0 0 1 0 0,12-18 0 0 0,-19 32-595 0 0,0 1 0 0 0,0 0 0 0 0,1-1 0 0 0,-1 1-1 0 0,0 0 1 0 0,0 0 0 0 0,1-1 0 0 0,-1 1 0 0 0,0 0 0 0 0,0 0 0 0 0,1-1 0 0 0,-1 1 0 0 0,0 0 0 0 0,0 0 0 0 0,1 0 0 0 0,-1-1 0 0 0,0 1-1 0 0,1 0 1 0 0,-1 0 0 0 0,0 0 0 0 0,1 0 0 0 0,-1 0 0 0 0,0 0 0 0 0,1 0 0 0 0,-1 0 0 0 0,0 0 0 0 0,1 0 0 0 0,0 0 0 0 0,7 8 56 0 0,5 22-108 0 0,-8-18 55 0 0,-2-3-23 0 0,2 0-1 0 0,-1-1 0 0 0,2 0 1 0 0,-1 1-1 0 0,11 10 1 0 0,-15-17 20 0 0,1 0-1 0 0,-1-1 1 0 0,1 1 0 0 0,-1-1 0 0 0,1 1 0 0 0,0-1-1 0 0,0 0 1 0 0,0 0 0 0 0,0 0 0 0 0,0 0 0 0 0,0 0-1 0 0,0 0 1 0 0,0-1 0 0 0,0 1 0 0 0,0-1 0 0 0,0 1-1 0 0,1-1 1 0 0,-1 0 0 0 0,0 0 0 0 0,0 0 0 0 0,0 0-1 0 0,1 0 1 0 0,-1 0 0 0 0,0-1 0 0 0,0 1 0 0 0,0-1-1 0 0,0 1 1 0 0,1-1 0 0 0,-1 0 0 0 0,3-2 0 0 0,0 0 42 0 0,0 0 0 0 0,0-1 1 0 0,0 0-1 0 0,-1 0 0 0 0,0 0 1 0 0,7-9-1 0 0,21-33 47 0 0,-25 36-121 0 0,22-31-3810 0 0,-19 28-4791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1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0,'0'8'136'0'0,"0"0"3272"0"0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35 236 8952 0 0,'-2'-7'145'0'0,"2"5"330"0"0,-1 0-1 0 0,1-1 1 0 0,-1 1-1 0 0,0 0 1 0 0,0 0-1 0 0,0 0 0 0 0,0 0 1 0 0,0 0-1 0 0,0-1 1 0 0,0 2-1 0 0,-1-1 1 0 0,1 0-1 0 0,-5-3 2552 0 0,4 11-2622 0 0,-1 0 0 0 0,1 0-1 0 0,1 0 1 0 0,-1 0-1 0 0,1 1 1 0 0,-1 8 0 0 0,1 42 193 0 0,1-41-338 0 0,5 273 1263 0 0,-4-251-1495 0 0,-1-26-134 0 0,0-1 0 0 0,0 1-1 0 0,1-1 1 0 0,1 1 0 0 0,0-1 0 0 0,6 19-1 0 0,-7-30-247 0 0,-1 0-1 0 0,0 0 0 0 0,1 0 0 0 0,-1 0 0 0 0,1 0 1 0 0,-1 0-1 0 0,1 0 0 0 0,-1 0 0 0 0,1 0 1 0 0,-1 0-1 0 0,1 0 0 0 0,-1 0 0 0 0,0-1 0 0 0,1 1 1 0 0,1-1-1068 0 0,7-8-5469 0 0</inkml:trace>
  <inkml:trace contextRef="#ctx0" brushRef="#br0" timeOffset="1">119 19 15664 0 0,'3'-6'344'0'0,"-6"-1"71"0"0,-2 4 9 0 0,2 1 112 0 0,-2 2-536 0 0,-1 0 0 0 0,0 5 0 0 0,3 2 0 0 0,0 1 0 0 0,-2 4 0 0 0,2 4-6959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14 446 12672 0 0,'-4'7'353'0'0,"3"-6"-25"0"0,0 1-1 0 0,0 0 1 0 0,1 0-1 0 0,-1 0 1 0 0,0 0 0 0 0,1 0-1 0 0,-1 0 1 0 0,1 0 0 0 0,0 0-1 0 0,-1 2 1 0 0,0-24 2060 0 0,0-10-1102 0 0,6-6-423 0 0,15-47-1 0 0,-12 55-531 0 0,0 3 27 0 0,1 0 0 0 0,1 1-1 0 0,1 0 1 0 0,1 1 0 0 0,1 0 0 0 0,17-21-1 0 0,-26 39-315 0 0,-1 1 1 0 0,2 0-1 0 0,-1 0 0 0 0,0 0 0 0 0,9-6 1 0 0,-12 10-43 0 0,-1 0 0 0 0,1-1 0 0 0,-1 1 0 0 0,1 0 0 0 0,-1 0-1 0 0,1-1 1 0 0,-1 1 0 0 0,1 0 0 0 0,-1 0 0 0 0,1 0 0 0 0,-1 0 0 0 0,1-1 0 0 0,-1 1 0 0 0,1 0 0 0 0,-1 0 0 0 0,1 0 0 0 0,-1 0 0 0 0,1 0 0 0 0,-1 1 0 0 0,1-1 0 0 0,-1 0 0 0 0,1 0 0 0 0,-1 0 0 0 0,1 0 0 0 0,-1 1 0 0 0,2-1 0 0 0,-1 1 5 0 0,0 0 0 0 0,0 0-1 0 0,0 0 1 0 0,0 0 0 0 0,0 0-1 0 0,0 0 1 0 0,0 0 0 0 0,0 1-1 0 0,1 1 1 0 0,0 3 52 0 0,0-1 0 0 0,0 0 0 0 0,0 1-1 0 0,1 6 1 0 0,3 47-246 0 0,-4-39 328 0 0,4 25 1 0 0,-6-44-140 0 0,0-1 1 0 0,0 0-1 0 0,0 0 1 0 0,0 1-1 0 0,0-1 1 0 0,0 0 0 0 0,1 0-1 0 0,-1 0 1 0 0,0 1-1 0 0,0-1 1 0 0,0 0-1 0 0,0 0 1 0 0,1 0 0 0 0,-1 0-1 0 0,0 1 1 0 0,0-1-1 0 0,0 0 1 0 0,1 0 0 0 0,-1 0-1 0 0,0 0 1 0 0,0 0-1 0 0,0 0 1 0 0,1 0-1 0 0,-1 0 1 0 0,0 0 0 0 0,0 0-1 0 0,1 0 1 0 0,-1 1-1 0 0,0-1 1 0 0,0 0-1 0 0,1 0 1 0 0,-1-1 0 0 0,0 1-1 0 0,0 0 1 0 0,0 0-1 0 0,1 0 1 0 0,-1 0-1 0 0,0 0 1 0 0,0 0 0 0 0,1 0-1 0 0,-1 0 1 0 0,0 0-1 0 0,0 0 1 0 0,0-1-1 0 0,1 1 1 0 0,-1 0 0 0 0,0 0-1 0 0,0 0 1 0 0,10-8-7 0 0,-9 8 6 0 0,3-4 0 0 0,0 0 0 0 0,0 0 0 0 0,-1-1 0 0 0,1 1 0 0 0,-1-1 0 0 0,0 0 0 0 0,0 0 0 0 0,2-5 0 0 0,-4 7 0 0 0,4-5 0 0 0,0 1 0 0 0,0 0 0 0 0,12-12 0 0 0,2-3 0 0 0,-14 16 45 0 0,0 0 0 0 0,1 0-1 0 0,0 0 1 0 0,13-9 0 0 0,-17 13-18 0 0,1 0 1 0 0,0 1 0 0 0,0-1-1 0 0,0 0 1 0 0,1 1-1 0 0,-1 0 1 0 0,0 0-1 0 0,0 0 1 0 0,1 0-1 0 0,-1 0 1 0 0,1 1-1 0 0,-1-1 1 0 0,6 1 0 0 0,-6 1 15 0 0,-1-1 0 0 0,0 1 0 0 0,0 0 0 0 0,1 0 0 0 0,-1 0 0 0 0,0 0 1 0 0,0 0-1 0 0,0 1 0 0 0,0-1 0 0 0,0 1 0 0 0,0-1 0 0 0,-1 1 0 0 0,1-1 1 0 0,0 1-1 0 0,-1 0 0 0 0,1 0 0 0 0,1 4 0 0 0,1 0-34 0 0,-1 0-1 0 0,0 0 1 0 0,0 0-1 0 0,-1 1 1 0 0,3 7 0 0 0,-1 4 62 0 0,1 25 0 0 0,-4-29-146 0 0,1 1-1 0 0,0-1 1 0 0,7 22 0 0 0,-9-36-50 0 0,1 1 0 0 0,-1 0-1 0 0,0 0 1 0 0,0 0 0 0 0,1 0 0 0 0,-1 0 0 0 0,1 0 0 0 0,-1 0 0 0 0,1 0 0 0 0,-1 0 0 0 0,1-1-1 0 0,0 1 1 0 0,-1 0 0 0 0,1 0 0 0 0,0-1 0 0 0,0 1 0 0 0,-1 0 0 0 0,1-1 0 0 0,0 1-1 0 0,0-1 1 0 0,0 1 0 0 0,0-1 0 0 0,0 0 0 0 0,0 1 0 0 0,0-1 0 0 0,0 0 0 0 0,-1 0-1 0 0,1 1 1 0 0,0-1 0 0 0,0 0 0 0 0,0 0 0 0 0,0 0 0 0 0,0 0 0 0 0,0 0 0 0 0,0 0-1 0 0,0-1 1 0 0,0 1 0 0 0,0 0 0 0 0,0 0 0 0 0,0-1 0 0 0,2 0 0 0 0,3-2-1291 0 0,1-1 0 0 0,-1 0 0 0 0,0 0 0 0 0,10-9 0 0 0,-3 2 226 0 0,5-1-226 0 0,-17 12 1128 0 0,10 10 1592 0 0,-10-7-1066 0 0,0 0 0 0 0,0 0-1 0 0,0 0 1 0 0,-1 0 0 0 0,1 0 0 0 0,-1 1 0 0 0,0-1 0 0 0,0 0-1 0 0,0 4 1 0 0,-6 31 1578 0 0,5-28-1442 0 0,-10 51 2636 0 0,-26 92 1 0 0,29-121-2922 0 0,8-31 282 0 0,2-9 626 0 0,4-9-826 0 0,-1 0-1 0 0,5-24 1 0 0,-1-2-83 0 0,5-9-88 0 0,24-58 0 0 0,-29 87 203 0 0,1 0-1 0 0,1 1 1 0 0,1 1-1 0 0,1 0 1 0 0,1 1-1 0 0,0 0 1 0 0,2 1-1 0 0,23-22 1 0 0,-22 26-76 0 0,28-21 0 0 0,-40 33 28 0 0,0 0 1 0 0,0 0 0 0 0,0 0-1 0 0,1 0 1 0 0,-1 1-1 0 0,1 0 1 0 0,0 0 0 0 0,-1 0-1 0 0,1 1 1 0 0,0 0-1 0 0,6-1 1 0 0,-10 3-146 0 0,-1-1 0 0 0,0 0 0 0 0,0 0 0 0 0,1 0 0 0 0,-1 1 0 0 0,0-1 0 0 0,0 1 0 0 0,0-1 0 0 0,0 1 0 0 0,1-1 0 0 0,-1 1 0 0 0,0 0 0 0 0,0-1 0 0 0,0 1 0 0 0,0 0 0 0 0,0 0 0 0 0,-1 0 0 0 0,1 0 0 0 0,0 0 0 0 0,0 0-1 0 0,-1 0 1 0 0,1 0 0 0 0,0 0 0 0 0,-1 0 0 0 0,1 0 0 0 0,-1 0 0 0 0,1 1 0 0 0,-1-1 0 0 0,0 0 0 0 0,1 0 0 0 0,-1 1 0 0 0,0-1 0 0 0,0 2 0 0 0,1 5 7 0 0,-1-1-1 0 0,0 1 0 0 0,0-1 1 0 0,-2 12-1 0 0,0-11 2 0 0,-1 1-1 0 0,1 0 0 0 0,-1-1 1 0 0,0 1-1 0 0,-1-1 1 0 0,0 0-1 0 0,0 0 0 0 0,-11 13 1 0 0,3-5-732 0 0,-1-2 0 0 0,0 1 1 0 0,-18 14-1 0 0,10-13-5997 0 0,1-2-2116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9672 0 0,'0'0'4054'0'0,"1"-1"-3649"0"0,0 0 0 0 0,-1 0 0 0 0,1 1 0 0 0,0-1 0 0 0,0 0 0 0 0,0 0 0 0 0,1 1 0 0 0,-1-1 0 0 0,2-1-1 0 0,-2 2-331 0 0,0 0-1 0 0,0 1 1 0 0,0-1-1 0 0,0 0 1 0 0,0 0-1 0 0,0 1 0 0 0,0-1 1 0 0,0 0-1 0 0,0 1 1 0 0,-1-1-1 0 0,1 1 1 0 0,0-1-1 0 0,0 1 0 0 0,0-1 1 0 0,0 1-1 0 0,-1 0 1 0 0,1-1-1 0 0,0 1 1 0 0,0 0-1 0 0,-1 0 0 0 0,1 1 1 0 0,14 21 423 0 0,-11-16-426 0 0,1 1 111 0 0,-2 1 0 0 0,1 0 0 0 0,4 16 0 0 0,0 1 239 0 0,-5-15-195 0 0,0 0 0 0 0,-1 1 0 0 0,-1-1 0 0 0,0 0 0 0 0,-1 1 0 0 0,0 14 0 0 0,-1-7 80 0 0,-2 73 1431 0 0,6-75-1076 0 0,-3-16-312 0 0,0-9 356 0 0,1-12-348 0 0,1 1 0 0 0,1-1-1 0 0,0 1 1 0 0,2-1 0 0 0,7-22-1 0 0,4-1 38 0 0,23-46 0 0 0,-33 76-477 0 0,1 1-1 0 0,0 0 1 0 0,0 1-1 0 0,1-1 1 0 0,1 1-1 0 0,0 1 1 0 0,18-17-1 0 0,-26 26-90 0 0,1 0 1 0 0,-1 0-1 0 0,1 0 0 0 0,-1 0 0 0 0,1 0 1 0 0,0 0-1 0 0,0 0 0 0 0,-1 0 1 0 0,1 1-1 0 0,0-1 0 0 0,0 1 0 0 0,0 0 1 0 0,0-1-1 0 0,-1 1 0 0 0,1 0 0 0 0,0 0 1 0 0,0 0-1 0 0,0 0 0 0 0,0 0 1 0 0,0 1-1 0 0,3 0 0 0 0,2 1-1146 0 0,0 1-1 0 0,0 0 1 0 0,0 1-1 0 0,8 4 1 0 0,4 3-1313 0 0,0-3 188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0:5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21 8864 0 0,'0'0'1061'0'0,"-12"-16"3894"0"0,10 15-4810 0 0,1 1-1 0 0,-1-1 1 0 0,0 0 0 0 0,0 1 0 0 0,0-1 0 0 0,0 1 0 0 0,0 0 0 0 0,0 0 0 0 0,0-1 0 0 0,0 1 0 0 0,0 0 0 0 0,0 1 0 0 0,0-1 0 0 0,0 0 0 0 0,0 1 0 0 0,0-1 0 0 0,1 1 0 0 0,-1-1 0 0 0,0 1 0 0 0,0 0 0 0 0,0 0 0 0 0,0 0 0 0 0,1 0 0 0 0,-4 2 0 0 0,-4 4 233 0 0,0 0 1 0 0,1 0 0 0 0,-9 11 0 0 0,14-15-157 0 0,-58 65 1063 0 0,53-57-1296 0 0,0 0 0 0 0,1 1 0 0 0,0 0 0 0 0,-8 22 0 0 0,12-26 50 0 0,0-2 19 0 0,1 0-1 0 0,0 0 1 0 0,0 0 0 0 0,0 1 0 0 0,1-1-1 0 0,-1 10 1 0 0,2-15 430 0 0,9-1 464 0 0,-6-1-937 0 0,1 0 0 0 0,-1 0 0 0 0,1 0 0 0 0,-1-1 1 0 0,0 0-1 0 0,0 1 0 0 0,1-1 0 0 0,-1 0 0 0 0,0 0 0 0 0,-1-1 0 0 0,5-2 0 0 0,29-34-43 0 0,-31 34 40 0 0,82-102-12 0 0,-87 106 1 0 0,0 1-1 0 0,1 0 1 0 0,-1-1-1 0 0,0 1 1 0 0,0 0-1 0 0,1-1 1 0 0,-1 1-1 0 0,0 0 1 0 0,1-1-1 0 0,-1 1 1 0 0,0 0-1 0 0,1 0 1 0 0,-1-1-1 0 0,0 1 1 0 0,1 0-1 0 0,-1 0 1 0 0,0 0-1 0 0,1 0 1 0 0,-1-1-1 0 0,1 1 1 0 0,-1 0-1 0 0,0 0 1 0 0,1 0-1 0 0,-1 0 0 0 0,1 0 1 0 0,-1 0-1 0 0,0 0 1 0 0,1 0-1 0 0,-1 0 1 0 0,1 0-1 0 0,-1 0 1 0 0,0 0-1 0 0,1 1 1 0 0,-1-1-1 0 0,1 0 1 0 0,-1 0-1 0 0,0 0 1 0 0,1 0-1 0 0,-1 1 1 0 0,0-1-1 0 0,1 0 1 0 0,-1 0-1 0 0,0 1 1 0 0,1-1-1 0 0,-1 0 1 0 0,0 1-1 0 0,0-1 1 0 0,1 1-1 0 0,5 15 76 0 0,-5-15-72 0 0,1 12 10 0 0,0 0-1 0 0,0 0 1 0 0,-1 21-1 0 0,-2-21 107 0 0,2 1-1 0 0,0-1 1 0 0,5 22-1 0 0,-5-29-215 0 0,4 8-497 0 0,-5-14 441 0 0,0 1 1 0 0,1-1 0 0 0,-1 1 0 0 0,1-1 0 0 0,-1 0-1 0 0,1 1 1 0 0,-1-1 0 0 0,1 0 0 0 0,-1 1 0 0 0,1-1-1 0 0,-1 0 1 0 0,1 0 0 0 0,-1 0 0 0 0,1 1-1 0 0,-1-1 1 0 0,1 0 0 0 0,-1 0 0 0 0,1 0 0 0 0,0 0-1 0 0,-1 0 1 0 0,1 0 0 0 0,-1 0 0 0 0,1 0 0 0 0,-1 0-1 0 0,2-1 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15032 0 0,'0'0'686'0'0,"-15"5"251"0"0,10-2-539 0 0,0 0-1 0 0,0 0 1 0 0,0 1-1 0 0,0-1 1 0 0,1 1-1 0 0,0 0 0 0 0,-1 1 1 0 0,1-1-1 0 0,-4 8 1 0 0,-3 4 1502 0 0,-14 27 1 0 0,20-34-1459 0 0,0 1 0 0 0,1-1 0 0 0,1 1 0 0 0,-6 18 0 0 0,9-24-340 0 0,0 1 1 0 0,-1-1 0 0 0,2 0 0 0 0,-1 1 0 0 0,0-1 0 0 0,1 0 0 0 0,0 1 0 0 0,2 6 0 0 0,-3-10-91 0 0,1 0 0 0 0,-1 0 1 0 0,0 0-1 0 0,1 0 1 0 0,-1 0-1 0 0,1 0 0 0 0,0-1 1 0 0,-1 1-1 0 0,1 0 1 0 0,0 0-1 0 0,-1-1 0 0 0,1 1 1 0 0,0 0-1 0 0,0-1 1 0 0,-1 1-1 0 0,1-1 0 0 0,0 1 1 0 0,0-1-1 0 0,0 1 1 0 0,0-1-1 0 0,0 1 1 0 0,0-1-1 0 0,0 0 0 0 0,0 0 1 0 0,0 0-1 0 0,0 1 1 0 0,0-1-1 0 0,0 0 0 0 0,0 0 1 0 0,0 0-1 0 0,0 0 1 0 0,0-1-1 0 0,0 1 0 0 0,0 0 1 0 0,0 0-1 0 0,0-1 1 0 0,-1 1-1 0 0,1 0 0 0 0,0-1 1 0 0,0 1-1 0 0,0-1 1 0 0,0 1-1 0 0,1-2 0 0 0,12-7-412 0 0,0-1 1 0 0,0-1-1 0 0,-1 0 0 0 0,0-1 0 0 0,14-17 0 0 0,-10 5-2547 0 0,-13 18 2266 0 0,7-9-1421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15200 0 0,'0'0'1172'0'0,"-3"17"2070"0"0,9 15-829 0 0,5 63 1 0 0,-6-31-1077 0 0,-3-27-894 0 0,-2-27-306 0 0,0-1 0 0 0,1 0 0 0 0,0 1 0 0 0,1-1 0 0 0,0 0 0 0 0,0 1 0 0 0,1-1 0 0 0,4 10 0 0 0,-7-18-127 0 0,1-1 1 0 0,-1 0-1 0 0,0 1 1 0 0,0-1 0 0 0,1 0-1 0 0,-1 1 1 0 0,0-1-1 0 0,1 0 1 0 0,-1 0-1 0 0,0 1 1 0 0,1-1-1 0 0,-1 0 1 0 0,0 0 0 0 0,1 0-1 0 0,-1 0 1 0 0,0 1-1 0 0,1-1 1 0 0,-1 0-1 0 0,1 0 1 0 0,-1 0-1 0 0,0 0 1 0 0,1 0 0 0 0,-1 0-1 0 0,1 0 1 0 0,-1 0-1 0 0,0 0 1 0 0,1 0-1 0 0,-1 0 1 0 0,1 0-1 0 0,-1 0 1 0 0,0-1-1 0 0,1 1 1 0 0,-1 0 0 0 0,1 0-1 0 0,-1 0 1 0 0,0 0-1 0 0,1-1 1 0 0,-1 1-1 0 0,0 0 1 0 0,1 0-1 0 0,-1-1 1 0 0,0 1 0 0 0,1-1-1 0 0,17-16 70 0 0,-11 9-187 0 0,84-66 654 0 0,-36 31-1026 0 0,-51 39 253 0 0,1 0 0 0 0,0 1 1 0 0,0 0-1 0 0,0 0 0 0 0,0 0 0 0 0,0 0 0 0 0,1 1 0 0 0,8-3 1 0 0,-11 5 3 0 0,0-1 1 0 0,0 1 0 0 0,1 0 0 0 0,-1 0 0 0 0,0 0 0 0 0,1 0 0 0 0,-1 0 0 0 0,0 1-1 0 0,0 0 1 0 0,0-1 0 0 0,1 1 0 0 0,-1 0 0 0 0,0 1 0 0 0,0-1 0 0 0,0 0-1 0 0,4 4 1 0 0,5 3-566 0 0,-4-3 563 0 0,-1 0-1 0 0,1 0 0 0 0,1-1 0 0 0,14 6 0 0 0,-21-9 260 0 0,0-1-1 0 0,-1 1 1 0 0,1-1 0 0 0,0 0-1 0 0,0 1 1 0 0,0-1 0 0 0,0 0 0 0 0,-1 0-1 0 0,1 0 1 0 0,0 0 0 0 0,0-1-1 0 0,0 1 1 0 0,-1 0 0 0 0,1-1-1 0 0,0 1 1 0 0,0-1 0 0 0,-1 0-1 0 0,1 1 1 0 0,0-1 0 0 0,-1 0-1 0 0,1 0 1 0 0,-1 0 0 0 0,1 0 0 0 0,-1 0-1 0 0,0-1 1 0 0,1 1 0 0 0,-1 0-1 0 0,0-1 1 0 0,0 1 0 0 0,2-3-1 0 0,0-1 218 0 0,0 0-1 0 0,0-1 0 0 0,0 1 1 0 0,-1-1-1 0 0,4-11 1 0 0,-5 15-149 0 0,-1 0 0 0 0,0 0 0 0 0,1 0-1 0 0,-1 0 1 0 0,0 0 0 0 0,0 0 0 0 0,0 1 0 0 0,0-1 0 0 0,-1 0 0 0 0,1 0 0 0 0,0 0 0 0 0,-1 0 0 0 0,0 0 0 0 0,1 0 0 0 0,-1 1 0 0 0,0-1 0 0 0,0 0 0 0 0,0 0 0 0 0,0 1 0 0 0,0-1 0 0 0,0 1 0 0 0,0-1 0 0 0,-2-1 0 0 0,1 2-1 0 0,1 0 0 0 0,0 0 0 0 0,-1 1-1 0 0,1-1 1 0 0,0 0 0 0 0,-1 1 0 0 0,1-1 0 0 0,-1 1 0 0 0,1-1-1 0 0,-1 1 1 0 0,1 0 0 0 0,-1-1 0 0 0,0 1 0 0 0,1 0-1 0 0,-1 0 1 0 0,1 0 0 0 0,-1 1 0 0 0,1-1 0 0 0,-1 0-1 0 0,1 0 1 0 0,-1 1 0 0 0,1-1 0 0 0,-1 1 0 0 0,1 0-1 0 0,-1-1 1 0 0,-1 2 0 0 0,-5 2 219 0 0,1 1-1 0 0,0 0 1 0 0,-10 8 0 0 0,16-12-316 0 0,-7 5 66 0 0,1 1-1 0 0,0 0 0 0 0,1 0 1 0 0,-1 1-1 0 0,1 0 0 0 0,1 0 1 0 0,-1 0-1 0 0,2 1 0 0 0,-7 14 1 0 0,9-18-44 0 0,0 0 0 0 0,0 0 0 0 0,1 0 0 0 0,0 1 0 0 0,0-1 0 0 0,0 0 0 0 0,1 0-1 0 0,-1 1 1 0 0,1-1 0 0 0,1 0 0 0 0,-1 0 0 0 0,1 1 0 0 0,0-1 0 0 0,0 0 0 0 0,0 0 0 0 0,1 0 0 0 0,0 0 0 0 0,0 0 0 0 0,4 7 0 0 0,-4-8-244 0 0,0-1 1 0 0,1 0-1 0 0,-1 0 0 0 0,1-1 1 0 0,0 1-1 0 0,0 0 0 0 0,0-1 1 0 0,0 0-1 0 0,0 0 0 0 0,0 0 1 0 0,1 0-1 0 0,-1 0 0 0 0,8 2 1 0 0,-4-2-983 0 0,1 0 0 0 0,0 0 0 0 0,0-1 0 0 0,0 0 1 0 0,14 0-1 0 0,6-1-7574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11520 0 0,'-2'-5'1190'0'0,"5"15"6158"0"0,0 5-3662 0 0,11 76-2992 0 0,-11-55-629 0 0,12 51-1 0 0,-14-83-295 0 0,0-1 0 0 0,0 1 0 0 0,0-1 0 0 0,0 0-1 0 0,0 0 1 0 0,1 1 0 0 0,-1-1 0 0 0,1 0 0 0 0,0 0-1 0 0,0 0 1 0 0,0 0 0 0 0,0-1 0 0 0,1 1 0 0 0,-1-1 0 0 0,1 1-1 0 0,-1-1 1 0 0,1 0 0 0 0,0 0 0 0 0,0 0 0 0 0,0 0-1 0 0,0 0 1 0 0,5 1 0 0 0,2-1-1588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 4144 0 0,'0'0'191'0'0,"0"0"-156"0"0,-1-1 1 0 0,1 1 0 0 0,-1 0 0 0 0,1 0 0 0 0,-1 0 0 0 0,1 0 0 0 0,0 0 0 0 0,-1 0 0 0 0,1 0 0 0 0,-1 0 0 0 0,1 0 0 0 0,-1 0 0 0 0,1 0 0 0 0,-1 0 0 0 0,1 0-1 0 0,0 0 1 0 0,-1 1 0 0 0,1-1 0 0 0,-1 0 0 0 0,-4 4 2187 0 0,0 0-1 0 0,1 0 0 0 0,0 1 1 0 0,-6 7-1 0 0,-14 23 1827 0 0,14-19-3608 0 0,-98 124 2021 0 0,-3 5-2140 0 0,99-123-2040 0 0,9-17-332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11976 0 0,'-9'2'542'0'0,"-1"1"1"0"0,1 0 0 0 0,0 1-1 0 0,1 0 1 0 0,-1 0 0 0 0,1 1-1 0 0,-1 0 1 0 0,1 0-1 0 0,-12 11 1 0 0,11-6-78 0 0,-1-1-1 0 0,1 1 1 0 0,1 1-1 0 0,0-1 1 0 0,0 2-1 0 0,1-1 1 0 0,-7 15-1 0 0,7-11 317 0 0,1 0 1 0 0,-8 32-1 0 0,13-42-567 0 0,0 0 1 0 0,0-1-1 0 0,1 1 1 0 0,0 0-1 0 0,0-1 1 0 0,0 1-1 0 0,0 0 1 0 0,1 0-1 0 0,0-1 0 0 0,2 9 1 0 0,-3-12-176 0 0,1 1 0 0 0,-1-1 0 0 0,1 0-1 0 0,0 0 1 0 0,0 1 0 0 0,-1-1 0 0 0,1 0 0 0 0,0 0 0 0 0,0 0 0 0 0,0 0-1 0 0,0 0 1 0 0,0 0 0 0 0,0 0 0 0 0,1 0 0 0 0,-1 0 0 0 0,0 0 0 0 0,0-1-1 0 0,1 1 1 0 0,-1-1 0 0 0,0 1 0 0 0,1-1 0 0 0,-1 1 0 0 0,1-1 0 0 0,-1 0-1 0 0,0 1 1 0 0,1-1 0 0 0,-1 0 0 0 0,1 0 0 0 0,-1 0 0 0 0,1 0-1 0 0,-1-1 1 0 0,1 1 0 0 0,-1 0 0 0 0,0 0 0 0 0,1-1 0 0 0,-1 1 0 0 0,0-1-1 0 0,1 1 1 0 0,0-2 0 0 0,8-2-194 0 0,0-1 0 0 0,0 0-1 0 0,-1 0 1 0 0,0-1 0 0 0,0-1-1 0 0,-1 1 1 0 0,13-14 0 0 0,-10 9-1047 0 0,0-1 0 0 0,-1-1 1 0 0,-1 0-1 0 0,13-22 1 0 0,-11 13-6292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51 6448 0 0,'-5'-10'11700'0'0,"1"8"-10261"0"0,4 2-1391 0 0,-1 1 0 0 0,0-1 0 0 0,0 1-1 0 0,0-1 1 0 0,1 1 0 0 0,-1 0 0 0 0,0-1 0 0 0,1 1-1 0 0,-1 0 1 0 0,1-1 0 0 0,-1 1 0 0 0,1 0-1 0 0,-1 0 1 0 0,1-1 0 0 0,-1 1 0 0 0,1 0-1 0 0,0 0 1 0 0,-1 1 0 0 0,-6 21 431 0 0,5-17-351 0 0,-3 15 109 0 0,0 0-1 0 0,-2 24 1 0 0,7-36-203 0 0,-1 0 0 0 0,1 0 0 0 0,1 0 0 0 0,-1 0 0 0 0,1 0 0 0 0,1 0 1 0 0,5 17-1 0 0,-7-24-19 0 0,1 0 0 0 0,0 0 0 0 0,0 1 1 0 0,0-1-1 0 0,0 0 0 0 0,1 0 1 0 0,-1 0-1 0 0,1-1 0 0 0,-1 1 0 0 0,1 0 1 0 0,-1 0-1 0 0,1-1 0 0 0,0 1 1 0 0,0-1-1 0 0,0 0 0 0 0,0 1 0 0 0,0-1 1 0 0,0 0-1 0 0,2 1 0 0 0,-2-2 3 0 0,0 1 1 0 0,0-1-1 0 0,-1 0 0 0 0,1 0 1 0 0,0 0-1 0 0,0 0 0 0 0,0 0 0 0 0,-1 0 1 0 0,1 0-1 0 0,0-1 0 0 0,0 1 1 0 0,-1-1-1 0 0,1 1 0 0 0,0-1 0 0 0,-1 0 1 0 0,1 1-1 0 0,0-1 0 0 0,-1 0 1 0 0,1 0-1 0 0,-1 0 0 0 0,1-1 0 0 0,-1 1 1 0 0,0 0-1 0 0,2-2 0 0 0,8-11 72 0 0,0 1 1 0 0,-2-1-1 0 0,9-15 0 0 0,12-18 16 0 0,-20 30-60 0 0,-9 15 4 0 0,0 0 1 0 0,0-1 0 0 0,1 1 0 0 0,-1 0 0 0 0,0 0 0 0 0,1 0 0 0 0,0 0 0 0 0,-1 0 0 0 0,1 0 0 0 0,0 0 0 0 0,0 1 0 0 0,0-1-1 0 0,0 1 1 0 0,5-3 0 0 0,-5 5-14 0 0,-1 0 0 0 0,1 0-1 0 0,-1 0 1 0 0,1 1 0 0 0,-1-1 0 0 0,1 0-1 0 0,-1 1 1 0 0,0-1 0 0 0,0 1 0 0 0,2 3-1 0 0,-1-1-11 0 0,-1 1-1 0 0,1-1 1 0 0,-1 1-1 0 0,1 5 0 0 0,-2-6-17 0 0,1-1 0 0 0,0 0-1 0 0,-1 0 1 0 0,1 1-1 0 0,0-1 1 0 0,1 0 0 0 0,-1 0-1 0 0,0 0 1 0 0,1 0-1 0 0,3 4 1 0 0,-3-4 13 0 0,-1-2-21 0 0,1 1 0 0 0,-1 0 0 0 0,1 0 1 0 0,0-1-1 0 0,0 1 0 0 0,-1-1 0 0 0,1 0 0 0 0,4 2 0 0 0,-5-3-24 0 0,-1 1-1 0 0,1-1 0 0 0,0 0 0 0 0,0 0 0 0 0,0 0 1 0 0,-1 0-1 0 0,1 0 0 0 0,0-1 0 0 0,0 1 1 0 0,0 0-1 0 0,-1 0 0 0 0,1-1 0 0 0,0 1 0 0 0,0 0 1 0 0,-1-1-1 0 0,1 1 0 0 0,0 0 0 0 0,0-1 1 0 0,-1 1-1 0 0,1-1 0 0 0,-1 1 0 0 0,1-1 0 0 0,0 0 1 0 0,-1 1-1 0 0,1-1 0 0 0,-1 0 0 0 0,1 1 1 0 0,-1-1-1 0 0,0 0 0 0 0,1-1 0 0 0,26-42-3807 0 0,28-66-1 0 0,-46 91 3494 0 0,-3 9 615 0 0,-4 8 30 0 0,-1 1-1 0 0,0-1 1 0 0,0 0 0 0 0,0 0 0 0 0,0 0-1 0 0,0 0 1 0 0,1-4 0 0 0,-1 6-260 0 0,-1 0 1 0 0,0 0-1 0 0,0-1 1 0 0,0 1 0 0 0,0 0-1 0 0,1 0 1 0 0,-1 0-1 0 0,0 0 1 0 0,0 0 0 0 0,0-1-1 0 0,1 1 1 0 0,-1 0-1 0 0,0 0 1 0 0,0 0-1 0 0,1 0 1 0 0,-1 0 0 0 0,0 0-1 0 0,0 0 1 0 0,0 0-1 0 0,1 0 1 0 0,-1 0-1 0 0,0 0 1 0 0,0 0 0 0 0,1 0-1 0 0,-1 0 1 0 0,0 0-1 0 0,0 0 1 0 0,1 0-1 0 0,-1 0 1 0 0,0 0 0 0 0,0 0-1 0 0,1 0 1 0 0,-1 0-1 0 0,0 0 1 0 0,0 1-1 0 0,0-1 1 0 0,1 0 0 0 0,-1 0-1 0 0,0 0 1 0 0,0 0-1 0 0,1 1 1 0 0,8 4 542 0 0,-6-1-453 0 0,-1 0 0 0 0,0 0 0 0 0,0 0 0 0 0,0 0 0 0 0,0 0 0 0 0,-1 0 0 0 0,1 0 0 0 0,-1 0 0 0 0,1 8 0 0 0,1 43 572 0 0,-2-35-372 0 0,-1 90 1225 0 0,0-59 1112 0 0,6-69-2136 0 0,0 0-404 0 0,0 0 0 0 0,0 1 0 0 0,2 0 0 0 0,18-30 0 0 0,-22 40-365 0 0,0 0 0 0 0,1 0 0 0 0,0 1 0 0 0,1 0 0 0 0,-1 0 0 0 0,1 1 0 0 0,0 0 0 0 0,0-1 0 0 0,1 2 0 0 0,-1-1 0 0 0,1 1 0 0 0,0 0 0 0 0,14-5 0 0 0,-4 4-1790 0 0,2 0-440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56 10136 0 0,'-5'-43'3832'0'0,"5"42"-3697"0"0,0 1 1 0 0,0-1-1 0 0,-1 0 0 0 0,1 1 1 0 0,0-1-1 0 0,0 1 1 0 0,-1-1-1 0 0,1 0 1 0 0,0 1-1 0 0,-1-1 1 0 0,1 1-1 0 0,-1-1 1 0 0,1 1-1 0 0,0-1 1 0 0,-1 1-1 0 0,1 0 1 0 0,-1-1-1 0 0,1 1 1 0 0,-1 0-1 0 0,1-1 1 0 0,-1 1-1 0 0,0 0 1 0 0,1-1-1 0 0,-1 1 1 0 0,1 0-1 0 0,-1 0 1 0 0,0 0-1 0 0,1 0 0 0 0,-1-1 1 0 0,0 1-1 0 0,1 0 1 0 0,-2 0-1 0 0,-20 1 420 0 0,18 0-631 0 0,-15 3 1334 0 0,-33 11 1 0 0,46-13-1087 0 0,1 1 0 0 0,0-1-1 0 0,0 1 1 0 0,1 0 0 0 0,-1 0 0 0 0,0 0 0 0 0,1 0-1 0 0,0 1 1 0 0,0 0 0 0 0,0 0 0 0 0,-4 5-1 0 0,-11 16-171 0 0,6-8 0 0 0,1 0 0 0 0,0 1 0 0 0,-14 30 0 0 0,25-45 0 0 0,0-2 0 0 0,1 0 0 0 0,-1 0 0 0 0,0 0 0 0 0,1 1 0 0 0,0-1 0 0 0,-1 0 0 0 0,1 0 0 0 0,0 1 0 0 0,0-1 0 0 0,-1 0 0 0 0,1 1 0 0 0,0-1 0 0 0,0 0 0 0 0,0 0 0 0 0,1 1 0 0 0,-1 0 0 0 0,0-1 7 0 0,0-1-1 0 0,1 1 1 0 0,-1-1-1 0 0,0 1 1 0 0,0-1-1 0 0,0 0 0 0 0,1 1 1 0 0,-1-1-1 0 0,0 1 1 0 0,1-1-1 0 0,-1 0 1 0 0,0 1-1 0 0,1-1 1 0 0,-1 0-1 0 0,0 0 1 0 0,1 1-1 0 0,-1-1 0 0 0,1 0 1 0 0,-1 0-1 0 0,0 0 1 0 0,1 1-1 0 0,-1-1 1 0 0,1 0-1 0 0,-1 0 1 0 0,1 0-1 0 0,-1 0 1 0 0,1 0-1 0 0,-1 0 0 0 0,0 0 1 0 0,1 0-1 0 0,-1 0 1 0 0,1 0-1 0 0,-1 0 1 0 0,1 0-1 0 0,-1 0 1 0 0,1 0-1 0 0,-1 0 0 0 0,0-1 1 0 0,1 1-1 0 0,-1 0 1 0 0,1 0-1 0 0,-1 0 1 0 0,1-1-1 0 0,0 0 1 0 0,19-11 768 0 0,-19 11-718 0 0,9-8 7 0 0,0 0 0 0 0,-1 0 0 0 0,14-20-1 0 0,-8 11 207 0 0,3-6 29 0 0,-10 12-390 0 0,0 1 0 0 0,1 0 0 0 0,19-17 0 0 0,-25 26 105 0 0,-1 0-1 0 0,0 1 1 0 0,0-1 0 0 0,1 0 0 0 0,-1 1-1 0 0,1 0 1 0 0,0-1 0 0 0,-1 1-1 0 0,1 0 1 0 0,0 0 0 0 0,0 1 0 0 0,0-1-1 0 0,-1 1 1 0 0,1-1 0 0 0,0 1-1 0 0,0 0 1 0 0,0 0 0 0 0,0 0 0 0 0,0 0-1 0 0,0 1 1 0 0,0-1 0 0 0,-1 1 0 0 0,6 1-1 0 0,-4 0 5 0 0,-1 0 0 0 0,0 0 1 0 0,0 0-1 0 0,-1 0 0 0 0,1 0 0 0 0,0 0 0 0 0,-1 1 0 0 0,1-1 0 0 0,-1 1 0 0 0,0 0 0 0 0,0 0 0 0 0,0 0 0 0 0,0 0 1 0 0,-1 0-1 0 0,1 0 0 0 0,-1 1 0 0 0,1-1 0 0 0,-1 0 0 0 0,1 6 0 0 0,0 1-28 0 0,0 1 0 0 0,-1 0 0 0 0,0 0 1 0 0,0 0-1 0 0,-2 12 0 0 0,0-9 136 0 0,0 1 0 0 0,-1-1-1 0 0,0 1 1 0 0,-1-1 0 0 0,-1 0 0 0 0,0 0 0 0 0,-1 0 0 0 0,-1 0-1 0 0,0-1 1 0 0,0 0 0 0 0,-2 0 0 0 0,0-1 0 0 0,0 0-1 0 0,-1 0 1 0 0,-11 11 0 0 0,10-13-133 0 0,1-1-1 0 0,-1 0 1 0 0,-1-1-1 0 0,0 0 1 0 0,0-1-1 0 0,-1 0 1 0 0,-15 7-1 0 0,24-13-211 0 0,0-1 0 0 0,0 1 0 0 0,1-1 1 0 0,-1 0-1 0 0,0 1 0 0 0,0-1 0 0 0,0 0 0 0 0,1-1 0 0 0,-1 1 0 0 0,0 0 0 0 0,0-1 0 0 0,0 0 0 0 0,1 1 1 0 0,-1-1-1 0 0,0 0 0 0 0,1 0 0 0 0,-1-1 0 0 0,1 1 0 0 0,-1-1 0 0 0,1 1 0 0 0,0-1 0 0 0,0 0 0 0 0,-1 1 1 0 0,1-1-1 0 0,0-1 0 0 0,1 1 0 0 0,-1 0 0 0 0,0 0 0 0 0,1 0 0 0 0,-1-1 0 0 0,1 1 0 0 0,0-1 0 0 0,-1 0 1 0 0,1 1-1 0 0,1-1 0 0 0,-1 0 0 0 0,0 1 0 0 0,0-7 0 0 0,1-6-2261 0 0,2-2-14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14888 0 0,'0'0'1349'0'0,"14"6"-459"0"0,-10-3-598 0 0,0 1 0 0 0,-1-1-1 0 0,1 1 1 0 0,-1 0-1 0 0,0 0 1 0 0,0 0 0 0 0,0 0-1 0 0,0 1 1 0 0,-1-1-1 0 0,0 1 1 0 0,0-1 0 0 0,0 1-1 0 0,0 0 1 0 0,-1 0-1 0 0,0 0 1 0 0,1 8 0 0 0,2 11 223 0 0,-2-1-1 0 0,-1 29 1 0 0,-1-44-562 0 0,0-7 95 0 0,-1-1 1 0 0,1 0-1 0 0,0 1 1 0 0,0-1-1 0 0,0 0 1 0 0,0 1-1 0 0,0-1 0 0 0,0 1 1 0 0,0-1-1 0 0,0 0 1 0 0,0 1-1 0 0,0-1 1 0 0,0 0-1 0 0,0 1 0 0 0,1-1 1 0 0,-1 0-1 0 0,0 1 1 0 0,0-1-1 0 0,0 0 1 0 0,0 1-1 0 0,0-1 0 0 0,1 0 1 0 0,-1 1-1 0 0,0-1 1 0 0,0 0-1 0 0,1 0 1 0 0,-1 1-1 0 0,0-1 0 0 0,0 0 1 0 0,1 0-1 0 0,-1 1 1 0 0,0-1-1 0 0,1 0 1 0 0,-1 0-1 0 0,1 0 0 0 0,0 0 5 0 0,0 0-1 0 0,0 0 1 0 0,0-1-1 0 0,-1 1 1 0 0,1-1-1 0 0,0 1 1 0 0,0-1-1 0 0,0 1 0 0 0,-1-1 1 0 0,1 1-1 0 0,0-1 1 0 0,0 0-1 0 0,0 0 1 0 0,23-29 657 0 0,-23 28-473 0 0,24-40 153 0 0,-19 31-335 0 0,-1 1-1 0 0,2 0 1 0 0,9-12-1 0 0,4-1-1881 0 0,30-27 1 0 0,-42 44 1279 0 0,-1-1 1 0 0,2 2 0 0 0,-1-1 0 0 0,1 1 0 0 0,-1 0 0 0 0,2 1-1 0 0,-1 0 1 0 0,10-3 0 0 0,-7 4-1997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3224 0 0,'-15'2'2992'0'0,"1"4"-915"0"0,0 2 1 0 0,0 0-1 0 0,0 0 1 0 0,-15 14-1 0 0,24-18-1186 0 0,1 0 0 0 0,-1 1 0 0 0,1-1 0 0 0,0 1 0 0 0,0 0 0 0 0,1 1 0 0 0,-5 7 0 0 0,6-10-688 0 0,1 1 0 0 0,0-1 0 0 0,-1 1 0 0 0,1 0 1 0 0,1-1-1 0 0,-1 1 0 0 0,1 0 0 0 0,-1 4 0 0 0,1-7-203 0 0,0 1 0 0 0,0-1-1 0 0,0 1 1 0 0,0-1 0 0 0,0 1 0 0 0,0-1-1 0 0,0 0 1 0 0,1 1 0 0 0,-1-1 0 0 0,0 1-1 0 0,1-1 1 0 0,-1 0 0 0 0,1 1 0 0 0,0-1-1 0 0,-1 0 1 0 0,1 0 0 0 0,0 1 0 0 0,0-1-1 0 0,0 0 1 0 0,0 0 0 0 0,0 0 0 0 0,0 0-1 0 0,0 0 1 0 0,0 0 0 0 0,0-1 0 0 0,0 1-1 0 0,1 0 1 0 0,-1 0 0 0 0,0-1-1 0 0,3 2 1 0 0,-2-2 2 0 0,1 0 0 0 0,-1 0 1 0 0,0 0-1 0 0,0 0 0 0 0,1 0 0 0 0,-1 0 0 0 0,0-1 0 0 0,0 1 0 0 0,1-1 0 0 0,-1 0 0 0 0,0 1 0 0 0,0-1 1 0 0,0 0-1 0 0,0 0 0 0 0,0-1 0 0 0,0 1 0 0 0,0 0 0 0 0,3-3 0 0 0,6-7 331 0 0,16-20 0 0 0,-22 24-572 0 0,1 0 1 0 0,-1 1-1 0 0,1-1 0 0 0,1 1 0 0 0,-1 1 1 0 0,1-1-1 0 0,0 1 0 0 0,0 0 1 0 0,15-7-1 0 0,-18 11-415 0 0,1 0 0 0 0,-1 0 0 0 0,1 0 0 0 0,8 0 1 0 0,9 2-6146 0 0,-8 0 829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9:03:2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201 469 11976 0 0,'0'0'1200'0'0,"-9"2"197"0"0,-2 4-431 0 0,1 0 0 0 0,-1 0 0 0 0,1 1 0 0 0,0 0 0 0 0,1 0 0 0 0,-18 18 0 0 0,-42 60 732 0 0,63-77-1316 0 0,-14 24 605 0 0,18-30-899 0 0,1 0 0 0 0,0 1 1 0 0,0-1-1 0 0,0 1 0 0 0,1-1 1 0 0,-1 1-1 0 0,1 0 0 0 0,-1-1 1 0 0,1 1-1 0 0,0-1 0 0 0,0 1 1 0 0,0 2-1 0 0,0-4-88 0 0,0-1 1 0 0,0 1-1 0 0,0-1 1 0 0,0 0 0 0 0,1 1-1 0 0,-1-1 1 0 0,0 0-1 0 0,0 1 1 0 0,0-1-1 0 0,0 0 1 0 0,1 1-1 0 0,-1-1 1 0 0,0 0-1 0 0,0 0 1 0 0,1 1-1 0 0,-1-1 1 0 0,0 0-1 0 0,0 0 1 0 0,1 1-1 0 0,-1-1 1 0 0,0 0-1 0 0,1 0 1 0 0,-1 0 0 0 0,0 1-1 0 0,1-1 1 0 0,-1 0-1 0 0,0 0 1 0 0,1 0-1 0 0,-1 0 1 0 0,1 0-1 0 0,13-3 3 0 0,11-11-5 0 0,-4-6 2 0 0,0-1 0 0 0,-2-1 0 0 0,0 0 0 0 0,17-31 0 0 0,9-9 0 0 0,-13 19 0 0 0,-2-1 0 0 0,28-56 0 0 0,44-103 0 0 0,-75 140 474 0 0,-14 32 1145 0 0,-13 30-929 0 0,-1 1-646 0 0,-1 0 0 0 0,1 0 0 0 0,-1 1 1 0 0,1-1-1 0 0,0 1 0 0 0,-1-1 0 0 0,1 1 0 0 0,0 0 1 0 0,-1-1-1 0 0,1 1 0 0 0,0 0 0 0 0,0 0 1 0 0,0 0-1 0 0,0 0 0 0 0,-2 2 0 0 0,-15 20-123 0 0,16-19 116 0 0,-8 12-37 0 0,2 0 0 0 0,0 1 0 0 0,-11 33 0 0 0,13-33 0 0 0,-9 30 211 0 0,2 0-1 0 0,-7 49 1 0 0,18-83-364 0 0,1-1 1 0 0,0 1-1 0 0,1 0 1 0 0,0-1-1 0 0,4 22 0 0 0,-3-27 71 0 0,1-1 0 0 0,-1 1 0 0 0,1-1-1 0 0,0 0 1 0 0,1 0 0 0 0,-1 0 0 0 0,1 0-1 0 0,1 0 1 0 0,-1 0 0 0 0,1-1-1 0 0,0 0 1 0 0,7 8 0 0 0,-9-11 12 0 0,0-1 0 0 0,0 0 0 0 0,0 1 0 0 0,0-1 0 0 0,0 0 0 0 0,1 0 0 0 0,-1-1 0 0 0,0 1 1 0 0,0 0-1 0 0,1-1 0 0 0,-1 1 0 0 0,0-1 0 0 0,1 0 0 0 0,-1 0 0 0 0,0 0 0 0 0,1 0 0 0 0,-1 0 0 0 0,1 0 0 0 0,-1-1 0 0 0,0 1 1 0 0,0-1-1 0 0,1 0 0 0 0,-1 1 0 0 0,0-1 0 0 0,0 0 0 0 0,3-2 0 0 0,0 0 55 0 0,0 1 0 0 0,0-2 0 0 0,0 1 0 0 0,0-1 0 0 0,0 1 0 0 0,0-1-1 0 0,-1-1 1 0 0,0 1 0 0 0,5-7 0 0 0,-8 9 14 0 0,0 1 0 0 0,0-1 0 0 0,0 0 0 0 0,0 1 0 0 0,0-1 0 0 0,-1 0 1 0 0,1 0-1 0 0,-1 0 0 0 0,1 0 0 0 0,-1 0 0 0 0,1 1 0 0 0,-1-1 0 0 0,0 0 0 0 0,0 0 0 0 0,0 0 0 0 0,-1-2 0 0 0,1 3 7 0 0,0 0 1 0 0,0 0-1 0 0,-1 0 0 0 0,1 0 0 0 0,-1 0 1 0 0,1 1-1 0 0,-1-1 0 0 0,1 0 1 0 0,-1 0-1 0 0,1 0 0 0 0,-1 1 1 0 0,0-1-1 0 0,1 0 0 0 0,-1 1 0 0 0,0-1 1 0 0,0 0-1 0 0,0 1 0 0 0,1-1 1 0 0,-1 1-1 0 0,0 0 0 0 0,0-1 1 0 0,0 1-1 0 0,0-1 0 0 0,0 1 0 0 0,0 0 1 0 0,0 0-1 0 0,0 0 0 0 0,0 0 1 0 0,0 0-1 0 0,0-1 0 0 0,-1 2 1 0 0,-3-1 117 0 0,0 0 0 0 0,0 0 1 0 0,0 1-1 0 0,0 0 1 0 0,0 0-1 0 0,0 0 0 0 0,1 1 1 0 0,-1-1-1 0 0,1 1 1 0 0,-1 0-1 0 0,1 1 0 0 0,-1-1 1 0 0,1 1-1 0 0,0 0 1 0 0,0 0-1 0 0,0 0 0 0 0,1 0 1 0 0,-1 1-1 0 0,-4 5 0 0 0,2-1 38 0 0,1 1-1 0 0,0-1 1 0 0,0 1-1 0 0,1 0 1 0 0,0 0-1 0 0,0 0 1 0 0,1 1-1 0 0,0-1 1 0 0,1 1-1 0 0,-2 12 0 0 0,4-20-138 0 0,0 0-1 0 0,-1-1 0 0 0,1 1 1 0 0,0 0-1 0 0,0-1 0 0 0,0 1 1 0 0,0 0-1 0 0,1-1 0 0 0,-1 1 1 0 0,0-1-1 0 0,1 1 0 0 0,-1 0 1 0 0,1-1-1 0 0,1 4 0 0 0,-2-5-3 0 0,1 1-1 0 0,0-1 0 0 0,-1 1 0 0 0,1 0 1 0 0,0-1-1 0 0,-1 1 0 0 0,1-1 0 0 0,0 1 1 0 0,0-1-1 0 0,-1 0 0 0 0,1 1 0 0 0,0-1 1 0 0,0 0-1 0 0,0 0 0 0 0,0 1 0 0 0,-1-1 1 0 0,1 0-1 0 0,0 0 0 0 0,0 0 1 0 0,1 0-1 0 0,5-1-66 0 0,0 0-1 0 0,-1-1 1 0 0,1 0 0 0 0,-1 0 0 0 0,13-5-1 0 0,2-1-1158 0 0,23-3-3142 0 0,-32 9 2331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customXml" Target="../ink/ink10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3.xml"/><Relationship Id="rId21" Type="http://schemas.openxmlformats.org/officeDocument/2006/relationships/image" Target="../media/image110.png"/><Relationship Id="rId42" Type="http://schemas.openxmlformats.org/officeDocument/2006/relationships/customXml" Target="../ink/ink121.xml"/><Relationship Id="rId47" Type="http://schemas.openxmlformats.org/officeDocument/2006/relationships/image" Target="../media/image123.png"/><Relationship Id="rId63" Type="http://schemas.openxmlformats.org/officeDocument/2006/relationships/image" Target="../media/image131.png"/><Relationship Id="rId68" Type="http://schemas.openxmlformats.org/officeDocument/2006/relationships/customXml" Target="../ink/ink134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08.xml"/><Relationship Id="rId29" Type="http://schemas.openxmlformats.org/officeDocument/2006/relationships/image" Target="../media/image114.png"/><Relationship Id="rId11" Type="http://schemas.openxmlformats.org/officeDocument/2006/relationships/image" Target="../media/image105.png"/><Relationship Id="rId24" Type="http://schemas.openxmlformats.org/officeDocument/2006/relationships/customXml" Target="../ink/ink112.xml"/><Relationship Id="rId32" Type="http://schemas.openxmlformats.org/officeDocument/2006/relationships/customXml" Target="../ink/ink116.xml"/><Relationship Id="rId37" Type="http://schemas.openxmlformats.org/officeDocument/2006/relationships/image" Target="../media/image118.png"/><Relationship Id="rId40" Type="http://schemas.openxmlformats.org/officeDocument/2006/relationships/customXml" Target="../ink/ink120.xml"/><Relationship Id="rId45" Type="http://schemas.openxmlformats.org/officeDocument/2006/relationships/image" Target="../media/image122.png"/><Relationship Id="rId53" Type="http://schemas.openxmlformats.org/officeDocument/2006/relationships/image" Target="../media/image126.png"/><Relationship Id="rId58" Type="http://schemas.openxmlformats.org/officeDocument/2006/relationships/customXml" Target="../ink/ink129.xml"/><Relationship Id="rId66" Type="http://schemas.openxmlformats.org/officeDocument/2006/relationships/customXml" Target="../ink/ink133.xml"/><Relationship Id="rId74" Type="http://schemas.openxmlformats.org/officeDocument/2006/relationships/customXml" Target="../ink/ink137.xml"/><Relationship Id="rId5" Type="http://schemas.openxmlformats.org/officeDocument/2006/relationships/image" Target="../media/image102.png"/><Relationship Id="rId61" Type="http://schemas.openxmlformats.org/officeDocument/2006/relationships/image" Target="../media/image130.png"/><Relationship Id="rId19" Type="http://schemas.openxmlformats.org/officeDocument/2006/relationships/image" Target="../media/image109.png"/><Relationship Id="rId14" Type="http://schemas.openxmlformats.org/officeDocument/2006/relationships/customXml" Target="../ink/ink107.xml"/><Relationship Id="rId22" Type="http://schemas.openxmlformats.org/officeDocument/2006/relationships/customXml" Target="../ink/ink111.xml"/><Relationship Id="rId27" Type="http://schemas.openxmlformats.org/officeDocument/2006/relationships/image" Target="../media/image113.png"/><Relationship Id="rId30" Type="http://schemas.openxmlformats.org/officeDocument/2006/relationships/customXml" Target="../ink/ink115.xml"/><Relationship Id="rId35" Type="http://schemas.openxmlformats.org/officeDocument/2006/relationships/image" Target="../media/image117.png"/><Relationship Id="rId43" Type="http://schemas.openxmlformats.org/officeDocument/2006/relationships/image" Target="../media/image121.png"/><Relationship Id="rId48" Type="http://schemas.openxmlformats.org/officeDocument/2006/relationships/customXml" Target="../ink/ink124.xml"/><Relationship Id="rId56" Type="http://schemas.openxmlformats.org/officeDocument/2006/relationships/customXml" Target="../ink/ink128.xml"/><Relationship Id="rId64" Type="http://schemas.openxmlformats.org/officeDocument/2006/relationships/customXml" Target="../ink/ink132.xml"/><Relationship Id="rId69" Type="http://schemas.openxmlformats.org/officeDocument/2006/relationships/image" Target="../media/image134.png"/><Relationship Id="rId8" Type="http://schemas.openxmlformats.org/officeDocument/2006/relationships/customXml" Target="../ink/ink104.xml"/><Relationship Id="rId51" Type="http://schemas.openxmlformats.org/officeDocument/2006/relationships/image" Target="../media/image125.png"/><Relationship Id="rId72" Type="http://schemas.openxmlformats.org/officeDocument/2006/relationships/customXml" Target="../ink/ink136.xml"/><Relationship Id="rId3" Type="http://schemas.openxmlformats.org/officeDocument/2006/relationships/hyperlink" Target="https://www.youtube.com/watch?v=ywWBy6J5gz8" TargetMode="External"/><Relationship Id="rId12" Type="http://schemas.openxmlformats.org/officeDocument/2006/relationships/customXml" Target="../ink/ink106.xml"/><Relationship Id="rId17" Type="http://schemas.openxmlformats.org/officeDocument/2006/relationships/image" Target="../media/image108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119.xml"/><Relationship Id="rId46" Type="http://schemas.openxmlformats.org/officeDocument/2006/relationships/customXml" Target="../ink/ink123.xml"/><Relationship Id="rId59" Type="http://schemas.openxmlformats.org/officeDocument/2006/relationships/image" Target="../media/image129.png"/><Relationship Id="rId67" Type="http://schemas.openxmlformats.org/officeDocument/2006/relationships/image" Target="../media/image133.png"/><Relationship Id="rId20" Type="http://schemas.openxmlformats.org/officeDocument/2006/relationships/customXml" Target="../ink/ink110.xml"/><Relationship Id="rId41" Type="http://schemas.openxmlformats.org/officeDocument/2006/relationships/image" Target="../media/image120.png"/><Relationship Id="rId54" Type="http://schemas.openxmlformats.org/officeDocument/2006/relationships/customXml" Target="../ink/ink127.xml"/><Relationship Id="rId62" Type="http://schemas.openxmlformats.org/officeDocument/2006/relationships/customXml" Target="../ink/ink131.xml"/><Relationship Id="rId70" Type="http://schemas.openxmlformats.org/officeDocument/2006/relationships/customXml" Target="../ink/ink135.xml"/><Relationship Id="rId75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5" Type="http://schemas.openxmlformats.org/officeDocument/2006/relationships/image" Target="../media/image107.png"/><Relationship Id="rId23" Type="http://schemas.openxmlformats.org/officeDocument/2006/relationships/image" Target="../media/image111.png"/><Relationship Id="rId28" Type="http://schemas.openxmlformats.org/officeDocument/2006/relationships/customXml" Target="../ink/ink114.xml"/><Relationship Id="rId36" Type="http://schemas.openxmlformats.org/officeDocument/2006/relationships/customXml" Target="../ink/ink118.xml"/><Relationship Id="rId49" Type="http://schemas.openxmlformats.org/officeDocument/2006/relationships/image" Target="../media/image124.png"/><Relationship Id="rId57" Type="http://schemas.openxmlformats.org/officeDocument/2006/relationships/image" Target="../media/image128.png"/><Relationship Id="rId10" Type="http://schemas.openxmlformats.org/officeDocument/2006/relationships/customXml" Target="../ink/ink105.xml"/><Relationship Id="rId31" Type="http://schemas.openxmlformats.org/officeDocument/2006/relationships/image" Target="../media/image115.png"/><Relationship Id="rId44" Type="http://schemas.openxmlformats.org/officeDocument/2006/relationships/customXml" Target="../ink/ink122.xml"/><Relationship Id="rId52" Type="http://schemas.openxmlformats.org/officeDocument/2006/relationships/customXml" Target="../ink/ink126.xml"/><Relationship Id="rId60" Type="http://schemas.openxmlformats.org/officeDocument/2006/relationships/customXml" Target="../ink/ink130.xml"/><Relationship Id="rId65" Type="http://schemas.openxmlformats.org/officeDocument/2006/relationships/image" Target="../media/image132.png"/><Relationship Id="rId73" Type="http://schemas.openxmlformats.org/officeDocument/2006/relationships/image" Target="../media/image136.png"/><Relationship Id="rId4" Type="http://schemas.openxmlformats.org/officeDocument/2006/relationships/customXml" Target="../ink/ink102.xml"/><Relationship Id="rId9" Type="http://schemas.openxmlformats.org/officeDocument/2006/relationships/image" Target="../media/image104.png"/><Relationship Id="rId13" Type="http://schemas.openxmlformats.org/officeDocument/2006/relationships/image" Target="../media/image106.png"/><Relationship Id="rId18" Type="http://schemas.openxmlformats.org/officeDocument/2006/relationships/customXml" Target="../ink/ink109.xml"/><Relationship Id="rId39" Type="http://schemas.openxmlformats.org/officeDocument/2006/relationships/image" Target="../media/image119.png"/><Relationship Id="rId34" Type="http://schemas.openxmlformats.org/officeDocument/2006/relationships/customXml" Target="../ink/ink117.xml"/><Relationship Id="rId50" Type="http://schemas.openxmlformats.org/officeDocument/2006/relationships/customXml" Target="../ink/ink125.xml"/><Relationship Id="rId55" Type="http://schemas.openxmlformats.org/officeDocument/2006/relationships/image" Target="../media/image127.png"/><Relationship Id="rId7" Type="http://schemas.openxmlformats.org/officeDocument/2006/relationships/image" Target="../media/image103.png"/><Relationship Id="rId71" Type="http://schemas.openxmlformats.org/officeDocument/2006/relationships/image" Target="../media/image13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customXml" Target="../ink/ink145.xml"/><Relationship Id="rId26" Type="http://schemas.openxmlformats.org/officeDocument/2006/relationships/customXml" Target="../ink/ink149.xml"/><Relationship Id="rId39" Type="http://schemas.openxmlformats.org/officeDocument/2006/relationships/image" Target="../media/image156.png"/><Relationship Id="rId21" Type="http://schemas.openxmlformats.org/officeDocument/2006/relationships/image" Target="../media/image147.png"/><Relationship Id="rId34" Type="http://schemas.openxmlformats.org/officeDocument/2006/relationships/customXml" Target="../ink/ink153.xml"/><Relationship Id="rId42" Type="http://schemas.openxmlformats.org/officeDocument/2006/relationships/customXml" Target="../ink/ink157.xml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44.xml"/><Relationship Id="rId20" Type="http://schemas.openxmlformats.org/officeDocument/2006/relationships/customXml" Target="../ink/ink146.xml"/><Relationship Id="rId29" Type="http://schemas.openxmlformats.org/officeDocument/2006/relationships/image" Target="../media/image151.png"/><Relationship Id="rId41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1" Type="http://schemas.openxmlformats.org/officeDocument/2006/relationships/image" Target="../media/image142.png"/><Relationship Id="rId24" Type="http://schemas.openxmlformats.org/officeDocument/2006/relationships/customXml" Target="../ink/ink148.xml"/><Relationship Id="rId32" Type="http://schemas.openxmlformats.org/officeDocument/2006/relationships/customXml" Target="../ink/ink152.xml"/><Relationship Id="rId37" Type="http://schemas.openxmlformats.org/officeDocument/2006/relationships/image" Target="../media/image155.png"/><Relationship Id="rId40" Type="http://schemas.openxmlformats.org/officeDocument/2006/relationships/customXml" Target="../ink/ink156.xml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10" Type="http://schemas.openxmlformats.org/officeDocument/2006/relationships/customXml" Target="../ink/ink141.xml"/><Relationship Id="rId19" Type="http://schemas.openxmlformats.org/officeDocument/2006/relationships/image" Target="../media/image146.png"/><Relationship Id="rId31" Type="http://schemas.openxmlformats.org/officeDocument/2006/relationships/image" Target="../media/image152.png"/><Relationship Id="rId4" Type="http://schemas.openxmlformats.org/officeDocument/2006/relationships/customXml" Target="../ink/ink138.xml"/><Relationship Id="rId9" Type="http://schemas.openxmlformats.org/officeDocument/2006/relationships/image" Target="../media/image141.png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Relationship Id="rId27" Type="http://schemas.openxmlformats.org/officeDocument/2006/relationships/image" Target="../media/image150.png"/><Relationship Id="rId30" Type="http://schemas.openxmlformats.org/officeDocument/2006/relationships/customXml" Target="../ink/ink151.xml"/><Relationship Id="rId35" Type="http://schemas.openxmlformats.org/officeDocument/2006/relationships/image" Target="../media/image154.png"/><Relationship Id="rId43" Type="http://schemas.openxmlformats.org/officeDocument/2006/relationships/image" Target="../media/image158.png"/><Relationship Id="rId8" Type="http://schemas.openxmlformats.org/officeDocument/2006/relationships/customXml" Target="../ink/ink140.xml"/><Relationship Id="rId3" Type="http://schemas.openxmlformats.org/officeDocument/2006/relationships/image" Target="../media/image138.png"/><Relationship Id="rId12" Type="http://schemas.openxmlformats.org/officeDocument/2006/relationships/customXml" Target="../ink/ink142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15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9.xml"/><Relationship Id="rId21" Type="http://schemas.openxmlformats.org/officeDocument/2006/relationships/image" Target="../media/image167.png"/><Relationship Id="rId42" Type="http://schemas.openxmlformats.org/officeDocument/2006/relationships/customXml" Target="../ink/ink177.xml"/><Relationship Id="rId47" Type="http://schemas.openxmlformats.org/officeDocument/2006/relationships/image" Target="../media/image180.png"/><Relationship Id="rId63" Type="http://schemas.openxmlformats.org/officeDocument/2006/relationships/image" Target="../media/image188.png"/><Relationship Id="rId68" Type="http://schemas.openxmlformats.org/officeDocument/2006/relationships/customXml" Target="../ink/ink190.xml"/><Relationship Id="rId84" Type="http://schemas.openxmlformats.org/officeDocument/2006/relationships/customXml" Target="../ink/ink198.xml"/><Relationship Id="rId89" Type="http://schemas.openxmlformats.org/officeDocument/2006/relationships/image" Target="../media/image201.png"/><Relationship Id="rId16" Type="http://schemas.openxmlformats.org/officeDocument/2006/relationships/customXml" Target="../ink/ink164.xml"/><Relationship Id="rId107" Type="http://schemas.openxmlformats.org/officeDocument/2006/relationships/image" Target="../media/image210.png"/><Relationship Id="rId11" Type="http://schemas.openxmlformats.org/officeDocument/2006/relationships/image" Target="../media/image162.png"/><Relationship Id="rId32" Type="http://schemas.openxmlformats.org/officeDocument/2006/relationships/customXml" Target="../ink/ink172.xml"/><Relationship Id="rId37" Type="http://schemas.openxmlformats.org/officeDocument/2006/relationships/image" Target="../media/image175.png"/><Relationship Id="rId53" Type="http://schemas.openxmlformats.org/officeDocument/2006/relationships/image" Target="../media/image183.png"/><Relationship Id="rId58" Type="http://schemas.openxmlformats.org/officeDocument/2006/relationships/customXml" Target="../ink/ink185.xml"/><Relationship Id="rId74" Type="http://schemas.openxmlformats.org/officeDocument/2006/relationships/customXml" Target="../ink/ink193.xml"/><Relationship Id="rId79" Type="http://schemas.openxmlformats.org/officeDocument/2006/relationships/image" Target="../media/image196.png"/><Relationship Id="rId102" Type="http://schemas.openxmlformats.org/officeDocument/2006/relationships/customXml" Target="../ink/ink207.xml"/><Relationship Id="rId5" Type="http://schemas.openxmlformats.org/officeDocument/2006/relationships/image" Target="../media/image159.png"/><Relationship Id="rId90" Type="http://schemas.openxmlformats.org/officeDocument/2006/relationships/customXml" Target="../ink/ink201.xml"/><Relationship Id="rId95" Type="http://schemas.openxmlformats.org/officeDocument/2006/relationships/image" Target="../media/image204.png"/><Relationship Id="rId22" Type="http://schemas.openxmlformats.org/officeDocument/2006/relationships/customXml" Target="../ink/ink167.xml"/><Relationship Id="rId27" Type="http://schemas.openxmlformats.org/officeDocument/2006/relationships/image" Target="../media/image170.png"/><Relationship Id="rId43" Type="http://schemas.openxmlformats.org/officeDocument/2006/relationships/image" Target="../media/image178.png"/><Relationship Id="rId48" Type="http://schemas.openxmlformats.org/officeDocument/2006/relationships/customXml" Target="../ink/ink180.xml"/><Relationship Id="rId64" Type="http://schemas.openxmlformats.org/officeDocument/2006/relationships/customXml" Target="../ink/ink188.xml"/><Relationship Id="rId69" Type="http://schemas.openxmlformats.org/officeDocument/2006/relationships/image" Target="../media/image191.png"/><Relationship Id="rId80" Type="http://schemas.openxmlformats.org/officeDocument/2006/relationships/customXml" Target="../ink/ink196.xml"/><Relationship Id="rId85" Type="http://schemas.openxmlformats.org/officeDocument/2006/relationships/image" Target="../media/image199.png"/><Relationship Id="rId12" Type="http://schemas.openxmlformats.org/officeDocument/2006/relationships/customXml" Target="../ink/ink162.xml"/><Relationship Id="rId17" Type="http://schemas.openxmlformats.org/officeDocument/2006/relationships/image" Target="../media/image165.png"/><Relationship Id="rId33" Type="http://schemas.openxmlformats.org/officeDocument/2006/relationships/image" Target="../media/image173.png"/><Relationship Id="rId38" Type="http://schemas.openxmlformats.org/officeDocument/2006/relationships/customXml" Target="../ink/ink175.xml"/><Relationship Id="rId59" Type="http://schemas.openxmlformats.org/officeDocument/2006/relationships/image" Target="../media/image186.png"/><Relationship Id="rId103" Type="http://schemas.openxmlformats.org/officeDocument/2006/relationships/image" Target="../media/image208.png"/><Relationship Id="rId20" Type="http://schemas.openxmlformats.org/officeDocument/2006/relationships/customXml" Target="../ink/ink166.xml"/><Relationship Id="rId41" Type="http://schemas.openxmlformats.org/officeDocument/2006/relationships/image" Target="../media/image177.png"/><Relationship Id="rId54" Type="http://schemas.openxmlformats.org/officeDocument/2006/relationships/customXml" Target="../ink/ink183.xml"/><Relationship Id="rId62" Type="http://schemas.openxmlformats.org/officeDocument/2006/relationships/customXml" Target="../ink/ink187.xml"/><Relationship Id="rId70" Type="http://schemas.openxmlformats.org/officeDocument/2006/relationships/customXml" Target="../ink/ink191.xml"/><Relationship Id="rId75" Type="http://schemas.openxmlformats.org/officeDocument/2006/relationships/image" Target="../media/image194.png"/><Relationship Id="rId83" Type="http://schemas.openxmlformats.org/officeDocument/2006/relationships/image" Target="../media/image198.png"/><Relationship Id="rId88" Type="http://schemas.openxmlformats.org/officeDocument/2006/relationships/customXml" Target="../ink/ink200.xml"/><Relationship Id="rId91" Type="http://schemas.openxmlformats.org/officeDocument/2006/relationships/image" Target="../media/image202.png"/><Relationship Id="rId96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170.xml"/><Relationship Id="rId36" Type="http://schemas.openxmlformats.org/officeDocument/2006/relationships/customXml" Target="../ink/ink174.xml"/><Relationship Id="rId49" Type="http://schemas.openxmlformats.org/officeDocument/2006/relationships/image" Target="../media/image181.png"/><Relationship Id="rId57" Type="http://schemas.openxmlformats.org/officeDocument/2006/relationships/image" Target="../media/image185.png"/><Relationship Id="rId106" Type="http://schemas.openxmlformats.org/officeDocument/2006/relationships/customXml" Target="../ink/ink209.xml"/><Relationship Id="rId10" Type="http://schemas.openxmlformats.org/officeDocument/2006/relationships/customXml" Target="../ink/ink161.xml"/><Relationship Id="rId31" Type="http://schemas.openxmlformats.org/officeDocument/2006/relationships/image" Target="../media/image172.png"/><Relationship Id="rId44" Type="http://schemas.openxmlformats.org/officeDocument/2006/relationships/customXml" Target="../ink/ink178.xml"/><Relationship Id="rId52" Type="http://schemas.openxmlformats.org/officeDocument/2006/relationships/customXml" Target="../ink/ink182.xml"/><Relationship Id="rId60" Type="http://schemas.openxmlformats.org/officeDocument/2006/relationships/customXml" Target="../ink/ink186.xml"/><Relationship Id="rId65" Type="http://schemas.openxmlformats.org/officeDocument/2006/relationships/image" Target="../media/image189.png"/><Relationship Id="rId73" Type="http://schemas.openxmlformats.org/officeDocument/2006/relationships/image" Target="../media/image193.png"/><Relationship Id="rId78" Type="http://schemas.openxmlformats.org/officeDocument/2006/relationships/customXml" Target="../ink/ink195.xml"/><Relationship Id="rId81" Type="http://schemas.openxmlformats.org/officeDocument/2006/relationships/image" Target="../media/image197.png"/><Relationship Id="rId86" Type="http://schemas.openxmlformats.org/officeDocument/2006/relationships/customXml" Target="../ink/ink199.xml"/><Relationship Id="rId94" Type="http://schemas.openxmlformats.org/officeDocument/2006/relationships/customXml" Target="../ink/ink203.xml"/><Relationship Id="rId99" Type="http://schemas.openxmlformats.org/officeDocument/2006/relationships/image" Target="../media/image206.png"/><Relationship Id="rId101" Type="http://schemas.openxmlformats.org/officeDocument/2006/relationships/image" Target="../media/image207.png"/><Relationship Id="rId4" Type="http://schemas.openxmlformats.org/officeDocument/2006/relationships/customXml" Target="../ink/ink158.xml"/><Relationship Id="rId9" Type="http://schemas.openxmlformats.org/officeDocument/2006/relationships/image" Target="../media/image161.png"/><Relationship Id="rId13" Type="http://schemas.openxmlformats.org/officeDocument/2006/relationships/image" Target="../media/image163.png"/><Relationship Id="rId18" Type="http://schemas.openxmlformats.org/officeDocument/2006/relationships/customXml" Target="../ink/ink165.xml"/><Relationship Id="rId39" Type="http://schemas.openxmlformats.org/officeDocument/2006/relationships/image" Target="../media/image176.png"/><Relationship Id="rId34" Type="http://schemas.openxmlformats.org/officeDocument/2006/relationships/customXml" Target="../ink/ink173.xml"/><Relationship Id="rId50" Type="http://schemas.openxmlformats.org/officeDocument/2006/relationships/customXml" Target="../ink/ink181.xml"/><Relationship Id="rId55" Type="http://schemas.openxmlformats.org/officeDocument/2006/relationships/image" Target="../media/image184.png"/><Relationship Id="rId76" Type="http://schemas.openxmlformats.org/officeDocument/2006/relationships/customXml" Target="../ink/ink194.xml"/><Relationship Id="rId97" Type="http://schemas.openxmlformats.org/officeDocument/2006/relationships/image" Target="../media/image205.png"/><Relationship Id="rId104" Type="http://schemas.openxmlformats.org/officeDocument/2006/relationships/customXml" Target="../ink/ink208.xml"/><Relationship Id="rId7" Type="http://schemas.openxmlformats.org/officeDocument/2006/relationships/image" Target="../media/image160.png"/><Relationship Id="rId71" Type="http://schemas.openxmlformats.org/officeDocument/2006/relationships/image" Target="../media/image192.png"/><Relationship Id="rId92" Type="http://schemas.openxmlformats.org/officeDocument/2006/relationships/customXml" Target="../ink/ink202.xml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71.png"/><Relationship Id="rId24" Type="http://schemas.openxmlformats.org/officeDocument/2006/relationships/customXml" Target="../ink/ink168.xml"/><Relationship Id="rId40" Type="http://schemas.openxmlformats.org/officeDocument/2006/relationships/customXml" Target="../ink/ink176.xml"/><Relationship Id="rId45" Type="http://schemas.openxmlformats.org/officeDocument/2006/relationships/image" Target="../media/image179.png"/><Relationship Id="rId66" Type="http://schemas.openxmlformats.org/officeDocument/2006/relationships/customXml" Target="../ink/ink189.xml"/><Relationship Id="rId87" Type="http://schemas.openxmlformats.org/officeDocument/2006/relationships/image" Target="../media/image200.png"/><Relationship Id="rId61" Type="http://schemas.openxmlformats.org/officeDocument/2006/relationships/image" Target="../media/image187.png"/><Relationship Id="rId82" Type="http://schemas.openxmlformats.org/officeDocument/2006/relationships/customXml" Target="../ink/ink197.xml"/><Relationship Id="rId19" Type="http://schemas.openxmlformats.org/officeDocument/2006/relationships/image" Target="../media/image166.png"/><Relationship Id="rId14" Type="http://schemas.openxmlformats.org/officeDocument/2006/relationships/customXml" Target="../ink/ink163.xml"/><Relationship Id="rId30" Type="http://schemas.openxmlformats.org/officeDocument/2006/relationships/customXml" Target="../ink/ink171.xml"/><Relationship Id="rId35" Type="http://schemas.openxmlformats.org/officeDocument/2006/relationships/image" Target="../media/image174.png"/><Relationship Id="rId56" Type="http://schemas.openxmlformats.org/officeDocument/2006/relationships/customXml" Target="../ink/ink184.xml"/><Relationship Id="rId77" Type="http://schemas.openxmlformats.org/officeDocument/2006/relationships/image" Target="../media/image195.png"/><Relationship Id="rId100" Type="http://schemas.openxmlformats.org/officeDocument/2006/relationships/customXml" Target="../ink/ink206.xml"/><Relationship Id="rId105" Type="http://schemas.openxmlformats.org/officeDocument/2006/relationships/image" Target="../media/image209.png"/><Relationship Id="rId8" Type="http://schemas.openxmlformats.org/officeDocument/2006/relationships/customXml" Target="../ink/ink160.xml"/><Relationship Id="rId51" Type="http://schemas.openxmlformats.org/officeDocument/2006/relationships/image" Target="../media/image182.png"/><Relationship Id="rId72" Type="http://schemas.openxmlformats.org/officeDocument/2006/relationships/customXml" Target="../ink/ink192.xml"/><Relationship Id="rId93" Type="http://schemas.openxmlformats.org/officeDocument/2006/relationships/image" Target="../media/image203.png"/><Relationship Id="rId98" Type="http://schemas.openxmlformats.org/officeDocument/2006/relationships/customXml" Target="../ink/ink205.xml"/><Relationship Id="rId3" Type="http://schemas.openxmlformats.org/officeDocument/2006/relationships/image" Target="../media/image138.png"/><Relationship Id="rId25" Type="http://schemas.openxmlformats.org/officeDocument/2006/relationships/image" Target="../media/image169.png"/><Relationship Id="rId46" Type="http://schemas.openxmlformats.org/officeDocument/2006/relationships/customXml" Target="../ink/ink179.xml"/><Relationship Id="rId67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7.xml"/><Relationship Id="rId21" Type="http://schemas.openxmlformats.org/officeDocument/2006/relationships/customXml" Target="../ink/ink219.xml"/><Relationship Id="rId42" Type="http://schemas.openxmlformats.org/officeDocument/2006/relationships/image" Target="../media/image230.png"/><Relationship Id="rId63" Type="http://schemas.openxmlformats.org/officeDocument/2006/relationships/customXml" Target="../ink/ink240.xml"/><Relationship Id="rId84" Type="http://schemas.openxmlformats.org/officeDocument/2006/relationships/image" Target="../media/image251.png"/><Relationship Id="rId16" Type="http://schemas.openxmlformats.org/officeDocument/2006/relationships/image" Target="../media/image217.png"/><Relationship Id="rId107" Type="http://schemas.openxmlformats.org/officeDocument/2006/relationships/customXml" Target="../ink/ink262.xml"/><Relationship Id="rId11" Type="http://schemas.openxmlformats.org/officeDocument/2006/relationships/customXml" Target="../ink/ink214.xml"/><Relationship Id="rId32" Type="http://schemas.openxmlformats.org/officeDocument/2006/relationships/image" Target="../media/image225.png"/><Relationship Id="rId37" Type="http://schemas.openxmlformats.org/officeDocument/2006/relationships/customXml" Target="../ink/ink227.xml"/><Relationship Id="rId53" Type="http://schemas.openxmlformats.org/officeDocument/2006/relationships/customXml" Target="../ink/ink235.xml"/><Relationship Id="rId58" Type="http://schemas.openxmlformats.org/officeDocument/2006/relationships/image" Target="../media/image238.png"/><Relationship Id="rId74" Type="http://schemas.openxmlformats.org/officeDocument/2006/relationships/image" Target="../media/image246.png"/><Relationship Id="rId79" Type="http://schemas.openxmlformats.org/officeDocument/2006/relationships/customXml" Target="../ink/ink248.xml"/><Relationship Id="rId102" Type="http://schemas.openxmlformats.org/officeDocument/2006/relationships/image" Target="../media/image260.png"/><Relationship Id="rId123" Type="http://schemas.openxmlformats.org/officeDocument/2006/relationships/customXml" Target="../ink/ink270.xml"/><Relationship Id="rId128" Type="http://schemas.openxmlformats.org/officeDocument/2006/relationships/image" Target="../media/image273.png"/><Relationship Id="rId5" Type="http://schemas.openxmlformats.org/officeDocument/2006/relationships/customXml" Target="../ink/ink211.xml"/><Relationship Id="rId90" Type="http://schemas.openxmlformats.org/officeDocument/2006/relationships/image" Target="../media/image254.png"/><Relationship Id="rId95" Type="http://schemas.openxmlformats.org/officeDocument/2006/relationships/customXml" Target="../ink/ink256.xml"/><Relationship Id="rId22" Type="http://schemas.openxmlformats.org/officeDocument/2006/relationships/image" Target="../media/image220.png"/><Relationship Id="rId27" Type="http://schemas.openxmlformats.org/officeDocument/2006/relationships/customXml" Target="../ink/ink222.xml"/><Relationship Id="rId43" Type="http://schemas.openxmlformats.org/officeDocument/2006/relationships/customXml" Target="../ink/ink230.xml"/><Relationship Id="rId48" Type="http://schemas.openxmlformats.org/officeDocument/2006/relationships/image" Target="../media/image233.png"/><Relationship Id="rId64" Type="http://schemas.openxmlformats.org/officeDocument/2006/relationships/image" Target="../media/image241.png"/><Relationship Id="rId69" Type="http://schemas.openxmlformats.org/officeDocument/2006/relationships/customXml" Target="../ink/ink243.xml"/><Relationship Id="rId113" Type="http://schemas.openxmlformats.org/officeDocument/2006/relationships/customXml" Target="../ink/ink265.xml"/><Relationship Id="rId118" Type="http://schemas.openxmlformats.org/officeDocument/2006/relationships/image" Target="../media/image268.png"/><Relationship Id="rId134" Type="http://schemas.openxmlformats.org/officeDocument/2006/relationships/image" Target="../media/image276.png"/><Relationship Id="rId80" Type="http://schemas.openxmlformats.org/officeDocument/2006/relationships/image" Target="../media/image249.png"/><Relationship Id="rId85" Type="http://schemas.openxmlformats.org/officeDocument/2006/relationships/customXml" Target="../ink/ink251.xml"/><Relationship Id="rId12" Type="http://schemas.openxmlformats.org/officeDocument/2006/relationships/image" Target="../media/image215.png"/><Relationship Id="rId17" Type="http://schemas.openxmlformats.org/officeDocument/2006/relationships/customXml" Target="../ink/ink217.xml"/><Relationship Id="rId33" Type="http://schemas.openxmlformats.org/officeDocument/2006/relationships/customXml" Target="../ink/ink225.xml"/><Relationship Id="rId38" Type="http://schemas.openxmlformats.org/officeDocument/2006/relationships/image" Target="../media/image228.png"/><Relationship Id="rId59" Type="http://schemas.openxmlformats.org/officeDocument/2006/relationships/customXml" Target="../ink/ink238.xml"/><Relationship Id="rId103" Type="http://schemas.openxmlformats.org/officeDocument/2006/relationships/customXml" Target="../ink/ink260.xml"/><Relationship Id="rId108" Type="http://schemas.openxmlformats.org/officeDocument/2006/relationships/image" Target="../media/image263.png"/><Relationship Id="rId124" Type="http://schemas.openxmlformats.org/officeDocument/2006/relationships/image" Target="../media/image271.png"/><Relationship Id="rId129" Type="http://schemas.openxmlformats.org/officeDocument/2006/relationships/customXml" Target="../ink/ink273.xml"/><Relationship Id="rId54" Type="http://schemas.openxmlformats.org/officeDocument/2006/relationships/image" Target="../media/image236.png"/><Relationship Id="rId70" Type="http://schemas.openxmlformats.org/officeDocument/2006/relationships/image" Target="../media/image244.png"/><Relationship Id="rId75" Type="http://schemas.openxmlformats.org/officeDocument/2006/relationships/customXml" Target="../ink/ink246.xml"/><Relationship Id="rId91" Type="http://schemas.openxmlformats.org/officeDocument/2006/relationships/customXml" Target="../ink/ink254.xml"/><Relationship Id="rId96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23" Type="http://schemas.openxmlformats.org/officeDocument/2006/relationships/customXml" Target="../ink/ink220.xml"/><Relationship Id="rId28" Type="http://schemas.openxmlformats.org/officeDocument/2006/relationships/image" Target="../media/image223.png"/><Relationship Id="rId49" Type="http://schemas.openxmlformats.org/officeDocument/2006/relationships/customXml" Target="../ink/ink233.xml"/><Relationship Id="rId114" Type="http://schemas.openxmlformats.org/officeDocument/2006/relationships/image" Target="../media/image266.png"/><Relationship Id="rId119" Type="http://schemas.openxmlformats.org/officeDocument/2006/relationships/customXml" Target="../ink/ink268.xml"/><Relationship Id="rId44" Type="http://schemas.openxmlformats.org/officeDocument/2006/relationships/image" Target="../media/image231.png"/><Relationship Id="rId60" Type="http://schemas.openxmlformats.org/officeDocument/2006/relationships/image" Target="../media/image239.png"/><Relationship Id="rId65" Type="http://schemas.openxmlformats.org/officeDocument/2006/relationships/customXml" Target="../ink/ink241.xml"/><Relationship Id="rId81" Type="http://schemas.openxmlformats.org/officeDocument/2006/relationships/customXml" Target="../ink/ink249.xml"/><Relationship Id="rId86" Type="http://schemas.openxmlformats.org/officeDocument/2006/relationships/image" Target="../media/image252.png"/><Relationship Id="rId130" Type="http://schemas.openxmlformats.org/officeDocument/2006/relationships/image" Target="../media/image274.png"/><Relationship Id="rId135" Type="http://schemas.openxmlformats.org/officeDocument/2006/relationships/customXml" Target="../ink/ink276.xml"/><Relationship Id="rId13" Type="http://schemas.openxmlformats.org/officeDocument/2006/relationships/customXml" Target="../ink/ink215.xml"/><Relationship Id="rId18" Type="http://schemas.openxmlformats.org/officeDocument/2006/relationships/image" Target="../media/image218.png"/><Relationship Id="rId39" Type="http://schemas.openxmlformats.org/officeDocument/2006/relationships/customXml" Target="../ink/ink228.xml"/><Relationship Id="rId109" Type="http://schemas.openxmlformats.org/officeDocument/2006/relationships/customXml" Target="../ink/ink263.xml"/><Relationship Id="rId34" Type="http://schemas.openxmlformats.org/officeDocument/2006/relationships/image" Target="../media/image226.png"/><Relationship Id="rId50" Type="http://schemas.openxmlformats.org/officeDocument/2006/relationships/image" Target="../media/image234.png"/><Relationship Id="rId55" Type="http://schemas.openxmlformats.org/officeDocument/2006/relationships/customXml" Target="../ink/ink236.xml"/><Relationship Id="rId76" Type="http://schemas.openxmlformats.org/officeDocument/2006/relationships/image" Target="../media/image247.png"/><Relationship Id="rId97" Type="http://schemas.openxmlformats.org/officeDocument/2006/relationships/customXml" Target="../ink/ink257.xml"/><Relationship Id="rId104" Type="http://schemas.openxmlformats.org/officeDocument/2006/relationships/image" Target="../media/image261.png"/><Relationship Id="rId120" Type="http://schemas.openxmlformats.org/officeDocument/2006/relationships/image" Target="../media/image269.png"/><Relationship Id="rId125" Type="http://schemas.openxmlformats.org/officeDocument/2006/relationships/customXml" Target="../ink/ink271.xml"/><Relationship Id="rId7" Type="http://schemas.openxmlformats.org/officeDocument/2006/relationships/customXml" Target="../ink/ink212.xml"/><Relationship Id="rId71" Type="http://schemas.openxmlformats.org/officeDocument/2006/relationships/customXml" Target="../ink/ink244.xml"/><Relationship Id="rId92" Type="http://schemas.openxmlformats.org/officeDocument/2006/relationships/image" Target="../media/image255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23.xml"/><Relationship Id="rId24" Type="http://schemas.openxmlformats.org/officeDocument/2006/relationships/image" Target="../media/image221.png"/><Relationship Id="rId40" Type="http://schemas.openxmlformats.org/officeDocument/2006/relationships/image" Target="../media/image229.png"/><Relationship Id="rId45" Type="http://schemas.openxmlformats.org/officeDocument/2006/relationships/customXml" Target="../ink/ink231.xml"/><Relationship Id="rId66" Type="http://schemas.openxmlformats.org/officeDocument/2006/relationships/image" Target="../media/image242.png"/><Relationship Id="rId87" Type="http://schemas.openxmlformats.org/officeDocument/2006/relationships/customXml" Target="../ink/ink252.xml"/><Relationship Id="rId110" Type="http://schemas.openxmlformats.org/officeDocument/2006/relationships/image" Target="../media/image264.png"/><Relationship Id="rId115" Type="http://schemas.openxmlformats.org/officeDocument/2006/relationships/customXml" Target="../ink/ink266.xml"/><Relationship Id="rId131" Type="http://schemas.openxmlformats.org/officeDocument/2006/relationships/customXml" Target="../ink/ink274.xml"/><Relationship Id="rId136" Type="http://schemas.openxmlformats.org/officeDocument/2006/relationships/image" Target="../media/image277.png"/><Relationship Id="rId61" Type="http://schemas.openxmlformats.org/officeDocument/2006/relationships/customXml" Target="../ink/ink239.xml"/><Relationship Id="rId82" Type="http://schemas.openxmlformats.org/officeDocument/2006/relationships/image" Target="../media/image250.png"/><Relationship Id="rId19" Type="http://schemas.openxmlformats.org/officeDocument/2006/relationships/customXml" Target="../ink/ink218.xml"/><Relationship Id="rId14" Type="http://schemas.openxmlformats.org/officeDocument/2006/relationships/image" Target="../media/image216.png"/><Relationship Id="rId30" Type="http://schemas.openxmlformats.org/officeDocument/2006/relationships/image" Target="../media/image224.png"/><Relationship Id="rId35" Type="http://schemas.openxmlformats.org/officeDocument/2006/relationships/customXml" Target="../ink/ink226.xml"/><Relationship Id="rId56" Type="http://schemas.openxmlformats.org/officeDocument/2006/relationships/image" Target="../media/image237.png"/><Relationship Id="rId77" Type="http://schemas.openxmlformats.org/officeDocument/2006/relationships/customXml" Target="../ink/ink247.xml"/><Relationship Id="rId100" Type="http://schemas.openxmlformats.org/officeDocument/2006/relationships/image" Target="../media/image259.png"/><Relationship Id="rId105" Type="http://schemas.openxmlformats.org/officeDocument/2006/relationships/customXml" Target="../ink/ink261.xml"/><Relationship Id="rId126" Type="http://schemas.openxmlformats.org/officeDocument/2006/relationships/image" Target="../media/image272.png"/><Relationship Id="rId8" Type="http://schemas.openxmlformats.org/officeDocument/2006/relationships/image" Target="../media/image213.png"/><Relationship Id="rId51" Type="http://schemas.openxmlformats.org/officeDocument/2006/relationships/customXml" Target="../ink/ink234.xml"/><Relationship Id="rId72" Type="http://schemas.openxmlformats.org/officeDocument/2006/relationships/image" Target="../media/image245.png"/><Relationship Id="rId93" Type="http://schemas.openxmlformats.org/officeDocument/2006/relationships/customXml" Target="../ink/ink255.xml"/><Relationship Id="rId98" Type="http://schemas.openxmlformats.org/officeDocument/2006/relationships/image" Target="../media/image258.png"/><Relationship Id="rId121" Type="http://schemas.openxmlformats.org/officeDocument/2006/relationships/customXml" Target="../ink/ink269.xml"/><Relationship Id="rId3" Type="http://schemas.openxmlformats.org/officeDocument/2006/relationships/customXml" Target="../ink/ink210.xml"/><Relationship Id="rId25" Type="http://schemas.openxmlformats.org/officeDocument/2006/relationships/customXml" Target="../ink/ink221.xml"/><Relationship Id="rId46" Type="http://schemas.openxmlformats.org/officeDocument/2006/relationships/image" Target="../media/image232.png"/><Relationship Id="rId67" Type="http://schemas.openxmlformats.org/officeDocument/2006/relationships/customXml" Target="../ink/ink242.xml"/><Relationship Id="rId116" Type="http://schemas.openxmlformats.org/officeDocument/2006/relationships/image" Target="../media/image267.png"/><Relationship Id="rId20" Type="http://schemas.openxmlformats.org/officeDocument/2006/relationships/image" Target="../media/image219.png"/><Relationship Id="rId41" Type="http://schemas.openxmlformats.org/officeDocument/2006/relationships/customXml" Target="../ink/ink229.xml"/><Relationship Id="rId62" Type="http://schemas.openxmlformats.org/officeDocument/2006/relationships/image" Target="../media/image240.png"/><Relationship Id="rId83" Type="http://schemas.openxmlformats.org/officeDocument/2006/relationships/customXml" Target="../ink/ink250.xml"/><Relationship Id="rId88" Type="http://schemas.openxmlformats.org/officeDocument/2006/relationships/image" Target="../media/image253.png"/><Relationship Id="rId111" Type="http://schemas.openxmlformats.org/officeDocument/2006/relationships/customXml" Target="../ink/ink264.xml"/><Relationship Id="rId132" Type="http://schemas.openxmlformats.org/officeDocument/2006/relationships/image" Target="../media/image275.png"/><Relationship Id="rId15" Type="http://schemas.openxmlformats.org/officeDocument/2006/relationships/customXml" Target="../ink/ink216.xml"/><Relationship Id="rId36" Type="http://schemas.openxmlformats.org/officeDocument/2006/relationships/image" Target="../media/image227.png"/><Relationship Id="rId57" Type="http://schemas.openxmlformats.org/officeDocument/2006/relationships/customXml" Target="../ink/ink237.xml"/><Relationship Id="rId106" Type="http://schemas.openxmlformats.org/officeDocument/2006/relationships/image" Target="../media/image262.png"/><Relationship Id="rId127" Type="http://schemas.openxmlformats.org/officeDocument/2006/relationships/customXml" Target="../ink/ink272.xml"/><Relationship Id="rId10" Type="http://schemas.openxmlformats.org/officeDocument/2006/relationships/image" Target="../media/image214.png"/><Relationship Id="rId31" Type="http://schemas.openxmlformats.org/officeDocument/2006/relationships/customXml" Target="../ink/ink224.xml"/><Relationship Id="rId52" Type="http://schemas.openxmlformats.org/officeDocument/2006/relationships/image" Target="../media/image235.png"/><Relationship Id="rId73" Type="http://schemas.openxmlformats.org/officeDocument/2006/relationships/customXml" Target="../ink/ink245.xml"/><Relationship Id="rId78" Type="http://schemas.openxmlformats.org/officeDocument/2006/relationships/image" Target="../media/image248.png"/><Relationship Id="rId94" Type="http://schemas.openxmlformats.org/officeDocument/2006/relationships/image" Target="../media/image256.png"/><Relationship Id="rId99" Type="http://schemas.openxmlformats.org/officeDocument/2006/relationships/customXml" Target="../ink/ink258.xml"/><Relationship Id="rId101" Type="http://schemas.openxmlformats.org/officeDocument/2006/relationships/customXml" Target="../ink/ink259.xml"/><Relationship Id="rId122" Type="http://schemas.openxmlformats.org/officeDocument/2006/relationships/image" Target="../media/image270.png"/><Relationship Id="rId4" Type="http://schemas.openxmlformats.org/officeDocument/2006/relationships/image" Target="../media/image211.png"/><Relationship Id="rId9" Type="http://schemas.openxmlformats.org/officeDocument/2006/relationships/customXml" Target="../ink/ink213.xml"/><Relationship Id="rId26" Type="http://schemas.openxmlformats.org/officeDocument/2006/relationships/image" Target="../media/image222.png"/><Relationship Id="rId47" Type="http://schemas.openxmlformats.org/officeDocument/2006/relationships/customXml" Target="../ink/ink232.xml"/><Relationship Id="rId68" Type="http://schemas.openxmlformats.org/officeDocument/2006/relationships/image" Target="../media/image243.png"/><Relationship Id="rId89" Type="http://schemas.openxmlformats.org/officeDocument/2006/relationships/customXml" Target="../ink/ink253.xml"/><Relationship Id="rId112" Type="http://schemas.openxmlformats.org/officeDocument/2006/relationships/image" Target="../media/image265.png"/><Relationship Id="rId133" Type="http://schemas.openxmlformats.org/officeDocument/2006/relationships/customXml" Target="../ink/ink27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9.xml"/><Relationship Id="rId13" Type="http://schemas.openxmlformats.org/officeDocument/2006/relationships/image" Target="../media/image283.png"/><Relationship Id="rId3" Type="http://schemas.openxmlformats.org/officeDocument/2006/relationships/image" Target="../media/image278.png"/><Relationship Id="rId7" Type="http://schemas.openxmlformats.org/officeDocument/2006/relationships/image" Target="../media/image280.png"/><Relationship Id="rId12" Type="http://schemas.openxmlformats.org/officeDocument/2006/relationships/customXml" Target="../ink/ink281.xml"/><Relationship Id="rId17" Type="http://schemas.openxmlformats.org/officeDocument/2006/relationships/image" Target="../media/image285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8.xml"/><Relationship Id="rId11" Type="http://schemas.openxmlformats.org/officeDocument/2006/relationships/image" Target="../media/image282.png"/><Relationship Id="rId5" Type="http://schemas.openxmlformats.org/officeDocument/2006/relationships/image" Target="../media/image279.png"/><Relationship Id="rId15" Type="http://schemas.openxmlformats.org/officeDocument/2006/relationships/image" Target="../media/image284.png"/><Relationship Id="rId10" Type="http://schemas.openxmlformats.org/officeDocument/2006/relationships/customXml" Target="../ink/ink280.xml"/><Relationship Id="rId4" Type="http://schemas.openxmlformats.org/officeDocument/2006/relationships/customXml" Target="../ink/ink277.xml"/><Relationship Id="rId9" Type="http://schemas.openxmlformats.org/officeDocument/2006/relationships/image" Target="../media/image281.png"/><Relationship Id="rId14" Type="http://schemas.openxmlformats.org/officeDocument/2006/relationships/customXml" Target="../ink/ink28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1.xml"/><Relationship Id="rId21" Type="http://schemas.openxmlformats.org/officeDocument/2006/relationships/customXml" Target="../ink/ink293.xml"/><Relationship Id="rId42" Type="http://schemas.openxmlformats.org/officeDocument/2006/relationships/image" Target="../media/image305.png"/><Relationship Id="rId63" Type="http://schemas.openxmlformats.org/officeDocument/2006/relationships/customXml" Target="../ink/ink314.xml"/><Relationship Id="rId84" Type="http://schemas.openxmlformats.org/officeDocument/2006/relationships/image" Target="../media/image326.png"/><Relationship Id="rId138" Type="http://schemas.openxmlformats.org/officeDocument/2006/relationships/image" Target="../media/image353.png"/><Relationship Id="rId107" Type="http://schemas.openxmlformats.org/officeDocument/2006/relationships/customXml" Target="../ink/ink336.xml"/><Relationship Id="rId11" Type="http://schemas.openxmlformats.org/officeDocument/2006/relationships/customXml" Target="../ink/ink288.xml"/><Relationship Id="rId32" Type="http://schemas.openxmlformats.org/officeDocument/2006/relationships/image" Target="../media/image300.png"/><Relationship Id="rId53" Type="http://schemas.openxmlformats.org/officeDocument/2006/relationships/customXml" Target="../ink/ink309.xml"/><Relationship Id="rId74" Type="http://schemas.openxmlformats.org/officeDocument/2006/relationships/image" Target="../media/image321.png"/><Relationship Id="rId128" Type="http://schemas.openxmlformats.org/officeDocument/2006/relationships/image" Target="../media/image348.png"/><Relationship Id="rId5" Type="http://schemas.openxmlformats.org/officeDocument/2006/relationships/customXml" Target="../ink/ink285.xml"/><Relationship Id="rId90" Type="http://schemas.openxmlformats.org/officeDocument/2006/relationships/image" Target="../media/image329.png"/><Relationship Id="rId95" Type="http://schemas.openxmlformats.org/officeDocument/2006/relationships/customXml" Target="../ink/ink330.xml"/><Relationship Id="rId22" Type="http://schemas.openxmlformats.org/officeDocument/2006/relationships/image" Target="../media/image295.png"/><Relationship Id="rId27" Type="http://schemas.openxmlformats.org/officeDocument/2006/relationships/customXml" Target="../ink/ink296.xml"/><Relationship Id="rId43" Type="http://schemas.openxmlformats.org/officeDocument/2006/relationships/customXml" Target="../ink/ink304.xml"/><Relationship Id="rId48" Type="http://schemas.openxmlformats.org/officeDocument/2006/relationships/image" Target="../media/image308.png"/><Relationship Id="rId64" Type="http://schemas.openxmlformats.org/officeDocument/2006/relationships/image" Target="../media/image316.png"/><Relationship Id="rId69" Type="http://schemas.openxmlformats.org/officeDocument/2006/relationships/customXml" Target="../ink/ink317.xml"/><Relationship Id="rId113" Type="http://schemas.openxmlformats.org/officeDocument/2006/relationships/customXml" Target="../ink/ink339.xml"/><Relationship Id="rId118" Type="http://schemas.openxmlformats.org/officeDocument/2006/relationships/image" Target="../media/image343.png"/><Relationship Id="rId134" Type="http://schemas.openxmlformats.org/officeDocument/2006/relationships/image" Target="../media/image351.png"/><Relationship Id="rId139" Type="http://schemas.openxmlformats.org/officeDocument/2006/relationships/customXml" Target="../ink/ink352.xml"/><Relationship Id="rId80" Type="http://schemas.openxmlformats.org/officeDocument/2006/relationships/image" Target="../media/image324.png"/><Relationship Id="rId85" Type="http://schemas.openxmlformats.org/officeDocument/2006/relationships/customXml" Target="../ink/ink325.xml"/><Relationship Id="rId12" Type="http://schemas.openxmlformats.org/officeDocument/2006/relationships/image" Target="../media/image290.png"/><Relationship Id="rId17" Type="http://schemas.openxmlformats.org/officeDocument/2006/relationships/customXml" Target="../ink/ink291.xml"/><Relationship Id="rId33" Type="http://schemas.openxmlformats.org/officeDocument/2006/relationships/customXml" Target="../ink/ink299.xml"/><Relationship Id="rId38" Type="http://schemas.openxmlformats.org/officeDocument/2006/relationships/image" Target="../media/image303.png"/><Relationship Id="rId59" Type="http://schemas.openxmlformats.org/officeDocument/2006/relationships/customXml" Target="../ink/ink312.xml"/><Relationship Id="rId103" Type="http://schemas.openxmlformats.org/officeDocument/2006/relationships/customXml" Target="../ink/ink334.xml"/><Relationship Id="rId108" Type="http://schemas.openxmlformats.org/officeDocument/2006/relationships/image" Target="../media/image338.png"/><Relationship Id="rId124" Type="http://schemas.openxmlformats.org/officeDocument/2006/relationships/image" Target="../media/image346.png"/><Relationship Id="rId129" Type="http://schemas.openxmlformats.org/officeDocument/2006/relationships/customXml" Target="../ink/ink347.xml"/><Relationship Id="rId54" Type="http://schemas.openxmlformats.org/officeDocument/2006/relationships/image" Target="../media/image311.png"/><Relationship Id="rId70" Type="http://schemas.openxmlformats.org/officeDocument/2006/relationships/image" Target="../media/image319.png"/><Relationship Id="rId75" Type="http://schemas.openxmlformats.org/officeDocument/2006/relationships/customXml" Target="../ink/ink320.xml"/><Relationship Id="rId91" Type="http://schemas.openxmlformats.org/officeDocument/2006/relationships/customXml" Target="../ink/ink328.xml"/><Relationship Id="rId96" Type="http://schemas.openxmlformats.org/officeDocument/2006/relationships/image" Target="../media/image332.png"/><Relationship Id="rId140" Type="http://schemas.openxmlformats.org/officeDocument/2006/relationships/image" Target="../media/image354.png"/><Relationship Id="rId145" Type="http://schemas.openxmlformats.org/officeDocument/2006/relationships/customXml" Target="../ink/ink3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23" Type="http://schemas.openxmlformats.org/officeDocument/2006/relationships/customXml" Target="../ink/ink294.xml"/><Relationship Id="rId28" Type="http://schemas.openxmlformats.org/officeDocument/2006/relationships/image" Target="../media/image298.png"/><Relationship Id="rId49" Type="http://schemas.openxmlformats.org/officeDocument/2006/relationships/customXml" Target="../ink/ink307.xml"/><Relationship Id="rId114" Type="http://schemas.openxmlformats.org/officeDocument/2006/relationships/image" Target="../media/image341.png"/><Relationship Id="rId119" Type="http://schemas.openxmlformats.org/officeDocument/2006/relationships/customXml" Target="../ink/ink342.xml"/><Relationship Id="rId44" Type="http://schemas.openxmlformats.org/officeDocument/2006/relationships/image" Target="../media/image306.png"/><Relationship Id="rId60" Type="http://schemas.openxmlformats.org/officeDocument/2006/relationships/image" Target="../media/image314.png"/><Relationship Id="rId65" Type="http://schemas.openxmlformats.org/officeDocument/2006/relationships/customXml" Target="../ink/ink315.xml"/><Relationship Id="rId81" Type="http://schemas.openxmlformats.org/officeDocument/2006/relationships/customXml" Target="../ink/ink323.xml"/><Relationship Id="rId86" Type="http://schemas.openxmlformats.org/officeDocument/2006/relationships/image" Target="../media/image327.png"/><Relationship Id="rId130" Type="http://schemas.openxmlformats.org/officeDocument/2006/relationships/image" Target="../media/image349.png"/><Relationship Id="rId135" Type="http://schemas.openxmlformats.org/officeDocument/2006/relationships/customXml" Target="../ink/ink350.xml"/><Relationship Id="rId13" Type="http://schemas.openxmlformats.org/officeDocument/2006/relationships/customXml" Target="../ink/ink289.xml"/><Relationship Id="rId18" Type="http://schemas.openxmlformats.org/officeDocument/2006/relationships/image" Target="../media/image293.png"/><Relationship Id="rId39" Type="http://schemas.openxmlformats.org/officeDocument/2006/relationships/customXml" Target="../ink/ink302.xml"/><Relationship Id="rId109" Type="http://schemas.openxmlformats.org/officeDocument/2006/relationships/customXml" Target="../ink/ink337.xml"/><Relationship Id="rId34" Type="http://schemas.openxmlformats.org/officeDocument/2006/relationships/image" Target="../media/image301.png"/><Relationship Id="rId50" Type="http://schemas.openxmlformats.org/officeDocument/2006/relationships/image" Target="../media/image309.png"/><Relationship Id="rId55" Type="http://schemas.openxmlformats.org/officeDocument/2006/relationships/customXml" Target="../ink/ink310.xml"/><Relationship Id="rId76" Type="http://schemas.openxmlformats.org/officeDocument/2006/relationships/image" Target="../media/image322.png"/><Relationship Id="rId97" Type="http://schemas.openxmlformats.org/officeDocument/2006/relationships/customXml" Target="../ink/ink331.xml"/><Relationship Id="rId104" Type="http://schemas.openxmlformats.org/officeDocument/2006/relationships/image" Target="../media/image336.png"/><Relationship Id="rId120" Type="http://schemas.openxmlformats.org/officeDocument/2006/relationships/image" Target="../media/image344.png"/><Relationship Id="rId125" Type="http://schemas.openxmlformats.org/officeDocument/2006/relationships/customXml" Target="../ink/ink345.xml"/><Relationship Id="rId141" Type="http://schemas.openxmlformats.org/officeDocument/2006/relationships/customXml" Target="../ink/ink353.xml"/><Relationship Id="rId146" Type="http://schemas.openxmlformats.org/officeDocument/2006/relationships/image" Target="../media/image357.png"/><Relationship Id="rId7" Type="http://schemas.openxmlformats.org/officeDocument/2006/relationships/customXml" Target="../ink/ink286.xml"/><Relationship Id="rId71" Type="http://schemas.openxmlformats.org/officeDocument/2006/relationships/customXml" Target="../ink/ink318.xml"/><Relationship Id="rId92" Type="http://schemas.openxmlformats.org/officeDocument/2006/relationships/image" Target="../media/image330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97.xml"/><Relationship Id="rId24" Type="http://schemas.openxmlformats.org/officeDocument/2006/relationships/image" Target="../media/image296.png"/><Relationship Id="rId40" Type="http://schemas.openxmlformats.org/officeDocument/2006/relationships/image" Target="../media/image304.png"/><Relationship Id="rId45" Type="http://schemas.openxmlformats.org/officeDocument/2006/relationships/customXml" Target="../ink/ink305.xml"/><Relationship Id="rId66" Type="http://schemas.openxmlformats.org/officeDocument/2006/relationships/image" Target="../media/image317.png"/><Relationship Id="rId87" Type="http://schemas.openxmlformats.org/officeDocument/2006/relationships/customXml" Target="../ink/ink326.xml"/><Relationship Id="rId110" Type="http://schemas.openxmlformats.org/officeDocument/2006/relationships/image" Target="../media/image339.png"/><Relationship Id="rId115" Type="http://schemas.openxmlformats.org/officeDocument/2006/relationships/customXml" Target="../ink/ink340.xml"/><Relationship Id="rId131" Type="http://schemas.openxmlformats.org/officeDocument/2006/relationships/customXml" Target="../ink/ink348.xml"/><Relationship Id="rId136" Type="http://schemas.openxmlformats.org/officeDocument/2006/relationships/image" Target="../media/image352.png"/><Relationship Id="rId61" Type="http://schemas.openxmlformats.org/officeDocument/2006/relationships/customXml" Target="../ink/ink313.xml"/><Relationship Id="rId82" Type="http://schemas.openxmlformats.org/officeDocument/2006/relationships/image" Target="../media/image325.png"/><Relationship Id="rId19" Type="http://schemas.openxmlformats.org/officeDocument/2006/relationships/customXml" Target="../ink/ink292.xml"/><Relationship Id="rId14" Type="http://schemas.openxmlformats.org/officeDocument/2006/relationships/image" Target="../media/image291.png"/><Relationship Id="rId30" Type="http://schemas.openxmlformats.org/officeDocument/2006/relationships/image" Target="../media/image299.png"/><Relationship Id="rId35" Type="http://schemas.openxmlformats.org/officeDocument/2006/relationships/customXml" Target="../ink/ink300.xml"/><Relationship Id="rId56" Type="http://schemas.openxmlformats.org/officeDocument/2006/relationships/image" Target="../media/image312.png"/><Relationship Id="rId77" Type="http://schemas.openxmlformats.org/officeDocument/2006/relationships/customXml" Target="../ink/ink321.xml"/><Relationship Id="rId100" Type="http://schemas.openxmlformats.org/officeDocument/2006/relationships/image" Target="../media/image334.png"/><Relationship Id="rId105" Type="http://schemas.openxmlformats.org/officeDocument/2006/relationships/customXml" Target="../ink/ink335.xml"/><Relationship Id="rId126" Type="http://schemas.openxmlformats.org/officeDocument/2006/relationships/image" Target="../media/image347.png"/><Relationship Id="rId8" Type="http://schemas.openxmlformats.org/officeDocument/2006/relationships/image" Target="../media/image288.png"/><Relationship Id="rId51" Type="http://schemas.openxmlformats.org/officeDocument/2006/relationships/customXml" Target="../ink/ink308.xml"/><Relationship Id="rId72" Type="http://schemas.openxmlformats.org/officeDocument/2006/relationships/image" Target="../media/image320.png"/><Relationship Id="rId93" Type="http://schemas.openxmlformats.org/officeDocument/2006/relationships/customXml" Target="../ink/ink329.xml"/><Relationship Id="rId98" Type="http://schemas.openxmlformats.org/officeDocument/2006/relationships/image" Target="../media/image333.png"/><Relationship Id="rId121" Type="http://schemas.openxmlformats.org/officeDocument/2006/relationships/customXml" Target="../ink/ink343.xml"/><Relationship Id="rId142" Type="http://schemas.openxmlformats.org/officeDocument/2006/relationships/image" Target="../media/image355.png"/><Relationship Id="rId3" Type="http://schemas.openxmlformats.org/officeDocument/2006/relationships/customXml" Target="../ink/ink284.xml"/><Relationship Id="rId25" Type="http://schemas.openxmlformats.org/officeDocument/2006/relationships/customXml" Target="../ink/ink295.xml"/><Relationship Id="rId46" Type="http://schemas.openxmlformats.org/officeDocument/2006/relationships/image" Target="../media/image307.png"/><Relationship Id="rId67" Type="http://schemas.openxmlformats.org/officeDocument/2006/relationships/customXml" Target="../ink/ink316.xml"/><Relationship Id="rId116" Type="http://schemas.openxmlformats.org/officeDocument/2006/relationships/image" Target="../media/image342.png"/><Relationship Id="rId137" Type="http://schemas.openxmlformats.org/officeDocument/2006/relationships/customXml" Target="../ink/ink351.xml"/><Relationship Id="rId20" Type="http://schemas.openxmlformats.org/officeDocument/2006/relationships/image" Target="../media/image294.png"/><Relationship Id="rId41" Type="http://schemas.openxmlformats.org/officeDocument/2006/relationships/customXml" Target="../ink/ink303.xml"/><Relationship Id="rId62" Type="http://schemas.openxmlformats.org/officeDocument/2006/relationships/image" Target="../media/image315.png"/><Relationship Id="rId83" Type="http://schemas.openxmlformats.org/officeDocument/2006/relationships/customXml" Target="../ink/ink324.xml"/><Relationship Id="rId88" Type="http://schemas.openxmlformats.org/officeDocument/2006/relationships/image" Target="../media/image328.png"/><Relationship Id="rId111" Type="http://schemas.openxmlformats.org/officeDocument/2006/relationships/customXml" Target="../ink/ink338.xml"/><Relationship Id="rId132" Type="http://schemas.openxmlformats.org/officeDocument/2006/relationships/image" Target="../media/image350.png"/><Relationship Id="rId15" Type="http://schemas.openxmlformats.org/officeDocument/2006/relationships/customXml" Target="../ink/ink290.xml"/><Relationship Id="rId36" Type="http://schemas.openxmlformats.org/officeDocument/2006/relationships/image" Target="../media/image302.png"/><Relationship Id="rId57" Type="http://schemas.openxmlformats.org/officeDocument/2006/relationships/customXml" Target="../ink/ink311.xml"/><Relationship Id="rId106" Type="http://schemas.openxmlformats.org/officeDocument/2006/relationships/image" Target="../media/image337.png"/><Relationship Id="rId127" Type="http://schemas.openxmlformats.org/officeDocument/2006/relationships/customXml" Target="../ink/ink346.xml"/><Relationship Id="rId10" Type="http://schemas.openxmlformats.org/officeDocument/2006/relationships/image" Target="../media/image289.png"/><Relationship Id="rId31" Type="http://schemas.openxmlformats.org/officeDocument/2006/relationships/customXml" Target="../ink/ink298.xml"/><Relationship Id="rId52" Type="http://schemas.openxmlformats.org/officeDocument/2006/relationships/image" Target="../media/image310.png"/><Relationship Id="rId73" Type="http://schemas.openxmlformats.org/officeDocument/2006/relationships/customXml" Target="../ink/ink319.xml"/><Relationship Id="rId78" Type="http://schemas.openxmlformats.org/officeDocument/2006/relationships/image" Target="../media/image323.png"/><Relationship Id="rId94" Type="http://schemas.openxmlformats.org/officeDocument/2006/relationships/image" Target="../media/image331.png"/><Relationship Id="rId99" Type="http://schemas.openxmlformats.org/officeDocument/2006/relationships/customXml" Target="../ink/ink332.xml"/><Relationship Id="rId101" Type="http://schemas.openxmlformats.org/officeDocument/2006/relationships/customXml" Target="../ink/ink333.xml"/><Relationship Id="rId122" Type="http://schemas.openxmlformats.org/officeDocument/2006/relationships/image" Target="../media/image345.png"/><Relationship Id="rId143" Type="http://schemas.openxmlformats.org/officeDocument/2006/relationships/customXml" Target="../ink/ink354.xml"/><Relationship Id="rId4" Type="http://schemas.openxmlformats.org/officeDocument/2006/relationships/image" Target="../media/image286.png"/><Relationship Id="rId9" Type="http://schemas.openxmlformats.org/officeDocument/2006/relationships/customXml" Target="../ink/ink287.xml"/><Relationship Id="rId26" Type="http://schemas.openxmlformats.org/officeDocument/2006/relationships/image" Target="../media/image297.png"/><Relationship Id="rId47" Type="http://schemas.openxmlformats.org/officeDocument/2006/relationships/customXml" Target="../ink/ink306.xml"/><Relationship Id="rId68" Type="http://schemas.openxmlformats.org/officeDocument/2006/relationships/image" Target="../media/image318.png"/><Relationship Id="rId89" Type="http://schemas.openxmlformats.org/officeDocument/2006/relationships/customXml" Target="../ink/ink327.xml"/><Relationship Id="rId112" Type="http://schemas.openxmlformats.org/officeDocument/2006/relationships/image" Target="../media/image340.png"/><Relationship Id="rId133" Type="http://schemas.openxmlformats.org/officeDocument/2006/relationships/customXml" Target="../ink/ink349.xml"/><Relationship Id="rId16" Type="http://schemas.openxmlformats.org/officeDocument/2006/relationships/image" Target="../media/image292.png"/><Relationship Id="rId37" Type="http://schemas.openxmlformats.org/officeDocument/2006/relationships/customXml" Target="../ink/ink301.xml"/><Relationship Id="rId58" Type="http://schemas.openxmlformats.org/officeDocument/2006/relationships/image" Target="../media/image313.png"/><Relationship Id="rId79" Type="http://schemas.openxmlformats.org/officeDocument/2006/relationships/customXml" Target="../ink/ink322.xml"/><Relationship Id="rId102" Type="http://schemas.openxmlformats.org/officeDocument/2006/relationships/image" Target="../media/image335.png"/><Relationship Id="rId123" Type="http://schemas.openxmlformats.org/officeDocument/2006/relationships/customXml" Target="../ink/ink344.xml"/><Relationship Id="rId144" Type="http://schemas.openxmlformats.org/officeDocument/2006/relationships/image" Target="../media/image3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" y="27433"/>
            <a:ext cx="4733315" cy="658368"/>
          </a:xfrm>
        </p:spPr>
        <p:txBody>
          <a:bodyPr>
            <a:normAutofit/>
          </a:bodyPr>
          <a:lstStyle/>
          <a:p>
            <a:r>
              <a:rPr lang="en-US" dirty="0"/>
              <a:t>Quick sort – Middle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99136-577F-4959-9C27-FA5F2CFD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5292"/>
            <a:ext cx="4472612" cy="145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0FC28-7DE1-46A1-8203-77A704097D5F}"/>
              </a:ext>
            </a:extLst>
          </p:cNvPr>
          <p:cNvSpPr txBox="1"/>
          <p:nvPr/>
        </p:nvSpPr>
        <p:spPr>
          <a:xfrm>
            <a:off x="5176374" y="51322"/>
            <a:ext cx="2609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There are many ways to partition!</a:t>
            </a:r>
          </a:p>
        </p:txBody>
      </p:sp>
    </p:spTree>
    <p:extLst>
      <p:ext uri="{BB962C8B-B14F-4D97-AF65-F5344CB8AC3E}">
        <p14:creationId xmlns:p14="http://schemas.microsoft.com/office/powerpoint/2010/main" val="416510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466-EBEC-4692-BA69-9DE521B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– Middle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5FD7-0673-4774-BC9A-52C43545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763" indent="-385763">
              <a:buAutoNum type="arabicPeriod"/>
            </a:pPr>
            <a:r>
              <a:rPr lang="en-US" dirty="0"/>
              <a:t>We always pick the middle location as pivot</a:t>
            </a:r>
          </a:p>
          <a:p>
            <a:pPr marL="385763" indent="-385763">
              <a:buAutoNum type="arabicPeriod"/>
            </a:pPr>
            <a:r>
              <a:rPr lang="en-US" dirty="0"/>
              <a:t>The data we sort is {2, 3, 1, 5, 4, 6, 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first split, what is the order of elements in the list that was &lt;= pivot?</a:t>
            </a:r>
          </a:p>
          <a:p>
            <a:pPr marL="385763" indent="-385763">
              <a:buAutoNum type="alphaUcPeriod"/>
            </a:pPr>
            <a:r>
              <a:rPr lang="en-US" dirty="0"/>
              <a:t>1 2 3 4</a:t>
            </a:r>
          </a:p>
          <a:p>
            <a:pPr marL="385763" indent="-385763">
              <a:buAutoNum type="alphaUcPeriod"/>
            </a:pPr>
            <a:r>
              <a:rPr lang="en-US" dirty="0"/>
              <a:t>2 3 1 4</a:t>
            </a:r>
          </a:p>
          <a:p>
            <a:pPr marL="385763" indent="-385763">
              <a:buAutoNum type="alphaUcPeriod"/>
            </a:pPr>
            <a:r>
              <a:rPr lang="en-US" dirty="0"/>
              <a:t>4 3 2 1</a:t>
            </a:r>
          </a:p>
          <a:p>
            <a:pPr marL="385763" indent="-385763">
              <a:buAutoNum type="alphaUcPeriod"/>
            </a:pPr>
            <a:r>
              <a:rPr lang="en-US" dirty="0"/>
              <a:t>3 4 1 2</a:t>
            </a:r>
          </a:p>
          <a:p>
            <a:pPr marL="385763" indent="-385763">
              <a:buAutoNum type="alphaUcPeriod"/>
            </a:pP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Draw the picture of 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13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 (closed)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EDE16B-477B-4EC2-B94E-1E169B7B9C74}"/>
                  </a:ext>
                </a:extLst>
              </p14:cNvPr>
              <p14:cNvContentPartPr/>
              <p14:nvPr/>
            </p14:nvContentPartPr>
            <p14:xfrm>
              <a:off x="2261089" y="1730419"/>
              <a:ext cx="547560" cy="3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EDE16B-477B-4EC2-B94E-1E169B7B9C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2089" y="1721779"/>
                <a:ext cx="565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9BFA2E-34C9-403B-8BA2-A3B0000F12C2}"/>
                  </a:ext>
                </a:extLst>
              </p14:cNvPr>
              <p14:cNvContentPartPr/>
              <p14:nvPr/>
            </p14:nvContentPartPr>
            <p14:xfrm>
              <a:off x="2659609" y="1153339"/>
              <a:ext cx="93600" cy="19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9BFA2E-34C9-403B-8BA2-A3B0000F12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0609" y="1144699"/>
                <a:ext cx="111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BB7AC0-13CD-492C-B9BE-72A436C7BA01}"/>
                  </a:ext>
                </a:extLst>
              </p14:cNvPr>
              <p14:cNvContentPartPr/>
              <p14:nvPr/>
            </p14:nvContentPartPr>
            <p14:xfrm>
              <a:off x="4051369" y="1850659"/>
              <a:ext cx="257400" cy="15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BB7AC0-13CD-492C-B9BE-72A436C7BA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2729" y="1841659"/>
                <a:ext cx="275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4870FB-B4C2-41D5-9DE7-D3E21E8FF9D4}"/>
                  </a:ext>
                </a:extLst>
              </p14:cNvPr>
              <p14:cNvContentPartPr/>
              <p14:nvPr/>
            </p14:nvContentPartPr>
            <p14:xfrm>
              <a:off x="4502809" y="1690099"/>
              <a:ext cx="120960" cy="129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4870FB-B4C2-41D5-9DE7-D3E21E8FF9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93809" y="1681459"/>
                <a:ext cx="1386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360D7E-A2CD-4DBC-8DE1-C09230880CA8}"/>
                  </a:ext>
                </a:extLst>
              </p14:cNvPr>
              <p14:cNvContentPartPr/>
              <p14:nvPr/>
            </p14:nvContentPartPr>
            <p14:xfrm>
              <a:off x="4640329" y="1735819"/>
              <a:ext cx="90360" cy="70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360D7E-A2CD-4DBC-8DE1-C09230880C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1689" y="1726819"/>
                <a:ext cx="10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26EBD6-CE24-43AD-B300-C89E13B9C08E}"/>
                  </a:ext>
                </a:extLst>
              </p14:cNvPr>
              <p14:cNvContentPartPr/>
              <p14:nvPr/>
            </p14:nvContentPartPr>
            <p14:xfrm>
              <a:off x="4800889" y="1708819"/>
              <a:ext cx="50400" cy="9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26EBD6-CE24-43AD-B300-C89E13B9C0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1889" y="1699819"/>
                <a:ext cx="68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C7FD1A-EBC0-42D6-A841-ACD3C572ACF6}"/>
                  </a:ext>
                </a:extLst>
              </p14:cNvPr>
              <p14:cNvContentPartPr/>
              <p14:nvPr/>
            </p14:nvContentPartPr>
            <p14:xfrm>
              <a:off x="4881529" y="1718899"/>
              <a:ext cx="123480" cy="8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C7FD1A-EBC0-42D6-A841-ACD3C572AC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889" y="1710259"/>
                <a:ext cx="141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B5CDA4-6D91-4FF4-AD27-E56F196EBE30}"/>
                  </a:ext>
                </a:extLst>
              </p14:cNvPr>
              <p14:cNvContentPartPr/>
              <p14:nvPr/>
            </p14:nvContentPartPr>
            <p14:xfrm>
              <a:off x="5079529" y="1610539"/>
              <a:ext cx="101880" cy="181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B5CDA4-6D91-4FF4-AD27-E56F196EBE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0529" y="1601899"/>
                <a:ext cx="119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302D62-9ECD-4917-AB2C-9DE4A04155B0}"/>
                  </a:ext>
                </a:extLst>
              </p14:cNvPr>
              <p14:cNvContentPartPr/>
              <p14:nvPr/>
            </p14:nvContentPartPr>
            <p14:xfrm>
              <a:off x="5487049" y="1658419"/>
              <a:ext cx="85680" cy="100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302D62-9ECD-4917-AB2C-9DE4A04155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8409" y="1649419"/>
                <a:ext cx="1033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9269A6-E43B-4DDC-BEB6-A587BD04DBF6}"/>
                  </a:ext>
                </a:extLst>
              </p14:cNvPr>
              <p14:cNvContentPartPr/>
              <p14:nvPr/>
            </p14:nvContentPartPr>
            <p14:xfrm>
              <a:off x="5633929" y="1651219"/>
              <a:ext cx="111960" cy="101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9269A6-E43B-4DDC-BEB6-A587BD04DB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25289" y="1642219"/>
                <a:ext cx="129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539D32-ACFB-4D2F-AE20-80E44E20D23F}"/>
                  </a:ext>
                </a:extLst>
              </p14:cNvPr>
              <p14:cNvContentPartPr/>
              <p14:nvPr/>
            </p14:nvContentPartPr>
            <p14:xfrm>
              <a:off x="5741569" y="1577419"/>
              <a:ext cx="146520" cy="187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539D32-ACFB-4D2F-AE20-80E44E20D2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2929" y="1568419"/>
                <a:ext cx="164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0DAD62-18E7-48D6-A92C-3CE9DFC2C3AA}"/>
                  </a:ext>
                </a:extLst>
              </p14:cNvPr>
              <p14:cNvContentPartPr/>
              <p14:nvPr/>
            </p14:nvContentPartPr>
            <p14:xfrm>
              <a:off x="5883049" y="1658059"/>
              <a:ext cx="50760" cy="5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0DAD62-18E7-48D6-A92C-3CE9DFC2C3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74049" y="1649419"/>
                <a:ext cx="684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42311E-6DDA-42C8-9D63-F6C4A089100F}"/>
                  </a:ext>
                </a:extLst>
              </p14:cNvPr>
              <p14:cNvContentPartPr/>
              <p14:nvPr/>
            </p14:nvContentPartPr>
            <p14:xfrm>
              <a:off x="6051169" y="1619539"/>
              <a:ext cx="81360" cy="16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42311E-6DDA-42C8-9D63-F6C4A08910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2529" y="1610899"/>
                <a:ext cx="99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B3E9E0E-E6E4-48FA-9CCC-EED14133863E}"/>
                  </a:ext>
                </a:extLst>
              </p14:cNvPr>
              <p14:cNvContentPartPr/>
              <p14:nvPr/>
            </p14:nvContentPartPr>
            <p14:xfrm>
              <a:off x="6174649" y="1651219"/>
              <a:ext cx="106920" cy="110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B3E9E0E-E6E4-48FA-9CCC-EED1413386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66009" y="1642219"/>
                <a:ext cx="124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AFEE026-6479-4E43-ACAA-50D191986DE1}"/>
                  </a:ext>
                </a:extLst>
              </p14:cNvPr>
              <p14:cNvContentPartPr/>
              <p14:nvPr/>
            </p14:nvContentPartPr>
            <p14:xfrm>
              <a:off x="6274009" y="1583539"/>
              <a:ext cx="319680" cy="153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AFEE026-6479-4E43-ACAA-50D191986D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5369" y="1574899"/>
                <a:ext cx="3373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4E87C9-3AAA-43AE-B943-735943381FF6}"/>
                  </a:ext>
                </a:extLst>
              </p14:cNvPr>
              <p14:cNvContentPartPr/>
              <p14:nvPr/>
            </p14:nvContentPartPr>
            <p14:xfrm>
              <a:off x="6599089" y="1546819"/>
              <a:ext cx="114120" cy="192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4E87C9-3AAA-43AE-B943-735943381F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90089" y="1537819"/>
                <a:ext cx="131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BB02829-FF42-495B-88C6-1821947B58B3}"/>
                  </a:ext>
                </a:extLst>
              </p14:cNvPr>
              <p14:cNvContentPartPr/>
              <p14:nvPr/>
            </p14:nvContentPartPr>
            <p14:xfrm>
              <a:off x="5116969" y="1895299"/>
              <a:ext cx="193320" cy="248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BB02829-FF42-495B-88C6-1821947B58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08329" y="1886659"/>
                <a:ext cx="2109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1D23F7-3214-4D78-8D5E-0509DFFFD74D}"/>
                  </a:ext>
                </a:extLst>
              </p14:cNvPr>
              <p14:cNvContentPartPr/>
              <p14:nvPr/>
            </p14:nvContentPartPr>
            <p14:xfrm>
              <a:off x="5567689" y="1881259"/>
              <a:ext cx="48600" cy="216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1D23F7-3214-4D78-8D5E-0509DFFFD7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049" y="1872259"/>
                <a:ext cx="66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7045E53-926B-4D15-965B-C711BEA36BAF}"/>
                  </a:ext>
                </a:extLst>
              </p14:cNvPr>
              <p14:cNvContentPartPr/>
              <p14:nvPr/>
            </p14:nvContentPartPr>
            <p14:xfrm>
              <a:off x="5659489" y="1913299"/>
              <a:ext cx="108360" cy="184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7045E53-926B-4D15-965B-C711BEA36B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0849" y="1904659"/>
                <a:ext cx="1260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B48789-D7F5-4A1A-AAD7-E47937FA5265}"/>
                  </a:ext>
                </a:extLst>
              </p14:cNvPr>
              <p14:cNvContentPartPr/>
              <p14:nvPr/>
            </p14:nvContentPartPr>
            <p14:xfrm>
              <a:off x="6135769" y="1992859"/>
              <a:ext cx="106920" cy="9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B48789-D7F5-4A1A-AAD7-E47937FA52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27129" y="1983859"/>
                <a:ext cx="1245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87D56E9-D8A5-4268-AAC4-CF0415B072FC}"/>
                  </a:ext>
                </a:extLst>
              </p14:cNvPr>
              <p14:cNvContentPartPr/>
              <p14:nvPr/>
            </p14:nvContentPartPr>
            <p14:xfrm>
              <a:off x="6259969" y="1934179"/>
              <a:ext cx="231480" cy="159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87D56E9-D8A5-4268-AAC4-CF0415B072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50969" y="1925179"/>
                <a:ext cx="249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A86037-1731-491C-9EA1-094B067BAD86}"/>
                  </a:ext>
                </a:extLst>
              </p14:cNvPr>
              <p14:cNvContentPartPr/>
              <p14:nvPr/>
            </p14:nvContentPartPr>
            <p14:xfrm>
              <a:off x="6419809" y="1992859"/>
              <a:ext cx="120960" cy="29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A86037-1731-491C-9EA1-094B067BAD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0809" y="1983859"/>
                <a:ext cx="138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B8845D-C266-4013-AC84-460E4E120749}"/>
                  </a:ext>
                </a:extLst>
              </p14:cNvPr>
              <p14:cNvContentPartPr/>
              <p14:nvPr/>
            </p14:nvContentPartPr>
            <p14:xfrm>
              <a:off x="6851809" y="1877659"/>
              <a:ext cx="195120" cy="189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B8845D-C266-4013-AC84-460E4E1207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42809" y="1869019"/>
                <a:ext cx="212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169C24-E57C-48F4-B110-C8F618FA448C}"/>
                  </a:ext>
                </a:extLst>
              </p14:cNvPr>
              <p14:cNvContentPartPr/>
              <p14:nvPr/>
            </p14:nvContentPartPr>
            <p14:xfrm>
              <a:off x="6943969" y="1948579"/>
              <a:ext cx="133200" cy="16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169C24-E57C-48F4-B110-C8F618FA448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35329" y="1939579"/>
                <a:ext cx="150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A88910-40B8-4BCA-83A3-7492AC42BBEB}"/>
                  </a:ext>
                </a:extLst>
              </p14:cNvPr>
              <p14:cNvContentPartPr/>
              <p14:nvPr/>
            </p14:nvContentPartPr>
            <p14:xfrm>
              <a:off x="7035049" y="1428379"/>
              <a:ext cx="124200" cy="182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A88910-40B8-4BCA-83A3-7492AC42BBE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26409" y="1419739"/>
                <a:ext cx="141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E0C35D4-2693-4B89-9B24-A978596819E8}"/>
                  </a:ext>
                </a:extLst>
              </p14:cNvPr>
              <p14:cNvContentPartPr/>
              <p14:nvPr/>
            </p14:nvContentPartPr>
            <p14:xfrm>
              <a:off x="7201009" y="1465459"/>
              <a:ext cx="107640" cy="105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E0C35D4-2693-4B89-9B24-A978596819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92369" y="1456819"/>
                <a:ext cx="125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DAB1B1D-EB3D-41E9-B52F-2EB7C34D4043}"/>
                  </a:ext>
                </a:extLst>
              </p14:cNvPr>
              <p14:cNvContentPartPr/>
              <p14:nvPr/>
            </p14:nvContentPartPr>
            <p14:xfrm>
              <a:off x="7354009" y="1326139"/>
              <a:ext cx="155160" cy="248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DAB1B1D-EB3D-41E9-B52F-2EB7C34D40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45369" y="1317499"/>
                <a:ext cx="17280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3FC02A8-CA05-4E11-9902-B60CF1E93B94}"/>
              </a:ext>
            </a:extLst>
          </p:cNvPr>
          <p:cNvGrpSpPr/>
          <p:nvPr/>
        </p:nvGrpSpPr>
        <p:grpSpPr>
          <a:xfrm>
            <a:off x="7240249" y="1850659"/>
            <a:ext cx="333360" cy="295200"/>
            <a:chOff x="7240249" y="1850659"/>
            <a:chExt cx="33336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68C6F8-2323-41C0-8BA8-5B6299D3BC65}"/>
                    </a:ext>
                  </a:extLst>
                </p14:cNvPr>
                <p14:cNvContentPartPr/>
                <p14:nvPr/>
              </p14:nvContentPartPr>
              <p14:xfrm>
                <a:off x="7265809" y="1867219"/>
                <a:ext cx="154800" cy="15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68C6F8-2323-41C0-8BA8-5B6299D3BC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56809" y="1858579"/>
                  <a:ext cx="172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E06E1E-25E8-4671-A1B0-4C2BCDA7BC1D}"/>
                    </a:ext>
                  </a:extLst>
                </p14:cNvPr>
                <p14:cNvContentPartPr/>
                <p14:nvPr/>
              </p14:nvContentPartPr>
              <p14:xfrm>
                <a:off x="7464529" y="1850659"/>
                <a:ext cx="109080" cy="155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E06E1E-25E8-4671-A1B0-4C2BCDA7B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55529" y="1841659"/>
                  <a:ext cx="126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DD2EC3-3407-4A08-A76B-5C895E9C2C79}"/>
                    </a:ext>
                  </a:extLst>
                </p14:cNvPr>
                <p14:cNvContentPartPr/>
                <p14:nvPr/>
              </p14:nvContentPartPr>
              <p14:xfrm>
                <a:off x="7240249" y="2076739"/>
                <a:ext cx="326880" cy="69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DD2EC3-3407-4A08-A76B-5C895E9C2C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31249" y="2068099"/>
                  <a:ext cx="344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43D4C2-1787-4691-8E90-4FBAAA9731E8}"/>
                    </a:ext>
                  </a:extLst>
                </p14:cNvPr>
                <p14:cNvContentPartPr/>
                <p14:nvPr/>
              </p14:nvContentPartPr>
              <p14:xfrm>
                <a:off x="7308289" y="2072059"/>
                <a:ext cx="230400" cy="4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43D4C2-1787-4691-8E90-4FBAAA9731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9289" y="2063419"/>
                  <a:ext cx="2480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4EEA66-D279-4BCB-A36F-7A1669A0B0A7}"/>
                  </a:ext>
                </a:extLst>
              </p14:cNvPr>
              <p14:cNvContentPartPr/>
              <p14:nvPr/>
            </p14:nvContentPartPr>
            <p14:xfrm>
              <a:off x="1794169" y="2165659"/>
              <a:ext cx="882720" cy="34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4EEA66-D279-4BCB-A36F-7A1669A0B0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85529" y="2156659"/>
                <a:ext cx="9003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EA8379F-260F-4274-851D-20848CEF19C5}"/>
                  </a:ext>
                </a:extLst>
              </p14:cNvPr>
              <p14:cNvContentPartPr/>
              <p14:nvPr/>
            </p14:nvContentPartPr>
            <p14:xfrm>
              <a:off x="2370169" y="2555899"/>
              <a:ext cx="666720" cy="24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EA8379F-260F-4274-851D-20848CEF19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61529" y="2546899"/>
                <a:ext cx="684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59FCD38-50B8-40C2-9B32-6CDB08A64B5B}"/>
                  </a:ext>
                </a:extLst>
              </p14:cNvPr>
              <p14:cNvContentPartPr/>
              <p14:nvPr/>
            </p14:nvContentPartPr>
            <p14:xfrm>
              <a:off x="838369" y="2969539"/>
              <a:ext cx="529560" cy="25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59FCD38-50B8-40C2-9B32-6CDB08A64B5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9729" y="2960899"/>
                <a:ext cx="547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916F14-60B9-469B-B8E5-138124646CB2}"/>
                  </a:ext>
                </a:extLst>
              </p14:cNvPr>
              <p14:cNvContentPartPr/>
              <p14:nvPr/>
            </p14:nvContentPartPr>
            <p14:xfrm>
              <a:off x="3568969" y="2967739"/>
              <a:ext cx="723960" cy="34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916F14-60B9-469B-B8E5-138124646C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0329" y="2958739"/>
                <a:ext cx="74160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8374A95-F2E2-4B50-9619-6F99D69FDFD7}"/>
              </a:ext>
            </a:extLst>
          </p:cNvPr>
          <p:cNvGrpSpPr/>
          <p:nvPr/>
        </p:nvGrpSpPr>
        <p:grpSpPr>
          <a:xfrm>
            <a:off x="2371969" y="3414139"/>
            <a:ext cx="778320" cy="328320"/>
            <a:chOff x="2371969" y="3414139"/>
            <a:chExt cx="77832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B05DEA-5450-4656-8E96-AB15813B3B45}"/>
                    </a:ext>
                  </a:extLst>
                </p14:cNvPr>
                <p14:cNvContentPartPr/>
                <p14:nvPr/>
              </p14:nvContentPartPr>
              <p14:xfrm>
                <a:off x="2371969" y="3554179"/>
                <a:ext cx="124560" cy="188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B05DEA-5450-4656-8E96-AB15813B3B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3329" y="3545179"/>
                  <a:ext cx="142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2F82935-B854-4EE9-BF68-20076C3ED776}"/>
                    </a:ext>
                  </a:extLst>
                </p14:cNvPr>
                <p14:cNvContentPartPr/>
                <p14:nvPr/>
              </p14:nvContentPartPr>
              <p14:xfrm>
                <a:off x="2539729" y="3553819"/>
                <a:ext cx="123840" cy="104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2F82935-B854-4EE9-BF68-20076C3ED7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30729" y="3544819"/>
                  <a:ext cx="141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2CB0A3B-55DA-46C6-AA64-230AE1FAA421}"/>
                    </a:ext>
                  </a:extLst>
                </p14:cNvPr>
                <p14:cNvContentPartPr/>
                <p14:nvPr/>
              </p14:nvContentPartPr>
              <p14:xfrm>
                <a:off x="2677609" y="3547339"/>
                <a:ext cx="103680" cy="82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2CB0A3B-55DA-46C6-AA64-230AE1FAA4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68609" y="3538339"/>
                  <a:ext cx="121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0B7C008-9282-4988-BE60-1407F1424A16}"/>
                    </a:ext>
                  </a:extLst>
                </p14:cNvPr>
                <p14:cNvContentPartPr/>
                <p14:nvPr/>
              </p14:nvContentPartPr>
              <p14:xfrm>
                <a:off x="2808649" y="3414139"/>
                <a:ext cx="223560" cy="235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0B7C008-9282-4988-BE60-1407F1424A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99649" y="3405139"/>
                  <a:ext cx="241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5346B3-EBF9-4304-9F18-3C7AB50B3F31}"/>
                    </a:ext>
                  </a:extLst>
                </p14:cNvPr>
                <p14:cNvContentPartPr/>
                <p14:nvPr/>
              </p14:nvContentPartPr>
              <p14:xfrm>
                <a:off x="3061729" y="3498739"/>
                <a:ext cx="88560" cy="14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5346B3-EBF9-4304-9F18-3C7AB50B3F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53089" y="3489739"/>
                  <a:ext cx="1062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765AB5-C861-4261-AB4E-0AE88F5A8F7E}"/>
              </a:ext>
            </a:extLst>
          </p:cNvPr>
          <p:cNvGrpSpPr/>
          <p:nvPr/>
        </p:nvGrpSpPr>
        <p:grpSpPr>
          <a:xfrm>
            <a:off x="3445489" y="3342139"/>
            <a:ext cx="1191960" cy="294120"/>
            <a:chOff x="3445489" y="3342139"/>
            <a:chExt cx="119196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EFADDDE-6035-4A79-BEED-9A7369E39027}"/>
                    </a:ext>
                  </a:extLst>
                </p14:cNvPr>
                <p14:cNvContentPartPr/>
                <p14:nvPr/>
              </p14:nvContentPartPr>
              <p14:xfrm>
                <a:off x="3445489" y="3489379"/>
                <a:ext cx="78120" cy="146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EFADDDE-6035-4A79-BEED-9A7369E390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36849" y="3480379"/>
                  <a:ext cx="95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20EEDC-8839-447F-A789-47ED20B425F0}"/>
                    </a:ext>
                  </a:extLst>
                </p14:cNvPr>
                <p14:cNvContentPartPr/>
                <p14:nvPr/>
              </p14:nvContentPartPr>
              <p14:xfrm>
                <a:off x="3558889" y="3471739"/>
                <a:ext cx="165600" cy="126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20EEDC-8839-447F-A789-47ED20B425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49889" y="3462739"/>
                  <a:ext cx="183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55EBE0-4E26-44DA-B7F4-2866512999C4}"/>
                    </a:ext>
                  </a:extLst>
                </p14:cNvPr>
                <p14:cNvContentPartPr/>
                <p14:nvPr/>
              </p14:nvContentPartPr>
              <p14:xfrm>
                <a:off x="3814129" y="3342139"/>
                <a:ext cx="134280" cy="286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55EBE0-4E26-44DA-B7F4-2866512999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05129" y="3333139"/>
                  <a:ext cx="151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B49B8C-EDA2-4FA2-972B-3F1F1DF422D2}"/>
                    </a:ext>
                  </a:extLst>
                </p14:cNvPr>
                <p14:cNvContentPartPr/>
                <p14:nvPr/>
              </p14:nvContentPartPr>
              <p14:xfrm>
                <a:off x="4038049" y="3479659"/>
                <a:ext cx="144360" cy="136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B49B8C-EDA2-4FA2-972B-3F1F1DF422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29409" y="3470659"/>
                  <a:ext cx="162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0031966-2029-48E1-837E-7979F05C6E1D}"/>
                    </a:ext>
                  </a:extLst>
                </p14:cNvPr>
                <p14:cNvContentPartPr/>
                <p14:nvPr/>
              </p14:nvContentPartPr>
              <p14:xfrm>
                <a:off x="4245049" y="3475699"/>
                <a:ext cx="59760" cy="145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0031966-2029-48E1-837E-7979F05C6E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36409" y="3466699"/>
                  <a:ext cx="77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01D7BFB-A579-4E81-ACB6-57524DE15566}"/>
                    </a:ext>
                  </a:extLst>
                </p14:cNvPr>
                <p14:cNvContentPartPr/>
                <p14:nvPr/>
              </p14:nvContentPartPr>
              <p14:xfrm>
                <a:off x="4348369" y="3490459"/>
                <a:ext cx="104760" cy="126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01D7BFB-A579-4E81-ACB6-57524DE155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39729" y="3481819"/>
                  <a:ext cx="122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AC824D-B787-4008-A463-F73B37986F34}"/>
                    </a:ext>
                  </a:extLst>
                </p14:cNvPr>
                <p14:cNvContentPartPr/>
                <p14:nvPr/>
              </p14:nvContentPartPr>
              <p14:xfrm>
                <a:off x="4501009" y="3367339"/>
                <a:ext cx="136440" cy="255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AC824D-B787-4008-A463-F73B37986F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2369" y="3358339"/>
                  <a:ext cx="15408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A4438EF-C2BF-4DBF-9E24-9686D6263A35}"/>
                  </a:ext>
                </a:extLst>
              </p14:cNvPr>
              <p14:cNvContentPartPr/>
              <p14:nvPr/>
            </p14:nvContentPartPr>
            <p14:xfrm>
              <a:off x="1876609" y="3437539"/>
              <a:ext cx="21600" cy="268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A4438EF-C2BF-4DBF-9E24-9686D6263A3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67969" y="3428539"/>
                <a:ext cx="3924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566772BC-6BA9-4E6B-9B7C-035D36A3B822}"/>
              </a:ext>
            </a:extLst>
          </p:cNvPr>
          <p:cNvGrpSpPr/>
          <p:nvPr/>
        </p:nvGrpSpPr>
        <p:grpSpPr>
          <a:xfrm>
            <a:off x="1020529" y="3489739"/>
            <a:ext cx="925200" cy="359640"/>
            <a:chOff x="1020529" y="3489739"/>
            <a:chExt cx="92520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0C5BC7-E2D3-439E-A376-6C05DA77585D}"/>
                    </a:ext>
                  </a:extLst>
                </p14:cNvPr>
                <p14:cNvContentPartPr/>
                <p14:nvPr/>
              </p14:nvContentPartPr>
              <p14:xfrm>
                <a:off x="1107289" y="3489739"/>
                <a:ext cx="13680" cy="24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0C5BC7-E2D3-439E-A376-6C05DA7758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8289" y="3480739"/>
                  <a:ext cx="31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E3E6B1-2672-49F7-AF51-FD99D4174E9F}"/>
                    </a:ext>
                  </a:extLst>
                </p14:cNvPr>
                <p14:cNvContentPartPr/>
                <p14:nvPr/>
              </p14:nvContentPartPr>
              <p14:xfrm>
                <a:off x="1121329" y="3492259"/>
                <a:ext cx="157320" cy="6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E3E6B1-2672-49F7-AF51-FD99D4174E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2689" y="3483259"/>
                  <a:ext cx="174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63E22C-CCC4-4F62-ABCB-8C985D2DF9D3}"/>
                    </a:ext>
                  </a:extLst>
                </p14:cNvPr>
                <p14:cNvContentPartPr/>
                <p14:nvPr/>
              </p14:nvContentPartPr>
              <p14:xfrm>
                <a:off x="1118089" y="3604219"/>
                <a:ext cx="185040" cy="119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63E22C-CCC4-4F62-ABCB-8C985D2DF9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9089" y="3595219"/>
                  <a:ext cx="202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1CB6D0-DCC3-40D6-B255-C829C76CC55D}"/>
                    </a:ext>
                  </a:extLst>
                </p14:cNvPr>
                <p14:cNvContentPartPr/>
                <p14:nvPr/>
              </p14:nvContentPartPr>
              <p14:xfrm>
                <a:off x="1331209" y="3605659"/>
                <a:ext cx="112680" cy="140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1CB6D0-DCC3-40D6-B255-C829C76CC5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2569" y="3597019"/>
                  <a:ext cx="130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2ED067-3CF8-42E6-BBEB-59461AE5752A}"/>
                    </a:ext>
                  </a:extLst>
                </p14:cNvPr>
                <p14:cNvContentPartPr/>
                <p14:nvPr/>
              </p14:nvContentPartPr>
              <p14:xfrm>
                <a:off x="1490689" y="3626899"/>
                <a:ext cx="94320" cy="88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2ED067-3CF8-42E6-BBEB-59461AE575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81689" y="3618259"/>
                  <a:ext cx="111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E6E9CD-0CAC-4E5C-AEF7-D3E7871A2CB3}"/>
                    </a:ext>
                  </a:extLst>
                </p14:cNvPr>
                <p14:cNvContentPartPr/>
                <p14:nvPr/>
              </p14:nvContentPartPr>
              <p14:xfrm>
                <a:off x="1604089" y="3625819"/>
                <a:ext cx="143280" cy="79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E6E9CD-0CAC-4E5C-AEF7-D3E7871A2C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95089" y="3616819"/>
                  <a:ext cx="160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36C16FE-4E18-4F52-980B-1D488C63E448}"/>
                    </a:ext>
                  </a:extLst>
                </p14:cNvPr>
                <p14:cNvContentPartPr/>
                <p14:nvPr/>
              </p14:nvContentPartPr>
              <p14:xfrm>
                <a:off x="1020529" y="3822379"/>
                <a:ext cx="925200" cy="27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36C16FE-4E18-4F52-980B-1D488C63E4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1889" y="3813739"/>
                  <a:ext cx="94284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E28397A-3FAF-48B1-9AD6-7B2C83A5B3D6}"/>
                  </a:ext>
                </a:extLst>
              </p14:cNvPr>
              <p14:cNvContentPartPr/>
              <p14:nvPr/>
            </p14:nvContentPartPr>
            <p14:xfrm>
              <a:off x="972289" y="3904459"/>
              <a:ext cx="950040" cy="38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E28397A-3FAF-48B1-9AD6-7B2C83A5B3D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3289" y="3895819"/>
                <a:ext cx="967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93DACAE-98EC-44F3-9753-58EB458D4D01}"/>
                  </a:ext>
                </a:extLst>
              </p14:cNvPr>
              <p14:cNvContentPartPr/>
              <p14:nvPr/>
            </p14:nvContentPartPr>
            <p14:xfrm>
              <a:off x="1397089" y="3965659"/>
              <a:ext cx="255600" cy="413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93DACAE-98EC-44F3-9753-58EB458D4D0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88089" y="3956659"/>
                <a:ext cx="273240" cy="43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485FF8F-B6FC-4846-9D55-46001A9DAC6A}"/>
              </a:ext>
            </a:extLst>
          </p:cNvPr>
          <p:cNvGrpSpPr/>
          <p:nvPr/>
        </p:nvGrpSpPr>
        <p:grpSpPr>
          <a:xfrm>
            <a:off x="1858249" y="4046299"/>
            <a:ext cx="4435200" cy="1059840"/>
            <a:chOff x="1858249" y="4046299"/>
            <a:chExt cx="4435200" cy="10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8F1EEBF-D10A-49BA-B703-61F1A8E5FF21}"/>
                    </a:ext>
                  </a:extLst>
                </p14:cNvPr>
                <p14:cNvContentPartPr/>
                <p14:nvPr/>
              </p14:nvContentPartPr>
              <p14:xfrm>
                <a:off x="1945729" y="4046299"/>
                <a:ext cx="104760" cy="315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8F1EEBF-D10A-49BA-B703-61F1A8E5FF2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6729" y="4037299"/>
                  <a:ext cx="122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EF1353-AB89-4CB3-9EAE-36FCB57BD136}"/>
                    </a:ext>
                  </a:extLst>
                </p14:cNvPr>
                <p14:cNvContentPartPr/>
                <p14:nvPr/>
              </p14:nvContentPartPr>
              <p14:xfrm>
                <a:off x="1858249" y="4240339"/>
                <a:ext cx="125280" cy="16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EF1353-AB89-4CB3-9EAE-36FCB57BD1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49609" y="4231699"/>
                  <a:ext cx="142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3C0117-0952-42AF-B3A8-5FF64FD8DE59}"/>
                    </a:ext>
                  </a:extLst>
                </p14:cNvPr>
                <p14:cNvContentPartPr/>
                <p14:nvPr/>
              </p14:nvContentPartPr>
              <p14:xfrm>
                <a:off x="2172889" y="4049539"/>
                <a:ext cx="75240" cy="296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3C0117-0952-42AF-B3A8-5FF64FD8DE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63889" y="4040539"/>
                  <a:ext cx="92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8F7727-EFD2-47D2-82CE-698A1DAAF118}"/>
                    </a:ext>
                  </a:extLst>
                </p14:cNvPr>
                <p14:cNvContentPartPr/>
                <p14:nvPr/>
              </p14:nvContentPartPr>
              <p14:xfrm>
                <a:off x="2278009" y="4164739"/>
                <a:ext cx="171000" cy="159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8F7727-EFD2-47D2-82CE-698A1DAAF1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69369" y="4156099"/>
                  <a:ext cx="188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746B5A-8FF7-4BDE-B1BA-A903E7514A2E}"/>
                    </a:ext>
                  </a:extLst>
                </p14:cNvPr>
                <p14:cNvContentPartPr/>
                <p14:nvPr/>
              </p14:nvContentPartPr>
              <p14:xfrm>
                <a:off x="2481409" y="4183459"/>
                <a:ext cx="105480" cy="112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746B5A-8FF7-4BDE-B1BA-A903E7514A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72769" y="4174819"/>
                  <a:ext cx="123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18A1FF3-CA32-468F-A395-F8FA388B1921}"/>
                    </a:ext>
                  </a:extLst>
                </p14:cNvPr>
                <p14:cNvContentPartPr/>
                <p14:nvPr/>
              </p14:nvContentPartPr>
              <p14:xfrm>
                <a:off x="2643049" y="4052779"/>
                <a:ext cx="20880" cy="240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18A1FF3-CA32-468F-A395-F8FA388B19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34409" y="4043779"/>
                  <a:ext cx="38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21F153-AC34-4B05-B349-88A7CED1CF79}"/>
                    </a:ext>
                  </a:extLst>
                </p14:cNvPr>
                <p14:cNvContentPartPr/>
                <p14:nvPr/>
              </p14:nvContentPartPr>
              <p14:xfrm>
                <a:off x="3100609" y="4117219"/>
                <a:ext cx="178560" cy="158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21F153-AC34-4B05-B349-88A7CED1CF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91609" y="4108579"/>
                  <a:ext cx="196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5686A6C-CCD8-4FBD-886F-EA0DC57EDE4C}"/>
                    </a:ext>
                  </a:extLst>
                </p14:cNvPr>
                <p14:cNvContentPartPr/>
                <p14:nvPr/>
              </p14:nvContentPartPr>
              <p14:xfrm>
                <a:off x="3324529" y="4151419"/>
                <a:ext cx="136080" cy="132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5686A6C-CCD8-4FBD-886F-EA0DC57EDE4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15889" y="4142419"/>
                  <a:ext cx="15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7C324E-C5FE-4C79-8733-2C2F495465AF}"/>
                    </a:ext>
                  </a:extLst>
                </p14:cNvPr>
                <p14:cNvContentPartPr/>
                <p14:nvPr/>
              </p14:nvContentPartPr>
              <p14:xfrm>
                <a:off x="3560689" y="4161139"/>
                <a:ext cx="356400" cy="122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7C324E-C5FE-4C79-8733-2C2F495465A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51689" y="4152139"/>
                  <a:ext cx="374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EC1DC6-2FB9-439E-A77E-DF9A9E9B4846}"/>
                    </a:ext>
                  </a:extLst>
                </p14:cNvPr>
                <p14:cNvContentPartPr/>
                <p14:nvPr/>
              </p14:nvContentPartPr>
              <p14:xfrm>
                <a:off x="2563129" y="4380739"/>
                <a:ext cx="190800" cy="273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EC1DC6-2FB9-439E-A77E-DF9A9E9B48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54489" y="4372099"/>
                  <a:ext cx="208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46CEF28-FA60-4536-B0E1-678A19A66174}"/>
                    </a:ext>
                  </a:extLst>
                </p14:cNvPr>
                <p14:cNvContentPartPr/>
                <p14:nvPr/>
              </p14:nvContentPartPr>
              <p14:xfrm>
                <a:off x="2967409" y="4447699"/>
                <a:ext cx="178920" cy="258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46CEF28-FA60-4536-B0E1-678A19A6617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58409" y="4439059"/>
                  <a:ext cx="196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9CBA19-7C87-4F2C-97A9-B904F3E6D4DA}"/>
                    </a:ext>
                  </a:extLst>
                </p14:cNvPr>
                <p14:cNvContentPartPr/>
                <p14:nvPr/>
              </p14:nvContentPartPr>
              <p14:xfrm>
                <a:off x="3166489" y="4620139"/>
                <a:ext cx="127080" cy="86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9CBA19-7C87-4F2C-97A9-B904F3E6D4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57489" y="4611139"/>
                  <a:ext cx="144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7B4CE4-0BB5-44B5-A198-8327F418E9B9}"/>
                    </a:ext>
                  </a:extLst>
                </p14:cNvPr>
                <p14:cNvContentPartPr/>
                <p14:nvPr/>
              </p14:nvContentPartPr>
              <p14:xfrm>
                <a:off x="3324529" y="4616899"/>
                <a:ext cx="49680" cy="88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7B4CE4-0BB5-44B5-A198-8327F418E9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15889" y="4608259"/>
                  <a:ext cx="67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08F0A5-7B4C-4C62-9003-7355C927BC57}"/>
                    </a:ext>
                  </a:extLst>
                </p14:cNvPr>
                <p14:cNvContentPartPr/>
                <p14:nvPr/>
              </p14:nvContentPartPr>
              <p14:xfrm>
                <a:off x="3492649" y="4477579"/>
                <a:ext cx="11520" cy="243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08F0A5-7B4C-4C62-9003-7355C927BC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84009" y="4468939"/>
                  <a:ext cx="29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434EDFB-2D06-4C47-894D-B9B0E30A725B}"/>
                    </a:ext>
                  </a:extLst>
                </p14:cNvPr>
                <p14:cNvContentPartPr/>
                <p14:nvPr/>
              </p14:nvContentPartPr>
              <p14:xfrm>
                <a:off x="3446929" y="4577299"/>
                <a:ext cx="122040" cy="36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434EDFB-2D06-4C47-894D-B9B0E30A725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38289" y="4568299"/>
                  <a:ext cx="139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C8A0429-930F-401D-9944-7EF23868EF0C}"/>
                    </a:ext>
                  </a:extLst>
                </p14:cNvPr>
                <p14:cNvContentPartPr/>
                <p14:nvPr/>
              </p14:nvContentPartPr>
              <p14:xfrm>
                <a:off x="3671209" y="4456699"/>
                <a:ext cx="34920" cy="240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C8A0429-930F-401D-9944-7EF23868EF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2209" y="4447699"/>
                  <a:ext cx="52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C33E148-8F58-44BC-A6C7-E5D1CAE6BDBD}"/>
                    </a:ext>
                  </a:extLst>
                </p14:cNvPr>
                <p14:cNvContentPartPr/>
                <p14:nvPr/>
              </p14:nvContentPartPr>
              <p14:xfrm>
                <a:off x="3985129" y="4522219"/>
                <a:ext cx="290880" cy="97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C33E148-8F58-44BC-A6C7-E5D1CAE6BD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76489" y="4513219"/>
                  <a:ext cx="308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189550-F749-4B40-B1AF-FD565632BDA0}"/>
                    </a:ext>
                  </a:extLst>
                </p14:cNvPr>
                <p14:cNvContentPartPr/>
                <p14:nvPr/>
              </p14:nvContentPartPr>
              <p14:xfrm>
                <a:off x="4443769" y="4462099"/>
                <a:ext cx="47160" cy="234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189550-F749-4B40-B1AF-FD565632BD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34769" y="4453459"/>
                  <a:ext cx="64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A58CD16-CE11-48D7-9108-9E4D8DD6B267}"/>
                    </a:ext>
                  </a:extLst>
                </p14:cNvPr>
                <p14:cNvContentPartPr/>
                <p14:nvPr/>
              </p14:nvContentPartPr>
              <p14:xfrm>
                <a:off x="4468249" y="4425739"/>
                <a:ext cx="182880" cy="160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A58CD16-CE11-48D7-9108-9E4D8DD6B2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59249" y="4416739"/>
                  <a:ext cx="200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289779-BB7F-432E-98B9-A6D6D5AEEB88}"/>
                    </a:ext>
                  </a:extLst>
                </p14:cNvPr>
                <p14:cNvContentPartPr/>
                <p14:nvPr/>
              </p14:nvContentPartPr>
              <p14:xfrm>
                <a:off x="4459249" y="4561099"/>
                <a:ext cx="373320" cy="163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289779-BB7F-432E-98B9-A6D6D5AEEB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50249" y="4552459"/>
                  <a:ext cx="390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EB269C-A58D-4D92-BA83-DE6E91B5B138}"/>
                    </a:ext>
                  </a:extLst>
                </p14:cNvPr>
                <p14:cNvContentPartPr/>
                <p14:nvPr/>
              </p14:nvContentPartPr>
              <p14:xfrm>
                <a:off x="4735009" y="4618699"/>
                <a:ext cx="118080" cy="104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EB269C-A58D-4D92-BA83-DE6E91B5B1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26009" y="4610059"/>
                  <a:ext cx="135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25FAD14-470A-4CA0-999E-32ECB8B97C3B}"/>
                    </a:ext>
                  </a:extLst>
                </p14:cNvPr>
                <p14:cNvContentPartPr/>
                <p14:nvPr/>
              </p14:nvContentPartPr>
              <p14:xfrm>
                <a:off x="4893409" y="4628419"/>
                <a:ext cx="270720" cy="93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25FAD14-470A-4CA0-999E-32ECB8B97C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84769" y="4619779"/>
                  <a:ext cx="288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01BC801-71C3-4D54-BC50-875344116001}"/>
                    </a:ext>
                  </a:extLst>
                </p14:cNvPr>
                <p14:cNvContentPartPr/>
                <p14:nvPr/>
              </p14:nvContentPartPr>
              <p14:xfrm>
                <a:off x="5303449" y="4433659"/>
                <a:ext cx="33840" cy="280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01BC801-71C3-4D54-BC50-87534411600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94809" y="4425019"/>
                  <a:ext cx="51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69433F-2189-44AF-8C25-4DA64C744C7E}"/>
                    </a:ext>
                  </a:extLst>
                </p14:cNvPr>
                <p14:cNvContentPartPr/>
                <p14:nvPr/>
              </p14:nvContentPartPr>
              <p14:xfrm>
                <a:off x="2855089" y="4782859"/>
                <a:ext cx="672480" cy="36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69433F-2189-44AF-8C25-4DA64C744C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46089" y="4773859"/>
                  <a:ext cx="690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943EF15-538C-4C7D-A526-DB551A5B14C6}"/>
                    </a:ext>
                  </a:extLst>
                </p14:cNvPr>
                <p14:cNvContentPartPr/>
                <p14:nvPr/>
              </p14:nvContentPartPr>
              <p14:xfrm>
                <a:off x="3360889" y="4816339"/>
                <a:ext cx="1123200" cy="278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943EF15-538C-4C7D-A526-DB551A5B14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52249" y="4807699"/>
                  <a:ext cx="1140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BB2956F-EB1A-4C4F-A215-759D4C8953D8}"/>
                    </a:ext>
                  </a:extLst>
                </p14:cNvPr>
                <p14:cNvContentPartPr/>
                <p14:nvPr/>
              </p14:nvContentPartPr>
              <p14:xfrm>
                <a:off x="4689289" y="4913179"/>
                <a:ext cx="140400" cy="160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BB2956F-EB1A-4C4F-A215-759D4C8953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80289" y="4904179"/>
                  <a:ext cx="158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E9B850F-4451-452F-B2B8-6D7272CB0F72}"/>
                    </a:ext>
                  </a:extLst>
                </p14:cNvPr>
                <p14:cNvContentPartPr/>
                <p14:nvPr/>
              </p14:nvContentPartPr>
              <p14:xfrm>
                <a:off x="4831129" y="4936579"/>
                <a:ext cx="122040" cy="110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E9B850F-4451-452F-B2B8-6D7272CB0F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22489" y="4927939"/>
                  <a:ext cx="139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A142611-E7DA-4043-937A-985E2DE1473D}"/>
                    </a:ext>
                  </a:extLst>
                </p14:cNvPr>
                <p14:cNvContentPartPr/>
                <p14:nvPr/>
              </p14:nvContentPartPr>
              <p14:xfrm>
                <a:off x="4981969" y="4968619"/>
                <a:ext cx="123840" cy="94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A142611-E7DA-4043-937A-985E2DE147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73329" y="4959619"/>
                  <a:ext cx="141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DCF45A-6986-4C13-A704-CE7CE68C1D01}"/>
                    </a:ext>
                  </a:extLst>
                </p14:cNvPr>
                <p14:cNvContentPartPr/>
                <p14:nvPr/>
              </p14:nvContentPartPr>
              <p14:xfrm>
                <a:off x="5336929" y="4886539"/>
                <a:ext cx="360" cy="6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DCF45A-6986-4C13-A704-CE7CE68C1D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28289" y="4877539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A7EF342-1B92-43DE-BABB-C1AC1040BB4E}"/>
                    </a:ext>
                  </a:extLst>
                </p14:cNvPr>
                <p14:cNvContentPartPr/>
                <p14:nvPr/>
              </p14:nvContentPartPr>
              <p14:xfrm>
                <a:off x="5347009" y="4791859"/>
                <a:ext cx="44280" cy="269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A7EF342-1B92-43DE-BABB-C1AC1040BB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38369" y="4783219"/>
                  <a:ext cx="61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25CBABE-9F30-4448-B452-3D9BBE4C8B92}"/>
                    </a:ext>
                  </a:extLst>
                </p14:cNvPr>
                <p14:cNvContentPartPr/>
                <p14:nvPr/>
              </p14:nvContentPartPr>
              <p14:xfrm>
                <a:off x="5442769" y="4898419"/>
                <a:ext cx="335520" cy="207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25CBABE-9F30-4448-B452-3D9BBE4C8B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34129" y="4889419"/>
                  <a:ext cx="353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09A9267-39EE-42CD-986F-533C5C543E62}"/>
                    </a:ext>
                  </a:extLst>
                </p14:cNvPr>
                <p14:cNvContentPartPr/>
                <p14:nvPr/>
              </p14:nvContentPartPr>
              <p14:xfrm>
                <a:off x="5863249" y="4892299"/>
                <a:ext cx="134280" cy="144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09A9267-39EE-42CD-986F-533C5C543E6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54609" y="4883659"/>
                  <a:ext cx="151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DFC5794-5746-4D4F-A6E4-77BA911D2BBC}"/>
                    </a:ext>
                  </a:extLst>
                </p14:cNvPr>
                <p14:cNvContentPartPr/>
                <p14:nvPr/>
              </p14:nvContentPartPr>
              <p14:xfrm>
                <a:off x="6001129" y="4913899"/>
                <a:ext cx="61200" cy="86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DFC5794-5746-4D4F-A6E4-77BA911D2BB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92129" y="4904899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0BABA05-3495-4AF3-B264-3D0508FAC202}"/>
                    </a:ext>
                  </a:extLst>
                </p14:cNvPr>
                <p14:cNvContentPartPr/>
                <p14:nvPr/>
              </p14:nvContentPartPr>
              <p14:xfrm>
                <a:off x="6119929" y="4884739"/>
                <a:ext cx="173520" cy="138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0BABA05-3495-4AF3-B264-3D0508FAC2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10929" y="4876099"/>
                  <a:ext cx="1911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207A120-DA7E-41AA-8F0F-4C04441DC2DB}"/>
              </a:ext>
            </a:extLst>
          </p:cNvPr>
          <p:cNvGrpSpPr/>
          <p:nvPr/>
        </p:nvGrpSpPr>
        <p:grpSpPr>
          <a:xfrm>
            <a:off x="6555889" y="4831459"/>
            <a:ext cx="498240" cy="174960"/>
            <a:chOff x="6555889" y="4831459"/>
            <a:chExt cx="49824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66836F9-03E4-483B-81AD-E3178B30B596}"/>
                    </a:ext>
                  </a:extLst>
                </p14:cNvPr>
                <p14:cNvContentPartPr/>
                <p14:nvPr/>
              </p14:nvContentPartPr>
              <p14:xfrm>
                <a:off x="6555889" y="4853059"/>
                <a:ext cx="36360" cy="110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66836F9-03E4-483B-81AD-E3178B30B5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47249" y="4844419"/>
                  <a:ext cx="54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C6BBFB-B817-4A06-A585-D6C0ABECFF65}"/>
                    </a:ext>
                  </a:extLst>
                </p14:cNvPr>
                <p14:cNvContentPartPr/>
                <p14:nvPr/>
              </p14:nvContentPartPr>
              <p14:xfrm>
                <a:off x="6572089" y="4864579"/>
                <a:ext cx="110160" cy="141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C6BBFB-B817-4A06-A585-D6C0ABECFF6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63089" y="4855939"/>
                  <a:ext cx="127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94699AA-1375-4475-986A-8AD806AAD51D}"/>
                    </a:ext>
                  </a:extLst>
                </p14:cNvPr>
                <p14:cNvContentPartPr/>
                <p14:nvPr/>
              </p14:nvContentPartPr>
              <p14:xfrm>
                <a:off x="6709969" y="4848739"/>
                <a:ext cx="77400" cy="111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94699AA-1375-4475-986A-8AD806AAD51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01329" y="4839739"/>
                  <a:ext cx="95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552C4B7-4502-4450-8489-0BE1EFAD2C69}"/>
                    </a:ext>
                  </a:extLst>
                </p14:cNvPr>
                <p14:cNvContentPartPr/>
                <p14:nvPr/>
              </p14:nvContentPartPr>
              <p14:xfrm>
                <a:off x="6829129" y="4831459"/>
                <a:ext cx="225000" cy="106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552C4B7-4502-4450-8489-0BE1EFAD2C6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20129" y="4822819"/>
                  <a:ext cx="2426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952C5B0-E6EE-4B5E-B864-5732AB07BA42}"/>
              </a:ext>
            </a:extLst>
          </p:cNvPr>
          <p:cNvGrpSpPr/>
          <p:nvPr/>
        </p:nvGrpSpPr>
        <p:grpSpPr>
          <a:xfrm>
            <a:off x="7240249" y="4669459"/>
            <a:ext cx="481680" cy="322560"/>
            <a:chOff x="7240249" y="4669459"/>
            <a:chExt cx="4816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6A9215-99AA-4B20-9426-C731D345ED48}"/>
                    </a:ext>
                  </a:extLst>
                </p14:cNvPr>
                <p14:cNvContentPartPr/>
                <p14:nvPr/>
              </p14:nvContentPartPr>
              <p14:xfrm>
                <a:off x="7240249" y="4823179"/>
                <a:ext cx="108000" cy="168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6A9215-99AA-4B20-9426-C731D345ED4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31249" y="4814179"/>
                  <a:ext cx="125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5A2FEE3-7347-40D1-A9CE-AA51037B9A83}"/>
                    </a:ext>
                  </a:extLst>
                </p14:cNvPr>
                <p14:cNvContentPartPr/>
                <p14:nvPr/>
              </p14:nvContentPartPr>
              <p14:xfrm>
                <a:off x="7354009" y="4804819"/>
                <a:ext cx="120960" cy="93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5A2FEE3-7347-40D1-A9CE-AA51037B9A8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45009" y="4795819"/>
                  <a:ext cx="138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C804B0E-4B04-4171-A5F9-2C1B8E55063E}"/>
                    </a:ext>
                  </a:extLst>
                </p14:cNvPr>
                <p14:cNvContentPartPr/>
                <p14:nvPr/>
              </p14:nvContentPartPr>
              <p14:xfrm>
                <a:off x="7463449" y="4816339"/>
                <a:ext cx="90360" cy="63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C804B0E-4B04-4171-A5F9-2C1B8E55063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54809" y="4807699"/>
                  <a:ext cx="108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3F9BD76-1E01-4E77-946D-DBB7665D989E}"/>
                    </a:ext>
                  </a:extLst>
                </p14:cNvPr>
                <p14:cNvContentPartPr/>
                <p14:nvPr/>
              </p14:nvContentPartPr>
              <p14:xfrm>
                <a:off x="7543369" y="4669459"/>
                <a:ext cx="178560" cy="253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3F9BD76-1E01-4E77-946D-DBB7665D98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34729" y="4660819"/>
                  <a:ext cx="196200" cy="27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4886ED-802E-4043-936A-F631B688A26D}"/>
                  </a:ext>
                </a:extLst>
              </p14:cNvPr>
              <p14:cNvContentPartPr/>
              <p14:nvPr/>
            </p14:nvContentPartPr>
            <p14:xfrm>
              <a:off x="857809" y="1716019"/>
              <a:ext cx="1702440" cy="5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4886ED-802E-4043-936A-F631B688A2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9" y="1707019"/>
                <a:ext cx="17200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835B15-71D9-4515-A906-E7FCBD5DA0ED}"/>
                  </a:ext>
                </a:extLst>
              </p14:cNvPr>
              <p14:cNvContentPartPr/>
              <p14:nvPr/>
            </p14:nvContentPartPr>
            <p14:xfrm>
              <a:off x="2533609" y="144205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835B15-71D9-4515-A906-E7FCBD5DA0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4609" y="143305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Quicksort: Another magical (recursive)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7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5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22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94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6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3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1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5145" y="2291830"/>
            <a:ext cx="1808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Select a </a:t>
            </a:r>
            <a:r>
              <a:rPr lang="en-US" sz="1350" b="1" dirty="0">
                <a:solidFill>
                  <a:srgbClr val="FF0000"/>
                </a:solidFill>
              </a:rPr>
              <a:t>pivot</a:t>
            </a:r>
            <a:r>
              <a:rPr lang="en-US" sz="1350" dirty="0"/>
              <a:t> element: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13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0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7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4708" y="258144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9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9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6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13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9780" y="3125949"/>
            <a:ext cx="67059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“Partition” the elements in the array (</a:t>
            </a:r>
            <a:r>
              <a:rPr lang="en-US" sz="1350" b="1" dirty="0">
                <a:solidFill>
                  <a:srgbClr val="0070C0"/>
                </a:solidFill>
              </a:rPr>
              <a:t>smaller or equal to pivot</a:t>
            </a:r>
            <a:r>
              <a:rPr lang="en-US" sz="1350" b="1" dirty="0"/>
              <a:t>, larger or equal to pivot)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3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0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17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748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20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9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46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03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8061" y="3963013"/>
            <a:ext cx="606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Magically sort the smaller elements and the larger elements (Quicksort)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3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60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7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48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320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89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46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3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75EF1-ADFD-4820-9CB3-C3002B854B6D}"/>
              </a:ext>
            </a:extLst>
          </p:cNvPr>
          <p:cNvSpPr/>
          <p:nvPr/>
        </p:nvSpPr>
        <p:spPr>
          <a:xfrm>
            <a:off x="2529010" y="1242973"/>
            <a:ext cx="3789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https://www.youtube.com/watch?v=ywWBy6J5gz8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335DECE-DD76-4503-834D-C8C4EF3E4D40}"/>
                  </a:ext>
                </a:extLst>
              </p14:cNvPr>
              <p14:cNvContentPartPr/>
              <p14:nvPr/>
            </p14:nvContentPartPr>
            <p14:xfrm>
              <a:off x="4033009" y="4346539"/>
              <a:ext cx="351720" cy="360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335DECE-DD76-4503-834D-C8C4EF3E4D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4369" y="4337899"/>
                <a:ext cx="369360" cy="3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C9B834E-187D-4522-A425-42ACD2785C9C}"/>
              </a:ext>
            </a:extLst>
          </p:cNvPr>
          <p:cNvGrpSpPr/>
          <p:nvPr/>
        </p:nvGrpSpPr>
        <p:grpSpPr>
          <a:xfrm>
            <a:off x="199369" y="4061059"/>
            <a:ext cx="739440" cy="413280"/>
            <a:chOff x="199369" y="4061059"/>
            <a:chExt cx="73944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314EB9-F7F8-4C3B-9C6C-BB7C41C7712B}"/>
                    </a:ext>
                  </a:extLst>
                </p14:cNvPr>
                <p14:cNvContentPartPr/>
                <p14:nvPr/>
              </p14:nvContentPartPr>
              <p14:xfrm>
                <a:off x="199369" y="4244299"/>
                <a:ext cx="140040" cy="23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314EB9-F7F8-4C3B-9C6C-BB7C41C771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369" y="4235659"/>
                  <a:ext cx="157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74E187-2118-4E99-A198-A52EFB952D8B}"/>
                    </a:ext>
                  </a:extLst>
                </p14:cNvPr>
                <p14:cNvContentPartPr/>
                <p14:nvPr/>
              </p14:nvContentPartPr>
              <p14:xfrm>
                <a:off x="434089" y="4076179"/>
                <a:ext cx="59040" cy="275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74E187-2118-4E99-A198-A52EFB952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089" y="4067539"/>
                  <a:ext cx="7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7A1835-E410-48F4-9836-C9BB68D7385D}"/>
                    </a:ext>
                  </a:extLst>
                </p14:cNvPr>
                <p14:cNvContentPartPr/>
                <p14:nvPr/>
              </p14:nvContentPartPr>
              <p14:xfrm>
                <a:off x="545689" y="4216939"/>
                <a:ext cx="128520" cy="17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7A1835-E410-48F4-9836-C9BB68D738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7049" y="4208299"/>
                  <a:ext cx="146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BC2B27-17B1-4903-8F7E-20C5261C6924}"/>
                    </a:ext>
                  </a:extLst>
                </p14:cNvPr>
                <p14:cNvContentPartPr/>
                <p14:nvPr/>
              </p14:nvContentPartPr>
              <p14:xfrm>
                <a:off x="714169" y="4197139"/>
                <a:ext cx="124920" cy="163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BC2B27-17B1-4903-8F7E-20C5261C69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5169" y="4188139"/>
                  <a:ext cx="142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502E2C-DE65-4B1A-B667-15FEF7355EDE}"/>
                    </a:ext>
                  </a:extLst>
                </p14:cNvPr>
                <p14:cNvContentPartPr/>
                <p14:nvPr/>
              </p14:nvContentPartPr>
              <p14:xfrm>
                <a:off x="892009" y="4061059"/>
                <a:ext cx="46800" cy="295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502E2C-DE65-4B1A-B667-15FEF7355E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3369" y="4052059"/>
                  <a:ext cx="644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00FFE0-8112-4FEF-98FB-41F081E4D60B}"/>
              </a:ext>
            </a:extLst>
          </p:cNvPr>
          <p:cNvGrpSpPr/>
          <p:nvPr/>
        </p:nvGrpSpPr>
        <p:grpSpPr>
          <a:xfrm>
            <a:off x="1123129" y="4125139"/>
            <a:ext cx="858240" cy="270720"/>
            <a:chOff x="1123129" y="4125139"/>
            <a:chExt cx="85824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C4F61E-71A5-4B7C-BE8D-A3A0E1909F62}"/>
                    </a:ext>
                  </a:extLst>
                </p14:cNvPr>
                <p14:cNvContentPartPr/>
                <p14:nvPr/>
              </p14:nvContentPartPr>
              <p14:xfrm>
                <a:off x="1123129" y="4225939"/>
                <a:ext cx="26640" cy="151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C4F61E-71A5-4B7C-BE8D-A3A0E1909F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4489" y="4216939"/>
                  <a:ext cx="44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89286A-301E-46A7-B2A2-6CE0079CC12E}"/>
                    </a:ext>
                  </a:extLst>
                </p14:cNvPr>
                <p14:cNvContentPartPr/>
                <p14:nvPr/>
              </p14:nvContentPartPr>
              <p14:xfrm>
                <a:off x="1167769" y="4125139"/>
                <a:ext cx="18720" cy="15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89286A-301E-46A7-B2A2-6CE0079CC1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9129" y="4116139"/>
                  <a:ext cx="3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416F7A-5AB4-4C64-A6DC-C80812F8A134}"/>
                    </a:ext>
                  </a:extLst>
                </p14:cNvPr>
                <p14:cNvContentPartPr/>
                <p14:nvPr/>
              </p14:nvContentPartPr>
              <p14:xfrm>
                <a:off x="1207729" y="4230619"/>
                <a:ext cx="136080" cy="15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416F7A-5AB4-4C64-A6DC-C80812F8A1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8729" y="4221979"/>
                  <a:ext cx="153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55CD2A-E049-4F2E-94CE-CBA578007A27}"/>
                    </a:ext>
                  </a:extLst>
                </p14:cNvPr>
                <p14:cNvContentPartPr/>
                <p14:nvPr/>
              </p14:nvContentPartPr>
              <p14:xfrm>
                <a:off x="1397089" y="4128019"/>
                <a:ext cx="167760" cy="24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55CD2A-E049-4F2E-94CE-CBA578007A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88089" y="4119379"/>
                  <a:ext cx="1854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919D85-2B87-421C-8F59-47BC709C8E8C}"/>
                    </a:ext>
                  </a:extLst>
                </p14:cNvPr>
                <p14:cNvContentPartPr/>
                <p14:nvPr/>
              </p14:nvContentPartPr>
              <p14:xfrm>
                <a:off x="1530289" y="4255819"/>
                <a:ext cx="93240" cy="9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919D85-2B87-421C-8F59-47BC709C8E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21289" y="4246819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8F18A2-B947-4EE9-B52A-0538E458663B}"/>
                    </a:ext>
                  </a:extLst>
                </p14:cNvPr>
                <p14:cNvContentPartPr/>
                <p14:nvPr/>
              </p14:nvContentPartPr>
              <p14:xfrm>
                <a:off x="1672849" y="4298299"/>
                <a:ext cx="77400" cy="9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8F18A2-B947-4EE9-B52A-0538E45866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4209" y="4289659"/>
                  <a:ext cx="95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D070B9-8A8A-4C3B-8378-FC8B84831788}"/>
                    </a:ext>
                  </a:extLst>
                </p14:cNvPr>
                <p14:cNvContentPartPr/>
                <p14:nvPr/>
              </p14:nvContentPartPr>
              <p14:xfrm>
                <a:off x="1889929" y="4327819"/>
                <a:ext cx="91440" cy="68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D070B9-8A8A-4C3B-8378-FC8B848317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0929" y="4318819"/>
                  <a:ext cx="10908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A146A0A-92E1-4B11-8FAC-36863CF47019}"/>
                  </a:ext>
                </a:extLst>
              </p14:cNvPr>
              <p14:cNvContentPartPr/>
              <p14:nvPr/>
            </p14:nvContentPartPr>
            <p14:xfrm>
              <a:off x="2110969" y="4234939"/>
              <a:ext cx="70560" cy="122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A146A0A-92E1-4B11-8FAC-36863CF470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01969" y="4225939"/>
                <a:ext cx="8820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4C51062-7302-40F3-80FC-5A0F294D7519}"/>
              </a:ext>
            </a:extLst>
          </p:cNvPr>
          <p:cNvGrpSpPr/>
          <p:nvPr/>
        </p:nvGrpSpPr>
        <p:grpSpPr>
          <a:xfrm>
            <a:off x="181729" y="4493779"/>
            <a:ext cx="667080" cy="349200"/>
            <a:chOff x="181729" y="4493779"/>
            <a:chExt cx="66708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246FA9-7371-4C5C-82F1-317C56267399}"/>
                    </a:ext>
                  </a:extLst>
                </p14:cNvPr>
                <p14:cNvContentPartPr/>
                <p14:nvPr/>
              </p14:nvContentPartPr>
              <p14:xfrm>
                <a:off x="181729" y="4625179"/>
                <a:ext cx="151560" cy="217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246FA9-7371-4C5C-82F1-317C562673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3089" y="4616539"/>
                  <a:ext cx="169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05740C-6409-4FB0-9184-7250DA4FAC2B}"/>
                    </a:ext>
                  </a:extLst>
                </p14:cNvPr>
                <p14:cNvContentPartPr/>
                <p14:nvPr/>
              </p14:nvContentPartPr>
              <p14:xfrm>
                <a:off x="404929" y="4616899"/>
                <a:ext cx="16920" cy="12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05740C-6409-4FB0-9184-7250DA4FAC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5929" y="4608259"/>
                  <a:ext cx="34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FDB3B6B-A44C-4CDC-ABDC-F1E03ABCEE1F}"/>
                    </a:ext>
                  </a:extLst>
                </p14:cNvPr>
                <p14:cNvContentPartPr/>
                <p14:nvPr/>
              </p14:nvContentPartPr>
              <p14:xfrm>
                <a:off x="418609" y="4531579"/>
                <a:ext cx="167760" cy="18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FDB3B6B-A44C-4CDC-ABDC-F1E03ABCEE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609" y="4522939"/>
                  <a:ext cx="185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819D08-1E09-44FD-A024-2AAC3E30B43C}"/>
                    </a:ext>
                  </a:extLst>
                </p14:cNvPr>
                <p14:cNvContentPartPr/>
                <p14:nvPr/>
              </p14:nvContentPartPr>
              <p14:xfrm>
                <a:off x="632809" y="4493779"/>
                <a:ext cx="174600" cy="259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819D08-1E09-44FD-A024-2AAC3E30B4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169" y="4484779"/>
                  <a:ext cx="192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5ABF2FE-45B5-4747-904D-B4DD004D4A4A}"/>
                    </a:ext>
                  </a:extLst>
                </p14:cNvPr>
                <p14:cNvContentPartPr/>
                <p14:nvPr/>
              </p14:nvContentPartPr>
              <p14:xfrm>
                <a:off x="762409" y="4656139"/>
                <a:ext cx="86400" cy="13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5ABF2FE-45B5-4747-904D-B4DD004D4A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3769" y="4647139"/>
                  <a:ext cx="1040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8EC55E-9A24-4601-92B0-CE9DBFDD993B}"/>
              </a:ext>
            </a:extLst>
          </p:cNvPr>
          <p:cNvGrpSpPr/>
          <p:nvPr/>
        </p:nvGrpSpPr>
        <p:grpSpPr>
          <a:xfrm>
            <a:off x="1031689" y="4539499"/>
            <a:ext cx="561960" cy="207720"/>
            <a:chOff x="1031689" y="4539499"/>
            <a:chExt cx="56196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4EDB2D-4DB3-4C4E-B582-125B89EE2DC8}"/>
                    </a:ext>
                  </a:extLst>
                </p14:cNvPr>
                <p14:cNvContentPartPr/>
                <p14:nvPr/>
              </p14:nvContentPartPr>
              <p14:xfrm>
                <a:off x="1031689" y="4644259"/>
                <a:ext cx="120240" cy="102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4EDB2D-4DB3-4C4E-B582-125B89EE2D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3049" y="4635259"/>
                  <a:ext cx="137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68FB5A-453B-4EDE-BAB0-A70E3F3177E9}"/>
                    </a:ext>
                  </a:extLst>
                </p14:cNvPr>
                <p14:cNvContentPartPr/>
                <p14:nvPr/>
              </p14:nvContentPartPr>
              <p14:xfrm>
                <a:off x="1202329" y="4539499"/>
                <a:ext cx="190080" cy="19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68FB5A-453B-4EDE-BAB0-A70E3F3177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93329" y="4530499"/>
                  <a:ext cx="207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6A0718-6800-41C0-9A03-ECE78A6DD18E}"/>
                    </a:ext>
                  </a:extLst>
                </p14:cNvPr>
                <p14:cNvContentPartPr/>
                <p14:nvPr/>
              </p14:nvContentPartPr>
              <p14:xfrm>
                <a:off x="1473049" y="4611139"/>
                <a:ext cx="120600" cy="125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6A0718-6800-41C0-9A03-ECE78A6DD1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64049" y="4602139"/>
                  <a:ext cx="1382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F2C2B8C-76CB-4AA0-B6D2-C59157A50F9F}"/>
              </a:ext>
            </a:extLst>
          </p:cNvPr>
          <p:cNvGrpSpPr/>
          <p:nvPr/>
        </p:nvGrpSpPr>
        <p:grpSpPr>
          <a:xfrm>
            <a:off x="1778329" y="4565779"/>
            <a:ext cx="305640" cy="181440"/>
            <a:chOff x="1778329" y="4565779"/>
            <a:chExt cx="30564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073717-4403-461B-9478-E51A18EA395B}"/>
                    </a:ext>
                  </a:extLst>
                </p14:cNvPr>
                <p14:cNvContentPartPr/>
                <p14:nvPr/>
              </p14:nvContentPartPr>
              <p14:xfrm>
                <a:off x="1778329" y="4606099"/>
                <a:ext cx="105480" cy="35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073717-4403-461B-9478-E51A18EA39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9329" y="4597459"/>
                  <a:ext cx="123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EA150F1-5C7D-41B0-A2FD-516B559CDC86}"/>
                    </a:ext>
                  </a:extLst>
                </p14:cNvPr>
                <p14:cNvContentPartPr/>
                <p14:nvPr/>
              </p14:nvContentPartPr>
              <p14:xfrm>
                <a:off x="1784089" y="4674859"/>
                <a:ext cx="78840" cy="21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EA150F1-5C7D-41B0-A2FD-516B559CDC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75449" y="4665859"/>
                  <a:ext cx="96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E1F1E3-CA18-4E15-A540-7806FE089F1D}"/>
                    </a:ext>
                  </a:extLst>
                </p14:cNvPr>
                <p14:cNvContentPartPr/>
                <p14:nvPr/>
              </p14:nvContentPartPr>
              <p14:xfrm>
                <a:off x="1991089" y="4565779"/>
                <a:ext cx="92880" cy="181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E1F1E3-CA18-4E15-A540-7806FE089F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82449" y="4556779"/>
                  <a:ext cx="1105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FB7D1C-D431-4C05-A71B-582513EDA9FA}"/>
              </a:ext>
            </a:extLst>
          </p:cNvPr>
          <p:cNvGrpSpPr/>
          <p:nvPr/>
        </p:nvGrpSpPr>
        <p:grpSpPr>
          <a:xfrm>
            <a:off x="2516329" y="4827499"/>
            <a:ext cx="1398600" cy="248760"/>
            <a:chOff x="2516329" y="4827499"/>
            <a:chExt cx="139860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B4F2D6-AE52-45BA-8BF1-9AA409A2B9F0}"/>
                    </a:ext>
                  </a:extLst>
                </p14:cNvPr>
                <p14:cNvContentPartPr/>
                <p14:nvPr/>
              </p14:nvContentPartPr>
              <p14:xfrm>
                <a:off x="2516329" y="4827499"/>
                <a:ext cx="1398600" cy="162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B4F2D6-AE52-45BA-8BF1-9AA409A2B9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07329" y="4818499"/>
                  <a:ext cx="1416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6D3A77-437D-4166-8079-4FB687D4CACB}"/>
                    </a:ext>
                  </a:extLst>
                </p14:cNvPr>
                <p14:cNvContentPartPr/>
                <p14:nvPr/>
              </p14:nvContentPartPr>
              <p14:xfrm>
                <a:off x="3121849" y="4963939"/>
                <a:ext cx="147240" cy="11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6D3A77-437D-4166-8079-4FB687D4CA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2849" y="4955299"/>
                  <a:ext cx="164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CF39B2-AA07-48B1-ACC8-DE930014E348}"/>
                    </a:ext>
                  </a:extLst>
                </p14:cNvPr>
                <p14:cNvContentPartPr/>
                <p14:nvPr/>
              </p14:nvContentPartPr>
              <p14:xfrm>
                <a:off x="3370249" y="4971499"/>
                <a:ext cx="110520" cy="9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CF39B2-AA07-48B1-ACC8-DE930014E3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61609" y="4962499"/>
                  <a:ext cx="128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4A0A5B-BD35-441A-8353-67C3AE5733E8}"/>
                    </a:ext>
                  </a:extLst>
                </p14:cNvPr>
                <p14:cNvContentPartPr/>
                <p14:nvPr/>
              </p14:nvContentPartPr>
              <p14:xfrm>
                <a:off x="3380329" y="5034499"/>
                <a:ext cx="86760" cy="16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4A0A5B-BD35-441A-8353-67C3AE5733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71329" y="5025499"/>
                  <a:ext cx="1044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3BD380B-A919-4764-A7E5-EC80D5E5ED3B}"/>
              </a:ext>
            </a:extLst>
          </p:cNvPr>
          <p:cNvGrpSpPr/>
          <p:nvPr/>
        </p:nvGrpSpPr>
        <p:grpSpPr>
          <a:xfrm>
            <a:off x="4672009" y="4796539"/>
            <a:ext cx="1629360" cy="277920"/>
            <a:chOff x="4672009" y="4796539"/>
            <a:chExt cx="162936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74EED93-C6EF-4A07-9BD9-131D950F3107}"/>
                    </a:ext>
                  </a:extLst>
                </p14:cNvPr>
                <p14:cNvContentPartPr/>
                <p14:nvPr/>
              </p14:nvContentPartPr>
              <p14:xfrm>
                <a:off x="4736809" y="4877539"/>
                <a:ext cx="1440" cy="4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74EED93-C6EF-4A07-9BD9-131D950F31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27809" y="4868539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EAC66E-6537-4929-AAC2-C669616022B8}"/>
                    </a:ext>
                  </a:extLst>
                </p14:cNvPr>
                <p14:cNvContentPartPr/>
                <p14:nvPr/>
              </p14:nvContentPartPr>
              <p14:xfrm>
                <a:off x="4672009" y="4796539"/>
                <a:ext cx="1629360" cy="14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EAC66E-6537-4929-AAC2-C669616022B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63009" y="4787539"/>
                  <a:ext cx="1647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BD4751-D99A-4E58-945F-E7B8B8E0D982}"/>
                    </a:ext>
                  </a:extLst>
                </p14:cNvPr>
                <p14:cNvContentPartPr/>
                <p14:nvPr/>
              </p14:nvContentPartPr>
              <p14:xfrm>
                <a:off x="5138209" y="4972219"/>
                <a:ext cx="141120" cy="102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BD4751-D99A-4E58-945F-E7B8B8E0D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29569" y="4963219"/>
                  <a:ext cx="158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739714-1217-42B3-A55C-224A335E5CBD}"/>
                    </a:ext>
                  </a:extLst>
                </p14:cNvPr>
                <p14:cNvContentPartPr/>
                <p14:nvPr/>
              </p14:nvContentPartPr>
              <p14:xfrm>
                <a:off x="5353489" y="4968979"/>
                <a:ext cx="131040" cy="29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739714-1217-42B3-A55C-224A335E5C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44489" y="4960339"/>
                  <a:ext cx="148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BC08CD2-B3C9-4989-B622-90C6710F43A5}"/>
                    </a:ext>
                  </a:extLst>
                </p14:cNvPr>
                <p14:cNvContentPartPr/>
                <p14:nvPr/>
              </p14:nvContentPartPr>
              <p14:xfrm>
                <a:off x="5376169" y="5026579"/>
                <a:ext cx="126360" cy="14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BC08CD2-B3C9-4989-B622-90C6710F43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7529" y="5017939"/>
                  <a:ext cx="1440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83943EE-B79B-4BAF-A7BD-42230B094A38}"/>
              </a:ext>
            </a:extLst>
          </p:cNvPr>
          <p:cNvGrpSpPr/>
          <p:nvPr/>
        </p:nvGrpSpPr>
        <p:grpSpPr>
          <a:xfrm>
            <a:off x="4196449" y="4825699"/>
            <a:ext cx="138240" cy="283320"/>
            <a:chOff x="4196449" y="4825699"/>
            <a:chExt cx="13824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19C20D-483E-4B43-B2AB-3A1E8D90044D}"/>
                    </a:ext>
                  </a:extLst>
                </p14:cNvPr>
                <p14:cNvContentPartPr/>
                <p14:nvPr/>
              </p14:nvContentPartPr>
              <p14:xfrm>
                <a:off x="4253329" y="4857379"/>
                <a:ext cx="21960" cy="251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19C20D-483E-4B43-B2AB-3A1E8D9004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44689" y="4848739"/>
                  <a:ext cx="39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1FFBAC3-4A5D-4F98-BC90-A7889F78E2DF}"/>
                    </a:ext>
                  </a:extLst>
                </p14:cNvPr>
                <p14:cNvContentPartPr/>
                <p14:nvPr/>
              </p14:nvContentPartPr>
              <p14:xfrm>
                <a:off x="4196449" y="4825699"/>
                <a:ext cx="138240" cy="118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1FFBAC3-4A5D-4F98-BC90-A7889F78E2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449" y="4816699"/>
                  <a:ext cx="15588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4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716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1" y="1943100"/>
            <a:ext cx="1543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levels will there be if you choose a pivot that divides the list in half?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N*log(N)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46A286-AD77-49A9-A985-D856EE77EFE2}"/>
              </a:ext>
            </a:extLst>
          </p:cNvPr>
          <p:cNvGrpSpPr/>
          <p:nvPr/>
        </p:nvGrpSpPr>
        <p:grpSpPr>
          <a:xfrm>
            <a:off x="188209" y="2599459"/>
            <a:ext cx="1516320" cy="2032560"/>
            <a:chOff x="188209" y="2599459"/>
            <a:chExt cx="1516320" cy="20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2F4200-EE3C-454F-A123-44D8D6D0FBF0}"/>
                    </a:ext>
                  </a:extLst>
                </p14:cNvPr>
                <p14:cNvContentPartPr/>
                <p14:nvPr/>
              </p14:nvContentPartPr>
              <p14:xfrm>
                <a:off x="1573129" y="2599459"/>
                <a:ext cx="131400" cy="6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2F4200-EE3C-454F-A123-44D8D6D0FB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4489" y="2590459"/>
                  <a:ext cx="14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839785-72B5-4C88-A39A-64D1B8E376AE}"/>
                    </a:ext>
                  </a:extLst>
                </p14:cNvPr>
                <p14:cNvContentPartPr/>
                <p14:nvPr/>
              </p14:nvContentPartPr>
              <p14:xfrm>
                <a:off x="1246969" y="2707459"/>
                <a:ext cx="316440" cy="192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839785-72B5-4C88-A39A-64D1B8E376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7969" y="2698459"/>
                  <a:ext cx="334080" cy="19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8DBC1A-4769-4C6F-8760-6B23F7A3D930}"/>
                    </a:ext>
                  </a:extLst>
                </p14:cNvPr>
                <p14:cNvContentPartPr/>
                <p14:nvPr/>
              </p14:nvContentPartPr>
              <p14:xfrm>
                <a:off x="188209" y="3054859"/>
                <a:ext cx="233640" cy="269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8DBC1A-4769-4C6F-8760-6B23F7A3D9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569" y="3045859"/>
                  <a:ext cx="251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ADAEB7-1235-4975-9AB4-2B2675CE3554}"/>
                    </a:ext>
                  </a:extLst>
                </p14:cNvPr>
                <p14:cNvContentPartPr/>
                <p14:nvPr/>
              </p14:nvContentPartPr>
              <p14:xfrm>
                <a:off x="461089" y="3147019"/>
                <a:ext cx="71280" cy="10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ADAEB7-1235-4975-9AB4-2B2675CE3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449" y="3138379"/>
                  <a:ext cx="88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C8A66D-0D7C-4454-87E3-070011CBCC40}"/>
                    </a:ext>
                  </a:extLst>
                </p14:cNvPr>
                <p14:cNvContentPartPr/>
                <p14:nvPr/>
              </p14:nvContentPartPr>
              <p14:xfrm>
                <a:off x="564769" y="2932819"/>
                <a:ext cx="68040" cy="29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C8A66D-0D7C-4454-87E3-070011CBCC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5769" y="2924179"/>
                  <a:ext cx="85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4ACFC5-34FB-4359-B070-18335E8D1982}"/>
                    </a:ext>
                  </a:extLst>
                </p14:cNvPr>
                <p14:cNvContentPartPr/>
                <p14:nvPr/>
              </p14:nvContentPartPr>
              <p14:xfrm>
                <a:off x="715609" y="3067099"/>
                <a:ext cx="91440" cy="22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4ACFC5-34FB-4359-B070-18335E8D19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609" y="3058099"/>
                  <a:ext cx="109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4C4559-D450-4033-8D29-0DC90F214902}"/>
                    </a:ext>
                  </a:extLst>
                </p14:cNvPr>
                <p14:cNvContentPartPr/>
                <p14:nvPr/>
              </p14:nvContentPartPr>
              <p14:xfrm>
                <a:off x="838369" y="2940739"/>
                <a:ext cx="181800" cy="149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4C4559-D450-4033-8D29-0DC90F2149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729" y="2931739"/>
                  <a:ext cx="199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5162DE-E94B-4997-BC36-8A4841BC5274}"/>
                    </a:ext>
                  </a:extLst>
                </p14:cNvPr>
                <p14:cNvContentPartPr/>
                <p14:nvPr/>
              </p14:nvContentPartPr>
              <p14:xfrm>
                <a:off x="1025929" y="2860099"/>
                <a:ext cx="111960" cy="20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5162DE-E94B-4997-BC36-8A4841BC52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6929" y="2851459"/>
                  <a:ext cx="129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280458-1E73-4327-98F9-7346B55C3349}"/>
                    </a:ext>
                  </a:extLst>
                </p14:cNvPr>
                <p14:cNvContentPartPr/>
                <p14:nvPr/>
              </p14:nvContentPartPr>
              <p14:xfrm>
                <a:off x="1104049" y="2673619"/>
                <a:ext cx="87480" cy="10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280458-1E73-4327-98F9-7346B55C33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5049" y="2664619"/>
                  <a:ext cx="105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74CCCC-F566-4B0E-8339-BB559C48FC02}"/>
                    </a:ext>
                  </a:extLst>
                </p14:cNvPr>
                <p14:cNvContentPartPr/>
                <p14:nvPr/>
              </p14:nvContentPartPr>
              <p14:xfrm>
                <a:off x="1219609" y="2869459"/>
                <a:ext cx="7560" cy="12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74CCCC-F566-4B0E-8339-BB559C48FC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10609" y="2860819"/>
                  <a:ext cx="25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9ACD86-CD70-44E4-BC16-16D821263AB0}"/>
                    </a:ext>
                  </a:extLst>
                </p14:cNvPr>
                <p14:cNvContentPartPr/>
                <p14:nvPr/>
              </p14:nvContentPartPr>
              <p14:xfrm>
                <a:off x="408529" y="3472459"/>
                <a:ext cx="39960" cy="268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9ACD86-CD70-44E4-BC16-16D821263A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529" y="3463459"/>
                  <a:ext cx="57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EF2884-2CC5-43D9-9F7E-E7124F9740E1}"/>
                    </a:ext>
                  </a:extLst>
                </p14:cNvPr>
                <p14:cNvContentPartPr/>
                <p14:nvPr/>
              </p14:nvContentPartPr>
              <p14:xfrm>
                <a:off x="505729" y="3545899"/>
                <a:ext cx="87840" cy="13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EF2884-2CC5-43D9-9F7E-E7124F97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7089" y="3536899"/>
                  <a:ext cx="105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7506BE-983F-4064-AFA4-5D469F9CA098}"/>
                    </a:ext>
                  </a:extLst>
                </p14:cNvPr>
                <p14:cNvContentPartPr/>
                <p14:nvPr/>
              </p14:nvContentPartPr>
              <p14:xfrm>
                <a:off x="663049" y="3337099"/>
                <a:ext cx="257760" cy="26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7506BE-983F-4064-AFA4-5D469F9CA0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4409" y="3328459"/>
                  <a:ext cx="275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F06191-47BF-4ACC-8101-CCF4EAF77AD1}"/>
                    </a:ext>
                  </a:extLst>
                </p14:cNvPr>
                <p14:cNvContentPartPr/>
                <p14:nvPr/>
              </p14:nvContentPartPr>
              <p14:xfrm>
                <a:off x="947809" y="3407659"/>
                <a:ext cx="51480" cy="14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F06191-47BF-4ACC-8101-CCF4EAF77A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8809" y="3398659"/>
                  <a:ext cx="69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9DC78F-4FBE-4A9B-87DB-B00070F365AD}"/>
                    </a:ext>
                  </a:extLst>
                </p14:cNvPr>
                <p14:cNvContentPartPr/>
                <p14:nvPr/>
              </p14:nvContentPartPr>
              <p14:xfrm>
                <a:off x="964009" y="3215779"/>
                <a:ext cx="139320" cy="28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9DC78F-4FBE-4A9B-87DB-B00070F365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5369" y="3207139"/>
                  <a:ext cx="156960" cy="30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0160FDE-3ED7-4932-A346-30B821031929}"/>
                  </a:ext>
                </a:extLst>
              </p14:cNvPr>
              <p14:cNvContentPartPr/>
              <p14:nvPr/>
            </p14:nvContentPartPr>
            <p14:xfrm>
              <a:off x="5896369" y="3203899"/>
              <a:ext cx="264600" cy="222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0160FDE-3ED7-4932-A346-30B8210319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87369" y="3195259"/>
                <a:ext cx="282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7F51CA-B27F-4597-A413-355C86514423}"/>
                  </a:ext>
                </a:extLst>
              </p14:cNvPr>
              <p14:cNvContentPartPr/>
              <p14:nvPr/>
            </p14:nvContentPartPr>
            <p14:xfrm>
              <a:off x="5892769" y="3060619"/>
              <a:ext cx="257760" cy="130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7F51CA-B27F-4597-A413-355C865144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4129" y="3051619"/>
                <a:ext cx="275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8E05923-BC9A-4BAA-8BFA-D5E0C0FDF9DB}"/>
                  </a:ext>
                </a:extLst>
              </p14:cNvPr>
              <p14:cNvContentPartPr/>
              <p14:nvPr/>
            </p14:nvContentPartPr>
            <p14:xfrm>
              <a:off x="5920129" y="3518539"/>
              <a:ext cx="196920" cy="110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8E05923-BC9A-4BAA-8BFA-D5E0C0FDF9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11129" y="3509539"/>
                <a:ext cx="21456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D5A8887-E804-4349-A00C-F8D5F27D4A04}"/>
              </a:ext>
            </a:extLst>
          </p:cNvPr>
          <p:cNvGrpSpPr/>
          <p:nvPr/>
        </p:nvGrpSpPr>
        <p:grpSpPr>
          <a:xfrm>
            <a:off x="5894209" y="3669739"/>
            <a:ext cx="275760" cy="375480"/>
            <a:chOff x="5894209" y="3669739"/>
            <a:chExt cx="27576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FF1B21-1A8E-4182-80E8-ABBDED22A3E0}"/>
                    </a:ext>
                  </a:extLst>
                </p14:cNvPr>
                <p14:cNvContentPartPr/>
                <p14:nvPr/>
              </p14:nvContentPartPr>
              <p14:xfrm>
                <a:off x="5894209" y="3669739"/>
                <a:ext cx="275760" cy="155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FF1B21-1A8E-4182-80E8-ABBDED22A3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5209" y="3661099"/>
                  <a:ext cx="293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F9FC3F-2053-4C7D-805C-803D2DD49280}"/>
                    </a:ext>
                  </a:extLst>
                </p14:cNvPr>
                <p14:cNvContentPartPr/>
                <p14:nvPr/>
              </p14:nvContentPartPr>
              <p14:xfrm>
                <a:off x="5958649" y="3824899"/>
                <a:ext cx="198000" cy="22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F9FC3F-2053-4C7D-805C-803D2DD492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49649" y="3816259"/>
                  <a:ext cx="215640" cy="23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994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3144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150" y="1314450"/>
            <a:ext cx="154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the time to partition on each level takes N comparisons, how long does Quicksort take with a good partition?</a:t>
            </a:r>
          </a:p>
          <a:p>
            <a:pPr marL="257175" indent="-257175">
              <a:buAutoNum type="alphaUcPeriod"/>
            </a:pPr>
            <a:r>
              <a:rPr lang="en-US" sz="1350" dirty="0"/>
              <a:t>O(1)</a:t>
            </a:r>
          </a:p>
          <a:p>
            <a:pPr marL="257175" indent="-257175">
              <a:buAutoNum type="alphaUcPeriod"/>
            </a:pPr>
            <a:r>
              <a:rPr lang="en-US" sz="1350" dirty="0"/>
              <a:t>O(log(N))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O(N)</a:t>
            </a:r>
          </a:p>
          <a:p>
            <a:pPr marL="257175" indent="-257175">
              <a:buAutoNum type="alphaUcPeriod"/>
            </a:pPr>
            <a:r>
              <a:rPr lang="en-US" sz="1350" dirty="0"/>
              <a:t>O(N*log(N))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</a:t>
            </a:r>
            <a:r>
              <a:rPr lang="en-US" sz="1350" baseline="30000" dirty="0"/>
              <a:t>2</a:t>
            </a:r>
            <a:r>
              <a:rPr lang="en-US" sz="135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834E94-AE4F-4963-98FF-E4CEDC55BD9A}"/>
                  </a:ext>
                </a:extLst>
              </p14:cNvPr>
              <p14:cNvContentPartPr/>
              <p14:nvPr/>
            </p14:nvContentPartPr>
            <p14:xfrm>
              <a:off x="6181489" y="1964779"/>
              <a:ext cx="790200" cy="3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834E94-AE4F-4963-98FF-E4CEDC55BD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2849" y="1955779"/>
                <a:ext cx="807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C868FD-47DD-4BB1-90BF-55D93E7A6D5B}"/>
                  </a:ext>
                </a:extLst>
              </p14:cNvPr>
              <p14:cNvContentPartPr/>
              <p14:nvPr/>
            </p14:nvContentPartPr>
            <p14:xfrm>
              <a:off x="5813569" y="2175739"/>
              <a:ext cx="1032480" cy="5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C868FD-47DD-4BB1-90BF-55D93E7A6D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4569" y="2166739"/>
                <a:ext cx="10501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96289B-878B-4BD6-9F7C-9E30A78636C6}"/>
                  </a:ext>
                </a:extLst>
              </p14:cNvPr>
              <p14:cNvContentPartPr/>
              <p14:nvPr/>
            </p14:nvContentPartPr>
            <p14:xfrm>
              <a:off x="5836249" y="2574259"/>
              <a:ext cx="1496160" cy="3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96289B-878B-4BD6-9F7C-9E30A78636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7609" y="2565259"/>
                <a:ext cx="15138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45789C-507B-4125-A210-2108AEBFC514}"/>
                  </a:ext>
                </a:extLst>
              </p14:cNvPr>
              <p14:cNvContentPartPr/>
              <p14:nvPr/>
            </p14:nvContentPartPr>
            <p14:xfrm>
              <a:off x="5835889" y="2836339"/>
              <a:ext cx="1199880" cy="1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45789C-507B-4125-A210-2108AEBFC5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7249" y="2827339"/>
                <a:ext cx="121752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6CEDFA2-E14C-4A5F-8C8E-827F8AD8CBC4}"/>
              </a:ext>
            </a:extLst>
          </p:cNvPr>
          <p:cNvGrpSpPr/>
          <p:nvPr/>
        </p:nvGrpSpPr>
        <p:grpSpPr>
          <a:xfrm>
            <a:off x="203689" y="1709899"/>
            <a:ext cx="1303200" cy="2383920"/>
            <a:chOff x="203689" y="1709899"/>
            <a:chExt cx="1303200" cy="23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9628B2-3976-4A16-BB03-F491862F5EF9}"/>
                    </a:ext>
                  </a:extLst>
                </p14:cNvPr>
                <p14:cNvContentPartPr/>
                <p14:nvPr/>
              </p14:nvContentPartPr>
              <p14:xfrm>
                <a:off x="1383769" y="1709899"/>
                <a:ext cx="123120" cy="87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9628B2-3976-4A16-BB03-F491862F5E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5129" y="1701259"/>
                  <a:ext cx="140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1B129E-EA52-4CDA-ADF1-833C42092407}"/>
                    </a:ext>
                  </a:extLst>
                </p14:cNvPr>
                <p14:cNvContentPartPr/>
                <p14:nvPr/>
              </p14:nvContentPartPr>
              <p14:xfrm>
                <a:off x="1202329" y="1792699"/>
                <a:ext cx="148320" cy="230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1B129E-EA52-4CDA-ADF1-833C420924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3329" y="1784059"/>
                  <a:ext cx="165960" cy="23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95E139-1C91-4402-823B-C6F64EDA39A5}"/>
                    </a:ext>
                  </a:extLst>
                </p14:cNvPr>
                <p14:cNvContentPartPr/>
                <p14:nvPr/>
              </p14:nvContentPartPr>
              <p14:xfrm>
                <a:off x="275689" y="2557699"/>
                <a:ext cx="37800" cy="33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95E139-1C91-4402-823B-C6F64EDA39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049" y="2549059"/>
                  <a:ext cx="55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A0305B-5F7A-4547-9456-FC58E4CE2166}"/>
                    </a:ext>
                  </a:extLst>
                </p14:cNvPr>
                <p14:cNvContentPartPr/>
                <p14:nvPr/>
              </p14:nvContentPartPr>
              <p14:xfrm>
                <a:off x="361729" y="2669299"/>
                <a:ext cx="133200" cy="17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A0305B-5F7A-4547-9456-FC58E4CE21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3089" y="2660659"/>
                  <a:ext cx="150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7B5919-204C-477E-8B47-31DB3A8D8AAF}"/>
                    </a:ext>
                  </a:extLst>
                </p14:cNvPr>
                <p14:cNvContentPartPr/>
                <p14:nvPr/>
              </p14:nvContentPartPr>
              <p14:xfrm>
                <a:off x="478369" y="2650939"/>
                <a:ext cx="163080" cy="30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7B5919-204C-477E-8B47-31DB3A8D8A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729" y="2641939"/>
                  <a:ext cx="180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3A67AC-2903-45C4-AE27-89445EC4494F}"/>
                    </a:ext>
                  </a:extLst>
                </p14:cNvPr>
                <p14:cNvContentPartPr/>
                <p14:nvPr/>
              </p14:nvContentPartPr>
              <p14:xfrm>
                <a:off x="701569" y="2775139"/>
                <a:ext cx="170640" cy="12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3A67AC-2903-45C4-AE27-89445EC449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2569" y="2766499"/>
                  <a:ext cx="18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15E777-83CC-46E6-8E3B-7E515ABF8E2A}"/>
                    </a:ext>
                  </a:extLst>
                </p14:cNvPr>
                <p14:cNvContentPartPr/>
                <p14:nvPr/>
              </p14:nvContentPartPr>
              <p14:xfrm>
                <a:off x="979489" y="2605219"/>
                <a:ext cx="138600" cy="180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15E777-83CC-46E6-8E3B-7E515ABF8E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849" y="2596579"/>
                  <a:ext cx="156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7DBC40-0059-472F-8BDA-B09898E14227}"/>
                    </a:ext>
                  </a:extLst>
                </p14:cNvPr>
                <p14:cNvContentPartPr/>
                <p14:nvPr/>
              </p14:nvContentPartPr>
              <p14:xfrm>
                <a:off x="859609" y="2544739"/>
                <a:ext cx="115920" cy="27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7DBC40-0059-472F-8BDA-B09898E142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0609" y="2536099"/>
                  <a:ext cx="133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46EDBA-745A-47DE-BFB3-F514AED7E04F}"/>
                    </a:ext>
                  </a:extLst>
                </p14:cNvPr>
                <p14:cNvContentPartPr/>
                <p14:nvPr/>
              </p14:nvContentPartPr>
              <p14:xfrm>
                <a:off x="1097929" y="2490739"/>
                <a:ext cx="171720" cy="343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46EDBA-745A-47DE-BFB3-F514AED7E0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8929" y="2481739"/>
                  <a:ext cx="1893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F4BAA8-962B-4912-843E-6D333C8E2D7A}"/>
                    </a:ext>
                  </a:extLst>
                </p14:cNvPr>
                <p14:cNvContentPartPr/>
                <p14:nvPr/>
              </p14:nvContentPartPr>
              <p14:xfrm>
                <a:off x="203689" y="2045779"/>
                <a:ext cx="181800" cy="26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F4BAA8-962B-4912-843E-6D333C8E2D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689" y="2036779"/>
                  <a:ext cx="199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37D0C0-9683-48F7-A255-CE05DFDB8E2B}"/>
                    </a:ext>
                  </a:extLst>
                </p14:cNvPr>
                <p14:cNvContentPartPr/>
                <p14:nvPr/>
              </p14:nvContentPartPr>
              <p14:xfrm>
                <a:off x="389449" y="2142259"/>
                <a:ext cx="98640" cy="13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37D0C0-9683-48F7-A255-CE05DFDB8E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449" y="2133619"/>
                  <a:ext cx="116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3CAA45-9E56-4056-82ED-DDB3E139758E}"/>
                    </a:ext>
                  </a:extLst>
                </p14:cNvPr>
                <p14:cNvContentPartPr/>
                <p14:nvPr/>
              </p14:nvContentPartPr>
              <p14:xfrm>
                <a:off x="533089" y="1938859"/>
                <a:ext cx="43920" cy="286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3CAA45-9E56-4056-82ED-DDB3E13975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4449" y="1929859"/>
                  <a:ext cx="61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87DD9C-E85C-43E1-B0CC-9C3757A9CB93}"/>
                    </a:ext>
                  </a:extLst>
                </p14:cNvPr>
                <p14:cNvContentPartPr/>
                <p14:nvPr/>
              </p14:nvContentPartPr>
              <p14:xfrm>
                <a:off x="634609" y="2074939"/>
                <a:ext cx="95040" cy="225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87DD9C-E85C-43E1-B0CC-9C3757A9CB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969" y="2065939"/>
                  <a:ext cx="112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19706F-5AB9-4E87-91CB-425DBE8B3E07}"/>
                    </a:ext>
                  </a:extLst>
                </p14:cNvPr>
                <p14:cNvContentPartPr/>
                <p14:nvPr/>
              </p14:nvContentPartPr>
              <p14:xfrm>
                <a:off x="753049" y="1993579"/>
                <a:ext cx="154800" cy="14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19706F-5AB9-4E87-91CB-425DBE8B3E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4409" y="1984579"/>
                  <a:ext cx="172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B8C6AE-A058-48DA-8715-10DF7295EEFA}"/>
                    </a:ext>
                  </a:extLst>
                </p14:cNvPr>
                <p14:cNvContentPartPr/>
                <p14:nvPr/>
              </p14:nvContentPartPr>
              <p14:xfrm>
                <a:off x="949969" y="1906819"/>
                <a:ext cx="164520" cy="24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B8C6AE-A058-48DA-8715-10DF7295EE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329" y="1898179"/>
                  <a:ext cx="1821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C72D44-627A-448E-AD0A-3DC50BD1CD4C}"/>
              </a:ext>
            </a:extLst>
          </p:cNvPr>
          <p:cNvGrpSpPr/>
          <p:nvPr/>
        </p:nvGrpSpPr>
        <p:grpSpPr>
          <a:xfrm>
            <a:off x="6805369" y="1245859"/>
            <a:ext cx="1156680" cy="604800"/>
            <a:chOff x="6805369" y="1245859"/>
            <a:chExt cx="115668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6EC4C3-D5FE-4B33-882D-AA5191D629FA}"/>
                    </a:ext>
                  </a:extLst>
                </p14:cNvPr>
                <p14:cNvContentPartPr/>
                <p14:nvPr/>
              </p14:nvContentPartPr>
              <p14:xfrm>
                <a:off x="6805369" y="1415779"/>
                <a:ext cx="784800" cy="43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6EC4C3-D5FE-4B33-882D-AA5191D629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96369" y="1407139"/>
                  <a:ext cx="8024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2B08A7-D4B7-4D37-88ED-09E991ACB076}"/>
                    </a:ext>
                  </a:extLst>
                </p14:cNvPr>
                <p14:cNvContentPartPr/>
                <p14:nvPr/>
              </p14:nvContentPartPr>
              <p14:xfrm>
                <a:off x="7774489" y="1245859"/>
                <a:ext cx="187560" cy="18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2B08A7-D4B7-4D37-88ED-09E991ACB0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65849" y="1236859"/>
                  <a:ext cx="20520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F3D2CA5-2650-41B0-862C-01631910F1E3}"/>
                  </a:ext>
                </a:extLst>
              </p14:cNvPr>
              <p14:cNvContentPartPr/>
              <p14:nvPr/>
            </p14:nvContentPartPr>
            <p14:xfrm>
              <a:off x="2534689" y="4459939"/>
              <a:ext cx="162360" cy="178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F3D2CA5-2650-41B0-862C-01631910F1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26049" y="4451299"/>
                <a:ext cx="180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5C71658-89AB-48E8-9565-F92C05BE3A51}"/>
                  </a:ext>
                </a:extLst>
              </p14:cNvPr>
              <p14:cNvContentPartPr/>
              <p14:nvPr/>
            </p14:nvContentPartPr>
            <p14:xfrm>
              <a:off x="1724329" y="1890979"/>
              <a:ext cx="99000" cy="119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5C71658-89AB-48E8-9565-F92C05BE3A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15329" y="1881979"/>
                <a:ext cx="1166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16F15CE-3F23-4D43-8EC2-38347E41CF8C}"/>
                  </a:ext>
                </a:extLst>
              </p14:cNvPr>
              <p14:cNvContentPartPr/>
              <p14:nvPr/>
            </p14:nvContentPartPr>
            <p14:xfrm>
              <a:off x="1690129" y="2317939"/>
              <a:ext cx="117000" cy="120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16F15CE-3F23-4D43-8EC2-38347E41CF8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81489" y="2309299"/>
                <a:ext cx="134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FB6A2E-9B9F-4E21-845B-4CA2BBFD95FF}"/>
                  </a:ext>
                </a:extLst>
              </p14:cNvPr>
              <p14:cNvContentPartPr/>
              <p14:nvPr/>
            </p14:nvContentPartPr>
            <p14:xfrm>
              <a:off x="1680409" y="2786659"/>
              <a:ext cx="126720" cy="102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FB6A2E-9B9F-4E21-845B-4CA2BBFD95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71409" y="2778019"/>
                <a:ext cx="14436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F1D3C23-5D40-4957-BF9B-610A7FC315E3}"/>
              </a:ext>
            </a:extLst>
          </p:cNvPr>
          <p:cNvGrpSpPr/>
          <p:nvPr/>
        </p:nvGrpSpPr>
        <p:grpSpPr>
          <a:xfrm>
            <a:off x="1707409" y="3068899"/>
            <a:ext cx="61200" cy="325440"/>
            <a:chOff x="1707409" y="3068899"/>
            <a:chExt cx="6120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AAAC78-BA72-49B4-AA43-93A5C911A2DF}"/>
                    </a:ext>
                  </a:extLst>
                </p14:cNvPr>
                <p14:cNvContentPartPr/>
                <p14:nvPr/>
              </p14:nvContentPartPr>
              <p14:xfrm>
                <a:off x="1707409" y="3068899"/>
                <a:ext cx="21240" cy="4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AAAC78-BA72-49B4-AA43-93A5C911A2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98769" y="3059899"/>
                  <a:ext cx="38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7E6E75-7639-4A20-8F14-B19018F058B4}"/>
                    </a:ext>
                  </a:extLst>
                </p14:cNvPr>
                <p14:cNvContentPartPr/>
                <p14:nvPr/>
              </p14:nvContentPartPr>
              <p14:xfrm>
                <a:off x="1723609" y="3224059"/>
                <a:ext cx="15840" cy="97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7E6E75-7639-4A20-8F14-B19018F058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14609" y="3215059"/>
                  <a:ext cx="33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1C8E4D-4989-449F-AF73-420A60125BFF}"/>
                    </a:ext>
                  </a:extLst>
                </p14:cNvPr>
                <p14:cNvContentPartPr/>
                <p14:nvPr/>
              </p14:nvContentPartPr>
              <p14:xfrm>
                <a:off x="1758169" y="3383179"/>
                <a:ext cx="10440" cy="1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1C8E4D-4989-449F-AF73-420A60125B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49169" y="3374539"/>
                  <a:ext cx="2808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9B248D0-3545-4D9C-9EA8-A930F21A43D5}"/>
                  </a:ext>
                </a:extLst>
              </p14:cNvPr>
              <p14:cNvContentPartPr/>
              <p14:nvPr/>
            </p14:nvContentPartPr>
            <p14:xfrm>
              <a:off x="1611289" y="3643459"/>
              <a:ext cx="170640" cy="181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9B248D0-3545-4D9C-9EA8-A930F21A43D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02289" y="3634819"/>
                <a:ext cx="188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BDA69ED-E4F3-4EC9-AB16-5CFFBE78A18D}"/>
                  </a:ext>
                </a:extLst>
              </p14:cNvPr>
              <p14:cNvContentPartPr/>
              <p14:nvPr/>
            </p14:nvContentPartPr>
            <p14:xfrm>
              <a:off x="5773609" y="3428539"/>
              <a:ext cx="297360" cy="211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BDA69ED-E4F3-4EC9-AB16-5CFFBE78A1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64969" y="3419539"/>
                <a:ext cx="315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37D6717-03FF-4D8F-883B-4895D44510A9}"/>
                  </a:ext>
                </a:extLst>
              </p14:cNvPr>
              <p14:cNvContentPartPr/>
              <p14:nvPr/>
            </p14:nvContentPartPr>
            <p14:xfrm>
              <a:off x="3068929" y="824659"/>
              <a:ext cx="1709640" cy="49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37D6717-03FF-4D8F-883B-4895D44510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60289" y="816019"/>
                <a:ext cx="17272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2AA55D-B85F-4F82-8CE6-101A5CC56D7E}"/>
                  </a:ext>
                </a:extLst>
              </p14:cNvPr>
              <p14:cNvContentPartPr/>
              <p14:nvPr/>
            </p14:nvContentPartPr>
            <p14:xfrm>
              <a:off x="4364929" y="4445899"/>
              <a:ext cx="369720" cy="111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2AA55D-B85F-4F82-8CE6-101A5CC56D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56289" y="4436899"/>
                <a:ext cx="387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0B72423-47D9-4545-983D-56DA5820E7E6}"/>
                  </a:ext>
                </a:extLst>
              </p14:cNvPr>
              <p14:cNvContentPartPr/>
              <p14:nvPr/>
            </p14:nvContentPartPr>
            <p14:xfrm>
              <a:off x="5017609" y="4318099"/>
              <a:ext cx="146520" cy="236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0B72423-47D9-4545-983D-56DA5820E7E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08969" y="4309099"/>
                <a:ext cx="164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F2F1601-F226-4135-9C45-CD02EAF42D5C}"/>
                  </a:ext>
                </a:extLst>
              </p14:cNvPr>
              <p14:cNvContentPartPr/>
              <p14:nvPr/>
            </p14:nvContentPartPr>
            <p14:xfrm>
              <a:off x="5232169" y="4452739"/>
              <a:ext cx="78840" cy="94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F2F1601-F226-4135-9C45-CD02EAF42D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23529" y="4444099"/>
                <a:ext cx="96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CD10C8D-653B-4B1E-9EE4-8D92219B43CC}"/>
                  </a:ext>
                </a:extLst>
              </p14:cNvPr>
              <p14:cNvContentPartPr/>
              <p14:nvPr/>
            </p14:nvContentPartPr>
            <p14:xfrm>
              <a:off x="5376889" y="4441219"/>
              <a:ext cx="66960" cy="91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CD10C8D-653B-4B1E-9EE4-8D92219B43C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67889" y="4432219"/>
                <a:ext cx="846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805C001-3A9E-481F-8A1B-B6C48B81C3A2}"/>
                  </a:ext>
                </a:extLst>
              </p14:cNvPr>
              <p14:cNvContentPartPr/>
              <p14:nvPr/>
            </p14:nvContentPartPr>
            <p14:xfrm>
              <a:off x="5481289" y="4330339"/>
              <a:ext cx="110880" cy="202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805C001-3A9E-481F-8A1B-B6C48B81C3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72289" y="4321699"/>
                <a:ext cx="128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F3D29C4-835D-4F8E-90CC-B6AC4A667ECD}"/>
                  </a:ext>
                </a:extLst>
              </p14:cNvPr>
              <p14:cNvContentPartPr/>
              <p14:nvPr/>
            </p14:nvContentPartPr>
            <p14:xfrm>
              <a:off x="5840209" y="4406659"/>
              <a:ext cx="95760" cy="115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F3D29C4-835D-4F8E-90CC-B6AC4A667EC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31209" y="4398019"/>
                <a:ext cx="1134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9393E7-BF8D-4C13-8ECE-D29D6C96C9CD}"/>
                  </a:ext>
                </a:extLst>
              </p14:cNvPr>
              <p14:cNvContentPartPr/>
              <p14:nvPr/>
            </p14:nvContentPartPr>
            <p14:xfrm>
              <a:off x="5975569" y="4429339"/>
              <a:ext cx="90720" cy="77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9393E7-BF8D-4C13-8ECE-D29D6C96C9C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66929" y="4420699"/>
                <a:ext cx="1083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1E2C0F5-9602-4BEC-9A18-E4DFE514998C}"/>
                  </a:ext>
                </a:extLst>
              </p14:cNvPr>
              <p14:cNvContentPartPr/>
              <p14:nvPr/>
            </p14:nvContentPartPr>
            <p14:xfrm>
              <a:off x="6109489" y="4396219"/>
              <a:ext cx="55800" cy="129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1E2C0F5-9602-4BEC-9A18-E4DFE514998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00849" y="4387579"/>
                <a:ext cx="734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3008DD8-43D3-4965-B1E7-036440B86BE3}"/>
                  </a:ext>
                </a:extLst>
              </p14:cNvPr>
              <p14:cNvContentPartPr/>
              <p14:nvPr/>
            </p14:nvContentPartPr>
            <p14:xfrm>
              <a:off x="6219289" y="4409539"/>
              <a:ext cx="109800" cy="103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3008DD8-43D3-4965-B1E7-036440B86B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10649" y="4400899"/>
                <a:ext cx="12744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3195D63-A6D4-476A-AEF0-283ECED51730}"/>
              </a:ext>
            </a:extLst>
          </p:cNvPr>
          <p:cNvGrpSpPr/>
          <p:nvPr/>
        </p:nvGrpSpPr>
        <p:grpSpPr>
          <a:xfrm>
            <a:off x="1641169" y="4333939"/>
            <a:ext cx="240120" cy="351720"/>
            <a:chOff x="1641169" y="4333939"/>
            <a:chExt cx="24012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ECEB66-21E2-45FC-B622-13C4EE37523C}"/>
                    </a:ext>
                  </a:extLst>
                </p14:cNvPr>
                <p14:cNvContentPartPr/>
                <p14:nvPr/>
              </p14:nvContentPartPr>
              <p14:xfrm>
                <a:off x="1646209" y="4333939"/>
                <a:ext cx="235080" cy="351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ECEB66-21E2-45FC-B622-13C4EE3752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37569" y="4325299"/>
                  <a:ext cx="252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A757D2-A871-4F52-BD86-019376BB749E}"/>
                    </a:ext>
                  </a:extLst>
                </p14:cNvPr>
                <p14:cNvContentPartPr/>
                <p14:nvPr/>
              </p14:nvContentPartPr>
              <p14:xfrm>
                <a:off x="1641169" y="4459579"/>
                <a:ext cx="153360" cy="57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A757D2-A871-4F52-BD86-019376BB74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32529" y="4450939"/>
                  <a:ext cx="1710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8E4CD46-F42E-4711-A385-9190D2EEF8FE}"/>
                  </a:ext>
                </a:extLst>
              </p14:cNvPr>
              <p14:cNvContentPartPr/>
              <p14:nvPr/>
            </p14:nvContentPartPr>
            <p14:xfrm>
              <a:off x="2073529" y="4202539"/>
              <a:ext cx="155520" cy="506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8E4CD46-F42E-4711-A385-9190D2EEF8F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64889" y="4193899"/>
                <a:ext cx="17316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908477E8-91AA-4E0C-AEBA-1FE07B369CB5}"/>
              </a:ext>
            </a:extLst>
          </p:cNvPr>
          <p:cNvGrpSpPr/>
          <p:nvPr/>
        </p:nvGrpSpPr>
        <p:grpSpPr>
          <a:xfrm>
            <a:off x="2909089" y="4076899"/>
            <a:ext cx="1428120" cy="676440"/>
            <a:chOff x="2909089" y="4076899"/>
            <a:chExt cx="1428120" cy="67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D74C1F-E1FE-4CC8-A837-9EE1BDBA5C7C}"/>
                    </a:ext>
                  </a:extLst>
                </p14:cNvPr>
                <p14:cNvContentPartPr/>
                <p14:nvPr/>
              </p14:nvContentPartPr>
              <p14:xfrm>
                <a:off x="2909089" y="4474339"/>
                <a:ext cx="109800" cy="12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D74C1F-E1FE-4CC8-A837-9EE1BDBA5C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00449" y="4465339"/>
                  <a:ext cx="127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CEACAB-8ED3-4058-A96A-0FBCFCD2AE7C}"/>
                    </a:ext>
                  </a:extLst>
                </p14:cNvPr>
                <p14:cNvContentPartPr/>
                <p14:nvPr/>
              </p14:nvContentPartPr>
              <p14:xfrm>
                <a:off x="3233089" y="4364539"/>
                <a:ext cx="30960" cy="26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CEACAB-8ED3-4058-A96A-0FBCFCD2AE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24089" y="4355899"/>
                  <a:ext cx="48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6B54B8-F998-4B6D-9D66-1894DF4B5448}"/>
                    </a:ext>
                  </a:extLst>
                </p14:cNvPr>
                <p14:cNvContentPartPr/>
                <p14:nvPr/>
              </p14:nvContentPartPr>
              <p14:xfrm>
                <a:off x="3332449" y="4486939"/>
                <a:ext cx="108000" cy="10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6B54B8-F998-4B6D-9D66-1894DF4B54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23449" y="4477939"/>
                  <a:ext cx="125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32A48B-33CF-48EA-B3AE-EE0EFC098A03}"/>
                    </a:ext>
                  </a:extLst>
                </p14:cNvPr>
                <p14:cNvContentPartPr/>
                <p14:nvPr/>
              </p14:nvContentPartPr>
              <p14:xfrm>
                <a:off x="3408409" y="4485859"/>
                <a:ext cx="153000" cy="243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32A48B-33CF-48EA-B3AE-EE0EFC098A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99769" y="4476859"/>
                  <a:ext cx="170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B59511-DBF0-4DD4-A1EE-1212BC0B8189}"/>
                    </a:ext>
                  </a:extLst>
                </p14:cNvPr>
                <p14:cNvContentPartPr/>
                <p14:nvPr/>
              </p14:nvContentPartPr>
              <p14:xfrm>
                <a:off x="3661489" y="4536619"/>
                <a:ext cx="106560" cy="9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B59511-DBF0-4DD4-A1EE-1212BC0B81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52849" y="4527619"/>
                  <a:ext cx="124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4DF56D-A0D3-4C4C-82CA-8A48A97CA606}"/>
                    </a:ext>
                  </a:extLst>
                </p14:cNvPr>
                <p14:cNvContentPartPr/>
                <p14:nvPr/>
              </p14:nvContentPartPr>
              <p14:xfrm>
                <a:off x="3896209" y="4387939"/>
                <a:ext cx="63360" cy="181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4DF56D-A0D3-4C4C-82CA-8A48A97CA6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87209" y="4379299"/>
                  <a:ext cx="81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3E2DCA-EAFC-4280-BE0C-207C4EDB761D}"/>
                    </a:ext>
                  </a:extLst>
                </p14:cNvPr>
                <p14:cNvContentPartPr/>
                <p14:nvPr/>
              </p14:nvContentPartPr>
              <p14:xfrm>
                <a:off x="4005649" y="4341859"/>
                <a:ext cx="219240" cy="28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3E2DCA-EAFC-4280-BE0C-207C4EDB76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97009" y="4333219"/>
                  <a:ext cx="236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85763D-14D6-4E26-9309-63BADAE62AE5}"/>
                    </a:ext>
                  </a:extLst>
                </p14:cNvPr>
                <p14:cNvContentPartPr/>
                <p14:nvPr/>
              </p14:nvContentPartPr>
              <p14:xfrm>
                <a:off x="3716929" y="4649659"/>
                <a:ext cx="60480" cy="1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85763D-14D6-4E26-9309-63BADAE62A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07929" y="4640659"/>
                  <a:ext cx="78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E87E3C-6172-472B-9F3E-34BB96977BC9}"/>
                    </a:ext>
                  </a:extLst>
                </p14:cNvPr>
                <p14:cNvContentPartPr/>
                <p14:nvPr/>
              </p14:nvContentPartPr>
              <p14:xfrm>
                <a:off x="4234969" y="4076899"/>
                <a:ext cx="102240" cy="676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E87E3C-6172-472B-9F3E-34BB96977B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26329" y="4068259"/>
                  <a:ext cx="119880" cy="69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065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would be the </a:t>
            </a:r>
            <a:r>
              <a:rPr lang="en-US" sz="2400" i="1" dirty="0"/>
              <a:t>worst </a:t>
            </a:r>
            <a:r>
              <a:rPr lang="en-US" sz="2400" dirty="0"/>
              <a:t>choice for the pivot?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0"/>
            <a:ext cx="349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minimum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last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91597A-D3B5-43D9-A2CB-302954B386F8}"/>
                  </a:ext>
                </a:extLst>
              </p14:cNvPr>
              <p14:cNvContentPartPr/>
              <p14:nvPr/>
            </p14:nvContentPartPr>
            <p14:xfrm>
              <a:off x="5214889" y="803059"/>
              <a:ext cx="803160" cy="3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91597A-D3B5-43D9-A2CB-302954B386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6249" y="794059"/>
                <a:ext cx="8208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57D3E1-BDF6-4AE4-9D70-3A801020AC5C}"/>
                  </a:ext>
                </a:extLst>
              </p14:cNvPr>
              <p14:cNvContentPartPr/>
              <p14:nvPr/>
            </p14:nvContentPartPr>
            <p14:xfrm>
              <a:off x="2890729" y="2851459"/>
              <a:ext cx="752040" cy="2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57D3E1-BDF6-4AE4-9D70-3A801020AC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1729" y="2842819"/>
                <a:ext cx="769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B62BC7-BF16-43F6-B10B-8D6A82ACDC4E}"/>
                  </a:ext>
                </a:extLst>
              </p14:cNvPr>
              <p14:cNvContentPartPr/>
              <p14:nvPr/>
            </p14:nvContentPartPr>
            <p14:xfrm>
              <a:off x="2431369" y="2627179"/>
              <a:ext cx="236520" cy="21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B62BC7-BF16-43F6-B10B-8D6A82ACDC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22369" y="2618179"/>
                <a:ext cx="254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83DCD9-C11F-4CF8-A216-A0774D69C83B}"/>
                  </a:ext>
                </a:extLst>
              </p14:cNvPr>
              <p14:cNvContentPartPr/>
              <p14:nvPr/>
            </p14:nvContentPartPr>
            <p14:xfrm>
              <a:off x="2378449" y="1688659"/>
              <a:ext cx="349200" cy="36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83DCD9-C11F-4CF8-A216-A0774D69C8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9809" y="1679659"/>
                <a:ext cx="3668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4C8EF1-4D22-4D4C-8B25-28E8CA61484C}"/>
                  </a:ext>
                </a:extLst>
              </p14:cNvPr>
              <p14:cNvContentPartPr/>
              <p14:nvPr/>
            </p14:nvContentPartPr>
            <p14:xfrm>
              <a:off x="3235249" y="3190579"/>
              <a:ext cx="27000" cy="20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4C8EF1-4D22-4D4C-8B25-28E8CA6148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26249" y="3181579"/>
                <a:ext cx="4464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DA8684E6-9CCC-4FB3-A098-B8A406420D7C}"/>
              </a:ext>
            </a:extLst>
          </p:cNvPr>
          <p:cNvGrpSpPr/>
          <p:nvPr/>
        </p:nvGrpSpPr>
        <p:grpSpPr>
          <a:xfrm>
            <a:off x="2984689" y="3665059"/>
            <a:ext cx="2047680" cy="298080"/>
            <a:chOff x="2984689" y="3665059"/>
            <a:chExt cx="204768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2D3C1F-AE07-4DEC-8644-4F9D07D64725}"/>
                    </a:ext>
                  </a:extLst>
                </p14:cNvPr>
                <p14:cNvContentPartPr/>
                <p14:nvPr/>
              </p14:nvContentPartPr>
              <p14:xfrm>
                <a:off x="3268729" y="3684859"/>
                <a:ext cx="8640" cy="24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2D3C1F-AE07-4DEC-8644-4F9D07D647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59729" y="3676219"/>
                  <a:ext cx="26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808773-9590-4F06-9A7F-1D9A44FF3473}"/>
                    </a:ext>
                  </a:extLst>
                </p14:cNvPr>
                <p14:cNvContentPartPr/>
                <p14:nvPr/>
              </p14:nvContentPartPr>
              <p14:xfrm>
                <a:off x="3281329" y="3665059"/>
                <a:ext cx="1751040" cy="29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808773-9590-4F06-9A7F-1D9A44FF3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72329" y="3656059"/>
                  <a:ext cx="1768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C1E6A0-80B2-45B7-B434-888F5B29F645}"/>
                    </a:ext>
                  </a:extLst>
                </p14:cNvPr>
                <p14:cNvContentPartPr/>
                <p14:nvPr/>
              </p14:nvContentPartPr>
              <p14:xfrm>
                <a:off x="3526129" y="3733459"/>
                <a:ext cx="50040" cy="16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C1E6A0-80B2-45B7-B434-888F5B29F6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17129" y="3724819"/>
                  <a:ext cx="67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365A83-F347-4F23-81D8-E98F20064069}"/>
                    </a:ext>
                  </a:extLst>
                </p14:cNvPr>
                <p14:cNvContentPartPr/>
                <p14:nvPr/>
              </p14:nvContentPartPr>
              <p14:xfrm>
                <a:off x="2984689" y="3691339"/>
                <a:ext cx="24840" cy="210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365A83-F347-4F23-81D8-E98F200640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76049" y="3682339"/>
                  <a:ext cx="42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67D337-B019-44F3-9ADA-E64871B05F7F}"/>
                    </a:ext>
                  </a:extLst>
                </p14:cNvPr>
                <p14:cNvContentPartPr/>
                <p14:nvPr/>
              </p14:nvContentPartPr>
              <p14:xfrm>
                <a:off x="3008089" y="3680539"/>
                <a:ext cx="149400" cy="22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67D337-B019-44F3-9ADA-E64871B05F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99449" y="3671899"/>
                  <a:ext cx="1670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CA602F-849F-422D-A25F-C1212155B4C7}"/>
              </a:ext>
            </a:extLst>
          </p:cNvPr>
          <p:cNvGrpSpPr/>
          <p:nvPr/>
        </p:nvGrpSpPr>
        <p:grpSpPr>
          <a:xfrm>
            <a:off x="2996929" y="4117939"/>
            <a:ext cx="1945080" cy="264240"/>
            <a:chOff x="2996929" y="4117939"/>
            <a:chExt cx="194508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B97447-311C-4DC9-BDB3-84EDBA579A14}"/>
                    </a:ext>
                  </a:extLst>
                </p14:cNvPr>
                <p14:cNvContentPartPr/>
                <p14:nvPr/>
              </p14:nvContentPartPr>
              <p14:xfrm>
                <a:off x="3578329" y="4149259"/>
                <a:ext cx="19080" cy="20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B97447-311C-4DC9-BDB3-84EDBA579A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69329" y="4140619"/>
                  <a:ext cx="36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E52F44-BB8D-4CD0-8FB3-01E87DDA6303}"/>
                    </a:ext>
                  </a:extLst>
                </p14:cNvPr>
                <p14:cNvContentPartPr/>
                <p14:nvPr/>
              </p14:nvContentPartPr>
              <p14:xfrm>
                <a:off x="3570769" y="4117939"/>
                <a:ext cx="1371240" cy="263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E52F44-BB8D-4CD0-8FB3-01E87DDA63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1769" y="4109299"/>
                  <a:ext cx="1388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01199E-41D3-46C0-A7FE-C7613B5A19C9}"/>
                    </a:ext>
                  </a:extLst>
                </p14:cNvPr>
                <p14:cNvContentPartPr/>
                <p14:nvPr/>
              </p14:nvContentPartPr>
              <p14:xfrm>
                <a:off x="3864889" y="4141699"/>
                <a:ext cx="38880" cy="21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01199E-41D3-46C0-A7FE-C7613B5A19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55889" y="4133059"/>
                  <a:ext cx="56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D0EBD7-6D70-466C-8DBD-E33046888B4C}"/>
                    </a:ext>
                  </a:extLst>
                </p14:cNvPr>
                <p14:cNvContentPartPr/>
                <p14:nvPr/>
              </p14:nvContentPartPr>
              <p14:xfrm>
                <a:off x="2996929" y="4162939"/>
                <a:ext cx="43920" cy="19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D0EBD7-6D70-466C-8DBD-E33046888B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88289" y="4153939"/>
                  <a:ext cx="61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220572-2BA1-4BE2-97CB-0FDCDA7B729B}"/>
                    </a:ext>
                  </a:extLst>
                </p14:cNvPr>
                <p14:cNvContentPartPr/>
                <p14:nvPr/>
              </p14:nvContentPartPr>
              <p14:xfrm>
                <a:off x="3032209" y="4161499"/>
                <a:ext cx="100800" cy="216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220572-2BA1-4BE2-97CB-0FDCDA7B729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23569" y="4152499"/>
                  <a:ext cx="118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5D534B-D380-407B-B222-30CC3CA30001}"/>
                    </a:ext>
                  </a:extLst>
                </p14:cNvPr>
                <p14:cNvContentPartPr/>
                <p14:nvPr/>
              </p14:nvContentPartPr>
              <p14:xfrm>
                <a:off x="3289969" y="4223059"/>
                <a:ext cx="34920" cy="15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5D534B-D380-407B-B222-30CC3CA300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81329" y="4214419"/>
                  <a:ext cx="52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D40A8D-83BF-48CF-9365-C306F7CA54E5}"/>
                    </a:ext>
                  </a:extLst>
                </p14:cNvPr>
                <p14:cNvContentPartPr/>
                <p14:nvPr/>
              </p14:nvContentPartPr>
              <p14:xfrm>
                <a:off x="3329569" y="4152499"/>
                <a:ext cx="131760" cy="229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D40A8D-83BF-48CF-9365-C306F7CA54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20569" y="4143499"/>
                  <a:ext cx="1494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6BAF4B-9851-4647-A1E8-FD254BD433CA}"/>
              </a:ext>
            </a:extLst>
          </p:cNvPr>
          <p:cNvGrpSpPr/>
          <p:nvPr/>
        </p:nvGrpSpPr>
        <p:grpSpPr>
          <a:xfrm>
            <a:off x="3018169" y="4552099"/>
            <a:ext cx="2009160" cy="326880"/>
            <a:chOff x="3018169" y="4552099"/>
            <a:chExt cx="20091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393336-37F5-417D-A7CA-864C962630DE}"/>
                    </a:ext>
                  </a:extLst>
                </p14:cNvPr>
                <p14:cNvContentPartPr/>
                <p14:nvPr/>
              </p14:nvContentPartPr>
              <p14:xfrm>
                <a:off x="3919609" y="4572979"/>
                <a:ext cx="6840" cy="26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393336-37F5-417D-A7CA-864C962630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10609" y="4563979"/>
                  <a:ext cx="24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3EA6C3-B608-4096-9D8E-36DB048ED555}"/>
                    </a:ext>
                  </a:extLst>
                </p14:cNvPr>
                <p14:cNvContentPartPr/>
                <p14:nvPr/>
              </p14:nvContentPartPr>
              <p14:xfrm>
                <a:off x="3782809" y="4552099"/>
                <a:ext cx="1244520" cy="32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3EA6C3-B608-4096-9D8E-36DB048ED5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73809" y="4543459"/>
                  <a:ext cx="1262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FF0D7A-EFE1-4498-96C5-405256D120C0}"/>
                    </a:ext>
                  </a:extLst>
                </p14:cNvPr>
                <p14:cNvContentPartPr/>
                <p14:nvPr/>
              </p14:nvContentPartPr>
              <p14:xfrm>
                <a:off x="3018169" y="4638859"/>
                <a:ext cx="45360" cy="21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FF0D7A-EFE1-4498-96C5-405256D120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09169" y="4629859"/>
                  <a:ext cx="63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4BB7B5-2BCB-4888-B671-11DE841CA333}"/>
                    </a:ext>
                  </a:extLst>
                </p14:cNvPr>
                <p14:cNvContentPartPr/>
                <p14:nvPr/>
              </p14:nvContentPartPr>
              <p14:xfrm>
                <a:off x="3058849" y="4642459"/>
                <a:ext cx="109440" cy="214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4BB7B5-2BCB-4888-B671-11DE841CA33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50209" y="4633819"/>
                  <a:ext cx="127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EA3B7C-3C05-449D-B54E-C87C3C7205FB}"/>
                    </a:ext>
                  </a:extLst>
                </p14:cNvPr>
                <p14:cNvContentPartPr/>
                <p14:nvPr/>
              </p14:nvContentPartPr>
              <p14:xfrm>
                <a:off x="3393649" y="4654699"/>
                <a:ext cx="54000" cy="18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EA3B7C-3C05-449D-B54E-C87C3C7205F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84649" y="4646059"/>
                  <a:ext cx="71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4E4A84-E76D-4D0F-9DC9-F03A5BF5DAC4}"/>
                    </a:ext>
                  </a:extLst>
                </p14:cNvPr>
                <p14:cNvContentPartPr/>
                <p14:nvPr/>
              </p14:nvContentPartPr>
              <p14:xfrm>
                <a:off x="3458449" y="4633099"/>
                <a:ext cx="106200" cy="21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4E4A84-E76D-4D0F-9DC9-F03A5BF5DA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9449" y="4624459"/>
                  <a:ext cx="123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2D0CF1-6C32-4110-9424-70D73CB4F291}"/>
                    </a:ext>
                  </a:extLst>
                </p14:cNvPr>
                <p14:cNvContentPartPr/>
                <p14:nvPr/>
              </p14:nvContentPartPr>
              <p14:xfrm>
                <a:off x="4141729" y="4619419"/>
                <a:ext cx="28800" cy="22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2D0CF1-6C32-4110-9424-70D73CB4F29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2729" y="4610419"/>
                  <a:ext cx="4644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0F0F64-1696-4E19-9FF1-99F04389E23F}"/>
              </a:ext>
            </a:extLst>
          </p:cNvPr>
          <p:cNvGrpSpPr/>
          <p:nvPr/>
        </p:nvGrpSpPr>
        <p:grpSpPr>
          <a:xfrm>
            <a:off x="2856169" y="3113899"/>
            <a:ext cx="2171520" cy="327240"/>
            <a:chOff x="2856169" y="3113899"/>
            <a:chExt cx="21715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FBFD5D-28F8-402A-9918-BA4EA5B42596}"/>
                    </a:ext>
                  </a:extLst>
                </p14:cNvPr>
                <p14:cNvContentPartPr/>
                <p14:nvPr/>
              </p14:nvContentPartPr>
              <p14:xfrm>
                <a:off x="2950129" y="3140899"/>
                <a:ext cx="41400" cy="300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FBFD5D-28F8-402A-9918-BA4EA5B425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41489" y="3132259"/>
                  <a:ext cx="59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542385-F3FC-4C38-B5B5-418A6938663C}"/>
                    </a:ext>
                  </a:extLst>
                </p14:cNvPr>
                <p14:cNvContentPartPr/>
                <p14:nvPr/>
              </p14:nvContentPartPr>
              <p14:xfrm>
                <a:off x="2856169" y="3113899"/>
                <a:ext cx="2171520" cy="299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542385-F3FC-4C38-B5B5-418A6938663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47169" y="3104899"/>
                  <a:ext cx="2189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A27EDC-91F4-4D20-AD0C-4A8149B1D950}"/>
                    </a:ext>
                  </a:extLst>
                </p14:cNvPr>
                <p14:cNvContentPartPr/>
                <p14:nvPr/>
              </p14:nvContentPartPr>
              <p14:xfrm>
                <a:off x="2891089" y="3136939"/>
                <a:ext cx="366480" cy="287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A27EDC-91F4-4D20-AD0C-4A8149B1D9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82089" y="3127939"/>
                  <a:ext cx="3841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3FB8636-8E95-4B8F-AE1A-15BD72F99260}"/>
              </a:ext>
            </a:extLst>
          </p:cNvPr>
          <p:cNvGrpSpPr/>
          <p:nvPr/>
        </p:nvGrpSpPr>
        <p:grpSpPr>
          <a:xfrm>
            <a:off x="4575529" y="1183579"/>
            <a:ext cx="2175480" cy="588960"/>
            <a:chOff x="4575529" y="1183579"/>
            <a:chExt cx="217548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8235A4-D847-4F0F-8158-216396632ACF}"/>
                    </a:ext>
                  </a:extLst>
                </p14:cNvPr>
                <p14:cNvContentPartPr/>
                <p14:nvPr/>
              </p14:nvContentPartPr>
              <p14:xfrm>
                <a:off x="4575529" y="1527739"/>
                <a:ext cx="258840" cy="24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8235A4-D847-4F0F-8158-216396632A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66889" y="1518739"/>
                  <a:ext cx="276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D49243-A1BB-4907-89BF-A5181061F818}"/>
                    </a:ext>
                  </a:extLst>
                </p14:cNvPr>
                <p14:cNvContentPartPr/>
                <p14:nvPr/>
              </p14:nvContentPartPr>
              <p14:xfrm>
                <a:off x="4984489" y="1392019"/>
                <a:ext cx="91440" cy="150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D49243-A1BB-4907-89BF-A5181061F81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75849" y="1383019"/>
                  <a:ext cx="109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2ACB10-C421-4830-A1B4-5EB6DD93FEDE}"/>
                    </a:ext>
                  </a:extLst>
                </p14:cNvPr>
                <p14:cNvContentPartPr/>
                <p14:nvPr/>
              </p14:nvContentPartPr>
              <p14:xfrm>
                <a:off x="5095729" y="1379059"/>
                <a:ext cx="206280" cy="13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2ACB10-C421-4830-A1B4-5EB6DD93FED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86729" y="1370059"/>
                  <a:ext cx="223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F22CD1-79B3-40C7-92BB-A511056E9355}"/>
                    </a:ext>
                  </a:extLst>
                </p14:cNvPr>
                <p14:cNvContentPartPr/>
                <p14:nvPr/>
              </p14:nvContentPartPr>
              <p14:xfrm>
                <a:off x="5348089" y="1383019"/>
                <a:ext cx="99360" cy="97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F22CD1-79B3-40C7-92BB-A511056E93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39449" y="1374379"/>
                  <a:ext cx="117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431C19-590A-4661-B0DB-969C22E30C2A}"/>
                    </a:ext>
                  </a:extLst>
                </p14:cNvPr>
                <p14:cNvContentPartPr/>
                <p14:nvPr/>
              </p14:nvContentPartPr>
              <p14:xfrm>
                <a:off x="5511529" y="1251979"/>
                <a:ext cx="111600" cy="22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431C19-590A-4661-B0DB-969C22E30C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02889" y="1243339"/>
                  <a:ext cx="129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128813-9902-4126-92E0-AC4D742BFCD5}"/>
                    </a:ext>
                  </a:extLst>
                </p14:cNvPr>
                <p14:cNvContentPartPr/>
                <p14:nvPr/>
              </p14:nvContentPartPr>
              <p14:xfrm>
                <a:off x="5680369" y="1356019"/>
                <a:ext cx="69480" cy="83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128813-9902-4126-92E0-AC4D742BFC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71369" y="1347379"/>
                  <a:ext cx="87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3FA46DC-E3F0-4B7B-A124-4FAA5CF7E5E5}"/>
                    </a:ext>
                  </a:extLst>
                </p14:cNvPr>
                <p14:cNvContentPartPr/>
                <p14:nvPr/>
              </p14:nvContentPartPr>
              <p14:xfrm>
                <a:off x="5806729" y="1343059"/>
                <a:ext cx="48600" cy="11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3FA46DC-E3F0-4B7B-A124-4FAA5CF7E5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97729" y="1334419"/>
                  <a:ext cx="66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6878CF4-B874-462F-8C1D-1FFAC452871E}"/>
                    </a:ext>
                  </a:extLst>
                </p14:cNvPr>
                <p14:cNvContentPartPr/>
                <p14:nvPr/>
              </p14:nvContentPartPr>
              <p14:xfrm>
                <a:off x="5870449" y="1228219"/>
                <a:ext cx="126000" cy="213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6878CF4-B874-462F-8C1D-1FFAC452871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61809" y="1219579"/>
                  <a:ext cx="143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8343C2-926D-4AC3-8DA5-5FE3D81DAE3F}"/>
                    </a:ext>
                  </a:extLst>
                </p14:cNvPr>
                <p14:cNvContentPartPr/>
                <p14:nvPr/>
              </p14:nvContentPartPr>
              <p14:xfrm>
                <a:off x="6179689" y="1247659"/>
                <a:ext cx="174960" cy="175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8343C2-926D-4AC3-8DA5-5FE3D81DAE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70689" y="1238659"/>
                  <a:ext cx="192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DC7131-02FB-457F-9A93-1944C99B6305}"/>
                    </a:ext>
                  </a:extLst>
                </p14:cNvPr>
                <p14:cNvContentPartPr/>
                <p14:nvPr/>
              </p14:nvContentPartPr>
              <p14:xfrm>
                <a:off x="6363289" y="1183579"/>
                <a:ext cx="162000" cy="198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DC7131-02FB-457F-9A93-1944C99B630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54649" y="1174579"/>
                  <a:ext cx="179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19620C-F388-40F6-897A-0C2E0FFD7A93}"/>
                    </a:ext>
                  </a:extLst>
                </p14:cNvPr>
                <p14:cNvContentPartPr/>
                <p14:nvPr/>
              </p14:nvContentPartPr>
              <p14:xfrm>
                <a:off x="6568129" y="1252339"/>
                <a:ext cx="182880" cy="157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19620C-F388-40F6-897A-0C2E0FFD7A9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59129" y="1243699"/>
                  <a:ext cx="2005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CA1726F-089C-4463-8482-93BA44D31B55}"/>
              </a:ext>
            </a:extLst>
          </p:cNvPr>
          <p:cNvGrpSpPr/>
          <p:nvPr/>
        </p:nvGrpSpPr>
        <p:grpSpPr>
          <a:xfrm>
            <a:off x="5471209" y="3082219"/>
            <a:ext cx="2649600" cy="1873080"/>
            <a:chOff x="5471209" y="3082219"/>
            <a:chExt cx="2649600" cy="187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CECB2C-62DC-4974-8F66-7734E421F1DF}"/>
                    </a:ext>
                  </a:extLst>
                </p14:cNvPr>
                <p14:cNvContentPartPr/>
                <p14:nvPr/>
              </p14:nvContentPartPr>
              <p14:xfrm>
                <a:off x="5471209" y="3082219"/>
                <a:ext cx="179640" cy="1817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CECB2C-62DC-4974-8F66-7734E421F1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62569" y="3073579"/>
                  <a:ext cx="197280" cy="18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48F985-4D0D-4BA4-9C8D-93D63DAEDC47}"/>
                    </a:ext>
                  </a:extLst>
                </p14:cNvPr>
                <p14:cNvContentPartPr/>
                <p14:nvPr/>
              </p14:nvContentPartPr>
              <p14:xfrm>
                <a:off x="5767849" y="3383539"/>
                <a:ext cx="183240" cy="36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48F985-4D0D-4BA4-9C8D-93D63DAEDC4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58849" y="3374539"/>
                  <a:ext cx="2008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4FB802-7924-4163-B307-66D5BDB7362C}"/>
                    </a:ext>
                  </a:extLst>
                </p14:cNvPr>
                <p14:cNvContentPartPr/>
                <p14:nvPr/>
              </p14:nvContentPartPr>
              <p14:xfrm>
                <a:off x="5981689" y="3567859"/>
                <a:ext cx="107280" cy="144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4FB802-7924-4163-B307-66D5BDB736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73049" y="3559219"/>
                  <a:ext cx="124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CB469A1-D34C-4006-9967-57711CF27E5D}"/>
                    </a:ext>
                  </a:extLst>
                </p14:cNvPr>
                <p14:cNvContentPartPr/>
                <p14:nvPr/>
              </p14:nvContentPartPr>
              <p14:xfrm>
                <a:off x="6164569" y="3384259"/>
                <a:ext cx="73080" cy="337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CB469A1-D34C-4006-9967-57711CF27E5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55569" y="3375619"/>
                  <a:ext cx="90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3386CF-BF6D-4972-B990-545330E97DCA}"/>
                    </a:ext>
                  </a:extLst>
                </p14:cNvPr>
                <p14:cNvContentPartPr/>
                <p14:nvPr/>
              </p14:nvContentPartPr>
              <p14:xfrm>
                <a:off x="6281929" y="3537619"/>
                <a:ext cx="123120" cy="272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3386CF-BF6D-4972-B990-545330E97D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72929" y="3528619"/>
                  <a:ext cx="140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8876974-B770-4077-9AED-EB504F5115C6}"/>
                    </a:ext>
                  </a:extLst>
                </p14:cNvPr>
                <p14:cNvContentPartPr/>
                <p14:nvPr/>
              </p14:nvContentPartPr>
              <p14:xfrm>
                <a:off x="6462649" y="3391459"/>
                <a:ext cx="335880" cy="35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8876974-B770-4077-9AED-EB504F5115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53649" y="3382459"/>
                  <a:ext cx="353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ACFF98-507C-4DDA-A91E-D8ED3C3F631B}"/>
                    </a:ext>
                  </a:extLst>
                </p14:cNvPr>
                <p14:cNvContentPartPr/>
                <p14:nvPr/>
              </p14:nvContentPartPr>
              <p14:xfrm>
                <a:off x="6706009" y="3515299"/>
                <a:ext cx="213120" cy="2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ACFF98-507C-4DDA-A91E-D8ED3C3F63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97009" y="3506659"/>
                  <a:ext cx="230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A3DFF5-CB4D-4054-834F-F3D3C1B4691B}"/>
                    </a:ext>
                  </a:extLst>
                </p14:cNvPr>
                <p14:cNvContentPartPr/>
                <p14:nvPr/>
              </p14:nvContentPartPr>
              <p14:xfrm>
                <a:off x="7027129" y="3555979"/>
                <a:ext cx="168840" cy="2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A3DFF5-CB4D-4054-834F-F3D3C1B4691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18489" y="3547339"/>
                  <a:ext cx="186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97338C5-E75D-4D3B-9031-5C35749F45EF}"/>
                    </a:ext>
                  </a:extLst>
                </p14:cNvPr>
                <p14:cNvContentPartPr/>
                <p14:nvPr/>
              </p14:nvContentPartPr>
              <p14:xfrm>
                <a:off x="7051249" y="3634459"/>
                <a:ext cx="179640" cy="1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97338C5-E75D-4D3B-9031-5C35749F45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42249" y="3625819"/>
                  <a:ext cx="197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CB79DE-E43E-49AC-924B-9A84F7963DE3}"/>
                    </a:ext>
                  </a:extLst>
                </p14:cNvPr>
                <p14:cNvContentPartPr/>
                <p14:nvPr/>
              </p14:nvContentPartPr>
              <p14:xfrm>
                <a:off x="7504849" y="3441139"/>
                <a:ext cx="215640" cy="236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CB79DE-E43E-49AC-924B-9A84F7963D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96209" y="3432499"/>
                  <a:ext cx="233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6AB854-439F-435C-A5BB-F96C887B73CA}"/>
                    </a:ext>
                  </a:extLst>
                </p14:cNvPr>
                <p14:cNvContentPartPr/>
                <p14:nvPr/>
              </p14:nvContentPartPr>
              <p14:xfrm>
                <a:off x="5700169" y="3904099"/>
                <a:ext cx="2173320" cy="6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6AB854-439F-435C-A5BB-F96C887B73C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91169" y="3895459"/>
                  <a:ext cx="2190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B42F805-6391-47FD-89DA-CF68133C40A1}"/>
                    </a:ext>
                  </a:extLst>
                </p14:cNvPr>
                <p14:cNvContentPartPr/>
                <p14:nvPr/>
              </p14:nvContentPartPr>
              <p14:xfrm>
                <a:off x="6840289" y="4367059"/>
                <a:ext cx="258120" cy="270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B42F805-6391-47FD-89DA-CF68133C40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31289" y="4358059"/>
                  <a:ext cx="275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19B5F2-C7F5-460D-9A2B-5D0BFC4181BE}"/>
                    </a:ext>
                  </a:extLst>
                </p14:cNvPr>
                <p14:cNvContentPartPr/>
                <p14:nvPr/>
              </p14:nvContentPartPr>
              <p14:xfrm>
                <a:off x="7179409" y="4246819"/>
                <a:ext cx="212400" cy="219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19B5F2-C7F5-460D-9A2B-5D0BFC4181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70409" y="4238179"/>
                  <a:ext cx="230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3368DD-B345-48B9-AC23-B59AF5A3AD13}"/>
                    </a:ext>
                  </a:extLst>
                </p14:cNvPr>
                <p14:cNvContentPartPr/>
                <p14:nvPr/>
              </p14:nvContentPartPr>
              <p14:xfrm>
                <a:off x="6220009" y="4156459"/>
                <a:ext cx="300960" cy="441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3368DD-B345-48B9-AC23-B59AF5A3AD1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11009" y="4147459"/>
                  <a:ext cx="3186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D2D9F9-8A08-462D-9A54-D62404CD33AA}"/>
                    </a:ext>
                  </a:extLst>
                </p14:cNvPr>
                <p14:cNvContentPartPr/>
                <p14:nvPr/>
              </p14:nvContentPartPr>
              <p14:xfrm>
                <a:off x="6274009" y="4289299"/>
                <a:ext cx="182880" cy="85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D2D9F9-8A08-462D-9A54-D62404CD33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265369" y="4280659"/>
                  <a:ext cx="200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631B31-DCC9-4833-B6CD-96A3F475C492}"/>
                    </a:ext>
                  </a:extLst>
                </p14:cNvPr>
                <p14:cNvContentPartPr/>
                <p14:nvPr/>
              </p14:nvContentPartPr>
              <p14:xfrm>
                <a:off x="6630769" y="4120459"/>
                <a:ext cx="101880" cy="502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631B31-DCC9-4833-B6CD-96A3F475C4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21769" y="4111819"/>
                  <a:ext cx="119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C3EE9C1-C210-4634-889D-8D7A94A7AA93}"/>
                    </a:ext>
                  </a:extLst>
                </p14:cNvPr>
                <p14:cNvContentPartPr/>
                <p14:nvPr/>
              </p14:nvContentPartPr>
              <p14:xfrm>
                <a:off x="7458049" y="4056379"/>
                <a:ext cx="155880" cy="521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C3EE9C1-C210-4634-889D-8D7A94A7AA9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49049" y="4047739"/>
                  <a:ext cx="1735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0DFB82F-03CE-4740-8B6D-4D6CD8977106}"/>
                    </a:ext>
                  </a:extLst>
                </p14:cNvPr>
                <p14:cNvContentPartPr/>
                <p14:nvPr/>
              </p14:nvContentPartPr>
              <p14:xfrm>
                <a:off x="6509449" y="4814539"/>
                <a:ext cx="264960" cy="140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0DFB82F-03CE-4740-8B6D-4D6CD89771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00449" y="4805899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E85015-C989-45F5-B0F5-C6C014BE6612}"/>
                    </a:ext>
                  </a:extLst>
                </p14:cNvPr>
                <p14:cNvContentPartPr/>
                <p14:nvPr/>
              </p14:nvContentPartPr>
              <p14:xfrm>
                <a:off x="6753169" y="4791499"/>
                <a:ext cx="121680" cy="113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E85015-C989-45F5-B0F5-C6C014BE66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44169" y="4782499"/>
                  <a:ext cx="139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65F6C5-B317-4CE4-B5DD-C787FCDAF0DA}"/>
                    </a:ext>
                  </a:extLst>
                </p14:cNvPr>
                <p14:cNvContentPartPr/>
                <p14:nvPr/>
              </p14:nvContentPartPr>
              <p14:xfrm>
                <a:off x="6888529" y="4803019"/>
                <a:ext cx="102600" cy="129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65F6C5-B317-4CE4-B5DD-C787FCDAF0D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79529" y="4794019"/>
                  <a:ext cx="120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9DA2A47-E3CF-48B9-A84F-F4B73935F508}"/>
                    </a:ext>
                  </a:extLst>
                </p14:cNvPr>
                <p14:cNvContentPartPr/>
                <p14:nvPr/>
              </p14:nvContentPartPr>
              <p14:xfrm>
                <a:off x="7087249" y="4714819"/>
                <a:ext cx="238680" cy="197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9DA2A47-E3CF-48B9-A84F-F4B73935F5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78249" y="4706179"/>
                  <a:ext cx="256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DBC629-B943-4C05-9621-3F0BE9B90233}"/>
                    </a:ext>
                  </a:extLst>
                </p14:cNvPr>
                <p14:cNvContentPartPr/>
                <p14:nvPr/>
              </p14:nvContentPartPr>
              <p14:xfrm>
                <a:off x="7560649" y="4731739"/>
                <a:ext cx="141480" cy="154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DBC629-B943-4C05-9621-3F0BE9B9023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51649" y="4723099"/>
                  <a:ext cx="159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3A5B5D-49DC-4DF9-B3BF-B229755EEB57}"/>
                    </a:ext>
                  </a:extLst>
                </p14:cNvPr>
                <p14:cNvContentPartPr/>
                <p14:nvPr/>
              </p14:nvContentPartPr>
              <p14:xfrm>
                <a:off x="7734169" y="4763779"/>
                <a:ext cx="143280" cy="144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3A5B5D-49DC-4DF9-B3BF-B229755EEB5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725169" y="4755139"/>
                  <a:ext cx="160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ACEA8BA-AB3C-41DE-9300-E47F1201B319}"/>
                    </a:ext>
                  </a:extLst>
                </p14:cNvPr>
                <p14:cNvContentPartPr/>
                <p14:nvPr/>
              </p14:nvContentPartPr>
              <p14:xfrm>
                <a:off x="7911289" y="4782859"/>
                <a:ext cx="63360" cy="111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ACEA8BA-AB3C-41DE-9300-E47F1201B3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02649" y="4774219"/>
                  <a:ext cx="81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EB5FFD-B333-4165-B22D-365125D142EE}"/>
                    </a:ext>
                  </a:extLst>
                </p14:cNvPr>
                <p14:cNvContentPartPr/>
                <p14:nvPr/>
              </p14:nvContentPartPr>
              <p14:xfrm>
                <a:off x="8034409" y="4771699"/>
                <a:ext cx="86400" cy="141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EB5FFD-B333-4165-B22D-365125D142E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025409" y="4762699"/>
                  <a:ext cx="1040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50F9A64-92AD-4647-BC9D-FCF065D799B0}"/>
              </a:ext>
            </a:extLst>
          </p:cNvPr>
          <p:cNvGrpSpPr/>
          <p:nvPr/>
        </p:nvGrpSpPr>
        <p:grpSpPr>
          <a:xfrm>
            <a:off x="2235169" y="2139739"/>
            <a:ext cx="158040" cy="358920"/>
            <a:chOff x="2235169" y="2139739"/>
            <a:chExt cx="15804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7DFC5E8-8AF1-4D4D-9A4C-CE6246ADA1A0}"/>
                    </a:ext>
                  </a:extLst>
                </p14:cNvPr>
                <p14:cNvContentPartPr/>
                <p14:nvPr/>
              </p14:nvContentPartPr>
              <p14:xfrm>
                <a:off x="2296009" y="2139739"/>
                <a:ext cx="97200" cy="14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7DFC5E8-8AF1-4D4D-9A4C-CE6246ADA1A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87009" y="2130739"/>
                  <a:ext cx="114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0F98E3-7590-400C-A009-A31FB6208F91}"/>
                    </a:ext>
                  </a:extLst>
                </p14:cNvPr>
                <p14:cNvContentPartPr/>
                <p14:nvPr/>
              </p14:nvContentPartPr>
              <p14:xfrm>
                <a:off x="2235169" y="2182579"/>
                <a:ext cx="105120" cy="316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0F98E3-7590-400C-A009-A31FB6208F9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26169" y="2173939"/>
                  <a:ext cx="12276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8CE1D5C-BCF8-4C21-ADC6-7BB7AE55EF99}"/>
                  </a:ext>
                </a:extLst>
              </p14:cNvPr>
              <p14:cNvContentPartPr/>
              <p14:nvPr/>
            </p14:nvContentPartPr>
            <p14:xfrm>
              <a:off x="3115369" y="2300299"/>
              <a:ext cx="393480" cy="16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8CE1D5C-BCF8-4C21-ADC6-7BB7AE55EF9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106729" y="2291659"/>
                <a:ext cx="4111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E62229E-01F0-4831-A6A8-B0C2EECBBF06}"/>
                  </a:ext>
                </a:extLst>
              </p14:cNvPr>
              <p14:cNvContentPartPr/>
              <p14:nvPr/>
            </p14:nvContentPartPr>
            <p14:xfrm>
              <a:off x="1855369" y="1838059"/>
              <a:ext cx="358200" cy="94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E62229E-01F0-4831-A6A8-B0C2EECBBF0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846729" y="1829419"/>
                <a:ext cx="375840" cy="1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834" y="171450"/>
            <a:ext cx="5268558" cy="857250"/>
          </a:xfrm>
        </p:spPr>
        <p:txBody>
          <a:bodyPr/>
          <a:lstStyle/>
          <a:p>
            <a:r>
              <a:rPr lang="en-US" dirty="0"/>
              <a:t>Quick sort with a bad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6349008" cy="3714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1D4106B-CA24-419F-AB51-C1B970ACCFD0}"/>
              </a:ext>
            </a:extLst>
          </p:cNvPr>
          <p:cNvGrpSpPr/>
          <p:nvPr/>
        </p:nvGrpSpPr>
        <p:grpSpPr>
          <a:xfrm>
            <a:off x="4172329" y="4038379"/>
            <a:ext cx="3549960" cy="54360"/>
            <a:chOff x="4172329" y="4038379"/>
            <a:chExt cx="354996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ACAEFC-E07D-4A40-9CE6-6E6873E57826}"/>
                    </a:ext>
                  </a:extLst>
                </p14:cNvPr>
                <p14:cNvContentPartPr/>
                <p14:nvPr/>
              </p14:nvContentPartPr>
              <p14:xfrm>
                <a:off x="4172329" y="4038379"/>
                <a:ext cx="1629360" cy="47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ACAEFC-E07D-4A40-9CE6-6E6873E578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63689" y="4029739"/>
                  <a:ext cx="1647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A0C4D8-DCEA-4DB9-9D6D-A82BCF731FED}"/>
                    </a:ext>
                  </a:extLst>
                </p14:cNvPr>
                <p14:cNvContentPartPr/>
                <p14:nvPr/>
              </p14:nvContentPartPr>
              <p14:xfrm>
                <a:off x="6274729" y="4057459"/>
                <a:ext cx="1447560" cy="35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A0C4D8-DCEA-4DB9-9D6D-A82BCF731F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66089" y="4048819"/>
                  <a:ext cx="14652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93DD80-BA97-4CE7-8CCB-2413CD800FF8}"/>
              </a:ext>
            </a:extLst>
          </p:cNvPr>
          <p:cNvGrpSpPr/>
          <p:nvPr/>
        </p:nvGrpSpPr>
        <p:grpSpPr>
          <a:xfrm>
            <a:off x="2836369" y="4619059"/>
            <a:ext cx="497520" cy="164520"/>
            <a:chOff x="2836369" y="4619059"/>
            <a:chExt cx="49752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A14FE9-5C17-488F-917C-AC23CA7D4D5A}"/>
                    </a:ext>
                  </a:extLst>
                </p14:cNvPr>
                <p14:cNvContentPartPr/>
                <p14:nvPr/>
              </p14:nvContentPartPr>
              <p14:xfrm>
                <a:off x="2836369" y="4619059"/>
                <a:ext cx="472320" cy="2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A14FE9-5C17-488F-917C-AC23CA7D4D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7729" y="4610059"/>
                  <a:ext cx="489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1E753A-2DF7-4D8B-BCC4-8CB72496A783}"/>
                    </a:ext>
                  </a:extLst>
                </p14:cNvPr>
                <p14:cNvContentPartPr/>
                <p14:nvPr/>
              </p14:nvContentPartPr>
              <p14:xfrm>
                <a:off x="2842849" y="4714459"/>
                <a:ext cx="491040" cy="6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1E753A-2DF7-4D8B-BCC4-8CB72496A7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3849" y="4705459"/>
                  <a:ext cx="50868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B98DF2-7320-42F6-B8F1-875AF351B921}"/>
                  </a:ext>
                </a:extLst>
              </p14:cNvPr>
              <p14:cNvContentPartPr/>
              <p14:nvPr/>
            </p14:nvContentPartPr>
            <p14:xfrm>
              <a:off x="4773529" y="826459"/>
              <a:ext cx="1761120" cy="5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B98DF2-7320-42F6-B8F1-875AF351B9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64889" y="817459"/>
                <a:ext cx="177876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21ED00D-5F80-4A66-B2C1-5EDBF2B48EF9}"/>
              </a:ext>
            </a:extLst>
          </p:cNvPr>
          <p:cNvGrpSpPr/>
          <p:nvPr/>
        </p:nvGrpSpPr>
        <p:grpSpPr>
          <a:xfrm>
            <a:off x="3025369" y="4831819"/>
            <a:ext cx="126000" cy="246600"/>
            <a:chOff x="3025369" y="4831819"/>
            <a:chExt cx="12600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3FE634-F370-4E4B-8FB8-71F63FB973D2}"/>
                    </a:ext>
                  </a:extLst>
                </p14:cNvPr>
                <p14:cNvContentPartPr/>
                <p14:nvPr/>
              </p14:nvContentPartPr>
              <p14:xfrm>
                <a:off x="3084769" y="4871419"/>
                <a:ext cx="25200" cy="207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3FE634-F370-4E4B-8FB8-71F63FB973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5769" y="4862419"/>
                  <a:ext cx="42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61A869-F136-48A3-811D-80236478EB4D}"/>
                    </a:ext>
                  </a:extLst>
                </p14:cNvPr>
                <p14:cNvContentPartPr/>
                <p14:nvPr/>
              </p14:nvContentPartPr>
              <p14:xfrm>
                <a:off x="3025369" y="4831819"/>
                <a:ext cx="126000" cy="11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61A869-F136-48A3-811D-80236478EB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16729" y="4822819"/>
                  <a:ext cx="14364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60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is a better choice for the pivot?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1"/>
            <a:ext cx="311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They are about the same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F3FD8-0745-4F76-BBCF-BFD9B68A8EFB}"/>
              </a:ext>
            </a:extLst>
          </p:cNvPr>
          <p:cNvGrpSpPr/>
          <p:nvPr/>
        </p:nvGrpSpPr>
        <p:grpSpPr>
          <a:xfrm>
            <a:off x="335089" y="3053059"/>
            <a:ext cx="719640" cy="280800"/>
            <a:chOff x="335089" y="3053059"/>
            <a:chExt cx="71964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1F21F4-A13F-4BCA-A4C8-DA6B071D72D4}"/>
                    </a:ext>
                  </a:extLst>
                </p14:cNvPr>
                <p14:cNvContentPartPr/>
                <p14:nvPr/>
              </p14:nvContentPartPr>
              <p14:xfrm>
                <a:off x="335089" y="3079339"/>
                <a:ext cx="212400" cy="254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1F21F4-A13F-4BCA-A4C8-DA6B071D72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6449" y="3070699"/>
                  <a:ext cx="230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3D094E-2480-4ACF-A9B1-94B9021E9521}"/>
                    </a:ext>
                  </a:extLst>
                </p14:cNvPr>
                <p14:cNvContentPartPr/>
                <p14:nvPr/>
              </p14:nvContentPartPr>
              <p14:xfrm>
                <a:off x="627049" y="3196339"/>
                <a:ext cx="54360" cy="75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3D094E-2480-4ACF-A9B1-94B9021E95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409" y="3187699"/>
                  <a:ext cx="7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01F407-DE07-4EA4-8846-F597F42EB5AC}"/>
                    </a:ext>
                  </a:extLst>
                </p14:cNvPr>
                <p14:cNvContentPartPr/>
                <p14:nvPr/>
              </p14:nvContentPartPr>
              <p14:xfrm>
                <a:off x="724969" y="3171499"/>
                <a:ext cx="93600" cy="9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01F407-DE07-4EA4-8846-F597F42EB5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5969" y="3162499"/>
                  <a:ext cx="111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74E84B-B142-4FC3-AD3A-42CAA84A6DF3}"/>
                    </a:ext>
                  </a:extLst>
                </p14:cNvPr>
                <p14:cNvContentPartPr/>
                <p14:nvPr/>
              </p14:nvContentPartPr>
              <p14:xfrm>
                <a:off x="851689" y="3053059"/>
                <a:ext cx="150120" cy="24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74E84B-B142-4FC3-AD3A-42CAA84A6D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689" y="3044059"/>
                  <a:ext cx="167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B5DDD8-0099-4C7E-B495-4F51718ED0E2}"/>
                    </a:ext>
                  </a:extLst>
                </p14:cNvPr>
                <p14:cNvContentPartPr/>
                <p14:nvPr/>
              </p14:nvContentPartPr>
              <p14:xfrm>
                <a:off x="945649" y="3176179"/>
                <a:ext cx="109080" cy="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B5DDD8-0099-4C7E-B495-4F51718ED0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009" y="3167179"/>
                  <a:ext cx="12672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40A222-1D9E-4CD5-8202-27D7CC23EF55}"/>
              </a:ext>
            </a:extLst>
          </p:cNvPr>
          <p:cNvGrpSpPr/>
          <p:nvPr/>
        </p:nvGrpSpPr>
        <p:grpSpPr>
          <a:xfrm>
            <a:off x="1317169" y="3124699"/>
            <a:ext cx="470160" cy="159840"/>
            <a:chOff x="1317169" y="3124699"/>
            <a:chExt cx="47016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0451DB-0B30-4E51-8DFD-01A3441C644D}"/>
                    </a:ext>
                  </a:extLst>
                </p14:cNvPr>
                <p14:cNvContentPartPr/>
                <p14:nvPr/>
              </p14:nvContentPartPr>
              <p14:xfrm>
                <a:off x="1317169" y="3157099"/>
                <a:ext cx="97560" cy="12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0451DB-0B30-4E51-8DFD-01A3441C64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08169" y="3148459"/>
                  <a:ext cx="115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91836C-0F7B-4FFD-A48B-92D8EA5AB1E0}"/>
                    </a:ext>
                  </a:extLst>
                </p14:cNvPr>
                <p14:cNvContentPartPr/>
                <p14:nvPr/>
              </p14:nvContentPartPr>
              <p14:xfrm>
                <a:off x="1456129" y="3166099"/>
                <a:ext cx="110520" cy="65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91836C-0F7B-4FFD-A48B-92D8EA5AB1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47129" y="3157459"/>
                  <a:ext cx="128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4E33E5-2598-4FA4-90D2-885A318D3175}"/>
                    </a:ext>
                  </a:extLst>
                </p14:cNvPr>
                <p14:cNvContentPartPr/>
                <p14:nvPr/>
              </p14:nvContentPartPr>
              <p14:xfrm>
                <a:off x="1600489" y="3124699"/>
                <a:ext cx="186840" cy="14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4E33E5-2598-4FA4-90D2-885A318D31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91849" y="3115699"/>
                  <a:ext cx="2044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62BA68-6B5D-48C2-9795-CC9DD1074045}"/>
              </a:ext>
            </a:extLst>
          </p:cNvPr>
          <p:cNvGrpSpPr/>
          <p:nvPr/>
        </p:nvGrpSpPr>
        <p:grpSpPr>
          <a:xfrm>
            <a:off x="2162809" y="2967019"/>
            <a:ext cx="408600" cy="244440"/>
            <a:chOff x="2162809" y="2967019"/>
            <a:chExt cx="40860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C288E5-D1C6-4E58-905E-718A8ABBB50A}"/>
                    </a:ext>
                  </a:extLst>
                </p14:cNvPr>
                <p14:cNvContentPartPr/>
                <p14:nvPr/>
              </p14:nvContentPartPr>
              <p14:xfrm>
                <a:off x="2206009" y="2967019"/>
                <a:ext cx="119880" cy="24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C288E5-D1C6-4E58-905E-718A8ABBB5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97009" y="2958379"/>
                  <a:ext cx="137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C5742C-1C3C-4E8D-899D-DCBDFDA0E7C1}"/>
                    </a:ext>
                  </a:extLst>
                </p14:cNvPr>
                <p14:cNvContentPartPr/>
                <p14:nvPr/>
              </p14:nvContentPartPr>
              <p14:xfrm>
                <a:off x="2162809" y="3095899"/>
                <a:ext cx="258480" cy="4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C5742C-1C3C-4E8D-899D-DCBDFDA0E7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53809" y="3086899"/>
                  <a:ext cx="276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B968C3-CCF3-4FF1-8393-A50553434877}"/>
                    </a:ext>
                  </a:extLst>
                </p14:cNvPr>
                <p14:cNvContentPartPr/>
                <p14:nvPr/>
              </p14:nvContentPartPr>
              <p14:xfrm>
                <a:off x="2463409" y="3082939"/>
                <a:ext cx="108000" cy="11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B968C3-CCF3-4FF1-8393-A505534348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54769" y="3074299"/>
                  <a:ext cx="12564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772665-BD9D-44BE-878F-9CCFAF198A21}"/>
              </a:ext>
            </a:extLst>
          </p:cNvPr>
          <p:cNvGrpSpPr/>
          <p:nvPr/>
        </p:nvGrpSpPr>
        <p:grpSpPr>
          <a:xfrm>
            <a:off x="2899369" y="2946139"/>
            <a:ext cx="318960" cy="279000"/>
            <a:chOff x="2899369" y="2946139"/>
            <a:chExt cx="3189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6787CF-CFEB-4317-BC91-8C5408FC6752}"/>
                    </a:ext>
                  </a:extLst>
                </p14:cNvPr>
                <p14:cNvContentPartPr/>
                <p14:nvPr/>
              </p14:nvContentPartPr>
              <p14:xfrm>
                <a:off x="2950129" y="2979619"/>
                <a:ext cx="6840" cy="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6787CF-CFEB-4317-BC91-8C5408FC675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41489" y="2970979"/>
                  <a:ext cx="2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598375-09C8-46E7-91B5-9D2AF10D65A9}"/>
                    </a:ext>
                  </a:extLst>
                </p14:cNvPr>
                <p14:cNvContentPartPr/>
                <p14:nvPr/>
              </p14:nvContentPartPr>
              <p14:xfrm>
                <a:off x="2899369" y="2946139"/>
                <a:ext cx="158760" cy="279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598375-09C8-46E7-91B5-9D2AF10D65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0729" y="2937139"/>
                  <a:ext cx="1764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52E417-7F63-46A5-93B0-93ED9ECC707D}"/>
                    </a:ext>
                  </a:extLst>
                </p14:cNvPr>
                <p14:cNvContentPartPr/>
                <p14:nvPr/>
              </p14:nvContentPartPr>
              <p14:xfrm>
                <a:off x="2944369" y="3091939"/>
                <a:ext cx="129240" cy="2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52E417-7F63-46A5-93B0-93ED9ECC70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35369" y="3083299"/>
                  <a:ext cx="146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1A373E-3733-4589-BFE2-96035E335A6F}"/>
                    </a:ext>
                  </a:extLst>
                </p14:cNvPr>
                <p14:cNvContentPartPr/>
                <p14:nvPr/>
              </p14:nvContentPartPr>
              <p14:xfrm>
                <a:off x="3194569" y="3016699"/>
                <a:ext cx="23760" cy="4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1A373E-3733-4589-BFE2-96035E335A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85929" y="3008059"/>
                  <a:ext cx="41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C7D673-140C-4B6D-8FFC-C618E8491CEC}"/>
                    </a:ext>
                  </a:extLst>
                </p14:cNvPr>
                <p14:cNvContentPartPr/>
                <p14:nvPr/>
              </p14:nvContentPartPr>
              <p14:xfrm>
                <a:off x="3179809" y="3118219"/>
                <a:ext cx="21240" cy="3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C7D673-140C-4B6D-8FFC-C618E8491CE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71169" y="3109579"/>
                  <a:ext cx="388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CF2702-4EE5-4E54-BC49-449FDFD5C432}"/>
              </a:ext>
            </a:extLst>
          </p:cNvPr>
          <p:cNvGrpSpPr/>
          <p:nvPr/>
        </p:nvGrpSpPr>
        <p:grpSpPr>
          <a:xfrm>
            <a:off x="3988729" y="4314139"/>
            <a:ext cx="333000" cy="542520"/>
            <a:chOff x="3988729" y="4314139"/>
            <a:chExt cx="33300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086889-1051-4EA9-A62B-4B99807D20DF}"/>
                    </a:ext>
                  </a:extLst>
                </p14:cNvPr>
                <p14:cNvContentPartPr/>
                <p14:nvPr/>
              </p14:nvContentPartPr>
              <p14:xfrm>
                <a:off x="3988729" y="4354819"/>
                <a:ext cx="21600" cy="446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086889-1051-4EA9-A62B-4B99807D20D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79729" y="4345819"/>
                  <a:ext cx="39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446C12-E636-4E3B-9389-DC1AFF87AB2D}"/>
                    </a:ext>
                  </a:extLst>
                </p14:cNvPr>
                <p14:cNvContentPartPr/>
                <p14:nvPr/>
              </p14:nvContentPartPr>
              <p14:xfrm>
                <a:off x="4038409" y="4314139"/>
                <a:ext cx="283320" cy="542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446C12-E636-4E3B-9389-DC1AFF87AB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29409" y="4305499"/>
                  <a:ext cx="3009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EDAD57-7882-4368-8081-DBE091987277}"/>
                    </a:ext>
                  </a:extLst>
                </p14:cNvPr>
                <p14:cNvContentPartPr/>
                <p14:nvPr/>
              </p14:nvContentPartPr>
              <p14:xfrm>
                <a:off x="4105009" y="4519699"/>
                <a:ext cx="104400" cy="16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EDAD57-7882-4368-8081-DBE0919872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96009" y="4510699"/>
                  <a:ext cx="1220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0E6EB4-4B39-45B0-AAB8-6DF35628F5D6}"/>
              </a:ext>
            </a:extLst>
          </p:cNvPr>
          <p:cNvGrpSpPr/>
          <p:nvPr/>
        </p:nvGrpSpPr>
        <p:grpSpPr>
          <a:xfrm>
            <a:off x="4588129" y="4381099"/>
            <a:ext cx="381240" cy="506160"/>
            <a:chOff x="4588129" y="4381099"/>
            <a:chExt cx="38124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45F762-C110-4A50-9077-7BAE88202095}"/>
                    </a:ext>
                  </a:extLst>
                </p14:cNvPr>
                <p14:cNvContentPartPr/>
                <p14:nvPr/>
              </p14:nvContentPartPr>
              <p14:xfrm>
                <a:off x="4588129" y="4502779"/>
                <a:ext cx="19080" cy="291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45F762-C110-4A50-9077-7BAE882020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79129" y="4493779"/>
                  <a:ext cx="36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EDACD2D-37CE-48AE-8237-E8B980D4AD2A}"/>
                    </a:ext>
                  </a:extLst>
                </p14:cNvPr>
                <p14:cNvContentPartPr/>
                <p14:nvPr/>
              </p14:nvContentPartPr>
              <p14:xfrm>
                <a:off x="4638529" y="4381099"/>
                <a:ext cx="330840" cy="50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EDACD2D-37CE-48AE-8237-E8B980D4AD2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29889" y="4372099"/>
                  <a:ext cx="3484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5DB41E-02D2-4B50-A9D4-A361C96DFB9A}"/>
                    </a:ext>
                  </a:extLst>
                </p14:cNvPr>
                <p14:cNvContentPartPr/>
                <p14:nvPr/>
              </p14:nvContentPartPr>
              <p14:xfrm>
                <a:off x="4755169" y="4541299"/>
                <a:ext cx="143280" cy="207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5DB41E-02D2-4B50-A9D4-A361C96DFB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46169" y="4532659"/>
                  <a:ext cx="1609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B67CD9E-0CE0-4AE2-BE98-0BED56A7FFE2}"/>
              </a:ext>
            </a:extLst>
          </p:cNvPr>
          <p:cNvGrpSpPr/>
          <p:nvPr/>
        </p:nvGrpSpPr>
        <p:grpSpPr>
          <a:xfrm>
            <a:off x="5344129" y="4319539"/>
            <a:ext cx="2023200" cy="572760"/>
            <a:chOff x="5344129" y="4319539"/>
            <a:chExt cx="202320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DE1A25-1566-4DC7-97FC-2DD56161C113}"/>
                    </a:ext>
                  </a:extLst>
                </p14:cNvPr>
                <p14:cNvContentPartPr/>
                <p14:nvPr/>
              </p14:nvContentPartPr>
              <p14:xfrm>
                <a:off x="5344129" y="4383619"/>
                <a:ext cx="73080" cy="442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DE1A25-1566-4DC7-97FC-2DD56161C11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35489" y="4374619"/>
                  <a:ext cx="907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5CB297-4182-462C-8C37-ED67DEC1E07B}"/>
                    </a:ext>
                  </a:extLst>
                </p14:cNvPr>
                <p14:cNvContentPartPr/>
                <p14:nvPr/>
              </p14:nvContentPartPr>
              <p14:xfrm>
                <a:off x="5415409" y="4319539"/>
                <a:ext cx="1951920" cy="55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5CB297-4182-462C-8C37-ED67DEC1E07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06409" y="4310899"/>
                  <a:ext cx="19695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CEFFD42-911E-4B21-8619-3FBE670762AE}"/>
                    </a:ext>
                  </a:extLst>
                </p14:cNvPr>
                <p14:cNvContentPartPr/>
                <p14:nvPr/>
              </p14:nvContentPartPr>
              <p14:xfrm>
                <a:off x="5844529" y="4354819"/>
                <a:ext cx="46800" cy="532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CEFFD42-911E-4B21-8619-3FBE670762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5529" y="4345819"/>
                  <a:ext cx="644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C44AFF-D34A-47EC-8CB6-F5A6609C22E2}"/>
                    </a:ext>
                  </a:extLst>
                </p14:cNvPr>
                <p14:cNvContentPartPr/>
                <p14:nvPr/>
              </p14:nvContentPartPr>
              <p14:xfrm>
                <a:off x="6339889" y="4346899"/>
                <a:ext cx="32760" cy="480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C44AFF-D34A-47EC-8CB6-F5A6609C22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31249" y="4337899"/>
                  <a:ext cx="504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05A9BA-E3BF-4A29-91CA-79DEBC8BB5A2}"/>
                    </a:ext>
                  </a:extLst>
                </p14:cNvPr>
                <p14:cNvContentPartPr/>
                <p14:nvPr/>
              </p14:nvContentPartPr>
              <p14:xfrm>
                <a:off x="6785929" y="4364899"/>
                <a:ext cx="16920" cy="527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05A9BA-E3BF-4A29-91CA-79DEBC8BB5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77289" y="4355899"/>
                  <a:ext cx="3456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76F74B-3C1A-4C42-994C-B23766B8A84F}"/>
              </a:ext>
            </a:extLst>
          </p:cNvPr>
          <p:cNvGrpSpPr/>
          <p:nvPr/>
        </p:nvGrpSpPr>
        <p:grpSpPr>
          <a:xfrm>
            <a:off x="2130049" y="1808899"/>
            <a:ext cx="589320" cy="727200"/>
            <a:chOff x="2130049" y="1808899"/>
            <a:chExt cx="589320" cy="7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5D30F6-F83C-43D7-B068-2387D7E1F7AC}"/>
                    </a:ext>
                  </a:extLst>
                </p14:cNvPr>
                <p14:cNvContentPartPr/>
                <p14:nvPr/>
              </p14:nvContentPartPr>
              <p14:xfrm>
                <a:off x="2159569" y="1808899"/>
                <a:ext cx="168840" cy="164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5D30F6-F83C-43D7-B068-2387D7E1F7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50569" y="1799899"/>
                  <a:ext cx="186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E19F44-3ED7-4052-901D-F4195EBB22BC}"/>
                    </a:ext>
                  </a:extLst>
                </p14:cNvPr>
                <p14:cNvContentPartPr/>
                <p14:nvPr/>
              </p14:nvContentPartPr>
              <p14:xfrm>
                <a:off x="2130049" y="2169259"/>
                <a:ext cx="78120" cy="167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E19F44-3ED7-4052-901D-F4195EBB22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21409" y="2160619"/>
                  <a:ext cx="95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42721C-0375-4BAB-BE9E-958F6378AED0}"/>
                    </a:ext>
                  </a:extLst>
                </p14:cNvPr>
                <p14:cNvContentPartPr/>
                <p14:nvPr/>
              </p14:nvContentPartPr>
              <p14:xfrm>
                <a:off x="2217169" y="2153419"/>
                <a:ext cx="113400" cy="142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42721C-0375-4BAB-BE9E-958F6378AED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08529" y="2144419"/>
                  <a:ext cx="131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A32E46-40BD-438D-B508-B777B65C6229}"/>
                    </a:ext>
                  </a:extLst>
                </p14:cNvPr>
                <p14:cNvContentPartPr/>
                <p14:nvPr/>
              </p14:nvContentPartPr>
              <p14:xfrm>
                <a:off x="2272249" y="2405419"/>
                <a:ext cx="103680" cy="13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A32E46-40BD-438D-B508-B777B65C622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63249" y="2396419"/>
                  <a:ext cx="121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47575C4-2A97-4351-9BE7-75098E1A4D0A}"/>
                    </a:ext>
                  </a:extLst>
                </p14:cNvPr>
                <p14:cNvContentPartPr/>
                <p14:nvPr/>
              </p14:nvContentPartPr>
              <p14:xfrm>
                <a:off x="2398249" y="2004379"/>
                <a:ext cx="321120" cy="328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47575C4-2A97-4351-9BE7-75098E1A4D0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89609" y="1995739"/>
                  <a:ext cx="33876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C07C617-754A-4335-8549-A7900135ACFE}"/>
              </a:ext>
            </a:extLst>
          </p:cNvPr>
          <p:cNvGrpSpPr/>
          <p:nvPr/>
        </p:nvGrpSpPr>
        <p:grpSpPr>
          <a:xfrm>
            <a:off x="3768769" y="2863339"/>
            <a:ext cx="3277440" cy="1213920"/>
            <a:chOff x="3768769" y="2863339"/>
            <a:chExt cx="3277440" cy="12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6BA00B-0FF6-481A-91BB-7558D4069E91}"/>
                    </a:ext>
                  </a:extLst>
                </p14:cNvPr>
                <p14:cNvContentPartPr/>
                <p14:nvPr/>
              </p14:nvContentPartPr>
              <p14:xfrm>
                <a:off x="3818809" y="2948299"/>
                <a:ext cx="60480" cy="423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6BA00B-0FF6-481A-91BB-7558D4069E9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09809" y="2939299"/>
                  <a:ext cx="781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3DA100-446A-4A95-B1C6-4DEA6708C919}"/>
                    </a:ext>
                  </a:extLst>
                </p14:cNvPr>
                <p14:cNvContentPartPr/>
                <p14:nvPr/>
              </p14:nvContentPartPr>
              <p14:xfrm>
                <a:off x="3768769" y="2869459"/>
                <a:ext cx="3277440" cy="44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3DA100-446A-4A95-B1C6-4DEA6708C91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60129" y="2860459"/>
                  <a:ext cx="3295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E160E3-699C-4A8A-83F2-69751CBA3471}"/>
                    </a:ext>
                  </a:extLst>
                </p14:cNvPr>
                <p14:cNvContentPartPr/>
                <p14:nvPr/>
              </p14:nvContentPartPr>
              <p14:xfrm>
                <a:off x="4454929" y="2931739"/>
                <a:ext cx="28800" cy="329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E160E3-699C-4A8A-83F2-69751CBA34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46289" y="2923099"/>
                  <a:ext cx="464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08C337-EA30-48C6-989A-7E1B7D59AE35}"/>
                    </a:ext>
                  </a:extLst>
                </p14:cNvPr>
                <p14:cNvContentPartPr/>
                <p14:nvPr/>
              </p14:nvContentPartPr>
              <p14:xfrm>
                <a:off x="4979449" y="2951539"/>
                <a:ext cx="24120" cy="28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08C337-EA30-48C6-989A-7E1B7D59AE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70809" y="2942899"/>
                  <a:ext cx="41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984B6C-B8D7-48DE-965E-B149E970A542}"/>
                    </a:ext>
                  </a:extLst>
                </p14:cNvPr>
                <p14:cNvContentPartPr/>
                <p14:nvPr/>
              </p14:nvContentPartPr>
              <p14:xfrm>
                <a:off x="5481289" y="2914099"/>
                <a:ext cx="53280" cy="313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984B6C-B8D7-48DE-965E-B149E970A5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72289" y="2905459"/>
                  <a:ext cx="70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176915-6E95-47C9-B27F-10FFC50E3E88}"/>
                    </a:ext>
                  </a:extLst>
                </p14:cNvPr>
                <p14:cNvContentPartPr/>
                <p14:nvPr/>
              </p14:nvContentPartPr>
              <p14:xfrm>
                <a:off x="6077449" y="2865139"/>
                <a:ext cx="25200" cy="34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176915-6E95-47C9-B27F-10FFC50E3E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68449" y="2856139"/>
                  <a:ext cx="42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3F12E6-F4E4-4095-83B5-4D4A1DEDCEEA}"/>
                    </a:ext>
                  </a:extLst>
                </p14:cNvPr>
                <p14:cNvContentPartPr/>
                <p14:nvPr/>
              </p14:nvContentPartPr>
              <p14:xfrm>
                <a:off x="6535729" y="2863339"/>
                <a:ext cx="18360" cy="34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3F12E6-F4E4-4095-83B5-4D4A1DEDCEE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26729" y="2854339"/>
                  <a:ext cx="36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58BD72-CAAB-4814-8430-E7E8EC30E257}"/>
                    </a:ext>
                  </a:extLst>
                </p14:cNvPr>
                <p14:cNvContentPartPr/>
                <p14:nvPr/>
              </p14:nvContentPartPr>
              <p14:xfrm>
                <a:off x="4115449" y="3015619"/>
                <a:ext cx="139320" cy="165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58BD72-CAAB-4814-8430-E7E8EC30E2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06809" y="3006979"/>
                  <a:ext cx="156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22C6EA-365B-41FD-81E9-2BD7580B2DC0}"/>
                    </a:ext>
                  </a:extLst>
                </p14:cNvPr>
                <p14:cNvContentPartPr/>
                <p14:nvPr/>
              </p14:nvContentPartPr>
              <p14:xfrm>
                <a:off x="4704409" y="3007339"/>
                <a:ext cx="81360" cy="18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22C6EA-365B-41FD-81E9-2BD7580B2DC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95409" y="2998699"/>
                  <a:ext cx="99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E2A591E-F083-44F5-844B-870F0215FD47}"/>
                    </a:ext>
                  </a:extLst>
                </p14:cNvPr>
                <p14:cNvContentPartPr/>
                <p14:nvPr/>
              </p14:nvContentPartPr>
              <p14:xfrm>
                <a:off x="5181769" y="3002299"/>
                <a:ext cx="37440" cy="20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E2A591E-F083-44F5-844B-870F0215FD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72769" y="2993299"/>
                  <a:ext cx="55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E45F75-82BF-498B-8136-7D49A24E9135}"/>
                    </a:ext>
                  </a:extLst>
                </p14:cNvPr>
                <p14:cNvContentPartPr/>
                <p14:nvPr/>
              </p14:nvContentPartPr>
              <p14:xfrm>
                <a:off x="5264929" y="3020299"/>
                <a:ext cx="51480" cy="145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E45F75-82BF-498B-8136-7D49A24E913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56289" y="3011299"/>
                  <a:ext cx="69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986661-D48C-4FE3-946B-B35695A35A8D}"/>
                    </a:ext>
                  </a:extLst>
                </p14:cNvPr>
                <p14:cNvContentPartPr/>
                <p14:nvPr/>
              </p14:nvContentPartPr>
              <p14:xfrm>
                <a:off x="5721409" y="3009139"/>
                <a:ext cx="48240" cy="20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986661-D48C-4FE3-946B-B35695A35A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12769" y="3000139"/>
                  <a:ext cx="65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190911-FC85-4E85-877E-24BACBF52342}"/>
                    </a:ext>
                  </a:extLst>
                </p14:cNvPr>
                <p14:cNvContentPartPr/>
                <p14:nvPr/>
              </p14:nvContentPartPr>
              <p14:xfrm>
                <a:off x="5859289" y="3018499"/>
                <a:ext cx="110160" cy="161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190911-FC85-4E85-877E-24BACBF5234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850289" y="3009499"/>
                  <a:ext cx="12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550036-0C34-4C07-A650-922C29558869}"/>
                    </a:ext>
                  </a:extLst>
                </p14:cNvPr>
                <p14:cNvContentPartPr/>
                <p14:nvPr/>
              </p14:nvContentPartPr>
              <p14:xfrm>
                <a:off x="6190849" y="3019579"/>
                <a:ext cx="180000" cy="10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550036-0C34-4C07-A650-922C295588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82209" y="3010579"/>
                  <a:ext cx="197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910C43-B7F4-464E-B7EA-61FE91266898}"/>
                    </a:ext>
                  </a:extLst>
                </p14:cNvPr>
                <p14:cNvContentPartPr/>
                <p14:nvPr/>
              </p14:nvContentPartPr>
              <p14:xfrm>
                <a:off x="6395689" y="3006619"/>
                <a:ext cx="25560" cy="142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910C43-B7F4-464E-B7EA-61FE912668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87049" y="2997979"/>
                  <a:ext cx="43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8DAC1C-648D-4228-9A73-504D358636AE}"/>
                    </a:ext>
                  </a:extLst>
                </p14:cNvPr>
                <p14:cNvContentPartPr/>
                <p14:nvPr/>
              </p14:nvContentPartPr>
              <p14:xfrm>
                <a:off x="6645529" y="3026779"/>
                <a:ext cx="136080" cy="17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8DAC1C-648D-4228-9A73-504D358636A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36889" y="3017779"/>
                  <a:ext cx="153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8ADD1F-7066-436E-AAA1-1C33E0D8B74E}"/>
                    </a:ext>
                  </a:extLst>
                </p14:cNvPr>
                <p14:cNvContentPartPr/>
                <p14:nvPr/>
              </p14:nvContentPartPr>
              <p14:xfrm>
                <a:off x="6840649" y="3002299"/>
                <a:ext cx="113040" cy="59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8ADD1F-7066-436E-AAA1-1C33E0D8B74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31649" y="2993299"/>
                  <a:ext cx="130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0712B4-DEDD-413E-BB05-45B6151D1D9D}"/>
                    </a:ext>
                  </a:extLst>
                </p14:cNvPr>
                <p14:cNvContentPartPr/>
                <p14:nvPr/>
              </p14:nvContentPartPr>
              <p14:xfrm>
                <a:off x="6790969" y="3036139"/>
                <a:ext cx="121680" cy="16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0712B4-DEDD-413E-BB05-45B6151D1D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82329" y="3027499"/>
                  <a:ext cx="139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82C3B6-E181-4357-A0FA-D76C4E04C728}"/>
                    </a:ext>
                  </a:extLst>
                </p14:cNvPr>
                <p14:cNvContentPartPr/>
                <p14:nvPr/>
              </p14:nvContentPartPr>
              <p14:xfrm>
                <a:off x="4509649" y="3618619"/>
                <a:ext cx="40680" cy="335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82C3B6-E181-4357-A0FA-D76C4E04C72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01009" y="3609619"/>
                  <a:ext cx="58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63D88A-D1CD-4B23-ADAA-C6BD07D972A7}"/>
                    </a:ext>
                  </a:extLst>
                </p14:cNvPr>
                <p14:cNvContentPartPr/>
                <p14:nvPr/>
              </p14:nvContentPartPr>
              <p14:xfrm>
                <a:off x="4460329" y="3609619"/>
                <a:ext cx="2559960" cy="46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63D88A-D1CD-4B23-ADAA-C6BD07D972A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451329" y="3600979"/>
                  <a:ext cx="25776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D7DFB0-D744-435E-9606-5C1DB287DD07}"/>
                    </a:ext>
                  </a:extLst>
                </p14:cNvPr>
                <p14:cNvContentPartPr/>
                <p14:nvPr/>
              </p14:nvContentPartPr>
              <p14:xfrm>
                <a:off x="4902049" y="3662899"/>
                <a:ext cx="71280" cy="393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D7DFB0-D744-435E-9606-5C1DB287DD0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93409" y="3654259"/>
                  <a:ext cx="889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379F3B-B82F-4FF8-A95A-02C6E9A8A94A}"/>
                    </a:ext>
                  </a:extLst>
                </p14:cNvPr>
                <p14:cNvContentPartPr/>
                <p14:nvPr/>
              </p14:nvContentPartPr>
              <p14:xfrm>
                <a:off x="5469769" y="3616459"/>
                <a:ext cx="54360" cy="409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379F3B-B82F-4FF8-A95A-02C6E9A8A94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60769" y="3607819"/>
                  <a:ext cx="72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FFB78C-57D1-428A-985A-4AC80001FA08}"/>
                    </a:ext>
                  </a:extLst>
                </p14:cNvPr>
                <p14:cNvContentPartPr/>
                <p14:nvPr/>
              </p14:nvContentPartPr>
              <p14:xfrm>
                <a:off x="6067369" y="3601339"/>
                <a:ext cx="52920" cy="417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FFB78C-57D1-428A-985A-4AC80001FA0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58369" y="3592339"/>
                  <a:ext cx="705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1E27BC-11EE-469F-BEB6-02B61846F9C6}"/>
                    </a:ext>
                  </a:extLst>
                </p14:cNvPr>
                <p14:cNvContentPartPr/>
                <p14:nvPr/>
              </p14:nvContentPartPr>
              <p14:xfrm>
                <a:off x="6472729" y="3604939"/>
                <a:ext cx="66240" cy="389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1E27BC-11EE-469F-BEB6-02B61846F9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63729" y="3596299"/>
                  <a:ext cx="83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1EDA6F-09E4-4279-97FF-ED38BA0D9934}"/>
                    </a:ext>
                  </a:extLst>
                </p14:cNvPr>
                <p14:cNvContentPartPr/>
                <p14:nvPr/>
              </p14:nvContentPartPr>
              <p14:xfrm>
                <a:off x="3891889" y="3679099"/>
                <a:ext cx="18000" cy="369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1EDA6F-09E4-4279-97FF-ED38BA0D993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83249" y="3670459"/>
                  <a:ext cx="356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0BBE526-659E-4F97-A5E5-B768370D2EE9}"/>
                    </a:ext>
                  </a:extLst>
                </p14:cNvPr>
                <p14:cNvContentPartPr/>
                <p14:nvPr/>
              </p14:nvContentPartPr>
              <p14:xfrm>
                <a:off x="3906289" y="3605299"/>
                <a:ext cx="284400" cy="447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0BBE526-659E-4F97-A5E5-B768370D2EE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97649" y="3596299"/>
                  <a:ext cx="3020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C920C6C-D2F9-4374-922D-A5B975A8C0A0}"/>
                    </a:ext>
                  </a:extLst>
                </p14:cNvPr>
                <p14:cNvContentPartPr/>
                <p14:nvPr/>
              </p14:nvContentPartPr>
              <p14:xfrm>
                <a:off x="3979369" y="3747139"/>
                <a:ext cx="122760" cy="136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C920C6C-D2F9-4374-922D-A5B975A8C0A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70729" y="3738499"/>
                  <a:ext cx="1404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E31E1BE-A3C0-4F90-86C9-1FBE311D49A2}"/>
              </a:ext>
            </a:extLst>
          </p:cNvPr>
          <p:cNvGrpSpPr/>
          <p:nvPr/>
        </p:nvGrpSpPr>
        <p:grpSpPr>
          <a:xfrm>
            <a:off x="527329" y="3481459"/>
            <a:ext cx="3062880" cy="701640"/>
            <a:chOff x="527329" y="3481459"/>
            <a:chExt cx="3062880" cy="7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D6F5D7-414B-4D27-BA85-69232DD959F8}"/>
                    </a:ext>
                  </a:extLst>
                </p14:cNvPr>
                <p14:cNvContentPartPr/>
                <p14:nvPr/>
              </p14:nvContentPartPr>
              <p14:xfrm>
                <a:off x="527329" y="3481459"/>
                <a:ext cx="356400" cy="543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D6F5D7-414B-4D27-BA85-69232DD959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8329" y="3472459"/>
                  <a:ext cx="3740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1DEB73-1277-49B6-B2FD-A49D73C02E11}"/>
                    </a:ext>
                  </a:extLst>
                </p14:cNvPr>
                <p14:cNvContentPartPr/>
                <p14:nvPr/>
              </p14:nvContentPartPr>
              <p14:xfrm>
                <a:off x="1132129" y="3767299"/>
                <a:ext cx="157680" cy="245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21DEB73-1277-49B6-B2FD-A49D73C02E1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23489" y="3758299"/>
                  <a:ext cx="175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EED6D1-269F-43B8-B309-1C7EF73BE0C1}"/>
                    </a:ext>
                  </a:extLst>
                </p14:cNvPr>
                <p14:cNvContentPartPr/>
                <p14:nvPr/>
              </p14:nvContentPartPr>
              <p14:xfrm>
                <a:off x="1322929" y="3822379"/>
                <a:ext cx="115920" cy="140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EED6D1-269F-43B8-B309-1C7EF73BE0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314289" y="3813739"/>
                  <a:ext cx="133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E083C0-81E1-4851-A11D-B270574905EA}"/>
                    </a:ext>
                  </a:extLst>
                </p14:cNvPr>
                <p14:cNvContentPartPr/>
                <p14:nvPr/>
              </p14:nvContentPartPr>
              <p14:xfrm>
                <a:off x="1495369" y="3799699"/>
                <a:ext cx="102600" cy="196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E083C0-81E1-4851-A11D-B270574905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86369" y="3791059"/>
                  <a:ext cx="120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EB31ED-05C5-4298-A647-3C0423CE1544}"/>
                    </a:ext>
                  </a:extLst>
                </p14:cNvPr>
                <p14:cNvContentPartPr/>
                <p14:nvPr/>
              </p14:nvContentPartPr>
              <p14:xfrm>
                <a:off x="2154889" y="3599899"/>
                <a:ext cx="163080" cy="31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EB31ED-05C5-4298-A647-3C0423CE15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46249" y="3591259"/>
                  <a:ext cx="180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977A80-1B6D-4B10-9F3C-B71E2EB6D8FF}"/>
                    </a:ext>
                  </a:extLst>
                </p14:cNvPr>
                <p14:cNvContentPartPr/>
                <p14:nvPr/>
              </p14:nvContentPartPr>
              <p14:xfrm>
                <a:off x="2704609" y="3544819"/>
                <a:ext cx="49320" cy="366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977A80-1B6D-4B10-9F3C-B71E2EB6D8F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695609" y="3536179"/>
                  <a:ext cx="66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4CD71E-D459-4F3B-ABB8-E8A255DB06E0}"/>
                    </a:ext>
                  </a:extLst>
                </p14:cNvPr>
                <p14:cNvContentPartPr/>
                <p14:nvPr/>
              </p14:nvContentPartPr>
              <p14:xfrm>
                <a:off x="2828809" y="3575419"/>
                <a:ext cx="37800" cy="296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4CD71E-D459-4F3B-ABB8-E8A255DB06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20169" y="3566419"/>
                  <a:ext cx="554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D2387C-94C3-40CD-96CE-D4D29A136094}"/>
                    </a:ext>
                  </a:extLst>
                </p14:cNvPr>
                <p14:cNvContentPartPr/>
                <p14:nvPr/>
              </p14:nvContentPartPr>
              <p14:xfrm>
                <a:off x="2917729" y="3491539"/>
                <a:ext cx="262080" cy="36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D2387C-94C3-40CD-96CE-D4D29A13609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09089" y="3482539"/>
                  <a:ext cx="279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D63687B-5843-45E4-96E6-EC3A9C159CE4}"/>
                    </a:ext>
                  </a:extLst>
                </p14:cNvPr>
                <p14:cNvContentPartPr/>
                <p14:nvPr/>
              </p14:nvContentPartPr>
              <p14:xfrm>
                <a:off x="3055969" y="3620419"/>
                <a:ext cx="212040" cy="4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D63687B-5843-45E4-96E6-EC3A9C159CE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46969" y="3611419"/>
                  <a:ext cx="229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32AC8F1-E344-413D-8EB0-9B9F84AF1A61}"/>
                    </a:ext>
                  </a:extLst>
                </p14:cNvPr>
                <p14:cNvContentPartPr/>
                <p14:nvPr/>
              </p14:nvContentPartPr>
              <p14:xfrm>
                <a:off x="975889" y="3973579"/>
                <a:ext cx="2614320" cy="209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32AC8F1-E344-413D-8EB0-9B9F84AF1A6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7249" y="3964579"/>
                  <a:ext cx="2631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C4850CA-6F41-4F25-9CDE-B6944D75B4F9}"/>
                    </a:ext>
                  </a:extLst>
                </p14:cNvPr>
                <p14:cNvContentPartPr/>
                <p14:nvPr/>
              </p14:nvContentPartPr>
              <p14:xfrm>
                <a:off x="1752049" y="3699979"/>
                <a:ext cx="33480" cy="292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C4850CA-6F41-4F25-9CDE-B6944D75B4F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43409" y="3690979"/>
                  <a:ext cx="51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7FE605-4C93-44FF-AE91-2C7168656B2D}"/>
                    </a:ext>
                  </a:extLst>
                </p14:cNvPr>
                <p14:cNvContentPartPr/>
                <p14:nvPr/>
              </p14:nvContentPartPr>
              <p14:xfrm>
                <a:off x="1707409" y="3815899"/>
                <a:ext cx="156240" cy="2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7FE605-4C93-44FF-AE91-2C7168656B2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98769" y="3807259"/>
                  <a:ext cx="173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BC74A0-B2A7-4772-AC31-BF7D44E9A46D}"/>
                    </a:ext>
                  </a:extLst>
                </p14:cNvPr>
                <p14:cNvContentPartPr/>
                <p14:nvPr/>
              </p14:nvContentPartPr>
              <p14:xfrm>
                <a:off x="1878769" y="3801139"/>
                <a:ext cx="119160" cy="149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BC74A0-B2A7-4772-AC31-BF7D44E9A46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69769" y="3792139"/>
                  <a:ext cx="13680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016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3877</TotalTime>
  <Words>737</Words>
  <Application>Microsoft Office PowerPoint</Application>
  <PresentationFormat>On-screen Show (16:9)</PresentationFormat>
  <Paragraphs>133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Arial</vt:lpstr>
      <vt:lpstr>Calibri</vt:lpstr>
      <vt:lpstr>Roboto Mono</vt:lpstr>
      <vt:lpstr>Office Theme</vt:lpstr>
      <vt:lpstr>CSE 12 – Basic Data Structures and Object-Oriented Design Lecture 13</vt:lpstr>
      <vt:lpstr>Announcements</vt:lpstr>
      <vt:lpstr>Topics</vt:lpstr>
      <vt:lpstr>Quicksort: Another magical (recursive) algorithm</vt:lpstr>
      <vt:lpstr>Quick Sort: Using a “good” pivot</vt:lpstr>
      <vt:lpstr>Quick Sort: Using a “good” pivot </vt:lpstr>
      <vt:lpstr>Which of these choices would be the worst choice for the pivot? </vt:lpstr>
      <vt:lpstr>Quick sort with a bad pivot</vt:lpstr>
      <vt:lpstr>Which of these choices is a better choice for the pivot?</vt:lpstr>
      <vt:lpstr>Quick sort – Middle Pivot</vt:lpstr>
      <vt:lpstr>Quick sort – Middle Pivot</vt:lpstr>
      <vt:lpstr>QuickSort – Draw the picture of sort()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180</cp:revision>
  <dcterms:modified xsi:type="dcterms:W3CDTF">2021-04-28T19:51:51Z</dcterms:modified>
</cp:coreProperties>
</file>