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7" r:id="rId9"/>
    <p:sldId id="264" r:id="rId10"/>
    <p:sldId id="270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3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11 5064 0 0,'0'0'2030'0'0,"-14"0"4460"0"0,-20-10 1831 0 0,34 12-8156 0 0,-1-1 1 0 0,0 1-1 0 0,0-1 1 0 0,0 1-1 0 0,0-1 1 0 0,0 1 0 0 0,0-1-1 0 0,0 1 1 0 0,-3 1-1 0 0,-3 5-31 0 0,3 0-65 0 0,1 0 0 0 0,0-1 1 0 0,0 1-1 0 0,1 0 0 0 0,0 0 0 0 0,1 0 1 0 0,0 0-1 0 0,-1 16 0 0 0,-3 20 75 0 0,-13 94-40 0 0,11-69-62 0 0,3-33-42 0 0,-8 51 0 0 0,0 15 76 0 0,8-76-21 0 0,3-18-43 0 0,-1 1 0 0 0,1-1-1 0 0,-1 0 1 0 0,-5 11 0 0 0,7-19-12 0 0,-1 3 19 0 0,0-1 1 0 0,0 0-1 0 0,0 1 1 0 0,0-1-1 0 0,0 0 1 0 0,-1 0-1 0 0,-2 4 1 0 0,4-6-16 0 0,-1 0 1 0 0,1 0-1 0 0,0 1 1 0 0,-1-1-1 0 0,1 0 1 0 0,0 0-1 0 0,0 0 1 0 0,-1 0-1 0 0,1 0 1 0 0,0 0-1 0 0,-1 1 1 0 0,1-1-1 0 0,0 0 1 0 0,-1 0-1 0 0,1 0 1 0 0,0 0-1 0 0,-1 0 1 0 0,1 0-1 0 0,0 0 1 0 0,-1 0-1 0 0,1 0 1 0 0,0-1-1 0 0,-1 1 1 0 0,0 0-1 0 0,0-1 4 0 0,0 1 0 0 0,0-1 0 0 0,0 0 1 0 0,0 0-1 0 0,1 1 0 0 0,-1-1 0 0 0,0 0 0 0 0,0 0 0 0 0,0 0 0 0 0,0-2 0 0 0,-8-10 39 0 0,0-1-15 0 0,0 0-1 0 0,-10-23 0 0 0,9 15-31 0 0,6 15 0 0 0,1 0 0 0 0,0 0 0 0 0,1-1 0 0 0,-3-10 0 0 0,-6-12-1 0 0,9 25 4 0 0,0 0-1 0 0,1 1 0 0 0,-1-1 1 0 0,-1-8-1 0 0,3 10 10 0 0,-1 0-1 0 0,0 0 1 0 0,0 0 0 0 0,0 0 0 0 0,0 0 0 0 0,0 0-1 0 0,-1 1 1 0 0,1-1 0 0 0,-1 0 0 0 0,0 1-1 0 0,-3-4 1 0 0,5 5-10 0 0,0 1 0 0 0,0 0-1 0 0,-1 0 1 0 0,1 0 0 0 0,0 0 0 0 0,0 0-1 0 0,0 0 1 0 0,-1 0 0 0 0,1 0-1 0 0,0 0 1 0 0,0 0 0 0 0,-1 0 0 0 0,1 0-1 0 0,0 0 1 0 0,0 0 0 0 0,0 0-1 0 0,-1 0 1 0 0,1 0 0 0 0,0 0 0 0 0,0 0-1 0 0,0 0 1 0 0,-1 0 0 0 0,1 0-1 0 0,0 0 1 0 0,0 0 0 0 0,0 0 0 0 0,0 1-1 0 0,-1-1 1 0 0,1 0 0 0 0,0 0-1 0 0,0 0 1 0 0,0 0 0 0 0,0 0 0 0 0,-1 1-1 0 0,1-1 1 0 0,0 0 0 0 0,0 0-1 0 0,0 0 1 0 0,0 0 0 0 0,0 1 0 0 0,0-1-1 0 0,0 0 1 0 0,0 0 0 0 0,0 0-1 0 0,0 1 1 0 0,0-1 0 0 0,-1 0 0 0 0,1 1-1 0 0,-1 9 59 0 0,7 21-66 0 0,19 92-64 0 0,-19-104 69 0 0,0-1 0 0 0,2 0 0 0 0,0 0 0 0 0,0 0 0 0 0,2-2 1 0 0,12 18-1 0 0,-22-33 17 0 0,1 0 0 0 0,0 1 1 0 0,0-1-1 0 0,0 0 0 0 0,0 0 0 0 0,0 0 1 0 0,0 0-1 0 0,0 0 0 0 0,1 0 1 0 0,-1 0-1 0 0,0 0 0 0 0,0 0 1 0 0,1 0-1 0 0,-1-1 0 0 0,1 1 1 0 0,-1 0-1 0 0,0-1 0 0 0,1 0 1 0 0,-1 1-1 0 0,1-1 0 0 0,0 0 1 0 0,-1 1-1 0 0,1-1 0 0 0,-1 0 0 0 0,1 0 1 0 0,-1 0-1 0 0,1-1 0 0 0,-1 1 1 0 0,1 0-1 0 0,-1-1 0 0 0,1 1 1 0 0,-1-1-1 0 0,1 1 0 0 0,-1-1 1 0 0,1 1-1 0 0,-1-1 0 0 0,0 0 1 0 0,1 0-1 0 0,-1 0 0 0 0,2-2 1 0 0,5-4 126 0 0,0-1 1 0 0,-1 0 0 0 0,1 0 0 0 0,9-17 0 0 0,-6 10-74 0 0,102-107-1195 0 0,-106 114 577 0 0,5-4-1043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2304 0 0,'0'0'9862'0'0,"1"9"-7160"0"0,13 15 735 0 0,-3-17-2000 0 0,-5-4-1238 0 0,-1-1-1 0 0,0 0 1 0 0,1 0-1 0 0,0-1 1 0 0,-1 0-1 0 0,1 0 1 0 0,0 0-1 0 0,0-1 1 0 0,7 0 0 0 0,13 2 456 0 0,45 5 177 0 0,-51-3-710 0 0,33 0 0 0 0,-6-1 378 0 0,227 35 1031 0 0,-209-28-1260 0 0,239 23 1359 0 0,-276-32-1503 0 0,3 0 111 0 0,0-1 0 0 0,46-6-1 0 0,137-34 818 0 0,-45 18-512 0 0,89-3 684 0 0,-248 25-1115 0 0,1 0 0 0 0,-1 1 0 0 0,0 0-1 0 0,1 1 1 0 0,13 4 0 0 0,-15-5-114 0 0,-1 1 0 0 0,1-1 0 0 0,0-1 0 0 0,0 1 0 0 0,1-2 0 0 0,-1 1 0 0 0,-1-1 0 0 0,1 0-1 0 0,0-1 1 0 0,11-4 0 0 0,-17 5 63 0 0,3 0-13 0 0,-1-1 0 0 0,-1 0 1 0 0,1 0-1 0 0,0-1 0 0 0,0 1 0 0 0,-1-1 0 0 0,0 0 0 0 0,1 0 0 0 0,-1 0 1 0 0,0-1-1 0 0,0 0 0 0 0,4-5 0 0 0,-8 8-68 0 0,0 0-77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1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3680 0 0,'0'0'284'0'0,"-11"2"2417"0"0,-20 7 8039 0 0,27-7-10472 0 0,-1 0-1 0 0,1 1 0 0 0,0-1 0 0 0,-1 1 1 0 0,1 0-1 0 0,1 0 0 0 0,-1 0 0 0 0,0 1 0 0 0,1-1 1 0 0,-1 1-1 0 0,1 0 0 0 0,-4 6 0 0 0,0 1 37 0 0,0 0 0 0 0,1 1 0 0 0,0 0 0 0 0,-5 12 0 0 0,10-18-225 0 0,-1-1-1 0 0,1 0 1 0 0,0 1-1 0 0,0-1 1 0 0,1 1 0 0 0,0-1-1 0 0,0 1 1 0 0,0-1-1 0 0,0 1 1 0 0,1-1-1 0 0,0 1 1 0 0,2 5 0 0 0,-3-9-64 0 0,0-1 1 0 0,1 0 0 0 0,-1 0-1 0 0,1 0 1 0 0,-1 0-1 0 0,1 1 1 0 0,-1-1 0 0 0,1 0-1 0 0,0 0 1 0 0,0 0 0 0 0,0 0-1 0 0,-1-1 1 0 0,1 1-1 0 0,0 0 1 0 0,0 0 0 0 0,0 0-1 0 0,0-1 1 0 0,0 1 0 0 0,0 0-1 0 0,1-1 1 0 0,-1 1-1 0 0,0-1 1 0 0,0 1 0 0 0,0-1-1 0 0,0 0 1 0 0,1 0 0 0 0,-1 1-1 0 0,0-1 1 0 0,0 0-1 0 0,1 0 1 0 0,-1 0 0 0 0,0 0-1 0 0,0 0 1 0 0,1-1 0 0 0,-1 1-1 0 0,0 0 1 0 0,0-1 0 0 0,3 0-1 0 0,0 0 66 0 0,0-1 0 0 0,1 0-1 0 0,-1 0 1 0 0,0 0 0 0 0,0-1 0 0 0,0 1 0 0 0,-1-1-1 0 0,1 0 1 0 0,4-4 0 0 0,19-26 589 0 0,-2-1 0 0 0,27-46 1 0 0,-49 76-502 0 0,-1 1 1 0 0,1-1 0 0 0,0 1 0 0 0,6-6-1 0 0,-9 8-131 0 0,1 0 0 0 0,0 0 0 0 0,0 1 0 0 0,0-1 0 0 0,0 1 0 0 0,-1-1 0 0 0,1 0 0 0 0,0 1 0 0 0,0 0 0 0 0,0-1 0 0 0,0 1 0 0 0,0-1 0 0 0,0 1 0 0 0,0 0 0 0 0,0 0 0 0 0,0 0 0 0 0,1 0 0 0 0,-1 0 0 0 0,0 0 0 0 0,0 0 0 0 0,0 0 0 0 0,0 0 0 0 0,0 0 0 0 0,0 0 0 0 0,0 1 0 0 0,2 0 0 0 0,-3 0-9 0 0,0 1-1 0 0,1-1 1 0 0,-1 1-1 0 0,0-1 1 0 0,0 1-1 0 0,0-1 1 0 0,0 1-1 0 0,0-1 1 0 0,0 1-1 0 0,0-1 1 0 0,-1 1 0 0 0,1-1-1 0 0,-1 3 1 0 0,-1 10 62 0 0,8 75 153 0 0,-11-42-343 0 0,5-46 39 0 0,0-1 1 0 0,0 1-1 0 0,0 0 0 0 0,0-1 0 0 0,0 1 1 0 0,0-1-1 0 0,1 1 0 0 0,-1 0 0 0 0,0-1 1 0 0,0 1-1 0 0,1-1 0 0 0,-1 1 1 0 0,0-1-1 0 0,0 1 0 0 0,1-1 0 0 0,-1 1 1 0 0,1-1-1 0 0,-1 1 0 0 0,0-1 0 0 0,1 0 1 0 0,-1 1-1 0 0,1-1 0 0 0,-1 1 0 0 0,1-1 1 0 0,-1 0-1 0 0,1 0 0 0 0,0 1 0 0 0,-1-1 1 0 0,1 0-1 0 0,0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14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15200 0 0,'0'0'1823'0'0,"3"9"2932"0"0,0 127 1168 0 0,-1 2-5049 0 0,-1-75-1009 0 0,15 106 1 0 0,-15-165-71 0 0,0 0 1 0 0,0-1-1 0 0,0 1 1 0 0,0-1-1 0 0,4 7 1 0 0,-4-9-49 0 0,0 1 0 0 0,0-1 0 0 0,0 1 0 0 0,0-1 0 0 0,0 0 0 0 0,0 0 0 0 0,0 1 0 0 0,0-1 0 0 0,1 0 0 0 0,-1 0 0 0 0,0 0 0 0 0,1 0 0 0 0,-1 0 0 0 0,1 0 0 0 0,2 0 0 0 0,7 0-1715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1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4608 0 0,'-37'3'2467'0'0,"25"0"713"0"0,0 0 0 0 0,1 0 0 0 0,-1 1 0 0 0,1 0 0 0 0,-16 9 0 0 0,2 4-3565 0 0,22-16 522 0 0,1 1 1 0 0,0 0 0 0 0,-1 0-1 0 0,1 0 1 0 0,0 0-1 0 0,0 1 1 0 0,1-1 0 0 0,-1 1-1 0 0,0-1 1 0 0,1 1-1 0 0,0-1 1 0 0,-2 4 0 0 0,3-4-91 0 0,-1-1 1 0 0,1 0-1 0 0,0 1 0 0 0,0-1 1 0 0,0 1-1 0 0,0-1 1 0 0,0 1-1 0 0,0-1 0 0 0,0 1 1 0 0,0-1-1 0 0,1 1 1 0 0,-1-1-1 0 0,0 0 1 0 0,1 1-1 0 0,-1-1 0 0 0,1 0 1 0 0,0 1-1 0 0,-1-1 1 0 0,1 0-1 0 0,0 0 1 0 0,0 1-1 0 0,0-1 0 0 0,0 0 1 0 0,0 0-1 0 0,0 0 1 0 0,2 1-1 0 0,0 0-18 0 0,0-1 0 0 0,0 1 0 0 0,0-1 0 0 0,1 0 0 0 0,-1 0 0 0 0,0 0 0 0 0,1-1 0 0 0,-1 1 0 0 0,1-1 0 0 0,-1 1 0 0 0,0-1 0 0 0,1 0 0 0 0,-1-1 0 0 0,5 0 0 0 0,5 1 64 0 0,19 0 183 0 0,-12 0-86 0 0,0 1 0 0 0,1 1 1 0 0,-1 1-1 0 0,24 6 0 0 0,-42-9-120 0 0,0 1 1 0 0,0 0-1 0 0,0-1 0 0 0,0 1 1 0 0,-1 0-1 0 0,1 0 1 0 0,0 0-1 0 0,0 0 1 0 0,-1 1-1 0 0,1-1 0 0 0,-1 0 1 0 0,1 1-1 0 0,-1-1 1 0 0,0 1-1 0 0,1-1 0 0 0,-1 1 1 0 0,2 3-1 0 0,-2-3-38 0 0,0 1-1 0 0,0 0 1 0 0,-1 0-1 0 0,1-1 1 0 0,0 1-1 0 0,-1 0 1 0 0,0 0-1 0 0,0 0 1 0 0,0 0-1 0 0,0 0 1 0 0,-1 3 0 0 0,-1 5-40 0 0,0-1 1 0 0,-1 0 0 0 0,-1 1 0 0 0,0-1 0 0 0,-7 14-1 0 0,5-14-88 0 0,0 1-1 0 0,0-2 0 0 0,-1 1 1 0 0,0-1-1 0 0,-1 0 1 0 0,0 0-1 0 0,0-1 0 0 0,-1 0 1 0 0,0 0-1 0 0,0-1 0 0 0,-1 0 1 0 0,0-1-1 0 0,0 0 1 0 0,0-1-1 0 0,-1 0 0 0 0,0-1 1 0 0,0 0-1 0 0,-13 3 0 0 0,24-6-35 0 0,-1-1 0 0 0,0 0 0 0 0,0 0 0 0 0,1 1 0 0 0,-1-1 0 0 0,0 0 0 0 0,0 0 0 0 0,0 0 0 0 0,0 0 0 0 0,1 0 0 0 0,-1 0 0 0 0,0 0-1 0 0,0 0 1 0 0,0 0 0 0 0,0 0 0 0 0,1 0 0 0 0,-1-1 0 0 0,0 1 0 0 0,0 0 0 0 0,0-1 0 0 0,1 1 0 0 0,-1 0 0 0 0,0-1 0 0 0,1 1 0 0 0,-1-1-1 0 0,0 1 1 0 0,1-1 0 0 0,-1 1 0 0 0,0-1 0 0 0,1 0 0 0 0,-1 1 0 0 0,1-1 0 0 0,-1-1 0 0 0,0 0-341 0 0,0-1 0 0 0,1 0 0 0 0,-1 1 0 0 0,1-1 0 0 0,0 0 0 0 0,-1 1 0 0 0,1-1 0 0 0,1-5 0 0 0,2-14-1973 0 0</inkml:trace>
  <inkml:trace contextRef="#ctx0" brushRef="#br0" timeOffset="1">400 199 7368 0 0,'0'0'71'0'0,"0"0"0"0"0,0 1 0 0 0,0-1 0 0 0,0 1 0 0 0,0-1 0 0 0,0 0 0 0 0,0 1 1 0 0,0-1-1 0 0,0 1 0 0 0,0-1 0 0 0,0 0 0 0 0,1 1 0 0 0,-1-1 0 0 0,0 0 0 0 0,0 1 0 0 0,0-1 0 0 0,1 0 1 0 0,-1 1-1 0 0,0-1 0 0 0,1 0 0 0 0,-1 0 0 0 0,0 1 0 0 0,1-1 0 0 0,-1 0 0 0 0,0 0 0 0 0,1 0 0 0 0,-1 1 1 0 0,0-1-1 0 0,1 0 0 0 0,-1 0 0 0 0,0 0 0 0 0,1 0 0 0 0,-1 0 0 0 0,1 0 0 0 0,0 0 0 0 0,13-8 6375 0 0,-9 4-5073 0 0,39-25 4876 0 0,16-12-4710 0 0,-52 35-1378 0 0,0-1-1 0 0,-1 0 1 0 0,0 0 0 0 0,-1 0-1 0 0,8-11 1 0 0,-13 16-100 0 0,0 0 0 0 0,0 0-1 0 0,0 1 1 0 0,0-1 0 0 0,0 0 0 0 0,0 0 0 0 0,-1 0 0 0 0,1 0-1 0 0,-1 0 1 0 0,1 0 0 0 0,-1 0 0 0 0,0 0 0 0 0,0 0 0 0 0,0 0 0 0 0,0 0-1 0 0,0-3 1 0 0,-1 4-44 0 0,1-1 0 0 0,0 1 0 0 0,-1 0 0 0 0,1 0 0 0 0,-1 0 0 0 0,0 1 0 0 0,1-1 0 0 0,-1 0 0 0 0,0 0 0 0 0,1 0 0 0 0,-1 0 0 0 0,0 0 0 0 0,0 1 0 0 0,0-1 0 0 0,0 0-1 0 0,0 1 1 0 0,1-1 0 0 0,-1 1 0 0 0,0-1 0 0 0,0 1 0 0 0,-1-1 0 0 0,1 1 0 0 0,0 0 0 0 0,0 0 0 0 0,0-1 0 0 0,0 1 0 0 0,0 0 0 0 0,0 0 0 0 0,0 0 0 0 0,-2 0 0 0 0,-7 1 143 0 0,0 1 1 0 0,1 0-1 0 0,-1 1 1 0 0,1 0-1 0 0,0 0 1 0 0,0 1 0 0 0,0 0-1 0 0,0 0 1 0 0,-10 8-1 0 0,10-5 80 0 0,-1 0 0 0 0,2 1 0 0 0,-1 0 0 0 0,1 0 0 0 0,-7 11 0 0 0,13-16-175 0 0,0 0-1 0 0,0 0 1 0 0,1 0-1 0 0,-1 0 1 0 0,1 1-1 0 0,0-1 1 0 0,0 0-1 0 0,0 1 1 0 0,0-1-1 0 0,0 6 1 0 0,-1 36 178 0 0,2-36-188 0 0,0 0-26 0 0,1 1-1 0 0,0-1 1 0 0,0 0 0 0 0,1 0-1 0 0,0 0 1 0 0,0 0-1 0 0,1-1 1 0 0,1 1 0 0 0,6 13-1 0 0,-7-17-18 0 0,1 1 1 0 0,-1 0-1 0 0,1-1 0 0 0,1 0 0 0 0,-1 0 1 0 0,1 0-1 0 0,0-1 0 0 0,0 1 0 0 0,0-1 0 0 0,1 0 1 0 0,-1-1-1 0 0,1 1 0 0 0,12 4 0 0 0,5 0-265 0 0,-1-2-1 0 0,2-1 1 0 0,-1-1-1 0 0,0 0 0 0 0,1-2 1 0 0,36-1-1 0 0,-34-1-776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1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56 895 2760 0 0,'-9'8'248'0'0,"-13"8"3786"0"0,-3-5 8582 0 0,32-13-10700 0 0,-6 2-1540 0 0,5-5 337 0 0,-4 5-663 0 0,0 0 0 0 0,0 0-1 0 0,0 0 1 0 0,0 0-1 0 0,0 0 1 0 0,0 1 0 0 0,0-1-1 0 0,2 1 1 0 0,-2 0 345 0 0,2-4-203 0 0,1 0 1 0 0,-1 0-1 0 0,1 1 1 0 0,-1 0-1 0 0,1 0 1 0 0,0 0-1 0 0,0 0 1 0 0,0 1-1 0 0,7-2 1 0 0,-4 2-53 0 0,0-1 1 0 0,0-1-1 0 0,9-4 0 0 0,1-3 84 0 0,0-1 0 0 0,-1-1 0 0 0,0 0 0 0 0,15-15 0 0 0,76-56 456 0 0,-83 67-506 0 0,41-18 0 0 0,-36 20-57 0 0,28-20-1 0 0,-13 5-87 0 0,108-80 105 0 0,-66 41-109 0 0,2 4-1 0 0,157-84 0 0 0,-140 84-653 0 0,-63 36 1584 0 0,-42 28-947 0 0,0-1 0 0 0,0 0 1 0 0,0 1-1 0 0,0-1 1 0 0,0 0-1 0 0,0 0 0 0 0,0 1 1 0 0,0-1-1 0 0,0 0 0 0 0,-1 0 1 0 0,1 0-1 0 0,0 0 0 0 0,-1 0 1 0 0,1 0-1 0 0,0 0 0 0 0,-1-1 1 0 0,1 1-1 0 0,-1 0 0 0 0,0 0 1 0 0,1-2-1 0 0,-1 2 4 0 0,0 0 1 0 0,0 0-1 0 0,-1 0 0 0 0,1 0 0 0 0,0 0 0 0 0,-1 0 1 0 0,1 0-1 0 0,0 0 0 0 0,-1 0 0 0 0,1 0 1 0 0,-1 0-1 0 0,0 0 0 0 0,1 1 0 0 0,-1-1 1 0 0,0 0-1 0 0,1 0 0 0 0,-1 1 0 0 0,-2-2 0 0 0,0-1 17 0 0,-1 1 0 0 0,1 0 0 0 0,-1 0 0 0 0,0 0 0 0 0,0 0 0 0 0,0 1 0 0 0,0-1 0 0 0,-1 1 0 0 0,-7-1 0 0 0,-30-3-31 0 0,22 2 8 0 0,-23 1 1 0 0,20 1 35 0 0,-36-7-1 0 0,21 2 46 0 0,24 6 9 0 0,13 0 51 0 0,5-3-123 0 0,0 0 0 0 0,0 0 1 0 0,1 0-1 0 0,-1 1 0 0 0,0-1 0 0 0,1 1 0 0 0,0 0 1 0 0,9-2-1 0 0,41-7-81 0 0,-42 9-101 0 0,26 1 1 0 0,-3 0 852 0 0,55 0-555 0 0,-1 0-612 0 0,-83 0 532 0 0,0 1 0 0 0,0 0 0 0 0,0 0 0 0 0,0 1 0 0 0,14 2 0 0 0,-20-3-55 0 0,1 1 0 0 0,-1-1 1 0 0,0 1-1 0 0,0-1 0 0 0,1 1 0 0 0,-1-1 0 0 0,0 1 0 0 0,0 0 1 0 0,0-1-1 0 0,1 1 0 0 0,-1 0 0 0 0,0 0 0 0 0,0 0 0 0 0,0 0 1 0 0,-1 0-1 0 0,1 0 0 0 0,0 0 0 0 0,0 0 0 0 0,0 0 0 0 0,-1 1 1 0 0,1-1-1 0 0,-1 0 0 0 0,1 0 0 0 0,-1 1 0 0 0,1-1 0 0 0,-1 0 1 0 0,0 1-1 0 0,1-1 0 0 0,-1 0 0 0 0,0 1 0 0 0,0-1 0 0 0,0 0 1 0 0,0 1-1 0 0,0-1 0 0 0,-1 0 0 0 0,1 1 0 0 0,-1 2 0 0 0,-1 5 48 0 0,-1 1-1 0 0,-1-1 1 0 0,1 0-1 0 0,-1 0 1 0 0,-1 0-1 0 0,0-1 1 0 0,-7 11-1 0 0,-3 0 168 0 0,-32 30 0 0 0,-42 45-261 0 0,79-81-15 0 0,1 0 1 0 0,0 0-1 0 0,1 1 1 0 0,0 0-1 0 0,1 0 0 0 0,-5 16 1 0 0,11-29 34 0 0,1 0 1 0 0,-1 1 0 0 0,1-1-1 0 0,0 0 1 0 0,0 0 0 0 0,0 1-1 0 0,0-1 1 0 0,-1 0 0 0 0,2 0-1 0 0,-1 1 1 0 0,0 1 0 0 0,0-2-70 0 0,1-1 0 0 0,-1 1 1 0 0,0-1-1 0 0,0 1 1 0 0,1-1-1 0 0,-1 1 0 0 0,0-1 1 0 0,0 1-1 0 0,1-1 0 0 0,-1 0 1 0 0,1 1-1 0 0,-1-1 1 0 0,0 0-1 0 0,1 1 0 0 0,-1-1 1 0 0,1 0-1 0 0,-1 1 0 0 0,1-1 1 0 0,0 0-1 0 0,1 1-323 0 0,0-1 0 0 0,0 1 1 0 0,0-1-1 0 0,1 0 0 0 0,-1 0 0 0 0,0 0 0 0 0,0 0 0 0 0,0-1 0 0 0,0 1 1 0 0,0 0-1 0 0,0-1 0 0 0,3-1 0 0 0,6-1-1466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110 121 10568 0 0,'0'0'956'0'0,"-12"4"10014"0"0,13-5-10873 0 0,0 1 0 0 0,0-1 1 0 0,0 0-1 0 0,0 0 0 0 0,-1 1 0 0 0,1-1 1 0 0,0 0-1 0 0,0 0 0 0 0,0 0 0 0 0,-1 0 1 0 0,1 0-1 0 0,0 0 0 0 0,-1 0 0 0 0,1 0 1 0 0,-1 0-1 0 0,1 0 0 0 0,-1 0 0 0 0,0 0 1 0 0,1 0-1 0 0,-1 0 0 0 0,0 0 0 0 0,0-1 0 0 0,1 0 1 0 0,-3-33 1353 0 0,1 19-1043 0 0,-7-34 904 0 0,-3 56-1133 0 0,9-3-176 0 0,0 0 0 0 0,0 1 0 0 0,0-1 0 0 0,1 0 0 0 0,-1 1 0 0 0,1-1 1 0 0,0 1-1 0 0,-1 5 0 0 0,-4 34 19 0 0,4-22-19 0 0,-39 354-139 0 0,27-211 136 0 0,5-33 0 0 0,8-77 76 0 0,1-52 128 0 0,1-3-188 0 0,-1-1 0 0 0,1 1-1 0 0,-1 0 1 0 0,1 0 0 0 0,-1 0-1 0 0,0 0 1 0 0,1-1 0 0 0,-1 1 0 0 0,0 0-1 0 0,0 0 1 0 0,0-1 0 0 0,0 1-1 0 0,0 0 1 0 0,0-2 0 0 0,0 0 20 0 0,6-95 345 0 0,-1 10-93 0 0,-3 50-191 0 0,-1 1-1 0 0,-4-45 1 0 0,-1 16-16 0 0,-2-33 23 0 0,-1-39 148 0 0,7 194-252 0 0,11 281-148 0 0,14-44 148 0 0,-19-154-1430 0 0,-6-134 1376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2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84 206 12728 0 0,'0'0'580'0'0,"-7"-12"216"0"0,5 10-645 0 0,-1 0 1 0 0,1 0-1 0 0,0 0 1 0 0,-1 0-1 0 0,1 1 1 0 0,-1-1 0 0 0,0 1-1 0 0,1 0 1 0 0,-1 0-1 0 0,0 0 1 0 0,0 0-1 0 0,0 0 1 0 0,0 0 0 0 0,0 1-1 0 0,0 0 1 0 0,0-1-1 0 0,0 1 1 0 0,-4 1-1 0 0,6-1 315 0 0,-11 3 2340 0 0,9 3-1751 0 0,3-5-965 0 0,-1-1 0 0 0,1 1 0 0 0,-1 0 0 0 0,1 0-1 0 0,-1 0 1 0 0,1 0 0 0 0,0 0 0 0 0,-1 0 0 0 0,1 0 0 0 0,0-1-1 0 0,0 1 1 0 0,0 0 0 0 0,0 0 0 0 0,0 0 0 0 0,0 0 0 0 0,0 0 0 0 0,0 0-1 0 0,0 0 1 0 0,0 0 0 0 0,1 0 0 0 0,-1 0 0 0 0,0 0 0 0 0,0 0-1 0 0,1-1 1 0 0,-1 1 0 0 0,1 0 0 0 0,-1 0 0 0 0,1 0 0 0 0,-1-1-1 0 0,2 2 1 0 0,0 0-21 0 0,-1-1 0 0 0,1 1 0 0 0,0-1 0 0 0,0 0-1 0 0,0 1 1 0 0,0-1 0 0 0,0 0 0 0 0,1 0 0 0 0,-1-1-1 0 0,0 1 1 0 0,0 0 0 0 0,1-1 0 0 0,2 1 0 0 0,33 2 525 0 0,113-6-150 0 0,165-25 0 0 0,19-14-434 0 0,-115 25-10 0 0,-83 7 0 0 0,227-8 64 0 0,54 8 235 0 0,186-25-38 0 0,-516 23-240 0 0,35-3 33 0 0,40 2 327 0 0,-89 0 340 0 0,-32 6-123 0 0,-30 5-470 0 0,39-1 209 0 0,-48 3-305 0 0,0 0 0 0 0,0 1 0 0 0,0-1 0 0 0,0 1 0 0 0,0 0 0 0 0,-1-1 0 0 0,1 2-1 0 0,0-1 1 0 0,0 0 0 0 0,0 0 0 0 0,-1 1 0 0 0,1-1 0 0 0,-1 1 0 0 0,1 0 0 0 0,-1 0 0 0 0,4 4 0 0 0,-1 0-22 0 0,-1-1 0 0 0,0 1 0 0 0,0 0 0 0 0,-1 0 0 0 0,1 0 0 0 0,-2 1 0 0 0,1-1 0 0 0,2 10 0 0 0,1 7 35 0 0,3 27 0 0 0,-4-20-32 0 0,15 128-80 0 0,-15-98 20 0 0,17 75 1 0 0,-11-89 46 0 0,-5-16 0 0 0,1 0 0 0 0,23 56 0 0 0,-13-51 64 0 0,-12-48-585 0 0,-5 11 201 0 0,0 1 1 0 0,0-1 0 0 0,0 0-1 0 0,0 0 1 0 0,0 0 0 0 0,-1 0-1 0 0,1 0 1 0 0,0 0 0 0 0,-2-3 0 0 0,-3-7-9239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2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4 198 4144 0 0,'-3'-20'3224'0'0,"3"19"-2579"0"0,0-1 1 0 0,0 1 0 0 0,0 0-1 0 0,0 0 1 0 0,0-1-1 0 0,0 1 1 0 0,1 0-1 0 0,-1 0 1 0 0,0-1 0 0 0,1 1-1 0 0,-1 0 1 0 0,1 0-1 0 0,0 0 1 0 0,-1 0-1 0 0,1 0 1 0 0,0 0 0 0 0,1-2-1 0 0,-1 3-304 0 0,0-1 1 0 0,1 0-1 0 0,-1 0 1 0 0,0 0-1 0 0,1 1 0 0 0,-1-1 1 0 0,0 0-1 0 0,1 1 0 0 0,-1 0 1 0 0,1-1-1 0 0,-1 1 0 0 0,4-1 1 0 0,3 1-407 0 0,1 1 1 0 0,-1 0 0 0 0,1 0 0 0 0,12 3 0 0 0,3 1 1693 0 0,36-1-739 0 0,86 11 127 0 0,-131-12-959 0 0,228 24 440 0 0,280-19-40 0 0,244-51 130 0 0,-435 8-376 0 0,-104 14 33 0 0,-84 9-74 0 0,317-15 245 0 0,-242 40 381 0 0,-111-4-653 0 0,-62-11 436 0 0,-45 2-532 0 0,0 0 0 0 0,1 0-1 0 0,-1 0 1 0 0,0 0 0 0 0,1-1 0 0 0,-1 1-1 0 0,0 0 1 0 0,0-1 0 0 0,0 1-1 0 0,1-1 1 0 0,-1 1 0 0 0,0-1-1 0 0,0 1 1 0 0,0-1 0 0 0,0 0 0 0 0,0 0-1 0 0,0 1 1 0 0,0-1 0 0 0,0 0-1 0 0,0 0 1 0 0,0 0 0 0 0,0 0-1 0 0,-1 0 1 0 0,1 0 0 0 0,0 0 0 0 0,-1 0-1 0 0,1-1 1 0 0,-1 1 0 0 0,1 0-1 0 0,0-2 1 0 0,8-21-47 0 0,-7 20-5 0 0,0 1 1 0 0,0-1-1 0 0,0 0 1 0 0,-1 0 0 0 0,0 0-1 0 0,0-1 1 0 0,1-7-1 0 0,3 2-2394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7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2760 0 0,'0'1'5405'0'0,"5"6"-3742"0"0,-4-5-1368 0 0,1 0 0 0 0,-1-1 0 0 0,1 1 0 0 0,0 0 0 0 0,-1-1 1 0 0,1 0-1 0 0,0 1 0 0 0,0-1 0 0 0,0 0 0 0 0,0 0 0 0 0,0 0 0 0 0,0 0 0 0 0,1 0 1 0 0,-1 0-1 0 0,0-1 0 0 0,0 1 0 0 0,1-1 0 0 0,-1 1 0 0 0,0-1 0 0 0,4 0 1 0 0,0 0-147 0 0,0 0 0 0 0,0 0 0 0 0,0 0 0 0 0,0-1 0 0 0,0 0 0 0 0,0 0 0 0 0,7-3 0 0 0,-3 0 0 0 0,-1 0 0 0 0,0 0 0 0 0,0-1 0 0 0,14-10-1 0 0,-19 12-61 0 0,0 0-1 0 0,0-1 1 0 0,0 1-1 0 0,-1-1 0 0 0,0 0 1 0 0,1 0-1 0 0,-2 0 1 0 0,1-1-1 0 0,0 1 1 0 0,-1-1-1 0 0,3-5 0 0 0,1-5 189 0 0,14-23 0 0 0,1-1-121 0 0,-16 27-20 0 0,-1 5-8 0 0,-1-1 0 0 0,0 1 0 0 0,3-10-1 0 0,-6 15-90 0 0,1 1-1 0 0,-1-1 0 0 0,0 0 0 0 0,1 0 0 0 0,-1 1 0 0 0,0-1 0 0 0,0 0 0 0 0,0 0 0 0 0,-1 1 0 0 0,1-1 0 0 0,0 0 0 0 0,-1 0 0 0 0,1 1 1 0 0,-1-1-1 0 0,1 0 0 0 0,-1 1 0 0 0,0-1 0 0 0,0 1 0 0 0,-2-4 0 0 0,3 4-1 0 0,-1 0 0 0 0,0 0 1 0 0,0 0-1 0 0,-1 1 0 0 0,1-1 0 0 0,0 0 1 0 0,0 0-1 0 0,0 1 0 0 0,0-1 0 0 0,-1 1 0 0 0,1-1 1 0 0,0 1-1 0 0,0-1 0 0 0,-1 1 0 0 0,1 0 0 0 0,-1-1 1 0 0,1 1-1 0 0,0 0 0 0 0,-1 0 0 0 0,1 0 0 0 0,0 0 1 0 0,-1 1-1 0 0,-1-1 0 0 0,1 1 13 0 0,0-1-1 0 0,0 1 1 0 0,0-1 0 0 0,1 1-1 0 0,-1 0 1 0 0,0 0-1 0 0,0 0 1 0 0,0 0 0 0 0,1 0-1 0 0,-1 0 1 0 0,0 1-1 0 0,1-1 1 0 0,0 1 0 0 0,-3 2-1 0 0,-14 19 352 0 0,11-15-200 0 0,0 0 1 0 0,1 1-1 0 0,0 1 0 0 0,-9 17 0 0 0,12-16 95 0 0,0 1-1 0 0,1 0 1 0 0,1 0-1 0 0,-1 0 1 0 0,2 0-1 0 0,0 15 1 0 0,0-15-132 0 0,0-5-127 0 0,1 1 0 0 0,-1-1 0 0 0,1 0 0 0 0,0 1-1 0 0,1-1 1 0 0,0 0 0 0 0,0 0 0 0 0,0 0 0 0 0,1 0 0 0 0,0 0 0 0 0,0-1-1 0 0,1 1 1 0 0,8 10 0 0 0,-12-17-30 0 0,1 1 0 0 0,-1-1 0 0 0,1 1 0 0 0,-1-1 0 0 0,1 1 1 0 0,0-1-1 0 0,-1 0 0 0 0,1 1 0 0 0,0-1 0 0 0,-1 0 0 0 0,1 0 0 0 0,0 0 0 0 0,-1 1 0 0 0,1-1 0 0 0,0 0 0 0 0,1 0 0 0 0,2 1 5 0 0,9 3-199 0 0,0-1-1 0 0,1 0 1 0 0,-1-1 0 0 0,14 1-1 0 0,-20-3-136 0 0,0 0 0 0 0,0 0 1 0 0,-1-1-1 0 0,1 0 0 0 0,0 0 0 0 0,-1 0 0 0 0,1-1 0 0 0,0 0 0 0 0,-1 0 0 0 0,8-5 0 0 0,7-6-7763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65 10136 0 0,'-1'-5'164'0'0,"1"-1"0"0"0,0 1 0 0 0,0-1 1 0 0,2-6-1 0 0,5-8 1647 0 0,2 10 5140 0 0,-16 13-5816 0 0,7-1-1053 0 0,0 0 0 0 0,0 0 1 0 0,0 1-1 0 0,0-1 0 0 0,1 0 0 0 0,-1 0 0 0 0,0 0 1 0 0,1 0-1 0 0,0 0 0 0 0,-1 0 0 0 0,1-1 0 0 0,0 1 1 0 0,1 2-1 0 0,3 10 304 0 0,-4-10-295 0 0,0 0-1 0 0,-1 0 1 0 0,1 0-1 0 0,-1 0 1 0 0,0 0-1 0 0,0 0 1 0 0,-1 0-1 0 0,1 0 1 0 0,-3 6-1 0 0,-13 34 328 0 0,11-34-342 0 0,1 0 1 0 0,-5 18-1 0 0,7-10 76 0 0,0 0-1 0 0,0 30 0 0 0,-1 19 259 0 0,-29 224 450 0 0,31-277-810 0 0,0 0 0 0 0,2 21 1 0 0,-1-30-182 0 0,0-1 0 0 0,1 0 1 0 0,0 1-1 0 0,0-1 0 0 0,0 0 1 0 0,1 0-1 0 0,-1 0 0 0 0,1 0 1 0 0,0 0-1 0 0,0 0 1 0 0,0 0-1 0 0,4 3 0 0 0,0-1-1374 0 0,2-4-78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11 254 16439 0 0,'0'0'1651'0'0,"8"-1"-1207"0"0,-4-1-324 0 0,0 0 0 0 0,0 0-1 0 0,-1-1 1 0 0,1 1 0 0 0,-1-1 0 0 0,1 0-1 0 0,-1 1 1 0 0,0-1 0 0 0,0-1 0 0 0,3-4-1 0 0,24-38 540 0 0,21-54 302 0 0,-48 93-957 0 0,0 0-1 0 0,2-14 1 0 0,-3 15 23 0 0,-2 5-9 0 0,0 0 0 0 0,0 0 0 0 0,0 0 1 0 0,0 0-1 0 0,0 0 0 0 0,0 0 0 0 0,0 0 0 0 0,-1 0 1 0 0,1 0-1 0 0,0 1 0 0 0,0-1 0 0 0,-1 0 0 0 0,1 0 1 0 0,-1 0-1 0 0,1 0 0 0 0,-1 1 0 0 0,1-1 0 0 0,-1 0 1 0 0,0 0-1 0 0,1 1 0 0 0,-1-1 0 0 0,0 0 0 0 0,1 1 1 0 0,-1-1-1 0 0,0 1 0 0 0,0-1 0 0 0,0 1 0 0 0,1-1 1 0 0,-1 1-1 0 0,0 0 0 0 0,-1-1 0 0 0,-1 0 91 0 0,-1-1 0 0 0,1 1 0 0 0,-1 0 0 0 0,1 0 0 0 0,-1 1 0 0 0,-6-1 0 0 0,9 1-57 0 0,-1 0-1 0 0,1 0 1 0 0,-1 0 0 0 0,1 0 0 0 0,-1 0-1 0 0,1 0 1 0 0,-1 1 0 0 0,1-1-1 0 0,0 0 1 0 0,-1 1 0 0 0,1 0-1 0 0,0-1 1 0 0,-1 1 0 0 0,1 0 0 0 0,0-1-1 0 0,0 1 1 0 0,-1 0 0 0 0,1 0-1 0 0,0 0 1 0 0,0 0 0 0 0,0 0-1 0 0,-1 2 1 0 0,0 1 72 0 0,0 0 0 0 0,1 0 1 0 0,-1 0-1 0 0,1 0 0 0 0,0 0 0 0 0,-1 5 0 0 0,-4 15 171 0 0,-5 9 543 0 0,-11 60-1 0 0,21-88-790 0 0,1-2-29 0 0,0 0-1 0 0,-1-1 1 0 0,1 1 0 0 0,-1-1-1 0 0,0 1 1 0 0,0-1-1 0 0,0 1 1 0 0,0-1 0 0 0,0 0-1 0 0,0 1 1 0 0,-3 2 0 0 0,3-4-4 0 0,-1 1 1 0 0,1 0 0 0 0,-1 0-1 0 0,1 0 1 0 0,0 0 0 0 0,0 0-1 0 0,-2 4 1 0 0,3-5-13 0 0,0 0 0 0 0,0 0 0 0 0,0 0 0 0 0,0 0 0 0 0,0 0 0 0 0,0 0 0 0 0,0 0 0 0 0,0-1 0 0 0,0 1 1 0 0,1 0-1 0 0,-1 0 0 0 0,0 0 0 0 0,1 0 0 0 0,-1 0 0 0 0,1 0 0 0 0,-1 0 0 0 0,1-1 0 0 0,-1 1 0 0 0,1 0 0 0 0,0 0 0 0 0,0 0 0 0 0,4 4 6 0 0,0 0 0 0 0,0 0 0 0 0,8 6 0 0 0,-10-9-5 0 0,-1-1 0 0 0,0 1-1 0 0,1-1 1 0 0,-1 0 0 0 0,1 0-1 0 0,0 0 1 0 0,-1 0 0 0 0,1 0-1 0 0,0 0 1 0 0,-1-1 0 0 0,6 1-1 0 0,29 2-2265 0 0,-27-1-99 0 0,0-1 0 0 0,19 0 0 0 0,-15-3-5408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1840 0 0,'8'-12'176'0'0,"-4"-10"1879"0"0,-2 9 1003 0 0,1 0-1 0 0,-1-20 1 0 0,5 7 7772 0 0,-17 334-7745 0 0,9-287-3008 0 0,-5 280 473 0 0,12-239-800 0 0,-6-59 41 0 0,0 0 0 0 0,1 0 0 0 0,-1 0 0 0 0,1 0-1 0 0,0 0 1 0 0,0 0 0 0 0,0-1 0 0 0,0 1-1 0 0,0 0 1 0 0,1-1 0 0 0,-1 1 0 0 0,4 4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3224 0 0,'2'1'2345'0'0,"13"7"1985"0"0,-13-8-3487 0 0,1 1 1 0 0,-1 0 0 0 0,1-1 0 0 0,-1 1 0 0 0,1-1-1 0 0,-1 0 1 0 0,4 0 0 0 0,12-4 1210 0 0,-17 4-2004 0 0,-1 0-1 0 0,0-1 1 0 0,0 1-1 0 0,1 0 0 0 0,-1 0 1 0 0,0-1-1 0 0,0 1 1 0 0,0 0-1 0 0,0 0 0 0 0,1-1 1 0 0,-1 1-1 0 0,0 0 1 0 0,0-1-1 0 0,0 1 0 0 0,0 0 1 0 0,0 0-1 0 0,0-1 0 0 0,0 1 1 0 0,0 0-1 0 0,0-1 1 0 0,0 1-1 0 0,0 0 0 0 0,0-1 1 0 0,0 1-1 0 0,0 0 1 0 0,0-1-1 0 0,0 1 0 0 0,0-1 1 0 0,-3-9 302 0 0,3 10-169 0 0,0-1-142 0 0,0 1 0 0 0,0-1-1 0 0,0 1 1 0 0,0-1 0 0 0,0 1-1 0 0,1-1 1 0 0,-1 1 0 0 0,0-1 0 0 0,0 1-1 0 0,0-1 1 0 0,1 1 0 0 0,-1-1-1 0 0,0 1 1 0 0,1 0 0 0 0,-1-1-1 0 0,0 1 1 0 0,1 0 0 0 0,-1-1-1 0 0,0 1 1 0 0,1 0 0 0 0,-1-1-1 0 0,1 1 1 0 0,0-1 0 0 0,14-6 623 0 0,-3 1-73 0 0,-8 2-435 0 0,0 1 0 0 0,-1-1-1 0 0,1 0 1 0 0,-1 0 0 0 0,0 0-1 0 0,0 0 1 0 0,-1-1 0 0 0,1 1-1 0 0,-1-1 1 0 0,0 1 0 0 0,0-1-1 0 0,-1 0 1 0 0,1 0 0 0 0,-1 0 0 0 0,0 0-1 0 0,0-9 1 0 0,0 3-141 0 0,1 1 0 0 0,-1 0 0 0 0,5-13 0 0 0,-4 18 74 0 0,-1 1 0 0 0,1 0 0 0 0,0-1-1 0 0,0 1 1 0 0,0 0 0 0 0,1 0 0 0 0,-1 0-1 0 0,1 1 1 0 0,6-7 0 0 0,23-16 449 0 0,21-11 41 0 0,-47 33-579 0 0,7 22 0 0 0,-10-13 0 0 0,-1 1 0 0 0,-1 0-1 0 0,1-1 1 0 0,1 10 0 0 0,-1 4 0 0 0,-1 23 0 0 0,0-1 12 0 0,2 13 41 0 0,-3-39-53 0 0,0-15 0 0 0,0 1 0 0 0,-1-1 0 0 0,1 1 0 0 0,0-1 0 0 0,-1 1 0 0 0,1-1 0 0 0,-1 0 0 0 0,1 1 0 0 0,0-1 0 0 0,-1 1 0 0 0,1-1 0 0 0,-1 0 0 0 0,1 0 0 0 0,-1 1 0 0 0,1-1 0 0 0,-1 0 0 0 0,0 0 0 0 0,1 0 0 0 0,-2 1 0 0 0,2-1 0 0 0,0 0 0 0 0,0 0 0 0 0,0 0 0 0 0,0-1 0 0 0,0 1 0 0 0,0 0 0 0 0,-1 0 0 0 0,1 1 0 0 0,0-1 0 0 0,0 0 0 0 0,0 0 0 0 0,0 0 0 0 0,0 0 0 0 0,0 0 0 0 0,0 0 0 0 0,0 0 0 0 0,-1 0 0 0 0,1 0 0 0 0,0 0 0 0 0,0 0 0 0 0,0 0 0 0 0,0 0 0 0 0,0 0 0 0 0,0 0 0 0 0,0 0 0 0 0,0 0 0 0 0,0 0 0 0 0,0 1 0 0 0,0-1 0 0 0,0 0 0 0 0,0 0 0 0 0,-1 0 0 0 0,1 0 0 0 0,0 0 0 0 0,0 0 0 0 0,0 0 0 0 0,0 0 0 0 0,0 1 0 0 0,0-1 0 0 0,0 0 0 0 0,0 0 0 0 0,0 0 0 0 0,0 0 0 0 0,0 0 0 0 0,0 0 0 0 0,0 0 0 0 0,0 0 0 0 0,0 1 0 0 0,0-1 0 0 0,0 0 0 0 0,7 4 0 0 0,-6-4 0 0 0,0 1 0 0 0,1-1 0 0 0,-1 0 0 0 0,0 1 0 0 0,1-1 0 0 0,-1 0 0 0 0,0 0 0 0 0,1 0 0 0 0,-1 0 0 0 0,0 0 0 0 0,2 0 0 0 0,-2 0 0 0 0,0-1 0 0 0,-1 1 0 0 0,1-1 0 0 0,0 1 0 0 0,-1-1 0 0 0,1 1 0 0 0,0-1 0 0 0,-1 0-1 0 0,1 1 1 0 0,-1-1 0 0 0,1 0 0 0 0,-1 1 0 0 0,0-1 0 0 0,1 0 0 0 0,-1 0 0 0 0,0 1 0 0 0,1-1 0 0 0,-1 0 0 0 0,0 0 0 0 0,0 0-1 0 0,0 0 1 0 0,1-1 0 0 0,-2-25 38 0 0,0 24-33 0 0,1-1 0 0 0,0 0 1 0 0,0 1-1 0 0,0-1 0 0 0,0 0 0 0 0,1-5 0 0 0,2 3-6 0 0,0 0 1 0 0,0 0-1 0 0,8-12 0 0 0,-8 13 13 0 0,0 1 0 0 0,0-1 0 0 0,0 0 0 0 0,-1 0 0 0 0,0 0 0 0 0,0-1 0 0 0,2-5 0 0 0,-3 3 30 0 0,2 0 0 0 0,-1 1 0 0 0,1-1 0 0 0,0 1-1 0 0,1 0 1 0 0,4-8 0 0 0,-3 8 157 0 0,-1 0 0 0 0,1 1 0 0 0,7-7-1 0 0,-10 14-173 0 0,-1 0 1 0 0,1 0-1 0 0,-1 0 0 0 0,1 0 0 0 0,-1 0 0 0 0,0 0 0 0 0,0 1 0 0 0,2 2 0 0 0,0 0-7 0 0,-1 1-1 0 0,0-1 1 0 0,0 1 0 0 0,-1 0-1 0 0,1 0 1 0 0,-1 0 0 0 0,0 0 0 0 0,0 0-1 0 0,-1 0 1 0 0,1 0 0 0 0,-2 9 0 0 0,3 10 5 0 0,0 40 66 0 0,-3-49-57 0 0,1 1 0 0 0,1-1 0 0 0,1 0 0 0 0,6 28 0 0 0,-7-40-94 0 0,0 1 1 0 0,0-1-1 0 0,1 0 0 0 0,0 1 1 0 0,0-1-1 0 0,0 0 0 0 0,0 0 1 0 0,0-1-1 0 0,0 1 0 0 0,1 0 1 0 0,-1-1-1 0 0,1 1 0 0 0,0-1 1 0 0,0 0-1 0 0,0 0 0 0 0,0 0 1 0 0,0 0-1 0 0,0 0 0 0 0,1-1 1 0 0,-1 0-1 0 0,0 1 0 0 0,1-1 0 0 0,6 1 1 0 0,-2-1-496 0 0,0 0 0 0 0,0-1 1 0 0,0 0-1 0 0,0 0 0 0 0,0-1 1 0 0,0 0-1 0 0,0 0 0 0 0,0-1 1 0 0,0 0-1 0 0,8-3 0 0 0,-13 4 359 0 0,5-2-526 0 0,1-1 1 0 0,0 0-1 0 0,10-6 1 0 0,-18 9 616 0 0,0 0-1 0 0,1 0 1 0 0,-1 1-1 0 0,0-1 1 0 0,1 0 0 0 0,-1 0-1 0 0,0-1 1 0 0,0 1-1 0 0,0 0 1 0 0,0 0-1 0 0,0 0 1 0 0,0-1-1 0 0,0 1 1 0 0,0 0 0 0 0,0-1-1 0 0,-1 1 1 0 0,1-1-1 0 0,-1 1 1 0 0,1-1-1 0 0,-1 1 1 0 0,1-1 0 0 0,-1 0-1 0 0,0 1 1 0 0,0-1-1 0 0,0 1 1 0 0,0-1-1 0 0,0 0 1 0 0,0-2 0 0 0,-4-3-359 0 0,-5-12-365 0 0,9 18 840 0 0,0 1-1 0 0,0-1 0 0 0,0 1 0 0 0,-1-1 0 0 0,1 1 1 0 0,0-1-1 0 0,0 1 0 0 0,0-1 0 0 0,0 1 0 0 0,0-1 1 0 0,0 1-1 0 0,0-1 0 0 0,0 1 0 0 0,0-1 1 0 0,0 1-1 0 0,0-1 0 0 0,0 1 0 0 0,1-1 0 0 0,-1 1 1 0 0,0-1-1 0 0,0 1 0 0 0,0 0 0 0 0,1-1 0 0 0,-1 1 1 0 0,0-1-1 0 0,1 1 0 0 0,-1-1 0 0 0,0 1 1 0 0,1 0-1 0 0,-1-1 0 0 0,1 1 0 0 0,18-7 1109 0 0,-15 7-592 0 0,-1-1-1 0 0,0 0 0 0 0,1 0 0 0 0,-1-1 0 0 0,0 1 0 0 0,0-1 1 0 0,4-1-1 0 0,-7 2-477 0 0,0 1 0 0 0,0 0 0 0 0,0 0 0 0 0,0 0 0 0 0,0-1-1 0 0,1 1 1 0 0,-1 0 0 0 0,0 0 0 0 0,0-1 0 0 0,0 1 0 0 0,0 0 0 0 0,0 0 0 0 0,0 0 0 0 0,0-1 0 0 0,0 1 0 0 0,0 0 0 0 0,0 0 0 0 0,0-1 0 0 0,0 1 0 0 0,0 0 0 0 0,0 0 0 0 0,0-1 0 0 0,0 1 0 0 0,0 0 0 0 0,0 0 0 0 0,0-1 0 0 0,-1 1 0 0 0,1 0-1 0 0,0 0 1 0 0,0-1 0 0 0,0 1-19 0 0,-1 0 0 0 0,1-1 0 0 0,0 1 0 0 0,0 0 0 0 0,0 0 0 0 0,0-1 0 0 0,0 1 0 0 0,0 0 0 0 0,0 0 0 0 0,-1-1 0 0 0,1 1 0 0 0,0 0 0 0 0,0-1 0 0 0,0 1 0 0 0,0 0-1 0 0,0 0 1 0 0,0-1 0 0 0,0 1 0 0 0,0 0 0 0 0,1-1 0 0 0,-1 1 0 0 0,0 0 0 0 0,0 0 0 0 0,0-1 0 0 0,0 1 0 0 0,0 0 0 0 0,0 0 0 0 0,0-1 0 0 0,1 1 0 0 0,-1 0 0 0 0,0 0 0 0 0,0-1-1 0 0,0 1 1 0 0,1 0 0 0 0,-1 0 0 0 0,0 0 0 0 0,0-1 0 0 0,1 1 0 0 0,-1 0 0 0 0,0 0 0 0 0,8-5 441 0 0,-1 2-66 0 0,-1-1 1 0 0,0 1 0 0 0,7-7 0 0 0,-11 9-327 0 0,0-1 1 0 0,-1 0-1 0 0,1 0 1 0 0,-1 0 0 0 0,1 1-1 0 0,-1-1 1 0 0,0-1 0 0 0,1 1-1 0 0,-1 0 1 0 0,0 0-1 0 0,0 0 1 0 0,-1 0 0 0 0,1-1-1 0 0,0-2 1 0 0,12-86 1874 0 0,-11 78-1699 0 0,-4-3 43 0 0,1 15-261 0 0,1 0 0 0 0,0 0 0 0 0,0 0 0 0 0,-1 0 0 0 0,1 0 0 0 0,0 0 0 0 0,0 0 0 0 0,0 0 0 0 0,0 0 0 0 0,0 0 0 0 0,0 0 0 0 0,0 0 0 0 0,0 1 0 0 0,1-3 0 0 0,-1 2 460 0 0,-2 1-444 0 0,0 0 0 0 0,0 1 0 0 0,-1-1 0 0 0,1 1 0 0 0,0-1 0 0 0,0 1 0 0 0,0 0 0 0 0,0 0 1 0 0,-1 0-1 0 0,1 0 0 0 0,0 0 0 0 0,-3 3 0 0 0,-21 20 83 0 0,10-7-93 0 0,11-13-33 0 0,0 1 0 0 0,1 1 0 0 0,-1-1 0 0 0,1 0 0 0 0,0 1 0 0 0,0 0 0 0 0,1 0 0 0 0,0 0 0 0 0,0 1 1 0 0,0-1-1 0 0,1 1 0 0 0,0-1 0 0 0,0 1 0 0 0,1 0 0 0 0,0 0 0 0 0,-1 9 0 0 0,2-13-9 0 0,0-1-1 0 0,0 1 0 0 0,0 0 1 0 0,0-1-1 0 0,1 1 1 0 0,-1 0-1 0 0,1-1 1 0 0,0 1-1 0 0,0-1 1 0 0,0 1-1 0 0,0-1 0 0 0,0 1 1 0 0,0-1-1 0 0,1 0 1 0 0,-1 0-1 0 0,1 1 1 0 0,2 2-1 0 0,3 2-162 0 0,1-1-1 0 0,-1 1 0 0 0,13 6 1 0 0,-12-7-121 0 0,24 13-682 0 0,-29-17 591 0 0,0-1-1 0 0,0 0 1 0 0,0 0-1 0 0,-1 0 1 0 0,1 0 0 0 0,0 0-1 0 0,0-1 1 0 0,0 0-1 0 0,6 1 1 0 0,-2-3-1570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4608 0 0,'0'-7'668'0'0,"0"-16"5757"0"0,3-23 0 0 0,-1 37-4399 0 0,-1 0 0 0 0,5-13 0 0 0,6-4-1917 0 0,23-31 1022 0 0,-23 39-509 0 0,15-28-1 0 0,-23 37-406 0 0,-1 1-1 0 0,0-1 1 0 0,2-14 0 0 0,2-8 242 0 0,0 12-205 0 0,-6 19-250 0 0,-1-1 1 0 0,0 1-1 0 0,0 0 0 0 0,0 0 0 0 0,0 0 1 0 0,0 0-1 0 0,0 0 0 0 0,0 0 0 0 0,0 0 1 0 0,0 0-1 0 0,0 0 0 0 0,0 0 0 0 0,0 0 1 0 0,0 0-1 0 0,0 0 0 0 0,0 0 0 0 0,0 0 1 0 0,1 0-1 0 0,-1 0 0 0 0,0 0 1 0 0,0 0-1 0 0,0 0 0 0 0,0 0 0 0 0,0 0 1 0 0,0 0-1 0 0,0 0 0 0 0,0 0 0 0 0,0 0 1 0 0,0 0-1 0 0,0 0 0 0 0,0 0 0 0 0,1 0 1 0 0,-1 0-1 0 0,0 0 0 0 0,0 0 0 0 0,0 0 1 0 0,0 0-1 0 0,0 0 0 0 0,0 0 0 0 0,0 0 1 0 0,0 0-1 0 0,0 0 0 0 0,0 0 0 0 0,0 0 1 0 0,0 0-1 0 0,0 0 0 0 0,0 0 0 0 0,0 0 1 0 0,0 1-1 0 0,1-1 0 0 0,-1 0 0 0 0,0 0 1 0 0,0 0-1 0 0,0 0 0 0 0,4 7 30 0 0,2 10 1 0 0,1 30 52 0 0,-6-36-16 0 0,0 0 0 0 0,5 18 0 0 0,-3-16 37 0 0,10 29 231 0 0,-12-40-299 0 0,0 0-1 0 0,0 0 1 0 0,0 1 0 0 0,0-2 0 0 0,1 1 0 0 0,-1 0-1 0 0,0 0 1 0 0,1 0 0 0 0,-1 0 0 0 0,1-1-1 0 0,0 1 1 0 0,0-1 0 0 0,-1 0 0 0 0,1 1-1 0 0,4 1 1 0 0,-5-3-16 0 0,1 1 0 0 0,0-1 0 0 0,0 0 0 0 0,0 0 0 0 0,0 0-1 0 0,0 0 1 0 0,0 0 0 0 0,0 0 0 0 0,0 0 0 0 0,0-1 0 0 0,0 1 0 0 0,0-1 0 0 0,-1 1 0 0 0,1-1-1 0 0,0 0 1 0 0,0 0 0 0 0,-1 0 0 0 0,1 0 0 0 0,0 0 0 0 0,1-1 0 0 0,5-5 19 0 0,0 1 0 0 0,11-12 0 0 0,-14 12-36 0 0,18-19-1739 0 0,0-2 0 0 0,18-30 0 0 0,-34 47 628 0 0,6-8-558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21191 0 0,'0'0'3194'0'0,"0"3"-2224"0"0,1 14-597 0 0,-1 0 0 0 0,-1 1-1 0 0,0-1 1 0 0,-2 0 0 0 0,-4 19-1 0 0,-3 19 616 0 0,-6 93 0 0 0,16-121-1018 0 0,2 1-1 0 0,7 44 1 0 0,-4-47 25 0 0,-2 0 0 0 0,-1 1 0 0 0,-1 32 0 0 0,-3-44-1087 0 0,1 0-1 0 0,1 0 1 0 0,0 0-1 0 0,3 15 1 0 0,1-5-7774 0 0</inkml:trace>
  <inkml:trace contextRef="#ctx0" brushRef="#br0" timeOffset="1">0 389 22255 0 0,'0'-7'2176'0'0,"5"4"-1936"0"0,7 0-240 0 0,5 0 0 0 0,-1 3 0 0 0,-1-2 224 0 0,-2 2-8 0 0,5-2 0 0 0,-1 2 0 0 0,-6 2-216 0 0,3-2 0 0 0,0 0 0 0 0,3 2 0 0 0,-6 1-800 0 0,3 0-192 0 0,0 0-48 0 0,3-1-8151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5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5984 0 0,'0'1'69'0'0,"0"0"1"0"0,1 0-1 0 0,-1 0 0 0 0,0 0 1 0 0,0 1-1 0 0,0-1 0 0 0,0 0 1 0 0,0 0-1 0 0,0 0 0 0 0,0 0 1 0 0,0 0-1 0 0,0 0 0 0 0,0 0 1 0 0,-1 0-1 0 0,1 0 0 0 0,0 0 1 0 0,-1 0-1 0 0,1 0 1 0 0,-1 0-1 0 0,1 0 0 0 0,-1 0 1 0 0,1 0-1 0 0,-1 0 0 0 0,0-1 1 0 0,1 1-1 0 0,-1 0 0 0 0,0 0 1 0 0,0-1-1 0 0,-1 2 0 0 0,-8 8 6876 0 0,1 3 3041 0 0,4-5-5087 0 0,6-8-4847 0 0,-1 1-1 0 0,0-1 1 0 0,0 1 0 0 0,1-1 0 0 0,-1 1-1 0 0,0-1 1 0 0,1 1 0 0 0,-1-1 0 0 0,1 1 0 0 0,-1-1-1 0 0,0 0 1 0 0,1 1 0 0 0,-1-1 0 0 0,1 0-1 0 0,-1 1 1 0 0,1-1 0 0 0,-1 0 0 0 0,1 1 0 0 0,-1-1-1 0 0,1 0 1 0 0,0 0 0 0 0,-1 0 0 0 0,1 0 0 0 0,-1 1-1 0 0,1-1 1 0 0,-1 0 0 0 0,1 0 0 0 0,0 0-1 0 0,0 0 1 0 0,22 0 276 0 0,-19 0-180 0 0,5 0-30 0 0,0 0-1 0 0,0 0 1 0 0,-1 1-1 0 0,1 1 1 0 0,14 3-1 0 0,-22-5-110 0 0,0 1-1 0 0,0-1 1 0 0,0 1 0 0 0,0-1-1 0 0,0 1 1 0 0,0 0-1 0 0,0 0 1 0 0,0-1 0 0 0,-1 1-1 0 0,1 0 1 0 0,0 0-1 0 0,0 0 1 0 0,-1 0-1 0 0,1 0 1 0 0,0 0 0 0 0,-1 0-1 0 0,1 0 1 0 0,0 2-1 0 0,-1 0-2 0 0,1-1-1 0 0,-1 1 0 0 0,1-1 0 0 0,-1 1 1 0 0,0 0-1 0 0,0-1 0 0 0,0 1 0 0 0,-1 2 1 0 0,-1 5-65 0 0,-1 0-1 0 0,0-1 1 0 0,-5 13 0 0 0,8-21 49 0 0,-6 12-641 0 0,-2 1 1 0 0,-13 20-1 0 0,17-27 287 0 0,-8 12-765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6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3224 0 0,'8'-11'206'0'0,"-2"-14"1950"0"0,-3 14 155 0 0,2-4 316 0 0,-3 10-1719 0 0,0 1 0 0 0,0-1 0 0 0,-1 0 0 0 0,1-9 3053 0 0,4 35-2439 0 0,-3-12-1175 0 0,-1 1 1 0 0,0-1-1 0 0,0 1 1 0 0,0 14 0 0 0,-2 25 339 0 0,-2 112 463 0 0,-9-35-752 0 0,4-62-288 0 0,2 0-1 0 0,6 70 1 0 0,0-122-511 0 0,0 0 0 0 0,1 1 0 0 0,4 11 0 0 0,-12-25-4145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7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21191 0 0,'-9'-9'2127'0'0,"9"9"-2123"0"0,0 0 0 0 0,0 0 1 0 0,0 0-1 0 0,0 0 0 0 0,-1 0 0 0 0,1 0 1 0 0,0-1-1 0 0,0 1 0 0 0,0 0 0 0 0,0 0 1 0 0,0 0-1 0 0,0 0 0 0 0,0 0 0 0 0,0-1 0 0 0,0 1 1 0 0,0 0-1 0 0,0 0 0 0 0,0 0 0 0 0,-1 0 1 0 0,1-1-1 0 0,0 1 0 0 0,0 0 0 0 0,0 0 1 0 0,1 0-1 0 0,-1 0 0 0 0,0-1 0 0 0,0 1 1 0 0,0 0-1 0 0,0 0 0 0 0,0 0 0 0 0,0 0 0 0 0,0-1 1 0 0,0 1-1 0 0,0 0 0 0 0,0 0 0 0 0,0 0 1 0 0,0 0-1 0 0,0 0 0 0 0,1 0 0 0 0,-1-1 1 0 0,0 1-1 0 0,0 0 0 0 0,0 0 0 0 0,0 0 0 0 0,0 0 1 0 0,0 0-1 0 0,1 0 0 0 0,-1 0 0 0 0,0 0 1 0 0,0 0-1 0 0,1-1 0 0 0,6-1-35 0 0,-7 2 43 0 0,8-2 104 0 0,-1 1 0 0 0,1 0 0 0 0,0 1 0 0 0,0 0 0 0 0,13 1 0 0 0,2 0 428 0 0,75 3 100 0 0,37 0-1189 0 0,-36-10-5548 0 0,-63 4-984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0 328 3680 0 0,'0'0'13119'0'0,"10"-16"-11487"0"0,18-47 640 0 0,24-47-305 0 0,-42 92-1721 0 0,1-5 276 0 0,2 1 1 0 0,26-37-1 0 0,-32 50-395 0 0,-1 1 165 0 0,-5 9-285 0 0,-1-1 1 0 0,1 0-1 0 0,-1 1 0 0 0,0-1 1 0 0,1 0-1 0 0,-1 1 0 0 0,1-1 1 0 0,-1 1-1 0 0,0-1 0 0 0,1 1 1 0 0,-1-1-1 0 0,0 1 0 0 0,0-1 1 0 0,1 1-1 0 0,-1-1 0 0 0,0 1 1 0 0,0-1-1 0 0,0 1 0 0 0,0 0 1 0 0,1-1-1 0 0,-1 2 0 0 0,1 4 8 0 0,0 1 0 0 0,-1 0 0 0 0,1 0-1 0 0,-1 0 1 0 0,-2 9 0 0 0,1 4 22 0 0,-1 16-25 0 0,1-27-5 0 0,0 0 0 0 0,1-1 0 0 0,0 1 0 0 0,0 0 1 0 0,0-1-1 0 0,1 1 0 0 0,1-1 0 0 0,2 11 0 0 0,-4-19-5 0 0,1 1 1 0 0,-1 0 0 0 0,0 0 0 0 0,0-1 0 0 0,1 1 0 0 0,-1 0-1 0 0,1-1 1 0 0,-1 1 0 0 0,1 0 0 0 0,-1-1 0 0 0,1 1 0 0 0,-1-1 0 0 0,1 1-1 0 0,-1-1 1 0 0,1 1 0 0 0,0-1 0 0 0,-1 1 0 0 0,1-1 0 0 0,0 0-1 0 0,-1 1 1 0 0,1-1 0 0 0,0 0 0 0 0,0 1 0 0 0,-1-1 0 0 0,1 0-1 0 0,0 0 1 0 0,0 0 0 0 0,-1 0 0 0 0,1 0 0 0 0,0 0 0 0 0,0 0 0 0 0,0 0-1 0 0,-1 0 1 0 0,1 0 0 0 0,0 0 0 0 0,0 0 0 0 0,-1-1 0 0 0,1 1-1 0 0,0 0 1 0 0,0-1 0 0 0,-1 1 0 0 0,1 0 0 0 0,0-1 0 0 0,0 0-1 0 0,5-3 28 0 0,-1 0-1 0 0,0 0 0 0 0,0-1 0 0 0,7-6 0 0 0,-3 1-8 0 0,-7 8-21 0 0,4-3-6 0 0,1-1 0 0 0,11-6 0 0 0,-16 11 11 0 0,-1 0 0 0 0,1 0-1 0 0,0 0 1 0 0,-1 0 0 0 0,1 1 0 0 0,0-1 0 0 0,-1 1 0 0 0,1-1-1 0 0,0 1 1 0 0,0 0 0 0 0,0-1 0 0 0,-1 1 0 0 0,1 0-1 0 0,0 0 1 0 0,0 0 0 0 0,0 1 0 0 0,0-1 0 0 0,2 1 0 0 0,-3 0 101 0 0,0-1 0 0 0,0 1 0 0 0,0 0 1 0 0,0-1-1 0 0,0 1 0 0 0,0 0 1 0 0,0 0-1 0 0,-1 0 0 0 0,1 0 0 0 0,0 0 1 0 0,-1 0-1 0 0,1 0 0 0 0,0 0 0 0 0,-1 0 1 0 0,0 0-1 0 0,1 2 0 0 0,5 20 81 0 0,-4-15-185 0 0,1 7 133 0 0,-1 0-1 0 0,-1 1 0 0 0,-1 17 0 0 0,0-30-132 0 0,0 9-23 0 0,0-11-97 0 0,2-1-383 0 0,0 0 183 0 0,0 0-1 0 0,0-1 0 0 0,0 1 1 0 0,-1-1-1 0 0,1 1 0 0 0,0-1 1 0 0,0 0-1 0 0,-1 0 0 0 0,1 1 1 0 0,0-1-1 0 0,-1 0 0 0 0,1 0 1 0 0,-1-1-1 0 0,1 1 0 0 0,-1 0 1 0 0,2-3-1 0 0,-1 3-200 0 0,9-9-7512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133 138 11976 0 0,'0'0'546'0'0,"0"13"204"0"0,-19 106 4061 0 0,-28 51-2625 0 0,18-69-1168 0 0,-2-6 534 0 0,28-90-799 0 0,1-5-250 0 0,1-11-40 0 0,2-20-239 0 0,4-8-31 0 0,1 0 0 0 0,2 0 0 0 0,2 1 0 0 0,2 0 0 0 0,1 1 0 0 0,2 0 0 0 0,2 1 0 0 0,1 1 0 0 0,1 1 0 0 0,33-44 0 0 0,-40 63-50 0 0,1 0 0 0 0,0 0 0 0 0,1 1 1 0 0,28-21-1 0 0,-32 28-77 0 0,0 0 0 0 0,0 1 0 0 0,1 0 0 0 0,0 0 0 0 0,0 2 0 0 0,1-1 0 0 0,-1 1 0 0 0,21-4 0 0 0,-28 7-56 0 0,0 1 0 0 0,0-1 0 0 0,0 1 0 0 0,0 0 1 0 0,0 0-1 0 0,0 1 0 0 0,0-1 0 0 0,0 1 0 0 0,0-1 0 0 0,-1 1 0 0 0,1 1 0 0 0,0-1 0 0 0,0 0 0 0 0,-1 1 0 0 0,1 0 0 0 0,3 2 0 0 0,-5-2 3 0 0,0-1 0 0 0,0 1 0 0 0,0 0 0 0 0,-1 0-1 0 0,1 0 1 0 0,0 0 0 0 0,-1 1 0 0 0,0-1-1 0 0,1 0 1 0 0,-1 1 0 0 0,0-1 0 0 0,0 0 0 0 0,0 1-1 0 0,-1 0 1 0 0,1-1 0 0 0,0 1 0 0 0,-1-1-1 0 0,0 1 1 0 0,0 0 0 0 0,1-1 0 0 0,-2 1-1 0 0,1 0 1 0 0,0-1 0 0 0,-1 4 0 0 0,-1 5 55 0 0,-1 0 1 0 0,-1 0 0 0 0,0 0 0 0 0,0-1-1 0 0,-1 1 1 0 0,0-1 0 0 0,-1 0-1 0 0,0 0 1 0 0,0-1 0 0 0,-1 0-1 0 0,-12 13 1 0 0,9-12-79 0 0,-1 0-1 0 0,1-1 1 0 0,-1 0-1 0 0,-1 0 1 0 0,0-1 0 0 0,0-1-1 0 0,-1 0 1 0 0,-25 10-1 0 0,32-15-211 0 0,0-1-1 0 0,0 1 0 0 0,-1-1 1 0 0,1 0-1 0 0,-1-1 0 0 0,1 1 1 0 0,-1-1-1 0 0,1 0 1 0 0,0-1-1 0 0,-1 0 0 0 0,1 0 1 0 0,0 0-1 0 0,-8-3 0 0 0,-2-3-1273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18 8752 0 0,'1'-4'254'0'0,"1"-10"8902"0"0,-4 16-8824 0 0,0-1-1 0 0,0 1 0 0 0,0 0 1 0 0,0 0-1 0 0,0 0 0 0 0,0 0 1 0 0,1 1-1 0 0,-3 3 1 0 0,-3 8 225 0 0,0 2 0 0 0,1-1 0 0 0,-7 26 0 0 0,-6 51 336 0 0,11-51-568 0 0,-54 364 1401 0 0,25-122-1286 0 0,23-203-312 0 0,-4 34-236 0 0,17-107-770 0 0,1-14-3476 0 0,0-6-3607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4 252 13680 0 0,'-1'-6'226'0'0,"0"4"-112"0"0,1 0 0 0 0,-1 0 0 0 0,1 0 0 0 0,0 1 0 0 0,-1-1 0 0 0,1 0 0 0 0,0 0 0 0 0,0 0 0 0 0,0 0 0 0 0,1-3 0 0 0,2-13 263 0 0,-4 16-302 0 0,1 1 0 0 0,0-1 0 0 0,0 1 0 0 0,0 0 0 0 0,1-1 0 0 0,-1 1 1 0 0,0 0-1 0 0,0-1 0 0 0,1 1 0 0 0,-1 0 0 0 0,1-1 0 0 0,-1 1 0 0 0,1 0 0 0 0,0 0 0 0 0,-1-1 0 0 0,1 1 0 0 0,0 0 1 0 0,0 0-1 0 0,0 0 0 0 0,0 0 0 0 0,0 0 0 0 0,0 0 0 0 0,0 0 0 0 0,0 1 0 0 0,0-1 0 0 0,0 0 0 0 0,1 0 1 0 0,-1 1-1 0 0,0-1 0 0 0,2 0 0 0 0,12-3 262 0 0,0 0-1 0 0,0 1 1 0 0,0 0 0 0 0,1 1 0 0 0,30 0 0 0 0,80 12 250 0 0,-100-7-669 0 0,137 0 355 0 0,-95-4-258 0 0,157-6 188 0 0,3-6 476 0 0,10-1-182 0 0,-50 1-408 0 0,315-33 1174 0 0,-421 37-634 0 0,261-44 426 0 0,-319 49-852 0 0,1 1 0 0 0,28 0 0 0 0,-49 3-96 0 0,1 1-1 0 0,0 0 1 0 0,0-1-1 0 0,0 2 0 0 0,7 2 1 0 0,-11-4-91 0 0,-1 0 0 0 0,1 1 0 0 0,-1-1 1 0 0,1 1-1 0 0,-1-1 0 0 0,1 1 0 0 0,-1-1 0 0 0,0 1 0 0 0,1-1 1 0 0,-1 1-1 0 0,1-1 0 0 0,-1 1 0 0 0,0-1 0 0 0,0 1 0 0 0,1 0 1 0 0,-1-1-1 0 0,0 1 0 0 0,0 0 0 0 0,0-1 0 0 0,0 1 0 0 0,0 0 1 0 0,0 0-1 0 0,0 14 325 0 0,-7 3-51 0 0,0-1-1 0 0,0 0 0 0 0,-13 18 0 0 0,-75 134-277 0 0,79-137-12 0 0,2 1 0 0 0,1 1-1 0 0,-11 48 1 0 0,-36 141 0 0 0,50-174 0 0 0,1 1 0 0 0,-2 52 0 0 0,8-64 6 0 0,0 50-19 0 0,3-74 29 0 0,1 1-1 0 0,0-1 1 0 0,2 1-1 0 0,3 13 1 0 0,-3-18 31 0 0,-3-6-20 0 0,1 0 0 0 0,1 0 1 0 0,-1 0-1 0 0,1 0 0 0 0,-1-1 1 0 0,1 1-1 0 0,3 4 0 0 0,2 4 73 0 0,-7-10-78 0 0,1-1 0 0 0,0 1 0 0 0,-1-1-1 0 0,1 1 1 0 0,0-1 0 0 0,0 0 0 0 0,0 1-1 0 0,3 1 1 0 0,-3-2 53 0 0,0-1-17 0 0,0 0-128 0 0,-1 0 0 0 0,1 0 0 0 0,-1 0 0 0 0,1 0 0 0 0,-1-1 0 0 0,1 1 0 0 0,-1 0 0 0 0,1 0 0 0 0,-1-1 0 0 0,1 1 0 0 0,-1 0 0 0 0,0-1 0 0 0,1 1 0 0 0,-1 0 0 0 0,1-1 0 0 0,-1 1 0 0 0,0-1 0 0 0,1 1 0 0 0,-1 0 0 0 0,0-1 0 0 0,0 1 0 0 0,1-1 0 0 0,-1 1 0 0 0,0-1 0 0 0,0 1 0 0 0,0-1 0 0 0,1 1 0 0 0,-1-1 0 0 0,0 1 0 0 0,0-1 0 0 0,0 0 0 0 0,0 1 0 0 0,0-1 0 0 0,0 1 0 0 0,0-1 0 0 0,0 1 0 0 0,0-1 0 0 0,-1 1 0 0 0,1-1 0 0 0,0 1 0 0 0,0-1 0 0 0,-1 0 0 0 0,1-1-1431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30 279 3224 0 0,'-6'3'-2194'0'0,"-10"2"11094"0"0,16-5-8713 0 0,-1 0 1 0 0,1 0-1 0 0,0 0 0 0 0,-1 0 1 0 0,1 0-1 0 0,0 0 0 0 0,0 0 1 0 0,-1 0-1 0 0,1-1 0 0 0,0 1 1 0 0,-1 0-1 0 0,1 0 0 0 0,0 0 1 0 0,0 0-1 0 0,-2-1 1124 0 0,2 0-1124 0 0,0 1 1 0 0,0 0-1 0 0,0 0 0 0 0,-1-1 1 0 0,1 1-1 0 0,0 0 0 0 0,0 0 1 0 0,0-1-1 0 0,0 1 0 0 0,0 0 1 0 0,0 0-1 0 0,0-1 0 0 0,0 1 1 0 0,0 0-1 0 0,0-1 0 0 0,0 1 1 0 0,0 0-1 0 0,0 0 0 0 0,0-1 1 0 0,0 1-1 0 0,0 0 0 0 0,0 0 1 0 0,0-1-1 0 0,0 1 0 0 0,0 0 0 0 0,0-1 1 0 0,0 1-1 0 0,1 0 0 0 0,1-8 517 0 0,1 1 0 0 0,0 0 0 0 0,0 1 0 0 0,1-1 0 0 0,-1 0 0 0 0,6-5 0 0 0,3-7 219 0 0,35-52 1102 0 0,-32 50-1531 0 0,-7 6-182 0 0,2 1 0 0 0,0 0 1 0 0,0 0-1 0 0,24-22 0 0 0,-31 34-275 0 0,0 0-1 0 0,0 0 1 0 0,0 0 0 0 0,0 0 0 0 0,0 0 0 0 0,0 1-1 0 0,0 0 1 0 0,6-3 0 0 0,-7 4-35 0 0,0 0 0 0 0,0 0 0 0 0,0 0 0 0 0,-1 0-1 0 0,1 0 1 0 0,0 0 0 0 0,0 0 0 0 0,-1 1 0 0 0,1-1 0 0 0,0 0 0 0 0,0 1 0 0 0,-1 0 0 0 0,1-1 0 0 0,0 1 0 0 0,-1 0-1 0 0,1 0 1 0 0,-1 0 0 0 0,1 0 0 0 0,0 1 0 0 0,8 7 0 0 0,-1 0 0 0 0,0 1 1 0 0,-1 0-1 0 0,0 1 0 0 0,9 14 0 0 0,-11-15-25 0 0,0-1 0 0 0,0 0 0 0 0,1 0 0 0 0,0 0 1 0 0,0-1-1 0 0,1 0 0 0 0,1-1 0 0 0,12 10 0 0 0,-12-12-209 0 0,0 0 0 0 0,0-1 0 0 0,0 0 0 0 0,15 4 0 0 0,20-1-4351 0 0,-29-6-4208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59 123 16208 0 0,'0'-14'1233'0'0,"-4"-9"-683"0"0,7 6-380 0 0,-3 14-80 0 0,1 0-1 0 0,-1 0 0 0 0,0 0 0 0 0,1 0 0 0 0,-1 0 1 0 0,-1-4-1 0 0,1 6-48 0 0,0 0 0 0 0,-1 0 0 0 0,1 0 0 0 0,0 1 0 0 0,-1-1 1 0 0,1 0-1 0 0,-1 0 0 0 0,1 1 0 0 0,-1-1 0 0 0,1 0 0 0 0,-1 1 0 0 0,1-1 0 0 0,-1 1 0 0 0,0-1 0 0 0,1 1 1 0 0,-1-1-1 0 0,0 1 0 0 0,1-1 0 0 0,-1 1 0 0 0,0-1 0 0 0,0 1 0 0 0,0 0 0 0 0,1 0 0 0 0,-1-1 0 0 0,0 1 1 0 0,0 0-1 0 0,-1 0 0 0 0,-31-6 2279 0 0,33 6-1874 0 0,-8-5 3226 0 0,20 1-3557 0 0,0 0-1 0 0,0 1 0 0 0,0 1 1 0 0,0 0-1 0 0,1 0 0 0 0,21 1 1 0 0,78 10 154 0 0,-69-4-187 0 0,127 15-236 0 0,20 2 251 0 0,416 8 229 0 0,-535-30-304 0 0,647 12 1047 0 0,-606-8-665 0 0,117-12 0 0 0,-214 7-375 0 0,-1-1 0 0 0,0-1 1 0 0,0 0-1 0 0,0-1 0 0 0,0 0 0 0 0,-1-1 0 0 0,14-6 0 0 0,-26 10-55 0 0,1 0 0 0 0,-1 1 0 0 0,0-1 0 0 0,1 0 0 0 0,-1 0 0 0 0,0 0 0 0 0,0 0 0 0 0,0 0-1 0 0,0 0 1 0 0,0 0 0 0 0,1-2 0 0 0,-1-6-2110 0 0,-9 0-5306 0 0,-3 2-1187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0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68 3224 0 0,'1'-12'657'0'0,"0"6"1778"0"0,4-22 7008 0 0,-4 26-9022 0 0,0 1 0 0 0,-1-1 0 0 0,1 1 0 0 0,0-1 0 0 0,0 1-1 0 0,0-1 1 0 0,0 1 0 0 0,0 0 0 0 0,0-1 0 0 0,1 1 0 0 0,-1 0 0 0 0,0 0-1 0 0,4-3 1389 0 0,-4 5-1713 0 0,0-1 0 0 0,0 0 0 0 0,0 0 0 0 0,1 0 0 0 0,-2 1 0 0 0,1-1 0 0 0,0 1 0 0 0,0-1 0 0 0,0 1 0 0 0,0-1 0 0 0,0 1 0 0 0,0 0 0 0 0,0-1 0 0 0,-1 1 0 0 0,1 0 0 0 0,0-1 0 0 0,0 1 0 0 0,-1 0 0 0 0,1 0 0 0 0,-1 0 0 0 0,1 0 0 0 0,-1 0-1 0 0,1 0 1 0 0,-1 0 0 0 0,1 0 0 0 0,-1 0 0 0 0,0 0 0 0 0,0 0 0 0 0,1 0 0 0 0,-1 0 0 0 0,0 0 0 0 0,0 1 0 0 0,1 6-10 0 0,-1-1 1 0 0,1 0-1 0 0,-2 10 0 0 0,-11 84 662 0 0,-32 135-1 0 0,16-101-163 0 0,1-9-179 0 0,8-42 253 0 0,-12 128 0 0 0,31-204-616 0 0,-1 33 141 0 0,1-39-162 0 0,0 1 0 0 0,0-1 0 0 0,1 0 0 0 0,-1 1 0 0 0,1-1 0 0 0,-1 0 0 0 0,1 1 1 0 0,0-1-1 0 0,0 0 0 0 0,0 0 0 0 0,0 0 0 0 0,0 0 0 0 0,3 3 0 0 0,-3-4-7 0 0,0-1 0 0 0,0 0-1 0 0,0 1 1 0 0,1-1 0 0 0,-1 0 0 0 0,0 0 0 0 0,0 0 0 0 0,1 0-1 0 0,-1 0 1 0 0,0 0 0 0 0,0-1 0 0 0,1 1 0 0 0,-1 0-1 0 0,0-1 1 0 0,0 1 0 0 0,0-1 0 0 0,2 0 0 0 0,-2 1-7 0 0,2-2-24 0 0,0 1 1 0 0,0-1-1 0 0,0 0 1 0 0,0 0-1 0 0,-1-1 1 0 0,1 1-1 0 0,0 0 0 0 0,-1-1 1 0 0,0 0-1 0 0,0 1 1 0 0,0-1-1 0 0,2-4 1 0 0,20-39-1999 0 0,-22 44 1810 0 0,4-21-3660 0 0,-3 10-5234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19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72 2760 0 0,'0'0'5705'0'0,"-14"-10"-1669"0"0,14 8-3875 0 0,0 1 0 0 0,-1-1 0 0 0,1 0 0 0 0,-1 1 1 0 0,1-1-1 0 0,-1 1 0 0 0,0-1 0 0 0,0 0 0 0 0,0 1 0 0 0,0 0 0 0 0,0-1 1 0 0,0 1-1 0 0,0 0 0 0 0,0-1 0 0 0,-2 0 0 0 0,-22-18 3674 0 0,21 18-3633 0 0,0-1-1 0 0,0 1 0 0 0,-1 0 1 0 0,1 1-1 0 0,0-1 1 0 0,-1 1-1 0 0,1 0 1 0 0,-1 0-1 0 0,0 0 1 0 0,1 1-1 0 0,-1 0 1 0 0,0-1-1 0 0,1 2 0 0 0,-1-1 1 0 0,0 0-1 0 0,1 1 1 0 0,-1 0-1 0 0,1 0 1 0 0,-1 0-1 0 0,1 1 1 0 0,0 0-1 0 0,-7 3 1 0 0,0 0-120 0 0,1 1 0 0 0,0 0 0 0 0,1 1 0 0 0,0 0 0 0 0,0 0 1 0 0,0 1-1 0 0,1 0 0 0 0,-8 9 0 0 0,12-11-31 0 0,0 0-1 0 0,0-1 1 0 0,1 1-1 0 0,0 1 1 0 0,0-1-1 0 0,1 0 0 0 0,-1 1 1 0 0,2-1-1 0 0,-1 1 1 0 0,0 0-1 0 0,0 11 1 0 0,2-16-38 0 0,0 1 0 0 0,0-1 0 0 0,0 1 0 0 0,0-1 0 0 0,0 1 0 0 0,1-1 0 0 0,-1 0 0 0 0,1 1 0 0 0,-1-1 0 0 0,1 0 1 0 0,0 1-1 0 0,0-1 0 0 0,0 0 0 0 0,0 0 0 0 0,0 0 0 0 0,1 0 0 0 0,-1 0 0 0 0,1 0 0 0 0,-1 0 0 0 0,1 0 0 0 0,0-1 0 0 0,0 1 0 0 0,-1 0 1 0 0,1-1-1 0 0,0 0 0 0 0,1 1 0 0 0,-1-1 0 0 0,0 0 0 0 0,0 0 0 0 0,0 0 0 0 0,1 0 0 0 0,-1-1 0 0 0,0 1 0 0 0,1-1 0 0 0,-1 1 0 0 0,3-1 1 0 0,1 1 63 0 0,-1-1 1 0 0,1-1 0 0 0,0 1-1 0 0,-1-1 1 0 0,1 0-1 0 0,-1 0 1 0 0,1 0 0 0 0,-1-1-1 0 0,1 0 1 0 0,-1 0 0 0 0,0 0-1 0 0,9-6 1 0 0,5-4 73 0 0,32-28-1 0 0,-35 27 34 0 0,0 0 398 0 0,-1-1-1 0 0,16-19 0 0 0,-31 33-538 0 0,1-1-1 0 0,0 0 1 0 0,-1 1 0 0 0,1-1-1 0 0,0 0 1 0 0,0 1 0 0 0,0-1-1 0 0,-1 1 1 0 0,1-1 0 0 0,0 1-1 0 0,0 0 1 0 0,0-1 0 0 0,0 1-1 0 0,0 0 1 0 0,0 0 0 0 0,0 0-1 0 0,0-1 1 0 0,-1 1 0 0 0,1 0-1 0 0,0 0 1 0 0,0 0 0 0 0,0 0-1 0 0,0 1 1 0 0,0-1 0 0 0,0 0-1 0 0,0 0 1 0 0,0 0 0 0 0,0 1-1 0 0,0-1 1 0 0,0 1 0 0 0,-1-1-1 0 0,1 1 1 0 0,0-1 0 0 0,0 1-1 0 0,0-1 1 0 0,-1 1 0 0 0,1-1-1 0 0,0 1 1 0 0,-1 0 0 0 0,1 0-1 0 0,0-1 1 0 0,-1 1 0 0 0,1 0-1 0 0,-1 0 1 0 0,1 0 0 0 0,-1 0-1 0 0,0-1 1 0 0,1 1 0 0 0,-1 0-1 0 0,0 0 1 0 0,0 0 0 0 0,1 0-1 0 0,-1 1 1 0 0,1 8 4 0 0,0 0-1 0 0,-1 0 0 0 0,0 0 1 0 0,0 0-1 0 0,-1 0 1 0 0,-3 14-1 0 0,2-13-43 0 0,1 0 0 0 0,0 0 0 0 0,0 0 0 0 0,1 0 0 0 0,1 0 0 0 0,0 0 0 0 0,0 0 0 0 0,1 0 0 0 0,1 0-1 0 0,5 15 1 0 0,-7-20-310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2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93 3224 0 0,'-1'-1'240'0'0,"1"0"216"0"0,-1 0 0 0 0,0 0 0 0 0,1 0-1 0 0,-1 0 1 0 0,1 0 0 0 0,0 0 0 0 0,-1 0 0 0 0,1 0 0 0 0,0 0 0 0 0,-1 0 0 0 0,1 0-1 0 0,0 0 1 0 0,0 0 0 0 0,0-1 0 0 0,0 1 0 0 0,0 0 0 0 0,0 0 0 0 0,0 0 0 0 0,1 0-1 0 0,-1 0 1 0 0,0 0 0 0 0,1 0 0 0 0,-1 0 0 0 0,0 0 0 0 0,1 0 0 0 0,1-2 0 0 0,2-8 1120 0 0,-3 8-1278 0 0,1 0-1 0 0,-1 0 1 0 0,0 0 0 0 0,1 0 0 0 0,0 1-1 0 0,0-1 1 0 0,0 1 0 0 0,0-1 0 0 0,0 1 0 0 0,0 0-1 0 0,3-2 1 0 0,4-6 723 0 0,-8 10-958 0 0,-1-1 0 0 0,0 1 0 0 0,0-1 0 0 0,1 1-1 0 0,-1-1 1 0 0,0 1 0 0 0,1 0 0 0 0,-1-1 0 0 0,1 1 0 0 0,-1-1-1 0 0,0 1 1 0 0,1 0 0 0 0,-1 0 0 0 0,1-1 0 0 0,-1 1-1 0 0,1 0 1 0 0,-1-1 0 0 0,1 1 0 0 0,-1 0 0 0 0,1 0 0 0 0,-1 0-1 0 0,1 0 1 0 0,-1 0 0 0 0,1 0 0 0 0,0-1 0 0 0,-1 1-1 0 0,1 0 1 0 0,-1 1 0 0 0,1-1 0 0 0,-1 0 0 0 0,1 0 0 0 0,-1 0-1 0 0,1 0 1 0 0,-1 0 0 0 0,1 0 0 0 0,-1 1 0 0 0,1-1-1 0 0,-1 0 1 0 0,1 0 0 0 0,-1 1 0 0 0,1-1 0 0 0,-1 0 0 0 0,1 1-1 0 0,-1-1 1 0 0,0 0 0 0 0,1 1 0 0 0,-1-1 0 0 0,0 1-1 0 0,1-1 1 0 0,-1 1 0 0 0,0-1 0 0 0,1 1 0 0 0,-1-1 0 0 0,0 1-1 0 0,0-1 1 0 0,1 1 0 0 0,-1 2 2 0 0,1-1 1 0 0,0 0-1 0 0,0 1 1 0 0,-1-1-1 0 0,1 1 1 0 0,-1-1-1 0 0,0 1 1 0 0,0-1-1 0 0,0 1 1 0 0,0-1-1 0 0,-1 4 1 0 0,-5 20 46 0 0,4-16-108 0 0,-1 1 0 0 0,0-1 1 0 0,-5 13-1 0 0,4-14-11 0 0,-48 106 44 0 0,44-92-8 0 0,0 0 0 0 0,1 1 1 0 0,-4 26-1 0 0,11-27 248 0 0,0-23 59 0 0,16 6 91 0 0,-13-7-371 0 0,-1 1 1 0 0,1 0 0 0 0,-1-1-1 0 0,0 0 1 0 0,1 1 0 0 0,-1-1-1 0 0,1 0 1 0 0,2-2 0 0 0,7-3 91 0 0,-5 3-71 0 0,0 0-1 0 0,-1-1 0 0 0,0 0 0 0 0,0 0 0 0 0,11-10 1 0 0,-10 8 22 0 0,0 0 1 0 0,0 1-1 0 0,0 0 1 0 0,12-6-1 0 0,6-1 136 0 0,-17 8-164 0 0,-1 0 1 0 0,1 1-1 0 0,0 0 1 0 0,0 0-1 0 0,1 1 1 0 0,-1-1-1 0 0,14 0 1 0 0,-17 3-45 0 0,0-1 0 0 0,0 2 1 0 0,-1-1-1 0 0,1 0 0 0 0,0 1 1 0 0,-1 0-1 0 0,1 0 1 0 0,0 1-1 0 0,-1-1 0 0 0,0 1 1 0 0,1 0-1 0 0,-1 0 0 0 0,5 3 1 0 0,-8-4-22 0 0,1 1 0 0 0,0-1 0 0 0,-1 0 0 0 0,1 1 0 0 0,-1-1 0 0 0,0 1 0 0 0,0 0 0 0 0,1-1 0 0 0,-1 1 0 0 0,0 0 0 0 0,0 0 0 0 0,-1 0 0 0 0,1-1 0 0 0,0 1 0 0 0,-1 0 0 0 0,1 0 1 0 0,-1 0-1 0 0,1 0 0 0 0,-1 0 0 0 0,0 1 0 0 0,0-1 0 0 0,0 0 0 0 0,0 0 0 0 0,0 0 0 0 0,-1 0 0 0 0,1 0 0 0 0,-1 0 0 0 0,1 0 0 0 0,-1 0 0 0 0,0 0 0 0 0,1 0 0 0 0,-3 2 0 0 0,-1 4 35 0 0,-1 0-1 0 0,1-1 1 0 0,-1 0-1 0 0,-1 0 1 0 0,0-1-1 0 0,0 1 0 0 0,0-1 1 0 0,-13 10-1 0 0,-2-2 76 0 0,-40 23-1 0 0,57-36-102 0 0,0 1 0 0 0,0 0 0 0 0,0-1 1 0 0,-1 0-1 0 0,1 0 0 0 0,0 0 0 0 0,-1-1 0 0 0,1 1 0 0 0,-1-1 0 0 0,1 0 1 0 0,-1 0-1 0 0,1-1 0 0 0,-1 1 0 0 0,-6-3 0 0 0,0 0 12 0 0,0-1 0 0 0,1 0 0 0 0,-1 0 0 0 0,-14-10-1 0 0,17 9-139 0 0,0 0-1 0 0,0 0 0 0 0,1-1 0 0 0,0-1 0 0 0,0 1 0 0 0,1-1 0 0 0,-10-13 1 0 0,-4-13-9156 0 0,16 20 84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4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3224 0 0,'2'-1'9312'0'0,"9"-4"-7983"0"0,13-11-319 0 0,-20 12-704 0 0,1 0 1 0 0,-1 1-1 0 0,1 0 1 0 0,0 0 0 0 0,8-3-1 0 0,0 1 316 0 0,34-11 1318 0 0,-44 15-1801 0 0,1 1 0 0 0,0-1 1 0 0,-1 0-1 0 0,1 1 1 0 0,0 0-1 0 0,0 0 0 0 0,-1 0 1 0 0,1 1-1 0 0,0-1 0 0 0,5 2 1 0 0,-8-2-28 0 0,-1 0-109 0 0,0 0 1 0 0,0 1-1 0 0,1-1 1 0 0,-1 0 0 0 0,0 0-1 0 0,0 0 1 0 0,0 0-1 0 0,0 0 1 0 0,0 0-1 0 0,1 0 1 0 0,-1 0 0 0 0,0 1-1 0 0,0-1 1 0 0,0 0-1 0 0,0 0 1 0 0,0 0-1 0 0,0 0 1 0 0,0 0 0 0 0,1 1-1 0 0,-1-1 1 0 0,0 0-1 0 0,0 0 1 0 0,0 0 0 0 0,0 1-1 0 0,0-1 1 0 0,0 0-1 0 0,0 0 1 0 0,0 0-1 0 0,0 0 1 0 0,0 1 0 0 0,0-1-1 0 0,0 0 1 0 0,0 0-1 0 0,0 0 1 0 0,0 0-1 0 0,0 1 1 0 0,0-1 0 0 0,0 0-1 0 0,0 0 1 0 0,-1 0-1 0 0,1 0 1 0 0,0 1-1 0 0,0-1 1 0 0,0 0 0 0 0,0 0-1 0 0,0 0 1 0 0,-1 1-1 0 0,-3 7 77 0 0,4-8-77 0 0,-3 3 49 0 0,0 0-1 0 0,0-1 1 0 0,0 1-1 0 0,0-1 0 0 0,0 1 1 0 0,-1-1-1 0 0,1 0 0 0 0,-1-1 1 0 0,0 1-1 0 0,0 0 1 0 0,1-1-1 0 0,-8 2 0 0 0,8-3 11 0 0,0 1-1 0 0,0 0 0 0 0,1-1 0 0 0,-1 0 1 0 0,0 0-1 0 0,0 0 0 0 0,0 0 1 0 0,0 0-1 0 0,0 0 0 0 0,1-1 0 0 0,-1 1 1 0 0,0-1-1 0 0,0 0 0 0 0,1 0 0 0 0,-1 0 1 0 0,0 0-1 0 0,1 0 0 0 0,-4-3 1007 0 0,26-3-484 0 0,-20 7-575 0 0,0-1-1 0 0,1 1 1 0 0,-1 0 0 0 0,0 0 0 0 0,1 0-1 0 0,-1 0 1 0 0,0 0 0 0 0,1 0-1 0 0,-1 0 1 0 0,1 0 0 0 0,-1 0 0 0 0,0 0-1 0 0,1 0 1 0 0,-1 0 0 0 0,1 0-1 0 0,-1 0 1 0 0,0 0 0 0 0,1 0 0 0 0,-1 1-1 0 0,0-1 1 0 0,1 0 0 0 0,-1 0-1 0 0,0 0 1 0 0,1 0 0 0 0,-1 1 0 0 0,0-1-1 0 0,1 0 1 0 0,-1 0 0 0 0,0 1-1 0 0,0-1 1 0 0,1 0 0 0 0,-1 1 0 0 0,0 0 2 0 0,0 0 1 0 0,0-1 0 0 0,0 1 0 0 0,0 0 0 0 0,0 0 0 0 0,0-1 0 0 0,-1 1 0 0 0,1 0-1 0 0,0-1 1 0 0,0 1 0 0 0,-1 0 0 0 0,1-1 0 0 0,-1 1 0 0 0,1 0 0 0 0,0-1 0 0 0,-1 1-1 0 0,1-1 1 0 0,-2 2 0 0 0,2-2-11 0 0,-15 15 181 0 0,14-15-244 0 0,1 1-1 0 0,-1-1 1 0 0,0 0-1 0 0,0 0 1 0 0,1 1-1 0 0,-1-1 1 0 0,0 0-1 0 0,1 0 1 0 0,-1 0-1 0 0,0 0 1 0 0,0 0-1 0 0,1 0 1 0 0,-1 0-1 0 0,0 0 1 0 0,0 0-1 0 0,1 0 1 0 0,-1 0-1 0 0,0 0 1 0 0,0-1-1 0 0,1 1 1 0 0,-1 0-1 0 0,0 0 0 0 0,0-1 1 0 0,-8-4-5718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4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75 7832 0 0,'-1'-2'313'0'0,"-1"0"1"0"0,1-1-1 0 0,0 1 1 0 0,0 0-1 0 0,0-1 1 0 0,0 1-1 0 0,0-1 1 0 0,1 1-1 0 0,-1-5 1 0 0,1 6-169 0 0,0 0 1 0 0,0 0-1 0 0,0 0 1 0 0,0 0-1 0 0,1 1 0 0 0,-1-1 1 0 0,0 0-1 0 0,1 0 1 0 0,-1 0-1 0 0,0 1 1 0 0,1-1-1 0 0,-1 0 1 0 0,1 0-1 0 0,-1 1 0 0 0,1-1 1 0 0,-1 0-1 0 0,1 1 1 0 0,0-1-1 0 0,-1 1 1 0 0,1-1-1 0 0,0 1 0 0 0,0-1 1 0 0,-1 1-1 0 0,1-1 1 0 0,0 1-1 0 0,0 0 1 0 0,0-1-1 0 0,-1 1 1 0 0,1 0-1 0 0,0 0 0 0 0,1-1 1 0 0,36-11 2583 0 0,-35 11-2378 0 0,0 0-1 0 0,-1-1 1 0 0,1 1 0 0 0,0-1 0 0 0,-1 1 0 0 0,4-4 1681 0 0,-3 4-965 0 0,-1 1 929 0 0,0 5-1995 0 0,-2-1 1 0 0,1 0-1 0 0,-1 1 1 0 0,1-1-1 0 0,-1 1 1 0 0,0-1 0 0 0,-1 0-1 0 0,1 1 1 0 0,-1-1-1 0 0,-1 5 1 0 0,-1 14-2 0 0,-6 130 547 0 0,-1 14 725 0 0,4 36-615 0 0,0-12-360 0 0,2-152-244 0 0,2-25-107 0 0,1 0 1 0 0,0 0-1 0 0,1 0 0 0 0,2 26 0 0 0,-1-36-55 0 0,5 26-374 0 0,1-20-722 0 0,-7-9 1116 0 0,0-1 0 0 0,1 0 0 0 0,-1 0 0 0 0,0 0 0 0 0,1 1-1 0 0,-1-1 1 0 0,0 0 0 0 0,1 0 0 0 0,-1 0 0 0 0,0 0 0 0 0,1 0 0 0 0,-1 0 0 0 0,0 0 0 0 0,1 0 0 0 0,-1 0 0 0 0,0 0-1 0 0,1 0 1 0 0,-1 0 0 0 0,0 0 0 0 0,1 0 0 0 0,-1 0 0 0 0,0 0 0 0 0,1 0 0 0 0,-1 0 0 0 0,0 0 0 0 0,1 0-1 0 0,-1-1 1 0 0,1 1 0 0 0,7-5-1319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49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61 15632 0 0,'-4'-4'315'0'0,"-3"-5"1065"0"0,5-1 4567 0 0,2 10-5829 0 0,12-5 751 0 0,-4 4-733 0 0,0 0 0 0 0,0 1 0 0 0,0 0 0 0 0,12 3 0 0 0,13-1 140 0 0,17-2 105 0 0,142-3-84 0 0,-94 4-297 0 0,-1 1 0 0 0,473-10 476 0 0,-417 9-328 0 0,-13-4 21 0 0,97 3-66 0 0,-10 2-68 0 0,-26-1-6 0 0,10 2 33 0 0,9 1 4 0 0,-13 1-66 0 0,8 0 0 0 0,117-12 96 0 0,-280 4-48 0 0,180-7 384 0 0,-158 6-298 0 0,48-4 4 0 0,110 0 177 0 0,-205 8-282 0 0,4-3 66 0 0,-26 2-68 0 0,1 1-1 0 0,0-1 1 0 0,-1 1 0 0 0,1 0 0 0 0,0 0 0 0 0,11 3 0 0 0,7 1 119 0 0,-22-4-19 0 0,9 16 405 0 0,-11-13-467 0 0,0 0 1 0 0,0 0-1 0 0,0-1 0 0 0,-1 1 0 0 0,1 0 1 0 0,-1 0-1 0 0,0 0 0 0 0,0-1 0 0 0,0 1 1 0 0,0 0-1 0 0,0-1 0 0 0,-3 6 0 0 0,-3 6-73 0 0,-91 306 4 0 0,69-207 0 0 0,-21 102 0 0 0,29-116 0 0 0,2-16 0 0 0,3 3 124 0 0,14-77-106 0 0,1-7-12 0 0,1-1 0 0 0,0 0 0 0 0,-1 1-1 0 0,1-1 1 0 0,0 1 0 0 0,0-1 0 0 0,0 1 0 0 0,0-1 0 0 0,0 1-1 0 0,0-1 1 0 0,1 3 0 0 0,0-1 139 0 0,1 4-683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297 105 10280 0 0,'-2'3'92'0'0,"0"-1"0"0"0,0 1 0 0 0,-1-1 1 0 0,1 0-1 0 0,-1 0 0 0 0,1 0 0 0 0,-1-1 0 0 0,0 1 1 0 0,1-1-1 0 0,-1 1 0 0 0,0-1 0 0 0,0 0 1 0 0,0 0-1 0 0,-4 1 0 0 0,2-1 87 0 0,0 0-1 0 0,0-1 1 0 0,0 1 0 0 0,1-1 0 0 0,-1 0-1 0 0,0 0 1 0 0,0 0 0 0 0,-9-2 0 0 0,3 0-101 0 0,0 0 0 0 0,0 2 0 0 0,0-1 0 0 0,0 1 0 0 0,-1 1 0 0 0,-19 3 0 0 0,6-1 860 0 0,6 0 440 0 0,13-2-625 0 0,1 0 1 0 0,-1-1-1 0 0,1 1 0 0 0,-1-1 0 0 0,-6-1 0 0 0,10 1-730 0 0,-12-3 2513 0 0,12 0-1037 0 0,8-2-964 0 0,5 0-76 0 0,-1 1 0 0 0,1 0 0 0 0,1 1 0 0 0,21-4 0 0 0,51-1-574 0 0,-40 4-152 0 0,16-2 138 0 0,34-3 106 0 0,112 2-1 0 0,-18 2 19 0 0,-43 0 128 0 0,177-6 101 0 0,-283 9-219 0 0,60 4 0 0 0,-8 1 78 0 0,126-11 1 0 0,-109 1-31 0 0,28 0-43 0 0,171-6-5 0 0,-1 16-8 0 0,126 16 163 0 0,-259-19 293 0 0,-70 4-794 0 0,284 15 654 0 0,-347-16-426 0 0,58 3-26 0 0,-59-8 343 0 0,63-9 0 0 0,-58 4-142 0 0,-30 6-68 0 0,-1-1 0 0 0,0-1 0 0 0,1 0 0 0 0,-1 0-1 0 0,-1-1 1 0 0,24-11 0 0 0,-36 15-85 0 0,1-1 0 0 0,0 1 0 0 0,0 0 0 0 0,-1-1 0 0 0,1 1 1 0 0,-1-1-1 0 0,1 1 0 0 0,0-1 0 0 0,-1 0 0 0 0,1 1 0 0 0,-1-1 0 0 0,1 0 0 0 0,-1 1 0 0 0,0-1 0 0 0,1 0 0 0 0,-1 1 0 0 0,0-1 0 0 0,1 0 0 0 0,-1-1 1 0 0,3-8-1820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 2760 0 0,'0'0'427'0'0,"12"-10"3835"0"0,0 2-2025 0 0,0-1 0 0 0,0-1 0 0 0,-1 0 0 0 0,0 0 0 0 0,-1-1 1 0 0,14-19-1 0 0,-13 16-640 0 0,-6 7 1210 0 0,-12 14-1812 0 0,5-5-967 0 0,1 0 0 0 0,-1 0 0 0 0,1 1 0 0 0,0-1 0 0 0,0 0 0 0 0,0 1 0 0 0,0-1-1 0 0,0 0 1 0 0,0 1 0 0 0,0 3 0 0 0,0-2-23 0 0,1-2 286 0 0,3-4-268 0 0,0 0 0 0 0,-1 0 0 0 0,1 0 0 0 0,0 0 0 0 0,3-4 0 0 0,-4 4-17 0 0,3-2 115 0 0,-3 2-17 0 0,0 0 1 0 0,0 0-1 0 0,0 0 0 0 0,0 0 1 0 0,0 0-1 0 0,-1 0 1 0 0,3-4-1 0 0,-3 5 103 0 0,-8 13-146 0 0,2-4-53 0 0,2-1-8 0 0,1-1 0 0 0,1 1 0 0 0,-1 0 0 0 0,1-1 0 0 0,0 1 0 0 0,0 7 0 0 0,-2 16 0 0 0,-28 161-12 0 0,27-161-23 0 0,-6 36-9 0 0,-2 86-1 0 0,8-74 45 0 0,1 18 0 0 0,3-85 0 0 0,1 1 0 0 0,1 0 0 0 0,0-1 0 0 0,0 1 0 0 0,1-1 0 0 0,5 13 0 0 0,-3-10-7 0 0,3 9 67 0 0,-8-22-63 0 0,1-1 0 0 0,-1 1 0 0 0,0 0 0 0 0,0-1 0 0 0,1 1 1 0 0,-1 0-1 0 0,1-1 0 0 0,-1 1 0 0 0,0-1 0 0 0,1 1 0 0 0,-1-1 0 0 0,1 1 0 0 0,-1-1 0 0 0,1 1 0 0 0,0-1 0 0 0,-1 0 0 0 0,1 1 0 0 0,-1-1 0 0 0,1 0 0 0 0,0 1 1 0 0,-1-1-1 0 0,1 0 0 0 0,0 1 0 0 0,1-1-116 0 0,2-11-1696 0 0,-3 2 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27 2304 0 0,'0'-1'167'0'0,"0"0"638"0"0,0 0 1 0 0,7-22 19226 0 0,-12 43-19620 0 0,-2 100 663 0 0,-11 120 418 0 0,15-215-1380 0 0,-16 97 364 0 0,17-110-582 0 0,-3 16 300 0 0,-3 40 0 0 0,7-61-407 0 0,1 1 0 0 0,0-1 1 0 0,0 0-1 0 0,1 0 1 0 0,0 1-1 0 0,1-1 1 0 0,-1 0-1 0 0,1 0 1 0 0,1 0-1 0 0,5 12 1 0 0,-1-8-2390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77 4608 0 0,'0'0'14701'0'0,"0"12"-13371"0"0,9 94-490 0 0,-10-16-48 0 0,-4 1 0 0 0,-31 169 0 0 0,32-240-355 0 0,-2 1 0 0 0,-9 26 0 0 0,14-45-36 0 0,-10-48 526 0 0,9 14-841 0 0,0 0 1 0 0,2-1-1 0 0,8-53 1 0 0,25-95 304 0 0,-25 144-200 0 0,2 1-1 0 0,2 0 0 0 0,1 0 1 0 0,23-45-1 0 0,-30 71-114 0 0,0-1 0 0 0,1 1 1 0 0,0 0-1 0 0,9-9 0 0 0,-14 16-59 0 0,1 1 0 0 0,-1-1 0 0 0,1 1 0 0 0,-1 0 0 0 0,1 0 0 0 0,0 0 0 0 0,0 0 0 0 0,0 0 0 0 0,0 1 0 0 0,0-1 0 0 0,0 1 0 0 0,1 0 0 0 0,-1 0 0 0 0,0 0 0 0 0,1 0 0 0 0,-1 0 0 0 0,0 1 0 0 0,6-1 0 0 0,-7 2-7 0 0,1 0 0 0 0,0-1 0 0 0,-1 1 0 0 0,1 0 0 0 0,-1 0 0 0 0,1 1 0 0 0,-1-1 0 0 0,0 0 0 0 0,1 1 1 0 0,-1-1-1 0 0,0 1 0 0 0,0 0 0 0 0,0 0 0 0 0,0 0 0 0 0,0 0 0 0 0,0 0 0 0 0,-1 0 0 0 0,1 1 0 0 0,-1-1 0 0 0,0 0 0 0 0,1 1 0 0 0,-1-1 0 0 0,1 5 0 0 0,2 3 30 0 0,-1-1 0 0 0,-1 1 0 0 0,0-1-1 0 0,0 1 1 0 0,0 11 0 0 0,-1-3-11 0 0,-2 0 1 0 0,0 0-1 0 0,-1-1 0 0 0,-1 1 1 0 0,0-1-1 0 0,-2 1 0 0 0,0-1 1 0 0,-1-1-1 0 0,0 1 0 0 0,-1-1 1 0 0,-1 0-1 0 0,-1 0 0 0 0,-11 15 1 0 0,16-25 36 0 0,-1 0 1 0 0,0 0-1 0 0,0 0 1 0 0,-11 9 0 0 0,13-13-72 0 0,0 0 0 0 0,1-1 1 0 0,-1 1-1 0 0,0 0 0 0 0,0-1 1 0 0,0 0-1 0 0,0 1 1 0 0,0-1-1 0 0,-1-1 0 0 0,1 1 1 0 0,0 0-1 0 0,0-1 0 0 0,-5 1 1 0 0,3-1-106 0 0,-1-1-1 0 0,1 1 1 0 0,0-1 0 0 0,-1 0 0 0 0,1 0 0 0 0,-7-2-1 0 0,10 2-86 0 0,0 0 0 0 0,0 0 0 0 0,1 1 0 0 0,-1-1 0 0 0,0 0 0 0 0,1-1 1 0 0,-1 1-1 0 0,1 0 0 0 0,-1 0 0 0 0,1 0 0 0 0,0-1 0 0 0,0 1 0 0 0,-1-1 0 0 0,1 1 0 0 0,0-1 0 0 0,0 0 0 0 0,0 1 0 0 0,1-1 0 0 0,-1 0 0 0 0,-1-2 0 0 0,3-2-2628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79 2760 0 0,'2'-49'1655'0'0,"11"20"14380"0"0,-13 29-15945 0 0,4 9 1082 0 0,-1 14-902 0 0,-4-1 104 0 0,-1-1 1 0 0,-1 0-1 0 0,-7 22 0 0 0,1 3 2 0 0,-3 13-27 0 0,-21 158 1214 0 0,24-133-890 0 0,3-45-258 0 0,2 1 1 0 0,2 0-1 0 0,6 72 1 0 0,-3-105-437 0 0,0 6-169 0 0,2 1 1 0 0,-1-1 0 0 0,2 0 0 0 0,7 19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40 2304 0 0,'1'-4'10341'0'0,"1"-12"-5475"0"0,-3 15-4727 0 0,1 0-1 0 0,-1-1 0 0 0,1 1 0 0 0,-1 0 0 0 0,0 0 0 0 0,1 0 0 0 0,-1 0 0 0 0,0 0 0 0 0,0 0 0 0 0,1 0 0 0 0,-1 1 0 0 0,0-1 0 0 0,0 0 0 0 0,0 0 0 0 0,0 1 0 0 0,0-1 1 0 0,-1 0-1 0 0,1 1 0 0 0,0-1 0 0 0,0 1 0 0 0,0 0 0 0 0,0-1 0 0 0,-1 1 0 0 0,1 0 0 0 0,0 0 0 0 0,0-1 0 0 0,-1 1 0 0 0,1 0 0 0 0,0 0 0 0 0,0 0 0 0 0,-1 1 0 0 0,1-1 0 0 0,0 0 1 0 0,0 0-1 0 0,0 1 0 0 0,-2 0 0 0 0,-4 1 12 0 0,1 0 0 0 0,0 1 0 0 0,0 0-1 0 0,0 0 1 0 0,-9 6 0 0 0,5-2-139 0 0,-1 1 1 0 0,1 1-1 0 0,0 0 0 0 0,-15 18 0 0 0,20-22 135 0 0,0 1-1 0 0,0 0 1 0 0,1 0-1 0 0,0 1 1 0 0,0-1-1 0 0,0 1 1 0 0,1 0-1 0 0,0 0 1 0 0,1 0-1 0 0,-1 0 1 0 0,1 0-1 0 0,1 1 1 0 0,-1-1-1 0 0,1 1 1 0 0,0 8-1 0 0,1-12-52 0 0,1-1 1 0 0,-1 0-1 0 0,0 0 0 0 0,1 1 0 0 0,-1-1 0 0 0,1 0 1 0 0,0 0-1 0 0,0 0 0 0 0,3 5 0 0 0,-4-7-67 0 0,1 0-1 0 0,0 0 0 0 0,-1 0 1 0 0,1 0-1 0 0,0 0 1 0 0,0-1-1 0 0,0 1 1 0 0,0 0-1 0 0,-1 0 0 0 0,1-1 1 0 0,0 1-1 0 0,0 0 1 0 0,0-1-1 0 0,1 1 0 0 0,-1-1 1 0 0,0 1-1 0 0,0-1 1 0 0,0 0-1 0 0,0 0 1 0 0,0 1-1 0 0,1-1 0 0 0,-1 0 1 0 0,0 0-1 0 0,0 0 1 0 0,0 0-1 0 0,0 0 1 0 0,1 0-1 0 0,-1 0 0 0 0,0-1 1 0 0,2 0-1 0 0,1 0-11 0 0,1-1 0 0 0,-1 1 0 0 0,0-1 0 0 0,0-1 0 0 0,0 1 0 0 0,0 0 0 0 0,0-1-1 0 0,4-3 1 0 0,27-30 263 0 0,-5 6-23 0 0,-5 6 331 0 0,-18 16-401 0 0,2 0 0 0 0,-1 1 0 0 0,1-1-1 0 0,18-10 1 0 0,-25 17-139 0 0,10 0 214 0 0,-9 1-168 0 0,-2 0-89 0 0,-1 1 1 0 0,0 0-1 0 0,1 0 1 0 0,-1-1-1 0 0,0 1 0 0 0,0 0 1 0 0,1 0-1 0 0,-1-1 1 0 0,0 1-1 0 0,0 0 1 0 0,0 0-1 0 0,0-1 1 0 0,0 1-1 0 0,0 0 1 0 0,0 0-1 0 0,0 0 1 0 0,-1-1-1 0 0,1 1 0 0 0,0 1 1 0 0,0-1 1 0 0,-1 12-627 0 0,1 0-1 0 0,0 1 1 0 0,2-1 0 0 0,-1 0 0 0 0,6 20-1 0 0,-6-30 340 0 0,2 10-1444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1:5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11976 0 0,'15'-8'1200'0'0,"-12"6"-1118"0"0,0 0 1 0 0,0 0-1 0 0,-1 0 1 0 0,1 0 0 0 0,-1-1-1 0 0,0 1 1 0 0,0 0-1 0 0,1-1 1 0 0,-2 0-1 0 0,1 0 1 0 0,0 1 0 0 0,0-1-1 0 0,1-5 1 0 0,14-18 2546 0 0,-8 16-1324 0 0,-4 4-309 0 0,1 0-1 0 0,-1 0 0 0 0,13-9 608 0 0,-18 15-1543 0 0,0 0 0 0 0,0 0 1 0 0,0 0-1 0 0,0 0 0 0 0,0-1 0 0 0,0 1 0 0 0,0 0 0 0 0,1 0 0 0 0,-1 0 0 0 0,0 0 0 0 0,0 0 0 0 0,0 0 0 0 0,0 0 0 0 0,0 0 0 0 0,1-1 0 0 0,-1 1 1 0 0,0 0-1 0 0,0 0 0 0 0,0 0 0 0 0,0 0 0 0 0,1 0 0 0 0,-1 0 0 0 0,0 0 0 0 0,0 0 0 0 0,0 0 0 0 0,1 0 0 0 0,-1 0 0 0 0,0 0 0 0 0,0 0 1 0 0,0 0-1 0 0,0 0 0 0 0,1 0 0 0 0,-1 0 0 0 0,0 0 0 0 0,0 1 0 0 0,0-1 0 0 0,0 0 0 0 0,0 0 0 0 0,1 0 0 0 0,-1 0 0 0 0,0 0 0 0 0,0 0 1 0 0,0 0-1 0 0,0 0 0 0 0,1 1 0 0 0,2 10 553 0 0,-2 16-782 0 0,-7 10-14 0 0,-17 61 1 0 0,10-49 115 0 0,-3 7 410 0 0,10-36-48 0 0,0 0 0 0 0,1 1 0 0 0,2-1 1 0 0,-3 33-1 0 0,7-50-146 0 0,-1-2-151 0 0,1-1 0 0 0,0 1 0 0 0,-1 0 0 0 0,1-1 0 0 0,0 1 0 0 0,0 0 0 0 0,-1-1 0 0 0,1 1 0 0 0,0-1 0 0 0,0 1 0 0 0,0-1-1 0 0,0 1 1 0 0,0-1 0 0 0,0 0 0 0 0,0 1 0 0 0,0-1 0 0 0,0 0 0 0 0,0 0 0 0 0,0 0 0 0 0,0 0 0 0 0,0 0 0 0 0,0 0 0 0 0,0 0 0 0 0,0 0 0 0 0,0 0 0 0 0,0 0 0 0 0,0 0 0 0 0,1-1-1 0 0,1 0-2 0 0,6-2 52 0 0,0 0 1 0 0,-1 0-1 0 0,1-1 1 0 0,14-9-1 0 0,11-5 309 0 0,-14 10-63 0 0,-1 1 0 0 0,21-4 0 0 0,-32 9-134 0 0,1 0 0 0 0,-1 1 1 0 0,1 0-1 0 0,-1 0 0 0 0,1 1 0 0 0,0 1 0 0 0,12 1 0 0 0,-19-2-112 0 0,0 0 1 0 0,0 1-1 0 0,0-1 0 0 0,-1 1 0 0 0,1-1 0 0 0,0 1 1 0 0,0 0-1 0 0,-1-1 0 0 0,1 1 0 0 0,0 0 0 0 0,-1 0 1 0 0,1 0-1 0 0,-1 0 0 0 0,0 0 0 0 0,1 1 0 0 0,-1-1 1 0 0,0 0-1 0 0,0 1 0 0 0,1-1 0 0 0,-1 1 0 0 0,0-1 1 0 0,0 1-1 0 0,-1-1 0 0 0,1 1 0 0 0,1 3 1 0 0,-2-2-50 0 0,0-1 1 0 0,0 1 0 0 0,0 0 0 0 0,0 0 0 0 0,0-1 0 0 0,-1 1-1 0 0,1 0 1 0 0,-1-1 0 0 0,0 1 0 0 0,0 0 0 0 0,0-1 0 0 0,0 1 0 0 0,0-1-1 0 0,0 1 1 0 0,-1-1 0 0 0,-3 4 0 0 0,0 2 52 0 0,-9 12-2 0 0,-2-1 1 0 0,0 0-1 0 0,-19 17 1 0 0,31-31-51 0 0,-1-1 0 0 0,1-1 0 0 0,-1 1 0 0 0,0-1 0 0 0,0 0 0 0 0,0 0 0 0 0,-1 0 1 0 0,1-1-1 0 0,-1 1 0 0 0,1-1 0 0 0,-1-1 0 0 0,0 1 0 0 0,0-1 0 0 0,0 0 1 0 0,0 0-1 0 0,0-1 0 0 0,0 0 0 0 0,-8 0 0 0 0,11-1-44 0 0,1 0 1 0 0,-1 0-1 0 0,0 0 0 0 0,0 0 1 0 0,1 0-1 0 0,-1 0 0 0 0,1 0 1 0 0,-1-1-1 0 0,1 0 1 0 0,0 1-1 0 0,-1-1 0 0 0,-2-4 1 0 0,-2-1-633 0 0,1-1 0 0 0,-8-10 0 0 0,12 15 487 0 0,-12-15-833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43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70 4144 0 0,'-6'-6'9639'0'0,"6"5"-9118"0"0,-1-3 323 0 0,2-15 882 0 0,-1 19-1701 0 0,0 0 1 0 0,0-1-1 0 0,0 1 0 0 0,0 0 0 0 0,0-1 0 0 0,1 1 0 0 0,-1 0 0 0 0,0-1 1 0 0,0 1-1 0 0,0 0 0 0 0,0 0 0 0 0,0-1 0 0 0,1 1 0 0 0,-1 0 0 0 0,0-1 0 0 0,0 1 1 0 0,0 0-1 0 0,1 0 0 0 0,-1-1 0 0 0,0 1 0 0 0,1 0 0 0 0,-1 0 0 0 0,0 0 0 0 0,0 0 1 0 0,1-1-1 0 0,-1 1 0 0 0,0 0 0 0 0,1 0 0 0 0,-1 0 0 0 0,0 0 0 0 0,1 0 1 0 0,-1 0-1 0 0,0 0 0 0 0,1 0 0 0 0,-1 0 0 0 0,0 0 0 0 0,1 0 0 0 0,-1 0 0 0 0,0 0 1 0 0,1 0-1 0 0,-1 0 0 0 0,0 0 0 0 0,1 0 0 0 0,-1 0 0 0 0,0 0 0 0 0,1 1 0 0 0,11 5 445 0 0,-10-5-296 0 0,1 1 0 0 0,-1-1 0 0 0,1 0 0 0 0,0 0 0 0 0,-1 0 0 0 0,1 0 0 0 0,0 0 0 0 0,0-1 0 0 0,-1 1 0 0 0,7-1 0 0 0,34-7 3489 0 0,-44 8-3616 0 0,1 1 0 0 0,-1-1 0 0 0,0 0 0 0 0,1 1 0 0 0,-1-1 0 0 0,0 0 1 0 0,0 0-1 0 0,0 0 0 0 0,1 1 0 0 0,-1-1 0 0 0,0 0 0 0 0,-1 0 0 0 0,1-1 0 0 0,0 1 0 0 0,-3 2 1400 0 0,10-6-971 0 0,-5 2-452 0 0,1 0-1 0 0,0-1 0 0 0,-1 1 1 0 0,0-1-1 0 0,1 0 0 0 0,-1 1 1 0 0,0-1-1 0 0,1 0 1 0 0,-1 0-1 0 0,0 0 0 0 0,-1 0 1 0 0,1 0-1 0 0,0 0 0 0 0,0 0 1 0 0,0-4-1 0 0,0 3 1 0 0,0-1-1 0 0,0 1 1 0 0,1 0-1 0 0,-1-1 0 0 0,4-4 1 0 0,-1 5 49 0 0,-2 6-101 0 0,-2-2 20 0 0,0-1-67 0 0,0 1 0 0 0,1 0-1 0 0,-1-1 1 0 0,0 1 0 0 0,0-1-1 0 0,0 1 1 0 0,1 0 0 0 0,-1-1-1 0 0,0 1 1 0 0,0 0 0 0 0,0-1-1 0 0,0 1 1 0 0,0 0 0 0 0,0-1 0 0 0,0 1-1 0 0,0 0 1 0 0,-1-1 0 0 0,1 1-1 0 0,0 0 1 0 0,0-1 0 0 0,0 1-1 0 0,-1-1 1 0 0,1 1 0 0 0,0-1 0 0 0,-1 1-1 0 0,1 0 1 0 0,0-1 0 0 0,-1 1-1 0 0,1-1 1 0 0,-1 1 0 0 0,1-1-1 0 0,-1 0 1 0 0,1 1 0 0 0,-1 0-1 0 0,-2-1-353 0 0,1 1-1 0 0,0 0 1 0 0,-1-1-1 0 0,1 0 0 0 0,-1 1 1 0 0,1-1-1 0 0,0 0 0 0 0,-5-1 1 0 0,-10-1-1585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3:39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5152 0 0,'0'0'233'0'0,"-14"3"123"0"0,13-3-243 0 0,1 0-1 0 0,0 0 1 0 0,-1 0 0 0 0,1 0-1 0 0,-1 1 1 0 0,1-1-1 0 0,0 0 1 0 0,-1 0 0 0 0,1 0-1 0 0,0 1 1 0 0,-1-1-1 0 0,1 0 1 0 0,0 0 0 0 0,-1 1-1 0 0,1-1 1 0 0,0 0 0 0 0,-1 1-1 0 0,1-1 1 0 0,0 0-1 0 0,0 1 1 0 0,0-1 0 0 0,-1 0-1 0 0,1 1 1 0 0,0-1-1 0 0,0 1 1 0 0,0-1 0 0 0,0 0-1 0 0,0 1 1 0 0,0-1-1 0 0,0 1 1 0 0,0-1 0 0 0,0 0-1 0 0,0 1 1 0 0,0-1 0 0 0,0 1-1 0 0,0-1 1 0 0,0 0-1 0 0,0 1 1 0 0,0-1 0 0 0,0 1-1 0 0,0-1 1 0 0,0 0-1 0 0,1 1 1 0 0,-1-1 0 0 0,0 0-1 0 0,0 1 1 0 0,1-1-1 0 0,14 26 644 0 0,-5-10-418 0 0,-3-3-238 0 0,0-1 0 0 0,1 1 0 0 0,11 13 0 0 0,-10-13-21 0 0,16 27-1 0 0,-9-2-57 0 0,-15-35-18 0 0,1 0 1 0 0,-1 0-1 0 0,0 0 0 0 0,0 0 0 0 0,0 1 0 0 0,0-1 0 0 0,-1 0 0 0 0,1 0 1 0 0,-1 0-1 0 0,0 1 0 0 0,0-1 0 0 0,0 0 0 0 0,0 0 0 0 0,0 1 0 0 0,-1-1 0 0 0,-1 5 1 0 0,2-3 7 0 0,0-1 1 0 0,0 0 0 0 0,1 0 0 0 0,0 0-1 0 0,-1 0 1 0 0,1 0 0 0 0,1 0 0 0 0,-1 0 0 0 0,1-1-1 0 0,3 8 1 0 0,4 11 65 0 0,8 29 112 0 0,6 26 392 0 0,-14-40-319 0 0,1 3 59 0 0,7 65 0 0 0,-8-31-88 0 0,1 19 6 0 0,-10-75-212 0 0,-1 0-1 0 0,-4 22 1 0 0,0-6-42 0 0,-1 176 147 0 0,6-156 26 0 0,3 42 152 0 0,16 275 873 0 0,-15-264-924 0 0,-2-32 87 0 0,7 108 11 0 0,-5-134-292 0 0,10 68 403 0 0,-1-40-181 0 0,21 94 120 0 0,-26-144-292 0 0,0-1 1 0 0,2 0 0 0 0,0 0 0 0 0,19 30-1 0 0,-16-35 38 0 0,1 0 0 0 0,2-1 0 0 0,0-1-1 0 0,0 0 1 0 0,2-1 0 0 0,39 30 0 0 0,-26-28 317 0 0,1-1 0 0 0,1-1 1 0 0,62 22-1 0 0,-58-27-204 0 0,0-3 1 0 0,49 8-1 0 0,-35-8-48 0 0,-26-5-116 0 0,68 17 259 0 0,56 18-106 0 0,-107-29-221 0 0,161 39 84 0 0,-159-37-93 0 0,-25-7 11 0 0,1-1 1 0 0,21 3-1 0 0,-31-6-12 0 0,-2-1 18 0 0,1 0 0 0 0,-1 0-1 0 0,13-1 1 0 0,-20 0-26 0 0,1 0-1 0 0,-1 0 1 0 0,0 0 0 0 0,1-1-1 0 0,-1 1 1 0 0,0 0 0 0 0,1 0-1 0 0,-1-1 1 0 0,0 1 0 0 0,0-1-1 0 0,1 1 1 0 0,-1-1-1 0 0,0 0 1 0 0,0 1 0 0 0,0-1-1 0 0,0 0 1 0 0,0 0 0 0 0,0 0-1 0 0,0 0 1 0 0,0 0 0 0 0,0 0-1 0 0,0 0 1 0 0,-1 0-1 0 0,1 0 1 0 0,0 0 0 0 0,-1-1-1 0 0,1 1 1 0 0,-1 0 0 0 0,1-2-1 0 0,-1 1 15 0 0,0-1 0 0 0,0 1 0 0 0,0-1-1 0 0,-1 1 1 0 0,1-1 0 0 0,-1 1 0 0 0,1-1-1 0 0,-1 1 1 0 0,0-1 0 0 0,0 1 0 0 0,0 0-1 0 0,-1-1 1 0 0,0-1 0 0 0,-21-30 219 0 0,9 16-200 0 0,-1 1 0 0 0,-1 1 1 0 0,0 0-1 0 0,-1 1 0 0 0,0 1 1 0 0,-31-20-1 0 0,29 23 25 0 0,-49-27 308 0 0,57 33-205 0 0,1 1 0 0 0,-1 0 0 0 0,0 1 0 0 0,-21-4 0 0 0,24 5-35 0 0,7 2-124 0 0,0-1-1 0 0,-1 1 1 0 0,1 0 0 0 0,0 0-1 0 0,0-1 1 0 0,-1 1 0 0 0,1 0 0 0 0,0 0-1 0 0,-1 0 1 0 0,1 0 0 0 0,0 1-1 0 0,-1-1 1 0 0,1 0 0 0 0,0 0 0 0 0,0 1-1 0 0,-1-1 1 0 0,1 1 0 0 0,0-1-1 0 0,-2 2 1 0 0,2-1-15 0 0,1-1 1 0 0,0 1-1 0 0,0-1 0 0 0,0 1 1 0 0,-1 0-1 0 0,1-1 0 0 0,0 1 0 0 0,0-1 1 0 0,0 1-1 0 0,0 0 0 0 0,0-1 1 0 0,0 1-1 0 0,0-1 0 0 0,0 1 1 0 0,0 0-1 0 0,0-1 0 0 0,0 1 0 0 0,1-1 1 0 0,-1 1-1 0 0,0 0 0 0 0,0-1 1 0 0,1 1-1 0 0,0 0 0 0 0,6 12-21 0 0,-3-8 11 0 0,0 0 0 0 0,1-1 0 0 0,-1 0-1 0 0,1 0 1 0 0,0 0 0 0 0,0-1-1 0 0,9 5 1 0 0,43 17 17 0 0,-42-19-15 0 0,77 27 5 0 0,24 10 0 0 0,-113-42 0 0 0,0 1 0 0 0,1-1 0 0 0,-1 1 0 0 0,0 0 0 0 0,0 0 0 0 0,0 0 0 0 0,0 1 0 0 0,-1-1 0 0 0,1 1 0 0 0,2 3 0 0 0,-4-4 0 0 0,0-1 0 0 0,0 1 0 0 0,-1-1 0 0 0,1 1 0 0 0,0 0 0 0 0,-1 0 0 0 0,1-1 0 0 0,-1 1 0 0 0,0 0 0 0 0,0 0 0 0 0,0-1 0 0 0,0 1 0 0 0,0 0 0 0 0,0 0 0 0 0,0 0 0 0 0,0 0 0 0 0,-1-1 0 0 0,1 1 0 0 0,-1 0 0 0 0,1-1 0 0 0,-1 1 0 0 0,0 2 0 0 0,-8 12 47 0 0,0 0 1 0 0,-1-1-1 0 0,-1 0 1 0 0,0 0-1 0 0,-1-1 0 0 0,-14 13 1 0 0,15-16-15 0 0,-158 160-1878 0 0,135-137 133 0 0,-2 2-432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4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57 2304 0 0,'-3'10'18310'0'0,"8"-11"-17709"0"0,50-4 1021 0 0,-35 5-1432 0 0,0-2-1 0 0,32-7 1 0 0,103-24 105 0 0,-31 16-142 0 0,-120 17-153 0 0,0 0 0 0 0,0 0 0 0 0,0 1 1 0 0,1 0-1 0 0,5 1 0 0 0,7 1 596 0 0,-17-2-549 0 0,-1-1 0 0 0,1 1-1 0 0,0-1 1 0 0,0 1 0 0 0,0-1-1 0 0,-1 1 1 0 0,1-1 0 0 0,0 1-1 0 0,0-1 1 0 0,0 1 0 0 0,0-1-1 0 0,0 1 1 0 0,0-1 0 0 0,0 1 0 0 0,0-1-1 0 0,0 1 1 0 0,0-1 0 0 0,0 1-1 0 0,0-1 1 0 0,1 2 0 0 0,-1-1-8 0 0,0 0-44 0 0,-1 0 0 0 0,1 0 0 0 0,0 0 0 0 0,-1 1 0 0 0,1-1 0 0 0,0 0 0 0 0,-1 0 0 0 0,0 0 0 0 0,1 0 0 0 0,-1 0 0 0 0,0 0 1 0 0,1 0-1 0 0,-1 0 0 0 0,0 0 0 0 0,-1 1 0 0 0,-18 13-45 0 0,11-8 129 0 0,-17 18 227 0 0,1 1 0 0 0,-28 40 0 0 0,-20 20 290 0 0,7-21-12 0 0,53-49-426 0 0,12-13-135 0 0,0-1 1 0 0,-1 0-1 0 0,1 0 0 0 0,-1-1 1 0 0,1 1-1 0 0,-1 0 0 0 0,0 0 1 0 0,-2 1-1 0 0,-7 7 122 0 0,10-9-123 0 0,-1 1 1 0 0,1-1-1 0 0,0 1 0 0 0,-1-1 0 0 0,0 0 0 0 0,1 0 1 0 0,-4 2-1 0 0,4-2 1 0 0,-4 3 7 0 0,0-4-42 0 0,4 0-53 0 0,2-1-423 0 0,-1 0 188 0 0,1 0 0 0 0,0 0 0 0 0,-1 0 1 0 0,1-1-1 0 0,0 1 0 0 0,0 1 0 0 0,0-1 0 0 0,1-2 0 0 0,6 0-1382 0 0,-2-2-316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63 8264 0 0,'0'0'618'0'0,"0"-4"-380"0"0,6-15 1398 0 0,-1 5 592 0 0,12-12 5889 0 0,-42 89-7147 0 0,9-10-835 0 0,12-44 81 0 0,1 0 1 0 0,1 0-1 0 0,0 0 0 0 0,-2 17 0 0 0,4-25-183 0 0,1 0-1 0 0,0 0 1 0 0,0 0-1 0 0,0 0 1 0 0,0 0-1 0 0,0 0 0 0 0,0 0 1 0 0,0-1-1 0 0,0 1 1 0 0,1 0-1 0 0,-1-1 1 0 0,0 1-1 0 0,0-1 1 0 0,0 1-1 0 0,1-1 0 0 0,-1 0 1 0 0,0 0-1 0 0,1 1 1 0 0,-1-1-1 0 0,0 0 1 0 0,1 0-1 0 0,-1 0 1 0 0,2-1-1 0 0,8-1-98 0 0,-9 1 40 0 0,0 1 0 0 0,-1 0 0 0 0,1-1 0 0 0,0 1 0 0 0,0-1 0 0 0,-1 1 0 0 0,1-1 0 0 0,0 0 0 0 0,-1 0 0 0 0,1 0 0 0 0,-1 0 0 0 0,1 0-1 0 0,-1 0 1 0 0,0 0 0 0 0,3-3 0 0 0,2-2-1282 0 0,0 0-1 0 0,1 0 1 0 0,0 0-1 0 0,0 1 1 0 0,12-6-1 0 0,-15 8 338 0 0,7-4-5406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4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11888 0 0,'0'0'2184'0'0,"0"0"-2018"0"0,-1 0 1 0 0,1 0 0 0 0,0 0 0 0 0,0 0 0 0 0,-1 0 0 0 0,1 0 0 0 0,0 0 0 0 0,0 0 0 0 0,-1 0-1 0 0,1 0 1 0 0,0 0 0 0 0,0 0 0 0 0,-1 0 0 0 0,1 0 0 0 0,0 0 0 0 0,0 0 0 0 0,-1 1-1 0 0,1-1 1 0 0,0 0 0 0 0,0 0 0 0 0,-1 0 0 0 0,1 0 0 0 0,0 1 0 0 0,-7 17 2190 0 0,0-2-1460 0 0,-52 206 2163 0 0,56-208-3059 0 0,-6 25 190 0 0,9-37-238 0 0,0 1 0 0 0,0-1 0 0 0,0 0 0 0 0,0 0 0 0 0,0 1 0 0 0,0-1 0 0 0,0 0 0 0 0,1 0 1 0 0,-1 1-1 0 0,1-1 0 0 0,0 0 0 0 0,-1 0 0 0 0,3 4 0 0 0,-3-6-109 0 0,0 0 1 0 0,1 1 0 0 0,-1-1-1 0 0,0 0 1 0 0,1 1-1 0 0,-1-1 1 0 0,1 0-1 0 0,-1 1 1 0 0,0-1-1 0 0,1 0 1 0 0,-1 1-1 0 0,1-1 1 0 0,-1 0 0 0 0,0 0-1 0 0,1 0 1 0 0,-1 1-1 0 0,1-1 1 0 0,-1 0-1 0 0,1 0 1 0 0,-1 0-1 0 0,1 0 1 0 0,-1 0-1 0 0,1 0 1 0 0,-1 0 0 0 0,1 0-1 0 0,-1 0 1 0 0,1 0-1 0 0,-1 0 1 0 0,1 0-1 0 0,-1-1 1 0 0,1 1-1 0 0,-1 0 1 0 0,1 0-1 0 0,11-9-1782 0 0,-8-1 196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4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15 6912 0 0,'5'-6'792'0'0,"7"-3"8614"0"0,-5 19-6119 0 0,-6-7-3045 0 0,-1 1 0 0 0,0 0 1 0 0,0 0-1 0 0,0 0 0 0 0,0-1 1 0 0,-1 1-1 0 0,1 0 0 0 0,-1-1 1 0 0,0 1-1 0 0,-2 4 0 0 0,0 2 111 0 0,-50 199 3550 0 0,44-176-3671 0 0,6-25-157 0 0,0 1 0 0 0,1 0 0 0 0,0-1 0 0 0,-1 18-1 0 0,2-19-8 0 0,1-7-72 0 0,0 0 0 0 0,0 0-1 0 0,-1 0 1 0 0,1 0-1 0 0,0 0 1 0 0,0 0 0 0 0,0 1-1 0 0,0-1 1 0 0,0 0 0 0 0,0 0-1 0 0,0 0 1 0 0,0 0-1 0 0,0 0 1 0 0,0 0 0 0 0,0 0-1 0 0,0 1 1 0 0,0-1 0 0 0,0 0-1 0 0,0 0 1 0 0,0 0-1 0 0,0 0 1 0 0,0 0 0 0 0,0 0-1 0 0,0 0 1 0 0,0 1 0 0 0,0-1-1 0 0,0 0 1 0 0,0 0-1 0 0,0 0 1 0 0,1 0 0 0 0,-1 0-1 0 0,0 0 1 0 0,0 0-1 0 0,0 0 1 0 0,0 0 0 0 0,0 1-1 0 0,0-1 1 0 0,0 0 0 0 0,0 0-1 0 0,0 0 1 0 0,0 0-1 0 0,1 0 1 0 0,-1 0 0 0 0,0 0-1 0 0,0 0 1 0 0,0 0 0 0 0,0 0-1 0 0,0 0 1 0 0,0 0-1 0 0,0 0 1 0 0,1 0 0 0 0,-1 0-1 0 0,0 0 1 0 0,0 0 0 0 0,0 0-1 0 0,0 0 1 0 0,0 0-1 0 0,0 0 1 0 0,0 0 0 0 0,1 0-1 0 0,-1 0 1 0 0,0 0-1 0 0,1 0-710 0 0,6-3-2312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5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6448 0 0,'0'0'482'0'0,"18"-26"16576"0"0,-18 37-14559 0 0,17 127-1539 0 0,-13-97-791 0 0,-3-24-130 0 0,4 24 0 0 0,3 6 321 0 0,-7-31-63 0 0,8 26-1 0 0,-4-10 363 0 0,-5-31-121 0 0,-2-21 22 0 0,-1 16-549 0 0,0 1-30 0 0,3 3-75 0 0,-3-2 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8 547 10136 0 0,'-1'-2'7206'0'0,"-1"-7"-3811"0"0,0 1-2770 0 0,1 0 1 0 0,0 0 0 0 0,1 0 0 0 0,0 0 0 0 0,0-1-1 0 0,2-10 1 0 0,12-51 639 0 0,-9 48-816 0 0,44-160 687 0 0,-10 74-792 0 0,-36 99-311 0 0,1-1-1 0 0,0 1 0 0 0,1 0 1 0 0,0 0-1 0 0,1 0 0 0 0,11-13 1 0 0,-17 22-33 0 0,1-1 0 0 0,-1 0 1 0 0,1 1-1 0 0,-1-1 0 0 0,1 1 1 0 0,0-1-1 0 0,-1 0 0 0 0,1 1 1 0 0,0-1-1 0 0,0 1 0 0 0,-1 0 1 0 0,1-1-1 0 0,0 1 0 0 0,0 0 1 0 0,-1-1-1 0 0,1 1 0 0 0,0 0 1 0 0,0 0-1 0 0,0-1 0 0 0,0 1 1 0 0,0 0-1 0 0,-1 0 0 0 0,1 0 0 0 0,0 0 1 0 0,0 0-1 0 0,0 1 0 0 0,0-1 1 0 0,-1 0-1 0 0,1 0 0 0 0,0 0 1 0 0,0 1-1 0 0,0-1 0 0 0,0 1 1 0 0,-1-1-1 0 0,1 0 0 0 0,0 1 1 0 0,-1-1-1 0 0,1 1 0 0 0,0-1 1 0 0,-1 1-1 0 0,1 0 0 0 0,0-1 1 0 0,-1 1-1 0 0,1 0 0 0 0,-1-1 1 0 0,0 1-1 0 0,2 1 0 0 0,1 5-2 0 0,1-1 0 0 0,-1 1 0 0 0,0 0 0 0 0,2 9 0 0 0,-3-12-1 0 0,115 419 94 0 0,-111-405-439 0 0,11 26 0 0 0,-10-25-198 0 0,7 21 0 0 0,-13-29-4213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52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9 126 2760 0 0,'-5'4'11245'0'0,"3"-17"-6012"0"0,0 0-2728 0 0,2 12-2121 0 0,4-8 908 0 0,-4 7-1227 0 0,0 1-1 0 0,1-1 1 0 0,-1 1-1 0 0,0 0 1 0 0,1-1-1 0 0,-1 1 1 0 0,1-1-1 0 0,-1 1 1 0 0,1 0-1 0 0,0 0 1 0 0,-1-1-1 0 0,1 1 1 0 0,0 0-1 0 0,0 0 1 0 0,0 0-1 0 0,0 0 1 0 0,0 0-1 0 0,0 0 1 0 0,0 0-1 0 0,0 0 1 0 0,1 0-1 0 0,-1 0 1 0 0,0 1-1 0 0,1-1 1 0 0,-1 0-1 0 0,2 0 1 0 0,2-1 29 0 0,-1 0 0 0 0,0 0 0 0 0,0 0 1 0 0,6-6-1 0 0,1 1 24 0 0,59-30 337 0 0,-69 37-451 0 0,0 0 1 0 0,0-1 0 0 0,-1 1-1 0 0,1 0 1 0 0,0-1-1 0 0,0 1 1 0 0,-1 0 0 0 0,1 0-1 0 0,0 0 1 0 0,0-1 0 0 0,0 1-1 0 0,-1 0 1 0 0,1 0-1 0 0,0 0 1 0 0,1 1 0 0 0,8-1 91 0 0,-9 0-90 0 0,-1 0-1 0 0,0 0 0 0 0,1 1 1 0 0,-1-1-1 0 0,0 0 1 0 0,1 0-1 0 0,-1 1 0 0 0,0-1 1 0 0,1 0-1 0 0,-1 1 1 0 0,0-1-1 0 0,0 0 0 0 0,1 1 1 0 0,-1-1-1 0 0,0 0 1 0 0,0 1-1 0 0,0-1 1 0 0,0 1-1 0 0,0-1 0 0 0,1 0 1 0 0,-1 1-1 0 0,0-1 1 0 0,0 1-1 0 0,0-1 0 0 0,0 1 1 0 0,1 10 61 0 0,-2-5 25 0 0,0 0-1 0 0,0 1 1 0 0,-1-1-1 0 0,0 0 1 0 0,0 0-1 0 0,-1-1 0 0 0,1 1 1 0 0,-1 0-1 0 0,-6 8 1 0 0,0 0-35 0 0,-1 2-290 0 0,-18 21 0 0 0,23-30 215 0 0,-4 10 18 0 0,9-17 0 0 0,0 1 0 0 0,0-1 0 0 0,0 0 0 0 0,0 0 0 0 0,0 0 0 0 0,0 0 0 0 0,0 1 0 0 0,0-1 0 0 0,0 0 0 0 0,0 0 0 0 0,1 0 0 0 0,-1 0 0 0 0,0 0 0 0 0,0 0 0 0 0,0 0 0 0 0,0 1 0 0 0,0-1 0 0 0,1 0 0 0 0,-1 0 0 0 0,0 0 0 0 0,0 0 0 0 0,0 0 0 0 0,0 0 0 0 0,1 0 0 0 0,-1 0 0 0 0,0 0 0 0 0,0 0 0 0 0,0 0 0 0 0,0 0 0 0 0,0 0 0 0 0,1 0 0 0 0,-1 0 0 0 0,0 0 0 0 0,0 0 0 0 0,0 0 0 0 0,0 0 0 0 0,1 0 0 0 0,-1 0 0 0 0,0 0 0 0 0,0 0 0 0 0,0-1 0 0 0,0 1 0 0 0,0 0 0 0 0,1 0 0 0 0,-1 0 0 0 0,11-2 0 0 0,34-12 106 0 0,-28 7-22 0 0,0 2-1 0 0,1 0 1 0 0,19-2-1 0 0,-36 6-69 0 0,0 1 0 0 0,0 0 0 0 0,1 0 0 0 0,-1 0 0 0 0,0 0 0 0 0,0-1 0 0 0,0 2 0 0 0,0-1 0 0 0,1 0 0 0 0,-1 0 0 0 0,0 0 0 0 0,0 0 0 0 0,0 1 0 0 0,0-1 0 0 0,0 1 0 0 0,0-1 0 0 0,1 1 0 0 0,-1-1 0 0 0,0 1 0 0 0,0 0 0 0 0,-1-1 0 0 0,1 1 0 0 0,0 0 0 0 0,0 0 0 0 0,0-1 0 0 0,0 1 0 0 0,-1 0 0 0 0,1 0 0 0 0,0 0 0 0 0,-1 0-1 0 0,1 1 1 0 0,0 1 15 0 0,-1-1-1 0 0,1 0 0 0 0,-1 1 0 0 0,0-1 1 0 0,0 0-1 0 0,0 1 0 0 0,0-1 0 0 0,-1 0 0 0 0,1 1 1 0 0,-1-1-1 0 0,1 0 0 0 0,-1 1 0 0 0,0-1 1 0 0,-1 3-1 0 0,-4 8 12 0 0,0 0 0 0 0,0 0 0 0 0,-2-1 0 0 0,1 0 0 0 0,-1-1 0 0 0,-1 0 0 0 0,0 0 1 0 0,-1 0-1 0 0,0-1 0 0 0,0-1 0 0 0,-1 0 0 0 0,-1 0 0 0 0,1-1 0 0 0,-15 7 0 0 0,13-9-62 0 0,1 1-64 0 0,-1-1-1 0 0,0-1 1 0 0,-19 6-1 0 0,27-10-601 0 0,15-5-4709 0 0,-5 2 3738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53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60 3680 0 0,'3'-16'360'0'0,"-2"1"3213"0"0,-1 14-3088 0 0,0-1 0 0 0,0 1 0 0 0,0 0 0 0 0,0-1 0 0 0,0 1 0 0 0,0 0 0 0 0,0 0 0 0 0,1-1 0 0 0,-1 1 0 0 0,0 0-1 0 0,1-1 1 0 0,-1 1 0 0 0,1 0 0 0 0,-1 0 0 0 0,1 0 0 0 0,0 0 0 0 0,1-3 473 0 0,-1 1 1817 0 0,-1 7-1750 0 0,-3 7-815 0 0,-1 0 0 0 0,0 0 1 0 0,-6 13-1 0 0,-1-1-187 0 0,-16 44 1409 0 0,16-37-488 0 0,11-30-344 0 0,13-3-233 0 0,10-9-174 0 0,26-20 1 0 0,-11 7-2980 0 0,-32 19 208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5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4 15664 0 0,'0'-4'1417'0'0,"-1"25"5019"0"0,-8 23-4560 0 0,0 0-1702 0 0,3-9-8 0 0,-16 52 0 0 0,2-12-50 0 0,17-63-220 0 0,-1 2-664 0 0,2 0 0 0 0,-1 0-1 0 0,1 19 1 0 0,10-45-7894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5:54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28 4144 0 0,'0'0'319'0'0,"-7"-10"7179"0"0,4 8-6728 0 0,1 1 1 0 0,0-1-1 0 0,-1 0 0 0 0,1 1 1 0 0,-1 0-1 0 0,0 0 1 0 0,1-1-1 0 0,-4 1 0 0 0,4 0-640 0 0,0 1-1 0 0,0-1 1 0 0,0 1-1 0 0,0 0 0 0 0,0-1 1 0 0,0 1-1 0 0,0 0 0 0 0,0 0 1 0 0,0 1-1 0 0,0-1 1 0 0,0 0-1 0 0,0 1 0 0 0,0-1 1 0 0,0 1-1 0 0,0 0 0 0 0,0-1 1 0 0,0 1-1 0 0,1 0 1 0 0,-1 0-1 0 0,0 0 0 0 0,-2 3 1 0 0,-6 4 249 0 0,8-6-286 0 0,-1-1 0 0 0,1 2 0 0 0,0-1 0 0 0,0 0 0 0 0,0 0 0 0 0,0 1 0 0 0,0-1 0 0 0,-2 5 0 0 0,-5 8 226 0 0,7-12-284 0 0,0 0 0 0 0,1 1 0 0 0,-1-1 0 0 0,0 1 0 0 0,1-1 0 0 0,0 1 0 0 0,0-1 0 0 0,-1 8 0 0 0,0 1-86 0 0,1-10 116 0 0,1 0 0 0 0,-1 0 0 0 0,1 1 0 0 0,0-1 0 0 0,-1 0 0 0 0,1 0-1 0 0,0 0 1 0 0,0 1 0 0 0,1-1 0 0 0,-1 0 0 0 0,0 0 0 0 0,1 0 0 0 0,-1 1-1 0 0,1-1 1 0 0,0 0 0 0 0,0 0 0 0 0,0 0 0 0 0,0 0 0 0 0,0 0 0 0 0,0 0-1 0 0,2 2 1 0 0,-2-3-55 0 0,0-1 1 0 0,-1 0-1 0 0,1 1 0 0 0,0-1 0 0 0,0 0 1 0 0,-1 0-1 0 0,1 0 0 0 0,0 0 0 0 0,0 0 0 0 0,-1 0 1 0 0,1 0-1 0 0,0 0 0 0 0,0 0 0 0 0,-1 0 0 0 0,1 0 1 0 0,0 0-1 0 0,-1 0 0 0 0,1-1 0 0 0,0 1 1 0 0,-1 0-1 0 0,1-1 0 0 0,1 1 0 0 0,13-9 171 0 0,-8 1-79 0 0,-1-1 0 0 0,0 1-1 0 0,0-1 1 0 0,0 0 0 0 0,-2 0-1 0 0,1-1 1 0 0,-1 0-1 0 0,3-10 1 0 0,9-18 617 0 0,-10 19-60 0 0,-6 18 15 0 0,0 14-501 0 0,0 41-52 0 0,-9 64-1 0 0,-12 77 30 0 0,17-163-108 0 0,4-31-100 0 0,5-9-2486 0 0,-2-2 1301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6:0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36 795 2304 0 0,'-17'11'2960'0'0,"12"-8"-814"0"0,-9 6 6056 0 0,15-13-7441 0 0,-1 4-742 0 0,0-1 1 0 0,0 1-1 0 0,0 0 1 0 0,0 0 0 0 0,0-1-1 0 0,0 1 1 0 0,0 0-1 0 0,0-1 1 0 0,0 1-1 0 0,0 0 1 0 0,0 0 0 0 0,0-1-1 0 0,1 1 1 0 0,-1 0-1 0 0,0-1 1 0 0,0 1-1 0 0,0 0 1 0 0,0 0 0 0 0,1-1-1 0 0,-1 1 1 0 0,0 0-1 0 0,0 0 1 0 0,0 0-1 0 0,1-1 1 0 0,-1 1 0 0 0,0 0-1 0 0,0 0 1 0 0,1 0-1 0 0,-1 0 1 0 0,0-1-1 0 0,0 1 1 0 0,1 0 0 0 0,-1 0-1 0 0,14-1 541 0 0,15-3 185 0 0,-28 4-724 0 0,0 0-1 0 0,0 0 1 0 0,0-1-1 0 0,-1 1 0 0 0,1 0 1 0 0,0-1-1 0 0,0 1 1 0 0,0-1-1 0 0,-1 1 1 0 0,1-1-1 0 0,0 1 1 0 0,-1-1-1 0 0,1 1 1 0 0,0-1-1 0 0,-1 0 0 0 0,1 1 1 0 0,0-1-1 0 0,-1 0 1 0 0,1 1-1 0 0,-1-1 1 0 0,0 0-1 0 0,1 0 1 0 0,-1 0-1 0 0,0 1 1 0 0,1-1-1 0 0,-1-1 0 0 0,1-7 99 0 0,-1 8-95 0 0,0 0 0 0 0,0 0 0 0 0,0 0 0 0 0,0-1 0 0 0,0 1 0 0 0,1 0 0 0 0,-1 0 0 0 0,0 0 1 0 0,1 0-1 0 0,-1 0 0 0 0,1 0 0 0 0,-1 0 0 0 0,1 0 0 0 0,0 0 0 0 0,-1 0 0 0 0,1 0 0 0 0,0 0 0 0 0,0 0 0 0 0,-1 0 0 0 0,1 0 0 0 0,0 1 0 0 0,0-1 0 0 0,0 0 0 0 0,0 1 0 0 0,0-1 0 0 0,2 0 0 0 0,5-5 168 0 0,0 0 0 0 0,0 0 0 0 0,-1-1 0 0 0,0 0-1 0 0,8-10 1 0 0,28-43 758 0 0,-31 41-632 0 0,1 0 1 0 0,18-18-1 0 0,14-7 303 0 0,3 2-1 0 0,74-51 1 0 0,-27 17-323 0 0,-78 62-238 0 0,27-17 1 0 0,-28 21-33 0 0,-1-1 0 0 0,22-20 1 0 0,11-18-16 0 0,-16 15 140 0 0,69-57 1 0 0,-96 87-109 0 0,-1 0 1 0 0,0 1 0 0 0,0-1-1 0 0,0-1 1 0 0,0 1 0 0 0,5-10 0 0 0,-8 14-70 0 0,-1 0 1 0 0,1-1 0 0 0,-1 1-1 0 0,0 0 1 0 0,1 0 0 0 0,-1 0 0 0 0,1 0-1 0 0,-1 0 1 0 0,0 0 0 0 0,1 0-1 0 0,-1-1 1 0 0,1 1 0 0 0,-1 0-1 0 0,0 1 1 0 0,1-1 0 0 0,-1 0 0 0 0,1 0-1 0 0,-1 0 1 0 0,1 0 0 0 0,0 0-1 0 0,6 1-3676 0 0,-4-1 1876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6:26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590 86 4032 0 0,'0'0'183'0'0,"0"0"-10"0"0,1-1-78 0 0,-1 1 0 0 0,0-1 1 0 0,0 1-1 0 0,0-1 0 0 0,0 1 0 0 0,1-1 0 0 0,-1 1 1 0 0,0-1-1 0 0,0 1 0 0 0,1-1 0 0 0,-1 1 1 0 0,0 0-1 0 0,1-1 0 0 0,-1 1 0 0 0,0 0 1 0 0,1-1-1 0 0,-1 1 0 0 0,1 0 0 0 0,0-1 0 0 0,0-3 910 0 0,-1 3-30 0 0,3-10 2381 0 0,-14-17 1719 0 0,8 16-3993 0 0,1 11-933 0 0,1 1 0 0 0,0-1 0 0 0,-1 0 0 0 0,1 0 0 0 0,-1 1 0 0 0,1-1 0 0 0,-1 0 0 0 0,1 1 0 0 0,-1 0 0 0 0,0-1 0 0 0,1 1 0 0 0,-1 0 0 0 0,-2 0 0 0 0,3 0-63 0 0,-1 0 0 0 0,0-1-1 0 0,0 1 1 0 0,1 0-1 0 0,-1-1 1 0 0,0 1 0 0 0,1-1-1 0 0,-1 1 1 0 0,-2-2-1 0 0,3 1-13 0 0,-1 0-1 0 0,1 1 1 0 0,-1-1 0 0 0,0 1-1 0 0,1-1 1 0 0,-1 1-1 0 0,0 0 1 0 0,1 0-1 0 0,-1 0 1 0 0,0 0-1 0 0,0 0 1 0 0,1 0-1 0 0,-3 0 1 0 0,2 1-33 0 0,0-1 0 0 0,0 0-1 0 0,0 0 1 0 0,0 0 0 0 0,1 0 0 0 0,-1-1 0 0 0,-4 0-1 0 0,-22-1 120 0 0,24 1-152 0 0,-1 1 0 0 0,1-1 0 0 0,0 1 0 0 0,-1 1 0 0 0,1-1 0 0 0,-1 0 0 0 0,1 1 0 0 0,0 0 0 0 0,0 0 0 0 0,-9 3 0 0 0,-22 5 96 0 0,15-6 39 0 0,0 0 1 0 0,-21 8 0 0 0,-27 12 291 0 0,65-22-405 0 0,0 0-1 0 0,1 1 0 0 0,-1-1 0 0 0,0 0 1 0 0,1 1-1 0 0,-1 0 0 0 0,1 0 0 0 0,-1-1 1 0 0,1 1-1 0 0,-3 4 0 0 0,-12 9 108 0 0,11-11-116 0 0,4-2-17 0 0,0-1-1 0 0,0 1 1 0 0,0-1-1 0 0,0 1 0 0 0,0-1 1 0 0,1 1-1 0 0,-1 0 1 0 0,0 0-1 0 0,0 2 0 0 0,-14 12-65 0 0,13-14 55 0 0,0 0 1 0 0,1 0-1 0 0,0 1 0 0 0,-1-1 1 0 0,-2 4-1 0 0,-30 43 543 0 0,-11 20 352 0 0,39-59-843 0 0,3-3 10 0 0,0-1 0 0 0,1 1 0 0 0,0-1 0 0 0,-5 15 0 0 0,4-6 42 0 0,2-7-60 0 0,0-1 0 0 0,0 0 0 0 0,0 1 0 0 0,1-1 0 0 0,0 1 0 0 0,1-1 1 0 0,0 1-1 0 0,1 10 0 0 0,0-5 9 0 0,0-6-14 0 0,0 0 0 0 0,1-1 0 0 0,-1 1 0 0 0,1 0 0 0 0,3 6 0 0 0,15 37 87 0 0,-12-36-102 0 0,-1-2 23 0 0,-1-1 0 0 0,15 18-1 0 0,13 18-37 0 0,-12-20 84 0 0,-1 2 0 0 0,30 53 0 0 0,-44-70-62 0 0,1-1-1 0 0,0 1 1 0 0,1-1-1 0 0,0 0 1 0 0,11 9 0 0 0,10 9 84 0 0,41 32 1 0 0,-64-57-72 0 0,-1 0 1 0 0,0 0-1 0 0,1-1 1 0 0,0 0-1 0 0,0 0 1 0 0,0-1-1 0 0,0 1 1 0 0,0-2-1 0 0,11 3 1 0 0,-1-3 29 0 0,-6 1 14 0 0,0-1 0 0 0,1-1 0 0 0,-1 0 0 0 0,20-2-1 0 0,-10-3 71 0 0,0 1-1 0 0,0-2 1 0 0,-1-1-1 0 0,1-1 0 0 0,-2 0 1 0 0,32-19-1 0 0,-40 19-29 0 0,1 0 0 0 0,-2 0 0 0 0,1-1 0 0 0,-1 0 0 0 0,-1-1 0 0 0,0 0 0 0 0,0-1 0 0 0,-1 0-1 0 0,11-18 1 0 0,-11 16-123 0 0,4-8 174 0 0,10-25 0 0 0,-20 43-157 0 0,7-17 75 0 0,-1 0 1 0 0,-1-1-1 0 0,-1 0 1 0 0,5-27-1 0 0,-6-57 196 0 0,-6 95-284 0 0,0 1 0 0 0,0-1 0 0 0,-5-15 0 0 0,1 4 0 0 0,-1-9 64 0 0,-16-32 0 0 0,19 55 21 0 0,0 1 0 0 0,-1-1 0 0 0,0 1-1 0 0,-6-7 1 0 0,-6-14-309 0 0,-6-11 456 0 0,18 31-230 0 0,3 5-22 0 0,0 1 0 0 0,0-1 0 0 0,0 0-1 0 0,0 1 1 0 0,0-1 0 0 0,0 0 0 0 0,0 1-1 0 0,-1-1 1 0 0,-1-1 0 0 0,-17-19 196 0 0,18 21-174 0 0,1-1 0 0 0,-1 1 0 0 0,0-1 0 0 0,1 0 0 0 0,0 0 0 0 0,-1 0 0 0 0,0-2 0 0 0,2 4 5 0 0,-1-1-1 0 0,1 1 1 0 0,0 0 0 0 0,0-1-1 0 0,0 1 1 0 0,0 0 0 0 0,-1-1-1 0 0,1 1 1 0 0,0 0 0 0 0,-1-1-1 0 0,1 1 1 0 0,0 0 0 0 0,0 0-1 0 0,-1-1 1 0 0,1 1 0 0 0,0 0-1 0 0,-1 0 1 0 0,1 0 0 0 0,0-1-1 0 0,-1 1 1 0 0,1 0 0 0 0,-1 0-1 0 0,1 0 1 0 0,0 0 0 0 0,-1 0-1 0 0,1 0 1 0 0,-1 0 0 0 0,0 0-1 0 0,1-1-23 0 0,-1 1 1 0 0,0 0-1 0 0,0 0 0 0 0,0 0 0 0 0,0-1 0 0 0,0 1 0 0 0,1-1 0 0 0,-1 1 0 0 0,0-1 1 0 0,0 1-1 0 0,0-1 0 0 0,0 0 0 0 0,0 1 31 0 0,1-1 0 0 0,-1 1 0 0 0,1-1 0 0 0,-1 1 0 0 0,0-1 0 0 0,1 1 0 0 0,-1 0 0 0 0,0-1 0 0 0,1 1 0 0 0,-1 0 0 0 0,0-1 0 0 0,1 1 0 0 0,-1 0 0 0 0,0 0 0 0 0,0 0 0 0 0,1 0 0 0 0,-1 0 0 0 0,-1 0 0 0 0,-34-7-114 0 0,24-1 100 0 0,11 7-67 0 0,0-1-27 0 0,-11-1 51 0 0,10 3 43 0 0,-9-6 0 0 0,7 3 0 0 0,-7-12 0 0 0,-7-8 0 0 0,12 21 20 0 0,5 2 259 0 0,-4 13-4210 0 0,5-1 1126 0 0,0-6 1274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16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165 466 5240 0 0,'-28'13'655'0'0,"21"-10"161"0"0,-1 0 1 0 0,1 1 0 0 0,-11 6-1 0 0,7-2 211 0 0,0-1 0 0 0,-1 0 0 0 0,0-1 0 0 0,-24 9 0 0 0,36-15-887 0 0,-1 0 1 0 0,1 0 0 0 0,-1 1 0 0 0,0-1 0 0 0,1 0 0 0 0,-1 0 0 0 0,0 0 0 0 0,1 0-1 0 0,-1 0 1 0 0,0 0 0 0 0,1 0 0 0 0,-1 0 0 0 0,0 0 0 0 0,1 0 0 0 0,-1 0 0 0 0,0 0 0 0 0,1 0-1 0 0,-2-1 1 0 0,2 1-28 0 0,0-1 0 0 0,0 1 0 0 0,-1 0 0 0 0,1 0 0 0 0,0-1 1 0 0,0 1-1 0 0,0 0 0 0 0,0 0 0 0 0,0-1 0 0 0,0 1 0 0 0,0 0 0 0 0,0-1 0 0 0,0 1 0 0 0,0 0 0 0 0,0 0 0 0 0,0-1 0 0 0,0 1 0 0 0,0 0 0 0 0,0-1 0 0 0,0 1 0 0 0,0 0 0 0 0,0 0 0 0 0,0-1 0 0 0,1 1 0 0 0,-1 0 0 0 0,0 0 0 0 0,0-1 0 0 0,0 1 0 0 0,1-2 36 0 0,0 1 1 0 0,0 0-1 0 0,0 0 0 0 0,0-1 0 0 0,0 1 0 0 0,1 0 0 0 0,-1 0 1 0 0,0 0-1 0 0,0 0 0 0 0,1 0 0 0 0,-1 0 0 0 0,1 1 0 0 0,-1-1 1 0 0,1 0-1 0 0,-1 1 0 0 0,2-1 0 0 0,5-1 81 0 0,0 0 0 0 0,0 0-1 0 0,0 0 1 0 0,0-1 0 0 0,-1-1 0 0 0,15-7 0 0 0,-7 0 78 0 0,1 0 0 0 0,13-14 0 0 0,41-33 484 0 0,0 1-160 0 0,-41 34-504 0 0,0 2 1 0 0,35-20-1 0 0,-11 8-50 0 0,46-25 576 0 0,-38 24-440 0 0,-51 27-277 0 0,0 0 1 0 0,-1-1-1 0 0,11-11 1 0 0,-15 13 17 0 0,1 1 1 0 0,0 0 0 0 0,0 0-1 0 0,0 0 1 0 0,0 0 0 0 0,1 1 0 0 0,0 0-1 0 0,0 1 1 0 0,0-1 0 0 0,8-2 0 0 0,-1 3-253 0 0,-10 3-202 0 0,0-1-1 0 0,-1 0 1 0 0,1 0 0 0 0,-1 0-1 0 0,1 0 1 0 0,-1-1 0 0 0,1 1-1 0 0,-1-1 1 0 0,0 0 0 0 0,0 0-1 0 0,1 0 1 0 0,4-5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3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10 526 4576 0 0,'0'0'208'0'0,"-1"1"-9"0"0,-8 8 6870 0 0,9-9-6961 0 0,8-17 3316 0 0,15-25 0 0 0,16-13-110 0 0,-13 23-2275 0 0,40-35 1 0 0,23-24-374 0 0,30-25-494 0 0,-41 52-1064 0 0,-21 28-3108 0 0,-29 20-3507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4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572 193 8432 0 0,'0'0'636'0'0,"0"-14"1344"0"0,1 8-1371 0 0,-1 5-547 0 0,1 1 0 0 0,-1-1 0 0 0,0 0 0 0 0,0 1 0 0 0,0-1 0 0 0,0 1 0 0 0,0-1 0 0 0,0 0 0 0 0,0 1-1 0 0,0-1 1 0 0,0 1 0 0 0,-1-1 0 0 0,1 0 0 0 0,0 1 0 0 0,0-1 0 0 0,0 1 0 0 0,-1-1 0 0 0,1 1 0 0 0,0-1 0 0 0,0 1 0 0 0,-1-1 0 0 0,1 1 0 0 0,-1-1 0 0 0,-16-32 3557 0 0,17 32-3416 0 0,-1 1-127 0 0,0 0-1 0 0,1 0 1 0 0,-1 0-1 0 0,0-1 1 0 0,1 1-1 0 0,-1 0 1 0 0,1 0-1 0 0,-1-1 1 0 0,0 1-1 0 0,1-1 1 0 0,-1 1-1 0 0,1 0 0 0 0,-1-1 1 0 0,0 0-1 0 0,0 0 2 0 0,1 0 0 0 0,-1 1 0 0 0,1-1 0 0 0,-1 1 0 0 0,0-1-1 0 0,1 1 1 0 0,-1-1 0 0 0,0 1 0 0 0,1 0 0 0 0,-1-1-1 0 0,0 1 1 0 0,0 0 0 0 0,1-1 0 0 0,-1 1 0 0 0,-1 0-1 0 0,-16-5 1308 0 0,7 1-773 0 0,-34-6 860 0 0,30 5-1174 0 0,1 1 0 0 0,-1 1 0 0 0,0 0 0 0 0,0 1 0 0 0,0 0 0 0 0,-1 1 0 0 0,-20 2 0 0 0,19 1-158 0 0,0 1 0 0 0,0 0 0 0 0,0 2 0 0 0,-17 6 1 0 0,29-10-113 0 0,1 1 0 0 0,-1 0 0 0 0,1 1 0 0 0,-1-1 1 0 0,1 1-1 0 0,-5 3 0 0 0,-34 22 123 0 0,18-11-30 0 0,19-13-62 0 0,-1 0 0 0 0,1 0 0 0 0,-11 11 0 0 0,7-4 43 0 0,1 0 0 0 0,0 1 0 0 0,-14 23 1 0 0,19-28-85 0 0,1-1 0 0 0,0 1 0 0 0,1 0 0 0 0,-1 0 0 0 0,1 0 0 0 0,1 1 0 0 0,-1-1 0 0 0,1 0 0 0 0,0 11 1 0 0,1-2-17 0 0,0-1 1 0 0,1 0 0 0 0,0 0 0 0 0,1 0-1 0 0,7 25 1 0 0,4 6-2 0 0,-9-29 0 0 0,1-1 0 0 0,13 30 0 0 0,-3-15 18 0 0,-8-15 7 0 0,0-1 0 0 0,1-1 0 0 0,14 21 0 0 0,-7-15 26 0 0,-1 1 1 0 0,14 28-1 0 0,-26-45-36 0 0,1 0 1 0 0,-1 0-1 0 0,1 0 0 0 0,0 0 1 0 0,1-1-1 0 0,-1 1 0 0 0,1-1 0 0 0,-1 0 1 0 0,1 0-1 0 0,0 0 0 0 0,0-1 0 0 0,0 1 1 0 0,1-1-1 0 0,-1 0 0 0 0,0 0 1 0 0,1-1-1 0 0,-1 1 0 0 0,1-1 0 0 0,0 0 1 0 0,0 0-1 0 0,7 0 0 0 0,15 1 114 0 0,-21-1-98 0 0,0 0 0 0 0,0-1-1 0 0,0 0 1 0 0,11-1 0 0 0,10-4 83 0 0,51-10 226 0 0,-34 4-117 0 0,-28 8-134 0 0,-1-1 0 0 0,0 0 0 0 0,0-1 0 0 0,17-8 0 0 0,26-15 58 0 0,-40 21-86 0 0,-1-1 1 0 0,0-1-1 0 0,0-1 0 0 0,-1 0 1 0 0,16-14-1 0 0,-24 17 39 0 0,0-1-1 0 0,0 1 1 0 0,-1-2 0 0 0,0 1-1 0 0,-1-1 1 0 0,0 0-1 0 0,0-1 1 0 0,-1 1 0 0 0,0-1-1 0 0,-1 0 1 0 0,0 0-1 0 0,-1-1 1 0 0,0 1 0 0 0,0-1-1 0 0,-1 1 1 0 0,1-19-1 0 0,1-9 131 0 0,0-12 23 0 0,-5 27-148 0 0,-1 1 0 0 0,-1 0 0 0 0,-1 0 0 0 0,-1 0-1 0 0,-8-23 1 0 0,11 40-90 0 0,0-5 10 0 0,-1 0 0 0 0,0 0 0 0 0,-1 1-1 0 0,0 0 1 0 0,-1 0 0 0 0,0 0 0 0 0,-7-9 0 0 0,5 9-16 0 0,-1 0 1 0 0,-1 0 0 0 0,1 1-1 0 0,-1 0 1 0 0,-1 0 0 0 0,0 1-1 0 0,-13-8 1 0 0,13 10-10 0 0,-15-8 0 0 0,-39-26 0 0 0,55 34 0 0 0,0 0 0 0 0,0 1 0 0 0,0 0 0 0 0,-1 0 0 0 0,0 1 0 0 0,-10-2 0 0 0,12 2 0 0 0,-15 3 0 0 0,-4 0 0 0 0,9-4-2882 0 0,17 4 2705 0 0,1 0 1 0 0,-1 0-1 0 0,1 0 1 0 0,-1-1-1 0 0,0 1 0 0 0,1 0 1 0 0,-1 0-1 0 0,1-1 0 0 0,-1 1 1 0 0,1 0-1 0 0,-1-1 1 0 0,1 1-1 0 0,-1-1 0 0 0,1 1 1 0 0,-1 0-1 0 0,1-1 0 0 0,0 1 1 0 0,-1-1-1 0 0,1 0 0 0 0,0 1 1 0 0,-1-2-1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65 7368 0 0,'-21'-34'495'0'0,"12"18"1700"0"0,-1 1 10197 0 0,10 36-10617 0 0,-13 128 93 0 0,2-43-1298 0 0,3 4-351 0 0,-10 237 546 0 0,17-311-738 0 0,1 0 1 0 0,2-1-1 0 0,2 0 0 0 0,10 43 0 0 0,-14-75-24 0 0,1 0-1 0 0,0 1 1 0 0,1-1-1 0 0,-1 0 1 0 0,1 0-1 0 0,-1 0 1 0 0,1 0-1 0 0,0 0 1 0 0,0 0-1 0 0,0 0 1 0 0,4 4-1 0 0,-5-7-12 0 0,0 1-1 0 0,0-1 1 0 0,-1 1-1 0 0,1-1 0 0 0,0 1 1 0 0,0-1-1 0 0,0 0 1 0 0,0 1-1 0 0,0-1 1 0 0,0 0-1 0 0,0 1 0 0 0,0-1 1 0 0,0 0-1 0 0,0 0 1 0 0,0 0-1 0 0,0 0 1 0 0,2 0-1 0 0,-2-1-51 0 0,1 0 0 0 0,0 1 0 0 0,0-1 1 0 0,-1 0-1 0 0,1 0 0 0 0,0 0 0 0 0,-1 0 0 0 0,1 0 1 0 0,-1 0-1 0 0,1 0 0 0 0,-1 0 0 0 0,2-3 0 0 0,9-10-1104 0 0,-2 0 1 0 0,10-17-1 0 0,5-10-7364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81 19231 0 0,'-10'-2'884'0'0,"8"2"-24"0"0,16-6 1015 0 0,4 2-357 0 0,0 0 1 0 0,31-2-1 0 0,16-2-1618 0 0,-32 1 70 0 0,42-11-708 0 0,-25 2-3090 0 0,-28 7-4505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5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184 346 13360 0 0,'-8'-5'717'0'0,"1"1"1"0"0,-14-7-1 0 0,16 9 282 0 0,0-1 0 0 0,0 1 0 0 0,0-1 0 0 0,0 0 0 0 0,0 0 0 0 0,1 0 0 0 0,0-1 0 0 0,-7-6 0 0 0,10 9-891 0 0,1 0-1 0 0,-1 0 0 0 0,0 0 1 0 0,0 0-1 0 0,1 0 0 0 0,-1 0 0 0 0,0 0 1 0 0,1 0-1 0 0,-1 0 0 0 0,1 0 1 0 0,0-1-1 0 0,-1 1 0 0 0,1 0 1 0 0,0 0-1 0 0,0 0 0 0 0,-1-1 1 0 0,1 1-1 0 0,0 0 0 0 0,0 0 1 0 0,1-1-1 0 0,-1 1 0 0 0,0 0 1 0 0,1-2-1 0 0,-1 2-79 0 0,1 0 0 0 0,0 0 0 0 0,0 0 0 0 0,0 0 0 0 0,0 0 0 0 0,0 0 0 0 0,0 0 0 0 0,0 0 1 0 0,0 0-1 0 0,1 1 0 0 0,-1-1 0 0 0,0 1 0 0 0,0-1 0 0 0,1 1 0 0 0,-1-1 0 0 0,0 1 0 0 0,1 0 0 0 0,-1-1 0 0 0,0 1 0 0 0,1 0 0 0 0,1 0 0 0 0,77-9 35 0 0,38-11 109 0 0,87-10 40 0 0,-152 26-210 0 0,438-26 60 0 0,-130 18-62 0 0,-160 3 59 0 0,-20 1 7 0 0,135-10-145 0 0,-200 10-191 0 0,236-28 1036 0 0,-223 21-633 0 0,27-9 20 0 0,24-2 142 0 0,-179 26-287 0 0,-1 0-1 0 0,1 0 1 0 0,-1-1 0 0 0,1 1 0 0 0,-1 0 0 0 0,1 0 0 0 0,-1 0-1 0 0,1 0 1 0 0,-1 0 0 0 0,1 1 0 0 0,-1-1 0 0 0,1 0 0 0 0,-1 0-1 0 0,0 0 1 0 0,1 0 0 0 0,-1 0 0 0 0,1 1 0 0 0,-1-1 0 0 0,1 0-1 0 0,-1 0 1 0 0,0 1 0 0 0,1-1 0 0 0,-1 0 0 0 0,1 1 0 0 0,-1-1-1 0 0,0 0 1 0 0,0 1 0 0 0,1-1 0 0 0,-1 1 0 0 0,0-1 0 0 0,1 0-1 0 0,-1 1 1 0 0,0-1 0 0 0,0 1 0 0 0,0-1 0 0 0,0 1 0 0 0,1-1-1 0 0,-1 1 1 0 0,0-1 0 0 0,0 1 0 0 0,0-1 0 0 0,0 1 0 0 0,0-1-1 0 0,0 1 1 0 0,0-1 0 0 0,0 1 0 0 0,-1-1 0 0 0,1 0 0 0 0,0 1-1 0 0,0-1 1 0 0,0 1 0 0 0,-2 5 8 0 0,0-1 0 0 0,0 1 0 0 0,-4 8 0 0 0,2-8 18 0 0,-18 37 51 0 0,12-25-66 0 0,-8 19 1 0 0,-12 42 1 0 0,3 1 1 0 0,-26 137-1 0 0,43-151-21 0 0,-3 95 0 0 0,14-8 0 0 0,1-138 25 0 0,0 1 0 0 0,1-1 1 0 0,0 0-1 0 0,1 1 0 0 0,1-1 0 0 0,9 19 0 0 0,-14-33 376 0 0,0-1-383 0 0,-1 1-1 0 0,0-1 1 0 0,1 0-1 0 0,-1 1 1 0 0,0-1-1 0 0,1 0 1 0 0,-1 0-1 0 0,0 1 1 0 0,0-1 0 0 0,1 0-1 0 0,-1 0 1 0 0,0 0-1 0 0,1 0 1 0 0,-2 0-1 0 0,-10-4 69 0 0,1 0 1 0 0,-1 1-1 0 0,0 1 0 0 0,-17-2 0 0 0,8 1-66 0 0,-16-2 8 0 0,-70 1 1 0 0,-38 10 27 0 0,108-3-52 0 0,-489 49-4 0 0,3 28 0 0 0,244-40 0 0 0,245-36 0 0 0,-320 20 0 0 0,281-24 77 0 0,1-3 1 0 0,0-3-1 0 0,-95-21 0 0 0,135 20-75 0 0,-1-1 0 0 0,2-2 0 0 0,-1-2-1 0 0,1 0 1 0 0,-52-31 0 0 0,-1-19-204 0 0,61 45 140 0 0,16 9-109 0 0,6 7 24 0 0,0 0-1 0 0,0 0 1 0 0,0 0-1 0 0,0 1 1 0 0,0-1-1 0 0,0 0 0 0 0,0 0 1 0 0,0 0-1 0 0,-1 1 1 0 0,1-1-1 0 0,0 0 0 0 0,-2 0 1 0 0,9-7-3953 0 0,2-3 2289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57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60 225 3224 0 0,'-1'-6'47'0'0,"0"0"-1"0"0,0-1 1 0 0,1 1 0 0 0,0-1-1 0 0,0 1 1 0 0,1 0-1 0 0,0-1 1 0 0,1-6 0 0 0,17-52 6733 0 0,-13 47-2016 0 0,0-2-38 0 0,20-38 2000 0 0,-25 62-5511 0 0,2 14-406 0 0,0 22-575 0 0,-5 5 357 0 0,-11 72 0 0 0,-18 45 280 0 0,17-97-672 0 0,-15 58 110 0 0,10-48-137 0 0,13-50-113 0 0,3-19-57 0 0,2 0 1 0 0,-1 1 0 0 0,1-1-1 0 0,-1 0 1 0 0,2 1 0 0 0,-1-1-1 0 0,1 1 1 0 0,0-1 0 0 0,0 1-1 0 0,2 9 1 0 0,0 0-127 0 0,2 9 427 0 0,-3-24-417 0 0,-1 0-1 0 0,1 0 1 0 0,-1 0-1 0 0,1 0 1 0 0,-1 0-1 0 0,1 0 1 0 0,0 0 0 0 0,-1-1-1 0 0,1 1 1 0 0,0 0-1 0 0,0 0 1 0 0,0 0-1 0 0,0-1 1 0 0,0 1 0 0 0,0-1-1 0 0,0 1 1 0 0,0 0-1 0 0,0-1 1 0 0,0 0 0 0 0,1 1-1 0 0,14 2-2834 0 0,1 0-6782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57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45 15576 0 0,'-40'-20'1456'0'0,"31"15"-1151"0"0,0 0 0 0 0,-1 1 0 0 0,-14-5-1 0 0,20 8-121 0 0,1 1-1 0 0,0 0 0 0 0,-1 0 0 0 0,1 0 0 0 0,0 0 0 0 0,-1 0 0 0 0,1 1 0 0 0,0 0 1 0 0,-1 0-1 0 0,1 0 0 0 0,0 0 0 0 0,0 0 0 0 0,0 0 0 0 0,0 1 0 0 0,0-1 0 0 0,-3 3 0 0 0,2-2-64 0 0,1 1 0 0 0,-1-1-1 0 0,1 1 1 0 0,0 0 0 0 0,0 0-1 0 0,0 0 1 0 0,0 0 0 0 0,0 0-1 0 0,1 1 1 0 0,0-1-1 0 0,-1 1 1 0 0,-1 5 0 0 0,-20 82 540 0 0,21-82-526 0 0,1 0-1 0 0,-1 0 0 0 0,2-1 1 0 0,-1 1-1 0 0,0 10 1 0 0,2-17-56 0 0,0 0 1 0 0,1 0 0 0 0,-1 0 0 0 0,0 0 0 0 0,0 0 0 0 0,1 0 0 0 0,0 0 0 0 0,-1 0-1 0 0,1 0 1 0 0,0 0 0 0 0,0 0 0 0 0,1 2 0 0 0,-1-3-62 0 0,0 0 1 0 0,0 0-1 0 0,0 0 1 0 0,0 0-1 0 0,0 0 1 0 0,0-1-1 0 0,0 1 1 0 0,0 0-1 0 0,0 0 0 0 0,0-1 1 0 0,1 1-1 0 0,-1-1 1 0 0,0 1-1 0 0,1-1 1 0 0,-1 0-1 0 0,0 1 0 0 0,1-1 1 0 0,-1 0-1 0 0,0 0 1 0 0,3 0-1 0 0,1-1 68 0 0,-1-1 0 0 0,1 0 0 0 0,0 1 0 0 0,-1-2 0 0 0,1 1 1 0 0,-1 0-1 0 0,0-1 0 0 0,7-5 0 0 0,-10 7-4 0 0,14-11 148 0 0,0-1 0 0 0,-2-1 0 0 0,1 0 0 0 0,21-31 0 0 0,3-3 284 0 0,-7 10 147 0 0,-31 38-653 0 0,0-1 1 0 0,0 1-1 0 0,0 0 1 0 0,1 0-1 0 0,-1-1 1 0 0,0 1-1 0 0,0 0 1 0 0,0 0-1 0 0,1 0 0 0 0,-1-1 1 0 0,0 1-1 0 0,0 0 1 0 0,1 0-1 0 0,-1 0 1 0 0,0 0-1 0 0,1 0 1 0 0,-1-1-1 0 0,0 1 1 0 0,0 0-1 0 0,1 0 1 0 0,-1 0-1 0 0,0 0 1 0 0,1 0-1 0 0,-1 0 1 0 0,0 0-1 0 0,1 0 0 0 0,-1 0 1 0 0,0 0-1 0 0,1 0 1 0 0,-1 1-1 0 0,5 8 67 0 0,-2 20-57 0 0,-2-24-7 0 0,-1 11 34 0 0,-2 25 0 0 0,1-30-257 0 0,0 0 0 0 0,1 0 0 0 0,0 0-1 0 0,0 0 1 0 0,5 21 0 0 0,6 1-2308 0 0,0-13-4655 0 0,3-4-652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7:58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6448 0 0,'0'0'297'0'0,"-1"0"-9"0"0,0 0-91 0 0,0 0 0 0 0,-1 0-1 0 0,1 1 1 0 0,0-1 0 0 0,0 0 0 0 0,0 1 0 0 0,0-1-1 0 0,0 1 1 0 0,0 0 0 0 0,0-1 0 0 0,0 1 0 0 0,0 0-1 0 0,0-1 1 0 0,0 1 0 0 0,0 0 0 0 0,1 0 0 0 0,-1 0-1 0 0,0 0 1 0 0,0 0 0 0 0,1 0 0 0 0,-1 0-1 0 0,1 0 1 0 0,-1 1 0 0 0,-1 1 631 0 0,-10 21 4216 0 0,-3 16-2608 0 0,2-3-1694 0 0,3-12-351 0 0,-11 26 690 0 0,-43 77-1 0 0,56-115-540 0 0,-11 24 0 0 0,17-32-427 0 0,0-1 0 0 0,1 1 0 0 0,0 0 0 0 0,-1-1 0 0 0,2 1 0 0 0,-1 0 0 0 0,0-1-1 0 0,1 1 1 0 0,1 8 0 0 0,-1-12-101 0 0,0 0 0 0 0,0-1 0 0 0,0 1 0 0 0,0-1 0 0 0,0 1 0 0 0,0-1 0 0 0,0 1 0 0 0,0-1 0 0 0,1 1 0 0 0,-1-1 0 0 0,0 1 0 0 0,0-1 0 0 0,1 1 0 0 0,-1-1 0 0 0,0 0 0 0 0,1 1 0 0 0,-1-1 0 0 0,0 1 0 0 0,1-1 0 0 0,-1 0 0 0 0,1 1-1 0 0,-1-1 1 0 0,1 0 0 0 0,-1 1 0 0 0,1-1 0 0 0,-1 0 0 0 0,1 0 0 0 0,-1 0 0 0 0,1 1 0 0 0,-1-1 0 0 0,1 0 0 0 0,-1 0 0 0 0,1 0 0 0 0,-1 0 0 0 0,1 0 0 0 0,-1 0 0 0 0,1 0 0 0 0,-1 0 0 0 0,1 0 0 0 0,-1 0 0 0 0,1 0 0 0 0,0 0 0 0 0,-1-1 0 0 0,1 1 0 0 0,-1 0 0 0 0,1 0 0 0 0,-1-1 0 0 0,0 1 0 0 0,1 0 0 0 0,0-1-1 0 0,6-3 205 0 0,0 0-1 0 0,0 0 0 0 0,6-6 0 0 0,1 0-238 0 0,6-1 210 0 0,-1 1 0 0 0,1 1 0 0 0,0 1 0 0 0,1 1 0 0 0,41-8-1 0 0,-54 13-28 0 0,1 1 0 0 0,-1 0 0 0 0,1 0 0 0 0,0 1 0 0 0,-1 0-1 0 0,1 1 1 0 0,15 3 0 0 0,-23-4-142 0 0,0 1 0 0 0,0-1 0 0 0,0 1 0 0 0,0 0 0 0 0,0 0 0 0 0,0-1 0 0 0,0 1 1 0 0,0 0-1 0 0,0 0 0 0 0,0 0 0 0 0,-1 0 0 0 0,1 0 0 0 0,0 0 0 0 0,-1 0 0 0 0,1 0 0 0 0,-1 0 0 0 0,1 0 0 0 0,-1 0 0 0 0,1 1 0 0 0,-1-1 0 0 0,0 0 0 0 0,1 0 0 0 0,-1 0 0 0 0,0 1 0 0 0,0-1 0 0 0,0 0 0 0 0,0 0 1 0 0,0 1-1 0 0,0-1 0 0 0,-1 0 0 0 0,1 0 0 0 0,-1 2 0 0 0,0 3 39 0 0,-1 0 1 0 0,1-1 0 0 0,-1 1 0 0 0,-1-1-1 0 0,-3 7 1 0 0,-1-1 94 0 0,-1 0 1 0 0,-1-1-1 0 0,0 0 0 0 0,0 0 1 0 0,-1-1-1 0 0,-11 9 0 0 0,15-13-74 0 0,-4 3-100 0 0,-1-1-1 0 0,0 0 1 0 0,0 0 0 0 0,0-1 0 0 0,-16 6-1 0 0,19-9-600 0 0,0 0 1 0 0,-1 0-1 0 0,1-1 0 0 0,-1 0 0 0 0,1 0 0 0 0,-1-1 1 0 0,0-1-1 0 0,-12 0 0 0 0,6-2-8757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14 4608 0 0,'-12'-11'900'0'0,"11"11"-557"0"0,1-1 0 0 0,-1 1 0 0 0,1 0 0 0 0,-1 0 0 0 0,1-1 1 0 0,0 1-1 0 0,-1 0 0 0 0,1 0 0 0 0,-1 0 0 0 0,1 0 0 0 0,-1 0 0 0 0,1 0 0 0 0,-1-1 1 0 0,1 1-1 0 0,-1 0 0 0 0,1 0 0 0 0,-1 1 0 0 0,1-1 0 0 0,-1 0 0 0 0,1 0 0 0 0,-1 0 1 0 0,1 0-1 0 0,-1 1 0 0 0,-8 5 3476 0 0,5 4-3329 0 0,0 1 1 0 0,1 0-1 0 0,1-1 1 0 0,0 2-1 0 0,0-1 0 0 0,0 15 1 0 0,-2 13 243 0 0,-4 38 23 0 0,4 129 1 0 0,5-131-467 0 0,11 237 1660 0 0,-10-297-1970 0 0,1-1 0 0 0,0 1 0 0 0,1-1 0 0 0,0 0 0 0 0,8 16 1 0 0,-12-29-83 0 0,0-1-13 0 0,0 1 0 0 0,0-1 0 0 0,1 1 0 0 0,-1-1 0 0 0,0 1 0 0 0,1-1 0 0 0,-1 1 0 0 0,0-1 1 0 0,1 1-1 0 0,-1-1 0 0 0,0 1 0 0 0,1-1 0 0 0,-1 0 0 0 0,1 1 0 0 0,-1-1 0 0 0,1 0 0 0 0,-1 1 0 0 0,1-1 0 0 0,-1 0 0 0 0,1 1 0 0 0,5-5-1398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1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2 307 7832 0 0,'-2'-4'11404'0'0,"9"2"-8272"0"0,13-1-4320 0 0,-17 3 2399 0 0,205-13 1684 0 0,281-53-2454 0 0,-80 7-57 0 0,-261 41-283 0 0,99-9 118 0 0,-134 17-204 0 0,-64 4-3 0 0,-1 2 1 0 0,1 2-1 0 0,55 6 0 0 0,-21 3 22 0 0,100-3 1 0 0,83-18 11 0 0,-73 2 31 0 0,-100 7-77 0 0,70-2 0 0 0,123 0 0 0 0,-114 1 0 0 0,291-1 118 0 0,-178 1-61 0 0,-123 1-40 0 0,209-13 182 0 0,88-1 117 0 0,-134 17 946 0 0,-324 2-1222 0 0,1 0-1 0 0,-1 0 0 0 0,0 1 0 0 0,0-1 1 0 0,0 0-1 0 0,1 0 0 0 0,-1 1 0 0 0,0-1 0 0 0,0 1 1 0 0,0-1-1 0 0,0 1 0 0 0,0-1 0 0 0,0 1 0 0 0,0 0 1 0 0,0-1-1 0 0,0 1 0 0 0,0 0 0 0 0,0 0 1 0 0,1 1-1 0 0,-1 1-13 0 0,1-1 0 0 0,-1 1 0 0 0,1-1 0 0 0,-1 1 0 0 0,0 0 0 0 0,0-1 0 0 0,0 1 0 0 0,0 3 0 0 0,1 6-27 0 0,0 1 1 0 0,-1-1 0 0 0,-1 13 0 0 0,0-20 37 0 0,0 56-37 0 0,6 256 0 0 0,1-232 0 0 0,4-1 0 0 0,31 123 0 0 0,-27-158 30 0 0,25 56 0 0 0,-39-103-29 0 0,-1-1 0 0 0,1 0-1 0 0,0 1 1 0 0,0-1 0 0 0,-1 1 0 0 0,1-1-1 0 0,0 0 1 0 0,0 0 0 0 0,0 1 0 0 0,1-1-1 0 0,-1 0 1 0 0,0 0 0 0 0,0 0 0 0 0,1 0-1 0 0,1 1 1 0 0,-3-2-33 0 0,0 0 1 0 0,0 0-1 0 0,0 0 0 0 0,1 0 1 0 0,-1 0-1 0 0,0 0 0 0 0,0 0 1 0 0,0 0-1 0 0,0 0 0 0 0,1 0 1 0 0,-1 0-1 0 0,0 0 0 0 0,0 0 1 0 0,0 0-1 0 0,0 0 0 0 0,1 0 1 0 0,-1 0-1 0 0,0-1 0 0 0,0 1 1 0 0,0 0-1 0 0,0 0 0 0 0,1 0 1 0 0,-1 0-1 0 0,0 0 0 0 0,0 0 1 0 0,0 0-1 0 0,0 0 0 0 0,0-1 1 0 0,0 1-1 0 0,0 0 0 0 0,1 0 1 0 0,-1 0-1 0 0,0 0 0 0 0,0 0 1 0 0,0-1-1 0 0,0 1 0 0 0,0 0 1 0 0,0 0-1 0 0,0 0 0 0 0,0 0 1 0 0,0-1-1 0 0,0 1 0 0 0,0 0 1 0 0,0 0-1 0 0,0 0 0 0 0,0 0 1 0 0,0-1-1 0 0,0 1 0 0 0,0 0 1 0 0,0 0-1 0 0,0 0 0 0 0,-1-10-2611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2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72 173 9648 0 0,'-6'-1'868'0'0,"4"0"-857"0"0,0 0-1 0 0,0 0 1 0 0,1-1 0 0 0,-1 1 0 0 0,1-1 0 0 0,-1 1 0 0 0,1-1 0 0 0,-1 1-1 0 0,1-1 1 0 0,-1-2 0 0 0,-11-11 947 0 0,-21-13 12244 0 0,35 32-13558 0 0,1-2 396 0 0,0 0 1 0 0,0 0-1 0 0,0 0 0 0 0,0 0 0 0 0,0 0 0 0 0,1-1 0 0 0,-1 1 1 0 0,1-1-1 0 0,-1 1 0 0 0,1-1 0 0 0,-1 0 0 0 0,1 0 1 0 0,0 0-1 0 0,0 0 0 0 0,3 0 0 0 0,8 1 29 0 0,25 1-1 0 0,-32-3-48 0 0,170-4 308 0 0,1-17-184 0 0,-78 9-92 0 0,246-11 54 0 0,-128 11-64 0 0,296-33 568 0 0,-462 40-573 0 0,-22 2-3 0 0,0 1 0 0 0,-1 1-1 0 0,1 1 1 0 0,31 6 0 0 0,23 3 26 0 0,138-2 1 0 0,-203-7-56 0 0,734-9 251 0 0,-475 19-145 0 0,-153-5-84 0 0,-24-2-10 0 0,75 4 41 0 0,185 10 232 0 0,-269-13-55 0 0,83-3-9 0 0,-36 0-116 0 0,205-1-286 0 0,-161 5 387 0 0,-3-7-281 0 0,-53-1 150 0 0,-20 2 51 0 0,-97 0-130 0 0,0 0 0 0 0,0-1 1 0 0,-1 0-1 0 0,14-5 0 0 0,-7 1-42 0 0,-11 5-171 0 0,-1-1-1 0 0,1 0 0 0 0,-1-1 0 0 0,1 1 1 0 0,-1-1-1 0 0,0 1 0 0 0,0-1 0 0 0,0-1 1 0 0,-1 1-1 0 0,1 0 0 0 0,-1-1 0 0 0,0 0 1 0 0,6-7-1 0 0,-4 1-1158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2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10736 0 0,'0'-13'1149'0'0,"-1"1"-675"0"0,1-1 1 0 0,1 1-1 0 0,-1-1 0 0 0,2 1 0 0 0,0-1 1 0 0,6-20-1 0 0,-2 8 62 0 0,0-11 7413 0 0,-7 36-7813 0 0,-3 42 1297 0 0,13 48-442 0 0,1 31-82 0 0,-6-32-410 0 0,0 106 242 0 0,-8-74-372 0 0,-6 138-31 0 0,13-181-224 0 0,-4-116-645 0 0,0 13-1787 0 0,3-27 1 0 0,1 20-6521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3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85 156 13592 0 0,'-6'-1'1448'0'0,"-3"-16"-331"0"0,7 14-700 0 0,0-1 1 0 0,0 0-1 0 0,0 0 1 0 0,0 0 0 0 0,-1-4-1 0 0,-11-34 2251 0 0,13 38-2419 0 0,-1 0-1 0 0,1 1 1 0 0,-1-1-1 0 0,0 0 1 0 0,0 1 0 0 0,-3-6-1 0 0,-3-3 497 0 0,-11-12 854 0 0,19 23-942 0 0,3 21 241 0 0,11 52-641 0 0,-4 1 1 0 0,-3 0-1 0 0,-2 80 1 0 0,-13 36 54 0 0,-8 4-85 0 0,7-61-297 0 0,9-129-353 0 0,-2 25 592 0 0,6-16-2173 0 0,-4-11 1573 0 0,0-1-1 0 0,1 1 1 0 0,-1-1 0 0 0,1 1-1 0 0,3 2-3018 0 0,-4-3 3018 0 0,1 1 1 0 0,0-1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4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35 169 2304 0 0,'5'-58'1189'0'0,"-3"46"671"0"0,-1-1 1 0 0,0 1 0 0 0,0-1-1 0 0,-1 0 1 0 0,-3-16 0 0 0,3 23-2329 0 0,4-6 9371 0 0,-5 17-7418 0 0,0 10-1039 0 0,0 0 0 0 0,1 0 0 0 0,2 25 0 0 0,0 8 8 0 0,-33 366 273 0 0,24-354-686 0 0,-1 76 471 0 0,7-64-937 0 0,1-71-6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59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5 107 12896 0 0,'-5'-10'1400'0'0,"7"6"-440"0"0,1 0 0 0 0,-1 0 0 0 0,0 0 1 0 0,1 1-1 0 0,0-1 0 0 0,0 1 0 0 0,0-1 1 0 0,5-3-1 0 0,0-1 689 0 0,-4 3-1431 0 0,1 0 0 0 0,0 1 0 0 0,0 0 0 0 0,0 0 0 0 0,0 0 0 0 0,1 0 0 0 0,-1 1 0 0 0,1 0 1 0 0,0 0-1 0 0,0 1 0 0 0,0-1 0 0 0,1 1 0 0 0,-1 1 0 0 0,0-1 0 0 0,1 1 0 0 0,-1 0 0 0 0,1 0 0 0 0,7 1 0 0 0,-11 1-210 0 0,-1-1 0 0 0,0 1-1 0 0,0-1 1 0 0,0 1 0 0 0,0 0 0 0 0,0 0 0 0 0,-1 0 0 0 0,1 0 0 0 0,0 0 0 0 0,0 0 0 0 0,-1 0 0 0 0,1 1-1 0 0,0-1 1 0 0,-1 1 0 0 0,1-1 0 0 0,-1 1 0 0 0,0 0 0 0 0,0-1 0 0 0,1 1 0 0 0,-1 0 0 0 0,0 0-1 0 0,-1 0 1 0 0,1 0 0 0 0,0 0 0 0 0,0 2 0 0 0,2 7-6 0 0,0-1 0 0 0,-1 1 1 0 0,1 16-1 0 0,-3-26 0 0 0,1 21 22 0 0,0 0 0 0 0,-2 0 0 0 0,-1 0 0 0 0,0 0 0 0 0,-2-1 0 0 0,-7 27 0 0 0,-49 124 175 0 0,50-148-141 0 0,8-18-31 0 0,0-1 0 0 0,0 1 1 0 0,1 0-1 0 0,-1 0 0 0 0,1 0 0 0 0,0 0 0 0 0,1 11 1 0 0,0-16-23 0 0,0 1 1 0 0,0-1-1 0 0,0 0 1 0 0,1 1-1 0 0,-1-1 1 0 0,0 0-1 0 0,1 1 1 0 0,0-1-1 0 0,-1 0 1 0 0,1 0-1 0 0,0 1 1 0 0,-1-1-1 0 0,1 0 1 0 0,0 0-1 0 0,0 0 1 0 0,1 1-1 0 0,0-1-1 0 0,-1 0-1 0 0,1 0 0 0 0,-1 0 1 0 0,1 0-1 0 0,0-1 0 0 0,-1 1 0 0 0,1-1 1 0 0,0 1-1 0 0,0-1 0 0 0,0 0 1 0 0,-1 1-1 0 0,1-1 0 0 0,0 0 1 0 0,0 0-1 0 0,2-1 0 0 0,12-1-102 0 0,0-1 1 0 0,-1 0-1 0 0,24-10 1 0 0,-11 4-172 0 0,37-12-1911 0 0,-35 8 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8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64 3680 0 0,'0'0'167'0'0,"8"-10"26"0"0,-6 9 565 0 0,-1 0 0 0 0,0 0 0 0 0,0-1 0 0 0,0 1 0 0 0,1 0 1 0 0,-1 0-1 0 0,0 0 0 0 0,8-7 6309 0 0,-15-6-1757 0 0,5 12-5113 0 0,0 1 0 0 0,0-1 0 0 0,0 1 0 0 0,0-1-1 0 0,0 1 1 0 0,0 0 0 0 0,-1-1 0 0 0,1 1 0 0 0,0 0 0 0 0,-1 0 0 0 0,1 0 0 0 0,-1 0 0 0 0,0 0-1 0 0,1 0 1 0 0,-1 0 0 0 0,0 1 0 0 0,1-1 0 0 0,-1 1 0 0 0,0-1 0 0 0,0 1 0 0 0,0 0 0 0 0,1-1-1 0 0,-1 1 1 0 0,0 0 0 0 0,0 0 0 0 0,0 0 0 0 0,0 1 0 0 0,-2-1 0 0 0,-4 1 34 0 0,0 1-1 0 0,0 0 1 0 0,0 0 0 0 0,0 0 0 0 0,-8 5-1 0 0,9-4-162 0 0,0 0 0 0 0,1 1 0 0 0,0 0 0 0 0,-1 0-1 0 0,2 0 1 0 0,-1 1 0 0 0,0 0 0 0 0,1 0 0 0 0,0 1-1 0 0,0 0 1 0 0,1-1 0 0 0,-1 2 0 0 0,-3 7 0 0 0,-17 25 145 0 0,12-21-22 0 0,2 0 0 0 0,-15 32-1 0 0,20-35-131 0 0,0 1-1 0 0,1 0 0 0 0,0 0 1 0 0,2 0-1 0 0,0 0 1 0 0,-1 18-1 0 0,3-29-62 0 0,2 1 0 0 0,-1-1 0 0 0,0 1-1 0 0,1-1 1 0 0,0 0 0 0 0,1 1 0 0 0,-1-1-1 0 0,1 0 1 0 0,3 8 0 0 0,-3-9 5 0 0,1 0 0 0 0,-1-1 0 0 0,1 0 1 0 0,-1 1-1 0 0,1-1 0 0 0,0 0 0 0 0,0-1 0 0 0,0 1 0 0 0,1 0 0 0 0,-1-1 0 0 0,1 0 1 0 0,-1 0-1 0 0,1 0 0 0 0,4 2 0 0 0,1-1-1 0 0,0 0 0 0 0,0-1-1 0 0,0 0 1 0 0,1 0 0 0 0,-1-1 0 0 0,1 0 0 0 0,-1-1-1 0 0,1 0 1 0 0,15-2 0 0 0,8-3-526 0 0,46-13 0 0 0,-38 8-437 0 0,45-13-3276 0 0,-65 16 2703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0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34 6448 0 0,'0'0'482'0'0,"5"-9"3253"0"0,-4 8-3529 0 0,-1 1 0 0 0,0-1 0 0 0,1 1 0 0 0,-1-1 0 0 0,0 0 0 0 0,0 1 0 0 0,1-1 0 0 0,-1 1 0 0 0,0-1 0 0 0,0 0-1 0 0,0 1 1 0 0,0-1 0 0 0,0 1 0 0 0,0-1 0 0 0,0 0 0 0 0,0 1 0 0 0,0-1 0 0 0,0 0 0 0 0,0 1 0 0 0,0-1 0 0 0,-1 1 0 0 0,1-1 0 0 0,0 1 0 0 0,0-1 0 0 0,-1 0 0 0 0,1 1 0 0 0,0-1 0 0 0,-1 0 0 0 0,0 0-5 0 0,0 0 0 0 0,-1 1 1 0 0,1-1-1 0 0,0 0 0 0 0,0 1 1 0 0,0-1-1 0 0,-1 1 1 0 0,1 0-1 0 0,0-1 0 0 0,0 1 1 0 0,-1 0-1 0 0,-2-1 0 0 0,-2 1 65 0 0,0 0-1 0 0,-1 1 0 0 0,1-1 1 0 0,0 1-1 0 0,-7 2 0 0 0,3 0-1 0 0,0 1 0 0 0,-1 1 0 0 0,2 0 0 0 0,-1 0 0 0 0,0 1 0 0 0,1 0 0 0 0,0 1 0 0 0,-14 12 0 0 0,5-1 232 0 0,1 1 0 0 0,-26 35 0 0 0,-6 22 642 0 0,44-67-951 0 0,1 0 0 0 0,-1 0 0 0 0,2 0 0 0 0,-1 1 0 0 0,1-1 0 0 0,-3 20 0 0 0,6-27-167 0 0,0 0 0 0 0,-1 0 0 0 0,1-1 0 0 0,0 1 1 0 0,0 0-1 0 0,0 0 0 0 0,1 0 0 0 0,-1 0 0 0 0,0 0 0 0 0,1 0 1 0 0,-1-1-1 0 0,1 1 0 0 0,0 0 0 0 0,0 0 0 0 0,-1-1 0 0 0,1 1 1 0 0,0 0-1 0 0,0-1 0 0 0,1 1 0 0 0,0 1 0 0 0,0-2-1 0 0,1 1-1 0 0,-1-1 1 0 0,0 0-1 0 0,0 1 0 0 0,1-1 1 0 0,-1-1-1 0 0,1 1 1 0 0,-1 0-1 0 0,1 0 1 0 0,-1-1-1 0 0,1 0 0 0 0,-1 1 1 0 0,1-1-1 0 0,4 0 1 0 0,2 0 70 0 0,0-1 1 0 0,1 0 0 0 0,-1 0-1 0 0,0-1 1 0 0,0 0 0 0 0,0-1-1 0 0,0 0 1 0 0,-1 0 0 0 0,1-1-1 0 0,-1 0 1 0 0,0 0-1 0 0,14-11 1 0 0,-8 6 12 0 0,-1-1 0 0 0,-1 0 0 0 0,23-23 0 0 0,-24 18-17 0 0,-7 9-2 0 0,1 0-1 0 0,-1 1 1 0 0,1-1 0 0 0,0 1 0 0 0,0 0-1 0 0,11-7 1 0 0,-15 12-79 0 0,-1-1 1 0 0,1 1-1 0 0,0 0 0 0 0,-1 0 1 0 0,1 0-1 0 0,-1 0 0 0 0,1 0 1 0 0,-1 0-1 0 0,1 0 0 0 0,-1 0 1 0 0,1 0-1 0 0,-1 0 0 0 0,1 0 1 0 0,-1 0-1 0 0,1 0 0 0 0,-1 0 1 0 0,1 0-1 0 0,0 0 0 0 0,-1 1 1 0 0,1-1-1 0 0,-1 0 0 0 0,0 0 1 0 0,1 1-1 0 0,-1-1 0 0 0,1 0 1 0 0,-1 1-1 0 0,1-1 0 0 0,-1 0 0 0 0,0 1 1 0 0,1-1-1 0 0,-1 1 0 0 0,0-1 1 0 0,1 1-1 0 0,-1-1 0 0 0,0 1 1 0 0,0-1-1 0 0,1 1 0 0 0,-1-1 1 0 0,0 1-1 0 0,0-1 0 0 0,0 1 1 0 0,0-1-1 0 0,0 2 0 0 0,5 28 148 0 0,-5-28-150 0 0,1 49-22 0 0,1 13-99 0 0,-1-56 77 0 0,0-1-1 0 0,0 1 0 0 0,1-1 1 0 0,0 1-1 0 0,0-1 0 0 0,4 7 1 0 0,-4-10-525 0 0,1 0 0 0 0,-1-1-1 0 0,1 0 1 0 0,0 1 0 0 0,0-1 0 0 0,0 0 0 0 0,0 0 0 0 0,6 3 0 0 0,2 1-8587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8:1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91 7168 0 0,'-4'-18'776'0'0,"3"13"50"0"0,0 0 0 0 0,0 0-1 0 0,1 0 1 0 0,0 0 0 0 0,0 0 0 0 0,0 0 0 0 0,2-7 0 0 0,-1-14 7494 0 0,-1 27-8245 0 0,-1-1 0 0 0,1 0 0 0 0,-1 0 0 0 0,0 1 0 0 0,1-1 0 0 0,-1 0 0 0 0,1 1 0 0 0,-1-1 0 0 0,1 1 0 0 0,-1-1 0 0 0,1 1 0 0 0,-1-1 0 0 0,1 1 0 0 0,-1-1 0 0 0,1 1 0 0 0,0-1 0 0 0,-1 1-1 0 0,1-1 1 0 0,0 1 0 0 0,-1 1 0 0 0,-6 16 265 0 0,4-11-154 0 0,-7 18-93 0 0,1 1 0 0 0,2 1-1 0 0,0-1 1 0 0,2 1 0 0 0,-3 37-1 0 0,6-51 167 0 0,1 0 0 0 0,1 0 1 0 0,0 0-1 0 0,3 16 0 0 0,-2-26-224 0 0,-1 1 0 0 0,1-1 0 0 0,-1 0 0 0 0,1 0 0 0 0,0 0 0 0 0,0 0 0 0 0,1 0 0 0 0,-1 0 0 0 0,1 0-1 0 0,-1-1 1 0 0,1 1 0 0 0,0 0 0 0 0,0-1 0 0 0,0 1 0 0 0,0-1 0 0 0,1 0 0 0 0,-1 0 0 0 0,1 0 0 0 0,-1 0 0 0 0,1 0 0 0 0,0 0 0 0 0,4 1 0 0 0,-3-1-11 0 0,1-1-1 0 0,-1 0 1 0 0,1-1 0 0 0,-1 1-1 0 0,1-1 1 0 0,-1 0 0 0 0,1 0-1 0 0,6-1 1 0 0,40-10 441 0 0,-28 6-242 0 0,-9 2-17 0 0,0 1 0 0 0,1 0 0 0 0,23 1 0 0 0,-33 1-150 0 0,-1 1 0 0 0,1-1 0 0 0,0 1 0 0 0,-1 0 0 0 0,1 0 0 0 0,0 0 0 0 0,-1 1 0 0 0,0-1-1 0 0,1 1 1 0 0,-1 0 0 0 0,0 1 0 0 0,0-1 0 0 0,0 1 0 0 0,7 5 0 0 0,-10-7-35 0 0,0 0 0 0 0,0 0 0 0 0,0 1 0 0 0,0-1 0 0 0,-1 0 0 0 0,1 0 1 0 0,0 0-1 0 0,0 1 0 0 0,-1-1 0 0 0,1 0 0 0 0,-1 1 0 0 0,0-1 0 0 0,1 1 0 0 0,-1-1 0 0 0,0 0 0 0 0,0 1 0 0 0,0-1 0 0 0,1 1 0 0 0,-2-1 0 0 0,1 1 1 0 0,0-1-1 0 0,0 0 0 0 0,0 1 0 0 0,-1-1 0 0 0,1 1 0 0 0,-1-1 0 0 0,1 0 0 0 0,-1 1 0 0 0,1-1 0 0 0,-1 0 0 0 0,0 0 0 0 0,0 1 0 0 0,1-1 0 0 0,-3 1 1 0 0,-2 5 103 0 0,-1-1 0 0 0,0 0 1 0 0,0 0-1 0 0,-11 7 0 0 0,9-7-17 0 0,3-2-107 0 0,-1 0-1 0 0,0-1 1 0 0,0 0-1 0 0,0 1 0 0 0,0-2 1 0 0,-1 1-1 0 0,1-1 1 0 0,-1 0-1 0 0,0 0 1 0 0,1-1-1 0 0,-9 1 1 0 0,4-1-138 0 0,0-1 0 0 0,-1 0 0 0 0,1-1 0 0 0,0 0 0 0 0,-21-6 0 0 0,29 6-38 0 0,0 0 1 0 0,-1 0-1 0 0,2 0 1 0 0,-1-1-1 0 0,0 0 1 0 0,-4-2-1 0 0,6 3 11 0 0,1 1-1 0 0,-1 0 1 0 0,0-1 0 0 0,1 1-1 0 0,-1-1 1 0 0,1 1-1 0 0,-1-1 1 0 0,0 1 0 0 0,1-1-1 0 0,-1 0 1 0 0,1 1 0 0 0,0-1-1 0 0,-1 0 1 0 0,1 1-1 0 0,-1-1 1 0 0,1 0 0 0 0,0 1-1 0 0,0-1 1 0 0,-1 0 0 0 0,1 0-1 0 0,0 1 1 0 0,0-1-1 0 0,0 0 1 0 0,0 0 0 0 0,0 0-1 0 0,0 1 1 0 0,0-1 0 0 0,0 0-1 0 0,0-1 1 0 0,4-5-1987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3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2528 0 0,'3'5'248'0'0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 10016 0 0,'0'-3'11138'0'0,"-3"11"-9638"0"0,1-2-1176 0 0,1 1 1 0 0,0-1-1 0 0,0 1 0 0 0,0 0 0 0 0,1 7 1 0 0,-2 14 177 0 0,-21 216 499 0 0,22-229-1255 0 0,1 0 1 0 0,1-1-1 0 0,0 1 0 0 0,1-1 0 0 0,0 1 0 0 0,1-1 0 0 0,9 26 1 0 0,-6-29-885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35 10136 0 0,'-8'-13'448'0'0,"5"11"96"0"0,-4-3-440 0 0,2 0-104 0 0,-3 3 0 0 0,-4-5 8671 0 0,9 11-9575 0 0,1 1 104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0 395 10624 0 0,'0'0'9194'0'0,"9"-9"-6967"0"0,28-97 2251 0 0,5-59-3318 0 0,-35 132-851 0 0,-2 9-93 0 0,2-34-1 0 0,-7 81-215 0 0,0 27 0 0 0,4-17 0 0 0,1 1 0 0 0,1-1 0 0 0,2-1 0 0 0,22 60 0 0 0,-27-87 8 0 0,0 1 1 0 0,0-1-1 0 0,0 0 0 0 0,0 0 0 0 0,1-1 0 0 0,0 1 1 0 0,0-1-1 0 0,0 1 0 0 0,0-1 0 0 0,1 0 1 0 0,5 3-1 0 0,-8-6 18 0 0,0 1 0 0 0,-1-1 0 0 0,1 0 0 0 0,0-1 0 0 0,-1 1 0 0 0,1 0 0 0 0,0 0 1 0 0,0-1-1 0 0,0 1 0 0 0,0-1 0 0 0,0 0 0 0 0,0 0 0 0 0,0 1 0 0 0,0-1 0 0 0,0 0 0 0 0,-1 0 0 0 0,1-1 0 0 0,0 1 1 0 0,0 0-1 0 0,0-1 0 0 0,0 1 0 0 0,0-1 0 0 0,0 0 0 0 0,-1 1 0 0 0,1-1 0 0 0,0 0 0 0 0,0 0 0 0 0,-1 0 0 0 0,1 0 0 0 0,-1-1 1 0 0,1 1-1 0 0,-1 0 0 0 0,1-1 0 0 0,-1 1 0 0 0,0-1 0 0 0,2-2 0 0 0,2-4 63 0 0,0 0 0 0 0,0-1-1 0 0,-1 0 1 0 0,0 0 0 0 0,-1 0 0 0 0,0-1-1 0 0,-1 1 1 0 0,2-11 0 0 0,7-81 110 0 0,-10 77-157 0 0,0 0-148 0 0,2-21-391 0 0,-2 41-254 0 0,0 0 0 0 0,0 0 1 0 0,0 0-1 0 0,3-6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1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13360 0 0,'-9'1'756'0'0,"1"0"1"0"0,-1 1 0 0 0,1 0 0 0 0,-1 0 0 0 0,1 1-1 0 0,0 0 1 0 0,0 0 0 0 0,1 1 0 0 0,-1 0 0 0 0,1 0 0 0 0,-1 1-1 0 0,1 0 1 0 0,1 0 0 0 0,-1 1 0 0 0,-10 11 0 0 0,15-15-666 0 0,1 0 1 0 0,-1 0 0 0 0,1 0 0 0 0,-1 0 0 0 0,1 0 0 0 0,0 0 0 0 0,-1 0 0 0 0,1 0 0 0 0,1 1 0 0 0,-1-1 0 0 0,0 0 0 0 0,0 1 0 0 0,0 3 0 0 0,1-5-71 0 0,0 0 0 0 0,0 0 0 0 0,0-1 1 0 0,0 1-1 0 0,0 0 0 0 0,1-1 1 0 0,-1 1-1 0 0,0 0 0 0 0,0-1 1 0 0,1 1-1 0 0,-1 0 0 0 0,0-1 1 0 0,1 1-1 0 0,-1-1 0 0 0,0 1 0 0 0,1 0 1 0 0,-1-1-1 0 0,1 1 0 0 0,0 0 1 0 0,0 0-6 0 0,1-1 0 0 0,-1 1 0 0 0,0 0 0 0 0,0-1 0 0 0,1 1 0 0 0,-1-1 0 0 0,0 0 1 0 0,1 1-1 0 0,-1-1 0 0 0,1 0 0 0 0,-1 0 0 0 0,1 0 0 0 0,1 0 0 0 0,39 0 276 0 0,45 0 416 0 0,-85 0-685 0 0,0 1-1 0 0,0-1 1 0 0,0 0-1 0 0,0 0 0 0 0,0 1 1 0 0,0-1-1 0 0,1 1 1 0 0,-1 0-1 0 0,-1-1 1 0 0,1 1-1 0 0,0 0 1 0 0,0 0-1 0 0,0 0 1 0 0,0 1-1 0 0,-1-1 1 0 0,1 0-1 0 0,0 1 1 0 0,-1-1-1 0 0,1 1 1 0 0,-1-1-1 0 0,0 1 0 0 0,0 0 1 0 0,1-1-1 0 0,-1 1 1 0 0,1 3-1 0 0,-1-2 4 0 0,0 1-1 0 0,-1-1 0 0 0,1 1 0 0 0,-1-1 0 0 0,0 1 1 0 0,1-1-1 0 0,-2 0 0 0 0,1 1 0 0 0,0-1 1 0 0,-1 1-1 0 0,0-1 0 0 0,1 1 0 0 0,-1-1 1 0 0,-3 7-1 0 0,-5 7-81 0 0,0 1 0 0 0,0-1 0 0 0,-2-1 0 0 0,0 0 0 0 0,-1 0 0 0 0,-1-1 0 0 0,-20 19 0 0 0,-9-3-5081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12440 0 0,'0'0'957'0'0,"2"1"-624"0"0,1 1 7 0 0,0 0-1 0 0,0 0 0 0 0,0 0 1 0 0,1 0-1 0 0,-1-1 0 0 0,1 1 1 0 0,-1-1-1 0 0,1 0 0 0 0,0 0 1 0 0,-1 0-1 0 0,1 0 0 0 0,0-1 1 0 0,0 0-1 0 0,-1 0 0 0 0,1 0 1 0 0,0 0-1 0 0,0 0 1 0 0,-1-1-1 0 0,1 1 0 0 0,0-1 1 0 0,-1 0-1 0 0,1 0 0 0 0,0-1 1 0 0,4-2-1 0 0,6-3-20 0 0,0-1 1 0 0,-1-1-1 0 0,0 0 0 0 0,-1-1 1 0 0,0-1-1 0 0,0 1 0 0 0,-1-2 1 0 0,-1 0-1 0 0,16-22 0 0 0,-23 29-239 0 0,0 0-1 0 0,0-1 1 0 0,-1 1-1 0 0,0-1 1 0 0,0 0-1 0 0,2-10 1 0 0,-3 13-9 0 0,-1-1 0 0 0,1 0 0 0 0,-1 1-1 0 0,0-1 1 0 0,0 0 0 0 0,0 0 0 0 0,-1 1 0 0 0,1-1 0 0 0,-1 0 0 0 0,0 1 0 0 0,-2-7 0 0 0,3 9-47 0 0,-1 0-1 0 0,1 1 1 0 0,0-1-1 0 0,0 1 1 0 0,-1-1-1 0 0,1 1 0 0 0,0-1 1 0 0,-1 0-1 0 0,1 1 1 0 0,0-1-1 0 0,-1 1 1 0 0,1 0-1 0 0,-1-1 1 0 0,1 1-1 0 0,-1-1 1 0 0,1 1-1 0 0,-1 0 1 0 0,1-1-1 0 0,-1 1 1 0 0,0 0-1 0 0,1 0 1 0 0,-1-1-1 0 0,1 1 0 0 0,-1 0 1 0 0,0 0-1 0 0,1 0 1 0 0,-1 0-1 0 0,1 0 1 0 0,-2 0-1 0 0,0 0 44 0 0,1 1 0 0 0,-1-1 0 0 0,1 1 0 0 0,0-1 0 0 0,-1 1 0 0 0,1 0 0 0 0,0 0 0 0 0,0 0 0 0 0,-1 0 0 0 0,1 0 0 0 0,0 0 0 0 0,-1 1 1 0 0,-3 4 135 0 0,1-1 0 0 0,0 1 0 0 0,0 0 0 0 0,-4 11 0 0 0,2-4-162 0 0,2 0 0 0 0,0 1 1 0 0,0 0-1 0 0,1 0 0 0 0,1 0 1 0 0,1 0-1 0 0,0 0 0 0 0,0 0 1 0 0,2 1-1 0 0,0-1 0 0 0,3 17 1 0 0,-4-28-70 0 0,1 0 1 0 0,0 0 0 0 0,0 0-1 0 0,0 0 1 0 0,1 0-1 0 0,-1 0 1 0 0,1 0 0 0 0,-1 0-1 0 0,1-1 1 0 0,0 1 0 0 0,0-1-1 0 0,0 1 1 0 0,0-1-1 0 0,1 0 1 0 0,-1 0 0 0 0,1 0-1 0 0,-1 0 1 0 0,1 0-1 0 0,0-1 1 0 0,0 1 0 0 0,-1-1-1 0 0,1 0 1 0 0,0 1 0 0 0,5 0-1 0 0,-3-1-273 0 0,0-1 1 0 0,-1 1-1 0 0,1-1 0 0 0,0 0 1 0 0,0 0-1 0 0,0 0 0 0 0,0-1 1 0 0,-1 0-1 0 0,1 0 0 0 0,0 0 0 0 0,-1-1 1 0 0,1 1-1 0 0,0-1 0 0 0,-1 0 1 0 0,7-4-1 0 0,-5 2-480 0 0,1 0-1 0 0,-1-1 1 0 0,0 0 0 0 0,-1 0-1 0 0,10-10 1 0 0,-3-2-1602 0 0</inkml:trace>
  <inkml:trace contextRef="#ctx0" brushRef="#br0" timeOffset="1">446 100 15032 0 0,'2'-5'315'0'0,"0"1"0"0"0,0-1 0 0 0,0 0 0 0 0,-1 0 1 0 0,0 0-1 0 0,0 0 0 0 0,1-6 0 0 0,-2 7 200 0 0,0 0 1 0 0,1 0-1 0 0,-1 1 0 0 0,1-1 0 0 0,0 0 0 0 0,0 1 1 0 0,1-1-1 0 0,-1 0 0 0 0,1 1 0 0 0,-1 0 0 0 0,1-1 1 0 0,0 1-1 0 0,4-4 0 0 0,-5 6 222 0 0,8 7 550 0 0,-7-3-1176 0 0,1 0 1 0 0,-1 0-1 0 0,0 0 1 0 0,0 0 0 0 0,0 0-1 0 0,0 1 1 0 0,-1-1-1 0 0,1 1 1 0 0,-1-1-1 0 0,2 7 1 0 0,5 38 408 0 0,-8-46-498 0 0,12 83 610 0 0,-10-66-430 0 0,6 21 0 0 0,-2-12 34 0 0,5 1 68 0 0,-10-28-40 0 0,1-8-120 0 0,1 0 1 0 0,-1 0-1 0 0,-1-1 0 0 0,1 1 1 0 0,-1 0-1 0 0,0-10 1 0 0,1-2 72 0 0,-2 17-215 0 0,16-93 79 0 0,-13 83-78 0 0,0 1-1 0 0,1 0 1 0 0,0 0-1 0 0,1 0 0 0 0,1 1 1 0 0,7-13-1 0 0,-12 21-257 0 0,1 0-1 0 0,0 0 1 0 0,0 0 0 0 0,0 0-1 0 0,0 0 1 0 0,0 1 0 0 0,0-1-1 0 0,3-1 1 0 0,-1 1-629 0 0,-1 1 1 0 0,0-1-1 0 0,1 1 0 0 0,-1 0 1 0 0,1 0-1 0 0,0 0 1 0 0,-1 0-1 0 0,1 1 0 0 0,6-1 1 0 0,1 2-8006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2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7832 0 0,'0'0'5913'0'0,"0"8"-2924"0"0,-4 30 6667 0 0,4 20-6107 0 0,-1 18-2761 0 0,-8 131 992 0 0,13-103-3305 0 0,9-3-8528 0 0,-9-85 1028 0 0</inkml:trace>
  <inkml:trace contextRef="#ctx0" brushRef="#br0" timeOffset="1">28 436 17047 0 0,'-8'-10'701'0'0,"5"7"-443"0"0,1 1-1 0 0,0-1 1 0 0,-1-1 0 0 0,1 1 0 0 0,-3-6-1 0 0,5 8 124 0 0,-1-1-1 0 0,1 0 0 0 0,0 1 0 0 0,-1-1 1 0 0,1 0-1 0 0,0 1 0 0 0,0-1 0 0 0,0 1 1 0 0,0-1-1 0 0,0 0 0 0 0,0 1 1 0 0,1-1-1 0 0,-1 0 0 0 0,1 1 0 0 0,-1-1 1 0 0,1 1-1 0 0,1-3 0 0 0,13-23 3249 0 0,-10 20-3546 0 0,-1 1 0 0 0,2 0 0 0 0,-1 1 0 0 0,7-6 0 0 0,-6 6-255 0 0,0 0-1 0 0,0 0 1 0 0,0 1-1 0 0,1 0 1 0 0,0 0-1 0 0,0 1 1 0 0,0 0-1 0 0,0 0 1 0 0,0 0-1 0 0,11-1 1 0 0,19-6-2564 0 0,-17 8 553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0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51 2760 0 0,'-18'11'14893'0'0,"18"-9"-14757"0"0,0-1 0 0 0,1 1 0 0 0,-1-1 0 0 0,0 0 0 0 0,1 1 0 0 0,0-1 0 0 0,-1 1 0 0 0,1-1-1 0 0,-1 0 1 0 0,1 0 0 0 0,0 1 0 0 0,0-1 0 0 0,0 0 0 0 0,0 0 0 0 0,2 2 0 0 0,21 16 831 0 0,-14-12-447 0 0,0 0-187 0 0,0 0 0 0 0,0-1-1 0 0,1-1 1 0 0,-1 0 0 0 0,19 6-1 0 0,58 13-91 0 0,-78-22-263 0 0,12 3 99 0 0,1-2 0 0 0,-1-1 0 0 0,1 0 0 0 0,0-2-1 0 0,22-2 1 0 0,-39 2-93 0 0,1-1 0 0 0,-1 0-1 0 0,0 0 1 0 0,0 0 0 0 0,0-1-1 0 0,-1 1 1 0 0,1-1 0 0 0,6-4 0 0 0,-10 6 43 0 0,0-1 0 0 0,0 1 0 0 0,0-1 1 0 0,0 1-1 0 0,-1-1 0 0 0,1 0 1 0 0,0 0-1 0 0,0 1 0 0 0,0-1 0 0 0,-1 0 1 0 0,1 0-1 0 0,-1 0 0 0 0,1 0 1 0 0,0 0-1 0 0,-1 0 0 0 0,0 0 0 0 0,1 0 1 0 0,-1 0-1 0 0,1 0 0 0 0,-1 0 1 0 0,0 0-1 0 0,0 0 0 0 0,0 0 1 0 0,0 0-1 0 0,0 0 0 0 0,0 0 0 0 0,0 0 1 0 0,0 0-1 0 0,0 0 0 0 0,0 0 1 0 0,0 0-1 0 0,-1 0 0 0 0,1 0 0 0 0,0 0 1 0 0,-1 0-1 0 0,1 0 0 0 0,-1 0 1 0 0,1 0-1 0 0,-1 0 0 0 0,0 0 0 0 0,1 0 1 0 0,-1 0-1 0 0,0 0 0 0 0,0 0 1 0 0,-8-8 58 0 0,1 1 0 0 0,-1-1 0 0 0,0 2 0 0 0,-1-1 1 0 0,1 2-1 0 0,-2-1 0 0 0,-11-5 0 0 0,-79-30 575 0 0,96 40-666 0 0,-7-3 641 0 0,11 3-331 0 0,6-2-245 0 0,5 1-41 0 0,0 1 0 0 0,0 0 1 0 0,0 0-1 0 0,1 1 0 0 0,-1 0 0 0 0,19 2 0 0 0,-14-1-14 0 0,-1 0 48 0 0,-2 0 100 0 0,1 0 0 0 0,0 0 0 0 0,0 1-1 0 0,23 6 1 0 0,-34-7-108 0 0,0 1 1 0 0,0 0-1 0 0,-1 0 0 0 0,1-1 1 0 0,0 1-1 0 0,-1 0 0 0 0,1 0 1 0 0,0 0-1 0 0,-1 1 0 0 0,1-1 1 0 0,-1 0-1 0 0,0 1 0 0 0,1-1 0 0 0,-1 1 1 0 0,0-1-1 0 0,0 1 0 0 0,2 3 1 0 0,-2-3-12 0 0,0 1 0 0 0,0 0 0 0 0,-1-1 1 0 0,1 1-1 0 0,-1 0 0 0 0,0 0 0 0 0,0-1 0 0 0,0 1 1 0 0,0 0-1 0 0,0 0 0 0 0,-1 3 0 0 0,-2 6 19 0 0,0 0 0 0 0,-1-1 0 0 0,-1 1 0 0 0,-8 15-1 0 0,11-21-27 0 0,-8 12 28 0 0,-15 20 0 0 0,17-27-422 0 0,1 0 0 0 0,0 0 0 0 0,1 0 0 0 0,0 0 0 0 0,1 1 0 0 0,-5 17-1 0 0,9-29 142 0 0,1 1 0 0 0,0 0 0 0 0,0 0 0 0 0,0 0 0 0 0,0-1 0 0 0,0 1 0 0 0,0 0 0 0 0,0 0 0 0 0,0 0 0 0 0,0 0-1 0 0,0-1 1 0 0,0 1 0 0 0,0 0 0 0 0,1 0 0 0 0,-1 0 0 0 0,0-1 0 0 0,1 1 0 0 0,-1 0 0 0 0,0-1 0 0 0,1 1-1 0 0,-1 0 1 0 0,1 0 0 0 0,-1-1 0 0 0,2 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2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14568 0 0,'-3'0'110'0'0,"1"0"1"0"0,-1 1 0 0 0,1-1 0 0 0,-1 1-1 0 0,1-1 1 0 0,0 1 0 0 0,-1 0 0 0 0,1 0-1 0 0,0 0 1 0 0,-1 0 0 0 0,1 1 0 0 0,0-1-1 0 0,0 0 1 0 0,-2 3 0 0 0,-3 3 64 0 0,0-1 1 0 0,-8 12 0 0 0,11-12 314 0 0,-4 6 278 0 0,0 0-1 0 0,1 0 0 0 0,1 0 1 0 0,-8 20-1 0 0,-1 2 295 0 0,-6 17-101 0 0,2 2-1 0 0,2 0 1 0 0,2 1 0 0 0,3 0 0 0 0,-10 102 0 0 0,20-129-773 0 0,1 1 0 0 0,1-1 1 0 0,1 0-1 0 0,2 0 0 0 0,7 35 0 0 0,-7-50-123 0 0,0 0 0 0 0,1 0-1 0 0,0 0 1 0 0,1-1-1 0 0,0 1 1 0 0,1-1-1 0 0,0-1 1 0 0,1 1-1 0 0,0-1 1 0 0,1 0-1 0 0,0-1 1 0 0,1 0 0 0 0,17 15-1 0 0,-17-18-478 0 0,0 0 0 0 0,1-1 0 0 0,0 0 0 0 0,0-1 0 0 0,0 0-1 0 0,0-1 1 0 0,0 0 0 0 0,1-1 0 0 0,-1 0 0 0 0,1 0 0 0 0,21 0 0 0 0,-19-2-1217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243 113 2760 0 0,'0'0'125'0'0,"4"-21"7604"0"0,-5 19-7459 0 0,1 0-1 0 0,-1 0 1 0 0,0 0-1 0 0,1-1 1 0 0,-1 1-1 0 0,1 0 1 0 0,0-1-1 0 0,-1 1 1 0 0,1 0-1 0 0,1-4 1 0 0,-1 3-163 0 0,-3-11 1541 0 0,0 7-977 0 0,2 4-299 0 0,0 0 0 0 0,-1 0 1 0 0,1 0-1 0 0,-1 0 0 0 0,0 1 1 0 0,1-1-1 0 0,-1 0 0 0 0,0 1 1 0 0,-1 0-1 0 0,1-1 0 0 0,-4-2 1 0 0,4 4-205 0 0,1 0 0 0 0,-1 1-1 0 0,0-1 1 0 0,0 1 0 0 0,0-1 0 0 0,0 1 0 0 0,0 0 0 0 0,0-1 0 0 0,0 1 0 0 0,0 0 0 0 0,0 0 0 0 0,0 0 0 0 0,0 1 0 0 0,0-1 0 0 0,0 0 0 0 0,-3 2-1 0 0,-1 0 92 0 0,0 0-1 0 0,0 1 0 0 0,-8 4 1 0 0,6-2-152 0 0,1 0 1 0 0,0 0-1 0 0,0 1 1 0 0,1 0-1 0 0,0 0 1 0 0,-10 12-1 0 0,-27 45 92 0 0,42-61-189 0 0,-4 7 37 0 0,0 1 0 0 0,0 0 0 0 0,1 0 0 0 0,0 0 0 0 0,1 1 0 0 0,-3 15 1 0 0,1 3 133 0 0,0 33 1 0 0,4-51-112 0 0,1 0 0 0 0,1 0 0 0 0,3 18 0 0 0,-3-24-28 0 0,0 0 1 0 0,0 1-1 0 0,1-1 1 0 0,0 0-1 0 0,0 0 0 0 0,0 0 1 0 0,1-1-1 0 0,-1 1 1 0 0,5 5-1 0 0,-6-8-21 0 0,0-1 1 0 0,0 0-1 0 0,0 0 0 0 0,0 0 0 0 0,0 0 1 0 0,0 0-1 0 0,1 0 0 0 0,-1 0 0 0 0,0 0 1 0 0,0 0-1 0 0,1-1 0 0 0,-1 1 0 0 0,1 0 1 0 0,-1-1-1 0 0,0 1 0 0 0,1-1 0 0 0,-1 1 1 0 0,1-1-1 0 0,-1 0 0 0 0,1 0 0 0 0,0 0 1 0 0,-1 0-1 0 0,1 0 0 0 0,-1 0 0 0 0,1 0 1 0 0,-1 0-1 0 0,1-1 0 0 0,-1 1 0 0 0,1 0 1 0 0,-1-1-1 0 0,1 1 0 0 0,-1-1 0 0 0,0 0 1 0 0,1 0-1 0 0,-1 1 0 0 0,0-1 0 0 0,0 0 1 0 0,1 0-1 0 0,-1 0 0 0 0,0 0 0 0 0,2-2 1 0 0,4-6 137 0 0,0 1 1 0 0,0-1 0 0 0,-1 0-1 0 0,9-16 1 0 0,-11 17-59 0 0,9-16-66 0 0,-1 0 0 0 0,-2-1 0 0 0,-1-1-1 0 0,0 0 1 0 0,-2 0 0 0 0,-1 0 0 0 0,-1-1 0 0 0,1-30-1 0 0,2 5-3523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4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5528 0 0,'0'0'497'0'0,"-8"12"3210"0"0,-13 18 9034 0 0,6 4-9360 0 0,-8 38-3353 0 0,22-68-46 0 0,0 1 0 0 0,0 0 1 0 0,0 0-1 0 0,1 0 0 0 0,0 0 0 0 0,0 0 0 0 0,1 5 1 0 0,4 7-7110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4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34 4608 0 0,'0'0'208'0'0,"-8"10"7317"0"0,-6 25 2453 0 0,12-30-10106 0 0,1-1 0 0 0,0 1 0 0 0,1 0 0 0 0,-1 0 0 0 0,1-1 0 0 0,0 1 0 0 0,0 0 0 0 0,0 0 0 0 0,2 7 0 0 0,1-12-3113 0 0,11-6 1321 0 0,-1-3 42 0 0</inkml:trace>
  <inkml:trace contextRef="#ctx0" brushRef="#br0" timeOffset="1">140 1 15840 0 0,'0'0'703'0'0,"-5"8"137"0"0,2 2-672 0 0,-6 0-168 0 0,4 3 0 0 0,-4 1 0 0 0,0 2 320 0 0,1 3 24 0 0,3 1 8 0 0,-3 3 0 0 0,-1-1-352 0 0,3 1 0 0 0,1 2-128 0 0,-1 0-7399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132 257 4144 0 0,'-11'-7'440'0'0,"8"6"846"0"0,1 0 0 0 0,-1 0 0 0 0,0 0 0 0 0,0 1 0 0 0,0 0 0 0 0,0-1 1 0 0,-5 1-1 0 0,6 1-583 0 0,0-1 0 0 0,-1 0 0 0 0,1 1 0 0 0,0 0 0 0 0,-1-1 0 0 0,1 1 0 0 0,0 0 0 0 0,-3 2 0 0 0,2-1-307 0 0,-1 1 0 0 0,1-1 1 0 0,0 1-1 0 0,0 0 0 0 0,0 0 1 0 0,0 0-1 0 0,0 1 0 0 0,1-1 1 0 0,0 1-1 0 0,-3 4 0 0 0,-2 6-281 0 0,1 1 0 0 0,1-1-1 0 0,1 1 1 0 0,0-1 0 0 0,-3 20-1 0 0,6-24 10 0 0,0 0-1 0 0,1 0 0 0 0,0 0 1 0 0,0 0-1 0 0,1 0 0 0 0,0 0 1 0 0,3 10-1 0 0,-2-15-102 0 0,-1 0-1 0 0,0 0 1 0 0,1 0 0 0 0,0 0-1 0 0,0-1 1 0 0,1 1 0 0 0,-1-1-1 0 0,1 1 1 0 0,0-1 0 0 0,0 0-1 0 0,1 0 1 0 0,-1 0 0 0 0,1 0-1 0 0,0-1 1 0 0,5 5 0 0 0,-6-7-25 0 0,0 1 0 0 0,0-1 0 0 0,1 0 0 0 0,-1 0 0 0 0,0 0 0 0 0,1 0 0 0 0,-1-1 1 0 0,0 1-1 0 0,1-1 0 0 0,-1 0 0 0 0,1 0 0 0 0,-1 0 0 0 0,6-1 0 0 0,-3 0-236 0 0,1 0 0 0 0,-1-1 0 0 0,0 1 0 0 0,0-2 0 0 0,-1 1 0 0 0,9-4 0 0 0,-1-3-1319 0 0</inkml:trace>
  <inkml:trace contextRef="#ctx0" brushRef="#br0" timeOffset="1">423 1 10592 0 0,'-3'1'451'0'0,"1"0"1"0"0,0 0 0 0 0,0 1 0 0 0,-1-1 0 0 0,1 0-1 0 0,0 1 1 0 0,0 0 0 0 0,1-1 0 0 0,-1 1 0 0 0,0 0-1 0 0,1 0 1 0 0,-1 0 0 0 0,1 0 0 0 0,-1 0-1 0 0,1 0 1 0 0,0 1 0 0 0,0-1 0 0 0,0 0 0 0 0,-1 4-1 0 0,-7 29 3508 0 0,5-14-4608 0 0,4-18 647 0 0,0 0 0 0 0,0-1 0 0 0,1 1 0 0 0,-1 0 1 0 0,0-1-1 0 0,1 1 0 0 0,0 0 0 0 0,0-1 0 0 0,1 4 1 0 0,-1-5-350 0 0,-1 1 1 0 0,1-1-1 0 0,0 1 1 0 0,0-1-1 0 0,0 1 1 0 0,0-1-1 0 0,0 0 1 0 0,0 0 0 0 0,1 2-1 0 0</inkml:trace>
  <inkml:trace contextRef="#ctx0" brushRef="#br0" timeOffset="2">521 52 3680 0 0,'0'0'328'0'0,"-3"7"-264"0"0,0 0-64 0 0,1 1 0 0 0,-1 4 2872 0 0,0-1 552 0 0,-2-2 120 0 0,1 4 15 0 0,4-1-2567 0 0,0-2-512 0 0,-2 1-96 0 0,-1-2-32 0 0,3 2-352 0 0,0-4 0 0 0,3-2-96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45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21191 0 0,'0'0'970'0'0,"6"5"319"0"0,9 14-597 0 0,0 0 1 0 0,14 23-1 0 0,-16-21-202 0 0,-1 0-1 0 0,0 0 1 0 0,-2 1 0 0 0,-1 1-1 0 0,-1 0 1 0 0,-1 0 0 0 0,-1 0-1 0 0,4 26 1 0 0,-2 16-263 0 0,-4 0 0 0 0,-1-1 0 0 0,-8 74 0 0 0,-1-83-212 0 0,-2 0 0 0 0,-2 0 0 0 0,-35 105 0 0 0,13-84-1551 0 0,25-63-2798 0 0,-14 21-1 0 0,2-12-4586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2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 4144 0 0,'0'0'319'0'0,"-2"-1"174"0"0,-15 0 7017 0 0,8 9-1115 0 0,4 2-5905 0 0,1 0 1 0 0,1 0-1 0 0,0 1 0 0 0,0-1 1 0 0,1 1-1 0 0,1 0 1 0 0,-1 18-1 0 0,-3 12-12 0 0,-2 8-158 0 0,2 1-1 0 0,3 95 1 0 0,3-132-695 0 0,1 0 0 0 0,0 0 0 0 0,7 23 0 0 0,-8-35 248 0 0,-1-1 0 0 0,1 1 0 0 0,-1 0 0 0 0,1 0 0 0 0,0 0 0 0 0,-1 0 0 0 0,1 0 0 0 0,0-1 0 0 0,0 1 0 0 0,-1 0 0 0 0,1-1 0 0 0,0 1 0 0 0,0 0 0 0 0,0-1 0 0 0,0 1 0 0 0,0-1 0 0 0,0 1 0 0 0,0-1 0 0 0,1 1 0 0 0,0 0-536 0 0,9 4-6511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2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14 14744 0 0,'0'0'332'0'0,"-9"1"816"0"0,3 1-942 0 0,-1 0 1 0 0,1 0-1 0 0,0 0 1 0 0,0 1-1 0 0,0-1 1 0 0,0 1 0 0 0,0 1-1 0 0,-7 5 1 0 0,9-7 68 0 0,1 1 1 0 0,-1 0-1 0 0,1 0 1 0 0,0 0 0 0 0,0 0-1 0 0,0 1 1 0 0,0-1-1 0 0,0 1 1 0 0,1 0-1 0 0,0 0 1 0 0,0-1 0 0 0,0 1-1 0 0,-2 7 1 0 0,4-9-234 0 0,-1-1 1 0 0,1 0-1 0 0,0 1 0 0 0,0-1 1 0 0,1 1-1 0 0,-1-1 1 0 0,0 1-1 0 0,0-1 1 0 0,1 1-1 0 0,-1-1 1 0 0,1 0-1 0 0,-1 1 0 0 0,1-1 1 0 0,-1 0-1 0 0,1 1 1 0 0,0-1-1 0 0,0 0 1 0 0,0 0-1 0 0,0 0 0 0 0,0 0 1 0 0,0 1-1 0 0,0-1 1 0 0,0-1-1 0 0,0 1 1 0 0,0 0-1 0 0,0 0 1 0 0,1 0-1 0 0,-1-1 0 0 0,0 1 1 0 0,1 0-1 0 0,1 0 1 0 0,6 2 86 0 0,1 1 1 0 0,0-1-1 0 0,14 2 1 0 0,-12-3 220 0 0,4 2-65 0 0,-1 0 1 0 0,1 1-1 0 0,23 11 0 0 0,-34-13-244 0 0,0-1 0 0 0,-1 1 0 0 0,1 0 0 0 0,0 0 0 0 0,-1 1 0 0 0,0-1 0 0 0,0 1-1 0 0,0 0 1 0 0,0 0 0 0 0,0 0 0 0 0,-1 1 0 0 0,0-1 0 0 0,0 1 0 0 0,3 6 0 0 0,-4-4 8 0 0,0 0 0 0 0,0 0-1 0 0,0 1 1 0 0,-1-1 0 0 0,0 1 0 0 0,-1-1 0 0 0,0 1-1 0 0,0 0 1 0 0,0-1 0 0 0,-1 1 0 0 0,-2 9 0 0 0,-3 5 34 0 0,0 0 0 0 0,-13 30 0 0 0,17-48-80 0 0,0 1 1 0 0,-1-1 0 0 0,1 0 0 0 0,-1 1-1 0 0,0-1 1 0 0,0-1 0 0 0,0 1 0 0 0,-1 0-1 0 0,1-1 1 0 0,-7 5 0 0 0,9-7 6 0 0,0 0 0 0 0,-1 0 0 0 0,1 0 0 0 0,0-1 0 0 0,-1 1 0 0 0,1 0 0 0 0,0-1 0 0 0,-1 1 0 0 0,1-1 0 0 0,-1 0 0 0 0,1 1 0 0 0,-1-1 0 0 0,1 0 0 0 0,-1 0 0 0 0,1 0 0 0 0,-1 0 0 0 0,1 0 0 0 0,-1 0 0 0 0,1 0 0 0 0,-1-1 0 0 0,1 1 0 0 0,-1 0 0 0 0,1-1 0 0 0,-1 0 0 0 0,1 1 0 0 0,-1-1 0 0 0,1 0 0 0 0,0 1 0 0 0,0-1 0 0 0,-1 0 0 0 0,1 0 0 0 0,0 0 0 0 0,0 0 0 0 0,0 0 0 0 0,0 0 0 0 0,0-1 0 0 0,-1-1 0 0 0,-3-3-29 0 0,1-1 0 0 0,1 0 0 0 0,-1 0 0 0 0,1-1 0 0 0,0 1 0 0 0,1 0 0 0 0,-1-1 0 0 0,2 0 0 0 0,-1 0 0 0 0,0-8 0 0 0,1-3-22 0 0,0 0 0 0 0,1 0 0 0 0,3-22 0 0 0,2 10 193 0 0,1-1 0 0 0,2 1 1 0 0,1 0-1 0 0,1 0 1 0 0,25-48-1 0 0,-20 55-2049 0 0,12-7-5668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2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43 135 2760 0 0,'-2'0'111'0'0,"0"0"0"0"0,0 0 0 0 0,0-1 1 0 0,0 1-1 0 0,0-1 0 0 0,0 0 0 0 0,0 0 0 0 0,-24-14 19895 0 0,28 14-19572 0 0,6-1-123 0 0,-1 0-59 0 0,1 0 1 0 0,-1 0 0 0 0,9 0 0 0 0,9-2-159 0 0,0 0 0 0 0,0-2 0 0 0,29-11 0 0 0,8-2 574 0 0,-46 14-527 0 0,1-1 0 0 0,23-13-1 0 0,-22 10-50 0 0,20-7 0 0 0,-37 16 148 0 0,0 2-110 0 0,-1 0-89 0 0,0 0-1 0 0,0 0 1 0 0,0 1-1 0 0,-1-1 1 0 0,1 0 0 0 0,0 0-1 0 0,-1 0 1 0 0,1 0-1 0 0,-1 0 1 0 0,0 0 0 0 0,0 0-1 0 0,-1 3 1 0 0,-18 28 331 0 0,6-12-155 0 0,-71 122 725 0 0,61-105-799 0 0,-12 31 46 0 0,30-58-105 0 0,6-10-126 0 0,16-14-11531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3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 11808 0 0,'0'0'538'0'0,"-3"-18"204"0"0,2 16-405 0 0,0-1 0 0 0,1 1 0 0 0,-1-1 0 0 0,1 1 0 0 0,0-1 0 0 0,0 1 0 0 0,0-1 0 0 0,0 1 0 0 0,0-1 0 0 0,1 1 0 0 0,-1-1 1 0 0,1 1-1 0 0,-1-1 0 0 0,1 1 0 0 0,0-1 0 0 0,0 1 0 0 0,0 0 0 0 0,0-1 0 0 0,0 1 0 0 0,1 0 0 0 0,2-3 0 0 0,-4 5-244 0 0,0-1 0 0 0,1 1 0 0 0,-1 0 0 0 0,0 0 0 0 0,0-1 0 0 0,1 1-1 0 0,-1 0 1 0 0,0 0 0 0 0,1 0 0 0 0,-1 0 0 0 0,0-1 0 0 0,1 1 0 0 0,-1 0 0 0 0,1 0-1 0 0,-1 0 1 0 0,0 0 0 0 0,1 0 0 0 0,-1 0 0 0 0,0 0 0 0 0,1 0 0 0 0,-1 0 0 0 0,0 0-1 0 0,1 0 1 0 0,-1 0 0 0 0,1 0 0 0 0,-1 0 0 0 0,0 1 0 0 0,1-1 0 0 0,-1 0 0 0 0,0 0-1 0 0,1 0 1 0 0,-1 0 0 0 0,0 1 0 0 0,0-1 0 0 0,1 0 0 0 0,-1 0 0 0 0,0 1 0 0 0,0-1-1 0 0,1 0 1 0 0,-1 0 0 0 0,0 1 0 0 0,0-1 0 0 0,1 0 0 0 0,-1 1 0 0 0,0-1 0 0 0,0 0-1 0 0,0 1 1 0 0,0-1 0 0 0,0 0 0 0 0,0 1 0 0 0,8 24-176 0 0,-7-20 500 0 0,2 8-84 0 0,-1-1 0 0 0,-1 1 1 0 0,0 0-1 0 0,-1 14 0 0 0,-5 55 410 0 0,0-29-559 0 0,2-2-9 0 0,-5 70 106 0 0,-3 77-65 0 0,11-190-306 0 0,1-1 0 0 0,-1 1 0 0 0,2 0 1 0 0,-1 0-1 0 0,1 0 0 0 0,3 9 0 0 0,-5-17 41 0 0,0 1 0 0 0,1-1 0 0 0,-1 1 0 0 0,0-1 0 0 0,1 1 0 0 0,-1-1 0 0 0,0 1 1 0 0,1-1-1 0 0,-1 0 0 0 0,1 1 0 0 0,-1-1 0 0 0,0 0 0 0 0,1 1 0 0 0,-1-1 0 0 0,1 0 0 0 0,-1 0 0 0 0,1 1 0 0 0,-1-1 1 0 0,1 0-1 0 0,-1 0 0 0 0,1 0 0 0 0,-1 0 0 0 0,1 0 0 0 0,-1 0 0 0 0,1 0 0 0 0,0 0 0 0 0,-1 0 0 0 0,1 0 1 0 0,-1 0-1 0 0,1 0 0 0 0,-1 0 0 0 0,1 0 0 0 0,-1 0 0 0 0,1 0 0 0 0,-1-1 0 0 0,1 1 0 0 0,-1 0 0 0 0,1 0 0 0 0,0-1 1 0 0,1 0-247 0 0,1-1 1 0 0,-1 1-1 0 0,0-1 1 0 0,0 0-1 0 0,1 0 1 0 0,1-2 0 0 0,10-11-1588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 18863 0 0,'-1'-5'3362'0'0,"-2"14"-2914"0"0,-1 0 0 0 0,1 0 0 0 0,1 0 0 0 0,0 0 0 0 0,0 0 0 0 0,0 11 0 0 0,1-16-335 0 0,-3 42 697 0 0,5 92 0 0 0,22 122-593 0 0,-12-206-104 0 0,-8-42-1100 0 0,0 0 1 0 0,-1 1-1 0 0,2 19 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3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23 5984 0 0,'-17'-23'17363'0'0,"17"24"-17208"0"0,-4 11-16 0 0,0-1-1 0 0,1 2 1 0 0,0-1-1 0 0,-2 21 1 0 0,0 54 731 0 0,4-43-632 0 0,0-7-23 0 0,5 68 0 0 0,-1-86 73 0 0,0 1 0 0 0,2-1 0 0 0,0 0 1 0 0,1-1-1 0 0,9 22 0 0 0,-12-34-266 0 0,0-1 0 0 0,0 0 0 0 0,1 0 0 0 0,-1 0 0 0 0,1 0 0 0 0,0-1 0 0 0,0 1 1 0 0,1-1-1 0 0,-1 0 0 0 0,1 0 0 0 0,10 5 0 0 0,-12-7-7 0 0,0 0-1 0 0,0-1 1 0 0,0 1-1 0 0,0-1 1 0 0,0 0 0 0 0,0 0-1 0 0,1 0 1 0 0,-1-1 0 0 0,0 1-1 0 0,1-1 1 0 0,-1 0-1 0 0,0 0 1 0 0,1 0 0 0 0,-1 0-1 0 0,1 0 1 0 0,-1-1-1 0 0,0 0 1 0 0,0 1 0 0 0,1-1-1 0 0,-1-1 1 0 0,0 1 0 0 0,5-3-1 0 0,-5 2 40 0 0,1-1 0 0 0,-1 0 0 0 0,1 1 0 0 0,-1-2 0 0 0,0 1 0 0 0,0 0 0 0 0,0-1 0 0 0,-1 1 0 0 0,1-1 0 0 0,-1 0 0 0 0,0 0-1 0 0,0 0 1 0 0,0 0 0 0 0,0 0 0 0 0,-1 0 0 0 0,0-1 0 0 0,0 1 0 0 0,0 0 0 0 0,0-1 0 0 0,-1 1 0 0 0,1-1 0 0 0,-1 1 0 0 0,-1-1 0 0 0,1 1 0 0 0,0-1 0 0 0,-1 1 0 0 0,0 0 0 0 0,0-1-1 0 0,0 1 1 0 0,-1 0 0 0 0,1 0 0 0 0,-1 0 0 0 0,0 0 0 0 0,-5-8 0 0 0,5 10-16 0 0,1 0 0 0 0,-1 0 0 0 0,0 0 0 0 0,1 1 0 0 0,-1-1 0 0 0,0 0 0 0 0,0 1 0 0 0,0-1 0 0 0,0 1 0 0 0,-1 0 0 0 0,1 0 0 0 0,0 0 0 0 0,0 0 0 0 0,-1 0 0 0 0,1 0 0 0 0,-1 0 0 0 0,1 1 0 0 0,-1-1 0 0 0,1 1 0 0 0,-1 0 0 0 0,1 0 0 0 0,-1 0 0 0 0,1 0 0 0 0,-1 0 0 0 0,1 1 0 0 0,-1-1 0 0 0,1 1 0 0 0,-1-1 0 0 0,1 1 0 0 0,-5 2 0 0 0,-1 0 14 0 0,1 1-1 0 0,-1 0 1 0 0,1 0-1 0 0,-1 1 1 0 0,1 0-1 0 0,1 0 1 0 0,-1 0-1 0 0,-5 7 0 0 0,11-11-64 0 0,-24 29-426 0 0,24-29 327 0 0,0 1 0 0 0,0-1 0 0 0,0 0 0 0 0,0 0 1 0 0,0 1-1 0 0,1-1 0 0 0,-1 0 0 0 0,1 1 0 0 0,-1-1 1 0 0,1 0-1 0 0,-1 1 0 0 0,1-1 0 0 0,0 1 0 0 0,0-1 1 0 0,-1 1-1 0 0,1-1 0 0 0,0 1 0 0 0,0-1 0 0 0,1 1 1 0 0,-1-1-1 0 0,0 1 0 0 0,0-1 0 0 0,2 3 0 0 0,-2-4-137 0 0,1 1-1 0 0,0 0 1 0 0,0-1-1 0 0,0 1 1 0 0,0-1-1 0 0,0 1 1 0 0,0-1-1 0 0,0 0 1 0 0,0 1-1 0 0,1-1 0 0 0,0 0 1 0 0,6 1-1286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0:34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1203 9216 0 0,'-19'-10'7120'0'0,"19"9"-6958"0"0,-1 0 0 0 0,1 0 1 0 0,0 1-1 0 0,0-1 0 0 0,0 0 1 0 0,-1 0-1 0 0,1 1 0 0 0,0-1 1 0 0,0 0-1 0 0,0 0 0 0 0,0 1 1 0 0,0-1-1 0 0,1 0 0 0 0,-1 0 1 0 0,0 0-1 0 0,0 1 0 0 0,0-1 1 0 0,1 0-1 0 0,-1 0 0 0 0,1 0 1 0 0,6-15 1018 0 0,6-3-401 0 0,0 1-1 0 0,1 0 1 0 0,1 1-1 0 0,18-16 1 0 0,27-30 331 0 0,148-171 557 0 0,-62 75-1019 0 0,-129 139-627 0 0,275-290 639 0 0,-242 263-651 0 0,103-91 44 0 0,-112 105-2568 0 0,25-12-6114 0 0,-55 40 915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1:0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577 113 2304 0 0,'-1'-2'8931'0'0,"-3"-5"-7136"0"0,2 2-1268 0 0,0 1-1 0 0,1-1 0 0 0,-1 0 1 0 0,1 0-1 0 0,0 0 0 0 0,0-5 1 0 0,1 6-113 0 0,0 0 1 0 0,-1 0-1 0 0,0 0 1 0 0,0 0 0 0 0,0 0-1 0 0,0 0 1 0 0,-4-7-1 0 0,3 7 1528 0 0,1 3-1746 0 0,1 0 1 0 0,0 1-1 0 0,-1-1 1 0 0,1 0 0 0 0,-1 1-1 0 0,1-1 1 0 0,-1 0-1 0 0,1 1 1 0 0,-1-1 0 0 0,1 1-1 0 0,-1-1 1 0 0,0 1-1 0 0,1-1 1 0 0,-1 1-1 0 0,0-1 1 0 0,1 1 0 0 0,-2-1-1 0 0,-3 0 288 0 0,0-1-1 0 0,0 1 0 0 0,0 0 1 0 0,-9 0-1 0 0,-12-3-660 0 0,23 4 325 0 0,1-1 0 0 0,0 1 0 0 0,0 0 0 0 0,-1 0 0 0 0,1 1-1 0 0,0-1 1 0 0,-4 1 0 0 0,-9 1 292 0 0,4-2-246 0 0,-1 1-1 0 0,-18 5 1 0 0,4-1-10 0 0,-8 2 54 0 0,0 2 0 0 0,-50 19-1 0 0,66-21-182 0 0,10-5-18 0 0,0 1 0 0 0,0 0 0 0 0,1 0 0 0 0,-1 1-1 0 0,1 0 1 0 0,0 0 0 0 0,-13 10 0 0 0,-13 17 139 0 0,26-21-125 0 0,0 0-1 0 0,0 0 1 0 0,1 1 0 0 0,0-1 0 0 0,1 1 0 0 0,-8 21 0 0 0,2-5-81 0 0,6-13 26 0 0,1 0-1 0 0,0 0 1 0 0,0 0-1 0 0,2 0 0 0 0,-1 1 1 0 0,2-1-1 0 0,0 16 1 0 0,2 13-11 0 0,9 45 0 0 0,-2-8 8 0 0,-7-68 11 0 0,1 0-1 0 0,0 0 1 0 0,0 0-1 0 0,2-1 1 0 0,-1 1-1 0 0,1-1 1 0 0,1 0-1 0 0,0 0 1 0 0,0 0 0 0 0,1 0-1 0 0,1-1 1 0 0,0 0-1 0 0,0-1 1 0 0,11 12-1 0 0,20 21 8 0 0,-37-41-11 0 0,4 4 0 0 0,0 0 0 0 0,1 0 0 0 0,-1-1 0 0 0,1 0 0 0 0,0 0 0 0 0,0 0 0 0 0,0-1 0 0 0,0 0 0 0 0,1 0 0 0 0,-1 0 0 0 0,1-1 0 0 0,0 0 0 0 0,0-1 0 0 0,7 2 0 0 0,77 1 0 0 0,-78-5 0 0 0,4 1 0 0 0,0-1 0 0 0,-1-1 0 0 0,25-5 0 0 0,51-23 0 0 0,-7 2 0 0 0,-74 24 0 0 0,0-1 0 0 0,0 0 0 0 0,-1 0 0 0 0,14-11 0 0 0,-17 11 0 0 0,0-1 0 0 0,-1-1 0 0 0,0 1 0 0 0,0-1 0 0 0,0 0 0 0 0,-1 0 0 0 0,0-1 0 0 0,-1 0 0 0 0,4-9 0 0 0,6-7 0 0 0,-1-11 0 0 0,-10 25 0 0 0,2-4 1 0 0,-1-1 0 0 0,-1 1 1 0 0,-1 0-1 0 0,0-1 0 0 0,-1 0 0 0 0,0 1 0 0 0,-1-1 1 0 0,-3-19-1 0 0,1 6 19 0 0,1 18-13 0 0,0-1-1 0 0,0 1 1 0 0,-1 0 0 0 0,-4-13-1 0 0,-3-1 4 0 0,6 12 4 0 0,-1 0-1 0 0,-1 0 1 0 0,-11-20-1 0 0,-4-5 51 0 0,14 28-82 0 0,-1 0-1 0 0,-1 1 1 0 0,1 0 0 0 0,-1 1 0 0 0,-1-1-1 0 0,-16-10 1 0 0,12 7 112 0 0,11 9-46 0 0,0 0-1 0 0,-1-1 0 0 0,1 2 0 0 0,-1-1 0 0 0,-4-3 0 0 0,-1 1 31 0 0,0-1-1 0 0,1-1 0 0 0,-12-9 1 0 0,-11-9-560 0 0,28 23 569 0 0,1-1 0 0 0,-1 1 0 0 0,1-1-1 0 0,-1 1 1 0 0,1-1 0 0 0,0 0 0 0 0,-2-3-1 0 0,-7-6-70 0 0,9 10-172 0 0,-3 0-245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0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 15000 0 0,'7'-4'686'0'0,"-5"3"323"0"0,8 6 879 0 0,7-5-870 0 0,8 3 236 0 0,-11-1-772 0 0,-1 0-1 0 0,0-1 1 0 0,1-1-1 0 0,21-2 1 0 0,2 1 157 0 0,298-16 1698 0 0,-283 15-2152 0 0,-36 3-68 0 0,-1-2 0 0 0,23-3 0 0 0,3 2 196 0 0,-23 2 86 0 0,-21 0-342 0 0,0-1 0 0 0,-1 1-1 0 0,1-1 1 0 0,0 0 0 0 0,0 0 0 0 0,0 0-1 0 0,-3-3 1 0 0,-9-2 73 0 0,-50-14 16 0 0,-40-12 52 0 0,87 28-192 0 0,12 3 5 0 0,1 0-1 0 0,-1-1 1 0 0,1 1 0 0 0,0-1 0 0 0,-9-5 0 0 0,13 7 118 0 0,2-1-119 0 0,-1 0 1 0 0,1 0-1 0 0,-1 1 0 0 0,1-1 0 0 0,-1 0 1 0 0,1 1-1 0 0,-1-1 0 0 0,1 0 1 0 0,0 1-1 0 0,0-1 0 0 0,-1 1 0 0 0,1-1 1 0 0,0 1-1 0 0,0-1 0 0 0,-1 1 0 0 0,1-1 1 0 0,0 1-1 0 0,0 0 0 0 0,0 0 1 0 0,1-1-1 0 0,20-5-2 0 0,177-24 472 0 0,-192 29-434 0 0,0 0 1 0 0,0 0-1 0 0,0 1 0 0 0,0 0 0 0 0,0 0 0 0 0,0 1 1 0 0,0 0-1 0 0,-1 0 0 0 0,1 0 0 0 0,0 1 1 0 0,9 3-1 0 0,-15-4-2 0 0,1 0 1 0 0,0 0-1 0 0,-1-1 1 0 0,1 1-1 0 0,-1 0 1 0 0,1 1-1 0 0,-1-1 1 0 0,0 0-1 0 0,1 0 1 0 0,-1 1-1 0 0,2 1 1 0 0,-3-2 30 0 0,1 1 0 0 0,-1 0 0 0 0,0-1 1 0 0,1 1-1 0 0,-1 0 0 0 0,0 0 1 0 0,0-1-1 0 0,0 1 0 0 0,0 0 0 0 0,-1 0 1 0 0,0 2-1 0 0,0 2-34 0 0,0 1-1 0 0,-1-1 1 0 0,0 0 0 0 0,-1 0-1 0 0,1-1 1 0 0,-1 1 0 0 0,0 0-1 0 0,0-1 1 0 0,-1 0 0 0 0,-6 8-1 0 0,-6 5-73 0 0,-27 23-1 0 0,38-36 50 0 0,-29 20-134 0 0,25-19-307 0 0,0 0 0 0 0,-14 14 0 0 0,4-2-3572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2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21 3680 0 0,'0'0'284'0'0,"-11"-6"494"0"0,4 2 3036 0 0,5 3-3156 0 0,0-1-1 0 0,0 1 1 0 0,-1 0 0 0 0,1 0 0 0 0,0 0 0 0 0,-1 0-1 0 0,1 0 1 0 0,-1 1 0 0 0,1-1 0 0 0,-1 1 0 0 0,-3-1 0 0 0,1 2-314 0 0,0-1 1 0 0,0 1 0 0 0,0 0 0 0 0,0 1-1 0 0,-6 1 1 0 0,2 0-81 0 0,1 1 0 0 0,0 0 0 0 0,0 0 0 0 0,0 1-1 0 0,0-1 1 0 0,0 2 0 0 0,1-1 0 0 0,0 1 0 0 0,0 0 0 0 0,-10 14 0 0 0,5-5 51 0 0,0 1 0 0 0,2 1 0 0 0,0 0 0 0 0,-7 19 1 0 0,13-26-159 0 0,0 0 0 0 0,1 1 1 0 0,0-1-1 0 0,1 1 0 0 0,-1 18 1 0 0,2-26-136 0 0,1 1 0 0 0,0-1 0 0 0,0 0 0 0 0,0 1 0 0 0,1-1 0 0 0,-1 0 1 0 0,1 0-1 0 0,-1 1 0 0 0,1-1 0 0 0,0 0 0 0 0,0 0 0 0 0,1 0 0 0 0,-1 0 1 0 0,1 0-1 0 0,-1 0 0 0 0,1-1 0 0 0,0 1 0 0 0,0 0 0 0 0,0-1 0 0 0,0 1 1 0 0,1-1-1 0 0,-1 0 0 0 0,1 0 0 0 0,-1 0 0 0 0,1 0 0 0 0,0 0 0 0 0,0-1 1 0 0,0 1-1 0 0,0-1 0 0 0,0 0 0 0 0,0 1 0 0 0,0-1 0 0 0,0-1 0 0 0,0 1 1 0 0,1 0-1 0 0,-1-1 0 0 0,0 0 0 0 0,0 0 0 0 0,1 0 0 0 0,-1 0 1 0 0,0 0-1 0 0,0-1 0 0 0,1 1 0 0 0,-1-1 0 0 0,4-1 0 0 0,4-2 26 0 0,0-1 0 0 0,-1 0 0 0 0,0 0 0 0 0,0-1 0 0 0,0 0 0 0 0,-1-1 0 0 0,0 0 0 0 0,0-1 0 0 0,-1 1 0 0 0,0-2 0 0 0,0 1 0 0 0,-1-1 0 0 0,0 0 0 0 0,9-17 0 0 0,-2 1 450 0 0,-2 0-1 0 0,0-1 1 0 0,-2 0 0 0 0,12-50-1 0 0,-21 74 331 0 0,-3 13-505 0 0,-5 95 208 0 0,4-71-488 0 0,1 69 0 0 0,2-96-99 0 0,1 1 0 0 0,0 0 0 0 0,1-1 0 0 0,0 0 1 0 0,4 12-1 0 0,-5-18-112 0 0,-1-1 1 0 0,1 1 0 0 0,0-1-1 0 0,-1 1 1 0 0,1-1 0 0 0,0 1 0 0 0,0-1-1 0 0,0 0 1 0 0,0 0 0 0 0,0 1-1 0 0,0-1 1 0 0,0 0 0 0 0,1 0 0 0 0,-1 0-1 0 0,0 0 1 0 0,1 0 0 0 0,-1 0-1 0 0,0 0 1 0 0,1-1 0 0 0,-1 1 0 0 0,1-1-1 0 0,0 1 1 0 0,-1-1 0 0 0,1 1-1 0 0,-1-1 1 0 0,1 0 0 0 0,0 0 0 0 0,-1 1-1 0 0,1-1 1 0 0,-1 0 0 0 0,1-1-1 0 0,0 1 1 0 0,-1 0 0 0 0,1 0 0 0 0,-1-1-1 0 0,3 0 1 0 0,12-6-8435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3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7832 0 0,'-11'-9'144'0'0,"10"9"419"0"0,-1-1 1 0 0,1 1-1 0 0,0-1 0 0 0,-1 1 0 0 0,1-1 0 0 0,0 1 0 0 0,-1 0 1 0 0,1 0-1 0 0,-1 0 0 0 0,-1 0 0 0 0,-14 3 6577 0 0,4 2-5314 0 0,9-4-2025 0 0,-2 2 500 0 0,0 0 0 0 0,0 0 0 0 0,0 1 0 0 0,1-1 1 0 0,-1 1-1 0 0,1 1 0 0 0,0-1 0 0 0,-6 7 0 0 0,9-8-217 0 0,0-1 1 0 0,0 1-1 0 0,0-1 1 0 0,1 1-1 0 0,-1 0 1 0 0,1 0-1 0 0,-1 0 0 0 0,1 0 1 0 0,-1 3-1 0 0,2-4-46 0 0,-1-1 0 0 0,1 1 0 0 0,0 0 0 0 0,0-1 0 0 0,0 1 1 0 0,0 0-1 0 0,0 0 0 0 0,0-1 0 0 0,1 1 0 0 0,-1-1 0 0 0,1 1 0 0 0,-1 0 0 0 0,1-1 0 0 0,-1 1 0 0 0,1-1 0 0 0,0 1 0 0 0,0-1 0 0 0,1 2 0 0 0,0-1-22 0 0,0 0 0 0 0,-1 0 0 0 0,2 0-1 0 0,-1-1 1 0 0,0 1 0 0 0,0-1 0 0 0,0 1-1 0 0,1-1 1 0 0,-1 0 0 0 0,1 0 0 0 0,-1 0-1 0 0,5 1 1 0 0,34 5 107 0 0,-37-6-99 0 0,83 4 440 0 0,-84-5-419 0 0,0 0 1 0 0,0 1-1 0 0,1-1 1 0 0,-1 1-1 0 0,0 0 0 0 0,0-1 1 0 0,0 1-1 0 0,0 1 0 0 0,0-1 1 0 0,0 0-1 0 0,4 3 0 0 0,-6-3-27 0 0,0 1 0 0 0,0-1-1 0 0,0 0 1 0 0,0 0 0 0 0,0 0 0 0 0,-1 0-1 0 0,1 1 1 0 0,0-1 0 0 0,-1 0-1 0 0,1 1 1 0 0,-1-1 0 0 0,1 1 0 0 0,-1-1-1 0 0,0 0 1 0 0,0 1 0 0 0,0-1-1 0 0,0 1 1 0 0,0-1 0 0 0,0 1-1 0 0,0-1 1 0 0,0 0 0 0 0,0 1 0 0 0,-1-1-1 0 0,1 1 1 0 0,0-1 0 0 0,-1 0-1 0 0,-1 3 1 0 0,-2 6 14 0 0,0-1 0 0 0,-1 1 0 0 0,0-1 0 0 0,-1 0 0 0 0,0 0 0 0 0,0-1 0 0 0,-1 0 0 0 0,0 0 0 0 0,-15 13 0 0 0,9-11-706 0 0,1 0 0 0 0,-2-1 0 0 0,1-1 0 0 0,-1 0 0 0 0,-28 11 0 0 0,32-17-1971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14280 0 0,'0'0'1102'0'0,"-12"7"-406"0"0,-20 1 6151 0 0,26-6-6113 0 0,1 1-1 0 0,-1-1 1 0 0,-9 7 0 0 0,13-8-635 0 0,0 1 0 0 0,0-1 0 0 0,0 0-1 0 0,0 1 1 0 0,1-1 0 0 0,-1 1 0 0 0,1-1 0 0 0,-1 1 0 0 0,1 0-1 0 0,0-1 1 0 0,-1 1 0 0 0,1 0 0 0 0,0 0 0 0 0,0 0-1 0 0,0 0 1 0 0,1 0 0 0 0,-1 0 0 0 0,0 0 0 0 0,1 1-1 0 0,0-1 1 0 0,-1 0 0 0 0,1 0 0 0 0,0 0 0 0 0,0 1 0 0 0,0-1-1 0 0,0 0 1 0 0,0 0 0 0 0,2 4 0 0 0,-2-4-59 0 0,1 1 1 0 0,0-1-1 0 0,1 0 1 0 0,-1 0 0 0 0,0 0-1 0 0,0 0 1 0 0,1 0-1 0 0,0 0 1 0 0,-1 0-1 0 0,1-1 1 0 0,0 1 0 0 0,0-1-1 0 0,-1 1 1 0 0,1-1-1 0 0,1 1 1 0 0,-1-1-1 0 0,0 0 1 0 0,3 1 0 0 0,5 2 12 0 0,-1-1 1 0 0,1 0-1 0 0,10 1 1 0 0,-9-2 34 0 0,-9-1-80 0 0,7 0 58 0 0,1 1-1 0 0,-1 1 1 0 0,0 0 0 0 0,0 0-1 0 0,10 6 1 0 0,-17-8-53 0 0,0 0 1 0 0,0 1 0 0 0,0-1-1 0 0,0 1 1 0 0,0-1-1 0 0,-1 1 1 0 0,1 0-1 0 0,0 0 1 0 0,-1 0-1 0 0,0 0 1 0 0,1 0 0 0 0,-1 0-1 0 0,0 0 1 0 0,0 0-1 0 0,0 0 1 0 0,0 0-1 0 0,0 1 1 0 0,-1-1 0 0 0,1 0-1 0 0,-1 1 1 0 0,1-1-1 0 0,-1 1 1 0 0,0-1-1 0 0,0 0 1 0 0,0 1-1 0 0,-1 2 1 0 0,0 5 38 0 0,-1-1 1 0 0,0 1-1 0 0,0-1 0 0 0,-1 0 1 0 0,-1 0-1 0 0,1 0 0 0 0,-1 0 1 0 0,-1-1-1 0 0,0 0 0 0 0,0 1 1 0 0,-1-2-1 0 0,-12 15 0 0 0,8-12-753 0 0,-1 1 0 0 0,-22 15 0 0 0,16-15-3919 0 0,-29 14-1 0 0,29-16-3962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3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19351 0 0,'0'0'439'0'0,"1"0"62"0"0,14 5 346 0 0,-13-4-826 0 0,0 0 0 0 0,0 0 0 0 0,0 0 0 0 0,0-1-1 0 0,1 1 1 0 0,-1-1 0 0 0,0 1 0 0 0,0-1 0 0 0,0 0-1 0 0,1 0 1 0 0,-1 0 0 0 0,0 0 0 0 0,0 0 0 0 0,1-1 0 0 0,3 0-1 0 0,10-5 805 0 0,0 0 0 0 0,0-1-1 0 0,15-10 1 0 0,-23 12-676 0 0,0 0 1 0 0,0 0-1 0 0,-1-1 0 0 0,0-1 1 0 0,0 1-1 0 0,-1-1 0 0 0,9-11 1 0 0,-13 14-58 0 0,0 1 0 0 0,0-1 0 0 0,0 0 0 0 0,-1 0 1 0 0,1 0-1 0 0,-1 0 0 0 0,0 0 0 0 0,0 0 1 0 0,-1-1-1 0 0,1 1 0 0 0,-1 0 0 0 0,0 0 0 0 0,0-1 1 0 0,0 1-1 0 0,-1 0 0 0 0,1 0 0 0 0,-1-1 1 0 0,0 1-1 0 0,0 0 0 0 0,-1 0 0 0 0,1 0 0 0 0,-1 0 1 0 0,-2-4-1 0 0,4 8-67 0 0,-1-1 1 0 0,0 1-1 0 0,1-1 0 0 0,-1 1 1 0 0,0-1-1 0 0,1 1 1 0 0,-1-1-1 0 0,0 1 0 0 0,0 0 1 0 0,1-1-1 0 0,-1 1 0 0 0,0 0 1 0 0,0 0-1 0 0,0 0 1 0 0,1 0-1 0 0,-1-1 0 0 0,0 1 1 0 0,0 0-1 0 0,0 0 1 0 0,1 1-1 0 0,-1-1 0 0 0,0 0 1 0 0,0 0-1 0 0,0 0 0 0 0,1 0 1 0 0,-1 1-1 0 0,0-1 1 0 0,0 0-1 0 0,1 1 0 0 0,-1-1 1 0 0,0 0-1 0 0,0 1 1 0 0,1-1-1 0 0,-1 1 0 0 0,1-1 1 0 0,-1 1-1 0 0,0 0 0 0 0,-4 3 106 0 0,1 0-1 0 0,-1 0 0 0 0,-5 8 0 0 0,4-4-98 0 0,0 0 0 0 0,0 1-1 0 0,1 0 1 0 0,0 0 0 0 0,1 0-1 0 0,-5 13 1 0 0,7-16 103 0 0,1 0-1 0 0,-1 0 1 0 0,1 0-1 0 0,0 1 1 0 0,0-1 0 0 0,1 0-1 0 0,0 1 1 0 0,0-1 0 0 0,0 0-1 0 0,1 1 1 0 0,2 7-1 0 0,-2-12-194 0 0,-1 1-1 0 0,1 0 0 0 0,0-1 0 0 0,0 0 0 0 0,1 1 1 0 0,-1-1-1 0 0,0 1 0 0 0,1-1 0 0 0,0 0 0 0 0,-1 0 1 0 0,1 0-1 0 0,0 0 0 0 0,0 0 0 0 0,0-1 0 0 0,0 1 1 0 0,1 0-1 0 0,-1-1 0 0 0,0 0 0 0 0,1 1 0 0 0,-1-1 1 0 0,4 1-1 0 0,-2-1-108 0 0,-1 0 0 0 0,1 0 1 0 0,0-1-1 0 0,-1 1 0 0 0,1-1 1 0 0,0 0-1 0 0,0 0 0 0 0,-1-1 1 0 0,1 1-1 0 0,0-1 0 0 0,-1 1 1 0 0,1-1-1 0 0,0 0 0 0 0,4-3 0 0 0,6-2-2093 0 0,-1 0 0 0 0,13-9 0 0 0,-9 3-5584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4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17071 0 0,'5'-16'4751'0'0,"2"37"-334"0"0,-2-6-3730 0 0,0 15-218 0 0,-2 1-1 0 0,-2 0 1 0 0,-2 43 0 0 0,1 25 2 0 0,0-96-468 0 0,0 3 16 0 0,0 0-1 0 0,1 0 1 0 0,0 0-1 0 0,0 0 1 0 0,0 0-1 0 0,4 9 0 0 0,-5-15-14 0 0,0 0 0 0 0,0 0 0 0 0,0 0 0 0 0,0 0 0 0 0,0 1-1 0 0,0-1 1 0 0,0 0 0 0 0,1 0 0 0 0,-1 0 0 0 0,0 0-1 0 0,0 0 1 0 0,0 0 0 0 0,0 0 0 0 0,0 0 0 0 0,0 0-1 0 0,0 0 1 0 0,0 0 0 0 0,0 0 0 0 0,1 0 0 0 0,-1 0 0 0 0,0 0-1 0 0,0 0 1 0 0,0 0 0 0 0,0 0 0 0 0,0 0 0 0 0,0 0-1 0 0,0 0 1 0 0,0 0 0 0 0,1 0 0 0 0,-1 0 0 0 0,0 0 0 0 0,0 0-1 0 0,0 0 1 0 0,0 0 0 0 0,0 0 0 0 0,0 0 0 0 0,0 0-1 0 0,0 0 1 0 0,0 0 0 0 0,1-1 0 0 0,-1 1 0 0 0,0 0-1 0 0,0 0 1 0 0,0 0 0 0 0,0 0 0 0 0,0 0 0 0 0,0 0 0 0 0,0 0-1 0 0,0 0 1 0 0,0 0 0 0 0,0 0 0 0 0,0-1 0 0 0,0 1-1 0 0,0 0 1 0 0,0 0 0 0 0,6-11 103 0 0,6-17 20 0 0,-11 26-108 0 0,19-61 269 0 0,-13 36 5 0 0,13-28-1 0 0,-13 38-35 0 0,1 0-1 0 0,1 1 0 0 0,22-30 1 0 0,-30 44-285 0 0,1-1 1 0 0,0 1-1 0 0,0 0 1 0 0,0 1-1 0 0,1-1 1 0 0,-1 0-1 0 0,0 1 1 0 0,1-1 0 0 0,-1 1-1 0 0,1-1 1 0 0,-1 1-1 0 0,1 0 1 0 0,-1 0-1 0 0,1 1 1 0 0,0-1-1 0 0,0 0 1 0 0,-1 1-1 0 0,1 0 1 0 0,0-1-1 0 0,0 1 1 0 0,0 0-1 0 0,-1 0 1 0 0,1 1 0 0 0,0-1-1 0 0,0 1 1 0 0,0-1-1 0 0,-1 1 1 0 0,1 0-1 0 0,5 2 1 0 0,-3 0-571 0 0,-1 0 1 0 0,2-1 0 0 0,-1 0 0 0 0,0 0-1 0 0,6 2 1 0 0,-8-4-146 0 0,0 1-1 0 0,1-1 0 0 0,-1 1 1 0 0,0-1-1 0 0,0 0 0 0 0,4 0 1 0 0,4-3-7510 0 0</inkml:trace>
  <inkml:trace contextRef="#ctx0" brushRef="#br0" timeOffset="1">494 9 12440 0 0,'7'-7'565'0'0,"-6"6"-5"0"0,5 14 5370 0 0,-4-8-4822 0 0,-1 0-1 0 0,1 0 1 0 0,-1 0-1 0 0,0 1 1 0 0,0-1-1 0 0,0 9 1 0 0,-2 36 532 0 0,0-35-1104 0 0,-14 166 1045 0 0,3-46-1915 0 0,8-44-2943 0 0,4-68 1300 0 0,0-3-65 0 0</inkml:trace>
  <inkml:trace contextRef="#ctx0" brushRef="#br0" timeOffset="2">420 394 25599 0 0,'-1'-2'277'0'0,"0"-1"-1"0"0,1 1 0 0 0,-1 0 0 0 0,0-1 1 0 0,0 1-1 0 0,-1 0 0 0 0,-1-3 1 0 0,2 2 81 0 0,1 2-336 0 0,1-1-1 0 0,-1 1 0 0 0,1-1 0 0 0,-1 1 0 0 0,1 0 0 0 0,0-1 0 0 0,-1 1 0 0 0,1 0 0 0 0,0-1 0 0 0,0 1 0 0 0,0 0 0 0 0,2-2 0 0 0,9-11 367 0 0,-3 5-172 0 0,-1 0 0 0 0,19-15 0 0 0,-20 18-339 0 0,1 1-1 0 0,-1 1 1 0 0,1-1 0 0 0,0 1 0 0 0,0 1 0 0 0,12-5 0 0 0,13 0-7715 0 0,-10 3-1100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4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9 9528 0 0,'0'0'432'0'0,"-7"-5"150"0"0,2 1 1746 0 0,-2 17 1550 0 0,1 11-2371 0 0,5-19-1003 0 0,-16 105 2552 0 0,-7 28-1899 0 0,9-40-836 0 0,-2 43-148 0 0,17-137-273 0 0,0 0-1 0 0,0 1 1 0 0,1-1-1 0 0,-1 0 1 0 0,1 1 0 0 0,2 5-1 0 0,-2-10-772 0 0,4-6-50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0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16583 0 0,'0'0'1730'0'0,"8"-2"-108"0"0,69-30 4737 0 0,3 3-3814 0 0,2 5-4423 0 0,1 4-5034 0 0,-50 15-1713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8 173 18079 0 0,'-5'-2'1639'0'0,"5"2"-1631"0"0,0 0 0 0 0,-1-1 1 0 0,1 1-1 0 0,0 0 0 0 0,0 0 0 0 0,0 0 0 0 0,0-1 1 0 0,0 1-1 0 0,-1 0 0 0 0,1 0 0 0 0,0-1 0 0 0,0 1 1 0 0,0 0-1 0 0,0 0 0 0 0,0 0 0 0 0,0-1 0 0 0,0 1 0 0 0,0 0 1 0 0,0 0-1 0 0,0-1 0 0 0,0 1 0 0 0,0 0 0 0 0,0 0 1 0 0,0-1-1 0 0,0 1 0 0 0,0 0 0 0 0,0 0 0 0 0,0-1 0 0 0,0 1 1 0 0,0 0-1 0 0,1 0 0 0 0,-1 0 0 0 0,0-1 0 0 0,0 1 1 0 0,0 0-1 0 0,0 0 0 0 0,0 0 0 0 0,1-1 0 0 0,-1 1 1 0 0,0 0-1 0 0,0 0 0 0 0,0 0 0 0 0,1 0 0 0 0,-1 0 0 0 0,0-1 1 0 0,0 1-1 0 0,1 0 0 0 0,-1 0 0 0 0,0 0 0 0 0,14-8 589 0 0,0 0 0 0 0,0 1-1 0 0,1 1 1 0 0,19-6-1 0 0,16-8 87 0 0,3-5-247 0 0,57-23 25 0 0,-93 42-472 0 0,-1 1 0 0 0,1 0 0 0 0,1 2 0 0 0,30-4 0 0 0,-48 7 11 0 0,3 0-145 0 0,-1-1 0 0 0,0 1 0 0 0,0 0-1 0 0,1 0 1 0 0,-1 0 0 0 0,0 0 0 0 0,0 1 0 0 0,0-1 0 0 0,1 1 0 0 0,-1-1-1 0 0,0 1 1 0 0,0 0 0 0 0,0-1 0 0 0,0 1 0 0 0,3 2 0 0 0,2 4-1105 0 0</inkml:trace>
  <inkml:trace contextRef="#ctx0" brushRef="#br0" timeOffset="1">36 401 13360 0 0,'0'0'612'0'0,"4"-4"200"0"0,76-27 895 0 0,-36 11-53 0 0,-18 7-1575 0 0,0 2 0 0 0,48-14 0 0 0,-71 24-187 0 0,0 0 0 0 0,0 1 1 0 0,0 0-1 0 0,1 0 0 0 0,-1 0 0 0 0,0 0 0 0 0,6 1 1 0 0,8 6-3392 0 0,-16-3 1331 0 0,-2 15-21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1 173 8752 0 0,'0'0'673'0'0,"1"1"-36"0"0,3-1 420 0 0,1 1-1 0 0,-1-1 0 0 0,1 0 0 0 0,0 0 0 0 0,-1-1 0 0 0,1 1 1 0 0,5-2-1 0 0,33-10 2197 0 0,5-5-2265 0 0,52-27 0 0 0,-54 23-814 0 0,58-19 0 0 0,1 8-5022 0 0,-79 27-2281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6 13736 0 0,'0'0'629'0'0,"-15"-5"230"0"0,11 5-505 0 0,-1 0 0 0 0,0 0 0 0 0,1 0 0 0 0,-1 1 0 0 0,1 0 0 0 0,-1 0 1 0 0,-8 3-1 0 0,5-1-79 0 0,0 1 1 0 0,1 0 0 0 0,-1 1 0 0 0,1-1-1 0 0,0 1 1 0 0,0 1 0 0 0,0-1-1 0 0,1 1 1 0 0,0 0 0 0 0,0 1 0 0 0,1 0-1 0 0,-7 8 1 0 0,3 0-29 0 0,0 0 0 0 0,1 0 0 0 0,1 1 0 0 0,1 0 0 0 0,-7 21 0 0 0,9-23 56 0 0,-3 22 0 0 0,7-31-231 0 0,-1 0 1 0 0,1 0-1 0 0,0 0 1 0 0,0 0 0 0 0,1 1-1 0 0,-1-1 1 0 0,1 0-1 0 0,1 5 1 0 0,-1-9-65 0 0,-1-1 0 0 0,0 1 0 0 0,1 0 1 0 0,-1-1-1 0 0,0 1 0 0 0,1-1 0 0 0,-1 1 0 0 0,1-1 0 0 0,-1 1 1 0 0,1-1-1 0 0,-1 1 0 0 0,1-1 0 0 0,-1 1 0 0 0,1-1 1 0 0,-1 0-1 0 0,1 1 0 0 0,0-1 0 0 0,-1 0 0 0 0,1 1 0 0 0,0-1 1 0 0,-1 0-1 0 0,1 0 0 0 0,0 0 0 0 0,-1 0 0 0 0,1 0 0 0 0,0 1 1 0 0,-1-1-1 0 0,1 0 0 0 0,0-1 0 0 0,-1 1 0 0 0,1 0 0 0 0,0 0 1 0 0,0 0-1 0 0,2-1 7 0 0,0 0 0 0 0,0 0 1 0 0,0 0-1 0 0,0 0 0 0 0,4-3 0 0 0,20-13 208 0 0,25-22 0 0 0,7-4 197 0 0,-50 37-233 0 0,0 0 1 0 0,14-5 0 0 0,-20 9-138 0 0,0 1 1 0 0,0 0 0 0 0,0 0 0 0 0,0 0-1 0 0,0 0 1 0 0,0 1 0 0 0,1-1 0 0 0,-1 1-1 0 0,0 0 1 0 0,0 0 0 0 0,1 0-1 0 0,3 1 1 0 0,-5 0-35 0 0,-1-1-1 0 0,0 1 1 0 0,0 0 0 0 0,1-1-1 0 0,-1 1 1 0 0,0 0-1 0 0,0 0 1 0 0,0 0 0 0 0,0 0-1 0 0,0 0 1 0 0,0 0-1 0 0,-1 0 1 0 0,1 0 0 0 0,0 0-1 0 0,0 1 1 0 0,-1-1-1 0 0,1 0 1 0 0,-1 0 0 0 0,1 1-1 0 0,-1-1 1 0 0,1 0-1 0 0,-1 1 1 0 0,0-1 0 0 0,0 1-1 0 0,0-1 1 0 0,1 0 0 0 0,-2 1-1 0 0,1-1 1 0 0,0 2-1 0 0,0 7 48 0 0,-1-1 0 0 0,-1 0-1 0 0,-2 11 1 0 0,3-16-35 0 0,-8 29 17 0 0,-22 55 0 0 0,-4 10 41 0 0,34-94-63 0 0,0-1 0 0 0,0 0 0 0 0,0 1 0 0 0,0-1 0 0 0,1 1 0 0 0,0-1 0 0 0,-1 1 0 0 0,1-1 0 0 0,1 1 0 0 0,-1-1 0 0 0,0 1 0 0 0,1-1 0 0 0,0 1 0 0 0,1 3 0 0 0,-1-7-9 0 0,0 0-1 0 0,0 0 1 0 0,0 0-1 0 0,0 0 1 0 0,0 0-1 0 0,0 0 1 0 0,0 0-1 0 0,0 0 1 0 0,0 0-1 0 0,0 0 1 0 0,0-1-1 0 0,0 1 1 0 0,0 0-1 0 0,-1-1 1 0 0,1 1 0 0 0,0 0-1 0 0,0-1 1 0 0,1 0-1 0 0,0 0 14 0 0,10-5 45 0 0,0 0 1 0 0,-1 0-1 0 0,1-2 0 0 0,-1 1 1 0 0,13-13-1 0 0,47-50-43 0 0,-48 45-185 0 0,51-62-3852 0 0,-60 71 2445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57 6912 0 0,'-1'-4'329'0'0,"0"1"0"0"0,0-1 0 0 0,1 1 0 0 0,-2-17 14346 0 0,1 37-14422 0 0,0 1-1 0 0,-7 22 1 0 0,-1 23 469 0 0,8-41-363 0 0,2 36-1 0 0,0-48-236 0 0,0-1 0 0 0,0 1-1 0 0,2-1 1 0 0,-1 0-1 0 0,1 0 1 0 0,6 14-1 0 0,-8-22-98 0 0,0 1-1 0 0,0-1 0 0 0,0 0 0 0 0,0 1 1 0 0,0-1-1 0 0,0 0 0 0 0,0 0 1 0 0,0 0-1 0 0,1 0 0 0 0,-1 0 1 0 0,0 0-1 0 0,1 0 0 0 0,-1 0 1 0 0,1 0-1 0 0,-1-1 0 0 0,1 1 1 0 0,-1 0-1 0 0,1-1 0 0 0,-1 0 0 0 0,1 1 1 0 0,0-1-1 0 0,-1 0 0 0 0,1 0 1 0 0,-1 0-1 0 0,1 0 0 0 0,0 0 1 0 0,-1 0-1 0 0,1 0 0 0 0,0 0 1 0 0,-1-1-1 0 0,3 0 0 0 0,3-1 21 0 0,-1 0 0 0 0,1-1 1 0 0,-1 0-1 0 0,0 0 0 0 0,0 0 0 0 0,7-6 0 0 0,-5 1 7 0 0,0 1 1 0 0,-1-2-1 0 0,1 1 0 0 0,-2-1 0 0 0,1 0 0 0 0,-1 0 1 0 0,9-20-1 0 0,10-13 84 0 0,71-115 1125 0 0,-94 154-1152 0 0,0 0 1 0 0,0 0 0 0 0,0 0-1 0 0,0 0 1 0 0,0 1 0 0 0,1 0-1 0 0,4-4 1 0 0,-7 5-104 0 0,1 1 0 0 0,-1 0 1 0 0,0 0-1 0 0,1 0 0 0 0,-1 0 0 0 0,0 0 0 0 0,1 0 0 0 0,-1 0 1 0 0,0 0-1 0 0,0 1 0 0 0,1-1 0 0 0,-1 0 0 0 0,0 0 0 0 0,0 0 0 0 0,1 0 1 0 0,-1 0-1 0 0,0 0 0 0 0,1 0 0 0 0,-1 1 0 0 0,0-1 0 0 0,0 0 1 0 0,0 0-1 0 0,1 0 0 0 0,-1 1 0 0 0,0-1 0 0 0,0 0 0 0 0,0 0 1 0 0,1 1-1 0 0,-1-1 0 0 0,0 0 0 0 0,0 0 0 0 0,0 1 0 0 0,0-1 0 0 0,0 0 1 0 0,0 0-1 0 0,0 1 0 0 0,0-1 0 0 0,0 0 0 0 0,1 1 0 0 0,-1-1 1 0 0,0 0-1 0 0,1 8 96 0 0,1-1 1 0 0,-1 1 0 0 0,0 0-1 0 0,-1-1 1 0 0,0 1-1 0 0,-1 13 1 0 0,0-11-74 0 0,1 0 0 0 0,0 0 0 0 0,2 13 0 0 0,-2-19-147 0 0,1-1-1 0 0,0 0 1 0 0,0 1 0 0 0,0-1 0 0 0,0 0 0 0 0,0 0-1 0 0,1 0 1 0 0,-1 0 0 0 0,1 0 0 0 0,0 0 0 0 0,0 0 0 0 0,3 3-1 0 0,-2-4-183 0 0,-1 0 1 0 0,0-1-1 0 0,0 1 0 0 0,1-1 0 0 0,-1 0 0 0 0,0 0 0 0 0,1 0 1 0 0,-1 0-1 0 0,1 0 0 0 0,0 0 0 0 0,-1-1 0 0 0,1 1 0 0 0,0-1 1 0 0,-1 0-1 0 0,6 0 0 0 0,0-1-734 0 0,-1-1 0 0 0,1 1-1 0 0,-1-2 1 0 0,1 1 0 0 0,-1-1 0 0 0,0 0 0 0 0,0-1 0 0 0,0 0 0 0 0,-1 0-1 0 0,7-5 1 0 0,-9 7 794 0 0,0-1-1 0 0,0 0 1 0 0,0 0-1 0 0,-1 0 1 0 0,1-1-1 0 0,-1 1 1 0 0,0-1 0 0 0,0 0-1 0 0,0 0 1 0 0,0 0-1 0 0,-1 0 1 0 0,0 0-1 0 0,3-7 1 0 0,-5 10 22 0 0,0 0-1 0 0,0 1 1 0 0,1-1 0 0 0,-1 0 0 0 0,0 0 0 0 0,0 0 0 0 0,0 0 0 0 0,0 1-1 0 0,-1-1 1 0 0,1 0 0 0 0,0 0 0 0 0,0 0 0 0 0,0 1 0 0 0,-1-2 0 0 0,0 1 534 0 0,1 0 0 0 0,-1 0 0 0 0,0 0 1 0 0,0 0-1 0 0,0 0 0 0 0,1 0 0 0 0,-1 0 1 0 0,0 0-1 0 0,0 1 0 0 0,0-1 0 0 0,0 0 1 0 0,0 1-1 0 0,0-1 0 0 0,-2 0 0 0 0,1 0 519 0 0,0 1 0 0 0,-1-1 0 0 0,1 1-1 0 0,0-1 1 0 0,0 1 0 0 0,0 0-1 0 0,0 0 1 0 0,-3 0 0 0 0,-8 3 802 0 0,11-1-1364 0 0,-1 0 1 0 0,0 0-1 0 0,0 1 1 0 0,1-1-1 0 0,-1 0 0 0 0,1 1 1 0 0,0 0-1 0 0,0 0 1 0 0,0-1-1 0 0,-2 6 1 0 0,-1 0 359 0 0,2 1-1 0 0,-6 14 1 0 0,6-13-145 0 0,1 1-1 0 0,-1 0 0 0 0,0 16 1 0 0,3-22-370 0 0,0-1 1 0 0,0 1 0 0 0,0-1 0 0 0,0 1 0 0 0,1-1 0 0 0,0 1 0 0 0,0-1 0 0 0,0 0 0 0 0,0 1-1 0 0,1-1 1 0 0,2 5 0 0 0,-3-8 101 0 0,0-1-184 0 0,1 1-1 0 0,-1-1 1 0 0,0 0-1 0 0,1 1 1 0 0,-1-1-1 0 0,1 0 1 0 0,-1 0-1 0 0,1 0 1 0 0,-1 0 0 0 0,1 0-1 0 0,-1-1 1 0 0,1 1-1 0 0,-1 0 1 0 0,0-1-1 0 0,1 1 1 0 0,-1-1-1 0 0,1 1 1 0 0,-1-1-1 0 0,0 0 1 0 0,0 1-1 0 0,1-1 1 0 0,-1 0 0 0 0,0 0-1 0 0,0 0 1 0 0,0 0-1 0 0,0 0 1 0 0,0 0-1 0 0,1-2 1 0 0,4-4 50 0 0,0 0 1 0 0,-1 0-1 0 0,5-10 1 0 0,-9 15-59 0 0,9-14 16 0 0,1-4 49 0 0,25-31 1 0 0,-36 50-90 0 0,0 1 0 0 0,0 0 0 0 0,0-1 0 0 0,1 1 0 0 0,-1 0 0 0 0,0 0 0 0 0,1-1 0 0 0,-1 1 0 0 0,0 0 0 0 0,1 0 0 0 0,-1 0 0 0 0,0-1 0 0 0,1 1 0 0 0,-1 0 0 0 0,0 0 0 0 0,1 0 0 0 0,-1 0 0 0 0,0 0 0 0 0,1 0 0 0 0,-1 0 0 0 0,0 0 0 0 0,1 0 0 0 0,-1 0 0 0 0,1 0 0 0 0,-1 0 0 0 0,0 0 0 0 0,1 0 0 0 0,-1 0 0 0 0,0 0 0 0 0,1 0 0 0 0,-1 0 0 0 0,0 0 0 0 0,1 0 0 0 0,-1 1 0 0 0,0-1 0 0 0,1 0 0 0 0,-1 0 0 0 0,1 1 0 0 0,4 6 0 0 0,-3-5 0 0 0,-1 1 0 0 0,0 0 0 0 0,0 0 0 0 0,0-1 0 0 0,0 1 0 0 0,-1 0 0 0 0,1 0 0 0 0,-1 0 0 0 0,0 0 0 0 0,0 0 0 0 0,0 0 0 0 0,0 0 0 0 0,-1 3 0 0 0,1 6 0 0 0,-1 19 11 0 0,0-19-28 0 0,0 1 0 0 0,2 0 0 0 0,0 0 0 0 0,2 14-1 0 0,-3-27-25 0 0,0 1-1 0 0,0-1 0 0 0,0 0 0 0 0,0 0 0 0 0,0 0 1 0 0,0 0-1 0 0,0 0 0 0 0,0 0 0 0 0,0 0 1 0 0,0 1-1 0 0,0-1 0 0 0,0 0 0 0 0,0 0 0 0 0,1 0 1 0 0,-1 0-1 0 0,0 0 0 0 0,0 0 0 0 0,0 0 0 0 0,0 0 1 0 0,0 1-1 0 0,0-1 0 0 0,0 0 0 0 0,0 0 0 0 0,0 0 1 0 0,0 0-1 0 0,1 0 0 0 0,-1 0 0 0 0,0 0 0 0 0,0 0 1 0 0,0 0-1 0 0,0 0 0 0 0,0 0 0 0 0,0 0 1 0 0,0 0-1 0 0,1 0 0 0 0,-1 0 0 0 0,0 0 0 0 0,0 0 1 0 0,0 0-1 0 0,0 0 0 0 0,0 0 0 0 0,0 0 0 0 0,0 0 1 0 0,1 0-1 0 0,-1 0 0 0 0,0 0 0 0 0,0 0 0 0 0,0 0 1 0 0,0 0-1 0 0,6-7-1420 0 0,4-9-600 0 0,-4 0 104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 14280 0 0,'0'0'654'0'0,"0"-1"-11"0"0,1 1-611 0 0,-1 0-1 0 0,0 0 1 0 0,0 0 0 0 0,0 0-1 0 0,0-1 1 0 0,1 1 0 0 0,-1 0-1 0 0,0 0 1 0 0,0 0 0 0 0,0 0-1 0 0,0 0 1 0 0,1 0 0 0 0,-1 0-1 0 0,0 0 1 0 0,0 0 0 0 0,0 0-1 0 0,0 0 1 0 0,1 0 0 0 0,-1 0-1 0 0,0 0 1 0 0,0 1 0 0 0,0-1-1 0 0,0 0 1 0 0,1 0 0 0 0,-1 0-1 0 0,0 0 1 0 0,0 0 0 0 0,0 0-1 0 0,0 0 1 0 0,0 0 0 0 0,1 1-1 0 0,-1-1 1 0 0,0 0 0 0 0,0 0-1 0 0,0 0 1 0 0,0 0 0 0 0,0 0-1 0 0,0 1 1 0 0,0-1 0 0 0,0 0-1 0 0,1 0 1 0 0,-1 0 0 0 0,0 0-1 0 0,0 1 1 0 0,0-1 0 0 0,0 0-1 0 0,0 0 1 0 0,0 0 0 0 0,0 0-1 0 0,0 1 1 0 0,4 9 2835 0 0,-3 2-1032 0 0,0-1 0 0 0,-1 13 0 0 0,-6 50-288 0 0,2-34-1061 0 0,2-19-727 0 0,-4 100 829 0 0,7-105-1267 0 0,0-1-1 0 0,1 0 1 0 0,0 1-1 0 0,1-1 1 0 0,10 26-1 0 0,-7-27-5308 0 0,2-4-1723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14280 0 0,'-2'0'130'0'0,"0"0"0"0"0,-1 0 0 0 0,1 0 0 0 0,0 0 0 0 0,-1 0 0 0 0,1 0 0 0 0,0 0 0 0 0,0 1 0 0 0,-1-1 0 0 0,1 1 1 0 0,0 0-1 0 0,0 0 0 0 0,-4 1 0 0 0,-7 8 6331 0 0,13-10-6359 0 0,0 0 0 0 0,0 0 0 0 0,-1 1 0 0 0,1-1 0 0 0,0 0 0 0 0,-1 0 0 0 0,1 0 1 0 0,0 1-1 0 0,0-1 0 0 0,-1 0 0 0 0,1 0 0 0 0,0 1 0 0 0,0-1 0 0 0,0 0 0 0 0,-1 0 0 0 0,1 1 0 0 0,0-1 0 0 0,0 0 0 0 0,0 1 0 0 0,0-1 0 0 0,0 0 0 0 0,0 1 0 0 0,-1-1 1 0 0,1 0-1 0 0,0 1 0 0 0,0-1 0 0 0,0 0 0 0 0,0 1 0 0 0,0-1 0 0 0,0 0 0 0 0,0 1 0 0 0,1-1 0 0 0,-1 0 0 0 0,0 0 0 0 0,0 1 0 0 0,0-1 0 0 0,0 0 0 0 0,0 1 1 0 0,0-1-1 0 0,1 0 0 0 0,-1 1 0 0 0,0-1 0 0 0,7 15 970 0 0,-5-12-944 0 0,1-1 1 0 0,0 0-1 0 0,0 0 0 0 0,0 0 1 0 0,0 0-1 0 0,0-1 0 0 0,0 1 1 0 0,0-1-1 0 0,0 1 0 0 0,1-1 1 0 0,-1 0-1 0 0,0-1 0 0 0,1 1 0 0 0,-1 0 1 0 0,7-1-1 0 0,-7 0-11 0 0,1 1 0 0 0,-1-1-1 0 0,1 1 1 0 0,-1-1 0 0 0,1 1 0 0 0,-1 0 0 0 0,1 1-1 0 0,-1-1 1 0 0,0 1 0 0 0,1-1 0 0 0,-1 1-1 0 0,0 0 1 0 0,5 4 0 0 0,-7-4-117 0 0,0 0 0 0 0,0-1 0 0 0,-1 1 0 0 0,1 0 0 0 0,0 0 0 0 0,-1 0 0 0 0,0 0 0 0 0,1 0 0 0 0,-1 0 0 0 0,0 0 0 0 0,0 0 0 0 0,0 0 0 0 0,0-1 0 0 0,0 1 0 0 0,0 0 0 0 0,-1 0 0 0 0,1 0 0 0 0,-1 0 0 0 0,1 0 0 0 0,-3 3 0 0 0,1 2 0 0 0,-1 0 0 0 0,0 0 0 0 0,-1-1 0 0 0,-5 9 0 0 0,-7 8-618 0 0,-39 42 0 0 0,37-47-802 0 0,1 1-76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7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23 20759 0 0,'0'0'472'0'0,"6"-12"1140"0"0,-5 10-1525 0 0,1-6 81 0 0,-15 20 949 0 0,-10 23-583 0 0,0 0-1 0 0,3 2 0 0 0,1 0 1 0 0,2 1-1 0 0,1 1 0 0 0,2 0 0 0 0,2 1 1 0 0,1 1-1 0 0,-8 73 0 0 0,17-85-422 0 0,1-1-1 0 0,1 1 0 0 0,6 34 0 0 0,-4-48-94 0 0,0-1 1 0 0,2 0-1 0 0,0 0 0 0 0,0 0 0 0 0,1 0 0 0 0,1-1 1 0 0,0 1-1 0 0,10 13 0 0 0,-12-20-9 0 0,1-1-1 0 0,0 0 1 0 0,0 0-1 0 0,1 0 1 0 0,0-1-1 0 0,0 0 1 0 0,0 0-1 0 0,0 0 0 0 0,1-1 1 0 0,0 1-1 0 0,9 3 1 0 0,-8-5-494 0 0,0 0-1 0 0,0-1 1 0 0,17 4 0 0 0,-13-5-2017 0 0,0 0 0 0 0,19-1-1 0 0,11-3-6422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8288 0 0,'0'0'756'0'0,"3"10"5470"0"0,-1-9-6067 0 0,0 0 0 0 0,0 0 0 0 0,-1 0 0 0 0,1-1 0 0 0,0 1 0 0 0,0-1 0 0 0,0 1 0 0 0,0-1 0 0 0,0 0 0 0 0,0 0 0 0 0,0 0 0 0 0,0 0 0 0 0,0 0 0 0 0,0 0 0 0 0,0 0 0 0 0,0-1 0 0 0,3 0 0 0 0,33-12 692 0 0,-21 5-478 0 0,-1-1 0 0 0,0 0 0 0 0,21-16 0 0 0,40-39 883 0 0,-66 54-1041 0 0,-6 6-132 0 0,-1-1 0 0 0,0 1 0 0 0,0-1 1 0 0,0 0-1 0 0,5-10 0 0 0,-7 13-49 0 0,-1 0 0 0 0,0 0 1 0 0,0 0-1 0 0,0 0 0 0 0,-1 0 0 0 0,1-1 1 0 0,0 1-1 0 0,-1 0 0 0 0,1 0 0 0 0,-1-1 0 0 0,0 1 1 0 0,0 0-1 0 0,0 0 0 0 0,0-1 0 0 0,0 1 1 0 0,0 0-1 0 0,-1-1 0 0 0,0-1 0 0 0,1 3-2 0 0,-1 0 0 0 0,1 0 0 0 0,-1 1 1 0 0,0-1-1 0 0,1 0 0 0 0,-1 0 0 0 0,0 1 0 0 0,0-1 0 0 0,1 0 0 0 0,-1 1 0 0 0,0-1 0 0 0,0 1 0 0 0,0-1 0 0 0,0 1 0 0 0,0-1 0 0 0,0 1 0 0 0,0 0 0 0 0,0-1 0 0 0,0 1 0 0 0,0 0 1 0 0,0 0-1 0 0,0 0 0 0 0,0 0 0 0 0,0 0 0 0 0,0 0 0 0 0,0 0 0 0 0,0 0 0 0 0,0 0 0 0 0,0 0 0 0 0,0 0 0 0 0,-2 1 0 0 0,-1 1 102 0 0,-1-1 0 0 0,0 1 0 0 0,0 0 0 0 0,-8 4 0 0 0,1 2 124 0 0,1 0-1 0 0,0 0 1 0 0,0 1 0 0 0,1 1-1 0 0,0 0 1 0 0,0 0-1 0 0,-13 20 1 0 0,9-8-48 0 0,0 1 0 0 0,1 0 0 0 0,-11 29 0 0 0,18-36-129 0 0,0 0 0 0 0,-8 33-1 0 0,13-44-64 0 0,0 0-1 0 0,1-1 0 0 0,-1 1 0 0 0,1 0 0 0 0,0 0 1 0 0,0-1-1 0 0,1 1 0 0 0,-1 0 0 0 0,1 0 0 0 0,0-1 1 0 0,0 1-1 0 0,1-1 0 0 0,-1 1 0 0 0,1-1 1 0 0,4 7-1 0 0,-4-8-13 0 0,0-1 1 0 0,0 0-1 0 0,0 0 0 0 0,0 0 1 0 0,0 0-1 0 0,0 0 1 0 0,1 0-1 0 0,-1-1 0 0 0,1 1 1 0 0,0-1-1 0 0,-1 1 1 0 0,1-1-1 0 0,0 0 0 0 0,0 0 1 0 0,0-1-1 0 0,0 1 1 0 0,0 0-1 0 0,0-1 0 0 0,-1 0 1 0 0,1 0-1 0 0,4 0 1 0 0,1 0-96 0 0,0-1-1 0 0,-1 0 1 0 0,1 0 0 0 0,-1-1 0 0 0,1 0 0 0 0,-1 0 0 0 0,9-5 0 0 0,-2 1-428 0 0,0-2 0 0 0,-1 0 0 0 0,22-17 0 0 0,10-16-3800 0 0,-22 17-3504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10592 0 0,'0'0'818'0'0,"11"13"4129"0"0,32 29 2061 0 0,28 14-4606 0 0,-14-12-1763 0 0,11 6-498 0 0,-59-43-656 0 0,0-1-1 0 0,0 1 1 0 0,1-2-1 0 0,0 1 1 0 0,0-1-1 0 0,1-1 1 0 0,19 6-1 0 0,-21-7-1292 0 0</inkml:trace>
  <inkml:trace contextRef="#ctx0" brushRef="#br0" timeOffset="1">333 120 13360 0 0,'-12'-8'1424'0'0,"8"6"-1293"0"0,1 1 1 0 0,0-1 0 0 0,-1 1-1 0 0,1 0 1 0 0,-6-2 0 0 0,6 3 394 0 0,0 0 1 0 0,1 0 0 0 0,-1 0 0 0 0,0 0 0 0 0,1 0 0 0 0,-1 0 0 0 0,0 1 0 0 0,1 0-1 0 0,-1-1 1 0 0,1 1 0 0 0,-1 0 0 0 0,1 0 0 0 0,-1 0 0 0 0,-1 2 0 0 0,-7 3-373 0 0,1 1 1 0 0,0 0-1 0 0,1 1 1 0 0,0 0-1 0 0,0 0 0 0 0,0 1 1 0 0,1 0-1 0 0,1 0 1 0 0,-1 1-1 0 0,2 0 1 0 0,-1 1-1 0 0,2-1 1 0 0,-6 13-1 0 0,10-21-350 0 0,0 0 0 0 0,0 0 0 0 0,1 0 0 0 0,-1 1-1 0 0,0-1 1 0 0,1 0 0 0 0,0 1 0 0 0,-1-1 0 0 0,1 0-1 0 0,0 1 1 0 0,0-1 0 0 0,1 3 0 0 0,-1-3 66 0 0,0-1 1 0 0,1 0-1 0 0,-1 0 1 0 0,1 0 0 0 0,-1 0-1 0 0,1 0 1 0 0,-1 0-1 0 0,1-1 1 0 0,0 1-1 0 0,0 0 1 0 0,-1 0-1 0 0,1 0 1 0 0,0 0-1 0 0,0-1 1 0 0,0 1-1 0 0,0 0 1 0 0,-1-1-1 0 0,1 1 1 0 0,0-1-1 0 0,0 1 1 0 0,0-1-1 0 0,1 1 1 0 0,-1-1-1 0 0,0 0 1 0 0,0 0-1 0 0,2 1 1 0 0,7 1-1777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19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90 146 5528 0 0,'0'6'568'0'0,"-4"27"2277"0"0,-1-6 2106 0 0,2-6-3409 0 0,-1-1 1 0 0,-1 0 0 0 0,-1 0 0 0 0,-14 31 0 0 0,10-25-687 0 0,-14 51 0 0 0,16-39 385 0 0,8-37-643 0 0,1-1-589 0 0,1-1 0 0 0,-1 0 0 0 0,1 0 0 0 0,-1 0 0 0 0,1 0 1 0 0,-1 0-1 0 0,1 0 0 0 0,-1 0 0 0 0,0-1 0 0 0,0 1 0 0 0,0 0 1 0 0,0-1-1 0 0,0 1 0 0 0,0-1 0 0 0,0 1 0 0 0,1-3 0 0 0,1-1 10 0 0,6-10-1 0 0,-1-1-1 0 0,8-22 1 0 0,-5 12-11 0 0,8-24-7 0 0,-13 32 0 0 0,9-21 0 0 0,2 4 71 0 0,29-54 516 0 0,-40 79-507 0 0,0 1 0 0 0,1-1-1 0 0,1 1 1 0 0,0 1 0 0 0,0-1-1 0 0,14-10 1 0 0,-20 17-30 0 0,11-8 212 0 0,-1 1-1 0 0,1 1 1 0 0,0 0 0 0 0,18-7 0 0 0,-28 14-198 0 0,1-1-1 0 0,-1 1 0 0 0,1 0 1 0 0,-1 1-1 0 0,1-1 1 0 0,0 0-1 0 0,0 1 1 0 0,-1 0-1 0 0,1 0 1 0 0,4 1-1 0 0,-6-1-30 0 0,1 1-1 0 0,-1-1 0 0 0,0 1 0 0 0,0 0 1 0 0,0 0-1 0 0,1 0 0 0 0,-1 0 1 0 0,0 0-1 0 0,-1 1 0 0 0,1-1 1 0 0,0 1-1 0 0,0-1 0 0 0,0 1 1 0 0,-1-1-1 0 0,1 1 0 0 0,-1 0 0 0 0,3 4 1 0 0,-2-3 4 0 0,0 1 0 0 0,0 0 0 0 0,-1 0 0 0 0,1 0 0 0 0,-1 0 0 0 0,0 0 0 0 0,0 1 0 0 0,0-1 0 0 0,-1 0 1 0 0,1 0-1 0 0,-1 1 0 0 0,0-1 0 0 0,0 0 0 0 0,-1 1 0 0 0,1-1 0 0 0,-1 0 0 0 0,0 0 0 0 0,-1 5 0 0 0,-2 2 38 0 0,-1 0 0 0 0,0 0 0 0 0,0 0-1 0 0,-1 0 1 0 0,-9 11 0 0 0,10-15-108 0 0,0-1-1 0 0,-1 0 0 0 0,0 0 1 0 0,0 0-1 0 0,-1 0 1 0 0,1-1-1 0 0,-1 0 1 0 0,-12 6-1 0 0,10-6-891 0 0,0-1 1 0 0,-1 0-1 0 0,-18 5 0 0 0,28-9 692 0 0,-1 0 0 0 0,0 0 0 0 0,0 0 0 0 0,1 0 0 0 0,-1 0 1 0 0,0 1-1 0 0,1-1 0 0 0,-1 0 0 0 0,1 1 0 0 0,-1-1 0 0 0,0 0 0 0 0,1 1 0 0 0,-1-1 1 0 0,1 1-1 0 0,-1-1 0 0 0,1 1 0 0 0,-1 0 0 0 0,11 5-9149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39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61 162 2304 0 0,'0'0'103'0'0,"0"0"-1"0"0,0 1 1 0 0,0-1 0 0 0,0 0 0 0 0,0 0-1 0 0,0 0 1 0 0,0 0 0 0 0,1 1-1 0 0,-1-1 1 0 0,0 0 0 0 0,0 0 0 0 0,0 0-1 0 0,0 1 1 0 0,0-1 0 0 0,0 0-1 0 0,0 0 1 0 0,0 0 0 0 0,0 1 0 0 0,0-1-1 0 0,0 0 1 0 0,0 0 0 0 0,0 0 0 0 0,0 1-1 0 0,0-1 1 0 0,0 0 0 0 0,0 0-1 0 0,0 0 1 0 0,-1 1 0 0 0,1-1 0 0 0,0 0-1 0 0,0 0 1 0 0,0 0 0 0 0,0 0-1 0 0,0 1 1 0 0,0-1 0 0 0,-1 0 0 0 0,1 0-1 0 0,0 0 1 0 0,0 0 0 0 0,0 0 0 0 0,0 0-1 0 0,-1 0 1 0 0,1 1 0 0 0,0-1-1 0 0,0 0 1 0 0,0 0 0 0 0,0 0 0 0 0,-1 0-1 0 0,1 0 1 0 0,0 0 0 0 0,-14-1 5847 0 0,4-1-3734 0 0,8 2-1504 0 0,-15-8 3138 0 0,15 4-3383 0 0,2 3-310 0 0,0 0 0 0 0,-1 1 0 0 0,1-1 0 0 0,-1 0 1 0 0,1 0-1 0 0,-1 0 0 0 0,1 0 0 0 0,-1 1 0 0 0,0-1 0 0 0,0 0 1 0 0,1 0-1 0 0,-1 1 0 0 0,0-1 0 0 0,-1 0 0 0 0,0-10 5043 0 0,20 7-5040 0 0,-3 2-19 0 0,-13 2-133 0 0,0 0 1 0 0,-1 0-1 0 0,1 0 1 0 0,0-1-1 0 0,0 1 1 0 0,0 0-1 0 0,-1-1 0 0 0,1 0 1 0 0,0 1-1 0 0,-1-1 1 0 0,1 0-1 0 0,-1 0 0 0 0,1 0 1 0 0,-1 0-1 0 0,1 0 1 0 0,1-2-1 0 0,2-1 3 0 0,-3 2-6 0 0,1 0 1 0 0,0 0 0 0 0,1 1 0 0 0,-1-1-1 0 0,0 0 1 0 0,0 1 0 0 0,1 0-1 0 0,6-2 1 0 0,-5 1 8 0 0,-3 1-8 0 0,1 0-1 0 0,-1 1 1 0 0,1-1-1 0 0,-1 0 1 0 0,1 1-1 0 0,-1-1 1 0 0,1 1 0 0 0,3 0-1 0 0,2 0 9 0 0,25-4 50 0 0,109-29 136 0 0,-24 18-157 0 0,-45 7-22 0 0,121-17 267 0 0,-153 24-311 0 0,0 1-1 0 0,77 10 0 0 0,-87-6 23 0 0,159 21 65 0 0,-122-12-17 0 0,-27-5 23 0 0,1-1-1 0 0,59 2 1 0 0,31-6-6 0 0,-54 0 48 0 0,89 14 0 0 0,-88-9-67 0 0,-1-4 1 0 0,96-6-1 0 0,-13 4-3 0 0,-52 0-20 0 0,172 4 106 0 0,-180-1-8 0 0,-26 0-36 0 0,82 9 682 0 0,-23-1-1224 0 0,-29-15 943 0 0,-34 0-34 0 0,-66 1-388 0 0,1 0 0 0 0,0 0-1 0 0,0 0 1 0 0,-1-1 0 0 0,6-2 0 0 0,-4 2 144 0 0,-5 1-79 0 0,6-16 111 0 0,-11 2-246 0 0,3 14-45 0 0,-1 0 0 0 0,1 0 1 0 0,0 1-1 0 0,-1-1 0 0 0,1 0 1 0 0,0 0-1 0 0,0 0 0 0 0,0 0 0 0 0,0 1 1 0 0,0-1-1 0 0,0 0 0 0 0,0 0 0 0 0,0 0 1 0 0,0 1-1 0 0,0-1 0 0 0,0 0 1 0 0,0 0-1 0 0,0 0 0 0 0,1 0 0 0 0,-1 1 1 0 0,0-1-1 0 0,1 0 0 0 0,-1 0 0 0 0,1 1 1 0 0,-1-1-1 0 0,1 0 0 0 0,-1 1 0 0 0,1-1 1 0 0,-1 1-1 0 0,1-1 0 0 0,-1 0 1 0 0,1 1-1 0 0,0-1 0 0 0,-1 1 0 0 0,1 0 1 0 0,0-1-1 0 0,0 1 0 0 0,-1-1 0 0 0,2 1 1 0 0,2-3-1557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 13824 0 0,'-1'0'208'0'0,"0"-1"-161"0"0,1 1 0 0 0,0 0 0 0 0,-1 0 0 0 0,1 0-1 0 0,0 0 1 0 0,0-1 0 0 0,-1 1 0 0 0,1 0 0 0 0,0 0 0 0 0,0-1 0 0 0,0 1 0 0 0,-1 0-1 0 0,1 0 1 0 0,0-1 0 0 0,0 1 0 0 0,0 0 0 0 0,0-1 0 0 0,-1-4 4846 0 0,4 21-2992 0 0,-3-7-1637 0 0,1-1 0 0 0,1 0 0 0 0,3 15 0 0 0,4 16 23 0 0,5 63 64 0 0,3 21-68 0 0,-16-103-236 0 0,17 159 594 0 0,-17-175-598 0 0,0 0-1 0 0,-1 0 1 0 0,1 0-1 0 0,1-1 1 0 0,-1 1-1 0 0,0-1 1 0 0,1 1-1 0 0,3 4 1 0 0,-5-7-33 0 0,1 0 0 0 0,-1-1 1 0 0,1 1-1 0 0,0 0 0 0 0,-1-1 1 0 0,1 1-1 0 0,0-1 0 0 0,0 1 1 0 0,0-1-1 0 0,-1 1 1 0 0,1-1-1 0 0,0 1 0 0 0,0-1 1 0 0,0 0-1 0 0,0 0 0 0 0,0 1 1 0 0,0-1-1 0 0,0 0 0 0 0,-1 0 1 0 0,1 0-1 0 0,0 0 0 0 0,0 0 1 0 0,0 0-1 0 0,0 0 1 0 0,0 0-1 0 0,0 0 0 0 0,0-1 1 0 0,0 1-1 0 0,0 0 0 0 0,0-1 1 0 0,-1 1-1 0 0,1 0 0 0 0,0-1 1 0 0,0 1-1 0 0,0-1 1 0 0,-1 0-1 0 0,2 0 0 0 0,8-7 56 0 0,0-1-1 0 0,0 0 0 0 0,-1 0 0 0 0,-1-1 1 0 0,14-18-1 0 0,17-21 545 0 0,-30 40-432 0 0,-4 2 49 0 0,1 1 1 0 0,0 0-1 0 0,0 0 0 0 0,1 1 0 0 0,0 0 1 0 0,0 0-1 0 0,0 0 0 0 0,10-4 0 0 0,-16 9-200 0 0,0 0-1 0 0,0-1 0 0 0,0 1 1 0 0,0 0-1 0 0,0 0 0 0 0,0-1 0 0 0,0 1 1 0 0,0 0-1 0 0,0 0 0 0 0,0 0 0 0 0,0 0 1 0 0,0 1-1 0 0,0-1 0 0 0,0 0 0 0 0,0 0 1 0 0,0 1-1 0 0,0-1 0 0 0,0 0 1 0 0,0 1-1 0 0,2 0 0 0 0,-2 0-8 0 0,1 1-1 0 0,-1-1 1 0 0,1 0-1 0 0,-1 1 1 0 0,0-1 0 0 0,0 1-1 0 0,0 0 1 0 0,0-1-1 0 0,0 1 1 0 0,1 3 0 0 0,1 1 1 0 0,-1 1-1 0 0,-1-1 1 0 0,1 1 0 0 0,-1 0 0 0 0,1 8 0 0 0,-1 15 65 0 0,-1-17-284 0 0,1 0 1 0 0,3 19-1 0 0,-4-32 140 0 0,0 0 0 0 0,0 0-1 0 0,0 1 1 0 0,0-1-1 0 0,0 0 1 0 0,0 0-1 0 0,0 0 1 0 0,0 0-1 0 0,0 0 1 0 0,0 1-1 0 0,0-1 1 0 0,0 0-1 0 0,0 0 1 0 0,0 0-1 0 0,0 0 1 0 0,0 0-1 0 0,0 0 1 0 0,0 1-1 0 0,0-1 1 0 0,0 0-1 0 0,0 0 1 0 0,0 0-1 0 0,0 0 1 0 0,0 0-1 0 0,0 0 1 0 0,0 1 0 0 0,1-1-1 0 0,-1 0 1 0 0,0 0-1 0 0,0 0 1 0 0,0 0-1 0 0,0 0 1 0 0,0 0-1 0 0,0 0 1 0 0,0 0-1 0 0,1 0 1 0 0,-1 0-1 0 0,0 0 1 0 0,0 0-1 0 0,0 0 1 0 0,0 1-1 0 0,0-1 1 0 0,1 0-1 0 0,-1 0 1 0 0,0 0-1 0 0,0 0 1 0 0,0 0-1 0 0,0 0 1 0 0,0 0 0 0 0,0-1-1 0 0,1 1 1 0 0,-1 0-1 0 0,0 0 1 0 0,0 0-1 0 0,7-8-3580 0 0,-6 6 3603 0 0,4-8-2486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0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 5064 0 0,'0'-1'106'0'0,"1"1"-1"0"0,-1 0 1 0 0,1 0 0 0 0,0 0-1 0 0,-1 0 1 0 0,1-1 0 0 0,0 1-1 0 0,-1 0 1 0 0,1 0 0 0 0,0 0-1 0 0,-1 0 1 0 0,1 1 0 0 0,0-1-1 0 0,0 0 1 0 0,-1 0 0 0 0,1 0-1 0 0,-1 0 1 0 0,1 1 0 0 0,0-1-1 0 0,-1 0 1 0 0,1 1 0 0 0,-1-1 0 0 0,1 0-1 0 0,0 1 1 0 0,-1-1 0 0 0,1 1-1 0 0,0 0 540 0 0,0 0-1 0 0,-1 1 1 0 0,1-1-1 0 0,-1 0 1 0 0,0 0-1 0 0,1 0 1 0 0,-1 0 0 0 0,0 1-1 0 0,0-1 1 0 0,1 0-1 0 0,-1 0 1 0 0,0 1-1 0 0,-1 1 1 0 0,-4 25 8488 0 0,-1-13-9664 0 0,0-4 904 0 0,1 1-1 0 0,-8 24 1 0 0,10-27-656 0 0,0-1 1 0 0,-1 0-1 0 0,-5 11 1 0 0,-3 5-5826 0 0,3-2-2235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0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32 13104 0 0,'-1'-2'85'0'0,"0"-1"0"0"0,0 1 0 0 0,-1 0 0 0 0,1 0 0 0 0,-1 1 0 0 0,1-1 0 0 0,-1 0 0 0 0,0 0 0 0 0,0 1 0 0 0,0-1 0 0 0,0 1 0 0 0,0-1 1 0 0,0 1-1 0 0,0 0 0 0 0,-1 0 0 0 0,1 0 0 0 0,0 0 0 0 0,0 0 0 0 0,-1 1 0 0 0,1-1 0 0 0,-1 1 0 0 0,1 0 0 0 0,-1-1 0 0 0,1 1 0 0 0,-1 0 1 0 0,1 0-1 0 0,0 1 0 0 0,-1-1 0 0 0,-3 1 0 0 0,0 0 29 0 0,1 1 0 0 0,-1 0 0 0 0,1 0 0 0 0,-1 0 0 0 0,1 0 0 0 0,0 1 0 0 0,0 0 0 0 0,0 0 0 0 0,0 0 0 0 0,0 1 0 0 0,-7 7-1 0 0,-3 6 354 0 0,1 1-1 0 0,1 0 0 0 0,-21 39 0 0 0,-24 65 1285 0 0,49-102-1070 0 0,-8 31 1 0 0,15-42-433 0 0,0 0 1 0 0,0 0-1 0 0,1 1 1 0 0,0-1 0 0 0,1 18-1 0 0,0-25-248 0 0,0-1 0 0 0,0 0-1 0 0,0 1 1 0 0,0-1 0 0 0,0 0-1 0 0,0 1 1 0 0,1-1 0 0 0,-1 0 0 0 0,1 0-1 0 0,-1 1 1 0 0,1-1 0 0 0,-1 0-1 0 0,1 0 1 0 0,-1 0 0 0 0,1 1 0 0 0,0-1-1 0 0,0 0 1 0 0,0 0 0 0 0,0 0-1 0 0,0 0 1 0 0,0 0 0 0 0,0-1-1 0 0,0 1 1 0 0,0 0 0 0 0,0 0 0 0 0,0-1-1 0 0,0 1 1 0 0,1-1 0 0 0,-1 1-1 0 0,2 0 1 0 0,-1-1-1 0 0,0 0 0 0 0,0 0 0 0 0,1-1 0 0 0,-1 1 0 0 0,0 0-1 0 0,0-1 1 0 0,0 1 0 0 0,0-1 0 0 0,0 0 0 0 0,0 0 0 0 0,0 0 0 0 0,0 0 0 0 0,0 0 0 0 0,-1 0 0 0 0,1-1 0 0 0,0 1-1 0 0,-1 0 1 0 0,3-4 0 0 0,21-21 101 0 0,-2-2 1 0 0,-1-1-1 0 0,-1-1 0 0 0,-2-1 0 0 0,-1 0 0 0 0,26-63 0 0 0,-20 27 942 0 0,-22 77 212 0 0,0 9-841 0 0,-6 71 78 0 0,-1 1-320 0 0,5-89-212 0 0,0 0 0 0 0,0 0 0 0 0,0 0 0 0 0,1 0 0 0 0,-1 0 0 0 0,0 0 0 0 0,1 0 0 0 0,-1 0 0 0 0,1 0 0 0 0,0 0 0 0 0,0 0 0 0 0,-1 0 0 0 0,1 0 0 0 0,1-1 0 0 0,-1 1-1 0 0,0 0 1 0 0,0-1 0 0 0,1 1 0 0 0,-1-1 0 0 0,0 1 0 0 0,1-1 0 0 0,0 0 0 0 0,-1 1 0 0 0,1-1 0 0 0,2 1 0 0 0,-1-1-407 0 0,1 1 0 0 0,-1-1 1 0 0,1-1-1 0 0,-1 1 0 0 0,1 0 0 0 0,0-1 0 0 0,-1 0 0 0 0,1 0 0 0 0,0 0 0 0 0,-1 0 1 0 0,1 0-1 0 0,-1-1 0 0 0,7-1 0 0 0,9-5-7131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148 191 6912 0 0,'-4'0'515'0'0,"0"1"0"0"0,0-1 0 0 0,0 1 0 0 0,0 0 0 0 0,0 1-1 0 0,0-1 1 0 0,0 0 0 0 0,1 1 0 0 0,-1 0 0 0 0,0 0 0 0 0,1 0 0 0 0,0 1 0 0 0,-1-1 0 0 0,1 1 0 0 0,0-1 0 0 0,0 1 0 0 0,1 0 0 0 0,-1 0 0 0 0,1 1 0 0 0,-1-1 0 0 0,1 0 0 0 0,-2 4 0 0 0,-3 6 1403 0 0,0-1 0 0 0,-7 21 1 0 0,1 5-981 0 0,8-24-1522 0 0,-1 5 1233 0 0,0 0-1 0 0,-3 22 1 0 0,8-34-560 0 0,0 1-1 0 0,1-1 1 0 0,-1 1-1 0 0,1 0 0 0 0,1-1 1 0 0,0 1-1 0 0,0 0 1 0 0,3 11-1 0 0,-3-14-87 0 0,1-2 0 0 0,-1 1 0 0 0,1 0 0 0 0,0 0 0 0 0,0 0-1 0 0,0-1 1 0 0,1 1 0 0 0,-1-1 0 0 0,1 0 0 0 0,0 0 0 0 0,6 6 0 0 0,-7-7-26 0 0,1-1 0 0 0,-1 1 1 0 0,1-1-1 0 0,0 0 0 0 0,-1 0 1 0 0,1 0-1 0 0,0 0 0 0 0,0 0 1 0 0,0 0-1 0 0,0-1 0 0 0,0 1 1 0 0,0-1-1 0 0,0 0 0 0 0,0 0 1 0 0,0 0-1 0 0,-1 0 1 0 0,7-2-1 0 0,0 0-296 0 0,1 0 1 0 0,0-2 0 0 0,0 1-1 0 0,-1-1 1 0 0,0 0 0 0 0,0-1-1 0 0,13-8 1 0 0,-11 5-2351 0 0,-1-1 1 0 0,18-17 0 0 0,-3-1-4506 0 0</inkml:trace>
  <inkml:trace contextRef="#ctx0" brushRef="#br0" timeOffset="1">491 0 20127 0 0,'0'0'1826'0'0,"0"7"-672"0"0,8 77 3607 0 0,-1-9-3873 0 0,21 220 11 0 0,-24-276-1243 0 0,9 32-1 0 0,3-6-2938 0 0,-16-43 3046 0 0,6 11-6150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21223 0 0,'0'0'2072'0'0,"5"-2"-1848"0"0,3 2-224 0 0,3 0 0 0 0,1-3 0 0 0,3 1 136 0 0,-2-1-16 0 0,2 1-8 0 0,-2-1 0 0 0,2-2-112 0 0,1 0 0 0 0,1 0 0 0 0,0 0 0 0 0,0-2-1248 0 0,3-1-216 0 0,-1-2-40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3224 0 0,'0'0'143'0'0,"-5"5"26"0"0,0-2 277 0 0,0 1 0 0 0,0 0 0 0 0,-6 8 0 0 0,6-6 918 0 0,0 1 0 0 0,1-1 0 0 0,-1 1 0 0 0,-5 14 0 0 0,7-16-629 0 0,1 1 0 0 0,-1 1 0 0 0,2-1 0 0 0,-1 0 0 0 0,1 0-1 0 0,0 1 1 0 0,0-1 0 0 0,0 1 0 0 0,1-1 0 0 0,0 1 0 0 0,2 12 0 0 0,-1-16-634 0 0,0 0 0 0 0,0 0 0 0 0,0 0 0 0 0,0 0 0 0 0,1-1 0 0 0,-1 1 0 0 0,1 0 0 0 0,-1-1 0 0 0,1 1 0 0 0,0-1 0 0 0,0 1 0 0 0,0-1 0 0 0,1 0 0 0 0,-1 0 0 0 0,0 0 0 0 0,1 0 0 0 0,-1 0 0 0 0,1-1 0 0 0,0 1 0 0 0,0-1 0 0 0,-1 1 0 0 0,1-1 0 0 0,0 0 0 0 0,0 0 0 0 0,0-1 0 0 0,0 1-1 0 0,0 0 1 0 0,0-1 0 0 0,4 0 0 0 0,-3 0-17 0 0,0 1-1 0 0,-1-2 1 0 0,1 1-1 0 0,0 0 1 0 0,0-1-1 0 0,0 0 1 0 0,-1 1-1 0 0,1-2 0 0 0,0 1 1 0 0,-1 0-1 0 0,1-1 1 0 0,-1 1-1 0 0,0-1 1 0 0,1 0-1 0 0,-1 0 1 0 0,0-1-1 0 0,0 1 1 0 0,0-1-1 0 0,0 1 0 0 0,-1-1 1 0 0,1 0-1 0 0,-1 0 1 0 0,3-4-1 0 0,4-12 311 0 0,-1 0 0 0 0,-1 0 0 0 0,6-23 1 0 0,4-11 303 0 0,-16 63-163 0 0,0 0 0 0 0,-1 0 0 0 0,0 11 0 0 0,-5 20-282 0 0,0 22 13 0 0,5-56-267 0 0,0 0 1 0 0,0-1 0 0 0,1 1-1 0 0,0-1 1 0 0,1 1-1 0 0,-1-1 1 0 0,4 9 0 0 0,-4-14-70 0 0,-1 1 0 0 0,1-1 0 0 0,0 0-1 0 0,-1 0 1 0 0,1 0 0 0 0,0 0 0 0 0,0 0 0 0 0,0 0 0 0 0,0 0 0 0 0,0 0 0 0 0,0 0 0 0 0,0-1 0 0 0,0 1 0 0 0,0 0 0 0 0,0 0 0 0 0,0-1 0 0 0,0 1 0 0 0,1-1 0 0 0,-1 1-1 0 0,0-1 1 0 0,0 0 0 0 0,1 1 0 0 0,-1-1 0 0 0,0 0 0 0 0,1 0 0 0 0,-1 0 0 0 0,0 0 0 0 0,3 0 0 0 0,2-1-615 0 0,0 0 0 0 0,0 0 0 0 0,0-1-1 0 0,-1 0 1 0 0,7-2 0 0 0,7-5-1831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126 209 21191 0 0,'-10'6'333'0'0,"0"1"-1"0"0,1 1 1 0 0,0 0 0 0 0,0 0-1 0 0,1 0 1 0 0,-13 17-1 0 0,20-24-347 0 0,-9 12 587 0 0,-14 21 1 0 0,22-30-503 0 0,0-1 1 0 0,0 1 0 0 0,1-1-1 0 0,-1 1 1 0 0,1 0 0 0 0,0-1-1 0 0,0 1 1 0 0,0 0 0 0 0,0 0-1 0 0,1 0 1 0 0,-1 0 0 0 0,1 5-1 0 0,0-8-7 0 0,1 1-1 0 0,-1-1 1 0 0,0 0 0 0 0,0 1-1 0 0,1-1 1 0 0,-1 0-1 0 0,1 0 1 0 0,-1 0 0 0 0,1 0-1 0 0,0 1 1 0 0,-1-1-1 0 0,1 0 1 0 0,0 0 0 0 0,0 0-1 0 0,0 0 1 0 0,0 0-1 0 0,-1-1 1 0 0,1 1 0 0 0,3 1-1 0 0,-2-1 8 0 0,0 0-1 0 0,0 0 0 0 0,0 0 1 0 0,0 0-1 0 0,1-1 1 0 0,-1 1-1 0 0,0-1 1 0 0,1 1-1 0 0,-1-1 0 0 0,3 0 1 0 0,1 0-21 0 0,-1-1 0 0 0,1 0 0 0 0,-1 0-1 0 0,1 0 1 0 0,-1 0 0 0 0,0-1 0 0 0,0 0 0 0 0,9-4 0 0 0,-8 1 22 0 0,1 0 0 0 0,0-1-1 0 0,-1 0 1 0 0,0 0 0 0 0,0-1 0 0 0,-1 0 0 0 0,0 0-1 0 0,5-9 1 0 0,-2 5 410 0 0,0 0-1 0 0,12-14 1 0 0,-20 25-470 0 0,1 0 0 0 0,-1 0 0 0 0,0 0 0 0 0,0 0 0 0 0,1 0 0 0 0,-1 0 0 0 0,0-1 0 0 0,0 1 0 0 0,1 0 1 0 0,-1 0-1 0 0,0 0 0 0 0,0 0 0 0 0,1 0 0 0 0,-1 0 0 0 0,0 0 0 0 0,1 0 0 0 0,-1 0 0 0 0,0 1 0 0 0,0-1 0 0 0,1 0 0 0 0,-1 0 0 0 0,0 0 1 0 0,0 0-1 0 0,1 0 0 0 0,-1 0 0 0 0,0 0 0 0 0,0 1 0 0 0,0-1 0 0 0,1 0 0 0 0,-1 0 0 0 0,0 0 0 0 0,0 1 0 0 0,0-1 0 0 0,0 0 0 0 0,1 0 0 0 0,-1 0 1 0 0,0 1-1 0 0,6 9 158 0 0,-5 0-62 0 0,0-1-1 0 0,-1 1 1 0 0,0-1 0 0 0,-1 1-1 0 0,-1 12 1 0 0,0-15-313 0 0,1 0 1 0 0,1 1-1 0 0,-1-1 1 0 0,1 1-1 0 0,0-1 1 0 0,1 0-1 0 0,0 1 0 0 0,0-1 1 0 0,4 12-1 0 0,-5-17-672 0 0,0-2 747 0 0,1 0-1 0 0,-1 0 1 0 0,0 0 0 0 0,0 1 0 0 0,1-1 0 0 0,-1 0 0 0 0,0 0-1 0 0,0 0 1 0 0,0 0 0 0 0,1 0 0 0 0,-1 0 0 0 0,0 1 0 0 0,1-1-1 0 0,-1 0 1 0 0,0 0 0 0 0,0 0 0 0 0,1 0 0 0 0,-1 0 0 0 0,0 0-1 0 0,1 0 1 0 0,-1 0 0 0 0,0 0 0 0 0,0 0 0 0 0,1 0 0 0 0,-1 0-1 0 0,0 0 1 0 0,0-1 0 0 0,1 1 0 0 0,-1 0 0 0 0,0 0 0 0 0,1 0-1 0 0,-1 0 1 0 0,0 0 0 0 0,11-4-2458 0 0,-1-3 431 0 0</inkml:trace>
  <inkml:trace contextRef="#ctx0" brushRef="#br0" timeOffset="1">487 3 12440 0 0,'0'0'96'0'0,"0"-1"1"0"0,0 1 0 0 0,1 0-1 0 0,-1 0 1 0 0,0 0 0 0 0,0 0-1 0 0,0-1 1 0 0,1 1 0 0 0,-1 0-1 0 0,0 0 1 0 0,0 0 0 0 0,0 0 0 0 0,1 0-1 0 0,-1 0 1 0 0,0-1 0 0 0,0 1-1 0 0,0 0 1 0 0,1 0 0 0 0,-1 0-1 0 0,0 0 1 0 0,0 0 0 0 0,1 0-1 0 0,-1 0 1 0 0,0 0 0 0 0,0 0-1 0 0,1 0 1 0 0,-1 0 0 0 0,0 0 0 0 0,0 0-1 0 0,1 0 1 0 0,-1 1 0 0 0,0-1-1 0 0,0 0 1 0 0,0 0 0 0 0,1 0-1 0 0,-1 0 1 0 0,0 0 0 0 0,0 0-1 0 0,0 1 1 0 0,1-1 0 0 0,-1 0-1 0 0,0 0 1 0 0,0 0 0 0 0,0 0 0 0 0,0 1-1 0 0,1-1 1 0 0,-1 0 0 0 0,0 0-1 0 0,0 0 1 0 0,0 1 0 0 0,4 19 5068 0 0,-5 6-1546 0 0,-1-7-3323 0 0,-25 205 2849 0 0,24-207-3286 0 0,1 1 0 0 0,1-1 0 0 0,1 1 0 0 0,0-1 0 0 0,1 0 0 0 0,1 1 0 0 0,6 23 0 0 0,0-26-4309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2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24103 0 0,'1'-1'69'0'0,"-1"0"-1"0"0,0 0 0 0 0,1 0 0 0 0,0-1 1 0 0,-1 1-1 0 0,1 0 0 0 0,0 0 0 0 0,0 0 1 0 0,-1 0-1 0 0,1 0 0 0 0,0 0 1 0 0,0 0-1 0 0,0 0 0 0 0,0 0 0 0 0,0 1 1 0 0,1-1-1 0 0,-1 0 0 0 0,0 1 0 0 0,0-1 1 0 0,0 1-1 0 0,1-1 0 0 0,-1 1 0 0 0,0-1 1 0 0,0 1-1 0 0,1 0 0 0 0,-1 0 1 0 0,0 0-1 0 0,1 0 0 0 0,-1 0 0 0 0,0 0 1 0 0,1 0-1 0 0,-1 0 0 0 0,0 0 0 0 0,1 1 1 0 0,-1-1-1 0 0,0 0 0 0 0,0 1 1 0 0,1-1-1 0 0,0 1 0 0 0,2 2 55 0 0,1-1-1 0 0,-1 1 1 0 0,0-1-1 0 0,0 1 1 0 0,0 0-1 0 0,-1 0 1 0 0,1 1-1 0 0,-1-1 1 0 0,6 8-1 0 0,8 16 519 0 0,-1 1 1 0 0,-2 1-1 0 0,20 54 0 0 0,-26-59-422 0 0,-2 0-1 0 0,7 43 0 0 0,-2 51 168 0 0,-9-94-380 0 0,4 64-6 0 0,-4-1 0 0 0,-10 106 0 0 0,5-168-91 0 0,-8 32-1 0 0,10-51-240 0 0,-1 0 1 0 0,1 0-1 0 0,-2 0 0 0 0,1 0 1 0 0,-1-1-1 0 0,0 1 1 0 0,0-1-1 0 0,0 0 0 0 0,-1 0 1 0 0,1 0-1 0 0,-6 5 0 0 0,-5-1-1201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2:39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14 2760 0 0,'0'0'407'0'0,"-4"-13"6096"0"0,3 13-6497 0 0,0 0 50 0 0,-1 0 0 0 0,0 0 0 0 0,1 0 0 0 0,-1 0 0 0 0,1 0 0 0 0,-1 1 0 0 0,0-1 0 0 0,1 0 0 0 0,-1 1 0 0 0,1-1 0 0 0,-1 1 0 0 0,1 0 0 0 0,-1-1 0 0 0,1 1 0 0 0,0 0 0 0 0,-1 0 0 0 0,-1 1 0 0 0,-33 38 84 0 0,35-39-96 0 0,1-1 0 0 0,0 0 0 0 0,0 0 0 0 0,0 0 0 0 0,0 1 0 0 0,-1-1-1 0 0,1 0 1 0 0,0 0 0 0 0,0 1 0 0 0,0-1 0 0 0,0 0 0 0 0,0 0 0 0 0,0 1 0 0 0,-1-1 0 0 0,1 0 0 0 0,0 0 0 0 0,0 1 0 0 0,0-1 0 0 0,0 0 0 0 0,0 0 0 0 0,0 1 0 0 0,0-1 0 0 0,0 0 0 0 0,0 0 0 0 0,0 1 0 0 0,0-1 0 0 0,1 0 0 0 0,-1 0 0 0 0,0 1 0 0 0,0-1 0 0 0,0 0 0 0 0,0 0 0 0 0,0 1 0 0 0,0-1 0 0 0,1 0 0 0 0,-1 0 0 0 0,0 0 0 0 0,0 1 0 0 0,0-1 0 0 0,0 0 0 0 0,1 0 0 0 0,-1 0 0 0 0,0 0 0 0 0,0 1 0 0 0,1-1-1 0 0,-1 0 1 0 0,0 0 0 0 0,0 0 0 0 0,1 0 0 0 0,-1 0 0 0 0,0 0 0 0 0,0 0 0 0 0,1 0 0 0 0,-1 0 0 0 0,0 0 0 0 0,0 0 0 0 0,1 0 0 0 0,21 6 3894 0 0,-15-4-3192 0 0,31 4-6 0 0,-30-5-688 0 0,0 0 0 0 0,14 3 0 0 0,71 21 65 0 0,82 28 494 0 0,-122-40-32 0 0,65 8-1 0 0,-13-15-240 0 0,10 2-164 0 0,-34 0-49 0 0,0-3-1 0 0,82-7 1 0 0,-45 0 720 0 0,3-6-180 0 0,-22-1-490 0 0,-90 9-158 0 0,144-1 19 0 0,-76 3-11 0 0,89-8-1 0 0,-1-2 663 0 0,-6 3 65 0 0,-55-10-541 0 0,-3-2 82 0 0,-25 4-258 0 0,37-5 18 0 0,3 0-53 0 0,83-7-22 0 0,-159 21-122 0 0,121-9 205 0 0,-68 8 43 0 0,76 0-51 0 0,-6 17 61 0 0,73 1 280 0 0,-222-13-373 0 0,13 0 24 0 0,35-4 0 0 0,-55 3-46 0 0,1 0-1 0 0,-1-1 1 0 0,0 0 0 0 0,0 0 0 0 0,1-1 0 0 0,-1 0 0 0 0,-1 0 0 0 0,1 0 0 0 0,9-7 0 0 0,7-3-1723 0 0,-18 10-20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04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25 225 17479 0 0,'-4'-5'193'0'0,"4"3"-32"0"0,-1 1 1 0 0,0-1-1 0 0,0 1 0 0 0,0-1 0 0 0,0 1 0 0 0,0-1 0 0 0,0 1 0 0 0,-1 0 0 0 0,1-1 0 0 0,0 1 0 0 0,-1 0 1 0 0,1 0-1 0 0,-1 0 0 0 0,1 0 0 0 0,-3-1 0 0 0,30-8 2204 0 0,-9 6-2139 0 0,1 0 1 0 0,-1-1-1 0 0,0-1 0 0 0,0-1 0 0 0,0-1 0 0 0,-1 0 1 0 0,0-1-1 0 0,-1 0 0 0 0,0-1 0 0 0,22-20 0 0 0,-5-1 62 0 0,-21 19-291 0 0,0 1-1 0 0,1 1 1 0 0,15-11 0 0 0,-27 21 13 0 0,1 0-1 0 0,-1-1 1 0 0,0 1-1 0 0,1 0 1 0 0,-1 0 0 0 0,1-1-1 0 0,-1 1 1 0 0,1 0 0 0 0,-1 0-1 0 0,0 0 1 0 0,1 0-1 0 0,-1 0 1 0 0,1 0 0 0 0,-1 0-1 0 0,1 0 1 0 0,-1 0 0 0 0,1 0-1 0 0,-1 0 1 0 0,1 0-1 0 0,-1 0 1 0 0,1 0 0 0 0,-1 0-1 0 0,1 0 1 0 0,-1 0 0 0 0,0 1-1 0 0,1-1 1 0 0,-1 0-1 0 0,1 0 1 0 0,-1 1 0 0 0,1-1-1 0 0,-1 0 1 0 0,0 0 0 0 0,1 1-1 0 0,-1-1 1 0 0,0 1 0 0 0,1-1-1 0 0,-1 0 1 0 0,0 1-1 0 0,0-1 1 0 0,1 0 0 0 0,-1 1-1 0 0,0-1 1 0 0,0 1 0 0 0,0-1-1 0 0,0 1 1 0 0,1-1-1 0 0,-1 1 1 0 0,0-1 0 0 0,0 1-1 0 0,0 0 1 0 0,4 32 107 0 0,-4-25-157 0 0,3 117-123 0 0,23 206 955 0 0,-21-281-769 0 0,33 247 531 0 0,-27-238-444 0 0,2-1 0 0 0,3-1-1 0 0,25 59 1 0 0,-21-69-250 0 0,35 60 0 0 0,-42-86 99 0 0,1-1 0 0 0,1 0 0 0 0,1 0 0 0 0,34 31 0 0 0,-38-40 205 0 0,-3-3-82 0 0,1 1 0 0 0,-1 0 1 0 0,15 19-1 0 0,-23-27-70 0 0,-1 0 0 0 0,1 1 0 0 0,-1-1 0 0 0,1 1 0 0 0,-1-1 0 0 0,1 0 0 0 0,-1 1 0 0 0,0-1 0 0 0,0 1 0 0 0,0-1 0 0 0,0 1 1 0 0,0-1-1 0 0,0 1 0 0 0,0-1 0 0 0,0 0 0 0 0,-1 1 0 0 0,1-1 0 0 0,0 1 0 0 0,-1-1 0 0 0,1 0 0 0 0,-1 1 0 0 0,0-1 0 0 0,1 0 0 0 0,-1 1 0 0 0,0-1 0 0 0,-1 2 0 0 0,-3 3 241 0 0,0 0 1 0 0,0 0-1 0 0,-10 8 0 0 0,12-12-166 0 0,-19 17 176 0 0,-2-2 0 0 0,-33 20-1 0 0,-132 62 49 0 0,104-56-235 0 0,13-13-105 0 0,71-29-114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0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1303 0 11056 0 0,'0'0'852'0'0,"-3"15"-358"0"0,-50 77 5157 0 0,21-44-4504 0 0,-1-1 0 0 0,-52 55 0 0 0,-171 168 1553 0 0,-15-21-1270 0 0,177-169-1407 0 0,-154 108 731 0 0,182-141-38 0 0,24-16-367 0 0,-67 62 0 0 0,108-92-353 0 0,0 0 0 0 0,0 0 0 0 0,0 0 0 0 0,0 1 0 0 0,1-1 0 0 0,-1 0 0 0 0,0 0 0 0 0,1 1 0 0 0,-1-1 0 0 0,1 1 0 0 0,-1-1 0 0 0,1 0 0 0 0,-1 1 0 0 0,1 2 0 0 0,0-3 2 0 0,0-1 0 0 0,0 1 0 0 0,0-1 0 0 0,1 1-1 0 0,-1-1 1 0 0,0 1 0 0 0,0-1 0 0 0,0 1 0 0 0,1-1 0 0 0,-1 1 0 0 0,0-1-1 0 0,1 1 1 0 0,-1-1 0 0 0,0 1 0 0 0,1-1 0 0 0,-1 0 0 0 0,1 1 0 0 0,-1-1-1 0 0,0 1 1 0 0,1-1 0 0 0,-1 0 0 0 0,1 0 0 0 0,-1 1 0 0 0,1-1 0 0 0,0 0 0 0 0,-1 0-1 0 0,1 0 1 0 0,-1 1 0 0 0,1-1 0 0 0,-1 0 0 0 0,1 0 0 0 0,-1 0 0 0 0,1 0-1 0 0,0 0 1 0 0,-1 0 0 0 0,1 0 0 0 0,-1 0 0 0 0,1 0 0 0 0,-1 0 0 0 0,1-1-1 0 0,0 1 1 0 0,0 0 0 0 0,13-3 41 0 0,0 0 0 0 0,0-1 0 0 0,0-1 0 0 0,-1 0-1 0 0,0-1 1 0 0,20-11 0 0 0,-2-2 121 0 0,41-33 0 0 0,-29 14-3 0 0,-2-2-1 0 0,64-79 0 0 0,-94 105-120 0 0,-1-1-1 0 0,-1-1 0 0 0,0 1 0 0 0,-1-1 0 0 0,10-28 0 0 0,-17 41-20 0 0,0-1-1 0 0,0 1 0 0 0,0 0 1 0 0,-1-1-1 0 0,1 1 0 0 0,-1-1 1 0 0,0 1-1 0 0,0-1 1 0 0,0 1-1 0 0,0-1 0 0 0,-1 1 1 0 0,-1-7-1 0 0,2 9-7 0 0,0 0-1 0 0,-1 0 0 0 0,1 0 1 0 0,-1 0-1 0 0,1 0 0 0 0,-1 1 1 0 0,0-1-1 0 0,1 0 0 0 0,-1 0 1 0 0,0 0-1 0 0,0 1 0 0 0,1-1 1 0 0,-1 0-1 0 0,0 1 0 0 0,0-1 1 0 0,0 0-1 0 0,-2 0 0 0 0,2 1-1 0 0,-1-1 0 0 0,1 1 0 0 0,-1 0-1 0 0,0 0 1 0 0,0-1 0 0 0,1 1 0 0 0,-1 0 0 0 0,0 1 0 0 0,1-1-1 0 0,-1 0 1 0 0,0 0 0 0 0,1 1 0 0 0,-1-1 0 0 0,-2 2-1 0 0,-6 2 1 0 0,1 1-1 0 0,0 1 0 0 0,0-1 1 0 0,0 1-1 0 0,0 1 0 0 0,1-1 1 0 0,0 1-1 0 0,1 1 0 0 0,-11 13 1 0 0,-4 6 6 0 0,-26 48 1 0 0,13-18 13 0 0,-38 65 122 0 0,57-91-106 0 0,1 0 1 0 0,-11 36-1 0 0,23-59-18 0 0,1 1-1 0 0,0 0 1 0 0,1 0-1 0 0,0 0 0 0 0,0 0 1 0 0,2 17-1 0 0,-1-25-18 0 0,0 0 0 0 0,0 0 0 0 0,0 1-1 0 0,1-1 1 0 0,-1 0 0 0 0,0 0 0 0 0,1 0-1 0 0,-1 0 1 0 0,1 0 0 0 0,-1 1 0 0 0,1-1-1 0 0,0 0 1 0 0,-1 0 0 0 0,1 0-1 0 0,0-1 1 0 0,0 1 0 0 0,0 0 0 0 0,0 0-1 0 0,0 0 1 0 0,0-1 0 0 0,0 1 0 0 0,0 0-1 0 0,0-1 1 0 0,0 1 0 0 0,0-1 0 0 0,0 1-1 0 0,0-1 1 0 0,0 1 0 0 0,0-1 0 0 0,1 0-1 0 0,-1 0 1 0 0,0 0 0 0 0,0 1 0 0 0,0-1-1 0 0,1 0 1 0 0,-1-1 0 0 0,0 1-1 0 0,0 0 1 0 0,2-1 0 0 0,2 1 7 0 0,0-1 0 0 0,0 0 0 0 0,0-1 0 0 0,-1 1 0 0 0,1-1 0 0 0,0 0 0 0 0,-1 0-1 0 0,7-5 1 0 0,74-64 42 0 0,-24 18-31 0 0,-48 42-53 0 0,110-80-2112 0 0,-107 81 1747 0 0,0 1 0 0 0,1 0 0 0 0,0 2 1 0 0,0 0-1 0 0,0 0 0 0 0,24-4 0 0 0,0 6-1515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 15664 0 0,'-15'-5'1695'0'0,"13"5"-1495"0"0,0 0-1 0 0,0 0 0 0 0,0 0 0 0 0,1 0 0 0 0,-1 0 0 0 0,0 0 0 0 0,0 1 1 0 0,1-1-1 0 0,-1 1 0 0 0,0-1 0 0 0,0 1 0 0 0,1 0 0 0 0,-1 0 0 0 0,1-1 0 0 0,-1 1 1 0 0,1 0-1 0 0,-1 0 0 0 0,1 1 0 0 0,-1-1 0 0 0,1 0 0 0 0,0 0 0 0 0,0 1 0 0 0,0-1 1 0 0,-1 1-1 0 0,1-1 0 0 0,1 1 0 0 0,-2 1 0 0 0,-2 4-100 0 0,0 0 0 0 0,1 0 1 0 0,0 0-1 0 0,0 0 0 0 0,-2 9 0 0 0,4-7-49 0 0,-1 0 0 0 0,1 0 0 0 0,0 0 0 0 0,1 0 0 0 0,0 0 0 0 0,1 0 0 0 0,2 15 0 0 0,-2-19-45 0 0,0 0 1 0 0,0 0-1 0 0,1 0 1 0 0,-1 0-1 0 0,1 0 1 0 0,0 0-1 0 0,1 0 1 0 0,-1-1 0 0 0,1 1-1 0 0,0-1 1 0 0,0 0-1 0 0,1 0 1 0 0,-1 0-1 0 0,7 6 1 0 0,-8-9 9 0 0,-1 0 0 0 0,1 0 0 0 0,0-1 0 0 0,-1 1 0 0 0,1 0 0 0 0,0-1 0 0 0,0 1 0 0 0,0-1 0 0 0,-1 0 0 0 0,1 1 0 0 0,0-1 0 0 0,0 0 0 0 0,0 0 0 0 0,0 0 0 0 0,0-1 0 0 0,0 1 0 0 0,-1 0 0 0 0,1-1 0 0 0,0 1 1 0 0,0-1-1 0 0,0 1 0 0 0,-1-1 0 0 0,1 0 0 0 0,0 0 0 0 0,-1 0 0 0 0,1 0 0 0 0,-1 0 0 0 0,3-2 0 0 0,5-4 111 0 0,-1 0 0 0 0,0-1 0 0 0,11-13 0 0 0,-14 17-48 0 0,-5 3-76 0 0,8-8 158 0 0,0 0 0 0 0,7-12 0 0 0,0 3 162 0 0,1-1 174 0 0,-16 18-459 0 0,0 0-1 0 0,0 1 1 0 0,1-1 0 0 0,-1 0-1 0 0,0 1 1 0 0,1-1 0 0 0,-1 1-1 0 0,1-1 1 0 0,-1 0-1 0 0,0 1 1 0 0,1-1 0 0 0,-1 1-1 0 0,1-1 1 0 0,0 1-1 0 0,-1-1 1 0 0,1 1 0 0 0,-1 0-1 0 0,1-1 1 0 0,0 1 0 0 0,-1 0-1 0 0,1-1 1 0 0,0 1-1 0 0,-1 0 1 0 0,2 0 0 0 0,-1 0-3 0 0,-1 0-1 0 0,1 0 1 0 0,0 1 0 0 0,-1-1 0 0 0,1 1 0 0 0,-1-1 0 0 0,1 0 0 0 0,-1 1 0 0 0,1-1 0 0 0,-1 1 0 0 0,1-1 0 0 0,-1 1 0 0 0,1 0-1 0 0,-1-1 1 0 0,0 1 0 0 0,1-1 0 0 0,-1 1 0 0 0,0 0 0 0 0,1 0 0 0 0,1 4 33 0 0,-1 0 0 0 0,0 0 0 0 0,1 1 0 0 0,-2-1 0 0 0,2 7 0 0 0,-3 5 19 0 0,1-10-76 0 0,0 0 1 0 0,0 0 0 0 0,1 0-1 0 0,1 8 1 0 0,1 17-133 0 0,-3-31-86 0 0,0 0 99 0 0,1-1 0 0 0,-1 0 0 0 0,1 1 0 0 0,-1-1 0 0 0,1 0 0 0 0,0 1 0 0 0,-1-1 0 0 0,1 0 0 0 0,-1 1 0 0 0,1-1 0 0 0,0 0 0 0 0,-1 0 0 0 0,1 0 0 0 0,0 0 0 0 0,-1 0 0 0 0,1 0 0 0 0,0 0 0 0 0,-1 0 0 0 0,1 0 0 0 0,-1 0 0 0 0,1 0 0 0 0,0 0 0 0 0,-1 0 0 0 0,1 0 0 0 0,0-1 0 0 0,-1 1 0 0 0,1 0 0 0 0,-1 0 0 0 0,1-1 0 0 0,0 1 0 0 0,-1 0 0 0 0,1-1 0 0 0,-1 1 0 0 0,1-1 0 0 0,15-16-4091 0 0,-8 7 2046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0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15 213 2304 0 0,'0'0'5402'0'0,"-3"-14"-1767"0"0,3 13-3504 0 0,1 0 0 0 0,-1-1 0 0 0,0 1 0 0 0,1 0 0 0 0,-1 0 0 0 0,1 0 0 0 0,-1 0 0 0 0,1 0 0 0 0,0 0 0 0 0,-1-1 0 0 0,1 1 0 0 0,0 1 0 0 0,0-1 0 0 0,0 0 0 0 0,0 0 0 0 0,0 0 0 0 0,0 0 0 0 0,0 1 0 0 0,0-1-1 0 0,2-1 1 0 0,28-12 1509 0 0,-20 9-1009 0 0,0 0-291 0 0,0-1 0 0 0,0-1 0 0 0,0 0 1 0 0,-1 0-1 0 0,0-1 0 0 0,0 0 0 0 0,-1-1 0 0 0,0 0 0 0 0,-1 0 0 0 0,0-1 0 0 0,0 0 0 0 0,8-16 0 0 0,-15 25-327 0 0,-1 0-1 0 0,1 0 0 0 0,-1 0 0 0 0,1 0 1 0 0,-1 0-1 0 0,1-1 0 0 0,-1 1 1 0 0,0 0-1 0 0,0 0 0 0 0,0 0 0 0 0,0 0 1 0 0,0-1-1 0 0,0 1 0 0 0,0 0 0 0 0,0 0 1 0 0,0 0-1 0 0,-1-2 0 0 0,1 2 0 0 0,0 0-1 0 0,-1 0 0 0 0,1 1 1 0 0,-1-1-1 0 0,0 0 0 0 0,1 1 1 0 0,-1-1-1 0 0,1 0 1 0 0,-1 1-1 0 0,0-1 0 0 0,0 0 1 0 0,1 1-1 0 0,-1-1 0 0 0,0 1 1 0 0,0 0-1 0 0,0-1 1 0 0,-1 0-1 0 0,-1 0 12 0 0,-1 1 1 0 0,1-1-1 0 0,-1 1 1 0 0,0-1-1 0 0,1 1 1 0 0,-1 0-1 0 0,1 0 1 0 0,-1 1-1 0 0,0-1 1 0 0,-3 2-1 0 0,0 0-5 0 0,0 0 0 0 0,0 1 0 0 0,0 0 0 0 0,0 0 0 0 0,1 1 0 0 0,-1 0 0 0 0,1 0 0 0 0,0 0-1 0 0,0 1 1 0 0,1 0 0 0 0,-1 0 0 0 0,1 1 0 0 0,0-1 0 0 0,1 1 0 0 0,-1 0 0 0 0,1 0 0 0 0,0 1 0 0 0,-5 10-1 0 0,3-1 171 0 0,-1 0 0 0 0,2 1-1 0 0,0-1 1 0 0,1 1 0 0 0,1 0-1 0 0,0 0 1 0 0,0 18 0 0 0,3-25-44 0 0,0 0 0 0 0,0 0 0 0 0,1 0 0 0 0,0 0 0 0 0,1 0 0 0 0,0-1 1 0 0,0 1-1 0 0,1-1 0 0 0,1 1 0 0 0,0-1 0 0 0,6 11 0 0 0,-8-16-133 0 0,1 1 0 0 0,0-1 0 0 0,0-1 0 0 0,0 1 0 0 0,0 0 0 0 0,1-1 0 0 0,-1 1 0 0 0,1-1 0 0 0,0 0 0 0 0,0 0 0 0 0,0-1 0 0 0,1 1 0 0 0,-1-1 0 0 0,0 0 0 0 0,1 0 0 0 0,0-1 0 0 0,-1 1 0 0 0,1-1 0 0 0,0 0 0 0 0,0 0 0 0 0,0 0 0 0 0,0-1 0 0 0,-1 0 0 0 0,9 0 0 0 0,-1-1-436 0 0,-1-1 0 0 0,0 0 0 0 0,0 0 0 0 0,18-8 0 0 0,-22 8-1051 0 0,0-2-1 0 0,0 1 1 0 0,0-1 0 0 0,9-7-1 0 0,4-6-5345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09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11520 0 0,'0'16'1224'0'0,"1"-6"-266"0"0,1 0 1 0 0,0 0 0 0 0,1 0 0 0 0,0 0-1 0 0,0-1 1 0 0,1 1 0 0 0,5 9 0 0 0,-3-10-463 0 0,-1 0 0 0 0,1 0 0 0 0,14 15 0 0 0,-15-19-275 0 0,0 0 0 0 0,0 0 0 0 0,1 0 1 0 0,7 4-1 0 0,7-1-915 0 0,-18-8 210 0 0,0 1 0 0 0,0-1 0 0 0,0 0 0 0 0,0 0 1 0 0,0-1-1 0 0,0 1 0 0 0,1 0 0 0 0,3-2 0 0 0</inkml:trace>
  <inkml:trace contextRef="#ctx0" brushRef="#br0" timeOffset="1">161 54 6912 0 0,'0'0'528'0'0,"-6"5"-11"0"0,-10 4 3946 0 0,-19 15 0 0 0,31-21-4105 0 0,-1 1 0 0 0,1 0 0 0 0,-1 0 0 0 0,1 1 0 0 0,0-1 0 0 0,1 1 0 0 0,-1 0 0 0 0,-2 6 0 0 0,1-2-247 0 0,-13 32 439 0 0,10-11-3045 0 0,8-20-4144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0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104 127 12440 0 0,'2'8'402'0'0,"-1"1"-1"0"0,-1-1 1 0 0,1 1 0 0 0,-1 0 0 0 0,-1 0 0 0 0,-1 11 0 0 0,-16 51 3114 0 0,12-51-2912 0 0,-19 55 1149 0 0,-21 65-481 0 0,39-120-1167 0 0,6-18-79 0 0,-1 8 111 0 0,10-25 52 0 0,6-48-117 0 0,-6 36-67 0 0,55-195 44 0 0,-57 204 99 0 0,1 1 0 0 0,0 0 0 0 0,2 0 0 0 0,-1 1 0 0 0,2 0 0 0 0,0 1 0 0 0,1 0 0 0 0,1 0 0 0 0,0 2 0 0 0,17-16 0 0 0,-27 27-110 0 0,1-1-1 0 0,0 1 1 0 0,0 0 0 0 0,0 1 0 0 0,0-1 0 0 0,0 0 0 0 0,0 1 0 0 0,0-1 0 0 0,0 1 0 0 0,1 0 0 0 0,-1 0 0 0 0,0 1 0 0 0,1-1 0 0 0,-1 1 0 0 0,1-1 0 0 0,-1 1 0 0 0,1 0 0 0 0,-1 1 0 0 0,1-1 0 0 0,-1 0-1 0 0,1 1 1 0 0,-1 0 0 0 0,0 0 0 0 0,1 0 0 0 0,-1 0 0 0 0,0 0 0 0 0,0 1 0 0 0,0 0 0 0 0,0-1 0 0 0,0 1 0 0 0,0 0 0 0 0,0 0 0 0 0,-1 1 0 0 0,1-1 0 0 0,-1 1 0 0 0,1-1 0 0 0,-1 1 0 0 0,4 5 0 0 0,-2 0 38 0 0,-1 0 1 0 0,0 0-1 0 0,0 0 0 0 0,-1 1 1 0 0,0-1-1 0 0,0 1 1 0 0,0-1-1 0 0,-2 1 1 0 0,1 0-1 0 0,-1-1 1 0 0,0 1-1 0 0,-1 0 1 0 0,1-1-1 0 0,-2 1 1 0 0,0 0-1 0 0,0-1 1 0 0,0 0-1 0 0,-1 1 1 0 0,-4 7-1 0 0,3-5-41 0 0,-1-1 0 0 0,-1 1 0 0 0,1-2-1 0 0,-2 1 1 0 0,1 0 0 0 0,-1-1 0 0 0,-1-1 0 0 0,0 1 0 0 0,0-1-1 0 0,0 0 1 0 0,-1-1 0 0 0,0 0 0 0 0,-1-1 0 0 0,-11 7-1 0 0,16-11-269 0 0,0 1-1 0 0,-1-1 0 0 0,1-1 0 0 0,-1 1 0 0 0,1-1 0 0 0,-1 0 0 0 0,0 0 0 0 0,1 0 0 0 0,-1-1 1 0 0,0 0-1 0 0,0 0 0 0 0,-8-2 0 0 0,-3-2-1199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26 384 7832 0 0,'0'0'602'0'0,"-9"-3"1584"0"0,7 1-1955 0 0,0 1 0 0 0,1-1 0 0 0,-1-1 0 0 0,1 1 0 0 0,0 0 0 0 0,0 0 0 0 0,0 0 0 0 0,0-1 0 0 0,0 1 0 0 0,0 0 0 0 0,0-1 0 0 0,1 1 0 0 0,-1-1 1 0 0,1 1-1 0 0,0-1 0 0 0,0 1 0 0 0,0-1 0 0 0,0 1 0 0 0,0-1 0 0 0,1 1 0 0 0,0-4 0 0 0,2-8 247 0 0,0 0 1 0 0,10-22-1 0 0,-7 18 282 0 0,2-1-167 0 0,1 1-1 0 0,0 0 1 0 0,16-23-1 0 0,-11 19-199 0 0,19-24 368 0 0,-24 35-615 0 0,0-1 1 0 0,-1 0-1 0 0,10-18 0 0 0,-18 29-319 0 0,0 0 31 0 0,1 0 0 0 0,-1 0 0 0 0,1 0 0 0 0,-1 0 0 0 0,1 0 0 0 0,-1 0 0 0 0,1 0 0 0 0,0 0 0 0 0,-1 1 0 0 0,1-1 0 0 0,0 0 1 0 0,0 0-1 0 0,-1 1 0 0 0,3-2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17047 0 0,'0'0'779'0'0,"5"7"260"0"0,26 58 366 0 0,-25-56-1093 0 0,4 5 189 0 0,0 0 0 0 0,12 14 0 0 0,-10-16-413 0 0,16 16-1056 0 0,-14-18 394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12 2760 0 0,'0'0'488'0'0,"-13"-7"4970"0"0,9 6-5079 0 0,0 0-1 0 0,0 0 1 0 0,0 0 0 0 0,0 1-1 0 0,0 0 1 0 0,0 0-1 0 0,1 0 1 0 0,-1 0-1 0 0,0 1 1 0 0,0 0-1 0 0,0-1 1 0 0,0 1-1 0 0,0 1 1 0 0,1-1-1 0 0,-1 0 1 0 0,0 1 0 0 0,1 0-1 0 0,-5 3 1 0 0,3-2-195 0 0,0 0 0 0 0,0 1 0 0 0,0 0 0 0 0,1 0 0 0 0,-1 1 0 0 0,1-1 0 0 0,0 1 0 0 0,0 0 0 0 0,1 0 0 0 0,-7 10 0 0 0,3 1 84 0 0,1-1 0 0 0,0 1-1 0 0,1 0 1 0 0,1 0 0 0 0,1 1-1 0 0,0-1 1 0 0,-1 30 0 0 0,4-43-183 0 0,0 0 1 0 0,0 1-1 0 0,1-1 1 0 0,-1 0-1 0 0,1 0 1 0 0,0 0-1 0 0,0 0 0 0 0,0 0 1 0 0,0 0-1 0 0,1 0 1 0 0,-1 0-1 0 0,3 4 1 0 0,-3-6-54 0 0,0 0 0 0 0,0 0 1 0 0,0 0-1 0 0,0 0 0 0 0,0 0 0 0 0,0 0 0 0 0,0-1 1 0 0,0 1-1 0 0,0 0 0 0 0,0-1 0 0 0,0 1 1 0 0,0 0-1 0 0,1-1 0 0 0,-1 0 0 0 0,0 1 1 0 0,0-1-1 0 0,1 0 0 0 0,-1 1 0 0 0,0-1 1 0 0,1 0-1 0 0,-1 0 0 0 0,0 0 0 0 0,0 0 0 0 0,1-1 1 0 0,-1 1-1 0 0,0 0 0 0 0,1 0 0 0 0,-1-1 1 0 0,0 1-1 0 0,0-1 0 0 0,3 0 0 0 0,2-3 27 0 0,0 1 0 0 0,0-1 1 0 0,0 0-1 0 0,0-1 0 0 0,0 1 0 0 0,-1-1 0 0 0,0 0 0 0 0,0-1 0 0 0,0 1 0 0 0,-1-1 0 0 0,0 0 0 0 0,0 0 0 0 0,5-11 0 0 0,0-5 167 0 0,0 0 0 0 0,9-41 0 0 0,-16 55-139 0 0,-1-15 186 0 0,-1 21-200 0 0,0-1 1 0 0,0 1 0 0 0,0 0-1 0 0,0-1 1 0 0,0 1 0 0 0,1 0 0 0 0,-1-1-1 0 0,1 1 1 0 0,1-4 0 0 0,-1 5 596 0 0,-2 2-464 0 0,-1 6-134 0 0,1 0 0 0 0,0-1 0 0 0,0 1 0 0 0,0 12 0 0 0,-1 10-30 0 0,0-14-44 0 0,1 1 0 0 0,0-1 0 0 0,1 1 0 0 0,0-1 0 0 0,2 0 0 0 0,-1 1 0 0 0,6 18 0 0 0,-6-32-85 0 0,-1 0 0 0 0,1 0 0 0 0,0-1 0 0 0,-1 1 1 0 0,1 0-1 0 0,0 0 0 0 0,0-1 0 0 0,0 1 0 0 0,0-1 0 0 0,1 1 0 0 0,-1-1 0 0 0,0 1 0 0 0,1-1 0 0 0,-1 0 0 0 0,1 0 0 0 0,-1 0 0 0 0,1 1 1 0 0,-1-1-1 0 0,1-1 0 0 0,0 1 0 0 0,-1 0 0 0 0,1 0 0 0 0,4 0 0 0 0,-2 0-489 0 0,0-1-1 0 0,1 1 1 0 0,-1-1 0 0 0,1 0-1 0 0,-1-1 1 0 0,0 1 0 0 0,1-1-1 0 0,8-2 1 0 0,3-1-6406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2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17503 0 0,'-5'4'174'0'0,"1"-1"0"0"0,-1 1 0 0 0,1 0 0 0 0,0 0 0 0 0,0 0 0 0 0,0 0 0 0 0,0 1 0 0 0,1-1 0 0 0,0 1 0 0 0,0 0-1 0 0,0 0 1 0 0,1 1 0 0 0,-1-1 0 0 0,1 0 0 0 0,-1 7 0 0 0,-8 18 1335 0 0,-12 50 662 0 0,21-71-2050 0 0,1-1 0 0 0,0 0 0 0 0,0 1 1 0 0,1-1-1 0 0,0 0 0 0 0,0 1 0 0 0,4 14 0 0 0,-4-22-109 0 0,0 0 1 0 0,0 0-1 0 0,1 1 0 0 0,-1-1 0 0 0,1 0 0 0 0,-1 0 0 0 0,1 0 1 0 0,0 0-1 0 0,0 1 0 0 0,-1-1 0 0 0,1 0 0 0 0,0 0 1 0 0,0 0-1 0 0,0-1 0 0 0,0 1 0 0 0,0 0 0 0 0,0 0 0 0 0,0 0 1 0 0,2 0-1 0 0,0 0-15 0 0,-1 0 0 0 0,0 0 1 0 0,1-1-1 0 0,-1 1 0 0 0,1-1 1 0 0,-1 0-1 0 0,1 1 0 0 0,-1-1 1 0 0,6-1-1 0 0,-1 0-109 0 0,1-1 0 0 0,-1 0 0 0 0,1 0-1 0 0,-1 0 1 0 0,14-7 0 0 0,-7 1-1045 0 0,0-1-1 0 0,24-19 0 0 0,-16 9-593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19263 0 0,'0'16'2054'0'0,"3"77"-318"0"0,28 174 0 0 0,2-122-1638 0 0,-27-120-139 0 0,-1-10-469 0 0,12 26 0 0 0,-3-7-7600 0 0</inkml:trace>
  <inkml:trace contextRef="#ctx0" brushRef="#br0" timeOffset="1">0 411 19351 0 0,'0'0'1751'0'0,"15"2"-652"0"0,-3-3-826 0 0,-1 0 1 0 0,0-1 0 0 0,0-1-1 0 0,0 1 1 0 0,-1-2 0 0 0,1 0 0 0 0,-1 0-1 0 0,0-1 1 0 0,13-8 0 0 0,19-7-2217 0 0,-35 17 451 0 0,1 1-68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25 10136 0 0,'-2'-1'165'0'0,"-1"0"1"0"0,1 0-1 0 0,-1 1 1 0 0,1-1 0 0 0,-1 1-1 0 0,1-1 1 0 0,-1 1-1 0 0,1 0 1 0 0,-1 0-1 0 0,0 0 1 0 0,1 1 0 0 0,-1-1-1 0 0,1 0 1 0 0,-1 1-1 0 0,1 0 1 0 0,-1 0-1 0 0,-2 1 1 0 0,0-1 908 0 0,0 2-1 0 0,-1-1 1 0 0,1 1-1 0 0,0-1 1 0 0,0 2 0 0 0,-7 5-1 0 0,8-5-810 0 0,0 0-1 0 0,1 1 1 0 0,0-1-1 0 0,0 1 0 0 0,0 0 1 0 0,1 0-1 0 0,0 0 1 0 0,-1 0-1 0 0,2 1 1 0 0,-3 8-1 0 0,4-12-256 0 0,0 0-1 0 0,0 0 1 0 0,0 0 0 0 0,0 0-1 0 0,0 0 1 0 0,1 0 0 0 0,-1 0-1 0 0,1 0 1 0 0,0 0 0 0 0,-1 0-1 0 0,1 0 1 0 0,0 0 0 0 0,0-1-1 0 0,0 1 1 0 0,0 0-1 0 0,0 0 1 0 0,1-1 0 0 0,-1 1-1 0 0,1-1 1 0 0,-1 1 0 0 0,1-1-1 0 0,-1 0 1 0 0,1 1 0 0 0,0-1-1 0 0,-1 0 1 0 0,1 0 0 0 0,0 0-1 0 0,0 0 1 0 0,0-1 0 0 0,0 1-1 0 0,0 0 1 0 0,0-1 0 0 0,0 0-1 0 0,0 1 1 0 0,0-1 0 0 0,3 0-1 0 0,0 0 48 0 0,0 0-1 0 0,0 0 0 0 0,0-1 1 0 0,0 0-1 0 0,0 0 1 0 0,0 0-1 0 0,0 0 0 0 0,0-1 1 0 0,0 0-1 0 0,-1 0 1 0 0,1 0-1 0 0,0-1 0 0 0,-1 1 1 0 0,0-1-1 0 0,0 0 1 0 0,0-1-1 0 0,0 1 0 0 0,0-1 1 0 0,3-4-1 0 0,6-10 152 0 0,0-1 1 0 0,11-24-1 0 0,-7 11 287 0 0,-17 32-469 0 0,1-1 0 0 0,-1 1 0 0 0,0 0 0 0 0,0-1 0 0 0,0 1 0 0 0,0-1 0 0 0,1 1 0 0 0,-1 0 0 0 0,0-1 0 0 0,0 1 0 0 0,1 0 0 0 0,-1 0 0 0 0,0-1 1 0 0,0 1-1 0 0,1 0 0 0 0,-1-1 0 0 0,0 1 0 0 0,1 0 0 0 0,-1 0 0 0 0,1 0 0 0 0,-1 0 0 0 0,0-1 0 0 0,1 1 0 0 0,-1 0 0 0 0,0 0 0 0 0,1 0 0 0 0,-1 0 0 0 0,1 0 0 0 0,0 0-9 0 0,-1 0 1 0 0,0 1 0 0 0,1-1-1 0 0,-1 1 1 0 0,1-1-1 0 0,-1 0 1 0 0,0 1 0 0 0,1-1-1 0 0,-1 1 1 0 0,0-1-1 0 0,0 1 1 0 0,1-1-1 0 0,-1 1 1 0 0,0-1 0 0 0,0 1-1 0 0,0-1 1 0 0,1 1-1 0 0,2 25 91 0 0,-5-6-45 0 0,1-17-52 0 0,1 1 0 0 0,0-1-1 0 0,-1 0 1 0 0,1 1-1 0 0,0-1 1 0 0,1 5-1 0 0,-1-6-65 0 0,0 0-1 0 0,0 0 1 0 0,1-1 0 0 0,-1 1-1 0 0,1 0 1 0 0,-1 0 0 0 0,1 0-1 0 0,0 0 1 0 0,0-1-1 0 0,-1 1 1 0 0,1 0 0 0 0,1-1-1 0 0,-1 1 1 0 0,0-1 0 0 0,0 1-1 0 0,2 1 1 0 0,-1-2-176 0 0,-1-1 0 0 0,1 1 0 0 0,0-1-1 0 0,-1 1 1 0 0,1-1 0 0 0,0 1 0 0 0,-1-1 0 0 0,1 0 0 0 0,0 0 0 0 0,0 0 0 0 0,-1 0 0 0 0,1 0 0 0 0,0 0 0 0 0,0 0 0 0 0,-1-1 0 0 0,1 1-1 0 0,0-1 1 0 0,2 0 0 0 0,9-4-2213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116 308 6912 0 0,'-2'4'107'0'0,"0"0"0"0"0,-1 0 0 0 0,1 0 0 0 0,-1-1 0 0 0,0 1 1 0 0,0-1-1 0 0,-5 5 0 0 0,-8 9 2372 0 0,3-2 677 0 0,5-6-1084 0 0,1 0-1 0 0,0 0 1 0 0,-9 18 0 0 0,8-13-1008 0 0,6-12-859 0 0,0 1 1 0 0,1-1-1 0 0,-1 1 0 0 0,1-1 1 0 0,0 1-1 0 0,-1 0 1 0 0,1-1-1 0 0,1 1 0 0 0,-1 0 1 0 0,0 4-1 0 0,1-6 199 0 0,2-1-373 0 0,-1-1-1 0 0,1 1 1 0 0,0-1 0 0 0,0 0-1 0 0,0 1 1 0 0,-1-1-1 0 0,1 0 1 0 0,0 0 0 0 0,0 0-1 0 0,-1 0 1 0 0,3-2 0 0 0,16-15 262 0 0,13-19-41 0 0,-25 27-236 0 0,1-1 1 0 0,0 2 0 0 0,1-1-1 0 0,0 1 1 0 0,0 1-1 0 0,1 0 1 0 0,14-9-1 0 0,-23 16-20 0 0,-1 1 0 0 0,0-1 0 0 0,1 1 0 0 0,-1-1-1 0 0,1 1 1 0 0,-1-1 0 0 0,1 1 0 0 0,-1 0 0 0 0,1-1 0 0 0,-1 1-1 0 0,1 0 1 0 0,-1 0 0 0 0,1 0 0 0 0,-1 0 0 0 0,1 1 0 0 0,-1-1-1 0 0,1 0 1 0 0,-1 1 0 0 0,0-1 0 0 0,3 1 0 0 0,-3 0-3 0 0,1 1 1 0 0,0-1 0 0 0,-1 0-1 0 0,1 1 1 0 0,-1-1-1 0 0,0 1 1 0 0,1-1 0 0 0,-1 1-1 0 0,0-1 1 0 0,0 1-1 0 0,0 0 1 0 0,0 0 0 0 0,1 2-1 0 0,1 6-14 0 0,0 0-1 0 0,-1 1 0 0 0,0-1 1 0 0,1 17-1 0 0,-3-27 22 0 0,0 21-35 0 0,-1-17-148 0 0,1 0 0 0 0,0 0 0 0 0,0 0 1 0 0,0 0-1 0 0,0-1 0 0 0,0 1 0 0 0,1 0 1 0 0,2 7-1 0 0,11-28-4649 0 0,-8 4 3077 0 0</inkml:trace>
  <inkml:trace contextRef="#ctx0" brushRef="#br0" timeOffset="1">359 35 15752 0 0,'2'-11'722'0'0,"-1"8"-573"0"0,-1 1 0 0 0,1 0 0 0 0,0-1 0 0 0,-1 1 0 0 0,1-1 0 0 0,0 1 0 0 0,3-5 2541 0 0,1 22 1340 0 0,-4-3-3282 0 0,0 0 0 0 0,0 0 1 0 0,-3 24-1 0 0,1-25-669 0 0,-10 139 1003 0 0,12-121-1342 0 0,0 0 0 0 0,11 57 0 0 0,-10-76-297 0 0,1 0-1 0 0,0 0 0 0 0,0 0 1 0 0,6 9-1 0 0,-4-7-466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3680 0 0,'-3'-16'957'0'0,"3"15"-45"0"0,-1 0 0 0 0,1 0 0 0 0,-1-1 0 0 0,1 1 0 0 0,0 0 0 0 0,-1-1 0 0 0,1 1 0 0 0,0 0 0 0 0,0 0 0 0 0,0-1 0 0 0,0 1 0 0 0,0-6 4932 0 0,1 6-5549 0 0,0 0 1 0 0,-1 0 0 0 0,1 0-1 0 0,0 0 1 0 0,0 0 0 0 0,0 0-1 0 0,0 1 1 0 0,0-1 0 0 0,0 0-1 0 0,0 0 1 0 0,0 1 0 0 0,0-1-1 0 0,0 1 1 0 0,0-1 0 0 0,3 0-1 0 0,-2 1-250 0 0,0 0 1 0 0,-1 0-1 0 0,1 1 0 0 0,0-1 1 0 0,0 0-1 0 0,0 1 0 0 0,0 0 0 0 0,-1-1 1 0 0,1 1-1 0 0,0 0 0 0 0,-1 0 1 0 0,1 0-1 0 0,0 0 0 0 0,-1 0 0 0 0,1 0 1 0 0,-1 0-1 0 0,1 0 0 0 0,-1 1 1 0 0,0-1-1 0 0,0 0 0 0 0,1 1 0 0 0,-1 0 1 0 0,0-1-1 0 0,0 1 0 0 0,-1-1 1 0 0,2 3-1 0 0,1 1-31 0 0,-1 0-1 0 0,1 0 1 0 0,-1 1 0 0 0,-1-1-1 0 0,1 1 1 0 0,-1-1 0 0 0,2 11-1 0 0,1 38-13 0 0,2 37 0 0 0,-6-17 16 0 0,0-74 135 0 0,1-15 106 0 0,2-3-323 0 0,0 0-1 0 0,1 0 1 0 0,1 1 0 0 0,1-1-1 0 0,0 1 1 0 0,1 0-1 0 0,1 0 1 0 0,0 1 0 0 0,22-30-1 0 0,-28 43-311 0 0,1 1 0 0 0,-1-1 0 0 0,1 1 0 0 0,0-1 0 0 0,0 1-1 0 0,0 0 1 0 0,0 0 0 0 0,4-2 0 0 0,-3 2-145 0 0,8-5-1263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23:16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18655 0 0,'-8'2'832'0'0,"6"1"160"0"0,-6 4-792 0 0,4 3-200 0 0,-4 3 0 0 0,0 1 0 0 0,-2 6 192 0 0,0 0 0 0 0,2 6 0 0 0,-4 1 0 0 0,1 0-192 0 0,3 3 0 0 0,-4-2 0 0 0,4 3-5695 0 0,-4-1-1177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13824 0 0,'-3'0'377'0'0,"0"0"-1"0"0,0 0 1 0 0,0 1 0 0 0,0-1 0 0 0,1 1 0 0 0,-1 0 0 0 0,0-1 0 0 0,0 1 0 0 0,-5 3 0 0 0,6-3 534 0 0,0 1 1 0 0,0-1 0 0 0,0 1-1 0 0,0 0 1 0 0,0-1-1 0 0,-3 5 1 0 0,5-6-833 0 0,-1 1-1 0 0,1-1 1 0 0,-1 0 0 0 0,1 1 0 0 0,-1-1-1 0 0,1 1 1 0 0,-1 0 0 0 0,1-1 0 0 0,-1 1-1 0 0,1-1 1 0 0,0 1 0 0 0,-1-1 0 0 0,1 1-1 0 0,0 0 1 0 0,0-1 0 0 0,-1 1 0 0 0,1 0-1 0 0,0-1 1 0 0,0 1 0 0 0,0 0 0 0 0,0-1-1 0 0,0 1 1 0 0,0 0 0 0 0,0 0 0 0 0,0-1-1 0 0,0 1 1 0 0,0 0 0 0 0,0-1 0 0 0,0 1-1 0 0,1 0 1 0 0,-1-1 0 0 0,0 1 0 0 0,0 0-1 0 0,1-1 1 0 0,-1 1 0 0 0,0-1 0 0 0,1 1-1 0 0,-1-1 1 0 0,1 1 0 0 0,-1-1 0 0 0,1 1 0 0 0,-1-1-1 0 0,1 1 1 0 0,-1-1 0 0 0,2 1-1 0 0,2 3 104 0 0,1 0-1 0 0,-1 0 1 0 0,1-1-1 0 0,0 0 1 0 0,1 0-1 0 0,-1 0 1 0 0,0-1-1 0 0,1 0 1 0 0,7 3-1 0 0,-6-3-138 0 0,0 1-1 0 0,0 0 0 0 0,0 0 1 0 0,12 8-1 0 0,-16-9-28 0 0,-1 0 0 0 0,0 0 0 0 0,0 0 0 0 0,0 0 0 0 0,0 1 0 0 0,0-1 0 0 0,0 0 0 0 0,-1 1 0 0 0,1-1 0 0 0,-1 1 0 0 0,1 0-1 0 0,-1-1 1 0 0,0 1 0 0 0,0 0 0 0 0,0 0 0 0 0,-1 0 0 0 0,1 0 0 0 0,-1 0 0 0 0,0 0 0 0 0,1 0 0 0 0,-1 0 0 0 0,0-1 0 0 0,-1 1 0 0 0,1 0 0 0 0,-1 0 0 0 0,1 0 0 0 0,-1 0 0 0 0,0 0 0 0 0,-2 5-1 0 0,-2 4 21 0 0,-1-1 0 0 0,0 0-1 0 0,0 0 1 0 0,-2-1-1 0 0,-13 17 1 0 0,15-21-28 0 0,1-1-1 0 0,-1 0 1 0 0,-12 8-1 0 0,11-9-261 0 0,1 1-1 0 0,0-1 0 0 0,0 1 0 0 0,-7 9 1 0 0,5-8-1209 0 0,5-4-404 0 0,9-4-218 0 0,5-2-371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165 261 21191 0 0,'-10'-6'2259'0'0,"7"6"-2293"0"0,-1-1 144 0 0,1 0 0 0 0,0 1 1 0 0,0 0-1 0 0,-1-1 0 0 0,1 1 0 0 0,0 0 1 0 0,-1 1-1 0 0,1-1 0 0 0,0 0 0 0 0,-1 1 1 0 0,1 0-1 0 0,0 0 0 0 0,-5 2 0 0 0,2 0 11 0 0,0 0-1 0 0,0 0 1 0 0,1 1-1 0 0,-1 0 1 0 0,1 0-1 0 0,0 0 1 0 0,0 1-1 0 0,1 0 0 0 0,-1-1 1 0 0,1 2-1 0 0,0-1 1 0 0,0 0-1 0 0,1 1 1 0 0,-1 0-1 0 0,1 0 1 0 0,-3 9-1 0 0,2-4-90 0 0,0 1-1 0 0,1 0 0 0 0,0 0 1 0 0,1 0-1 0 0,-1 22 0 0 0,3-25-37 0 0,0-1 0 0 0,0 1 0 0 0,1-1 0 0 0,1 1 0 0 0,-1-1 0 0 0,1 1 0 0 0,1-1 0 0 0,-1 0 0 0 0,6 9 0 0 0,-8-15 14 0 0,1 0 0 0 0,0-1 1 0 0,0 1-1 0 0,0 0 0 0 0,0-1 0 0 0,0 1 0 0 0,0-1 0 0 0,0 1 0 0 0,0-1 0 0 0,1 0 1 0 0,-1 1-1 0 0,1-1 0 0 0,-1 0 0 0 0,1 0 0 0 0,-1 0 0 0 0,1 0 0 0 0,0 0 0 0 0,-1 0 1 0 0,1-1-1 0 0,0 1 0 0 0,0 0 0 0 0,-1-1 0 0 0,1 0 0 0 0,0 1 0 0 0,0-1 0 0 0,0 0 0 0 0,0 0 1 0 0,0 0-1 0 0,-1 0 0 0 0,1 0 0 0 0,0 0 0 0 0,0-1 0 0 0,0 1 0 0 0,0-1 0 0 0,0 1 1 0 0,-1-1-1 0 0,3-1 0 0 0,2-1 20 0 0,0 0 0 0 0,-1 0 0 0 0,1-1 0 0 0,-1 0 0 0 0,0 0 0 0 0,0 0 0 0 0,-1-1 0 0 0,1 0 0 0 0,6-8 0 0 0,-5 2-28 0 0,1 1 0 0 0,-1-1 0 0 0,-1 0 0 0 0,0-1 0 0 0,-1 0 0 0 0,5-18 0 0 0,-4 8 147 0 0,-1 0 0 0 0,2-40-1 0 0,8-76 1782 0 0,-5 64-1072 0 0,-5 48-377 0 0,2-40 1 0 0,-6 65-398 0 0,1 2-71 0 0,-1 1-1 0 0,1-1 1 0 0,-1 0 0 0 0,0 1 0 0 0,1-1-1 0 0,-1 1 1 0 0,0-1 0 0 0,0 1 0 0 0,0-1-1 0 0,0 4 1 0 0,-6 109-36 0 0,3-69-38 0 0,1-1 0 0 0,5 46-1 0 0,-2-76-288 0 0,1-1-1 0 0,5 17 0 0 0,-6-25-37 0 0,1-1 0 0 0,0 1 0 0 0,0 0 0 0 0,0-1 0 0 0,0 1 0 0 0,1-1 0 0 0,0 0 0 0 0,-1 0 0 0 0,6 5 1 0 0,3 0-1283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17935 0 0,'-2'1'827'0'0,"0"1"-490"0"0,-8 6 38 0 0,1 1 1 0 0,1 0-1 0 0,-9 10 1 0 0,7-6 722 0 0,-15 24 1340 0 0,23-34-2312 0 0,0 1-1 0 0,1 0 0 0 0,0-1 0 0 0,-1 1 1 0 0,1 0-1 0 0,1 0 0 0 0,-1 0 0 0 0,0 0 1 0 0,1 5-1 0 0,0-4-66 0 0,0 0 0 0 0,1 0 0 0 0,0 1 0 0 0,0-1 0 0 0,0 0 0 0 0,4 8 0 0 0,-5-12-59 0 0,0 0 0 0 0,1 0 1 0 0,-1 0-1 0 0,0 0 0 0 0,1 0 1 0 0,-1-1-1 0 0,1 1 0 0 0,-1 0 1 0 0,1 0-1 0 0,0 0 0 0 0,-1 0 1 0 0,1-1-1 0 0,0 1 0 0 0,-1 0 1 0 0,1-1-1 0 0,0 1 0 0 0,0-1 1 0 0,0 1-1 0 0,0-1 0 0 0,0 1 1 0 0,-1-1-1 0 0,1 1 0 0 0,0-1 1 0 0,0 0-1 0 0,0 0 0 0 0,0 1 1 0 0,0-1-1 0 0,0 0 0 0 0,0 0 1 0 0,0 0-1 0 0,0 0 0 0 0,0 0 1 0 0,0 0-1 0 0,0 0 1 0 0,0-1-1 0 0,0 1 0 0 0,0 0 1 0 0,0 0-1 0 0,0-1 0 0 0,2 0 1 0 0,5-3 265 0 0,-7 4-206 0 0,1-1 0 0 0,0 0 0 0 0,0 0 1 0 0,0 0-1 0 0,-1 0 0 0 0,1 0 0 0 0,0 0 1 0 0,-1-1-1 0 0,1 1 0 0 0,-1 0 0 0 0,1-1 1 0 0,-1 1-1 0 0,0-1 0 0 0,0 0 0 0 0,0 1 1 0 0,0-1-1 0 0,2-3 0 0 0,31-87 2933 0 0,-30 77-2473 0 0,-4 13-433 0 0,1-1 0 0 0,-1 1-1 0 0,1 0 1 0 0,-1 0-1 0 0,1 0 1 0 0,0 0-1 0 0,0-1 1 0 0,1-1-1 0 0,-1 4 254 0 0,4 12-268 0 0,15 34-92 0 0,-18-37-109 0 0,1-1-1 0 0,1 1 1 0 0,0-1 0 0 0,0 0-1 0 0,0 0 1 0 0,1 0 0 0 0,11 13-1 0 0,-14-20-100 0 0,-1 1-1 0 0,1-1 1 0 0,-1 0-1 0 0,1 0 1 0 0,0 0-1 0 0,-1 0 1 0 0,1-1-1 0 0,0 1 1 0 0,3 1-1 0 0,-4-2 15 0 0,0 0 0 0 0,0 0 0 0 0,0 0-1 0 0,0 1 1 0 0,0-1 0 0 0,-1 0 0 0 0,1 0 0 0 0,0 0-1 0 0,0 0 1 0 0,0-1 0 0 0,0 1 0 0 0,0 0 0 0 0,-1 0-1 0 0,1 0 1 0 0,0-1 0 0 0,0 1 0 0 0,0 0 0 0 0,-1-1-1 0 0,1 1 1 0 0,0-1 0 0 0,0 1 0 0 0,-1-1 0 0 0,1 1-1 0 0,-1-1 1 0 0,2-1 0 0 0,3-7-2211 0 0</inkml:trace>
  <inkml:trace contextRef="#ctx0" brushRef="#br0" timeOffset="1">283 23 4144 0 0,'0'0'319'0'0,"0"12"8379"0"0,-2 3-1121 0 0,4 2-3568 0 0,-1-11-3907 0 0,0 0 0 0 0,1 0-1 0 0,0 0 1 0 0,0-1 0 0 0,0 1 0 0 0,1 0 0 0 0,-1-1-1 0 0,1 0 1 0 0,1 0 0 0 0,-1 0 0 0 0,7 7 0 0 0,-8-10-172 0 0,0 0 1 0 0,1 0-1 0 0,-1-1 1 0 0,1 1-1 0 0,0-1 1 0 0,-1 1-1 0 0,1-1 1 0 0,0 0 0 0 0,0 0-1 0 0,0 0 1 0 0,0-1-1 0 0,0 1 1 0 0,4 0-1 0 0,-3-1-394 0 0,-1 0 0 0 0,0-1 0 0 0,0 1 1 0 0,0 0-1 0 0,1-1 0 0 0,-1 0 0 0 0,4-1 0 0 0,7-3-1702 0 0</inkml:trace>
  <inkml:trace contextRef="#ctx0" brushRef="#br0" timeOffset="2">506 15 19583 0 0,'-15'5'2120'0'0,"10"-2"-1708"0"0,0 1 0 0 0,0-1 0 0 0,1 1 0 0 0,-1 0-1 0 0,1 0 1 0 0,-7 8 0 0 0,-21 32 2823 0 0,30-41-3249 0 0,-42 67 1302 0 0,-38 81 0 0 0,73-131-1623 0 0,2 0 0 0 0,0 0 0 0 0,-3 22 0 0 0,1-10-1989 0 0,6-20 1044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17 115 3224 0 0,'-1'0'53'0'0,"0"-1"0"0"0,1 1 0 0 0,-1-1 0 0 0,0 1 0 0 0,0-1 0 0 0,1 1 0 0 0,-1-1-1 0 0,1 0 1 0 0,-1 1 0 0 0,0-1 0 0 0,1 0 0 0 0,-1 1 0 0 0,1-1 0 0 0,-1 0 0 0 0,1 0 0 0 0,0 0 0 0 0,-1 1 0 0 0,1-1 0 0 0,0-1 0 0 0,-6-19 4858 0 0,8-11 167 0 0,-1 27-4486 0 0,-1 0 0 0 0,2 0 0 0 0,-1 0-1 0 0,0 0 1 0 0,1 0 0 0 0,0 0-1 0 0,4-7 2680 0 0,5 30-2041 0 0,-7-2-993 0 0,-1-1 1 0 0,-1 1-1 0 0,0 0 0 0 0,-1 24 0 0 0,-1-21-124 0 0,0 144 333 0 0,0 16-43 0 0,9-106-2028 0 0,-7-65-582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0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8 297 13824 0 0,'0'0'629'0'0,"-6"-8"238"0"0,6 6-707 0 0,-1 0 0 0 0,1 0 0 0 0,0-1 1 0 0,0 1-1 0 0,0 0 0 0 0,0-1 0 0 0,0 1 0 0 0,0 0 1 0 0,0 0-1 0 0,1-1 0 0 0,0 1 0 0 0,0-3 1 0 0,13-28 3579 0 0,-13 30-3652 0 0,11-26 1050 0 0,31-60 1146 0 0,-38 79-2155 0 0,2 0 0 0 0,-1 1-1 0 0,1 0 1 0 0,0 0 0 0 0,1 0-1 0 0,12-10 1 0 0,-16 15-126 0 0,0 1 1 0 0,0 0-1 0 0,0 0 1 0 0,1 1-1 0 0,-1-1 1 0 0,1 1-1 0 0,-1 0 1 0 0,1 0-1 0 0,5-1 1 0 0,-8 3-4 0 0,0 0 1 0 0,0 0 0 0 0,0 0-1 0 0,0 0 1 0 0,0 0 0 0 0,0 0-1 0 0,-1 0 1 0 0,1 1 0 0 0,0-1-1 0 0,0 1 1 0 0,0-1 0 0 0,0 1 0 0 0,0 0-1 0 0,-1-1 1 0 0,1 1 0 0 0,0 0-1 0 0,-1 0 1 0 0,1 0 0 0 0,0 1-1 0 0,-1-1 1 0 0,0 0 0 0 0,1 1-1 0 0,-1-1 1 0 0,0 1 0 0 0,1-1 0 0 0,0 3-1 0 0,6 9-265 0 0,-1 0-1 0 0,0 1 0 0 0,-1-1 0 0 0,7 24 1 0 0,3 7-564 0 0,-8-24-230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1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10592 0 0,'0'0'944'0'0,"3"5"-752"0"0,0-1-192 0 0,0 5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1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10 142 8376 0 0,'-10'-9'13951'0'0,"12"11"-13793"0"0,0 1 0 0 0,1-1 0 0 0,-1 0 0 0 0,1 0-1 0 0,-1 0 1 0 0,1-1 0 0 0,-1 1 0 0 0,1 0 0 0 0,0-1 0 0 0,0 0 0 0 0,3 1-1 0 0,39 10 633 0 0,-22-7-412 0 0,7 2 80 0 0,58 3 0 0 0,-58-7-292 0 0,10-1 99 0 0,-1-3 0 0 0,62-8 0 0 0,-85 7-228 0 0,1 0 24 0 0,26-6 0 0 0,-37 6-19 0 0,1 0 0 0 0,-1 0 0 0 0,1-1 0 0 0,-1 0 0 0 0,0 0 0 0 0,9-7 0 0 0,-14 10-30 0 0,0-1 0 0 0,-1 1 0 0 0,1 0 0 0 0,-1-1-1 0 0,1 1 1 0 0,-1-1 0 0 0,1 0 0 0 0,-1 1 0 0 0,1-1 0 0 0,-1 1 0 0 0,0-1-1 0 0,1 0 1 0 0,-1 1 0 0 0,0-1 0 0 0,0 0 0 0 0,1 1 0 0 0,-1-1-1 0 0,0 0 1 0 0,0 1 0 0 0,0-1 0 0 0,0 0 0 0 0,0 0 0 0 0,0 1 0 0 0,0-1-1 0 0,0-1 1 0 0,-1 1 8 0 0,1-1 1 0 0,-1 1-1 0 0,1-1 0 0 0,-1 1 0 0 0,0-1 0 0 0,0 1 1 0 0,0 0-1 0 0,0-1 0 0 0,0 1 0 0 0,-2-2 0 0 0,-3-3 37 0 0,0 1-1 0 0,-1 0 1 0 0,-10-5-1 0 0,3 3-52 0 0,0 0-1 0 0,0 1 0 0 0,-19-4 1 0 0,4 1-6 0 0,20 6 2 0 0,-1 1 0 0 0,1 0 0 0 0,-19 0 0 0 0,-9-3 0 0 0,35 5 5 0 0,-11-3 168 0 0,10 1-74 0 0,8 0-56 0 0,34-1-43 0 0,-28 3 0 0 0,-1-1 0 0 0,19-3 0 0 0,0-2 47 0 0,1 1 1 0 0,0 1-1 0 0,35 0 0 0 0,-59 4-12 0 0,1 1-1 0 0,-1 0 0 0 0,0 0 0 0 0,0 0 0 0 0,0 1 0 0 0,0-1 1 0 0,11 6-1 0 0,-16-6-20 0 0,0 0 0 0 0,0 0 0 0 0,0 1 0 0 0,0-1 0 0 0,0 0 0 0 0,-1 0 0 0 0,1 0 0 0 0,0 1 0 0 0,0-1 0 0 0,-1 1 1 0 0,1-1-1 0 0,-1 0 0 0 0,1 1 0 0 0,-1-1 0 0 0,0 1 0 0 0,0-1 0 0 0,1 1 0 0 0,-1-1 0 0 0,0 1 0 0 0,0-1 0 0 0,-1 1 0 0 0,1-1 0 0 0,0 1 0 0 0,0-1 0 0 0,-1 1 1 0 0,1-1-1 0 0,-1 1 0 0 0,0 1 0 0 0,-2 6 56 0 0,-1-1 0 0 0,0 0 1 0 0,-7 11-1 0 0,-1 1 11 0 0,-1-1 1 0 0,0 0-1 0 0,-2-1 0 0 0,0-1 1 0 0,-19 17-1 0 0,25-27-1302 0 0,6-6-465 0 0,8-4-859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37 289 12064 0 0,'-5'-11'920'0'0,"-12"-24"-386"0"0,3 5 4198 0 0,14 29-4475 0 0,0 1 0 0 0,0 0 0 0 0,0-1 0 0 0,0 1 0 0 0,1-1 0 0 0,-1 1 0 0 0,0 0 0 0 0,2-3 1798 0 0,-2 3-1798 0 0,1 0 0 0 0,-1 0 0 0 0,0-1 0 0 0,1 1 0 0 0,0 0 0 0 0,12-5 1498 0 0,22-2-2296 0 0,-27 6 1214 0 0,38-7-297 0 0,0 2 0 0 0,1 3 1 0 0,0 1-1 0 0,93 9 0 0 0,-100-4-299 0 0,-29-3 37 0 0,0 0-1 0 0,0 2 1 0 0,15 2 0 0 0,-26-4-95 0 0,0 1 0 0 0,1-1-1 0 0,-1 0 1 0 0,0 0 0 0 0,1 0 0 0 0,-1 0 0 0 0,0 0-1 0 0,1 1 1 0 0,-1-1 0 0 0,0 0 0 0 0,1 0-1 0 0,-1 0 1 0 0,0 0 0 0 0,1 0 0 0 0,-1 0 0 0 0,0 0-1 0 0,1 0 1 0 0,-1 0 0 0 0,1-1 0 0 0,-1 1-1 0 0,0 0 1 0 0,0 0 0 0 0,1 0 0 0 0,-1 0-1 0 0,0 0 1 0 0,1-1 0 0 0,-1 1 0 0 0,0 0 0 0 0,1 0-1 0 0,-1 0 1 0 0,0-1 0 0 0,0 1 0 0 0,1 0-1 0 0,-1-1 1 0 0,0 0 3 0 0,0 0 0 0 0,0 1 0 0 0,0-1-1 0 0,0 0 1 0 0,0 0 0 0 0,0 0 0 0 0,0 0 0 0 0,-1 1-1 0 0,1-1 1 0 0,0 0 0 0 0,0 0 0 0 0,-1 0 0 0 0,0 0-1 0 0,-15-25 244 0 0,8 18-227 0 0,-1-1-1 0 0,1 1 1 0 0,-1 0 0 0 0,-1 1 0 0 0,-14-9 0 0 0,-55-25-48 0 0,43 24-43 0 0,-12-6 53 0 0,70 18-11 0 0,220-3 515 0 0,-237 8-475 0 0,0 0 0 0 0,0 1 1 0 0,0-1-1 0 0,0 1 0 0 0,6 2 0 0 0,-11-3-19 0 0,1 0 1 0 0,0 1-1 0 0,0-1 1 0 0,0 0-1 0 0,0 1 0 0 0,0-1 1 0 0,0 1-1 0 0,0-1 0 0 0,0 1 1 0 0,-1 0-1 0 0,1-1 1 0 0,0 1-1 0 0,0 0 0 0 0,-1-1 1 0 0,1 1-1 0 0,0 0 0 0 0,-1 0 1 0 0,1 0-1 0 0,-1-1 1 0 0,1 1-1 0 0,-1 0 0 0 0,0 0 1 0 0,1 0-1 0 0,-1 0 0 0 0,0 0 1 0 0,0 0-1 0 0,1 0 1 0 0,-1 0-1 0 0,0 0 0 0 0,0 0 1 0 0,0 0-1 0 0,0 2 0 0 0,-3 7 66 0 0,0 1 0 0 0,-1-1-1 0 0,0 0 1 0 0,0 0-1 0 0,-1 0 1 0 0,0 0 0 0 0,-9 12-1 0 0,-9 17 70 0 0,5-8-216 0 0,0 0-1 0 0,-33 40 1 0 0,45-61-393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2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2304 0 0,'-19'8'16433'0'0,"25"-10"-13272"0"0,-1 0-2944 0 0,0 1-1 0 0,0 0 1 0 0,0 0-1 0 0,6 0 1 0 0,14 1 325 0 0,0 2 0 0 0,26 4 0 0 0,105 24 970 0 0,-141-29-1497 0 0,0 1 0 0 0,20-2 0 0 0,0 0 142 0 0,145 14 505 0 0,-141-8-551 0 0,94 11 671 0 0,-114-16-715 0 0,-1-1-1 0 0,1-1 0 0 0,-1 0 0 0 0,1-1 1 0 0,20-5-1 0 0,-13 1 35 0 0,0 1 1 0 0,0 1 0 0 0,0 1-1 0 0,1 2 1 0 0,-1 0 0 0 0,1 2-1 0 0,29 5 1 0 0,98 10 482 0 0,-128-15-344 0 0,0 0-1 0 0,46-5 1 0 0,2 1 145 0 0,-35 0-325 0 0,-29 2-46 0 0,-1 0 0 0 0,1 1 0 0 0,0 0 0 0 0,-1 0 0 0 0,18 4 0 0 0,-25-3-11 0 0,5-4-27 0 0,-6 2-87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1:22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1840 0 0,'-16'2'1641'0'0,"0"-3"3358"0"0,-12-4-1668 0 0,12 2 6408 0 0,27 5-9242 0 0,-2 0-261 0 0,-1 0 0 0 0,0 0 0 0 0,1 1 0 0 0,-1 0 0 0 0,10 5 0 0 0,-15-6-167 0 0,1 1-1 0 0,0-1 1 0 0,0-1-1 0 0,0 1 1 0 0,1 0-1 0 0,-1-1 1 0 0,0 0-1 0 0,0 0 1 0 0,1 0-1 0 0,-1-1 1 0 0,1 1-1 0 0,-1-1 1 0 0,0 0-1 0 0,1 0 1 0 0,6-2-1 0 0,66-3 846 0 0,39 9-21 0 0,-11 0-404 0 0,365-1 1238 0 0,-383-4-1428 0 0,158 4 371 0 0,190 5 430 0 0,-175-8-485 0 0,-125-1-361 0 0,-101 0-59 0 0,-1-1-1 0 0,39-8 0 0 0,-68 10-195 0 0,-2 0 2 0 0,0-1 0 0 0,0 1 0 0 0,0-1 0 0 0,-1 1 0 0 0,1-1 0 0 0,0 0 0 0 0,0 0 1 0 0,-1 1-1 0 0,1-1 0 0 0,2-2 0 0 0,1 0 41 0 0,-3 1-48 0 0,-2 2-80 0 0,8-25-7409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3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32 3224 0 0,'0'0'46'0'0,"-1"0"-1"0"0,1 0 1 0 0,-1-1 0 0 0,1 1-1 0 0,0 0 1 0 0,-1 0 0 0 0,1 0-1 0 0,-1-1 1 0 0,1 1 0 0 0,-1 0-1 0 0,1 0 1 0 0,0-1 0 0 0,-1 1-1 0 0,1 0 1 0 0,0-1 0 0 0,-1 1-1 0 0,1 0 1 0 0,0-1 0 0 0,-1 0-1 0 0,-4-10 6995 0 0,3-4 4899 0 0,6 26-10504 0 0,-2-3-1194 0 0,0 0-1 0 0,0 0 0 0 0,-1 0 1 0 0,0 1-1 0 0,0-1 0 0 0,-1 0 1 0 0,0 1-1 0 0,-2 11 0 0 0,-17 71 691 0 0,6-32-569 0 0,1-7-142 0 0,7-33-177 0 0,1 0-1 0 0,-3 26 1 0 0,5-19-11 0 0,-1 23 44 0 0,3-44-83 0 0,0 0 0 0 0,0-1 0 0 0,1 1 0 0 0,0 0 0 0 0,0-1 0 0 0,0 1 0 0 0,3 7 0 0 0,-3-11-71 0 0,-1 0 0 0 0,1 0 0 0 0,-1 0 0 0 0,1 0 0 0 0,-1 0 0 0 0,1-1 0 0 0,0 1 0 0 0,-1 0 0 0 0,1 0-1 0 0,0-1 1 0 0,0 1 0 0 0,-1 0 0 0 0,1-1 0 0 0,0 1 0 0 0,0 0 0 0 0,0-1 0 0 0,0 0 0 0 0,0 1 0 0 0,0-1 0 0 0,2 1 0 0 0,-2-1-411 0 0,0 0 1 0 0,0 0 0 0 0,0 0-1 0 0,-1 0 1 0 0,1 0-1 0 0,0 0 1 0 0,0-1-1 0 0,0 1 1 0 0,0 0 0 0 0,0 0-1 0 0,0-1 1 0 0,-1 1-1 0 0,1-1 1 0 0,0 1 0 0 0,0-1-1 0 0,1 0 1 0 0,9-9-7473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4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3224 0 0,'0'0'15618'0'0,"12"-8"-12666"0"0,39-12 950 0 0,-44 18-3431 0 0,-1 0-265 0 0,1 1 0 0 0,-1 0-1 0 0,1 0 1 0 0,-1 0 0 0 0,1 1-1 0 0,12 1 1 0 0,-18-1-199 0 0,0 0 0 0 0,0 1 0 0 0,0-1 0 0 0,0 1 0 0 0,-1 0 0 0 0,1-1 0 0 0,0 1 0 0 0,0-1 0 0 0,-1 1 0 0 0,1 0 0 0 0,0 0 0 0 0,0 0 0 0 0,-1-1 0 0 0,1 1 0 0 0,-1 0 0 0 0,1 0 0 0 0,-1 0 0 0 0,1 0 0 0 0,-1 0 1 0 0,0 0-1 0 0,0 0 0 0 0,1 0 0 0 0,-1 0 0 0 0,0 0 0 0 0,0 1 0 0 0,3 29 35 0 0,-3-18 92 0 0,-1 1-1 0 0,-1-1 0 0 0,0 0 0 0 0,-1-1 0 0 0,0 1 0 0 0,-10 23 0 0 0,-41 70 283 0 0,17-36 27 0 0,32-59-303 0 0,0 0-1 0 0,1 1 1 0 0,-4 16 0 0 0,7-27-121 0 0,1 0 1 0 0,0 0-1 0 0,0 0 0 0 0,0-1 1 0 0,0 1-1 0 0,0 0 1 0 0,0 0-1 0 0,1 0 1 0 0,-1 0-1 0 0,0 0 0 0 0,0 0 1 0 0,0-1-1 0 0,1 1 1 0 0,-1 0-1 0 0,1 0 0 0 0,-1 0 1 0 0,0-1-1 0 0,1 1 1 0 0,0 0-1 0 0,-1-1 1 0 0,1 1-1 0 0,-1 0 0 0 0,1-1 1 0 0,0 1-1 0 0,-1-1 1 0 0,1 1-1 0 0,0-1 0 0 0,1 2 1 0 0,0-1 13 0 0,1 0-1 0 0,-1 0 1 0 0,1 0 0 0 0,-1 0 0 0 0,1-1 0 0 0,-1 1-1 0 0,6 0 1 0 0,9-1 42 0 0,0-1 0 0 0,0-1 0 0 0,0 0 0 0 0,-1-1 0 0 0,26-8 0 0 0,-20 5 10 0 0,0 1-1 0 0,26-3 1 0 0,-46 8-110 0 0,31 0-3648 0 0,-31 0 3143 0 0,0 0 0 0 0,0 0 0 0 0,0 0 0 0 0,0 1 0 0 0,0-1 0 0 0,0 1 0 0 0,0 0 0 0 0,0-1 0 0 0,0 1 0 0 0,0 0 0 0 0,0 0 0 0 0,-1 0 0 0 0,4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9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9 119 2760 0 0,'-4'-2'17292'0'0,"0"-3"-16039"0"0,4 4-1104 0 0,0 0 0 0 0,-1-1 0 0 0,1 1 0 0 0,0 0 0 0 0,0 0 1 0 0,0 0-1 0 0,0-1 0 0 0,1 1 0 0 0,-1 0 0 0 0,0 0 0 0 0,1 0 1 0 0,-1-1-1 0 0,0 1 0 0 0,1 0 0 0 0,-1 0 0 0 0,1 0 0 0 0,0 0 0 0 0,-1 0 1 0 0,1 0-1 0 0,0 0 0 0 0,-1 0 0 0 0,2-1 0 0 0,24-19 1162 0 0,-13 11-719 0 0,-4 2-306 0 0,0 1 0 0 0,0 0 0 0 0,1 1 0 0 0,13-7 0 0 0,-20 11-249 0 0,1 0 0 0 0,-1 0 0 0 0,1 1 1 0 0,0 0-1 0 0,-1 0 0 0 0,1 0 0 0 0,0 0 0 0 0,0 0 0 0 0,0 1 0 0 0,0 0 0 0 0,0 0 1 0 0,0 0-1 0 0,0 0 0 0 0,0 0 0 0 0,0 1 0 0 0,5 1 0 0 0,-7-1-36 0 0,-1 0-1 0 0,1 0 1 0 0,0 0-1 0 0,-1 1 1 0 0,1-1 0 0 0,0 0-1 0 0,-1 1 1 0 0,0-1-1 0 0,1 1 1 0 0,-1-1-1 0 0,0 1 1 0 0,0-1 0 0 0,0 1-1 0 0,0 0 1 0 0,0 0-1 0 0,0 0 1 0 0,0 0 0 0 0,-1-1-1 0 0,1 1 1 0 0,-1 0-1 0 0,1 0 1 0 0,-1 0-1 0 0,0 0 1 0 0,0 0 0 0 0,0 3-1 0 0,1 5-1 0 0,-2 0 1 0 0,1 0-1 0 0,-4 16 0 0 0,-23 91 64 0 0,1-9 13 0 0,20-80-14 0 0,3-19-6 0 0,1 0 0 0 0,0 1 0 0 0,0 0 0 0 0,1-1 0 0 0,1 1-1 0 0,-1 0 1 0 0,2-1 0 0 0,1 16 0 0 0,-2-24-32 0 0,0 0 0 0 0,1 0 0 0 0,-1 0 0 0 0,0 0 0 0 0,1 0 0 0 0,-1 0 0 0 0,1 0 0 0 0,-1 0 1 0 0,1 0-1 0 0,0 0 0 0 0,-1 0 0 0 0,1 0 0 0 0,0 0 0 0 0,0 0 0 0 0,-1 0 0 0 0,1-1 0 0 0,0 1 0 0 0,0 0 0 0 0,0-1 0 0 0,0 1 0 0 0,2 0 0 0 0,-1 0 5 0 0,-1-1-1 0 0,1 0 1 0 0,0 0-1 0 0,-1 0 1 0 0,1 0-1 0 0,-1 0 1 0 0,1 0-1 0 0,0 0 1 0 0,-1 0 0 0 0,1-1-1 0 0,0 1 1 0 0,-1-1-1 0 0,3 0 1 0 0,4-3 55 0 0,-1 0 1 0 0,1 0 0 0 0,-1-1-1 0 0,10-8 1 0 0,60-42 52 0 0,-48 35-995 0 0,-25 18 311 0 0,-1 0-1 0 0,1 0 1 0 0,0 0 0 0 0,-1 0 0 0 0,1 1-1 0 0,5-2 1 0 0,5-1-9037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2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48 2760 0 0,'0'0'19486'0'0,"8"-8"-17542"0"0,18-5-1 0 0,-20 9-1645 0 0,0 0 0 0 0,1 1-1 0 0,0 0 1 0 0,-1 1 0 0 0,1-1-1 0 0,0 1 1 0 0,0 0 0 0 0,0 1-1 0 0,12-2 1 0 0,-19 3-281 0 0,1 0 1 0 0,0 0 0 0 0,-1 0-1 0 0,1 1 1 0 0,0-1 0 0 0,0 0-1 0 0,-1 0 1 0 0,1 0-1 0 0,0 0 1 0 0,-1 1 0 0 0,1-1-1 0 0,0 0 1 0 0,-1 1 0 0 0,1-1-1 0 0,-1 0 1 0 0,1 1-1 0 0,-1-1 1 0 0,1 1 0 0 0,0-1-1 0 0,-1 1 1 0 0,1-1 0 0 0,-1 1-1 0 0,0-1 1 0 0,1 2-1 0 0,0 0-1 0 0,0 0-1 0 0,-1-1 1 0 0,1 1-1 0 0,-1 0 1 0 0,0 0-1 0 0,1-1 1 0 0,-1 1-1 0 0,0 0 1 0 0,-1 3-1 0 0,0 5 1 0 0,0-1 0 0 0,-1 0 0 0 0,-4 9-1 0 0,6-15 5 0 0,-11 25 26 0 0,0-1 0 0 0,-2-1-1 0 0,-27 43 1 0 0,25-46 33 0 0,1 2 0 0 0,1-1 1 0 0,1 2-1 0 0,-12 36 0 0 0,24-61-55 0 0,0 1 0 0 0,-1-1 0 0 0,1 1 0 0 0,0-1 0 0 0,-1 1 0 0 0,1-1 1 0 0,0 1-1 0 0,0-1 0 0 0,1 1 0 0 0,-1-1 0 0 0,0 1 0 0 0,0-1 0 0 0,1 1 0 0 0,-1-1 0 0 0,1 1 0 0 0,-1-1 0 0 0,1 0 0 0 0,-1 1 0 0 0,2 1 1 0 0,-1-3-7 0 0,0 1 1 0 0,0 0-1 0 0,0 0 1 0 0,0-1 0 0 0,0 1-1 0 0,0 0 1 0 0,0-1-1 0 0,0 1 1 0 0,0-1 0 0 0,0 1-1 0 0,0-1 1 0 0,0 0-1 0 0,0 0 1 0 0,0 1 0 0 0,1-1-1 0 0,-1 0 1 0 0,0 0 0 0 0,0 0-1 0 0,0 0 1 0 0,0 0-1 0 0,1 0 1 0 0,-1-1 0 0 0,0 1-1 0 0,0 0 1 0 0,0-1-1 0 0,1 1 1 0 0,27-10 89 0 0,-1-1 0 0 0,41-23 0 0 0,-59 29-104 0 0,17-8-1471 0 0,2 1-1 0 0,29-8 1 0 0,-35 13-8467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5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3680 0 0,'0'0'12492'0'0,"8"-8"-9869"0"0,-2 2-2020 0 0,0 0-1 0 0,0 0 0 0 0,1 0 0 0 0,0 1 0 0 0,0 0 1 0 0,0 0-1 0 0,1 1 0 0 0,9-5 0 0 0,-12 7-392 0 0,2-2 139 0 0,0 1-1 0 0,0 0 1 0 0,0 1-1 0 0,1 0 0 0 0,-1 0 1 0 0,1 0-1 0 0,14 0 1 0 0,-21 2-305 0 0,0 0 0 0 0,0 1 1 0 0,0 0-1 0 0,1-1 0 0 0,-1 1 1 0 0,0 0-1 0 0,0 0 0 0 0,0-1 1 0 0,0 1-1 0 0,1 2 0 0 0,0-1 31 0 0,0 0-48 0 0,0 0-1 0 0,-1 1 1 0 0,1-1 0 0 0,0 1-1 0 0,-1-1 1 0 0,0 1-1 0 0,1 0 1 0 0,-1 0 0 0 0,0-1-1 0 0,0 1 1 0 0,-1 0 0 0 0,1 0-1 0 0,-1 0 1 0 0,1 0-1 0 0,-1 4 1 0 0,0 0 1 0 0,0 1 1 0 0,0 0-1 0 0,-1 0 1 0 0,-2 13-1 0 0,-12 36 64 0 0,-3-1 0 0 0,-2-1 0 0 0,-45 87 0 0 0,57-127-92 0 0,-15 20 0 0 0,14-18 0 0 0,6-12 0 0 0,-1-2 15 0 0,12-5 121 0 0,9-3-28 0 0,-5-2 44 0 0,1 2 0 0 0,1 0 0 0 0,-1 0 0 0 0,1 2 0 0 0,0-1 0 0 0,0 2 0 0 0,0 0 0 0 0,0 0 0 0 0,16 1 0 0 0,-26 1-146 0 0,0 0 1 0 0,1 1 0 0 0,-1-1 0 0 0,1 1 0 0 0,-1 0-1 0 0,0 0 1 0 0,0 0 0 0 0,1 0 0 0 0,-1 1-1 0 0,0 0 1 0 0,0 0 0 0 0,-1 0 0 0 0,7 5-1 0 0,0-1-75 0 0,-9-5 34 0 0,1 0-1 0 0,-1 0 1 0 0,0 0-1 0 0,1 0 1 0 0,-1 0-1 0 0,0 0 0 0 0,0 0 1 0 0,0 0-1 0 0,0 0 1 0 0,0 1-1 0 0,1 1 0 0 0,1 0-335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7368 0 0,'9'-15'800'0'0,"-7"13"165"0"0,0 0 1 0 0,0 0-1 0 0,0 1 1 0 0,1-1-1 0 0,-1 1 1 0 0,0-1-1 0 0,6-1 1 0 0,11-9 5403 0 0,-19 11-6304 0 0,0 1 0 0 0,0 0 0 0 0,1 0-1 0 0,-1 0 1 0 0,0 0 0 0 0,1 0 0 0 0,-1 0 0 0 0,0 0 0 0 0,1-1 0 0 0,-1 1 0 0 0,0 0 0 0 0,1 0 0 0 0,-1 0 0 0 0,0 0 0 0 0,1 0 0 0 0,-1 0 0 0 0,0 1 0 0 0,1-1 0 0 0,-1 0 0 0 0,0 0 0 0 0,0 0 0 0 0,1 0 0 0 0,-1 0 0 0 0,0 0 0 0 0,1 0 0 0 0,-1 1-1 0 0,0-1 1 0 0,0 0 0 0 0,1 0 0 0 0,-1 0 0 0 0,0 1 0 0 0,0-1 0 0 0,1 0 0 0 0,-1 0 0 0 0,0 1 0 0 0,0-1 0 0 0,0 1 0 0 0,7 8 601 0 0,-5-2-570 0 0,-1 0 1 0 0,0 0-1 0 0,0 0 0 0 0,-1 0 0 0 0,0 11 0 0 0,1 14 659 0 0,7 30-589 0 0,-8-47-145 0 0,1-13 22 0 0,0-1-45 0 0,0-1 1 0 0,0 1-1 0 0,-1-1 1 0 0,1 1-1 0 0,0-1 1 0 0,0 1-1 0 0,0-1 1 0 0,0 1-1 0 0,0-1 1 0 0,0 0 0 0 0,0 1-1 0 0,0-1 1 0 0,0 0-1 0 0,0 0 1 0 0,0 0-1 0 0,0 0 1 0 0,0 0-1 0 0,0 0 1 0 0,0 0-1 0 0,0 0 1 0 0,0 0 0 0 0,0 0-1 0 0,0 0 1 0 0,0-1-1 0 0,0 1 1 0 0,1-1-1 0 0,-2 1-1 0 0,2-1-223 0 0,1-1 0 0 0,-1 1 0 0 0,0-1 0 0 0,0 1 0 0 0,1-1 0 0 0,-1 0 0 0 0,-1 0 0 0 0,4-3 0 0 0,6-9-6380 0 0,-4 4-1596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16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15664 0 0,'0'0'1417'0'0,"-3"16"1653"0"0,-5 12-44 0 0,-6 40 0 0 0,0 4-2240 0 0,-56 205 2072 0 0,62-248-3142 0 0,2 0-1 0 0,1 1 1 0 0,-2 52 0 0 0,10-93-3881 0 0,0 4-1342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658 113 2304 0 0,'-2'0'90'0'0,"2"0"-69"0"0,-12-11 7815 0 0,7 5-5242 0 0,-12-9 1607 0 0,2-2-2397 0 0,15 16-1504 0 0,-13-11 1301 0 0,5 8-1171 0 0,0 0 0 0 0,0 0 0 0 0,0 1-1 0 0,-1 0 1 0 0,-10-2 0 0 0,-16-5 567 0 0,-12-2-49 0 0,39 10-903 0 0,1 1 0 0 0,-1 0-1 0 0,1 0 1 0 0,-1 1 0 0 0,1 0 0 0 0,-11 1-1 0 0,-6 0 273 0 0,-8 4 218 0 0,26-3-439 0 0,0-1 0 0 0,0 0 0 0 0,-9 0-1 0 0,8 0-29 0 0,0 0-1 0 0,1 0 1 0 0,-1 0-1 0 0,0 1 1 0 0,-9 3-1 0 0,-22 6 246 0 0,31-9-263 0 0,0 0 0 0 0,-1 0-1 0 0,1 1 1 0 0,-7 3 0 0 0,-18 7 108 0 0,26-10-127 0 0,-1 0 1 0 0,2 1 0 0 0,-1 0-1 0 0,0 0 1 0 0,-7 6 0 0 0,3-2-299 0 0,7-5 317 0 0,0 0-1 0 0,1 0 1 0 0,-1 1-1 0 0,1-1 1 0 0,-4 7 0 0 0,-4 6 181 0 0,3-5-216 0 0,1 1 0 0 0,-1 1 0 0 0,2 0 0 0 0,0-1 0 0 0,1 2 0 0 0,0-1 0 0 0,1 0 0 0 0,-3 23 0 0 0,2 37-13 0 0,2-52 26 0 0,0 1-1 0 0,2 0 1 0 0,1-1 0 0 0,3 23-1 0 0,0-1-25 0 0,-3-19 19 0 0,0-19-12 0 0,0 0-1 0 0,-1 1 0 0 0,0-1 1 0 0,0 0-1 0 0,0 1 1 0 0,-2 6-1 0 0,2-7 1 0 0,-1 0-1 0 0,1 1 0 0 0,0-1 1 0 0,0 1-1 0 0,0-1 1 0 0,1 1-1 0 0,0-1 0 0 0,0 1 1 0 0,3 6-1 0 0,2 6 26 0 0,11 23 0 0 0,-7-22 5 0 0,1 1-1 0 0,1-2 1 0 0,28 35 0 0 0,-20-30 41 0 0,1-1 0 0 0,30 26 0 0 0,-41-41-59 0 0,0 1 0 0 0,0-1-1 0 0,17 9 1 0 0,-7-5 49 0 0,-15-8-39 0 0,-1-1 0 0 0,1 1 0 0 0,0-1 1 0 0,-1 0-1 0 0,1 0 0 0 0,0-1 0 0 0,9 3 0 0 0,7 0 45 0 0,-17-3-45 0 0,-1 0 1 0 0,1 0 0 0 0,0-1 0 0 0,0 1-1 0 0,0-1 1 0 0,0 0 0 0 0,0 0 0 0 0,-1 0-1 0 0,7-2 1 0 0,15-1 180 0 0,-21 3-223 0 0,0 0 0 0 0,0-1 0 0 0,0 1 0 0 0,0-1 0 0 0,0 0 0 0 0,6-3 0 0 0,2 0 136 0 0,22-7 0 0 0,-24 9-27 0 0,-1 0 1 0 0,0-1 0 0 0,0-1-1 0 0,15-7 1 0 0,-2-1-55 0 0,-17 10-21 0 0,1-1 0 0 0,-1 1 0 0 0,0-1 1 0 0,8-8-1 0 0,33-33 156 0 0,-42 39-159 0 0,1 0-1 0 0,-1 1 0 0 0,0-2 1 0 0,0 1-1 0 0,-1 0 0 0 0,4-8 0 0 0,4-5 9 0 0,-5 9 5 0 0,0-1 1 0 0,0 0-1 0 0,-1 0 1 0 0,0 0-1 0 0,-1-1 1 0 0,4-12-1 0 0,-3 6 27 0 0,-4 14-47 0 0,0 0-1 0 0,0 0 1 0 0,0 0-1 0 0,0 0 1 0 0,-1 0-1 0 0,1-3 1 0 0,4-23 38 0 0,-1 13-26 0 0,4-28 30 0 0,2 9 22 0 0,-9 30-58 0 0,-1 0 0 0 0,0 1 1 0 0,0-1-1 0 0,-2-8 0 0 0,1-7 25 0 0,-1-75 22 0 0,-7 29 0 0 0,3 30-17 0 0,3 18-30 0 0,0 2 11 0 0,-1 0-1 0 0,0 1 1 0 0,-1-1 0 0 0,-12-27 0 0 0,8 26 11 0 0,-1 0 0 0 0,-19-26 0 0 0,13 19-39 0 0,13 19 0 0 0,1 0 0 0 0,-1 1 0 0 0,-1 0 0 0 0,1-1 0 0 0,0 1 0 0 0,-6-4 0 0 0,-3-6-2 0 0,11 13-9 0 0,0-1 0 0 0,0 1 0 0 0,0 0 0 0 0,0-1 0 0 0,0 1 1 0 0,0 0-1 0 0,0 0 0 0 0,0 0 0 0 0,-1 0 0 0 0,1 0 0 0 0,0 0 0 0 0,-1 0 1 0 0,1 0-1 0 0,-1 1 0 0 0,1-1 0 0 0,-1 1 0 0 0,1-1 0 0 0,-1 1 0 0 0,1-1 1 0 0,-1 1-1 0 0,0 0 0 0 0,-2-1 0 0 0,-7 2-727 0 0,2 0-1589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2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12672 0 0,'0'-5'8286'0'0,"0"14"-6510"0"0,6 126 546 0 0,0-2-2115 0 0,-1 117-423 0 0,-2-183-2286 0 0,-3-51 1204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2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2760 0 0,'-39'0'8791'0'0,"31"2"-3487"0"0,38 7-4282 0 0,1-1-1 0 0,57 7 1 0 0,-16-3-375 0 0,4-1 112 0 0,-1-3 1 0 0,104-4-1 0 0,141-12 589 0 0,-129 2-798 0 0,55-1-10 0 0,480-7-248 0 0,-10 24 1803 0 0,-620-7-1791 0 0,193 12 489 0 0,52-6 152 0 0,-307-9-842 0 0,29 1 41 0 0,79 9 0 0 0,-126-6-172 0 0,5 1-65 0 0,-10-6-3643 0 0,-20 5-2807 0 0,-4 2-1944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39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6992 0 0,'0'0'7320'0'0,"12"11"-5448"0"0,-8-7-1548 0 0,0 0 1 0 0,0 0 0 0 0,0 0 0 0 0,0 0 0 0 0,1-1 0 0 0,0 0 0 0 0,-1 0 0 0 0,1 0 0 0 0,0 0 0 0 0,1-1 0 0 0,-1 0-1 0 0,0 0 1 0 0,1-1 0 0 0,-1 1 0 0 0,1-1 0 0 0,-1 0 0 0 0,11 0 0 0 0,8 0 401 0 0,0-2-1 0 0,46-6 1 0 0,-44 4-265 0 0,321-13 1524 0 0,-20 30-1294 0 0,-230-7-550 0 0,801 62 1496 0 0,-477-29-603 0 0,-282-36-559 0 0,-62-3-245 0 0,59-3 222 0 0,146-20 0 0 0,-86 10-137 0 0,-125 16-198 0 0,-68-3-130 0 0,-3 0 8 0 0,1-1 0 0 0,0 0-1 0 0,-1 0 1 0 0,1 1 0 0 0,-1-1-1 0 0,1 0 1 0 0,0 0 0 0 0,-1 0 0 0 0,1 0-1 0 0,0 0 1 0 0,-1 0 0 0 0,1 0-1 0 0,0 0 1 0 0,-1 0 0 0 0,1 0 0 0 0,0 0-1 0 0,-1 0 1 0 0,1 0 0 0 0,1-1-1 0 0,-11-17-2276 0 0,-8-3-1273 0 0,8 14 2007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4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89 130 4608 0 0,'-1'1'163'0'0,"0"-1"0"0"0,0 1 0 0 0,-1 0 0 0 0,1-1 0 0 0,0 0 0 0 0,-1 1 0 0 0,1-1 0 0 0,-1 0 0 0 0,1 1 0 0 0,-1-1 0 0 0,1 0 0 0 0,0 0 0 0 0,-1 0 0 0 0,1 0 0 0 0,-3-1 0 0 0,-23-3 8008 0 0,26 3-7602 0 0,-2 1-219 0 0,1-1 0 0 0,0 0 0 0 0,-1-1 0 0 0,1 1 0 0 0,0 0 0 0 0,0-1 0 0 0,0 1 0 0 0,0-1 0 0 0,0 1 1 0 0,0-1-1 0 0,-3-4 1378 0 0,-1-19 714 0 0,5 24-2161 0 0,1 0 1 0 0,0-1 0 0 0,0 1 0 0 0,0 0 0 0 0,-1 0 0 0 0,1 0 0 0 0,1-1 0 0 0,-1 1-1 0 0,0 0 1 0 0,0 0 0 0 0,0-1 0 0 0,1 1 0 0 0,-1 0 0 0 0,1-2 0 0 0,-1 3-240 0 0,1-1 1 0 0,-1 0 0 0 0,1 1 0 0 0,-1-1 0 0 0,1 1 0 0 0,0-1 0 0 0,-1 1 0 0 0,1 0 0 0 0,-1-1-1 0 0,1 1 1 0 0,0 0 0 0 0,-1-1 0 0 0,1 1 0 0 0,0 0 0 0 0,-1 0 0 0 0,1-1 0 0 0,0 1 0 0 0,-1 0 0 0 0,1 0-1 0 0,0 0 1 0 0,0 0 0 0 0,1 0 0 0 0,2-4 348 0 0,-4 3-374 0 0,0 1-1 0 0,0 0 1 0 0,0-1 0 0 0,0 1-1 0 0,1 0 1 0 0,-1-1-1 0 0,0 1 1 0 0,0 0 0 0 0,0-1-1 0 0,1 1 1 0 0,-1 0 0 0 0,0 0-1 0 0,0-1 1 0 0,1 1-1 0 0,-1 0 1 0 0,0 0 0 0 0,1 0-1 0 0,-1-1 1 0 0,0 1 0 0 0,1 0-1 0 0,-1 0 1 0 0,1 0-1 0 0,3-1 39 0 0,1 0 0 0 0,-1 0 0 0 0,0-1 0 0 0,0 1 0 0 0,0-1 0 0 0,1 0 0 0 0,4-4 0 0 0,1 1-4 0 0,-5 2 29 0 0,-4 2-69 0 0,1 1-1 0 0,-1-1 1 0 0,0 1-1 0 0,1 0 1 0 0,-1 0 0 0 0,0-1-1 0 0,1 1 1 0 0,-1 0-1 0 0,0 0 1 0 0,1 1 0 0 0,-1-1-1 0 0,2 0 1 0 0,1 1 14 0 0,21 0 189 0 0,-24 0-87 0 0,7-1 108 0 0,85 13-337 0 0,-85-13 114 0 0,0 1-1 0 0,0-2 1 0 0,9 0-1 0 0,10-1 146 0 0,13 2 5 0 0,-3-1-135 0 0,52 6 0 0 0,-87-4-12 0 0,1-1 0 0 0,-1 1 0 0 0,1 0 0 0 0,-1 0 0 0 0,1 0-1 0 0,-1 0 1 0 0,4 3 0 0 0,11 4-3 0 0,-3-4 3 0 0,1-1 0 0 0,-1-1 0 0 0,29 2-1 0 0,47-6 34 0 0,-21-1 95 0 0,201 1 60 0 0,-180-1-203 0 0,-62 3 21 0 0,-9-1 15 0 0,-1 1-1 0 0,23 4 1 0 0,1 0 53 0 0,-29-4-47 0 0,-1 1 1 0 0,15 4-1 0 0,-5-1-78 0 0,0-2 0 0 0,0 0 1 0 0,42-2-1 0 0,-37 0 5 0 0,0 0-1 0 0,29 5 1 0 0,14 2 55 0 0,119-2 0 0 0,-137-5-19 0 0,-45-1-6 0 0,0 1 0 0 0,0-2 0 0 0,11-2 0 0 0,-11 3 15 0 0,0-1 0 0 0,-1 1 1 0 0,12-1-1 0 0,131-7 56 0 0,-143 8-65 0 0,158-22 134 0 0,-157 22-189 0 0,157-20 33 0 0,-80 14 28 0 0,88-1 130 0 0,-61 3-64 0 0,159-2-74 0 0,-211 6-3 0 0,51 1 0 0 0,316 4 0 0 0,-95-2 0 0 0,-270 1 0 0 0,54 9 0 0 0,-26-6 0 0 0,119 5 0 0 0,-93-3 0 0 0,-61-3 0 0 0,-38-4 0 0 0,-1-1 0 0 0,30-3 0 0 0,-39 2 0 0 0,-1-1-151 0 0,-4 2-633 0 0,-2 0-278 0 0,-6 0-53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5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21191 0 0,'-11'7'384'0'0,"1"0"0"0"0,0 1 0 0 0,1 1 0 0 0,0-1 0 0 0,0 1-1 0 0,1 1 1 0 0,-8 11 0 0 0,4-6 313 0 0,-81 107 1794 0 0,63-77-2381 0 0,-4 5 450 0 0,-31 64-1 0 0,50-79-409 0 0,-1 0-3164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3:5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15664 0 0,'0'0'1206'0'0,"0"-10"574"0"0,4 3-773 0 0,0 1-1 0 0,0-1 0 0 0,1 1 1 0 0,0 0-1 0 0,8-8 1 0 0,0 0-18 0 0,1 0-12 0 0,23-21 0 0 0,-13 17-401 0 0,42-26-1 0 0,-60 40-519 0 0,0 1 0 0 0,0-1 0 0 0,1 1 0 0 0,-1 1 0 0 0,1-1 0 0 0,0 1 0 0 0,8-1 0 0 0,-14 3 16 0 0,16 11 88 0 0,-16-9-145 0 0,1 0 0 0 0,0 0 0 0 0,-1 0 0 0 0,1 1 1 0 0,-1-1-1 0 0,0 1 0 0 0,0-1 0 0 0,0 1 0 0 0,0-1 0 0 0,0 1 0 0 0,-1 0 0 0 0,1-1 0 0 0,-1 1 0 0 0,1 4 1 0 0,-1 2 42 0 0,-1 1 1 0 0,-3 17 0 0 0,1-5 5 0 0,-3 0-1 0 0,1 2-93 0 0,3 8-2908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1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85 350 3224 0 0,'-39'4'-395'0'0,"11"-1"3706"0"0,10-2 7839 0 0,39-7-9951 0 0,-8 1-787 0 0,121-37 1442 0 0,-106 31-1680 0 0,-1-1-1 0 0,0-2 1 0 0,34-22-1 0 0,-48 27-106 0 0,-1-1-1 0 0,0 0 1 0 0,0-1-1 0 0,-1 0 1 0 0,0 0-1 0 0,-1-2 0 0 0,-1 1 1 0 0,10-16-1 0 0,-16 23-23 0 0,0 0-1 0 0,-1-1 1 0 0,0 1-1 0 0,0-1 1 0 0,0 1-1 0 0,0-1 1 0 0,-1 0-1 0 0,0 0 1 0 0,0 0 0 0 0,0-8-1 0 0,-1 12-27 0 0,0 0 1 0 0,-1 0-1 0 0,1 0 0 0 0,0 0 0 0 0,-1 0 1 0 0,1 0-1 0 0,-1 0 0 0 0,0 0 0 0 0,0 1 1 0 0,0-1-1 0 0,0 0 0 0 0,0 0 0 0 0,0 0 1 0 0,0 1-1 0 0,0-1 0 0 0,-1 1 1 0 0,1-1-1 0 0,0 1 0 0 0,-1-1 0 0 0,0 1 1 0 0,1 0-1 0 0,-1 0 0 0 0,0 0 0 0 0,1 0 1 0 0,-1 0-1 0 0,0 0 0 0 0,0 0 0 0 0,0 1 1 0 0,0-1-1 0 0,0 1 0 0 0,0-1 0 0 0,0 1 1 0 0,-3-1-1 0 0,-3 1 8 0 0,0 0-1 0 0,-1 0 1 0 0,1 1 0 0 0,0 0 0 0 0,-1 1 0 0 0,1 0-1 0 0,0 0 1 0 0,0 0 0 0 0,0 1 0 0 0,1 0-1 0 0,-1 1 1 0 0,1 0 0 0 0,0 0 0 0 0,-8 6-1 0 0,1 1 49 0 0,0 0 0 0 0,1 1 0 0 0,1 0 0 0 0,0 1 0 0 0,1 1 0 0 0,0 0 0 0 0,1 1 0 0 0,-11 20 0 0 0,9-10 105 0 0,0-1 0 0 0,2 2 1 0 0,1-1-1 0 0,-10 47 0 0 0,15-50-20 0 0,0 1 0 0 0,2-1 0 0 0,0 1 0 0 0,3 40 0 0 0,-1-60-159 0 0,1 1 0 0 0,0 0 0 0 0,-1-1 1 0 0,1 1-1 0 0,0-1 0 0 0,1 1 0 0 0,-1-1 0 0 0,1 0 0 0 0,-1 0 0 0 0,1 0 0 0 0,0 1 0 0 0,0-1 0 0 0,0-1 0 0 0,1 1 0 0 0,-1 0 0 0 0,1-1 0 0 0,-1 1 1 0 0,1-1-1 0 0,0 0 0 0 0,0 0 0 0 0,0 0 0 0 0,0 0 0 0 0,0 0 0 0 0,1-1 0 0 0,-1 1 0 0 0,0-1 0 0 0,1 0 0 0 0,-1 0 0 0 0,1 0 0 0 0,-1-1 0 0 0,1 1 1 0 0,0-1-1 0 0,-1 0 0 0 0,1 0 0 0 0,0 0 0 0 0,-1 0 0 0 0,1-1 0 0 0,-1 1 0 0 0,1-1 0 0 0,5-2 0 0 0,6-3-379 0 0,-1 0 0 0 0,0-1-1 0 0,0-1 1 0 0,-1 0 0 0 0,0-1 0 0 0,0 0-1 0 0,-1-1 1 0 0,0 0 0 0 0,14-18 0 0 0,3-3-1640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5064 0 0,'-6'10'544'0'0,"-17"64"8001"0"0,1-3-656 0 0,9-41-7702 0 0,-19 51 411 0 0,2 1 0 0 0,-18 87 0 0 0,41-137-778 0 0,-17 104 502 0 0,23-120-889 0 0,0-1 0 0 0,1 1 0 0 0,1-1 0 0 0,0 1 0 0 0,1-1 0 0 0,7 27-1 0 0,-4-27-6787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1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84 249 9672 0 0,'2'-13'1032'0'0,"5"2"909"0"0,0 0 0 0 0,16-20 0 0 0,5-8 1923 0 0,-24 31-3650 0 0,0 1-1 0 0,0-1 1 0 0,-1 1-1 0 0,0-1 1 0 0,-1 0-1 0 0,0 0 1 0 0,2-12-1 0 0,-3 17-162 0 0,-1 0 1 0 0,0 1-1 0 0,1-1 0 0 0,-1 0 0 0 0,0 1 0 0 0,0-1 0 0 0,-1 0 1 0 0,1 1-1 0 0,-1-1 0 0 0,1 1 0 0 0,-1-1 0 0 0,0 1 0 0 0,0-1 0 0 0,0 1 1 0 0,0-1-1 0 0,0 1 0 0 0,-1 0 0 0 0,1-1 0 0 0,-1 1 0 0 0,1 0 1 0 0,-1 0-1 0 0,0 0 0 0 0,0 0 0 0 0,0 1 0 0 0,0-1 0 0 0,-4-2 1 0 0,4 3-32 0 0,0 0 0 0 0,0 1 0 0 0,0-1 0 0 0,0 1 0 0 0,0 0 0 0 0,0 0 0 0 0,1-1 0 0 0,-1 1 0 0 0,0 0 0 0 0,0 1 0 0 0,0-1 0 0 0,0 0 0 0 0,0 0 0 0 0,0 1 0 0 0,0 0 1 0 0,0-1-1 0 0,0 1 0 0 0,1 0 0 0 0,-1 0 0 0 0,0 0 0 0 0,0 0 0 0 0,1 0 0 0 0,-1 0 0 0 0,1 0 0 0 0,-1 0 0 0 0,-1 2 0 0 0,-3 4 76 0 0,-1-1 1 0 0,2 1-1 0 0,-1 0 0 0 0,-7 11 0 0 0,5-4-17 0 0,-1 1 0 0 0,2 0 0 0 0,0 0 0 0 0,1 1 0 0 0,0-1-1 0 0,2 2 1 0 0,0-1 0 0 0,0 0 0 0 0,2 1 0 0 0,0-1 0 0 0,0 1 0 0 0,2 0-1 0 0,2 21 1 0 0,-2-36-99 0 0,0 1 1 0 0,1 0-1 0 0,-1 0 0 0 0,1-1 0 0 0,0 1 1 0 0,-1 0-1 0 0,2-1 0 0 0,-1 1 0 0 0,0-1 0 0 0,0 0 1 0 0,1 1-1 0 0,-1-1 0 0 0,1 0 0 0 0,0 0 1 0 0,-1 0-1 0 0,1 0 0 0 0,0 0 0 0 0,0 0 1 0 0,0 0-1 0 0,1-1 0 0 0,-1 1 0 0 0,0-1 0 0 0,1 1 1 0 0,-1-1-1 0 0,1 0 0 0 0,-1 0 0 0 0,1 0 1 0 0,0 0-1 0 0,-1-1 0 0 0,4 1 0 0 0,3 0-115 0 0,1-1 1 0 0,-1 0-1 0 0,0 0 0 0 0,1-1 0 0 0,-1-1 0 0 0,0 1 0 0 0,13-5 0 0 0,-1-2-805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1 302 15144 0 0,'5'16'3178'0'0,"9"-34"-118"0"0,25-52 51 0 0,-31 52-2621 0 0,2 0 0 0 0,0 0 0 0 0,2 1 0 0 0,13-17 0 0 0,0 7-107 0 0,-24 26-551 0 0,7 44-255 0 0,-9-28 393 0 0,-4 26 0 0 0,0-12 16 0 0,7-9-40 0 0,-2-20 54 0 0,0 0 0 0 0,0 1 0 0 0,0-1 0 0 0,0 0 0 0 0,1 0 0 0 0,-1 1 0 0 0,0-1 0 0 0,0 0 0 0 0,0 0 0 0 0,0 1 0 0 0,0-1 0 0 0,0 0 0 0 0,1 0 0 0 0,-1 0 0 0 0,0 1 0 0 0,0-1 0 0 0,0 0 0 0 0,1 0 0 0 0,-1 0 0 0 0,0 0 0 0 0,0 0 0 0 0,0 1 0 0 0,1-1 0 0 0,-1 0 0 0 0,0 0 0 0 0,0 0 0 0 0,1 0 0 0 0,-1 0 0 0 0,0 0 0 0 0,0 0 0 0 0,1 0 0 0 0,-1 0 0 0 0,0 0 0 0 0,1 0 0 0 0,-1 0 0 0 0,0 0 0 0 0,0 0 0 0 0,1 0 0 0 0,-1 0 0 0 0,0 0 0 0 0,0 0 0 0 0,1 0 0 0 0,-1 0 0 0 0,0-1 0 0 0,0 1 0 0 0,0 0 0 0 0,1 0 0 0 0,-1 0 0 0 0,0 0 0 0 0,0 0 0 0 0,1-1 0 0 0,8-7 0 0 0,-9 8 0 0 0,65-78 300 0 0,-4 4 233 0 0,-50 62-455 0 0,1 0-1 0 0,0 2 0 0 0,27-19 1 0 0,-38 28-73 0 0,0 0 1 0 0,0 1 0 0 0,0-1-1 0 0,0 1 1 0 0,0-1-1 0 0,0 1 1 0 0,1-1-1 0 0,-1 1 1 0 0,0 0-1 0 0,0-1 1 0 0,0 1 0 0 0,1 0-1 0 0,-1 0 1 0 0,0 0-1 0 0,0 0 1 0 0,1 0-1 0 0,-1 0 1 0 0,0 0-1 0 0,0 1 1 0 0,0-1 0 0 0,3 1-1 0 0,-3 0 4 0 0,1 0-1 0 0,0 0 1 0 0,-1 0-1 0 0,1 1 1 0 0,-1-1-1 0 0,1 0 1 0 0,-1 1-1 0 0,0-1 1 0 0,0 1 0 0 0,1-1-1 0 0,-1 1 1 0 0,1 2-1 0 0,2 6 29 0 0,0-1 0 0 0,0 1 1 0 0,-1 0-1 0 0,2 11 0 0 0,-4-19-31 0 0,5 34 73 0 0,-3-19-25 0 0,7 25 1 0 0,-9-38-27 0 0,1 1 1 0 0,0 0-1 0 0,0-1 1 0 0,0 0-1 0 0,1 1 0 0 0,-1-1 1 0 0,1 0-1 0 0,0 0 1 0 0,6 6-1 0 0,-7-9-19 0 0,0 1 1 0 0,0-1-1 0 0,0 0 0 0 0,0 0 0 0 0,0 0 1 0 0,0 0-1 0 0,0-1 0 0 0,1 1 0 0 0,-1-1 1 0 0,0 1-1 0 0,0-1 0 0 0,1 0 0 0 0,-1 1 1 0 0,0-1-1 0 0,0-1 0 0 0,1 1 0 0 0,-1 0 1 0 0,0 0-1 0 0,0-1 0 0 0,1 1 1 0 0,-1-1-1 0 0,0 0 0 0 0,0 0 0 0 0,3-1 1 0 0,4-2 17 0 0,0 0 0 0 0,-1-1 0 0 0,0 0 1 0 0,11-8-1 0 0,-7 2 31 0 0,0-1-1 0 0,0 1 0 0 0,-1-2 1 0 0,0 0-1 0 0,-1 0 1 0 0,-1-1-1 0 0,0 0 1 0 0,-1-1-1 0 0,-1 0 1 0 0,7-16-1 0 0,-13 27-66 0 0,1-1-1 0 0,-1 1 1 0 0,0 0 0 0 0,-1 0-1 0 0,1 0 1 0 0,-1-1 0 0 0,0 1-1 0 0,0-6 1 0 0,0-4 1 0 0,-17 30-112 0 0,9-5 121 0 0,0 0 0 0 0,1 1-1 0 0,0 0 1 0 0,1 0 0 0 0,-8 23 0 0 0,10-27-30 0 0,2 1 0 0 0,-1 0 0 0 0,2 1 0 0 0,-1-1 0 0 0,1 0 1 0 0,0 0-1 0 0,1 1 0 0 0,0-1 0 0 0,2 13 0 0 0,-1-19-123 0 0,-1 0-1 0 0,1 0 1 0 0,0 0-1 0 0,0 0 1 0 0,0 0-1 0 0,1-1 1 0 0,-1 1 0 0 0,1 0-1 0 0,-1 0 1 0 0,1-1-1 0 0,0 1 1 0 0,0-1-1 0 0,4 4 1 0 0,-3-3-1258 0 0,1 0 0 0 0,0-1 0 0 0,-1 0 0 0 0,1 1 0 0 0,5 1 0 0 0,3 1-6603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2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18 298 11056 0 0,'-5'-3'1001'0'0,"4"2"-773"0"0,0 0 0 0 0,0 0-1 0 0,0 0 1 0 0,0 0 0 0 0,0 0 0 0 0,0 0 0 0 0,1-1 0 0 0,-1 1-1 0 0,0 0 1 0 0,1-1 0 0 0,-1 1 0 0 0,1 0 0 0 0,-1-1 0 0 0,1 1-1 0 0,-1-1 1 0 0,1 1 0 0 0,0-1 0 0 0,0 1 0 0 0,0-1 0 0 0,0-1-1 0 0,0-1 1028 0 0,1 0 0 0 0,0 0 0 0 0,0 0 0 0 0,0 0 0 0 0,3-4 0 0 0,-1-2-904 0 0,11-29 1548 0 0,22-41 0 0 0,-23 52-1533 0 0,4 0-77 0 0,-16 28-289 0 0,-1-1 0 0 0,0 1 0 0 0,0 0 0 0 0,0 0 0 0 0,0-1 0 0 0,1 1 0 0 0,-1 0 0 0 0,0 0 0 0 0,0-1 0 0 0,1 1 0 0 0,-1 0 0 0 0,0 0 0 0 0,0-1 0 0 0,1 1 0 0 0,-1 0 0 0 0,0 0 0 0 0,1 0 0 0 0,-1 0 0 0 0,0 0 0 0 0,0 0 0 0 0,1-1 0 0 0,-1 1 0 0 0,0 0 0 0 0,1 0 0 0 0,-1 0 0 0 0,0 0 0 0 0,1 0 0 0 0,-1 0 0 0 0,0 0 0 0 0,1 0 0 0 0,-1 0 0 0 0,0 0 0 0 0,1 1 0 0 0,-1-1 0 0 0,0 0 0 0 0,1 0 0 0 0,-1 0 0 0 0,0 0 0 0 0,1 0 0 0 0,-1 1 0 0 0,0-1 0 0 0,0 0 0 0 0,1 0 0 0 0,-1 1 0 0 0,2 0-9 0 0,-1 1 0 0 0,1 0 0 0 0,-1-1 0 0 0,0 1 1 0 0,1 0-1 0 0,-1 0 0 0 0,0 0 0 0 0,0-1 0 0 0,0 1 0 0 0,0 1 0 0 0,-1-1 0 0 0,1 0 0 0 0,-1 0 0 0 0,1 3 0 0 0,3 8-36 0 0,5 10 27 0 0,-6-12 6 0 0,0-1-1 0 0,1-1 1 0 0,0 1-1 0 0,8 13 1 0 0,-11-22 10 0 0,0 1 1 0 0,0-1 0 0 0,0 1 0 0 0,0-1 0 0 0,1 1 0 0 0,-1-1 0 0 0,0 0-1 0 0,1 0 1 0 0,-1 1 0 0 0,1-1 0 0 0,-1 0 0 0 0,1 0 0 0 0,-1-1 0 0 0,1 1 0 0 0,0 0-1 0 0,-1-1 1 0 0,1 1 0 0 0,0 0 0 0 0,0-1 0 0 0,0 0 0 0 0,-1 1 0 0 0,1-1-1 0 0,0 0 1 0 0,0 0 0 0 0,0 0 0 0 0,-1 0 0 0 0,1-1 0 0 0,0 1 0 0 0,0 0-1 0 0,0-1 1 0 0,2 0 0 0 0,1-1-135 0 0,0-1-1 0 0,-1 1 0 0 0,1-1 1 0 0,-1 0-1 0 0,1 0 1 0 0,-1-1-1 0 0,0 1 1 0 0,0-1-1 0 0,5-6 0 0 0,4-6-1108 0 0,11-20 0 0 0,-11 18 521 0 0,-3 2-1812 0 0,13-26-1 0 0,-6 7-4737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14280 0 0,'0'0'1102'0'0,"9"-3"-451"0"0,-1-2 607 0 0,1 1 1 0 0,0 0 0 0 0,0 0-1 0 0,16-4 1 0 0,-8 4 3 0 0,32-4 0 0 0,-29 7-1603 0 0,1-1 1 0 0,-1 2-1 0 0,26 3 0 0 0,-34-2-1443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3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30 15632 0 0,'4'-6'283'0'0,"-3"4"-156"0"0,0 0 1 0 0,0 1-1 0 0,0-1 1 0 0,-1 0-1 0 0,1 1 1 0 0,0-1-1 0 0,-1 0 1 0 0,1 0-1 0 0,-1 0 1 0 0,1 0-1 0 0,-1-2 1 0 0,1 16 1489 0 0,-1-9-1407 0 0,0 0-1 0 0,0 0 1 0 0,0 0-1 0 0,0 0 1 0 0,0 0-1 0 0,-1 4 1 0 0,-8 36 2116 0 0,-4 61 1 0 0,9-63-1831 0 0,-2 18-300 0 0,-13 136 897 0 0,14-65-4834 0 0,5-114-4701 0 0</inkml:trace>
  <inkml:trace contextRef="#ctx0" brushRef="#br0" timeOffset="1">0 267 18431 0 0,'0'0'1916'0'0,"1"1"-1818"0"0,7 8 855 0 0,1 0 1 0 0,0 0-1 0 0,0-1 1 0 0,1-1-1 0 0,10 7 1 0 0,1 0-658 0 0,-17-10-330 0 0,1-1 0 0 0,0 1 1 0 0,1-1-1 0 0,-1 0 1 0 0,0 0-1 0 0,1-1 0 0 0,-1 0 1 0 0,1 0-1 0 0,0 0 0 0 0,0-1 1 0 0,0 1-1 0 0,7-1 1 0 0,-10-1-89 0 0,43 2-2104 0 0,-14-5-3914 0 0,-4-1-1421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3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14744 0 0,'-8'4'387'0'0,"-1"1"1"0"0,1 1-1 0 0,0-1 1 0 0,-10 10-1 0 0,-4 3 2469 0 0,21-17-2555 0 0,0-1 1 0 0,-1 1 0 0 0,1 0 0 0 0,0 0-1 0 0,0 0 1 0 0,0 0 0 0 0,0 0-1 0 0,0 1 1 0 0,0-1 0 0 0,1 0 0 0 0,-1 0-1 0 0,0 1 1 0 0,1-1 0 0 0,-2 3-1 0 0,2-3-178 0 0,0-1 0 0 0,0 1-1 0 0,0 0 1 0 0,1-1-1 0 0,-1 1 1 0 0,0 0 0 0 0,0-1-1 0 0,1 1 1 0 0,-1 0-1 0 0,0-1 1 0 0,1 1 0 0 0,-1 0-1 0 0,0-1 1 0 0,1 1-1 0 0,-1-1 1 0 0,1 1 0 0 0,-1-1-1 0 0,1 1 1 0 0,-1-1 0 0 0,1 1-1 0 0,0-1 1 0 0,-1 0-1 0 0,1 1 1 0 0,-1-1 0 0 0,1 0-1 0 0,0 0 1 0 0,-1 1-1 0 0,1-1 1 0 0,0 0 0 0 0,-1 0-1 0 0,3 0 1 0 0,7 3 111 0 0,0-2 0 0 0,1 1 1 0 0,0-2-1 0 0,-1 1 0 0 0,1-1 1 0 0,-1-1-1 0 0,12-2 0 0 0,25 0 234 0 0,-43 3-399 0 0,0 0-1 0 0,-1 0 1 0 0,1 1-1 0 0,0-1 1 0 0,0 1-1 0 0,6 2 0 0 0,-9-3-63 0 0,0 1-1 0 0,0-1 1 0 0,-1 1-1 0 0,1-1 1 0 0,0 0-1 0 0,0 1 1 0 0,-1-1-1 0 0,1 1 1 0 0,0 0-1 0 0,-1-1 1 0 0,1 1-1 0 0,-1 0 1 0 0,1-1-1 0 0,-1 1 1 0 0,1 0-1 0 0,-1-1 1 0 0,1 1-1 0 0,-1 0 1 0 0,0 0-1 0 0,1 0 1 0 0,-1-1-1 0 0,0 1 1 0 0,0 0-1 0 0,1 0 1 0 0,-1 0-1 0 0,0 0 0 0 0,0 0 1 0 0,0 0-1 0 0,0-1 1 0 0,0 1-1 0 0,0 0 1 0 0,0 0-1 0 0,-1 0 1 0 0,1 1-1 0 0,-3 6-51 0 0,0 1 0 0 0,0-1 0 0 0,0 0 0 0 0,-1 0 0 0 0,0 0 1 0 0,-8 10-1 0 0,-3 1-515 0 0,-18 20 0 0 0,11-18-707 0 0,0-4-319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29 782 13824 0 0,'-11'5'1344'0'0,"8"-5"-1192"0"0,-8-13 7879 0 0,8 15-8031 0 0</inkml:trace>
  <inkml:trace contextRef="#ctx0" brushRef="#br0" timeOffset="1">474 0 16583 0 0,'0'0'1506'0'0,"0"11"-1212"0"0,-1 6 1080 0 0,-1 0-1 0 0,-1 0 1 0 0,-8 28-1 0 0,0 0-1025 0 0,-10 39-96 0 0,-32 81 1 0 0,17-57-18 0 0,19-55-126 0 0,-29 98 483 0 0,40-123-966 0 0,1 0 0 0 0,0 0 1 0 0,1 44-1 0 0,7-41-1215 0 0,4-5-90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4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7832 0 0,'4'-8'351'0'0,"1"1"1"0"0,0 0 0 0 0,0 1-1 0 0,7-8 1 0 0,13-17 5943 0 0,5-18 2005 0 0,-21 34-7999 0 0,-1-1 0 0 0,0-1 0 0 0,-1 1 0 0 0,-1-1 0 0 0,5-23 0 0 0,-8 27-98 0 0,-1 4-123 0 0,0-1 0 0 0,1-12 1 0 0,-3 21-78 0 0,1-1 0 0 0,-1 0-1 0 0,0 0 1 0 0,0 1 0 0 0,-1-1 0 0 0,1 0 0 0 0,0 1 0 0 0,0-1 0 0 0,-1 0 0 0 0,1 1 0 0 0,-1-1-1 0 0,0 1 1 0 0,1-1 0 0 0,-1 1 0 0 0,0-1 0 0 0,0 1 0 0 0,0-1 0 0 0,0 1 0 0 0,-2-2 0 0 0,3 2-13 0 0,-1 1 1 0 0,0-1 0 0 0,0 1 0 0 0,0-1 0 0 0,0 1 0 0 0,0 0 0 0 0,0-1 0 0 0,0 1-1 0 0,0 0 1 0 0,0 0 0 0 0,0 0 0 0 0,0 0 0 0 0,0 0 0 0 0,0 0 0 0 0,0 0 0 0 0,0 0 0 0 0,0 0-1 0 0,0 0 1 0 0,0 0 0 0 0,0 1 0 0 0,1-1 0 0 0,-1 0 0 0 0,0 1 0 0 0,0-1 0 0 0,0 1-1 0 0,0-1 1 0 0,0 1 0 0 0,0-1 0 0 0,1 1 0 0 0,-1 0 0 0 0,0-1 0 0 0,1 1 0 0 0,-1 0 0 0 0,0-1-1 0 0,1 1 1 0 0,-2 1 0 0 0,-1 3-48 0 0,-1 0 1 0 0,1-1-1 0 0,0 1 0 0 0,-4 9 0 0 0,-3 9 27 0 0,2 1 0 0 0,0 0 0 0 0,2 1-1 0 0,1-1 1 0 0,0 1 0 0 0,2 0 0 0 0,1 1-1 0 0,2 44 1 0 0,0-64 40 0 0,0-1 0 0 0,1 0 0 0 0,0 1 0 0 0,0-1 0 0 0,1 0 0 0 0,-1 1 0 0 0,1-1 0 0 0,0 0 0 0 0,1 0 0 0 0,-1 0 0 0 0,1-1 0 0 0,0 1 0 0 0,0-1 0 0 0,0 1 0 0 0,1-1 0 0 0,7 7 0 0 0,-7-8-170 0 0,0 0 0 0 0,1 0 1 0 0,-1-1-1 0 0,1 1 0 0 0,0-1 1 0 0,0 0-1 0 0,0 0 0 0 0,0-1 0 0 0,0 1 1 0 0,0-1-1 0 0,0 0 0 0 0,0 0 1 0 0,1-1-1 0 0,-1 0 0 0 0,0 0 0 0 0,1 0 1 0 0,6-1-1 0 0,7-4-855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0 456 11056 0 0,'0'0'852'0'0,"2"-13"3941"0"0,20-48 2360 0 0,44-77-4333 0 0,-5-4-1904 0 0,-60 139-915 0 0,4-6-1 0 0,-4 8 0 0 0,-1 1 0 0 0,0 0 0 0 0,0 0 0 0 0,0 0 0 0 0,0-1 0 0 0,0 1 0 0 0,0 0 0 0 0,0 0 0 0 0,0 0 0 0 0,0-1 0 0 0,0 1 0 0 0,0 0 0 0 0,1 0 0 0 0,-1 0 0 0 0,0 0 0 0 0,0 0 0 0 0,0-1 0 0 0,0 1 0 0 0,0 0 0 0 0,1 0 0 0 0,-1 0 0 0 0,0 0 0 0 0,0 0 0 0 0,0 0 0 0 0,1 0 0 0 0,-1 0 0 0 0,0-1 0 0 0,0 1 0 0 0,0 0 0 0 0,1 0 0 0 0,-1 0 0 0 0,0 0 0 0 0,0 0 0 0 0,0 0 0 0 0,1 0 0 0 0,-1 0 0 0 0,0 0 0 0 0,0 0 0 0 0,0 0 0 0 0,1 1 0 0 0,-1-1 0 0 0,0 0 0 0 0,0 0 0 0 0,0 0 0 0 0,1 0 0 0 0,0 4 0 0 0,1 6 0 0 0,0 0 0 0 0,-1 0 0 0 0,0 0 0 0 0,-1 15 0 0 0,0-14 0 0 0,0-1 0 0 0,0 1 0 0 0,2-1 0 0 0,1 11 0 0 0,1-7 0 0 0,10 34 0 0 0,-12-44 0 0 0,-1-1 0 0 0,1 1 0 0 0,0-1 0 0 0,0 0 0 0 0,0 1 0 0 0,1-1 0 0 0,-1 0 0 0 0,1 0 0 0 0,-1 0 0 0 0,5 3 0 0 0,-6-5 20 0 0,1 0-1 0 0,-1 0 0 0 0,1-1 1 0 0,-1 1-1 0 0,1 0 0 0 0,-1 0 1 0 0,1-1-1 0 0,-1 1 0 0 0,1-1 1 0 0,0 1-1 0 0,-1-1 1 0 0,1 0-1 0 0,0 0 0 0 0,0 0 1 0 0,-1 0-1 0 0,1 0 0 0 0,3 0 1 0 0,-3-1 57 0 0,1 0 0 0 0,0 0 1 0 0,0 0-1 0 0,-1 0 0 0 0,1 0 1 0 0,0-1-1 0 0,-1 1 1 0 0,0-1-1 0 0,5-3 0 0 0,1-3 220 0 0,1-1 0 0 0,-1-1 0 0 0,13-19-1 0 0,-20 27-293 0 0,51-89-970 0 0,-10 14-1206 0 0,-35 65 1526 0 0,2 0 0 0 0,-1 1-1 0 0,2 0 1 0 0,12-12 0 0 0,-3 7-8088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19319 0 0,'-1'1'439'0'0,"-8"3"-14"0"0,-1 0 1 0 0,1 0-1 0 0,-14 3 0 0 0,-3 1-445 0 0,15-3 377 0 0,0 0 0 0 0,0 0 0 0 0,-15 11-1 0 0,20-12-38 0 0,1 0 0 0 0,0 0 0 0 0,-1 0 0 0 0,2 1 0 0 0,-1 0 0 0 0,0 0 0 0 0,-6 11 0 0 0,10-15-305 0 0,0 0 0 0 0,1 0 0 0 0,-1 0 0 0 0,1 1 0 0 0,0-1-1 0 0,-1 0 1 0 0,1 0 0 0 0,0 1 0 0 0,-1-1 0 0 0,1 0 0 0 0,0 0 0 0 0,0 1 0 0 0,0-1 0 0 0,0 0 0 0 0,1 0 0 0 0,-1 1 0 0 0,0-1 0 0 0,0 0 0 0 0,1 0-1 0 0,-1 1 1 0 0,1-1 0 0 0,-1 0 0 0 0,1 0 0 0 0,-1 0 0 0 0,1 0 0 0 0,0 0 0 0 0,0 0 0 0 0,-1 0 0 0 0,1 0 0 0 0,0 0 0 0 0,0 0 0 0 0,0 0 0 0 0,0 0-1 0 0,1 0 1 0 0,1 1-27 0 0,-1-1 0 0 0,0 1 0 0 0,1-1 0 0 0,-1 0 0 0 0,0 0 0 0 0,1 0 0 0 0,0 0 0 0 0,-1-1 0 0 0,1 1 0 0 0,-1-1 0 0 0,1 1 0 0 0,0-1 0 0 0,0 0-1 0 0,-1 0 1 0 0,1 0 0 0 0,3-1 0 0 0,6-2 87 0 0,0 0 1 0 0,-1-1-1 0 0,0-1 0 0 0,0 0 0 0 0,0 0 1 0 0,-1-1-1 0 0,0-1 0 0 0,0 0 0 0 0,0 0 0 0 0,-1-1 1 0 0,14-14-1 0 0,15-19 542 0 0,-37 39 35 0 0,13 12 37 0 0,-12-7-640 0 0,0 0 0 0 0,0 0 1 0 0,-1 1-1 0 0,1-1 0 0 0,-1 1 0 0 0,0-1 1 0 0,0 1-1 0 0,0 0 0 0 0,0-1 0 0 0,-1 1 1 0 0,1 0-1 0 0,-1-1 0 0 0,0 7 1 0 0,-1 6 188 0 0,-5 27 1 0 0,6-40-224 0 0,-6 24-1 0 0,-1 0 1 0 0,-1 0-1 0 0,-1 0 1 0 0,-23 46-1 0 0,7-27-8 0 0,-51 71-1 0 0,-25 5-3 0 0,89-109-335 0 0,-18 15-1 0 0,27-25 237 0 0,0 0 0 0 0,-1 0 0 0 0,1-1 0 0 0,-1 0-1 0 0,0 1 1 0 0,1-1 0 0 0,-1-1 0 0 0,0 1-1 0 0,0-1 1 0 0,0 1 0 0 0,-7 0 0 0 0,0-4-2578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19351 0 0,'0'0'1751'0'0,"5"11"454"0"0,-3-1-1505 0 0,1-1-1 0 0,-2 1 1 0 0,1 0 0 0 0,-1 13-1 0 0,1 8-23 0 0,7 45 25 0 0,36 269 13 0 0,-34-289-854 0 0,3 11-4975 0 0,-14-54-3574 0 0</inkml:trace>
  <inkml:trace contextRef="#ctx0" brushRef="#br0" timeOffset="1">1 439 4144 0 0,'0'0'319'0'0,"11"-5"505"0"0,7-7 9661 0 0,1 2-3749 0 0,19-11-1424 0 0,52-31-4277 0 0,-70 38-932 0 0,0 2-1528 0 0,-1-2-1 0 0,23-21 1 0 0,-30 20-1050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4:3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18167 0 0,'-13'11'1968'0'0,"6"1"-1601"0"0,1 1 1 0 0,0 0-1 0 0,1 0 0 0 0,-5 20 0 0 0,3-10 63 0 0,-43 167 688 0 0,40-144-1093 0 0,5-31 217 0 0,2 0 1 0 0,-1 1-1 0 0,2 0 1 0 0,0-1-1 0 0,1 1 0 0 0,2 30 1 0 0,0-44-160 0 0,-1 0 1 0 0,0 1-1 0 0,1-1 1 0 0,-1 0 0 0 0,1 0-1 0 0,0 0 1 0 0,0 0 0 0 0,0 0-1 0 0,0 0 1 0 0,0 0 0 0 0,0 0-1 0 0,0-1 1 0 0,1 1-1 0 0,-1 0 1 0 0,0-1 0 0 0,3 3-1 0 0,-3-4-50 0 0,1 1 0 0 0,-1 0 1 0 0,1-1-1 0 0,-1 1 0 0 0,1-1 0 0 0,-1 1 0 0 0,1-1 0 0 0,-1 0 0 0 0,1 1 0 0 0,0-1 0 0 0,-1 0 0 0 0,1 0 0 0 0,0 0 0 0 0,-1-1 0 0 0,1 1 0 0 0,-1 0 0 0 0,1-1 1 0 0,0 1-1 0 0,-1-1 0 0 0,1 1 0 0 0,1-2 0 0 0,41-20 166 0 0,-35 17 13 0 0,0 0 0 0 0,0 1 0 0 0,0 0 0 0 0,0 0 0 0 0,1 1 0 0 0,-1 0 1 0 0,1 0-1 0 0,19-1 0 0 0,-27 4-178 0 0,1 0 1 0 0,-1 0-1 0 0,0 0 1 0 0,0 1-1 0 0,1 0 1 0 0,-1-1-1 0 0,0 1 1 0 0,0 0-1 0 0,0 0 1 0 0,0 0-1 0 0,0 0 1 0 0,0 0 0 0 0,0 0-1 0 0,0 1 1 0 0,0-1-1 0 0,0 1 1 0 0,-1-1-1 0 0,1 1 1 0 0,-1 0-1 0 0,1 0 1 0 0,-1-1-1 0 0,0 1 1 0 0,0 0-1 0 0,1 0 1 0 0,-1 0-1 0 0,-1 1 1 0 0,1-1-1 0 0,0 0 1 0 0,0 0-1 0 0,0 4 1 0 0,1 6 188 0 0,0 0 0 0 0,0 1-1 0 0,-1-1 1 0 0,-1 17 0 0 0,-1-20-194 0 0,-1 34-2697 0 0,-4-1-4462 0 0,4-24-2303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3224 0 0,'4'-2'17269'0'0,"-2"2"-16170"0"0,0 0 1 0 0,0 0 0 0 0,1 1 0 0 0,-1-1-1 0 0,0 1 1 0 0,0 0 0 0 0,0 0 0 0 0,3 1-1 0 0,3 1-390 0 0,-7-3-514 0 0,0 26 358 0 0,0 8-441 0 0,-6 57-97 0 0,-1-22-41 0 0,0-21 324 0 0,3 77-1 0 0,2-86-656 0 0,0-28 231 0 0,1 1-1 0 0,2 14 1 0 0,1-1 128 0 0,-8-54 533 0 0,5 28-982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5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70 18831 0 0,'-7'-17'862'0'0,"7"17"-839"0"0,0 0-1 0 0,0 0 1 0 0,0-1 0 0 0,0 1 0 0 0,0 0 0 0 0,0 0 0 0 0,0 0 0 0 0,0-1-1 0 0,0 1 1 0 0,0 0 0 0 0,-1 0 0 0 0,1 0 0 0 0,0 0 0 0 0,0-1-1 0 0,0 1 1 0 0,0 0 0 0 0,0 0 0 0 0,0 0 0 0 0,-1 0 0 0 0,1 0 0 0 0,0-1-1 0 0,0 1 1 0 0,0 0 0 0 0,0 0 0 0 0,-1 0 0 0 0,1 0 0 0 0,0 0 0 0 0,0 0-1 0 0,0 0 1 0 0,-1 0 0 0 0,1 0 0 0 0,0 0 0 0 0,0 0 0 0 0,0 0-1 0 0,-1 0 1 0 0,1 0 0 0 0,0 0 0 0 0,0 0 0 0 0,0 0 0 0 0,-1 0 0 0 0,1 0-1 0 0,0 0 1 0 0,0 0 0 0 0,0 0 0 0 0,-1 0 0 0 0,1 0 0 0 0,0 0-1 0 0,0 0 1 0 0,0 1 0 0 0,0-1 0 0 0,-1 0 0 0 0,1 0 0 0 0,0 0 0 0 0,0 1-1 0 0,-4 5 4570 0 0,18-3-2151 0 0,50-20-351 0 0,-37 9-1811 0 0,121-27 102 0 0,-136 35-2038 0 0,-12 1 1453 0 0,0-1-1 0 0,0 0 0 0 0,0 0 0 0 0,0 1 1 0 0,1-1-1 0 0,-1 0 0 0 0,0 1 0 0 0,0-1 0 0 0,0 0 1 0 0,0 0-1 0 0,0 1 0 0 0,0-1 0 0 0,0 0 0 0 0,0 1 1 0 0,0-1-1 0 0,0 0 0 0 0,0 1 0 0 0,0-1 0 0 0,0 0 1 0 0,0 1-1 0 0,0-1 0 0 0,0 0 0 0 0,0 0 1 0 0,0 1-1 0 0,-1-1 0 0 0,1 0 0 0 0,0 1 0 0 0,0-1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3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5984 0 0,'-1'0'60'0'0,"0"1"1"0"0,0-1 0 0 0,-1 0 0 0 0,1 0-1 0 0,0 1 1 0 0,0-1 0 0 0,0 0-1 0 0,0 1 1 0 0,0-1 0 0 0,0 1-1 0 0,-2 1 1 0 0,0 0 811 0 0,0 1 0 0 0,0-1 0 0 0,1 1 0 0 0,-1 0 0 0 0,-3 5 0 0 0,-11 20 3860 0 0,10-11-4891 0 0,4-10 288 0 0,1 1 0 0 0,0 0 0 0 0,0 0 0 0 0,1 0 0 0 0,0 0 0 0 0,0 1 0 0 0,1-1 0 0 0,0 0 0 0 0,1 9 0 0 0,0-14-72 0 0,-1 0 1 0 0,1 0-1 0 0,0 0 0 0 0,0 0 1 0 0,0 0-1 0 0,0 0 1 0 0,1 0-1 0 0,-1 0 1 0 0,1 0-1 0 0,0-1 0 0 0,2 5 1 0 0,-2-6-24 0 0,0 1 1 0 0,0-1 0 0 0,-1 1-1 0 0,1-1 1 0 0,0 0-1 0 0,0 1 1 0 0,1-1-1 0 0,-1 0 1 0 0,0-1 0 0 0,0 1-1 0 0,0 0 1 0 0,1-1-1 0 0,-1 1 1 0 0,0-1-1 0 0,0 1 1 0 0,1-1-1 0 0,3 0 1 0 0,1 0 43 0 0,0-1-1 0 0,0 0 1 0 0,1 0-1 0 0,-1 0 0 0 0,0-1 1 0 0,0 0-1 0 0,0-1 1 0 0,-1 1-1 0 0,1-1 1 0 0,0-1-1 0 0,-1 1 1 0 0,0-1-1 0 0,0 0 1 0 0,0 0-1 0 0,0-1 1 0 0,-1 0-1 0 0,9-10 1 0 0,3-4 1143 0 0,-1-1-1 0 0,27-43 1 0 0,-38 55-579 0 0,-3 8 102 0 0,-3 11 376 0 0,1 0-1248 0 0,-5 79 334 0 0,5-87-229 0 0,0 0-1 0 0,0 0 1 0 0,0-1-1 0 0,1 1 1 0 0,-1 0-1 0 0,1 0 1 0 0,2 4-1 0 0,-3-7-33 0 0,0 1 0 0 0,0-1 0 0 0,0 1 1 0 0,1-1-1 0 0,-1 0 0 0 0,0 1 0 0 0,0-1 0 0 0,1 0 0 0 0,-1 1 1 0 0,1-1-1 0 0,-1 0 0 0 0,0 1 0 0 0,1-1 0 0 0,-1 0 0 0 0,0 0 1 0 0,1 1-1 0 0,-1-1 0 0 0,1 0 0 0 0,-1 0 0 0 0,1 0 0 0 0,0 0-101 0 0,0 0 0 0 0,0 0 0 0 0,-1 0 0 0 0,1 0-1 0 0,0 0 1 0 0,-1-1 0 0 0,1 1 0 0 0,0 0 0 0 0,-1 0 0 0 0,1-1-1 0 0,0 1 1 0 0,-1 0 0 0 0,1-1 0 0 0,0 1 0 0 0,-1-1-1 0 0,1 1 1 0 0,0-2 0 0 0,7-6-5539 0 0,3-5-1576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6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15 3224 0 0,'-14'-12'18430'0'0,"14"12"-18314"0"0,0 0 0 0 0,0 0 1 0 0,-1 0-1 0 0,1 0 0 0 0,-1-2 930 0 0,1 2-930 0 0,0 0 0 0 0,0 0 1 0 0,0 0-1 0 0,0 0 0 0 0,0 0 0 0 0,-1 0 1 0 0,1 0-1 0 0,0 0 0 0 0,0 0 0 0 0,0 0 0 0 0,0 0 1 0 0,-1 0-1 0 0,1-1 0 0 0,0 1 0 0 0,0 0 0 0 0,0 0 1 0 0,0 0-1 0 0,-1 1 0 0 0,1-1 0 0 0,0 0 1 0 0,0 0-1 0 0,0 0 0 0 0,0 0 0 0 0,-1 0 0 0 0,1 0 1 0 0,0 0-1 0 0,0 0 0 0 0,-1 0 0 0 0,-5 9 1381 0 0,-4 21-2331 0 0,7-22 1346 0 0,-2 6-278 0 0,1 1 0 0 0,0 0 0 0 0,1 0 1 0 0,0 0-1 0 0,0 22 0 0 0,22-34 366 0 0,-11-6-414 0 0,1 0 1 0 0,-1-1-1 0 0,0 0 0 0 0,0 0 1 0 0,12-9-1 0 0,-10 6-56 0 0,-2 2-82 0 0,1 1 0 0 0,-1-1 0 0 0,1 2 0 0 0,0-1 0 0 0,0 1 0 0 0,0 0 0 0 0,0 1 0 0 0,0 0 0 0 0,0 0 0 0 0,1 1 0 0 0,-1 1 0 0 0,1-1 0 0 0,10 2 0 0 0,-17-1-40 0 0,-1 1 1 0 0,0-1-1 0 0,1 1 1 0 0,-1 0-1 0 0,0 0 1 0 0,0-1-1 0 0,0 1 1 0 0,0 1-1 0 0,1-1 1 0 0,-2 0-1 0 0,1 0 1 0 0,0 1-1 0 0,0-1 1 0 0,0 1-1 0 0,0 0 0 0 0,-1 0 1 0 0,1-1-1 0 0,-1 1 1 0 0,2 3-1 0 0,-1-2 6 0 0,-1 0 0 0 0,1-1 0 0 0,-1 1 0 0 0,0 0 0 0 0,0 0 0 0 0,0 0 0 0 0,0 0 0 0 0,-1 0 0 0 0,1 0 0 0 0,-1 0 0 0 0,0 0 0 0 0,0 1 0 0 0,0-1 0 0 0,-1 3 0 0 0,-2 16 45 0 0,0-1-2 0 0,-7 21-1 0 0,8-35-44 0 0,0-1 1 0 0,0 0-1 0 0,-1 0 1 0 0,0 0-1 0 0,0 0 1 0 0,0-1-1 0 0,-8 11 1 0 0,-6 3-5 0 0,-3 4 7 0 0,-27 26 0 0 0,40-43-13 0 0,-1 0-1 0 0,1 0 1 0 0,-1-1 0 0 0,0 0-1 0 0,-1 0 1 0 0,1-1 0 0 0,-1 0-1 0 0,-11 3 1 0 0,18-6-66 0 0,-1-1 0 0 0,0 1 0 0 0,1-1 0 0 0,-1 0 0 0 0,1 1 0 0 0,-1-2 0 0 0,0 1 0 0 0,1 0 0 0 0,-1 0 0 0 0,0-1 0 0 0,1 1 0 0 0,-1-1 0 0 0,1 0 0 0 0,-5-2 0 0 0,1 0-192 0 0,0 0 0 0 0,0-1-1 0 0,1 0 1 0 0,-9-7 0 0 0,6 5-3724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3680 0 0,'7'-15'19623'0'0,"-1"21"-18692"0"0,-3 3-295 0 0,0 0 0 0 0,-1 1 0 0 0,0-1 0 0 0,0 0 0 0 0,-1 1 0 0 0,-1-1 0 0 0,0 18 0 0 0,-11 71 567 0 0,5-58-481 0 0,-20 155-250 0 0,25-186-457 0 0,1 0-1 0 0,-1 0 1 0 0,2 0-1 0 0,0 12 1 0 0,0-17-90 0 0,0 0-1 0 0,0 0 1 0 0,0 0 0 0 0,0 0-1 0 0,1 0 1 0 0,-1 0 0 0 0,1 0 0 0 0,0-1-1 0 0,0 1 1 0 0,0-1 0 0 0,5 6-1 0 0,-6-8-128 0 0,0 0-1 0 0,1 0 0 0 0,-1 0 1 0 0,1 0-1 0 0,0 0 0 0 0,-1-1 1 0 0,1 1-1 0 0,0 0 0 0 0,-1-1 1 0 0,1 1-1 0 0,0-1 0 0 0,0 1 0 0 0,0-1 1 0 0,-1 0-1 0 0,1 0 0 0 0,0 0 1 0 0,0 0-1 0 0,0 0 0 0 0,-1 0 1 0 0,1-1-1 0 0,0 1 0 0 0,0-1 1 0 0,-1 1-1 0 0,4-2 0 0 0,8-4-2063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69 6912 0 0,'1'-3'183'0'0,"-1"1"0"0"0,0-1 0 0 0,1 0 0 0 0,-1 1 0 0 0,0-1-1 0 0,0 1 1 0 0,-1-1 0 0 0,1 0 0 0 0,-1 1 0 0 0,1-1 0 0 0,-1 1 0 0 0,-1-4 0 0 0,-2-6 4207 0 0,3-1 3844 0 0,1 13-8145 0 0,0 0-1 0 0,0-1 1 0 0,-1 1-1 0 0,1-1 1 0 0,0 1 0 0 0,0 0-1 0 0,0-1 1 0 0,-1 1-1 0 0,1 0 1 0 0,0 0 0 0 0,0-1-1 0 0,-1 1 1 0 0,1 0-1 0 0,0-1 1 0 0,0 1 0 0 0,-1 0-1 0 0,1 0 1 0 0,0 0-1 0 0,-1-1 1 0 0,1 1-1 0 0,-1 0 1 0 0,1 0 0 0 0,0 0-1 0 0,-1 0 1 0 0,1 0-1 0 0,0 0 1 0 0,-1 0 0 0 0,1-1-1 0 0,-1 1 1 0 0,1 0-1 0 0,-1 1 1 0 0,-11-1 567 0 0,4 3-514 0 0,1-1 0 0 0,0 1 1 0 0,0 1-1 0 0,0-1 1 0 0,1 1-1 0 0,0 1 1 0 0,-1-1-1 0 0,1 1 1 0 0,1 0-1 0 0,-1 0 1 0 0,1 1-1 0 0,-5 6 1 0 0,5-6-77 0 0,1-1 0 0 0,0 1 0 0 0,0 0 0 0 0,0 1 0 0 0,1-1 0 0 0,0 1 0 0 0,0-1 0 0 0,1 1 0 0 0,0 0 0 0 0,0 0 0 0 0,1 0 0 0 0,0 0-1 0 0,-1 8 1 0 0,2-13-68 0 0,0-1 0 0 0,0 1-1 0 0,0 0 1 0 0,0-1 0 0 0,1 1-1 0 0,-1-1 1 0 0,0 1 0 0 0,1-1-1 0 0,-1 1 1 0 0,1-1 0 0 0,0 1-1 0 0,-1-1 1 0 0,1 0 0 0 0,0 1-1 0 0,0-1 1 0 0,0 0 0 0 0,0 0-1 0 0,0 1 1 0 0,0-1 0 0 0,0 0-1 0 0,2 1 1 0 0,-1-1-9 0 0,1 0 0 0 0,-1 1 0 0 0,0-1 0 0 0,1 0 0 0 0,-1-1 0 0 0,1 1 0 0 0,0 0 0 0 0,-1-1 0 0 0,1 1 0 0 0,-1-1 0 0 0,6 0 0 0 0,-3 0 69 0 0,0-1-1 0 0,1 1 0 0 0,-1-1 1 0 0,0 0-1 0 0,0 0 1 0 0,1-1-1 0 0,-1 0 0 0 0,0 0 1 0 0,-1 0-1 0 0,1 0 0 0 0,0-1 1 0 0,5-3-1 0 0,83-87 760 0 0,-93 93-802 0 0,0 0 0 0 0,0 0 0 0 0,0 0 0 0 0,0 0 0 0 0,0 0 0 0 0,0 0 0 0 0,0 0 0 0 0,0 0 0 0 0,0 0 0 0 0,0 0 0 0 0,1 0-1 0 0,-1 0 1 0 0,0-1 0 0 0,0 1 0 0 0,0 0 0 0 0,0 0 0 0 0,0 0 0 0 0,0 0 0 0 0,0 0 0 0 0,0 0 0 0 0,0 0 0 0 0,1 0 0 0 0,-1 0 0 0 0,0 0-1 0 0,0 0 1 0 0,0 0 0 0 0,0 0 0 0 0,0 0 0 0 0,0 0 0 0 0,0 0 0 0 0,0 0 0 0 0,0 0 0 0 0,1 0 0 0 0,-1 0 0 0 0,0 0 0 0 0,0 1 0 0 0,0-1-1 0 0,0 0 1 0 0,0 0 0 0 0,0 0 0 0 0,0 0 0 0 0,0 0 0 0 0,0 0 0 0 0,0 0 0 0 0,0 0 0 0 0,0 0 0 0 0,1 0 0 0 0,-1 0 0 0 0,0 0 0 0 0,0 1-1 0 0,0-1 1 0 0,0 0 0 0 0,0 0 0 0 0,0 0 0 0 0,0 0 0 0 0,0 0 0 0 0,0 0 0 0 0,0 0 0 0 0,0 0 0 0 0,0 0 0 0 0,0 1 0 0 0,0-1-1 0 0,0 0 1 0 0,0 0 0 0 0,0 0 0 0 0,1 13 310 0 0,-3 16-85 0 0,-33 116 200 0 0,14-69-303 0 0,18-61-151 0 0,0 0-1 0 0,1 0 1 0 0,0 0 0 0 0,1 0-1 0 0,1 0 1 0 0,1 0-1 0 0,0 0 1 0 0,4 22 0 0 0,3-15-2009 0 0,-4-13-1226 0 0,-4-7 2612 0 0,3 4-1765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8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7 121 11056 0 0,'-1'-1'210'0'0,"0"1"0"0"0,1-1 0 0 0,-1 0 0 0 0,1 0 0 0 0,-1 0 0 0 0,1 0 0 0 0,-1 0 0 0 0,1 1 0 0 0,0-1 0 0 0,0 0 0 0 0,-1 0 0 0 0,1 0 0 0 0,0 0 0 0 0,0 0 0 0 0,0 0 0 0 0,0 0 0 0 0,0 0 0 0 0,0 0 0 0 0,0 0 0 0 0,0 0 0 0 0,1 0 0 0 0,-1 0 0 0 0,0 0 0 0 0,0 0 0 0 0,1-1 0 0 0,12-25 6747 0 0,-9 21-6618 0 0,1 0 0 0 0,0 0 0 0 0,0 1 0 0 0,0 0 0 0 0,1 0 0 0 0,0 0 0 0 0,0 1 0 0 0,0 0 0 0 0,7-4 0 0 0,-9 6-174 0 0,0 0 0 0 0,0 0 0 0 0,0 0 1 0 0,0 1-1 0 0,0 0 0 0 0,0-1 0 0 0,0 1 0 0 0,1 1 1 0 0,-1-1-1 0 0,0 1 0 0 0,1 0 0 0 0,-1-1 0 0 0,0 2 1 0 0,1-1-1 0 0,-1 1 0 0 0,8 1 0 0 0,-10-1-161 0 0,1 1 0 0 0,-1-1 0 0 0,0 1 0 0 0,0-1 0 0 0,0 1 1 0 0,0 0-1 0 0,0 0 0 0 0,0 0 0 0 0,0 0 0 0 0,0 0 0 0 0,-1 0 0 0 0,1 0 0 0 0,-1 1 0 0 0,0-1 0 0 0,0 0 0 0 0,0 1 0 0 0,0-1 0 0 0,0 1 0 0 0,0 0 0 0 0,0-1 1 0 0,-1 1-1 0 0,0-1 0 0 0,1 6 0 0 0,0 2 5 0 0,-1 1 1 0 0,0-1-1 0 0,-1 0 1 0 0,-4 21-1 0 0,0-11-30 0 0,0 0 0 0 0,-17 38-1 0 0,16-46 122 0 0,0 0 0 0 0,0-1 0 0 0,-1 0-1 0 0,0 0 1 0 0,-18 19 0 0 0,21-27-91 0 0,0 0 1 0 0,0 0-1 0 0,0 0 0 0 0,0 0 1 0 0,-1 0-1 0 0,1-1 0 0 0,-6 2 1 0 0,10-3 52 0 0,0-6 196 0 0,0 5-250 0 0,-1-1 1 0 0,1 1-1 0 0,0 0 0 0 0,0-1 0 0 0,0 1 0 0 0,0-1 0 0 0,1 1 1 0 0,-1-1-1 0 0,0 1 0 0 0,0 0 0 0 0,0-1 0 0 0,0 1 0 0 0,0 0 0 0 0,0-1 1 0 0,1 1-1 0 0,-1-1 0 0 0,0 1 0 0 0,0 0 0 0 0,0-1 0 0 0,1 1 1 0 0,-1-1-1 0 0,5-4 50 0 0,-1 0 0 0 0,1 0-1 0 0,-1 1 1 0 0,1-1 0 0 0,1 1 0 0 0,-1 0 0 0 0,1 0 0 0 0,-1 1 0 0 0,1 0 0 0 0,0 0 0 0 0,0 0-1 0 0,1 0 1 0 0,-1 1 0 0 0,0 0 0 0 0,1 1 0 0 0,-1-1 0 0 0,1 1 0 0 0,0 1 0 0 0,-1-1 0 0 0,1 1 0 0 0,0 0-1 0 0,-1 1 1 0 0,1-1 0 0 0,0 1 0 0 0,11 4 0 0 0,20 6-553 0 0,-20-5-711 0 0,24 5 0 0 0,-36-10 708 0 0,0 0 0 0 0,0-1 1 0 0,1 1-1 0 0,-1-1 0 0 0,0-1 0 0 0,0 1 1 0 0,13-3-1 0 0,-5-2-8876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5:39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23 25255 0 0,'-8'-12'1163'0'0,"4"4"203"0"0,0 5-1070 0 0,4 20 1271 0 0,-2 4-809 0 0,0-1 0 0 0,-9 37 0 0 0,2-14-416 0 0,1 6-90 0 0,-3 99 0 0 0,10-128-495 0 0,0-15 68 0 0,1 0 1 0 0,0 0-1 0 0,0-1 0 0 0,0 1 0 0 0,0 0 1 0 0,1 0-1 0 0,-1-1 0 0 0,1 1 0 0 0,1 0 1 0 0,2 7-1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33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79 2304 0 0,'0'0'-1'0'0,"0"0"1"0"0,0 0-1 0 0,0 0 1 0 0,0 0-1 0 0,0 0 1 0 0,0 1-1 0 0,0-1 1 0 0,0 0-1 0 0,1 0 1 0 0,-1 0-1 0 0,0 0 1 0 0,0 0-1 0 0,0 0 1 0 0,0 0-1 0 0,0 1 1 0 0,0-1-1 0 0,0 0 1 0 0,0 0-1 0 0,0 0 1 0 0,0 0-1 0 0,0 0 1 0 0,0 0-1 0 0,0 1 1 0 0,0-1-1 0 0,0 0 1 0 0,0 0-1 0 0,-1 0 1 0 0,1 0-1 0 0,0 0 1 0 0,0 0-1 0 0,0 0 1 0 0,0 1-1 0 0,0-1 1 0 0,0 0-1 0 0,0 0 1 0 0,0 0-1 0 0,0 0 1 0 0,0 0-1 0 0,0 0 1 0 0,-1 0-1 0 0,1 0 1 0 0,0 0-1 0 0,0 0 1 0 0,0 0-1 0 0,0 1 1 0 0,0-1-1 0 0,0 0 1 0 0,0 0-1 0 0,-1 0 1 0 0,-9 0 3901 0 0,8-1-3039 0 0,0 1 1 0 0,0-1-1 0 0,-1 1 1 0 0,1-1-1 0 0,0 0 1 0 0,0 0-1 0 0,-4-2 1 0 0,4 0-172 0 0,1-1 0 0 0,-1 0 1 0 0,1 0-1 0 0,0 0 1 0 0,1 0-1 0 0,-2-7 0 0 0,2 10-307 0 0,0 0-226 0 0,0 0 0 0 0,0 0-1 0 0,0 0 1 0 0,0 0-1 0 0,0 0 1 0 0,0 0-1 0 0,-1-1 1 0 0,1 1-1 0 0,0 0 1 0 0,-1 0-1 0 0,1 0 1 0 0,-1-1-1 0 0,-1 1 13 0 0,1 0-1 0 0,0 0 0 0 0,-1 0 1 0 0,1 0-1 0 0,0 0 0 0 0,-1 0 0 0 0,1 0 1 0 0,-1 1-1 0 0,0-1 0 0 0,1 1 0 0 0,-1-1 1 0 0,1 1-1 0 0,-1-1 0 0 0,0 1 1 0 0,-2 0-1 0 0,-27 3 1677 0 0,24-2-1649 0 0,-38 10 480 0 0,36-8-536 0 0,0-1-1 0 0,0 0 0 0 0,0 0 1 0 0,0 0-1 0 0,0-2 0 0 0,-1 1 1 0 0,-11-1-1 0 0,-6-3 48 0 0,15 2-65 0 0,-1 0 0 0 0,-16-4 0 0 0,23 4-84 0 0,0 0 0 0 0,-1 1 0 0 0,1 0 0 0 0,0 0 0 0 0,0 0-1 0 0,-1 1 1 0 0,1 0 0 0 0,-8 3 0 0 0,-1-1 33 0 0,-11 7-20 0 0,8-3-234 0 0,12-4 227 0 0,-1 0-1 0 0,1 1 0 0 0,0 0 0 0 0,0 0 0 0 0,1 0 0 0 0,-1 1 0 0 0,1-1 1 0 0,0 1-1 0 0,-5 7 0 0 0,-10 8 73 0 0,7-7-101 0 0,0-1-1 0 0,1 2 0 0 0,1 0 1 0 0,0 0-1 0 0,1 1 1 0 0,1 1-1 0 0,0-1 0 0 0,-8 22 1 0 0,13-13 74 0 0,-1-1-79 0 0,1-11 10 0 0,1 0-1 0 0,0-1 0 0 0,0 1 1 0 0,1 1-1 0 0,1-1 1 0 0,0 0-1 0 0,0 0 0 0 0,2 0 1 0 0,1 13-1 0 0,1 7 97 0 0,2 0 0 0 0,1-1 0 0 0,17 49 0 0 0,-9-38-99 0 0,-7-20 5 0 0,16 34 0 0 0,-17-45-21 0 0,1 0 0 0 0,0-1-1 0 0,1 0 1 0 0,0 0 0 0 0,10 9 0 0 0,-12-13 15 0 0,0-1 0 0 0,1 0-1 0 0,0 0 1 0 0,0-1 0 0 0,0 0 0 0 0,0 0 0 0 0,1 0 0 0 0,0-1 0 0 0,11 3 0 0 0,8 1 119 0 0,42 5 1 0 0,-17-4 14 0 0,-35-6-103 0 0,0-1 1 0 0,1 0-1 0 0,28-4 0 0 0,-35 2 6 0 0,0-1 0 0 0,-1 0 0 0 0,1 0 1 0 0,-1-2-1 0 0,12-4 0 0 0,48-27 327 0 0,-31 15-220 0 0,-30 15-105 0 0,0-1 0 0 0,0 0 0 0 0,-1-1 0 0 0,1 1 0 0 0,10-13-1 0 0,-2 1 90 0 0,18-26-1 0 0,-24 26-109 0 0,0-1 1 0 0,-1 0-1 0 0,-1 0 0 0 0,-1-1 1 0 0,10-37-1 0 0,-13 36-15 0 0,-2-1-1 0 0,0 0 0 0 0,-1 1 1 0 0,-2-41-1 0 0,-1 28-136 0 0,0 6 117 0 0,-1 0 0 0 0,-6-34 0 0 0,7 56-4 0 0,-1 0 1 0 0,1 0-1 0 0,-1 1 0 0 0,-1-1 0 0 0,1 0 1 0 0,-1 1-1 0 0,1 0 0 0 0,-2-1 0 0 0,-5-7 1 0 0,2 6 95 0 0,0 0 1 0 0,0 0 0 0 0,-1 0 0 0 0,-16-10 0 0 0,-40-22 174 0 0,33 21-114 0 0,-34-27 0 0 0,49 29-1366 0 0,14 14 932 0 0,0 0-1 0 0,1 0 1 0 0,-1 0 0 0 0,0 0-1 0 0,0 0 1 0 0,0 0 0 0 0,0 1-1 0 0,-1-1 1 0 0,1 1 0 0 0,0-1-1 0 0,-1 1 1 0 0,1 0 0 0 0,-4-1-1 0 0,-2 0-1519 0 0,0-1-14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35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32 722 3224 0 0,'-31'12'11462'0'0,"31"-14"-11137"0"0,0 0 1 0 0,0 0-1 0 0,1 0 0 0 0,-1 0 0 0 0,0-1 0 0 0,1 1 0 0 0,1-3 0 0 0,3-4 170 0 0,0 1-1 0 0,1-1 0 0 0,0 1 1 0 0,1 0-1 0 0,-1 0 1 0 0,2 0-1 0 0,-1 1 0 0 0,13-9 1 0 0,10-11 577 0 0,161-178 2408 0 0,-141 144-3231 0 0,23-25-76 0 0,-63 76-166 0 0,165-160-375 0 0,-152 152-960 0 0,24-14 0 0 0,-36 25 625 0 0,13-9-1057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3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145 298 2304 0 0,'0'0'101'0'0,"-12"3"22"0"0,-35 6 5515 0 0,43-8-5231 0 0,1-1-1 0 0,-1 1 1 0 0,1-1 0 0 0,0 1-1 0 0,-1 0 1 0 0,1 1-1 0 0,0-1 1 0 0,0 0-1 0 0,-1 1 1 0 0,1 0-1 0 0,1 0 1 0 0,-1 0-1 0 0,0 0 1 0 0,0 0-1 0 0,1 0 1 0 0,-1 1 0 0 0,1-1-1 0 0,-3 4 1 0 0,2-2-81 0 0,0-1 0 0 0,1 1 1 0 0,-1 0-1 0 0,1 0 1 0 0,0 1-1 0 0,0-1 1 0 0,0 0-1 0 0,1 1 0 0 0,0-1 1 0 0,-1 1-1 0 0,1-1 1 0 0,0 11 2624 0 0,2-15-2335 0 0,10-4-248 0 0,-1 0 0 0 0,0-1 0 0 0,-1 0-1 0 0,1-1 1 0 0,14-11 0 0 0,8-4-383 0 0,-17 12 319 0 0,-1 0 1 0 0,0-1-1 0 0,-1 0 0 0 0,0-1 0 0 0,0 0 0 0 0,18-23 0 0 0,-13 11-167 0 0,48-56-294 0 0,-54 66 156 0 0,1 1 0 0 0,0 0-1 0 0,1 1 1 0 0,0 1-1 0 0,0 0 1 0 0,1 0-1 0 0,1 2 1 0 0,16-8-1 0 0,40-8-691 0 0,-45 17-737 0 0,1 1 0 0 0,28-2 1 0 0,-30 5-6924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44 3224 0 0,'31'-16'283'0'0,"-31"16"-275"0"0,0 0 0 0 0,0 0 0 0 0,0 0 0 0 0,0 0 1 0 0,1 0-1 0 0,-1-1 0 0 0,0 1 0 0 0,0 0 1 0 0,0 0-1 0 0,0 0 0 0 0,0 0 0 0 0,0-1 0 0 0,0 1 1 0 0,0 0-1 0 0,0 0 0 0 0,0 0 0 0 0,0-1 0 0 0,0 1 1 0 0,0 0-1 0 0,0 0 0 0 0,0 0 0 0 0,0-1 1 0 0,0 1-1 0 0,0 0 0 0 0,0 0 0 0 0,0 0 0 0 0,0-1 1 0 0,0 1-1 0 0,0 0 0 0 0,0 0 0 0 0,0 0 0 0 0,0 0 1 0 0,0-1-1 0 0,-1 1 0 0 0,-6-9-518 0 0,-14-3 14917 0 0,19 12-14243 0 0,1 0 0 0 0,0 1 0 0 0,-1-1 0 0 0,1 0 0 0 0,0 1 0 0 0,-1-1-1 0 0,1 1 1 0 0,0-1 0 0 0,0 1 0 0 0,0 0 0 0 0,0-1 0 0 0,0 1-1 0 0,0 0 1 0 0,0 0 0 0 0,0 0 0 0 0,0 0 0 0 0,0 0 0 0 0,0 0 0 0 0,0 0-1 0 0,0 0 1 0 0,1 0 0 0 0,-1 0 0 0 0,0 0 0 0 0,1 1 0 0 0,-1 0-1 0 0,-2 6 167 0 0,0 0 0 0 0,-3 16-1 0 0,3-11 78 0 0,-12 60 227 0 0,2 1-1 0 0,-3 109 0 0 0,16-182-631 0 0,-2 12 146 0 0,2 0 1 0 0,0 0-1 0 0,0 0 1 0 0,4 23-1 0 0,-3-33-113 0 0,0 0 0 0 0,0 0 0 0 0,0 0 1 0 0,0 0-1 0 0,0-1 0 0 0,0 1 0 0 0,1 0 0 0 0,-1 0 0 0 0,1-1 0 0 0,0 1 0 0 0,0-1 0 0 0,0 0 0 0 0,0 1 0 0 0,0-1 0 0 0,1 0 0 0 0,-1 0 0 0 0,0 0 0 0 0,1-1 0 0 0,0 1 0 0 0,-1 0 0 0 0,1-1 0 0 0,0 0 0 0 0,0 0 0 0 0,0 0 0 0 0,4 1 0 0 0,8 0 66 0 0,0-1-1 0 0,1 0 1 0 0,-1-1 0 0 0,0-1-1 0 0,0 0 1 0 0,16-4 0 0 0,-6 1-16 0 0,67-9 137 0 0,-35 3-118 0 0,92-2 0 0 0,-104 17 42 0 0,-44-5-44 0 0,-21-1 174 0 0,-4-3-221 0 0,1-1 0 0 0,-1-2 0 0 0,1 0 0 0 0,0-1 0 0 0,1-2 0 0 0,-33-18 0 0 0,40 21-55 0 0,12 7 0 0 0,1-1 0 0 0,0 0 0 0 0,0 0 0 0 0,0 0 0 0 0,0 0 0 0 0,0-1 0 0 0,0 1 0 0 0,0-1 0 0 0,0 1 0 0 0,-3-4 0 0 0,5 5 3 0 0,0 0-1 0 0,0 0 0 0 0,0 0 1 0 0,0 0-1 0 0,0 0 1 0 0,0 0-1 0 0,-1-1 1 0 0,1 1-1 0 0,0 0 1 0 0,0 0-1 0 0,0 0 1 0 0,0 0-1 0 0,0 0 0 0 0,0-1 1 0 0,0 1-1 0 0,0 0 1 0 0,0 0-1 0 0,0 0 1 0 0,0 0-1 0 0,0-1 1 0 0,0 1-1 0 0,0 0 0 0 0,0 0 1 0 0,0 0-1 0 0,0 0 1 0 0,0-1-1 0 0,0 1 1 0 0,0 0-1 0 0,0 0 1 0 0,0 0-1 0 0,0 0 1 0 0,0-1-1 0 0,0 1 0 0 0,0 0 1 0 0,1 0-1 0 0,-1 0 1 0 0,0 0-1 0 0,0 0 1 0 0,0 0-1 0 0,0-1 1 0 0,0 1-1 0 0,0 0 1 0 0,1 0-1 0 0,-1 0 0 0 0,0 0 1 0 0,0 0-1 0 0,0 0 1 0 0,0 0-1 0 0,0 0 1 0 0,1 0-1 0 0,-1 0 1 0 0,0 0-1 0 0,0 0 0 0 0,0 0 1 0 0,0 0-1 0 0,1-1 1 0 0,-1 2-1 0 0,12-2 249 0 0,-9 1-180 0 0,19-2-48 0 0,0 1 0 0 0,0 1 0 0 0,0 1 0 0 0,0 1 0 0 0,33 8-1 0 0,-49-9-61 0 0,-1 1 1 0 0,1-1-1 0 0,-1 1 0 0 0,0 0 0 0 0,0 1 0 0 0,7 3 0 0 0,-11-5 53 0 0,1 0-1 0 0,-1 0 1 0 0,0-1 0 0 0,0 1 0 0 0,1 0-1 0 0,-1 0 1 0 0,0 1 0 0 0,0-1 0 0 0,0 0 0 0 0,0 0-1 0 0,0 0 1 0 0,0 1 0 0 0,-1-1 0 0 0,1 1 0 0 0,0-1-1 0 0,-1 0 1 0 0,1 1 0 0 0,-1-1 0 0 0,1 1-1 0 0,-1-1 1 0 0,0 1 0 0 0,0-1 0 0 0,1 1 0 0 0,-1 0-1 0 0,0-1 1 0 0,0 1 0 0 0,-1 1 0 0 0,0 2 45 0 0,-1 0 0 0 0,0 0 0 0 0,0 0 1 0 0,0 0-1 0 0,-1-1 0 0 0,1 1 0 0 0,-1-1 0 0 0,0 1 0 0 0,-5 4 1 0 0,-5 5 49 0 0,-20 15 0 0 0,0 1-178 0 0,2 5-2136 0 0,23-25 1018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4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1 14888 0 0,'0'0'1487'0'0,"-9"4"-1193"0"0,-9 2 1598 0 0,0 0 0 0 0,-18 10 0 0 0,-66 42 714 0 0,77-42-1911 0 0,1 1 1 0 0,-23 22-1 0 0,35-28-557 0 0,1 0 1 0 0,0 1 0 0 0,1 0-1 0 0,0 1 1 0 0,-11 20-1 0 0,19-31-134 0 0,1 0-1 0 0,0 0 1 0 0,0-1-1 0 0,1 1 0 0 0,-1 0 1 0 0,0 0-1 0 0,0 0 0 0 0,1 0 1 0 0,-1 0-1 0 0,1 0 1 0 0,0 0-1 0 0,0 0 0 0 0,-1 0 1 0 0,1 0-1 0 0,1 0 0 0 0,-1 0 1 0 0,0 0-1 0 0,0 0 0 0 0,1 0 1 0 0,-1 0-1 0 0,1 0 1 0 0,0 0-1 0 0,-1 0 0 0 0,1 0 1 0 0,0 0-1 0 0,0 0 0 0 0,0-1 1 0 0,0 1-1 0 0,1 0 0 0 0,-1-1 1 0 0,0 1-1 0 0,1-1 1 0 0,-1 1-1 0 0,1-1 0 0 0,0 0 1 0 0,2 2-1 0 0,3 1-67 0 0,0-1-1 0 0,-1 0 1 0 0,1 0-1 0 0,0 0 1 0 0,0-1-1 0 0,1-1 1 0 0,-1 1-1 0 0,14 0 1 0 0,-3 0-586 0 0,0-2 0 0 0,-1 0 1 0 0,1-1-1 0 0,-1 0 0 0 0,0-2 1 0 0,1 0-1 0 0,27-10 0 0 0,10-8-1183 0 0,-5 3-14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10 7832 0 0,'-3'-10'9125'0'0,"5"17"-3333"0"0,-2 1-7602 0 0,-3 30 3485 0 0,2 73 0 0 0,13 38-320 0 0,-5-80-1432 0 0,15 61-237 0 0,-19-115 172 0 0,2 19-946 0 0,-5-12-2858 0 0</inkml:trace>
  <inkml:trace contextRef="#ctx0" brushRef="#br0" timeOffset="1">1 365 18143 0 0,'12'-1'1928'0'0,"13"-1"-622"0"0,1 1-1 0 0,0 2 1 0 0,-1 0-1 0 0,51 10 0 0 0,-55-8-904 0 0,5 1-1042 0 0,42 0 0 0 0,-40-4-2298 0 0,-9 0-3068 0 0,-5 0-1236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4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14832 0 0,'-8'0'277'0'0,"-1"1"1"0"0,0 0 0 0 0,1 1 0 0 0,-1 0-1 0 0,-10 4 1 0 0,5-2 30 0 0,-1 1 0 0 0,1 1-1 0 0,0 0 1 0 0,0 1 0 0 0,1 0 0 0 0,0 1-1 0 0,0 1 1 0 0,1 0 0 0 0,-12 11-1 0 0,17-11-203 0 0,0 1-1 0 0,0-1 1 0 0,-8 17-1 0 0,3-6 75 0 0,9-14-52 0 0,-1-1-1 0 0,1 1 1 0 0,0 0-1 0 0,1 0 1 0 0,-1 0-1 0 0,1 0 1 0 0,0 0-1 0 0,1 0 1 0 0,-1 1-1 0 0,1-1 1 0 0,1 1-1 0 0,-1-1 1 0 0,1 1-1 0 0,0-1 1 0 0,2 9-1 0 0,-2-13-79 0 0,0-1 0 0 0,1 1 0 0 0,-1-1-1 0 0,1 0 1 0 0,-1 1 0 0 0,1-1 0 0 0,0 0 0 0 0,-1 1-1 0 0,1-1 1 0 0,0 0 0 0 0,0 0 0 0 0,0 0 0 0 0,0 0-1 0 0,0 0 1 0 0,0 0 0 0 0,0 0 0 0 0,1 0 0 0 0,-1 0-1 0 0,0 0 1 0 0,2 0 0 0 0,0 0-3 0 0,0 0 0 0 0,0 0 0 0 0,0-1-1 0 0,-1 1 1 0 0,1-1 0 0 0,0 1 0 0 0,0-1 0 0 0,0 0 0 0 0,0-1 0 0 0,3 1 0 0 0,0-1 7 0 0,0 0 1 0 0,0-1 0 0 0,0 0-1 0 0,0 0 1 0 0,0 0 0 0 0,0-1-1 0 0,-1 1 1 0 0,1-1 0 0 0,5-4-1 0 0,2-5 111 0 0,-1 0-1 0 0,0-1 1 0 0,0 0 0 0 0,-2-1-1 0 0,1-1 1 0 0,-2 1-1 0 0,0-2 1 0 0,10-23 0 0 0,5-5 1505 0 0,-23 42-1401 0 0,-1 15-103 0 0,-1 4 139 0 0,-1 1 1 0 0,-1-1-1 0 0,-8 27 1 0 0,6-25-260 0 0,-2 6 2 0 0,3-12 21 0 0,-4 22 0 0 0,8-31-113 0 0,-1 0 0 0 0,1 0 1 0 0,0 0-1 0 0,0 0 1 0 0,0 0-1 0 0,1 0 1 0 0,-1-1-1 0 0,1 1 1 0 0,0 0-1 0 0,2 5 0 0 0,-2-8-35 0 0,-1 0 0 0 0,0 0 0 0 0,1 0 0 0 0,-1 0 0 0 0,1 0 0 0 0,0 0 0 0 0,-1 0 0 0 0,1 0 0 0 0,0-1 0 0 0,0 1 0 0 0,-1 0 0 0 0,1 0 0 0 0,0-1 0 0 0,0 1 0 0 0,0 0-1 0 0,0-1 1 0 0,0 1 0 0 0,0-1 0 0 0,0 1 0 0 0,0-1 0 0 0,0 1 0 0 0,0-1 0 0 0,0 0 0 0 0,0 0 0 0 0,0 0 0 0 0,1 1 0 0 0,1-1 0 0 0,1-1-684 0 0,0 1 0 0 0,0-1 0 0 0,1 0 0 0 0,-1 0 1 0 0,7-4-1 0 0,-10 5 512 0 0,16-7-7660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214 108 5528 0 0,'1'2'422'0'0,"0"-1"-402"0"0,0 1-1 0 0,-1 0 1 0 0,1 0-1 0 0,0-1 1 0 0,-1 1-1 0 0,1 0 1 0 0,-1 0-1 0 0,1 0 1 0 0,-1 0-1 0 0,0 3 1 0 0,0 0 729 0 0,-1-1 0 0 0,1 1 0 0 0,-1 0-1 0 0,0-1 1 0 0,-1 1 0 0 0,-2 7 0 0 0,-17 28 4968 0 0,8-18-4659 0 0,-60 110 2972 0 0,39-65-2819 0 0,-34 66 2132 0 0,65-127-2982 0 0,4-8 49 0 0,4-15-217 0 0,-3 5-166 0 0,7-25 1 0 0,0 3-30 0 0,0-1-36 0 0,2 2 0 0 0,1-1 0 0 0,29-57 0 0 0,-26 65 91 0 0,1 1 0 0 0,2 0 0 0 0,0 2 0 0 0,36-37 0 0 0,-31 36 206 0 0,30-23 0 0 0,-45 41-129 0 0,0 0-1 0 0,0 1 1 0 0,1 0 0 0 0,-1 0 0 0 0,1 1 0 0 0,0 0 0 0 0,1 0 0 0 0,13-3 0 0 0,-21 7-96 0 0,1-1 0 0 0,-1 1 1 0 0,0 0-1 0 0,0 0 0 0 0,0 0 0 0 0,0 0 0 0 0,0 0 0 0 0,1 0 1 0 0,-1 0-1 0 0,0 1 0 0 0,0-1 0 0 0,0 1 0 0 0,0-1 1 0 0,0 1-1 0 0,0 0 0 0 0,0 0 0 0 0,0 0 0 0 0,0 0 0 0 0,0 0 1 0 0,0 0-1 0 0,-1 1 0 0 0,1-1 0 0 0,-1 1 0 0 0,1-1 0 0 0,1 3 1 0 0,-1-2-7 0 0,-1 1 0 0 0,1 0 1 0 0,-1-1-1 0 0,0 1 0 0 0,0 0 1 0 0,0 0-1 0 0,0 0 0 0 0,-1 0 1 0 0,1 0-1 0 0,-1 0 0 0 0,0 0 1 0 0,1 0-1 0 0,-1 0 0 0 0,-1 0 1 0 0,1 0-1 0 0,0 0 0 0 0,-2 5 1 0 0,-1 3 1 0 0,0 0 1 0 0,-1-1-1 0 0,-1 1 1 0 0,1-1-1 0 0,-2 0 1 0 0,1 0-1 0 0,-1-1 1 0 0,-1 0-1 0 0,0 0 1 0 0,0 0-1 0 0,-1-1 1 0 0,0 0-1 0 0,0 0 1 0 0,-12 8-1 0 0,13-12-375 0 0,0 0 0 0 0,0-1 1 0 0,0 0-1 0 0,-1 0 0 0 0,1-1 0 0 0,-1 0 0 0 0,-11 2 0 0 0,2-3-992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5528 0 0,'-1'1'11324'0'0,"-6"1"-10283"0"0,2-1-740 0 0,0 1 0 0 0,0 0 0 0 0,1 0 0 0 0,-1 1-1 0 0,1-1 1 0 0,0 1 0 0 0,-6 4 0 0 0,-28 26 350 0 0,31-26-443 0 0,-16 15 258 0 0,1 0 0 0 0,1 2-1 0 0,1 0 1 0 0,-19 31-1 0 0,30-41-218 0 0,4-6-24 0 0,-1 0 0 0 0,-5 12 0 0 0,10-19-171 0 0,1 1 0 0 0,-1-1 0 0 0,0 1-1 0 0,1-1 1 0 0,-1 1 0 0 0,1 0 0 0 0,0-1 0 0 0,-1 1-1 0 0,1 0 1 0 0,0 0 0 0 0,0-1 0 0 0,0 1 0 0 0,0 0-1 0 0,0-1 1 0 0,0 1 0 0 0,1 0 0 0 0,-1-1 0 0 0,1 1-1 0 0,0 2 1 0 0,0-3-28 0 0,0 0 0 0 0,0 0-1 0 0,0 0 1 0 0,0 0-1 0 0,0-1 1 0 0,0 1 0 0 0,0 0-1 0 0,1-1 1 0 0,-1 1 0 0 0,0-1-1 0 0,0 1 1 0 0,0-1 0 0 0,1 0-1 0 0,-1 1 1 0 0,0-1 0 0 0,0 0-1 0 0,1 0 1 0 0,-1 0 0 0 0,0 0-1 0 0,1 0 1 0 0,-1 0-1 0 0,0 0 1 0 0,3-1 0 0 0,29-7 146 0 0,-20 3-110 0 0,-1 0 0 0 0,1-1 0 0 0,-1-1 0 0 0,-1 1 0 0 0,1-2 0 0 0,-1 0 0 0 0,16-14 0 0 0,64-75 213 0 0,-20 19 273 0 0,-38 41 681 0 0,-32 36-923 0 0,8 19 304 0 0,-8-14-614 0 0,0-1 0 0 0,-1 1 0 0 0,1-1 1 0 0,-1 1-1 0 0,0 0 0 0 0,0-1 0 0 0,0 1 0 0 0,0 0 0 0 0,-1-1 0 0 0,1 1 1 0 0,-1-1-1 0 0,-2 7 0 0 0,-2 5 46 0 0,-13 22 0 0 0,12-25 9 0 0,1-2-76 0 0,2-4-20 0 0,0-1-1 0 0,0 1 0 0 0,1 0 1 0 0,0 0-1 0 0,0 0 1 0 0,0 0-1 0 0,-1 10 0 0 0,3-15-5 0 0,0 0-1 0 0,0-1 0 0 0,0 1 1 0 0,0 0-1 0 0,0-1 0 0 0,1 1 1 0 0,-1 0-1 0 0,0-1 0 0 0,0 1 1 0 0,0 0-1 0 0,1-1 0 0 0,-1 1 1 0 0,0 0-1 0 0,1-1 0 0 0,-1 1 1 0 0,0-1-1 0 0,1 1 0 0 0,-1-1 1 0 0,1 1-1 0 0,-1-1 0 0 0,1 1 1 0 0,-1-1-1 0 0,1 0 1 0 0,-1 1-1 0 0,1-1 0 0 0,0 0 1 0 0,-1 1-1 0 0,1-1 0 0 0,-1 0 1 0 0,1 0-1 0 0,0 1 0 0 0,-1-1 1 0 0,1 0-1 0 0,0 0 0 0 0,-1 0 1 0 0,1 0-1 0 0,0 0 0 0 0,-1 0 1 0 0,2 0-1 0 0,1 0-463 0 0,-1 0-1 0 0,1-1 1 0 0,0 1 0 0 0,0-1-1 0 0,0 0 1 0 0,-1 0 0 0 0,1 0-1 0 0,3-1 1 0 0,10-7-7765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10592 0 0,'-11'7'683'0'0,"-23"12"0"0"0,2-3 3420 0 0,5-1 480 0 0,20-12-3995 0 0,0 1 0 0 0,1-1 0 0 0,0 1 1 0 0,-1 0-1 0 0,1 1 0 0 0,1-1 0 0 0,-1 1 1 0 0,-6 8-1 0 0,8-9-446 0 0,1 1 1 0 0,0 0-1 0 0,0-1 1 0 0,1 1-1 0 0,-1 0 1 0 0,1 0-1 0 0,0 1 1 0 0,1-1-1 0 0,-1 0 1 0 0,1 1-1 0 0,0-1 1 0 0,0 9-1 0 0,1-11-139 0 0,0-1 0 0 0,0 1 1 0 0,0-1-1 0 0,0 1 0 0 0,1-1 0 0 0,0 1 0 0 0,-1-1 0 0 0,1 1 0 0 0,0-1 0 0 0,0 0 0 0 0,0 1 0 0 0,0-1 0 0 0,1 0 0 0 0,-1 0 0 0 0,0 0 0 0 0,1 0 0 0 0,0 0 0 0 0,-1 0 1 0 0,1 0-1 0 0,0-1 0 0 0,0 1 0 0 0,0 0 0 0 0,0-1 0 0 0,0 0 0 0 0,0 1 0 0 0,1-1 0 0 0,-1 0 0 0 0,5 1 0 0 0,3 1-78 0 0,0-1 0 0 0,1 0-1 0 0,-1-1 1 0 0,0 0 0 0 0,1 0 0 0 0,-1-1-1 0 0,17-2 1 0 0,-11 0-1247 0 0,0-1 0 0 0,16-5 0 0 0,-7 1-7205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6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71 464 19351 0 0,'0'0'53'0'0,"0"0"0"0"0,-1-1-1 0 0,1 1 1 0 0,0 0 0 0 0,0 0-1 0 0,0-1 1 0 0,0 1 0 0 0,0 0-1 0 0,-1 0 1 0 0,1-1 0 0 0,0 1-1 0 0,0 0 1 0 0,-1 0 0 0 0,1 0-1 0 0,0 0 1 0 0,0-1 0 0 0,-1 1-1 0 0,1 0 1 0 0,0 0 0 0 0,0 0-1 0 0,-1 0 1 0 0,1 0 0 0 0,0 0-1 0 0,0 0 1 0 0,-1 0 0 0 0,1 0-1 0 0,0 0 1 0 0,-1 0 0 0 0,1 0-1 0 0,0 0 1 0 0,0 0-1 0 0,-1 0 1 0 0,1 0 0 0 0,-1 0-1 0 0,-8 9 436 0 0,-7 22-307 0 0,13-25 358 0 0,-3 7-415 0 0,0 0 0 0 0,2 0 0 0 0,-1 0 1 0 0,2 1-1 0 0,-1 0 0 0 0,2-1 0 0 0,0 1 0 0 0,0 17 0 0 0,5-17-1848 0 0</inkml:trace>
  <inkml:trace contextRef="#ctx0" brushRef="#br0" timeOffset="0.99">383 1 18919 0 0,'3'3'169'0'0,"-1"0"0"0"0,1 0-1 0 0,-1 0 1 0 0,0 0 0 0 0,0 1-1 0 0,0-1 1 0 0,0 1 0 0 0,0 0-1 0 0,-1-1 1 0 0,0 1 0 0 0,0 0-1 0 0,0 0 1 0 0,0 0 0 0 0,0-1-1 0 0,-1 1 1 0 0,0 0 0 0 0,0 6-1 0 0,-2 46 1719 0 0,-3 0 0 0 0,-19 90-1 0 0,16-92-1904 0 0,-3 73 0 0 0,11-111-10 0 0,-1-1-631 0 0,1 1 0 0 0,0 0 0 0 0,1-1 1 0 0,6 28-1 0 0,-3-33-927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21191 0 0,'3'7'475'0'0,"0"0"1"0"0,1 0-1 0 0,-1 0 0 0 0,2 0 0 0 0,5 6 0 0 0,-6-7-332 0 0,1-1 0 0 0,0 0 0 0 0,0 0 0 0 0,1 0 0 0 0,-1-1-1 0 0,1 1 1 0 0,0-1 0 0 0,0-1 0 0 0,9 5 0 0 0,-10-7-765 0 0,0 1 1 0 0,0-1-1 0 0,0 0 0 0 0,0 0 0 0 0,6 0 1 0 0,0 0-4141 0 0,1 1-2561 0 0</inkml:trace>
  <inkml:trace contextRef="#ctx0" brushRef="#br0" timeOffset="1">482 36 17503 0 0,'0'0'1588'0'0,"6"0"-1129"0"0,-6 0-453 0 0,2 0 322 0 0,0 1 1 0 0,0-1-1 0 0,0 0 0 0 0,0 1 0 0 0,0-1 0 0 0,0 0 0 0 0,0 0 1 0 0,0-1-1 0 0,-1 1 0 0 0,1 0 0 0 0,0-1 0 0 0,0 1 0 0 0,0-1 1 0 0,0 1-1 0 0,0-1 0 0 0,-1 0 0 0 0,4-2 512 0 0,-5 3-806 0 0,0 0 0 0 0,0 0 0 0 0,0 0-1 0 0,0 0 1 0 0,0 0 0 0 0,0 0 0 0 0,0 0 0 0 0,0-1-1 0 0,0 1 1 0 0,1 0 0 0 0,-1 0 0 0 0,0 0 0 0 0,0 0-1 0 0,0 0 1 0 0,0 0 0 0 0,0 0 0 0 0,0 0 0 0 0,0 0-1 0 0,1 0 1 0 0,-1 0 0 0 0,0 0 0 0 0,0 0 0 0 0,0 0-1 0 0,0 0 1 0 0,0 0 0 0 0,1 0 0 0 0,-1 0 0 0 0,0 0 0 0 0,0 0-1 0 0,0 0 1 0 0,0 0 0 0 0,0 0 0 0 0,0 0 0 0 0,1 0-1 0 0,-1 0 1 0 0,0 0 0 0 0,0 0 0 0 0,0 0 0 0 0,0 0-1 0 0,0 0 1 0 0,0 1 0 0 0,0-1 0 0 0,0 0 0 0 0,1 0-1 0 0,-1 0 1 0 0,0 0 0 0 0,0 0 0 0 0,-1 10 201 0 0,-1 0 0 0 0,0 0 1 0 0,-1 0-1 0 0,1 0 1 0 0,-2 0-1 0 0,0-1 0 0 0,-7 15 1 0 0,-2 5-170 0 0,-43 85-374 0 0,-1 1-101 0 0,49-93-1044 0 0,1 1 0 0 0,-6 35 0 0 0,10-43-331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17503 0 0,'-3'0'7112'0'0,"0"-3"-5600"0"0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19231 0 0,'-1'4'406'0'0,"1"0"0"0"0,0 0 0 0 0,-1 0 0 0 0,1 0-1 0 0,1 1 1 0 0,-1-1 0 0 0,1 0 0 0 0,-1 0-1 0 0,3 5 1 0 0,1 12 902 0 0,10 59 295 0 0,-12-73-1552 0 0,1 6-63 0 0,1 0 0 0 0,1 0-1 0 0,-1-1 1 0 0,11 18 0 0 0,6 0-2473 0 0,-12-21-93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15664 0 0,'-3'4'6277'0'0,"-9"6"-3795"0"0,-5 7-1954 0 0,10-4-217 0 0,-13 28 0 0 0,6-10-317 0 0,-5 9 6 0 0,-28 50 0 0 0,-3-10 185 0 0,21-34 66 0 0,-29 60 0 0 0,55-101-217 0 0,3-3-23 0 0,-1 0-1 0 0,0 0 1 0 0,0-1-1 0 0,0 1 1 0 0,0 0 0 0 0,0-1-1 0 0,0 1 1 0 0,-1-1-1 0 0,1 1 1 0 0,-2 1 0 0 0,2-2-85 0 0,7-5-3934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8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61 8288 0 0,'0'0'756'0'0,"5"-14"1220"0"0,15-32 10283 0 0,-20 47-12182 0 0,0 1-1 0 0,1-1 0 0 0,-1 1 1 0 0,0-1-1 0 0,0 0 1 0 0,0 1-1 0 0,0-1 0 0 0,-1 1 1 0 0,1-1-1 0 0,0 1 0 0 0,-1-1 1 0 0,1 0-1 0 0,-1 3 1 0 0,0-3 23 0 0,-8 43 388 0 0,-5 47 1 0 0,0 4-816 0 0,-8 73 515 0 0,16-122 120 0 0,2 0 0 0 0,3 56 0 0 0,1-81-260 0 0,1-11 85 0 0,0-4-26 0 0,-3-10 176 0 0,3-6-2263 0 0,-1 9 1797 0 0,0 1 0 0 0,0-1 1 0 0,0 0-1 0 0,0 0 0 0 0,0 0 1 0 0,0 0-1 0 0,0 0 0 0 0,0 0 1 0 0,0 1-1 0 0,0-1 1 0 0,0 0-1 0 0,-1-2 0 0 0,-2-4-1238 0 0,0 2-18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65 11976 0 0,'-12'5'1274'0'0,"-6"0"-1405"0"0,11-3 1100 0 0,1 0 1 0 0,-1 0 0 0 0,0 0-1 0 0,1 1 1 0 0,-1 0 0 0 0,1 0 0 0 0,0 1-1 0 0,-8 5 1 0 0,11-6-622 0 0,0 0 0 0 0,0 0 1 0 0,0 0-1 0 0,1 0 0 0 0,-1 0 0 0 0,1 1 1 0 0,-3 4-1 0 0,4-6-169 0 0,0-1 425 0 0,10 9-69 0 0,-8-10-524 0 0,1 1 1 0 0,-1-1-1 0 0,0 1 1 0 0,1-1-1 0 0,-1 0 1 0 0,0 0-1 0 0,1 1 1 0 0,-1-1-1 0 0,1 0 0 0 0,-1 0 1 0 0,0 0-1 0 0,1 0 1 0 0,-1-1-1 0 0,1 1 1 0 0,-1 0-1 0 0,0-1 1 0 0,1 1-1 0 0,-1-1 1 0 0,2 0-1 0 0,26-14-53 0 0,-22 11-33 0 0,4-3-522 0 0,-1 1 0 0 0,15-15 0 0 0,2-5-8388 0 0,-18 18 2371 0 0</inkml:trace>
  <inkml:trace contextRef="#ctx0" brushRef="#br0" timeOffset="1">172 29 3680 0 0,'0'0'284'0'0,"-2"16"2714"0"0,2-12-757 0 0,1 1-1 0 0,-1-1 0 0 0,0 0 0 0 0,3 8 0 0 0,-1-1-905 0 0,1 8 310 0 0,0-3-457 0 0,2 32 0 0 0,-8-17-273 0 0,3-30-414 0 0,3 1 508 0 0,-3-2-1002 0 0,0 0 0 0 0,0 0 0 0 0,0 0 1 0 0,1 0-1 0 0,-1 0 0 0 0,0 0 0 0 0,0 0 0 0 0,0 1 1 0 0,0-1-1 0 0,0 0 0 0 0,0 0 0 0 0,0 0 0 0 0,1 0 1 0 0,-1 0-1 0 0,0 0 0 0 0,0 0 0 0 0,0 0 1 0 0,0 0-1 0 0,0 0 0 0 0,1 0 0 0 0,-1 0 0 0 0,0 0 1 0 0,0 0-1 0 0,0 0 0 0 0,0 0 0 0 0,0 0 0 0 0,0 0 1 0 0,1 0-1 0 0,-1 0 0 0 0,0-1 0 0 0,0 1 0 0 0,0 0 1 0 0,0 0-1 0 0,0 0 0 0 0,0 0 0 0 0,0 0 1 0 0,0 0-1 0 0,1 0 0 0 0,-1 0 0 0 0,0 0 0 0 0,0-1 1 0 0,0 1-1 0 0,0 0 0 0 0,0 0 0 0 0,0 0 0 0 0,0 0 1 0 0,0 0-1 0 0,3-3 85 0 0,-1 1 1 0 0,1 0-1 0 0,-1-1 0 0 0,1 0 1 0 0,-1 0-1 0 0,0 1 0 0 0,0-1 1 0 0,0 0-1 0 0,1-4 0 0 0,8-11 162 0 0,3-2-65 0 0,36-44 58 0 0,-43 56-391 0 0,2-2-543 0 0,20-17 0 0 0,-25 24-88 0 0,1-1 0 0 0,0 1 1 0 0,0 0-1 0 0,7-2 0 0 0,-1 0-1089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4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 17503 0 0,'0'0'78'0'0,"0"0"0"0"0,0 1-1 0 0,0-1 1 0 0,0 0-1 0 0,0 1 1 0 0,-1-1 0 0 0,1 0-1 0 0,0 0 1 0 0,0 1-1 0 0,0-1 1 0 0,0 0 0 0 0,0 1-1 0 0,0-1 1 0 0,0 0-1 0 0,0 1 1 0 0,0-1 0 0 0,0 0-1 0 0,0 0 1 0 0,0 1-1 0 0,0-1 1 0 0,0 0 0 0 0,0 1-1 0 0,0-1 1 0 0,0 0-1 0 0,1 0 1 0 0,-1 1 0 0 0,0-1-1 0 0,0 0 1 0 0,0 1-1 0 0,0-1 1 0 0,1 0 0 0 0,-1 0-1 0 0,0 1 1 0 0,14-4 2053 0 0,11-8 483 0 0,43-25 0 0 0,-60 32-2524 0 0,-2 1-277 0 0,0 0 0 0 0,1 1 0 0 0,-1 0 0 0 0,1 0 0 0 0,0 1 1 0 0,-1 0-1 0 0,10-1 0 0 0,16-3-2588 0 0,-21 2-5754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8:5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22 564 12152 0 0,'-4'2'357'0'0,"-7"4"599"0"0,4 6 5040 0 0,13-28-3567 0 0,-4 14-2225 0 0,0-1-1 0 0,1 0 1 0 0,-1 0-1 0 0,1 1 1 0 0,-1-1-1 0 0,5-2 1 0 0,8-8 487 0 0,19-20 442 0 0,2 2 1 0 0,1 2 0 0 0,40-25-1 0 0,1-1-299 0 0,16-18-361 0 0,54-38 175 0 0,-16 18-600 0 0,-105 73-173 0 0,-19 14-497 0 0,0 0-1 0 0,0 0 1 0 0,12-5-1 0 0,-3 5-762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19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2304 0 0,'-16'11'4553'0'0,"16"-11"-4432"0"0,0 1 1 0 0,0-1-1 0 0,-1 0 1 0 0,1 1-1 0 0,0-1 0 0 0,0 0 1 0 0,0 0-1 0 0,0 1 0 0 0,0-1 1 0 0,0 0-1 0 0,0 1 0 0 0,-1-1 1 0 0,1 0-1 0 0,0 1 0 0 0,0-1 1 0 0,0 0-1 0 0,0 1 0 0 0,1-1 1 0 0,-1 0-1 0 0,0 1 1 0 0,0-1-1 0 0,0 0 0 0 0,0 1 1 0 0,0-1-1 0 0,0 0 0 0 0,0 0 1 0 0,1 1-1 0 0,-1-1 0 0 0,0 0 1 0 0,0 1-1 0 0,0-1 0 0 0,1 0 1 0 0,-1 0-1 0 0,0 0 0 0 0,0 1 1 0 0,0-1-1 0 0,1 0 1 0 0,-1 0-1 0 0,0 0 0 0 0,1 1 1 0 0,-1-1-1 0 0,0 0 0 0 0,1 0 1 0 0,-1 0-1 0 0,0 0 0 0 0,1 0 1 0 0,22 10-444 0 0,-15-7 995 0 0,5 1-343 0 0,1 0 0 0 0,-1-1 0 0 0,24 3 0 0 0,9 1 455 0 0,185 27 835 0 0,-110-20-1004 0 0,-14-5 1100 0 0,120-3 0 0 0,-211-6-1562 0 0,39-2 690 0 0,-54 2-881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2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2760 0 0,'0'0'737'0'0,"7"0"2399"0"0,50-15 2605 0 0,-16 5-3525 0 0,-28 7-1982 0 0,4 2-53 0 0,-2 1-76 0 0,-1 0 1 0 0,0 1-1 0 0,1 0 1 0 0,-1 1-1 0 0,14 4 1 0 0,-11-2 17 0 0,0-1 1 0 0,29 2 0 0 0,105-2-21 0 0,-113-1-96 0 0,70 12 1 0 0,-53-5 41 0 0,87 8 68 0 0,-28-9-107 0 0,-86-7-10 0 0,21 2 12 0 0,97 2 364 0 0,86 7-239 0 0,54-1-75 0 0,43-37 479 0 0,-283 22-317 0 0,42-3-40 0 0,1 3 0 0 0,136 12 0 0 0,46-1-173 0 0,-173-8-102 0 0,42-3 108 0 0,70 2 84 0 0,9 1 501 0 0,-78-3-130 0 0,-128 4-356 0 0,29 0 474 0 0,61 7 0 0 0,-63-3-130 0 0,-32-3-438 0 0,0 0-1 0 0,0-1 1 0 0,1 0-1 0 0,-1-1 1 0 0,0 0-1 0 0,0 0 1 0 0,0-1-1 0 0,10-3 1 0 0,3 0 26 0 0,76-22-194 0 0,-96 26 173 0 0,6 3 98 0 0,-6-2-114 0 0,-1 1-124 0 0,0 0 1 0 0,0-1-1 0 0,1 1 0 0 0,-1 0 1 0 0,0 0-1 0 0,0-1 0 0 0,0 1 0 0 0,0 0 1 0 0,0 0-1 0 0,0 0 0 0 0,-1-1 1 0 0,1 1-1 0 0,0 0 0 0 0,0 0 1 0 0,0-1-1 0 0,-1 1 0 0 0,0 1 1 0 0,1-1-731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2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11 2760 0 0,'-16'-1'10954'0'0,"19"0"-10822"0"0,0-1 0 0 0,0 1 0 0 0,-1 0 0 0 0,1 0 0 0 0,0 0 0 0 0,0 0 0 0 0,0 1 0 0 0,0-1 0 0 0,0 1 0 0 0,1 0 0 0 0,-1 0 0 0 0,5 0-1 0 0,5 2 310 0 0,23 6 1 0 0,-25-5-293 0 0,0-1 0 0 0,13 2 0 0 0,-21-4-121 0 0,297 6 1752 0 0,-201-8-1393 0 0,14-1 205 0 0,16-2 549 0 0,-127 5-477 0 0,3 9-482 0 0,-2-5-160 0 0,-2-1 26 0 0,9 15-1880 0 0,-4-12 828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28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8752 0 0,'0'0'7544'0'0,"15"-6"-6713"0"0,8 1-143 0 0,16-2 282 0 0,38-2 198 0 0,48-1-355 0 0,70 5-98 0 0,-113-1-399 0 0,41-1 286 0 0,-36 0 134 0 0,-86 7-566 0 0,-5-13 143 0 0,-3 5-232 0 0,-1-1 0 0 0,0 1 0 0 0,0 1 0 0 0,-1-1 0 0 0,0 1 0 0 0,0 1 0 0 0,-1 0 1 0 0,-10-6-1 0 0,-4-2-16 0 0,-38-20 129 0 0,43 25-98 0 0,9 5 106 0 0,1 0 1 0 0,-2 1-1 0 0,-9-2 0 0 0,4 1 69 0 0,16 4-269 0 0,0 0 0 0 0,0 0 0 0 0,0 0 0 0 0,0-1 1 0 0,0 1-1 0 0,0 0 0 0 0,0 0 0 0 0,0 0 0 0 0,0 0 0 0 0,0 0 0 0 0,0 0 0 0 0,0 0 0 0 0,0 0 0 0 0,0 0 0 0 0,0 0 0 0 0,0 0 0 0 0,-1 0 0 0 0,1 0 0 0 0,0 0 0 0 0,0 0 0 0 0,0 0 1 0 0,0 0-1 0 0,0 0 0 0 0,0 0 0 0 0,0 0 0 0 0,0 0 0 0 0,0 0 0 0 0,0 0 0 0 0,0 0 0 0 0,-1 0 0 0 0,1 0 0 0 0,0 0 0 0 0,0 0 0 0 0,0 0 0 0 0,0 0 0 0 0,0 0 0 0 0,0 0 1 0 0,0 0-1 0 0,0 0 0 0 0,0 0 0 0 0,0 0 0 0 0,0 0 0 0 0,0 0 0 0 0,0 0 0 0 0,0 0 0 0 0,-1 0 0 0 0,1 0 0 0 0,0 1 0 0 0,0-1 0 0 0,0 0 0 0 0,0 0 0 0 0,0 0 0 0 0,0 0 0 0 0,0 0 1 0 0,0 0-1 0 0,0 0 0 0 0,0 0 0 0 0,0 0 0 0 0,0 0 0 0 0,0 0 0 0 0,0 0 0 0 0,0 1 0 0 0,0-1 0 0 0,0 0 0 0 0,0 0 0 0 0,0 0 0 0 0,6 6 208 0 0,12 7 66 0 0,15 0-205 0 0,69 17 1 0 0,-55-17-33 0 0,183 46 466 0 0,-220-56-580 0 0,-2 0 769 0 0,-18 6-144 0 0,-72 42 20 0 0,44-30-481 0 0,3-1-73 0 0,18-11-18 0 0,-26 18 1 0 0,-32 25-11 0 0,74-52-57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3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 3224 0 0,'0'0'3006'0'0,"5"-1"665"0"0,7-3-2414 0 0,-1 2-794 0 0,-1 0 0 0 0,0 1-1 0 0,1-1 1 0 0,-1 2 0 0 0,11 0-1 0 0,112-10 788 0 0,-83 5-842 0 0,80-12 328 0 0,-34 4-426 0 0,25-8 40 0 0,6-1 149 0 0,-119 21-390 0 0,0 0-1 0 0,0-1 0 0 0,0 0 0 0 0,0-1 1 0 0,13-5-1 0 0,-21 8-91 0 0,1 0 0 0 0,-1-1 0 0 0,0 1 0 0 0,1 0 0 0 0,-1 0 0 0 0,0 0 0 0 0,1-1 0 0 0,-1 1 1 0 0,1 0-1 0 0,-1-1 0 0 0,0 1 0 0 0,0 0 0 0 0,1-1 0 0 0,-1 1 0 0 0,0 0 0 0 0,0-1 0 0 0,1 1 0 0 0,-1 0 0 0 0,0-1 0 0 0,0 1 1 0 0,0-1-1 0 0,0 1 0 0 0,1 0 0 0 0,-1-1 0 0 0,0 1 0 0 0,0-1 0 0 0,0 1 0 0 0,0-1 0 0 0,0 1 0 0 0,0-1 0 0 0,-1 0 34 0 0,1-1 0 0 0,-1 1 0 0 0,1 0 0 0 0,-1 0 0 0 0,1 0 0 0 0,-1 0 0 0 0,0 0 0 0 0,0 0 0 0 0,1 0 0 0 0,-3-1 0 0 0,-23-17 493 0 0,-24-4 1 0 0,0 3-1 0 0,-58-16 0 0 0,105 35-469 0 0,-12-4 551 0 0,14 4-277 0 0,9 2-196 0 0,13 2-107 0 0,0-2-1 0 0,0 0 0 0 0,0-1 1 0 0,1-2-1 0 0,21-3 1 0 0,47-2 116 0 0,-81 7-139 0 0,2 0 2 0 0,0 0-1 0 0,-1 1 0 0 0,12 1 1 0 0,-20-1-21 0 0,0-1-1 0 0,0 0 1 0 0,0 1 0 0 0,0-1-1 0 0,0 1 1 0 0,-1 0 0 0 0,1 0-1 0 0,0-1 1 0 0,0 1 0 0 0,-1 0-1 0 0,1 1 1 0 0,0-1 0 0 0,-1 0-1 0 0,1 0 1 0 0,-1 1 0 0 0,0-1-1 0 0,1 1 1 0 0,-1-1 0 0 0,0 1 0 0 0,0-1-1 0 0,0 1 1 0 0,0 0 0 0 0,1 2-1 0 0,-2-2 3 0 0,0 0 1 0 0,0 0-1 0 0,0 1 0 0 0,0-1 0 0 0,0 0 0 0 0,0 0 1 0 0,-1 0-1 0 0,1 1 0 0 0,-1-1 0 0 0,1 0 0 0 0,-1 0 0 0 0,0 0 1 0 0,0 0-1 0 0,0 0 0 0 0,0 0 0 0 0,0 0 0 0 0,-2 2 0 0 0,-24 29 56 0 0,26-31-57 0 0,-112 128-1215 0 0,93-107-154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37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88 423 3224 0 0,'-15'-7'51'0'0,"-7"-7"6431"0"0,0 0-2509 0 0,19 13-3788 0 0,1-1-1 0 0,-1 1 0 0 0,1-1 1 0 0,0 0-1 0 0,0 0 1 0 0,0 0-1 0 0,0 0 0 0 0,0 0 1 0 0,1 0-1 0 0,-1-1 1 0 0,0 1-1 0 0,-1-4 1 0 0,3 5 342 0 0,0 0-502 0 0,0 1 0 0 0,0-1 0 0 0,0 1-1 0 0,-1 0 1 0 0,1-1 0 0 0,0 1-1 0 0,0-1 1 0 0,0 1 0 0 0,0 0-1 0 0,0-1 1 0 0,0 1 0 0 0,1-1-1 0 0,-1 1 1 0 0,0-1 0 0 0,0 1-1 0 0,0 0 1 0 0,0-1 0 0 0,0 1-1 0 0,1-1 1 0 0,-1 1 0 0 0,0 0-1 0 0,0-1 1 0 0,1 1 0 0 0,-1 0-1 0 0,0-1 1 0 0,0 1 0 0 0,1 0-1 0 0,-1 0 1 0 0,0-1 0 0 0,1 1-1 0 0,-1 0 1 0 0,1-1 0 0 0,11-8 262 0 0,7-1-13 0 0,0 2 1 0 0,1-1-1 0 0,0 2 1 0 0,24-5 0 0 0,-2-1 210 0 0,387-86-36 0 0,-353 84-383 0 0,37-12 69 0 0,-96 24 22 0 0,-16 3-92 0 0,-1-1-29 0 0,0 0 0 0 0,0 0 0 0 0,0 0 0 0 0,-1 0-1 0 0,1 0 1 0 0,0 0 0 0 0,0 1 0 0 0,-1-1 0 0 0,1 0-1 0 0,0 0 1 0 0,-1 0 0 0 0,0-1 0 0 0,-5-2 57 0 0,-1 0 0 0 0,0 0 0 0 0,0 1 0 0 0,0 0 0 0 0,0 0 0 0 0,-1 0 0 0 0,1 1 0 0 0,-11-2 0 0 0,-9-3-17 0 0,-11-4 40 0 0,-31-11-188 0 0,62 19 199 0 0,0 0-1 0 0,0-1 0 0 0,1 1 0 0 0,-1-1 0 0 0,1-1 0 0 0,0 1 0 0 0,-7-7 0 0 0,27 6 102 0 0,-1 2-226 0 0,-1 1-1 0 0,1 1 0 0 0,0 0 1 0 0,0 1-1 0 0,0 0 0 0 0,-1 1 1 0 0,1 0-1 0 0,15 4 0 0 0,-27-5-1 0 0,7 1 0 0 0,0 1 0 0 0,0 0 0 0 0,15 6 0 0 0,-21-7 0 0 0,-1 0 0 0 0,0-1 0 0 0,1 1 0 0 0,-1 0 0 0 0,0-1 0 0 0,1 1 0 0 0,-1 0 0 0 0,0 0 0 0 0,0 0 0 0 0,0 0 0 0 0,0 0 0 0 0,0 0 0 0 0,0 1 0 0 0,0-1 0 0 0,0 0 0 0 0,0 0 0 0 0,0 1 0 0 0,-1-1 0 0 0,1 1 0 0 0,-1-1 0 0 0,1 0 0 0 0,-1 1 0 0 0,1-1 0 0 0,-1 1 0 0 0,0-1 0 0 0,0 1 0 0 0,1 0 0 0 0,-1-1 0 0 0,-1 3 0 0 0,0 3 13 0 0,-1 1 0 0 0,-1-1 0 0 0,1 0 0 0 0,-1 1 0 0 0,-1-1 0 0 0,-4 8 0 0 0,-30 40 94 0 0,10-20-78 0 0,-26 35-1910 0 0,43-53 791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40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142 403 10136 0 0,'-13'-2'772'0'0,"-1"1"0"0"0,1 0 0 0 0,-20 1 1 0 0,16 0 830 0 0,1 1-578 0 0,12-1-712 0 0,0 1 1 0 0,0-1-1 0 0,0 0 1 0 0,0 0-1 0 0,0-1 1 0 0,-7 0-1 0 0,11 1-277 0 0,0 0 1 0 0,0 0-1 0 0,0 0 0 0 0,0 0 0 0 0,0 0 0 0 0,0-1 0 0 0,0 1 0 0 0,0 0 0 0 0,0 0 0 0 0,0 0 216 0 0,-1 0-216 0 0,1 0 0 0 0,0 0 0 0 0,0 0 0 0 0,0 0 0 0 0,0 0 0 0 0,0 0 0 0 0,0 0 0 0 0,0 0 0 0 0,0 0 0 0 0,0 0 0 0 0,0 0 0 0 0,0 0 1 0 0,0-1-1 0 0,0 1 0 0 0,0 0 0 0 0,0 0 0 0 0,0 0 0 0 0,0 0 0 0 0,0 0 0 0 0,0 0 0 0 0,0 0 0 0 0,0 0 0 0 0,0 0 0 0 0,0 0 0 0 0,0 0 0 0 0,0 0 0 0 0,0 0 0 0 0,0 0 0 0 0,1-1 216 0 0,-1 1-216 0 0,0 0 0 0 0,0 0 0 0 0,0 0 1 0 0,0 0-1 0 0,0 0 0 0 0,0 0 0 0 0,0 0 0 0 0,0 0 0 0 0,0 0 0 0 0,0 0 0 0 0,0 0 0 0 0,0 0 0 0 0,0 0 0 0 0,0 0 0 0 0,7-3 436 0 0,9-1-547 0 0,213-64 1420 0 0,-90 23-730 0 0,26-16-510 0 0,-105 37-82 0 0,-49 20 10 0 0,-1 0 0 0 0,0-1 0 0 0,0 0-1 0 0,-1-1 1 0 0,1 0 0 0 0,9-9 0 0 0,-18 14-17 0 0,0 1 1 0 0,-1-1 0 0 0,1 0 0 0 0,0 1 0 0 0,-1-1 0 0 0,1 1 0 0 0,-1-1-1 0 0,1 0 1 0 0,-1 0 0 0 0,1 1 0 0 0,-1-1 0 0 0,0 0 0 0 0,1 0 0 0 0,-1 1-1 0 0,0-1 1 0 0,1 0 0 0 0,-1 0 0 0 0,0 0 0 0 0,0 0 0 0 0,0 1 0 0 0,0-1-1 0 0,0 0 1 0 0,0 0 0 0 0,0-1 0 0 0,-1 1 6 0 0,1-1-1 0 0,-1 1 1 0 0,0 0 0 0 0,1 0 0 0 0,-1 0 0 0 0,0 0-1 0 0,0 0 1 0 0,0 0 0 0 0,1 1 0 0 0,-1-1-1 0 0,0 0 1 0 0,0 0 0 0 0,0 0 0 0 0,-3 0-1 0 0,-2-2 23 0 0,-1 0 0 0 0,1 0 0 0 0,-1 1 0 0 0,0 0 0 0 0,-8-1 0 0 0,-22-3-8 0 0,-90-17 494 0 0,99 15 195 0 0,27 8-490 0 0,7-1-45 0 0,65-3-73 0 0,7-1 211 0 0,23-14-197 0 0,23-3 66 0 0,-33 16 42 0 0,-89 6-77 0 0,-2 9 43 0 0,1-8-194 0 0,-1 0 0 0 0,0 1-1 0 0,0-1 1 0 0,0 0 0 0 0,0 0-1 0 0,0 0 1 0 0,0 0 0 0 0,0 0-1 0 0,-1 1 1 0 0,1-1 0 0 0,0 0-1 0 0,-1 0 1 0 0,1 0-1 0 0,-2 2 1 0 0,-4 7 60 0 0,0-1 0 0 0,-1 0 1 0 0,0 0-1 0 0,-11 10 0 0 0,-3 4 23 0 0,0 3 15 0 0,-24 36 0 0 0,38-50-364 0 0,0 1 0 0 0,0 0 0 0 0,1 0 0 0 0,1 0 0 0 0,-6 23 0 0 0,-1 12-3786 0 0,7-26-4319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56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3224 0 0,'10'-10'5822'0'0,"-10"9"-5748"0"0,0 1 0 0 0,0 0 0 0 0,1 0 0 0 0,-1 0 0 0 0,0-1 0 0 0,1 1 0 0 0,-1 0 0 0 0,0 0 0 0 0,0-1 0 0 0,0 1 0 0 0,1 0 0 0 0,-1-1 0 0 0,0 1 0 0 0,0 0 0 0 0,0-1-1 0 0,0 1 1 0 0,0 0 0 0 0,0-1 0 0 0,1 1 0 0 0,-1 0 0 0 0,0-1 0 0 0,0 1 0 0 0,0 0 0 0 0,0-1 0 0 0,0 1 0 0 0,0 0 0 0 0,0-1 0 0 0,0 1 0 0 0,-1 0 0 0 0,1-1 0 0 0,0 1 0 0 0,0 0-1 0 0,0-1 1 0 0,0 1 0 0 0,0 0 0 0 0,0 0 0 0 0,-1-1 0 0 0,1 1 0 0 0,0 0 0 0 0,0-1 0 0 0,0 1 0 0 0,-1 0 0 0 0,1 0 0 0 0,0-1 0 0 0,0 1 0 0 0,-1 0 0 0 0,1 0 0 0 0,-6-16 6443 0 0,18-3-2383 0 0,-11 18-3900 0 0,3-4 531 0 0,33 7-590 0 0,0 0 1 0 0,42 10-1 0 0,-41-6-54 0 0,12 5 16 0 0,68 22 0 0 0,-28-6-49 0 0,-71-22 66 0 0,0-1 0 0 0,1 0 1 0 0,-1-2-1 0 0,25 1 0 0 0,323-3-10 0 0,-218-6 240 0 0,-43 0-188 0 0,233-23 219 0 0,-293 25-337 0 0,0 1 0 0 0,58 4 0 0 0,-51 0 26 0 0,64-6 0 0 0,-67 2 14 0 0,-1 3 0 0 0,58 5-1 0 0,20 1 6 0 0,190-11 118 0 0,-258 2-175 0 0,62-10-1 0 0,-63 5-57 0 0,63-1 0 0 0,84 4 3 0 0,-99-5 66 0 0,-46 4 67 0 0,107 2 0 0 0,-3 7 71 0 0,40 4-262 0 0,-143-4 116 0 0,0-3 1 0 0,75-8-1 0 0,99-2 486 0 0,3-2-249 0 0,-208 9-295 0 0,0 3 28 0 0,-1 0 1 0 0,0 2-1 0 0,51 10 0 0 0,22 2 36 0 0,-70-10-71 0 0,-20-3 13 0 0,0 1 1 0 0,0-2-1 0 0,0 1 0 0 0,24-4 1 0 0,-35 4 5 0 0,8-3 7 0 0,-6 0-53 0 0,-2 2-87 0 0,-9 5-4245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0:4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 13360 0 0,'-2'0'193'0'0,"0"0"1"0"0,-1 0-1 0 0,1 1 0 0 0,0-1 1 0 0,0 1-1 0 0,-5 1 1 0 0,2 1 1275 0 0,0 0 1 0 0,0 0-1 0 0,0 0 1 0 0,1 0-1 0 0,-1 1 1 0 0,-7 7 909 0 0,18 5 150 0 0,-3-14-2376 0 0,1 0-1 0 0,0 0 1 0 0,-1 0 0 0 0,1 0-1 0 0,0 0 1 0 0,0-1 0 0 0,0 0-1 0 0,0 0 1 0 0,5 1 0 0 0,6 2 111 0 0,2 1-84 0 0,-10-3-24 0 0,-1-1 1 0 0,1 1-1 0 0,-1 1 1 0 0,8 3-1 0 0,-13-5-135 0 0,1 0-1 0 0,-1-1 0 0 0,0 1 1 0 0,0 0-1 0 0,1 0 0 0 0,-1 0 0 0 0,0 0 1 0 0,0 1-1 0 0,0-1 0 0 0,0 0 0 0 0,0 0 1 0 0,-1 1-1 0 0,1-1 0 0 0,0 0 1 0 0,0 1-1 0 0,-1-1 0 0 0,1 1 0 0 0,-1-1 1 0 0,1 1-1 0 0,-1-1 0 0 0,0 1 0 0 0,0-1 1 0 0,1 3-1 0 0,-2 1-20 0 0,1 1 0 0 0,-1-1 0 0 0,0 0 0 0 0,-1 0 0 0 0,1 0 0 0 0,-1 0 0 0 0,0 0 0 0 0,0 0 0 0 0,0-1 0 0 0,-1 1 0 0 0,0-1 0 0 0,0 1 0 0 0,0-1 0 0 0,0 0 0 0 0,-1 0 0 0 0,1 0 0 0 0,-1-1 0 0 0,0 1 0 0 0,0-1 0 0 0,-7 4 0 0 0,-16 8-2317 0 0,21-12 546 0 0,0-1 0 0 0,0 0 0 0 0,0 0 0 0 0,-12 2 0 0 0,2-1-7080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11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215 124 2304 0 0,'3'-4'194'0'0,"1"0"0"0"0,-1 0 0 0 0,0 0 0 0 0,-1 0 0 0 0,4-6 0 0 0,1-6 3844 0 0,7-22 1 0 0,-3 7 446 0 0,-5 23-2495 0 0,1 9-872 0 0,4 14 65 0 0,-8-10-594 0 0,2-6 3502 0 0,-10-1-3366 0 0,-1 0-624 0 0,-1 1 0 0 0,1 0-1 0 0,-1 0 1 0 0,0 1 0 0 0,1 0 0 0 0,-1 0 0 0 0,0 1-1 0 0,1 0 1 0 0,-1 0 0 0 0,1 0 0 0 0,-1 1 0 0 0,1 0 0 0 0,0 0-1 0 0,-1 1 1 0 0,1-1 0 0 0,-8 7 0 0 0,-8 4 185 0 0,1 2 1 0 0,-36 33-1 0 0,49-42-172 0 0,1 1 0 0 0,1 0-1 0 0,-1 1 1 0 0,1 0 0 0 0,0 0 0 0 0,1 0 0 0 0,0 1-1 0 0,0-1 1 0 0,1 1 0 0 0,0 0 0 0 0,1 1 0 0 0,-3 11-1 0 0,4-15-75 0 0,1 1 0 0 0,0 0-1 0 0,1-1 1 0 0,0 1 0 0 0,0-1 0 0 0,0 1-1 0 0,1 0 1 0 0,0-1 0 0 0,0 1-1 0 0,0-1 1 0 0,1 1 0 0 0,0-1-1 0 0,0 0 1 0 0,1 0 0 0 0,0 0 0 0 0,0 0-1 0 0,0 0 1 0 0,1-1 0 0 0,5 7-1 0 0,-4-6-9 0 0,0 0-1 0 0,1-1 1 0 0,0 0-1 0 0,1 0 1 0 0,-1 0-1 0 0,1-1 0 0 0,0 0 1 0 0,0 0-1 0 0,0-1 1 0 0,0 0-1 0 0,10 3 1 0 0,6 1 44 0 0,2-2 1 0 0,29 4-1 0 0,-22-10-71 0 0,-28 1-145 0 0,1-1 1 0 0,0 1 0 0 0,0 0 0 0 0,-1 1 0 0 0,1-1 0 0 0,6 2 0 0 0,-2-1-290 0 0,-7 0 109 0 0,0-1 0 0 0,0 0 0 0 0,0 0 0 0 0,-1 1 0 0 0,1-1 1 0 0,0 1-1 0 0,0-1 0 0 0,0 1 0 0 0,0 0 0 0 0,1 1 0 0 0,2 7-1223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15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3224 0 0,'0'0'2648'0'0,"6"-2"-1710"0"0,36-3-158 0 0,-21 1 1748 0 0,0-1 0 0 0,24-9 0 0 0,-39 12-2443 0 0,-1 0 0 0 0,1 1 0 0 0,0-1 0 0 0,0 1 0 0 0,0 0 0 0 0,0 1-1 0 0,-1-1 1 0 0,1 1 0 0 0,0 1 0 0 0,0-1 0 0 0,0 1 0 0 0,0 0 0 0 0,0 0 0 0 0,7 3 0 0 0,4 2 27 0 0,0 0 1 0 0,23 4 0 0 0,-28-8 88 0 0,0-1 0 0 0,0 0 0 0 0,14 0 0 0 0,-16-2-90 0 0,0 2 0 0 0,0-1 0 0 0,-1 1 0 0 0,1 1 0 0 0,14 3-1 0 0,-12-2-66 0 0,0 0-1 0 0,0-1 0 0 0,0-1 0 0 0,0 0 0 0 0,21-1 0 0 0,18 2 174 0 0,-50-2-209 0 0,0 0 0 0 0,0 1 0 0 0,0-1 0 0 0,-1 0 0 0 0,1 0 0 0 0,0 0 0 0 0,0 0-1 0 0,0 0 1 0 0,0 0 0 0 0,0 0 0 0 0,-1 0 0 0 0,1 0 0 0 0,0 0 0 0 0,0 0 0 0 0,0-1-1 0 0,0 1 1 0 0,-1 0 0 0 0,1 0 0 0 0,0-1 0 0 0,0 1 0 0 0,-1-1 0 0 0,1 1 0 0 0,0-1 0 0 0,-1 1-1 0 0,1-1 1 0 0,0 1 0 0 0,-1-1 0 0 0,1 0 0 0 0,-1 1 0 0 0,1-1 0 0 0,-1 0 0 0 0,2-1-1 0 0,-2 2-1 0 0,0-1-1 0 0,1 0 1 0 0,-1 1-1 0 0,1-1 1 0 0,-1 1-1 0 0,1-1 1 0 0,0 1-1 0 0,-1-1 1 0 0,1 1-1 0 0,-1-1 1 0 0,1 1-1 0 0,0 0 1 0 0,-1-1-1 0 0,1 1 1 0 0,0 0-1 0 0,0 0 1 0 0,-1-1-1 0 0,1 1 1 0 0,0 0-1 0 0,0 0 1 0 0,-1 0-1 0 0,1 0 1 0 0,0 0-1 0 0,0 0 1 0 0,-1 0-1 0 0,1 0 1 0 0,0 0-1 0 0,0 0 1 0 0,1 1-1 0 0,25 5 78 0 0,-22-4-83 0 0,-1 0 0 0 0,1 1 0 0 0,-1-1 0 0 0,1 1 0 0 0,6 6 0 0 0,-7-6 0 0 0,0 0 0 0 0,1 0 0 0 0,-1 0 0 0 0,1-1 0 0 0,-1 1 0 0 0,8 2 0 0 0,-10-5 4 0 0,0 0 0 0 0,0 0 0 0 0,-1 0 0 0 0,1 0 0 0 0,0 0 0 0 0,0 0 0 0 0,0 0 0 0 0,0-1 0 0 0,2 0 0 0 0,15-1 31 0 0,-1 3 236 0 0,0 0 0 0 0,34-3-1 0 0,1-1 131 0 0,27-2 71 0 0,0 0-136 0 0,-60 5-253 0 0,70-3 484 0 0,9-12 175 0 0,-31 4-390 0 0,55-7-16 0 0,-10 13-98 0 0,-24-2-164 0 0,-20 1-74 0 0,66 3 319 0 0,53-1-406 0 0,-72-1 221 0 0,-4 0 164 0 0,173-1-563 0 0,-239 6 437 0 0,105 3-359 0 0,7-1 187 0 0,9-7 113 0 0,-36-2-98 0 0,182 2-79 0 0,-231 6 64 0 0,75-1 0 0 0,7-7 54 0 0,41 6 186 0 0,-95 3 32 0 0,3 3-26 0 0,-32 1-74 0 0,5-1-51 0 0,26 2 14 0 0,-75-7-351 0 0,-13 1-308 0 0,0-1 0 0 0,0-1-1 0 0,41-7 1 0 0,-45 1-323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3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114 116 2760 0 0,'0'0'125'0'0,"-12"0"22"0"0,-6 2 1161 0 0,14-2-884 0 0,0 1 1 0 0,0-1-1 0 0,0 1 1 0 0,0-1-1 0 0,0-1 1 0 0,0 1-1 0 0,-6-2 1 0 0,7 2-391 0 0,1-1 0 0 0,0 0 0 0 0,0 1 0 0 0,1-1 0 0 0,-1 0 0 0 0,0-1 1 0 0,0 1-1 0 0,0 0 0 0 0,1 0 0 0 0,-1-1 0 0 0,0 1 0 0 0,1-1 0 0 0,0 1 0 0 0,-3-4 0 0 0,-3-3 199 0 0,-3-9 7342 0 0,19 16-7480 0 0,12 2-58 0 0,0 1-1 0 0,0 1 1 0 0,29 9-1 0 0,-24-6-40 0 0,39 5 0 0 0,243-7 216 0 0,-301-4-201 0 0,270-12 285 0 0,-134 4-234 0 0,881-28 1275 0 0,-914 32-1274 0 0,-21 2 134 0 0,393-11 960 0 0,-279 5-483 0 0,30-1 4 0 0,-103 4-16 0 0,-81 2-366 0 0,-2-2-80 0 0,-28 3-114 0 0,22-1 1 0 0,-17 3-1199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3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23 9072 0 0,'-6'0'287'0'0,"0"0"1"0"0,0 0 0 0 0,0 0-1 0 0,0 1 1 0 0,0-1-1 0 0,0 1 1 0 0,1 1 0 0 0,-1-1-1 0 0,0 1 1 0 0,-7 4 0 0 0,12-6-159 0 0,0 0-22 0 0,-1 2-10 0 0,2-2 99 0 0,9 11 437 0 0,-5-9-380 0 0,1 1-1 0 0,-1-2 1 0 0,0 1-1 0 0,0 0 1 0 0,1-1 0 0 0,-1 0-1 0 0,1 0 1 0 0,7 0-1 0 0,41 0 1278 0 0,-39-2-1163 0 0,-1 1 1 0 0,25 3-1 0 0,201 26 1373 0 0,3-19-1128 0 0,155-27-179 0 0,-334 12-423 0 0,92-11 689 0 0,-6 0-449 0 0,-106 11 0 0 0,59-15 0 0 0,-41 6-3563 0 0,-36 8 57 0 0,-5 1-3602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5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13824 0 0,'0'0'1056'0'0,"0"-1"-724"0"0,0 0-288 0 0,0 0 0 0 0,0 0 0 0 0,1 0 1 0 0,-1 0-1 0 0,0 1 0 0 0,0-1 0 0 0,1 0 1 0 0,-1 0-1 0 0,0 0 0 0 0,1 0 0 0 0,-1 0 1 0 0,1 0-1 0 0,-1 0 0 0 0,1 1 0 0 0,-1-1 0 0 0,1 0 1 0 0,0 0-1 0 0,-1 1 0 0 0,1-1 0 0 0,1 0 1 0 0,17-9 1618 0 0,-8 6-754 0 0,21-10 4063 0 0,-31 13-4250 0 0,11 0 577 0 0,-7 5-1209 0 0,0-1 1 0 0,1 0-1 0 0,-1 0 1 0 0,0 0-1 0 0,1-1 1 0 0,-1 1-1 0 0,1-1 1 0 0,0-1-1 0 0,0 1 0 0 0,0-1 1 0 0,12 1-1 0 0,-10-1-34 0 0,1-2 0 0 0,0 1 0 0 0,0-1 0 0 0,0 0 0 0 0,-1-1 0 0 0,1 0 0 0 0,14-5 0 0 0,-19 6-48 0 0,43-14 240 0 0,-43 14-226 0 0,0 0-1 0 0,1 0 0 0 0,-1 1 1 0 0,0-1-1 0 0,1 1 0 0 0,-1 0 1 0 0,1 1-1 0 0,7 1 0 0 0,1 0-8 0 0,-1 0 0 0 0,1-1 0 0 0,19 0 0 0 0,4 0 18 0 0,47 3 10 0 0,78 7 35 0 0,-63-6-1 0 0,-47-3-21 0 0,36-5 87 0 0,-16-1-67 0 0,-8 2 15 0 0,-36 0-5 0 0,-1 2 0 0 0,40 3 0 0 0,-30 1-52 0 0,60-3-1 0 0,-50-2-19 0 0,-20 1 3 0 0,33 1 34 0 0,-16 3 47 0 0,80 21 0 0 0,-114-23-83 0 0,1-1-1 0 0,17 1 1 0 0,-16-1-2 0 0,-1 0 1 0 0,13 2-1 0 0,12 3 29 0 0,1-2 1 0 0,-1-2-1 0 0,44-2 1 0 0,-44 0-22 0 0,75 1-7 0 0,117-2-13 0 0,130-34 52 0 0,-210 18-38 0 0,15 7 21 0 0,-14 2-4 0 0,47 4 14 0 0,-43 3-24 0 0,-100 0 7 0 0,56 5-1 0 0,45 11 1 0 0,-76-6 22 0 0,124 21 14 0 0,-150-19-63 0 0,76 4 0 0 0,-66-10 6 0 0,115 4 41 0 0,46-16-36 0 0,-144 1 12 0 0,127-5 29 0 0,-41 18 1 0 0,-81-3-53 0 0,-45-3 0 0 0,42 6 0 0 0,-56-4 0 0 0,0-2 0 0 0,0-1 0 0 0,27-2 0 0 0,14-1 0 0 0,143-6 64 0 0,38 18-64 0 0,-198-10-5 0 0,-23 0 46 0 0,0 1 0 0 0,48 6-1 0 0,-16 2 78 0 0,1-2-1 0 0,70-2 0 0 0,16 3 75 0 0,-37 11 67 0 0,39 17 170 0 0,-126-31-319 0 0,27 3-1 0 0,-22-4 31 0 0,-10-1-46 0 0,1-2 0 0 0,29-2 0 0 0,-2 0 20 0 0,-36 1-114 0 0,0 0 0 0 0,0 0 0 0 0,-1 0 0 0 0,1-1 0 0 0,11-5 0 0 0,12-2 0 0 0,6-6-99 0 0,-35 14-68 0 0,0 0-1 0 0,-1 0 0 0 0,1 0 1 0 0,0 0-1 0 0,0 0 1 0 0,-1 0-1 0 0,1 0 0 0 0,-1 0 1 0 0,1 0-1 0 0,-1-1 0 0 0,1 1 1 0 0,-1 0-1 0 0,0 0 0 0 0,0-1 1 0 0,1 1-1 0 0,-1 0 0 0 0,0-1 1 0 0,0-1-1 0 0,-5-4-890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2:54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10160 0 0,'-5'5'920'0'0,"-3"7"-853"0"0,-14 20 1637 0 0,21-30-1239 0 0,0 0 1 0 0,0 0-1 0 0,0 0 1 0 0,1 0 0 0 0,-1 0-1 0 0,0 1 1 0 0,1-1-1 0 0,-1 0 1 0 0,1 0-1 0 0,0 1 1 0 0,0-1 0 0 0,0 0-1 0 0,0 4 1 0 0,1-4-260 0 0,0 0 0 0 0,0 0-1 0 0,1 0 1 0 0,-1 0 0 0 0,0 0 0 0 0,1 0 0 0 0,0 0 0 0 0,-1-1 0 0 0,1 1 0 0 0,0-1 0 0 0,0 1 0 0 0,0-1-1 0 0,3 3 1 0 0,29 13 1262 0 0,-3-7-1277 0 0,0-2-1 0 0,0-1 0 0 0,1-2 1 0 0,54 3-1 0 0,119 20 370 0 0,-29-3-248 0 0,58-17-104 0 0,-54-8-18 0 0,-57 2-77 0 0,-52 1 8 0 0,-18-2-32 0 0,93 0 158 0 0,159-6 98 0 0,-32 2-164 0 0,81-2-117 0 0,-18-1 1 0 0,125 2 8 0 0,-376 6-68 0 0,540 4 44 0 0,-6-9 448 0 0,-397 4 367 0 0,-172-1-719 0 0,110-3 271 0 0,-24-10-216 0 0,-126 12-182 0 0,0 0 35 0 0,0 0 1 0 0,1-1-1 0 0,-1 0 0 0 0,15-5 0 0 0,-23 6-46 0 0,0 0-1 0 0,0 1 0 0 0,0-1 1 0 0,-1 0-1 0 0,1 0 0 0 0,0 0 0 0 0,-1 0 1 0 0,1-1-1 0 0,0 1 0 0 0,-1 0 1 0 0,0-1-1 0 0,1 1 0 0 0,-1-1 1 0 0,0 1-1 0 0,0-1 0 0 0,1 1 1 0 0,-1-1-1 0 0,-1 0 0 0 0,1 0 1 0 0,0 0-1 0 0,0 1 0 0 0,-1-1 1 0 0,1 0-1 0 0,-1 0 0 0 0,1 0 0 0 0,-1 0 1 0 0,0 0-1 0 0,0 0 0 0 0,0 0 1 0 0,0-3-1 0 0,-2 1-281 0 0,1 0 1 0 0,-1 0-1 0 0,1 0 0 0 0,-1 0 0 0 0,-1 1 1 0 0,1-1-1 0 0,0 1 0 0 0,-1-1 0 0 0,0 1 1 0 0,0 0-1 0 0,0 0 0 0 0,0 0 0 0 0,-6-4 1 0 0,-5-4-9176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31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47 2760 0 0,'-5'-15'3497'0'0,"5"-15"1670"0"0,0 30-5036 0 0,0 0 0 0 0,0 0 0 0 0,0 0 0 0 0,-1 0 0 0 0,1-1 0 0 0,0 1 0 0 0,0 0 0 0 0,0 0 0 0 0,-1 0 0 0 0,1 0 0 0 0,0 0 0 0 0,0 0 0 0 0,0 0 0 0 0,-1 0 0 0 0,1 0 0 0 0,0 0 0 0 0,0 0 0 0 0,-1 0 0 0 0,1 0 1 0 0,0 0-1 0 0,0 0 0 0 0,0 0 0 0 0,-1 0 0 0 0,1 0 0 0 0,0 0 0 0 0,0 0 0 0 0,-1 0 0 0 0,1 0 0 0 0,0 0 0 0 0,0 0 0 0 0,0 1 0 0 0,-1-1 0 0 0,1 0 0 0 0,0 0 0 0 0,0 0 0 0 0,0 0 0 0 0,0 0 0 0 0,0 1 0 0 0,-1-1 0 0 0,1 0 0 0 0,0 1 0 0 0,0 0-22 0 0,0 0 0 0 0,1 1 0 0 0,-1-1 0 0 0,0 1 0 0 0,1-1 0 0 0,-1 0 0 0 0,1 1 0 0 0,0-1-1 0 0,-1 0 1 0 0,1 1 0 0 0,0-1 0 0 0,0 0 0 0 0,0 0 0 0 0,0 0 0 0 0,0 0 0 0 0,0 0-1 0 0,0 0 1 0 0,0 0 0 0 0,0 0 0 0 0,0 0 0 0 0,1 0 0 0 0,-1 0 0 0 0,0-1 0 0 0,0 1 0 0 0,1-1-1 0 0,1 1 1 0 0,6 2-19 0 0,-1 0-1 0 0,2-1 0 0 0,9 2 1 0 0,-8-2 10 0 0,188 20 1185 0 0,-119-16-984 0 0,130 9 113 0 0,42 0-404 0 0,313 30 1044 0 0,-393-26-17 0 0,166-3-496 0 0,-230-23-339 0 0,-58 1 67 0 0,370-34 1764 0 0,-374 35-1958 0 0,84-3 360 0 0,-112 8-388 0 0,0 0 0 0 0,0 2 0 0 0,0 0 0 0 0,0 2 0 0 0,19 5 0 0 0,2 5 28 0 0,-38-14 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09:3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88 2304 0 0,'-14'2'2381'0'0,"-3"-1"1642"0"0,14 0-3615 0 0,-1-1 1 0 0,1 0-1 0 0,0 0 1 0 0,-1 0 0 0 0,1 0-1 0 0,-5-1 1 0 0,1-1 579 0 0,5 2-509 0 0,0-1 0 0 0,0 1 0 0 0,0-1-1 0 0,0 1 1 0 0,0-1 0 0 0,0 0-1 0 0,0 0 1 0 0,-3-2 1550 0 0,3 1-693 0 0,5-4-530 0 0,5-2 232 0 0,-2 5-700 0 0,0 0 0 0 0,1 0 0 0 0,-1 0 0 0 0,1 1 0 0 0,0 0-1 0 0,7-1 1 0 0,45-5 707 0 0,-55 8-973 0 0,40-4 336 0 0,198-14 1058 0 0,-82 10-702 0 0,43 1-464 0 0,-82 9-340 0 0,167 25 0 0 0,-159 4 88 0 0,-55-11-48 0 0,-44-10-1245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13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11 567 8288 0 0,'7'-1'12710'0'0,"-6"0"-12350"0"0,1-10 177 0 0,-1-1 0 0 0,0 1 1 0 0,-1 0-1 0 0,-1-1 0 0 0,-1-12 0 0 0,-1-21 137 0 0,-3-69 705 0 0,1 46-827 0 0,2 41-300 0 0,1-1-1 0 0,2 0 0 0 0,5-49 0 0 0,-3 65-147 0 0,-1 5-79 0 0,0-1 1 0 0,1 1-1 0 0,0-1 1 0 0,2-7-1 0 0,-3 13 14 0 0,1 0-1 0 0,-1 0 1 0 0,0 0 0 0 0,1 0-1 0 0,-1 0 1 0 0,1 0 0 0 0,-1 0-1 0 0,1 0 1 0 0,0 0 0 0 0,0 1-1 0 0,0-1 1 0 0,0 1 0 0 0,0-1-1 0 0,0 1 1 0 0,0 0-1 0 0,4-2 1 0 0,0 1-97 0 0,0 1 0 0 0,0-1 1 0 0,0 1-1 0 0,0 0 0 0 0,1 0 0 0 0,-1 1 0 0 0,1 0 1 0 0,-1 0-1 0 0,0 0 0 0 0,11 3 0 0 0,-7-1-71 0 0,1 1 1 0 0,0 0-1 0 0,0 1 0 0 0,-1 0 1 0 0,11 6-1 0 0,-15-6-66 0 0,0 0-1 0 0,-1 1 0 0 0,1-1 1 0 0,-1 1-1 0 0,0 1 1 0 0,-1-1-1 0 0,1 1 0 0 0,-1 0 1 0 0,0 0-1 0 0,-1 0 1 0 0,1 0-1 0 0,3 11 1 0 0,-2 2-2528 0 0,-2-1-5547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5T19:10:1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56 17047 0 0,'-5'1'6163'0'0,"8"0"-5896"0"0,0 0 1 0 0,1 0-1 0 0,-1 0 0 0 0,1 0 1 0 0,-1 0-1 0 0,1-1 0 0 0,-1 1 1 0 0,1-1-1 0 0,-1 0 0 0 0,1 0 1 0 0,5-1-1 0 0,4-1 64 0 0,23-8 0 0 0,5 0 40 0 0,218-26-3797 0 0,-231 32 1568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5" Type="http://schemas.openxmlformats.org/officeDocument/2006/relationships/image" Target="../media/image29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37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37.png"/><Relationship Id="rId17" Type="http://schemas.openxmlformats.org/officeDocument/2006/relationships/customXml" Target="../ink/ink39.xml"/><Relationship Id="rId25" Type="http://schemas.openxmlformats.org/officeDocument/2006/relationships/customXml" Target="../ink/ink43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36.xml"/><Relationship Id="rId24" Type="http://schemas.openxmlformats.org/officeDocument/2006/relationships/image" Target="../media/image43.png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45.png"/><Relationship Id="rId10" Type="http://schemas.openxmlformats.org/officeDocument/2006/relationships/image" Target="../media/image36.png"/><Relationship Id="rId19" Type="http://schemas.openxmlformats.org/officeDocument/2006/relationships/customXml" Target="../ink/ink40.xml"/><Relationship Id="rId4" Type="http://schemas.openxmlformats.org/officeDocument/2006/relationships/image" Target="../media/image33.png"/><Relationship Id="rId9" Type="http://schemas.openxmlformats.org/officeDocument/2006/relationships/customXml" Target="../ink/ink35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.xml"/><Relationship Id="rId21" Type="http://schemas.openxmlformats.org/officeDocument/2006/relationships/image" Target="../media/image55.png"/><Relationship Id="rId42" Type="http://schemas.openxmlformats.org/officeDocument/2006/relationships/customXml" Target="../ink/ink65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78.xml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image" Target="../media/image59.png"/><Relationship Id="rId11" Type="http://schemas.openxmlformats.org/officeDocument/2006/relationships/image" Target="../media/image50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3.png"/><Relationship Id="rId40" Type="http://schemas.openxmlformats.org/officeDocument/2006/relationships/customXml" Target="../ink/ink64.xml"/><Relationship Id="rId45" Type="http://schemas.openxmlformats.org/officeDocument/2006/relationships/image" Target="../media/image67.png"/><Relationship Id="rId53" Type="http://schemas.openxmlformats.org/officeDocument/2006/relationships/image" Target="../media/image71.png"/><Relationship Id="rId58" Type="http://schemas.openxmlformats.org/officeDocument/2006/relationships/customXml" Target="../ink/ink73.xml"/><Relationship Id="rId66" Type="http://schemas.openxmlformats.org/officeDocument/2006/relationships/customXml" Target="../ink/ink77.xml"/><Relationship Id="rId74" Type="http://schemas.openxmlformats.org/officeDocument/2006/relationships/customXml" Target="../ink/ink81.xml"/><Relationship Id="rId5" Type="http://schemas.openxmlformats.org/officeDocument/2006/relationships/image" Target="../media/image47.png"/><Relationship Id="rId61" Type="http://schemas.openxmlformats.org/officeDocument/2006/relationships/image" Target="../media/image75.png"/><Relationship Id="rId19" Type="http://schemas.openxmlformats.org/officeDocument/2006/relationships/image" Target="../media/image54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8.png"/><Relationship Id="rId30" Type="http://schemas.openxmlformats.org/officeDocument/2006/relationships/customXml" Target="../ink/ink59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69" Type="http://schemas.openxmlformats.org/officeDocument/2006/relationships/image" Target="../media/image79.png"/><Relationship Id="rId8" Type="http://schemas.openxmlformats.org/officeDocument/2006/relationships/customXml" Target="../ink/ink48.xml"/><Relationship Id="rId51" Type="http://schemas.openxmlformats.org/officeDocument/2006/relationships/image" Target="../media/image70.png"/><Relationship Id="rId72" Type="http://schemas.openxmlformats.org/officeDocument/2006/relationships/customXml" Target="../ink/ink80.xml"/><Relationship Id="rId3" Type="http://schemas.openxmlformats.org/officeDocument/2006/relationships/image" Target="../media/image46.png"/><Relationship Id="rId12" Type="http://schemas.openxmlformats.org/officeDocument/2006/relationships/customXml" Target="../ink/ink50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20" Type="http://schemas.openxmlformats.org/officeDocument/2006/relationships/customXml" Target="../ink/ink54.xml"/><Relationship Id="rId41" Type="http://schemas.openxmlformats.org/officeDocument/2006/relationships/image" Target="../media/image65.png"/><Relationship Id="rId54" Type="http://schemas.openxmlformats.org/officeDocument/2006/relationships/customXml" Target="../ink/ink71.xml"/><Relationship Id="rId62" Type="http://schemas.openxmlformats.org/officeDocument/2006/relationships/customXml" Target="../ink/ink75.xml"/><Relationship Id="rId70" Type="http://schemas.openxmlformats.org/officeDocument/2006/relationships/customXml" Target="../ink/ink79.xml"/><Relationship Id="rId7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" Type="http://schemas.openxmlformats.org/officeDocument/2006/relationships/customXml" Target="../ink/ink49.xml"/><Relationship Id="rId31" Type="http://schemas.openxmlformats.org/officeDocument/2006/relationships/image" Target="../media/image60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4" Type="http://schemas.openxmlformats.org/officeDocument/2006/relationships/customXml" Target="../ink/ink46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53.xml"/><Relationship Id="rId39" Type="http://schemas.openxmlformats.org/officeDocument/2006/relationships/image" Target="../media/image64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2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customXml" Target="../ink/ink91.xml"/><Relationship Id="rId42" Type="http://schemas.openxmlformats.org/officeDocument/2006/relationships/image" Target="../media/image103.png"/><Relationship Id="rId47" Type="http://schemas.openxmlformats.org/officeDocument/2006/relationships/customXml" Target="../ink/ink104.xml"/><Relationship Id="rId63" Type="http://schemas.openxmlformats.org/officeDocument/2006/relationships/customXml" Target="../ink/ink112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89" Type="http://schemas.openxmlformats.org/officeDocument/2006/relationships/customXml" Target="../ink/ink125.xml"/><Relationship Id="rId16" Type="http://schemas.openxmlformats.org/officeDocument/2006/relationships/image" Target="../media/image90.png"/><Relationship Id="rId107" Type="http://schemas.openxmlformats.org/officeDocument/2006/relationships/customXml" Target="../ink/ink134.xml"/><Relationship Id="rId11" Type="http://schemas.openxmlformats.org/officeDocument/2006/relationships/customXml" Target="../ink/ink86.xml"/><Relationship Id="rId32" Type="http://schemas.openxmlformats.org/officeDocument/2006/relationships/image" Target="../media/image98.png"/><Relationship Id="rId37" Type="http://schemas.openxmlformats.org/officeDocument/2006/relationships/customXml" Target="../ink/ink99.xml"/><Relationship Id="rId53" Type="http://schemas.openxmlformats.org/officeDocument/2006/relationships/customXml" Target="../ink/ink107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120.xml"/><Relationship Id="rId102" Type="http://schemas.openxmlformats.org/officeDocument/2006/relationships/image" Target="../media/image133.png"/><Relationship Id="rId5" Type="http://schemas.openxmlformats.org/officeDocument/2006/relationships/customXml" Target="../ink/ink83.xml"/><Relationship Id="rId90" Type="http://schemas.openxmlformats.org/officeDocument/2006/relationships/image" Target="../media/image127.png"/><Relationship Id="rId95" Type="http://schemas.openxmlformats.org/officeDocument/2006/relationships/customXml" Target="../ink/ink128.xml"/><Relationship Id="rId22" Type="http://schemas.openxmlformats.org/officeDocument/2006/relationships/image" Target="../media/image93.png"/><Relationship Id="rId27" Type="http://schemas.openxmlformats.org/officeDocument/2006/relationships/customXml" Target="../ink/ink94.xml"/><Relationship Id="rId43" Type="http://schemas.openxmlformats.org/officeDocument/2006/relationships/customXml" Target="../ink/ink102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15.xml"/><Relationship Id="rId80" Type="http://schemas.openxmlformats.org/officeDocument/2006/relationships/image" Target="../media/image122.png"/><Relationship Id="rId85" Type="http://schemas.openxmlformats.org/officeDocument/2006/relationships/customXml" Target="../ink/ink123.xml"/><Relationship Id="rId12" Type="http://schemas.openxmlformats.org/officeDocument/2006/relationships/image" Target="../media/image88.png"/><Relationship Id="rId17" Type="http://schemas.openxmlformats.org/officeDocument/2006/relationships/customXml" Target="../ink/ink89.xml"/><Relationship Id="rId33" Type="http://schemas.openxmlformats.org/officeDocument/2006/relationships/customXml" Target="../ink/ink97.xml"/><Relationship Id="rId38" Type="http://schemas.openxmlformats.org/officeDocument/2006/relationships/image" Target="../media/image101.png"/><Relationship Id="rId59" Type="http://schemas.openxmlformats.org/officeDocument/2006/relationships/customXml" Target="../ink/ink110.xml"/><Relationship Id="rId103" Type="http://schemas.openxmlformats.org/officeDocument/2006/relationships/customXml" Target="../ink/ink132.xml"/><Relationship Id="rId108" Type="http://schemas.openxmlformats.org/officeDocument/2006/relationships/image" Target="../media/image136.png"/><Relationship Id="rId20" Type="http://schemas.openxmlformats.org/officeDocument/2006/relationships/image" Target="../media/image92.png"/><Relationship Id="rId41" Type="http://schemas.openxmlformats.org/officeDocument/2006/relationships/customXml" Target="../ink/ink101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118.xml"/><Relationship Id="rId83" Type="http://schemas.openxmlformats.org/officeDocument/2006/relationships/customXml" Target="../ink/ink122.xml"/><Relationship Id="rId88" Type="http://schemas.openxmlformats.org/officeDocument/2006/relationships/image" Target="../media/image126.png"/><Relationship Id="rId91" Type="http://schemas.openxmlformats.org/officeDocument/2006/relationships/customXml" Target="../ink/ink126.xml"/><Relationship Id="rId9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105.xml"/><Relationship Id="rId57" Type="http://schemas.openxmlformats.org/officeDocument/2006/relationships/customXml" Target="../ink/ink109.xml"/><Relationship Id="rId106" Type="http://schemas.openxmlformats.org/officeDocument/2006/relationships/image" Target="../media/image135.png"/><Relationship Id="rId10" Type="http://schemas.openxmlformats.org/officeDocument/2006/relationships/image" Target="../media/image87.png"/><Relationship Id="rId31" Type="http://schemas.openxmlformats.org/officeDocument/2006/relationships/customXml" Target="../ink/ink96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13.xml"/><Relationship Id="rId73" Type="http://schemas.openxmlformats.org/officeDocument/2006/relationships/customXml" Target="../ink/ink117.xml"/><Relationship Id="rId78" Type="http://schemas.openxmlformats.org/officeDocument/2006/relationships/image" Target="../media/image121.png"/><Relationship Id="rId81" Type="http://schemas.openxmlformats.org/officeDocument/2006/relationships/customXml" Target="../ink/ink121.xml"/><Relationship Id="rId86" Type="http://schemas.openxmlformats.org/officeDocument/2006/relationships/image" Target="../media/image125.png"/><Relationship Id="rId94" Type="http://schemas.openxmlformats.org/officeDocument/2006/relationships/image" Target="../media/image129.png"/><Relationship Id="rId99" Type="http://schemas.openxmlformats.org/officeDocument/2006/relationships/customXml" Target="../ink/ink130.xml"/><Relationship Id="rId101" Type="http://schemas.openxmlformats.org/officeDocument/2006/relationships/customXml" Target="../ink/ink131.xml"/><Relationship Id="rId4" Type="http://schemas.openxmlformats.org/officeDocument/2006/relationships/image" Target="../media/image84.png"/><Relationship Id="rId9" Type="http://schemas.openxmlformats.org/officeDocument/2006/relationships/customXml" Target="../ink/ink85.xml"/><Relationship Id="rId13" Type="http://schemas.openxmlformats.org/officeDocument/2006/relationships/customXml" Target="../ink/ink87.xml"/><Relationship Id="rId18" Type="http://schemas.openxmlformats.org/officeDocument/2006/relationships/image" Target="../media/image91.png"/><Relationship Id="rId39" Type="http://schemas.openxmlformats.org/officeDocument/2006/relationships/customXml" Target="../ink/ink100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08.xml"/><Relationship Id="rId76" Type="http://schemas.openxmlformats.org/officeDocument/2006/relationships/image" Target="../media/image120.png"/><Relationship Id="rId97" Type="http://schemas.openxmlformats.org/officeDocument/2006/relationships/customXml" Target="../ink/ink129.xml"/><Relationship Id="rId104" Type="http://schemas.openxmlformats.org/officeDocument/2006/relationships/image" Target="../media/image134.png"/><Relationship Id="rId7" Type="http://schemas.openxmlformats.org/officeDocument/2006/relationships/customXml" Target="../ink/ink84.xml"/><Relationship Id="rId71" Type="http://schemas.openxmlformats.org/officeDocument/2006/relationships/customXml" Target="../ink/ink116.xml"/><Relationship Id="rId92" Type="http://schemas.openxmlformats.org/officeDocument/2006/relationships/image" Target="../media/image128.png"/><Relationship Id="rId2" Type="http://schemas.openxmlformats.org/officeDocument/2006/relationships/image" Target="../media/image83.png"/><Relationship Id="rId29" Type="http://schemas.openxmlformats.org/officeDocument/2006/relationships/customXml" Target="../ink/ink95.xml"/><Relationship Id="rId24" Type="http://schemas.openxmlformats.org/officeDocument/2006/relationships/image" Target="../media/image94.png"/><Relationship Id="rId40" Type="http://schemas.openxmlformats.org/officeDocument/2006/relationships/image" Target="../media/image102.png"/><Relationship Id="rId45" Type="http://schemas.openxmlformats.org/officeDocument/2006/relationships/customXml" Target="../ink/ink103.xml"/><Relationship Id="rId66" Type="http://schemas.openxmlformats.org/officeDocument/2006/relationships/image" Target="../media/image115.png"/><Relationship Id="rId87" Type="http://schemas.openxmlformats.org/officeDocument/2006/relationships/customXml" Target="../ink/ink124.xml"/><Relationship Id="rId61" Type="http://schemas.openxmlformats.org/officeDocument/2006/relationships/customXml" Target="../ink/ink111.xml"/><Relationship Id="rId82" Type="http://schemas.openxmlformats.org/officeDocument/2006/relationships/image" Target="../media/image123.png"/><Relationship Id="rId19" Type="http://schemas.openxmlformats.org/officeDocument/2006/relationships/customXml" Target="../ink/ink90.xml"/><Relationship Id="rId14" Type="http://schemas.openxmlformats.org/officeDocument/2006/relationships/image" Target="../media/image89.png"/><Relationship Id="rId30" Type="http://schemas.openxmlformats.org/officeDocument/2006/relationships/image" Target="../media/image97.png"/><Relationship Id="rId35" Type="http://schemas.openxmlformats.org/officeDocument/2006/relationships/customXml" Target="../ink/ink98.xml"/><Relationship Id="rId56" Type="http://schemas.openxmlformats.org/officeDocument/2006/relationships/image" Target="../media/image110.png"/><Relationship Id="rId77" Type="http://schemas.openxmlformats.org/officeDocument/2006/relationships/customXml" Target="../ink/ink119.xml"/><Relationship Id="rId100" Type="http://schemas.openxmlformats.org/officeDocument/2006/relationships/image" Target="../media/image132.png"/><Relationship Id="rId105" Type="http://schemas.openxmlformats.org/officeDocument/2006/relationships/customXml" Target="../ink/ink133.xml"/><Relationship Id="rId8" Type="http://schemas.openxmlformats.org/officeDocument/2006/relationships/image" Target="../media/image86.png"/><Relationship Id="rId51" Type="http://schemas.openxmlformats.org/officeDocument/2006/relationships/customXml" Target="../ink/ink106.xml"/><Relationship Id="rId72" Type="http://schemas.openxmlformats.org/officeDocument/2006/relationships/image" Target="../media/image118.png"/><Relationship Id="rId93" Type="http://schemas.openxmlformats.org/officeDocument/2006/relationships/customXml" Target="../ink/ink127.xml"/><Relationship Id="rId98" Type="http://schemas.openxmlformats.org/officeDocument/2006/relationships/image" Target="../media/image131.png"/><Relationship Id="rId3" Type="http://schemas.openxmlformats.org/officeDocument/2006/relationships/customXml" Target="../ink/ink82.xml"/><Relationship Id="rId25" Type="http://schemas.openxmlformats.org/officeDocument/2006/relationships/customXml" Target="../ink/ink93.xml"/><Relationship Id="rId46" Type="http://schemas.openxmlformats.org/officeDocument/2006/relationships/image" Target="../media/image105.png"/><Relationship Id="rId67" Type="http://schemas.openxmlformats.org/officeDocument/2006/relationships/customXml" Target="../ink/ink114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21" Type="http://schemas.openxmlformats.org/officeDocument/2006/relationships/customXml" Target="../ink/ink144.xml"/><Relationship Id="rId42" Type="http://schemas.openxmlformats.org/officeDocument/2006/relationships/image" Target="../media/image156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9.png"/><Relationship Id="rId84" Type="http://schemas.openxmlformats.org/officeDocument/2006/relationships/image" Target="../media/image177.png"/><Relationship Id="rId16" Type="http://schemas.openxmlformats.org/officeDocument/2006/relationships/image" Target="../media/image143.png"/><Relationship Id="rId11" Type="http://schemas.openxmlformats.org/officeDocument/2006/relationships/customXml" Target="../ink/ink139.xml"/><Relationship Id="rId32" Type="http://schemas.openxmlformats.org/officeDocument/2006/relationships/image" Target="../media/image151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4.png"/><Relationship Id="rId74" Type="http://schemas.openxmlformats.org/officeDocument/2006/relationships/image" Target="../media/image172.png"/><Relationship Id="rId79" Type="http://schemas.openxmlformats.org/officeDocument/2006/relationships/customXml" Target="../ink/ink173.xml"/><Relationship Id="rId5" Type="http://schemas.openxmlformats.org/officeDocument/2006/relationships/customXml" Target="../ink/ink136.xml"/><Relationship Id="rId61" Type="http://schemas.openxmlformats.org/officeDocument/2006/relationships/customXml" Target="../ink/ink164.xml"/><Relationship Id="rId82" Type="http://schemas.openxmlformats.org/officeDocument/2006/relationships/image" Target="../media/image176.png"/><Relationship Id="rId19" Type="http://schemas.openxmlformats.org/officeDocument/2006/relationships/customXml" Target="../ink/ink143.xml"/><Relationship Id="rId14" Type="http://schemas.openxmlformats.org/officeDocument/2006/relationships/image" Target="../media/image142.png"/><Relationship Id="rId22" Type="http://schemas.openxmlformats.org/officeDocument/2006/relationships/image" Target="../media/image146.png"/><Relationship Id="rId27" Type="http://schemas.openxmlformats.org/officeDocument/2006/relationships/customXml" Target="../ink/ink147.xml"/><Relationship Id="rId30" Type="http://schemas.openxmlformats.org/officeDocument/2006/relationships/image" Target="../media/image150.png"/><Relationship Id="rId35" Type="http://schemas.openxmlformats.org/officeDocument/2006/relationships/customXml" Target="../ink/ink151.xml"/><Relationship Id="rId43" Type="http://schemas.openxmlformats.org/officeDocument/2006/relationships/customXml" Target="../ink/ink155.xml"/><Relationship Id="rId48" Type="http://schemas.openxmlformats.org/officeDocument/2006/relationships/image" Target="../media/image159.png"/><Relationship Id="rId56" Type="http://schemas.openxmlformats.org/officeDocument/2006/relationships/image" Target="../media/image163.png"/><Relationship Id="rId64" Type="http://schemas.openxmlformats.org/officeDocument/2006/relationships/image" Target="../media/image167.png"/><Relationship Id="rId69" Type="http://schemas.openxmlformats.org/officeDocument/2006/relationships/customXml" Target="../ink/ink168.xml"/><Relationship Id="rId77" Type="http://schemas.openxmlformats.org/officeDocument/2006/relationships/customXml" Target="../ink/ink172.xml"/><Relationship Id="rId8" Type="http://schemas.openxmlformats.org/officeDocument/2006/relationships/image" Target="../media/image139.png"/><Relationship Id="rId51" Type="http://schemas.openxmlformats.org/officeDocument/2006/relationships/customXml" Target="../ink/ink159.xml"/><Relationship Id="rId72" Type="http://schemas.openxmlformats.org/officeDocument/2006/relationships/image" Target="../media/image171.png"/><Relationship Id="rId80" Type="http://schemas.openxmlformats.org/officeDocument/2006/relationships/image" Target="../media/image175.png"/><Relationship Id="rId3" Type="http://schemas.openxmlformats.org/officeDocument/2006/relationships/customXml" Target="../ink/ink135.xml"/><Relationship Id="rId12" Type="http://schemas.openxmlformats.org/officeDocument/2006/relationships/image" Target="../media/image141.png"/><Relationship Id="rId17" Type="http://schemas.openxmlformats.org/officeDocument/2006/relationships/customXml" Target="../ink/ink142.xml"/><Relationship Id="rId25" Type="http://schemas.openxmlformats.org/officeDocument/2006/relationships/customXml" Target="../ink/ink146.xml"/><Relationship Id="rId33" Type="http://schemas.openxmlformats.org/officeDocument/2006/relationships/customXml" Target="../ink/ink150.xml"/><Relationship Id="rId38" Type="http://schemas.openxmlformats.org/officeDocument/2006/relationships/image" Target="../media/image154.png"/><Relationship Id="rId46" Type="http://schemas.openxmlformats.org/officeDocument/2006/relationships/image" Target="../media/image158.png"/><Relationship Id="rId59" Type="http://schemas.openxmlformats.org/officeDocument/2006/relationships/customXml" Target="../ink/ink163.xml"/><Relationship Id="rId67" Type="http://schemas.openxmlformats.org/officeDocument/2006/relationships/customXml" Target="../ink/ink167.xml"/><Relationship Id="rId20" Type="http://schemas.openxmlformats.org/officeDocument/2006/relationships/image" Target="../media/image145.png"/><Relationship Id="rId41" Type="http://schemas.openxmlformats.org/officeDocument/2006/relationships/customXml" Target="../ink/ink154.xml"/><Relationship Id="rId54" Type="http://schemas.openxmlformats.org/officeDocument/2006/relationships/image" Target="../media/image162.png"/><Relationship Id="rId62" Type="http://schemas.openxmlformats.org/officeDocument/2006/relationships/image" Target="../media/image166.png"/><Relationship Id="rId70" Type="http://schemas.openxmlformats.org/officeDocument/2006/relationships/image" Target="../media/image170.png"/><Relationship Id="rId75" Type="http://schemas.openxmlformats.org/officeDocument/2006/relationships/customXml" Target="../ink/ink171.xml"/><Relationship Id="rId83" Type="http://schemas.openxmlformats.org/officeDocument/2006/relationships/customXml" Target="../ink/ink1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5" Type="http://schemas.openxmlformats.org/officeDocument/2006/relationships/customXml" Target="../ink/ink141.xml"/><Relationship Id="rId23" Type="http://schemas.openxmlformats.org/officeDocument/2006/relationships/customXml" Target="../ink/ink145.xml"/><Relationship Id="rId28" Type="http://schemas.openxmlformats.org/officeDocument/2006/relationships/image" Target="../media/image149.png"/><Relationship Id="rId36" Type="http://schemas.openxmlformats.org/officeDocument/2006/relationships/image" Target="../media/image153.png"/><Relationship Id="rId49" Type="http://schemas.openxmlformats.org/officeDocument/2006/relationships/customXml" Target="../ink/ink158.xml"/><Relationship Id="rId57" Type="http://schemas.openxmlformats.org/officeDocument/2006/relationships/customXml" Target="../ink/ink162.xml"/><Relationship Id="rId10" Type="http://schemas.openxmlformats.org/officeDocument/2006/relationships/image" Target="../media/image140.png"/><Relationship Id="rId31" Type="http://schemas.openxmlformats.org/officeDocument/2006/relationships/customXml" Target="../ink/ink149.xml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5.png"/><Relationship Id="rId65" Type="http://schemas.openxmlformats.org/officeDocument/2006/relationships/customXml" Target="../ink/ink166.xml"/><Relationship Id="rId73" Type="http://schemas.openxmlformats.org/officeDocument/2006/relationships/customXml" Target="../ink/ink170.xml"/><Relationship Id="rId78" Type="http://schemas.openxmlformats.org/officeDocument/2006/relationships/image" Target="../media/image174.png"/><Relationship Id="rId81" Type="http://schemas.openxmlformats.org/officeDocument/2006/relationships/customXml" Target="../ink/ink174.xml"/><Relationship Id="rId4" Type="http://schemas.openxmlformats.org/officeDocument/2006/relationships/image" Target="../media/image137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4.png"/><Relationship Id="rId39" Type="http://schemas.openxmlformats.org/officeDocument/2006/relationships/customXml" Target="../ink/ink153.xml"/><Relationship Id="rId34" Type="http://schemas.openxmlformats.org/officeDocument/2006/relationships/image" Target="../media/image152.png"/><Relationship Id="rId50" Type="http://schemas.openxmlformats.org/officeDocument/2006/relationships/image" Target="../media/image160.png"/><Relationship Id="rId55" Type="http://schemas.openxmlformats.org/officeDocument/2006/relationships/customXml" Target="../ink/ink161.xml"/><Relationship Id="rId76" Type="http://schemas.openxmlformats.org/officeDocument/2006/relationships/image" Target="../media/image17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2" Type="http://schemas.openxmlformats.org/officeDocument/2006/relationships/image" Target="../media/image83.png"/><Relationship Id="rId29" Type="http://schemas.openxmlformats.org/officeDocument/2006/relationships/customXml" Target="../ink/ink148.xml"/><Relationship Id="rId24" Type="http://schemas.openxmlformats.org/officeDocument/2006/relationships/image" Target="../media/image147.png"/><Relationship Id="rId40" Type="http://schemas.openxmlformats.org/officeDocument/2006/relationships/image" Target="../media/image155.png"/><Relationship Id="rId45" Type="http://schemas.openxmlformats.org/officeDocument/2006/relationships/customXml" Target="../ink/ink156.xml"/><Relationship Id="rId66" Type="http://schemas.openxmlformats.org/officeDocument/2006/relationships/image" Target="../media/image16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0.png"/><Relationship Id="rId21" Type="http://schemas.openxmlformats.org/officeDocument/2006/relationships/customXml" Target="../ink/ink185.xml"/><Relationship Id="rId42" Type="http://schemas.openxmlformats.org/officeDocument/2006/relationships/image" Target="../media/image198.png"/><Relationship Id="rId47" Type="http://schemas.openxmlformats.org/officeDocument/2006/relationships/customXml" Target="../ink/ink198.xml"/><Relationship Id="rId63" Type="http://schemas.openxmlformats.org/officeDocument/2006/relationships/customXml" Target="../ink/ink206.xml"/><Relationship Id="rId68" Type="http://schemas.openxmlformats.org/officeDocument/2006/relationships/image" Target="../media/image211.png"/><Relationship Id="rId84" Type="http://schemas.openxmlformats.org/officeDocument/2006/relationships/image" Target="../media/image219.png"/><Relationship Id="rId89" Type="http://schemas.openxmlformats.org/officeDocument/2006/relationships/customXml" Target="../ink/ink219.xml"/><Relationship Id="rId16" Type="http://schemas.openxmlformats.org/officeDocument/2006/relationships/image" Target="../media/image185.png"/><Relationship Id="rId11" Type="http://schemas.openxmlformats.org/officeDocument/2006/relationships/customXml" Target="../ink/ink180.xml"/><Relationship Id="rId32" Type="http://schemas.openxmlformats.org/officeDocument/2006/relationships/image" Target="../media/image193.png"/><Relationship Id="rId37" Type="http://schemas.openxmlformats.org/officeDocument/2006/relationships/customXml" Target="../ink/ink193.xml"/><Relationship Id="rId53" Type="http://schemas.openxmlformats.org/officeDocument/2006/relationships/customXml" Target="../ink/ink201.xml"/><Relationship Id="rId58" Type="http://schemas.openxmlformats.org/officeDocument/2006/relationships/image" Target="../media/image206.png"/><Relationship Id="rId74" Type="http://schemas.openxmlformats.org/officeDocument/2006/relationships/image" Target="../media/image214.png"/><Relationship Id="rId79" Type="http://schemas.openxmlformats.org/officeDocument/2006/relationships/customXml" Target="../ink/ink214.xml"/><Relationship Id="rId5" Type="http://schemas.openxmlformats.org/officeDocument/2006/relationships/customXml" Target="../ink/ink177.xml"/><Relationship Id="rId90" Type="http://schemas.openxmlformats.org/officeDocument/2006/relationships/image" Target="../media/image222.png"/><Relationship Id="rId14" Type="http://schemas.openxmlformats.org/officeDocument/2006/relationships/image" Target="../media/image184.png"/><Relationship Id="rId22" Type="http://schemas.openxmlformats.org/officeDocument/2006/relationships/image" Target="../media/image188.png"/><Relationship Id="rId27" Type="http://schemas.openxmlformats.org/officeDocument/2006/relationships/customXml" Target="../ink/ink188.xml"/><Relationship Id="rId30" Type="http://schemas.openxmlformats.org/officeDocument/2006/relationships/image" Target="../media/image192.png"/><Relationship Id="rId35" Type="http://schemas.openxmlformats.org/officeDocument/2006/relationships/customXml" Target="../ink/ink192.xml"/><Relationship Id="rId43" Type="http://schemas.openxmlformats.org/officeDocument/2006/relationships/customXml" Target="../ink/ink196.xml"/><Relationship Id="rId48" Type="http://schemas.openxmlformats.org/officeDocument/2006/relationships/image" Target="../media/image201.png"/><Relationship Id="rId56" Type="http://schemas.openxmlformats.org/officeDocument/2006/relationships/image" Target="../media/image205.png"/><Relationship Id="rId64" Type="http://schemas.openxmlformats.org/officeDocument/2006/relationships/image" Target="../media/image209.png"/><Relationship Id="rId69" Type="http://schemas.openxmlformats.org/officeDocument/2006/relationships/customXml" Target="../ink/ink209.xml"/><Relationship Id="rId77" Type="http://schemas.openxmlformats.org/officeDocument/2006/relationships/customXml" Target="../ink/ink213.xml"/><Relationship Id="rId8" Type="http://schemas.openxmlformats.org/officeDocument/2006/relationships/image" Target="../media/image181.png"/><Relationship Id="rId51" Type="http://schemas.openxmlformats.org/officeDocument/2006/relationships/customXml" Target="../ink/ink200.xml"/><Relationship Id="rId72" Type="http://schemas.openxmlformats.org/officeDocument/2006/relationships/image" Target="../media/image213.png"/><Relationship Id="rId80" Type="http://schemas.openxmlformats.org/officeDocument/2006/relationships/image" Target="../media/image217.png"/><Relationship Id="rId85" Type="http://schemas.openxmlformats.org/officeDocument/2006/relationships/customXml" Target="../ink/ink217.xml"/><Relationship Id="rId3" Type="http://schemas.openxmlformats.org/officeDocument/2006/relationships/customXml" Target="../ink/ink176.xml"/><Relationship Id="rId12" Type="http://schemas.openxmlformats.org/officeDocument/2006/relationships/image" Target="../media/image183.png"/><Relationship Id="rId17" Type="http://schemas.openxmlformats.org/officeDocument/2006/relationships/customXml" Target="../ink/ink183.xml"/><Relationship Id="rId25" Type="http://schemas.openxmlformats.org/officeDocument/2006/relationships/customXml" Target="../ink/ink187.xml"/><Relationship Id="rId33" Type="http://schemas.openxmlformats.org/officeDocument/2006/relationships/customXml" Target="../ink/ink191.xml"/><Relationship Id="rId38" Type="http://schemas.openxmlformats.org/officeDocument/2006/relationships/image" Target="../media/image196.png"/><Relationship Id="rId46" Type="http://schemas.openxmlformats.org/officeDocument/2006/relationships/image" Target="../media/image200.png"/><Relationship Id="rId59" Type="http://schemas.openxmlformats.org/officeDocument/2006/relationships/customXml" Target="../ink/ink204.xml"/><Relationship Id="rId67" Type="http://schemas.openxmlformats.org/officeDocument/2006/relationships/customXml" Target="../ink/ink208.xml"/><Relationship Id="rId20" Type="http://schemas.openxmlformats.org/officeDocument/2006/relationships/image" Target="../media/image187.png"/><Relationship Id="rId41" Type="http://schemas.openxmlformats.org/officeDocument/2006/relationships/customXml" Target="../ink/ink195.xml"/><Relationship Id="rId54" Type="http://schemas.openxmlformats.org/officeDocument/2006/relationships/image" Target="../media/image204.png"/><Relationship Id="rId62" Type="http://schemas.openxmlformats.org/officeDocument/2006/relationships/image" Target="../media/image208.png"/><Relationship Id="rId70" Type="http://schemas.openxmlformats.org/officeDocument/2006/relationships/image" Target="../media/image212.png"/><Relationship Id="rId75" Type="http://schemas.openxmlformats.org/officeDocument/2006/relationships/customXml" Target="../ink/ink212.xml"/><Relationship Id="rId83" Type="http://schemas.openxmlformats.org/officeDocument/2006/relationships/customXml" Target="../ink/ink216.xml"/><Relationship Id="rId88" Type="http://schemas.openxmlformats.org/officeDocument/2006/relationships/image" Target="../media/image221.png"/><Relationship Id="rId91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5" Type="http://schemas.openxmlformats.org/officeDocument/2006/relationships/customXml" Target="../ink/ink182.xml"/><Relationship Id="rId23" Type="http://schemas.openxmlformats.org/officeDocument/2006/relationships/customXml" Target="../ink/ink186.xml"/><Relationship Id="rId28" Type="http://schemas.openxmlformats.org/officeDocument/2006/relationships/image" Target="../media/image191.png"/><Relationship Id="rId36" Type="http://schemas.openxmlformats.org/officeDocument/2006/relationships/image" Target="../media/image195.png"/><Relationship Id="rId49" Type="http://schemas.openxmlformats.org/officeDocument/2006/relationships/customXml" Target="../ink/ink199.xml"/><Relationship Id="rId57" Type="http://schemas.openxmlformats.org/officeDocument/2006/relationships/customXml" Target="../ink/ink203.xml"/><Relationship Id="rId10" Type="http://schemas.openxmlformats.org/officeDocument/2006/relationships/image" Target="../media/image182.png"/><Relationship Id="rId31" Type="http://schemas.openxmlformats.org/officeDocument/2006/relationships/customXml" Target="../ink/ink190.xml"/><Relationship Id="rId44" Type="http://schemas.openxmlformats.org/officeDocument/2006/relationships/image" Target="../media/image199.png"/><Relationship Id="rId52" Type="http://schemas.openxmlformats.org/officeDocument/2006/relationships/image" Target="../media/image203.png"/><Relationship Id="rId60" Type="http://schemas.openxmlformats.org/officeDocument/2006/relationships/image" Target="../media/image207.png"/><Relationship Id="rId65" Type="http://schemas.openxmlformats.org/officeDocument/2006/relationships/customXml" Target="../ink/ink207.xml"/><Relationship Id="rId73" Type="http://schemas.openxmlformats.org/officeDocument/2006/relationships/customXml" Target="../ink/ink211.xml"/><Relationship Id="rId78" Type="http://schemas.openxmlformats.org/officeDocument/2006/relationships/image" Target="../media/image216.png"/><Relationship Id="rId81" Type="http://schemas.openxmlformats.org/officeDocument/2006/relationships/customXml" Target="../ink/ink215.xml"/><Relationship Id="rId86" Type="http://schemas.openxmlformats.org/officeDocument/2006/relationships/image" Target="../media/image220.png"/><Relationship Id="rId4" Type="http://schemas.openxmlformats.org/officeDocument/2006/relationships/image" Target="../media/image179.png"/><Relationship Id="rId9" Type="http://schemas.openxmlformats.org/officeDocument/2006/relationships/customXml" Target="../ink/ink179.xml"/><Relationship Id="rId13" Type="http://schemas.openxmlformats.org/officeDocument/2006/relationships/customXml" Target="../ink/ink181.xml"/><Relationship Id="rId18" Type="http://schemas.openxmlformats.org/officeDocument/2006/relationships/image" Target="../media/image186.png"/><Relationship Id="rId39" Type="http://schemas.openxmlformats.org/officeDocument/2006/relationships/customXml" Target="../ink/ink194.xml"/><Relationship Id="rId34" Type="http://schemas.openxmlformats.org/officeDocument/2006/relationships/image" Target="../media/image194.png"/><Relationship Id="rId50" Type="http://schemas.openxmlformats.org/officeDocument/2006/relationships/image" Target="../media/image202.png"/><Relationship Id="rId55" Type="http://schemas.openxmlformats.org/officeDocument/2006/relationships/customXml" Target="../ink/ink202.xml"/><Relationship Id="rId76" Type="http://schemas.openxmlformats.org/officeDocument/2006/relationships/image" Target="../media/image215.png"/><Relationship Id="rId7" Type="http://schemas.openxmlformats.org/officeDocument/2006/relationships/customXml" Target="../ink/ink178.xml"/><Relationship Id="rId71" Type="http://schemas.openxmlformats.org/officeDocument/2006/relationships/customXml" Target="../ink/ink210.xml"/><Relationship Id="rId92" Type="http://schemas.openxmlformats.org/officeDocument/2006/relationships/image" Target="../media/image223.png"/><Relationship Id="rId2" Type="http://schemas.openxmlformats.org/officeDocument/2006/relationships/image" Target="../media/image178.png"/><Relationship Id="rId29" Type="http://schemas.openxmlformats.org/officeDocument/2006/relationships/customXml" Target="../ink/ink189.xml"/><Relationship Id="rId24" Type="http://schemas.openxmlformats.org/officeDocument/2006/relationships/image" Target="../media/image189.png"/><Relationship Id="rId40" Type="http://schemas.openxmlformats.org/officeDocument/2006/relationships/image" Target="../media/image197.png"/><Relationship Id="rId45" Type="http://schemas.openxmlformats.org/officeDocument/2006/relationships/customXml" Target="../ink/ink197.xml"/><Relationship Id="rId66" Type="http://schemas.openxmlformats.org/officeDocument/2006/relationships/image" Target="../media/image210.png"/><Relationship Id="rId87" Type="http://schemas.openxmlformats.org/officeDocument/2006/relationships/customXml" Target="../ink/ink218.xml"/><Relationship Id="rId61" Type="http://schemas.openxmlformats.org/officeDocument/2006/relationships/customXml" Target="../ink/ink205.xml"/><Relationship Id="rId82" Type="http://schemas.openxmlformats.org/officeDocument/2006/relationships/image" Target="../media/image218.png"/><Relationship Id="rId19" Type="http://schemas.openxmlformats.org/officeDocument/2006/relationships/customXml" Target="../ink/ink1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insert method</a:t>
            </a:r>
          </a:p>
        </p:txBody>
      </p:sp>
    </p:spTree>
    <p:extLst>
      <p:ext uri="{BB962C8B-B14F-4D97-AF65-F5344CB8AC3E}">
        <p14:creationId xmlns:p14="http://schemas.microsoft.com/office/powerpoint/2010/main" val="228263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ArrayList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4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988E98-5B5F-4189-8640-7F0025A5C2EB}"/>
                  </a:ext>
                </a:extLst>
              </p14:cNvPr>
              <p14:cNvContentPartPr/>
              <p14:nvPr/>
            </p14:nvContentPartPr>
            <p14:xfrm>
              <a:off x="2775169" y="1134619"/>
              <a:ext cx="124920" cy="27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988E98-5B5F-4189-8640-7F0025A5C2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6169" y="1125979"/>
                <a:ext cx="1425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6539FB-208C-4D1C-B2A4-58F10A175292}"/>
                  </a:ext>
                </a:extLst>
              </p14:cNvPr>
              <p14:cNvContentPartPr/>
              <p14:nvPr/>
            </p14:nvContentPartPr>
            <p14:xfrm>
              <a:off x="1851769" y="2126419"/>
              <a:ext cx="1204920" cy="6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6539FB-208C-4D1C-B2A4-58F10A1752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3129" y="2117779"/>
                <a:ext cx="122256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40FC7-4026-43B6-861A-4F2E42FA6E3E}"/>
              </a:ext>
            </a:extLst>
          </p:cNvPr>
          <p:cNvGrpSpPr/>
          <p:nvPr/>
        </p:nvGrpSpPr>
        <p:grpSpPr>
          <a:xfrm>
            <a:off x="4531969" y="1792699"/>
            <a:ext cx="1094760" cy="330480"/>
            <a:chOff x="4531969" y="1792699"/>
            <a:chExt cx="109476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C35EC-32C6-472F-8E51-0A4DDF31B610}"/>
                    </a:ext>
                  </a:extLst>
                </p14:cNvPr>
                <p14:cNvContentPartPr/>
                <p14:nvPr/>
              </p14:nvContentPartPr>
              <p14:xfrm>
                <a:off x="4531969" y="1919779"/>
                <a:ext cx="204120" cy="11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C35EC-32C6-472F-8E51-0A4DDF31B6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23329" y="1910779"/>
                  <a:ext cx="221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C1A7EE-330F-4577-95BD-949059626114}"/>
                    </a:ext>
                  </a:extLst>
                </p14:cNvPr>
                <p14:cNvContentPartPr/>
                <p14:nvPr/>
              </p14:nvContentPartPr>
              <p14:xfrm>
                <a:off x="4986289" y="1792699"/>
                <a:ext cx="7560" cy="22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C1A7EE-330F-4577-95BD-949059626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77289" y="1784059"/>
                  <a:ext cx="25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9F7737-031F-483B-9A5A-4B508FCA2AB5}"/>
                    </a:ext>
                  </a:extLst>
                </p14:cNvPr>
                <p14:cNvContentPartPr/>
                <p14:nvPr/>
              </p14:nvContentPartPr>
              <p14:xfrm>
                <a:off x="4920409" y="1942099"/>
                <a:ext cx="91800" cy="1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9F7737-031F-483B-9A5A-4B508FCA2A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1409" y="1933099"/>
                  <a:ext cx="109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6232E9-7D2D-4505-8DBB-76D19939DF80}"/>
                    </a:ext>
                  </a:extLst>
                </p14:cNvPr>
                <p14:cNvContentPartPr/>
                <p14:nvPr/>
              </p14:nvContentPartPr>
              <p14:xfrm>
                <a:off x="5057929" y="1929499"/>
                <a:ext cx="110880" cy="7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6232E9-7D2D-4505-8DBB-76D19939DF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9289" y="1920499"/>
                  <a:ext cx="128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6AE62A-9147-4BD1-9A65-C1D47D3379E7}"/>
                    </a:ext>
                  </a:extLst>
                </p14:cNvPr>
                <p14:cNvContentPartPr/>
                <p14:nvPr/>
              </p14:nvContentPartPr>
              <p14:xfrm>
                <a:off x="5199049" y="1809259"/>
                <a:ext cx="132120" cy="21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6AE62A-9147-4BD1-9A65-C1D47D3379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90409" y="1800259"/>
                  <a:ext cx="149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24A5A8-71BE-4C22-8A8D-FA0E7204E41E}"/>
                    </a:ext>
                  </a:extLst>
                </p14:cNvPr>
                <p14:cNvContentPartPr/>
                <p14:nvPr/>
              </p14:nvContentPartPr>
              <p14:xfrm>
                <a:off x="5326849" y="1919059"/>
                <a:ext cx="136440" cy="73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24A5A8-71BE-4C22-8A8D-FA0E7204E4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17849" y="1910059"/>
                  <a:ext cx="154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ED28F6-F076-443F-B453-7FF3E345E155}"/>
                    </a:ext>
                  </a:extLst>
                </p14:cNvPr>
                <p14:cNvContentPartPr/>
                <p14:nvPr/>
              </p14:nvContentPartPr>
              <p14:xfrm>
                <a:off x="5496049" y="1905379"/>
                <a:ext cx="52200" cy="9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ED28F6-F076-443F-B453-7FF3E345E1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87409" y="1896739"/>
                  <a:ext cx="69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28E8F7-B840-40D9-B004-741C651C4879}"/>
                    </a:ext>
                  </a:extLst>
                </p14:cNvPr>
                <p14:cNvContentPartPr/>
                <p14:nvPr/>
              </p14:nvContentPartPr>
              <p14:xfrm>
                <a:off x="4903129" y="2066659"/>
                <a:ext cx="723600" cy="5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28E8F7-B840-40D9-B004-741C651C4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94129" y="2057659"/>
                  <a:ext cx="741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8989FF-3172-4002-8EA4-A7AB6496E925}"/>
              </a:ext>
            </a:extLst>
          </p:cNvPr>
          <p:cNvGrpSpPr/>
          <p:nvPr/>
        </p:nvGrpSpPr>
        <p:grpSpPr>
          <a:xfrm>
            <a:off x="2597329" y="2592619"/>
            <a:ext cx="180000" cy="284400"/>
            <a:chOff x="2597329" y="2592619"/>
            <a:chExt cx="18000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72AA5F-C3B1-4CB8-8F82-D4B01BE77B1D}"/>
                    </a:ext>
                  </a:extLst>
                </p14:cNvPr>
                <p14:cNvContentPartPr/>
                <p14:nvPr/>
              </p14:nvContentPartPr>
              <p14:xfrm>
                <a:off x="2664289" y="2612779"/>
                <a:ext cx="11160" cy="26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72AA5F-C3B1-4CB8-8F82-D4B01BE77B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5649" y="2604139"/>
                  <a:ext cx="288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86A3FC-367C-4CEE-8D47-AD680EA189D8}"/>
                    </a:ext>
                  </a:extLst>
                </p14:cNvPr>
                <p14:cNvContentPartPr/>
                <p14:nvPr/>
              </p14:nvContentPartPr>
              <p14:xfrm>
                <a:off x="2597329" y="2592619"/>
                <a:ext cx="180000" cy="10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86A3FC-367C-4CEE-8D47-AD680EA189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88689" y="2583979"/>
                  <a:ext cx="1976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BCD25-8605-4BBB-9847-01A3F500D585}"/>
              </a:ext>
            </a:extLst>
          </p:cNvPr>
          <p:cNvGrpSpPr/>
          <p:nvPr/>
        </p:nvGrpSpPr>
        <p:grpSpPr>
          <a:xfrm>
            <a:off x="1440289" y="3456619"/>
            <a:ext cx="1877400" cy="544320"/>
            <a:chOff x="1440289" y="3456619"/>
            <a:chExt cx="187740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C17415-EADA-4D29-8EC4-A09567E51F9E}"/>
                    </a:ext>
                  </a:extLst>
                </p14:cNvPr>
                <p14:cNvContentPartPr/>
                <p14:nvPr/>
              </p14:nvContentPartPr>
              <p14:xfrm>
                <a:off x="1440289" y="3471019"/>
                <a:ext cx="104040" cy="26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C17415-EADA-4D29-8EC4-A09567E51F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1289" y="3462019"/>
                  <a:ext cx="121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94B833-6E34-4386-8450-D8A767B77634}"/>
                    </a:ext>
                  </a:extLst>
                </p14:cNvPr>
                <p14:cNvContentPartPr/>
                <p14:nvPr/>
              </p14:nvContentPartPr>
              <p14:xfrm>
                <a:off x="1595089" y="3492259"/>
                <a:ext cx="133560" cy="221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94B833-6E34-4386-8450-D8A767B776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86449" y="3483259"/>
                  <a:ext cx="151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7B1E7E3-9627-44B7-AE48-D0272AD52AB1}"/>
                    </a:ext>
                  </a:extLst>
                </p14:cNvPr>
                <p14:cNvContentPartPr/>
                <p14:nvPr/>
              </p14:nvContentPartPr>
              <p14:xfrm>
                <a:off x="1639369" y="3603139"/>
                <a:ext cx="123840" cy="2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7B1E7E3-9627-44B7-AE48-D0272AD52A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30369" y="3594499"/>
                  <a:ext cx="141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B8333E-8736-4272-988F-82CEA117286A}"/>
                    </a:ext>
                  </a:extLst>
                </p14:cNvPr>
                <p14:cNvContentPartPr/>
                <p14:nvPr/>
              </p14:nvContentPartPr>
              <p14:xfrm>
                <a:off x="1813969" y="3486499"/>
                <a:ext cx="128160" cy="20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B8333E-8736-4272-988F-82CEA11728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4969" y="3477499"/>
                  <a:ext cx="145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8BFF64-BB78-42DA-B1A0-6380B2B68960}"/>
                    </a:ext>
                  </a:extLst>
                </p14:cNvPr>
                <p14:cNvContentPartPr/>
                <p14:nvPr/>
              </p14:nvContentPartPr>
              <p14:xfrm>
                <a:off x="2069929" y="3535459"/>
                <a:ext cx="16956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8BFF64-BB78-42DA-B1A0-6380B2B689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61289" y="3526459"/>
                  <a:ext cx="18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52947D-98F1-4B1E-AABC-5E6090333479}"/>
                    </a:ext>
                  </a:extLst>
                </p14:cNvPr>
                <p14:cNvContentPartPr/>
                <p14:nvPr/>
              </p14:nvContentPartPr>
              <p14:xfrm>
                <a:off x="2418769" y="3456619"/>
                <a:ext cx="16920" cy="232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52947D-98F1-4B1E-AABC-5E60903334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09769" y="3447619"/>
                  <a:ext cx="3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0D66C7-BBF6-4757-B9D5-5946792CE937}"/>
                    </a:ext>
                  </a:extLst>
                </p14:cNvPr>
                <p14:cNvContentPartPr/>
                <p14:nvPr/>
              </p14:nvContentPartPr>
              <p14:xfrm>
                <a:off x="2344969" y="3560659"/>
                <a:ext cx="131040" cy="4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0D66C7-BBF6-4757-B9D5-5946792CE9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6329" y="3552019"/>
                  <a:ext cx="148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77286B-886A-4A5F-B204-FB06863213C9}"/>
                    </a:ext>
                  </a:extLst>
                </p14:cNvPr>
                <p14:cNvContentPartPr/>
                <p14:nvPr/>
              </p14:nvContentPartPr>
              <p14:xfrm>
                <a:off x="2524609" y="3458779"/>
                <a:ext cx="134280" cy="207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77286B-886A-4A5F-B204-FB06863213C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5609" y="3450139"/>
                  <a:ext cx="151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2E7741-B5C6-4316-9A21-6215BEB24AEB}"/>
                    </a:ext>
                  </a:extLst>
                </p14:cNvPr>
                <p14:cNvContentPartPr/>
                <p14:nvPr/>
              </p14:nvContentPartPr>
              <p14:xfrm>
                <a:off x="2669689" y="3568939"/>
                <a:ext cx="104760" cy="88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2E7741-B5C6-4316-9A21-6215BEB24A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0689" y="3560299"/>
                  <a:ext cx="12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3D20C7-132D-49A6-BC15-6D9D27D9CD1C}"/>
                    </a:ext>
                  </a:extLst>
                </p14:cNvPr>
                <p14:cNvContentPartPr/>
                <p14:nvPr/>
              </p14:nvContentPartPr>
              <p14:xfrm>
                <a:off x="2797849" y="3568219"/>
                <a:ext cx="76680" cy="108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3D20C7-132D-49A6-BC15-6D9D27D9CD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9209" y="3559219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B8DF3C-5678-4339-AADB-C99C5B4D2F09}"/>
                    </a:ext>
                  </a:extLst>
                </p14:cNvPr>
                <p14:cNvContentPartPr/>
                <p14:nvPr/>
              </p14:nvContentPartPr>
              <p14:xfrm>
                <a:off x="2911969" y="3542659"/>
                <a:ext cx="51480" cy="12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B8DF3C-5678-4339-AADB-C99C5B4D2F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02969" y="3534019"/>
                  <a:ext cx="69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84D9F9-E06C-4811-BF9C-E30DCABE2F28}"/>
                    </a:ext>
                  </a:extLst>
                </p14:cNvPr>
                <p14:cNvContentPartPr/>
                <p14:nvPr/>
              </p14:nvContentPartPr>
              <p14:xfrm>
                <a:off x="3007369" y="3458059"/>
                <a:ext cx="97560" cy="20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84D9F9-E06C-4811-BF9C-E30DCABE2F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98729" y="3449419"/>
                  <a:ext cx="115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CDD935-5E4A-468E-B1CC-44AFD595A623}"/>
                    </a:ext>
                  </a:extLst>
                </p14:cNvPr>
                <p14:cNvContentPartPr/>
                <p14:nvPr/>
              </p14:nvContentPartPr>
              <p14:xfrm>
                <a:off x="3135529" y="3571819"/>
                <a:ext cx="182160" cy="168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CDD935-5E4A-468E-B1CC-44AFD595A6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6889" y="3562819"/>
                  <a:ext cx="199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262EE5-1A51-40C2-8176-133235A79C48}"/>
                    </a:ext>
                  </a:extLst>
                </p14:cNvPr>
                <p14:cNvContentPartPr/>
                <p14:nvPr/>
              </p14:nvContentPartPr>
              <p14:xfrm>
                <a:off x="1696249" y="3797899"/>
                <a:ext cx="18720" cy="20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262EE5-1A51-40C2-8176-133235A79C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87249" y="3789259"/>
                  <a:ext cx="36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AEA62D-125A-45E4-A8A1-B2AED989E1B0}"/>
                    </a:ext>
                  </a:extLst>
                </p14:cNvPr>
                <p14:cNvContentPartPr/>
                <p14:nvPr/>
              </p14:nvContentPartPr>
              <p14:xfrm>
                <a:off x="1645849" y="3747859"/>
                <a:ext cx="106560" cy="106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AEA62D-125A-45E4-A8A1-B2AED989E1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37209" y="3739219"/>
                  <a:ext cx="12420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4 Exercises</a:t>
            </a:r>
          </a:p>
          <a:p>
            <a:r>
              <a:rPr lang="en-US" dirty="0"/>
              <a:t>Implement </a:t>
            </a:r>
            <a:r>
              <a:rPr lang="en-US" dirty="0" err="1"/>
              <a:t>ArrayList</a:t>
            </a:r>
            <a:r>
              <a:rPr lang="en-US" dirty="0"/>
              <a:t> Insert/Remove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51DC0A-097D-4BE1-86C4-19464338FDBF}"/>
              </a:ext>
            </a:extLst>
          </p:cNvPr>
          <p:cNvGrpSpPr/>
          <p:nvPr/>
        </p:nvGrpSpPr>
        <p:grpSpPr>
          <a:xfrm>
            <a:off x="534889" y="1544299"/>
            <a:ext cx="227160" cy="84960"/>
            <a:chOff x="534889" y="1544299"/>
            <a:chExt cx="22716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2D640F-9549-41D0-AC67-D6D5F8D215EA}"/>
                    </a:ext>
                  </a:extLst>
                </p14:cNvPr>
                <p14:cNvContentPartPr/>
                <p14:nvPr/>
              </p14:nvContentPartPr>
              <p14:xfrm>
                <a:off x="534889" y="1621339"/>
                <a:ext cx="3600" cy="6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2D640F-9549-41D0-AC67-D6D5F8D215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6249" y="1612699"/>
                  <a:ext cx="2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28BB45-2359-41E3-A887-15CF1C8ECA3F}"/>
                    </a:ext>
                  </a:extLst>
                </p14:cNvPr>
                <p14:cNvContentPartPr/>
                <p14:nvPr/>
              </p14:nvContentPartPr>
              <p14:xfrm>
                <a:off x="536689" y="1544299"/>
                <a:ext cx="225360" cy="84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28BB45-2359-41E3-A887-15CF1C8ECA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689" y="1535299"/>
                  <a:ext cx="24300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CFD633-D1E1-4117-B9F7-9729F2D91F99}"/>
              </a:ext>
            </a:extLst>
          </p:cNvPr>
          <p:cNvGrpSpPr/>
          <p:nvPr/>
        </p:nvGrpSpPr>
        <p:grpSpPr>
          <a:xfrm>
            <a:off x="3158569" y="2173579"/>
            <a:ext cx="1546920" cy="29880"/>
            <a:chOff x="3158569" y="2173579"/>
            <a:chExt cx="1546920" cy="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2467D3-96E1-48D3-AAD6-4B88163097DA}"/>
                    </a:ext>
                  </a:extLst>
                </p14:cNvPr>
                <p14:cNvContentPartPr/>
                <p14:nvPr/>
              </p14:nvContentPartPr>
              <p14:xfrm>
                <a:off x="3158569" y="2173579"/>
                <a:ext cx="574200" cy="28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2467D3-96E1-48D3-AAD6-4B88163097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9569" y="2164939"/>
                  <a:ext cx="591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F0D365-26AC-4745-922E-9FE3D23E2529}"/>
                    </a:ext>
                  </a:extLst>
                </p14:cNvPr>
                <p14:cNvContentPartPr/>
                <p14:nvPr/>
              </p14:nvContentPartPr>
              <p14:xfrm>
                <a:off x="3893329" y="2183659"/>
                <a:ext cx="81216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F0D365-26AC-4745-922E-9FE3D23E25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84329" y="2175019"/>
                  <a:ext cx="829800" cy="3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005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257C-BC7F-40B2-A999-0DB005B48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48" y="74184"/>
            <a:ext cx="4998776" cy="50359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pre-lecture recording, we commented out insert and remove method. Why?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We didn’t plan to implement them at that time and commenting out them will make our code cleaner</a:t>
            </a:r>
          </a:p>
          <a:p>
            <a:pPr marL="457200" indent="-457200">
              <a:buAutoNum type="alphaUcPeriod"/>
            </a:pPr>
            <a:r>
              <a:rPr lang="en-US" dirty="0"/>
              <a:t>We didn’t plan to implement them and commenting them out will avoid a compiler error</a:t>
            </a:r>
          </a:p>
          <a:p>
            <a:pPr marL="457200" indent="-457200">
              <a:buAutoNum type="alphaUcPeriod"/>
            </a:pPr>
            <a:r>
              <a:rPr lang="en-US" dirty="0"/>
              <a:t>We were overloading those two methods</a:t>
            </a:r>
          </a:p>
          <a:p>
            <a:pPr marL="457200" indent="-457200">
              <a:buAutoNum type="alphaUcPeriod"/>
            </a:pPr>
            <a:r>
              <a:rPr lang="en-US" dirty="0"/>
              <a:t>None of the above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2A69F-447C-47E6-AF01-D42E1D0F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2" y="3643"/>
            <a:ext cx="4105848" cy="26483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C63FF1E-6D9F-408E-8E1B-612DB8DDAF46}"/>
              </a:ext>
            </a:extLst>
          </p:cNvPr>
          <p:cNvGrpSpPr/>
          <p:nvPr/>
        </p:nvGrpSpPr>
        <p:grpSpPr>
          <a:xfrm>
            <a:off x="3843247" y="1719979"/>
            <a:ext cx="220680" cy="186480"/>
            <a:chOff x="3843247" y="1719979"/>
            <a:chExt cx="2206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2135FE-E380-4B9F-A466-3A597D443921}"/>
                    </a:ext>
                  </a:extLst>
                </p14:cNvPr>
                <p14:cNvContentPartPr/>
                <p14:nvPr/>
              </p14:nvContentPartPr>
              <p14:xfrm>
                <a:off x="3843247" y="1719979"/>
                <a:ext cx="25560" cy="18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2135FE-E380-4B9F-A466-3A597D4439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34607" y="1710979"/>
                  <a:ext cx="43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31E221-6E9C-4040-9F38-F3861DE2A235}"/>
                    </a:ext>
                  </a:extLst>
                </p14:cNvPr>
                <p14:cNvContentPartPr/>
                <p14:nvPr/>
              </p14:nvContentPartPr>
              <p14:xfrm>
                <a:off x="3945487" y="1734739"/>
                <a:ext cx="118440" cy="156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31E221-6E9C-4040-9F38-F3861DE2A2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936847" y="1726099"/>
                  <a:ext cx="13608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EAA0A5-26EF-4DAF-9E5F-93EDFDD250BD}"/>
                  </a:ext>
                </a:extLst>
              </p14:cNvPr>
              <p14:cNvContentPartPr/>
              <p14:nvPr/>
            </p14:nvContentPartPr>
            <p14:xfrm>
              <a:off x="3905887" y="3833539"/>
              <a:ext cx="134280" cy="173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EAA0A5-26EF-4DAF-9E5F-93EDFDD250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6887" y="3824899"/>
                <a:ext cx="151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B1C946-E4EA-46F1-BEB7-01F2CD83A23F}"/>
                  </a:ext>
                </a:extLst>
              </p14:cNvPr>
              <p14:cNvContentPartPr/>
              <p14:nvPr/>
            </p14:nvContentPartPr>
            <p14:xfrm>
              <a:off x="3923527" y="4576579"/>
              <a:ext cx="111600" cy="154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B1C946-E4EA-46F1-BEB7-01F2CD83A2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14527" y="4567579"/>
                <a:ext cx="12924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71D8D3A-C5F2-42AB-AD63-73D237E86915}"/>
              </a:ext>
            </a:extLst>
          </p:cNvPr>
          <p:cNvGrpSpPr/>
          <p:nvPr/>
        </p:nvGrpSpPr>
        <p:grpSpPr>
          <a:xfrm>
            <a:off x="3819847" y="2641579"/>
            <a:ext cx="604800" cy="356760"/>
            <a:chOff x="3819847" y="2641579"/>
            <a:chExt cx="6048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499E6A-5907-46F5-9579-0A2011D9162A}"/>
                    </a:ext>
                  </a:extLst>
                </p14:cNvPr>
                <p14:cNvContentPartPr/>
                <p14:nvPr/>
              </p14:nvContentPartPr>
              <p14:xfrm>
                <a:off x="3819847" y="2775859"/>
                <a:ext cx="104760" cy="17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499E6A-5907-46F5-9579-0A2011D916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10847" y="2766859"/>
                  <a:ext cx="122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0F783B-B300-4205-BAD9-485CAF20820A}"/>
                    </a:ext>
                  </a:extLst>
                </p14:cNvPr>
                <p14:cNvContentPartPr/>
                <p14:nvPr/>
              </p14:nvContentPartPr>
              <p14:xfrm>
                <a:off x="3967807" y="2771899"/>
                <a:ext cx="54360" cy="6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0F783B-B300-4205-BAD9-485CAF2082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8807" y="2762899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E83C80-A8B0-4861-B768-28DF2AE352D3}"/>
                    </a:ext>
                  </a:extLst>
                </p14:cNvPr>
                <p14:cNvContentPartPr/>
                <p14:nvPr/>
              </p14:nvContentPartPr>
              <p14:xfrm>
                <a:off x="4032967" y="2718259"/>
                <a:ext cx="48600" cy="227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E83C80-A8B0-4861-B768-28DF2AE352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23967" y="2709259"/>
                  <a:ext cx="66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16B194-266D-47A1-AAAD-D18358F6D681}"/>
                    </a:ext>
                  </a:extLst>
                </p14:cNvPr>
                <p14:cNvContentPartPr/>
                <p14:nvPr/>
              </p14:nvContentPartPr>
              <p14:xfrm>
                <a:off x="4142767" y="2641579"/>
                <a:ext cx="281880" cy="356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16B194-266D-47A1-AAAD-D18358F6D68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33767" y="2632939"/>
                  <a:ext cx="299520" cy="37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A14D999-FF62-4039-9250-898B69A91859}"/>
                  </a:ext>
                </a:extLst>
              </p14:cNvPr>
              <p14:cNvContentPartPr/>
              <p14:nvPr/>
            </p14:nvContentPartPr>
            <p14:xfrm>
              <a:off x="6151567" y="2574979"/>
              <a:ext cx="1355040" cy="36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A14D999-FF62-4039-9250-898B69A918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42567" y="2566339"/>
                <a:ext cx="1372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E620DE-0136-4709-A8F1-9BBBE952114A}"/>
                  </a:ext>
                </a:extLst>
              </p14:cNvPr>
              <p14:cNvContentPartPr/>
              <p14:nvPr/>
            </p14:nvContentPartPr>
            <p14:xfrm>
              <a:off x="6565207" y="2982139"/>
              <a:ext cx="1174680" cy="60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E620DE-0136-4709-A8F1-9BBBE95211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56567" y="2973499"/>
                <a:ext cx="11923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3D18D7-632C-48BF-BA8B-E1438E5F649D}"/>
                  </a:ext>
                </a:extLst>
              </p14:cNvPr>
              <p14:cNvContentPartPr/>
              <p14:nvPr/>
            </p14:nvContentPartPr>
            <p14:xfrm>
              <a:off x="4636327" y="3606379"/>
              <a:ext cx="1700640" cy="4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3D18D7-632C-48BF-BA8B-E1438E5F64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7327" y="3597739"/>
                <a:ext cx="171828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CCDFC25-6B3F-4F4A-AA64-7A40996F3B60}"/>
              </a:ext>
            </a:extLst>
          </p:cNvPr>
          <p:cNvGrpSpPr/>
          <p:nvPr/>
        </p:nvGrpSpPr>
        <p:grpSpPr>
          <a:xfrm>
            <a:off x="4104967" y="3071419"/>
            <a:ext cx="125280" cy="192240"/>
            <a:chOff x="4104967" y="3071419"/>
            <a:chExt cx="1252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DA19CA-B020-43D3-A798-1A7730C4BB03}"/>
                    </a:ext>
                  </a:extLst>
                </p14:cNvPr>
                <p14:cNvContentPartPr/>
                <p14:nvPr/>
              </p14:nvContentPartPr>
              <p14:xfrm>
                <a:off x="4104967" y="3085099"/>
                <a:ext cx="124920" cy="17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DA19CA-B020-43D3-A798-1A7730C4BB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95967" y="3076099"/>
                  <a:ext cx="142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935718-E468-4B02-9391-CAAE027A40B4}"/>
                    </a:ext>
                  </a:extLst>
                </p14:cNvPr>
                <p14:cNvContentPartPr/>
                <p14:nvPr/>
              </p14:nvContentPartPr>
              <p14:xfrm>
                <a:off x="4128007" y="3071419"/>
                <a:ext cx="102240" cy="7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935718-E468-4B02-9391-CAAE027A40B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9367" y="3062779"/>
                  <a:ext cx="119880" cy="9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008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886700" cy="14131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the following fields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String[] elements;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size;</a:t>
            </a:r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0" y="1658170"/>
            <a:ext cx="864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point of having size as instance variable as the array elements already has size?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It is duplicate information for ease of use</a:t>
            </a:r>
          </a:p>
          <a:p>
            <a:pPr marL="342900" indent="-342900">
              <a:buAutoNum type="alphaUcPeriod"/>
            </a:pPr>
            <a:r>
              <a:rPr lang="en-US" dirty="0"/>
              <a:t>It avoid calling </a:t>
            </a:r>
            <a:r>
              <a:rPr lang="en-US" dirty="0" err="1"/>
              <a:t>element.length</a:t>
            </a:r>
            <a:r>
              <a:rPr lang="en-US" dirty="0"/>
              <a:t> to save time</a:t>
            </a:r>
          </a:p>
          <a:p>
            <a:pPr marL="342900" indent="-342900">
              <a:buAutoNum type="alphaUcPeriod"/>
            </a:pPr>
            <a:r>
              <a:rPr lang="en-US" dirty="0"/>
              <a:t>size indicates how full the array is</a:t>
            </a:r>
          </a:p>
          <a:p>
            <a:pPr marL="342900" indent="-342900">
              <a:buAutoNum type="alphaUcPeriod"/>
            </a:pPr>
            <a:r>
              <a:rPr lang="en-US" dirty="0"/>
              <a:t>More than one of the above is correct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F5933-A4DC-420C-8A17-2237085EC5C6}"/>
              </a:ext>
            </a:extLst>
          </p:cNvPr>
          <p:cNvGrpSpPr/>
          <p:nvPr/>
        </p:nvGrpSpPr>
        <p:grpSpPr>
          <a:xfrm>
            <a:off x="4809865" y="455299"/>
            <a:ext cx="2179080" cy="451080"/>
            <a:chOff x="4809865" y="455299"/>
            <a:chExt cx="217908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53C7D3-5AA5-462E-94D3-01D71053DA65}"/>
                    </a:ext>
                  </a:extLst>
                </p14:cNvPr>
                <p14:cNvContentPartPr/>
                <p14:nvPr/>
              </p14:nvContentPartPr>
              <p14:xfrm>
                <a:off x="4809865" y="607939"/>
                <a:ext cx="158400" cy="208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53C7D3-5AA5-462E-94D3-01D71053DA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00865" y="598939"/>
                  <a:ext cx="1760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68FD21-A863-4C9A-9986-3FA34E7FAA19}"/>
                    </a:ext>
                  </a:extLst>
                </p14:cNvPr>
                <p14:cNvContentPartPr/>
                <p14:nvPr/>
              </p14:nvContentPartPr>
              <p14:xfrm>
                <a:off x="5039545" y="469699"/>
                <a:ext cx="74880" cy="301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68FD21-A863-4C9A-9986-3FA34E7FAA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0545" y="461059"/>
                  <a:ext cx="92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A75711-E909-4664-9684-425EAA5F8360}"/>
                    </a:ext>
                  </a:extLst>
                </p14:cNvPr>
                <p14:cNvContentPartPr/>
                <p14:nvPr/>
              </p14:nvContentPartPr>
              <p14:xfrm>
                <a:off x="5132785" y="662299"/>
                <a:ext cx="64800" cy="13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A75711-E909-4664-9684-425EAA5F8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3785" y="653299"/>
                  <a:ext cx="82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3E8031-E65F-4E55-9EBD-3F3F1801C062}"/>
                    </a:ext>
                  </a:extLst>
                </p14:cNvPr>
                <p14:cNvContentPartPr/>
                <p14:nvPr/>
              </p14:nvContentPartPr>
              <p14:xfrm>
                <a:off x="5255905" y="690739"/>
                <a:ext cx="25812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3E8031-E65F-4E55-9EBD-3F3F1801C0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7265" y="681739"/>
                  <a:ext cx="275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3439E1-F4E0-43B9-954C-5E5D14E80D55}"/>
                    </a:ext>
                  </a:extLst>
                </p14:cNvPr>
                <p14:cNvContentPartPr/>
                <p14:nvPr/>
              </p14:nvContentPartPr>
              <p14:xfrm>
                <a:off x="5564785" y="687859"/>
                <a:ext cx="130320" cy="107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3439E1-F4E0-43B9-954C-5E5D14E80D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56145" y="678859"/>
                  <a:ext cx="147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8EF7DEF-BBF8-4D2E-B753-83EDC9644A43}"/>
                    </a:ext>
                  </a:extLst>
                </p14:cNvPr>
                <p14:cNvContentPartPr/>
                <p14:nvPr/>
              </p14:nvContentPartPr>
              <p14:xfrm>
                <a:off x="5709145" y="532339"/>
                <a:ext cx="99000" cy="225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8EF7DEF-BBF8-4D2E-B753-83EDC9644A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00145" y="523339"/>
                  <a:ext cx="116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A6E119-E91C-4D43-90AE-6014F582CBB1}"/>
                    </a:ext>
                  </a:extLst>
                </p14:cNvPr>
                <p14:cNvContentPartPr/>
                <p14:nvPr/>
              </p14:nvContentPartPr>
              <p14:xfrm>
                <a:off x="5844505" y="655099"/>
                <a:ext cx="74160" cy="101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A6E119-E91C-4D43-90AE-6014F582CB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5865" y="646459"/>
                  <a:ext cx="91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0A495C-8F30-4EAD-B547-83E9CEBC12D4}"/>
                    </a:ext>
                  </a:extLst>
                </p14:cNvPr>
                <p14:cNvContentPartPr/>
                <p14:nvPr/>
              </p14:nvContentPartPr>
              <p14:xfrm>
                <a:off x="6053665" y="455299"/>
                <a:ext cx="171000" cy="33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0A495C-8F30-4EAD-B547-83E9CEBC12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45025" y="446299"/>
                  <a:ext cx="188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BEA5CA-16B9-49F3-BDA5-40F8ECB0F174}"/>
                    </a:ext>
                  </a:extLst>
                </p14:cNvPr>
                <p14:cNvContentPartPr/>
                <p14:nvPr/>
              </p14:nvContentPartPr>
              <p14:xfrm>
                <a:off x="6266785" y="609019"/>
                <a:ext cx="69480" cy="15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BEA5CA-16B9-49F3-BDA5-40F8ECB0F1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58145" y="600379"/>
                  <a:ext cx="87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081D323-BBE2-4D6B-B92B-92702BCE07AC}"/>
                    </a:ext>
                  </a:extLst>
                </p14:cNvPr>
                <p14:cNvContentPartPr/>
                <p14:nvPr/>
              </p14:nvContentPartPr>
              <p14:xfrm>
                <a:off x="6397825" y="615499"/>
                <a:ext cx="18072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081D323-BBE2-4D6B-B92B-92702BCE07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8825" y="606499"/>
                  <a:ext cx="198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2222E-1A97-48AE-9CC7-090082A58269}"/>
                    </a:ext>
                  </a:extLst>
                </p14:cNvPr>
                <p14:cNvContentPartPr/>
                <p14:nvPr/>
              </p14:nvContentPartPr>
              <p14:xfrm>
                <a:off x="6547585" y="656899"/>
                <a:ext cx="135360" cy="24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2222E-1A97-48AE-9CC7-090082A582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38945" y="648259"/>
                  <a:ext cx="153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5FA8E9-E2A8-420C-9498-EA0560EE089F}"/>
                    </a:ext>
                  </a:extLst>
                </p14:cNvPr>
                <p14:cNvContentPartPr/>
                <p14:nvPr/>
              </p14:nvContentPartPr>
              <p14:xfrm>
                <a:off x="6759625" y="546019"/>
                <a:ext cx="104400" cy="23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5FA8E9-E2A8-420C-9498-EA0560EE08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50985" y="537379"/>
                  <a:ext cx="1220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C5D252-9FF9-486A-B091-ACC282E684B7}"/>
                    </a:ext>
                  </a:extLst>
                </p14:cNvPr>
                <p14:cNvContentPartPr/>
                <p14:nvPr/>
              </p14:nvContentPartPr>
              <p14:xfrm>
                <a:off x="6894985" y="521179"/>
                <a:ext cx="93960" cy="25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C5D252-9FF9-486A-B091-ACC282E684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85985" y="512179"/>
                  <a:ext cx="111600" cy="27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C7B245-65EE-42A0-8C8F-BF41BE47A6E3}"/>
                  </a:ext>
                </a:extLst>
              </p14:cNvPr>
              <p14:cNvContentPartPr/>
              <p14:nvPr/>
            </p14:nvContentPartPr>
            <p14:xfrm>
              <a:off x="4387945" y="2263939"/>
              <a:ext cx="13680" cy="185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1C7B245-65EE-42A0-8C8F-BF41BE47A6E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78945" y="2255299"/>
                <a:ext cx="3132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9261CB23-AD9C-4986-943B-26E20D47BBF0}"/>
              </a:ext>
            </a:extLst>
          </p:cNvPr>
          <p:cNvGrpSpPr/>
          <p:nvPr/>
        </p:nvGrpSpPr>
        <p:grpSpPr>
          <a:xfrm>
            <a:off x="4489465" y="2585059"/>
            <a:ext cx="109080" cy="202680"/>
            <a:chOff x="4489465" y="2585059"/>
            <a:chExt cx="10908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DBDAB2-9F15-440D-AD7E-BED1761BBF94}"/>
                    </a:ext>
                  </a:extLst>
                </p14:cNvPr>
                <p14:cNvContentPartPr/>
                <p14:nvPr/>
              </p14:nvContentPartPr>
              <p14:xfrm>
                <a:off x="4497745" y="2585059"/>
                <a:ext cx="9612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DBDAB2-9F15-440D-AD7E-BED1761BBF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8745" y="2576059"/>
                  <a:ext cx="113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4EAA9B-DA03-41B9-9915-2C1394B288CE}"/>
                    </a:ext>
                  </a:extLst>
                </p14:cNvPr>
                <p14:cNvContentPartPr/>
                <p14:nvPr/>
              </p14:nvContentPartPr>
              <p14:xfrm>
                <a:off x="4489465" y="2625739"/>
                <a:ext cx="109080" cy="16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4EAA9B-DA03-41B9-9915-2C1394B288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80465" y="2616739"/>
                  <a:ext cx="1267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83CFF0-FFF3-4497-90FD-7B5FD408E549}"/>
              </a:ext>
            </a:extLst>
          </p:cNvPr>
          <p:cNvGrpSpPr/>
          <p:nvPr/>
        </p:nvGrpSpPr>
        <p:grpSpPr>
          <a:xfrm>
            <a:off x="4441225" y="2904379"/>
            <a:ext cx="178920" cy="203400"/>
            <a:chOff x="4441225" y="2904379"/>
            <a:chExt cx="1789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E7DB3B-66FC-4446-B1CE-EFF6D9252196}"/>
                    </a:ext>
                  </a:extLst>
                </p14:cNvPr>
                <p14:cNvContentPartPr/>
                <p14:nvPr/>
              </p14:nvContentPartPr>
              <p14:xfrm>
                <a:off x="4441225" y="2904379"/>
                <a:ext cx="30240" cy="19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E7DB3B-66FC-4446-B1CE-EFF6D92521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2225" y="2895739"/>
                  <a:ext cx="478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9537AA-0320-469A-8C37-DBD74B72D8A3}"/>
                    </a:ext>
                  </a:extLst>
                </p14:cNvPr>
                <p14:cNvContentPartPr/>
                <p14:nvPr/>
              </p14:nvContentPartPr>
              <p14:xfrm>
                <a:off x="4540945" y="2910859"/>
                <a:ext cx="79200" cy="19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9537AA-0320-469A-8C37-DBD74B72D8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2305" y="2901859"/>
                  <a:ext cx="968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46BFBB-8755-43BA-9142-7F85D335BA37}"/>
              </a:ext>
            </a:extLst>
          </p:cNvPr>
          <p:cNvGrpSpPr/>
          <p:nvPr/>
        </p:nvGrpSpPr>
        <p:grpSpPr>
          <a:xfrm>
            <a:off x="4424305" y="3218659"/>
            <a:ext cx="219600" cy="156960"/>
            <a:chOff x="4424305" y="3218659"/>
            <a:chExt cx="21960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B298EA-0B13-478D-BC1D-2C6BE8EDAFA4}"/>
                    </a:ext>
                  </a:extLst>
                </p14:cNvPr>
                <p14:cNvContentPartPr/>
                <p14:nvPr/>
              </p14:nvContentPartPr>
              <p14:xfrm>
                <a:off x="4424305" y="3244219"/>
                <a:ext cx="144360" cy="12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B298EA-0B13-478D-BC1D-2C6BE8EDAF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5665" y="3235219"/>
                  <a:ext cx="16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F312B2-2D1B-4805-8535-444363A142C1}"/>
                    </a:ext>
                  </a:extLst>
                </p14:cNvPr>
                <p14:cNvContentPartPr/>
                <p14:nvPr/>
              </p14:nvContentPartPr>
              <p14:xfrm>
                <a:off x="4621225" y="3218659"/>
                <a:ext cx="22680" cy="156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F312B2-2D1B-4805-8535-444363A142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12585" y="3209659"/>
                  <a:ext cx="4032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16B827-745E-4C01-82F4-49896B898E27}"/>
              </a:ext>
            </a:extLst>
          </p:cNvPr>
          <p:cNvGrpSpPr/>
          <p:nvPr/>
        </p:nvGrpSpPr>
        <p:grpSpPr>
          <a:xfrm>
            <a:off x="39865" y="2235859"/>
            <a:ext cx="308160" cy="856440"/>
            <a:chOff x="39865" y="2235859"/>
            <a:chExt cx="308160" cy="85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AD8F52-E53E-433D-A54A-C0B8EFC4D96F}"/>
                    </a:ext>
                  </a:extLst>
                </p14:cNvPr>
                <p14:cNvContentPartPr/>
                <p14:nvPr/>
              </p14:nvContentPartPr>
              <p14:xfrm>
                <a:off x="39865" y="2769379"/>
                <a:ext cx="304200" cy="32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AD8F52-E53E-433D-A54A-C0B8EFC4D9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65" y="2760739"/>
                  <a:ext cx="321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D28497-1674-4653-8663-4C08F3E17676}"/>
                    </a:ext>
                  </a:extLst>
                </p14:cNvPr>
                <p14:cNvContentPartPr/>
                <p14:nvPr/>
              </p14:nvContentPartPr>
              <p14:xfrm>
                <a:off x="92785" y="2235859"/>
                <a:ext cx="255240" cy="264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D28497-1674-4653-8663-4C08F3E176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145" y="2227219"/>
                  <a:ext cx="2728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B303EA-9C63-49A4-B0F6-17E0A24D5166}"/>
                    </a:ext>
                  </a:extLst>
                </p14:cNvPr>
                <p14:cNvContentPartPr/>
                <p14:nvPr/>
              </p14:nvContentPartPr>
              <p14:xfrm>
                <a:off x="56425" y="2580379"/>
                <a:ext cx="236520" cy="147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B303EA-9C63-49A4-B0F6-17E0A24D51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785" y="2571379"/>
                  <a:ext cx="25416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3166B2-1815-4F9D-9AB6-E3AD8CD5E411}"/>
              </a:ext>
            </a:extLst>
          </p:cNvPr>
          <p:cNvGrpSpPr/>
          <p:nvPr/>
        </p:nvGrpSpPr>
        <p:grpSpPr>
          <a:xfrm>
            <a:off x="5478385" y="904939"/>
            <a:ext cx="1484280" cy="383040"/>
            <a:chOff x="5478385" y="904939"/>
            <a:chExt cx="148428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9F0A30D-3A24-4C27-809C-07246E2E6AA1}"/>
                    </a:ext>
                  </a:extLst>
                </p14:cNvPr>
                <p14:cNvContentPartPr/>
                <p14:nvPr/>
              </p14:nvContentPartPr>
              <p14:xfrm>
                <a:off x="5478385" y="922939"/>
                <a:ext cx="198720" cy="233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9F0A30D-3A24-4C27-809C-07246E2E6A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9745" y="914299"/>
                  <a:ext cx="216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C45256-1184-42F0-9FC2-44AF652E2ED7}"/>
                    </a:ext>
                  </a:extLst>
                </p14:cNvPr>
                <p14:cNvContentPartPr/>
                <p14:nvPr/>
              </p14:nvContentPartPr>
              <p14:xfrm>
                <a:off x="5794465" y="1048219"/>
                <a:ext cx="135000" cy="126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3C45256-1184-42F0-9FC2-44AF652E2E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5465" y="1039579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3AEE22-D768-42C6-9AD3-D72982F9676A}"/>
                    </a:ext>
                  </a:extLst>
                </p14:cNvPr>
                <p14:cNvContentPartPr/>
                <p14:nvPr/>
              </p14:nvContentPartPr>
              <p14:xfrm>
                <a:off x="5977345" y="1051819"/>
                <a:ext cx="105480" cy="12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3AEE22-D768-42C6-9AD3-D72982F967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8345" y="1043179"/>
                  <a:ext cx="123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9B4EE7-07F0-4121-8848-BAA1B7166511}"/>
                    </a:ext>
                  </a:extLst>
                </p14:cNvPr>
                <p14:cNvContentPartPr/>
                <p14:nvPr/>
              </p14:nvContentPartPr>
              <p14:xfrm>
                <a:off x="6098665" y="1081339"/>
                <a:ext cx="163080" cy="20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9B4EE7-07F0-4121-8848-BAA1B71665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89665" y="1072699"/>
                  <a:ext cx="180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7486441-05A3-499C-B873-B5AD6EE3F76C}"/>
                    </a:ext>
                  </a:extLst>
                </p14:cNvPr>
                <p14:cNvContentPartPr/>
                <p14:nvPr/>
              </p14:nvContentPartPr>
              <p14:xfrm>
                <a:off x="6308185" y="1092499"/>
                <a:ext cx="140400" cy="11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7486441-05A3-499C-B873-B5AD6EE3F7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9545" y="1083499"/>
                  <a:ext cx="15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6DAA89A-65EF-4222-A9B7-D1178943E5AC}"/>
                    </a:ext>
                  </a:extLst>
                </p14:cNvPr>
                <p14:cNvContentPartPr/>
                <p14:nvPr/>
              </p14:nvContentPartPr>
              <p14:xfrm>
                <a:off x="6526345" y="1051819"/>
                <a:ext cx="83520" cy="8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6DAA89A-65EF-4222-A9B7-D1178943E5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17705" y="1043179"/>
                  <a:ext cx="101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45FA044-9AFF-46D0-A54C-2AB015837452}"/>
                    </a:ext>
                  </a:extLst>
                </p14:cNvPr>
                <p14:cNvContentPartPr/>
                <p14:nvPr/>
              </p14:nvContentPartPr>
              <p14:xfrm>
                <a:off x="6654145" y="904939"/>
                <a:ext cx="147600" cy="236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45FA044-9AFF-46D0-A54C-2AB0158374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45145" y="896299"/>
                  <a:ext cx="165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74660B-CD79-4C23-941F-A8621967F2A7}"/>
                    </a:ext>
                  </a:extLst>
                </p14:cNvPr>
                <p14:cNvContentPartPr/>
                <p14:nvPr/>
              </p14:nvContentPartPr>
              <p14:xfrm>
                <a:off x="6764665" y="1035619"/>
                <a:ext cx="19116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74660B-CD79-4C23-941F-A8621967F2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55665" y="1026619"/>
                  <a:ext cx="208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9EE055-A67E-4DEE-9007-4054E839DB2E}"/>
                    </a:ext>
                  </a:extLst>
                </p14:cNvPr>
                <p14:cNvContentPartPr/>
                <p14:nvPr/>
              </p14:nvContentPartPr>
              <p14:xfrm>
                <a:off x="6668185" y="957859"/>
                <a:ext cx="2520" cy="1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9EE055-A67E-4DEE-9007-4054E839DB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59545" y="949219"/>
                  <a:ext cx="20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D66F0D-8F4B-4413-BB7E-80A3CB7D05AE}"/>
                    </a:ext>
                  </a:extLst>
                </p14:cNvPr>
                <p14:cNvContentPartPr/>
                <p14:nvPr/>
              </p14:nvContentPartPr>
              <p14:xfrm>
                <a:off x="6874465" y="1014019"/>
                <a:ext cx="30960" cy="9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D66F0D-8F4B-4413-BB7E-80A3CB7D05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65465" y="1005379"/>
                  <a:ext cx="486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5F7D9D-9EA9-48B7-92CA-425BC8A48EEA}"/>
                    </a:ext>
                  </a:extLst>
                </p14:cNvPr>
                <p14:cNvContentPartPr/>
                <p14:nvPr/>
              </p14:nvContentPartPr>
              <p14:xfrm>
                <a:off x="6857185" y="1032739"/>
                <a:ext cx="105480" cy="181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5F7D9D-9EA9-48B7-92CA-425BC8A48E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48185" y="1024099"/>
                  <a:ext cx="123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6AE81F-C92B-452E-AA04-557E4F0F65AB}"/>
                    </a:ext>
                  </a:extLst>
                </p14:cNvPr>
                <p14:cNvContentPartPr/>
                <p14:nvPr/>
              </p14:nvContentPartPr>
              <p14:xfrm>
                <a:off x="6760345" y="940939"/>
                <a:ext cx="29160" cy="235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6AE81F-C92B-452E-AA04-557E4F0F65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51705" y="932299"/>
                  <a:ext cx="46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EEDC0F-8CBC-4312-ADA8-CC6B0E63DE15}"/>
                    </a:ext>
                  </a:extLst>
                </p14:cNvPr>
                <p14:cNvContentPartPr/>
                <p14:nvPr/>
              </p14:nvContentPartPr>
              <p14:xfrm>
                <a:off x="6721465" y="1064419"/>
                <a:ext cx="79920" cy="2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EEDC0F-8CBC-4312-ADA8-CC6B0E63DE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2825" y="1055419"/>
                  <a:ext cx="9756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C459B91-6F08-48B7-9AC6-6B858417D009}"/>
                  </a:ext>
                </a:extLst>
              </p14:cNvPr>
              <p14:cNvContentPartPr/>
              <p14:nvPr/>
            </p14:nvContentPartPr>
            <p14:xfrm>
              <a:off x="67945" y="3130099"/>
              <a:ext cx="276120" cy="210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C459B91-6F08-48B7-9AC6-6B858417D0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945" y="3121099"/>
                <a:ext cx="29376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813338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have a foo function inside the </a:t>
            </a:r>
            <a:r>
              <a:rPr lang="en-US" dirty="0" err="1"/>
              <a:t>ArrayStringList</a:t>
            </a:r>
            <a:r>
              <a:rPr lang="en-US" dirty="0"/>
              <a:t> class and have the following code</a:t>
            </a:r>
          </a:p>
          <a:p>
            <a:r>
              <a:rPr lang="en-US" dirty="0"/>
              <a:t>what will be printed out? Assume that the array starts empty and has a capacity of 2.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foo(){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add(“a”); add(“b”); add(“c”);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expandCapacity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elements);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90059"/>
            <a:ext cx="5423968" cy="2141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AC47F4-25FE-4798-B241-425212C1B4B2}"/>
                  </a:ext>
                </a:extLst>
              </p14:cNvPr>
              <p14:cNvContentPartPr/>
              <p14:nvPr/>
            </p14:nvContentPartPr>
            <p14:xfrm>
              <a:off x="1002505" y="2972059"/>
              <a:ext cx="330840" cy="4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AC47F4-25FE-4798-B241-425212C1B4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505" y="2963419"/>
                <a:ext cx="348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36EA27-992B-4351-8F07-FA84C33E0C06}"/>
                  </a:ext>
                </a:extLst>
              </p14:cNvPr>
              <p14:cNvContentPartPr/>
              <p14:nvPr/>
            </p14:nvContentPartPr>
            <p14:xfrm>
              <a:off x="3162145" y="2961619"/>
              <a:ext cx="1414800" cy="3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36EA27-992B-4351-8F07-FA84C33E0C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3505" y="2952979"/>
                <a:ext cx="1432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1D7F45-EDA9-49DA-9097-F71088CB5831}"/>
                  </a:ext>
                </a:extLst>
              </p14:cNvPr>
              <p14:cNvContentPartPr/>
              <p14:nvPr/>
            </p14:nvContentPartPr>
            <p14:xfrm>
              <a:off x="1554745" y="3741019"/>
              <a:ext cx="291600" cy="20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1D7F45-EDA9-49DA-9097-F71088CB58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45745" y="3732379"/>
                <a:ext cx="3092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840800-C2B6-46B3-845B-400A63B2E8D7}"/>
                  </a:ext>
                </a:extLst>
              </p14:cNvPr>
              <p14:cNvContentPartPr/>
              <p14:nvPr/>
            </p14:nvContentPartPr>
            <p14:xfrm>
              <a:off x="162985" y="4593139"/>
              <a:ext cx="343800" cy="11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840800-C2B6-46B3-845B-400A63B2E8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985" y="4584499"/>
                <a:ext cx="3614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44B903-12D8-4930-9868-F2FC0141D3CE}"/>
                  </a:ext>
                </a:extLst>
              </p14:cNvPr>
              <p14:cNvContentPartPr/>
              <p14:nvPr/>
            </p14:nvContentPartPr>
            <p14:xfrm>
              <a:off x="116545" y="3851179"/>
              <a:ext cx="324720" cy="93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44B903-12D8-4930-9868-F2FC0141D3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7545" y="3842539"/>
                <a:ext cx="34236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B5329C6-9C84-4CAC-B577-378618CEAD5A}"/>
              </a:ext>
            </a:extLst>
          </p:cNvPr>
          <p:cNvGrpSpPr/>
          <p:nvPr/>
        </p:nvGrpSpPr>
        <p:grpSpPr>
          <a:xfrm>
            <a:off x="127345" y="4119739"/>
            <a:ext cx="332640" cy="373320"/>
            <a:chOff x="127345" y="4119739"/>
            <a:chExt cx="33264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93A4FD-0782-4DAA-9D2C-8F0CD5262312}"/>
                    </a:ext>
                  </a:extLst>
                </p14:cNvPr>
                <p14:cNvContentPartPr/>
                <p14:nvPr/>
              </p14:nvContentPartPr>
              <p14:xfrm>
                <a:off x="139585" y="4119739"/>
                <a:ext cx="294840" cy="15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93A4FD-0782-4DAA-9D2C-8F0CD526231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0585" y="4111099"/>
                  <a:ext cx="312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87DEC9-98B1-46C1-B664-D8D1656AD244}"/>
                    </a:ext>
                  </a:extLst>
                </p14:cNvPr>
                <p14:cNvContentPartPr/>
                <p14:nvPr/>
              </p14:nvContentPartPr>
              <p14:xfrm>
                <a:off x="127345" y="4347619"/>
                <a:ext cx="332640" cy="14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87DEC9-98B1-46C1-B664-D8D1656AD2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8345" y="4338979"/>
                  <a:ext cx="350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21FB07-60D7-40B5-A932-12DC917E353A}"/>
                  </a:ext>
                </a:extLst>
              </p14:cNvPr>
              <p14:cNvContentPartPr/>
              <p14:nvPr/>
            </p14:nvContentPartPr>
            <p14:xfrm>
              <a:off x="2925985" y="4743979"/>
              <a:ext cx="1798200" cy="45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21FB07-60D7-40B5-A932-12DC917E35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16985" y="4735339"/>
                <a:ext cx="18158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DBAB494-93B9-4CC7-B705-97679E07E3E9}"/>
                  </a:ext>
                </a:extLst>
              </p14:cNvPr>
              <p14:cNvContentPartPr/>
              <p14:nvPr/>
            </p14:nvContentPartPr>
            <p14:xfrm>
              <a:off x="7824145" y="4564699"/>
              <a:ext cx="119880" cy="165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DBAB494-93B9-4CC7-B705-97679E07E3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15505" y="4556059"/>
                <a:ext cx="137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511723B-5C0B-4CFB-BA8B-40EFC1B49C6C}"/>
                  </a:ext>
                </a:extLst>
              </p14:cNvPr>
              <p14:cNvContentPartPr/>
              <p14:nvPr/>
            </p14:nvContentPartPr>
            <p14:xfrm>
              <a:off x="537385" y="4487299"/>
              <a:ext cx="1745280" cy="45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511723B-5C0B-4CFB-BA8B-40EFC1B49C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8385" y="4478659"/>
                <a:ext cx="1762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04AB1FB-C20B-434C-AA7E-B6DE1843A584}"/>
                  </a:ext>
                </a:extLst>
              </p14:cNvPr>
              <p14:cNvContentPartPr/>
              <p14:nvPr/>
            </p14:nvContentPartPr>
            <p14:xfrm>
              <a:off x="4899865" y="3821299"/>
              <a:ext cx="1224000" cy="43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04AB1FB-C20B-434C-AA7E-B6DE1843A58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90865" y="3812299"/>
                <a:ext cx="12416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12D190-62C1-4044-824F-669E3FCE982B}"/>
                  </a:ext>
                </a:extLst>
              </p14:cNvPr>
              <p14:cNvContentPartPr/>
              <p14:nvPr/>
            </p14:nvContentPartPr>
            <p14:xfrm>
              <a:off x="5033785" y="4292539"/>
              <a:ext cx="601560" cy="38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12D190-62C1-4044-824F-669E3FCE98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25145" y="4283899"/>
                <a:ext cx="61920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2DF932F-BB30-43D1-95F2-25060EB7B608}"/>
              </a:ext>
            </a:extLst>
          </p:cNvPr>
          <p:cNvGrpSpPr/>
          <p:nvPr/>
        </p:nvGrpSpPr>
        <p:grpSpPr>
          <a:xfrm>
            <a:off x="409585" y="1294459"/>
            <a:ext cx="2552040" cy="1198440"/>
            <a:chOff x="409585" y="1294459"/>
            <a:chExt cx="2552040" cy="11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30542B3-FC81-4C4F-ACA1-4579AA358B78}"/>
                    </a:ext>
                  </a:extLst>
                </p14:cNvPr>
                <p14:cNvContentPartPr/>
                <p14:nvPr/>
              </p14:nvContentPartPr>
              <p14:xfrm>
                <a:off x="409585" y="2422699"/>
                <a:ext cx="2552040" cy="70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30542B3-FC81-4C4F-ACA1-4579AA358B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0585" y="2413699"/>
                  <a:ext cx="2569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681A22D-019B-40C5-AD42-352EF84E4416}"/>
                    </a:ext>
                  </a:extLst>
                </p14:cNvPr>
                <p14:cNvContentPartPr/>
                <p14:nvPr/>
              </p14:nvContentPartPr>
              <p14:xfrm>
                <a:off x="476185" y="1294459"/>
                <a:ext cx="1869840" cy="8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681A22D-019B-40C5-AD42-352EF84E44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7545" y="1285459"/>
                  <a:ext cx="18874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F46527C-2B7A-48CE-B101-5CBA9A06ABBD}"/>
              </a:ext>
            </a:extLst>
          </p:cNvPr>
          <p:cNvGrpSpPr/>
          <p:nvPr/>
        </p:nvGrpSpPr>
        <p:grpSpPr>
          <a:xfrm>
            <a:off x="2938945" y="3228379"/>
            <a:ext cx="5515200" cy="1863360"/>
            <a:chOff x="2938945" y="3228379"/>
            <a:chExt cx="5515200" cy="18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D708CF-3D8F-4ACC-9526-51847C95DF17}"/>
                    </a:ext>
                  </a:extLst>
                </p14:cNvPr>
                <p14:cNvContentPartPr/>
                <p14:nvPr/>
              </p14:nvContentPartPr>
              <p14:xfrm>
                <a:off x="4585585" y="3233059"/>
                <a:ext cx="1015200" cy="66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D708CF-3D8F-4ACC-9526-51847C95DF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76945" y="3224419"/>
                  <a:ext cx="10328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EC61FD-8CB4-4BBB-8369-CACF67478065}"/>
                    </a:ext>
                  </a:extLst>
                </p14:cNvPr>
                <p14:cNvContentPartPr/>
                <p14:nvPr/>
              </p14:nvContentPartPr>
              <p14:xfrm>
                <a:off x="7577905" y="3228379"/>
                <a:ext cx="510840" cy="3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EC61FD-8CB4-4BBB-8369-CACF674780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69265" y="3219739"/>
                  <a:ext cx="528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D6A1CD-94D5-4413-9C5C-6C313C6F63E6}"/>
                    </a:ext>
                  </a:extLst>
                </p14:cNvPr>
                <p14:cNvContentPartPr/>
                <p14:nvPr/>
              </p14:nvContentPartPr>
              <p14:xfrm>
                <a:off x="3269785" y="4868179"/>
                <a:ext cx="99720" cy="20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D6A1CD-94D5-4413-9C5C-6C313C6F63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1145" y="4859539"/>
                  <a:ext cx="117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59A5C7-8AA7-4D67-A037-B9F5BFCC934A}"/>
                    </a:ext>
                  </a:extLst>
                </p14:cNvPr>
                <p14:cNvContentPartPr/>
                <p14:nvPr/>
              </p14:nvContentPartPr>
              <p14:xfrm>
                <a:off x="3222265" y="4956019"/>
                <a:ext cx="153000" cy="2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59A5C7-8AA7-4D67-A037-B9F5BFCC93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13625" y="4947379"/>
                  <a:ext cx="170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DE8B5A-2C9C-4281-A3C9-4BB33E6D255D}"/>
                    </a:ext>
                  </a:extLst>
                </p14:cNvPr>
                <p14:cNvContentPartPr/>
                <p14:nvPr/>
              </p14:nvContentPartPr>
              <p14:xfrm>
                <a:off x="3415945" y="4975819"/>
                <a:ext cx="90360" cy="8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DE8B5A-2C9C-4281-A3C9-4BB33E6D25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07305" y="4967179"/>
                  <a:ext cx="108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69AB41-B2A4-4521-96F9-D6DFE4F77FDA}"/>
                    </a:ext>
                  </a:extLst>
                </p14:cNvPr>
                <p14:cNvContentPartPr/>
                <p14:nvPr/>
              </p14:nvContentPartPr>
              <p14:xfrm>
                <a:off x="3584785" y="4849819"/>
                <a:ext cx="24840" cy="20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69AB41-B2A4-4521-96F9-D6DFE4F77F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76145" y="4840819"/>
                  <a:ext cx="4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3A3527-4E9B-4675-8D20-5A77F3C24957}"/>
                    </a:ext>
                  </a:extLst>
                </p14:cNvPr>
                <p14:cNvContentPartPr/>
                <p14:nvPr/>
              </p14:nvContentPartPr>
              <p14:xfrm>
                <a:off x="3639865" y="4938739"/>
                <a:ext cx="256680" cy="153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3A3527-4E9B-4675-8D20-5A77F3C249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31225" y="4930099"/>
                  <a:ext cx="274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436D09-189F-48F3-80B1-D77560278976}"/>
                    </a:ext>
                  </a:extLst>
                </p14:cNvPr>
                <p14:cNvContentPartPr/>
                <p14:nvPr/>
              </p14:nvContentPartPr>
              <p14:xfrm>
                <a:off x="6163825" y="3813739"/>
                <a:ext cx="526680" cy="33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436D09-189F-48F3-80B1-D775602789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54825" y="3805099"/>
                  <a:ext cx="544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6178EA-2E4A-4440-8456-0DBF36318B01}"/>
                    </a:ext>
                  </a:extLst>
                </p14:cNvPr>
                <p14:cNvContentPartPr/>
                <p14:nvPr/>
              </p14:nvContentPartPr>
              <p14:xfrm>
                <a:off x="2951185" y="3985459"/>
                <a:ext cx="40680" cy="357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6178EA-2E4A-4440-8456-0DBF36318B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2545" y="3976459"/>
                  <a:ext cx="58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4478EB-99D1-45FB-93EB-FFC348CDBEC0}"/>
                    </a:ext>
                  </a:extLst>
                </p14:cNvPr>
                <p14:cNvContentPartPr/>
                <p14:nvPr/>
              </p14:nvContentPartPr>
              <p14:xfrm>
                <a:off x="2980705" y="3956299"/>
                <a:ext cx="1225080" cy="277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4478EB-99D1-45FB-93EB-FFC348CDBEC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72065" y="3947659"/>
                  <a:ext cx="12427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CF236E-E255-4BF1-8D69-35755F85C5F0}"/>
                    </a:ext>
                  </a:extLst>
                </p14:cNvPr>
                <p14:cNvContentPartPr/>
                <p14:nvPr/>
              </p14:nvContentPartPr>
              <p14:xfrm>
                <a:off x="2938945" y="4223419"/>
                <a:ext cx="1245240" cy="77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CF236E-E255-4BF1-8D69-35755F85C5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30305" y="4214779"/>
                  <a:ext cx="1262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260709-4CD3-4C73-A6A3-CD40187D35B1}"/>
                    </a:ext>
                  </a:extLst>
                </p14:cNvPr>
                <p14:cNvContentPartPr/>
                <p14:nvPr/>
              </p14:nvContentPartPr>
              <p14:xfrm>
                <a:off x="4971865" y="3612139"/>
                <a:ext cx="134280" cy="124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260709-4CD3-4C73-A6A3-CD40187D35B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63225" y="3603139"/>
                  <a:ext cx="151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3D20CA-B13A-4BF2-B0BB-36E682E69BFD}"/>
                    </a:ext>
                  </a:extLst>
                </p14:cNvPr>
                <p14:cNvContentPartPr/>
                <p14:nvPr/>
              </p14:nvContentPartPr>
              <p14:xfrm>
                <a:off x="5178145" y="3486139"/>
                <a:ext cx="29520" cy="27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3D20CA-B13A-4BF2-B0BB-36E682E69B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69145" y="3477499"/>
                  <a:ext cx="47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CBEED1-60EB-4E7F-BA90-EA8B843A75F8}"/>
                    </a:ext>
                  </a:extLst>
                </p14:cNvPr>
                <p14:cNvContentPartPr/>
                <p14:nvPr/>
              </p14:nvContentPartPr>
              <p14:xfrm>
                <a:off x="5246905" y="3631939"/>
                <a:ext cx="61920" cy="11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CBEED1-60EB-4E7F-BA90-EA8B843A75F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38265" y="3623299"/>
                  <a:ext cx="7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281ABB-AC14-44A5-BAAE-A4DB8DECC083}"/>
                    </a:ext>
                  </a:extLst>
                </p14:cNvPr>
                <p14:cNvContentPartPr/>
                <p14:nvPr/>
              </p14:nvContentPartPr>
              <p14:xfrm>
                <a:off x="5306665" y="3626899"/>
                <a:ext cx="291600" cy="125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281ABB-AC14-44A5-BAAE-A4DB8DECC08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97665" y="3617899"/>
                  <a:ext cx="309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BD29D0-D01E-4BD6-84F5-1D986142C2C8}"/>
                    </a:ext>
                  </a:extLst>
                </p14:cNvPr>
                <p14:cNvContentPartPr/>
                <p14:nvPr/>
              </p14:nvContentPartPr>
              <p14:xfrm>
                <a:off x="5646145" y="3615739"/>
                <a:ext cx="139320" cy="13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BD29D0-D01E-4BD6-84F5-1D986142C2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7145" y="3607099"/>
                  <a:ext cx="156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C169D0-9F9C-4291-89B9-EC17DCEE2C10}"/>
                    </a:ext>
                  </a:extLst>
                </p14:cNvPr>
                <p14:cNvContentPartPr/>
                <p14:nvPr/>
              </p14:nvContentPartPr>
              <p14:xfrm>
                <a:off x="5829025" y="3458059"/>
                <a:ext cx="81360" cy="25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C169D0-9F9C-4291-89B9-EC17DCEE2C1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820025" y="3449419"/>
                  <a:ext cx="99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077701-13FA-44E0-8DC8-DD96F26998BF}"/>
                    </a:ext>
                  </a:extLst>
                </p14:cNvPr>
                <p14:cNvContentPartPr/>
                <p14:nvPr/>
              </p14:nvContentPartPr>
              <p14:xfrm>
                <a:off x="5932345" y="3582619"/>
                <a:ext cx="45720" cy="93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077701-13FA-44E0-8DC8-DD96F26998B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23345" y="3573619"/>
                  <a:ext cx="63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7B88E1-71F7-42C2-8326-D2505D078E30}"/>
                    </a:ext>
                  </a:extLst>
                </p14:cNvPr>
                <p14:cNvContentPartPr/>
                <p14:nvPr/>
              </p14:nvContentPartPr>
              <p14:xfrm>
                <a:off x="5074465" y="3987259"/>
                <a:ext cx="17640" cy="26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7B88E1-71F7-42C2-8326-D2505D078E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65465" y="3978259"/>
                  <a:ext cx="35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D8B20CD-F88E-48B5-8DB3-80BBC44CB775}"/>
                    </a:ext>
                  </a:extLst>
                </p14:cNvPr>
                <p14:cNvContentPartPr/>
                <p14:nvPr/>
              </p14:nvContentPartPr>
              <p14:xfrm>
                <a:off x="5035945" y="4146739"/>
                <a:ext cx="166680" cy="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D8B20CD-F88E-48B5-8DB3-80BBC44CB7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26945" y="4138099"/>
                  <a:ext cx="184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A370B6-EE63-4A94-BC36-DB065066D836}"/>
                    </a:ext>
                  </a:extLst>
                </p14:cNvPr>
                <p14:cNvContentPartPr/>
                <p14:nvPr/>
              </p14:nvContentPartPr>
              <p14:xfrm>
                <a:off x="5232505" y="4111099"/>
                <a:ext cx="143640" cy="11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A370B6-EE63-4A94-BC36-DB065066D83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23505" y="4102099"/>
                  <a:ext cx="161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AFFF02B-CF1D-45D6-9DA2-1EEE5A8BB090}"/>
                    </a:ext>
                  </a:extLst>
                </p14:cNvPr>
                <p14:cNvContentPartPr/>
                <p14:nvPr/>
              </p14:nvContentPartPr>
              <p14:xfrm>
                <a:off x="5378305" y="4111459"/>
                <a:ext cx="173520" cy="231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AFFF02B-CF1D-45D6-9DA2-1EEE5A8BB09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69665" y="4102459"/>
                  <a:ext cx="1911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7A83E2B-5329-4EA8-8560-58C915CE11C2}"/>
                    </a:ext>
                  </a:extLst>
                </p14:cNvPr>
                <p14:cNvContentPartPr/>
                <p14:nvPr/>
              </p14:nvContentPartPr>
              <p14:xfrm>
                <a:off x="6815425" y="3378859"/>
                <a:ext cx="76320" cy="407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7A83E2B-5329-4EA8-8560-58C915CE1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06785" y="3369859"/>
                  <a:ext cx="93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F74C00-C57B-4274-9ED6-074AF4B5BCFE}"/>
                    </a:ext>
                  </a:extLst>
                </p14:cNvPr>
                <p14:cNvContentPartPr/>
                <p14:nvPr/>
              </p14:nvContentPartPr>
              <p14:xfrm>
                <a:off x="6885985" y="3367699"/>
                <a:ext cx="894240" cy="425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F74C00-C57B-4274-9ED6-074AF4B5BC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76985" y="3359059"/>
                  <a:ext cx="9118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BE35E9-03D6-46A5-AAE3-84C2ABF494A4}"/>
                    </a:ext>
                  </a:extLst>
                </p14:cNvPr>
                <p14:cNvContentPartPr/>
                <p14:nvPr/>
              </p14:nvContentPartPr>
              <p14:xfrm>
                <a:off x="6849265" y="3757219"/>
                <a:ext cx="900000" cy="44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BE35E9-03D6-46A5-AAE3-84C2ABF494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40265" y="3748219"/>
                  <a:ext cx="917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D2F820B-2CB6-401A-9BBD-5DECDE43770F}"/>
                    </a:ext>
                  </a:extLst>
                </p14:cNvPr>
                <p14:cNvContentPartPr/>
                <p14:nvPr/>
              </p14:nvContentPartPr>
              <p14:xfrm>
                <a:off x="7249585" y="3436459"/>
                <a:ext cx="59040" cy="375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D2F820B-2CB6-401A-9BBD-5DECDE4377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40945" y="3427459"/>
                  <a:ext cx="76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4C4240-C856-44F8-9AF1-DFAAA7A87480}"/>
                    </a:ext>
                  </a:extLst>
                </p14:cNvPr>
                <p14:cNvContentPartPr/>
                <p14:nvPr/>
              </p14:nvContentPartPr>
              <p14:xfrm>
                <a:off x="6981745" y="3557419"/>
                <a:ext cx="118800" cy="11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4C4240-C856-44F8-9AF1-DFAAA7A8748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73105" y="3548419"/>
                  <a:ext cx="136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BD33CE-CFC8-4B83-A46B-E439B4407857}"/>
                    </a:ext>
                  </a:extLst>
                </p14:cNvPr>
                <p14:cNvContentPartPr/>
                <p14:nvPr/>
              </p14:nvContentPartPr>
              <p14:xfrm>
                <a:off x="7400425" y="3517819"/>
                <a:ext cx="137520" cy="177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BD33CE-CFC8-4B83-A46B-E439B440785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91425" y="3508819"/>
                  <a:ext cx="155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E47884C-BF95-4C05-AF27-55D9E1918F68}"/>
                    </a:ext>
                  </a:extLst>
                </p14:cNvPr>
                <p14:cNvContentPartPr/>
                <p14:nvPr/>
              </p14:nvContentPartPr>
              <p14:xfrm>
                <a:off x="6808225" y="3867019"/>
                <a:ext cx="66240" cy="2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E47884C-BF95-4C05-AF27-55D9E1918F6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99585" y="3858019"/>
                  <a:ext cx="83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F1C23D-62DD-4CDF-9CED-2F9015D8BE26}"/>
                    </a:ext>
                  </a:extLst>
                </p14:cNvPr>
                <p14:cNvContentPartPr/>
                <p14:nvPr/>
              </p14:nvContentPartPr>
              <p14:xfrm>
                <a:off x="6907945" y="4491979"/>
                <a:ext cx="31680" cy="350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F1C23D-62DD-4CDF-9CED-2F9015D8BE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99305" y="4483339"/>
                  <a:ext cx="4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80696BE-A04A-4008-8566-3BB1F3367260}"/>
                    </a:ext>
                  </a:extLst>
                </p14:cNvPr>
                <p14:cNvContentPartPr/>
                <p14:nvPr/>
              </p14:nvContentPartPr>
              <p14:xfrm>
                <a:off x="6975985" y="4441219"/>
                <a:ext cx="1478160" cy="372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80696BE-A04A-4008-8566-3BB1F33672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67345" y="4432579"/>
                  <a:ext cx="1495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7A4752-1BC4-4DA5-90EE-6ADD667FDC7C}"/>
                    </a:ext>
                  </a:extLst>
                </p14:cNvPr>
                <p14:cNvContentPartPr/>
                <p14:nvPr/>
              </p14:nvContentPartPr>
              <p14:xfrm>
                <a:off x="6915505" y="4796539"/>
                <a:ext cx="1467360" cy="51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7A4752-1BC4-4DA5-90EE-6ADD667FDC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06865" y="4787539"/>
                  <a:ext cx="1485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0FE50B-07A6-4B06-84FB-92DA75BBADD7}"/>
                    </a:ext>
                  </a:extLst>
                </p14:cNvPr>
                <p14:cNvContentPartPr/>
                <p14:nvPr/>
              </p14:nvContentPartPr>
              <p14:xfrm>
                <a:off x="7672945" y="4498099"/>
                <a:ext cx="52200" cy="309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0FE50B-07A6-4B06-84FB-92DA75BBAD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64305" y="4489459"/>
                  <a:ext cx="698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EBCFE1-0C3F-4DD2-9422-F2D59CDE74E2}"/>
                    </a:ext>
                  </a:extLst>
                </p14:cNvPr>
                <p14:cNvContentPartPr/>
                <p14:nvPr/>
              </p14:nvContentPartPr>
              <p14:xfrm>
                <a:off x="7293145" y="4520059"/>
                <a:ext cx="24840" cy="265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EBCFE1-0C3F-4DD2-9422-F2D59CDE74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84505" y="4511419"/>
                  <a:ext cx="42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D945F8-F259-42DE-8BEB-2051FACFCDE0}"/>
                    </a:ext>
                  </a:extLst>
                </p14:cNvPr>
                <p14:cNvContentPartPr/>
                <p14:nvPr/>
              </p14:nvContentPartPr>
              <p14:xfrm>
                <a:off x="8076505" y="4494499"/>
                <a:ext cx="33120" cy="31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D945F8-F259-42DE-8BEB-2051FACFCDE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067505" y="4485859"/>
                  <a:ext cx="507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83D054-CA88-49C0-9B65-A8E937ED3CA7}"/>
                    </a:ext>
                  </a:extLst>
                </p14:cNvPr>
                <p14:cNvContentPartPr/>
                <p14:nvPr/>
              </p14:nvContentPartPr>
              <p14:xfrm>
                <a:off x="7052665" y="4630939"/>
                <a:ext cx="95400" cy="9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83D054-CA88-49C0-9B65-A8E937ED3CA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43665" y="4621939"/>
                  <a:ext cx="113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ACCEC9-F0C6-4473-8AB2-134105D1F6CB}"/>
                    </a:ext>
                  </a:extLst>
                </p14:cNvPr>
                <p14:cNvContentPartPr/>
                <p14:nvPr/>
              </p14:nvContentPartPr>
              <p14:xfrm>
                <a:off x="7447945" y="4538059"/>
                <a:ext cx="128520" cy="205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ACCEC9-F0C6-4473-8AB2-134105D1F6C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38945" y="4529059"/>
                  <a:ext cx="1461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ED104B-493D-4146-A4AC-03F58FB234C0}"/>
                    </a:ext>
                  </a:extLst>
                </p14:cNvPr>
                <p14:cNvContentPartPr/>
                <p14:nvPr/>
              </p14:nvContentPartPr>
              <p14:xfrm>
                <a:off x="6777625" y="4429699"/>
                <a:ext cx="46800" cy="25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AED104B-493D-4146-A4AC-03F58FB234C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68625" y="4420699"/>
                  <a:ext cx="64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8B3B0C3-43B2-43D3-B33E-C6007F02C1FC}"/>
                    </a:ext>
                  </a:extLst>
                </p14:cNvPr>
                <p14:cNvContentPartPr/>
                <p14:nvPr/>
              </p14:nvContentPartPr>
              <p14:xfrm>
                <a:off x="6113785" y="3548059"/>
                <a:ext cx="601200" cy="1224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8B3B0C3-43B2-43D3-B33E-C6007F02C1F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105145" y="3539419"/>
                  <a:ext cx="618840" cy="124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1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2D6F-7A85-458A-93C0-2F829C41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8811491" cy="538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ArrayStringList</a:t>
            </a:r>
            <a:r>
              <a:rPr lang="en-US" dirty="0"/>
              <a:t> class, we have a private helper method </a:t>
            </a:r>
            <a:r>
              <a:rPr lang="en-US" dirty="0" err="1"/>
              <a:t>expandCapcity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A6D06-DC30-40E2-BCB0-B041D7DAA1D3}"/>
              </a:ext>
            </a:extLst>
          </p:cNvPr>
          <p:cNvSpPr txBox="1"/>
          <p:nvPr/>
        </p:nvSpPr>
        <p:spPr>
          <a:xfrm>
            <a:off x="-1" y="2640933"/>
            <a:ext cx="51768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do I need to call this </a:t>
            </a:r>
            <a:r>
              <a:rPr lang="en-US" dirty="0" err="1"/>
              <a:t>expandCapacity</a:t>
            </a:r>
            <a:r>
              <a:rPr lang="en-US" dirty="0"/>
              <a:t> function?</a:t>
            </a:r>
          </a:p>
          <a:p>
            <a:pPr indent="-342900">
              <a:buAutoNum type="alphaUcPeriod"/>
            </a:pPr>
            <a:r>
              <a:rPr lang="en-US" dirty="0"/>
              <a:t>Inside the constructors</a:t>
            </a:r>
          </a:p>
          <a:p>
            <a:pPr indent="-342900">
              <a:buAutoNum type="alphaUcPeriod"/>
            </a:pPr>
            <a:r>
              <a:rPr lang="en-US" dirty="0"/>
              <a:t>Inside the insert method</a:t>
            </a:r>
          </a:p>
          <a:p>
            <a:pPr indent="-342900">
              <a:buAutoNum type="alphaUcPeriod"/>
            </a:pPr>
            <a:r>
              <a:rPr lang="en-US" dirty="0"/>
              <a:t>Inside the remove method</a:t>
            </a:r>
          </a:p>
          <a:p>
            <a:pPr indent="-342900">
              <a:buAutoNum type="alphaUcPeriod"/>
            </a:pPr>
            <a:r>
              <a:rPr lang="en-US" dirty="0"/>
              <a:t>Inside the get method</a:t>
            </a:r>
          </a:p>
          <a:p>
            <a:pPr indent="-342900">
              <a:buAutoNum type="alphaUcPeriod"/>
            </a:pPr>
            <a:r>
              <a:rPr lang="en-US" dirty="0"/>
              <a:t>Inside the add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2D77E-102F-4540-ADD3-FA39DF8C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" y="386416"/>
            <a:ext cx="5423968" cy="2141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B49050-A252-491F-9BC6-22CA3D549CF2}"/>
                  </a:ext>
                </a:extLst>
              </p14:cNvPr>
              <p14:cNvContentPartPr/>
              <p14:nvPr/>
            </p14:nvContentPartPr>
            <p14:xfrm>
              <a:off x="2695585" y="3000499"/>
              <a:ext cx="172800" cy="14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B49050-A252-491F-9BC6-22CA3D549C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6945" y="2991499"/>
                <a:ext cx="19044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2E2917C-6E1E-469D-B04D-AC6392F076D2}"/>
              </a:ext>
            </a:extLst>
          </p:cNvPr>
          <p:cNvGrpSpPr/>
          <p:nvPr/>
        </p:nvGrpSpPr>
        <p:grpSpPr>
          <a:xfrm>
            <a:off x="2801065" y="3286339"/>
            <a:ext cx="142560" cy="138600"/>
            <a:chOff x="2801065" y="3286339"/>
            <a:chExt cx="14256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FA0017-93FE-4EEA-8AE1-AC4BFE563B1B}"/>
                    </a:ext>
                  </a:extLst>
                </p14:cNvPr>
                <p14:cNvContentPartPr/>
                <p14:nvPr/>
              </p14:nvContentPartPr>
              <p14:xfrm>
                <a:off x="2801065" y="3298579"/>
                <a:ext cx="48960" cy="6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FA0017-93FE-4EEA-8AE1-AC4BFE563B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2425" y="3289579"/>
                  <a:ext cx="66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0393E9-8059-45CF-8C40-01BA439DC23B}"/>
                    </a:ext>
                  </a:extLst>
                </p14:cNvPr>
                <p14:cNvContentPartPr/>
                <p14:nvPr/>
              </p14:nvContentPartPr>
              <p14:xfrm>
                <a:off x="2835265" y="3298219"/>
                <a:ext cx="33120" cy="12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0393E9-8059-45CF-8C40-01BA439DC2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26625" y="3289579"/>
                  <a:ext cx="507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95C46A-3243-41E7-8059-B6147E157AF4}"/>
                    </a:ext>
                  </a:extLst>
                </p14:cNvPr>
                <p14:cNvContentPartPr/>
                <p14:nvPr/>
              </p14:nvContentPartPr>
              <p14:xfrm>
                <a:off x="2912305" y="3286339"/>
                <a:ext cx="31320" cy="13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95C46A-3243-41E7-8059-B6147E157A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03305" y="3277339"/>
                  <a:ext cx="4896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FAE71A-424D-4C4F-9948-8C3C6AE97614}"/>
                  </a:ext>
                </a:extLst>
              </p14:cNvPr>
              <p14:cNvContentPartPr/>
              <p14:nvPr/>
            </p14:nvContentPartPr>
            <p14:xfrm>
              <a:off x="3000865" y="3579739"/>
              <a:ext cx="24840" cy="13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FAE71A-424D-4C4F-9948-8C3C6AE976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91865" y="3570739"/>
                <a:ext cx="42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7957A4D-6A46-4DDE-A938-9872CF730E42}"/>
                  </a:ext>
                </a:extLst>
              </p14:cNvPr>
              <p14:cNvContentPartPr/>
              <p14:nvPr/>
            </p14:nvContentPartPr>
            <p14:xfrm>
              <a:off x="2569945" y="3844699"/>
              <a:ext cx="95400" cy="142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7957A4D-6A46-4DDE-A938-9872CF730E4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0945" y="3835699"/>
                <a:ext cx="11304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5D4D40A-16FE-4F60-BF4F-E95FC0F3009C}"/>
              </a:ext>
            </a:extLst>
          </p:cNvPr>
          <p:cNvGrpSpPr/>
          <p:nvPr/>
        </p:nvGrpSpPr>
        <p:grpSpPr>
          <a:xfrm>
            <a:off x="2645185" y="4127659"/>
            <a:ext cx="179640" cy="152640"/>
            <a:chOff x="2645185" y="4127659"/>
            <a:chExt cx="1796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17AA24-5DEB-447C-B425-6F3557C79B31}"/>
                    </a:ext>
                  </a:extLst>
                </p14:cNvPr>
                <p14:cNvContentPartPr/>
                <p14:nvPr/>
              </p14:nvContentPartPr>
              <p14:xfrm>
                <a:off x="2645185" y="4134499"/>
                <a:ext cx="46800" cy="65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17AA24-5DEB-447C-B425-6F3557C79B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36545" y="4125859"/>
                  <a:ext cx="64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20EDD9-B23B-4E48-A0A8-8F5C323A8F53}"/>
                    </a:ext>
                  </a:extLst>
                </p14:cNvPr>
                <p14:cNvContentPartPr/>
                <p14:nvPr/>
              </p14:nvContentPartPr>
              <p14:xfrm>
                <a:off x="2691625" y="4127659"/>
                <a:ext cx="29520" cy="14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20EDD9-B23B-4E48-A0A8-8F5C323A8F5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82985" y="4118659"/>
                  <a:ext cx="47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1E43027-D887-4CBB-B294-75B09C3AE03B}"/>
                    </a:ext>
                  </a:extLst>
                </p14:cNvPr>
                <p14:cNvContentPartPr/>
                <p14:nvPr/>
              </p14:nvContentPartPr>
              <p14:xfrm>
                <a:off x="2775145" y="4131259"/>
                <a:ext cx="49680" cy="14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1E43027-D887-4CBB-B294-75B09C3AE0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66145" y="4122619"/>
                  <a:ext cx="6732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49F7774-0840-4CFA-A181-FDFC95E0827F}"/>
                  </a:ext>
                </a:extLst>
              </p14:cNvPr>
              <p14:cNvContentPartPr/>
              <p14:nvPr/>
            </p14:nvContentPartPr>
            <p14:xfrm>
              <a:off x="39505" y="2992579"/>
              <a:ext cx="327960" cy="294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49F7774-0840-4CFA-A181-FDFC95E082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505" y="2983579"/>
                <a:ext cx="34560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3D77D3-E9C5-4BA3-ABAF-8CA04E7F2E77}"/>
                  </a:ext>
                </a:extLst>
              </p14:cNvPr>
              <p14:cNvContentPartPr/>
              <p14:nvPr/>
            </p14:nvContentPartPr>
            <p14:xfrm>
              <a:off x="20785" y="4050619"/>
              <a:ext cx="327960" cy="353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3D77D3-E9C5-4BA3-ABAF-8CA04E7F2E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145" y="4041619"/>
                <a:ext cx="3456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896886-C7BC-420B-8B34-A2E7A0483D29}"/>
                  </a:ext>
                </a:extLst>
              </p14:cNvPr>
              <p14:cNvContentPartPr/>
              <p14:nvPr/>
            </p14:nvContentPartPr>
            <p14:xfrm>
              <a:off x="47065" y="3828139"/>
              <a:ext cx="295200" cy="195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896886-C7BC-420B-8B34-A2E7A0483D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425" y="3819139"/>
                <a:ext cx="3128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36DF732-637C-49E9-B2A7-BCE2C945E162}"/>
                  </a:ext>
                </a:extLst>
              </p14:cNvPr>
              <p14:cNvContentPartPr/>
              <p14:nvPr/>
            </p14:nvContentPartPr>
            <p14:xfrm>
              <a:off x="68665" y="3584059"/>
              <a:ext cx="192240" cy="193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36DF732-637C-49E9-B2A7-BCE2C945E16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665" y="3575059"/>
                <a:ext cx="209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A9E4EE-748E-4428-AE5F-37F3E07303C0}"/>
                  </a:ext>
                </a:extLst>
              </p14:cNvPr>
              <p14:cNvContentPartPr/>
              <p14:nvPr/>
            </p14:nvContentPartPr>
            <p14:xfrm>
              <a:off x="30145" y="3208219"/>
              <a:ext cx="303480" cy="303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A9E4EE-748E-4428-AE5F-37F3E07303C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05" y="3199219"/>
                <a:ext cx="321120" cy="32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79B6169-26D8-4698-B4CB-E6F1A3D2A6E1}"/>
              </a:ext>
            </a:extLst>
          </p:cNvPr>
          <p:cNvGrpSpPr/>
          <p:nvPr/>
        </p:nvGrpSpPr>
        <p:grpSpPr>
          <a:xfrm>
            <a:off x="5470465" y="2887459"/>
            <a:ext cx="1144080" cy="439560"/>
            <a:chOff x="5470465" y="2887459"/>
            <a:chExt cx="1144080" cy="43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950B96-0518-4F9F-844C-990206D37833}"/>
                    </a:ext>
                  </a:extLst>
                </p14:cNvPr>
                <p14:cNvContentPartPr/>
                <p14:nvPr/>
              </p14:nvContentPartPr>
              <p14:xfrm>
                <a:off x="5470465" y="2967019"/>
                <a:ext cx="54360" cy="36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950B96-0518-4F9F-844C-990206D3783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461825" y="2958019"/>
                  <a:ext cx="72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C2A3EC-5AFF-4562-99CE-2B67874CFA69}"/>
                    </a:ext>
                  </a:extLst>
                </p14:cNvPr>
                <p14:cNvContentPartPr/>
                <p14:nvPr/>
              </p14:nvContentPartPr>
              <p14:xfrm>
                <a:off x="5508265" y="2887459"/>
                <a:ext cx="1106280" cy="438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C2A3EC-5AFF-4562-99CE-2B67874CFA6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99625" y="2878459"/>
                  <a:ext cx="1123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6591DF-2C63-452C-9909-1396A95333BC}"/>
                    </a:ext>
                  </a:extLst>
                </p14:cNvPr>
                <p14:cNvContentPartPr/>
                <p14:nvPr/>
              </p14:nvContentPartPr>
              <p14:xfrm>
                <a:off x="5989945" y="2943259"/>
                <a:ext cx="45000" cy="29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6591DF-2C63-452C-9909-1396A95333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981305" y="2934259"/>
                  <a:ext cx="62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805B1B-96C7-4A0E-B26F-8C37EE692864}"/>
                    </a:ext>
                  </a:extLst>
                </p14:cNvPr>
                <p14:cNvContentPartPr/>
                <p14:nvPr/>
              </p14:nvContentPartPr>
              <p14:xfrm>
                <a:off x="5735065" y="3102379"/>
                <a:ext cx="107280" cy="10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805B1B-96C7-4A0E-B26F-8C37EE69286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726065" y="3093739"/>
                  <a:ext cx="124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957001-1E52-4D78-95F2-7D22DC244403}"/>
                    </a:ext>
                  </a:extLst>
                </p14:cNvPr>
                <p14:cNvContentPartPr/>
                <p14:nvPr/>
              </p14:nvContentPartPr>
              <p14:xfrm>
                <a:off x="6231505" y="2961259"/>
                <a:ext cx="119880" cy="20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957001-1E52-4D78-95F2-7D22DC24440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22505" y="2952619"/>
                  <a:ext cx="1375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E0DCF6-29C7-4D86-B549-212CA9564D83}"/>
              </a:ext>
            </a:extLst>
          </p:cNvPr>
          <p:cNvGrpSpPr/>
          <p:nvPr/>
        </p:nvGrpSpPr>
        <p:grpSpPr>
          <a:xfrm>
            <a:off x="3684145" y="3513859"/>
            <a:ext cx="3812040" cy="454680"/>
            <a:chOff x="3684145" y="3513859"/>
            <a:chExt cx="381204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369700-70F0-44C8-8B40-DCA1A345A49C}"/>
                    </a:ext>
                  </a:extLst>
                </p14:cNvPr>
                <p14:cNvContentPartPr/>
                <p14:nvPr/>
              </p14:nvContentPartPr>
              <p14:xfrm>
                <a:off x="5445985" y="3607819"/>
                <a:ext cx="24840" cy="331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369700-70F0-44C8-8B40-DCA1A345A49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37345" y="3598819"/>
                  <a:ext cx="42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C0F97F-A0BF-4103-851B-EC2CC618EECF}"/>
                    </a:ext>
                  </a:extLst>
                </p14:cNvPr>
                <p14:cNvContentPartPr/>
                <p14:nvPr/>
              </p14:nvContentPartPr>
              <p14:xfrm>
                <a:off x="5486665" y="3518539"/>
                <a:ext cx="2009520" cy="372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C0F97F-A0BF-4103-851B-EC2CC618EE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77665" y="3509539"/>
                  <a:ext cx="20271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71F56E-8C07-427B-B31C-8ECCDA8B6BCB}"/>
                    </a:ext>
                  </a:extLst>
                </p14:cNvPr>
                <p14:cNvContentPartPr/>
                <p14:nvPr/>
              </p14:nvContentPartPr>
              <p14:xfrm>
                <a:off x="5492785" y="3876379"/>
                <a:ext cx="1972800" cy="6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71F56E-8C07-427B-B31C-8ECCDA8B6BC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84145" y="3867379"/>
                  <a:ext cx="1990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507B4E-3571-4843-BA94-CC8F0AA62EA2}"/>
                    </a:ext>
                  </a:extLst>
                </p14:cNvPr>
                <p14:cNvContentPartPr/>
                <p14:nvPr/>
              </p14:nvContentPartPr>
              <p14:xfrm>
                <a:off x="6528865" y="3584419"/>
                <a:ext cx="17280" cy="35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507B4E-3571-4843-BA94-CC8F0AA62E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19865" y="3575779"/>
                  <a:ext cx="34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EB9112-FE71-4F29-B6AC-DF8F5EB228AA}"/>
                    </a:ext>
                  </a:extLst>
                </p14:cNvPr>
                <p14:cNvContentPartPr/>
                <p14:nvPr/>
              </p14:nvContentPartPr>
              <p14:xfrm>
                <a:off x="6082105" y="3559579"/>
                <a:ext cx="30600" cy="34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EB9112-FE71-4F29-B6AC-DF8F5EB228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73465" y="3550939"/>
                  <a:ext cx="482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6A60A2-4F1C-4669-B0F0-D45EB949CCD7}"/>
                    </a:ext>
                  </a:extLst>
                </p14:cNvPr>
                <p14:cNvContentPartPr/>
                <p14:nvPr/>
              </p14:nvContentPartPr>
              <p14:xfrm>
                <a:off x="7023145" y="3554179"/>
                <a:ext cx="17280" cy="296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6A60A2-4F1C-4669-B0F0-D45EB949CCD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4145" y="3545539"/>
                  <a:ext cx="34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4B185C-0FF4-4460-994A-71D37AD07449}"/>
                    </a:ext>
                  </a:extLst>
                </p14:cNvPr>
                <p14:cNvContentPartPr/>
                <p14:nvPr/>
              </p14:nvContentPartPr>
              <p14:xfrm>
                <a:off x="5699785" y="3699979"/>
                <a:ext cx="155880" cy="167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4B185C-0FF4-4460-994A-71D37AD0744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90785" y="3690979"/>
                  <a:ext cx="173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704DDA-1C80-427C-A7C5-65E885DA1D7A}"/>
                    </a:ext>
                  </a:extLst>
                </p14:cNvPr>
                <p14:cNvContentPartPr/>
                <p14:nvPr/>
              </p14:nvContentPartPr>
              <p14:xfrm>
                <a:off x="6246265" y="3694579"/>
                <a:ext cx="141840" cy="165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704DDA-1C80-427C-A7C5-65E885DA1D7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37265" y="3685579"/>
                  <a:ext cx="159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7490D5-AF51-4A17-BD8C-EBC6152F73DF}"/>
                    </a:ext>
                  </a:extLst>
                </p14:cNvPr>
                <p14:cNvContentPartPr/>
                <p14:nvPr/>
              </p14:nvContentPartPr>
              <p14:xfrm>
                <a:off x="6779425" y="3648859"/>
                <a:ext cx="119880" cy="18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7490D5-AF51-4A17-BD8C-EBC6152F73D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70425" y="3639859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7BAECB-3472-49EB-87D4-7A4A8625692B}"/>
                    </a:ext>
                  </a:extLst>
                </p14:cNvPr>
                <p14:cNvContentPartPr/>
                <p14:nvPr/>
              </p14:nvContentPartPr>
              <p14:xfrm>
                <a:off x="3692425" y="3801499"/>
                <a:ext cx="1440" cy="2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7BAECB-3472-49EB-87D4-7A4A862569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83785" y="3792499"/>
                  <a:ext cx="19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E8AE1D6-0EF8-4BDF-9D99-7B3007549B22}"/>
                    </a:ext>
                  </a:extLst>
                </p14:cNvPr>
                <p14:cNvContentPartPr/>
                <p14:nvPr/>
              </p14:nvContentPartPr>
              <p14:xfrm>
                <a:off x="3684145" y="3795379"/>
                <a:ext cx="12960" cy="17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E8AE1D6-0EF8-4BDF-9D99-7B3007549B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75145" y="3786379"/>
                  <a:ext cx="30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DC4FFD-59AD-4635-90C9-F7D3B54A15F1}"/>
                    </a:ext>
                  </a:extLst>
                </p14:cNvPr>
                <p14:cNvContentPartPr/>
                <p14:nvPr/>
              </p14:nvContentPartPr>
              <p14:xfrm>
                <a:off x="3696745" y="3704299"/>
                <a:ext cx="17640" cy="12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DC4FFD-59AD-4635-90C9-F7D3B54A15F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87745" y="3695659"/>
                  <a:ext cx="3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8D765F-8AA5-4F6D-8AFA-2B4B89A3E3B4}"/>
                    </a:ext>
                  </a:extLst>
                </p14:cNvPr>
                <p14:cNvContentPartPr/>
                <p14:nvPr/>
              </p14:nvContentPartPr>
              <p14:xfrm>
                <a:off x="3751465" y="3792859"/>
                <a:ext cx="120960" cy="142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8D765F-8AA5-4F6D-8AFA-2B4B89A3E3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42465" y="3783859"/>
                  <a:ext cx="13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5C95CD-4FAC-4B6F-B8EB-D741671E6DFB}"/>
                    </a:ext>
                  </a:extLst>
                </p14:cNvPr>
                <p14:cNvContentPartPr/>
                <p14:nvPr/>
              </p14:nvContentPartPr>
              <p14:xfrm>
                <a:off x="3922465" y="3786379"/>
                <a:ext cx="74160" cy="139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5C95CD-4FAC-4B6F-B8EB-D741671E6D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13465" y="3777379"/>
                  <a:ext cx="91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95C59B-90AD-4D1E-B58B-28FD1BA63C7D}"/>
                    </a:ext>
                  </a:extLst>
                </p14:cNvPr>
                <p14:cNvContentPartPr/>
                <p14:nvPr/>
              </p14:nvContentPartPr>
              <p14:xfrm>
                <a:off x="4014625" y="3773779"/>
                <a:ext cx="252000" cy="13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95C59B-90AD-4D1E-B58B-28FD1BA63C7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05985" y="3764779"/>
                  <a:ext cx="269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4E39A-C590-43C4-B5F1-8F9C211EC99F}"/>
                    </a:ext>
                  </a:extLst>
                </p14:cNvPr>
                <p14:cNvContentPartPr/>
                <p14:nvPr/>
              </p14:nvContentPartPr>
              <p14:xfrm>
                <a:off x="4338625" y="3679819"/>
                <a:ext cx="69840" cy="219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4E39A-C590-43C4-B5F1-8F9C211EC99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29985" y="3671179"/>
                  <a:ext cx="87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EC8AC0-422D-4B4C-9B8D-2380F86E5C60}"/>
                    </a:ext>
                  </a:extLst>
                </p14:cNvPr>
                <p14:cNvContentPartPr/>
                <p14:nvPr/>
              </p14:nvContentPartPr>
              <p14:xfrm>
                <a:off x="4545985" y="3541939"/>
                <a:ext cx="97560" cy="358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EC8AC0-422D-4B4C-9B8D-2380F86E5C6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37345" y="3533299"/>
                  <a:ext cx="1152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0BDD93-7119-46DC-B565-CD63D8BBD85B}"/>
                    </a:ext>
                  </a:extLst>
                </p14:cNvPr>
                <p14:cNvContentPartPr/>
                <p14:nvPr/>
              </p14:nvContentPartPr>
              <p14:xfrm>
                <a:off x="4633465" y="3675499"/>
                <a:ext cx="89280" cy="159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0BDD93-7119-46DC-B565-CD63D8BBD8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24465" y="3666499"/>
                  <a:ext cx="106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15AC24E-A17A-4B86-8CEE-3731FA759449}"/>
                    </a:ext>
                  </a:extLst>
                </p14:cNvPr>
                <p14:cNvContentPartPr/>
                <p14:nvPr/>
              </p14:nvContentPartPr>
              <p14:xfrm>
                <a:off x="4752625" y="3796099"/>
                <a:ext cx="25920" cy="75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15AC24E-A17A-4B86-8CEE-3731FA759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43985" y="3787459"/>
                  <a:ext cx="43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3B829A8-1F25-4976-BDDC-F707EAF32CB9}"/>
                    </a:ext>
                  </a:extLst>
                </p14:cNvPr>
                <p14:cNvContentPartPr/>
                <p14:nvPr/>
              </p14:nvContentPartPr>
              <p14:xfrm>
                <a:off x="4876105" y="3625459"/>
                <a:ext cx="50400" cy="82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3B829A8-1F25-4976-BDDC-F707EAF32CB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67465" y="3616819"/>
                  <a:ext cx="68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8FB90BA-2043-44BF-B780-FCD90F7ABE59}"/>
                    </a:ext>
                  </a:extLst>
                </p14:cNvPr>
                <p14:cNvContentPartPr/>
                <p14:nvPr/>
              </p14:nvContentPartPr>
              <p14:xfrm>
                <a:off x="4953865" y="3634459"/>
                <a:ext cx="187920" cy="20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8FB90BA-2043-44BF-B780-FCD90F7ABE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945225" y="3625819"/>
                  <a:ext cx="205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4C1845-1C3F-40D2-80EE-C9C104ED0749}"/>
                    </a:ext>
                  </a:extLst>
                </p14:cNvPr>
                <p14:cNvContentPartPr/>
                <p14:nvPr/>
              </p14:nvContentPartPr>
              <p14:xfrm>
                <a:off x="5197945" y="3513859"/>
                <a:ext cx="60480" cy="40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4C1845-1C3F-40D2-80EE-C9C104ED074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89305" y="3505219"/>
                  <a:ext cx="7812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26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AC01-F6D9-4B86-B836-4179D0FC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0" y="1962997"/>
            <a:ext cx="7886700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tester for add, we wrote the code for inserting two elements and test if we added properly. Can I write my tester as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(0), “paul”);</a:t>
            </a:r>
          </a:p>
          <a:p>
            <a:pPr marL="0" indent="0">
              <a:buNone/>
            </a:pP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slist.get</a:t>
            </a:r>
            <a:r>
              <a:rPr lang="en-US" dirty="0"/>
              <a:t>(1), “</a:t>
            </a:r>
            <a:r>
              <a:rPr lang="en-US" dirty="0" err="1"/>
              <a:t>greg</a:t>
            </a:r>
            <a:r>
              <a:rPr lang="en-US" dirty="0"/>
              <a:t>”);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Yes they are basically the same as what we wrote in pre-lecture video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will generate the wrong test result</a:t>
            </a:r>
          </a:p>
          <a:p>
            <a:pPr marL="457200" indent="-457200">
              <a:buAutoNum type="alphaUcPeriod"/>
            </a:pPr>
            <a:r>
              <a:rPr lang="en-US" dirty="0"/>
              <a:t>No you can’t switch the order as it makes the interpretation of the test result inaccurate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6F176-31D4-495C-8D79-71A5FEBE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096" cy="154875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50288-4FA4-4FF8-99F1-B3A847DAB83C}"/>
              </a:ext>
            </a:extLst>
          </p:cNvPr>
          <p:cNvGrpSpPr/>
          <p:nvPr/>
        </p:nvGrpSpPr>
        <p:grpSpPr>
          <a:xfrm>
            <a:off x="91369" y="3728419"/>
            <a:ext cx="622800" cy="1004400"/>
            <a:chOff x="91369" y="3728419"/>
            <a:chExt cx="622800" cy="10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6094F1-C12A-4609-A52B-A23AF48FFF80}"/>
                    </a:ext>
                  </a:extLst>
                </p14:cNvPr>
                <p14:cNvContentPartPr/>
                <p14:nvPr/>
              </p14:nvContentPartPr>
              <p14:xfrm>
                <a:off x="91369" y="3742099"/>
                <a:ext cx="25560" cy="17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6094F1-C12A-4609-A52B-A23AF48FFF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369" y="3733459"/>
                  <a:ext cx="43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3D1524-90C8-4AAA-83A6-70E452A7A9DE}"/>
                    </a:ext>
                  </a:extLst>
                </p14:cNvPr>
                <p14:cNvContentPartPr/>
                <p14:nvPr/>
              </p14:nvContentPartPr>
              <p14:xfrm>
                <a:off x="172369" y="3728419"/>
                <a:ext cx="90000" cy="17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3D1524-90C8-4AAA-83A6-70E452A7A9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3369" y="3719779"/>
                  <a:ext cx="107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3D1CB7-F678-42EF-B000-767C363A2915}"/>
                    </a:ext>
                  </a:extLst>
                </p14:cNvPr>
                <p14:cNvContentPartPr/>
                <p14:nvPr/>
              </p14:nvContentPartPr>
              <p14:xfrm>
                <a:off x="156889" y="4105339"/>
                <a:ext cx="133560" cy="12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3D1CB7-F678-42EF-B000-767C363A29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8249" y="4096339"/>
                  <a:ext cx="151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614942-81DA-4B02-93D9-8FCE151169B7}"/>
                    </a:ext>
                  </a:extLst>
                </p14:cNvPr>
                <p14:cNvContentPartPr/>
                <p14:nvPr/>
              </p14:nvContentPartPr>
              <p14:xfrm>
                <a:off x="111169" y="4483699"/>
                <a:ext cx="27000" cy="249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614942-81DA-4B02-93D9-8FCE151169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529" y="4475059"/>
                  <a:ext cx="44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1D47DB-F859-4E1A-8754-23D7F936B6CD}"/>
                    </a:ext>
                  </a:extLst>
                </p14:cNvPr>
                <p14:cNvContentPartPr/>
                <p14:nvPr/>
              </p14:nvContentPartPr>
              <p14:xfrm>
                <a:off x="209089" y="4497379"/>
                <a:ext cx="81000" cy="20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1D47DB-F859-4E1A-8754-23D7F936B6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0449" y="4488379"/>
                  <a:ext cx="98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A7D92F-1B25-43FD-9CA4-4A762403D6A0}"/>
                    </a:ext>
                  </a:extLst>
                </p14:cNvPr>
                <p14:cNvContentPartPr/>
                <p14:nvPr/>
              </p14:nvContentPartPr>
              <p14:xfrm>
                <a:off x="302689" y="3980779"/>
                <a:ext cx="411480" cy="43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A7D92F-1B25-43FD-9CA4-4A762403D6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3689" y="3972139"/>
                  <a:ext cx="429120" cy="45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6733BE4-B8F5-4994-A8CA-EB65C9C114F2}"/>
                  </a:ext>
                </a:extLst>
              </p14:cNvPr>
              <p14:cNvContentPartPr/>
              <p14:nvPr/>
            </p14:nvContentPartPr>
            <p14:xfrm>
              <a:off x="344809" y="4374619"/>
              <a:ext cx="281880" cy="31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6733BE4-B8F5-4994-A8CA-EB65C9C114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169" y="4365619"/>
                <a:ext cx="2995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FB4999-D4B8-4DC6-9DB1-1F7A7C59A755}"/>
                  </a:ext>
                </a:extLst>
              </p14:cNvPr>
              <p14:cNvContentPartPr/>
              <p14:nvPr/>
            </p14:nvContentPartPr>
            <p14:xfrm>
              <a:off x="2598409" y="4856299"/>
              <a:ext cx="280440" cy="93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FB4999-D4B8-4DC6-9DB1-1F7A7C59A7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89409" y="4847659"/>
                <a:ext cx="298080" cy="11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7408A9A-74E6-456F-8E8B-B01B306F0891}"/>
              </a:ext>
            </a:extLst>
          </p:cNvPr>
          <p:cNvGrpSpPr/>
          <p:nvPr/>
        </p:nvGrpSpPr>
        <p:grpSpPr>
          <a:xfrm>
            <a:off x="3368449" y="4755139"/>
            <a:ext cx="2674440" cy="354240"/>
            <a:chOff x="3368449" y="4755139"/>
            <a:chExt cx="267444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CF2ABB-7B40-4687-AFA6-6722059E53A7}"/>
                    </a:ext>
                  </a:extLst>
                </p14:cNvPr>
                <p14:cNvContentPartPr/>
                <p14:nvPr/>
              </p14:nvContentPartPr>
              <p14:xfrm>
                <a:off x="3368449" y="4883659"/>
                <a:ext cx="13680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CF2ABB-7B40-4687-AFA6-6722059E53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9449" y="4874659"/>
                  <a:ext cx="15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AFD6CA-D104-4DCC-81AF-FE905DCD7944}"/>
                    </a:ext>
                  </a:extLst>
                </p14:cNvPr>
                <p14:cNvContentPartPr/>
                <p14:nvPr/>
              </p14:nvContentPartPr>
              <p14:xfrm>
                <a:off x="3583369" y="4868539"/>
                <a:ext cx="81000" cy="131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AFD6CA-D104-4DCC-81AF-FE905DCD794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74729" y="4859899"/>
                  <a:ext cx="98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7E9F13-7DE0-4A49-A124-17AA6F2BEF1B}"/>
                    </a:ext>
                  </a:extLst>
                </p14:cNvPr>
                <p14:cNvContentPartPr/>
                <p14:nvPr/>
              </p14:nvContentPartPr>
              <p14:xfrm>
                <a:off x="3716929" y="4864939"/>
                <a:ext cx="70560" cy="15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7E9F13-7DE0-4A49-A124-17AA6F2BEF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07929" y="4856299"/>
                  <a:ext cx="88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434877-AA20-4DEC-A436-CBE56123AB42}"/>
                    </a:ext>
                  </a:extLst>
                </p14:cNvPr>
                <p14:cNvContentPartPr/>
                <p14:nvPr/>
              </p14:nvContentPartPr>
              <p14:xfrm>
                <a:off x="3816289" y="4906339"/>
                <a:ext cx="99720" cy="84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434877-AA20-4DEC-A436-CBE56123A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07289" y="4897339"/>
                  <a:ext cx="117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9D5E59-6967-4E91-B18F-F3AAE887EC2A}"/>
                    </a:ext>
                  </a:extLst>
                </p14:cNvPr>
                <p14:cNvContentPartPr/>
                <p14:nvPr/>
              </p14:nvContentPartPr>
              <p14:xfrm>
                <a:off x="3965329" y="4810579"/>
                <a:ext cx="215280" cy="206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9D5E59-6967-4E91-B18F-F3AAE887EC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6329" y="4801939"/>
                  <a:ext cx="232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377F5D-8E28-4924-B502-A822DD1948F6}"/>
                    </a:ext>
                  </a:extLst>
                </p14:cNvPr>
                <p14:cNvContentPartPr/>
                <p14:nvPr/>
              </p14:nvContentPartPr>
              <p14:xfrm>
                <a:off x="4299769" y="4815259"/>
                <a:ext cx="36000" cy="20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377F5D-8E28-4924-B502-A822DD1948F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1129" y="4806259"/>
                  <a:ext cx="53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DE2659-0BF8-4F63-98C1-A0AE68D5E08E}"/>
                    </a:ext>
                  </a:extLst>
                </p14:cNvPr>
                <p14:cNvContentPartPr/>
                <p14:nvPr/>
              </p14:nvContentPartPr>
              <p14:xfrm>
                <a:off x="4307329" y="4781059"/>
                <a:ext cx="169200" cy="14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DE2659-0BF8-4F63-98C1-A0AE68D5E0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98689" y="4772059"/>
                  <a:ext cx="186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EE16E9-FC08-44F2-8188-385E3BC1E41F}"/>
                    </a:ext>
                  </a:extLst>
                </p14:cNvPr>
                <p14:cNvContentPartPr/>
                <p14:nvPr/>
              </p14:nvContentPartPr>
              <p14:xfrm>
                <a:off x="4270609" y="4992019"/>
                <a:ext cx="185760" cy="6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EE16E9-FC08-44F2-8188-385E3BC1E4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61969" y="4983379"/>
                  <a:ext cx="203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F858EA-CE32-4626-BF71-1634A2E31D24}"/>
                    </a:ext>
                  </a:extLst>
                </p14:cNvPr>
                <p14:cNvContentPartPr/>
                <p14:nvPr/>
              </p14:nvContentPartPr>
              <p14:xfrm>
                <a:off x="4498129" y="4917139"/>
                <a:ext cx="177120" cy="19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F858EA-CE32-4626-BF71-1634A2E31D2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89489" y="4908499"/>
                  <a:ext cx="194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5C9EBC-D01A-4A0E-A623-BF321741AA4C}"/>
                    </a:ext>
                  </a:extLst>
                </p14:cNvPr>
                <p14:cNvContentPartPr/>
                <p14:nvPr/>
              </p14:nvContentPartPr>
              <p14:xfrm>
                <a:off x="4710169" y="4910299"/>
                <a:ext cx="223560" cy="12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5C9EBC-D01A-4A0E-A623-BF321741AA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01529" y="4901299"/>
                  <a:ext cx="241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F0267B-4E61-48BB-81AE-7CCAE7AED3F6}"/>
                    </a:ext>
                  </a:extLst>
                </p14:cNvPr>
                <p14:cNvContentPartPr/>
                <p14:nvPr/>
              </p14:nvContentPartPr>
              <p14:xfrm>
                <a:off x="4988809" y="4800499"/>
                <a:ext cx="13320" cy="165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F0267B-4E61-48BB-81AE-7CCAE7AED3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79809" y="4791499"/>
                  <a:ext cx="3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CEC825-3201-4A6B-876E-A3223DF8192F}"/>
                    </a:ext>
                  </a:extLst>
                </p14:cNvPr>
                <p14:cNvContentPartPr/>
                <p14:nvPr/>
              </p14:nvContentPartPr>
              <p14:xfrm>
                <a:off x="5064049" y="4907779"/>
                <a:ext cx="47880" cy="10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CEC825-3201-4A6B-876E-A3223DF819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55409" y="4899139"/>
                  <a:ext cx="65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DB3C41-F2D5-418F-9B5C-21D41DF890F7}"/>
                    </a:ext>
                  </a:extLst>
                </p14:cNvPr>
                <p14:cNvContentPartPr/>
                <p14:nvPr/>
              </p14:nvContentPartPr>
              <p14:xfrm>
                <a:off x="5259529" y="4755139"/>
                <a:ext cx="101160" cy="30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DB3C41-F2D5-418F-9B5C-21D41DF890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50889" y="4746499"/>
                  <a:ext cx="1188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CEA997-861B-41EB-999C-1E60351EEC3B}"/>
                    </a:ext>
                  </a:extLst>
                </p14:cNvPr>
                <p14:cNvContentPartPr/>
                <p14:nvPr/>
              </p14:nvContentPartPr>
              <p14:xfrm>
                <a:off x="5485969" y="4847299"/>
                <a:ext cx="117000" cy="150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CEA997-861B-41EB-999C-1E60351EEC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77329" y="4838659"/>
                  <a:ext cx="134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9A1EDB-E291-4B74-9F15-E63B07C61453}"/>
                    </a:ext>
                  </a:extLst>
                </p14:cNvPr>
                <p14:cNvContentPartPr/>
                <p14:nvPr/>
              </p14:nvContentPartPr>
              <p14:xfrm>
                <a:off x="5650489" y="4840819"/>
                <a:ext cx="128880" cy="10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9A1EDB-E291-4B74-9F15-E63B07C614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41849" y="4831819"/>
                  <a:ext cx="146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2247B9A-8690-416C-98A0-B30FE9F63546}"/>
                    </a:ext>
                  </a:extLst>
                </p14:cNvPr>
                <p14:cNvContentPartPr/>
                <p14:nvPr/>
              </p14:nvContentPartPr>
              <p14:xfrm>
                <a:off x="5788369" y="4869259"/>
                <a:ext cx="150120" cy="17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2247B9A-8690-416C-98A0-B30FE9F6354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79729" y="4860259"/>
                  <a:ext cx="167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A40BFE-EFD3-4D95-8A14-B6510FD47D7E}"/>
                    </a:ext>
                  </a:extLst>
                </p14:cNvPr>
                <p14:cNvContentPartPr/>
                <p14:nvPr/>
              </p14:nvContentPartPr>
              <p14:xfrm>
                <a:off x="6015529" y="4946659"/>
                <a:ext cx="27360" cy="78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A40BFE-EFD3-4D95-8A14-B6510FD47D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06529" y="4937659"/>
                  <a:ext cx="4500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AF3F-6E96-4AE1-B930-7692943AD781}"/>
              </a:ext>
            </a:extLst>
          </p:cNvPr>
          <p:cNvGrpSpPr/>
          <p:nvPr/>
        </p:nvGrpSpPr>
        <p:grpSpPr>
          <a:xfrm>
            <a:off x="6300289" y="4716259"/>
            <a:ext cx="1003320" cy="358200"/>
            <a:chOff x="6300289" y="4716259"/>
            <a:chExt cx="100332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E389D6-1D08-4738-A1AA-BF8B16C01508}"/>
                    </a:ext>
                  </a:extLst>
                </p14:cNvPr>
                <p14:cNvContentPartPr/>
                <p14:nvPr/>
              </p14:nvContentPartPr>
              <p14:xfrm>
                <a:off x="6300289" y="4844779"/>
                <a:ext cx="128160" cy="162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E389D6-1D08-4738-A1AA-BF8B16C0150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91649" y="4835779"/>
                  <a:ext cx="145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078E92-CFBD-473D-8AF3-2C488ACA2FAC}"/>
                    </a:ext>
                  </a:extLst>
                </p14:cNvPr>
                <p14:cNvContentPartPr/>
                <p14:nvPr/>
              </p14:nvContentPartPr>
              <p14:xfrm>
                <a:off x="6517009" y="4779259"/>
                <a:ext cx="206640" cy="212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078E92-CFBD-473D-8AF3-2C488ACA2F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8009" y="4770259"/>
                  <a:ext cx="224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30DE69-678E-40AF-8B2E-7F2E7EA8DC4C}"/>
                    </a:ext>
                  </a:extLst>
                </p14:cNvPr>
                <p14:cNvContentPartPr/>
                <p14:nvPr/>
              </p14:nvContentPartPr>
              <p14:xfrm>
                <a:off x="6677569" y="4874659"/>
                <a:ext cx="77040" cy="2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30DE69-678E-40AF-8B2E-7F2E7EA8DC4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68929" y="4866019"/>
                  <a:ext cx="94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7994AD-190A-4CF9-AB6E-EA83441A1FF5}"/>
                    </a:ext>
                  </a:extLst>
                </p14:cNvPr>
                <p14:cNvContentPartPr/>
                <p14:nvPr/>
              </p14:nvContentPartPr>
              <p14:xfrm>
                <a:off x="6804649" y="4880419"/>
                <a:ext cx="109440" cy="9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7994AD-190A-4CF9-AB6E-EA83441A1F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795649" y="4871419"/>
                  <a:ext cx="127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03D2C4-C1F4-4C2B-B1BB-86DC1F54DEC6}"/>
                    </a:ext>
                  </a:extLst>
                </p14:cNvPr>
                <p14:cNvContentPartPr/>
                <p14:nvPr/>
              </p14:nvContentPartPr>
              <p14:xfrm>
                <a:off x="6957649" y="4809859"/>
                <a:ext cx="180360" cy="169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03D2C4-C1F4-4C2B-B1BB-86DC1F54DE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948649" y="4800859"/>
                  <a:ext cx="198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4C5EF2-A07D-4347-8BA6-C1E57B80E992}"/>
                    </a:ext>
                  </a:extLst>
                </p14:cNvPr>
                <p14:cNvContentPartPr/>
                <p14:nvPr/>
              </p14:nvContentPartPr>
              <p14:xfrm>
                <a:off x="7225129" y="4716259"/>
                <a:ext cx="78480" cy="35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4C5EF2-A07D-4347-8BA6-C1E57B80E99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216129" y="4707619"/>
                  <a:ext cx="96120" cy="37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54CACF2-055B-42A9-B8B4-B924B683A790}"/>
                  </a:ext>
                </a:extLst>
              </p14:cNvPr>
              <p14:cNvContentPartPr/>
              <p14:nvPr/>
            </p14:nvContentPartPr>
            <p14:xfrm>
              <a:off x="5312089" y="4655779"/>
              <a:ext cx="1420560" cy="79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54CACF2-055B-42A9-B8B4-B924B683A79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03089" y="4647139"/>
                <a:ext cx="14382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726C0DB5-09AB-4BA9-9B5F-9423DCA2A900}"/>
              </a:ext>
            </a:extLst>
          </p:cNvPr>
          <p:cNvGrpSpPr/>
          <p:nvPr/>
        </p:nvGrpSpPr>
        <p:grpSpPr>
          <a:xfrm>
            <a:off x="3531529" y="596779"/>
            <a:ext cx="754200" cy="875520"/>
            <a:chOff x="3531529" y="596779"/>
            <a:chExt cx="754200" cy="87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E12AC5-D57F-49F2-B976-108958F30277}"/>
                    </a:ext>
                  </a:extLst>
                </p14:cNvPr>
                <p14:cNvContentPartPr/>
                <p14:nvPr/>
              </p14:nvContentPartPr>
              <p14:xfrm>
                <a:off x="3531529" y="818539"/>
                <a:ext cx="269280" cy="65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E12AC5-D57F-49F2-B976-108958F302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22529" y="809899"/>
                  <a:ext cx="2869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3ED499B-71B8-4769-AE99-7930F4F6FEF1}"/>
                    </a:ext>
                  </a:extLst>
                </p14:cNvPr>
                <p14:cNvContentPartPr/>
                <p14:nvPr/>
              </p14:nvContentPartPr>
              <p14:xfrm>
                <a:off x="3816649" y="596779"/>
                <a:ext cx="469080" cy="50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3ED499B-71B8-4769-AE99-7930F4F6FEF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08009" y="587779"/>
                  <a:ext cx="486720" cy="51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FD169AE-4648-4738-9EF1-54C9C05F7BCE}"/>
              </a:ext>
            </a:extLst>
          </p:cNvPr>
          <p:cNvGrpSpPr/>
          <p:nvPr/>
        </p:nvGrpSpPr>
        <p:grpSpPr>
          <a:xfrm>
            <a:off x="1459729" y="1457539"/>
            <a:ext cx="357120" cy="244080"/>
            <a:chOff x="1459729" y="1457539"/>
            <a:chExt cx="35712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A95F8C-86FA-4835-91F7-3B216041D0CA}"/>
                    </a:ext>
                  </a:extLst>
                </p14:cNvPr>
                <p14:cNvContentPartPr/>
                <p14:nvPr/>
              </p14:nvContentPartPr>
              <p14:xfrm>
                <a:off x="1459729" y="1457539"/>
                <a:ext cx="100080" cy="157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A95F8C-86FA-4835-91F7-3B216041D0C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451089" y="1448539"/>
                  <a:ext cx="11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E1E6F7-5726-4CCE-8E23-C0902CFF0E12}"/>
                    </a:ext>
                  </a:extLst>
                </p14:cNvPr>
                <p14:cNvContentPartPr/>
                <p14:nvPr/>
              </p14:nvContentPartPr>
              <p14:xfrm>
                <a:off x="1606969" y="1493179"/>
                <a:ext cx="57960" cy="81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E1E6F7-5726-4CCE-8E23-C0902CFF0E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598329" y="1484539"/>
                  <a:ext cx="75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8D0465-CEBA-420C-850F-D5CE8112E441}"/>
                    </a:ext>
                  </a:extLst>
                </p14:cNvPr>
                <p14:cNvContentPartPr/>
                <p14:nvPr/>
              </p14:nvContentPartPr>
              <p14:xfrm>
                <a:off x="1687249" y="1508299"/>
                <a:ext cx="129600" cy="19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8D0465-CEBA-420C-850F-D5CE8112E44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678249" y="1499299"/>
                  <a:ext cx="147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350F54-BC91-40F4-BA7E-2810CBB7FDFF}"/>
                    </a:ext>
                  </a:extLst>
                </p14:cNvPr>
                <p14:cNvContentPartPr/>
                <p14:nvPr/>
              </p14:nvContentPartPr>
              <p14:xfrm>
                <a:off x="1597969" y="1493179"/>
                <a:ext cx="65160" cy="138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350F54-BC91-40F4-BA7E-2810CBB7FDF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89329" y="1484539"/>
                  <a:ext cx="82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BB6B98-815C-462F-A3A2-06B4F682A4A8}"/>
                    </a:ext>
                  </a:extLst>
                </p14:cNvPr>
                <p14:cNvContentPartPr/>
                <p14:nvPr/>
              </p14:nvContentPartPr>
              <p14:xfrm>
                <a:off x="1607689" y="1516939"/>
                <a:ext cx="50040" cy="6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BB6B98-815C-462F-A3A2-06B4F682A4A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599049" y="1508299"/>
                  <a:ext cx="6768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7229FD4-B9D9-4DFB-AD12-4D992CE50D84}"/>
              </a:ext>
            </a:extLst>
          </p:cNvPr>
          <p:cNvGrpSpPr/>
          <p:nvPr/>
        </p:nvGrpSpPr>
        <p:grpSpPr>
          <a:xfrm>
            <a:off x="2398969" y="1422259"/>
            <a:ext cx="649080" cy="229320"/>
            <a:chOff x="2398969" y="1422259"/>
            <a:chExt cx="6490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C96831-22B5-4618-9CFC-948307E2478F}"/>
                    </a:ext>
                  </a:extLst>
                </p14:cNvPr>
                <p14:cNvContentPartPr/>
                <p14:nvPr/>
              </p14:nvContentPartPr>
              <p14:xfrm>
                <a:off x="2398969" y="1526299"/>
                <a:ext cx="97560" cy="105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C96831-22B5-4618-9CFC-948307E2478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90329" y="1517659"/>
                  <a:ext cx="115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AB60A4-052D-48A0-98CB-6D5C28B6AA98}"/>
                    </a:ext>
                  </a:extLst>
                </p14:cNvPr>
                <p14:cNvContentPartPr/>
                <p14:nvPr/>
              </p14:nvContentPartPr>
              <p14:xfrm>
                <a:off x="2562049" y="1524859"/>
                <a:ext cx="70920" cy="10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AB60A4-052D-48A0-98CB-6D5C28B6AA9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53409" y="1515859"/>
                  <a:ext cx="88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E4157B-0079-41C4-9ADE-E8D2C28CDE57}"/>
                    </a:ext>
                  </a:extLst>
                </p14:cNvPr>
                <p14:cNvContentPartPr/>
                <p14:nvPr/>
              </p14:nvContentPartPr>
              <p14:xfrm>
                <a:off x="2697769" y="1422259"/>
                <a:ext cx="69480" cy="22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E4157B-0079-41C4-9ADE-E8D2C28CDE5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88769" y="1413259"/>
                  <a:ext cx="87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86C8BA2-7BAA-4C19-97CE-770B462CDD3F}"/>
                    </a:ext>
                  </a:extLst>
                </p14:cNvPr>
                <p14:cNvContentPartPr/>
                <p14:nvPr/>
              </p14:nvContentPartPr>
              <p14:xfrm>
                <a:off x="2791009" y="1555819"/>
                <a:ext cx="103680" cy="58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86C8BA2-7BAA-4C19-97CE-770B462CDD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782369" y="1547179"/>
                  <a:ext cx="121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089CC6-1CE6-49AD-A255-65CBC685F7C4}"/>
                    </a:ext>
                  </a:extLst>
                </p14:cNvPr>
                <p14:cNvContentPartPr/>
                <p14:nvPr/>
              </p14:nvContentPartPr>
              <p14:xfrm>
                <a:off x="2902609" y="1432339"/>
                <a:ext cx="145440" cy="17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089CC6-1CE6-49AD-A255-65CBC685F7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93969" y="1423339"/>
                  <a:ext cx="16308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1C462B2-16D8-47F5-BC9B-C85B0E8F3A1B}"/>
                  </a:ext>
                </a:extLst>
              </p14:cNvPr>
              <p14:cNvContentPartPr/>
              <p14:nvPr/>
            </p14:nvContentPartPr>
            <p14:xfrm>
              <a:off x="1999369" y="1663819"/>
              <a:ext cx="46800" cy="104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1C462B2-16D8-47F5-BC9B-C85B0E8F3A1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90369" y="1655179"/>
                <a:ext cx="6444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20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14FE-46DC-4C67-A4A6-058A50EB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StringList</a:t>
            </a:r>
            <a:r>
              <a:rPr lang="en-US" dirty="0"/>
              <a:t>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7A33-8FB7-4030-9303-6480F6F9ABEE}"/>
              </a:ext>
            </a:extLst>
          </p:cNvPr>
          <p:cNvSpPr txBox="1"/>
          <p:nvPr/>
        </p:nvSpPr>
        <p:spPr>
          <a:xfrm>
            <a:off x="628648" y="1019351"/>
            <a:ext cx="64930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get(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400" dirty="0">
              <a:latin typeface="Consolas" panose="020B0609020204030204" pitchFamily="49" charset="0"/>
            </a:endParaRP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56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2139</TotalTime>
  <Words>553</Words>
  <Application>Microsoft Office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Calibri Light</vt:lpstr>
      <vt:lpstr>Office Theme</vt:lpstr>
      <vt:lpstr>CSE 12 – Basic Data Structures and Object-Oriented Design Lecture 4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StringList Interface</vt:lpstr>
      <vt:lpstr>ArrayList Insert</vt:lpstr>
      <vt:lpstr>ArrayList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112</cp:revision>
  <dcterms:modified xsi:type="dcterms:W3CDTF">2021-04-05T19:35:49Z</dcterms:modified>
</cp:coreProperties>
</file>