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7" autoAdjust="0"/>
    <p:restoredTop sz="95984" autoAdjust="0"/>
  </p:normalViewPr>
  <p:slideViewPr>
    <p:cSldViewPr snapToGrid="0">
      <p:cViewPr varScale="1">
        <p:scale>
          <a:sx n="124" d="100"/>
          <a:sy n="124" d="100"/>
        </p:scale>
        <p:origin x="72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/>
          </a:bodyPr>
          <a:lstStyle/>
          <a:p>
            <a:r>
              <a:rPr lang="en-US" dirty="0"/>
              <a:t>Quiz 24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r>
              <a:rPr lang="en-US" dirty="0"/>
              <a:t> – use in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work in an enhanced for loop?</a:t>
            </a:r>
          </a:p>
          <a:p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 stream = new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&lt;Integer&gt;();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//add data to stream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for (Integer i: stream) {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/>
              <a:t>stream.close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C552-6778-4E87-A067-68C536E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AA2-ACB1-44EA-8F0D-3DCD355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make a BST iterator?</a:t>
            </a:r>
          </a:p>
          <a:p>
            <a:r>
              <a:rPr lang="en-US" dirty="0"/>
              <a:t>What about a Heap iterator?</a:t>
            </a:r>
          </a:p>
        </p:txBody>
      </p:sp>
    </p:spTree>
    <p:extLst>
      <p:ext uri="{BB962C8B-B14F-4D97-AF65-F5344CB8AC3E}">
        <p14:creationId xmlns:p14="http://schemas.microsoft.com/office/powerpoint/2010/main" val="410684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4812</TotalTime>
  <Words>124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24</vt:lpstr>
      <vt:lpstr>Announcements</vt:lpstr>
      <vt:lpstr>Topics</vt:lpstr>
      <vt:lpstr>MemoryStream – use in Enhanced For Loop</vt:lpstr>
      <vt:lpstr>Other Iterators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219</cp:revision>
  <dcterms:modified xsi:type="dcterms:W3CDTF">2021-05-26T17:02:48Z</dcterms:modified>
</cp:coreProperties>
</file>