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0:27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78 10104 0 0,'-2'-20'1096'0'0,"-2"6"414"0"0,4 11-809 0 0,0 0 0 0 0,-1 0 0 0 0,0 0 0 0 0,0-1 0 0 0,0 1 0 0 0,0 0 0 0 0,0 0 0 0 0,-1 0 0 0 0,1 0 0 0 0,-1 1 0 0 0,0-1 0 0 0,-4-4 2604 0 0,5 9-3196 0 0,0-1-1 0 0,0 1 0 0 0,0-1 1 0 0,0 1-1 0 0,0-1 0 0 0,-1 0 1 0 0,1 1-1 0 0,0-1 0 0 0,-3 1 1 0 0,0 3-1 0 0,1-2-71 0 0,1 1-1 0 0,1-1 0 0 0,-1 1 1 0 0,0 0-1 0 0,1 0 0 0 0,-1 5 1 0 0,-4 8-16 0 0,-15 48-21 0 0,-21 108 0 0 0,16-55 0 0 0,14-71 26 0 0,-16 74 156 0 0,28-120-175 0 0,0-1-1 0 0,0 0 0 0 0,0 0 1 0 0,0 0-1 0 0,0 0 0 0 0,0 0 1 0 0,0 1-1 0 0,0-1 0 0 0,-1 0 1 0 0,1 0-1 0 0,0 0 0 0 0,0 0 1 0 0,0 0-1 0 0,0 1 0 0 0,0-1 1 0 0,0 0-1 0 0,0 0 0 0 0,0 0 1 0 0,0 0-1 0 0,0 0 0 0 0,0 0 1 0 0,0 1-1 0 0,-1-1 0 0 0,1 0 1 0 0,0 0-1 0 0,0 0 0 0 0,0 0 1 0 0,0 0-1 0 0,0 0 0 0 0,0 0 1 0 0,-1 0-1 0 0,1 0 0 0 0,0 0 1 0 0,0 0-1 0 0,0 0 0 0 0,0 0 1 0 0,-1 0-1 0 0,1 1 0 0 0,0-1 1 0 0,-6-5 123 0 0,-5-11 17 0 0,10 15-110 0 0,-4-8 21 0 0,1 0 0 0 0,0-1-1 0 0,0 1 1 0 0,-3-15 0 0 0,0 0 45 0 0,3 1-1 0 0,3 19-56 0 0,1 1 0 0 0,-1-1-1 0 0,0 1 1 0 0,0-1 0 0 0,-2-5-1 0 0,2 7-15 0 0,-1-3 74 0 0,1 9-28 0 0,0 4-70 0 0,-4 27-22 0 0,2-1 0 0 0,1 0 0 0 0,3 43 0 0 0,5-34 16 0 0,-5-39 0 0 0,0 0 0 0 0,0-1 0 0 0,0 0 0 0 0,1 1 0 0 0,-1-1 0 0 0,1 0 0 0 0,0 1 0 0 0,0-1 0 0 0,4 5 0 0 0,-5-7 12 0 0,1 0-1 0 0,-1 0 1 0 0,0 0-1 0 0,1 0 1 0 0,0 0-1 0 0,-1 0 1 0 0,1 0-1 0 0,0 0 1 0 0,-1-1-1 0 0,1 1 1 0 0,0-1-1 0 0,0 1 1 0 0,-1-1-1 0 0,1 0 1 0 0,0 1-1 0 0,0-1 1 0 0,0 0-1 0 0,-1 0 1 0 0,1-1-1 0 0,0 1 1 0 0,0 0-1 0 0,0-1 1 0 0,-1 1-1 0 0,1-1 1 0 0,0 1 0 0 0,3-2-1 0 0,3-3 108 0 0,1 1-1 0 0,-1-1 1 0 0,15-12 0 0 0,-10 7-41 0 0,9-7 39 0 0,-15 11-91 0 0,0 0 0 0 0,0 1 0 0 0,13-7 0 0 0,65-27-212 0 0,-25 19-4337 0 0,-51 17 2571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0:38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0 451 5064 0 0,'0'0'11390'0'0,"8"-13"-6815"0"0,17-86 1440 0 0,-19 68-5199 0 0,1 1-1 0 0,12-30 1 0 0,-3 17-640 0 0,-6 15-85 0 0,1 0 0 0 0,2 1 0 0 0,27-45 0 0 0,-26 57 261 0 0,-8 11-320 0 0,2 4-43 0 0,-6 2 4 0 0,1-1 0 0 0,-1 1-1 0 0,0 0 1 0 0,0 0-1 0 0,0 0 1 0 0,0 0 0 0 0,0 0-1 0 0,0 0 1 0 0,-1 0 0 0 0,1 1-1 0 0,-1-1 1 0 0,0 0-1 0 0,2 5 1 0 0,1 1-15 0 0,-1 0-1 0 0,4 17 1 0 0,7 42 16 0 0,5 73 1 0 0,-17-120-145 0 0,-1-13-10 0 0,0-1 1 0 0,0 0-1 0 0,-1 1 1 0 0,0-1-1 0 0,0 0 0 0 0,0 1 1 0 0,-1-1-1 0 0,0 0 1 0 0,0 1-1 0 0,-1-1 0 0 0,-2 7 1 0 0,4-13 7 0 0,0 1 1 0 0,-1-1-1 0 0,1 1 1 0 0,0-1-1 0 0,0 0 1 0 0,-1 1-1 0 0,1-1 1 0 0,0 1-1 0 0,-1-1 1 0 0,1 0-1 0 0,0 1 1 0 0,-1-1-1 0 0,1 0 1 0 0,0 0-1 0 0,-1 1 1 0 0,1-1-1 0 0,-1 0 1 0 0,1 0-1 0 0,0 1 1 0 0,-1-1-1 0 0,1 0 1 0 0,-1 0-1 0 0,1 0 1 0 0,-1 0-1 0 0,1 0 1 0 0,-1 0-1 0 0,1 0 1 0 0,-1 0-1 0 0,1 0 1 0 0,-1 0-1 0 0,1 0 1 0 0,-1 0-1 0 0,1 0 1 0 0,-1 0-1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0:3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11056 0 0,'0'0'505'0'0,"5"5"170"0"0,-2-2-230 0 0,0 1 1 0 0,1-1 0 0 0,-1-1 0 0 0,1 1-1 0 0,-1 0 1 0 0,1-1 0 0 0,0 0 0 0 0,6 3 0 0 0,36 11 6580 0 0,-6-4-6598 0 0,-38-11-541 0 0,0 0-1 0 0,0 0 1 0 0,0-1 0 0 0,0 1 0 0 0,0-1-1 0 0,0 1 1 0 0,0-1 0 0 0,1 0 0 0 0,-1 0-1 0 0,0 0 1 0 0,0 0 0 0 0,0-1 0 0 0,1 1 0 0 0,-1 0-1 0 0,3-2 1 0 0,6 0-1002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0:3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6912 0 0,'-5'0'608'0'0,"2"0"-480"0"0,-5 0-128 0 0,1 0 0 0 0,2 0 1872 0 0,-3 2 352 0 0,0 0 72 0 0,1-2 8 0 0,-1 0-1321 0 0,0 0-271 0 0,2 0-48 0 0,0 0 272 0 0,4-2-512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0:52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53 2304 0 0,'-15'2'14040'0'0,"15"-3"-13957"0"0,0 1 1 0 0,0-1-1 0 0,-1 1 1 0 0,1-1-1 0 0,0 1 1 0 0,0-1-1 0 0,0 1 1 0 0,0-1-1 0 0,0 1 1 0 0,0-1-1 0 0,-1 1 1 0 0,1-1-1 0 0,1 0 1 0 0,-1 1-1 0 0,0-1 1 0 0,0 1-1 0 0,0-1 1 0 0,0 1-1 0 0,0-1 1 0 0,0 1 0 0 0,1-1-1 0 0,-1 1 1 0 0,0-1-1 0 0,0 1 1 0 0,1-1-1 0 0,-1 1 1 0 0,0-1-1 0 0,1 1 1 0 0,-1-1-1 0 0,1 0 1 0 0,17-11 474 0 0,-9 9 16 0 0,0 0 0 0 0,0 2 0 0 0,1-1 0 0 0,-1 1 0 0 0,1 0 0 0 0,13 1 0 0 0,-9 0-385 0 0,-4 0-54 0 0,1 0 0 0 0,21 3 0 0 0,-18-1 9 0 0,1 0 0 0 0,16-1-1 0 0,2 0 162 0 0,162 6 461 0 0,-159-8-704 0 0,37 2 36 0 0,139 21 158 0 0,-116-10-508 0 0,184 19 989 0 0,-216-28-429 0 0,1-2 1 0 0,89-11-1 0 0,-80 1-66 0 0,190-19 412 0 0,-124 30-432 0 0,-42 1-76 0 0,-58-3 137 0 0,0-1-1 0 0,58-10 1 0 0,-10-7 161 0 0,-85 18-449 0 0,0-1-1 0 0,-1 0 0 0 0,1 1 1 0 0,0-1-1 0 0,0 0 1 0 0,-1-1-1 0 0,1 1 1 0 0,-1 0-1 0 0,1-1 1 0 0,-1 1-1 0 0,1-1 0 0 0,-1 0 1 0 0,4-4-1 0 0,-5 5-7 0 0,3-4-2790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00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2 105 3224 0 0,'-2'-28'18532'0'0,"2"28"-18401"0"0,49 5 1501 0 0,-26-4-860 0 0,31 6 0 0 0,-20-3-416 0 0,-21-3-262 0 0,0 1 0 0 0,23 6 0 0 0,-21-4 52 0 0,31 3 0 0 0,-6 0-30 0 0,-37-7-107 0 0,1 0 1 0 0,0 1 0 0 0,0-1 0 0 0,0 0 0 0 0,-1-1 0 0 0,6 0 0 0 0,16-1 49 0 0,-24 2-60 0 0,7 1 32 0 0,0 0 0 0 0,1-1-1 0 0,14-1 1 0 0,111-10 731 0 0,-100 6-395 0 0,-17 2-479 0 0,0 1 0 0 0,1 0-1 0 0,29 1 1 0 0,-37 2 146 0 0,0-1 0 0 0,20-3 0 0 0,-20 1 6 0 0,1 1 0 0 0,20 1 0 0 0,-9 1 9 0 0,33-3 1 0 0,-9 0-11 0 0,104-6 51 0 0,-65 2-52 0 0,63-7 79 0 0,-18 6 26 0 0,61 12 160 0 0,-146-2-222 0 0,-29-1 13 0 0,30-2 0 0 0,137-5 359 0 0,-169 5-394 0 0,57-5 223 0 0,-1 0 60 0 0,29 3-25 0 0,-79 2-238 0 0,-12 1-15 0 0,-1-1 0 0 0,0 0 0 0 0,0 0 0 0 0,0-1 0 0 0,0 0 0 0 0,14-3 0 0 0,-20 4 12 0 0,10-12 908 0 0,-6-12-2289 0 0,9 17-4651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0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39 15664 0 0,'-6'0'223'0'0,"1"1"1"0"0,-1-1 0 0 0,0 1 0 0 0,0 1 0 0 0,0-1-1 0 0,1 1 1 0 0,-10 3 0 0 0,14-4-147 0 0,1-1-1 0 0,0 0 1 0 0,-1 0 0 0 0,1 0 0 0 0,0 0-1 0 0,-1 1 1 0 0,1-1 0 0 0,0 0-1 0 0,0 0 1 0 0,-1 1 0 0 0,1-1-1 0 0,0 0 1 0 0,0 0 0 0 0,-1 1-1 0 0,1-1 1 0 0,0 0 0 0 0,0 1-1 0 0,0-1 1 0 0,0 0 0 0 0,-1 1-1 0 0,1-1 1 0 0,0 0 0 0 0,0 1-1 0 0,0-1 1 0 0,0 0 0 0 0,0 1-1 0 0,0-1 1 0 0,0 0 0 0 0,0 1-1 0 0,0-1 1 0 0,0 0 0 0 0,0 1-1 0 0,0-1 1 0 0,0 1 0 0 0,0-1-1 0 0,1 0 1 0 0,-1 1 0 0 0,0-1-1 0 0,0 0 1 0 0,0 1 0 0 0,0-1 0 0 0,1 0-1 0 0,-1 0 1 0 0,0 1 0 0 0,0-1-1 0 0,0 0 1 0 0,1 0 0 0 0,-1 1-1 0 0,0-1 1 0 0,1 0 0 0 0,-1 0-1 0 0,0 0 1 0 0,1 1 0 0 0,-1-1-1 0 0,0 0 1 0 0,1 0 0 0 0,-1 0-1 0 0,0 0 1 0 0,1 0 0 0 0,0 1-1 0 0,22 5 272 0 0,-8-6-99 0 0,-1 0 0 0 0,1-2 0 0 0,-1 0-1 0 0,1 0 1 0 0,27-10 0 0 0,-5 3 264 0 0,-8 0-938 0 0,-1 0 1 0 0,35-18-1 0 0,-61 26-9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0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 3224 0 0,'-3'3'-356'0'0,"-12"12"2704"0"0,10-10 671 0 0,1 0 0 0 0,0 0-1 0 0,0 1 1 0 0,-6 10 0 0 0,4-3-955 0 0,2 3-3484 0 0,-51 250 2277 0 0,5-18-231 0 0,7-70-91 0 0,-30 140 460 0 0,67-288-898 0 0,-10 72 212 0 0,13-74-247 0 0,1-19-2 0 0,1 0 0 0 0,1 0 0 0 0,-1 0 0 0 0,2 9 0 0 0,-1-15-42 0 0,1 0-1 0 0,0 0 0 0 0,-1 0 1 0 0,1 0-1 0 0,0 0 1 0 0,0 0-1 0 0,1-1 0 0 0,-1 1 1 0 0,1 0-1 0 0,-1-1 1 0 0,1 1-1 0 0,0-1 1 0 0,0 0-1 0 0,0 0 0 0 0,0 1 1 0 0,3 1-1 0 0,1 0-6 0 0,1 1 0 0 0,-1-2 0 0 0,1 1-1 0 0,0-1 1 0 0,0 0 0 0 0,9 3 0 0 0,46 9 41 0 0,-56-13-52 0 0,107 18-2406 0 0,-59-14-1493 0 0,63 0-1 0 0,-86-6-2574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16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91 11600 0 0,'0'0'562'0'0,"-12"-18"148"0"0,11 17-579 0 0,0 0 1 0 0,0 0-1 0 0,0 0 1 0 0,0 0-1 0 0,0 1 1 0 0,0-1 0 0 0,0 0-1 0 0,0 0 1 0 0,0 1-1 0 0,-1-1 1 0 0,1 1 0 0 0,0-1-1 0 0,0 1 1 0 0,-1-1-1 0 0,1 1 1 0 0,0 0-1 0 0,-1 0 1 0 0,-1-1 0 0 0,2 1 288 0 0,-1 0-66 0 0,0 0 1 0 0,0 0-1 0 0,0 0 1 0 0,0 1 0 0 0,0-1-1 0 0,0 0 1 0 0,0 1 0 0 0,-3 0-1 0 0,0 3 745 0 0,0 0 0 0 0,0-1-1 0 0,-9 5 1 0 0,13-8-582 0 0,-5 1 395 0 0,10 2 759 0 0,13 1-766 0 0,72-12-665 0 0,-38 7-87 0 0,-27-1-6 0 0,-1 2 0 0 0,1 1 0 0 0,26 4 0 0 0,-35-3-29 0 0,1-1-1 0 0,25-1 1 0 0,-17-1 36 0 0,70 4 119 0 0,52 7 254 0 0,19-7-247 0 0,-81 3-216 0 0,-1 0 0 0 0,-24-4 0 0 0,-35 0-6 0 0,1-1 0 0 0,-1-2 0 0 0,41-5 0 0 0,-16 1-17 0 0,-19 3-7 0 0,79-4 19 0 0,-52 2-8 0 0,33-4 46 0 0,26-10-27 0 0,81-9 271 0 0,-9 2 297 0 0,-97 15-743 0 0,157 2 0 0 0,-234 8 190 0 0,208 7-330 0 0,-158-4 447 0 0,84 15 0 0 0,-36-3-145 0 0,48-5 109 0 0,-135-9-69 0 0,-14-1-60 0 0,0 1 0 0 0,-1 0 0 0 0,0 0 0 0 0,1 1 0 0 0,16 4 0 0 0,-20-5-19 0 0,-6-1-13 0 0,1 0 1 0 0,-1 0 0 0 0,0 0 0 0 0,0 0 0 0 0,1 0 0 0 0,-1 0 0 0 0,0 1 0 0 0,0-1 0 0 0,1 0 0 0 0,-1 1 0 0 0,0-1 0 0 0,2 2 0 0 0,2 0-19 0 0,-5-1-71 0 0,-1-2-9 0 0,-15-11-1037 0 0,4 2-2546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2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35 13824 0 0,'0'0'314'0'0,"-13"0"760"0"0,10 0-1002 0 0,0 0 0 0 0,0 0 0 0 0,0-1 1 0 0,0 1-1 0 0,0-1 0 0 0,-5-1 1 0 0,0-4 3820 0 0,12-4-1202 0 0,-2 8-2594 0 0,0 1 0 0 0,0 0 1 0 0,0-1-1 0 0,0 1 0 0 0,0 0 0 0 0,1 0 0 0 0,-1 0 0 0 0,1 1 1 0 0,-1-1-1 0 0,0 0 0 0 0,1 1 0 0 0,-1 0 0 0 0,1-1 0 0 0,4 1 1 0 0,42 4 194 0 0,-33-2-209 0 0,18 1-78 0 0,77 6-568 0 0,-94-9 764 0 0,0-1-1 0 0,0 0 0 0 0,0-1 1 0 0,24-6-1 0 0,-34 6-172 0 0,7-4 1240 0 0,-23 19-968 0 0,3 2-316 0 0,0 0-1 0 0,1 0 1 0 0,1 1 0 0 0,0-1-1 0 0,1 1 1 0 0,-2 20 0 0 0,3-15-44 0 0,1-1 0 0 0,1 1 1 0 0,5 34-1 0 0,15 60 548 0 0,4-24-471 0 0,43 106-1 0 0,-32-105 14 0 0,68 129 0 0 0,-87-190 88 0 0,23 55-1 0 0,-34-73-2 0 0,-1 0 0 0 0,0 1 0 0 0,-1-1 0 0 0,0 1 0 0 0,-2 0 0 0 0,1 0 0 0 0,-2 17 0 0 0,-1-22-45 0 0,0-1-1 0 0,-1 1 1 0 0,0 0 0 0 0,-1-1-1 0 0,0 0 1 0 0,-1 1 0 0 0,1-1 0 0 0,-1 0-1 0 0,-6 8 1 0 0,-3 3 362 0 0,-1 0 0 0 0,-20 21 0 0 0,17-24-162 0 0,-27 21-1 0 0,39-33-220 0 0,-11 6 46 0 0,0 0 0 0 0,-1 0 0 0 0,0-2 0 0 0,-1 0 0 0 0,0-1 0 0 0,-34 8 0 0 0,43-13-111 0 0,0 0-1 0 0,0 0 0 0 0,0-1 0 0 0,0 0 1 0 0,0-1-1 0 0,0 0 0 0 0,0 0 0 0 0,-15-3 1 0 0,19 1-97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2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2760 0 0,'0'0'125'0'0,"16"4"5260"0"0,-11-3-6406 0 0,-1-1 1009 0 0,-3 0 693 0 0,0 0-546 0 0,-1 0 83 0 0,1 0 0 0 0,0 0-1 0 0,-1 0 1 0 0,1-1 0 0 0,-1 1-1 0 0,1 0 1 0 0,0 0-1 0 0,-1 0 1 0 0,1-1 0 0 0,-1 1-1 0 0,1 0 1 0 0,-1-1-1 0 0,1 1 1 0 0,-1 0 0 0 0,1-1-1 0 0,-1 1 1 0 0,1-1 0 0 0,-1 1-1 0 0,0-1 1 0 0,1 1-1 0 0,-1-1 1 0 0,2-2 3097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0:33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51 1840 0 0,'-14'-2'1336'0'0,"-28"-16"6243"0"0,8 5 2696 0 0,40 17-8636 0 0,11 6-903 0 0,9-4-219 0 0,1-1 1 0 0,0-2-1 0 0,31 1 1 0 0,82-6 547 0 0,-38-1-495 0 0,80 17 206 0 0,-105-6-463 0 0,66 7 343 0 0,-136-14-612 0 0,25 3 394 0 0,-28-3-320 0 0,-5 0-19 0 0,-15 2-6 0 0,-13-3-88 0 0,-31-2-1 0 0,52 1 3 0 0,-126-14 308 0 0,-62-15-698 0 0,-10 0 72 0 0,195 29 306 0 0,-62-4-78 0 0,65 5 92 0 0,0 0 0 0 0,0 1 0 0 0,0 0 0 0 0,0 0 0 0 0,0 1 0 0 0,-12 4 0 0 0,20-6-5 0 0,0 0-1 0 0,0 0 1 0 0,0 0-1 0 0,0 0 1 0 0,0 0-1 0 0,0 0 1 0 0,0 0-1 0 0,0 0 1 0 0,0 0-1 0 0,0 0 1 0 0,0 0-1 0 0,0 0 1 0 0,0 1-1 0 0,0-1 1 0 0,0 0-1 0 0,0 0 1 0 0,0 0-1 0 0,0 0 1 0 0,0 0-1 0 0,0 0 1 0 0,0 0-1 0 0,0 0 1 0 0,0 0 0 0 0,0 0-1 0 0,0 0 1 0 0,0 1-1 0 0,0-1 1 0 0,0 0-1 0 0,0 0 1 0 0,0 0-1 0 0,0 0 1 0 0,0 0-1 0 0,0 0 1 0 0,0 0-1 0 0,0 0 1 0 0,0 0-1 0 0,0 0 1 0 0,0 0-1 0 0,0 0 1 0 0,0 0-1 0 0,0 0 1 0 0,0 0-1 0 0,0 1 1 0 0,0-1-1 0 0,0 0 1 0 0,1 0-1 0 0,-1 0 1 0 0,0 0-1 0 0,0 0 1 0 0,0 0-1 0 0,0 0 1 0 0,0 0 0 0 0,0 0-1 0 0,0 0 1 0 0,0 0-1 0 0,0 0 1 0 0,0 0-1 0 0,0 0 1 0 0,0 0-1 0 0,1 0 1 0 0,-1 0-1 0 0,0 0 1 0 0,0 0-1 0 0,11 4 60 0 0,13 1-67 0 0,31-4 183 0 0,95-12 1 0 0,15 0 137 0 0,-126 12-397 0 0,0 2 0 0 0,46 9 1 0 0,74 24 613 0 0,-120-26-524 0 0,-17-5 90 0 0,0 2-1 0 0,0 0 0 0 0,0 1 0 0 0,-1 1 0 0 0,22 13 0 0 0,-42-22-102 0 0,-1 0 0 0 0,1 1 0 0 0,0-1 0 0 0,-1 0 0 0 0,1 1 0 0 0,0-1 0 0 0,-1 1 0 0 0,1-1 0 0 0,-1 1 0 0 0,1-1 0 0 0,-1 1 0 0 0,1 0 0 0 0,-1-1 0 0 0,1 1 0 0 0,-1 0 0 0 0,1-1 0 0 0,-1 1 0 0 0,0 0 0 0 0,0-1 0 0 0,1 1 0 0 0,-1 1 0 0 0,0-1 9 0 0,0-1 0 0 0,0 1 0 0 0,-1-1 0 0 0,1 1 0 0 0,0-1 0 0 0,-1 1 0 0 0,1-1 1 0 0,0 1-1 0 0,-1-1 0 0 0,1 0 0 0 0,-1 1 0 0 0,1-1 0 0 0,0 1 0 0 0,-1-1 0 0 0,1 0 0 0 0,-1 0 0 0 0,1 1 0 0 0,-1-1 0 0 0,1 0 0 0 0,-1 0 0 0 0,-1 1 0 0 0,-3 0 42 0 0,0 1 0 0 0,0-1 1 0 0,0-1-1 0 0,-11 1 0 0 0,15-1-47 0 0,-254-10 258 0 0,233 7-264 0 0,-250-24-249 0 0,205 22 435 0 0,-41-1-295 0 0,98 6 54 0 0,-10 0 22 0 0,1 0-1 0 0,-1 2 0 0 0,1 0 0 0 0,-20 4 1 0 0,30-4 91 0 0,-7 1 141 0 0,15-3-189 0 0,1 0 0 0 0,-1 0 0 0 0,1 0 0 0 0,0 0 0 0 0,-1 0 0 0 0,1 0 0 0 0,-1 0 0 0 0,1 0 0 0 0,0 0-1 0 0,-1 1 1 0 0,1-1 0 0 0,0 0 0 0 0,-1 0 0 0 0,1 1 0 0 0,0-1 0 0 0,0 0 0 0 0,-1 0 0 0 0,1 1 0 0 0,0-1 0 0 0,0 0 0 0 0,-1 1 0 0 0,1-1 0 0 0,0 0 0 0 0,0 1 0 0 0,0-1 0 0 0,-1 1 0 0 0,1-1-118 0 0,2 1-107 0 0,41 7 325 0 0,1-2 0 0 0,0-1 1 0 0,63-3-1 0 0,202-13-173 0 0,-259 8 64 0 0,14 3 84 0 0,-64 0-80 0 0,0 0 0 0 0,0 0 0 0 0,0 0 0 0 0,0 0 0 0 0,0 0 0 0 0,-1 0 0 0 0,1 0 0 0 0,0 0 0 0 0,0 0 0 0 0,0 0 0 0 0,0 0 0 0 0,0 0 0 0 0,0 0 0 0 0,0 0 0 0 0,0 0 0 0 0,0 0 0 0 0,1 0 0 0 0,-1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0,-6 3 0 0 0,-10 2 0 0 0,-30-4 41 0 0,1-1 1 0 0,-67-9-1 0 0,-89-24-185 0 0,169 27 43 0 0,2 0-13 0 0,-149-24-330 0 0,123 23 362 0 0,-66 0-1 0 0,110 7 75 0 0,-28 1 1 0 0,37-1 8 0 0,0 0-1 0 0,-1 1 0 0 0,1 0 0 0 0,0-1 1 0 0,-1 1-1 0 0,1 0 0 0 0,0 1 1 0 0,-4 1-1 0 0,6-3 0 0 0,1 0 0 0 0,0 0 0 0 0,0 1 0 0 0,0-1 0 0 0,-1 0 0 0 0,1 0 0 0 0,0 0 0 0 0,0 0 0 0 0,0 1 0 0 0,-1-1 0 0 0,1 0 0 0 0,0 0 0 0 0,0 1 0 0 0,0-1 0 0 0,0 0 0 0 0,0 0 0 0 0,-1 1 0 0 0,1-1 0 0 0,0 0 0 0 0,0 0 0 0 0,0 1 0 0 0,0-1 0 0 0,0 0 0 0 0,0 0 0 0 0,0 1 0 0 0,0-1 0 0 0,0 0 0 0 0,0 1 0 0 0,0-1 0 0 0,0 0 0 0 0,0 0 0 0 0,0 1 0 0 0,0-1 0 0 0,1 0 0 0 0,1 4 0 0 0,0-3 0 0 0,-1 1 0 0 0,1-1 0 0 0,-1 0 0 0 0,1 1 0 0 0,0-1 0 0 0,-1 0 0 0 0,1 0 0 0 0,0 0 0 0 0,0 0 0 0 0,0 0 0 0 0,0-1 0 0 0,0 1 0 0 0,2 0 0 0 0,29 4 0 0 0,12-4 61 0 0,0-3 1 0 0,51-7-1 0 0,-53 4-29 0 0,163-28 217 0 0,25-1-46 0 0,-207 31-179 0 0,-7 1 3 0 0,1 1 0 0 0,0 0 0 0 0,23 3 0 0 0,-37-1-28 0 0,0 0-1 0 0,0 0 1 0 0,-1 0-1 0 0,1 1 1 0 0,0 0-1 0 0,-1 0 1 0 0,1 0-1 0 0,2 2 1 0 0,-5-3-155 0 0,-1 0 8 0 0,0-1 0 0 0,0 1-1 0 0,-1 0 1 0 0,1-1 0 0 0,0 1 0 0 0,-1 0 0 0 0,1-1 0 0 0,-1 1 0 0 0,1-1 0 0 0,-1 1 0 0 0,1-1 0 0 0,-1 1-1 0 0,1-1 1 0 0,-1 1 0 0 0,0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2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37 10568 0 0,'0'0'2654'0'0,"14"-22"452"0"0,-14 22-3013 0 0,0-1 1 0 0,0 1 0 0 0,0-1 0 0 0,0 1 0 0 0,0-1-1 0 0,0 1 1 0 0,0-1 0 0 0,0 1 0 0 0,-1-1 0 0 0,1 1-1 0 0,0-1 1 0 0,0 1 0 0 0,-1-1 0 0 0,1 1 0 0 0,0-1-1 0 0,-1 1 1 0 0,1 0 0 0 0,0-1 0 0 0,-1 1 0 0 0,1 0-1 0 0,-1-1 1 0 0,1 1 0 0 0,-1 0 0 0 0,1-1 0 0 0,-1 1-1 0 0,-17-4 1192 0 0,-18 8-45 0 0,18 0-991 0 0,0 0 0 0 0,1 1 0 0 0,0 1 0 0 0,0 1 0 0 0,1 1 0 0 0,-27 16 0 0 0,35-19-235 0 0,0 1 0 0 0,0 0-1 0 0,1 0 1 0 0,0 0 0 0 0,0 1-1 0 0,1 0 1 0 0,0 1 0 0 0,0-1-1 0 0,0 1 1 0 0,1 1 0 0 0,0-1-1 0 0,1 1 1 0 0,0-1 0 0 0,-3 12-1 0 0,3-10-12 0 0,2 0 1 0 0,0 0-1 0 0,0 1 0 0 0,0-1 0 0 0,2 1 0 0 0,-1-1 1 0 0,1 1-1 0 0,1 0 0 0 0,2 16 0 0 0,-2-23 18 0 0,0-1 0 0 0,0 1 0 0 0,0-1 0 0 0,0 1 0 0 0,0-1 0 0 0,1 0-1 0 0,-1 1 1 0 0,1-1 0 0 0,0 0 0 0 0,0 0 0 0 0,4 4 0 0 0,-5-6-16 0 0,1 1 0 0 0,0-1 0 0 0,-1 0 0 0 0,1 0 0 0 0,0 0 1 0 0,0 0-1 0 0,0 0 0 0 0,0 0 0 0 0,0 0 0 0 0,0 0 0 0 0,0-1 0 0 0,0 1 0 0 0,0-1 0 0 0,0 0 1 0 0,0 1-1 0 0,0-1 0 0 0,0 0 0 0 0,0 0 0 0 0,1-1 0 0 0,2 1 0 0 0,1-2 32 0 0,-1 1 0 0 0,1-1-1 0 0,-1 0 1 0 0,0-1-1 0 0,0 1 1 0 0,0-1 0 0 0,0 0-1 0 0,0 0 1 0 0,-1-1 0 0 0,1 1-1 0 0,-1-1 1 0 0,6-6-1 0 0,5-8 199 0 0,22-31-1 0 0,-35 46-200 0 0,21-34 1111 0 0,24-49-1 0 0,-41 76-803 0 0,-4 6-175 0 0,0 0 0 0 0,0 1 0 0 0,-1-1 0 0 0,1 0 1 0 0,-1 0-1 0 0,1 0 0 0 0,-1 0 0 0 0,0-6 1232 0 0,-1 18-1191 0 0,-8 100-47 0 0,2-51-161 0 0,-4 37 67 0 0,-31 129 0 0 0,35-201-58 0 0,4-14-167 0 0,-1 0 0 0 0,1 0 0 0 0,1 1 0 0 0,0-1 0 0 0,0 0 1 0 0,0 1-1 0 0,2 8 0 0 0,7 21-5482 0 0,-5-30-334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26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295 134 3224 0 0,'0'0'12422'0'0,"-10"-18"-4862"0"0,2 13-5777 0 0,7 4-1672 0 0,1 0 1 0 0,-1 1 0 0 0,0-1-1 0 0,0 0 1 0 0,1 1-1 0 0,-1-1 1 0 0,0 1 0 0 0,0-1-1 0 0,0 1 1 0 0,0 0-1 0 0,0-1 1 0 0,0 1 0 0 0,-1 0-1 0 0,-1-1-34 0 0,0 1 0 0 0,0 0 0 0 0,0 0-1 0 0,0 0 1 0 0,0 0 0 0 0,0 1 0 0 0,0-1-1 0 0,0 1 1 0 0,0 0 0 0 0,0 0 0 0 0,0 0-1 0 0,0 0 1 0 0,-5 3 0 0 0,-2 2 17 0 0,1 0 0 0 0,-13 12 0 0 0,11-9-51 0 0,1 1-40 0 0,0 0 0 0 0,0 0 0 0 0,1 1 0 0 0,1 0-1 0 0,0 0 1 0 0,-13 24 0 0 0,-30 80-7 0 0,43-95 4 0 0,1 1 0 0 0,1 1 0 0 0,1-1 0 0 0,1 1 0 0 0,-3 40 0 0 0,6-50 0 0 0,1-1 0 0 0,1 1 0 0 0,0-1 0 0 0,0 1 0 0 0,1-1 0 0 0,1 0 0 0 0,0 1 0 0 0,0-1 0 0 0,1-1 0 0 0,0 1 0 0 0,1 0 0 0 0,12 18 0 0 0,-15-26 5 0 0,1 0 0 0 0,-1 0 0 0 0,1 0 0 0 0,0 0 0 0 0,0 0-1 0 0,1 0 1 0 0,-1-1 0 0 0,1 1 0 0 0,-1-1 0 0 0,1 0 0 0 0,0 0 0 0 0,-1 0-1 0 0,1-1 1 0 0,7 3 0 0 0,-4-3 14 0 0,-1 0-1 0 0,1 0 1 0 0,0-1 0 0 0,-1 0-1 0 0,1 0 1 0 0,0 0 0 0 0,-1-1-1 0 0,11-2 1 0 0,-3-1 19 0 0,0-1 1 0 0,0 0 0 0 0,0 0-1 0 0,-1-2 1 0 0,0 1-1 0 0,-1-2 1 0 0,21-15-1 0 0,-11 6 135 0 0,-2-2-1 0 0,0 0 0 0 0,-1-2 0 0 0,-1 0 0 0 0,26-40 0 0 0,-36 49-71 0 0,-1-1 0 0 0,0 1-1 0 0,-1-2 1 0 0,0 1 0 0 0,-1 0-1 0 0,-1-1 1 0 0,0 0 0 0 0,-1 0-1 0 0,0-1 1 0 0,-1 1-1 0 0,-1 0 1 0 0,-1-26 0 0 0,-1 29-24 0 0,-1 0 0 0 0,-1 1 1 0 0,0-1-1 0 0,0 0 0 0 0,-1 1 0 0 0,0-1 1 0 0,-1 1-1 0 0,0 0 0 0 0,-12-16 0 0 0,0 4-38 0 0,-1 0 0 0 0,-35-33 0 0 0,41 44-19 0 0,0 1 1 0 0,0 1-1 0 0,-1 0 0 0 0,-1 0 0 0 0,1 1 1 0 0,-25-10-1 0 0,29 15-163 0 0,0-1 1 0 0,0 2-1 0 0,-1-1 1 0 0,1 1 0 0 0,-1 0-1 0 0,1 1 1 0 0,-1 1-1 0 0,0-1 1 0 0,0 1-1 0 0,1 1 1 0 0,-19 3-1 0 0,13 1-1318 0 0,1 2-378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2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3 341 2760 0 0,'-3'4'11240'0'0,"24"-34"-8984"0"0,76-144 3466 0 0,-89 160-4971 0 0,17-22 0 0 0,-4 6-106 0 0,5-6-87 0 0,-24 34-524 0 0,0-1-1 0 0,1 1 1 0 0,-1 0-1 0 0,1-1 1 0 0,-1 1-1 0 0,1 1 0 0 0,0-1 1 0 0,0 0-1 0 0,0 1 1 0 0,0-1-1 0 0,3 0 1 0 0,-5 2-32 0 0,0 0 0 0 0,0 0 0 0 0,0 0 0 0 0,0 0 1 0 0,0 0-1 0 0,0 1 0 0 0,0-1 0 0 0,0 0 1 0 0,0 1-1 0 0,0-1 0 0 0,0 1 0 0 0,0-1 1 0 0,0 1-1 0 0,0-1 0 0 0,-1 1 0 0 0,1 0 0 0 0,0-1 1 0 0,0 1-1 0 0,-1 0 0 0 0,1 0 0 0 0,0 0 1 0 0,-1-1-1 0 0,1 1 0 0 0,-1 0 0 0 0,1 0 1 0 0,-1 0-1 0 0,0 0 0 0 0,1 0 0 0 0,0 2 0 0 0,1 3 19 0 0,1 1 0 0 0,-1 0-1 0 0,1 8 1 0 0,5 21-2 0 0,10 64 15 0 0,-16-84-52 0 0,1-1 0 0 0,1 1 0 0 0,12 29 0 0 0,-15-42 18 0 0,9 16 0 0 0,-10-19 0 0 0,1 1 0 0 0,-1-1 0 0 0,1 1 0 0 0,-1-1 0 0 0,1 1 0 0 0,-1-1 0 0 0,1 0 0 0 0,-1 1 0 0 0,1-1 0 0 0,0 0 0 0 0,-1 0 0 0 0,1 1 0 0 0,0-1 0 0 0,-1 0 0 0 0,1 0 0 0 0,0 0 0 0 0,-1 0 0 0 0,1 0 0 0 0,0 0 0 0 0,-1 0 0 0 0,1 0 0 0 0,0 0 0 0 0,-1 0 0 0 0,1 0 0 0 0,0 0 0 0 0,-1 0 0 0 0,1-1 0 0 0,0 1 0 0 0,-1 0 0 0 0,1 0 0 0 0,0-1 0 0 0,3-2 17 0 0,0 0 0 0 0,0 0 1 0 0,-1 0-1 0 0,1 0 0 0 0,-1-1 0 0 0,0 1 0 0 0,0-1 0 0 0,0 0 0 0 0,4-8 0 0 0,2-4 128 0 0,9-21-1 0 0,-8 10 232 0 0,-4 11-103 0 0,1 0 1 0 0,9-16-1 0 0,-3 9 81 0 0,-10 17-259 0 0,-1 0-1 0 0,2 0 1 0 0,-1 1 0 0 0,1 0-1 0 0,0-1 1 0 0,5-5-1 0 0,8 2 170 0 0,-17 9-262 0 0,1 0 0 0 0,-1 0 0 0 0,0-1 0 0 0,0 1 0 0 0,1 0 0 0 0,-1 0 0 0 0,0 0 0 0 0,1 0 0 0 0,-1 0 0 0 0,0 0 0 0 0,1 0 0 0 0,-1-1 0 0 0,0 1 0 0 0,1 0-1 0 0,-1 0 1 0 0,0 0 0 0 0,0 0 0 0 0,1 0 0 0 0,-1 0 0 0 0,0 1 0 0 0,1-1 0 0 0,-1 0 0 0 0,0 0 0 0 0,1 0 0 0 0,-1 0 0 0 0,0 0 0 0 0,1 0 0 0 0,-1 1 0 0 0,0-1 0 0 0,0 0 0 0 0,1 0 0 0 0,-1 0 0 0 0,0 1 0 0 0,0-1 0 0 0,1 0 0 0 0,-1 0 0 0 0,0 0 0 0 0,0 1-1 0 0,1 0 1 0 0,-1-1 0 0 0,3 2-4 0 0,-1 1 0 0 0,1-1 0 0 0,-1 0 0 0 0,0 1 0 0 0,0 0 0 0 0,0 0 0 0 0,0-1 0 0 0,0 1 0 0 0,-1 0-1 0 0,1 0 1 0 0,1 6 0 0 0,0 2-38 0 0,0-1 0 0 0,1 16-1 0 0,-3-15-50 0 0,1 0 0 0 0,4 12-1 0 0,-5-20-242 0 0,1 0 0 0 0,0 0 0 0 0,0 1 0 0 0,0-1 0 0 0,5 5 0 0 0,-7-8 198 0 0,1 1-1 0 0,-1-1 0 0 0,1 0 0 0 0,-1 0 1 0 0,1 0-1 0 0,-1 1 0 0 0,1-1 1 0 0,-1 0-1 0 0,1 0 0 0 0,-1 0 0 0 0,1 0 1 0 0,-1 0-1 0 0,1 0 0 0 0,-1 0 1 0 0,1 0-1 0 0,-1 0 0 0 0,1 0 0 0 0,-1 0 1 0 0,1-1-1 0 0,0 1 0 0 0,0 0-302 0 0,10-2-1435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2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79 298 9216 0 0,'0'0'816'0'0,"0"11"-656"0"0,-3 1-160 0 0,1 6 0 0 0,-4 5 1880 0 0,4 2 336 0 0,-5 0 71 0 0,4 9 17 0 0,-5-1-1432 0 0,3 2-280 0 0,-4-2-56 0 0,1 1-16 0 0,0 0-360 0 0,2-5-64 0 0,0-1-24 0 0,3-3 0 0 0,0-2-880 0 0,3-3-184 0 0</inkml:trace>
  <inkml:trace contextRef="#ctx0" brushRef="#br0" timeOffset="1">209 4 17503 0 0,'0'0'776'0'0,"-9"0"160"0"0,4-3-744 0 0,2 6-192 0 0,-3 4 0 0 0,0 0 0 0 0,-2 4 0 0 0,3-2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28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 10136 0 0,'0'0'918'0'0,"6"-5"-410"0"0,5-38 8147 0 0,40-109-3233 0 0,-35 90-4306 0 0,-1 7-212 0 0,-12 48-816 0 0,-2 4-48 0 0,0 1 0 0 0,0 0-1 0 0,-1-1 1 0 0,1 1 0 0 0,0-1 0 0 0,-1 1 0 0 0,1-6 0 0 0,2 45 13 0 0,-4-12-53 0 0,2 1 0 0 0,0-1 0 0 0,2 1 0 0 0,1-1 0 0 0,1 0 0 0 0,10 30 0 0 0,-13-48 3 0 0,0-3 11 0 0,-1 0-1 0 0,1 0 1 0 0,0 0-1 0 0,0 0 1 0 0,0 0 0 0 0,3 4-1 0 0,-4-7-7 0 0,0-1-1 0 0,-1 1 1 0 0,1 0 0 0 0,0 0 0 0 0,0-1-1 0 0,0 1 1 0 0,0 0 0 0 0,0-1 0 0 0,0 1-1 0 0,0-1 1 0 0,0 1 0 0 0,1-1 0 0 0,-1 0-1 0 0,0 1 1 0 0,0-1 0 0 0,0 0-1 0 0,0 0 1 0 0,0 0 0 0 0,1 0 0 0 0,-1 0-1 0 0,0 0 1 0 0,0 0 0 0 0,0 0 0 0 0,0 0-1 0 0,1-1 1 0 0,-1 1 0 0 0,0 0-1 0 0,1-1 1 0 0,1-1 47 0 0,-1 0 0 0 0,0 1 1 0 0,1-1-1 0 0,-1 0 0 0 0,0 0 0 0 0,0-1 0 0 0,0 1 0 0 0,-1 0 0 0 0,1 0 1 0 0,0-1-1 0 0,1-2 0 0 0,0-1 29 0 0,4-6 46 0 0,0-1 1 0 0,8-22-1 0 0,4-7 39 0 0,-6 13-615 0 0,-8 18-8 0 0,0 0 0 0 0,0 1-1 0 0,9-12 1 0 0,-4 8-1201 0 0,-1 1-381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2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8 19351 0 0,'0'0'66'0'0,"0"-1"0"0"0,0 1 0 0 0,0 0 0 0 0,-1-1 0 0 0,1 1 0 0 0,0-1-1 0 0,0 1 1 0 0,-1 0 0 0 0,1-1 0 0 0,0 1 0 0 0,0 0 0 0 0,-1-1-1 0 0,1 1 1 0 0,0 0 0 0 0,-1-1 0 0 0,1 1 0 0 0,-1 0 0 0 0,1 0 0 0 0,0 0-1 0 0,-1-1 1 0 0,1 1 0 0 0,-1 0 0 0 0,1 0 0 0 0,0 0 0 0 0,-1 0 0 0 0,1 0-1 0 0,-1 0 1 0 0,1-1 0 0 0,-1 1 0 0 0,0 1-39 0 0,-1-1 0 0 0,1 0-1 0 0,0 1 1 0 0,0-1 0 0 0,0 1 0 0 0,-1-1 0 0 0,1 1 0 0 0,0-1-1 0 0,0 1 1 0 0,-1 1 0 0 0,-22 21 164 0 0,24-23-182 0 0,-6 8 249 0 0,0-1 0 0 0,1 1 0 0 0,0 0 0 0 0,0 0-1 0 0,1 1 1 0 0,-7 17 0 0 0,10-23-190 0 0,0 0-1 0 0,0 0 1 0 0,1 1-1 0 0,-1-1 1 0 0,1 0-1 0 0,-1 1 1 0 0,1-1-1 0 0,0 1 1 0 0,0-1-1 0 0,1 0 0 0 0,-1 1 1 0 0,1-1-1 0 0,-1 0 1 0 0,1 1-1 0 0,0-1 1 0 0,1 0-1 0 0,-1 0 1 0 0,0 0-1 0 0,1 0 1 0 0,0 0-1 0 0,-1 0 1 0 0,6 5-1 0 0,-6-6-69 0 0,1-1 1 0 0,0 1-1 0 0,0 0 0 0 0,-1-1 0 0 0,1 0 0 0 0,0 1 1 0 0,0-1-1 0 0,0 0 0 0 0,1 0 0 0 0,-1 0 1 0 0,0-1-1 0 0,0 1 0 0 0,0 0 0 0 0,1-1 0 0 0,-1 1 1 0 0,5-1-1 0 0,-3 0 17 0 0,0 0 1 0 0,0-1-1 0 0,0 1 1 0 0,0-1-1 0 0,-1 0 0 0 0,1 0 1 0 0,0-1-1 0 0,0 1 1 0 0,4-3-1 0 0,0 0 4 0 0,0-1 0 0 0,-1 0 0 0 0,0-1-1 0 0,1 1 1 0 0,-2-1 0 0 0,1-1 0 0 0,-1 1 0 0 0,6-9 0 0 0,50-85 939 0 0,-52 83-471 0 0,-9 17-438 0 0,-1-1 1 0 0,1 0 0 0 0,0 0-1 0 0,-1 0 1 0 0,1 0 0 0 0,0 1-1 0 0,-1-1 1 0 0,1 0 0 0 0,0 1-1 0 0,0-1 1 0 0,0 0 0 0 0,-1 1-1 0 0,1-1 1 0 0,0 1 0 0 0,1-1-1 0 0,7 20 182 0 0,-8-9-401 0 0,1 0 0 0 0,-1 1 0 0 0,-1 18 0 0 0,0-14-369 0 0,2 23-1 0 0,-1-34 459 0 0,-1 0 0 0 0,1 0 0 0 0,0 0 0 0 0,0-1 0 0 0,1 1 0 0 0,-1 0 0 0 0,1-1 0 0 0,0 1 0 0 0,0-1 0 0 0,4 6 0 0 0,-6-9-99 0 0,1 1 1 0 0,-1-1 0 0 0,1 1 0 0 0,-1 0-1 0 0,1-1 1 0 0,-1 0 0 0 0,1 1 0 0 0,0-1 0 0 0,-1 1-1 0 0,1-1 1 0 0,-1 0 0 0 0,1 1 0 0 0,0-1 0 0 0,0 0-1 0 0,-1 0 1 0 0,1 1 0 0 0,0-1 0 0 0,-1 0-1 0 0,1 0 1 0 0,0 0 0 0 0,0 0 0 0 0,-1 0 0 0 0,1 0-1 0 0,0 0 1 0 0,0 0 0 0 0,-1 0 0 0 0,1 0 0 0 0,1-1-1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2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32 23039 0 0,'0'0'2'0'0,"0"-5"576"0"0,0-1 1 0 0,0 1-1 0 0,2-11 0 0 0,4 39 566 0 0,0 194 102 0 0,-9-69-863 0 0,0-41-306 0 0,3-96-76 0 0,6 138-426 0 0,-3-109-1825 0 0,-3-24 911 0 0</inkml:trace>
  <inkml:trace contextRef="#ctx0" brushRef="#br0" timeOffset="1">1 423 22175 0 0,'0'0'2010'0'0,"1"0"-1658"0"0,30 12 278 0 0,3-1 200 0 0,-22-7-677 0 0,0 0 0 0 0,0-1 1 0 0,21 3-1 0 0,1-2-679 0 0,37 9 0 0 0,-27-3-6701 0 0,-42-10 6589 0 0,19 6-6983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2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31 161 12896 0 0,'0'0'997'0'0,"6"-5"-618"0"0,1 1 244 0 0,-1-1 1 0 0,0 0 0 0 0,0 0 0 0 0,-1 0 0 0 0,1-1-1 0 0,-1 1 1 0 0,0-1 0 0 0,-1-1 0 0 0,1 1 0 0 0,-1-1 0 0 0,-1 1-1 0 0,1-1 1 0 0,-1-1 0 0 0,0 1 0 0 0,2-9 0 0 0,-4 14-559 0 0,-1 0 1 0 0,0 0 0 0 0,1 0 0 0 0,-1 0 0 0 0,0 0 0 0 0,0 0 0 0 0,0 0 0 0 0,-1 0-1 0 0,1 0 1 0 0,0 0 0 0 0,-1 0 0 0 0,1 0 0 0 0,-1 0 0 0 0,0 0 0 0 0,1 0 0 0 0,-1 0-1 0 0,0 0 1 0 0,0 1 0 0 0,0-1 0 0 0,-3-3 0 0 0,3 4-38 0 0,0 1 0 0 0,-1-1 1 0 0,1 0-1 0 0,0 0 0 0 0,0 1 0 0 0,-1-1 1 0 0,1 1-1 0 0,0-1 0 0 0,-1 1 0 0 0,1 0 1 0 0,0-1-1 0 0,-1 1 0 0 0,1 0 0 0 0,0 0 0 0 0,-1 0 1 0 0,1 0-1 0 0,-1 0 0 0 0,1 0 0 0 0,0 1 1 0 0,-1-1-1 0 0,1 0 0 0 0,0 1 0 0 0,-1-1 1 0 0,1 1-1 0 0,0-1 0 0 0,-1 1 0 0 0,1 0 0 0 0,0-1 1 0 0,0 1-1 0 0,-2 2 0 0 0,-1 0 5 0 0,0 0-1 0 0,0 1 0 0 0,1 0 1 0 0,-1 0-1 0 0,1 0 0 0 0,0 0 1 0 0,0 0-1 0 0,-4 9 0 0 0,1 1-81 0 0,-9 24 1 0 0,14-34-55 0 0,-1 0 0 0 0,1 0 0 0 0,1 0 0 0 0,-1 0 0 0 0,0 0 0 0 0,1 7 1 0 0,0-9-155 0 0,0-1 0 0 0,1 0 0 0 0,-1 1 1 0 0,0-1-1 0 0,1 1 0 0 0,-1-1 1 0 0,1 0-1 0 0,-1 1 0 0 0,2 1 0 0 0,-1-2-198 0 0,-1 0-1 0 0,1 0 0 0 0,0 0 1 0 0,0 0-1 0 0,0-1 0 0 0,0 1 1 0 0,-1 0-1 0 0,1-1 0 0 0,0 1 1 0 0,0-1-1 0 0,0 1 0 0 0,0-1 1 0 0,0 1-1 0 0,2 0 0 0 0,11 1-6702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3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19063 0 0,'0'0'871'0'0,"-11"7"322"0"0,8-3-854 0 0,0-1-1 0 0,1 1 0 0 0,0-1 0 0 0,0 1 0 0 0,0 0 0 0 0,1 0 1 0 0,-1-1-1 0 0,1 1 0 0 0,0 1 0 0 0,0-1 0 0 0,0 0 0 0 0,0 0 1 0 0,1 0-1 0 0,0 0 0 0 0,0 6 0 0 0,1-3-17 0 0,-1-1-1 0 0,2 0 1 0 0,-1 0 0 0 0,1 0-1 0 0,0 0 1 0 0,0-1 0 0 0,1 1-1 0 0,-1 0 1 0 0,7 8-1 0 0,-5-8-187 0 0,0 1 0 0 0,-1-1-1 0 0,0 1 1 0 0,0 0-1 0 0,4 14 1 0 0,-6-17-110 0 0,0 0 0 0 0,-1 0 0 0 0,1 0 0 0 0,-1 0 0 0 0,0 0 0 0 0,0 1 0 0 0,0-1 0 0 0,-1 0 0 0 0,0 0 0 0 0,1 0 0 0 0,-1 0 0 0 0,-3 5 0 0 0,2-3-70 0 0,-1 0 0 0 0,-1-1 0 0 0,1 1 0 0 0,-1-1 0 0 0,0 0-1 0 0,0 0 1 0 0,-6 5 0 0 0,-5 3-2897 0 0,-2-4-4193 0 0,4-6-1652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36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22 153 3680 0 0,'0'0'284'0'0,"0"0"-190"0"0,-22-15 18248 0 0,23 14-18023 0 0,4-5 1984 0 0,-3 5-2168 0 0,0 1 0 0 0,0-1 0 0 0,0 1 0 0 0,0-1 0 0 0,0 1 0 0 0,0 0 0 0 0,0 0-1 0 0,0 0 1 0 0,0 0 0 0 0,0 0 0 0 0,-1 0 0 0 0,1 0 0 0 0,0 1 0 0 0,3 0 0 0 0,27 10 394 0 0,-5 0-145 0 0,33 7-1 0 0,11 5-22 0 0,-15-4-83 0 0,0-4 0 0 0,64 10 0 0 0,-5-1 224 0 0,-87-16-343 0 0,-17-5-48 0 0,-1 0-1 0 0,1 0 1 0 0,0-1-1 0 0,13 0 1 0 0,-24-2-100 0 0,0 0 0 0 0,1 0 0 0 0,-1 0 0 0 0,0-1 0 0 0,0 1 0 0 0,0 0 1 0 0,1 0-1 0 0,-1-1 0 0 0,0 1 0 0 0,0 0 0 0 0,0 0 0 0 0,1-1 0 0 0,-1 1 0 0 0,0 0 0 0 0,0 0 0 0 0,0-1 0 0 0,0 1 0 0 0,0 0 0 0 0,0-1 0 0 0,0 1 0 0 0,0 0 1 0 0,0-1-1 0 0,0 1 0 0 0,0 0 0 0 0,0-1 0 0 0,0 1 0 0 0,0 0 0 0 0,0 0 0 0 0,0-1 0 0 0,0 1 0 0 0,0 0 0 0 0,0-1 0 0 0,-3-12 112 0 0,-2 4-74 0 0,0-1 0 0 0,0 1 0 0 0,-1 0 0 0 0,0 0 0 0 0,-1 1 0 0 0,0 0 0 0 0,-10-9 0 0 0,-60-47 35 0 0,49 43-80 0 0,-115-79-4 0 0,123 90 28 0 0,20 10-26 0 0,0 0-1 0 0,0 0 0 0 0,0 0 1 0 0,0 0-1 0 0,0 0 0 0 0,0-1 0 0 0,0 1 1 0 0,0 0-1 0 0,0 0 0 0 0,0 0 1 0 0,-1 0-1 0 0,1 0 0 0 0,0 0 0 0 0,0 0 1 0 0,0 0-1 0 0,0 0 0 0 0,0 0 1 0 0,0 0-1 0 0,0 0 0 0 0,0 0 1 0 0,0 0-1 0 0,-1 0 0 0 0,1 0 0 0 0,0 0 1 0 0,0 0-1 0 0,0 0 0 0 0,0 0 1 0 0,0 0-1 0 0,0 0 0 0 0,0 0 1 0 0,0 0-1 0 0,0 0 0 0 0,0 0 0 0 0,0 1 1 0 0,-1-1-1 0 0,1 0 0 0 0,0 0 1 0 0,0 0-1 0 0,0 0 0 0 0,0 0 1 0 0,0 0-1 0 0,0 0 0 0 0,0 0 0 0 0,0 0 1 0 0,0 0-1 0 0,0 0 0 0 0,0 0 1 0 0,0 1-1 0 0,0-1 0 0 0,6 9 34 0 0,-2-6-35 0 0,0 0 0 0 0,0 1 0 0 0,0-1 0 0 0,1-1 0 0 0,-1 1 0 0 0,1-1 0 0 0,0 1 0 0 0,5 1 0 0 0,42 11 0 0 0,-45-13 0 0 0,17 3 10 0 0,33 3 0 0 0,0-1 45 0 0,131 16 187 0 0,-76-11 132 0 0,-112-12-371 0 0,1 0 1 0 0,-1 0 0 0 0,0 0-1 0 0,1 0 1 0 0,-1 0 0 0 0,0 0 0 0 0,1 0-1 0 0,-1 0 1 0 0,0 0 0 0 0,1 0-1 0 0,-1 0 1 0 0,0 0 0 0 0,1 0-1 0 0,-1 0 1 0 0,0 0 0 0 0,1 1-1 0 0,-1-1 1 0 0,0 0 0 0 0,1 0 0 0 0,-1 0-1 0 0,0 0 1 0 0,1 1 0 0 0,-1-1-1 0 0,0 0 1 0 0,0 0 0 0 0,1 1-1 0 0,-1-1 1 0 0,0 0 0 0 0,0 1-1 0 0,0-1 1 0 0,1 0 0 0 0,-1 0 0 0 0,0 1-1 0 0,0-1 1 0 0,0 0 0 0 0,0 1-1 0 0,-10 11 90 0 0,-18 13-93 0 0,-61 48 0 0 0,37-31 0 0 0,38-29 0 0 0,0-1 0 0 0,-1-1 0 0 0,-17 10 0 0 0,30-20 0 0 0,-15 8 0 0 0,-26 11 0 0 0,37-18 0 0 0,0 0 0 0 0,0 0 0 0 0,0-1 0 0 0,0 0 0 0 0,-1 0 0 0 0,1-1 0 0 0,0 0 0 0 0,-10 0 0 0 0,-8-4-585 0 0,22 4-75 0 0,9-2-3216 0 0,3 0 1173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0:3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12816 0 0,'0'0'2206'0'0,"11"-14"1362"0"0,-6 9-3121 0 0,1 0 0 0 0,-1 0-1 0 0,1 1 1 0 0,0-1 0 0 0,0 1 0 0 0,1 1-1 0 0,-1 0 1 0 0,1-1 0 0 0,0 2 0 0 0,-1-1-1 0 0,11-1 1 0 0,15-8 528 0 0,-6 3-289 0 0,32-8 0 0 0,8-2 39 0 0,158-57 371 0 0,-223 75-1124 0 0,12-3-2015 0 0,-13 4 1614 0 0,1 0 0 0 0,0-1 1 0 0,0 1-1 0 0,0-1 0 0 0,0 1 0 0 0,0-1 1 0 0,0 1-1 0 0,0-1 0 0 0,0 0 1 0 0,-1 1-1 0 0,1-1 0 0 0,0 0 0 0 0,-1 1 1 0 0,1-1-1 0 0,0 0 0 0 0,0-1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43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9 2304 0 0,'0'0'607'0'0,"-15"-2"1193"0"0,10 0 1971 0 0,-9-2-983 0 0,14 4-2659 0 0,-1 0 1 0 0,1 0-1 0 0,0 0 1 0 0,-1 0-1 0 0,1 0 1 0 0,-1 0-1 0 0,1 0 1 0 0,0 0-1 0 0,-1 0 1 0 0,1 0 0 0 0,-1 0-1 0 0,1 0 1 0 0,-1 1-1 0 0,1-1 1 0 0,0 0-1 0 0,-1 0 1 0 0,1 0-1 0 0,0 1 1 0 0,-1-1-1 0 0,1 0 1 0 0,0 0-1 0 0,-1 1 1 0 0,1-1 0 0 0,0 0-1 0 0,0 1 1 0 0,-1-1-1 0 0,1 0 1 0 0,0 1-1 0 0,-18 12 4155 0 0,18-12-3347 0 0,-11 12 4206 0 0,13-10-5060 0 0,0 0 1 0 0,0-1-1 0 0,0 1 1 0 0,1-1-1 0 0,-1 1 0 0 0,1-1 1 0 0,0 0-1 0 0,0 0 1 0 0,0 0-1 0 0,0 0 1 0 0,0-1-1 0 0,0 1 0 0 0,0-1 1 0 0,6 2-1 0 0,5 1 127 0 0,1-1 0 0 0,18 2 0 0 0,-1-1 126 0 0,28 8 282 0 0,0-2 1 0 0,92 2-1 0 0,-103-13-353 0 0,42 1 167 0 0,-39 2-200 0 0,36 4 220 0 0,-65-4-342 0 0,39 8 221 0 0,-47-8-258 0 0,0 0 0 0 0,24 0 0 0 0,-2-1 59 0 0,-30-1-106 0 0,0 0 0 0 0,-1 0-1 0 0,12-3 1 0 0,4 0 99 0 0,0 1-41 0 0,-2 0-34 0 0,1 0 0 0 0,0 2 0 0 0,0 0 0 0 0,0 1 0 0 0,39 8 0 0 0,-13 6-359 0 0,-46-15 509 0 0,8 2 208 0 0,-2 1-360 0 0,32 9-456 0 0,-26-9 861 0 0,-9-1-442 0 0,-4-1-13 0 0,1-1 1 0 0,-1 0-1 0 0,0 0 0 0 0,0 0 1 0 0,1 0-1 0 0,-1 0 1 0 0,0 0-1 0 0,0 0 0 0 0,1 0 1 0 0,-1-1-1 0 0,0 1 1 0 0,0 0-1 0 0,0 0 1 0 0,1 0-1 0 0,-1 0 0 0 0,0 0 1 0 0,0 0-1 0 0,0 0 1 0 0,1 0-1 0 0,-1-1 0 0 0,0 1 1 0 0,0 0-1 0 0,0 0 1 0 0,1 0-1 0 0,-1 0 1 0 0,0-1-1 0 0,0 1 0 0 0,0 0 1 0 0,0 0-1 0 0,0 0 1 0 0,0-1-1 0 0,0 1 1 0 0,1 0-1 0 0,-1 0 0 0 0,0-1 1 0 0,0 1-1 0 0,0 0 1 0 0,0 0-1 0 0,0 0 0 0 0,0-1 1 0 0,0 1-1 0 0,0 0 1 0 0,0 0-1 0 0,0-1 1 0 0,0 1-1 0 0,0 0 0 0 0,0 0 1 0 0,0 0-1 0 0,-1-1 1 0 0,1 1-1 0 0,0-12-707 0 0,-6 3-1504 0 0,0 5-2215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1:54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13536 0 0,'0'0'1357'0'0,"8"10"139"0"0,2-7-1078 0 0,-1 0 1 0 0,1-1-1 0 0,0-1 1 0 0,0 1-1 0 0,0-1 1 0 0,0-1-1 0 0,0 0 1 0 0,13-2-1 0 0,9 2 290 0 0,414 12 3911 0 0,-234 6-4152 0 0,-110-8 585 0 0,162 10-147 0 0,-24-9 615 0 0,-221-9-1467 0 0,264-3 95 0 0,-95-24 155 0 0,-146 14 425 0 0,5-1-866 0 0,-16 8-4847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0:3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 3224 0 0,'5'0'17715'0'0,"-8"-1"-17497"0"0,0 1 0 0 0,-1-1 0 0 0,1 1 0 0 0,-1 0 0 0 0,1 0-1 0 0,0 0 1 0 0,-1 0 0 0 0,1 1 0 0 0,-1-1 0 0 0,1 1 0 0 0,0 0 0 0 0,-1 0-1 0 0,1 0 1 0 0,0 1 0 0 0,0-1 0 0 0,0 1 0 0 0,0-1 0 0 0,0 1 0 0 0,0 0-1 0 0,1 0 1 0 0,-1 1 0 0 0,-2 1 0 0 0,0 1-131 0 0,0 0 1 0 0,1 0-1 0 0,0 0 0 0 0,-1 0 1 0 0,2 0-1 0 0,-1 1 1 0 0,1 0-1 0 0,0 0 0 0 0,0 0 1 0 0,-4 11-1 0 0,6-12-37 0 0,0 0 0 0 0,0 0 1 0 0,1 0-1 0 0,-1 0 0 0 0,1 0 0 0 0,0-1 0 0 0,0 1 0 0 0,1 0 0 0 0,0 0 0 0 0,-1 0 1 0 0,2 0-1 0 0,-1-1 0 0 0,3 7 0 0 0,-3-8-9 0 0,1 1 0 0 0,0-1 0 0 0,0 1 0 0 0,0-1 0 0 0,1 0 0 0 0,-1 0 0 0 0,1 0 1 0 0,0 0-1 0 0,0-1 0 0 0,0 1 0 0 0,0-1 0 0 0,0 1 0 0 0,1-1 0 0 0,-1 0 0 0 0,1-1 0 0 0,6 4 0 0 0,-1-2 24 0 0,1-1-1 0 0,0 0 1 0 0,-1 0 0 0 0,1-1-1 0 0,0-1 1 0 0,0 1-1 0 0,15-3 1 0 0,-10 1-798 0 0,0-1 0 0 0,-1-1 0 0 0,1 0 0 0 0,17-7 0 0 0,-14 2-8398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0:36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14832 0 0,'0'0'1342'0'0,"0"13"-322"0"0,1 1-231 0 0,0 0 1 0 0,-1 0-1 0 0,-1 0 0 0 0,-3 20 1 0 0,-17 55 296 0 0,10-46-346 0 0,-41 144 642 0 0,41-151-1231 0 0,6-22-156 0 0,1 0 1 0 0,1 1-1 0 0,0 0 0 0 0,-2 27 1 0 0,5-41-232 0 0,0 1 1 0 0,0-1-1 0 0,0 0 1 0 0,1 1-1 0 0,-1-1 1 0 0,0 1-1 0 0,1-1 1 0 0,-1 0-1 0 0,1 0 1 0 0,-1 1-1 0 0,1-1 1 0 0,0 0-1 0 0,0 0 1 0 0,-1 0-1 0 0,1 0 1 0 0,0 0-1 0 0,0 0 1 0 0,1 1-1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0:37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0 4144 0 0,'0'0'191'0'0,"-15"3"26"0"0,-16 15 1812 0 0,24-12-90 0 0,-1 0 0 0 0,1 1 1 0 0,-11 12-1 0 0,10-9 678 0 0,1 1 1 0 0,-9 16 0 0 0,1 6-419 0 0,14-30-2089 0 0,0 1 1 0 0,0-1-1 0 0,0 1 1 0 0,0-1-1 0 0,1 1 1 0 0,0-1-1 0 0,0 1 1 0 0,0-1-1 0 0,0 1 1 0 0,0 0-1 0 0,1-1 1 0 0,1 5-1 0 0,-2-6-77 0 0,1-1-1 0 0,-1 0 1 0 0,1 0 0 0 0,-1 1 0 0 0,1-1-1 0 0,-1 0 1 0 0,1 0 0 0 0,0 0-1 0 0,0 0 1 0 0,0 0 0 0 0,0 0 0 0 0,0 0-1 0 0,-1 0 1 0 0,2 0 0 0 0,-1 0-1 0 0,0-1 1 0 0,0 1 0 0 0,0 0 0 0 0,0-1-1 0 0,0 1 1 0 0,1 0 0 0 0,-1-1-1 0 0,0 0 1 0 0,1 1 0 0 0,-1-1 0 0 0,0 0-1 0 0,1 0 1 0 0,-1 0 0 0 0,0 1 0 0 0,1-1-1 0 0,-1-1 1 0 0,0 1 0 0 0,1 0-1 0 0,-1 0 1 0 0,0 0 0 0 0,3-1 0 0 0,0-1 17 0 0,0 0 0 0 0,0 0 0 0 0,1 0 0 0 0,-1 0 0 0 0,0 0 0 0 0,-1-1 0 0 0,6-4 0 0 0,24-23 173 0 0,-21 16-133 0 0,-1-1-1 0 0,0 0 1 0 0,10-19-1 0 0,-9 15-1986 0 0,20-26-1 0 0,-24 36 130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0:3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6912 0 0,'-8'0'714'0'0,"-18"3"1130"0"0,10-1 3338 0 0,-23 6 0 0 0,34-7-4626 0 0,1 1-1 0 0,-1-1 1 0 0,1 1 0 0 0,0 0 0 0 0,-1 0-1 0 0,1 1 1 0 0,0-1 0 0 0,1 1-1 0 0,-7 6 1 0 0,9-9-517 0 0,1 0-1 0 0,-1 1 0 0 0,1-1 0 0 0,0 1 1 0 0,-1-1-1 0 0,1 0 0 0 0,0 1 1 0 0,-1-1-1 0 0,1 1 0 0 0,0-1 0 0 0,0 1 1 0 0,0-1-1 0 0,-1 1 0 0 0,1-1 1 0 0,0 1-1 0 0,0 0 0 0 0,0-1 0 0 0,0 1 1 0 0,0-1-1 0 0,0 1 0 0 0,0-1 1 0 0,0 1-1 0 0,0-1 0 0 0,0 1 1 0 0,0-1-1 0 0,1 1 0 0 0,-1-1 0 0 0,0 2 1 0 0,1-1 5 0 0,0 0 1 0 0,0 1 0 0 0,0-1 0 0 0,0 0-1 0 0,0 1 1 0 0,0-1 0 0 0,1 0-1 0 0,-1 0 1 0 0,2 1 0 0 0,2 1 14 0 0,0 0 1 0 0,-1 0-1 0 0,1-1 1 0 0,0 0-1 0 0,7 2 1 0 0,-8-3-22 0 0,-1 0 1 0 0,1 0 0 0 0,0 1-1 0 0,0-1 1 0 0,0 1-1 0 0,-1 0 1 0 0,1 0 0 0 0,-1 0-1 0 0,0 0 1 0 0,0 1-1 0 0,1 0 1 0 0,-2-1 0 0 0,6 7-1 0 0,-7-7-12 0 0,1-1 0 0 0,-1 1 0 0 0,0 0 0 0 0,0 0 0 0 0,-1 0 0 0 0,1 0 0 0 0,0 0-1 0 0,-1 0 1 0 0,1 0 0 0 0,-1 0 0 0 0,0 0 0 0 0,1 0 0 0 0,-1 0 0 0 0,0 0 0 0 0,0 0-1 0 0,0 0 1 0 0,-1 0 0 0 0,1 0 0 0 0,0 0 0 0 0,-1 0 0 0 0,0 0 0 0 0,1 0 0 0 0,-1 0 0 0 0,0 0-1 0 0,0 0 1 0 0,0 0 0 0 0,-2 2 0 0 0,-1 3-30 0 0,-35 46 217 0 0,34-47-313 0 0,-1 0 0 0 0,-1 0 0 0 0,1 0 0 0 0,-1-1-1 0 0,-12 8 1 0 0,16-11-116 0 0,-28 14-1111 0 0,29-15 768 0 0,-1 0-1 0 0,0-1 1 0 0,0 1-1 0 0,1-1 0 0 0,-1 1 1 0 0,-3-1-1 0 0,0-2-1368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0:3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0 435 2760 0 0,'2'1'207'0'0,"16"10"40"0"0,-2-2 5854 0 0,26 10 1 0 0,-16-11-3850 0 0,-23-8-2033 0 0,-1 1 0 0 0,1-1 0 0 0,0 0 0 0 0,0 0 0 0 0,-1 0 0 0 0,1 0 0 0 0,0-1 0 0 0,0 1 0 0 0,-1-1 1 0 0,1 0-1 0 0,0 0 0 0 0,-1 0 0 0 0,1 0 0 0 0,-1 0 0 0 0,1 0 0 0 0,-1-1 0 0 0,1 1 0 0 0,1-3 0 0 0,-2 3-123 0 0,0 0 0 0 0,-1 0 0 0 0,0-1 0 0 0,1 1 0 0 0,-1-1 0 0 0,0 1 0 0 0,1-1 0 0 0,-1 1 0 0 0,0-1 0 0 0,0 1 0 0 0,0-1 0 0 0,-1 0 0 0 0,1 0 0 0 0,0 1 0 0 0,0-1 0 0 0,-1 0 0 0 0,0 0 0 0 0,1 0 0 0 0,-1 0 0 0 0,0 0 0 0 0,0 0 0 0 0,0 0 0 0 0,0 0 0 0 0,0 1 0 0 0,0-1 0 0 0,-1-3 0 0 0,0 3-44 0 0,1 1 1 0 0,-1 0-1 0 0,0-1 0 0 0,1 1 0 0 0,-1 0 1 0 0,0 0-1 0 0,0 0 0 0 0,0 0 0 0 0,0 0 0 0 0,0 0 1 0 0,0 0-1 0 0,0 0 0 0 0,0 0 0 0 0,0 0 0 0 0,-1 1 1 0 0,1-1-1 0 0,0 1 0 0 0,0-1 0 0 0,-1 0 0 0 0,1 1 1 0 0,0 0-1 0 0,-1-1 0 0 0,-2 1 0 0 0,2-1 21 0 0,0 1-1 0 0,0 0 1 0 0,0 0-1 0 0,0 0 1 0 0,0 0-1 0 0,0 1 1 0 0,0-1-1 0 0,0 0 1 0 0,0 1-1 0 0,0 0 1 0 0,0-1-1 0 0,0 1 1 0 0,0 0 0 0 0,0 0-1 0 0,-3 2 1 0 0,-10 8 282 0 0,10-7-285 0 0,0-1-1 0 0,1 1 0 0 0,-1-1 0 0 0,1 1 1 0 0,0 1-1 0 0,0-1 0 0 0,0 1 0 0 0,0-1 0 0 0,1 1 1 0 0,-1 0-1 0 0,-2 6 0 0 0,4-6-46 0 0,0 0 0 0 0,1 0 1 0 0,-1 0-1 0 0,1 0 0 0 0,0 0 0 0 0,0 1 0 0 0,0 6 0 0 0,1-11-29 0 0,0 1-1 0 0,0 0 1 0 0,1-1-1 0 0,-1 1 1 0 0,0 0-1 0 0,1-1 1 0 0,-1 1-1 0 0,1-1 1 0 0,-1 1-1 0 0,1-1 1 0 0,0 1-1 0 0,0-1 1 0 0,-1 1-1 0 0,1-1 1 0 0,0 0-1 0 0,1 1 1 0 0,-1-1-1 0 0,0 0 1 0 0,0 0-1 0 0,0 0 1 0 0,1 0-1 0 0,-1 0 0 0 0,0 0 1 0 0,1 0-1 0 0,-1 0 1 0 0,4 0-1 0 0,-1 1-272 0 0,1-1 1 0 0,1 1-1 0 0,-1-1 0 0 0,0-1 0 0 0,0 1 0 0 0,0-1 0 0 0,0 0 0 0 0,1 0 0 0 0,-1 0 0 0 0,0-1 0 0 0,0 0 0 0 0,0 0 0 0 0,0 0 0 0 0,0-1 0 0 0,9-3 0 0 0,0-2-908 0 0,0 0 0 0 0,0-1 1 0 0,20-15-1 0 0,-1-3-796 0 0</inkml:trace>
  <inkml:trace contextRef="#ctx0" brushRef="#br0" timeOffset="1">436 291 2760 0 0,'-29'6'-729'0'0,"2"2"4401"0"0,23-6-2395 0 0,0 0-1 0 0,0 0 0 0 0,0 1 0 0 0,0-1 1 0 0,1 1-1 0 0,-1 0 0 0 0,1 0 0 0 0,0 0 1 0 0,-1 0-1 0 0,-4 7 0 0 0,4-5-983 0 0,1 1 0 0 0,-1 0 0 0 0,1 0 0 0 0,0 0 1 0 0,0 0-1 0 0,1 0 0 0 0,0 1 0 0 0,0-1 0 0 0,1 1 0 0 0,-1-1 0 0 0,1 10 0 0 0,0-12-239 0 0,1 0 0 0 0,1 0 0 0 0,-1 0-1 0 0,1 0 1 0 0,-1 1 0 0 0,1-1 0 0 0,0 0 0 0 0,1 0-1 0 0,-1 0 1 0 0,1-1 0 0 0,0 1 0 0 0,0 0 0 0 0,0-1-1 0 0,0 1 1 0 0,0-1 0 0 0,1 1 0 0 0,0-1 0 0 0,0 0-1 0 0,4 4 1 0 0,-6-6-17 0 0,1 0 0 0 0,0 0 0 0 0,-1 0 0 0 0,1 0 0 0 0,0 0 0 0 0,-1 0 0 0 0,1-1 0 0 0,0 1 0 0 0,0 0 0 0 0,0-1 0 0 0,0 0 0 0 0,0 1 0 0 0,0-1 0 0 0,0 0 0 0 0,3 0 0 0 0,-1 0 36 0 0,0-1 0 0 0,0 0 0 0 0,-1 1 0 0 0,1-1 0 0 0,0-1 0 0 0,0 1 0 0 0,4-3 0 0 0,-1 1 69 0 0,0-1 0 0 0,-1 0 0 0 0,1-1 0 0 0,-1 0-1 0 0,-1 0 1 0 0,1 0 0 0 0,8-9 0 0 0,-4-1 83 0 0,-1 1-1 0 0,0-1 1 0 0,-1-1-1 0 0,-1 0 1 0 0,0 0 0 0 0,-1 0-1 0 0,3-18 1 0 0,3-16 260 0 0,4-55-1 0 0,-7-55 887 0 0,-9 159-1279 0 0,-3 24 0 0 0,-13 54-1109 0 0,-10 146 1 0 0,24-154-1440 0 0,6-24-2053 0 0,0-22-3684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4T19:00:3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55 269 8752 0 0,'-4'-7'335'0'0,"1"0"1"0"0,1 0 0 0 0,-1 0-1 0 0,1-1 1 0 0,1 1-1 0 0,-3-15 1 0 0,5-23 7154 0 0,-1 0-2154 0 0,1 53-4312 0 0,0 11-833 0 0,0-1 1 0 0,-2 36-1 0 0,-1-20-269 0 0,-6 46-307 0 0,-1 15 357 0 0,9-76 227 0 0,-2 1-1 0 0,-1-1 1 0 0,-5 24 0 0 0,6-39 730 0 0,1-6-334 0 0,-1-11-107 0 0,1-21-226 0 0,12-160 276 0 0,-10 176-124 0 0,2-3-313 0 0,1-1 1 0 0,1 1-1 0 0,1-1 0 0 0,1 2 1 0 0,12-26-1 0 0,-14 36-85 0 0,0 0 0 0 0,0 0 0 0 0,1 0 0 0 0,1 0 0 0 0,0 1 0 0 0,15-16 0 0 0,-19 22 43 0 0,0 1 1 0 0,0-1-1 0 0,0 0 0 0 0,0 1 1 0 0,0 0-1 0 0,1 0 0 0 0,-1 0 1 0 0,0 0-1 0 0,1 1 0 0 0,0-1 1 0 0,-1 1-1 0 0,1 0 0 0 0,0 0 1 0 0,0 0-1 0 0,0 1 0 0 0,0-1 1 0 0,0 1-1 0 0,0 0 0 0 0,0 0 1 0 0,0 0-1 0 0,-1 1 0 0 0,1-1 1 0 0,7 3-1 0 0,-7-2-40 0 0,1 2 0 0 0,-1-1-1 0 0,0 0 1 0 0,0 1 0 0 0,1 0 0 0 0,-2 0-1 0 0,1 0 1 0 0,0 0 0 0 0,-1 1 0 0 0,1-1-1 0 0,-1 1 1 0 0,0 0 0 0 0,0 0 0 0 0,-1 0-1 0 0,4 7 1 0 0,0 1 17 0 0,-1 1 0 0 0,0-1 0 0 0,-1 1 0 0 0,4 20 0 0 0,-6-23-51 0 0,-1 0-1 0 0,0 0 1 0 0,-1 1-1 0 0,0-1 1 0 0,-1 0-1 0 0,-3 20 1 0 0,3-24 8 0 0,0 1 0 0 0,-1-1 0 0 0,0 0 0 0 0,0 0 0 0 0,-1 0 0 0 0,0 0 0 0 0,0 0 0 0 0,0 0 0 0 0,-1-1 0 0 0,0 0 0 0 0,-8 10 0 0 0,9-13-25 0 0,0 0-1 0 0,0 0 1 0 0,1 0-1 0 0,-1 0 1 0 0,0-1-1 0 0,-1 1 1 0 0,1-1-1 0 0,0 0 1 0 0,0 0-1 0 0,0 0 1 0 0,-6 0-1 0 0,-36 2-5438 0 0,42-3 4792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/>
          <a:lstStyle/>
          <a:p>
            <a:r>
              <a:rPr lang="en-US" dirty="0"/>
              <a:t>Quiz 8 due Friday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1 - week from Friday (Week 4)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2pm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6pm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pPr lvl="2"/>
            <a:r>
              <a:rPr lang="en-US" dirty="0"/>
              <a:t>Lectures 1 – 8</a:t>
            </a:r>
          </a:p>
          <a:p>
            <a:pPr lvl="2"/>
            <a:r>
              <a:rPr lang="en-US" dirty="0"/>
              <a:t>Up to and including </a:t>
            </a:r>
            <a:r>
              <a:rPr lang="en-US" dirty="0" err="1"/>
              <a:t>PA3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042E64-1AD8-4673-913F-C6A0517F0930}"/>
                  </a:ext>
                </a:extLst>
              </p14:cNvPr>
              <p14:cNvContentPartPr/>
              <p14:nvPr/>
            </p14:nvContentPartPr>
            <p14:xfrm>
              <a:off x="2472409" y="1133899"/>
              <a:ext cx="127440" cy="25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042E64-1AD8-4673-913F-C6A0517F09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3769" y="1125259"/>
                <a:ext cx="1450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D61A55-EAA5-4D3A-980A-8D98C22B5158}"/>
                  </a:ext>
                </a:extLst>
              </p14:cNvPr>
              <p14:cNvContentPartPr/>
              <p14:nvPr/>
            </p14:nvContentPartPr>
            <p14:xfrm>
              <a:off x="809209" y="2149099"/>
              <a:ext cx="433080" cy="5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D61A55-EAA5-4D3A-980A-8D98C22B51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209" y="2140099"/>
                <a:ext cx="45072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5FE31-D0DE-4BC0-B974-A9A5AD2B111C}"/>
              </a:ext>
            </a:extLst>
          </p:cNvPr>
          <p:cNvGrpSpPr/>
          <p:nvPr/>
        </p:nvGrpSpPr>
        <p:grpSpPr>
          <a:xfrm>
            <a:off x="4015729" y="1623499"/>
            <a:ext cx="989280" cy="332640"/>
            <a:chOff x="4015729" y="1623499"/>
            <a:chExt cx="98928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83831E-CD55-456D-B8ED-1AA12E65C2FE}"/>
                    </a:ext>
                  </a:extLst>
                </p14:cNvPr>
                <p14:cNvContentPartPr/>
                <p14:nvPr/>
              </p14:nvContentPartPr>
              <p14:xfrm>
                <a:off x="4015729" y="1879819"/>
                <a:ext cx="190800" cy="76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83831E-CD55-456D-B8ED-1AA12E65C2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07089" y="1871179"/>
                  <a:ext cx="208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58BB3B-B049-4BB1-AA85-18D30E963AA8}"/>
                    </a:ext>
                  </a:extLst>
                </p14:cNvPr>
                <p14:cNvContentPartPr/>
                <p14:nvPr/>
              </p14:nvContentPartPr>
              <p14:xfrm>
                <a:off x="4334689" y="1752739"/>
                <a:ext cx="95400" cy="82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58BB3B-B049-4BB1-AA85-18D30E963A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5689" y="1744099"/>
                  <a:ext cx="113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CB7835-EF77-4EE4-BBC0-666F04BFC82C}"/>
                    </a:ext>
                  </a:extLst>
                </p14:cNvPr>
                <p14:cNvContentPartPr/>
                <p14:nvPr/>
              </p14:nvContentPartPr>
              <p14:xfrm>
                <a:off x="4541689" y="1623499"/>
                <a:ext cx="43560" cy="20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CB7835-EF77-4EE4-BBC0-666F04BFC8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32689" y="1614499"/>
                  <a:ext cx="61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928C84F-2138-49CF-B6E7-20F5A88EE899}"/>
                    </a:ext>
                  </a:extLst>
                </p14:cNvPr>
                <p14:cNvContentPartPr/>
                <p14:nvPr/>
              </p14:nvContentPartPr>
              <p14:xfrm>
                <a:off x="4593169" y="1752379"/>
                <a:ext cx="80280" cy="77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928C84F-2138-49CF-B6E7-20F5A88EE8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84529" y="1743379"/>
                  <a:ext cx="97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496A06-4E17-4981-A4AB-1737EEE54326}"/>
                    </a:ext>
                  </a:extLst>
                </p14:cNvPr>
                <p14:cNvContentPartPr/>
                <p14:nvPr/>
              </p14:nvContentPartPr>
              <p14:xfrm>
                <a:off x="4723489" y="1746619"/>
                <a:ext cx="70560" cy="10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496A06-4E17-4981-A4AB-1737EEE543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4849" y="1737979"/>
                  <a:ext cx="88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0A9B84-06B5-4127-BA76-DFF9D5E438C7}"/>
                    </a:ext>
                  </a:extLst>
                </p14:cNvPr>
                <p14:cNvContentPartPr/>
                <p14:nvPr/>
              </p14:nvContentPartPr>
              <p14:xfrm>
                <a:off x="4800889" y="1643299"/>
                <a:ext cx="204120" cy="20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0A9B84-06B5-4127-BA76-DFF9D5E438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91889" y="1634299"/>
                  <a:ext cx="22176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35F023-423A-4BF9-ADDB-8D0BB124F889}"/>
              </a:ext>
            </a:extLst>
          </p:cNvPr>
          <p:cNvGrpSpPr/>
          <p:nvPr/>
        </p:nvGrpSpPr>
        <p:grpSpPr>
          <a:xfrm>
            <a:off x="5227489" y="1627459"/>
            <a:ext cx="245160" cy="189720"/>
            <a:chOff x="5227489" y="1627459"/>
            <a:chExt cx="24516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488C59-2FFF-4389-A9C1-4149462C1D17}"/>
                    </a:ext>
                  </a:extLst>
                </p14:cNvPr>
                <p14:cNvContentPartPr/>
                <p14:nvPr/>
              </p14:nvContentPartPr>
              <p14:xfrm>
                <a:off x="5227489" y="1627459"/>
                <a:ext cx="108000" cy="18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488C59-2FFF-4389-A9C1-4149462C1D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18849" y="1618819"/>
                  <a:ext cx="125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C96185-681B-4191-868E-8502FC20F655}"/>
                    </a:ext>
                  </a:extLst>
                </p14:cNvPr>
                <p14:cNvContentPartPr/>
                <p14:nvPr/>
              </p14:nvContentPartPr>
              <p14:xfrm>
                <a:off x="5377969" y="1632499"/>
                <a:ext cx="94680" cy="162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C96185-681B-4191-868E-8502FC20F6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68969" y="1623859"/>
                  <a:ext cx="112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F34049-F4D7-4E7B-85D9-542988E0FB07}"/>
                    </a:ext>
                  </a:extLst>
                </p14:cNvPr>
                <p14:cNvContentPartPr/>
                <p14:nvPr/>
              </p14:nvContentPartPr>
              <p14:xfrm>
                <a:off x="5405329" y="1710619"/>
                <a:ext cx="64080" cy="23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F34049-F4D7-4E7B-85D9-542988E0FB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96329" y="1701979"/>
                  <a:ext cx="81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15674A-6121-498E-81EC-1230D93025E8}"/>
                    </a:ext>
                  </a:extLst>
                </p14:cNvPr>
                <p14:cNvContentPartPr/>
                <p14:nvPr/>
              </p14:nvContentPartPr>
              <p14:xfrm>
                <a:off x="5250169" y="1747699"/>
                <a:ext cx="29520" cy="1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15674A-6121-498E-81EC-1230D93025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41169" y="1739059"/>
                  <a:ext cx="4716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F34CC12-EC77-4E4A-A746-FBBE48552D9F}"/>
                  </a:ext>
                </a:extLst>
              </p14:cNvPr>
              <p14:cNvContentPartPr/>
              <p14:nvPr/>
            </p14:nvContentPartPr>
            <p14:xfrm>
              <a:off x="872929" y="2601979"/>
              <a:ext cx="836640" cy="36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F34CC12-EC77-4E4A-A746-FBBE48552D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3929" y="2593339"/>
                <a:ext cx="8542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3A9369B-9609-4864-AD22-D0D2AA7888F3}"/>
                  </a:ext>
                </a:extLst>
              </p14:cNvPr>
              <p14:cNvContentPartPr/>
              <p14:nvPr/>
            </p14:nvContentPartPr>
            <p14:xfrm>
              <a:off x="861049" y="2973499"/>
              <a:ext cx="822240" cy="44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3A9369B-9609-4864-AD22-D0D2AA7888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2049" y="2964499"/>
                <a:ext cx="83988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D4F8115-8E9E-45D4-9FCA-B150BA99755C}"/>
              </a:ext>
            </a:extLst>
          </p:cNvPr>
          <p:cNvGrpSpPr/>
          <p:nvPr/>
        </p:nvGrpSpPr>
        <p:grpSpPr>
          <a:xfrm>
            <a:off x="1208089" y="4065019"/>
            <a:ext cx="208800" cy="525240"/>
            <a:chOff x="1208089" y="4065019"/>
            <a:chExt cx="208800" cy="52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BA12F2-B3A6-4648-A8CB-ACD24D5FB2FF}"/>
                    </a:ext>
                  </a:extLst>
                </p14:cNvPr>
                <p14:cNvContentPartPr/>
                <p14:nvPr/>
              </p14:nvContentPartPr>
              <p14:xfrm>
                <a:off x="1306729" y="4065019"/>
                <a:ext cx="110160" cy="27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BA12F2-B3A6-4648-A8CB-ACD24D5FB2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98089" y="4056379"/>
                  <a:ext cx="127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FD9A7E-2C89-4530-8720-B3305AE7A26E}"/>
                    </a:ext>
                  </a:extLst>
                </p14:cNvPr>
                <p14:cNvContentPartPr/>
                <p14:nvPr/>
              </p14:nvContentPartPr>
              <p14:xfrm>
                <a:off x="1208089" y="4074379"/>
                <a:ext cx="168120" cy="515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FD9A7E-2C89-4530-8720-B3305AE7A2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9089" y="4065739"/>
                  <a:ext cx="185760" cy="53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0040ED-811B-4243-A0DC-D5F1B6881498}"/>
                  </a:ext>
                </a:extLst>
              </p14:cNvPr>
              <p14:cNvContentPartPr/>
              <p14:nvPr/>
            </p14:nvContentPartPr>
            <p14:xfrm>
              <a:off x="4118329" y="3956299"/>
              <a:ext cx="1144080" cy="43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0040ED-811B-4243-A0DC-D5F1B68814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09329" y="3947659"/>
                <a:ext cx="11617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E39AF9F-E7E0-4807-9D8E-E020B076100E}"/>
                  </a:ext>
                </a:extLst>
              </p14:cNvPr>
              <p14:cNvContentPartPr/>
              <p14:nvPr/>
            </p14:nvContentPartPr>
            <p14:xfrm>
              <a:off x="3885049" y="3103099"/>
              <a:ext cx="241560" cy="547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E39AF9F-E7E0-4807-9D8E-E020B076100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76409" y="3094099"/>
                <a:ext cx="259200" cy="56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9F45B87-E038-4729-A3B0-8DE80155FB64}"/>
              </a:ext>
            </a:extLst>
          </p:cNvPr>
          <p:cNvGrpSpPr/>
          <p:nvPr/>
        </p:nvGrpSpPr>
        <p:grpSpPr>
          <a:xfrm>
            <a:off x="2283409" y="4702939"/>
            <a:ext cx="1820520" cy="300960"/>
            <a:chOff x="2283409" y="4702939"/>
            <a:chExt cx="182052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8B1C7E5-D941-4A8A-9FD0-DBC08848A5A3}"/>
                    </a:ext>
                  </a:extLst>
                </p14:cNvPr>
                <p14:cNvContentPartPr/>
                <p14:nvPr/>
              </p14:nvContentPartPr>
              <p14:xfrm>
                <a:off x="2815489" y="4761259"/>
                <a:ext cx="14760" cy="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8B1C7E5-D941-4A8A-9FD0-DBC08848A5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06489" y="4752619"/>
                  <a:ext cx="32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B05447-F708-4F50-B0B2-1314BC15DDA9}"/>
                    </a:ext>
                  </a:extLst>
                </p14:cNvPr>
                <p14:cNvContentPartPr/>
                <p14:nvPr/>
              </p14:nvContentPartPr>
              <p14:xfrm>
                <a:off x="2733049" y="4742899"/>
                <a:ext cx="113400" cy="254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CB05447-F708-4F50-B0B2-1314BC15DD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24049" y="4733899"/>
                  <a:ext cx="131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43E95F-0136-4DFA-9D41-9AB28039E6D9}"/>
                    </a:ext>
                  </a:extLst>
                </p14:cNvPr>
                <p14:cNvContentPartPr/>
                <p14:nvPr/>
              </p14:nvContentPartPr>
              <p14:xfrm>
                <a:off x="2884969" y="4737499"/>
                <a:ext cx="178920" cy="266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43E95F-0136-4DFA-9D41-9AB28039E6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75969" y="4728499"/>
                  <a:ext cx="196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075A85-AE32-42CF-9D65-2AC58F8C97B6}"/>
                    </a:ext>
                  </a:extLst>
                </p14:cNvPr>
                <p14:cNvContentPartPr/>
                <p14:nvPr/>
              </p14:nvContentPartPr>
              <p14:xfrm>
                <a:off x="3162529" y="4841539"/>
                <a:ext cx="218880" cy="124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075A85-AE32-42CF-9D65-2AC58F8C97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53529" y="4832899"/>
                  <a:ext cx="236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82ED8B-A2B7-4E9C-8BCC-FF840106BB03}"/>
                    </a:ext>
                  </a:extLst>
                </p14:cNvPr>
                <p14:cNvContentPartPr/>
                <p14:nvPr/>
              </p14:nvContentPartPr>
              <p14:xfrm>
                <a:off x="3440089" y="4716979"/>
                <a:ext cx="75600" cy="266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82ED8B-A2B7-4E9C-8BCC-FF840106BB0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31089" y="4708339"/>
                  <a:ext cx="93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90D939-E373-40D9-8E76-8B5EB4F2D878}"/>
                    </a:ext>
                  </a:extLst>
                </p14:cNvPr>
                <p14:cNvContentPartPr/>
                <p14:nvPr/>
              </p14:nvContentPartPr>
              <p14:xfrm>
                <a:off x="3498769" y="4851979"/>
                <a:ext cx="118080" cy="126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90D939-E373-40D9-8E76-8B5EB4F2D8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89769" y="4842979"/>
                  <a:ext cx="135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BF6B927-584B-45D7-B014-634EF5F90A8A}"/>
                    </a:ext>
                  </a:extLst>
                </p14:cNvPr>
                <p14:cNvContentPartPr/>
                <p14:nvPr/>
              </p14:nvContentPartPr>
              <p14:xfrm>
                <a:off x="3654289" y="4875739"/>
                <a:ext cx="111600" cy="72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BF6B927-584B-45D7-B014-634EF5F90A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45289" y="4866739"/>
                  <a:ext cx="129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B303FF-F02C-4FC3-ABFD-FB2523A5052C}"/>
                    </a:ext>
                  </a:extLst>
                </p14:cNvPr>
                <p14:cNvContentPartPr/>
                <p14:nvPr/>
              </p14:nvContentPartPr>
              <p14:xfrm>
                <a:off x="3777409" y="4702939"/>
                <a:ext cx="110880" cy="255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B303FF-F02C-4FC3-ABFD-FB2523A505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68769" y="4693939"/>
                  <a:ext cx="128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94719CA-2A93-49EA-A456-561430D83D53}"/>
                    </a:ext>
                  </a:extLst>
                </p14:cNvPr>
                <p14:cNvContentPartPr/>
                <p14:nvPr/>
              </p14:nvContentPartPr>
              <p14:xfrm>
                <a:off x="3957409" y="4872139"/>
                <a:ext cx="42120" cy="60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94719CA-2A93-49EA-A456-561430D83D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48409" y="4863139"/>
                  <a:ext cx="59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08C4F1-1F2B-4332-86F2-5EF90E7A3D19}"/>
                    </a:ext>
                  </a:extLst>
                </p14:cNvPr>
                <p14:cNvContentPartPr/>
                <p14:nvPr/>
              </p14:nvContentPartPr>
              <p14:xfrm>
                <a:off x="4072609" y="4838659"/>
                <a:ext cx="31320" cy="118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08C4F1-1F2B-4332-86F2-5EF90E7A3D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63969" y="4830019"/>
                  <a:ext cx="48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99598A-5375-426F-BCE7-C7D525574D68}"/>
                    </a:ext>
                  </a:extLst>
                </p14:cNvPr>
                <p14:cNvContentPartPr/>
                <p14:nvPr/>
              </p14:nvContentPartPr>
              <p14:xfrm>
                <a:off x="2283409" y="4823539"/>
                <a:ext cx="324000" cy="131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99598A-5375-426F-BCE7-C7D525574D6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74409" y="4814539"/>
                  <a:ext cx="34164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CC70464-C63C-4307-8BBE-17674B2F2666}"/>
                  </a:ext>
                </a:extLst>
              </p14:cNvPr>
              <p14:cNvContentPartPr/>
              <p14:nvPr/>
            </p14:nvContentPartPr>
            <p14:xfrm>
              <a:off x="2080369" y="3644899"/>
              <a:ext cx="452520" cy="64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CC70464-C63C-4307-8BBE-17674B2F266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71729" y="3636259"/>
                <a:ext cx="4701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5427CCD-AA75-4AAB-BB31-F593E4FB07F5}"/>
                  </a:ext>
                </a:extLst>
              </p14:cNvPr>
              <p14:cNvContentPartPr/>
              <p14:nvPr/>
            </p14:nvContentPartPr>
            <p14:xfrm>
              <a:off x="3912409" y="2980339"/>
              <a:ext cx="726480" cy="33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5427CCD-AA75-4AAB-BB31-F593E4FB07F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3769" y="2971699"/>
                <a:ext cx="74412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8?</a:t>
            </a:r>
          </a:p>
          <a:p>
            <a:r>
              <a:rPr lang="en-US" dirty="0" err="1"/>
              <a:t>BFS</a:t>
            </a:r>
            <a:r>
              <a:rPr lang="en-US" dirty="0"/>
              <a:t>/DFS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</a:t>
            </a:r>
            <a:r>
              <a:rPr lang="en-US" dirty="0" err="1"/>
              <a:t>BFS</a:t>
            </a:r>
            <a:r>
              <a:rPr lang="en-US" dirty="0"/>
              <a:t>)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15837A57-BCFD-42F9-9250-85E3829BA7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A7943618-B76F-46A8-B30C-3441D04FB84A}"/>
              </a:ext>
            </a:extLst>
          </p:cNvPr>
          <p:cNvSpPr txBox="1"/>
          <p:nvPr/>
        </p:nvSpPr>
        <p:spPr>
          <a:xfrm>
            <a:off x="3848100" y="16192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starting square on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 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is not empty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For each of square's 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unvisited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neighbors (S, W, N, E):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5001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pic>
        <p:nvPicPr>
          <p:cNvPr id="4" name="Google Shape;62;p13">
            <a:extLst>
              <a:ext uri="{FF2B5EF4-FFF2-40B4-BE49-F238E27FC236}">
                <a16:creationId xmlns:a16="http://schemas.microsoft.com/office/drawing/2014/main" id="{E96F4877-572D-43D9-9FDA-FB97428AFA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40F56E58-7000-449E-98BC-6B53363348E0}"/>
              </a:ext>
            </a:extLst>
          </p:cNvPr>
          <p:cNvSpPr txBox="1"/>
          <p:nvPr/>
        </p:nvSpPr>
        <p:spPr>
          <a:xfrm>
            <a:off x="3848100" y="16192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lang="en-US"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starting square on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is not empty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For each of square's unvisited neighbors (S, W, N, 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8956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3310</TotalTime>
  <Words>242</Words>
  <Application>Microsoft Office PowerPoint</Application>
  <PresentationFormat>On-screen Show (16:9)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 Light</vt:lpstr>
      <vt:lpstr>Arial</vt:lpstr>
      <vt:lpstr>Calibri</vt:lpstr>
      <vt:lpstr>Roboto Mono</vt:lpstr>
      <vt:lpstr>Office Theme</vt:lpstr>
      <vt:lpstr>CSE 12 – Basic Data Structures and Object-Oriented Design Lecture 8</vt:lpstr>
      <vt:lpstr>Announcements</vt:lpstr>
      <vt:lpstr>Topics</vt:lpstr>
      <vt:lpstr>Breadth-First Search (BFS)</vt:lpstr>
      <vt:lpstr>Depth-First Search (DFS)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149</cp:revision>
  <dcterms:modified xsi:type="dcterms:W3CDTF">2021-04-14T19:39:16Z</dcterms:modified>
</cp:coreProperties>
</file>