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55" autoAdjust="0"/>
    <p:restoredTop sz="96036" autoAdjust="0"/>
  </p:normalViewPr>
  <p:slideViewPr>
    <p:cSldViewPr snapToGrid="0">
      <p:cViewPr varScale="1">
        <p:scale>
          <a:sx n="134" d="100"/>
          <a:sy n="134" d="100"/>
        </p:scale>
        <p:origin x="72" y="14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36.264"/>
    </inkml:context>
    <inkml:brush xml:id="br0">
      <inkml:brushProperty name="width" value="0.05" units="cm"/>
      <inkml:brushProperty name="height" value="0.05" units="cm"/>
      <inkml:brushProperty name="color" value="#E71224"/>
    </inkml:brush>
  </inkml:definitions>
  <inkml:trace contextRef="#ctx0" brushRef="#br0">56 110 2760 0 0,'-16'-7'-267'0'0,"1"1"9134"0"0,14 6-8621 0 0,1 0 0 0 0,-1-1 0 0 0,1 1 0 0 0,-1 0 0 0 0,1-1-1 0 0,-1 1 1 0 0,1 0 0 0 0,-1 0 0 0 0,1 0 0 0 0,-1 0 0 0 0,1-1 0 0 0,-1 1 0 0 0,1 0 0 0 0,-1 0 0 0 0,0 0 0 0 0,1 0 0 0 0,-1 0 0 0 0,1 0 0 0 0,-1 0 0 0 0,1 0 0 0 0,-1 1 0 0 0,1-1 0 0 0,-1 0 0 0 0,1 0 0 0 0,-1 0 0 0 0,1 1 0 0 0,-1-1 0 0 0,0 1-103 0 0,0 0 0 0 0,0-1 0 0 0,1 1 0 0 0,-1 0 0 0 0,0 0 0 0 0,1 0 0 0 0,-1 0 0 0 0,1 0 0 0 0,0-1 0 0 0,-1 1 0 0 0,1 0 0 0 0,0 0 0 0 0,-1 2 0 0 0,0 0-97 0 0,1-1 1 0 0,0 0-1 0 0,0 0 0 0 0,-1 0 0 0 0,1 1 1 0 0,1-1-1 0 0,-1 0 0 0 0,0 0 1 0 0,0 0-1 0 0,1 1 0 0 0,-1-1 0 0 0,1 0 1 0 0,0 0-1 0 0,1 2 0 0 0,0-1 31 0 0,-1-1-21 0 0,1 0 1 0 0,-1 1 0 0 0,1-1-1 0 0,-1 0 1 0 0,1 0 0 0 0,0-1-1 0 0,0 1 1 0 0,0 0 0 0 0,0-1-1 0 0,0 1 1 0 0,1-1-1 0 0,-1 0 1 0 0,0 1 0 0 0,1-1-1 0 0,-1 0 1 0 0,1 0 0 0 0,4 0-1 0 0,17 4 281 0 0,0-2-1 0 0,47-1 0 0 0,50-8 57 0 0,-35 0-284 0 0,524-19 2035 0 0,-370 19-489 0 0,-54 1-525 0 0,-14-2 390 0 0,-120 3-1108 0 0,28-1 616 0 0,-77 5-1027 0 0,0 0 0 0 0,-1-1-1 0 0,1 1 1 0 0,0-1 0 0 0,0 1 0 0 0,0-1-1 0 0,-1 0 1 0 0,1 0 0 0 0,0-1 0 0 0,2-1 0 0 0,-4 3 2 0 0,0-1 0 0 0,1 0 1 0 0,-1 1-1 0 0,0-1 0 0 0,0 0 0 0 0,0 0 1 0 0,0 0-1 0 0,0 0 0 0 0,0 0 1 0 0,-1 0-1 0 0,1 0 0 0 0,0-1 1 0 0,0 1-1 0 0,-1 0 0 0 0,1 0 1 0 0,-1-1-1 0 0,1 1 0 0 0,-1 0 0 0 0,1 0 1 0 0,-1-1-1 0 0,0-1 0 0 0,7-42 92 0 0,-7 37-68 0 0,0 5-223 0 0,0 1 1 0 0,0-1 0 0 0,0 0 0 0 0,0 1-1 0 0,-1-1 1 0 0,1 0 0 0 0,-1 1 0 0 0,-1-4-1 0 0,-1-2-737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3.006"/>
    </inkml:context>
    <inkml:brush xml:id="br0">
      <inkml:brushProperty name="width" value="0.05" units="cm"/>
      <inkml:brushProperty name="height" value="0.05" units="cm"/>
      <inkml:brushProperty name="color" value="#E71224"/>
    </inkml:brush>
  </inkml:definitions>
  <inkml:trace contextRef="#ctx0" brushRef="#br0">94 146 17423 0 0,'0'0'1574'0'0,"0"8"-1101"0"0,3 63 4913 0 0,0 28-4365 0 0,-48 286-647 0 0,44-381-332 0 0,-1 0 0 0 0,1 0-1 0 0,0 0 1 0 0,-1 0 0 0 0,-3 4-1 0 0,5-7-29 0 0,0-1-1 0 0,0 0 1 0 0,-1 1-1 0 0,1-1 0 0 0,0 1 1 0 0,-1-1-1 0 0,1 0 1 0 0,0 1-1 0 0,-1-1 1 0 0,1 0-1 0 0,0 1 1 0 0,-1-1-1 0 0,1 0 0 0 0,-1 1 1 0 0,1-1-1 0 0,0 0 1 0 0,-1 0-1 0 0,1 0 1 0 0,-1 0-1 0 0,1 1 1 0 0,-2-1-1 0 0,2 0 2 0 0,-1-1 1 0 0,1 1-1 0 0,-1-1 1 0 0,1 1-1 0 0,-1 0 1 0 0,1-1-1 0 0,-1 1 1 0 0,1-1-1 0 0,0 1 1 0 0,-1-1-1 0 0,1 1 1 0 0,-1-1-1 0 0,1 1 1 0 0,0-1-1 0 0,0 1 1 0 0,-1-1-1 0 0,1 0 1 0 0,0 1-1 0 0,0-1 1 0 0,0 0-1 0 0,0 1 1 0 0,-1-2-1 0 0,-5-22 259 0 0,1 0-1 0 0,-3-27 1 0 0,7 38-222 0 0,-3-16 64 0 0,3 1 0 0 0,0-1-1 0 0,5-45 1 0 0,3 31 124 0 0,3-1 0 0 0,1 1 1 0 0,1 1-1 0 0,25-53 0 0 0,-30 80-105 0 0,0 1 1 0 0,1 0 0 0 0,1 1 0 0 0,0 0-1 0 0,1 0 1 0 0,0 1 0 0 0,1 0-1 0 0,1 1 1 0 0,0 0 0 0 0,0 0-1 0 0,1 2 1 0 0,0 0 0 0 0,1 0-1 0 0,23-11 1 0 0,-36 20-122 0 0,1-1 0 0 0,0 0 0 0 0,-1 0 0 0 0,1 1 0 0 0,0-1 0 0 0,-1 1 0 0 0,1-1 0 0 0,0 1 0 0 0,0 0 0 0 0,-1 0 0 0 0,1 0 0 0 0,0 0 0 0 0,0 0 0 0 0,0 0 0 0 0,-1 0 0 0 0,1 1 0 0 0,0-1 0 0 0,0 0 0 0 0,-1 1 0 0 0,1 0 0 0 0,0-1 0 0 0,-1 1 0 0 0,4 2-1 0 0,-4-2-3 0 0,0 0 0 0 0,1 1-1 0 0,-1-1 1 0 0,0 1-1 0 0,0 0 1 0 0,0-1 0 0 0,0 1-1 0 0,0 0 1 0 0,0 0-1 0 0,-1 0 1 0 0,1-1-1 0 0,0 1 1 0 0,-1 0 0 0 0,0 0-1 0 0,1 0 1 0 0,-1 0-1 0 0,0 0 1 0 0,0 0 0 0 0,0 0-1 0 0,-1 3 1 0 0,0 6 18 0 0,-1 0 1 0 0,-1-1 0 0 0,0 0-1 0 0,0 1 1 0 0,-1-1 0 0 0,0 0-1 0 0,-1-1 1 0 0,-6 11 0 0 0,-3 1 32 0 0,-1 0 0 0 0,-21 23 0 0 0,30-36-208 0 0,-1-1 0 0 0,0-1 0 0 0,0 1 0 0 0,-1-1 0 0 0,0-1 0 0 0,0 1 0 0 0,-14 6 0 0 0,6-9-767 0 0,15-3 837 0 0,1 0-1 0 0,0 0 1 0 0,-1 0 0 0 0,1 0 0 0 0,0 0 0 0 0,-1 0-1 0 0,1 0 1 0 0,0 0 0 0 0,-1 0 0 0 0,1 0 0 0 0,-1 0-1 0 0,1 0 1 0 0,0 0 0 0 0,-1 0 0 0 0,1 0 0 0 0,0 0-1 0 0,0 0 1 0 0,-1-1 0 0 0,1 1 0 0 0,0 0 0 0 0,-1 0-1 0 0,1 0 1 0 0,0-1 0 0 0,0 1 0 0 0,-1 0 0 0 0,1 0-1 0 0,0-1 1 0 0,0 1 0 0 0,-1 0 0 0 0,1-1-1 0 0,0 1 1 0 0,0 0 0 0 0,0 0 0 0 0,0-1 0 0 0,0 1-1 0 0,-1 0 1 0 0,1-1 0 0 0,0 1 0 0 0,0-1 0 0 0,0 1-1 0 0,0 0 1 0 0,0-1 0 0 0,0 0 0 0 0,4-10-1676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3.115"/>
    </inkml:context>
    <inkml:brush xml:id="br0">
      <inkml:brushProperty name="width" value="0.05" units="cm"/>
      <inkml:brushProperty name="height" value="0.05" units="cm"/>
      <inkml:brushProperty name="color" value="#E71224"/>
    </inkml:brush>
  </inkml:definitions>
  <inkml:trace contextRef="#ctx0" brushRef="#br0">1 151 23039 0 0,'0'0'512'0'0,"9"0"96"0"0,2-2 32 0 0,0 2 0 0 0,9-6-512 0 0,0-1-128 0 0,8-1 0 0 0,8-5 0 0 0,4-1 432 0 0,6-1 64 0 0,4 0 16 0 0,1 2 0 0 0,0-1-824 0 0,-1 3-160 0 0,1 1-32 0 0,3 0-6560 0 0,-1-2-1311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3.444"/>
    </inkml:context>
    <inkml:brush xml:id="br0">
      <inkml:brushProperty name="width" value="0.05" units="cm"/>
      <inkml:brushProperty name="height" value="0.05" units="cm"/>
      <inkml:brushProperty name="color" value="#E71224"/>
    </inkml:brush>
  </inkml:definitions>
  <inkml:trace contextRef="#ctx0" brushRef="#br0">1 37 11976 0 0,'0'0'1200'0'0,"7"13"-1018"0"0,-1-3 259 0 0,-1 0 1 0 0,0 0-1 0 0,0 1 0 0 0,-1 0 0 0 0,5 22 1 0 0,6 61 1314 0 0,-11-63-1231 0 0,0 17 119 0 0,-2 1 0 0 0,-2-1 0 0 0,-11 82 0 0 0,11-125-388 0 0,-1 0 0 0 0,0 1 0 0 0,0-1 0 0 0,0 0 0 0 0,-1 0 0 0 0,0 0 0 0 0,0 0 0 0 0,0 0 0 0 0,0 0 0 0 0,-1 0 0 0 0,-3 4 0 0 0,5-10-160 0 0,1 1 0 0 0,-1 0 0 0 0,0-1 0 0 0,1 1 0 0 0,-1-1 0 0 0,0 0 0 0 0,1 1 0 0 0,-1-1 0 0 0,1 1 0 0 0,-1-1 0 0 0,1 0 0 0 0,0 1 0 0 0,-1-1 0 0 0,1 0 0 0 0,-1-1 0 0 0,-1-4 24 0 0,0 0 0 0 0,1 0 0 0 0,0 0 0 0 0,0-1 0 0 0,0 1 0 0 0,1 0 0 0 0,0-1 0 0 0,0 1 0 0 0,2-8 0 0 0,0-5 352 0 0,11-34 0 0 0,-5 24-472 0 0,2 0 0 0 0,1 1 0 0 0,1 0 0 0 0,1 1 0 0 0,2 1 0 0 0,0 0 0 0 0,2 1 0 0 0,33-39 0 0 0,-31 43-80 0 0,0 1 0 0 0,2 1-1 0 0,0 0 1 0 0,34-21 0 0 0,-43 32-210 0 0,-1 1 1 0 0,1 1-1 0 0,1 0 1 0 0,-1 1-1 0 0,20-5 0 0 0,-28 9 44 0 0,-1 0-1 0 0,1 0 1 0 0,0 1 0 0 0,0-1-1 0 0,0 1 1 0 0,0 0-1 0 0,0 1 1 0 0,0-1-1 0 0,0 0 1 0 0,0 1-1 0 0,0 0 1 0 0,-1 0-1 0 0,1 0 1 0 0,0 1-1 0 0,0-1 1 0 0,-1 1-1 0 0,1 0 1 0 0,-1 0-1 0 0,0 0 1 0 0,1 0-1 0 0,-1 1 1 0 0,0-1-1 0 0,3 5 1 0 0,1 1-944 0 0,-1 0 0 0 0,0 1 0 0 0,8 15 1 0 0,-14-24 1171 0 0,15 30-2414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3.775"/>
    </inkml:context>
    <inkml:brush xml:id="br0">
      <inkml:brushProperty name="width" value="0.05" units="cm"/>
      <inkml:brushProperty name="height" value="0.05" units="cm"/>
      <inkml:brushProperty name="color" value="#E71224"/>
    </inkml:brush>
  </inkml:definitions>
  <inkml:trace contextRef="#ctx0" brushRef="#br0">186 85 10592 0 0,'-3'-3'123'0'0,"1"0"0"0"0,-1 1 0 0 0,1 0 0 0 0,-1-1 1 0 0,0 1-1 0 0,0 0 0 0 0,0 0 0 0 0,0 1 0 0 0,-4-3 1 0 0,3 3 358 0 0,1 0 0 0 0,-1 0 0 0 0,0 0 0 0 0,1 1 0 0 0,-1-1 0 0 0,0 1 0 0 0,0 0 1 0 0,0 0-1 0 0,1 0 0 0 0,-1 0 0 0 0,0 1 0 0 0,-6 1 0 0 0,5-1 48 0 0,1 1-1 0 0,-1 0 0 0 0,0 0 1 0 0,1 0-1 0 0,0 0 0 0 0,-1 1 1 0 0,1-1-1 0 0,0 1 1 0 0,-6 6-1 0 0,7-6-600 0 0,-1 1-1 0 0,1 0 1 0 0,0 0 0 0 0,0 0 0 0 0,1 0-1 0 0,-3 5 1 0 0,1-1 116 0 0,0 1 0 0 0,0 0 0 0 0,1 0 0 0 0,0 1 0 0 0,1-1-1 0 0,0 0 1 0 0,1 1 0 0 0,0-1 0 0 0,0 1 0 0 0,1 0 0 0 0,0-1 0 0 0,0 1 0 0 0,1-1 0 0 0,1 1 0 0 0,3 11 0 0 0,-5-20-31 0 0,0 1 0 0 0,1-1 0 0 0,-1 1 0 0 0,1-1 0 0 0,0 0 0 0 0,-1 1 0 0 0,1-1 0 0 0,0 0-1 0 0,0 1 1 0 0,0-1 0 0 0,0 0 0 0 0,0 0 0 0 0,0 0 0 0 0,0 0 0 0 0,0 0 0 0 0,1 0 0 0 0,-1 0 0 0 0,0 0 0 0 0,1 0 0 0 0,-1-1 0 0 0,0 1 0 0 0,1 0 0 0 0,-1-1 0 0 0,1 1 0 0 0,-1-1 0 0 0,1 0 0 0 0,-1 1 0 0 0,1-1 0 0 0,-1 0 0 0 0,1 0 0 0 0,0 0 0 0 0,-1 0 0 0 0,1 0 0 0 0,-1-1 0 0 0,1 1 0 0 0,-1 0 0 0 0,1-1 0 0 0,-1 1 0 0 0,1-1 0 0 0,-1 1 0 0 0,3-2 0 0 0,2-1 124 0 0,1-1 1 0 0,-1 1-1 0 0,-1-1 1 0 0,1 0-1 0 0,-1-1 1 0 0,1 1-1 0 0,-1-1 0 0 0,5-6 1 0 0,13-17 7 0 0,-7 11 102 0 0,-1-2 0 0 0,-1 1 0 0 0,0-2-1 0 0,-2 0 1 0 0,14-29 0 0 0,-23 42-102 0 0,4-11 252 0 0,0 1-1 0 0,14-22 1 0 0,-16 33-258 0 0,-4 4 93 0 0,-1 4-140 0 0,3 2-94 0 0,0 1 0 0 0,-1 0 0 0 0,1 0-1 0 0,-1 0 1 0 0,-1 0 0 0 0,1 0-1 0 0,-1 0 1 0 0,2 9 0 0 0,1 48-272 0 0,0-8-1653 0 0,-1-32-247 0 0,-1-3-3877 0 0,1-1-1905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4.154"/>
    </inkml:context>
    <inkml:brush xml:id="br0">
      <inkml:brushProperty name="width" value="0.05" units="cm"/>
      <inkml:brushProperty name="height" value="0.05" units="cm"/>
      <inkml:brushProperty name="color" value="#E71224"/>
    </inkml:brush>
  </inkml:definitions>
  <inkml:trace contextRef="#ctx0" brushRef="#br0">1 546 11056 0 0,'19'-29'2037'0'0,"2"-21"5502"0"0,-5 11-5052 0 0,12-18-323 0 0,40-63-1 0 0,-66 117-2148 0 0,1-1 1 0 0,-1 1 0 0 0,1 0-1 0 0,-1 0 1 0 0,1 0-1 0 0,0 0 1 0 0,0 1 0 0 0,0-1-1 0 0,1 1 1 0 0,3-2-1 0 0,-6 3-12 0 0,1 0 0 0 0,-1 1-1 0 0,1 0 1 0 0,-1-1-1 0 0,0 1 1 0 0,1 0 0 0 0,-1-1-1 0 0,1 1 1 0 0,-1 0-1 0 0,1 0 1 0 0,-1 0 0 0 0,1 0-1 0 0,-1 1 1 0 0,0-1-1 0 0,1 0 1 0 0,-1 0-1 0 0,1 1 1 0 0,-1-1 0 0 0,0 1-1 0 0,1 0 1 0 0,-1-1-1 0 0,0 1 1 0 0,1 0 0 0 0,-1 0-1 0 0,0-1 1 0 0,0 1-1 0 0,0 0 1 0 0,0 0 0 0 0,2 3-1 0 0,2 1-14 0 0,-1 1 1 0 0,0 0-1 0 0,0 0 0 0 0,0 1 0 0 0,-1-1 1 0 0,0 1-1 0 0,3 9 0 0 0,11 53-152 0 0,-5-17 102 0 0,-6-19 62 0 0,-5-27 0 0 0,-1 0 0 0 0,1 0 0 0 0,1 0 0 0 0,-1 0 0 0 0,1 0 0 0 0,0 0 0 0 0,0-1 0 0 0,5 9 0 0 0,-6-13 1 0 0,-1 0-1 0 0,1 0 1 0 0,-1-1 0 0 0,1 1-1 0 0,0 0 1 0 0,-1-1-1 0 0,1 1 1 0 0,0 0 0 0 0,-1-1-1 0 0,1 1 1 0 0,0-1-1 0 0,0 1 1 0 0,-1-1 0 0 0,1 0-1 0 0,0 1 1 0 0,0-1-1 0 0,0 0 1 0 0,0 1 0 0 0,-1-1-1 0 0,1 0 1 0 0,0 0-1 0 0,0 0 1 0 0,0 0 0 0 0,0 0-1 0 0,0 0 1 0 0,0 0-1 0 0,0 0 1 0 0,0 0-1 0 0,0 0 1 0 0,-1 0 0 0 0,1-1-1 0 0,0 1 1 0 0,0 0-1 0 0,0-1 1 0 0,0 1 0 0 0,0 0-1 0 0,-1-1 1 0 0,1 1-1 0 0,0-1 1 0 0,0 1 0 0 0,-1-1-1 0 0,1 0 1 0 0,0 1-1 0 0,-1-1 1 0 0,1 0 0 0 0,0 0-1 0 0,3-5 9 0 0,1 0 0 0 0,-1 0 0 0 0,0 0 0 0 0,4-9 0 0 0,-7 13-7 0 0,19-42 88 0 0,20-66 1 0 0,-13 34 46 0 0,-14 39 58 0 0,27-63 377 0 0,-34 87-406 0 0,0 1-1 0 0,1 0 1 0 0,1 1-1 0 0,0 0 1 0 0,16-18-1 0 0,-24 29-162 0 0,1-1-1 0 0,0 1 0 0 0,-1-1 0 0 0,1 0 1 0 0,-1 1-1 0 0,1-1 0 0 0,0 1 0 0 0,-1-1 1 0 0,1 1-1 0 0,0-1 0 0 0,0 1 0 0 0,-1 0 1 0 0,1-1-1 0 0,0 1 0 0 0,0 0 1 0 0,0 0-1 0 0,-1-1 0 0 0,1 1 0 0 0,0 0 1 0 0,0 0-1 0 0,0 0 0 0 0,0 0 0 0 0,0 0 1 0 0,-1 0-1 0 0,2 1 0 0 0,0-1 2 0 0,-1 1-1 0 0,0 0 1 0 0,0 0-1 0 0,0-1 1 0 0,0 1 0 0 0,0 0-1 0 0,-1 0 1 0 0,1 0-1 0 0,0 0 1 0 0,0 0-1 0 0,-1 0 1 0 0,1 0 0 0 0,0 0-1 0 0,0 3 1 0 0,2 3 7 0 0,-1 0-1 0 0,0 0 1 0 0,0 0 0 0 0,0 11 0 0 0,0 14-52 0 0,-3 47 0 0 0,1 19-68 0 0,0-92-117 0 0,1 0-1 0 0,0 0 0 0 0,1 0 0 0 0,0 0 0 0 0,0 0 0 0 0,0 0 0 0 0,5 8 1 0 0,-6-12-90 0 0,0 0 1 0 0,0 0 0 0 0,0 0 0 0 0,0-1 0 0 0,0 1 0 0 0,1 0-1 0 0,-1-1 1 0 0,1 1 0 0 0,-1-1 0 0 0,1 0 0 0 0,-1 1-1 0 0,1-1 1 0 0,0 0 0 0 0,0 0 0 0 0,0 0 0 0 0,-1 0 0 0 0,1 0-1 0 0,0-1 1 0 0,0 1 0 0 0,0 0 0 0 0,0-1 0 0 0,1 0-1 0 0,-1 1 1 0 0,4-1 0 0 0,5-2-7103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4.493"/>
    </inkml:context>
    <inkml:brush xml:id="br0">
      <inkml:brushProperty name="width" value="0.05" units="cm"/>
      <inkml:brushProperty name="height" value="0.05" units="cm"/>
      <inkml:brushProperty name="color" value="#E71224"/>
    </inkml:brush>
  </inkml:definitions>
  <inkml:trace contextRef="#ctx0" brushRef="#br0">1 275 16208 0 0,'0'0'1469'0'0,"1"0"-1208"0"0,6 0 282 0 0,-1-1 0 0 0,0 1 0 0 0,0-1-1 0 0,0-1 1 0 0,1 1 0 0 0,-2-1 0 0 0,1 0 0 0 0,0-1 0 0 0,8-3-1 0 0,-5 0-84 0 0,0 1-1 0 0,-1-1 0 0 0,0-1 1 0 0,0 1-1 0 0,9-11 0 0 0,-4 2-108 0 0,0-1-1 0 0,-1-1 0 0 0,-1 0 0 0 0,-1 0 0 0 0,13-28 0 0 0,-11 9-114 0 0,-11 34-218 0 0,0 0 0 0 0,-1-1-1 0 0,0 1 1 0 0,1 0 0 0 0,-1-1 0 0 0,0 1 0 0 0,0 0 0 0 0,0 0 0 0 0,-1-1 0 0 0,1 1 0 0 0,0 0-1 0 0,-1-1 1 0 0,0 1 0 0 0,0-3 0 0 0,0 5-6 0 0,1-1-1 0 0,-1 0 1 0 0,1 1-1 0 0,-1-1 0 0 0,1 0 1 0 0,-1 1-1 0 0,0-1 1 0 0,1 1-1 0 0,-1-1 1 0 0,0 1-1 0 0,1-1 1 0 0,-1 1-1 0 0,0 0 1 0 0,0-1-1 0 0,1 1 1 0 0,-1 0-1 0 0,0-1 1 0 0,0 1-1 0 0,1 0 0 0 0,-1 0 1 0 0,0 0-1 0 0,0 0 1 0 0,0 0-1 0 0,0 0 1 0 0,1 0-1 0 0,-1 0 1 0 0,0 0-1 0 0,0 0 1 0 0,0 0-1 0 0,1 1 1 0 0,-1-1-1 0 0,0 0 1 0 0,0 0-1 0 0,0 1 0 0 0,1-1 1 0 0,-1 1-1 0 0,0-1 1 0 0,1 1-1 0 0,-1-1 1 0 0,0 1-1 0 0,-3 2 21 0 0,1-1-1 0 0,-1 1 1 0 0,1 0-1 0 0,0 0 1 0 0,-6 7-1 0 0,2 2-14 0 0,0 0 1 0 0,0 0-1 0 0,1 1 0 0 0,1 0 0 0 0,0 0 0 0 0,-4 15 0 0 0,5-10-17 0 0,0 1 0 0 0,1 0 1 0 0,-1 36-1 0 0,4-48 38 0 0,0-1 0 0 0,1 1 0 0 0,0-1 0 0 0,0 1 0 0 0,1-1-1 0 0,0 0 1 0 0,0 1 0 0 0,0-1 0 0 0,6 11 0 0 0,-6-14-266 0 0,1 0 0 0 0,-1 0-1 0 0,0 0 1 0 0,1 0 0 0 0,0 0 0 0 0,-1 0 0 0 0,7 4 0 0 0,-7-6-483 0 0,1 1 0 0 0,-1-1 0 0 0,1 1 0 0 0,0-1 0 0 0,0 0 0 0 0,0 0 0 0 0,-1 0 0 0 0,1-1 0 0 0,0 1 0 0 0,6 0 0 0 0,13-3-7897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5.013"/>
    </inkml:context>
    <inkml:brush xml:id="br0">
      <inkml:brushProperty name="width" value="0.05" units="cm"/>
      <inkml:brushProperty name="height" value="0.05" units="cm"/>
      <inkml:brushProperty name="color" value="#E71224"/>
    </inkml:brush>
  </inkml:definitions>
  <inkml:trace contextRef="#ctx0" brushRef="#br0">1 136 5528 0 0,'0'0'422'0'0,"3"-9"5525"0"0,0 5-3790 0 0,-1 1-1065 0 0,-1 1-1 0 0,1-1 1 0 0,0 1 0 0 0,0-1-1 0 0,0 1 1 0 0,1-1 0 0 0,-1 1 0 0 0,3-2-1 0 0,-4 4-549 0 0,14 3 563 0 0,-11 1-1103 0 0,0-1 0 0 0,0 1 0 0 0,-1 0-1 0 0,1 0 1 0 0,-1 0 0 0 0,0 1 0 0 0,0-1 0 0 0,-1 1 0 0 0,3 5 0 0 0,18 48-5 0 0,-20-49 4 0 0,7 20-1 0 0,8 28 0 0 0,44 90 0 0 0,-58-139-16 0 0,0 0-1 0 0,1-1 1 0 0,0 1-1 0 0,12 13 0 0 0,-16-20 53 0 0,1 1 0 0 0,-1-1 0 0 0,1 0-1 0 0,-1 0 1 0 0,1 1 0 0 0,0-1 0 0 0,-1 0-1 0 0,1 0 1 0 0,0-1 0 0 0,0 1-1 0 0,0 0 1 0 0,0 0 0 0 0,0-1 0 0 0,0 0-1 0 0,0 1 1 0 0,0-1 0 0 0,0 0 0 0 0,0 0-1 0 0,0 0 1 0 0,0 0 0 0 0,0 0-1 0 0,0 0 1 0 0,0-1 0 0 0,0 1 0 0 0,0-1-1 0 0,0 1 1 0 0,-1-1 0 0 0,4-1 0 0 0,1-1 47 0 0,-1-1 1 0 0,1 1 0 0 0,-1-1 0 0 0,1 0 0 0 0,-1-1 0 0 0,-1 1 0 0 0,1-1 0 0 0,-1 0 0 0 0,0 0 0 0 0,0-1 0 0 0,0 1 0 0 0,0-1 0 0 0,-1 0 0 0 0,0 0 0 0 0,3-11 0 0 0,2-7 16 0 0,-1-1 1 0 0,6-44 0 0 0,-9 46 92 0 0,-3 19-170 0 0,6-51 173 0 0,-6 49-175 0 0,-1 0 0 0 0,0 0 1 0 0,-1 1-1 0 0,1-1 0 0 0,-1 0 1 0 0,0 0-1 0 0,-2-6 0 0 0,3 12-17 0 0,-1-1-1 0 0,1 1 0 0 0,0 0 0 0 0,0-1 0 0 0,0 1 0 0 0,0 0 1 0 0,0-1-1 0 0,0 1 0 0 0,-1 0 0 0 0,1-1 0 0 0,0 1 0 0 0,0 0 1 0 0,0-1-1 0 0,-1 1 0 0 0,1 0 0 0 0,0 0 0 0 0,0-1 0 0 0,-1 1 1 0 0,1 0-1 0 0,0 0 0 0 0,-1 0 0 0 0,1-1 0 0 0,0 1 0 0 0,-1 0 1 0 0,-5 5 48 0 0,-1 13-37 0 0,3 7-2 0 0,2-1 1 0 0,0 0-1 0 0,3 37 0 0 0,0-15-2 0 0,-1-27 9 0 0,0-3 77 0 0,2 23 0 0 0,-2-35-78 0 0,1 0-1 0 0,0 0 0 0 0,0 0 0 0 0,0 1 0 0 0,0-1 1 0 0,1 0-1 0 0,0-1 0 0 0,0 1 0 0 0,0 0 1 0 0,3 4-1 0 0,-4-7 6 0 0,-1 0 1 0 0,1 0 0 0 0,0 0 0 0 0,0-1-1 0 0,-1 1 1 0 0,1 0 0 0 0,0-1-1 0 0,0 1 1 0 0,0 0 0 0 0,0-1-1 0 0,0 1 1 0 0,0-1 0 0 0,0 1-1 0 0,0-1 1 0 0,0 0 0 0 0,0 1-1 0 0,0-1 1 0 0,0 0 0 0 0,0 0 0 0 0,0 0-1 0 0,2 0 1 0 0,-1 0 13 0 0,0-1 0 0 0,0 1 1 0 0,0-1-1 0 0,0 1 0 0 0,0-1 0 0 0,0 0 0 0 0,-1 0 1 0 0,1 0-1 0 0,0 0 0 0 0,-1 0 0 0 0,3-2 1 0 0,2-3 82 0 0,0 0 1 0 0,0 0 0 0 0,0-1 0 0 0,6-10-1 0 0,6-14 51 0 0,-1-1 0 0 0,-1-1 1 0 0,16-51-1 0 0,-16 42-947 0 0,34-68 0 0 0,-44 98 137 0 0,2 0 1 0 0,-1 1-1 0 0,15-16 0 0 0,5 3-2808 0 0,-20 20 952 0 0,0-1 1 0 0,14-5-1 0 0,0 2-4711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5.384"/>
    </inkml:context>
    <inkml:brush xml:id="br0">
      <inkml:brushProperty name="width" value="0.05" units="cm"/>
      <inkml:brushProperty name="height" value="0.05" units="cm"/>
      <inkml:brushProperty name="color" value="#E71224"/>
    </inkml:brush>
  </inkml:definitions>
  <inkml:trace contextRef="#ctx0" brushRef="#br0">269 0 16439 0 0,'-9'2'688'0'0,"1"-1"-1"0"0,-1 2 0 0 0,1-1 0 0 0,0 1 0 0 0,0 0 0 0 0,-11 6 0 0 0,17-8-455 0 0,-14 7 572 0 0,0 1 1 0 0,0 0-1 0 0,-25 21 1 0 0,31-22-532 0 0,2 0-1 0 0,-1 0 1 0 0,1 1-1 0 0,1 0 1 0 0,0 0 0 0 0,-12 21-1 0 0,16-24-148 0 0,-6 11 345 0 0,-11 26 0 0 0,19-37-397 0 0,-1-1 1 0 0,0 1 0 0 0,1-1-1 0 0,0 1 1 0 0,1 0 0 0 0,-1-1-1 0 0,1 1 1 0 0,0 0-1 0 0,1 9 1 0 0,0-13-53 0 0,-1 0-1 0 0,1-1 1 0 0,-1 1-1 0 0,1 0 1 0 0,0 0-1 0 0,-1-1 1 0 0,1 1 0 0 0,0 0-1 0 0,0-1 1 0 0,0 1-1 0 0,1-1 1 0 0,-1 0-1 0 0,0 1 1 0 0,0-1-1 0 0,1 0 1 0 0,-1 0 0 0 0,1 1-1 0 0,-1-1 1 0 0,1 0-1 0 0,0-1 1 0 0,-1 1-1 0 0,1 0 1 0 0,0 0-1 0 0,-1-1 1 0 0,1 1-1 0 0,0-1 1 0 0,0 1 0 0 0,0-1-1 0 0,0 0 1 0 0,-1 0-1 0 0,3 0 1 0 0,3 0 52 0 0,0 0 1 0 0,-1 0 0 0 0,1-1-1 0 0,-1 0 1 0 0,1 0 0 0 0,-1-1-1 0 0,10-3 1 0 0,-2-2-110 0 0,1 0 1 0 0,-2 0-1 0 0,1-2 1 0 0,-1 0-1 0 0,0 0 1 0 0,-1-1-1 0 0,0-1 1 0 0,19-21-1 0 0,-14 12-1010 0 0,-1-1 0 0 0,-2 0 0 0 0,0 0 0 0 0,18-41 0 0 0,-21 37-985 0 0,-7 3-15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5.748"/>
    </inkml:context>
    <inkml:brush xml:id="br0">
      <inkml:brushProperty name="width" value="0.05" units="cm"/>
      <inkml:brushProperty name="height" value="0.05" units="cm"/>
      <inkml:brushProperty name="color" value="#E71224"/>
    </inkml:brush>
  </inkml:definitions>
  <inkml:trace contextRef="#ctx0" brushRef="#br0">0 8 3224 0 0,'6'-4'3752'0'0,"-4"3"-2667"0"0,0 1 1 0 0,1-1-1 0 0,-1 0 0 0 0,0 1 1 0 0,0 0-1 0 0,1 0 1 0 0,-1-1-1 0 0,0 1 1 0 0,1 0-1 0 0,-1 1 0 0 0,3-1 1 0 0,-3 1-727 0 0,0 0 1 0 0,0-1-1 0 0,0 1 0 0 0,0 0 1 0 0,0 0-1 0 0,0 0 1 0 0,0 0-1 0 0,0 1 0 0 0,0-1 1 0 0,1 2-1 0 0,1 1-215 0 0,-1 0 0 0 0,0 0 0 0 0,0 0 1 0 0,0 1-1 0 0,-1-1 0 0 0,1 1 0 0 0,-1-1 0 0 0,0 1 0 0 0,1 6 0 0 0,13 44 908 0 0,12 94 0 0 0,-23-114-936 0 0,1-16 361 0 0,-1 3 486 0 0,-5-20-518 0 0,1-3-274 0 0,1 0-135 0 0,0-1 0 0 0,-1 1 0 0 0,1-1 0 0 0,0 1 0 0 0,-1-1 0 0 0,1 0 0 0 0,-1 1 0 0 0,0-1 0 0 0,0 0 0 0 0,0 0 0 0 0,0 0 0 0 0,0 0 0 0 0,1-3 0 0 0,10-34 395 0 0,-9 26-361 0 0,4-7 35 0 0,1 1 0 0 0,13-26 0 0 0,-3 9-28 0 0,-14 27-307 0 0,1 1 1 0 0,10-13-1 0 0,-14 20 65 0 0,2 1-2134 0 0,-3 0 2096 0 0,1 1 0 0 0,-1-1 0 0 0,1 0 0 0 0,-1 1 0 0 0,1-1 0 0 0,-1 0 0 0 0,0 1 0 0 0,1-1 0 0 0,-1 1 0 0 0,1-1 0 0 0,-1 1 0 0 0,0-1 0 0 0,1 1 0 0 0,-1-1 0 0 0,0 1 0 0 0,0-1 0 0 0,0 1 0 0 0,1 0 0 0 0,-1-1 0 0 0,0 2 0 0 0,1 0-1492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6.111"/>
    </inkml:context>
    <inkml:brush xml:id="br0">
      <inkml:brushProperty name="width" value="0.05" units="cm"/>
      <inkml:brushProperty name="height" value="0.05" units="cm"/>
      <inkml:brushProperty name="color" value="#E71224"/>
    </inkml:brush>
  </inkml:definitions>
  <inkml:trace contextRef="#ctx0" brushRef="#br0">29 41 11520 0 0,'-1'-1'185'0'0,"1"0"0"0"0,0 0 0 0 0,-1 0 0 0 0,1 0 0 0 0,0 0 0 0 0,-1 0 0 0 0,1-1 0 0 0,0 1 0 0 0,0 0 0 0 0,0 0 1 0 0,0 0-1 0 0,0-2 0 0 0,0 0 819 0 0,1 1 0 0 0,-1-1 0 0 0,1 1 1 0 0,0-1-1 0 0,0 1 0 0 0,0 0 0 0 0,2-5 2730 0 0,-5 28-3009 0 0,-3 16-128 0 0,-19 228 329 0 0,23-251-596 0 0,0-7-183 0 0,0 1 0 0 0,1-1 0 0 0,0 0 0 0 0,2 9 0 0 0,-2-14-106 0 0,0-1 0 0 0,1 1-1 0 0,-1 0 1 0 0,1 0 0 0 0,0-1 0 0 0,-1 1 0 0 0,1 0 0 0 0,0 0 0 0 0,0-1 0 0 0,0 1 0 0 0,0-1 0 0 0,0 1 0 0 0,1-1 0 0 0,-1 0 0 0 0,0 1 0 0 0,1-1 0 0 0,-1 0 0 0 0,0 0 0 0 0,1 0 0 0 0,0 0 0 0 0,2 1 0 0 0,-2-1 1 0 0,1 0-1 0 0,0 0 0 0 0,-1-1 1 0 0,1 1-1 0 0,0-1 1 0 0,-1 0-1 0 0,1 0 0 0 0,0 0 1 0 0,0 0-1 0 0,-1-1 1 0 0,1 1-1 0 0,0-1 0 0 0,-1 1 1 0 0,1-1-1 0 0,-1 0 1 0 0,1 0-1 0 0,-1 0 0 0 0,1 0 1 0 0,-1-1-1 0 0,0 1 1 0 0,4-3-1 0 0,5-4 64 0 0,-2 0 1 0 0,1-1-1 0 0,9-11 1 0 0,-17 18-98 0 0,17-20-97 0 0,-1-1-1 0 0,24-41 1 0 0,2-13-3202 0 0,-41 70 2743 0 0,7-13-1926 0 0</inkml:trace>
  <inkml:trace contextRef="#ctx0" brushRef="#br0" timeOffset="1">254 264 3680 0 0,'-6'26'254'0'0,"1"-10"1793"0"0,3-1 5424 0 0,-5 66 2431 0 0,3-28-3237 0 0,0-19-4973 0 0,4-23-2148 0 0,0-1 0 0 0,1 16-1 0 0,1 2-886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5.831"/>
    </inkml:context>
    <inkml:brush xml:id="br0">
      <inkml:brushProperty name="width" value="0.05" units="cm"/>
      <inkml:brushProperty name="height" value="0.05" units="cm"/>
      <inkml:brushProperty name="color" value="#E71224"/>
    </inkml:brush>
  </inkml:definitions>
  <inkml:trace contextRef="#ctx0" brushRef="#br0">352 43 6448 0 0,'-2'1'78'0'0,"0"-1"1"0"0,0 0-1 0 0,0 1 0 0 0,-1-1 1 0 0,1 0-1 0 0,0 0 0 0 0,0-1 1 0 0,-1 1-1 0 0,1 0 0 0 0,0-1 1 0 0,0 1-1 0 0,0-1 1 0 0,-1 0-1 0 0,1 1 0 0 0,0-1 1 0 0,0 0-1 0 0,0-1 0 0 0,0 1 1 0 0,1 0-1 0 0,-5-3 0 0 0,0-5 3857 0 0,3-2 3578 0 0,-2 1-1462 0 0,3 10-4333 0 0,1 5-1030 0 0,0 26-624 0 0,-1-1-1 0 0,-10 42 1 0 0,-19 60-87 0 0,7-38 32 0 0,-50 192 43 0 0,-26-8 69 0 0,83-245 19 0 0,11-22-6 0 0,1 0-1 0 0,0 0 1 0 0,-5 16 0 0 0,10-27-124 0 0,0 0 0 0 0,0 0-1 0 0,0 1 1 0 0,0-1 0 0 0,0 0 0 0 0,0 0-1 0 0,0 0 1 0 0,0 0 0 0 0,0 0 0 0 0,0 0-1 0 0,0 1 1 0 0,0-1 0 0 0,0 0 0 0 0,0 0-1 0 0,0 0 1 0 0,0 0 0 0 0,0 0 0 0 0,1 0-1 0 0,-1 1 1 0 0,0-1 0 0 0,0 0 0 0 0,0 0-1 0 0,0 0 1 0 0,0 0 0 0 0,0 0 0 0 0,0 0-1 0 0,0 0 1 0 0,1 0 0 0 0,-1 0 0 0 0,0 0-1 0 0,0 0 1 0 0,0 1 0 0 0,0-1 0 0 0,0 0-1 0 0,0 0 1 0 0,0 0 0 0 0,1 0 0 0 0,-1 0 0 0 0,0 0-1 0 0,0 0 1 0 0,0 0 0 0 0,0 0 0 0 0,0 0-1 0 0,1 0 1 0 0,-1 0 0 0 0,0 0 0 0 0,11-2 170 0 0,13-6-35 0 0,-23 7-122 0 0,33-12 39 0 0,1 2 1 0 0,0 1 0 0 0,1 1-1 0 0,57-6 1 0 0,-87 15-63 0 0,46-5 0 0 0,90 6 0 0 0,-90 3 0 0 0,99 23 0 0 0,-143-24 0 0 0,-1-1 0 0 0,1 0 0 0 0,-1-1 0 0 0,10 1 0 0 0,-16-2 0 0 0,-1 0 0 0 0,0 0 0 0 0,0 0 0 0 0,0 0 0 0 0,0 0 0 0 0,0 0 0 0 0,0 0 0 0 0,0 0 0 0 0,0 0 0 0 0,0 0 0 0 0,0 0 0 0 0,1 0 0 0 0,-1 0 0 0 0,0 0 0 0 0,0-1 0 0 0,0 1 0 0 0,0 0 0 0 0,0 0 0 0 0,0 0 0 0 0,0 0 0 0 0,0 0 0 0 0,0 0 0 0 0,0 0 0 0 0,0 0 0 0 0,0 0 0 0 0,0-1 0 0 0,0 1 0 0 0,0 0 0 0 0,0 0 0 0 0,0 0 0 0 0,0 0 0 0 0,0 0 0 0 0,0 0 0 0 0,0 0 0 0 0,0 0 0 0 0,0-1 0 0 0,0 1 0 0 0,0 0 0 0 0,0 0 0 0 0,0 0 0 0 0,0 0 0 0 0,0 0 0 0 0,0 0 0 0 0,0 0 0 0 0,0 0 0 0 0,-1 0 0 0 0,1 0 0 0 0,0-1 0 0 0,0 1 0 0 0,0 0 0 0 0,0 0 0 0 0,0 0 0 0 0,0 0 0 0 0,0 0 0 0 0,0 0 0 0 0,0 0 0 0 0,0 0 0 0 0,-1 0 0 0 0,1 0 0 0 0,0 0 0 0 0,0 0 0 0 0,0 0 0 0 0,-6-5 0 0 0,6 5 0 0 0,-18-16-27 0 0,-5-4-113 0 0,-28-19 0 0 0,-91-54-265 0 0,141 93 406 0 0,0 0 1 0 0,0-1-1 0 0,0 0 0 0 0,0 1 1 0 0,0-1-1 0 0,0 1 0 0 0,1-1 1 0 0,-1 0-1 0 0,0 0 0 0 0,0 1 1 0 0,1-1-1 0 0,-1 0 0 0 0,0-2 1 0 0,1 3-1 0 0,0 0 0 0 0,0 0 0 0 0,0-1 1 0 0,0 1-1 0 0,0 0 0 0 0,0 0 1 0 0,0 0-1 0 0,1-1 0 0 0,-1 1 0 0 0,0 0 1 0 0,0 0-1 0 0,0 0 0 0 0,1-1 0 0 0,-1 1 1 0 0,0 0-1 0 0,0 0 0 0 0,0 0 1 0 0,1 0-1 0 0,-1 0 0 0 0,0 0 0 0 0,0-1 1 0 0,1 1-1 0 0,-1 0 0 0 0,0 0 1 0 0,0 0-1 0 0,1 0 0 0 0,-1 0 0 0 0,0 0 1 0 0,0 0-1 0 0,1 0 0 0 0,-1 0 1 0 0,1 0-1 0 0,32 2 78 0 0,-27-2-75 0 0,127 5 113 0 0,-32-2-7 0 0,-99-3-89 0 0,1 0-1 0 0,-1 0 1 0 0,1 1 0 0 0,-1-1-1 0 0,0 1 1 0 0,1 0 0 0 0,-1-1 0 0 0,1 1-1 0 0,-1 0 1 0 0,0 1 0 0 0,0-1 0 0 0,3 2-1 0 0,-4-2-6 0 0,0 0 0 0 0,0-1 0 0 0,-1 1-1 0 0,1 0 1 0 0,-1 0 0 0 0,1 0 0 0 0,-1 0-1 0 0,1 0 1 0 0,-1 0 0 0 0,1 0 0 0 0,-1 0-1 0 0,0 0 1 0 0,1 0 0 0 0,-1 0 0 0 0,0 0-1 0 0,0 0 1 0 0,0 0 0 0 0,0 0-1 0 0,0 0 1 0 0,0 0 0 0 0,0 0 0 0 0,0 0-1 0 0,0 0 1 0 0,-1 0 0 0 0,1 0 0 0 0,0 0-1 0 0,-1 0 1 0 0,1 0 0 0 0,-1 0 0 0 0,1 0-1 0 0,-2 1 1 0 0,-3 5 80 0 0,0 0 1 0 0,0 0-1 0 0,-1-1 0 0 0,0 0 1 0 0,0 0-1 0 0,-12 8 0 0 0,-2 3 142 0 0,-11 9-331 0 0,-1-2-1 0 0,-1 0 1 0 0,-1-3-1 0 0,-41 20 1 0 0,35-22-1740 0 0,-73 22-1 0 0,81-32-448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3.376"/>
    </inkml:context>
    <inkml:brush xml:id="br0">
      <inkml:brushProperty name="width" value="0.05" units="cm"/>
      <inkml:brushProperty name="height" value="0.05" units="cm"/>
      <inkml:brushProperty name="color" value="#E71224"/>
    </inkml:brush>
  </inkml:definitions>
  <inkml:trace contextRef="#ctx0" brushRef="#br0">178 1 12896 0 0,'0'0'997'0'0,"0"15"-318"0"0,-5 29 7926 0 0,-4 0-5431 0 0,5-28-2942 0 0,0 0 0 0 0,1 1 0 0 0,0 24 0 0 0,3-36-236 0 0,0 0 0 0 0,0 1 0 0 0,1-1 0 0 0,0 0 0 0 0,0 0-1 0 0,1 0 1 0 0,-1 0 0 0 0,3 5 0 0 0,-3-8-260 0 0,1 0-1 0 0,-1 0 1 0 0,0 0 0 0 0,0 0-1 0 0,1 0 1 0 0,0 0 0 0 0,-1-1 0 0 0,4 4-1 0 0,-3-4-316 0 0,-1 0 0 0 0,1 0-1 0 0,-1 0 1 0 0,1-1 0 0 0,0 1-1 0 0,-1 0 1 0 0,1-1 0 0 0,0 1-1 0 0,0-1 1 0 0,-1 0 0 0 0,1 1-1 0 0,3-1 1 0 0,14-2-6893 0 0</inkml:trace>
  <inkml:trace contextRef="#ctx0" brushRef="#br0" timeOffset="1">564 56 13824 0 0,'-4'2'186'0'0,"0"-1"1"0"0,1 1 0 0 0,-1 0 0 0 0,0 0 0 0 0,1 1 0 0 0,0-1 0 0 0,-1 1 0 0 0,1-1 0 0 0,-4 5-1 0 0,-6 5 1244 0 0,-80 76 5879 0 0,-37 57-5277 0 0,126-141-1950 0 0,-9 12-350 0 0,-132 154 1101 0 0,98-113-3142 0 0,2 1-3675 0 0,11-14-2113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6.172"/>
    </inkml:context>
    <inkml:brush xml:id="br0">
      <inkml:brushProperty name="width" value="0.05" units="cm"/>
      <inkml:brushProperty name="height" value="0.05" units="cm"/>
      <inkml:brushProperty name="color" value="#E71224"/>
    </inkml:brush>
  </inkml:definitions>
  <inkml:trace contextRef="#ctx0" brushRef="#br0">14 98 24879 0 0,'0'0'103'0'0,"-1"0"-1"0"0,0 0 1 0 0,1 0-1 0 0,-1 0 1 0 0,0 0-1 0 0,1 0 0 0 0,-1 0 1 0 0,0 0-1 0 0,1 0 1 0 0,-1 0-1 0 0,0-1 1 0 0,1 1-1 0 0,-1 0 1 0 0,1 0-1 0 0,-1-1 0 0 0,0 1 1 0 0,1 0-1 0 0,-1-1 1 0 0,0 0-1 0 0,1 1-79 0 0,0-1 0 0 0,0 1 0 0 0,0 0-1 0 0,0-1 1 0 0,0 1 0 0 0,0 0 0 0 0,0-1 0 0 0,0 1-1 0 0,0 0 1 0 0,1-1 0 0 0,-1 1 0 0 0,0 0 0 0 0,0 0-1 0 0,0-1 1 0 0,1 1 0 0 0,-1 0 0 0 0,0-1 0 0 0,0 1-1 0 0,0 0 1 0 0,1 0 0 0 0,-1 0 0 0 0,0-1 0 0 0,0 1-1 0 0,1 0 1 0 0,-1 0 0 0 0,0 0 0 0 0,1 0 0 0 0,-1-1-1 0 0,0 1 1 0 0,1 0 0 0 0,-1 0 0 0 0,1 0-1 0 0,10-4 404 0 0,-1 1 0 0 0,1 1 0 0 0,0-1 0 0 0,0 2 0 0 0,19-1 0 0 0,17-3 441 0 0,308-50-48 0 0,-215 45-473 0 0,-48 14-3067 0 0,-75-2-73 0 0,-6-2-6976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6.534"/>
    </inkml:context>
    <inkml:brush xml:id="br0">
      <inkml:brushProperty name="width" value="0.05" units="cm"/>
      <inkml:brushProperty name="height" value="0.05" units="cm"/>
      <inkml:brushProperty name="color" value="#E71224"/>
    </inkml:brush>
  </inkml:definitions>
  <inkml:trace contextRef="#ctx0" brushRef="#br0">329 1 4608 0 0,'-4'2'52'0'0,"0"1"1"0"0,1 1-1 0 0,-1-1 0 0 0,1 0 1 0 0,0 1-1 0 0,0 0 0 0 0,0 0 1 0 0,0 0-1 0 0,1 0 1 0 0,-3 5-1 0 0,-3 17 4516 0 0,-13 55 9665 0 0,-5-2-9456 0 0,-37 77-6236 0 0,33-82 3670 0 0,15-37-2090 0 0,0 1 6 0 0,-1 0 0 0 0,-2-1 0 0 0,-25 40 0 0 0,40-73-122 0 0,1 0-413 0 0,-1 0 0 0 0,0 0-1 0 0,0 0 1 0 0,0-1 0 0 0,0 1 0 0 0,0-1-1 0 0,-1 1 1 0 0,-5 3 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6.910"/>
    </inkml:context>
    <inkml:brush xml:id="br0">
      <inkml:brushProperty name="width" value="0.05" units="cm"/>
      <inkml:brushProperty name="height" value="0.05" units="cm"/>
      <inkml:brushProperty name="color" value="#E71224"/>
    </inkml:brush>
  </inkml:definitions>
  <inkml:trace contextRef="#ctx0" brushRef="#br0">99 2 13824 0 0,'-4'-1'11647'0'0,"4"1"-11586"0"0,-1 0 1 0 0,1 0 0 0 0,-1 1 0 0 0,1-1 0 0 0,-1 1 0 0 0,1-1 0 0 0,-1 0 0 0 0,1 1-1 0 0,-1-1 1 0 0,1 1 0 0 0,0-1 0 0 0,-1 1 0 0 0,1-1 0 0 0,0 1 0 0 0,-1 0 0 0 0,-3 20 145 0 0,1 0 1 0 0,0 1-1 0 0,2-1 1 0 0,2 42 0 0 0,0-17-92 0 0,-15 217-132 0 0,-22-36 16 0 0,32-208-366 0 0,-1-2-1 0 0,-11 27 0 0 0,12-36-1898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7.254"/>
    </inkml:context>
    <inkml:brush xml:id="br0">
      <inkml:brushProperty name="width" value="0.05" units="cm"/>
      <inkml:brushProperty name="height" value="0.05" units="cm"/>
      <inkml:brushProperty name="color" value="#E71224"/>
    </inkml:brush>
  </inkml:definitions>
  <inkml:trace contextRef="#ctx0" brushRef="#br0">0 215 17503 0 0,'0'0'803'0'0,"1"-12"298"0"0,2-4-972 0 0,-3 9 231 0 0,1 1 0 0 0,1-1 0 0 0,-1 1 0 0 0,1 0 0 0 0,0 0 0 0 0,0 0 0 0 0,1 0 1 0 0,6-11-1 0 0,4 0-37 0 0,18-21 543 0 0,-18 25-304 0 0,-10 9-425 0 0,0 1 0 0 0,0-1 0 0 0,0 1 0 0 0,1 0 0 0 0,-1 1 0 0 0,1-1 0 0 0,0 0 0 0 0,0 1 0 0 0,4-2 0 0 0,4-1 41 0 0,-1 2 1 0 0,1-1-1 0 0,-1 2 0 0 0,1-1 0 0 0,0 2 1 0 0,0-1-1 0 0,0 2 0 0 0,1 0 1 0 0,-1 0-1 0 0,0 1 0 0 0,17 3 1 0 0,-14 0-85 0 0,0 0 0 0 0,1 0 1 0 0,-2 2-1 0 0,1 0 1 0 0,-1 0-1 0 0,0 2 0 0 0,0-1 1 0 0,18 15-1 0 0,-21-13-50 0 0,-1 0 0 0 0,0 1-1 0 0,0 0 1 0 0,-1 1 0 0 0,0 0 0 0 0,-1 0-1 0 0,0 1 1 0 0,-1 0 0 0 0,0 0-1 0 0,-1 1 1 0 0,-1 0 0 0 0,0 0 0 0 0,0 0-1 0 0,2 16 1 0 0,-6-21-7 0 0,0 0 0 0 0,-1 1 1 0 0,-1-1-1 0 0,1 0 0 0 0,-1 0 0 0 0,-1 0 0 0 0,1 0 1 0 0,-1 0-1 0 0,-1 0 0 0 0,1 0 0 0 0,-1-1 0 0 0,-1 1 1 0 0,0-1-1 0 0,0 0 0 0 0,0 0 0 0 0,-1 0 0 0 0,1-1 1 0 0,-2 1-1 0 0,-8 7 0 0 0,-10 9 58 0 0,-1-1 1 0 0,0-1-1 0 0,-2-2 0 0 0,-1-1 0 0 0,0 0 0 0 0,-42 17 1 0 0,32-18-269 0 0,0-2 0 0 0,-2-1 1 0 0,-44 9-1 0 0,70-22-241 0 0,9-2-1499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7.630"/>
    </inkml:context>
    <inkml:brush xml:id="br0">
      <inkml:brushProperty name="width" value="0.05" units="cm"/>
      <inkml:brushProperty name="height" value="0.05" units="cm"/>
      <inkml:brushProperty name="color" value="#E71224"/>
    </inkml:brush>
  </inkml:definitions>
  <inkml:trace contextRef="#ctx0" brushRef="#br0">131 191 24503 0 0,'0'0'562'0'0,"-3"6"743"0"0,0 3-1139 0 0,1-1 0 0 0,0 1 0 0 0,0 0-1 0 0,0 11 1 0 0,-2 10-63 0 0,-44 184 210 0 0,10-49-1509 0 0,32-137 232 0 0,0 0-1741 0 0,0-10-2567 0 0,-2-1-2278 0 0</inkml:trace>
  <inkml:trace contextRef="#ctx0" brushRef="#br0" timeOffset="1">217 49 23239 0 0,'2'-3'209'0'0,"-1"0"0"0"0,1 0 0 0 0,-1 0 0 0 0,1 0 0 0 0,0 1 0 0 0,0-1 0 0 0,0 1 0 0 0,0-1 0 0 0,0 1 0 0 0,1 0 1 0 0,-1 0-1 0 0,1 0 0 0 0,-1 0 0 0 0,1 0 0 0 0,0 1 0 0 0,4-3 0 0 0,-2 3-7 0 0,0-1 0 0 0,0 1 1 0 0,0 0-1 0 0,0 0 0 0 0,0 1 1 0 0,0-1-1 0 0,0 1 0 0 0,0 0 1 0 0,9 2-1 0 0,-3 0-29 0 0,0 1 0 0 0,0 0 1 0 0,0 0-1 0 0,0 1 0 0 0,-1 0 0 0 0,0 1 1 0 0,0 1-1 0 0,16 10 0 0 0,-14-7-82 0 0,14 10 94 0 0,37 36 0 0 0,-56-48-124 0 0,0 1 0 0 0,0 0 0 0 0,-1 0 0 0 0,0 0 1 0 0,-1 1-1 0 0,0 0 0 0 0,0 0 0 0 0,-1 1 0 0 0,4 12 0 0 0,-2-1-12 0 0,-1 0 1 0 0,-1 1-1 0 0,-1 0 0 0 0,-1-1 1 0 0,-1 1-1 0 0,-1 0 0 0 0,0 0 1 0 0,-2 0-1 0 0,-1-1 0 0 0,-1 1 1 0 0,0-1-1 0 0,-2 0 0 0 0,0 0 1 0 0,-1 0-1 0 0,-2-1 0 0 0,0 0 1 0 0,-19 31-1 0 0,20-40-43 0 0,-1 1 0 0 0,-1-2-1 0 0,0 1 1 0 0,0-1 0 0 0,-1-1 0 0 0,-14 11 0 0 0,7-8-41 0 0,-1-1 1 0 0,0 0 0 0 0,-30 12 0 0 0,38-19-144 0 0,-1 0-1 0 0,1-1 1 0 0,-1 0-1 0 0,0-1 1 0 0,-15 1-1 0 0,17-2-700 0 0,-1-1 0 0 0,0-1-1 0 0,-15-2 1 0 0,-8-5-9189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8.208"/>
    </inkml:context>
    <inkml:brush xml:id="br0">
      <inkml:brushProperty name="width" value="0.05" units="cm"/>
      <inkml:brushProperty name="height" value="0.05" units="cm"/>
      <inkml:brushProperty name="color" value="#E71224"/>
    </inkml:brush>
  </inkml:definitions>
  <inkml:trace contextRef="#ctx0" brushRef="#br0">171 202 10136 0 0,'-7'2'531'0'0,"0"1"0"0"0,0 0 0 0 0,-12 7 0 0 0,14-7 389 0 0,-1 0 0 0 0,0 0 0 0 0,1-1 0 0 0,-1 0 0 0 0,0 0 0 0 0,-11 3-1 0 0,-55 0 2137 0 0,65-6-1213 0 0,12-2 529 0 0,15-1-956 0 0,67-6-473 0 0,165 3 0 0 0,-108 4-746 0 0,-35 1-11 0 0,-107 0-186 0 0,-5-2 0 0 0,-4-2 0 0 0,-36-23 34 0 0,-77-40 1 0 0,-54-12 21 0 0,165 76-58 0 0,-30-12-65 0 0,39 17 67 0 0,0 0 0 0 0,0 0 0 0 0,0 0 0 0 0,0 0 0 0 0,0 0 0 0 0,0 0 0 0 0,0 0 0 0 0,0 0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0,0 0 0 0 0,0-1 0 0 0,0 1 0 0 0,0 0 0 0 0,0 0 0 0 0,0 0 0 0 0,0 0 0 0 0,0 0 0 0 0,0 0 0 0 0,0 0 0 0 0,0 0 0 0 0,0 0 0 0 0,-1 0 0 0 0,9 0 0 0 0,7 1 0 0 0,95 13 0 0 0,-24 0 0 0 0,29 5 0 0 0,-80-11 204 0 0,39 15 0 0 0,-71-22-162 0 0,-1-1 0 0 0,0 1 0 0 0,0 1 0 0 0,1-1 0 0 0,-1 0-1 0 0,0 0 1 0 0,0 1 0 0 0,0 0 0 0 0,0-1 0 0 0,0 1 0 0 0,-1 0 0 0 0,1 0 0 0 0,0 0 0 0 0,-1 0-1 0 0,0 0 1 0 0,1 0 0 0 0,-1 0 0 0 0,0 0 0 0 0,0 1 0 0 0,0-1 0 0 0,0 0 0 0 0,0 1 0 0 0,-1-1 0 0 0,1 1-1 0 0,-1-1 1 0 0,0 1 0 0 0,0-1 0 0 0,1 1 0 0 0,-2-1 0 0 0,1 1 0 0 0,0-1 0 0 0,0 1 0 0 0,-1-1-1 0 0,1 1 1 0 0,-1-1 0 0 0,0 0 0 0 0,-1 4 0 0 0,-2 4-42 0 0,-1-1 0 0 0,1 0 0 0 0,-1-1 0 0 0,-1 1 0 0 0,1-1 0 0 0,-2 0 0 0 0,1 0 0 0 0,-10 9 0 0 0,-11 6 0 0 0,-30 22 0 0 0,23-19 0 0 0,-83 57-165 0 0,59-44-223 0 0,-31 20-4780 0 0,65-48 3217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8.630"/>
    </inkml:context>
    <inkml:brush xml:id="br0">
      <inkml:brushProperty name="width" value="0.05" units="cm"/>
      <inkml:brushProperty name="height" value="0.05" units="cm"/>
      <inkml:brushProperty name="color" value="#E71224"/>
    </inkml:brush>
  </inkml:definitions>
  <inkml:trace contextRef="#ctx0" brushRef="#br0">16 72 3224 0 0,'-4'-11'386'0'0,"-5"-21"-8"0"0,7 17 3308 0 0,5 2 7051 0 0,5 17-4884 0 0,9 16-4151 0 0,-11-10-1322 0 0,-1 0 1 0 0,1 1-1 0 0,3 12 1 0 0,6 10 10 0 0,1 1-210 0 0,-1 1 0 0 0,-2 0 0 0 0,-2 1-1 0 0,9 40 1 0 0,-14-44-123 0 0,-2 0-1 0 0,0 0 1 0 0,-2 1 0 0 0,-3 36-1 0 0,0-60-46 0 0,-1 24 74 0 0,0-1-1 0 0,7 64 0 0 0,-2-75-49 0 0,1-6-13 0 0,-2 1 0 0 0,0 0 0 0 0,-1-1 0 0 0,-1 1 0 0 0,0 0 0 0 0,-3 17 0 0 0,-3 13 26 0 0,3-22-347 0 0,-1-1-1 0 0,-10 34 1 0 0,8-43-1228 0 0,5-13 1038 0 0,1 0 0 0 0,-1-1 0 0 0,0 1 0 0 0,1 0 0 0 0,-1-1 0 0 0,0 1 0 0 0,1 0 0 0 0,-1-1 1 0 0,0 1-1 0 0,0-1 0 0 0,0 1 0 0 0,0-1 0 0 0,0 1 0 0 0,-13 2-8245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8.990"/>
    </inkml:context>
    <inkml:brush xml:id="br0">
      <inkml:brushProperty name="width" value="0.05" units="cm"/>
      <inkml:brushProperty name="height" value="0.05" units="cm"/>
      <inkml:brushProperty name="color" value="#E71224"/>
    </inkml:brush>
  </inkml:definitions>
  <inkml:trace contextRef="#ctx0" brushRef="#br0">0 155 22919 0 0,'0'0'2078'0'0,"2"0"-1709"0"0,185-51 3906 0 0,-47 10-2574 0 0,42-8-924 0 0,-163 44-1389 0 0,1 2 0 0 0,-1 0 1 0 0,1 1-1 0 0,0 1 0 0 0,0 1 0 0 0,0 1 0 0 0,26 4 1 0 0,-17 0-1567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9.321"/>
    </inkml:context>
    <inkml:brush xml:id="br0">
      <inkml:brushProperty name="width" value="0.05" units="cm"/>
      <inkml:brushProperty name="height" value="0.05" units="cm"/>
      <inkml:brushProperty name="color" value="#E71224"/>
    </inkml:brush>
  </inkml:definitions>
  <inkml:trace contextRef="#ctx0" brushRef="#br0">1 338 10136 0 0,'4'2'1049'0'0,"5"-2"-249"0"0,-1 0 0 0 0,1 0 1 0 0,0-1-1 0 0,-1 1 0 0 0,1-2 0 0 0,-1 0 1 0 0,16-5-1 0 0,2-2 1637 0 0,29-15 1 0 0,-32 12-1431 0 0,-1-1-1 0 0,0-1 1 0 0,36-29-1 0 0,-48 34-746 0 0,0 0-1 0 0,0-1 1 0 0,-1 0-1 0 0,-1-1 0 0 0,1 0 1 0 0,-2 0-1 0 0,1 0 1 0 0,9-24-1 0 0,-15 30-188 0 0,0 1 0 0 0,-1-1 0 0 0,0 1 0 0 0,0-1 0 0 0,0 1 0 0 0,0-1 0 0 0,-1 0 0 0 0,0 0 0 0 0,0 1 0 0 0,0-1 0 0 0,-2-7 0 0 0,2 10-44 0 0,-1 1-1 0 0,1-1 1 0 0,-1 0 0 0 0,0 0-1 0 0,0 1 1 0 0,0-1-1 0 0,0 1 1 0 0,0-1 0 0 0,0 1-1 0 0,0-1 1 0 0,0 1 0 0 0,0-1-1 0 0,-1 1 1 0 0,1 0-1 0 0,-1 0 1 0 0,1 0 0 0 0,-1 0-1 0 0,1 0 1 0 0,-1 0 0 0 0,0 0-1 0 0,1 0 1 0 0,-1 1-1 0 0,0-1 1 0 0,0 1 0 0 0,0-1-1 0 0,1 1 1 0 0,-1 0 0 0 0,0-1-1 0 0,0 1 1 0 0,0 0-1 0 0,-2 1 1 0 0,-3-1 4 0 0,0 1 0 0 0,0 0 0 0 0,0 1-1 0 0,0 0 1 0 0,0 0 0 0 0,1 0 0 0 0,-1 1 0 0 0,1 0 0 0 0,0 0-1 0 0,-1 1 1 0 0,-5 4 0 0 0,0 1 23 0 0,0 0 0 0 0,1 0 0 0 0,1 1 0 0 0,-15 17 0 0 0,17-16-54 0 0,0 0 0 0 0,1 1 0 0 0,0 0 0 0 0,1 0 0 0 0,1 0 0 0 0,0 1 0 0 0,1 0 0 0 0,0 0 0 0 0,1 0 0 0 0,-3 22 0 0 0,5-33-13 0 0,1 1 0 0 0,0 0 0 0 0,0 0 0 0 0,0 0 0 0 0,0 0 0 0 0,0 0 0 0 0,0 0 1 0 0,1 0-1 0 0,0 0 0 0 0,-1 0 0 0 0,1 0 0 0 0,0 0 0 0 0,0-1 0 0 0,1 1 0 0 0,-1 0 0 0 0,0-1 0 0 0,1 1 0 0 0,0-1 0 0 0,0 1 0 0 0,0-1 0 0 0,0 0 0 0 0,0 0 0 0 0,0 0 0 0 0,0 0 1 0 0,1 0-1 0 0,-1 0 0 0 0,0-1 0 0 0,1 1 0 0 0,0-1 0 0 0,-1 0 0 0 0,1 1 0 0 0,0-1 0 0 0,3 0 0 0 0,1 1-408 0 0,1 0 1 0 0,-1-1-1 0 0,0 0 0 0 0,1-1 1 0 0,-1 1-1 0 0,13-2 0 0 0,23-8-7463 0 0,-12-2-702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9.653"/>
    </inkml:context>
    <inkml:brush xml:id="br0">
      <inkml:brushProperty name="width" value="0.05" units="cm"/>
      <inkml:brushProperty name="height" value="0.05" units="cm"/>
      <inkml:brushProperty name="color" value="#E71224"/>
    </inkml:brush>
  </inkml:definitions>
  <inkml:trace contextRef="#ctx0" brushRef="#br0">169 287 14280 0 0,'-17'-5'107'0'0,"-13"0"5961"0"0,29 5-5662 0 0,-1-1 0 0 0,0 1 1 0 0,0 0-1 0 0,0 0 0 0 0,0 0 0 0 0,1 1 0 0 0,-1-1 1 0 0,0 0-1 0 0,0 1 0 0 0,0-1 0 0 0,1 1 0 0 0,-1-1 1 0 0,0 1-1 0 0,0 0 0 0 0,1 0 0 0 0,-1 0 1 0 0,1 0-1 0 0,-1 0 0 0 0,1 0 0 0 0,-1 0 0 0 0,1 0 1 0 0,-2 3-1 0 0,2-3-122 0 0,5 11 344 0 0,1-8-573 0 0,1 0 0 0 0,-1 0 0 0 0,1-1 0 0 0,0 1 0 0 0,-1-1 0 0 0,1-1 0 0 0,1 1-1 0 0,11 2 1 0 0,10 6 124 0 0,31 14 461 0 0,-57-24-625 0 0,0 0 0 0 0,0 0 0 0 0,0 0 0 0 0,0 0 0 0 0,0 1 0 0 0,0-1 0 0 0,0 0 0 0 0,0 1 0 0 0,-1-1 0 0 0,1 1 0 0 0,0 0 0 0 0,-1 0 0 0 0,0-1 0 0 0,1 1 0 0 0,-1 0 0 0 0,0 0 0 0 0,0 0 0 0 0,0 1 0 0 0,0-1 0 0 0,0 0 0 0 0,-1 0 0 0 0,1 0 0 0 0,-1 1 0 0 0,1-1 0 0 0,-1 0 0 0 0,0 1 0 0 0,0-1 0 0 0,0 0 0 0 0,0 1 0 0 0,0-1 0 0 0,0 0 0 0 0,-2 4 0 0 0,-2 4 5 0 0,0 0 1 0 0,-1 0 0 0 0,0-1 0 0 0,0 0 0 0 0,-1 0 0 0 0,-11 13-1 0 0,1-5 32 0 0,-34 30 0 0 0,41-39-345 0 0,-1-1 0 0 0,0 1 0 0 0,-1-2 0 0 0,0 1 0 0 0,0-2 0 0 0,0 1 0 0 0,-1-1 0 0 0,1-1 0 0 0,-1 0 0 0 0,-20 3 0 0 0,21-7-1499 0 0,5-5-65 0 0</inkml:trace>
  <inkml:trace contextRef="#ctx0" brushRef="#br0" timeOffset="1">563 13 13824 0 0,'10'-13'12463'0'0,"-4"19"-10716"0"0,-2-2-1145 0 0,-1 0-359 0 0,-1 1-1 0 0,1 0 1 0 0,-1-1-1 0 0,0 1 0 0 0,0 0 1 0 0,0 0-1 0 0,1 8 1 0 0,4 40 502 0 0,-5-30-470 0 0,11 79-170 0 0,33 257 10 0 0,-44-343-361 0 0,1 4-909 0 0,1 26 0 0 0,-5-35-762 0 0,-2-4-435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3.958"/>
    </inkml:context>
    <inkml:brush xml:id="br0">
      <inkml:brushProperty name="width" value="0.05" units="cm"/>
      <inkml:brushProperty name="height" value="0.05" units="cm"/>
      <inkml:brushProperty name="color" value="#E71224"/>
    </inkml:brush>
  </inkml:definitions>
  <inkml:trace contextRef="#ctx0" brushRef="#br0">305 23 4608 0 0,'-14'-8'390'0'0,"10"5"1452"0"0,0 1 0 0 0,0 0 1 0 0,0 1-1 0 0,-1-1 0 0 0,1 1 0 0 0,0-1 1 0 0,-8 0-1 0 0,-9 3-753 0 0,12 0-817 0 0,1 1-1 0 0,0 1 1 0 0,-1-1 0 0 0,1 1 0 0 0,0 1 0 0 0,1 0 0 0 0,-1 0 0 0 0,1 0 0 0 0,-1 1-1 0 0,2 0 1 0 0,-1 0 0 0 0,0 1 0 0 0,-10 12 0 0 0,7-7-170 0 0,0 2 1 0 0,1-1-1 0 0,0 1 0 0 0,1 0 1 0 0,1 1-1 0 0,-11 27 0 0 0,9-19-55 0 0,0 2 62 0 0,-8 30 0 0 0,16-46-44 0 0,-1-1-1 0 0,1 0 1 0 0,0 0 0 0 0,1 1-1 0 0,0-1 1 0 0,0 0 0 0 0,0 1-1 0 0,4 13 1 0 0,-4-19-39 0 0,0-1 0 0 0,0 1 0 0 0,0-1 0 0 0,1 1 0 0 0,-1-1 0 0 0,1 0 1 0 0,-1 1-1 0 0,1-1 0 0 0,0 1 0 0 0,0-1 0 0 0,-1 0 0 0 0,1 0 0 0 0,0 1 0 0 0,0-1 0 0 0,0 0 0 0 0,0 0 0 0 0,0 0 1 0 0,1 0-1 0 0,-1 0 0 0 0,0 0 0 0 0,0-1 0 0 0,1 1 0 0 0,-1 0 0 0 0,0-1 0 0 0,1 1 0 0 0,-1-1 0 0 0,1 1 0 0 0,-1-1 1 0 0,0 1-1 0 0,1-1 0 0 0,-1 0 0 0 0,1 0 0 0 0,-1 0 0 0 0,1 0 0 0 0,-1 0 0 0 0,1 0 0 0 0,-1 0 0 0 0,1 0 0 0 0,-1-1 1 0 0,1 1-1 0 0,-1-1 0 0 0,1 1 0 0 0,-1-1 0 0 0,2 0 0 0 0,6-4-90 0 0,0 1-1 0 0,0-1 1 0 0,-1-1 0 0 0,0 0-1 0 0,9-7 1 0 0,7-10 70 0 0,41-48 1 0 0,-38 40-620 0 0,17-29-2834 0 0,-29 38-1715 0 0,2-3-2507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0.043"/>
    </inkml:context>
    <inkml:brush xml:id="br0">
      <inkml:brushProperty name="width" value="0.05" units="cm"/>
      <inkml:brushProperty name="height" value="0.05" units="cm"/>
      <inkml:brushProperty name="color" value="#E71224"/>
    </inkml:brush>
  </inkml:definitions>
  <inkml:trace contextRef="#ctx0" brushRef="#br0">0 66 26719 0 0,'0'0'612'0'0,"6"-2"817"0"0,30-9-468 0 0,-27 9-772 0 0,0 0-1 0 0,0-1 1 0 0,0 0 0 0 0,11-7-1 0 0,-9 5-17 0 0,0 0-1 0 0,1 0 0 0 0,-1 1 1 0 0,1 0-1 0 0,0 1 1 0 0,0 1-1 0 0,0 0 0 0 0,1 1 1 0 0,18-1-1 0 0,12 4-1291 0 0,57 8 0 0 0,-82-8 430 0 0,105 13-4131 0 0,-54-5 2328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09.754"/>
    </inkml:context>
    <inkml:brush xml:id="br0">
      <inkml:brushProperty name="width" value="0.05" units="cm"/>
      <inkml:brushProperty name="height" value="0.05" units="cm"/>
      <inkml:brushProperty name="color" value="#E71224"/>
    </inkml:brush>
  </inkml:definitions>
  <inkml:trace contextRef="#ctx0" brushRef="#br0">231 29 15840 0 0,'-2'-3'219'0'0,"-7"-5"993"0"0,10 7-961 0 0,0 0-1 0 0,0 0 1 0 0,1 0 0 0 0,-1-1-1 0 0,0 1 1 0 0,0-1-1 0 0,-1 1 1 0 0,6-7 5999 0 0,-6 19-4513 0 0,-4 10-1834 0 0,-7 19 321 0 0,-2 0 1 0 0,-30 63-1 0 0,-3 4-35 0 0,20-40-96 0 0,-20 60 140 0 0,32-88-165 0 0,8-23-44 0 0,1 0 1 0 0,-4 18-1 0 0,0 10 40 0 0,9-43-55 0 0,-1 1 1 0 0,1-1-1 0 0,0 1 0 0 0,0 0 0 0 0,0-1 1 0 0,0 1-1 0 0,0 0 0 0 0,0-1 0 0 0,1 2 0 0 0,-1-2-4 0 0,1-1-1 0 0,-1 1 0 0 0,0-1 0 0 0,1 1 0 0 0,-1-1 0 0 0,0 1 0 0 0,1-1 0 0 0,-1 0 0 0 0,1 1 0 0 0,-1-1 0 0 0,0 0 0 0 0,1 1 1 0 0,-1-1-1 0 0,1 0 0 0 0,-1 1 0 0 0,1-1 0 0 0,-1 0 0 0 0,1 0 0 0 0,-1 0 0 0 0,1 0 0 0 0,0 1 0 0 0,-1-1 0 0 0,1 0 0 0 0,-1 0 1 0 0,1 0-1 0 0,-1 0 0 0 0,2 0 0 0 0,1-1 43 0 0,1 0 1 0 0,-1 0-1 0 0,1 0 0 0 0,-1 0 1 0 0,4-3-1 0 0,3 0-2 0 0,13-3 10 0 0,2 1 1 0 0,-1 0-1 0 0,0 2 0 0 0,1 1 0 0 0,0 1 0 0 0,0 0 1 0 0,0 3-1 0 0,-1 0 0 0 0,43 7 0 0 0,-50-5-36 0 0,9 1 163 0 0,47 14 1 0 0,-39-11-51 0 0,-31-6-117 0 0,-1-1 0 0 0,1 0 0 0 0,-1 1 0 0 0,1-1 0 0 0,-1 0 0 0 0,1-1 0 0 0,-1 1 0 0 0,1 0 0 0 0,-1-1 0 0 0,1 1 0 0 0,2-2 0 0 0,-4 1 213 0 0,-1-6-56 0 0,-1 3-138 0 0,1 0 0 0 0,-1 0-1 0 0,0 0 1 0 0,0 0 0 0 0,0 1 0 0 0,0-1 0 0 0,-1 0-1 0 0,0 1 1 0 0,0-1 0 0 0,1 1 0 0 0,-4-4 0 0 0,-6-8 140 0 0,-14-15 0 0 0,9 11 9 0 0,-7-7-238 0 0,13 15-18 0 0,0-1 1 0 0,-9-15-1 0 0,-4-14 85 0 0,23 40-4 0 0,-1 1 1 0 0,1 0-1 0 0,0-1 1 0 0,0 1-1 0 0,0-1 1 0 0,0 1-1 0 0,-1 0 1 0 0,1-1-1 0 0,0 1 1 0 0,0-1-1 0 0,0 1 0 0 0,0 0 1 0 0,0-1-1 0 0,0 1 1 0 0,0-1-1 0 0,0 1 1 0 0,0 0-1 0 0,0-1 1 0 0,0 1-1 0 0,0-1 1 0 0,1 1-1 0 0,-1 0 1 0 0,0-1-1 0 0,0 0 0 0 0,1 1-9 0 0,-1 0 0 0 0,0 0 0 0 0,1 0-1 0 0,-1 0 1 0 0,1-1 0 0 0,-1 1 0 0 0,0 0 0 0 0,1 0-1 0 0,-1 0 1 0 0,1 0 0 0 0,-1 0 0 0 0,1 0-1 0 0,-1 0 1 0 0,0 0 0 0 0,1 0 0 0 0,-1 0-1 0 0,1 0 1 0 0,-1 1 0 0 0,1-1 0 0 0,26 12-106 0 0,-20-9 254 0 0,4 1-176 0 0,-1-1 1 0 0,1 0-1 0 0,17 2 0 0 0,-12-3-19 0 0,57 6 96 0 0,6 1 83 0 0,-71-8-81 0 0,1 1 0 0 0,-1 1 0 0 0,0-1-1 0 0,1 1 1 0 0,-1 1 0 0 0,12 6 0 0 0,-18-9-28 0 0,0 0-1 0 0,0 1 1 0 0,0-1 0 0 0,-1 0-1 0 0,1 0 1 0 0,0 1 0 0 0,-1-1-1 0 0,1 1 1 0 0,-1 0 0 0 0,0-1-1 0 0,0 1 1 0 0,1 0 0 0 0,-1 0-1 0 0,0 0 1 0 0,0 0 0 0 0,-1 0-1 0 0,1 0 1 0 0,0 0-1 0 0,-1 0 1 0 0,1 0 0 0 0,-1 2-1 0 0,0 0-2 0 0,0-1-1 0 0,-1 0 1 0 0,1 0-1 0 0,-1 0 0 0 0,0 0 1 0 0,0 0-1 0 0,0 0 0 0 0,0 0 1 0 0,-1-1-1 0 0,1 1 1 0 0,-1 0-1 0 0,0-1 0 0 0,1 1 1 0 0,-3 2-1 0 0,2-3-17 0 0,-3 5-1 0 0,0-1 1 0 0,0 0-1 0 0,-1 0 1 0 0,0-1-1 0 0,0 0 1 0 0,-12 9-1 0 0,-165 96 0 0 0,177-106-309 0 0,0 0-1 0 0,0 1 1 0 0,0 0 0 0 0,1 0-1 0 0,0 0 1 0 0,0 0 0 0 0,-7 10-1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1.569"/>
    </inkml:context>
    <inkml:brush xml:id="br0">
      <inkml:brushProperty name="width" value="0.05" units="cm"/>
      <inkml:brushProperty name="height" value="0.05" units="cm"/>
      <inkml:brushProperty name="color" value="#E71224"/>
    </inkml:brush>
  </inkml:definitions>
  <inkml:trace contextRef="#ctx0" brushRef="#br0">1 121 2760 0 0,'12'-7'8180'0'0,"-1"2"-6526"0"0,-9 4-1580 0 0,-1 1 1 0 0,0-1 0 0 0,1 1 0 0 0,-1-1 0 0 0,0 0 0 0 0,0 0 0 0 0,1 0-1 0 0,-1 0 1 0 0,0 1 0 0 0,2-3 0 0 0,-3 2-87 0 0,8-13 1676 0 0,1-11 5714 0 0,1-1-3267 0 0,-9 21-3614 0 0,1 0 0 0 0,0 0 1 0 0,0 0-1 0 0,3-6 0 0 0,-4 10 106 0 0,4 21-528 0 0,0 154 41 0 0,-9-58-115 0 0,2-100-1 0 0,1 0 0 0 0,1 0 0 0 0,1 0 0 0 0,0 0 0 0 0,5 21 0 0 0,-2-17 0 0 0,-4-20 0 0 0,0 0 0 0 0,0 1 0 0 0,0-1 0 0 0,0 0 0 0 0,0 0 0 0 0,0 1 0 0 0,1-1 0 0 0,-1 0 0 0 0,0 0 0 0 0,0 1 0 0 0,0-1 0 0 0,0 0 0 0 0,1 0 0 0 0,-1 0 0 0 0,0 1 0 0 0,0-1 0 0 0,1 0 0 0 0,-1 0 0 0 0,0 0 0 0 0,0 0 0 0 0,0 0 0 0 0,1 1 0 0 0,-1-1 0 0 0,0 0 0 0 0,1 0 0 0 0,-1 0 0 0 0,0 0 0 0 0,0 0 0 0 0,1 0 0 0 0,-1 0 0 0 0,0 0 0 0 0,1 0 0 0 0,-1 0 0 0 0,0 0 0 0 0,0 0 0 0 0,1 0 0 0 0,-1 0 0 0 0,8-2 0 0 0,-6 0-4 0 0,1 1 0 0 0,-1-1-1 0 0,0 0 1 0 0,0 1 0 0 0,0-1 0 0 0,0 0-1 0 0,0 0 1 0 0,0 0 0 0 0,0 0 0 0 0,-1-1-1 0 0,1 1 1 0 0,1-5 0 0 0,14-33 63 0 0,-16 37-51 0 0,49-167 601 0 0,-32 106-218 0 0,-16 54-253 0 0,2-1 0 0 0,0 2 0 0 0,0-1 0 0 0,1 0 0 0 0,9-15 0 0 0,-8 37-66 0 0,0 10-58 0 0,-2 0 0 0 0,0 1-1 0 0,1 25 1 0 0,-1-12-5 0 0,0-1-9 0 0,2 0 0 0 0,18 61 0 0 0,-21-87 0 0 0,0 0 0 0 0,8 14 0 0 0,-10-21 0 0 0,0 0 0 0 0,0 0 0 0 0,1-1 0 0 0,-1 1 0 0 0,0 0 0 0 0,1-1 0 0 0,-1 1 0 0 0,1-1 0 0 0,-1 1 0 0 0,1-1 0 0 0,0 0 0 0 0,-1 0 0 0 0,1 1 0 0 0,0-1 0 0 0,0-1 0 0 0,0 1 0 0 0,0 0 0 0 0,3 1 0 0 0,-3-2 9 0 0,-1 0 0 0 0,1-1 0 0 0,0 1-1 0 0,-1 0 1 0 0,1-1 0 0 0,-1 1 0 0 0,1-1 0 0 0,-1 1-1 0 0,1-1 1 0 0,-1 0 0 0 0,1 1 0 0 0,-1-1 0 0 0,0 0 0 0 0,1 0-1 0 0,-1 0 1 0 0,0 0 0 0 0,0 0 0 0 0,0-1 0 0 0,2-1 0 0 0,18-28 196 0 0,-19 28-186 0 0,9-15 89 0 0,0-2 0 0 0,-1 1 0 0 0,9-29 0 0 0,41-164-1729 0 0,-55 189 244 0 0,3 0-58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2.188"/>
    </inkml:context>
    <inkml:brush xml:id="br0">
      <inkml:brushProperty name="width" value="0.05" units="cm"/>
      <inkml:brushProperty name="height" value="0.05" units="cm"/>
      <inkml:brushProperty name="color" value="#E71224"/>
    </inkml:brush>
  </inkml:definitions>
  <inkml:trace contextRef="#ctx0" brushRef="#br0">12 1 12240 0 0,'0'0'12134'0'0,"-1"15"-10923"0"0,0 1-957 0 0,0-1 1 0 0,1 18-1 0 0,0 15-11 0 0,-5 40 53 0 0,2 2 152 0 0,2-64-282 0 0,1-16 175 0 0,0-17 593 0 0,1-4-685 0 0,0 0 0 0 0,1 0 0 0 0,1 0 0 0 0,5-16 0 0 0,0-4 81 0 0,0 3-61 0 0,1 0 0 0 0,1 0-1 0 0,2 1 1 0 0,17-32 0 0 0,-28 57-276 0 0,0 0 0 0 0,0 0 0 0 0,1 0 0 0 0,-1 0-1 0 0,1 1 1 0 0,-1-1 0 0 0,1 0 0 0 0,-1 1 0 0 0,1-1 0 0 0,0 1 0 0 0,0-1 0 0 0,0 1-1 0 0,0 0 1 0 0,3-2 0 0 0,-3 3-63 0 0,-1 0 0 0 0,0 0 0 0 0,0 0 0 0 0,0 0 0 0 0,0 0 0 0 0,0 0 0 0 0,0 0 0 0 0,1 1 0 0 0,-1-1-1 0 0,0 0 1 0 0,0 1 0 0 0,0-1 0 0 0,0 0 0 0 0,0 1 0 0 0,0 0 0 0 0,0-1 0 0 0,0 1 0 0 0,-1 0 0 0 0,1-1 0 0 0,0 1 0 0 0,0 0 0 0 0,0 0-1 0 0,-1 0 1 0 0,1-1 0 0 0,0 1 0 0 0,-1 0 0 0 0,1 0 0 0 0,-1 0 0 0 0,1 0 0 0 0,-1 0 0 0 0,1 2 0 0 0,4 7-1137 0 0,-2-4-60 0 0,0 0 0 0 0,1 0 1 0 0,0 0-1 0 0,0 0 0 0 0,9 10 0 0 0,-6-8-1032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2.577"/>
    </inkml:context>
    <inkml:brush xml:id="br0">
      <inkml:brushProperty name="width" value="0.05" units="cm"/>
      <inkml:brushProperty name="height" value="0.05" units="cm"/>
      <inkml:brushProperty name="color" value="#E71224"/>
    </inkml:brush>
  </inkml:definitions>
  <inkml:trace contextRef="#ctx0" brushRef="#br0">1 48 6880 0 0,'10'-15'849'0'0,"-8"11"-408"0"0,0 1 1 0 0,0 0-1 0 0,0 0 0 0 0,1 0 1 0 0,-1 0-1 0 0,1 0 0 0 0,2-2 1 0 0,12-1 12039 0 0,-15 7-11774 0 0,2 3 795 0 0,-3 1-1293 0 0,0 0 1 0 0,0 0-1 0 0,-1 0 0 0 0,1 0 1 0 0,-1 0-1 0 0,0 0 1 0 0,-1 0-1 0 0,1 0 0 0 0,-1 0 1 0 0,0 0-1 0 0,0-1 0 0 0,-2 7 1 0 0,-3 18 609 0 0,2-10-654 0 0,-9 28-1 0 0,-3 9-1150 0 0,12-20-2845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2.937"/>
    </inkml:context>
    <inkml:brush xml:id="br0">
      <inkml:brushProperty name="width" value="0.05" units="cm"/>
      <inkml:brushProperty name="height" value="0.05" units="cm"/>
      <inkml:brushProperty name="color" value="#E71224"/>
    </inkml:brush>
  </inkml:definitions>
  <inkml:trace contextRef="#ctx0" brushRef="#br0">5 1 19375 0 0,'0'0'2104'0'0,"-2"5"-2104"0"0,-1-1 0 0 0,3-1 0 0 0,0 3 0 0 0,0-2-96 0 0,3 1 96 0 0,-1-2-1336 0 0,5 4-200 0 0,-2-4-48 0 0</inkml:trace>
  <inkml:trace contextRef="#ctx0" brushRef="#br0" timeOffset="1">208 26 17503 0 0,'-3'10'317'0'0,"0"0"-1"0"0,0 0 0 0 0,0 0 0 0 0,2 1 1 0 0,-2 14-1 0 0,-3 19 990 0 0,-42 212 6101 0 0,38-177-6978 0 0,0 102-1 0 0,10-160-682 0 0,0 0 0 0 0,2 0 0 0 0,1 0 1 0 0,0 0-1 0 0,2 0 0 0 0,11 33 0 0 0,-10-42-1437 0 0,1 1-77 0 0</inkml:trace>
  <inkml:trace contextRef="#ctx0" brushRef="#br0" timeOffset="2">104 519 24127 0 0,'0'0'536'0'0,"5"0"104"0"0,4 0 32 0 0,0 0 0 0 0,2 2-544 0 0,0 1-128 0 0,0 0 0 0 0,1 2 0 0 0,1 2 0 0 0,2 0 0 0 0,-4 1 64 0 0,6 0-64 0 0,0-1-1592 0 0,-1 1-344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3.307"/>
    </inkml:context>
    <inkml:brush xml:id="br0">
      <inkml:brushProperty name="width" value="0.05" units="cm"/>
      <inkml:brushProperty name="height" value="0.05" units="cm"/>
      <inkml:brushProperty name="color" value="#E71224"/>
    </inkml:brush>
  </inkml:definitions>
  <inkml:trace contextRef="#ctx0" brushRef="#br0">35 209 15664 0 0,'6'-1'1625'0'0,"3"-1"-910"0"0,-1-1 0 0 0,0 0 0 0 0,1-1 0 0 0,-1 0 0 0 0,-1 0 1 0 0,1-1-1 0 0,0 0 0 0 0,-1 0 0 0 0,10-10 0 0 0,5-7 1091 0 0,26-33-1 0 0,-24 22-1127 0 0,-23 31-633 0 0,1 0 1 0 0,-1 0 0 0 0,0 0 0 0 0,0 0-1 0 0,0 0 1 0 0,0-1 0 0 0,0 1 0 0 0,-1 0 0 0 0,1-1-1 0 0,-1 1 1 0 0,0 0 0 0 0,1-1 0 0 0,-1 1-1 0 0,-1-4 1 0 0,1 5-29 0 0,0 1 0 0 0,0-1 0 0 0,0 1 0 0 0,0-1 0 0 0,-1 1 0 0 0,1-1 0 0 0,0 1 0 0 0,-1-1-1 0 0,1 1 1 0 0,0-1 0 0 0,-1 1 0 0 0,1-1 0 0 0,0 1 0 0 0,-1-1 0 0 0,1 1 0 0 0,-1 0 0 0 0,1-1 0 0 0,-1 1 0 0 0,1 0 0 0 0,-1 0 0 0 0,1-1 0 0 0,-1 1 0 0 0,1 0-1 0 0,-2 0 1 0 0,-16 0 269 0 0,12 2-159 0 0,-1 0 1 0 0,0 0 0 0 0,-7 5 0 0 0,1 0-90 0 0,1 1-1 0 0,0 1 1 0 0,0-1-1 0 0,1 2 1 0 0,0 0-1 0 0,1 0 1 0 0,0 1-1 0 0,0 0 1 0 0,2 1-1 0 0,-1 0 1 0 0,1 1 0 0 0,1-1-1 0 0,0 1 1 0 0,1 1-1 0 0,0-1 1 0 0,1 1-1 0 0,1 0 1 0 0,-5 27-1 0 0,8-37-19 0 0,1 0 0 0 0,-1-1 0 0 0,1 1 0 0 0,0 0 0 0 0,1 0 0 0 0,-1 0 0 0 0,0 0 0 0 0,1 0 0 0 0,0 0 0 0 0,1 4 0 0 0,0-6-123 0 0,-1 0 0 0 0,0 0 0 0 0,0 0 0 0 0,1 0 0 0 0,-1-1 0 0 0,1 1 0 0 0,-1 0 0 0 0,1-1 0 0 0,0 1 0 0 0,-1-1 0 0 0,1 0 0 0 0,0 1 0 0 0,0-1 0 0 0,0 0 0 0 0,0 0 0 0 0,0 0 0 0 0,1 0 0 0 0,3 0 0 0 0,18 4-2823 0 0,3-2-6824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3.656"/>
    </inkml:context>
    <inkml:brush xml:id="br0">
      <inkml:brushProperty name="width" value="0.05" units="cm"/>
      <inkml:brushProperty name="height" value="0.05" units="cm"/>
      <inkml:brushProperty name="color" value="#E71224"/>
    </inkml:brush>
  </inkml:definitions>
  <inkml:trace contextRef="#ctx0" brushRef="#br0">41 1 16128 0 0,'0'0'1241'0'0,"-12"2"384"0"0,9 4-998 0 0,-1-1-1 0 0,1 1 1 0 0,1 0-1 0 0,-1 0 1 0 0,1 0-1 0 0,0 0 1 0 0,1 0-1 0 0,-2 11 1 0 0,-2 53-416 0 0,4-45 351 0 0,14 349 1421 0 0,-3-215-1614 0 0,6 21-337 0 0,-9-116-1312 0 0,-6-59 1045 0 0,-1-4 92 0 0,0-1-1 0 0,1 1 1 0 0,-1 0 0 0 0,0 0-1 0 0,0-1 1 0 0,0 1-1 0 0,0 0 1 0 0,0 0 0 0 0,0-1-1 0 0,0 1 1 0 0,-1 0 0 0 0,1 0-1 0 0,0-1 1 0 0,-1 2 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4.027"/>
    </inkml:context>
    <inkml:brush xml:id="br0">
      <inkml:brushProperty name="width" value="0.05" units="cm"/>
      <inkml:brushProperty name="height" value="0.05" units="cm"/>
      <inkml:brushProperty name="color" value="#E71224"/>
    </inkml:brush>
  </inkml:definitions>
  <inkml:trace contextRef="#ctx0" brushRef="#br0">0 151 21855 0 0,'0'0'1980'0'0,"9"-3"-1592"0"0,44-16 2560 0 0,80-37-1 0 0,-124 51-2821 0 0,18-8 106 0 0,2 0 0 0 0,52-16 0 0 0,-60 24-832 0 0,0 2 0 0 0,0 1 0 0 0,1 0 0 0 0,-1 1 0 0 0,27 3 1 0 0,-28-1-1407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4.427"/>
    </inkml:context>
    <inkml:brush xml:id="br0">
      <inkml:brushProperty name="width" value="0.05" units="cm"/>
      <inkml:brushProperty name="height" value="0.05" units="cm"/>
      <inkml:brushProperty name="color" value="#E71224"/>
    </inkml:brush>
  </inkml:definitions>
  <inkml:trace contextRef="#ctx0" brushRef="#br0">0 214 5064 0 0,'0'0'912'0'0,"6"2"3792"0"0,2-1-1819 0 0,-3 0-2273 0 0,-1-1-1 0 0,0 1 1 0 0,0-1-1 0 0,0 0 0 0 0,0 0 1 0 0,0 0-1 0 0,0 0 1 0 0,0-1-1 0 0,8-2 0 0 0,22-7 375 0 0,-12 4-271 0 0,0-1 0 0 0,-1-1-1 0 0,1-1 1 0 0,26-15 0 0 0,-28 11-280 0 0,-10 7-195 0 0,0 0 0 0 0,-1 0 0 0 0,1-1 0 0 0,12-13 0 0 0,-19 17-104 0 0,0 0 0 0 0,0-1 0 0 0,-1 1-1 0 0,0-1 1 0 0,1 0 0 0 0,-1 0 0 0 0,2-6 0 0 0,-3 9-77 0 0,-1-1-1 0 0,1 1 1 0 0,-1-1 0 0 0,0 1-1 0 0,1-1 1 0 0,-1 1 0 0 0,0-1 0 0 0,0 1-1 0 0,0-1 1 0 0,0 1 0 0 0,0-1-1 0 0,-1 0 1 0 0,1 1 0 0 0,0-1-1 0 0,-1 1 1 0 0,1-1 0 0 0,-1 1 0 0 0,1 0-1 0 0,-1-1 1 0 0,0 1 0 0 0,0 0-1 0 0,1-1 1 0 0,-1 1 0 0 0,0 0-1 0 0,0 0 1 0 0,-2-2 0 0 0,2 2-11 0 0,1 1-1 0 0,-1-1 1 0 0,0 0 0 0 0,0 0 0 0 0,0 1-1 0 0,0-1 1 0 0,0 1 0 0 0,-1-1 0 0 0,1 1-1 0 0,0-1 1 0 0,0 1 0 0 0,0 0 0 0 0,0-1 0 0 0,-1 1-1 0 0,1 0 1 0 0,0 0 0 0 0,0 0 0 0 0,0 0-1 0 0,0 0 1 0 0,-1 0 0 0 0,-1 1 0 0 0,0 0-32 0 0,1 0 0 0 0,-1 0 0 0 0,1 0 0 0 0,0 0 1 0 0,0 1-1 0 0,-1-1 0 0 0,1 1 0 0 0,0-1 0 0 0,-3 4 1 0 0,-2 3-36 0 0,0 1 1 0 0,0 0-1 0 0,-9 17 0 0 0,8-10 120 0 0,0 0 0 0 0,2 0 0 0 0,-5 18 0 0 0,9-29-123 0 0,1 1 0 0 0,0-1-1 0 0,0 1 1 0 0,1-1-1 0 0,-1 1 1 0 0,1 0-1 0 0,1-1 1 0 0,0 10 0 0 0,0-13-38 0 0,-1 0 1 0 0,0-1 0 0 0,1 1-1 0 0,-1 0 1 0 0,1-1 0 0 0,0 1-1 0 0,-1-1 1 0 0,1 1 0 0 0,0-1 0 0 0,0 1-1 0 0,0-1 1 0 0,0 1 0 0 0,0-1-1 0 0,0 0 1 0 0,1 0 0 0 0,-1 0 0 0 0,0 1-1 0 0,1-1 1 0 0,-1 0 0 0 0,0-1-1 0 0,1 1 1 0 0,-1 0 0 0 0,1 0-1 0 0,0-1 1 0 0,-1 1 0 0 0,1-1 0 0 0,0 1-1 0 0,-1-1 1 0 0,1 0 0 0 0,0 1-1 0 0,-1-1 1 0 0,3 0 0 0 0,15-2-2116 0 0,1-3-4166 0 0,4-2-2025 0 0</inkml:trace>
  <inkml:trace contextRef="#ctx0" brushRef="#br0" timeOffset="1">626 3 13824 0 0,'-20'-3'857'0'0,"17"4"-153"0"0,0-1 1 0 0,0 1 0 0 0,-1-1 0 0 0,1 1 0 0 0,0 0 0 0 0,0 1-1 0 0,0-1 1 0 0,0 0 0 0 0,0 1 0 0 0,0 0 0 0 0,1-1 0 0 0,-1 1-1 0 0,0 0 1 0 0,1 0 0 0 0,0 1 0 0 0,-3 2 0 0 0,4-4-527 0 0,-1 1 0 0 0,1 0 1 0 0,0 0-1 0 0,0 0 0 0 0,0 0 0 0 0,0 0 1 0 0,0 0-1 0 0,-1 4 0 0 0,2-4-106 0 0,0-1 0 0 0,0 1 0 0 0,0 0 0 0 0,0-1-1 0 0,0 1 1 0 0,0-1 0 0 0,0 1 0 0 0,0-1 0 0 0,1 1 0 0 0,-1-1 0 0 0,0 1 0 0 0,1-1-1 0 0,0 1 1 0 0,-1-1 0 0 0,1 0 0 0 0,0 1 0 0 0,0-1 0 0 0,0 0 0 0 0,-1 1 0 0 0,1-1-1 0 0,1 0 1 0 0,-1 0 0 0 0,0 0 0 0 0,0 0 0 0 0,0 0 0 0 0,1 0 0 0 0,-1 0-1 0 0,2 0 1 0 0,6 4 103 0 0,-1-1-1 0 0,1 0 0 0 0,16 4 0 0 0,-1 0 233 0 0,-18-6-357 0 0,-1 1 1 0 0,0-1-1 0 0,0 1 0 0 0,0 0 0 0 0,0 1 0 0 0,6 4 1 0 0,-10-6-37 0 0,1 0 0 0 0,-1-1 0 0 0,0 1 0 0 0,0 0 0 0 0,0 0 0 0 0,0 0 0 0 0,0 0 1 0 0,0 0-1 0 0,0 0 0 0 0,0 0 0 0 0,-1 0 0 0 0,1 0 0 0 0,-1 0 0 0 0,0 0 0 0 0,1 0 0 0 0,-1 1 1 0 0,0-1-1 0 0,0 0 0 0 0,-1 0 0 0 0,0 4 0 0 0,-1 6-58 0 0,-1 0 1 0 0,-1 0-1 0 0,0 0 0 0 0,-1 0 0 0 0,0-1 1 0 0,0 1-1 0 0,-1-1 0 0 0,-1-1 0 0 0,-14 19 1 0 0,18-26-122 0 0,0 1 0 0 0,0-1-1 0 0,-1-1 1 0 0,1 1 0 0 0,-1 0 0 0 0,-7 3 0 0 0,10-5-26 0 0,-1 0 0 0 0,1 0-1 0 0,-1 0 1 0 0,0-1 0 0 0,1 1-1 0 0,-1-1 1 0 0,0 1 0 0 0,1-1 0 0 0,-1 0-1 0 0,0 0 1 0 0,0 0 0 0 0,1 0-1 0 0,-1 0 1 0 0,0 0 0 0 0,0 0 0 0 0,1 0-1 0 0,-1-1 1 0 0,0 1 0 0 0,-2-2-1 0 0,-5-4-2333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4.297"/>
    </inkml:context>
    <inkml:brush xml:id="br0">
      <inkml:brushProperty name="width" value="0.05" units="cm"/>
      <inkml:brushProperty name="height" value="0.05" units="cm"/>
      <inkml:brushProperty name="color" value="#E71224"/>
    </inkml:brush>
  </inkml:definitions>
  <inkml:trace contextRef="#ctx0" brushRef="#br0">47 1 13824 0 0,'0'0'5145'0'0,"-2"8"-1249"0"0,3 8-2783 0 0,0 1 1 0 0,7 24 0 0 0,-2-12-703 0 0,16 110 59 0 0,4 166 1 0 0,-24-275-1491 0 0,2 0 1 0 0,12 50-1 0 0,-11-67-680 0 0</inkml:trace>
  <inkml:trace contextRef="#ctx0" brushRef="#br0" timeOffset="1">1 451 21191 0 0,'3'-7'936'0'0,"3"4"200"0"0,-1 1-912 0 0,7 2-224 0 0,4-2 0 0 0,1-1 0 0 0,0 3 208 0 0,0-2-8 0 0,5-2 0 0 0,-2 2 0 0 0,0 0-80 0 0,3-1-24 0 0,0-2 0 0 0,-1-2 0 0 0,0 2-600 0 0,3-3-120 0 0,-2-1-24 0 0,-1-4-8591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4.785"/>
    </inkml:context>
    <inkml:brush xml:id="br0">
      <inkml:brushProperty name="width" value="0.05" units="cm"/>
      <inkml:brushProperty name="height" value="0.05" units="cm"/>
      <inkml:brushProperty name="color" value="#E71224"/>
    </inkml:brush>
  </inkml:definitions>
  <inkml:trace contextRef="#ctx0" brushRef="#br0">110 19 23039 0 0,'4'-5'434'0'0,"-3"4"-219"0"0,0-1 0 0 0,0 1 0 0 0,1 0 0 0 0,-1-1 0 0 0,1 1 0 0 0,-1 0 0 0 0,1 0 0 0 0,-1 0 0 0 0,3-1 0 0 0,-4 2-161 0 0,0 0 0 0 0,1 0 0 0 0,-1 0 0 0 0,0 0 1 0 0,1 0-1 0 0,-1 0 0 0 0,0 0 0 0 0,1 0 0 0 0,-1 0 0 0 0,0 1 0 0 0,0-1 0 0 0,1 0 0 0 0,-1 0 0 0 0,0 0 0 0 0,1 0 0 0 0,-1 1 0 0 0,0-1 0 0 0,0 0 0 0 0,0 0 0 0 0,1 0 0 0 0,-1 1 0 0 0,0-1 1 0 0,0 0-1 0 0,0 1 0 0 0,1-1 0 0 0,-1 0 0 0 0,0 0 0 0 0,0 1 0 0 0,0-1 0 0 0,0 1 0 0 0,6 12 1184 0 0,-4-10-828 0 0,1 7-59 0 0,1 1-1 0 0,-1 0 1 0 0,-1 0-1 0 0,0 0 1 0 0,1 14-1 0 0,-1-4-170 0 0,10 73 71 0 0,13 85-327 0 0,2-63-5575 0 0,-23-105-3775 0 0</inkml:trace>
  <inkml:trace contextRef="#ctx0" brushRef="#br0" timeOffset="1">1 195 25423 0 0,'0'-1'145'0'0,"1"0"-1"0"0,-1 0 0 0 0,1 0 0 0 0,0 0 1 0 0,-1 0-1 0 0,1 0 0 0 0,0 0 1 0 0,0 0-1 0 0,0 1 0 0 0,0-1 1 0 0,0 0-1 0 0,0 0 0 0 0,0 1 1 0 0,0-1-1 0 0,0 1 0 0 0,0-1 1 0 0,0 1-1 0 0,0-1 0 0 0,1 1 1 0 0,1-1-1 0 0,2 0-53 0 0,0-1 1 0 0,-1 1-1 0 0,1 0 1 0 0,9-1-1 0 0,97 2 993 0 0,-21 0-4737 0 0,-66 0 1006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5.122"/>
    </inkml:context>
    <inkml:brush xml:id="br0">
      <inkml:brushProperty name="width" value="0.05" units="cm"/>
      <inkml:brushProperty name="height" value="0.05" units="cm"/>
      <inkml:brushProperty name="color" value="#E71224"/>
    </inkml:brush>
  </inkml:definitions>
  <inkml:trace contextRef="#ctx0" brushRef="#br0">110 1 23039 0 0,'-4'0'445'0'0,"-1"1"-1"0"0,1 0 1 0 0,0 0-1 0 0,-8 3 0 0 0,11-3-388 0 0,0-1-1 0 0,-1 1 1 0 0,1 0-1 0 0,0 0 1 0 0,0 0-1 0 0,0 0 0 0 0,0 0 1 0 0,0 0-1 0 0,0 0 1 0 0,0 0-1 0 0,0 0 0 0 0,0 0 1 0 0,0 0-1 0 0,1 1 1 0 0,-1-1-1 0 0,0 0 1 0 0,1 1-1 0 0,-1-1 0 0 0,1 2 1 0 0,-4 6 1367 0 0,3-9-1330 0 0,1 1 0 0 0,0-1 0 0 0,-1 1 0 0 0,1-1 0 0 0,0 1 0 0 0,0 0 0 0 0,-1-1 0 0 0,1 1 0 0 0,0 0-1 0 0,0-1 1 0 0,0 1 0 0 0,0 0 0 0 0,-1-1 0 0 0,1 1 0 0 0,0 0 0 0 0,0-1 0 0 0,1 1 0 0 0,-1 0 0 0 0,0-1 0 0 0,0 1 0 0 0,0 1 0 0 0,1-1 505 0 0,0 1-491 0 0,0 0-1 0 0,0 0 0 0 0,0 0 0 0 0,0 0 1 0 0,1 0-1 0 0,-1 0 0 0 0,1-1 0 0 0,-1 1 0 0 0,1 0 1 0 0,0-1-1 0 0,3 3 0 0 0,1-1-24 0 0,1 0-1 0 0,-1-1 1 0 0,1 0-1 0 0,8 2 1 0 0,11 3 185 0 0,-22-5-237 0 0,1-1 0 0 0,-1 1 1 0 0,0 0-1 0 0,0 0 1 0 0,0 1-1 0 0,5 3 0 0 0,-8-5-25 0 0,0-1-1 0 0,-1 1 0 0 0,1 0 1 0 0,0 0-1 0 0,0 0 1 0 0,-1 0-1 0 0,1 0 0 0 0,-1 0 1 0 0,1 0-1 0 0,0 0 1 0 0,-1 0-1 0 0,0 0 0 0 0,1 0 1 0 0,-1 0-1 0 0,0 0 0 0 0,0 0 1 0 0,1 0-1 0 0,-1 0 1 0 0,0 1-1 0 0,0-1 0 0 0,0 0 1 0 0,0 0-1 0 0,-1 0 1 0 0,1 0-1 0 0,0 0 0 0 0,0 0 1 0 0,-1 1-1 0 0,1-1 0 0 0,0 0 1 0 0,-1 0-1 0 0,1 0 1 0 0,-2 1-1 0 0,-2 5-30 0 0,-1 0 1 0 0,0 0-1 0 0,0 0 0 0 0,-1-1 0 0 0,0 0 1 0 0,0 0-1 0 0,-1 0 0 0 0,-12 8 1 0 0,-7 2-1309 0 0,-29 14 0 0 0,41-23 413 0 0,-10 6-9467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5.782"/>
    </inkml:context>
    <inkml:brush xml:id="br0">
      <inkml:brushProperty name="width" value="0.05" units="cm"/>
      <inkml:brushProperty name="height" value="0.05" units="cm"/>
      <inkml:brushProperty name="color" value="#E71224"/>
    </inkml:brush>
  </inkml:definitions>
  <inkml:trace contextRef="#ctx0" brushRef="#br0">70 48 11976 0 0,'0'-1'922'0'0,"0"-9"-733"0"0,-1-13 1534 0 0,4 10 6944 0 0,-3 14-7703 0 0,-2 9-230 0 0,0 0 1 0 0,0 14 0 0 0,-1 4-359 0 0,-58 534 1381 0 0,59-475-1677 0 0,3-75-165 0 0,0 0 0 0 0,0-1 1 0 0,2 1-1 0 0,-1-1 0 0 0,6 16 1 0 0,-7-25-127 0 0,0 0 1 0 0,0 0 0 0 0,0 0-1 0 0,0 0 1 0 0,0 0 0 0 0,0 0-1 0 0,0-1 1 0 0,1 1 0 0 0,-1-1-1 0 0,1 1 1 0 0,-1-1 0 0 0,3 3-1 0 0,6-3-1421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6.144"/>
    </inkml:context>
    <inkml:brush xml:id="br0">
      <inkml:brushProperty name="width" value="0.05" units="cm"/>
      <inkml:brushProperty name="height" value="0.05" units="cm"/>
      <inkml:brushProperty name="color" value="#E71224"/>
    </inkml:brush>
  </inkml:definitions>
  <inkml:trace contextRef="#ctx0" brushRef="#br0">165 8 12896 0 0,'-4'-1'720'0'0,"0"-1"1"0"0,-1 1 0 0 0,1 0-1 0 0,-1 0 1 0 0,1 0 0 0 0,-1 1-1 0 0,0-1 1 0 0,1 1 0 0 0,-1 0-1 0 0,0 0 1 0 0,1 1 0 0 0,-1 0-1 0 0,1-1 1 0 0,-8 4 0 0 0,3-1 626 0 0,0 0 1 0 0,0 0-1 0 0,-10 7 1 0 0,-6 6-1808 0 0,24-15 504 0 0,0 0-1 0 0,-1 0 1 0 0,1 0-1 0 0,0 0 1 0 0,0 0-1 0 0,0 0 0 0 0,-1 1 1 0 0,1-1-1 0 0,0 0 1 0 0,1 1-1 0 0,-1-1 1 0 0,0 1-1 0 0,0-1 0 0 0,1 1 1 0 0,-1-1-1 0 0,1 1 1 0 0,-1-1-1 0 0,1 1 1 0 0,-1 0-1 0 0,1-1 0 0 0,0 1 1 0 0,0-1-1 0 0,0 1 1 0 0,0 0-1 0 0,0-1 0 0 0,0 1 1 0 0,1 0-1 0 0,-1-1 1 0 0,0 1-1 0 0,1-1 1 0 0,-1 1-1 0 0,1 0 0 0 0,0-1 1 0 0,1 3-1 0 0,0-1-1 0 0,1 1 1 0 0,-1 0-1 0 0,1-1 0 0 0,0 0 0 0 0,1 0 0 0 0,-1 0 0 0 0,0 0 0 0 0,1 0 0 0 0,0 0 0 0 0,-1-1 1 0 0,8 4-1 0 0,162 59 940 0 0,-169-63-955 0 0,-1-1-17 0 0,-1-1-1 0 0,0 1 1 0 0,1 0-1 0 0,-1 0 1 0 0,0 1-1 0 0,0-1 1 0 0,1 0 0 0 0,-1 1-1 0 0,0-1 1 0 0,-1 1-1 0 0,1 0 1 0 0,0 0-1 0 0,0-1 1 0 0,-1 1 0 0 0,1 0-1 0 0,-1 1 1 0 0,0-1-1 0 0,1 0 1 0 0,-1 0-1 0 0,0 0 1 0 0,0 1 0 0 0,0-1-1 0 0,-1 1 1 0 0,1-1-1 0 0,-1 1 1 0 0,1-1-1 0 0,-1 1 1 0 0,0-1 0 0 0,0 1-1 0 0,0-1 1 0 0,0 1-1 0 0,0-1 1 0 0,-1 1-1 0 0,1-1 1 0 0,-1 1-1 0 0,0 2 1 0 0,-2 4 24 0 0,0 0-1 0 0,-1 0 1 0 0,0 0-1 0 0,-1-1 1 0 0,1 1-1 0 0,-2-1 1 0 0,1 0-1 0 0,-10 10 1 0 0,8-11-284 0 0,0 0 1 0 0,-1 0-1 0 0,-1 0 0 0 0,1-1 1 0 0,-1 0-1 0 0,0 0 0 0 0,0-1 1 0 0,-1-1-1 0 0,1 1 0 0 0,-1-2 1 0 0,0 1-1 0 0,0-1 0 0 0,0-1 1 0 0,-1 0-1 0 0,-14 1 0 0 0,6-3-1803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28:16.501"/>
    </inkml:context>
    <inkml:brush xml:id="br0">
      <inkml:brushProperty name="width" value="0.05" units="cm"/>
      <inkml:brushProperty name="height" value="0.05" units="cm"/>
      <inkml:brushProperty name="color" value="#E71224"/>
    </inkml:brush>
  </inkml:definitions>
  <inkml:trace contextRef="#ctx0" brushRef="#br0">204 1 23759 0 0,'0'0'2152'0'0,"8"12"-1629"0"0,-6-7-197 0 0,-1 1 0 0 0,1 0 1 0 0,-1-1-1 0 0,0 1 0 0 0,-1 0 0 0 0,1 0 1 0 0,-1 7-1 0 0,0 2 54 0 0,2 58 937 0 0,4 50-487 0 0,2-54-734 0 0,30 116 0 0 0,-36-176-336 0 0,1 4-471 0 0,1-1 1 0 0,0 0-1 0 0,1 0 0 0 0,10 20 1 0 0,-11-27-653 0 0</inkml:trace>
  <inkml:trace contextRef="#ctx0" brushRef="#br0" timeOffset="1">1 191 12440 0 0,'12'-3'1322'0'0,"12"0"-1392"0"0,16 2 4719 0 0,2 1 1751 0 0,44-11-614 0 0,41-10-3741 0 0,9 0-2309 0 0,-88 15-3140 0 0,-25 4-2299 0 0,10-3-4266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30:29.453"/>
    </inkml:context>
    <inkml:brush xml:id="br0">
      <inkml:brushProperty name="width" value="0.05" units="cm"/>
      <inkml:brushProperty name="height" value="0.05" units="cm"/>
      <inkml:brushProperty name="color" value="#E71224"/>
    </inkml:brush>
  </inkml:definitions>
  <inkml:trace contextRef="#ctx0" brushRef="#br0">105 1 7368 0 0,'-1'4'666'0'0,"1"-2"-333"0"0,-1-1-1 0 0,0 1 0 0 0,1 0 0 0 0,-1-1 1 0 0,0 1-1 0 0,0 0 0 0 0,0-1 0 0 0,0 0 1 0 0,0 1-1 0 0,-1-1 0 0 0,1 1 1 0 0,0-1-1 0 0,-1 0 0 0 0,1 0 0 0 0,0 0 1 0 0,-1 0-1 0 0,1 0 0 0 0,-1 0 0 0 0,-2 1 1 0 0,-1-3-11 0 0,1 0 0 0 0,0 0 1 0 0,0 0-1 0 0,0-1 0 0 0,0 0 1 0 0,0 0-1 0 0,1 0 1 0 0,-1 0-1 0 0,-3-3 0 0 0,1 1 420 0 0,4 4-291 0 0,0-1 0 0 0,1 0 0 0 0,-1 0 0 0 0,0 1 0 0 0,0-1 0 0 0,1 1 0 0 0,-1-1 0 0 0,0 1 0 0 0,0 0 0 0 0,0 0 0 0 0,1 0 0 0 0,-4 0 0 0 0,2 0 1303 0 0,19 10-691 0 0,-8-7-901 0 0,-1 0 1 0 0,1-1-1 0 0,0 0 1 0 0,0-1-1 0 0,12 2 1 0 0,42-1 342 0 0,-54-2-440 0 0,22-2 111 0 0,30-4-1 0 0,8-2-21 0 0,-1 4-79 0 0,66-2 127 0 0,-131 6-199 0 0,190 3 427 0 0,-137 1-97 0 0,79 15 0 0 0,-102-13-196 0 0,74 14 555 0 0,-97-19-728 0 0,-16-11-1569 0 0,-1 4-914 0 0,-1-1-3912 0 0,-3 0-2614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30:29.814"/>
    </inkml:context>
    <inkml:brush xml:id="br0">
      <inkml:brushProperty name="width" value="0.05" units="cm"/>
      <inkml:brushProperty name="height" value="0.05" units="cm"/>
      <inkml:brushProperty name="color" value="#E71224"/>
    </inkml:brush>
  </inkml:definitions>
  <inkml:trace contextRef="#ctx0" brushRef="#br0">27 65 10592 0 0,'-26'-2'12283'0'0,"40"-14"-8287"0"0,-10 12-3792 0 0,0 0 0 0 0,0 0 0 0 0,0 1-1 0 0,0-1 1 0 0,1 1 0 0 0,-1 0 0 0 0,1 0 0 0 0,0 1 0 0 0,0-1-1 0 0,0 1 1 0 0,0 0 0 0 0,1 1 0 0 0,-1-1 0 0 0,0 1 0 0 0,11-1-1 0 0,-12 2-230 0 0,15-2-82 0 0,33 2 1 0 0,61 3 879 0 0,-49 3-573 0 0,-22-1 161 0 0,70-1 0 0 0,-10-9-46 0 0,127-8 566 0 0,-145 12-879 0 0,-82 1 0 0 0,1 0 0 0 0,0 0 0 0 0,0 0 0 0 0,-1 1 0 0 0,1-1 0 0 0,0 1 0 0 0,0 0 0 0 0,-1 0 0 0 0,1 0 0 0 0,4 2 0 0 0,14 5 0 0 0,-8-5-5608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30:35.735"/>
    </inkml:context>
    <inkml:brush xml:id="br0">
      <inkml:brushProperty name="width" value="0.05" units="cm"/>
      <inkml:brushProperty name="height" value="0.05" units="cm"/>
      <inkml:brushProperty name="color" value="#E71224"/>
    </inkml:brush>
  </inkml:definitions>
  <inkml:trace contextRef="#ctx0" brushRef="#br0">15 156 17503 0 0,'-14'-27'1338'0'0,"13"26"-917"0"0,3-9 318 0 0,-1 8-678 0 0,0 1 1 0 0,0 0-1 0 0,0 0 1 0 0,1 0-1 0 0,-1 0 1 0 0,1 0-1 0 0,-1 0 1 0 0,1 0-1 0 0,-1 1 1 0 0,1-1-1 0 0,-1 0 1 0 0,1 1-1 0 0,-1-1 1 0 0,1 1-1 0 0,0 0 1 0 0,-1-1-1 0 0,4 1 1 0 0,32 0 257 0 0,-33 1-299 0 0,305 45 1683 0 0,-248-34-1424 0 0,1-3 0 0 0,79 2 0 0 0,-134-11-137 0 0,-1 1-38 0 0,-1-1 0 0 0,0 0 0 0 0,1 0 0 0 0,-1-1 0 0 0,0 1 0 0 0,1-1 0 0 0,-1-1 1 0 0,0 1-1 0 0,0-1 0 0 0,0 1 0 0 0,6-4 0 0 0,-10 4-95 0 0,0 0 1 0 0,-1 1-1 0 0,1-1 0 0 0,-1 0 1 0 0,1 0-1 0 0,-1 0 0 0 0,0 1 1 0 0,1-1-1 0 0,-1 0 0 0 0,0 0 1 0 0,1 0-1 0 0,-1 0 1 0 0,0 0-1 0 0,0 0 0 0 0,0 0 1 0 0,0 0-1 0 0,0 1 0 0 0,0-1 1 0 0,0 0-1 0 0,0 0 0 0 0,0 0 1 0 0,0 0-1 0 0,-1 0 0 0 0,1 0 1 0 0,0 0-1 0 0,-1 0 0 0 0,1 1 1 0 0,-1-1-1 0 0,1 0 1 0 0,-1 0-1 0 0,0-1 0 0 0,-2-2 33 0 0,1 0 0 0 0,-1 0-1 0 0,0 0 1 0 0,-6-6 0 0 0,-1 1-50 0 0,-1 1 1 0 0,1 1-1 0 0,-1 0 1 0 0,-19-9-1 0 0,-51-18 1038 0 0,48 22-573 0 0,26 9-438 0 0,-2-1-131 0 0,1 0-1 0 0,-1 1 1 0 0,1 1-1 0 0,-1-1 1 0 0,-10 0-1 0 0,18 3 113 0 0,1 0 0 0 0,0 0 0 0 0,-1 0 0 0 0,1 0 0 0 0,-1 0 0 0 0,1 0 0 0 0,0 0 0 0 0,-1 0 0 0 0,1 0 0 0 0,0 0 0 0 0,-1 0 0 0 0,1 0 0 0 0,-1 1 0 0 0,1-1 0 0 0,0 0 0 0 0,-1 0 0 0 0,1 0 0 0 0,0 0 0 0 0,-1 1 0 0 0,1-1 0 0 0,0 0 0 0 0,0 0 0 0 0,-1 1 0 0 0,1-1 0 0 0,0 0 0 0 0,0 1 0 0 0,-1-1 0 0 0,1 0 0 0 0,0 1 0 0 0,0-1 0 0 0,0 0 0 0 0,0 1 0 0 0,-1-1 0 0 0,1 0 0 0 0,0 1 0 0 0,0-1 0 0 0,0 1 0 0 0,0-1 0 0 0,0 0 0 0 0,0 1 0 0 0,0-1 0 0 0,0 1 0 0 0,0-1 0 0 0,0 0 0 0 0,0 1 0 0 0,0-1 0 0 0,0 0 0 0 0,1 1 0 0 0,-1-1 0 0 0,0 1 0 0 0,0-1 0 0 0,0 0 0 0 0,0 1 0 0 0,1-1 0 0 0,-1 1 0 0 0,1 1 0 0 0,0 0 0 0 0,0 0 0 0 0,1 0 0 0 0,-1 0 0 0 0,0-1 0 0 0,1 1 0 0 0,2 3 0 0 0,5 1 17 0 0,0-1 0 0 0,1 0 1 0 0,-1 0-1 0 0,1 0 0 0 0,0-2 0 0 0,0 1 0 0 0,0-1 0 0 0,1 0 0 0 0,-1-1 0 0 0,13 1 0 0 0,13-1 144 0 0,60-2 0 0 0,-37-2-68 0 0,-58 2 364 0 0,-7 12 83 0 0,6-11-516 0 0,-1 0 1 0 0,1-1-1 0 0,-1 1 0 0 0,1-1 1 0 0,-1 1-1 0 0,0 0 0 0 0,1-1 1 0 0,-1 1-1 0 0,0-1 0 0 0,1 0 1 0 0,-1 1-1 0 0,0-1 0 0 0,0 0 1 0 0,1 1-1 0 0,-3-1 0 0 0,-10 8 147 0 0,-3 10-134 0 0,1 1-1 0 0,1 0 1 0 0,0 1-1 0 0,2 0 1 0 0,0 1 0 0 0,-11 32-1 0 0,14-33-201 0 0,2 1-1 0 0,-8 35 1 0 0,14-54-123 0 0,1 1-1 0 0,0-1 1 0 0,0 0-1 0 0,0 0 1 0 0,0 0-1 0 0,0 0 1 0 0,0 0-1 0 0,1 0 1 0 0,-1 0 0 0 0,1 0-1 0 0,-1 0 1 0 0,1 0-1 0 0,0 0 1 0 0,0 0-1 0 0,0 0 1 0 0,2 3-1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4.913"/>
    </inkml:context>
    <inkml:brush xml:id="br0">
      <inkml:brushProperty name="width" value="0.05" units="cm"/>
      <inkml:brushProperty name="height" value="0.05" units="cm"/>
      <inkml:brushProperty name="color" value="#E71224"/>
    </inkml:brush>
  </inkml:definitions>
  <inkml:trace contextRef="#ctx0" brushRef="#br0">65 0 16128 0 0,'-2'1'174'0'0,"0"-1"1"0"0,0 1-1 0 0,0 0 1 0 0,1-1 0 0 0,-1 1-1 0 0,0 0 1 0 0,0 0 0 0 0,1 0-1 0 0,-1 0 1 0 0,1 1 0 0 0,-1-1-1 0 0,1 0 1 0 0,-1 1 0 0 0,1-1-1 0 0,0 1 1 0 0,0-1 0 0 0,0 1-1 0 0,0-1 1 0 0,0 1 0 0 0,0 0-1 0 0,0 0 1 0 0,0 0 0 0 0,1-1-1 0 0,-2 5 1 0 0,-2 7 930 0 0,1 1 1 0 0,-2 14-1 0 0,-3 60-944 0 0,6-52 114 0 0,-6 143 48 0 0,9-140-245 0 0,1 0 1 0 0,12 60 0 0 0,-13-93-55 0 0,1 1 0 0 0,0-1 1 0 0,0 0-1 0 0,0 0 1 0 0,1 0-1 0 0,0 0 1 0 0,0 0-1 0 0,7 8 1 0 0,-9-12-10 0 0,1-1 0 0 0,-1 1 1 0 0,0-1-1 0 0,0 0 0 0 0,1 1 1 0 0,-1-1-1 0 0,1 0 0 0 0,-1 0 1 0 0,1 0-1 0 0,-1 0 0 0 0,1 0 1 0 0,0-1-1 0 0,0 1 0 0 0,-1 0 1 0 0,1-1-1 0 0,0 1 0 0 0,0-1 1 0 0,0 0-1 0 0,-1 1 0 0 0,1-1 1 0 0,0 0-1 0 0,0 0 0 0 0,0 0 1 0 0,0-1-1 0 0,0 1 0 0 0,-1 0 1 0 0,1-1-1 0 0,0 1 0 0 0,0-1 1 0 0,-1 1-1 0 0,1-1 0 0 0,0 0 1 0 0,2-1-1 0 0,13-10 298 0 0,-1 1 0 0 0,21-21 1 0 0,-24 21 144 0 0,0-1 0 0 0,1 2 1 0 0,28-17-1 0 0,-40 26-420 0 0,-1 0 0 0 0,1 0 0 0 0,0 0 0 0 0,0 0 0 0 0,0 0 0 0 0,0 1 0 0 0,0-1 0 0 0,1 1 0 0 0,-1 0 0 0 0,0-1 0 0 0,0 1 0 0 0,0 0 0 0 0,0 0 0 0 0,0 1 0 0 0,0-1 0 0 0,1 0 0 0 0,-1 1 0 0 0,0-1 0 0 0,2 1 0 0 0,-2 1-2 0 0,0-1 0 0 0,0 1 0 0 0,0-1 0 0 0,0 1 0 0 0,0 0 0 0 0,0-1 0 0 0,0 1 0 0 0,-1 0 0 0 0,1 0 0 0 0,-1 0 0 0 0,1 1 0 0 0,-1-1 0 0 0,0 0 0 0 0,0 0 0 0 0,1 5 0 0 0,14 42-36 0 0,3 11 0 0 0,-19-59-2 0 0,1 0 0 0 0,-1 0 0 0 0,1 0 0 0 0,-1 0 0 0 0,1 0 0 0 0,-1 0-1 0 0,1 0 1 0 0,0 0 0 0 0,-1 0 0 0 0,1 0 0 0 0,0 0 0 0 0,0 0 0 0 0,0 0 0 0 0,0 0 0 0 0,0-1 0 0 0,0 1 0 0 0,0 0-1 0 0,0-1 1 0 0,0 1 0 0 0,2 0 0 0 0,-2-1-6 0 0,0 0 1 0 0,1 0-1 0 0,-1 0 0 0 0,0 0 1 0 0,0 0-1 0 0,0 0 0 0 0,0-1 0 0 0,1 1 1 0 0,-1 0-1 0 0,0-1 0 0 0,0 1 1 0 0,0-1-1 0 0,0 1 0 0 0,0-1 0 0 0,0 0 1 0 0,0 1-1 0 0,1-2 0 0 0,4-4-113 0 0,0 0-1 0 0,0-1 1 0 0,-1 1 0 0 0,8-12-1 0 0,-13 16 89 0 0,48-75-3548 0 0,-29 44 2516 0 0,-16 26 1009 0 0,1 0 1 0 0,0-1-1 0 0,0 2 1 0 0,1-1-1 0 0,6-7 1554 0 0,-29 31 1784 0 0,18-16-3036 0 0,-23-4 683 0 0,18 2-783 0 0,-1 1-1 0 0,1-1 0 0 0,0 1 1 0 0,0 0-1 0 0,-1 0 1 0 0,1 1-1 0 0,-7 1 1 0 0,9-2-129 0 0,1 1 0 0 0,0 0 0 0 0,-1-1 1 0 0,1 1-1 0 0,0 0 0 0 0,0 0 0 0 0,0 0 0 0 0,0 1 1 0 0,0-1-1 0 0,0 0 0 0 0,0 1 0 0 0,0 0 0 0 0,0-1 1 0 0,1 1-1 0 0,-1 0 0 0 0,1 0 0 0 0,-1 0 0 0 0,0 2 1 0 0,-2 4-7 0 0,0 1-1 0 0,1-1 1 0 0,1 1 0 0 0,-1 0 0 0 0,1 0 0 0 0,1 0 0 0 0,0 0 0 0 0,0 0 0 0 0,1 1-1 0 0,0-1 1 0 0,0 0 0 0 0,3 14 0 0 0,-1-10-11 0 0,0 0 0 0 0,1 0 0 0 0,7 20 0 0 0,-8-29 0 0 0,0 1 0 0 0,0-1 0 0 0,1 1 0 0 0,-1-1 0 0 0,1 0 0 0 0,0 0 0 0 0,0 0 0 0 0,0 0 0 0 0,0-1 0 0 0,1 1 0 0 0,-1-1 0 0 0,1 0 0 0 0,5 3 0 0 0,-6-4-39 0 0,0-1 0 0 0,1 1 0 0 0,-1-1 0 0 0,1 0 1 0 0,-1 0-1 0 0,1 0 0 0 0,-1 0 0 0 0,1 0 0 0 0,0-1 0 0 0,0 0 0 0 0,-1 0 0 0 0,1 0 0 0 0,0 0 1 0 0,-1-1-1 0 0,1 1 0 0 0,0-1 0 0 0,-1 0 0 0 0,1 0 0 0 0,5-2 0 0 0,-1-1-427 0 0,-1 1-1 0 0,1-2 1 0 0,-1 1 0 0 0,0-1-1 0 0,0 0 1 0 0,-1 0-1 0 0,10-10 1 0 0,3-5-1057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5.251"/>
    </inkml:context>
    <inkml:brush xml:id="br0">
      <inkml:brushProperty name="width" value="0.05" units="cm"/>
      <inkml:brushProperty name="height" value="0.05" units="cm"/>
      <inkml:brushProperty name="color" value="#E71224"/>
    </inkml:brush>
  </inkml:definitions>
  <inkml:trace contextRef="#ctx0" brushRef="#br0">1 1 16527 0 0,'0'0'3219'0'0,"2"20"60"0"0,5-6-1538 0 0,-6-12-1616 0 0,0 0 0 0 0,0-1-1 0 0,-1 1 1 0 0,1 0 0 0 0,0 0-1 0 0,-1-1 1 0 0,1 1-1 0 0,-1 0 1 0 0,1 0 0 0 0,-1 0-1 0 0,0 1 1 0 0,3 92 1939 0 0,-6-47-1672 0 0,0-23 905 0 0,4-39-1189 0 0,0 0-1 0 0,0 0 1 0 0,2 0 0 0 0,0 0-1 0 0,0 0 1 0 0,1 1 0 0 0,1-1-1 0 0,0 1 1 0 0,1 1-1 0 0,10-17 1 0 0,-13 25-108 0 0,-1 0 0 0 0,2 0-1 0 0,-1 0 1 0 0,0 1 0 0 0,1-1 0 0 0,-1 1-1 0 0,1 0 1 0 0,5-4 0 0 0,-6 6-128 0 0,-1 0-1 0 0,1 0 1 0 0,-1 0 0 0 0,1 0-1 0 0,-1 0 1 0 0,1 0 0 0 0,0 1 0 0 0,-1-1-1 0 0,1 1 1 0 0,0 0 0 0 0,0 0 0 0 0,-1 0-1 0 0,1 0 1 0 0,0 0 0 0 0,4 1-1 0 0,29 4-5206 0 0,-24-5-3442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5.642"/>
    </inkml:context>
    <inkml:brush xml:id="br0">
      <inkml:brushProperty name="width" value="0.05" units="cm"/>
      <inkml:brushProperty name="height" value="0.05" units="cm"/>
      <inkml:brushProperty name="color" value="#E71224"/>
    </inkml:brush>
  </inkml:definitions>
  <inkml:trace contextRef="#ctx0" brushRef="#br0">124 1 6448 0 0,'-4'3'4510'0'0,"2"0"-2583"0"0,0 1 0 0 0,0 0 0 0 0,0 0 0 0 0,0 0 1 0 0,-1 5-1 0 0,-5 12 889 0 0,-52 102-2085 0 0,27-40-5242 0 0,27-61 2825 0 0</inkml:trace>
  <inkml:trace contextRef="#ctx0" brushRef="#br0" timeOffset="1">279 266 14280 0 0,'0'0'654'0'0,"-15"-2"244"0"0,6 2 1345 0 0,0 1 0 0 0,-15 2 1 0 0,20-2-1822 0 0,1-1-1 0 0,0 1 1 0 0,0 0 0 0 0,1 0 0 0 0,-1 0 0 0 0,0 1 0 0 0,0-1 0 0 0,0 1 0 0 0,1-1 0 0 0,-1 1 0 0 0,-3 3-1 0 0,5-4-374 0 0,0 1-1 0 0,0-1 0 0 0,0 0 0 0 0,0 1 0 0 0,1-1 1 0 0,-1 1-1 0 0,0-1 0 0 0,1 1 0 0 0,-1-1 0 0 0,1 1 1 0 0,0 0-1 0 0,-1-1 0 0 0,1 1 0 0 0,0-1 0 0 0,0 1 0 0 0,0 0 1 0 0,0-1-1 0 0,0 1 0 0 0,0 0 0 0 0,0-1 0 0 0,1 1 1 0 0,-1-1-1 0 0,1 1 0 0 0,0 1 0 0 0,1 1-18 0 0,-1-1 1 0 0,1 0-1 0 0,0 0 1 0 0,0 0-1 0 0,0 0 1 0 0,0 0-1 0 0,0 0 0 0 0,1 0 1 0 0,5 4-1 0 0,-3-3 49 0 0,1-1-1 0 0,1 1 1 0 0,8 3 0 0 0,-10-5 1 0 0,-1-1 1 0 0,0 1-1 0 0,0 0 0 0 0,0 0 1 0 0,0 1-1 0 0,0-1 1 0 0,-1 1-1 0 0,1 0 1 0 0,-1 0-1 0 0,1 0 1 0 0,3 6-1 0 0,-6-8-70 0 0,-1 0 0 0 0,1 0 0 0 0,-1 0 0 0 0,0 1 0 0 0,0-1 0 0 0,1 0 0 0 0,-1 0 0 0 0,0 0 0 0 0,0 1-1 0 0,0-1 1 0 0,0 0 0 0 0,-1 0 0 0 0,1 1 0 0 0,0-1 0 0 0,0 0 0 0 0,-1 0 0 0 0,1 0 0 0 0,-1 0 0 0 0,1 1 0 0 0,-1-1 0 0 0,1 0 0 0 0,-1 0 0 0 0,0 0 0 0 0,1 0 0 0 0,-1 0-1 0 0,0 0 1 0 0,0-1 0 0 0,0 1 0 0 0,0 0 0 0 0,0 0 0 0 0,-1 1 0 0 0,-3 1 24 0 0,0 1 1 0 0,1-1-1 0 0,-1 0 0 0 0,-1 0 1 0 0,-5 2-1 0 0,-53 25-4329 0 0,48-25-5334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6.547"/>
    </inkml:context>
    <inkml:brush xml:id="br0">
      <inkml:brushProperty name="width" value="0.05" units="cm"/>
      <inkml:brushProperty name="height" value="0.05" units="cm"/>
      <inkml:brushProperty name="color" value="#E71224"/>
    </inkml:brush>
  </inkml:definitions>
  <inkml:trace contextRef="#ctx0" brushRef="#br0">59 3 17503 0 0,'-6'-3'1375'0'0,"5"3"-1306"0"0,0 0 0 0 0,0 1 0 0 0,1-1 1 0 0,-1 0-1 0 0,0 0 0 0 0,0 0 0 0 0,1 1 1 0 0,-1-1-1 0 0,0 0 0 0 0,1 1 0 0 0,-1-1 1 0 0,0 1-1 0 0,0 0 0 0 0,0 0 12 0 0,-1 0-1 0 0,1 0 1 0 0,0 1 0 0 0,0-1 0 0 0,0 0-1 0 0,0 0 1 0 0,0 1 0 0 0,1-1-1 0 0,-1 1 1 0 0,0-1 0 0 0,0 2-1 0 0,-7 37 206 0 0,1-1-1 0 0,-2 79 0 0 0,4-14 70 0 0,5-95-144 0 0,0 11 266 0 0,0-19-453 0 0,0 0 1 0 0,1 0-1 0 0,-1-1 1 0 0,0 1 0 0 0,0 0-1 0 0,0-1 1 0 0,1 1-1 0 0,-1 0 1 0 0,0-1 0 0 0,1 1-1 0 0,-1-1 1 0 0,0 1-1 0 0,1 0 1 0 0,-1-1 0 0 0,1 1-1 0 0,-1-1 1 0 0,1 1-1 0 0,-1-1 1 0 0,1 1-1 0 0,0-1 1 0 0,-1 0 0 0 0,2 1-1 0 0,-1-1 220 0 0,0 0 118 0 0,3-1-242 0 0,-1-1 0 0 0,0 1 0 0 0,1-1 1 0 0,-1 0-1 0 0,0 0 0 0 0,0 0 1 0 0,0 0-1 0 0,0-1 0 0 0,-1 1 1 0 0,1-1-1 0 0,-1 0 0 0 0,1 0 0 0 0,3-6 1 0 0,5-7 222 0 0,11-24 1 0 0,-17 29-179 0 0,4-5 2 0 0,10-20 472 0 0,32-47 1 0 0,-40 60-832 0 0,-10 25 232 0 0,0-1 0 0 0,-1 1 0 0 0,1-1-1 0 0,-1 1 1 0 0,0-1 0 0 0,1 1 0 0 0,-1 0 0 0 0,0-1 0 0 0,0 1-1 0 0,0 1 1 0 0,0 1 22 0 0,2 23 48 0 0,-1-15-83 0 0,0-1 1 0 0,3 19-1 0 0,3-3-14 0 0,0 0 0 0 0,1-1 0 0 0,2 0-1 0 0,23 45 1 0 0,-31-68 19 0 0,0 0 0 0 0,0 0 0 0 0,0-1-1 0 0,0 1 1 0 0,1 0 0 0 0,-1-1 0 0 0,1 1 0 0 0,-1-1-1 0 0,1 0 1 0 0,0 0 0 0 0,0 0 0 0 0,4 2 0 0 0,-5-4-1 0 0,0 1 1 0 0,-1-1-1 0 0,1 1 1 0 0,0-1-1 0 0,0 1 1 0 0,-1-1-1 0 0,1 0 1 0 0,0 0-1 0 0,0 0 1 0 0,-1 0-1 0 0,1 0 1 0 0,0 0 0 0 0,0-1-1 0 0,0 1 1 0 0,-1-1-1 0 0,1 1 1 0 0,0-1-1 0 0,-1 1 1 0 0,1-1-1 0 0,-1 0 1 0 0,1 0-1 0 0,0 0 1 0 0,-1 0-1 0 0,0 0 1 0 0,3-2-1 0 0,6-8 116 0 0,0 0 0 0 0,-1-1 1 0 0,-1 0-1 0 0,0-1 0 0 0,0 0 0 0 0,8-21 0 0 0,15-24 82 0 0,-17 36-95 0 0,26-32 0 0 0,-8 22-2635 0 0,-24 26-517 0 0,-1 1-1 0 0,16-10 1 0 0,-3 5-5457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6.922"/>
    </inkml:context>
    <inkml:brush xml:id="br0">
      <inkml:brushProperty name="width" value="0.05" units="cm"/>
      <inkml:brushProperty name="height" value="0.05" units="cm"/>
      <inkml:brushProperty name="color" value="#E71224"/>
    </inkml:brush>
  </inkml:definitions>
  <inkml:trace contextRef="#ctx0" brushRef="#br0">194 15 19351 0 0,'-13'-4'1144'0'0,"6"2"-692"0"0,0 0 1 0 0,1 0 0 0 0,-1 0-1 0 0,0 1 1 0 0,0 0 0 0 0,0 1 0 0 0,0 0-1 0 0,-1 0 1 0 0,-9 1 0 0 0,10 0-72 0 0,-1 1 0 0 0,1 0 1 0 0,0 0-1 0 0,-1 1 0 0 0,-8 4 1 0 0,13-5-358 0 0,-1 0 0 0 0,1 1 0 0 0,0-1 0 0 0,1 1 0 0 0,-1-1 0 0 0,0 1 0 0 0,1 0 1 0 0,0 0-1 0 0,-1 0 0 0 0,1 0 0 0 0,0 0 0 0 0,1 1 0 0 0,-3 3 0 0 0,2-2 39 0 0,0 1 1 0 0,1-1-1 0 0,-1 1 0 0 0,1-1 0 0 0,0 1 0 0 0,0 0 1 0 0,1-1-1 0 0,0 1 0 0 0,0 0 0 0 0,0-1 0 0 0,0 1 1 0 0,3 11-1 0 0,-2-14-45 0 0,0-1 0 0 0,0 1 0 0 0,-1-1 0 0 0,1 0 1 0 0,1 1-1 0 0,-1-1 0 0 0,0 0 0 0 0,0 0 0 0 0,1 1 0 0 0,0-1 0 0 0,-1 0 1 0 0,1 0-1 0 0,0-1 0 0 0,0 1 0 0 0,0 0 0 0 0,0-1 0 0 0,0 1 0 0 0,0-1 0 0 0,0 1 1 0 0,1-1-1 0 0,-1 0 0 0 0,0 0 0 0 0,1 0 0 0 0,-1 0 0 0 0,1-1 0 0 0,-1 1 1 0 0,1-1-1 0 0,0 1 0 0 0,-1-1 0 0 0,4 0 0 0 0,-3 0 7 0 0,0-1 1 0 0,1 1-1 0 0,-1-1 0 0 0,0 1 0 0 0,0-1 1 0 0,1 0-1 0 0,-1 0 0 0 0,0-1 0 0 0,0 1 0 0 0,0 0 1 0 0,4-4-1 0 0,2-2 14 0 0,0 0 1 0 0,9-10-1 0 0,0 0-157 0 0,2-1-550 0 0,24-30-1 0 0,-6 2-4329 0 0,-28 30-3521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7.307"/>
    </inkml:context>
    <inkml:brush xml:id="br0">
      <inkml:brushProperty name="width" value="0.05" units="cm"/>
      <inkml:brushProperty name="height" value="0.05" units="cm"/>
      <inkml:brushProperty name="color" value="#E71224"/>
    </inkml:brush>
  </inkml:definitions>
  <inkml:trace contextRef="#ctx0" brushRef="#br0">1 1 14192 0 0,'0'0'5877'0'0,"14"6"-3395"0"0,-10-2-2169 0 0,0 1 0 0 0,1 0 0 0 0,-1 1 0 0 0,-1-1-1 0 0,1 0 1 0 0,-1 1 0 0 0,0 0 0 0 0,-1 0 0 0 0,1 0 0 0 0,-1 0-1 0 0,0 0 1 0 0,-1 1 0 0 0,2 12 0 0 0,0 2-128 0 0,-2 1 1 0 0,-2 40-1 0 0,0 38 517 0 0,1-56 28 0 0,0-42 30 0 0,8-24-216 0 0,1-7-291 0 0,1-1-1 0 0,22-41 0 0 0,-27 61-264 0 0,1 1 1 0 0,0-1-1 0 0,1 1 0 0 0,0 0 0 0 0,16-15 0 0 0,-18 19-380 0 0,0 1 0 0 0,1 0-1 0 0,-1 0 1 0 0,1 0 0 0 0,1 0 0 0 0,-1 1 0 0 0,0 0 0 0 0,1 1-1 0 0,-1-1 1 0 0,13-2 0 0 0,-5 3-2437 0 0,-2-1-5929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37.538"/>
    </inkml:context>
    <inkml:brush xml:id="br0">
      <inkml:brushProperty name="width" value="0.05" units="cm"/>
      <inkml:brushProperty name="height" value="0.05" units="cm"/>
      <inkml:brushProperty name="color" value="#E71224"/>
    </inkml:brush>
  </inkml:definitions>
  <inkml:trace contextRef="#ctx0" brushRef="#br0">240 145 2760 0 0,'1'-27'-221'0'0,"0"0"3306"0"0,1-26 7311 0 0,-1 35-8629 0 0,0 6 617 0 0,0 4 2212 0 0,-7 23-3676 0 0,-13 181 394 0 0,-27 170-1409 0 0,6-151 735 0 0,39-210-601 0 0,0-1 1 0 0,-1 1-1 0 0,1-1 0 0 0,-1 0 1 0 0,0 0-1 0 0,-4 7 0 0 0,5-10-27 0 0,1 0 0 0 0,-1-1-1 0 0,1 1 1 0 0,0-1 0 0 0,-1 1-1 0 0,1-1 1 0 0,-1 1-1 0 0,0-1 1 0 0,1 1 0 0 0,-1-1-1 0 0,1 0 1 0 0,-1 1 0 0 0,0-1-1 0 0,1 0 1 0 0,-1 0 0 0 0,0 1-1 0 0,1-1 1 0 0,-1 0 0 0 0,0 0-1 0 0,0 0 1 0 0,0 0 2 0 0,0 0 0 0 0,0-1 0 0 0,0 1 0 0 0,0 0 0 0 0,0-1 1 0 0,0 1-1 0 0,1-1 0 0 0,-1 1 0 0 0,0-1 0 0 0,0 1 0 0 0,0-1 0 0 0,1 0 1 0 0,-1 1-1 0 0,0-1 0 0 0,1 0 0 0 0,-1 0 0 0 0,1 1 0 0 0,-1-1 0 0 0,0-1 0 0 0,-9-15 97 0 0,1-1-1 0 0,0 0 0 0 0,1 0 1 0 0,1 0-1 0 0,1-1 0 0 0,0 0 1 0 0,-4-34-1 0 0,-6-19 590 0 0,16 72-698 0 0,0 0-1 0 0,0 0 1 0 0,-1 0-1 0 0,1 0 1 0 0,0 0-1 0 0,0 0 1 0 0,0 1 0 0 0,0-1-1 0 0,0 0 1 0 0,0 0-1 0 0,0 0 1 0 0,0 0-1 0 0,-1 0 1 0 0,1 0 0 0 0,0 0-1 0 0,0 0 1 0 0,0 0-1 0 0,0 0 1 0 0,0 0-1 0 0,0 0 1 0 0,-1 0 0 0 0,1 0-1 0 0,0 0 1 0 0,0 0-1 0 0,0 0 1 0 0,0 0-1 0 0,0 0 1 0 0,-1 0-1 0 0,1 0 1 0 0,0 0 0 0 0,0 0-1 0 0,0 0 1 0 0,0 0-1 0 0,0 0 1 0 0,0 0-1 0 0,-1 0 1 0 0,1 0 0 0 0,0 0-1 0 0,0 0 1 0 0,0 0-1 0 0,0 0 1 0 0,0 0-1 0 0,0-1 1 0 0,0 1-1 0 0,0 0 1 0 0,-1 0 0 0 0,1 0-1 0 0,0 0 1 0 0,0 0-1 0 0,0 0 1 0 0,0 0-1 0 0,0-1 1 0 0,0 1 0 0 0,0 0-1 0 0,0 0 1 0 0,0 0-1 0 0,0 0 1 0 0,0 0-1 0 0,0 0 1 0 0,0-1 0 0 0,0 1-1 0 0,0 0 1 0 0,0 0-1 0 0,-4 12 47 0 0,4 17-36 0 0,1 1 0 0 0,1-2 0 0 0,1 1 0 0 0,2 0 0 0 0,13 43 0 0 0,-18-71-12 0 0,1 2 0 0 0,0-1 0 0 0,-1 1 0 0 0,1-1 0 0 0,0 0 0 0 0,0 0 0 0 0,1 1 0 0 0,-1-1 0 0 0,0 0 0 0 0,1 0 0 0 0,-1 0 0 0 0,1-1 0 0 0,0 1 0 0 0,-1 0 0 0 0,4 2 0 0 0,4-2 11 0 0,-6-3 1 0 0,-1 0 0 0 0,1 1 0 0 0,0-1 0 0 0,-1 0 1 0 0,1-1-1 0 0,-1 1 0 0 0,1 0 0 0 0,-1-1 0 0 0,0 1 1 0 0,0-1-1 0 0,1 0 0 0 0,-1 0 0 0 0,3-4 0 0 0,24-31 108 0 0,-25 31-101 0 0,108-144 205 0 0,-33 60-4324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7.670"/>
    </inkml:context>
    <inkml:brush xml:id="br0">
      <inkml:brushProperty name="width" value="0.05" units="cm"/>
      <inkml:brushProperty name="height" value="0.05" units="cm"/>
      <inkml:brushProperty name="color" value="#E71224"/>
    </inkml:brush>
  </inkml:definitions>
  <inkml:trace contextRef="#ctx0" brushRef="#br0">57 26 22607 0 0,'0'-25'2666'0'0,"-1"28"-2552"0"0,1 0 0 0 0,-1 1 0 0 0,0-1 0 0 0,0 0 1 0 0,0 0-1 0 0,-3 5 0 0 0,-4 10 77 0 0,-4 31 149 0 0,2 0-1 0 0,3 1 0 0 0,-3 92 0 0 0,10-138-303 0 0,2 48 435 0 0,-1-48-395 0 0,-1-1 1 0 0,1 1 0 0 0,0 0-1 0 0,0-1 1 0 0,0 1 0 0 0,0-1 0 0 0,0 1-1 0 0,1-1 1 0 0,0 0 0 0 0,0 1-1 0 0,3 3 1 0 0,-4-6-65 0 0,0 0-1 0 0,0 0 0 0 0,0-1 1 0 0,1 1-1 0 0,-1 0 1 0 0,0-1-1 0 0,1 1 0 0 0,-1-1 1 0 0,0 1-1 0 0,1-1 1 0 0,-1 0-1 0 0,0 1 0 0 0,1-1 1 0 0,-1 0-1 0 0,1 0 1 0 0,-1 0-1 0 0,0 0 1 0 0,1 0-1 0 0,-1-1 0 0 0,1 1 1 0 0,-1 0-1 0 0,0-1 1 0 0,1 1-1 0 0,-1-1 0 0 0,0 1 1 0 0,1-1-1 0 0,-1 1 1 0 0,2-2-1 0 0,5-3 49 0 0,0 0-1 0 0,0 0 1 0 0,7-7-1 0 0,-11 8-52 0 0,96-87-3497 0 0,-73 66 2304 0 0,-26 23 883 0 0,1 1 1 0 0,-1-1-1 0 0,1 0 0 0 0,-1 1 0 0 0,0-1 1 0 0,0 0-1 0 0,0 0 0 0 0,0 0 0 0 0,0 0 1 0 0,0 0-1 0 0,0 0 0 0 0,0-3 0 0 0,1 0-359 0 0,4-13-1696 0 0</inkml:trace>
  <inkml:trace contextRef="#ctx0" brushRef="#br0" timeOffset="1">240 272 1840 0 0,'0'2'-84'0'0,"0"0"-1"0"0,0 0 1 0 0,-1 0 0 0 0,1 1-1 0 0,-1-1 1 0 0,1 0 0 0 0,-1 0-1 0 0,-1 3 1 0 0,-2 1 2531 0 0,1-1 0 0 0,-1 1 0 0 0,-6 7 1 0 0,5-9 358 0 0,1 1 1 0 0,0 1 0 0 0,-5 9 0 0 0,-11 32 2913 0 0,17-38-5315 0 0,0 0 1 0 0,1 0-1 0 0,0 1 1 0 0,0-1-1 0 0,1 1 1 0 0,0 10-1 0 0,1-13-290 0 0,4 103 482 0 0,-4-105-615 0 0,1-1 0 0 0,-1 1-1 0 0,1-1 1 0 0,1 1 0 0 0,-1-1-1 0 0,1 0 1 0 0,2 5 0 0 0,-3-7-451 0 0,0 0 1 0 0,0 0-1 0 0,1 0 1 0 0,-1 0-1 0 0,1-1 0 0 0,0 1 1 0 0,-1 0-1 0 0,1-1 1 0 0,3 3-1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54.936"/>
    </inkml:context>
    <inkml:brush xml:id="br0">
      <inkml:brushProperty name="width" value="0.05" units="cm"/>
      <inkml:brushProperty name="height" value="0.05" units="cm"/>
      <inkml:brushProperty name="color" value="#E71224"/>
    </inkml:brush>
  </inkml:definitions>
  <inkml:trace contextRef="#ctx0" brushRef="#br0">5 74 1840 0 0,'0'0'83'0'0,"6"-9"10"0"0,-4-3 1640 0 0,1-22 10990 0 0,-3 21-9996 0 0,1 8-365 0 0,1 9 694 0 0,1 8-1596 0 0,1 30-1020 0 0,-3-1 0 0 0,-6 77 1 0 0,-1-49-304 0 0,-7 157 8 0 0,13-214-761 0 0,0 15 79 0 0,-3-13-7180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55.319"/>
    </inkml:context>
    <inkml:brush xml:id="br0">
      <inkml:brushProperty name="width" value="0.05" units="cm"/>
      <inkml:brushProperty name="height" value="0.05" units="cm"/>
      <inkml:brushProperty name="color" value="#E71224"/>
    </inkml:brush>
  </inkml:definitions>
  <inkml:trace contextRef="#ctx0" brushRef="#br0">1 309 2760 0 0,'0'0'801'0'0,"6"-17"13735"0"0,3-3-11071 0 0,20-33-1 0 0,46-52-864 0 0,-44 63-1596 0 0,-22 31-754 0 0,1 0 0 0 0,15-14 0 0 0,-5 6 14 0 0,-20 19-260 0 0,1-1-1 0 0,-1 1 0 0 0,1-1 0 0 0,-1 1 0 0 0,1-1 1 0 0,0 1-1 0 0,-1 0 0 0 0,1-1 0 0 0,-1 1 0 0 0,1 0 0 0 0,0-1 1 0 0,-1 1-1 0 0,1 0 0 0 0,0 0 0 0 0,-1 0 0 0 0,1-1 1 0 0,0 1-1 0 0,-1 0 0 0 0,1 0 0 0 0,0 0 0 0 0,-1 0 0 0 0,1 0 1 0 0,0 0-1 0 0,0 1 0 0 0,-1-1 0 0 0,1 0 0 0 0,1 1 1 0 0,-1 0 0 0 0,1 0 0 0 0,0 0 1 0 0,-1 0-1 0 0,1 0 0 0 0,-1 0 1 0 0,0 1-1 0 0,1-1 0 0 0,-1 1 1 0 0,0-1-1 0 0,2 3 0 0 0,0 2-2 0 0,1 0 0 0 0,-1 0 0 0 0,0 0 0 0 0,4 14 0 0 0,0 12-46 0 0,-4-15 93 0 0,9 27 0 0 0,-11-40-105 0 0,1 0 1 0 0,0 0-1 0 0,0 0 1 0 0,0 0 0 0 0,0 0-1 0 0,0 0 1 0 0,1 0-1 0 0,0-1 1 0 0,0 0-1 0 0,0 1 1 0 0,4 3-1 0 0,-5-6-238 0 0,-1-1 0 0 0,0 1 0 0 0,1 0-1 0 0,-1 0 1 0 0,1-1 0 0 0,-1 1 0 0 0,1 0 0 0 0,-1-1 0 0 0,1 0-1 0 0,2 1 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10.419"/>
    </inkml:context>
    <inkml:brush xml:id="br0">
      <inkml:brushProperty name="width" value="0.05" units="cm"/>
      <inkml:brushProperty name="height" value="0.05" units="cm"/>
      <inkml:brushProperty name="color" value="#E71224"/>
    </inkml:brush>
  </inkml:definitions>
  <inkml:trace contextRef="#ctx0" brushRef="#br0">55 27 8288 0 0,'0'0'381'0'0,"-8"0"142"0"0,-39 5 12862 0 0,47-5-13082 0 0,0 0 0 0 0,0 1 0 0 0,0-1 0 0 0,0 0-1 0 0,0 1 607 0 0,1 0-606 0 0,2 1-102 0 0,1 0 0 0 0,-1 0 0 0 0,1-1 0 0 0,0 1 0 0 0,0-1 0 0 0,0 0 0 0 0,0 0 0 0 0,0-1 0 0 0,0 1 0 0 0,0-1 0 0 0,0 0 0 0 0,0 0 0 0 0,0 0 0 0 0,6-1 0 0 0,15-1 235 0 0,18-2-6 0 0,66 4 1 0 0,-4 8-227 0 0,133 8 720 0 0,-139-9-677 0 0,-41-2 50 0 0,61-2-1 0 0,243-27 744 0 0,-353 24-1013 0 0,22-2 31 0 0,54 4 1 0 0,-74-1-59 0 0,-5 0 0 0 0,-1 0 0 0 0,0-1 0 0 0,1 0 0 0 0,-1 0 0 0 0,0 0 0 0 0,1 0 0 0 0,-1-1 0 0 0,0 0 0 0 0,1 0 0 0 0,5-3 0 0 0,-10 4 0 0 0,-1 0 0 0 0,1 0 0 0 0,-1 0 0 0 0,1 0 0 0 0,-1-1 0 0 0,1 1 0 0 0,-1 0 0 0 0,1 0 0 0 0,-1-1 0 0 0,1 1 0 0 0,-1 0 0 0 0,0-1 0 0 0,1 1 0 0 0,-1 0 0 0 0,0-1 0 0 0,1 1 0 0 0,-1-1 0 0 0,0 1 0 0 0,1 0 0 0 0,-1-1 0 0 0,0 1 0 0 0,0-1 0 0 0,1 0 0 0 0,1-3 0 0 0,-1 4-7 0 0,0-1-1 0 0,-1 0 1 0 0,1 0-1 0 0,0 1 1 0 0,-1-1 0 0 0,1 0-1 0 0,-1 0 1 0 0,1 0 0 0 0,-1 0-1 0 0,1 0 1 0 0,-1 0-1 0 0,1 0 1 0 0,-1 0 0 0 0,0 0-1 0 0,0 0 1 0 0,1 0-1 0 0,-1 0 1 0 0,0 0 0 0 0,0 0-1 0 0,0 0 1 0 0,0 0-1 0 0,0 0 1 0 0,-1 0 0 0 0,1 0-1 0 0,0 0 1 0 0,0 0 0 0 0,-1-2-1 0 0,0-3-57 0 0,-1 1-1040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51.566"/>
    </inkml:context>
    <inkml:brush xml:id="br0">
      <inkml:brushProperty name="width" value="0.05" units="cm"/>
      <inkml:brushProperty name="height" value="0.05" units="cm"/>
      <inkml:brushProperty name="color" value="#E71224"/>
    </inkml:brush>
  </inkml:definitions>
  <inkml:trace contextRef="#ctx0" brushRef="#br0">15 75 8752 0 0,'0'0'2024'0'0,"-15"-1"9942"0"0,15 1-11873 0 0,1 0 1 0 0,-1 0-1 0 0,0 0 0 0 0,0 0 1 0 0,0 0-1 0 0,0 0 0 0 0,0 0 1 0 0,1 0-1 0 0,12 5 1185 0 0,16 2-907 0 0,20-5 885 0 0,80-7-1 0 0,48-18 91 0 0,2 1-539 0 0,-62 9-468 0 0,36-3 13 0 0,-113 14-233 0 0,73 6-1 0 0,-67 2-69 0 0,-14-2 142 0 0,49 1 1 0 0,-81-5-187 0 0,1 0-1 0 0,0 0 1 0 0,-1 0-1 0 0,1 0 1 0 0,0 0-1 0 0,-1-1 1 0 0,1 1-1 0 0,-1 0 1 0 0,1 0-1 0 0,-1 0 1 0 0,1 0-1 0 0,0-1 1 0 0,-1 1-1 0 0,1 0 1 0 0,-1-1-1 0 0,1 1 1 0 0,-1 0-1 0 0,1-1 1 0 0,0 0 8 0 0,-1 1 0 0 0,0 0 0 0 0,0-1 1 0 0,0 1-1 0 0,0 0 0 0 0,0-1 0 0 0,1 1 1 0 0,-1 0-1 0 0,0-1 0 0 0,0 1 1 0 0,0 0-1 0 0,0-1 0 0 0,0 1 0 0 0,0 0 1 0 0,0-1-1 0 0,0 1 0 0 0,0 0 0 0 0,-1-1 1 0 0,1 1-1 0 0,0 0 0 0 0,0-1 1 0 0,0 1-1 0 0,0-1 0 0 0,-1 0-77 0 0,0 0 0 0 0,1 0 0 0 0,-1 0 0 0 0,0 1 0 0 0,1-1 0 0 0,-1 0 0 0 0,0 0 0 0 0,0 1 0 0 0,0-1 0 0 0,0 0 0 0 0,0 1 0 0 0,0-1 0 0 0,0 1 0 0 0,0-1 0 0 0,0 1 0 0 0,0 0 0 0 0,0-1 0 0 0,0 1 0 0 0,0 0 0 0 0,0 0 0 0 0,-2 0 0 0 0,-5 0-1316 0 0,0 3-68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52.020"/>
    </inkml:context>
    <inkml:brush xml:id="br0">
      <inkml:brushProperty name="width" value="0.05" units="cm"/>
      <inkml:brushProperty name="height" value="0.05" units="cm"/>
      <inkml:brushProperty name="color" value="#E71224"/>
    </inkml:brush>
  </inkml:definitions>
  <inkml:trace contextRef="#ctx0" brushRef="#br0">6 25 17503 0 0,'0'-1'191'0'0,"0"-1"-1"0"0,-1 0 1 0 0,1 0-1 0 0,0 0 0 0 0,-1 0 1 0 0,1 1-1 0 0,-1-1 1 0 0,1 0-1 0 0,-2-2 0 0 0,1-1 3876 0 0,2 8-3867 0 0,-1-1 1 0 0,0 0 0 0 0,1 0-1 0 0,0 1 1 0 0,-1-1 0 0 0,1 0-1 0 0,1 2 1 0 0,4 12 167 0 0,-2 27-193 0 0,-1 68 0 0 0,-3-91-212 0 0,-1 45-57 0 0,3 76 588 0 0,2-72-255 0 0,-2-22-162 0 0,15 85 0 0 0,-16-128-242 0 0,0 0 0 0 0,1 0 0 0 0,-1-1-1 0 0,0 1 1 0 0,1 0 0 0 0,0-1 0 0 0,0 1 0 0 0,0-1 0 0 0,0 1-1 0 0,1-1 1 0 0,0 0 0 0 0,-1 0 0 0 0,4 3 0 0 0,-5-6 40 0 0,-1 0 0 0 0,1 0 1 0 0,0 1-1 0 0,-1-1 1 0 0,1 0-1 0 0,-1 0 0 0 0,1 0 1 0 0,-1 0-1 0 0,1 0 1 0 0,-1 0-1 0 0,1-1 0 0 0,-1 1 1 0 0,1 0-1 0 0,0 0 1 0 0,-1 0-1 0 0,1 0 0 0 0,-1-1 1 0 0,1 1-1 0 0,-1 0 1 0 0,0 0-1 0 0,1-1 0 0 0,-1 1 1 0 0,1 0-1 0 0,-1-1 1 0 0,1 1-1 0 0,-1-1 0 0 0,0 1 1 0 0,1 0-1 0 0,-1-1 0 0 0,0 1 1 0 0,0-1-1 0 0,1 1 1 0 0,-1-1-1 0 0,0 1 0 0 0,0-1 1 0 0,1 1-1 0 0,-1-1 1 0 0,0 0-1 0 0,1-8-1657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52.378"/>
    </inkml:context>
    <inkml:brush xml:id="br0">
      <inkml:brushProperty name="width" value="0.05" units="cm"/>
      <inkml:brushProperty name="height" value="0.05" units="cm"/>
      <inkml:brushProperty name="color" value="#E71224"/>
    </inkml:brush>
  </inkml:definitions>
  <inkml:trace contextRef="#ctx0" brushRef="#br0">11 216 6912 0 0,'-6'-17'1045'0'0,"5"14"91"0"0,0 0-1 0 0,0 0 1 0 0,1 0 0 0 0,-1 0-1 0 0,1 0 1 0 0,-1-4 0 0 0,4-21 2537 0 0,-1 21-3047 0 0,0 0-1 0 0,1 0 1 0 0,-1 0 0 0 0,1 0-1 0 0,4-6 1 0 0,-1 4-346 0 0,0 1 0 0 0,1 0 0 0 0,0 0 0 0 0,1 1 0 0 0,-1 0 1 0 0,1 0-1 0 0,1 1 0 0 0,-1 0 0 0 0,1 1 0 0 0,0-1 0 0 0,0 2 0 0 0,17-7 0 0 0,-21 9-249 0 0,0 1 0 0 0,-1 0 0 0 0,1 0 0 0 0,0 1 0 0 0,0-1 0 0 0,0 1 0 0 0,0 0 0 0 0,0 1 0 0 0,0-1 0 0 0,0 1 0 0 0,0 0 0 0 0,0 0 0 0 0,6 3 0 0 0,2 0-25 0 0,-1 1-1 0 0,0 0 1 0 0,21 13-1 0 0,-1 6 17 0 0,-25-18-14 0 0,0 0 1 0 0,1-1-1 0 0,0 0 1 0 0,13 7-1 0 0,-19-12-23 0 0,21 9-2584 0 0,-20-9 1729 0 0,0 1 0 0 0,0-1-1 0 0,0 1 1 0 0,0-1 0 0 0,1 0 0 0 0,2-1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15.998"/>
    </inkml:context>
    <inkml:brush xml:id="br0">
      <inkml:brushProperty name="width" value="0.05" units="cm"/>
      <inkml:brushProperty name="height" value="0.05" units="cm"/>
      <inkml:brushProperty name="color" value="#E71224"/>
    </inkml:brush>
  </inkml:definitions>
  <inkml:trace contextRef="#ctx0" brushRef="#br0">1 225 2760 0 0,'-1'-14'124'0'0,"2"1"-1"0"0,-1-1 1 0 0,2 0 0 0 0,3-16 0 0 0,0 11 3318 0 0,-1 0 1 0 0,0-1 0 0 0,1-35 0 0 0,-3 42-2065 0 0,1-1 4469 0 0,3 29-3737 0 0,14 66-4 0 0,-4-2-1453 0 0,15 49-373 0 0,-23-103-264 0 0,-3-6-1 0 0,1-1 0 0 0,1 0-1 0 0,15 27 1 0 0,-11-26-367 0 0,-6-10-190 0 0,0 0-1 0 0,1-1 0 0 0,0 1 0 0 0,0-1 0 0 0,0 0 0 0 0,1-1 0 0 0,9 8 1 0 0,-8-9-1092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16.372"/>
    </inkml:context>
    <inkml:brush xml:id="br0">
      <inkml:brushProperty name="width" value="0.05" units="cm"/>
      <inkml:brushProperty name="height" value="0.05" units="cm"/>
      <inkml:brushProperty name="color" value="#E71224"/>
    </inkml:brush>
  </inkml:definitions>
  <inkml:trace contextRef="#ctx0" brushRef="#br0">15 289 9672 0 0,'-1'1'79'0'0,"0"-1"-36"0"0,1 0 0 0 0,0 0 0 0 0,-1 0 0 0 0,1 1 0 0 0,-1-1 0 0 0,1 0 0 0 0,-1 0 0 0 0,1 0 0 0 0,-1 0 0 0 0,1 0 0 0 0,0 0 0 0 0,-1 0 0 0 0,1 0 0 0 0,-1 0 0 0 0,1 0 0 0 0,-1 0 0 0 0,-4-2 4405 0 0,5-13-1005 0 0,7 1-1704 0 0,0 1-85 0 0,4-18 1084 0 0,22-50 0 0 0,-12 32-1517 0 0,11-21 103 0 0,-32 69-1304 0 0,1-1 0 0 0,-1 1 0 0 0,1 0 0 0 0,0 0 0 0 0,0 0 0 0 0,0 0 0 0 0,-1 0 0 0 0,1 0 0 0 0,0 0 0 0 0,2-1 0 0 0,-3 2-15 0 0,0 0 0 0 0,1-1 0 0 0,-1 1 0 0 0,1 0 0 0 0,-1 0 0 0 0,0-1 0 0 0,1 1-1 0 0,-1 0 1 0 0,1 0 0 0 0,-1 0 0 0 0,1-1 0 0 0,-1 1 0 0 0,1 0 0 0 0,-1 0 0 0 0,1 0 0 0 0,-1 0 0 0 0,1 0 0 0 0,-1 0 0 0 0,1 0 0 0 0,-1 0-1 0 0,0 0 1 0 0,1 0 0 0 0,-1 1 0 0 0,1-1 0 0 0,-1 0 0 0 0,1 0 0 0 0,-1 0 0 0 0,1 0 0 0 0,0 1 0 0 0,0 0 11 0 0,4 1-10 0 0,0 0-1 0 0,0 1 1 0 0,0-1 0 0 0,0 1-1 0 0,0 0 1 0 0,-1 1 0 0 0,1-1-1 0 0,-1 1 1 0 0,0 0 0 0 0,5 6-1 0 0,16 13 9 0 0,-11-12-153 0 0,-7-4-270 0 0,0-2 0 0 0,1 1 1 0 0,15 8-1 0 0,-20-13 296 0 0,0 1 0 0 0,0-1 0 0 0,0 0 0 0 0,0-1-1 0 0,0 1 1 0 0,0 0 0 0 0,0-1 0 0 0,0 0 0 0 0,1 0 0 0 0,-1 0 0 0 0,0 0 0 0 0,0 0-1 0 0,0 0 1 0 0,0-1 0 0 0,0 0 0 0 0,4-1 0 0 0,7-4-1542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1.133"/>
    </inkml:context>
    <inkml:brush xml:id="br0">
      <inkml:brushProperty name="width" value="0.05" units="cm"/>
      <inkml:brushProperty name="height" value="0.05" units="cm"/>
      <inkml:brushProperty name="color" value="#E71224"/>
    </inkml:brush>
  </inkml:definitions>
  <inkml:trace contextRef="#ctx0" brushRef="#br0">307 251 2760 0 0,'0'-3'6172'0'0,"0"-10"-4799"0"0,-1 7-688 0 0,1 0-1 0 0,-1 0 1 0 0,0 0 0 0 0,-1 0-1 0 0,1 0 1 0 0,-1 0 0 0 0,0 0-1 0 0,-1 1 1 0 0,-4-9-1 0 0,6 13-581 0 0,0-1-1 0 0,0 1 0 0 0,0 0 1 0 0,0 0-1 0 0,0 0 1 0 0,0 0-1 0 0,0 1 0 0 0,0-1 1 0 0,0 0-1 0 0,0 0 0 0 0,-1 1 1 0 0,1-1-1 0 0,0 1 0 0 0,-1-1 1 0 0,1 1-1 0 0,0-1 0 0 0,-1 1 1 0 0,1 0-1 0 0,-1 0 0 0 0,1-1 1 0 0,0 1-1 0 0,-1 0 0 0 0,1 0 1 0 0,-1 1-1 0 0,1-1 0 0 0,0 0 1 0 0,-1 0-1 0 0,1 1 0 0 0,-1-1 1 0 0,1 1-1 0 0,-3 0 0 0 0,-4 3 83 0 0,0 0 0 0 0,0 0 0 0 0,-13 9 0 0 0,18-11-145 0 0,-11 8 22 0 0,1 1 0 0 0,0 0 0 0 0,1 1 0 0 0,0 1-1 0 0,1 0 1 0 0,1 0 0 0 0,0 1 0 0 0,0 0 0 0 0,2 1 0 0 0,-1 0 0 0 0,-6 19 0 0 0,2-1 65 0 0,2 0 0 0 0,2 0 0 0 0,0 1 0 0 0,-5 52 1 0 0,13-74-82 0 0,0 1 1 0 0,1-1 0 0 0,0 1 0 0 0,3 21-1 0 0,-2-28-31 0 0,1 0 0 0 0,-1-1 0 0 0,1 1 0 0 0,0-1 0 0 0,0 1 0 0 0,0-1 0 0 0,1 0 0 0 0,0 1 0 0 0,0-1 0 0 0,1-1 0 0 0,-1 1 0 0 0,5 4 0 0 0,-6-8-7 0 0,-1 1 1 0 0,1-1 0 0 0,0 0 0 0 0,0 0-1 0 0,0 0 1 0 0,0 0 0 0 0,0-1 0 0 0,0 1-1 0 0,0-1 1 0 0,0 1 0 0 0,0-1 0 0 0,0 1-1 0 0,0-1 1 0 0,0 0 0 0 0,0 0 0 0 0,0 0-1 0 0,1 0 1 0 0,-1-1 0 0 0,0 1 0 0 0,0-1-1 0 0,0 1 1 0 0,0-1 0 0 0,0 1 0 0 0,0-1 0 0 0,3-2-1 0 0,4-1 49 0 0,0-1-1 0 0,0 0 1 0 0,15-12-1 0 0,-13 8 18 0 0,0-1-1 0 0,-1 0 1 0 0,0 0-1 0 0,-1-1 1 0 0,0-1 0 0 0,-1 1-1 0 0,10-20 1 0 0,3-10-8 0 0,14-43 0 0 0,-33 78-79 0 0,10-29-54 0 0,-1-1-1 0 0,7-40 1 0 0,5-76 1429 0 0,-19 104-651 0 0,-2-48 1 0 0,-2 67 321 0 0,0 28-549 0 0,-4 23-326 0 0,1 0 0 0 0,1 0-1 0 0,1 33 1 0 0,1-17-144 0 0,0 293 50 0 0,2-279-88 0 0,2 0-1 0 0,12 57 1 0 0,-15-100-283 0 0,1 0 0 0 0,0 0 0 0 0,1 0 0 0 0,0 0 0 0 0,1-1 0 0 0,7 14 0 0 0,-11-22 203 0 0,0 1 0 0 0,1-1 0 0 0,-1 1 0 0 0,1 0 0 0 0,-1-1 0 0 0,1 0 0 0 0,-1 1 0 0 0,1-1 1 0 0,-1 1-1 0 0,1-1 0 0 0,0 0 0 0 0,-1 1 0 0 0,1-1 0 0 0,-1 0 0 0 0,1 1 0 0 0,0-1 1 0 0,-1 0-1 0 0,1 0 0 0 0,0 0 0 0 0,-1 0 0 0 0,1 0 0 0 0,0 0 0 0 0,0 0 0 0 0,-1 0 0 0 0,1 0 1 0 0,0 0-1 0 0,-1 0 0 0 0,1 0 0 0 0,0 0 0 0 0,-1 0 0 0 0,1-1 0 0 0,0 1 0 0 0,-1 0 1 0 0,1-1-1 0 0,-1 1 0 0 0,1 0 0 0 0,0-1 0 0 0,-1 1 0 0 0,1-1 0 0 0,-1 1 0 0 0,1 0 0 0 0,-1-1 1 0 0,1 1-1 0 0,-1-1 0 0 0,1 0 0 0 0,5-11-1639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45.207"/>
    </inkml:context>
    <inkml:brush xml:id="br0">
      <inkml:brushProperty name="width" value="0.05" units="cm"/>
      <inkml:brushProperty name="height" value="0.05" units="cm"/>
      <inkml:brushProperty name="color" value="#E71224"/>
    </inkml:brush>
  </inkml:definitions>
  <inkml:trace contextRef="#ctx0" brushRef="#br0">13 179 11024 0 0,'0'0'834'0'0,"-3"-3"-463"0"0,-7 0 7073 0 0,16 0-7110 0 0,0 0 0 0 0,0 0 1 0 0,0 1-1 0 0,0 0 1 0 0,0 0-1 0 0,1 1 0 0 0,7-1 1 0 0,49-3 760 0 0,-43 4-857 0 0,260-3 1262 0 0,68-5-538 0 0,142-33 563 0 0,-10 12 82 0 0,-239 22-227 0 0,-234 7-1309 0 0,-1 0 0 0 0,1 0 0 0 0,-1 0-1 0 0,1-1 1 0 0,11-4 0 0 0,-16 5-55 0 0,-1 1 0 0 0,1-1 0 0 0,0 0 0 0 0,0 0 0 0 0,-1 0 0 0 0,1-1 0 0 0,0 1 0 0 0,-1 0 0 0 0,1 0 0 0 0,-1-1 0 0 0,1 1 0 0 0,-1-1 0 0 0,0 0 0 0 0,0 1 0 0 0,0-1 0 0 0,0 0 0 0 0,0 1 0 0 0,0-1 0 0 0,0 0 0 0 0,-1 0 0 0 0,1 0 0 0 0,0 0 0 0 0,-1 0 0 0 0,0 0 0 0 0,1-3 0 0 0,-1 4-482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1.479"/>
    </inkml:context>
    <inkml:brush xml:id="br0">
      <inkml:brushProperty name="width" value="0.05" units="cm"/>
      <inkml:brushProperty name="height" value="0.05" units="cm"/>
      <inkml:brushProperty name="color" value="#E71224"/>
    </inkml:brush>
  </inkml:definitions>
  <inkml:trace contextRef="#ctx0" brushRef="#br0">56 284 19151 0 0,'-2'3'247'0'0,"0"1"0"0"0,0-1 0 0 0,0 0-1 0 0,1 1 1 0 0,-1 0 0 0 0,1-1 0 0 0,0 1-1 0 0,-2 7 1 0 0,-2 34-437 0 0,4-24 653 0 0,-14 81 998 0 0,7-59-1118 0 0,-3 80-1 0 0,11-123-343 0 0,2 32 5 0 0,-2-30-172 0 0,0-1 0 0 0,0 1-1 0 0,1 0 1 0 0,-1 0 0 0 0,1-1 0 0 0,-1 1 0 0 0,1 0 0 0 0,0-1 0 0 0,0 1-1 0 0,-1 0 1 0 0,1-1 0 0 0,0 1 0 0 0,0-1 0 0 0,1 0 0 0 0,0 2-1 0 0,7 1-1335 0 0</inkml:trace>
  <inkml:trace contextRef="#ctx0" brushRef="#br0" timeOffset="1">59 6 14280 0 0,'-8'0'1272'0'0,"2"-2"-1016"0"0,-3-1-256 0 0,1 3 0 0 0,3 5 1015 0 0,-1 0 153 0 0,3 0 32 0 0,1 5 8 0 0,-2 0-2632 0 0,1 3-528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1.885"/>
    </inkml:context>
    <inkml:brush xml:id="br0">
      <inkml:brushProperty name="width" value="0.05" units="cm"/>
      <inkml:brushProperty name="height" value="0.05" units="cm"/>
      <inkml:brushProperty name="color" value="#E71224"/>
    </inkml:brush>
  </inkml:definitions>
  <inkml:trace contextRef="#ctx0" brushRef="#br0">103 0 17623 0 0,'-7'3'414'0'0,"0"-1"-1"0"0,1 1 1 0 0,0 0-1 0 0,-1 1 1 0 0,1-1-1 0 0,1 1 1 0 0,-1 1-1 0 0,0-1 1 0 0,1 1-1 0 0,0 0 1 0 0,0 0-1 0 0,0 0 0 0 0,1 1 1 0 0,0 0-1 0 0,0 0 1 0 0,0 0-1 0 0,1 0 1 0 0,-3 8-1 0 0,5-13-344 0 0,1 0 0 0 0,0 0 0 0 0,-1 0 0 0 0,1 0 0 0 0,0 0 0 0 0,0 0 0 0 0,0 1 0 0 0,0-1 0 0 0,0 0 0 0 0,0 0 0 0 0,1 0 0 0 0,-1 0 0 0 0,0 0 0 0 0,0 0 0 0 0,1 0 0 0 0,-1 0 0 0 0,1 0 0 0 0,-1 0 0 0 0,1 0 0 0 0,-1 0 0 0 0,1 0 0 0 0,0 0 0 0 0,-1 0 0 0 0,1 0 0 0 0,0 0 0 0 0,0 0 0 0 0,-1-1 0 0 0,1 1 0 0 0,0 0 0 0 0,0-1 0 0 0,0 1 0 0 0,2 0 0 0 0,3 2-96 0 0,0 0 1 0 0,1-1-1 0 0,-1 0 1 0 0,11 2 0 0 0,-3 0 441 0 0,9 2-34 0 0,-13-4-254 0 0,0 1-1 0 0,-1 0 1 0 0,1 0-1 0 0,-1 1 1 0 0,12 6-1 0 0,-19-8-109 0 0,1-1-1 0 0,-1 1 1 0 0,0-1-1 0 0,0 1 0 0 0,0 0 1 0 0,-1 0-1 0 0,1 0 1 0 0,0 0-1 0 0,-1 1 1 0 0,1-1-1 0 0,-1 0 1 0 0,0 0-1 0 0,0 1 1 0 0,0-1-1 0 0,0 1 1 0 0,0-1-1 0 0,0 1 0 0 0,-1 0 1 0 0,1-1-1 0 0,-1 1 1 0 0,0 0-1 0 0,1-1 1 0 0,-1 1-1 0 0,-1 0 1 0 0,1 2-1 0 0,-1 3 13 0 0,-1-1 0 0 0,0 1 0 0 0,0 0 0 0 0,0-1 0 0 0,-1 0 0 0 0,0 0 0 0 0,-1 0 0 0 0,0 0 0 0 0,0 0 0 0 0,0-1 0 0 0,-9 10 0 0 0,9-11-137 0 0,0 0 0 0 0,-1 0 0 0 0,0 0-1 0 0,0-1 1 0 0,-1 0 0 0 0,1 0 0 0 0,-1 0 0 0 0,0-1-1 0 0,0 0 1 0 0,0 0 0 0 0,0 0 0 0 0,0-1 0 0 0,-12 3-1 0 0,16-5-148 0 0,0 0-1 0 0,0 1 0 0 0,0-1 1 0 0,-1 0-1 0 0,1 0 0 0 0,0-1 1 0 0,0 1-1 0 0,-1 0 0 0 0,1-1 1 0 0,0 1-1 0 0,-3-2 0 0 0,-5-5-6421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2.258"/>
    </inkml:context>
    <inkml:brush xml:id="br0">
      <inkml:brushProperty name="width" value="0.05" units="cm"/>
      <inkml:brushProperty name="height" value="0.05" units="cm"/>
      <inkml:brushProperty name="color" value="#E71224"/>
    </inkml:brush>
  </inkml:definitions>
  <inkml:trace contextRef="#ctx0" brushRef="#br0">127 1 3680 0 0,'0'2'14540'0'0,"-2"11"-11169"0"0,0-9-2982 0 0,0-1-1 0 0,0 1 0 0 0,-1-1 1 0 0,1 0-1 0 0,-1 0 0 0 0,0 0 1 0 0,0 0-1 0 0,-4 3 0 0 0,-14 15 931 0 0,12-11-1143 0 0,1 0 1 0 0,1 1 0 0 0,-1 0-1 0 0,2 0 1 0 0,0 1-1 0 0,0 0 1 0 0,1 0 0 0 0,0 0-1 0 0,1 1 1 0 0,1 0 0 0 0,-4 22-1 0 0,6-21-171 0 0,0 0-1 0 0,0 1 0 0 0,1-1 0 0 0,4 26 0 0 0,-3-37-4 0 0,-1 1 0 0 0,1-1 0 0 0,0 1 0 0 0,0-1-1 0 0,1 0 1 0 0,-1 1 0 0 0,1-1 0 0 0,-1 0 0 0 0,1 0 0 0 0,0 0 0 0 0,0 0 0 0 0,1 0 0 0 0,-1 0 0 0 0,1-1 0 0 0,-1 1 0 0 0,1-1 0 0 0,0 0 0 0 0,0 1 0 0 0,0-1-1 0 0,0-1 1 0 0,0 1 0 0 0,0 0 0 0 0,0-1 0 0 0,6 2 0 0 0,-1-1-24 0 0,0 0 0 0 0,0-1 0 0 0,0-1 0 0 0,0 1 0 0 0,0-1 0 0 0,0 0 0 0 0,0-1 0 0 0,0 0-1 0 0,0 0 1 0 0,-1-1 0 0 0,14-4 0 0 0,-2-2-625 0 0,0 1 0 0 0,-1-2 0 0 0,26-17 0 0 0,-16 9-1274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2.648"/>
    </inkml:context>
    <inkml:brush xml:id="br0">
      <inkml:brushProperty name="width" value="0.05" units="cm"/>
      <inkml:brushProperty name="height" value="0.05" units="cm"/>
      <inkml:brushProperty name="color" value="#E71224"/>
    </inkml:brush>
  </inkml:definitions>
  <inkml:trace contextRef="#ctx0" brushRef="#br0">31 74 5984 0 0,'0'0'464'0'0,"10"-18"7028"0"0,-8-8-985 0 0,1 0-3899 0 0,-3 22-971 0 0,-3 11-762 0 0,-2 2-875 0 0,0 1 0 0 0,0 0 0 0 0,1 0 0 0 0,0 0 0 0 0,1 1 0 0 0,1-1 0 0 0,-3 13 0 0 0,1 11 0 0 0,0 34 0 0 0,3-46 0 0 0,1 1 0 0 0,1 0 0 0 0,5 23 0 0 0,-5-39 0 0 0,0-1 0 0 0,0 0 0 0 0,1 1 0 0 0,0-1 0 0 0,1 0 0 0 0,-1 0 0 0 0,1-1 0 0 0,0 1 0 0 0,0 0 0 0 0,1-1 0 0 0,-1 0 0 0 0,1 0 0 0 0,1 0 0 0 0,-1 0 0 0 0,10 7 0 0 0,-12-10 7 0 0,0-1-1 0 0,0 0 1 0 0,1 1-1 0 0,-1-1 1 0 0,1 0-1 0 0,-1 0 1 0 0,1 0-1 0 0,-1-1 1 0 0,1 1-1 0 0,0-1 1 0 0,-1 1-1 0 0,1-1 1 0 0,0 0-1 0 0,-1 0 1 0 0,1 0-1 0 0,4-1 1 0 0,-2 0 22 0 0,-1-1 1 0 0,0 1-1 0 0,0-1 1 0 0,0 0-1 0 0,0 0 1 0 0,0 0 0 0 0,0 0-1 0 0,0-1 1 0 0,4-3-1 0 0,2-4 63 0 0,0 0 0 0 0,0-1 1 0 0,-1 0-1 0 0,-1 0 0 0 0,10-17 0 0 0,6-17 394 0 0,28-73 0 0 0,-35 74 23 0 0,-6 24-190 0 0,-8 15-65 0 0,-6 12 277 0 0,-4 14-404 0 0,1-1-1 0 0,-6 33 1 0 0,1-4-83 0 0,8-38-174 0 0,1 0 1 0 0,-1 0-1 0 0,2 0 0 0 0,0 1 1 0 0,0-1-1 0 0,2 19 0 0 0,-2-29 78 0 0,1-1-1 0 0,0 1 0 0 0,0 0 1 0 0,1-1-1 0 0,-1 1 1 0 0,0-1-1 0 0,0 1 1 0 0,0-1-1 0 0,0 1 1 0 0,0 0-1 0 0,1-1 0 0 0,-1 1 1 0 0,0-1-1 0 0,0 1 1 0 0,1-1-1 0 0,-1 1 1 0 0,0-1-1 0 0,1 1 1 0 0,-1-1-1 0 0,0 0 0 0 0,1 1 1 0 0,-1-1-1 0 0,1 1 1 0 0,-1-1-1 0 0,1 0 1 0 0,-1 1-1 0 0,1-1 1 0 0,-1 0-1 0 0,1 0 0 0 0,-1 1 1 0 0,1-1-1 0 0,-1 0 1 0 0,1 0-1 0 0,0 0 1 0 0,-1 0-1 0 0,1 0 1 0 0,-1 0-1 0 0,1 0 0 0 0,-1 0 1 0 0,1 0-1 0 0,0 0 1 0 0,-1 0-1 0 0,1 0 1 0 0,0 0-1 0 0,2-2-557 0 0,0 1 0 0 0,0 0-1 0 0,0-1 1 0 0,0 0 0 0 0,-1 1-1 0 0,6-5 1 0 0,10-8-7540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2.994"/>
    </inkml:context>
    <inkml:brush xml:id="br0">
      <inkml:brushProperty name="width" value="0.05" units="cm"/>
      <inkml:brushProperty name="height" value="0.05" units="cm"/>
      <inkml:brushProperty name="color" value="#E71224"/>
    </inkml:brush>
  </inkml:definitions>
  <inkml:trace contextRef="#ctx0" brushRef="#br0">191 1 8752 0 0,'-8'3'269'0'0,"1"0"0"0"0,-1 0 0 0 0,1 1 1 0 0,0 0-1 0 0,0 1 0 0 0,-7 5 0 0 0,-12 8 4624 0 0,-7 5 1096 0 0,-11 18-2503 0 0,42-40-3399 0 0,-1 3 118 0 0,0-1 0 0 0,1 0-1 0 0,-1 1 1 0 0,1-1 0 0 0,0 1 0 0 0,0-1-1 0 0,0 1 1 0 0,0 0 0 0 0,1 0 0 0 0,-2 4-1 0 0,3-6-153 0 0,-1 0 0 0 0,1 0 0 0 0,0 0 0 0 0,-1 0 0 0 0,1 0 0 0 0,0 0 0 0 0,0 0 0 0 0,0 0 0 0 0,0 0 0 0 0,0-1 0 0 0,1 1 0 0 0,-1 0 0 0 0,1 0 0 0 0,-1 0 0 0 0,1 0 0 0 0,-1 0 0 0 0,1-1 0 0 0,0 1 0 0 0,0 0 0 0 0,0-1 0 0 0,0 1 0 0 0,0 0 0 0 0,3 2 0 0 0,-1-2-29 0 0,1 1-1 0 0,-1-1 1 0 0,1 0-1 0 0,-1 0 1 0 0,1 0-1 0 0,0 0 1 0 0,0-1-1 0 0,0 1 1 0 0,4 0-1 0 0,38 4 123 0 0,-35-5-58 0 0,0 0-1 0 0,20 5 1 0 0,-13 0 13 0 0,-12-5-59 0 0,-1 0 0 0 0,1 1 0 0 0,-1 0 0 0 0,1 0 0 0 0,5 4 1 0 0,-9-4-31 0 0,0-1 0 0 0,0 1 0 0 0,0 0 1 0 0,0-1-1 0 0,-1 1 0 0 0,1 0 1 0 0,0 0-1 0 0,-1 1 0 0 0,0-1 0 0 0,1 0 1 0 0,-1 0-1 0 0,0 1 0 0 0,0-1 1 0 0,0 0-1 0 0,0 4 0 0 0,1 0 15 0 0,-2 0-1 0 0,1 0 1 0 0,-1 0 0 0 0,0 0-1 0 0,0 0 1 0 0,0 0 0 0 0,-1 0-1 0 0,0 0 1 0 0,0 0 0 0 0,-1 0-1 0 0,1-1 1 0 0,-1 1 0 0 0,0 0-1 0 0,-6 9 1 0 0,0-2 6 0 0,0 0 0 0 0,0 0-1 0 0,-1-1 1 0 0,-18 19 0 0 0,20-24-338 0 0,-1-1-1 0 0,1 1 1 0 0,-1-1 0 0 0,0 0-1 0 0,-1-1 1 0 0,0 0 0 0 0,1-1-1 0 0,-2 1 1 0 0,-14 4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3.386"/>
    </inkml:context>
    <inkml:brush xml:id="br0">
      <inkml:brushProperty name="width" value="0.05" units="cm"/>
      <inkml:brushProperty name="height" value="0.05" units="cm"/>
      <inkml:brushProperty name="color" value="#E71224"/>
    </inkml:brush>
  </inkml:definitions>
  <inkml:trace contextRef="#ctx0" brushRef="#br0">139 0 19351 0 0,'-4'2'212'0'0,"-1"-1"0"0"0,0 0 0 0 0,1 1 0 0 0,-1 0-1 0 0,1 0 1 0 0,-1 0 0 0 0,1 1 0 0 0,0 0 0 0 0,0-1 0 0 0,-3 5-1 0 0,-39 36 1616 0 0,31-27-38 0 0,12-13-1494 0 0,0 0 0 0 0,0 1 0 0 0,0-1 1 0 0,0 1-1 0 0,0 0 0 0 0,1 0 1 0 0,-3 5-1 0 0,5-8-240 0 0,-1-1 0 0 0,1 1 0 0 0,0 0 0 0 0,0 0 0 0 0,0 0 0 0 0,0-1 0 0 0,-1 1 0 0 0,1 0 0 0 0,0 0 0 0 0,0 0 0 0 0,1 0 0 0 0,-1 0 0 0 0,0-1 0 0 0,0 1 0 0 0,0 0 0 0 0,0 0 0 0 0,1 0 0 0 0,0 0 0 0 0,-1 0-14 0 0,1 1 0 0 0,0-1 0 0 0,0-1 0 0 0,0 1 0 0 0,0 0 0 0 0,0 0 0 0 0,0 0 0 0 0,0 0 0 0 0,0-1 0 0 0,0 1-1 0 0,1-1 1 0 0,-1 1 0 0 0,0-1 0 0 0,0 1 0 0 0,3 0 0 0 0,10 2 34 0 0,1-1 0 0 0,0 0 1 0 0,0-1-1 0 0,-1-1 0 0 0,25-2 0 0 0,-24 1 47 0 0,1 0 0 0 0,0 1 1 0 0,-1 1-1 0 0,1 0 0 0 0,16 4 0 0 0,-30-4-104 0 0,1 0 0 0 0,-1 0-1 0 0,1 0 1 0 0,-1 0 0 0 0,1 0-1 0 0,-1 0 1 0 0,0 1 0 0 0,1-1 0 0 0,-1 1-1 0 0,0 0 1 0 0,0-1 0 0 0,0 1 0 0 0,0 0-1 0 0,0 0 1 0 0,-1 0 0 0 0,2 3-1 0 0,-1-1 3 0 0,0-1-1 0 0,0 1 0 0 0,-1-1 0 0 0,0 1 0 0 0,0 0 0 0 0,0 0 1 0 0,0 0-1 0 0,0 0 0 0 0,-1 0 0 0 0,0 4 0 0 0,0 0-5 0 0,0 0 0 0 0,-1-1-1 0 0,0 1 1 0 0,-1-1 0 0 0,0 1-1 0 0,0-1 1 0 0,0 0-1 0 0,-1 1 1 0 0,0-1 0 0 0,-1-1-1 0 0,-4 9 1 0 0,7-13-20 0 0,-11 15-100 0 0,-18 20 0 0 0,27-33-182 0 0,-1-1-1 0 0,0 1 0 0 0,0-1 0 0 0,0 1 0 0 0,0-1 1 0 0,0-1-1 0 0,-1 1 0 0 0,1 0 0 0 0,-1-1 0 0 0,-9 3 0 0 0,8-4-1544 0 0,0-3-71 0 0</inkml:trace>
  <inkml:trace contextRef="#ctx0" brushRef="#br0" timeOffset="1">565 13 19351 0 0,'-3'3'234'0'0,"0"-1"1"0"0,0 1-1 0 0,0 0 0 0 0,0 0 0 0 0,0 0 0 0 0,1 1 0 0 0,0-1 0 0 0,-4 7 0 0 0,-12 34-244 0 0,4-9 739 0 0,4-14-218 0 0,-46 104 2587 0 0,45-96-2491 0 0,0 1 0 0 0,-7 41 0 0 0,14-38-826 0 0,7-13-3526 0 0,9-39-747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3.774"/>
    </inkml:context>
    <inkml:brush xml:id="br0">
      <inkml:brushProperty name="width" value="0.05" units="cm"/>
      <inkml:brushProperty name="height" value="0.05" units="cm"/>
      <inkml:brushProperty name="color" value="#E71224"/>
    </inkml:brush>
  </inkml:definitions>
  <inkml:trace contextRef="#ctx0" brushRef="#br0">60 13 18887 0 0,'-5'-3'1680'0'0,"-3"-1"-1344"0"0,-1 1-272 0 0,3 3-64 0 0,1-2 880 0 0,-2 4 160 0 0,2 1 32 0 0,2 4 8 0 0,1 3-864 0 0,-1 2-216 0 0,-3 6 0 0 0,6-1 0 0 0,0 8-1800 0 0,3-5-408 0 0</inkml:trace>
  <inkml:trace contextRef="#ctx0" brushRef="#br0" timeOffset="1">375 446 13824 0 0,'-47'15'1926'0'0,"31"-9"357"0"0,-1 1 1 0 0,1 1-1 0 0,0 1 1 0 0,-21 15-1 0 0,7 1-1575 0 0,24-19-528 0 0,1 0-1 0 0,1-1 1 0 0,-1 2-1 0 0,1-1 1 0 0,0 0 0 0 0,1 1-1 0 0,0 0 1 0 0,0-1-1 0 0,0 2 1 0 0,-3 11-1 0 0,5-16-162 0 0,1 1-1 0 0,-1-1 0 0 0,0 1 0 0 0,1-1 0 0 0,0 1 0 0 0,0-1 1 0 0,0 0-1 0 0,0 1 0 0 0,0-1 0 0 0,1 1 0 0 0,0-1 1 0 0,0 1-1 0 0,-1-1 0 0 0,2 0 0 0 0,-1 0 0 0 0,0 1 0 0 0,1-1 1 0 0,-1 0-1 0 0,1 0 0 0 0,0 0 0 0 0,0-1 0 0 0,0 1 1 0 0,1 0-1 0 0,-1-1 0 0 0,4 3 0 0 0,-5-4-4 0 0,0 0-1 0 0,0-1 0 0 0,0 1 1 0 0,0 0-1 0 0,0-1 1 0 0,0 1-1 0 0,1-1 1 0 0,-1 0-1 0 0,0 1 1 0 0,0-1-1 0 0,0 0 1 0 0,1 0-1 0 0,-1 1 1 0 0,0-1-1 0 0,1 0 0 0 0,-1 0 1 0 0,0-1-1 0 0,0 1 1 0 0,1 0-1 0 0,0-1 1 0 0,1 1 10 0 0,-1-1 0 0 0,1-1 0 0 0,-1 1 0 0 0,0 0 0 0 0,1-1 0 0 0,-1 1 0 0 0,0-1 0 0 0,0 0 0 0 0,2-2 0 0 0,4-4 71 0 0,-1-1 1 0 0,0 0-1 0 0,9-15 1 0 0,-15 22-78 0 0,17-31 91 0 0,-2-1 0 0 0,21-60 1 0 0,-21 50-701 0 0,-5 21-714 0 0,-10 22 1070 0 0,-1 0 1 0 0,1 0 0 0 0,-1 0 0 0 0,1 1 0 0 0,-1-1 0 0 0,1 0 0 0 0,-1 1 0 0 0,1-1-1 0 0,0 0 1 0 0,0 1 0 0 0,-1-1 0 0 0,1 0 0 0 0,0 1 0 0 0,0-1 0 0 0,-1 1-1 0 0,1 0 1 0 0,0-1 0 0 0,0 1 0 0 0,0 0 0 0 0,0-1 0 0 0,0 1 0 0 0,1 0 0 0 0,6 2-2038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4.147"/>
    </inkml:context>
    <inkml:brush xml:id="br0">
      <inkml:brushProperty name="width" value="0.05" units="cm"/>
      <inkml:brushProperty name="height" value="0.05" units="cm"/>
      <inkml:brushProperty name="color" value="#E71224"/>
    </inkml:brush>
  </inkml:definitions>
  <inkml:trace contextRef="#ctx0" brushRef="#br0">0 284 5528 0 0,'7'4'19759'0'0,"-4"-14"-18754"0"0,-1 1 0 0 0,1-1 0 0 0,-2-1-1 0 0,2-9 1 0 0,-2 6-562 0 0,1 1-1 0 0,4-15 1 0 0,-1 12-144 0 0,-4 10-190 0 0,0 1 0 0 0,1-1-1 0 0,-1 1 1 0 0,2-1 0 0 0,-1 1-1 0 0,6-9 1 0 0,-8 13-108 0 0,0 1 1 0 0,0 0-1 0 0,0 0 1 0 0,1-1-1 0 0,-1 1 1 0 0,0 0-1 0 0,0 0 1 0 0,0 0-1 0 0,1 0 1 0 0,-1-1-1 0 0,0 1 1 0 0,0 0-1 0 0,1 0 1 0 0,-1 0-1 0 0,0 0 1 0 0,1 0-1 0 0,-1 0 1 0 0,0 0-1 0 0,0 0 1 0 0,1-1-1 0 0,-1 1 0 0 0,0 0 1 0 0,1 0-1 0 0,-1 0 1 0 0,0 0-1 0 0,0 1 1 0 0,1-1-1 0 0,-1 0 1 0 0,0 0-1 0 0,1 0 1 0 0,-1 0-1 0 0,0 0 1 0 0,0 0-1 0 0,1 0 1 0 0,-1 0-1 0 0,0 1 1 0 0,0-1-1 0 0,1 0 1 0 0,-1 0-1 0 0,7 8 8 0 0,-7-7-9 0 0,23 39-18 0 0,-15-25-16 0 0,12 18-1 0 0,-17-29 22 0 0,0 0 1 0 0,0-1-1 0 0,0 1 0 0 0,0-1 0 0 0,1 1 0 0 0,0-1 1 0 0,-1 0-1 0 0,1-1 0 0 0,5 4 0 0 0,-7-6-1 0 0,0 1 0 0 0,-1 0 0 0 0,1-1 0 0 0,0 1 0 0 0,-1-1 0 0 0,1 0 0 0 0,0 0 0 0 0,0 1 0 0 0,0-1 0 0 0,-1 0 0 0 0,1-1 0 0 0,0 1 0 0 0,0 0 1 0 0,0 0-1 0 0,-1-1 0 0 0,1 1 0 0 0,0-1 0 0 0,-1 0 0 0 0,1 1 0 0 0,0-1 0 0 0,-1 0 0 0 0,1 0 0 0 0,-1 0 0 0 0,1 0 0 0 0,-1 0 0 0 0,0 0 0 0 0,1 0 0 0 0,-1-1 0 0 0,0 1 0 0 0,2-3 0 0 0,2-2-40 0 0,0-1 1 0 0,-1 0 0 0 0,0 0 0 0 0,0 0-1 0 0,4-12 1 0 0,-5 11-13 0 0,1-3-834 0 0,1-1 0 0 0,3-18 0 0 0,-8 26 625 0 0,1-1 0 0 0,-1 1 0 0 0,1-1 0 0 0,-1 1 0 0 0,0-1 0 0 0,-1 1 0 0 0,1 0 0 0 0,-1-1 0 0 0,0 1 0 0 0,0 0 0 0 0,-2-6 0 0 0,-13-17-1955 0 0,-5 1-10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24.819"/>
    </inkml:context>
    <inkml:brush xml:id="br0">
      <inkml:brushProperty name="width" value="0.05" units="cm"/>
      <inkml:brushProperty name="height" value="0.05" units="cm"/>
      <inkml:brushProperty name="color" value="#E71224"/>
    </inkml:brush>
  </inkml:definitions>
  <inkml:trace contextRef="#ctx0" brushRef="#br0">81 238 4608 0 0,'-12'-4'34'0'0,"-22"-9"0"0"0,12-2 2156 0 0,21 14-1508 0 0,-1 0 0 0 0,1 0 0 0 0,0 0 0 0 0,0 0 0 0 0,0-1 0 0 0,0 1 0 0 0,0-1 0 0 0,0 1 0 0 0,0-1 0 0 0,0 1 0 0 0,0-3 0 0 0,1 4-618 0 0,0 0 0 0 0,0-1 0 0 0,0 1 0 0 0,0-1 0 0 0,0 1 0 0 0,1 0-1 0 0,-1-1 1 0 0,0 1 0 0 0,0 0 0 0 0,0-1 0 0 0,0 1 0 0 0,1 0 0 0 0,-1-1 0 0 0,0 1-1 0 0,0 0 1 0 0,1-1 0 0 0,-1 1 0 0 0,0 0 0 0 0,0-1 0 0 0,1 1 0 0 0,-1 0 0 0 0,0 0 0 0 0,1 0-1 0 0,-1-1 1 0 0,1 1 0 0 0,-1 0 0 0 0,0 0 0 0 0,1 0 0 0 0,-1 0 0 0 0,0 0 0 0 0,1 0 0 0 0,-1-1-1 0 0,1 1 1 0 0,-1 0 0 0 0,0 0 0 0 0,1 0 0 0 0,-1 0 0 0 0,1 1 0 0 0,-1-1 0 0 0,1 0-1 0 0,22 0-250 0 0,-20 0 326 0 0,202 26 697 0 0,-42-4 362 0 0,41-5-484 0 0,2-9 0 0 0,235-20 0 0 0,-9-32 731 0 0,-79 8 294 0 0,73 9 42 0 0,-141 24-744 0 0,-156 5-162 0 0,169 2 121 0 0,0-17 21 0 0,-162-6-217 0 0,3 0 29 0 0,-34 8-385 0 0,-66 9-437 0 0,-18 0-7 0 0,1 1 0 0 0,0 1 0 0 0,24 3 0 0 0,-18 2 0 0 0,1 2 0 0 0,39 13 0 0 0,-50-15 0 0 0,-15-5 0 0 0,3-2 0 0 0,-6 2 0 0 0,0-1 0 0 0,1 1 0 0 0,-1 0 0 0 0,0-1 0 0 0,0 1 0 0 0,1 0 0 0 0,-1-1 0 0 0,0 1 0 0 0,0 0 0 0 0,0-1 0 0 0,1 1 0 0 0,-1 0 0 0 0,0-1 0 0 0,0 1 0 0 0,0-1 0 0 0,0 1 0 0 0,0-1 0 0 0,0 1 0 0 0,0 0 0 0 0,0-1 0 0 0,0 1 0 0 0,0-1 0 0 0,0 1 0 0 0,0-1 0 0 0,0 1 0 0 0,0 0 0 0 0,0-1 0 0 0,0 0 0 0 0,-4-9 0 0 0,0 3-542 0 0,-1 1 0 0 0,0 0 0 0 0,0 0-1 0 0,-1 0 1 0 0,1 1 0 0 0,-1 0 0 0 0,-9-6 0 0 0,7 4-60 0 0,-26-19-1187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2:40.713"/>
    </inkml:context>
    <inkml:brush xml:id="br0">
      <inkml:brushProperty name="width" value="0.05" units="cm"/>
      <inkml:brushProperty name="height" value="0.05" units="cm"/>
      <inkml:brushProperty name="color" value="#E71224"/>
    </inkml:brush>
  </inkml:definitions>
  <inkml:trace contextRef="#ctx0" brushRef="#br0">37 39 2304 0 0,'-6'-2'5825'0'0,"-18"-15"-1834"0"0,23 17-3094 0 0,-4-11 7997 0 0,7 11-8757 0 0,1 0 0 0 0,-1 1 0 0 0,1-1 0 0 0,-1 0 0 0 0,1 1 0 0 0,2 0 0 0 0,63 12 715 0 0,-18-4-564 0 0,119 19 717 0 0,-93-21-487 0 0,-20-4-356 0 0,94 2-144 0 0,-129-2 409 0 0,20 1 178 0 0,65-2 1 0 0,-55-3-450 0 0,-31 1-6 0 0,30-3 0 0 0,-18 1-124 0 0,-1 1-1 0 0,51 4 1 0 0,-1 0 668 0 0,-77-3-685 0 0,119-5 502 0 0,-73 1-268 0 0,-33 4-133 0 0,-1-1 0 0 0,21-5 0 0 0,-17 3-16 0 0,-1 1-1 0 0,1 0 1 0 0,34 3-1 0 0,-28-1 71 0 0,35-2-1 0 0,-44 1 95 0 0,-14 1-204 0 0,1 0 1 0 0,-1-1-1 0 0,0 1 0 0 0,0-1 0 0 0,0 1 0 0 0,0-1 0 0 0,4-1 0 0 0,13-4 176 0 0,-18 6-217 0 0,0-1 0 0 0,-1 1 0 0 0,1-1 0 0 0,0 0-1 0 0,0 0 1 0 0,-1 1 0 0 0,1-1 0 0 0,-1 0 0 0 0,1 0 0 0 0,-1 0 0 0 0,1-1 0 0 0,-1 1 0 0 0,2-2 0 0 0,2 1 14 0 0,-2 1-9 0 0,7-7-10 0 0,-8 6-294 0 0,1 0-1 0 0,-1 0 1 0 0,1 0 0 0 0,-1 0-1 0 0,1 0 1 0 0,0 0 0 0 0,0 1-1 0 0,-1-1 1 0 0,1 1 0 0 0,0 0-1 0 0,1 0 1 0 0,-1 0 0 0 0,0 0-1 0 0,0 1 1 0 0,0-1 0 0 0,0 1-1 0 0,1 0 1 0 0,-1 0 0 0 0,0 0-1 0 0,0 0 1 0 0,0 0 0 0 0,1 1-1 0 0,-1 0 1 0 0,5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0:46.327"/>
    </inkml:context>
    <inkml:brush xml:id="br0">
      <inkml:brushProperty name="width" value="0.05" units="cm"/>
      <inkml:brushProperty name="height" value="0.05" units="cm"/>
      <inkml:brushProperty name="color" value="#E71224"/>
    </inkml:brush>
  </inkml:definitions>
  <inkml:trace contextRef="#ctx0" brushRef="#br0">501 64 13040 0 0,'1'-5'325'0'0,"-1"1"0"0"0,1-1 0 0 0,0 1 0 0 0,0-1 0 0 0,2-4 0 0 0,-1 5 530 0 0,-1 0 0 0 0,0-1 0 0 0,0 1-1 0 0,0 0 1 0 0,0-7 2831 0 0,-12 15-2102 0 0,8-2-1493 0 0,0 0-1 0 0,0 1 1 0 0,0-1 0 0 0,1 1-1 0 0,-1 0 1 0 0,1 0 0 0 0,0 0 0 0 0,-2 3-1 0 0,-16 32 75 0 0,6-11-113 0 0,-35 50-52 0 0,-46 84 11 0 0,44-41 40 0 0,-22 43 335 0 0,71-160-343 0 0,1-1 0 0 0,-1 1 0 0 0,0 0 0 0 0,0 0 0 0 0,0-1 0 0 0,0 1-1 0 0,-1-1 1 0 0,-2 3 0 0 0,4-4-23 0 0,0-1 0 0 0,1 1 1 0 0,-1-1-1 0 0,0 0 0 0 0,0 1 0 0 0,1-1 0 0 0,-1 0 0 0 0,0 0 1 0 0,0 1-1 0 0,0-1 0 0 0,0 0 0 0 0,1 0 0 0 0,-1 0 0 0 0,0 0 1 0 0,0 0-1 0 0,0 0 0 0 0,0 0 0 0 0,1 0 0 0 0,-1-1 0 0 0,0 1 0 0 0,0 0 1 0 0,0 0-1 0 0,1-1 0 0 0,-1 1 0 0 0,0 0 0 0 0,0-1 0 0 0,1 1 1 0 0,-1-1-1 0 0,0 1 0 0 0,1-1 0 0 0,-1 1 0 0 0,0-1 0 0 0,1 0 1 0 0,-1 1-1 0 0,1-1 0 0 0,-1 0 0 0 0,0-1 0 0 0,-4-6 114 0 0,1 0 1 0 0,0-1-1 0 0,0 0 0 0 0,1 0 0 0 0,0 0 1 0 0,1 0-1 0 0,-2-15 0 0 0,2 17-84 0 0,-5-51 260 0 0,2 11-20 0 0,5 47-287 0 0,0 0 0 0 0,0 0 0 0 0,0 0-1 0 0,0 0 1 0 0,0 0 0 0 0,0 0 0 0 0,0-1 0 0 0,0 1-1 0 0,0 0 1 0 0,0 0 0 0 0,0 0 0 0 0,0 0 0 0 0,0 0-1 0 0,0 0 1 0 0,-1 0 0 0 0,1 0 0 0 0,0 0 0 0 0,0-1 0 0 0,0 1-1 0 0,0 0 1 0 0,0 0 0 0 0,0 0 0 0 0,0 0 0 0 0,0 0-1 0 0,0 0 1 0 0,0 0 0 0 0,0 0 0 0 0,0 0 0 0 0,0 0-1 0 0,0 0 1 0 0,-1 0 0 0 0,1 0 0 0 0,0 0 0 0 0,0-1-1 0 0,0 1 1 0 0,0 0 0 0 0,0 0 0 0 0,0 0 0 0 0,0 0 0 0 0,0 0-1 0 0,0 0 1 0 0,-1 0 0 0 0,1 0 0 0 0,0 0 0 0 0,0 0-1 0 0,0 0 1 0 0,0 0 0 0 0,0 0 0 0 0,0 0 0 0 0,0 0-1 0 0,-1 1 1 0 0,-4 4 31 0 0,-2 10-42 0 0,-14 57-4 0 0,-7 22 265 0 0,26-87-164 0 0,-1-1-129 0 0,0 0 0 0 0,1 0-1 0 0,0 1 1 0 0,0-1-1 0 0,0 1 1 0 0,1-1 0 0 0,0 1-1 0 0,0 13 1 0 0,2-19 39 0 0,-1 0 0 0 0,1 0 0 0 0,0 0 0 0 0,0 0 0 0 0,-1 0 0 0 0,1 0 0 0 0,0 0 0 0 0,0 0 1 0 0,0 0-1 0 0,0 0 0 0 0,0 0 0 0 0,1-1 0 0 0,-1 1 0 0 0,0 0 0 0 0,2 0 0 0 0,1-1 38 0 0,0 1 0 0 0,0-1 0 0 0,0 0 0 0 0,0 0-1 0 0,0-1 1 0 0,0 1 0 0 0,0-1 0 0 0,5-1 0 0 0,33-12 247 0 0,-23 7-148 0 0,-1 0-93 0 0,-1-1 0 0 0,0-1-1 0 0,0-1 1 0 0,21-16 0 0 0,-22 15-168 0 0,5-5-521 0 0,1-1-2086 0 0,-6 8-4255 0 0,-4 4-1416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3:01.595"/>
    </inkml:context>
    <inkml:brush xml:id="br0">
      <inkml:brushProperty name="width" value="0.05" units="cm"/>
      <inkml:brushProperty name="height" value="0.05" units="cm"/>
      <inkml:brushProperty name="color" value="#E71224"/>
    </inkml:brush>
  </inkml:definitions>
  <inkml:trace contextRef="#ctx0" brushRef="#br0">4 2 4144 0 0,'0'0'408'0'0,"-3"-2"-408"0"0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3:02.224"/>
    </inkml:context>
    <inkml:brush xml:id="br0">
      <inkml:brushProperty name="width" value="0.05" units="cm"/>
      <inkml:brushProperty name="height" value="0.05" units="cm"/>
      <inkml:brushProperty name="color" value="#E71224"/>
    </inkml:brush>
  </inkml:definitions>
  <inkml:trace contextRef="#ctx0" brushRef="#br0">3 126 3680 0 0,'-2'-1'16351'0'0,"14"0"-12782"0"0,-5 0-3638 0 0,1 0 1 0 0,-1 1-1 0 0,10 1 1 0 0,114 21 800 0 0,-98-14-589 0 0,0-2-1 0 0,1-1 1 0 0,34-1 0 0 0,-50-4 10 0 0,-9 1 13 0 0,0-1 1 0 0,0 0-1 0 0,0 0 0 0 0,0-1 1 0 0,0 0-1 0 0,0-1 0 0 0,0 0 1 0 0,14-6-1 0 0,-22 8-7 0 0,0-2-70 0 0,0 0 0 0 0,0 0 0 0 0,0 0 0 0 0,0 0 0 0 0,0 0 0 0 0,0 0 0 0 0,-1 0 0 0 0,1-3 0 0 0,-1 4-63 0 0,0-1-1 0 0,0 0 0 0 0,0 1 1 0 0,0-1-1 0 0,0 1 1 0 0,-1-1-1 0 0,1 0 1 0 0,-1 1-1 0 0,1-1 0 0 0,-1 1 1 0 0,1-1-1 0 0,-1 1 1 0 0,0-1-1 0 0,0 1 1 0 0,0 0-1 0 0,-2-3 0 0 0,-20-22 246 0 0,17 21-233 0 0,-3-3 0 0 0,-1 0-1 0 0,0 0 1 0 0,-12-5-1 0 0,-11-9 52 0 0,2 6-1 0 0,35 17-58 0 0,6 2 0 0 0,-4 0-69 0 0,0 1 1 0 0,1 0-1 0 0,-1-1 0 0 0,1-1 1 0 0,0 1-1 0 0,0-1 0 0 0,0 0 1 0 0,8 1-1 0 0,-3-1-26 0 0,1-1 1 0 0,-1 0-1 0 0,0-1 0 0 0,15-2 0 0 0,-15 1 242 0 0,21-7 0 0 0,-25 5-102 0 0,1 1 0 0 0,0 0 0 0 0,0 0 0 0 0,10 0 0 0 0,-17 2 308 0 0,0 13-95 0 0,-5-6-232 0 0,0 0 1 0 0,-1 1-1 0 0,0-2 1 0 0,-1 1-1 0 0,1 0 0 0 0,-7 6 1 0 0,-1 2-23 0 0,0 1 0 0 0,1 0 0 0 0,0 1 0 0 0,-11 27 0 0 0,20-40-134 0 0,0-1 0 0 0,1 1 0 0 0,0-1 0 0 0,0 1 0 0 0,0-1-1 0 0,0 1 1 0 0,0-1 0 0 0,1 1 0 0 0,0 0 0 0 0,-1 0 0 0 0,1-1-1 0 0,1 1 1 0 0,-1 0 0 0 0,2 6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3:08.268"/>
    </inkml:context>
    <inkml:brush xml:id="br0">
      <inkml:brushProperty name="width" value="0.05" units="cm"/>
      <inkml:brushProperty name="height" value="0.05" units="cm"/>
      <inkml:brushProperty name="color" value="#E71224"/>
    </inkml:brush>
  </inkml:definitions>
  <inkml:trace contextRef="#ctx0" brushRef="#br0">4 168 5528 0 0,'-4'-16'284'0'0,"4"15"118"0"0,1-1 0 0 0,-1 0-1 0 0,0 1 1 0 0,0-1-1 0 0,1 1 1 0 0,-1-1-1 0 0,1 1 1 0 0,-1-1-1 0 0,1 1 1 0 0,-1-1-1 0 0,1 1 1 0 0,0-1-1 0 0,0 1 1 0 0,0 0 0 0 0,0 0-1 0 0,0-1 1 0 0,0 1-1 0 0,0 0 1 0 0,0 0-1 0 0,1 0 1 0 0,-1 0-1 0 0,0 0 1 0 0,1 0-1 0 0,-1 1 1 0 0,2-2-1 0 0,-1 1-305 0 0,0 1 0 0 0,-1-1-1 0 0,1 1 1 0 0,0 0 0 0 0,0-1-1 0 0,-1 1 1 0 0,1 0 0 0 0,0 0-1 0 0,3 1 1 0 0,56 5 1897 0 0,-25-2-1084 0 0,50 11 1 0 0,-63-11-601 0 0,0-1 0 0 0,-1-1 0 0 0,1-1 0 0 0,35-2 0 0 0,-5-1 342 0 0,-35 3-321 0 0,-1-2 0 0 0,1 0 0 0 0,-1-1 0 0 0,1-1 1 0 0,28-8-1 0 0,-45 11-83 0 0,-4-6 59 0 0,1 3-257 0 0,-1 1 0 0 0,0 0 0 0 0,0-1 0 0 0,0 1 0 0 0,0 0 0 0 0,0 0 0 0 0,0 0-1 0 0,-1 1 1 0 0,-4-2 0 0 0,-37-11 181 0 0,19 7-158 0 0,20 5-69 0 0,-210-56 147 0 0,213 57-138 0 0,17-1 47 0 0,-9 1-58 0 0,43-6 63 0 0,-18 2 128 0 0,-1 2 0 0 0,1 1 0 0 0,39 2 0 0 0,-68 0-166 0 0,1 0-1 0 0,-1 0 1 0 0,0 0 0 0 0,1 0-1 0 0,-1 0 1 0 0,0 1 0 0 0,1-1-1 0 0,-1 0 1 0 0,0 1 0 0 0,0-1-1 0 0,1 1 1 0 0,-1-1 0 0 0,0 1-1 0 0,0 0 1 0 0,0 0 0 0 0,0-1-1 0 0,0 1 1 0 0,0 0 0 0 0,0 0-1 0 0,0 0 1 0 0,1 2 0 0 0,-1 0 44 0 0,0 0 0 0 0,0 0 0 0 0,0 0 0 0 0,-1 0 0 0 0,0 0 0 0 0,1 0 0 0 0,-1 0 0 0 0,-1 4 0 0 0,1-4-41 0 0,-1 7 65 0 0,0 0 0 0 0,-1 0-1 0 0,-1 0 1 0 0,0 0 0 0 0,0-1 0 0 0,-9 19 0 0 0,-5 14 46 0 0,8-11-86 0 0,-10 61-1 0 0,20-68-1950 0 0,-1-22 1368 0 0,0 0 1 0 0,1 0-1 0 0,-1 0 1 0 0,1 0 0 0 0,-1 0-1 0 0,1 0 1 0 0,0 0-1 0 0,0 0 1 0 0,0 0-1 0 0,0 0 1 0 0,0-1 0 0 0,1 1-1 0 0,-1 0 1 0 0,3 2-1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3:42.867"/>
    </inkml:context>
    <inkml:brush xml:id="br0">
      <inkml:brushProperty name="width" value="0.05" units="cm"/>
      <inkml:brushProperty name="height" value="0.05" units="cm"/>
      <inkml:brushProperty name="color" value="#E71224"/>
    </inkml:brush>
  </inkml:definitions>
  <inkml:trace contextRef="#ctx0" brushRef="#br0">0 57 2760 0 0,'0'0'23182'0'0,"19"0"-22581"0"0,12 1-103 0 0,-13-1-249 0 0,0 0 0 0 0,0 0 1 0 0,26-6-1 0 0,2-2 318 0 0,77-4 0 0 0,48 10 73 0 0,-116 2-485 0 0,65 1 157 0 0,194-7 592 0 0,-233-1-558 0 0,63-6 284 0 0,-107 10-564 0 0,0 2 0 0 0,1 1 0 0 0,39 7 0 0 0,-66-6-11 0 0,-1 2 0 0 0,1-1 0 0 0,16 8-1 0 0,-19-7-33 0 0,1 0 0 0 0,-1 0 0 0 0,1-1-1 0 0,0 0 1 0 0,16 1 0 0 0,-24-3-65 0 0,1 1 0 0 0,0-2 0 0 0,0 1 0 0 0,0 0 0 0 0,0 0 0 0 0,0 0 0 0 0,0-1 0 0 0,0 1 0 0 0,0-1 0 0 0,2-1 0 0 0,-2 1-10 0 0,0-1 0 0 0,0 0 1 0 0,0 0-1 0 0,0 0 0 0 0,0 0 0 0 0,0 0 1 0 0,0-1-1 0 0,1-3 0 0 0,-3 6-36 0 0,1 0 0 0 0,-1 0 1 0 0,0-1-1 0 0,1 1 0 0 0,-1 0 0 0 0,0-1 0 0 0,0 1 1 0 0,0-1-1 0 0,1 1 0 0 0,-1 0 0 0 0,0-1 0 0 0,0 1 1 0 0,0-1-1 0 0,0 1 0 0 0,0 0 0 0 0,0-1 0 0 0,0 1 1 0 0,0-1-1 0 0,0 1 0 0 0,0 0 0 0 0,0-1 1 0 0,0 0-1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1.466"/>
    </inkml:context>
    <inkml:brush xml:id="br0">
      <inkml:brushProperty name="width" value="0.05" units="cm"/>
      <inkml:brushProperty name="height" value="0.05" units="cm"/>
      <inkml:brushProperty name="color" value="#E71224"/>
    </inkml:brush>
  </inkml:definitions>
  <inkml:trace contextRef="#ctx0" brushRef="#br0">144 99 5760 0 0,'0'0'520'0'0,"-11"-5"971"0"0,5 2 3511 0 0,4 2-3920 0 0,2 0-729 0 0,-1 1-1 0 0,1-1 0 0 0,-1 1 1 0 0,0-1-1 0 0,1 1 0 0 0,-1-1 1 0 0,0 1-1 0 0,1 0 0 0 0,-1-1 1 0 0,0 1-1 0 0,1 0 0 0 0,-1 0 0 0 0,0-1 1 0 0,0 1-1 0 0,1 0 0 0 0,-2 0 1 0 0,5-16 1948 0 0,0 11-2110 0 0,1 0 0 0 0,-1 0 0 0 0,1 1 0 0 0,0-1 0 0 0,0 1 0 0 0,0 0 0 0 0,1 0 0 0 0,-1 0 0 0 0,1 1 0 0 0,0 0 0 0 0,0-1 0 0 0,0 2 1 0 0,1-1-1 0 0,-1 1 0 0 0,1 0 0 0 0,-1 0 0 0 0,1 0 0 0 0,0 1 0 0 0,0 0 0 0 0,0 0 0 0 0,0 0 0 0 0,0 1 0 0 0,-1 0 0 0 0,1 0 0 0 0,0 0 0 0 0,0 1 0 0 0,7 1 0 0 0,-10 0-187 0 0,0-1 1 0 0,0 0-1 0 0,0 1 0 0 0,0 0 0 0 0,0 0 0 0 0,-1 0 1 0 0,1 0-1 0 0,-1 0 0 0 0,1 1 0 0 0,-1-1 0 0 0,0 1 1 0 0,0-1-1 0 0,0 1 0 0 0,0 0 0 0 0,-1 0 1 0 0,1 0-1 0 0,-1 0 0 0 0,0 0 0 0 0,1 0 0 0 0,-1 0 1 0 0,-1 0-1 0 0,1 1 0 0 0,0 3 0 0 0,1 6 26 0 0,-1 1 1 0 0,0 0-1 0 0,-1-1 0 0 0,-2 17 0 0 0,-1 0 37 0 0,-2 0 0 0 0,-1-1-1 0 0,-13 36 1 0 0,2-16 42 0 0,-25 48-1 0 0,27-67-152 0 0,-35 54 0 0 0,42-72 21 0 0,-1-1 0 0 0,-1 0 0 0 0,1 0 0 0 0,-2-1 0 0 0,0 0 0 0 0,-23 16 0 0 0,31-24-5 0 0,0-1 1 0 0,1 0-1 0 0,-1 1 1 0 0,0-1-1 0 0,0-1 1 0 0,0 1-1 0 0,0 0 1 0 0,0-1-1 0 0,0 1 1 0 0,0-1 0 0 0,0 0-1 0 0,-5-1 1 0 0,7 1 52 0 0,0 0 0 0 0,0 0 0 0 0,0 0 0 0 0,0 0 0 0 0,0 0 1 0 0,0-1-1 0 0,0 1 0 0 0,0 0 0 0 0,0-1 0 0 0,0 1 0 0 0,0-1 1 0 0,1 1-1 0 0,-1-1 0 0 0,0 1 0 0 0,0-1 0 0 0,0 0 0 0 0,1 1 1 0 0,-1-1-1 0 0,0 0 0 0 0,1 0 0 0 0,-1 0 0 0 0,1 1 0 0 0,-1-1 1 0 0,1 0-1 0 0,-1 0 0 0 0,1 0 0 0 0,-1 0 0 0 0,1 0 0 0 0,0 0 1 0 0,0 0-1 0 0,-1 0 0 0 0,1 0 0 0 0,0 0 0 0 0,0 0 0 0 0,0 0 1 0 0,0 0-1 0 0,0 0 0 0 0,0 0 0 0 0,1 0 0 0 0,-1-1 0 0 0,1-1 50 0 0,0-1 0 0 0,0 1 0 0 0,1-1 0 0 0,0 1 0 0 0,-1 0 0 0 0,1 0 0 0 0,0 0-1 0 0,0 0 1 0 0,1 0 0 0 0,-1 0 0 0 0,0 0 0 0 0,1 1 0 0 0,3-3 0 0 0,4-4 63 0 0,1 2 0 0 0,14-9 0 0 0,-11 8-87 0 0,0 1 0 0 0,0 0 1 0 0,1 1-1 0 0,0 1 0 0 0,0 0 0 0 0,28-4 0 0 0,-34 7-29 0 0,0 1-1 0 0,1 1 1 0 0,-1 0 0 0 0,0 0 0 0 0,1 1-1 0 0,-1 0 1 0 0,0 0 0 0 0,0 1-1 0 0,0 1 1 0 0,0-1 0 0 0,0 1-1 0 0,16 9 1 0 0,28 12-906 0 0,-20-9 183 0 0,-30-14 508 0 0,-1 0 1 0 0,1 0-1 0 0,-1 0 1 0 0,1-1-1 0 0,-1 1 1 0 0,1-1-1 0 0,-1 1 1 0 0,1-1-1 0 0,-1 0 1 0 0,1 0-1 0 0,0 0 1 0 0,-1-1-1 0 0,1 1 1 0 0,-1 0-1 0 0,1-1 1 0 0,-1 0 0 0 0,1 1-1 0 0,3-3 1 0 0,8-4-1694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1.843"/>
    </inkml:context>
    <inkml:brush xml:id="br0">
      <inkml:brushProperty name="width" value="0.05" units="cm"/>
      <inkml:brushProperty name="height" value="0.05" units="cm"/>
      <inkml:brushProperty name="color" value="#E71224"/>
    </inkml:brush>
  </inkml:definitions>
  <inkml:trace contextRef="#ctx0" brushRef="#br0">1 118 15664 0 0,'0'0'1417'0'0,"8"-2"607"0"0,41-13-684 0 0,167-50 7342 0 0,-184 53-10554 0 0,14-11-5913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2.199"/>
    </inkml:context>
    <inkml:brush xml:id="br0">
      <inkml:brushProperty name="width" value="0.05" units="cm"/>
      <inkml:brushProperty name="height" value="0.05" units="cm"/>
      <inkml:brushProperty name="color" value="#E71224"/>
    </inkml:brush>
  </inkml:definitions>
  <inkml:trace contextRef="#ctx0" brushRef="#br0">125 0 9216 0 0,'-32'10'8771'0'0,"12"15"-4141"0"0,8-7-3406 0 0,-15 31 0 0 0,21-38-1026 0 0,1 1 0 0 0,0 0 0 0 0,1 1 0 0 0,1-1 0 0 0,-1 1 0 0 0,2 0 0 0 0,0 0 0 0 0,-1 21 0 0 0,13-21 162 0 0,-10-12-335 0 0,1 0 0 0 0,0 0-1 0 0,0 0 1 0 0,-1 0 0 0 0,1 0-1 0 0,0-1 1 0 0,0 1 0 0 0,0 0 0 0 0,0-1-1 0 0,0 1 1 0 0,0-1 0 0 0,0 1-1 0 0,0-1 1 0 0,1 1 0 0 0,-1-1 0 0 0,1 1-1 0 0,21 3 344 0 0,49 3 635 0 0,-68-7-885 0 0,0 0-1 0 0,0 1 1 0 0,0-1 0 0 0,1 1 0 0 0,3 2 0 0 0,5 0 88 0 0,-7-2-116 0 0,0 0 0 0 0,0 1 0 0 0,-1 0 0 0 0,1 0-1 0 0,0 0 1 0 0,-1 1 0 0 0,0 0 0 0 0,1 0 0 0 0,-1 0 0 0 0,8 7 0 0 0,-11-8-69 0 0,0 0-1 0 0,0 1 1 0 0,0-1 0 0 0,0 0 0 0 0,0 1 0 0 0,-1-1-1 0 0,1 1 1 0 0,-1 0 0 0 0,1 0 0 0 0,-1-1 0 0 0,0 1-1 0 0,0 0 1 0 0,-1 0 0 0 0,1 0 0 0 0,0 0 0 0 0,-1 0-1 0 0,0 0 1 0 0,0 0 0 0 0,0 0 0 0 0,0 0 0 0 0,0 0-1 0 0,-1 0 1 0 0,0 4 0 0 0,-3 7 19 0 0,0 0-1 0 0,-1 0 1 0 0,0-1-1 0 0,-1 1 1 0 0,-1-1-1 0 0,-10 15 1 0 0,11-19-47 0 0,0-1 0 0 0,-1 0 0 0 0,0 0 0 0 0,0-1 0 0 0,-1 1 0 0 0,0-2 1 0 0,0 1-1 0 0,0-1 0 0 0,-13 7 0 0 0,18-12-187 0 0,0 0 1 0 0,1 1-1 0 0,-1-1 0 0 0,0 0 0 0 0,0-1 1 0 0,1 1-1 0 0,-1 0 0 0 0,0-1 1 0 0,0 0-1 0 0,0 0 0 0 0,0 0 0 0 0,0 0 1 0 0,0 0-1 0 0,1 0 0 0 0,-1-1 1 0 0,-6-1-1 0 0,9 2 74 0 0,-1 0 1 0 0,1 0-1 0 0,0-1 1 0 0,-1 1-1 0 0,1 0 0 0 0,-1-1 1 0 0,1 1-1 0 0,0-1 1 0 0,-1 1-1 0 0,1 0 1 0 0,0-1-1 0 0,-1 1 1 0 0,1-1-1 0 0,0 1 1 0 0,0-1-1 0 0,0 1 0 0 0,-1-1 1 0 0,1 1-1 0 0,0-1 1 0 0,0 1-1 0 0,0-1 1 0 0,0 1-1 0 0,0-1 1 0 0,0 1-1 0 0,0-1 0 0 0,0 1 1 0 0,0-1-1 0 0,0 1 1 0 0,0-1-1 0 0,0 1 1 0 0,0-1-1 0 0,1 0 1 0 0,4-11-2083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2.560"/>
    </inkml:context>
    <inkml:brush xml:id="br0">
      <inkml:brushProperty name="width" value="0.05" units="cm"/>
      <inkml:brushProperty name="height" value="0.05" units="cm"/>
      <inkml:brushProperty name="color" value="#E71224"/>
    </inkml:brush>
  </inkml:definitions>
  <inkml:trace contextRef="#ctx0" brushRef="#br0">1 63 13824 0 0,'2'-4'11162'0'0,"6"-5"-9909"0"0,-4 7-992 0 0,-1-1 0 0 0,0 0 0 0 0,1 1 0 0 0,-1 0 0 0 0,1 0 0 0 0,0 0-1 0 0,0 0 1 0 0,5-1 0 0 0,34-8 208 0 0,-33 9-333 0 0,65-11-234 0 0,-23 10-3114 0 0,-24 3-6159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3.496"/>
    </inkml:context>
    <inkml:brush xml:id="br0">
      <inkml:brushProperty name="width" value="0.05" units="cm"/>
      <inkml:brushProperty name="height" value="0.05" units="cm"/>
      <inkml:brushProperty name="color" value="#E71224"/>
    </inkml:brush>
  </inkml:definitions>
  <inkml:trace contextRef="#ctx0" brushRef="#br0">19 29 5984 0 0,'0'0'273'0'0,"-19"2"13903"0"0,22-6-12172 0 0,1 1-1863 0 0,0 0 1 0 0,1 0-1 0 0,0 0 1 0 0,-1 1-1 0 0,1 0 1 0 0,0 0 0 0 0,0 0-1 0 0,0 0 1 0 0,0 1-1 0 0,0 0 1 0 0,1 0-1 0 0,-1 0 1 0 0,0 1 0 0 0,1 0-1 0 0,-1 0 1 0 0,6 1-1 0 0,-10-1-132 0 0,1 1 1 0 0,0 0-1 0 0,-1-1 0 0 0,1 1 0 0 0,-1 0 1 0 0,1 0-1 0 0,-1 0 0 0 0,1 1 0 0 0,-1-1 1 0 0,0 0-1 0 0,1 0 0 0 0,-1 1 0 0 0,0-1 0 0 0,0 1 1 0 0,0-1-1 0 0,0 1 0 0 0,0 0 0 0 0,0-1 1 0 0,-1 1-1 0 0,1 0 0 0 0,0-1 0 0 0,-1 1 1 0 0,0 0-1 0 0,1 0 0 0 0,-1-1 0 0 0,0 4 1 0 0,1 3 78 0 0,0 1 0 0 0,-1-1 0 0 0,0 1 1 0 0,-2 10-1 0 0,0-8-82 0 0,0 0 1 0 0,-1 0-1 0 0,-1 0 1 0 0,-8 20-1 0 0,-26 37-66 0 0,26-41 47 0 0,10-22 24 0 0,0 0-1 0 0,0 0 0 0 0,-1 0 0 0 0,1 0 1 0 0,-1 0-1 0 0,0-1 0 0 0,0 1 1 0 0,-7 6-1 0 0,26-6 58 0 0,-7-5 18 0 0,0 0 1 0 0,1-1-1 0 0,-1 0 0 0 0,0 0 1 0 0,0-1-1 0 0,9-3 1 0 0,15-2 383 0 0,-14 4-186 0 0,-5 0-32 0 0,0 1 0 0 0,1 1-1 0 0,14 0 1 0 0,-25 1-209 0 0,-1 0 0 0 0,1 0-1 0 0,-1 1 1 0 0,0-1 0 0 0,1 1-1 0 0,-1 0 1 0 0,0 0 0 0 0,0 0-1 0 0,0 0 1 0 0,0 1 0 0 0,0-1-1 0 0,0 1 1 0 0,0 0 0 0 0,0 0-1 0 0,0 0 1 0 0,-1 0 0 0 0,1 0-1 0 0,2 5 1 0 0,-3-5-9 0 0,-1 1-1 0 0,1 0 1 0 0,-1 1 0 0 0,0-1-1 0 0,0 0 1 0 0,0 0 0 0 0,-1 0-1 0 0,1 1 1 0 0,-1-1 0 0 0,1 0-1 0 0,-1 1 1 0 0,0-1 0 0 0,-1 0-1 0 0,1 0 1 0 0,-1 1 0 0 0,1-1-1 0 0,-2 4 1 0 0,-1 5 47 0 0,-1 0-1 0 0,0 0 1 0 0,-7 12-1 0 0,1-5-11 0 0,-1-1 1 0 0,-1-1-1 0 0,-22 26 0 0 0,26-34-53 0 0,-4 4-265 0 0,-1 0-1 0 0,0-1 0 0 0,-1-1 0 0 0,0 0 0 0 0,-1-1 0 0 0,-30 15 0 0 0,40-23-1826 0 0,8-7-142 0 0,5-2 232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3.838"/>
    </inkml:context>
    <inkml:brush xml:id="br0">
      <inkml:brushProperty name="width" value="0.05" units="cm"/>
      <inkml:brushProperty name="height" value="0.05" units="cm"/>
      <inkml:brushProperty name="color" value="#E71224"/>
    </inkml:brush>
  </inkml:definitions>
  <inkml:trace contextRef="#ctx0" brushRef="#br0">234 15 14744 0 0,'0'-1'1136'0'0,"0"0"-1035"0"0,0 1 1 0 0,0-1-1 0 0,0 1 1 0 0,0-1-1 0 0,-1 0 1 0 0,1 1-1 0 0,0-1 1 0 0,0 1 0 0 0,-1-1-1 0 0,1 1 1 0 0,0-1-1 0 0,-1 1 1 0 0,1-1-1 0 0,0 1 1 0 0,-1-1 0 0 0,1 1-1 0 0,-1-1 1 0 0,1 1-1 0 0,-1 0 1 0 0,1-1-1 0 0,-1 1 1 0 0,1 0 0 0 0,-1-1-1 0 0,1 1 1 0 0,-1 0-1 0 0,0 0 1 0 0,1 0-1 0 0,-1-1 1 0 0,1 1 0 0 0,-1 0-1 0 0,0 0 1 0 0,0 0-1 0 0,-18 0 2773 0 0,18 0-2858 0 0,-6 0 204 0 0,1 2 0 0 0,-1-1 0 0 0,0 1 0 0 0,0 0 0 0 0,1 0 0 0 0,-1 1 0 0 0,1 0 0 0 0,0 0 0 0 0,-1 1 0 0 0,2-1 0 0 0,-1 1 0 0 0,-7 7 0 0 0,1 0-23 0 0,0 1 0 0 0,1 0-1 0 0,0 1 1 0 0,-10 16 0 0 0,15-18-89 0 0,0 1 0 0 0,0-1 0 0 0,1 2 0 0 0,1-1 0 0 0,0 0 1 0 0,-4 20-1 0 0,7-24-20 0 0,0 1 0 0 0,0 0 0 0 0,0-1 0 0 0,1 1 0 0 0,1 0 0 0 0,-1 0 1 0 0,1-1-1 0 0,1 1 0 0 0,2 10 0 0 0,-2-13-3 0 0,0-1 1 0 0,0 1-1 0 0,1 0 1 0 0,0-1-1 0 0,0 1 1 0 0,0-1-1 0 0,0 0 0 0 0,1 0 1 0 0,0-1-1 0 0,0 1 1 0 0,0-1-1 0 0,0 1 1 0 0,10 6-1 0 0,-11-10-33 0 0,0 1-1 0 0,-1-1 0 0 0,1 1 1 0 0,0-1-1 0 0,0 0 1 0 0,0 0-1 0 0,0 0 0 0 0,0-1 1 0 0,0 1-1 0 0,0-1 1 0 0,0 1-1 0 0,0-1 0 0 0,5 0 1 0 0,-2-1 19 0 0,-1 0-1 0 0,0 0 1 0 0,0 0 0 0 0,0-1 0 0 0,0 0 0 0 0,0 0-1 0 0,7-3 1 0 0,-1-2 61 0 0,0 0 0 0 0,-1-1 0 0 0,1 0 0 0 0,-1-1 0 0 0,15-17-1 0 0,-9 8 24 0 0,-1-1 0 0 0,0-1-1 0 0,13-24 1 0 0,-21 31-150 0 0,-1-1 0 0 0,0 0-1 0 0,0 0 1 0 0,-2 0 0 0 0,0 0 0 0 0,3-22-1 0 0,-6 34-62 0 0,4-46-867 0 0,-7 16-7083 0 0,-3 8-1673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0.811"/>
    </inkml:context>
    <inkml:brush xml:id="br0">
      <inkml:brushProperty name="width" value="0.05" units="cm"/>
      <inkml:brushProperty name="height" value="0.05" units="cm"/>
      <inkml:brushProperty name="color" value="#E71224"/>
    </inkml:brush>
  </inkml:definitions>
  <inkml:trace contextRef="#ctx0" brushRef="#br0">0 485 2760 0 0,'3'1'66'0'0,"7"10"6695"0"0,-6 9 8333 0 0,3-34-14676 0 0,-1-1 1 0 0,0 0 0 0 0,-2 0 0 0 0,0 0-1 0 0,4-27 1 0 0,-4 23-206 0 0,-3 15-184 0 0,52-244 1735 0 0,-24 120-875 0 0,-28 126-875 0 0,1 6-12 0 0,0 5-3 0 0,6 110-124 0 0,-8-80 59 0 0,2 0-1 0 0,2-1 1 0 0,1 1 0 0 0,16 54 0 0 0,-17-79 66 0 0,13 26 0 0 0,-15-35 0 0 0,1 0 0 0 0,-1 0 0 0 0,1 0 0 0 0,1-1 0 0 0,-1 1 0 0 0,1-1 0 0 0,0 0 0 0 0,5 5 0 0 0,-8-8 4 0 0,0-1 1 0 0,0 1-1 0 0,1-1 0 0 0,-1 1 0 0 0,0 0 0 0 0,0-1 1 0 0,0 0-1 0 0,0 1 0 0 0,0-1 0 0 0,1 0 1 0 0,-1 1-1 0 0,0-1 0 0 0,0 0 0 0 0,1 0 0 0 0,-1 0 1 0 0,0 0-1 0 0,0 0 0 0 0,0-1 0 0 0,1 1 1 0 0,-1 0-1 0 0,0 0 0 0 0,0-1 0 0 0,0 1 0 0 0,1-1 1 0 0,-1 1-1 0 0,0-1 0 0 0,0 0 0 0 0,0 1 1 0 0,0-1-1 0 0,0 0 0 0 0,0 0 0 0 0,0 1 0 0 0,-1-1 1 0 0,1 0-1 0 0,1-2 0 0 0,2-1 27 0 0,-1 0 0 0 0,0-1 0 0 0,0 0 0 0 0,0 1-1 0 0,-1-1 1 0 0,4-9 0 0 0,4-24 217 0 0,-1 0 0 0 0,-2-1 0 0 0,-2 1 0 0 0,1-49 0 0 0,-6-60-1323 0 0,0 145 755 0 0,0 0-1 0 0,0 0 0 0 0,1 0 1 0 0,-1 1-1 0 0,0-1 0 0 0,0 0 0 0 0,1 0 1 0 0,0 0-1 0 0,-1 1 0 0 0,2-4 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4.739"/>
    </inkml:context>
    <inkml:brush xml:id="br0">
      <inkml:brushProperty name="width" value="0.05" units="cm"/>
      <inkml:brushProperty name="height" value="0.05" units="cm"/>
      <inkml:brushProperty name="color" value="#E71224"/>
    </inkml:brush>
  </inkml:definitions>
  <inkml:trace contextRef="#ctx0" brushRef="#br0">11 305 3680 0 0,'-7'11'13469'0'0,"3"-17"-9763"0"0,4 5-3604 0 0,1 0 0 0 0,-1 0 0 0 0,0 0 0 0 0,0 0 0 0 0,1 0 0 0 0,-1-1 0 0 0,1 1-1 0 0,-1 0 1 0 0,1 0 0 0 0,0-1 0 0 0,5-12 825 0 0,-5 8-821 0 0,1 1-1 0 0,-1-1 1 0 0,1 1 0 0 0,1-1-1 0 0,2-4 1 0 0,6-15-124 0 0,-6 11 31 0 0,1 1 0 0 0,1 0 0 0 0,11-18 0 0 0,-3 7 411 0 0,-5 9 39 0 0,1 0 1 0 0,1 1-1 0 0,15-16 0 0 0,-12 14-313 0 0,-10 11-66 0 0,0 1 0 0 0,1-1 0 0 0,10-6 0 0 0,-4 3-43 0 0,-12 8-40 0 0,0 0 0 0 0,1 0 0 0 0,-1 0-1 0 0,0 0 1 0 0,0-1 0 0 0,0 1 0 0 0,1 0 0 0 0,-1 0 0 0 0,0 0-1 0 0,0 0 1 0 0,1 0 0 0 0,-1 0 0 0 0,0 0 0 0 0,0 0-1 0 0,1 0 1 0 0,-1 0 0 0 0,0 0 0 0 0,0 0 0 0 0,0 0-1 0 0,1 0 1 0 0,-1 0 0 0 0,0 0 0 0 0,0 0 0 0 0,1 0 0 0 0,-1 0-1 0 0,0 1 1 0 0,0-1 0 0 0,0 0 0 0 0,1 0 0 0 0,-1 0-1 0 0,0 0 1 0 0,0 0 0 0 0,0 1 0 0 0,1-1 0 0 0,-1 0 0 0 0,0 0-1 0 0,0 0 1 0 0,0 0 0 0 0,0 1 0 0 0,0-1 0 0 0,1 0-1 0 0,-1 0 1 0 0,0 1 0 0 0,0-1 0 0 0,0 0 0 0 0,0 0-1 0 0,0 0 1 0 0,0 1 0 0 0,0-1 0 0 0,0 0 0 0 0,0 0 0 0 0,0 1-1 0 0,0-1 1 0 0,0 1 0 0 0,1 15 31 0 0,-1-13-29 0 0,1 11-3 0 0,-2 1 0 0 0,0-1 0 0 0,0 0 0 0 0,-5 19 0 0 0,2-15 0 0 0,0 0 0 0 0,3-15 0 0 0,0 1 0 0 0,0-1 0 0 0,1 1 0 0 0,-1-1 0 0 0,1 1 0 0 0,-1-1 0 0 0,2 5 0 0 0,-2 7 0 0 0,0-14 0 0 0,1-1 0 0 0,0 0 0 0 0,0 0 0 0 0,0 1 0 0 0,1-1 0 0 0,-1 0 0 0 0,0 1 0 0 0,0-1 0 0 0,0 0 0 0 0,0 0 0 0 0,0 1 0 0 0,0-1 0 0 0,0 0 0 0 0,0 0 0 0 0,0 1 0 0 0,1-1 0 0 0,-1 0 0 0 0,0 0 0 0 0,0 1 0 0 0,0-1 0 0 0,1 0 0 0 0,-1 0 0 0 0,0 0 0 0 0,0 1 0 0 0,0-1 0 0 0,1 0 0 0 0,-1 0 0 0 0,0 0 0 0 0,0 0 0 0 0,1 0 0 0 0,-1 1 0 0 0,0-1 0 0 0,1 0 0 0 0,-1 0 0 0 0,0 0 0 0 0,0 0 0 0 0,1 0 0 0 0,-1 0 0 0 0,0 0 0 0 0,1 0 0 0 0,-1 0 0 0 0,0 0 0 0 0,0 0 0 0 0,1 0 0 0 0,-1 0 0 0 0,0-1 0 0 0,0 1 0 0 0,1 0 0 0 0,-1 0 0 0 0,3-1 5 0 0,0 1 0 0 0,0-1 0 0 0,0 0-1 0 0,0 0 1 0 0,0-1 0 0 0,-1 1 0 0 0,1-1 0 0 0,-1 1-1 0 0,1-1 1 0 0,-1 0 0 0 0,1 0 0 0 0,-1 0 0 0 0,3-3 0 0 0,4-5 55 0 0,14-20 1 0 0,-9 11-18 0 0,-5 6 71 0 0,-4 7 43 0 0,-1 0 0 0 0,1 0 0 0 0,0 1 0 0 0,0-1 0 0 0,0 1 0 0 0,1 0 0 0 0,0 0 0 0 0,8-5 0 0 0,-13 10-143 0 0,-1 0 1 0 0,1-1-1 0 0,0 1 1 0 0,0 0 0 0 0,-1 0-1 0 0,1-1 1 0 0,0 1-1 0 0,0 0 1 0 0,0 0-1 0 0,-1 0 1 0 0,1 0-1 0 0,0 0 1 0 0,0 0 0 0 0,0 0-1 0 0,-1 0 1 0 0,1 1-1 0 0,0-1 1 0 0,0 0-1 0 0,0 0 1 0 0,-1 1-1 0 0,1-1 1 0 0,1 1 0 0 0,-1 0-4 0 0,0 0 0 0 0,1 0 0 0 0,-1 0 0 0 0,0 1 0 0 0,0-1 0 0 0,0 0 0 0 0,0 0 0 0 0,-1 1 0 0 0,1-1 0 0 0,1 4 0 0 0,0 0-5 0 0,0 0 1 0 0,-1 0-1 0 0,0 0 1 0 0,0 0-1 0 0,0 0 1 0 0,0 7-1 0 0,0 23-203 0 0,1 0-1 0 0,2 0 1 0 0,8 34 0 0 0,-12-68 39 0 0,1 0 0 0 0,-1 0 0 0 0,0 0 0 0 0,1 0 0 0 0,-1 0 0 0 0,0 0 0 0 0,1 0 0 0 0,-1 0 0 0 0,1 0 0 0 0,-1 0 0 0 0,1 0 0 0 0,0 0 0 0 0,0 0 0 0 0,9 3-6910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5.118"/>
    </inkml:context>
    <inkml:brush xml:id="br0">
      <inkml:brushProperty name="width" value="0.05" units="cm"/>
      <inkml:brushProperty name="height" value="0.05" units="cm"/>
      <inkml:brushProperty name="color" value="#E71224"/>
    </inkml:brush>
  </inkml:definitions>
  <inkml:trace contextRef="#ctx0" brushRef="#br0">141 278 5984 0 0,'-5'0'264'0'0,"2"0"56"0"0,-2 5-256 0 0,-3 3-64 0 0,1 2 0 0 0,-1 3 0 0 0,0 4 2720 0 0,-4 3 520 0 0,1 3 112 0 0,-1 2 15 0 0,-1 2-2583 0 0,1 1-520 0 0,7-1-104 0 0,-3-2-16 0 0,-2 3-144 0 0,5-6 0 0 0,0-2-64 0 0,2-2-8191 0 0</inkml:trace>
  <inkml:trace contextRef="#ctx0" brushRef="#br0" timeOffset="1">167 66 2760 0 0,'0'-21'120'0'0,"0"14"32"0"0,-3 0-152 0 0,-5-24 17887 0 0,2 31-17375 0 0,1 6-840 0 0,-1 1-176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5.476"/>
    </inkml:context>
    <inkml:brush xml:id="br0">
      <inkml:brushProperty name="width" value="0.05" units="cm"/>
      <inkml:brushProperty name="height" value="0.05" units="cm"/>
      <inkml:brushProperty name="color" value="#E71224"/>
    </inkml:brush>
  </inkml:definitions>
  <inkml:trace contextRef="#ctx0" brushRef="#br0">0 285 17503 0 0,'0'0'1338'0'0,"6"-21"-616"0"0,-4 15-53 0 0,0 0 0 0 0,0-1-1 0 0,0 1 1 0 0,1-8 0 0 0,6-19 859 0 0,1 5-1130 0 0,44-101 2384 0 0,-46 118-2782 0 0,-7 10 0 0 0,-1 0 0 0 0,1 0 0 0 0,0 0 0 0 0,0 0 0 0 0,0 0 0 0 0,-1 0 0 0 0,1 0 0 0 0,-1 0 0 0 0,1-1 0 0 0,0-1 0 0 0,1-3 0 0 0,-2 6 0 0 0,0 0 0 0 0,0 0 0 0 0,0 0 0 0 0,0 0 0 0 0,0-1 0 0 0,0 1 0 0 0,0 0 0 0 0,0 0 0 0 0,0 0 0 0 0,0 0 0 0 0,0 0 0 0 0,0-1 0 0 0,0 1 0 0 0,0 0 0 0 0,0 0 0 0 0,0 0 0 0 0,0 0 0 0 0,1 0 0 0 0,-1 0 0 0 0,0 0 0 0 0,0 0 0 0 0,0-1 0 0 0,0 1 0 0 0,0 0 0 0 0,0 0 0 0 0,0 0 0 0 0,1 0 0 0 0,-1 0 0 0 0,0 0 0 0 0,0 0 0 0 0,0 0 0 0 0,0 0 0 0 0,0 0 0 0 0,1 0 0 0 0,-1 0 0 0 0,0 0 0 0 0,0 0 0 0 0,0 0 0 0 0,0 0 0 0 0,0 0 0 0 0,1 0 0 0 0,-1 0 0 0 0,0 0 0 0 0,0 0 0 0 0,0 0 0 0 0,0 0 0 0 0,0 0 0 0 0,0 0 0 0 0,1 0 0 0 0,-1 0 0 0 0,0 1 0 0 0,0-1 0 0 0,0 0 0 0 0,0 0 0 0 0,0 0 0 0 0,0 0 0 0 0,0 0 0 0 0,0 0 0 0 0,1 0 0 0 0,-1 0 0 0 0,0 1 0 0 0,0-1 0 0 0,1 4 0 0 0,18 99 0 0 0,-15-84 9 0 0,-2-7 8 0 0,1 0 0 0 0,0-1 0 0 0,4 12 0 0 0,-6-20-17 0 0,0-1 1 0 0,0 1 0 0 0,0-1-1 0 0,1 1 1 0 0,-1-1 0 0 0,1 0-1 0 0,0 0 1 0 0,-1 0 0 0 0,1 0-1 0 0,0 0 1 0 0,0 0 0 0 0,0 0-1 0 0,0 0 1 0 0,1-1 0 0 0,-1 1-1 0 0,0-1 1 0 0,1 0 0 0 0,4 2-1 0 0,-5-2 10 0 0,-1-1 0 0 0,1 0 0 0 0,0 1 0 0 0,0-1 0 0 0,0 0 0 0 0,0 0 0 0 0,0 0 0 0 0,0-1 0 0 0,0 1 0 0 0,0 0 0 0 0,-1-1 0 0 0,1 1 0 0 0,0-1 0 0 0,0 1 0 0 0,0-1 0 0 0,-1 0 0 0 0,1 0 0 0 0,0 0 0 0 0,-1 0 0 0 0,1 0 0 0 0,1-1 0 0 0,3-4 282 0 0,0 0 0 0 0,-1 1 0 0 0,9-13-1 0 0,-4 5 100 0 0,4-6-707 0 0,16-27 0 0 0,-5 0-3280 0 0,-19 33 2229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5.819"/>
    </inkml:context>
    <inkml:brush xml:id="br0">
      <inkml:brushProperty name="width" value="0.05" units="cm"/>
      <inkml:brushProperty name="height" value="0.05" units="cm"/>
      <inkml:brushProperty name="color" value="#E71224"/>
    </inkml:brush>
  </inkml:definitions>
  <inkml:trace contextRef="#ctx0" brushRef="#br0">51 1 19351 0 0,'0'0'940'0'0,"-11"7"223"0"0,7-1-952 0 0,-1 0 0 0 0,2 0 0 0 0,-1 0 0 0 0,1 0 1 0 0,0 0-1 0 0,0 1 0 0 0,1-1 0 0 0,-3 9 0 0 0,3-7-195 0 0,0 1 1 0 0,1-1-1 0 0,-1 1 0 0 0,2 0 1 0 0,-1-1-1 0 0,1 1 0 0 0,1 0 1 0 0,-1 0-1 0 0,1-1 0 0 0,4 14 1 0 0,-4-18-18 0 0,0 1 1 0 0,1-1-1 0 0,-1 0 0 0 0,1 0 1 0 0,0 0-1 0 0,0 0 1 0 0,0-1-1 0 0,1 1 0 0 0,-1 0 1 0 0,1-1-1 0 0,0 0 1 0 0,0 1-1 0 0,0-1 0 0 0,0 0 1 0 0,1-1-1 0 0,-1 1 1 0 0,1-1-1 0 0,-1 1 0 0 0,1-1 1 0 0,0 0-1 0 0,0 0 1 0 0,0-1-1 0 0,5 2 0 0 0,1-1 128 0 0,-1 0 1 0 0,1 0-1 0 0,0-1 0 0 0,15 0 0 0 0,-21-1-63 0 0,0-1 1 0 0,-1 1-1 0 0,1-1 0 0 0,0 0 0 0 0,-1 1 1 0 0,1-2-1 0 0,-1 1 0 0 0,0 0 0 0 0,1-1 0 0 0,-1 1 1 0 0,0-1-1 0 0,0 0 0 0 0,0 0 0 0 0,0 0 1 0 0,0-1-1 0 0,3-2 0 0 0,11-17 571 0 0,0-1 0 0 0,-2 0-1 0 0,0-2 1 0 0,-2 1-1 0 0,20-51 1 0 0,-30 67-192 0 0,-2 19-307 0 0,-2 9-187 0 0,-5 11 38 0 0,1-5-249 0 0,1 1 1 0 0,-1 29 0 0 0,5-54-246 0 0,2-2-616 0 0,-2 0 895 0 0,1-1 0 0 0,0 1 0 0 0,-1 0 0 0 0,1 0 0 0 0,0 0 0 0 0,-1-1 0 0 0,1 1 0 0 0,0 0 0 0 0,-1-1 0 0 0,1 1 0 0 0,0-1 0 0 0,-1 1 0 0 0,1 0 0 0 0,-1-1 0 0 0,1 0 0 0 0,1-1-241 0 0,9-8-1195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6.197"/>
    </inkml:context>
    <inkml:brush xml:id="br0">
      <inkml:brushProperty name="width" value="0.05" units="cm"/>
      <inkml:brushProperty name="height" value="0.05" units="cm"/>
      <inkml:brushProperty name="color" value="#E71224"/>
    </inkml:brush>
  </inkml:definitions>
  <inkml:trace contextRef="#ctx0" brushRef="#br0">0 75 6448 0 0,'19'-35'1360'0'0,"-11"10"6452"0"0,-8 24-7491 0 0,0 0 0 0 0,0 0 1 0 0,0 0-1 0 0,0 0 1 0 0,1 0-1 0 0,-1 1 1 0 0,0-1-1 0 0,1 0 1 0 0,-1 0-1 0 0,1 0 1 0 0,4-4 4108 0 0,-3 13-3441 0 0,6 28 53 0 0,-1 1-1 0 0,3 64 1 0 0,-7-63-684 0 0,3 84 1118 0 0,-5-71-1561 0 0,2 0 1 0 0,15 76-1 0 0,-13-109-254 0 0,12 32-1 0 0,4-6-4864 0 0,-13-34-3441 0 0</inkml:trace>
  <inkml:trace contextRef="#ctx0" brushRef="#br0" timeOffset="1">37 323 23039 0 0,'0'0'2315'0'0,"12"-10"-167"0"0,-6 9-1808 0 0,1 0 0 0 0,-1 1 0 0 0,1 0 0 0 0,8 1 0 0 0,3-1-290 0 0,14 2-11 0 0,55 9-1 0 0,-20-1-2131 0 0,-61-9 1339 0 0,0 0-1 0 0,-1 0 0 0 0,11 4 0 0 0,-1 0-943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6.582"/>
    </inkml:context>
    <inkml:brush xml:id="br0">
      <inkml:brushProperty name="width" value="0.05" units="cm"/>
      <inkml:brushProperty name="height" value="0.05" units="cm"/>
      <inkml:brushProperty name="color" value="#E71224"/>
    </inkml:brush>
  </inkml:definitions>
  <inkml:trace contextRef="#ctx0" brushRef="#br0">1 180 14280 0 0,'0'0'1102'0'0,"8"-2"1003"0"0,0-1-733 0 0,1-1-1 0 0,-1 0 0 0 0,0 0 0 0 0,0 0 0 0 0,14-11 0 0 0,-13 6-1168 0 0,1 1 0 0 0,-1-1 0 0 0,0 0 0 0 0,0-1 0 0 0,-1 0 0 0 0,10-17 0 0 0,-16 24-183 0 0,0 0-1 0 0,0 0 1 0 0,-1-1-1 0 0,1 1 1 0 0,-1-1-1 0 0,1 1 1 0 0,-1-1-1 0 0,0 0 1 0 0,-1 1-1 0 0,1-1 1 0 0,-1 0-1 0 0,1 1 1 0 0,-1-1-1 0 0,0 0 1 0 0,-1-4-1 0 0,0 8 4 0 0,1 0-1 0 0,-1-1 0 0 0,0 1 1 0 0,0 0-1 0 0,0 0 1 0 0,1 0-1 0 0,-1 0 1 0 0,0 0-1 0 0,0 0 1 0 0,1 0-1 0 0,-1 0 0 0 0,0 1 1 0 0,0-1-1 0 0,1 0 1 0 0,-1 0-1 0 0,0 0 1 0 0,-1 1-1 0 0,-2 2 63 0 0,0-1 0 0 0,0 0 0 0 0,1 1 0 0 0,-1 0-1 0 0,0 0 1 0 0,1 0 0 0 0,0 0 0 0 0,0 1 0 0 0,0-1 0 0 0,0 1 0 0 0,-4 7-1 0 0,-2 5 74 0 0,-10 28 0 0 0,13-30-72 0 0,1-4-45 0 0,1 1 1 0 0,1 1-1 0 0,0-1 1 0 0,-2 16-1 0 0,4-23-51 0 0,1 0 0 0 0,0 0 0 0 0,0 0 0 0 0,0 0 0 0 0,0 0 0 0 0,1 0 0 0 0,1 6 0 0 0,-1-9-21 0 0,-1 1 0 0 0,1 0 0 0 0,0 0 0 0 0,0-1 0 0 0,0 1-1 0 0,0 0 1 0 0,0-1 0 0 0,0 1 0 0 0,0-1 0 0 0,1 0 0 0 0,-1 1 0 0 0,0-1 0 0 0,1 0 0 0 0,-1 0 0 0 0,1 1 0 0 0,2 0 0 0 0,-2-1-239 0 0,1-1 1 0 0,-1 1-1 0 0,1 0 1 0 0,-1-1-1 0 0,1 0 1 0 0,-1 0-1 0 0,1 1 1 0 0,0-1 0 0 0,-1-1-1 0 0,1 1 1 0 0,-1 0-1 0 0,1-1 1 0 0,-1 1-1 0 0,1-1 1 0 0,-1 0-1 0 0,4-1 1 0 0,-5 1 70 0 0,19-6-8643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6.926"/>
    </inkml:context>
    <inkml:brush xml:id="br0">
      <inkml:brushProperty name="width" value="0.05" units="cm"/>
      <inkml:brushProperty name="height" value="0.05" units="cm"/>
      <inkml:brushProperty name="color" value="#E71224"/>
    </inkml:brush>
  </inkml:definitions>
  <inkml:trace contextRef="#ctx0" brushRef="#br0">108 4 21191 0 0,'-1'0'77'0'0,"1"0"0"0"0,0-1 0 0 0,-1 1 1 0 0,1 0-1 0 0,-1-1 0 0 0,1 1 0 0 0,-1 0 0 0 0,1-1 0 0 0,-1 1 0 0 0,1 0 0 0 0,-1 0 0 0 0,0 0 0 0 0,1-1 0 0 0,-1 1 0 0 0,1 0 0 0 0,-1 0 0 0 0,1 0 0 0 0,-1 0 0 0 0,0 0 0 0 0,1 0 0 0 0,-1 0 0 0 0,1 0 0 0 0,-1 0 0 0 0,1 1 1 0 0,-1-1-1 0 0,0 0 0 0 0,-1 1 43 0 0,0 0 1 0 0,1 0 0 0 0,-1 0 0 0 0,0 0 0 0 0,1 0 0 0 0,0 0 0 0 0,-1 1-1 0 0,-1 1 1 0 0,-1 2 301 0 0,0 0-1 0 0,0 1 1 0 0,1-1 0 0 0,-4 8-1 0 0,3-5-136 0 0,1 0 0 0 0,0 0 0 0 0,0 0 0 0 0,1 0 1 0 0,0 0-1 0 0,-1 16 0 0 0,3-18-216 0 0,0-1-1 0 0,0 0 1 0 0,1 0 0 0 0,0 0 0 0 0,0 0 0 0 0,0 0 0 0 0,0 0 0 0 0,1 0-1 0 0,0 0 1 0 0,0 0 0 0 0,0-1 0 0 0,5 7 0 0 0,-4-6-35 0 0,0 0 0 0 0,1 1 1 0 0,-2-1-1 0 0,1 1 0 0 0,-1 0 1 0 0,3 9-1 0 0,-4-13-120 0 0,-1 0-1 0 0,0 0 1 0 0,0 1 0 0 0,0-1-1 0 0,0 0 1 0 0,0 0 0 0 0,0 0 0 0 0,-1 0-1 0 0,1 0 1 0 0,-1 0 0 0 0,1 0 0 0 0,-1 0-1 0 0,0 0 1 0 0,0 0 0 0 0,0 0-1 0 0,0 0 1 0 0,0-1 0 0 0,0 1 0 0 0,-1 0-1 0 0,1-1 1 0 0,0 1 0 0 0,-1-1-1 0 0,-2 3 1 0 0,-2 0-690 0 0,0 0 0 0 0,-1 1 0 0 0,0-2 0 0 0,-8 5 0 0 0,14-8 771 0 0,-15 6-1694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07.315"/>
    </inkml:context>
    <inkml:brush xml:id="br0">
      <inkml:brushProperty name="width" value="0.05" units="cm"/>
      <inkml:brushProperty name="height" value="0.05" units="cm"/>
      <inkml:brushProperty name="color" value="#E71224"/>
    </inkml:brush>
  </inkml:definitions>
  <inkml:trace contextRef="#ctx0" brushRef="#br0">0 29 22375 0 0,'0'0'1083'0'0,"15"4"269"0"0,-5-2-1081 0 0,0 0 0 0 0,0-1 0 0 0,0 0 0 0 0,1-1 0 0 0,-1-1 0 0 0,0 1 0 0 0,20-5 0 0 0,0 1 382 0 0,51-6 370 0 0,136-8-3344 0 0,-194 18 787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16.818"/>
    </inkml:context>
    <inkml:brush xml:id="br0">
      <inkml:brushProperty name="width" value="0.05" units="cm"/>
      <inkml:brushProperty name="height" value="0.05" units="cm"/>
      <inkml:brushProperty name="color" value="#E71224"/>
    </inkml:brush>
  </inkml:definitions>
  <inkml:trace contextRef="#ctx0" brushRef="#br0">41 0 1840 0 0,'0'0'83'0'0,"-6"5"10"0"0,1-3 238 0 0,-6 4 5271 0 0,-7 7 4435 0 0,18-14-9954 0 0,2 6 3048 0 0,0-3-4366 0 0,5 3 1506 0 0,1 0 1 0 0,0 0 0 0 0,0-1 0 0 0,12 4-1 0 0,-12-5-83 0 0,2 0 39 0 0,1 0-1 0 0,-1-1 0 0 0,1 0 1 0 0,0-1-1 0 0,18 0 0 0 0,-8 0-24 0 0,53 2 470 0 0,-58-3-449 0 0,1 0-1 0 0,22-4 0 0 0,18 0 179 0 0,168 12 558 0 0,-174-7-525 0 0,0-2-1 0 0,61-8 1 0 0,-106 8-403 0 0,35-3 309 0 0,64 1 0 0 0,-57 7-147 0 0,23 1 96 0 0,-35-4-99 0 0,-16 0-4 0 0,31-3 1 0 0,127-20 385 0 0,-135 18-466 0 0,52 3 0 0 0,-62 1-110 0 0,27 2 32 0 0,-30 0 28 0 0,35-3-1 0 0,-25-1 114 0 0,1 2 0 0 0,41 6 0 0 0,-14 0 1 0 0,-45-5-67 0 0,17 2 349 0 0,69-5 1 0 0,-42-1-197 0 0,-38 2-560 0 0,36-5 0 0 0,-52 5 308 0 0,1 0 0 0 0,0 1 0 0 0,-1 0 0 0 0,15 3 0 0 0,-12-2 37 0 0,-1 0 1 0 0,29-1-1 0 0,38-5 119 0 0,32-3 163 0 0,-37 8-130 0 0,-26 3 63 0 0,-2 1 172 0 0,-40-3-353 0 0,-7 0-67 0 0,-1-1 0 0 0,1 0 1 0 0,-1 0-1 0 0,1 1 1 0 0,-1-1-1 0 0,0 0 0 0 0,1-1 1 0 0,-1 1-1 0 0,1 0 1 0 0,-1 0-1 0 0,1 0 1 0 0,1-1-1 0 0,10-1 0 0 0,-2 3-51 0 0,-10-1-137 0 0,22-4-329 0 0,-10 1-1020 0 0,-12 2 1111 0 0,0 1 1 0 0,1-1-1 0 0,-1 1 1 0 0,0 0-1 0 0,0-1 1 0 0,1 1-1 0 0,-1 0 1 0 0,0 0-1 0 0,0 0 1 0 0,1 0-1 0 0,-1 0 0 0 0,2 0 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27.634"/>
    </inkml:context>
    <inkml:brush xml:id="br0">
      <inkml:brushProperty name="width" value="0.05" units="cm"/>
      <inkml:brushProperty name="height" value="0.05" units="cm"/>
      <inkml:brushProperty name="color" value="#E71224"/>
    </inkml:brush>
  </inkml:definitions>
  <inkml:trace contextRef="#ctx0" brushRef="#br0">68 4 7368 0 0,'0'-3'17215'0'0,"-4"105"-13995"0"0,-11 52-2582 0 0,2-37-485 0 0,11-82-108 0 0,-7 52-2 0 0,4-72-159 0 0,5-15 57 0 0,-1 1 0 0 0,1-1 0 0 0,0 0 0 0 0,0 1 1 0 0,0-1-1 0 0,-1 0 0 0 0,1 1 0 0 0,0-1 0 0 0,-1 0 0 0 0,1 1 0 0 0,0-1 0 0 0,-1 0 0 0 0,1 0 0 0 0,0 0 0 0 0,-1 1 0 0 0,1-1 0 0 0,0 0 0 0 0,-1 0 0 0 0,1 0 0 0 0,0 0 0 0 0,-1 1 0 0 0,1-1 0 0 0,-1 0 0 0 0,1 0 0 0 0,0 0 0 0 0,-1 0 1 0 0,1 0-1 0 0,-1 0 0 0 0,1 0 0 0 0,0 0 0 0 0,-1 0 0 0 0,1 0 0 0 0,-1-1 0 0 0,-7-3-1904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1.170"/>
    </inkml:context>
    <inkml:brush xml:id="br0">
      <inkml:brushProperty name="width" value="0.05" units="cm"/>
      <inkml:brushProperty name="height" value="0.05" units="cm"/>
      <inkml:brushProperty name="color" value="#E71224"/>
    </inkml:brush>
  </inkml:definitions>
  <inkml:trace contextRef="#ctx0" brushRef="#br0">198 13 14280 0 0,'-5'-2'543'0'0,"-1"-1"1"0"0,0 2-1 0 0,0-1 1 0 0,0 0 0 0 0,0 1-1 0 0,0 0 1 0 0,0 1-1 0 0,0-1 1 0 0,0 1-1 0 0,0 0 1 0 0,0 1 0 0 0,0-1-1 0 0,0 1 1 0 0,0 1-1 0 0,0-1 1 0 0,1 1 0 0 0,-1 0-1 0 0,0 0 1 0 0,1 0-1 0 0,-7 5 1 0 0,8-5-455 0 0,-1 1 0 0 0,1 1-1 0 0,0-1 1 0 0,0 0 0 0 0,1 1 0 0 0,-1 0 0 0 0,1 0 0 0 0,0 0-1 0 0,-3 6 1 0 0,1-1-43 0 0,1 0 0 0 0,0 0 0 0 0,1 0 0 0 0,0 0 0 0 0,0 1 0 0 0,1 0 0 0 0,0 0-1 0 0,1-1 1 0 0,0 1 0 0 0,0 0 0 0 0,1 0 0 0 0,1 0 0 0 0,0 0 0 0 0,0 0 0 0 0,1 0 0 0 0,0-1 0 0 0,0 1 0 0 0,1-1 0 0 0,1 1-1 0 0,-1-1 1 0 0,1 0 0 0 0,11 16 0 0 0,-14-23-18 0 0,0 0-1 0 0,1 1 1 0 0,-1-1-1 0 0,1 0 1 0 0,0 0-1 0 0,0 0 1 0 0,0 0-1 0 0,0 0 1 0 0,0 0-1 0 0,0-1 0 0 0,0 1 1 0 0,1-1-1 0 0,-1 1 1 0 0,0-1-1 0 0,1 0 1 0 0,0 0-1 0 0,-1 0 1 0 0,1 0-1 0 0,-1 0 1 0 0,1-1-1 0 0,0 1 1 0 0,-1-1-1 0 0,1 0 1 0 0,0 0-1 0 0,0 0 1 0 0,-1 0-1 0 0,1 0 1 0 0,0-1-1 0 0,0 1 1 0 0,-1-1-1 0 0,1 1 1 0 0,0-1-1 0 0,-1 0 1 0 0,1 0-1 0 0,-1 0 1 0 0,1-1-1 0 0,-1 1 1 0 0,0-1-1 0 0,0 1 0 0 0,1-1 1 0 0,-1 0-1 0 0,0 0 1 0 0,2-2-1 0 0,8-9-75 0 0,0-1 0 0 0,0 0 0 0 0,-2-1 0 0 0,0-1 0 0 0,0 1 0 0 0,-2-1-1 0 0,0-1 1 0 0,8-23 0 0 0,-1 2-968 0 0,10-33-4876 0 0,-17 50-2167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4:27.976"/>
    </inkml:context>
    <inkml:brush xml:id="br0">
      <inkml:brushProperty name="width" value="0.05" units="cm"/>
      <inkml:brushProperty name="height" value="0.05" units="cm"/>
      <inkml:brushProperty name="color" value="#E71224"/>
    </inkml:brush>
  </inkml:definitions>
  <inkml:trace contextRef="#ctx0" brushRef="#br0">1 262 18599 0 0,'0'0'1684'0'0,"0"-5"-1352"0"0,3-2-18 0 0,0 0 0 0 0,0-1-1 0 0,1 1 1 0 0,0 1 0 0 0,5-8-1 0 0,5-9 749 0 0,-3 4-458 0 0,1-1 0 0 0,1 2 0 0 0,1-1-1 0 0,1 2 1 0 0,0 0 0 0 0,27-22 0 0 0,-32 30-486 0 0,-6 6-74 0 0,0-1 0 0 0,1 1 0 0 0,-1 0 0 0 0,1 0 1 0 0,-1 0-1 0 0,6-2 0 0 0,-8 4-37 0 0,0 1 1 0 0,0-1-1 0 0,0 1 1 0 0,-1 0-1 0 0,1 0 1 0 0,0 0-1 0 0,0 0 1 0 0,0 0 0 0 0,0 0-1 0 0,-1 0 1 0 0,1 0-1 0 0,0 1 1 0 0,0-1-1 0 0,0 1 1 0 0,-1-1-1 0 0,1 1 1 0 0,0 0-1 0 0,-1 0 1 0 0,1 0-1 0 0,-1 0 1 0 0,1 0-1 0 0,1 1 1 0 0,2 4 14 0 0,0-1 0 0 0,-1 1 0 0 0,0 0-1 0 0,0 0 1 0 0,0 1 0 0 0,-1-1 0 0 0,5 12 0 0 0,-5-12-11 0 0,9 23 67 0 0,-5-10-3 0 0,19 31-1 0 0,-25-49-213 0 0,-1 1-1 0 0,1-1 1 0 0,0 0 0 0 0,0 1-1 0 0,0-1 1 0 0,0 0 0 0 0,1 0-1 0 0,-1 0 1 0 0,0 0 0 0 0,1 0-1 0 0,-1 0 1 0 0,0 0 0 0 0,4 2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0.060"/>
    </inkml:context>
    <inkml:brush xml:id="br0">
      <inkml:brushProperty name="width" value="0.05" units="cm"/>
      <inkml:brushProperty name="height" value="0.05" units="cm"/>
      <inkml:brushProperty name="color" value="#E71224"/>
    </inkml:brush>
  </inkml:definitions>
  <inkml:trace contextRef="#ctx0" brushRef="#br0">424 68 11952 0 0,'0'0'1193'0'0,"0"0"-1093"0"0,2 0 126 0 0,-1 0-1 0 0,0 0 1 0 0,0 0-1 0 0,0-1 1 0 0,0 1 0 0 0,0-1-1 0 0,0 1 1 0 0,0-1 0 0 0,0 1-1 0 0,0-1 1 0 0,0 1 0 0 0,0-1-1 0 0,0 0 1 0 0,-1 0 0 0 0,1 1-1 0 0,0-1 1 0 0,0 0-1 0 0,-1 0 1 0 0,1 0 0 0 0,0 0-1 0 0,-1 0 1 0 0,1-1 0 0 0,3-3 921 0 0,-4 4-962 0 0,1 0 0 0 0,0 1-1 0 0,0-1 1 0 0,0 0 0 0 0,-1 0 0 0 0,1 0-1 0 0,0 0 1 0 0,-1-1 0 0 0,1 1 0 0 0,-1 0-1 0 0,1 0 1 0 0,-1 0 0 0 0,0 0 0 0 0,1 0-1 0 0,-1-1 1 0 0,0 1 0 0 0,0 0 0 0 0,0 0-1 0 0,0-1 1 0 0,0 1 0 0 0,0 0-1 0 0,0 0 1 0 0,0 0 0 0 0,0-1 0 0 0,-1 1-1 0 0,1 0 1 0 0,-1-2 0 0 0,0 2-88 0 0,0 0-1 0 0,0-1 1 0 0,-1 1 0 0 0,1 0 0 0 0,0 0-1 0 0,0 0 1 0 0,0 0 0 0 0,-1 1 0 0 0,1-1-1 0 0,-1 0 1 0 0,1 0 0 0 0,0 1 0 0 0,-1-1-1 0 0,1 1 1 0 0,-1 0 0 0 0,0-1 0 0 0,1 1-1 0 0,-1 0 1 0 0,1 0 0 0 0,-1 0-1 0 0,-1 0 1 0 0,-19 1 53 0 0,1 2-1 0 0,-1 0 1 0 0,1 2-1 0 0,1 0 1 0 0,-1 1-1 0 0,1 1 1 0 0,0 1-1 0 0,-31 17 0 0 0,39-18-131 0 0,-1 1-1 0 0,2 1 0 0 0,-1 0 0 0 0,1 0 1 0 0,0 1-1 0 0,1 1 0 0 0,1 0 1 0 0,-1 0-1 0 0,2 1 0 0 0,-1 0 0 0 0,2 0 1 0 0,-9 18-1 0 0,3-2 49 0 0,1 2 0 0 0,2-1 0 0 0,1 1 0 0 0,-9 51 0 0 0,16-69-24 0 0,1 0 0 0 0,0-1 0 0 0,1 1 0 0 0,0 0 0 0 0,1 0 0 0 0,0 0 0 0 0,1-1 0 0 0,0 1 1 0 0,1-1-1 0 0,0 1 0 0 0,1-1 0 0 0,0 0 0 0 0,8 14 0 0 0,-9-19-27 0 0,1 0 0 0 0,0 0 0 0 0,0 0 0 0 0,0-1 0 0 0,1 0 1 0 0,0 0-1 0 0,0 0 0 0 0,0 0 0 0 0,1-1 0 0 0,-1 1 0 0 0,1-2 0 0 0,0 1 1 0 0,0-1-1 0 0,1 1 0 0 0,-1-2 0 0 0,1 1 0 0 0,0-1 0 0 0,-1 0 0 0 0,1 0 1 0 0,0-1-1 0 0,0 0 0 0 0,0 0 0 0 0,9 0 0 0 0,5-2-73 0 0,0-1 0 0 0,0-1 0 0 0,0-1 0 0 0,0-1 0 0 0,-1 0 1 0 0,1-2-1 0 0,-2 0 0 0 0,22-11 0 0 0,-9 4-280 0 0,-13 5-834 0 0,20-10-1 0 0,-20 9-1508 0 0,1 2-6073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0.456"/>
    </inkml:context>
    <inkml:brush xml:id="br0">
      <inkml:brushProperty name="width" value="0.05" units="cm"/>
      <inkml:brushProperty name="height" value="0.05" units="cm"/>
      <inkml:brushProperty name="color" value="#E71224"/>
    </inkml:brush>
  </inkml:definitions>
  <inkml:trace contextRef="#ctx0" brushRef="#br0">410 11 11520 0 0,'-4'-2'233'0'0,"0"1"0"0"0,-1 0 0 0 0,0 0 0 0 0,-7-1-1 0 0,4 2 1642 0 0,-1 0 0 0 0,1 0 0 0 0,-17 4 0 0 0,-24 8 5142 0 0,20-2-6703 0 0,28-9-440 0 0,-19 6 433 0 0,1 1 0 0 0,0 0 1 0 0,1 2-1 0 0,0 0 0 0 0,0 1 0 0 0,-26 23 0 0 0,35-27-267 0 0,1 1 0 0 0,-1 1 0 0 0,2-1 0 0 0,-1 1 0 0 0,1 1 0 0 0,0-1 0 0 0,1 1 0 0 0,0 1 0 0 0,1-1 0 0 0,0 1 0 0 0,1 0 0 0 0,0 0 0 0 0,-3 14 0 0 0,6-21-31 0 0,0 1-1 0 0,1-1 1 0 0,0 1-1 0 0,0 0 0 0 0,0 0 1 0 0,1-1-1 0 0,-1 1 1 0 0,1-1-1 0 0,0 1 1 0 0,0 0-1 0 0,1-1 1 0 0,-1 0-1 0 0,1 1 1 0 0,0-1-1 0 0,0 0 1 0 0,1 0-1 0 0,-1 0 1 0 0,1 0-1 0 0,0 0 1 0 0,4 3-1 0 0,-5-4 5 0 0,1 0 0 0 0,1-1 1 0 0,-1 1-1 0 0,0-1 0 0 0,1 1 0 0 0,-1-1 0 0 0,1-1 0 0 0,0 1 0 0 0,0 0 0 0 0,-1-1 1 0 0,1 0-1 0 0,0 1 0 0 0,0-2 0 0 0,0 1 0 0 0,1 0 0 0 0,-1-1 0 0 0,0 0 0 0 0,0 0 0 0 0,0 0 1 0 0,0 0-1 0 0,0-1 0 0 0,0 1 0 0 0,5-3 0 0 0,1 0 26 0 0,0-1 1 0 0,-1 0-1 0 0,1 0 1 0 0,-1-1-1 0 0,0-1 0 0 0,8-6 1 0 0,48-43 124 0 0,-55 45-140 0 0,-1 0 0 0 0,-1 0 0 0 0,0-1 1 0 0,0 0-1 0 0,-1 0 0 0 0,8-17 0 0 0,-3 1-530 0 0,15-52 0 0 0,-12 13-2978 0 0,-14 64 3001 0 0,-1-1 0 0 0,1 1 0 0 0,-1 0 0 0 0,0-1 1 0 0,0 1-1 0 0,0 0 0 0 0,0-1 0 0 0,0 1 0 0 0,-1-4 0 0 0,1 5 83 0 0,-1-3-2286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0.921"/>
    </inkml:context>
    <inkml:brush xml:id="br0">
      <inkml:brushProperty name="width" value="0.05" units="cm"/>
      <inkml:brushProperty name="height" value="0.05" units="cm"/>
      <inkml:brushProperty name="color" value="#E71224"/>
    </inkml:brush>
  </inkml:definitions>
  <inkml:trace contextRef="#ctx0" brushRef="#br0">319 316 15664 0 0,'-11'7'1695'0'0,"-10"-2"2772"0"0,-18 5 73 0 0,20-5-3741 0 0,-21 10 0 0 0,29-10-765 0 0,0 1 0 0 0,1 0 0 0 0,0 1-1 0 0,0 0 1 0 0,0 0 0 0 0,1 1 0 0 0,0 1 0 0 0,1-1-1 0 0,0 1 1 0 0,-13 19 0 0 0,12-14-3 0 0,0 0 0 0 0,1 1 0 0 0,1 0-1 0 0,0 1 1 0 0,1 0 0 0 0,1 0 0 0 0,-4 20 0 0 0,7-26-29 0 0,-1 3 14 0 0,0 1 0 0 0,2 0 1 0 0,-1 16-1 0 0,2-27-12 0 0,0 1 1 0 0,0 0-1 0 0,0-1 0 0 0,1 1 0 0 0,0-1 0 0 0,0 1 1 0 0,0-1-1 0 0,0 1 0 0 0,0-1 0 0 0,1 0 0 0 0,0 1 1 0 0,-1-1-1 0 0,1 0 0 0 0,0 0 0 0 0,0 0 0 0 0,1 0 1 0 0,2 2-1 0 0,-2-3 8 0 0,-1 0 0 0 0,1 0 0 0 0,0-1 1 0 0,0 1-1 0 0,0-1 0 0 0,0 0 0 0 0,0 1 1 0 0,0-2-1 0 0,0 1 0 0 0,0 0 0 0 0,0 0 0 0 0,1-1 1 0 0,-1 0-1 0 0,0 0 0 0 0,0 0 0 0 0,0 0 1 0 0,1 0-1 0 0,-1-1 0 0 0,0 1 0 0 0,0-1 0 0 0,0 0 1 0 0,4-1-1 0 0,5-2 58 0 0,0-1 1 0 0,-1-1-1 0 0,0 1 1 0 0,15-11-1 0 0,-9 4 4 0 0,0-1 0 0 0,-1-1 0 0 0,-1 0 0 0 0,0-1 1 0 0,-1 0-1 0 0,0-2 0 0 0,-1 1 0 0 0,18-33 0 0 0,-13 14 77 0 0,-1-1 1 0 0,-1 0-1 0 0,18-67 0 0 0,-28 75-26 0 0,0-1-1 0 0,3-55 0 0 0,-8-60 531 0 0,-1 87-91 0 0,0 56-452 0 0,8 11 0 0 0,-7-7-108 0 0,0 0 1 0 0,0 0-1 0 0,-1 0 0 0 0,1 1 0 0 0,-1-1 1 0 0,0 0-1 0 0,0 1 0 0 0,0-1 0 0 0,0 0 1 0 0,-1 0-1 0 0,-1 7 0 0 0,0 5 40 0 0,-8 199 89 0 0,-1 7-41 0 0,10-203-96 0 0,-5 98-143 0 0,6-95 93 0 0,1 0-1 0 0,1 1 0 0 0,6 28 1 0 0,-8-48-32 0 0,1 0 1 0 0,-1 1-1 0 0,1-1 1 0 0,0 0-1 0 0,0 0 1 0 0,0 0-1 0 0,0 0 1 0 0,0 1-1 0 0,0-1 1 0 0,1-1-1 0 0,-1 1 1 0 0,1 0 0 0 0,-1 0-1 0 0,3 2 1 0 0,-3-4-72 0 0,0 1-1 0 0,1-1 1 0 0,-1 1 0 0 0,0-1 0 0 0,0 1 0 0 0,1-1 0 0 0,-1 0 0 0 0,0 0 0 0 0,0 0 0 0 0,1 1 0 0 0,-1-1 0 0 0,0 0 0 0 0,1-1 0 0 0,-1 1 0 0 0,0 0 0 0 0,1 0 0 0 0,-1 0 0 0 0,0-1 0 0 0,0 1 0 0 0,1-1-1 0 0,-1 1 1 0 0,0-1 0 0 0,0 0 0 0 0,0 1 0 0 0,0-1 0 0 0,2-1 0 0 0,8-8-1927 0 0,1-4-68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1.269"/>
    </inkml:context>
    <inkml:brush xml:id="br0">
      <inkml:brushProperty name="width" value="0.05" units="cm"/>
      <inkml:brushProperty name="height" value="0.05" units="cm"/>
      <inkml:brushProperty name="color" value="#E71224"/>
    </inkml:brush>
  </inkml:definitions>
  <inkml:trace contextRef="#ctx0" brushRef="#br0">27 297 21191 0 0,'0'0'1606'0'0,"17"-3"-884"0"0,-12 1-295 0 0,0 0-1 0 0,0 0 1 0 0,0 0-1 0 0,0-1 1 0 0,0 0-1 0 0,-1 0 1 0 0,0 0-1 0 0,1-1 0 0 0,-1 1 1 0 0,5-7-1 0 0,5-6 319 0 0,16-24-1 0 0,-25 33-780 0 0,6-10 126 0 0,0 0-1 0 0,-1-1 1 0 0,0 0-1 0 0,7-20 1 0 0,-16 34-113 0 0,0-1-1 0 0,1 0 1 0 0,-2 1-1 0 0,1-1 1 0 0,0 0 0 0 0,-1 1-1 0 0,0-1 1 0 0,0 0-1 0 0,-1-5 1 0 0,1 8 49 0 0,0 0 1 0 0,-1 1-1 0 0,1-1 0 0 0,0 1 0 0 0,-1-1 0 0 0,1 1 1 0 0,-1 0-1 0 0,0-1 0 0 0,0 1 0 0 0,1-1 0 0 0,-1 1 1 0 0,0 0-1 0 0,0 0 0 0 0,0-1 0 0 0,0 1 1 0 0,-1 0-1 0 0,1 0 0 0 0,0 0 0 0 0,0 0 0 0 0,-1 0 1 0 0,1 1-1 0 0,0-1 0 0 0,-1 0 0 0 0,1 1 0 0 0,-1-1 1 0 0,1 0-1 0 0,-1 1 0 0 0,1 0 0 0 0,-1-1 1 0 0,-2 1-1 0 0,0 0 4 0 0,0 0-1 0 0,0 0 1 0 0,0 1 0 0 0,0 0 0 0 0,0-1 0 0 0,0 1 0 0 0,0 1 0 0 0,1-1-1 0 0,-1 0 1 0 0,0 1 0 0 0,1 0 0 0 0,-1 0 0 0 0,1 0 0 0 0,-1 0 0 0 0,1 1-1 0 0,0-1 1 0 0,0 1 0 0 0,-4 5 0 0 0,-1 1 14 0 0,0 0-1 0 0,1 1 1 0 0,1 0 0 0 0,-1 0-1 0 0,-4 12 1 0 0,-2 2 99 0 0,2 1 0 0 0,1 0-1 0 0,-9 37 1 0 0,17-54-114 0 0,0 0 1 0 0,1 0-1 0 0,1 0 0 0 0,-1 1 1 0 0,1-1-1 0 0,0 0 0 0 0,1 0 1 0 0,0 0-1 0 0,0 0 0 0 0,1 0 0 0 0,0 0 1 0 0,0 0-1 0 0,1 0 0 0 0,0-1 1 0 0,6 11-1 0 0,-5-11-9 0 0,1-1-1 0 0,-1 0 1 0 0,1 0-1 0 0,1 0 1 0 0,-1-1-1 0 0,1 0 1 0 0,0 0-1 0 0,0 0 1 0 0,0-1-1 0 0,1 0 1 0 0,-1 0-1 0 0,1-1 1 0 0,0 1-1 0 0,13 3 1 0 0,1-1-428 0 0,0-1 0 0 0,1-1 0 0 0,40 3 0 0 0,-34-5-421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1.990"/>
    </inkml:context>
    <inkml:brush xml:id="br0">
      <inkml:brushProperty name="width" value="0.05" units="cm"/>
      <inkml:brushProperty name="height" value="0.05" units="cm"/>
      <inkml:brushProperty name="color" value="#E71224"/>
    </inkml:brush>
  </inkml:definitions>
  <inkml:trace contextRef="#ctx0" brushRef="#br0">345 1 13616 0 0,'0'0'3349'0'0,"-1"1"-2321"0"0,-7 5-205 0 0,0 1 0 0 0,0-2 0 0 0,0 1 0 0 0,-1-1 0 0 0,-8 4 0 0 0,-1 1-108 0 0,-2 1-323 0 0,1 1 0 0 0,0 0 0 0 0,1 2 0 0 0,1 0 1 0 0,0 1-1 0 0,1 0 0 0 0,0 2 0 0 0,2 0 0 0 0,-18 25 0 0 0,19-20-172 0 0,0 0-1 0 0,1 1 1 0 0,-15 42-1 0 0,24-55-178 0 0,0 0 0 0 0,0 1 1 0 0,1 0-1 0 0,0-1 0 0 0,1 1 0 0 0,0 0 0 0 0,1 0 0 0 0,0 0 0 0 0,1 0 0 0 0,0 0 0 0 0,4 15 0 0 0,-3-21-37 0 0,0-1 0 0 0,0 1 0 0 0,0-1 0 0 0,0 0 1 0 0,1 0-1 0 0,-1 0 0 0 0,1 0 0 0 0,0 0 0 0 0,1-1 0 0 0,-1 1 1 0 0,0-1-1 0 0,1 0 0 0 0,0 0 0 0 0,0 0 0 0 0,5 2 0 0 0,0 0 4 0 0,0 0-1 0 0,0-1 0 0 0,0-1 0 0 0,1 1 1 0 0,-1-1-1 0 0,14 2 0 0 0,-6-3-378 0 0,-1-1 0 0 0,1 0 0 0 0,0-1 0 0 0,-1-1 1 0 0,1 0-1 0 0,0-1 0 0 0,29-8 0 0 0,-24 3-338 0 0,0-1 1 0 0,0 0-1 0 0,-1-2 1 0 0,0 0-1 0 0,20-14 1 0 0,-8 4-1946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2.349"/>
    </inkml:context>
    <inkml:brush xml:id="br0">
      <inkml:brushProperty name="width" value="0.05" units="cm"/>
      <inkml:brushProperty name="height" value="0.05" units="cm"/>
      <inkml:brushProperty name="color" value="#E71224"/>
    </inkml:brush>
  </inkml:definitions>
  <inkml:trace contextRef="#ctx0" brushRef="#br0">328 86 19463 0 0,'-67'-5'2400'0'0,"49"2"-1378"0"0,0 2 0 0 0,-37 1 0 0 0,45 0-708 0 0,0 2 0 0 0,1 0 1 0 0,-1 0-1 0 0,0 0 1 0 0,1 1-1 0 0,0 1 0 0 0,-11 5 1 0 0,14-6-212 0 0,1 0 1 0 0,0 1-1 0 0,0-1 1 0 0,0 1-1 0 0,0 0 1 0 0,1 1 0 0 0,-1-1-1 0 0,1 1 1 0 0,0 0-1 0 0,1 0 1 0 0,-1 0-1 0 0,-4 11 1 0 0,4-8-15 0 0,1 1 1 0 0,0 0-1 0 0,1 0 0 0 0,-1 0 1 0 0,2 0-1 0 0,-2 16 0 0 0,3-7 37 0 0,0 0-1 0 0,4 26 0 0 0,-3-38-88 0 0,1 1 0 0 0,0-1 0 0 0,0 0-1 0 0,0 1 1 0 0,1-1 0 0 0,-1 0 0 0 0,2 0 0 0 0,-1-1-1 0 0,1 1 1 0 0,-1-1 0 0 0,2 0 0 0 0,-1 1 0 0 0,7 5-1 0 0,-3-5 16 0 0,-1 1-1 0 0,1-1 0 0 0,0-1 0 0 0,0 0 0 0 0,1 0 1 0 0,0 0-1 0 0,0-1 0 0 0,11 4 0 0 0,-16-7-22 0 0,0 0 0 0 0,0 0-1 0 0,1-1 1 0 0,-1 1 0 0 0,0-1-1 0 0,1 0 1 0 0,-1 0 0 0 0,0 0 0 0 0,1 0-1 0 0,-1-1 1 0 0,0 0 0 0 0,8-2-1 0 0,-6 0 18 0 0,1 0 0 0 0,-1 0 0 0 0,0 0 0 0 0,0-1 0 0 0,0 1 0 0 0,-1-2 0 0 0,7-5 0 0 0,4-6 63 0 0,-2 0 1 0 0,0-1-1 0 0,-1 0 1 0 0,11-20-1 0 0,-13 18-8 0 0,0 0 0 0 0,15-37 0 0 0,-22 44-98 0 0,0 0 1 0 0,-1 0-1 0 0,0 0 1 0 0,-1-1 0 0 0,0 1-1 0 0,-1-18 1 0 0,0 17-561 0 0,-1 0 0 0 0,-1 0 0 0 0,0 0 0 0 0,-1 1 0 0 0,-6-22-1 0 0,-3 4-9923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2.894"/>
    </inkml:context>
    <inkml:brush xml:id="br0">
      <inkml:brushProperty name="width" value="0.05" units="cm"/>
      <inkml:brushProperty name="height" value="0.05" units="cm"/>
      <inkml:brushProperty name="color" value="#E71224"/>
    </inkml:brush>
  </inkml:definitions>
  <inkml:trace contextRef="#ctx0" brushRef="#br0">30 180 11600 0 0,'-4'-4'386'0'0,"1"0"0"0"0,-1 0 1 0 0,1-1-1 0 0,0 1 0 0 0,-3-8 1 0 0,5 10 147 0 0,0-1 1 0 0,0 0-1 0 0,0 0 1 0 0,1 1-1 0 0,-1-1 1 0 0,1 0 0 0 0,0-4-1 0 0,-1-4 1169 0 0,1-6 193 0 0,1 12-1152 0 0,-1-1 0 0 0,1 1 0 0 0,-1-1 1 0 0,-1-7-1 0 0,0 8 1086 0 0,2 23-1395 0 0,5 51-391 0 0,-3-26-47 0 0,2 0 0 0 0,17 70 0 0 0,-15-87-51 0 0,21 63-57 0 0,-23-77 160 0 0,0 0 0 0 0,1-1 0 0 0,0 0 0 0 0,1-1 0 0 0,11 16 0 0 0,-16-25-23 0 0,-1 1 1 0 0,0 0-1 0 0,1-1 0 0 0,-1 1 1 0 0,1-1-1 0 0,0 1 0 0 0,-1-1 1 0 0,1 0-1 0 0,0 0 0 0 0,0 0 0 0 0,0 0 1 0 0,0 0-1 0 0,0 0 0 0 0,0-1 1 0 0,0 1-1 0 0,0 0 0 0 0,0-1 1 0 0,0 0-1 0 0,0 1 0 0 0,0-1 1 0 0,0 0-1 0 0,0 0 0 0 0,0 0 0 0 0,1-1 1 0 0,-1 1-1 0 0,0 0 0 0 0,0-1 1 0 0,0 1-1 0 0,0-1 0 0 0,0 0 1 0 0,0 0-1 0 0,0 0 0 0 0,3-2 1 0 0,1-1 55 0 0,0 0 1 0 0,-1-1-1 0 0,1 0 1 0 0,-1 0-1 0 0,-1 0 1 0 0,1 0-1 0 0,-1-1 1 0 0,1 0 0 0 0,2-6-1 0 0,26-53 380 0 0,-3 0-1 0 0,26-83 1 0 0,12-29-4048 0 0,-58 157-3227 0 0,-1 4-2084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3.238"/>
    </inkml:context>
    <inkml:brush xml:id="br0">
      <inkml:brushProperty name="width" value="0.05" units="cm"/>
      <inkml:brushProperty name="height" value="0.05" units="cm"/>
      <inkml:brushProperty name="color" value="#E71224"/>
    </inkml:brush>
  </inkml:definitions>
  <inkml:trace contextRef="#ctx0" brushRef="#br0">1 207 12896 0 0,'0'0'4649'0'0,"8"-3"-1200"0"0,-3-1-3075 0 0,0 0 0 0 0,0 0 0 0 0,0 0-1 0 0,-1-1 1 0 0,1 0 0 0 0,-1 0 0 0 0,-1 0 0 0 0,6-7-1 0 0,2-5 280 0 0,31-48 447 0 0,-40 61-1003 0 0,0 0 0 0 0,0-1-1 0 0,-1 1 1 0 0,1 0 0 0 0,-1-1-1 0 0,0 1 1 0 0,-1-1 0 0 0,1-6-1 0 0,-1 9-47 0 0,0 1 0 0 0,0-1 0 0 0,0 1 0 0 0,0 0 0 0 0,0-1 0 0 0,-1 1 0 0 0,1-1 0 0 0,-1 1 0 0 0,1 0 0 0 0,-1-1 0 0 0,1 1 0 0 0,-1 0-1 0 0,-1-2 1 0 0,2 3-15 0 0,-1-1 0 0 0,1 0 0 0 0,-1 1 0 0 0,0-1-1 0 0,1 1 1 0 0,-1 0 0 0 0,0-1 0 0 0,0 1 0 0 0,1-1-1 0 0,-1 1 1 0 0,0 0 0 0 0,0 0 0 0 0,0-1-1 0 0,1 1 1 0 0,-1 0 0 0 0,0 0 0 0 0,0 0 0 0 0,0 0-1 0 0,0 0 1 0 0,1 0 0 0 0,-1 0 0 0 0,0 0 0 0 0,0 0-1 0 0,-1 1 1 0 0,0 0 15 0 0,0 0 0 0 0,-1 0 0 0 0,1 0 0 0 0,0 0-1 0 0,0 0 1 0 0,0 1 0 0 0,-1-1 0 0 0,1 1 0 0 0,1 0 0 0 0,-1 0-1 0 0,0-1 1 0 0,0 1 0 0 0,1 0 0 0 0,-1 0 0 0 0,1 1 0 0 0,-3 3 0 0 0,1 1-11 0 0,0-1 0 0 0,0 1 0 0 0,1-1 0 0 0,-4 15 0 0 0,4-9-29 0 0,0 0-1 0 0,1 1 0 0 0,0-1 0 0 0,1 1 0 0 0,1-1 0 0 0,0 1 1 0 0,1-1-1 0 0,0 1 0 0 0,0-1 0 0 0,2 0 0 0 0,-1 0 0 0 0,2-1 1 0 0,0 1-1 0 0,0-1 0 0 0,13 21 0 0 0,-15-28-22 0 0,0 0 1 0 0,0 0-1 0 0,1 0 0 0 0,0-1 1 0 0,-1 1-1 0 0,1-1 0 0 0,0 0 1 0 0,1 0-1 0 0,-1 0 0 0 0,1 0 1 0 0,-1-1-1 0 0,1 0 0 0 0,0 0 0 0 0,-1 0 1 0 0,11 2-1 0 0,-8-3-188 0 0,-1 0-1 0 0,1-1 1 0 0,-1 0 0 0 0,1 0-1 0 0,-1 0 1 0 0,0-1 0 0 0,1 0-1 0 0,-1 0 1 0 0,0-1 0 0 0,1 0 0 0 0,-1 0-1 0 0,8-4 1 0 0,-1 0-796 0 0,-1-2 1 0 0,1 1-1 0 0,-2-2 1 0 0,19-15-1 0 0,-2-1-1141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3.607"/>
    </inkml:context>
    <inkml:brush xml:id="br0">
      <inkml:brushProperty name="width" value="0.05" units="cm"/>
      <inkml:brushProperty name="height" value="0.05" units="cm"/>
      <inkml:brushProperty name="color" value="#E71224"/>
    </inkml:brush>
  </inkml:definitions>
  <inkml:trace contextRef="#ctx0" brushRef="#br0">0 1 11520 0 0,'0'0'12659'0'0,"4"10"-10224"0"0,10 14-2164 0 0,0 0 1 0 0,-2 1-1 0 0,0 0 1 0 0,-2 1-1 0 0,-1 1 1 0 0,7 35-1 0 0,-1 13-203 0 0,4 78 0 0 0,-19-148-133 0 0,3 26 590 0 0,-1-27-31 0 0,-2-18-50 0 0,0-13-252 0 0,2 0-1 0 0,0 0 0 0 0,2 1 0 0 0,0-1 0 0 0,2 1 0 0 0,1 0 0 0 0,1 0 1 0 0,1 1-1 0 0,2 0 0 0 0,0 1 0 0 0,2 0 0 0 0,0 1 0 0 0,24-31 0 0 0,-33 49-192 0 0,1-1 0 0 0,0 2-1 0 0,0-1 1 0 0,0 1 0 0 0,0 0-1 0 0,0 0 1 0 0,1 0 0 0 0,9-4-1 0 0,-13 7-89 0 0,0 0-1 0 0,0 0 0 0 0,0 0 1 0 0,0 1-1 0 0,0-1 0 0 0,0 1 1 0 0,1-1-1 0 0,-1 1 0 0 0,0 0 1 0 0,0 0-1 0 0,0 0 0 0 0,1 0 0 0 0,-1 0 1 0 0,0 0-1 0 0,0 1 0 0 0,0-1 1 0 0,1 1-1 0 0,-1 0 0 0 0,0-1 1 0 0,0 1-1 0 0,0 0 0 0 0,0 0 1 0 0,0 0-1 0 0,0 0 0 0 0,-1 1 1 0 0,1-1-1 0 0,0 1 0 0 0,-1-1 0 0 0,3 3 1 0 0,7 10-1591 0 0,1 1-343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1.516"/>
    </inkml:context>
    <inkml:brush xml:id="br0">
      <inkml:brushProperty name="width" value="0.05" units="cm"/>
      <inkml:brushProperty name="height" value="0.05" units="cm"/>
      <inkml:brushProperty name="color" value="#E71224"/>
    </inkml:brush>
  </inkml:definitions>
  <inkml:trace contextRef="#ctx0" brushRef="#br0">150 25 12896 0 0,'-4'-24'11822'0'0,"6"30"-10487"0"0,0 8-1321 0 0,14 108 1317 0 0,26 286-1502 0 0,-37-377 56 0 0,-3-24-473 0 0,-1-1 0 0 0,0 1 0 0 0,0 0 0 0 0,0 0 0 0 0,-1 1 1 0 0,0-1-1 0 0,-2 10 0 0 0</inkml:trace>
  <inkml:trace contextRef="#ctx0" brushRef="#br0" timeOffset="1">8 383 21743 0 0,'-7'-3'1871'0'0,"15"0"-192"0"0,0 2-1409 0 0,13-3 509 0 0,1 2 0 0 0,0 0 0 0 0,0 2-1 0 0,26 1 1 0 0,26 1-872 0 0,20-12-2149 0 0,-68 5 151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4.141"/>
    </inkml:context>
    <inkml:brush xml:id="br0">
      <inkml:brushProperty name="width" value="0.05" units="cm"/>
      <inkml:brushProperty name="height" value="0.05" units="cm"/>
      <inkml:brushProperty name="color" value="#E71224"/>
    </inkml:brush>
  </inkml:definitions>
  <inkml:trace contextRef="#ctx0" brushRef="#br0">327 6 4608 0 0,'-4'-1'846'0'0,"1"0"1"0"0,0 0 0 0 0,-1 0-1 0 0,1 0 1 0 0,-1 1-1 0 0,0 0 1 0 0,1 0 0 0 0,-1 0-1 0 0,1 0 1 0 0,-1 0-1 0 0,1 1 1 0 0,-1-1 0 0 0,-4 3-1 0 0,-2 0 1467 0 0,0 2 0 0 0,-19 9 0 0 0,7-2-3138 0 0,9-5 891 0 0,1 1-1 0 0,0 1 1 0 0,0-1 0 0 0,1 2 0 0 0,0 0-1 0 0,0 0 1 0 0,1 1 0 0 0,-17 24 0 0 0,14-16 16 0 0,1 1-1 0 0,0 1 1 0 0,2 0 0 0 0,-16 44 0 0 0,24-57 24 0 0,0 0 0 0 0,0 1-1 0 0,1-1 1 0 0,0 1 0 0 0,0 0-1 0 0,1-1 1 0 0,0 1 0 0 0,1 9-1 0 0,0-15-55 0 0,-1 0 0 0 0,1-1 0 0 0,0 1 0 0 0,0 0 0 0 0,0-1 0 0 0,0 1 0 0 0,0 0-1 0 0,1-1 1 0 0,-1 0 0 0 0,1 1 0 0 0,-1-1 0 0 0,3 3 0 0 0,-2-4-35 0 0,0 1 0 0 0,-1-1 0 0 0,1 0 0 0 0,0 0 0 0 0,0 0 0 0 0,0 0 0 0 0,0 0 0 0 0,0 0 0 0 0,0-1 0 0 0,0 1 0 0 0,0 0 0 0 0,0-1-1 0 0,0 0 1 0 0,0 0 0 0 0,0 1 0 0 0,0-1 0 0 0,0 0 0 0 0,4-1 0 0 0,1 0-6 0 0,0 0-1 0 0,0-1 1 0 0,1 0 0 0 0,-1-1-1 0 0,0 1 1 0 0,-1-1-1 0 0,1-1 1 0 0,0 1-1 0 0,-1-1 1 0 0,7-5 0 0 0,5-6 251 0 0,31-30 0 0 0,-33 27-38 0 0,0 0 0 0 0,-2-2 0 0 0,0 0 0 0 0,-1 0 0 0 0,-1-1 0 0 0,12-32 0 0 0,-14 34 211 0 0,-6 12-25 0 0,-1 0 0 0 0,1 0 0 0 0,3-14-1 0 0,-7 26-273 0 0,-1 0-1 0 0,1 0 0 0 0,0 0 0 0 0,1 1 1 0 0,-1-1-1 0 0,1 0 0 0 0,0 0 0 0 0,2 7 1 0 0,1 6 57 0 0,-2-5-131 0 0,-1 0 1 0 0,0-1-1 0 0,-1 1 1 0 0,0 0-1 0 0,-1 0 0 0 0,-1-1 1 0 0,0 1-1 0 0,-1-1 1 0 0,-6 19-1 0 0,5-17-204 0 0,-1 1 1 0 0,-2 17-1 0 0,6-29 93 0 0,1 1-1 0 0,-1 0 0 0 0,1-1 1 0 0,0 1-1 0 0,0 0 1 0 0,0 0-1 0 0,1-1 0 0 0,-1 1 1 0 0,1 0-1 0 0,0-1 0 0 0,0 1 1 0 0,0-1-1 0 0,0 1 0 0 0,2 3 1 0 0,-2-6-10 0 0,-1-1 1 0 0,1 1-1 0 0,-1-1 1 0 0,1 0-1 0 0,-1 1 1 0 0,1-1-1 0 0,0 0 1 0 0,-1 1-1 0 0,1-1 1 0 0,-1 0-1 0 0,1 0 1 0 0,0 0-1 0 0,-1 0 1 0 0,1 1 0 0 0,0-1-1 0 0,-1 0 1 0 0,1 0-1 0 0,0 0 1 0 0,-1 0-1 0 0,1 0 1 0 0,-1-1-1 0 0,1 1 1 0 0,0 0-1 0 0,-1 0 1 0 0,1 0-1 0 0,0 0 1 0 0,-1-1-1 0 0,1 1 1 0 0,-1 0-1 0 0,1-1 1 0 0,0 1-1 0 0,21-14-1562 0 0,-19 11 1241 0 0,17-11-2426 0 0,3-5-5933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4.514"/>
    </inkml:context>
    <inkml:brush xml:id="br0">
      <inkml:brushProperty name="width" value="0.05" units="cm"/>
      <inkml:brushProperty name="height" value="0.05" units="cm"/>
      <inkml:brushProperty name="color" value="#E71224"/>
    </inkml:brush>
  </inkml:definitions>
  <inkml:trace contextRef="#ctx0" brushRef="#br0">267 0 16871 0 0,'0'0'1528'0'0,"-11"7"-1224"0"0,4-4 801 0 0,-1 1-1 0 0,1-1 1 0 0,-12 8 0 0 0,1-1 316 0 0,18-10-1417 0 0,-94 54 3137 0 0,81-46-3002 0 0,1 2 0 0 0,0-1 0 0 0,0 2 0 0 0,-20 22 0 0 0,29-30-164 0 0,1 0 1 0 0,0 1-1 0 0,0-1 0 0 0,0 1 0 0 0,0-1 0 0 0,0 1 1 0 0,1 0-1 0 0,0-1 0 0 0,0 1 0 0 0,0 0 1 0 0,0 0-1 0 0,0 0 0 0 0,1 0 0 0 0,0 6 0 0 0,0-8 45 0 0,0 1-1 0 0,0-1 0 0 0,1 0 0 0 0,-1 0 0 0 0,1 0 0 0 0,0 0 0 0 0,-1 0 1 0 0,1 0-1 0 0,0 0 0 0 0,0 0 0 0 0,0 0 0 0 0,1-1 0 0 0,-1 1 1 0 0,0 0-1 0 0,1-1 0 0 0,-1 1 0 0 0,1-1 0 0 0,-1 1 0 0 0,1-1 0 0 0,0 0 1 0 0,0 0-1 0 0,-1 1 0 0 0,1-1 0 0 0,0-1 0 0 0,0 1 0 0 0,0 0 0 0 0,0 0 1 0 0,0-1-1 0 0,3 1 0 0 0,3 1-8 0 0,-1-1-1 0 0,1 0 1 0 0,0-1 0 0 0,-1 1 0 0 0,1-1 0 0 0,0-1-1 0 0,0 0 1 0 0,-1 0 0 0 0,1 0 0 0 0,0-1 0 0 0,-1 0-1 0 0,0-1 1 0 0,12-5 0 0 0,4-4 152 0 0,0-1 0 0 0,35-28 0 0 0,-1 2 318 0 0,-55 37-481 0 0,0 1 0 0 0,0 0 0 0 0,0 0 0 0 0,0 0 0 0 0,0 0 0 0 0,1 0 1 0 0,-1 0-1 0 0,0 1 0 0 0,1-1 0 0 0,-1 1 0 0 0,0-1 0 0 0,1 1 0 0 0,-1 0 0 0 0,1 0 0 0 0,-1 0 0 0 0,1 0 0 0 0,2 1 0 0 0,-3 0 19 0 0,0 0 0 0 0,0 0 0 0 0,0 0 1 0 0,0 0-1 0 0,0 0 0 0 0,0 0 0 0 0,-1 1 0 0 0,1-1 0 0 0,0 1 0 0 0,-1-1 0 0 0,1 1 0 0 0,-1-1 0 0 0,1 1 0 0 0,-1 0 0 0 0,0 0 0 0 0,0 0 1 0 0,0 0-1 0 0,0 0 0 0 0,1 2 0 0 0,-1-1 20 0 0,0-1 0 0 0,0 1 0 0 0,-1-1 0 0 0,1 1 0 0 0,-1-1 0 0 0,1 1 0 0 0,-1-1 1 0 0,0 1-1 0 0,0 0 0 0 0,0-1 0 0 0,0 1 0 0 0,-2 4 0 0 0,0 0 85 0 0,0 0 1 0 0,-1-1-1 0 0,-5 11 0 0 0,-42 84 429 0 0,27-52-612 0 0,-2 0 0 0 0,-2-1-1 0 0,-34 44 1 0 0,54-83 105 0 0,-1 0 0 0 0,-1 0 0 0 0,1-1 0 0 0,-2-1 0 0 0,1 1 0 0 0,-14 7 0 0 0,17-11-227 0 0,-1 0 0 0 0,-1-1 0 0 0,1 0 1 0 0,0 0-1 0 0,-1 0 0 0 0,0-1 0 0 0,1 0 1 0 0,-1 0-1 0 0,0-1 0 0 0,-8 0 0 0 0,4-2-1838 0 0,2-6-5081 0 0,2-4-1797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14.891"/>
    </inkml:context>
    <inkml:brush xml:id="br0">
      <inkml:brushProperty name="width" value="0.05" units="cm"/>
      <inkml:brushProperty name="height" value="0.05" units="cm"/>
      <inkml:brushProperty name="color" value="#E71224"/>
    </inkml:brush>
  </inkml:definitions>
  <inkml:trace contextRef="#ctx0" brushRef="#br0">0 289 18343 0 0,'0'0'838'0'0,"2"1"-16"0"0,3 0-702 0 0,0 0 0 0 0,0 0 0 0 0,1 0 0 0 0,-1-1 0 0 0,0 1 0 0 0,1-1 0 0 0,-1-1 1 0 0,1 1-1 0 0,-1-1 0 0 0,7-1 0 0 0,0-1 660 0 0,1-1 1 0 0,-1 0-1 0 0,14-6 1 0 0,-3-2 76 0 0,-1 0 1 0 0,0-2-1 0 0,-1 0 1 0 0,21-19-1 0 0,70-73 1000 0 0,-98 92-1681 0 0,-4 5-56 0 0,-7 7-90 0 0,-1 0-1 0 0,0 1 1 0 0,0-1-1 0 0,0 0 1 0 0,0 0 0 0 0,0 0-1 0 0,0-1 1 0 0,-1 1 0 0 0,1 0-1 0 0,-1-1 1 0 0,1 1 0 0 0,-1-1-1 0 0,0 1 1 0 0,0-1-1 0 0,0 0 1 0 0,1-4 0 0 0,-2 6-27 0 0,0 0 1 0 0,-1 1 0 0 0,1-1 0 0 0,0 1-1 0 0,0-1 1 0 0,0 1 0 0 0,-1-1-1 0 0,1 1 1 0 0,0-1 0 0 0,-1 1-1 0 0,1-1 1 0 0,0 1 0 0 0,-1-1 0 0 0,1 1-1 0 0,-1-1 1 0 0,1 1 0 0 0,0 0-1 0 0,-1-1 1 0 0,1 1 0 0 0,-1 0 0 0 0,0-1-1 0 0,1 1 1 0 0,-1 0 0 0 0,1 0-1 0 0,-1 0 1 0 0,1-1 0 0 0,-1 1-1 0 0,1 0 1 0 0,-1 0 0 0 0,0 0 0 0 0,1 0-1 0 0,-1 0 1 0 0,1 0 0 0 0,-1 0-1 0 0,0 0 1 0 0,1 0 0 0 0,-1 0 0 0 0,1 1-1 0 0,-1-1 1 0 0,1 0 0 0 0,-2 0-1 0 0,-1 1 16 0 0,-1 0-1 0 0,0 0 0 0 0,1 0 0 0 0,-1 0 1 0 0,-3 2-1 0 0,-1 2-18 0 0,1 1 0 0 0,-1-1 0 0 0,1 1 0 0 0,0 1 0 0 0,1-1 0 0 0,-1 1 0 0 0,1 0 0 0 0,1 0 0 0 0,-1 1 0 0 0,1 0 0 0 0,-6 12 0 0 0,3-1 0 0 0,-1 0 0 0 0,2 1 0 0 0,1 0 0 0 0,-4 20 0 0 0,7-25 4 0 0,2-1 0 0 0,-1 0 0 0 0,2 1 0 0 0,0-1 1 0 0,1 1-1 0 0,0-1 0 0 0,1 1 0 0 0,0-1 0 0 0,2 0 0 0 0,-1 0 0 0 0,2 0 0 0 0,9 21 0 0 0,-10-28 9 0 0,1 1-1 0 0,-1-1 0 0 0,2 0 1 0 0,-1 0-1 0 0,1 0 0 0 0,0-1 1 0 0,0 0-1 0 0,1 0 0 0 0,-1-1 1 0 0,1 1-1 0 0,1-1 0 0 0,-1-1 1 0 0,1 0-1 0 0,-1 0 0 0 0,1 0 1 0 0,15 4-1 0 0,-11-5-216 0 0,0 0 0 0 0,0-1 1 0 0,0 0-1 0 0,1 0 0 0 0,-1-2 0 0 0,1 1 0 0 0,-1-2 1 0 0,0 0-1 0 0,1 0 0 0 0,-1-1 0 0 0,14-4 0 0 0,9-4-6998 0 0,-3-2-2380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0.537"/>
    </inkml:context>
    <inkml:brush xml:id="br0">
      <inkml:brushProperty name="width" value="0.05" units="cm"/>
      <inkml:brushProperty name="height" value="0.05" units="cm"/>
      <inkml:brushProperty name="color" value="#E71224"/>
    </inkml:brush>
  </inkml:definitions>
  <inkml:trace contextRef="#ctx0" brushRef="#br0">287 418 13072 0 0,'0'0'597'0'0,"-9"-12"222"0"0,8 8-295 0 0,-1 0 1 0 0,0 0-1 0 0,0 0 1 0 0,-1 0-1 0 0,1 0 0 0 0,-1 0 1 0 0,-6-6-1 0 0,8 9-315 0 0,0 0 0 0 0,-1 0-1 0 0,1 0 1 0 0,-1 0-1 0 0,1 0 1 0 0,-1 1-1 0 0,1-1 1 0 0,-1 0-1 0 0,1 1 1 0 0,-1-1-1 0 0,0 1 1 0 0,1-1 0 0 0,-1 1-1 0 0,0 0 1 0 0,1 0-1 0 0,-1 0 1 0 0,0 0-1 0 0,0 0 1 0 0,1 0-1 0 0,-1 0 1 0 0,0 1-1 0 0,1-1 1 0 0,-4 1 0 0 0,-5 4-130 0 0,-1-1 0 0 0,1 1 0 0 0,1 1 0 0 0,-1 0 1 0 0,1 0-1 0 0,0 1 0 0 0,0 0 0 0 0,1 1 1 0 0,0 0-1 0 0,1 0 0 0 0,-1 0 0 0 0,1 1 0 0 0,1 0 1 0 0,-9 16-1 0 0,3-2 88 0 0,1 0 0 0 0,1 0 0 0 0,1 1 0 0 0,1 1 0 0 0,-6 32 0 0 0,10-36-167 0 0,0 0 0 0 0,1 1 0 0 0,1 43 0 0 0,2-58 0 0 0,1 0 0 0 0,0 0 0 0 0,0 0 0 0 0,0 0 0 0 0,1 0 0 0 0,0-1 0 0 0,0 1 0 0 0,1 0 0 0 0,0-1 0 0 0,0 0 0 0 0,0 0 0 0 0,1 0 0 0 0,0 0 0 0 0,0 0 0 0 0,0-1 0 0 0,8 7 0 0 0,-10-9 3 0 0,2-1 0 0 0,-1 1 0 0 0,0-1-1 0 0,0 0 1 0 0,1 0 0 0 0,-1 0 0 0 0,1-1-1 0 0,-1 1 1 0 0,1-1 0 0 0,0 0 0 0 0,-1 0 0 0 0,1 0-1 0 0,0 0 1 0 0,0-1 0 0 0,4 0 0 0 0,-3 0 7 0 0,1 0 0 0 0,-1-1 0 0 0,1 0 0 0 0,-1 0 0 0 0,0-1 1 0 0,1 0-1 0 0,-1 0 0 0 0,0 0 0 0 0,7-4 0 0 0,5-5 27 0 0,0-1-1 0 0,-2-1 0 0 0,1 0 1 0 0,21-25-1 0 0,-18 17 16 0 0,-1-2 1 0 0,0 0-1 0 0,-2-1 0 0 0,15-30 0 0 0,42-108 335 0 0,-59 127-160 0 0,-1-1 1 0 0,-2 0-1 0 0,-2 0 0 0 0,8-61 0 0 0,-16 84-138 0 0,3-25 389 0 0,-2-52 0 0 0,-2 80-341 0 0,-1 0-1 0 0,0 0 1 0 0,-1 0 0 0 0,0 0-1 0 0,0 0 1 0 0,-1 1-1 0 0,-1-1 1 0 0,1 1 0 0 0,-1 0-1 0 0,-8-13 1 0 0,12 21-118 0 0,-1 0 1 0 0,1 1-1 0 0,-1-1 0 0 0,1 0 1 0 0,-1 0-1 0 0,0 1 0 0 0,1-1 1 0 0,-1 0-1 0 0,0 1 0 0 0,0-1 1 0 0,1 0-1 0 0,-1 1 0 0 0,0-1 1 0 0,0 1-1 0 0,0-1 0 0 0,1 1 1 0 0,-1 0-1 0 0,0-1 0 0 0,0 1 1 0 0,0 0-1 0 0,0 0 0 0 0,0-1 1 0 0,-1 1-1 0 0,1 0-6 0 0,0 1 1 0 0,0-1-1 0 0,0 1 1 0 0,0-1-1 0 0,0 1 1 0 0,0-1-1 0 0,0 1 0 0 0,0-1 1 0 0,0 1-1 0 0,1 0 1 0 0,-1-1-1 0 0,0 1 1 0 0,0 0-1 0 0,1 0 1 0 0,-1 0-1 0 0,0 0 1 0 0,0 1-1 0 0,-3 5 14 0 0,1 0-1 0 0,0 0 1 0 0,0 0-1 0 0,-2 10 1 0 0,-3 20-28 0 0,2 0 0 0 0,2 0-1 0 0,0 64 1 0 0,3-58-34 0 0,1 16 19 0 0,2-1 0 0 0,3 1 0 0 0,3-1 0 0 0,2 0 0 0 0,2-1 0 0 0,24 64 0 0 0,-33-112-168 0 0,0-1 1 0 0,0 0-1 0 0,1 1 1 0 0,0-1-1 0 0,1 0 1 0 0,0-1-1 0 0,0 1 1 0 0,1-1-1 0 0,-1 0 1 0 0,8 6-1 0 0,-2-7-949 0 0,0-4-46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0.894"/>
    </inkml:context>
    <inkml:brush xml:id="br0">
      <inkml:brushProperty name="width" value="0.05" units="cm"/>
      <inkml:brushProperty name="height" value="0.05" units="cm"/>
      <inkml:brushProperty name="color" value="#E71224"/>
    </inkml:brush>
  </inkml:definitions>
  <inkml:trace contextRef="#ctx0" brushRef="#br0">0 1 21191 0 0,'0'0'1920'0'0,"15"7"-1442"0"0,-12-5-227 0 0,0 0 1 0 0,0 0 0 0 0,-1 1 0 0 0,1-1 0 0 0,0 0-1 0 0,-1 1 1 0 0,1 0 0 0 0,-1 0 0 0 0,0 0-1 0 0,0 0 1 0 0,2 5 0 0 0,17 37 435 0 0,-11-19-595 0 0,-1 0 0 0 0,-1 1 1 0 0,-2 1-1 0 0,0-1 0 0 0,-2 1 1 0 0,1 39-1 0 0,-5-30-36 0 0,1-11 43 0 0,-1 0-1 0 0,-2-1 1 0 0,-5 33 0 0 0,4-51 89 0 0,0-9-17 0 0,0-13 116 0 0,4-6-101 0 0,1-1-1 0 0,1 1 1 0 0,1 0-1 0 0,0-1 1 0 0,2 2-1 0 0,8-21 0 0 0,-2 9 129 0 0,2 1-1 0 0,1 1 0 0 0,23-33 0 0 0,-34 56-355 0 0,1 1 0 0 0,0-1 1 0 0,0 1-1 0 0,1 0 0 0 0,0 0 0 0 0,0 0 0 0 0,8-5 0 0 0,-10 9-173 0 0,-1 0 0 0 0,0 0 0 0 0,1 0-1 0 0,-1 1 1 0 0,1-1 0 0 0,-1 1 0 0 0,1 0-1 0 0,0 0 1 0 0,-1 1 0 0 0,1-1 0 0 0,0 1-1 0 0,0 0 1 0 0,-1 0 0 0 0,1 0 0 0 0,0 0-1 0 0,0 0 1 0 0,7 3 0 0 0,19 7-3656 0 0,-15-5 1719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1.253"/>
    </inkml:context>
    <inkml:brush xml:id="br0">
      <inkml:brushProperty name="width" value="0.05" units="cm"/>
      <inkml:brushProperty name="height" value="0.05" units="cm"/>
      <inkml:brushProperty name="color" value="#E71224"/>
    </inkml:brush>
  </inkml:definitions>
  <inkml:trace contextRef="#ctx0" brushRef="#br0">13 1 11976 0 0,'-2'23'1954'0'0,"1"2"3267"0"0,-1 16 1146 0 0,-1-1-3475 0 0,0-16-2663 0 0,2-1 0 0 0,0 1 1 0 0,5 38-1 0 0,0-48-525 0 0,-4-14 250 0 0,0 0 0 0 0,0 0 0 0 0,0 1 0 0 0,0-1 0 0 0,0 0 0 0 0,1 0-1 0 0,-1 0 1 0 0,0 1 0 0 0,0-1 0 0 0,0 0 0 0 0,0 0 0 0 0,1 0 0 0 0,-1 0 0 0 0,0 0 0 0 0,0 0 0 0 0,1 0 0 0 0,-1 1-1 0 0,0-1 1 0 0,0 0 0 0 0,0 0 0 0 0,1 0 0 0 0,-1 0 0 0 0,0 0 0 0 0,0 0 0 0 0,1 0 0 0 0,-1 0 0 0 0,0 0 0 0 0,0 0-1 0 0,1 0 1 0 0,-1 0 0 0 0,0 0 0 0 0,0 0 0 0 0,0-1 0 0 0,1 1 0 0 0,-1 0 0 0 0,0 0 0 0 0,0 0 0 0 0,0 0 0 0 0,1 0-1 0 0,-1 0 1 0 0,0 0 0 0 0,0-1 0 0 0,0 1 0 0 0,1 0 0 0 0,-1 0 0 0 0,0 0 0 0 0,0-1 0 0 0,0 1 0 0 0,0 0 0 0 0,0 0-1 0 0,0 0 1 0 0,1-1 0 0 0,-1 1 0 0 0,0 0 0 0 0,0 0 0 0 0,0 0 0 0 0,0-1 0 0 0,5-10-1537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1.662"/>
    </inkml:context>
    <inkml:brush xml:id="br0">
      <inkml:brushProperty name="width" value="0.05" units="cm"/>
      <inkml:brushProperty name="height" value="0.05" units="cm"/>
      <inkml:brushProperty name="color" value="#E71224"/>
    </inkml:brush>
  </inkml:definitions>
  <inkml:trace contextRef="#ctx0" brushRef="#br0">33 13 17047 0 0,'-1'-1'119'0'0,"0"0"-1"0"0,-1 0 1 0 0,1 0-1 0 0,0 0 1 0 0,-1 0-1 0 0,1 0 0 0 0,-1 0 1 0 0,1 0-1 0 0,-1 0 1 0 0,1 1-1 0 0,-1-1 1 0 0,1 1-1 0 0,-1-1 0 0 0,0 1 1 0 0,1 0-1 0 0,-4 0 854 0 0,5 0-881 0 0,0 0 1 0 0,-1 0-1 0 0,1 0 1 0 0,0 0-1 0 0,0 0 1 0 0,-1 0-1 0 0,1 0 0 0 0,0 0 1 0 0,0 1-1 0 0,-1-1 1 0 0,1 0-1 0 0,0 0 0 0 0,0 0 1 0 0,0 1-1 0 0,0-1 1 0 0,-1 0-1 0 0,1 0 0 0 0,0 0 1 0 0,0 1-1 0 0,0-1 1 0 0,0 0-1 0 0,0 0 0 0 0,0 1 1 0 0,-1-1-1 0 0,1 0 1 0 0,0 0-1 0 0,0 1 0 0 0,0-1 1 0 0,0 0-1 0 0,0 0 1 0 0,0 1-1 0 0,0-1 1 0 0,0 0-1 0 0,0 0 0 0 0,0 1 1 0 0,0-1-1 0 0,1 1 1 0 0,-1 10-215 0 0,4-4-850 0 0,0 0-1 0 0,0 0 1 0 0,1-1 0 0 0,0 0 0 0 0,0 0 0 0 0,9 8 0 0 0,16 19-2536 0 0,-22-22 2811 0 0,-1 1 1 0 0,0-1-1 0 0,6 18 1 0 0,-5-9 1250 0 0,7 30 0 0 0,9 95 5674 0 0,-7-8-764 0 0,-12-100-4034 0 0,-3-19-580 0 0,0 0 0 0 0,1-1 0 0 0,8 22 0 0 0,-11-38-776 0 0,0 1-1 0 0,1-1 1 0 0,-1 0-1 0 0,1 1 1 0 0,-1-1-1 0 0,1 0 1 0 0,-1 0-1 0 0,1 1 1 0 0,0-1-1 0 0,0 0 1 0 0,0 0-1 0 0,-1 0 1 0 0,1 0-1 0 0,0 0 1 0 0,0 0-1 0 0,1 0 1 0 0,-1 0-1 0 0,0-1 1 0 0,0 1-1 0 0,0 0 1 0 0,0-1-1 0 0,1 1 1 0 0,-1 0-1 0 0,0-1 1 0 0,1 0-1 0 0,-1 1 1 0 0,0-1-1 0 0,1 0 1 0 0,-1 0-1 0 0,1 1 1 0 0,-1-1-1 0 0,0 0 1 0 0,1-1-1 0 0,-1 1 1 0 0,0 0-1 0 0,1 0 1 0 0,-1 0-1 0 0,1-1 1 0 0,-1 1-1 0 0,0-1 1 0 0,0 1-1 0 0,3-2 1 0 0,4-3 247 0 0,0 0 0 0 0,0 0 0 0 0,0 0 0 0 0,14-14 1 0 0,-17 14-249 0 0,8-7 8 0 0,20-22 1 0 0,-29 29-77 0 0,0-1 0 0 0,0 1 0 0 0,0-1 0 0 0,-1 0 0 0 0,0 0 0 0 0,0 0 0 0 0,3-11 0 0 0,13-67 33 0 0,4-12-374 0 0,-18 79-90 0 0,0 0-1 0 0,2 0 0 0 0,12-22 0 0 0,-16 34-280 0 0,0 0 0 0 0,0 1 0 0 0,1-1-1 0 0,5-5 1 0 0,0 2-1332 0 0</inkml:trace>
  <inkml:trace contextRef="#ctx0" brushRef="#br0" timeOffset="1">571 617 5528 0 0,'0'0'422'0'0,"7"-1"3506"0"0,-4 0-2304 0 0,0-1-1 0 0,-1 1 1 0 0,1 0-1 0 0,0-1 1 0 0,4-3-1 0 0,11-14 2976 0 0,12-26-2901 0 0,-18 26-805 0 0,9-17 372 0 0,30-65 0 0 0,-48 93-1108 0 0,0 0 0 0 0,-1 0 0 0 0,0 0 0 0 0,0 0 0 0 0,1-14 0 0 0,-3 17-67 0 0,1 1 0 0 0,-1-1 0 0 0,-1 1-1 0 0,1-1 1 0 0,-1 1 0 0 0,1-1 0 0 0,-1 1 0 0 0,0 0 0 0 0,-1-1-1 0 0,1 1 1 0 0,-4-7 0 0 0,4 10-83 0 0,0-1 0 0 0,0 1 1 0 0,0 0-1 0 0,0 0 0 0 0,0 0 0 0 0,0 0 1 0 0,0 0-1 0 0,0 0 0 0 0,0 0 0 0 0,0 0 0 0 0,-1 0 1 0 0,1 0-1 0 0,0 0 0 0 0,-1 1 0 0 0,1-1 1 0 0,0 1-1 0 0,-1-1 0 0 0,1 1 0 0 0,-1-1 0 0 0,1 1 1 0 0,-1 0-1 0 0,1 0 0 0 0,-1 0 0 0 0,1 0 1 0 0,-1 0-1 0 0,1 0 0 0 0,-1 0 0 0 0,1 0 0 0 0,-1 1 1 0 0,1-1-1 0 0,-1 0 0 0 0,1 1 0 0 0,-1-1 1 0 0,1 1-1 0 0,-2 1 0 0 0,-2 0 4 0 0,1 1 0 0 0,0-1-1 0 0,0 1 1 0 0,0 0 0 0 0,0 0 0 0 0,0 1 0 0 0,1-1-1 0 0,-1 1 1 0 0,-4 7 0 0 0,-1 4-16 0 0,1-1 1 0 0,0 2-1 0 0,1-1 1 0 0,1 1-1 0 0,1 0 1 0 0,-5 24-1 0 0,7-28 2 0 0,1 0 0 0 0,0 0-1 0 0,1 1 1 0 0,1-1 0 0 0,0 0 0 0 0,1 0 0 0 0,0 1-1 0 0,1-1 1 0 0,5 19 0 0 0,-6-27-134 0 0,0-1 1 0 0,0 1-1 0 0,1-1 0 0 0,0 0 0 0 0,-1 1 1 0 0,1-1-1 0 0,1 0 0 0 0,-1 0 0 0 0,0 0 1 0 0,1-1-1 0 0,-1 1 0 0 0,1 0 0 0 0,0-1 1 0 0,0 0-1 0 0,0 0 0 0 0,0 0 0 0 0,0 0 1 0 0,1 0-1 0 0,-1 0 0 0 0,0-1 1 0 0,7 2-1 0 0,-4-2-429 0 0,0 0 0 0 0,0 0 0 0 0,0 0 0 0 0,0-1 0 0 0,0 0 0 0 0,-1-1 0 0 0,1 1 0 0 0,0-1 0 0 0,0 0 0 0 0,0 0 0 0 0,0-1 0 0 0,9-4 0 0 0,10-4-8611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2.005"/>
    </inkml:context>
    <inkml:brush xml:id="br0">
      <inkml:brushProperty name="width" value="0.05" units="cm"/>
      <inkml:brushProperty name="height" value="0.05" units="cm"/>
      <inkml:brushProperty name="color" value="#E71224"/>
    </inkml:brush>
  </inkml:definitions>
  <inkml:trace contextRef="#ctx0" brushRef="#br0">0 404 21999 0 0,'0'0'2207'0'0,"7"-8"-1998"0"0,2-9 936 0 0,0 1 0 0 0,-2-2-1 0 0,0 1 1 0 0,9-35 0 0 0,-5 17-166 0 0,33-132 435 0 0,-29 106-1179 0 0,-12 52-235 0 0,-2 10-19 0 0,-1 1-1 0 0,1-1 1 0 0,0 0-1 0 0,0 1 1 0 0,0-1 0 0 0,-1 1-1 0 0,1-1 1 0 0,0 3-1 0 0,1 3 0 0 0,-1 0 0 0 0,0 0 0 0 0,0 11 0 0 0,1 11-45 0 0,2-1 47 0 0,17 87-133 0 0,-17-98 130 0 0,1 1 1 0 0,0-1-1 0 0,2 0 1 0 0,11 22-1 0 0,-15-35-4 0 0,0 0-1 0 0,-1 0 1 0 0,1 0-1 0 0,0 0 1 0 0,1-1-1 0 0,-1 0 1 0 0,5 4-1 0 0,-7-6 20 0 0,0 0 0 0 0,0 0 1 0 0,0-1-1 0 0,0 1 0 0 0,0-1 0 0 0,0 1 0 0 0,0 0 0 0 0,0-1 1 0 0,0 0-1 0 0,0 1 0 0 0,0-1 0 0 0,1 0 0 0 0,-1 1 0 0 0,0-1 1 0 0,0 0-1 0 0,0 0 0 0 0,0 0 0 0 0,1 0 0 0 0,-1 0 0 0 0,0 0 1 0 0,0-1-1 0 0,0 1 0 0 0,1 0 0 0 0,-1 0 0 0 0,0-1 0 0 0,0 1 1 0 0,0-1-1 0 0,0 1 0 0 0,0-1 0 0 0,0 0 0 0 0,0 1 1 0 0,0-1-1 0 0,0 0 0 0 0,1-1 0 0 0,3-3 6 0 0,-1-1 0 0 0,0 0 0 0 0,0 0 0 0 0,-1 0 0 0 0,6-12 0 0 0,11-38 0 0 0,-7 19 0 0 0,30-96 191 0 0,-29 75-8622 0 0,-6 20-1672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2.705"/>
    </inkml:context>
    <inkml:brush xml:id="br0">
      <inkml:brushProperty name="width" value="0.05" units="cm"/>
      <inkml:brushProperty name="height" value="0.05" units="cm"/>
      <inkml:brushProperty name="color" value="#E71224"/>
    </inkml:brush>
  </inkml:definitions>
  <inkml:trace contextRef="#ctx0" brushRef="#br0">336 616 16903 0 0,'0'0'771'0'0,"-3"-15"290"0"0,1 2-213 0 0,-1 0-1 0 0,0 1 0 0 0,-1-1 0 0 0,0 1 0 0 0,-11-22 0 0 0,13 31-740 0 0,0 0 0 0 0,0 0 0 0 0,0 0 0 0 0,0 0 0 0 0,0 0 0 0 0,0 1 0 0 0,-1-1 0 0 0,1 1 0 0 0,-1 0 0 0 0,0-1 0 0 0,0 1 0 0 0,1 0 0 0 0,-1 1 0 0 0,-1-1 0 0 0,1 0-1 0 0,0 1 1 0 0,0 0 0 0 0,-1 0 0 0 0,1 0 0 0 0,0 0 0 0 0,-1 0 0 0 0,1 1 0 0 0,-1-1 0 0 0,1 1 0 0 0,-1 0 0 0 0,-6 1 0 0 0,2 0-85 0 0,0 1 0 0 0,-1 0 1 0 0,1 1-1 0 0,0 0 0 0 0,0 0 0 0 0,1 1 1 0 0,-1 0-1 0 0,1 0 0 0 0,-1 1 1 0 0,2 0-1 0 0,-1 0 0 0 0,-10 11 0 0 0,5-4-24 0 0,2 0 0 0 0,-1 1 0 0 0,2 0 0 0 0,0 0 0 0 0,-13 27 0 0 0,15-25-8 0 0,1 0-1 0 0,1 0 1 0 0,0 1-1 0 0,1 0 1 0 0,1 0 0 0 0,1 0-1 0 0,-2 30 1 0 0,4-25-2 0 0,1-1 1 0 0,1 0-1 0 0,0 0 1 0 0,2 0 0 0 0,11 37-1 0 0,-13-51 12 0 0,0 0 0 0 0,0-1 0 0 0,1 0 0 0 0,0 1-1 0 0,0-1 1 0 0,0 0 0 0 0,0 0 0 0 0,1-1 0 0 0,7 8 0 0 0,-9-10 7 0 0,0 0 1 0 0,1-1 0 0 0,0 1 0 0 0,-1 0-1 0 0,1-1 1 0 0,0 1 0 0 0,0-1 0 0 0,0 0-1 0 0,0 0 1 0 0,0 0 0 0 0,0 0 0 0 0,0-1-1 0 0,0 1 1 0 0,0-1 0 0 0,0 0 0 0 0,0 1-1 0 0,1-2 1 0 0,-1 1 0 0 0,5-1 0 0 0,0-1 21 0 0,0 0 1 0 0,-1-1 0 0 0,1 1 0 0 0,-1-2 0 0 0,1 1 0 0 0,-1-1 0 0 0,0 0-1 0 0,0-1 1 0 0,-1 1 0 0 0,1-2 0 0 0,10-9 0 0 0,3-8 140 0 0,34-45 1 0 0,-31 36-61 0 0,-1 3 5 0 0,-1-2 0 0 0,-1-1 0 0 0,-2-1 1 0 0,22-53-1 0 0,29-123 755 0 0,-52 143-249 0 0,-3-1-1 0 0,9-125 1 0 0,-22 148-334 0 0,-2 40-238 0 0,1 0-1 0 0,-1 0 0 0 0,1 0 0 0 0,-1 0 0 0 0,0 0 0 0 0,-1 0 1 0 0,1 0-1 0 0,-3-5 0 0 0,-5 16 56 0 0,7-2-94 0 0,-1 0 0 0 0,1 0 0 0 0,0 1 0 0 0,0-1 0 0 0,0 0-1 0 0,1 1 1 0 0,-2 7 0 0 0,-2 42 76 0 0,4-34-75 0 0,-2 71-62 0 0,4 0 1 0 0,24 165-1 0 0,-22-237-143 0 0,2 1 0 0 0,0-1 1 0 0,1 0-1 0 0,1 0 0 0 0,1-1 0 0 0,1 0 1 0 0,0 0-1 0 0,21 28 0 0 0,-25-40-873 0 0,1 0 1 0 0,0-1-1 0 0,0 0 1 0 0,8 6-1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3.040"/>
    </inkml:context>
    <inkml:brush xml:id="br0">
      <inkml:brushProperty name="width" value="0.05" units="cm"/>
      <inkml:brushProperty name="height" value="0.05" units="cm"/>
      <inkml:brushProperty name="color" value="#E71224"/>
    </inkml:brush>
  </inkml:definitions>
  <inkml:trace contextRef="#ctx0" brushRef="#br0">0 448 10592 0 0,'0'0'818'0'0,"2"-1"-532"0"0,5-1 953 0 0,0-1 1 0 0,0 0-1 0 0,0 0 1 0 0,0 0 0 0 0,10-8-1 0 0,32-25 3786 0 0,-39 28-4913 0 0,2-3 254 0 0,0 0 0 0 0,0 0 1 0 0,-1-1-1 0 0,-1-1 0 0 0,0 1 1 0 0,-1-2-1 0 0,0 1 0 0 0,-1-2 0 0 0,-1 1 1 0 0,0-1-1 0 0,5-15 0 0 0,-7 15-270 0 0,-1 0-1 0 0,-1 0 0 0 0,0 0 1 0 0,-1 0-1 0 0,0-1 1 0 0,-2 1-1 0 0,0-18 0 0 0,-1 28-73 0 0,0 0-1 0 0,0 0 1 0 0,0 0-1 0 0,-1 0 1 0 0,1 0-1 0 0,-1 1 1 0 0,0-1-1 0 0,-5-7 1 0 0,7 11-18 0 0,-1 0 0 0 0,0 0 0 0 0,1 0 1 0 0,-1 0-1 0 0,0 0 0 0 0,0 0 0 0 0,1 0 1 0 0,-1 0-1 0 0,0 1 0 0 0,0-1 0 0 0,0 0 0 0 0,0 0 1 0 0,0 1-1 0 0,0-1 0 0 0,0 1 0 0 0,0-1 1 0 0,-1 1-1 0 0,1-1 0 0 0,0 1 0 0 0,0 0 0 0 0,0-1 1 0 0,0 1-1 0 0,-1 0 0 0 0,1 0 0 0 0,0 0 1 0 0,0 0-1 0 0,0 0 0 0 0,-1 0 0 0 0,1 0 0 0 0,0 1 1 0 0,0-1-1 0 0,0 0 0 0 0,-1 1 0 0 0,1-1 1 0 0,0 0-1 0 0,0 1 0 0 0,0 0 0 0 0,0-1 0 0 0,0 1 1 0 0,0 0-1 0 0,-2 1 0 0 0,-2 3-4 0 0,-1 1 0 0 0,1 0 0 0 0,0 0 0 0 0,0 0 0 0 0,0 1 0 0 0,1-1 0 0 0,-5 11 0 0 0,0 3 0 0 0,-10 29 0 0 0,9-19-2 0 0,1 1-1 0 0,2 0 1 0 0,1 1-1 0 0,-3 44 1 0 0,8-63 1 0 0,1 0 0 0 0,0 0 1 0 0,1 0-1 0 0,0 0 0 0 0,1 0 0 0 0,1 0 0 0 0,0-1 0 0 0,1 1 0 0 0,0-1 1 0 0,1 0-1 0 0,0 0 0 0 0,1 0 0 0 0,11 17 0 0 0,-15-27-157 0 0,0 1 0 0 0,0-1 0 0 0,0 1 0 0 0,0-1 0 0 0,1 0 0 0 0,-1 0 0 0 0,1 0 0 0 0,0 0 0 0 0,0 0 0 0 0,-1 0 0 0 0,1-1 0 0 0,4 2 0 0 0,-5-3-230 0 0,1 1-1 0 0,0 0 1 0 0,0-1 0 0 0,0 0 0 0 0,0 1 0 0 0,0-1-1 0 0,0-1 1 0 0,0 1 0 0 0,-1 0 0 0 0,1-1 0 0 0,0 1-1 0 0,0-1 1 0 0,0 0 0 0 0,-1 0 0 0 0,1 0 0 0 0,0 0-1 0 0,-1 0 1 0 0,1-1 0 0 0,-1 1 0 0 0,5-4 0 0 0,10-9-8053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2.246"/>
    </inkml:context>
    <inkml:brush xml:id="br0">
      <inkml:brushProperty name="width" value="0.05" units="cm"/>
      <inkml:brushProperty name="height" value="0.05" units="cm"/>
      <inkml:brushProperty name="color" value="#E71224"/>
    </inkml:brush>
  </inkml:definitions>
  <inkml:trace contextRef="#ctx0" brushRef="#br0">327 0 11976 0 0,'0'0'1082'0'0,"-1"0"-890"0"0,-1 2 409 0 0,-1-1 0 0 0,0 0 0 0 0,1 1 0 0 0,-1-1 0 0 0,0 0-1 0 0,0-1 1 0 0,0 1 0 0 0,0-1 0 0 0,0 1 0 0 0,-4-1 0 0 0,-8 2 548 0 0,1 2-735 0 0,1 0 0 0 0,-1 1 1 0 0,1 1-1 0 0,0 0 0 0 0,1 0 1 0 0,0 2-1 0 0,0-1 1 0 0,0 1-1 0 0,1 1 0 0 0,-14 14 1 0 0,9-7-54 0 0,2 0 0 0 0,0 1 0 0 0,1 1 0 0 0,0 1 0 0 0,-18 37-1 0 0,27-48-246 0 0,0 1-1 0 0,1-1 0 0 0,0 1 0 0 0,1 0 0 0 0,0 0 0 0 0,0 0 0 0 0,0 0 0 0 0,1 14 0 0 0,1-20-82 0 0,0 0-1 0 0,0 0 1 0 0,0 0 0 0 0,1 0-1 0 0,-1 0 1 0 0,1 0 0 0 0,0 0-1 0 0,0-1 1 0 0,0 1 0 0 0,0 0 0 0 0,1 0-1 0 0,-1-1 1 0 0,1 1 0 0 0,-1 0-1 0 0,1-1 1 0 0,0 0 0 0 0,0 1 0 0 0,0-1-1 0 0,0 0 1 0 0,0 0 0 0 0,1 0-1 0 0,-1 0 1 0 0,1-1 0 0 0,-1 1 0 0 0,1-1-1 0 0,0 1 1 0 0,-1-1 0 0 0,1 0-1 0 0,3 1 1 0 0,4 0-109 0 0,-1 0 1 0 0,1 0-1 0 0,0-1 0 0 0,0-1 0 0 0,0 1 1 0 0,0-2-1 0 0,0 1 0 0 0,13-3 0 0 0,11-4-521 0 0,34-12-1 0 0,-53 15 459 0 0,-1-1-783 0 0,-1 0-1 0 0,0 0 0 0 0,0-1 1 0 0,0-1-1 0 0,12-9 0 0 0,-4 0-7262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3.375"/>
    </inkml:context>
    <inkml:brush xml:id="br0">
      <inkml:brushProperty name="width" value="0.05" units="cm"/>
      <inkml:brushProperty name="height" value="0.05" units="cm"/>
      <inkml:brushProperty name="color" value="#E71224"/>
    </inkml:brush>
  </inkml:definitions>
  <inkml:trace contextRef="#ctx0" brushRef="#br0">11 149 21191 0 0,'0'0'1606'0'0,"-5"13"-884"0"0,3-5-456 0 0,1 1 0 0 0,0 0 0 0 0,0 0 1 0 0,1 0-1 0 0,0-1 0 0 0,0 1 0 0 0,4 18 0 0 0,-2-11-347 0 0,-1-7 305 0 0,0-1 0 0 0,1 1 0 0 0,0-1 0 0 0,0 1 0 0 0,1-1 0 0 0,0 0 0 0 0,1 0 0 0 0,0 0 0 0 0,0 0 0 0 0,9 12 0 0 0,-12-19-168 0 0,0 0 0 0 0,0-1-1 0 0,0 1 1 0 0,0 0 0 0 0,0 0 0 0 0,0 0 0 0 0,0-1-1 0 0,1 1 1 0 0,-1-1 0 0 0,0 1 0 0 0,0-1-1 0 0,0 1 1 0 0,1-1 0 0 0,-1 0 0 0 0,0 1-1 0 0,1-1 1 0 0,-1 0 0 0 0,0 0 0 0 0,1 0 0 0 0,-1 0-1 0 0,0 0 1 0 0,1 0 0 0 0,-1-1 0 0 0,0 1-1 0 0,1 0 1 0 0,-1-1 0 0 0,0 1 0 0 0,0-1 0 0 0,1 1-1 0 0,-1-1 1 0 0,0 1 0 0 0,0-1 0 0 0,0 0-1 0 0,2-1 1 0 0,3-2 55 0 0,-1-1-1 0 0,1 0 0 0 0,-1 0 1 0 0,0 0-1 0 0,5-7 1 0 0,7-10 167 0 0,-1-2-1 0 0,-2 0 1 0 0,19-39 0 0 0,24-82-1060 0 0,-47 119 265 0 0,1-4-230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3.818"/>
    </inkml:context>
    <inkml:brush xml:id="br0">
      <inkml:brushProperty name="width" value="0.05" units="cm"/>
      <inkml:brushProperty name="height" value="0.05" units="cm"/>
      <inkml:brushProperty name="color" value="#E71224"/>
    </inkml:brush>
  </inkml:definitions>
  <inkml:trace contextRef="#ctx0" brushRef="#br0">0 171 2760 0 0,'3'16'13869'0'0,"-2"-15"-13381"0"0,7 4 2505 0 0,-8-5-3197 0 0,4 2 407 0 0,0-1 0 0 0,0 1 0 0 0,1-1-1 0 0,-1 0 1 0 0,0 0 0 0 0,0 0 0 0 0,1-1 0 0 0,-1 0 0 0 0,0 1-1 0 0,8-2 1 0 0,5-1 532 0 0,22-6 0 0 0,-27 6-460 0 0,-2 0-116 0 0,1-1-1 0 0,0 0 1 0 0,-1-1 0 0 0,1 0-1 0 0,-1-1 1 0 0,0 0 0 0 0,-1 0 0 0 0,1-1-1 0 0,10-9 1 0 0,-16 11-129 0 0,1 0 0 0 0,-1 0 0 0 0,0-1 0 0 0,0 1 0 0 0,-1-1 0 0 0,1 0 0 0 0,-1 0 0 0 0,0 0 0 0 0,0-1 0 0 0,-1 1 0 0 0,1-1 0 0 0,-1 1 0 0 0,0-1 0 0 0,-1 0 0 0 0,0 0 0 0 0,0 0 0 0 0,0 0 0 0 0,0-9 0 0 0,-1 14-6 0 0,0 0 0 0 0,0 0 0 0 0,0 0 0 0 0,0 0 0 0 0,0 0 0 0 0,0-1 0 0 0,0 1 0 0 0,0 0 0 0 0,-1 0 0 0 0,1 0 0 0 0,-1 0 0 0 0,1 0 0 0 0,0 0 0 0 0,-1 0-1 0 0,0 0 1 0 0,1 0 0 0 0,-1 0 0 0 0,0 0 0 0 0,1 0 0 0 0,-1 1 0 0 0,0-1 0 0 0,0 0 0 0 0,0 0 0 0 0,1 1 0 0 0,-1-1 0 0 0,0 0 0 0 0,0 1 0 0 0,0-1 0 0 0,0 1 0 0 0,0-1 0 0 0,-1 1 0 0 0,1 0 0 0 0,0-1 0 0 0,0 1-1 0 0,0 0 1 0 0,0 0 0 0 0,0 0 0 0 0,0 0 0 0 0,0 0 0 0 0,-1 0 0 0 0,1 0 0 0 0,0 0 0 0 0,0 0 0 0 0,0 0 0 0 0,-2 1 0 0 0,-3 1 121 0 0,-1 0 0 0 0,1 0 0 0 0,-1 0 0 0 0,1 1 0 0 0,0 0 0 0 0,-8 5 0 0 0,4-2-34 0 0,1 2 0 0 0,0-1-1 0 0,1 1 1 0 0,0 0-1 0 0,-11 14 1 0 0,7-5-30 0 0,0 1 0 0 0,-11 20 0 0 0,19-29-76 0 0,0 0-1 0 0,0-1 1 0 0,1 1-1 0 0,1 1 1 0 0,0-1 0 0 0,-3 17-1 0 0,5-20-1 0 0,-1 0-1 0 0,1 0 1 0 0,1 0-1 0 0,-1-1 0 0 0,1 1 1 0 0,0 0-1 0 0,0 0 1 0 0,0-1-1 0 0,1 1 1 0 0,0 0-1 0 0,0-1 1 0 0,3 6-1 0 0,-4-10-3 0 0,0 0 0 0 0,0 0 0 0 0,0 0-1 0 0,0 0 1 0 0,0 0 0 0 0,0 0 0 0 0,1-1 0 0 0,-1 1 0 0 0,0 0-1 0 0,0-1 1 0 0,1 1 0 0 0,-1-1 0 0 0,0 1 0 0 0,1-1-1 0 0,-1 0 1 0 0,1 1 0 0 0,-1-1 0 0 0,0 0 0 0 0,1 0 0 0 0,-1 0-1 0 0,1 0 1 0 0,-1 0 0 0 0,1 0 0 0 0,-1-1 0 0 0,0 1-1 0 0,1 0 1 0 0,2-2 0 0 0,2 0-110 0 0,1 0 0 0 0,0-1 0 0 0,-1 1 0 0 0,9-6 0 0 0,7-6-3136 0 0,37-31 0 0 0,-25 15 785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4.255"/>
    </inkml:context>
    <inkml:brush xml:id="br0">
      <inkml:brushProperty name="width" value="0.05" units="cm"/>
      <inkml:brushProperty name="height" value="0.05" units="cm"/>
      <inkml:brushProperty name="color" value="#E71224"/>
    </inkml:brush>
  </inkml:definitions>
  <inkml:trace contextRef="#ctx0" brushRef="#br0">69 1 10592 0 0,'0'0'818'0'0,"0"8"-102"0"0,-2 36 7555 0 0,-4-1-4627 0 0,-2 32-1926 0 0,-16 127-911 0 0,2-42-614 0 0,19-132-146 0 0,1-12-165 0 0,1-1 0 0 0,1 23 0 0 0,0-34-91 0 0,0 1 0 0 0,1-1 0 0 0,0 0 0 0 0,0 1 0 0 0,0-1 0 0 0,1 0 0 0 0,-1 0 0 0 0,1 0-1 0 0,0 0 1 0 0,0 0 0 0 0,0 0 0 0 0,6 6 0 0 0,2-1-1888 0 0,2-4-461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4.629"/>
    </inkml:context>
    <inkml:brush xml:id="br0">
      <inkml:brushProperty name="width" value="0.05" units="cm"/>
      <inkml:brushProperty name="height" value="0.05" units="cm"/>
      <inkml:brushProperty name="color" value="#E71224"/>
    </inkml:brush>
  </inkml:definitions>
  <inkml:trace contextRef="#ctx0" brushRef="#br0">182 0 11056 0 0,'0'0'852'0'0,"-7"2"-528"0"0,-1 1 552 0 0,0 0 1 0 0,0 1-1 0 0,0 0 1 0 0,0 0-1 0 0,0 1 1 0 0,1 0-1 0 0,0 0 1 0 0,0 0-1 0 0,0 1 1 0 0,0 0-1 0 0,-7 10 1 0 0,3-3-244 0 0,1 0 1 0 0,0 1-1 0 0,1 0 1 0 0,1 0 0 0 0,-8 20-1 0 0,13-28-395 0 0,1 1 0 0 0,0 0 0 0 0,0-1 0 0 0,0 1 0 0 0,1 0 1 0 0,0 0-1 0 0,1 0 0 0 0,0 0 0 0 0,0-1 0 0 0,1 12 0 0 0,-1-16-213 0 0,0-1 0 0 0,0 0-1 0 0,1 0 1 0 0,-1 1 0 0 0,0-1 0 0 0,1 0 0 0 0,-1 0 0 0 0,1 1 0 0 0,-1-1 0 0 0,1 0 0 0 0,-1 0 0 0 0,1 0-1 0 0,0 0 1 0 0,0 0 0 0 0,-1 0 0 0 0,1 0 0 0 0,0 0 0 0 0,0 0 0 0 0,0 0 0 0 0,0-1 0 0 0,2 2 0 0 0,-1-1 36 0 0,0 0 0 0 0,0-1 0 0 0,0 1 0 0 0,-1-1 1 0 0,1 0-1 0 0,0 0 0 0 0,0 1 0 0 0,0-1 0 0 0,0-1 1 0 0,0 1-1 0 0,0 0 0 0 0,0 0 0 0 0,2-1 0 0 0,3-1 102 0 0,0-1-1 0 0,1 0 1 0 0,-1 0-1 0 0,0 0 0 0 0,-1-1 1 0 0,9-5-1 0 0,-4 1-330 0 0,0 0 0 0 0,0-1 0 0 0,-1 0 0 0 0,0-1 0 0 0,-1 0 0 0 0,0-1 0 0 0,0 0 0 0 0,-1 0 0 0 0,-1 0 0 0 0,0-1 0 0 0,0 0 0 0 0,-1-1 0 0 0,-1 0 0 0 0,0 0 0 0 0,4-18 0 0 0,-5 10-1344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5.068"/>
    </inkml:context>
    <inkml:brush xml:id="br0">
      <inkml:brushProperty name="width" value="0.05" units="cm"/>
      <inkml:brushProperty name="height" value="0.05" units="cm"/>
      <inkml:brushProperty name="color" value="#E71224"/>
    </inkml:brush>
  </inkml:definitions>
  <inkml:trace contextRef="#ctx0" brushRef="#br0">1 64 11976 0 0,'2'-7'834'0'0,"0"1"1"0"0,1 0 0 0 0,5-10-1 0 0,-7 14-64 0 0,1-1-1 0 0,-1 1 0 0 0,1 0 0 0 0,0-1 1 0 0,-1 1-1 0 0,1 0 0 0 0,1 0 1 0 0,-1 0-1 0 0,0 1 0 0 0,4-4 1619 0 0,-4 8-2374 0 0,0 0-1 0 0,0 1 1 0 0,0-1-1 0 0,-1 1 0 0 0,0-1 1 0 0,0 1-1 0 0,0-1 1 0 0,0 1-1 0 0,0-1 1 0 0,-1 1-1 0 0,1 5 0 0 0,1 5-2 0 0,6 41 23 0 0,-3 0 1 0 0,-5 107-1 0 0,-10-27 855 0 0,9-122-718 0 0,-1 0 0 0 0,0 0-1 0 0,-1 0 1 0 0,0 0-1 0 0,-9 20 1 0 0,10-28-155 0 0,1-4 75 0 0,2-25 251 0 0,2 0 1 0 0,5-27 0 0 0,-2 19-249 0 0,0-6 21 0 0,2 1-1 0 0,1 1 0 0 0,1 0 0 0 0,23-50 0 0 0,-25 72 8 0 0,0 0-1 0 0,1 0 0 0 0,1 1 1 0 0,0 0-1 0 0,1 0 1 0 0,17-15-1 0 0,-13 15 108 0 0,1 0 0 0 0,1 0 1 0 0,0 2-1 0 0,33-17 0 0 0,-41 23-142 0 0,1 1 0 0 0,0 1 1 0 0,0 0-1 0 0,0 0 0 0 0,16-1 0 0 0,-23 3-54 0 0,1 1 0 0 0,0 0-1 0 0,0 0 1 0 0,-1 0 0 0 0,1 1 0 0 0,0-1 0 0 0,-1 1-1 0 0,6 2 1 0 0,-7-3-26 0 0,0 1 1 0 0,0 0-1 0 0,-1 0 0 0 0,1 0 0 0 0,0 0 1 0 0,-1 0-1 0 0,1 1 0 0 0,-1-1 0 0 0,1 0 0 0 0,-1 1 1 0 0,0-1-1 0 0,1 1 0 0 0,-1-1 0 0 0,0 1 0 0 0,0 0 1 0 0,0-1-1 0 0,0 3 0 0 0,0-2-4 0 0,-1 0-1 0 0,1 0 1 0 0,-1 0 0 0 0,0 1-1 0 0,0-1 1 0 0,0 0 0 0 0,0 0-1 0 0,0 0 1 0 0,0 0 0 0 0,-1 0-1 0 0,1 0 1 0 0,-1 0 0 0 0,0 1-1 0 0,1-2 1 0 0,-1 1 0 0 0,0 0-1 0 0,0 0 1 0 0,0 0 0 0 0,0 0-1 0 0,-1 0 1 0 0,1-1 0 0 0,0 1-1 0 0,-4 2 1 0 0,-2 4 13 0 0,-1-1 0 0 0,0 0 0 0 0,-13 9 0 0 0,2-5-188 0 0,-1-1 0 0 0,0-1 0 0 0,0-1 0 0 0,-40 11 0 0 0,20-7-244 0 0,3 1-1024 0 0,3-3-396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6.660"/>
    </inkml:context>
    <inkml:brush xml:id="br0">
      <inkml:brushProperty name="width" value="0.05" units="cm"/>
      <inkml:brushProperty name="height" value="0.05" units="cm"/>
      <inkml:brushProperty name="color" value="#E71224"/>
    </inkml:brush>
  </inkml:definitions>
  <inkml:trace contextRef="#ctx0" brushRef="#br0">1 377 2760 0 0,'0'0'16591'0'0,"6"-14"-15544"0"0,44-215 1690 0 0,-45 212-2596 0 0,0 0 0 0 0,9-18 0 0 0,-11 28-122 0 0,0 1-1 0 0,0 0 0 0 0,1 0 1 0 0,0 0-1 0 0,0 1 0 0 0,0-1 1 0 0,1 1-1 0 0,9-9 0 0 0,-14 14-10 0 0,1 0 0 0 0,-1-1-1 0 0,0 1 1 0 0,1 0 0 0 0,-1 0 0 0 0,0-1-1 0 0,1 1 1 0 0,-1 0 0 0 0,0 0 0 0 0,1-1-1 0 0,-1 1 1 0 0,1 0 0 0 0,-1 0-1 0 0,1 0 1 0 0,-1 0 0 0 0,0 0 0 0 0,1 0-1 0 0,-1 0 1 0 0,1-1 0 0 0,-1 1-1 0 0,1 1 1 0 0,-1-1 0 0 0,1 0 0 0 0,-1 0-1 0 0,0 0 1 0 0,1 0 0 0 0,-1 0 0 0 0,1 0-1 0 0,-1 0 1 0 0,1 0 0 0 0,-1 1-1 0 0,1-1 1 0 0,0 1-7 0 0,-1 0 1 0 0,1 0-1 0 0,0 0 0 0 0,-1 0 1 0 0,1 0-1 0 0,-1 0 0 0 0,1 0 0 0 0,-1 0 1 0 0,0 1-1 0 0,0-1 0 0 0,1 0 1 0 0,-1 2-1 0 0,1 4-66 0 0,-1-1 0 0 0,0 1 0 0 0,-2 9 0 0 0,-23 170-63 0 0,18-165 139 0 0,6-18-6 0 0,1-2 163 0 0,11-19 346 0 0,8-25 123 0 0,-12 26-446 0 0,1 0 0 0 0,12-19 0 0 0,44-47 418 0 0,-48 64-482 0 0,-13 16-110 0 0,-1 0 1 0 0,1 0-1 0 0,-1 1 0 0 0,1-1 0 0 0,0 1 0 0 0,0-1 1 0 0,0 1-1 0 0,0 0 0 0 0,0 1 0 0 0,6-4 0 0 0,-7 5-16 0 0,-1 0 1 0 0,1-1-1 0 0,-1 1 0 0 0,1 0 0 0 0,-1 0 0 0 0,1 0 0 0 0,0 0 0 0 0,-1 0 1 0 0,1 0-1 0 0,-1 0 0 0 0,1 1 0 0 0,-1-1 0 0 0,1 0 0 0 0,-1 1 0 0 0,1 0 1 0 0,-1-1-1 0 0,1 1 0 0 0,-1 0 0 0 0,1 0 0 0 0,-1-1 0 0 0,0 1 0 0 0,0 0 1 0 0,1 0-1 0 0,-1 0 0 0 0,0 1 0 0 0,2 1 0 0 0,1 3 1 0 0,0-1 0 0 0,0 1-1 0 0,-1 0 1 0 0,0 0 0 0 0,0 0 0 0 0,0 1-1 0 0,-1-1 1 0 0,2 9 0 0 0,9 54 155 0 0,-13-64-138 0 0,2 12 68 0 0,-2 25 0 0 0,0-24-14 0 0,2 21 0 0 0,-1-10-71 0 0,-1-28-376 0 0,2 1-320 0 0,0 0-391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7.046"/>
    </inkml:context>
    <inkml:brush xml:id="br0">
      <inkml:brushProperty name="width" value="0.05" units="cm"/>
      <inkml:brushProperty name="height" value="0.05" units="cm"/>
      <inkml:brushProperty name="color" value="#E71224"/>
    </inkml:brush>
  </inkml:definitions>
  <inkml:trace contextRef="#ctx0" brushRef="#br0">6 236 2760 0 0,'-5'15'-597'0'0,"5"-13"1135"0"0,-1 0-1 0 0,1 0 1 0 0,0 1-1 0 0,0-1 1 0 0,1 0-1 0 0,-1 1 1 0 0,0-1 0 0 0,2 3-1 0 0,-2-3-265 0 0,1-1 0 0 0,-1 0 0 0 0,1 1 0 0 0,-1-1 1 0 0,1 0-1 0 0,-1 1 0 0 0,1-1 0 0 0,0 0 0 0 0,0 0 0 0 0,0 0 0 0 0,0 0 0 0 0,0 0 0 0 0,0 0 0 0 0,0 0 1 0 0,0 0-1 0 0,0 0 0 0 0,0 0 0 0 0,0-1 0 0 0,1 1 0 0 0,-1 0 0 0 0,0-1 0 0 0,1 1 0 0 0,-1-1 0 0 0,0 0 0 0 0,2 1 1 0 0,2-1 7 0 0,0 0 0 0 0,0-1 0 0 0,0 1 0 0 0,0-1 0 0 0,0 0 0 0 0,0 0 0 0 0,0-1 1 0 0,-1 1-1 0 0,1-1 0 0 0,-1 0 0 0 0,1-1 0 0 0,-1 1 0 0 0,6-5 0 0 0,5-4 489 0 0,0 0-1 0 0,15-17 0 0 0,-23 21-562 0 0,-1 0 0 0 0,0 0 0 0 0,-1-1 0 0 0,1 0 1 0 0,-2 0-1 0 0,1 0 0 0 0,-1-1 0 0 0,0 0 0 0 0,5-17 0 0 0,-7 20-127 0 0,-1 0 1 0 0,0 0-1 0 0,0 0 0 0 0,0 0 1 0 0,-1 0-1 0 0,0 0 0 0 0,0 0 1 0 0,0 0-1 0 0,-1 0 0 0 0,0 0 0 0 0,0 0 1 0 0,0 1-1 0 0,-1-1 0 0 0,0 0 1 0 0,0 0-1 0 0,-6-9 0 0 0,8 14-60 0 0,-1-1 0 0 0,0 1 0 0 0,0 0 0 0 0,0 0 0 0 0,-1-1 0 0 0,1 1 0 0 0,0 0 0 0 0,0 0 0 0 0,0 0 0 0 0,-1 0 0 0 0,1 1 0 0 0,-1-1 0 0 0,1 0 0 0 0,-1 0 0 0 0,1 1 0 0 0,-1-1 0 0 0,1 1 0 0 0,-1 0 0 0 0,1-1 0 0 0,-1 1-1 0 0,1 0 1 0 0,-1 0 0 0 0,0 0 0 0 0,1 0 0 0 0,-1 0 0 0 0,0 0 0 0 0,1 0 0 0 0,-1 1 0 0 0,1-1 0 0 0,-1 0 0 0 0,1 1 0 0 0,-1 0 0 0 0,1-1 0 0 0,-1 1 0 0 0,1 0 0 0 0,-3 1 0 0 0,-1 2-8 0 0,0-1 0 0 0,0 0 0 0 0,1 1 0 0 0,-1 0 0 0 0,1 0-1 0 0,0 1 1 0 0,0-1 0 0 0,-6 11 0 0 0,2-2 35 0 0,1 1 0 0 0,0 0 0 0 0,1 0 0 0 0,1 1 0 0 0,-4 15 0 0 0,7-22-21 0 0,1 1 0 0 0,-1 0 1 0 0,2-1-1 0 0,-1 1 0 0 0,1 0 0 0 0,0 0 0 0 0,1-1 0 0 0,0 1 0 0 0,0 0 0 0 0,4 11 0 0 0,-4-17-134 0 0,1 0-1 0 0,-1 0 0 0 0,1 1 1 0 0,-1-1-1 0 0,1 0 1 0 0,0 0-1 0 0,0-1 0 0 0,1 1 1 0 0,-1 0-1 0 0,0-1 0 0 0,1 1 1 0 0,0-1-1 0 0,-1 0 1 0 0,1 0-1 0 0,0 0 0 0 0,0 0 1 0 0,0 0-1 0 0,1-1 0 0 0,-1 0 1 0 0,0 1-1 0 0,0-1 1 0 0,1 0-1 0 0,-1 0 0 0 0,6 0 1 0 0,4 0-903 0 0,1 0-1 0 0,-1-1 1 0 0,1 0 0 0 0,0-1 0 0 0,13-3 0 0 0,-8 2-5998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7.432"/>
    </inkml:context>
    <inkml:brush xml:id="br0">
      <inkml:brushProperty name="width" value="0.05" units="cm"/>
      <inkml:brushProperty name="height" value="0.05" units="cm"/>
      <inkml:brushProperty name="color" value="#E71224"/>
    </inkml:brush>
  </inkml:definitions>
  <inkml:trace contextRef="#ctx0" brushRef="#br0">5 297 12752 0 0,'-5'4'7457'0'0,"6"-10"-6983"0"0,1 0 0 0 0,-1 0 0 0 0,1 0 0 0 0,0 0 1 0 0,5-10-1 0 0,1-5 263 0 0,37-114 1837 0 0,-37 106-2412 0 0,9-22 124 0 0,-14 44-276 0 0,-3 7-10 0 0,0 0 0 0 0,0 0 0 0 0,0 0 0 0 0,0 0 0 0 0,1 0 0 0 0,-1 0 0 0 0,0-1 0 0 0,0 1 0 0 0,0 0 0 0 0,0 0 0 0 0,0 0 0 0 0,0 0 0 0 0,0 0 0 0 0,1 0 0 0 0,-1 0 0 0 0,0 0 0 0 0,0 0 0 0 0,0 0 0 0 0,0 0 0 0 0,0 0 0 0 0,0 0 0 0 0,1 0 0 0 0,-1 0 0 0 0,0 0 0 0 0,0 0 0 0 0,0 0 0 0 0,0 0 0 0 0,0 0 0 0 0,0 0 0 0 0,1 0 0 0 0,-1 0 0 0 0,0 0 0 0 0,0 0 0 0 0,0 0 0 0 0,0 0 0 0 0,0 0 0 0 0,0 0 0 0 0,1 0 0 0 0,-1 0 0 0 0,0 1 0 0 0,0-1 0 0 0,0 0 0 0 0,0 0 0 0 0,0 0 0 0 0,0 0 0 0 0,0 0 0 0 0,0 0 0 0 0,0 0 0 0 0,0 1 0 0 0,1-1 0 0 0,1 4 0 0 0,1 4 0 0 0,-1 0 0 0 0,1 0 0 0 0,-2 0 0 0 0,1 0 0 0 0,-1 0 0 0 0,0 16 0 0 0,0-6 0 0 0,0-2 2 0 0,1 0 0 0 0,1 1 0 0 0,0-1 0 0 0,0 0 0 0 0,2-1 0 0 0,9 23 0 0 0,-13-38 46 0 0,0 0 1 0 0,0 0 0 0 0,0 0 0 0 0,0-1-1 0 0,0 1 1 0 0,0 0 0 0 0,0 0 0 0 0,0-1-1 0 0,0 1 1 0 0,0-1 0 0 0,0 1 0 0 0,0-1-1 0 0,1 0 1 0 0,3-4 99 0 0,-1-1-1 0 0,1 1 1 0 0,-1-1 0 0 0,-1 0-1 0 0,1 0 1 0 0,4-11-1 0 0,7-11 120 0 0,-2 4-164 0 0,12-31 0 0 0,6-12-3985 0 0,-24 57 2146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7.808"/>
    </inkml:context>
    <inkml:brush xml:id="br0">
      <inkml:brushProperty name="width" value="0.05" units="cm"/>
      <inkml:brushProperty name="height" value="0.05" units="cm"/>
      <inkml:brushProperty name="color" value="#E71224"/>
    </inkml:brush>
  </inkml:definitions>
  <inkml:trace contextRef="#ctx0" brushRef="#br0">43 12 10136 0 0,'0'-1'210'0'0,"0"1"1"0"0,0-1 0 0 0,0 1-1 0 0,-1-1 1 0 0,1 1 0 0 0,0-1 0 0 0,0 1-1 0 0,0-1 1 0 0,-1 1 0 0 0,1-1-1 0 0,0 1 1 0 0,-1-1 0 0 0,1 1-1 0 0,0 0 1 0 0,-1-1 0 0 0,1 1-1 0 0,-1 0 1 0 0,1-1 0 0 0,0 1 0 0 0,-1 0-1 0 0,1-1 1 0 0,-1 1 0 0 0,1 0-1 0 0,-1 0 1 0 0,1-1 0 0 0,-1 1-1 0 0,1 0 1 0 0,-2 0 0 0 0,1 0-77 0 0,0 1 1 0 0,1-1 0 0 0,-1 0-1 0 0,0 1 1 0 0,1-1 0 0 0,-1 1-1 0 0,0-1 1 0 0,1 1 0 0 0,-1-1-1 0 0,0 1 1 0 0,1 0 0 0 0,-1-1-1 0 0,1 1 1 0 0,-1 0 0 0 0,1-1-1 0 0,-1 2 1 0 0,-2 4 146 0 0,0 0-1 0 0,0 0 1 0 0,-2 10 0 0 0,3-6-31 0 0,0 0 1 0 0,1 0-1 0 0,0 0 0 0 0,0 0 0 0 0,2 13 0 0 0,7 52 1187 0 0,-5-51-914 0 0,48 254 2149 0 0,-42-242-2601 0 0,1 0 0 0 0,19 42 1 0 0,-12-47 95 0 0,-17-30-333 0 0,1 0 1 0 0,-1 0-1 0 0,1 0 1 0 0,0 1-1 0 0,-1-1 0 0 0,1 0 1 0 0,0 0-1 0 0,0 0 1 0 0,0-1-1 0 0,0 1 1 0 0,0 0-1 0 0,0 0 1 0 0,0 0-1 0 0,0-1 1 0 0,0 1-1 0 0,0 0 1 0 0,1-1-1 0 0,-1 1 1 0 0,0-1-1 0 0,0 0 1 0 0,1 1-1 0 0,-1-1 1 0 0,2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5:28.180"/>
    </inkml:context>
    <inkml:brush xml:id="br0">
      <inkml:brushProperty name="width" value="0.05" units="cm"/>
      <inkml:brushProperty name="height" value="0.05" units="cm"/>
      <inkml:brushProperty name="color" value="#E71224"/>
    </inkml:brush>
  </inkml:definitions>
  <inkml:trace contextRef="#ctx0" brushRef="#br0">16 31 10136 0 0,'-2'-1'189'0'0,"1"0"0"0"0,0 1 0 0 0,0-1 0 0 0,1 0 1 0 0,-1 1-1 0 0,0-1 0 0 0,0 0 0 0 0,0 0 0 0 0,0 0 0 0 0,1 0 1 0 0,-1 1-1 0 0,0-1 0 0 0,-2-7 6115 0 0,17 4-2225 0 0,-1 0-3636 0 0,19 2-10 0 0,0 0 0 0 0,0 2 0 0 0,34 4 0 0 0,27 1-1024 0 0,-76-5 298 0 0,32-1-1842 0 0,-16-1-3202 0 0,3-3-1900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01:02.622"/>
    </inkml:context>
    <inkml:brush xml:id="br0">
      <inkml:brushProperty name="width" value="0.05" units="cm"/>
      <inkml:brushProperty name="height" value="0.05" units="cm"/>
      <inkml:brushProperty name="color" value="#E71224"/>
    </inkml:brush>
  </inkml:definitions>
  <inkml:trace contextRef="#ctx0" brushRef="#br0">185 42 19351 0 0,'0'0'1474'0'0,"-9"-4"-828"0"0,-2 4 255 0 0,0 0-136 0 0,-1 0 0 0 0,1 1 0 0 0,-23 4 0 0 0,30-4-667 0 0,0 0 1 0 0,1 0-1 0 0,-1 1 1 0 0,0 0-1 0 0,1-1 1 0 0,-1 1-1 0 0,1 1 0 0 0,0-1 1 0 0,0 0-1 0 0,-1 1 1 0 0,2 0-1 0 0,-1 0 1 0 0,0-1-1 0 0,0 2 1 0 0,-3 4-1 0 0,1 2-79 0 0,-1-1 0 0 0,1 1 0 0 0,0 1 0 0 0,1-1 0 0 0,1 1 0 0 0,-1-1 0 0 0,2 1 0 0 0,-1 0 0 0 0,2 0 0 0 0,-1 1 0 0 0,2-1 0 0 0,-1 0 0 0 0,1 0 0 0 0,1 1 0 0 0,0-1 0 0 0,5 19 0 0 0,-5-27-1 0 0,-1-1-1 0 0,1 0 1 0 0,0 0 0 0 0,0 0 0 0 0,0 0-1 0 0,0 0 1 0 0,0 0 0 0 0,0 0 0 0 0,0 0 0 0 0,1 0-1 0 0,-1 0 1 0 0,1-1 0 0 0,0 1 0 0 0,-1-1-1 0 0,1 1 1 0 0,0-1 0 0 0,0 1 0 0 0,0-1-1 0 0,0 0 1 0 0,0 0 0 0 0,0 0 0 0 0,0 0 0 0 0,0-1-1 0 0,1 1 1 0 0,-1 0 0 0 0,0-1 0 0 0,0 1-1 0 0,1-1 1 0 0,-1 0 0 0 0,0 0 0 0 0,0 0-1 0 0,1 0 1 0 0,1-1 0 0 0,1 1-26 0 0,0-1-1 0 0,0 0 1 0 0,-1-1-1 0 0,1 1 1 0 0,-1-1-1 0 0,1 0 1 0 0,-1 0 0 0 0,0 0-1 0 0,0-1 1 0 0,0 1-1 0 0,0-1 1 0 0,0 0-1 0 0,0 0 1 0 0,-1 0 0 0 0,5-6-1 0 0,7-11 211 0 0,0-1 0 0 0,-2 0 0 0 0,0-1 0 0 0,-2 0 1 0 0,14-37-1 0 0,-1-20-2772 0 0,-21 68 1625 0 0,1-9-6451 0 0,-3 8-417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39.243"/>
    </inkml:context>
    <inkml:brush xml:id="br0">
      <inkml:brushProperty name="width" value="0.05" units="cm"/>
      <inkml:brushProperty name="height" value="0.05" units="cm"/>
      <inkml:brushProperty name="color" value="#E71224"/>
    </inkml:brush>
  </inkml:definitions>
  <inkml:trace contextRef="#ctx0" brushRef="#br0">9 885 17503 0 0,'-7'-4'803'0'0,"6"3"341"0"0,4-5-240 0 0,10-13-186 0 0,2 0 1 0 0,0 1-1 0 0,1 1 1 0 0,1 0-1 0 0,34-25 0 0 0,-15 16-478 0 0,1 3-1 0 0,48-24 0 0 0,162-71 393 0 0,10 18-191 0 0,291-63-131 0 0,-326 99 151 0 0,-146 39 672 0 0,-75 25-853 0 0,-7-2-122 0 0,-1 0-1 0 0,0 1 1 0 0,0-1-1 0 0,1 1 1 0 0,-1 1-1 0 0,0-1 0 0 0,0 1 1 0 0,-11 1-1 0 0,0 0-55 0 0,-25-2-10 0 0,-51-7-1 0 0,74 5-65 0 0,1 0 0 0 0,0-2 0 0 0,0 0 0 0 0,-34-15 0 0 0,51 19-25 0 0,1 1 0 0 0,0-1 0 0 0,0 1 0 0 0,0-1 0 0 0,0 1 0 0 0,0-1 0 0 0,0 0 0 0 0,0 1 0 0 0,0-1 0 0 0,1 0 0 0 0,-1 0 0 0 0,0 0 0 0 0,0 0 0 0 0,1 0 0 0 0,-1 0 0 0 0,0 0 0 0 0,1 0 0 0 0,-1 0 0 0 0,0-2 0 0 0,1 2 1 0 0,0 0 1 0 0,0 0-1 0 0,0 0 0 0 0,0 0 1 0 0,0 0-1 0 0,1 0 0 0 0,-1 0 1 0 0,0 0-1 0 0,0 0 0 0 0,1 0 1 0 0,-1 0-1 0 0,1 1 0 0 0,-1-1 1 0 0,1 0-1 0 0,-1 0 0 0 0,1 0 0 0 0,-1 0 1 0 0,2 0-1 0 0,3-4 9 0 0,0 1-1 0 0,0 0 1 0 0,1 0 0 0 0,-1 0-1 0 0,11-5 1 0 0,4-1 88 0 0,0 1-1 0 0,1 0 0 0 0,0 2 1 0 0,1 0-1 0 0,28-5 1 0 0,-39 11-126 0 0,1-1 1 0 0,-1 2-1 0 0,1-1 1 0 0,0 2 0 0 0,-1 0-1 0 0,1 0 1 0 0,-1 1-1 0 0,1 0 1 0 0,-1 1-1 0 0,0 0 1 0 0,0 1-1 0 0,12 5 1 0 0,-20-7 74 0 0,1 0 0 0 0,-1 0 0 0 0,0 0 1 0 0,0 1-1 0 0,0-1 0 0 0,0 1 0 0 0,-1 0 0 0 0,1 0 1 0 0,-1-1-1 0 0,0 2 0 0 0,1-1 0 0 0,-2 0 0 0 0,1 0 1 0 0,2 5-1 0 0,-2-4-59 0 0,-1 0 1 0 0,0 0-1 0 0,1 0 1 0 0,-2 0-1 0 0,1 0 1 0 0,0 0-1 0 0,-1 0 1 0 0,1 0-1 0 0,-1 0 1 0 0,0 0-1 0 0,-1 0 1 0 0,1 0-1 0 0,-1 0 1 0 0,0 0-1 0 0,0 0 1 0 0,0 0-1 0 0,0 0 1 0 0,-1 0-1 0 0,1 0 1 0 0,-4 5-1 0 0,-48 58 245 0 0,0-1-341 0 0,-3 20-931 0 0,23-27-2505 0 0,21-38 1528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39.693"/>
    </inkml:context>
    <inkml:brush xml:id="br0">
      <inkml:brushProperty name="width" value="0.05" units="cm"/>
      <inkml:brushProperty name="height" value="0.05" units="cm"/>
      <inkml:brushProperty name="color" value="#E71224"/>
    </inkml:brush>
  </inkml:definitions>
  <inkml:trace contextRef="#ctx0" brushRef="#br0">14 31 17071 0 0,'-12'-11'786'0'0,"12"10"-681"0"0,0 0 0 0 0,-1 0 1 0 0,1 0-1 0 0,0 0 0 0 0,0 0 0 0 0,0 0 0 0 0,0 0 1 0 0,0 0-1 0 0,0 0 0 0 0,0 0 0 0 0,0 0 1 0 0,0 0-1 0 0,1-1 0 0 0,1-3 834 0 0,-1 12-245 0 0,17 108 1653 0 0,25 165-1860 0 0,-17-117 300 0 0,-10-79-496 0 0,31 208 385 0 0,-38-245-619 0 0,-4-28-42 0 0,2 33 1 0 0,-3-17-1460 0 0,-3-24-176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0.023"/>
    </inkml:context>
    <inkml:brush xml:id="br0">
      <inkml:brushProperty name="width" value="0.05" units="cm"/>
      <inkml:brushProperty name="height" value="0.05" units="cm"/>
      <inkml:brushProperty name="color" value="#E71224"/>
    </inkml:brush>
  </inkml:definitions>
  <inkml:trace contextRef="#ctx0" brushRef="#br0">0 437 17047 0 0,'0'0'1776'0'0,"1"-2"-1682"0"0,5-4 780 0 0,0-1 1 0 0,0 1 0 0 0,12-9-1 0 0,5-5 708 0 0,117-109 2371 0 0,-94 88-3182 0 0,52-36 0 0 0,-81 64-763 0 0,11-8 69 0 0,0 2-1 0 0,37-18 0 0 0,-47 28-673 0 0,31-10-1 0 0,-34 15-994 0 0,-1 0-1 0 0,28-3 1 0 0,-14 7-7181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0.371"/>
    </inkml:context>
    <inkml:brush xml:id="br0">
      <inkml:brushProperty name="width" value="0.05" units="cm"/>
      <inkml:brushProperty name="height" value="0.05" units="cm"/>
      <inkml:brushProperty name="color" value="#E71224"/>
    </inkml:brush>
  </inkml:definitions>
  <inkml:trace contextRef="#ctx0" brushRef="#br0">0 370 17503 0 0,'0'0'858'0'0,"15"-6"188"0"0,0-1-672 0 0,1-2 0 0 0,-2 0 0 0 0,1-1 0 0 0,-1 0 0 0 0,-1-1 0 0 0,0-1 0 0 0,13-14 0 0 0,-18 17-163 0 0,23-25 775 0 0,-2-1-1 0 0,46-72 1 0 0,-72 101-873 0 0,1 0 1 0 0,-2-1-1 0 0,1 1 0 0 0,-1-1 0 0 0,3-8 0 0 0,-5 14-64 0 0,0-1-1 0 0,1 1 1 0 0,-1 0 0 0 0,0 0-1 0 0,0-1 1 0 0,0 1 0 0 0,0 0-1 0 0,0 0 1 0 0,0-1 0 0 0,0 1 0 0 0,0 0-1 0 0,-1 0 1 0 0,1-1 0 0 0,0 1-1 0 0,-1 0 1 0 0,1 0 0 0 0,-1 0-1 0 0,0-1 1 0 0,1 1 0 0 0,-1 0-1 0 0,0 0 1 0 0,1 0 0 0 0,-1 0-1 0 0,0 0 1 0 0,0 1 0 0 0,0-1-1 0 0,0 0 1 0 0,0 0 0 0 0,0 0-1 0 0,0 1 1 0 0,0-1 0 0 0,0 1-1 0 0,-1-1 1 0 0,1 1 0 0 0,0-1-1 0 0,-2 0 1 0 0,0 1 10 0 0,1 0-1 0 0,-1 0 1 0 0,1 0 0 0 0,-1 1-1 0 0,1-1 1 0 0,0 1 0 0 0,-1-1-1 0 0,1 1 1 0 0,-1 0 0 0 0,1 0-1 0 0,0 0 1 0 0,0 0 0 0 0,-1 0 0 0 0,1 0-1 0 0,0 1 1 0 0,0-1 0 0 0,0 1-1 0 0,1-1 1 0 0,-3 3 0 0 0,-5 4 27 0 0,1 0 0 0 0,-11 17 0 0 0,7-8-47 0 0,1 1 0 0 0,2 1 0 0 0,0-1 0 0 0,0 2-1 0 0,2-1 1 0 0,-10 39 0 0 0,17-55-65 0 0,-1 0 0 0 0,1-1 0 0 0,-1 1 0 0 0,1 0 0 0 0,0 0 0 0 0,0 0 0 0 0,0 0 0 0 0,0-1 0 0 0,0 1 0 0 0,1 0 0 0 0,-1 0 0 0 0,1 0 0 0 0,0-1 0 0 0,2 6 0 0 0,-2-7-12 0 0,0 1-1 0 0,0-1 0 0 0,0 0 0 0 0,0 1 0 0 0,0-1 0 0 0,0 0 0 0 0,0 0 1 0 0,1 1-1 0 0,-1-1 0 0 0,1 0 0 0 0,-1 0 0 0 0,1-1 0 0 0,-1 1 0 0 0,1 0 0 0 0,-1 0 1 0 0,1-1-1 0 0,0 1 0 0 0,-1-1 0 0 0,1 1 0 0 0,0-1 0 0 0,0 0 0 0 0,-1 0 1 0 0,1 0-1 0 0,2 0 0 0 0,1 0-482 0 0,0 0 0 0 0,0-1-1 0 0,0 0 1 0 0,-1 0 0 0 0,1 0 0 0 0,6-3 0 0 0,15-8-5630 0 0,1-4-1880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0.747"/>
    </inkml:context>
    <inkml:brush xml:id="br0">
      <inkml:brushProperty name="width" value="0.05" units="cm"/>
      <inkml:brushProperty name="height" value="0.05" units="cm"/>
      <inkml:brushProperty name="color" value="#E71224"/>
    </inkml:brush>
  </inkml:definitions>
  <inkml:trace contextRef="#ctx0" brushRef="#br0">124 328 18863 0 0,'-25'14'1815'0'0,"15"-8"-1415"0"0,0 0-1 0 0,0 0 0 0 0,0 1 1 0 0,-12 12-1 0 0,18-15-5 0 0,0 0 1 0 0,0 1-1 0 0,0 0 0 0 0,1 0 0 0 0,-1 0 0 0 0,1 0 0 0 0,1 0 0 0 0,-4 8 0 0 0,6-12-344 0 0,-1 1-1 0 0,1-1 1 0 0,-1 1 0 0 0,1 0-1 0 0,0-1 1 0 0,-1 1-1 0 0,1-1 1 0 0,0 1-1 0 0,0 0 1 0 0,0-1-1 0 0,1 1 1 0 0,-1 0 0 0 0,0-1-1 0 0,1 1 1 0 0,-1-1-1 0 0,1 1 1 0 0,-1 0-1 0 0,1-1 1 0 0,0 1-1 0 0,-1-1 1 0 0,1 0 0 0 0,0 1-1 0 0,0-1 1 0 0,0 0-1 0 0,0 1 1 0 0,0-1-1 0 0,1 0 1 0 0,-1 0-1 0 0,0 0 1 0 0,0 0-1 0 0,1 0 1 0 0,-1 0 0 0 0,3 1-1 0 0,4 1 45 0 0,0 0 0 0 0,0 0 1 0 0,0-1-1 0 0,0 0 0 0 0,0-1 0 0 0,0 0 0 0 0,13 0 1 0 0,-12 0 16 0 0,0-1 0 0 0,0 1 0 0 0,0 1 0 0 0,0 0 1 0 0,-1 0-1 0 0,11 4 0 0 0,-17-5-94 0 0,-1 0 1 0 0,1 0-1 0 0,0 0 0 0 0,-1 0 0 0 0,1 1 0 0 0,0-1 1 0 0,-1 0-1 0 0,1 1 0 0 0,-1-1 0 0 0,0 1 0 0 0,0-1 1 0 0,1 1-1 0 0,-1 0 0 0 0,0 0 0 0 0,1 2 1 0 0,-1 0 0 0 0,0 0 0 0 0,0-1 0 0 0,0 1 0 0 0,0 0 1 0 0,-1 0-1 0 0,1 0 0 0 0,-1 6 0 0 0,-1 1 11 0 0,0-1-1 0 0,-1 0 1 0 0,0 0-1 0 0,-1 1 1 0 0,-4 10-1 0 0,3-10-233 0 0,-1 0-1 0 0,0 0 1 0 0,-1-1 0 0 0,0 0-1 0 0,0 0 1 0 0,-1 0 0 0 0,-1-1-1 0 0,0 0 1 0 0,-16 14 0 0 0,22-21-116 0 0,0-1 0 0 0,0 0 0 0 0,0 0 0 0 0,0 1 1 0 0,0-1-1 0 0,0-1 0 0 0,0 1 0 0 0,0 0 0 0 0,-1 0 0 0 0,1-1 0 0 0,0 1 1 0 0,0-1-1 0 0,-5 0 0 0 0,-1-3-2222 0 0</inkml:trace>
  <inkml:trace contextRef="#ctx0" brushRef="#br0" timeOffset="1">383 8 14744 0 0,'0'0'672'0'0,"1"-1"-10"0"0,-1 1-638 0 0,0-1 0 0 0,0 1 0 0 0,1-1-1 0 0,-1 1 1 0 0,0-1 0 0 0,1 1 0 0 0,-1 0 0 0 0,1-1 0 0 0,-1 1-1 0 0,1 0 1 0 0,-1-1 0 0 0,1 1 0 0 0,-1 0 0 0 0,1-1-1 0 0,-1 1 1 0 0,1 0 0 0 0,-1 0 0 0 0,1 0 0 0 0,-1-1-1 0 0,1 1 1 0 0,-1 0 0 0 0,1 0 0 0 0,0 0 0 0 0,-1 0 0 0 0,1 0-1 0 0,-1 0 1 0 0,1 0 0 0 0,-1 0 0 0 0,1 0 0 0 0,0 0-1 0 0,-1 1 1 0 0,1-1 0 0 0,-1 0 0 0 0,1 0 0 0 0,-1 0-1 0 0,1 1 1 0 0,-1-1 0 0 0,1 0 0 0 0,-1 1 0 0 0,1 0 0 0 0,14 13 3083 0 0,-7-1-1240 0 0,0 1 0 0 0,10 25 0 0 0,16 66-563 0 0,-20-54-759 0 0,17 86 42 0 0,-14-53-435 0 0,-2-18-138 0 0,24 92-2184 0 0,-39-156 1917 0 0,6 20-1240 0 0,-6-22 1393 0 0,0 1 0 0 0,0-1 0 0 0,0 0 0 0 0,0 1 0 0 0,0-1 0 0 0,0 0 0 0 0,0 1 0 0 0,0-1 0 0 0,0 1 0 0 0,0-1 0 0 0,0 0 0 0 0,0 1 0 0 0,0-1 0 0 0,0 0 0 0 0,0 1 0 0 0,0-1 0 0 0,0 0 0 0 0,0 1 0 0 0,-1-1 0 0 0,1 0 0 0 0,0 1 0 0 0,0-1 0 0 0,0 0 0 0 0,-1 1 0 0 0,1-1 0 0 0,0 0-1 0 0,0 0 1 0 0,-1 1 0 0 0,1-1 0 0 0,0 0 0 0 0,0 0 0 0 0,-1 1 0 0 0,1-1 0 0 0,0 0 0 0 0,-1 0 0 0 0,1 0 0 0 0,0 0 0 0 0,-1 0 0 0 0,1 0 0 0 0,0 1 0 0 0,-1-1 0 0 0,1 0 0 0 0,-1 0 0 0 0,1 0 0 0 0,0 0 0 0 0,-1 0 0 0 0,1 0 0 0 0,0 0 0 0 0,-1 0 0 0 0,1-1 0 0 0,0 1 0 0 0,-1 0-1 0 0,0 0 1 0 0,-15-7-2445 0 0,-4-5-13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1.136"/>
    </inkml:context>
    <inkml:brush xml:id="br0">
      <inkml:brushProperty name="width" value="0.05" units="cm"/>
      <inkml:brushProperty name="height" value="0.05" units="cm"/>
      <inkml:brushProperty name="color" value="#E71224"/>
    </inkml:brush>
  </inkml:definitions>
  <inkml:trace contextRef="#ctx0" brushRef="#br0">36 88 5528 0 0,'-7'-5'133'0'0,"4"2"-20"0"0,-1 1-1 0 0,1-1 0 0 0,-1 0 1 0 0,1 0-1 0 0,0 0 1 0 0,0-1-1 0 0,0 1 0 0 0,0-1 1 0 0,3-18 12674 0 0,1 21-12083 0 0,12-11 5082 0 0,-6 9-5526 0 0,1 1 0 0 0,0-1 1 0 0,0 1-1 0 0,0 0 0 0 0,0 1 0 0 0,1 0 1 0 0,-1 0-1 0 0,0 1 0 0 0,14 1 1 0 0,22-2-1299 0 0,-17-2-834 0 0,3 2-4414 0 0,3 0-2055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1.475"/>
    </inkml:context>
    <inkml:brush xml:id="br0">
      <inkml:brushProperty name="width" value="0.05" units="cm"/>
      <inkml:brushProperty name="height" value="0.05" units="cm"/>
      <inkml:brushProperty name="color" value="#E71224"/>
    </inkml:brush>
  </inkml:definitions>
  <inkml:trace contextRef="#ctx0" brushRef="#br0">80 348 11520 0 0,'-6'15'1224'0'0,"3"-1"1514"0"0,-3 24 0 0 0,-1 8 1052 0 0,-27 112-683 0 0,24-73-2655 0 0,-1 3-3002 0 0,9-82 514 0 0</inkml:trace>
  <inkml:trace contextRef="#ctx0" brushRef="#br0" timeOffset="1">108 59 13824 0 0,'-5'-16'608'0'0,"1"7"128"0"0,1 2-584 0 0,1 0-152 0 0,-1 0 0 0 0,0 1 0 0 0,1 1 3935 0 0,-4 3 473 0 0,4 7-4016 0 0,-5 5-392 0 0,-1 0 0 0 0,3 8-72 0 0,2-2-1664 0 0,-4 5-336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1.834"/>
    </inkml:context>
    <inkml:brush xml:id="br0">
      <inkml:brushProperty name="width" value="0.05" units="cm"/>
      <inkml:brushProperty name="height" value="0.05" units="cm"/>
      <inkml:brushProperty name="color" value="#E71224"/>
    </inkml:brush>
  </inkml:definitions>
  <inkml:trace contextRef="#ctx0" brushRef="#br0">0 528 17535 0 0,'1'-6'1588'0'0,"8"-30"-1223"0"0,0 9 332 0 0,4-29 1852 0 0,3 0 0 0 0,45-103 0 0 0,-16 58-1459 0 0,-42 97-1066 0 0,-2 5-20 0 0,-1 1 1 0 0,1-1-1 0 0,0 0 1 0 0,-1 0-1 0 0,1 1 0 0 0,-1-1 1 0 0,1 0-1 0 0,-1 1 1 0 0,0-1-1 0 0,1 1 1 0 0,-1 1-1 0 0,6 49-4 0 0,-4-25 0 0 0,2 0 0 0 0,12 46 0 0 0,-12-61-4 0 0,-2-2-10 0 0,2 0 1 0 0,-1-1-1 0 0,1 1 1 0 0,9 14-1 0 0,-10-19 13 0 0,1 0 0 0 0,-1 0 0 0 0,1 0 0 0 0,0-1-1 0 0,0 0 1 0 0,7 6 0 0 0,-9-9 3 0 0,0 0 0 0 0,0 0 0 0 0,0 0 0 0 0,0 0 0 0 0,0 0 0 0 0,0 0 0 0 0,1 0 0 0 0,-1-1 0 0 0,0 1 0 0 0,0-1 0 0 0,1 1 0 0 0,-1-1 0 0 0,1 0 0 0 0,-1 0 0 0 0,0 0 0 0 0,1 0 0 0 0,-1-1 0 0 0,0 1 0 0 0,3-1 0 0 0,-2 0 34 0 0,-1 0 0 0 0,1 0 0 0 0,-1 0 0 0 0,1-1-1 0 0,-1 1 1 0 0,1 0 0 0 0,-1-1 0 0 0,0 0 0 0 0,0 1 0 0 0,0-1 0 0 0,3-4-1 0 0,18-25 329 0 0,-15 17-246 0 0,8-12 149 0 0,-1 0 1 0 0,18-48-1 0 0,13-59-1238 0 0,-30 95-123 0 0,-4 19-1466 0 0,3 6-5093 0 0,-4 7-286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2.199"/>
    </inkml:context>
    <inkml:brush xml:id="br0">
      <inkml:brushProperty name="width" value="0.05" units="cm"/>
      <inkml:brushProperty name="height" value="0.05" units="cm"/>
      <inkml:brushProperty name="color" value="#E71224"/>
    </inkml:brush>
  </inkml:definitions>
  <inkml:trace contextRef="#ctx0" brushRef="#br0">218 33 19295 0 0,'0'0'940'0'0,"-6"-13"215"0"0,5 12-1076 0 0,1 0 1 0 0,-1 0-1 0 0,1 0 1 0 0,-1 0-1 0 0,0 0 0 0 0,0-1 1 0 0,1 1-1 0 0,-1 1 1 0 0,0-1-1 0 0,0 0 0 0 0,0 0 1 0 0,0 0-1 0 0,0 0 1 0 0,0 1-1 0 0,0-1 0 0 0,0 0 1 0 0,0 1-1 0 0,-1-1 1 0 0,1 1-1 0 0,0-1 0 0 0,-1 1 1 0 0,-1-1 109 0 0,1 1 0 0 0,-1 0 0 0 0,0 0 0 0 0,1 0 0 0 0,-1 0 0 0 0,1 0 0 0 0,-1 1 0 0 0,1-1 0 0 0,-1 1 0 0 0,-2 1 0 0 0,-1 0-10 0 0,1 0 1 0 0,0 0-1 0 0,-1 1 0 0 0,1 0 0 0 0,0 0 0 0 0,0 1 0 0 0,1-1 0 0 0,-8 8 1 0 0,6-4-93 0 0,0-1 0 0 0,-1 1 1 0 0,2 1 0 0 0,-1-1-1 0 0,1 1 1 0 0,-7 14 0 0 0,5-8-80 0 0,2 0 1 0 0,0 0 0 0 0,-6 26-1 0 0,10-33-6 0 0,1-1 0 0 0,-1 1-1 0 0,1-1 1 0 0,0 1-1 0 0,0-1 1 0 0,1 1-1 0 0,0-1 1 0 0,0 1-1 0 0,0-1 1 0 0,1 0 0 0 0,3 8-1 0 0,-4-12 3 0 0,0 0-1 0 0,0 0 1 0 0,1 1-1 0 0,-1-1 0 0 0,1 0 1 0 0,-1 0-1 0 0,1 0 1 0 0,0-1-1 0 0,0 1 1 0 0,0 0-1 0 0,0-1 1 0 0,0 1-1 0 0,0-1 1 0 0,0 1-1 0 0,0-1 1 0 0,1 0-1 0 0,-1 0 0 0 0,0 0 1 0 0,1-1-1 0 0,-1 1 1 0 0,1 0-1 0 0,-1-1 1 0 0,1 1-1 0 0,-1-1 1 0 0,1 0-1 0 0,-1 0 1 0 0,1 0-1 0 0,0 0 1 0 0,-1-1-1 0 0,4 0 0 0 0,3-1 22 0 0,-1 1 0 0 0,1-2 0 0 0,-1 0 0 0 0,0 0 0 0 0,0 0 0 0 0,0-1 0 0 0,12-7 0 0 0,4-5 303 0 0,0 2 0 0 0,28-13 0 0 0,-45 24-259 0 0,0 0 0 0 0,1 0-1 0 0,-1 1 1 0 0,1 0 0 0 0,0 0-1 0 0,-1 1 1 0 0,1 0 0 0 0,0 0-1 0 0,0 1 1 0 0,0 0 0 0 0,0 0-1 0 0,11 3 1 0 0,-17-3-51 0 0,1 1 1 0 0,0 0-1 0 0,-1 0 0 0 0,1 0 0 0 0,-1 0 1 0 0,1 0-1 0 0,-1 1 0 0 0,1-1 0 0 0,-1 1 1 0 0,0 0-1 0 0,0-1 0 0 0,0 1 1 0 0,0 0-1 0 0,0 0 0 0 0,0 1 0 0 0,2 2 1 0 0,-2-1 49 0 0,0 0 1 0 0,0 0-1 0 0,0 0 1 0 0,-1 0-1 0 0,0 0 1 0 0,0 0-1 0 0,0 1 1 0 0,0-1 0 0 0,-1 8-1 0 0,0 2 102 0 0,-1 1 0 0 0,-1-1 0 0 0,0 0 0 0 0,-1 0 0 0 0,-7 20 0 0 0,2-11-167 0 0,-2 0 0 0 0,0-1 0 0 0,-1 0-1 0 0,-2-1 1 0 0,0 0 0 0 0,-29 35 0 0 0,15-26-4 0 0,-1-1 0 0 0,-2-1 0 0 0,-45 33 0 0 0,57-48-870 0 0,-1-1-1 0 0,0-1 1 0 0,0-1-1 0 0,-39 15 1 0 0,24-16-9084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31T19:16:42.756"/>
    </inkml:context>
    <inkml:brush xml:id="br0">
      <inkml:brushProperty name="width" value="0.05" units="cm"/>
      <inkml:brushProperty name="height" value="0.05" units="cm"/>
      <inkml:brushProperty name="color" value="#E71224"/>
    </inkml:brush>
  </inkml:definitions>
  <inkml:trace contextRef="#ctx0" brushRef="#br0">326 1297 2304 0 0,'-1'2'40'0'0,"1"-2"-26"0"0,-1 1 0 0 0,1-1 0 0 0,0 0 0 0 0,-1 1-1 0 0,1-1 1 0 0,0 1 0 0 0,-1 0 0 0 0,1-1 0 0 0,0 1 0 0 0,0-1 0 0 0,-1 1 0 0 0,1-1-1 0 0,0 1 1 0 0,0 0 0 0 0,0-1 0 0 0,0 1 0 0 0,0-1 0 0 0,0 1 0 0 0,0 0 0 0 0,0-1-1 0 0,0 1 1 0 0,0 0 0 0 0,0-1 0 0 0,3 7 5743 0 0,7-15-2373 0 0,-8 6-3089 0 0,0-1 0 0 0,0 0 0 0 0,0 0 0 0 0,-1 0-1 0 0,1 0 1 0 0,-1 0 0 0 0,0-1 0 0 0,0 1 0 0 0,0 0-1 0 0,0-1 1 0 0,-1 1 0 0 0,1 0 0 0 0,-1-1 0 0 0,0-5 0 0 0,0-7 910 0 0,-6-28 1 0 0,4 30-667 0 0,-8-50 1855 0 0,-23-76-1 0 0,-31-59-821 0 0,-38-43-1561 0 0,27 75 67 0 0,61 129 412 0 0,2-1 0 0 0,1 0 0 0 0,-8-56 0 0 0,18 89-488 0 0,1-1 0 0 0,-1 0 0 0 0,1 1-1 0 0,0-1 1 0 0,1 0 0 0 0,-1 1 0 0 0,1-1 0 0 0,1 1 0 0 0,-1-1-1 0 0,6-12 1 0 0,-6 15-2 0 0,2 0 0 0 0,-1 0-1 0 0,0 1 1 0 0,1-1 0 0 0,0 0 0 0 0,0 1 0 0 0,0 0-1 0 0,0-1 1 0 0,0 1 0 0 0,1 1 0 0 0,-1-1-1 0 0,1 0 1 0 0,0 1 0 0 0,0 0 0 0 0,0 0 0 0 0,0 0-1 0 0,5-2 1 0 0,7-1 0 0 0,0 1 0 0 0,1 0 0 0 0,0 2 0 0 0,0 0 0 0 0,0 0 0 0 0,0 2 0 0 0,0 0 0 0 0,0 1 0 0 0,0 0 0 0 0,0 2 0 0 0,19 4 0 0 0,-10 1 0 0 0,0 0 0 0 0,-2 1 0 0 0,1 2 0 0 0,-1 0 0 0 0,0 2 0 0 0,32 23 0 0 0,-45-28-408 0 0,0 0 0 0 0,-1 1 1 0 0,-1 0-1 0 0,1 1 0 0 0,-1 0 0 0 0,-1 1 0 0 0,0 0 0 0 0,11 21 0 0 0,-11-17-612 0 0,-1 2 0 0 0,0-1 0 0 0,-2 1 0 0 0,0 0 0 0 0,0 0 0 0 0,1 22-1 0 0,0 11-6246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16" Type="http://schemas.openxmlformats.org/officeDocument/2006/relationships/customXml" Target="../ink/ink8.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5" Type="http://schemas.openxmlformats.org/officeDocument/2006/relationships/image" Target="../media/image2.png"/><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2" Type="http://schemas.openxmlformats.org/officeDocument/2006/relationships/customXml" Target="../ink/ink1.xml"/><Relationship Id="rId29" Type="http://schemas.openxmlformats.org/officeDocument/2006/relationships/image" Target="../media/image14.png"/></Relationships>
</file>

<file path=ppt/slides/_rels/slide3.xml.rels><?xml version="1.0" encoding="UTF-8" standalone="yes"?>
<Relationships xmlns="http://schemas.openxmlformats.org/package/2006/relationships"><Relationship Id="rId117" Type="http://schemas.openxmlformats.org/officeDocument/2006/relationships/image" Target="../media/image96.png"/><Relationship Id="rId21" Type="http://schemas.openxmlformats.org/officeDocument/2006/relationships/image" Target="../media/image48.png"/><Relationship Id="rId42" Type="http://schemas.openxmlformats.org/officeDocument/2006/relationships/customXml" Target="../ink/ink59.xml"/><Relationship Id="rId63" Type="http://schemas.openxmlformats.org/officeDocument/2006/relationships/image" Target="../media/image69.png"/><Relationship Id="rId84" Type="http://schemas.openxmlformats.org/officeDocument/2006/relationships/customXml" Target="../ink/ink80.xml"/><Relationship Id="rId138" Type="http://schemas.openxmlformats.org/officeDocument/2006/relationships/customXml" Target="../ink/ink107.xml"/><Relationship Id="rId159" Type="http://schemas.openxmlformats.org/officeDocument/2006/relationships/image" Target="../media/image117.png"/><Relationship Id="rId170" Type="http://schemas.openxmlformats.org/officeDocument/2006/relationships/customXml" Target="../ink/ink123.xml"/><Relationship Id="rId191" Type="http://schemas.openxmlformats.org/officeDocument/2006/relationships/image" Target="../media/image133.png"/><Relationship Id="rId107" Type="http://schemas.openxmlformats.org/officeDocument/2006/relationships/image" Target="../media/image91.png"/><Relationship Id="rId11" Type="http://schemas.openxmlformats.org/officeDocument/2006/relationships/image" Target="../media/image43.png"/><Relationship Id="rId32" Type="http://schemas.openxmlformats.org/officeDocument/2006/relationships/customXml" Target="../ink/ink54.xml"/><Relationship Id="rId53" Type="http://schemas.openxmlformats.org/officeDocument/2006/relationships/image" Target="../media/image64.png"/><Relationship Id="rId74" Type="http://schemas.openxmlformats.org/officeDocument/2006/relationships/customXml" Target="../ink/ink75.xml"/><Relationship Id="rId128" Type="http://schemas.openxmlformats.org/officeDocument/2006/relationships/customXml" Target="../ink/ink102.xml"/><Relationship Id="rId149" Type="http://schemas.openxmlformats.org/officeDocument/2006/relationships/image" Target="../media/image112.png"/><Relationship Id="rId5" Type="http://schemas.openxmlformats.org/officeDocument/2006/relationships/image" Target="../media/image40.png"/><Relationship Id="rId95" Type="http://schemas.openxmlformats.org/officeDocument/2006/relationships/image" Target="../media/image85.png"/><Relationship Id="rId160" Type="http://schemas.openxmlformats.org/officeDocument/2006/relationships/customXml" Target="../ink/ink118.xml"/><Relationship Id="rId181" Type="http://schemas.openxmlformats.org/officeDocument/2006/relationships/image" Target="../media/image128.png"/><Relationship Id="rId22" Type="http://schemas.openxmlformats.org/officeDocument/2006/relationships/customXml" Target="../ink/ink49.xml"/><Relationship Id="rId43" Type="http://schemas.openxmlformats.org/officeDocument/2006/relationships/image" Target="../media/image59.png"/><Relationship Id="rId64" Type="http://schemas.openxmlformats.org/officeDocument/2006/relationships/customXml" Target="../ink/ink70.xml"/><Relationship Id="rId118" Type="http://schemas.openxmlformats.org/officeDocument/2006/relationships/customXml" Target="../ink/ink97.xml"/><Relationship Id="rId139" Type="http://schemas.openxmlformats.org/officeDocument/2006/relationships/image" Target="../media/image107.png"/><Relationship Id="rId85" Type="http://schemas.openxmlformats.org/officeDocument/2006/relationships/image" Target="../media/image80.png"/><Relationship Id="rId150" Type="http://schemas.openxmlformats.org/officeDocument/2006/relationships/customXml" Target="../ink/ink113.xml"/><Relationship Id="rId171" Type="http://schemas.openxmlformats.org/officeDocument/2006/relationships/image" Target="../media/image123.png"/><Relationship Id="rId192" Type="http://schemas.openxmlformats.org/officeDocument/2006/relationships/customXml" Target="../ink/ink134.xml"/><Relationship Id="rId12" Type="http://schemas.openxmlformats.org/officeDocument/2006/relationships/customXml" Target="../ink/ink44.xml"/><Relationship Id="rId33" Type="http://schemas.openxmlformats.org/officeDocument/2006/relationships/image" Target="../media/image54.png"/><Relationship Id="rId108" Type="http://schemas.openxmlformats.org/officeDocument/2006/relationships/customXml" Target="../ink/ink92.xml"/><Relationship Id="rId129" Type="http://schemas.openxmlformats.org/officeDocument/2006/relationships/image" Target="../media/image102.png"/><Relationship Id="rId54" Type="http://schemas.openxmlformats.org/officeDocument/2006/relationships/customXml" Target="../ink/ink65.xml"/><Relationship Id="rId75" Type="http://schemas.openxmlformats.org/officeDocument/2006/relationships/image" Target="../media/image75.png"/><Relationship Id="rId96" Type="http://schemas.openxmlformats.org/officeDocument/2006/relationships/customXml" Target="../ink/ink86.xml"/><Relationship Id="rId140" Type="http://schemas.openxmlformats.org/officeDocument/2006/relationships/customXml" Target="../ink/ink108.xml"/><Relationship Id="rId161" Type="http://schemas.openxmlformats.org/officeDocument/2006/relationships/image" Target="../media/image118.png"/><Relationship Id="rId182" Type="http://schemas.openxmlformats.org/officeDocument/2006/relationships/customXml" Target="../ink/ink129.xml"/><Relationship Id="rId6" Type="http://schemas.openxmlformats.org/officeDocument/2006/relationships/customXml" Target="../ink/ink41.xml"/><Relationship Id="rId23" Type="http://schemas.openxmlformats.org/officeDocument/2006/relationships/image" Target="../media/image49.png"/><Relationship Id="rId119" Type="http://schemas.openxmlformats.org/officeDocument/2006/relationships/image" Target="../media/image97.png"/><Relationship Id="rId44" Type="http://schemas.openxmlformats.org/officeDocument/2006/relationships/customXml" Target="../ink/ink60.xml"/><Relationship Id="rId65" Type="http://schemas.openxmlformats.org/officeDocument/2006/relationships/image" Target="../media/image70.png"/><Relationship Id="rId86" Type="http://schemas.openxmlformats.org/officeDocument/2006/relationships/customXml" Target="../ink/ink81.xml"/><Relationship Id="rId130" Type="http://schemas.openxmlformats.org/officeDocument/2006/relationships/customXml" Target="../ink/ink103.xml"/><Relationship Id="rId151" Type="http://schemas.openxmlformats.org/officeDocument/2006/relationships/image" Target="../media/image113.png"/><Relationship Id="rId172" Type="http://schemas.openxmlformats.org/officeDocument/2006/relationships/customXml" Target="../ink/ink124.xml"/><Relationship Id="rId193" Type="http://schemas.openxmlformats.org/officeDocument/2006/relationships/image" Target="../media/image134.png"/><Relationship Id="rId13" Type="http://schemas.openxmlformats.org/officeDocument/2006/relationships/image" Target="../media/image44.png"/><Relationship Id="rId109" Type="http://schemas.openxmlformats.org/officeDocument/2006/relationships/image" Target="../media/image92.png"/><Relationship Id="rId34" Type="http://schemas.openxmlformats.org/officeDocument/2006/relationships/customXml" Target="../ink/ink55.xml"/><Relationship Id="rId55" Type="http://schemas.openxmlformats.org/officeDocument/2006/relationships/image" Target="../media/image65.png"/><Relationship Id="rId76" Type="http://schemas.openxmlformats.org/officeDocument/2006/relationships/customXml" Target="../ink/ink76.xml"/><Relationship Id="rId97" Type="http://schemas.openxmlformats.org/officeDocument/2006/relationships/image" Target="../media/image86.png"/><Relationship Id="rId120" Type="http://schemas.openxmlformats.org/officeDocument/2006/relationships/customXml" Target="../ink/ink98.xml"/><Relationship Id="rId141" Type="http://schemas.openxmlformats.org/officeDocument/2006/relationships/image" Target="../media/image108.png"/><Relationship Id="rId7" Type="http://schemas.openxmlformats.org/officeDocument/2006/relationships/image" Target="../media/image41.png"/><Relationship Id="rId71" Type="http://schemas.openxmlformats.org/officeDocument/2006/relationships/image" Target="../media/image73.png"/><Relationship Id="rId92" Type="http://schemas.openxmlformats.org/officeDocument/2006/relationships/customXml" Target="../ink/ink84.xml"/><Relationship Id="rId162" Type="http://schemas.openxmlformats.org/officeDocument/2006/relationships/customXml" Target="../ink/ink119.xml"/><Relationship Id="rId183" Type="http://schemas.openxmlformats.org/officeDocument/2006/relationships/image" Target="../media/image129.png"/><Relationship Id="rId2" Type="http://schemas.openxmlformats.org/officeDocument/2006/relationships/customXml" Target="../ink/ink39.xml"/><Relationship Id="rId29" Type="http://schemas.openxmlformats.org/officeDocument/2006/relationships/image" Target="../media/image52.png"/><Relationship Id="rId24" Type="http://schemas.openxmlformats.org/officeDocument/2006/relationships/customXml" Target="../ink/ink50.xml"/><Relationship Id="rId40" Type="http://schemas.openxmlformats.org/officeDocument/2006/relationships/customXml" Target="../ink/ink58.xml"/><Relationship Id="rId45" Type="http://schemas.openxmlformats.org/officeDocument/2006/relationships/image" Target="../media/image60.png"/><Relationship Id="rId66" Type="http://schemas.openxmlformats.org/officeDocument/2006/relationships/customXml" Target="../ink/ink71.xml"/><Relationship Id="rId87" Type="http://schemas.openxmlformats.org/officeDocument/2006/relationships/image" Target="../media/image81.png"/><Relationship Id="rId110" Type="http://schemas.openxmlformats.org/officeDocument/2006/relationships/customXml" Target="../ink/ink93.xml"/><Relationship Id="rId115" Type="http://schemas.openxmlformats.org/officeDocument/2006/relationships/image" Target="../media/image95.png"/><Relationship Id="rId131" Type="http://schemas.openxmlformats.org/officeDocument/2006/relationships/image" Target="../media/image103.png"/><Relationship Id="rId136" Type="http://schemas.openxmlformats.org/officeDocument/2006/relationships/customXml" Target="../ink/ink106.xml"/><Relationship Id="rId157" Type="http://schemas.openxmlformats.org/officeDocument/2006/relationships/image" Target="../media/image116.png"/><Relationship Id="rId178" Type="http://schemas.openxmlformats.org/officeDocument/2006/relationships/customXml" Target="../ink/ink127.xml"/><Relationship Id="rId61" Type="http://schemas.openxmlformats.org/officeDocument/2006/relationships/image" Target="../media/image68.png"/><Relationship Id="rId82" Type="http://schemas.openxmlformats.org/officeDocument/2006/relationships/customXml" Target="../ink/ink79.xml"/><Relationship Id="rId152" Type="http://schemas.openxmlformats.org/officeDocument/2006/relationships/customXml" Target="../ink/ink114.xml"/><Relationship Id="rId173" Type="http://schemas.openxmlformats.org/officeDocument/2006/relationships/image" Target="../media/image124.png"/><Relationship Id="rId194" Type="http://schemas.openxmlformats.org/officeDocument/2006/relationships/customXml" Target="../ink/ink135.xml"/><Relationship Id="rId199" Type="http://schemas.openxmlformats.org/officeDocument/2006/relationships/image" Target="../media/image137.png"/><Relationship Id="rId19" Type="http://schemas.openxmlformats.org/officeDocument/2006/relationships/image" Target="../media/image47.png"/><Relationship Id="rId14" Type="http://schemas.openxmlformats.org/officeDocument/2006/relationships/customXml" Target="../ink/ink45.xml"/><Relationship Id="rId30" Type="http://schemas.openxmlformats.org/officeDocument/2006/relationships/customXml" Target="../ink/ink53.xml"/><Relationship Id="rId35" Type="http://schemas.openxmlformats.org/officeDocument/2006/relationships/image" Target="../media/image55.png"/><Relationship Id="rId56" Type="http://schemas.openxmlformats.org/officeDocument/2006/relationships/customXml" Target="../ink/ink66.xml"/><Relationship Id="rId77" Type="http://schemas.openxmlformats.org/officeDocument/2006/relationships/image" Target="../media/image76.png"/><Relationship Id="rId100" Type="http://schemas.openxmlformats.org/officeDocument/2006/relationships/customXml" Target="../ink/ink88.xml"/><Relationship Id="rId105" Type="http://schemas.openxmlformats.org/officeDocument/2006/relationships/image" Target="../media/image90.png"/><Relationship Id="rId126" Type="http://schemas.openxmlformats.org/officeDocument/2006/relationships/customXml" Target="../ink/ink101.xml"/><Relationship Id="rId147" Type="http://schemas.openxmlformats.org/officeDocument/2006/relationships/image" Target="../media/image111.png"/><Relationship Id="rId168" Type="http://schemas.openxmlformats.org/officeDocument/2006/relationships/customXml" Target="../ink/ink122.xml"/><Relationship Id="rId8" Type="http://schemas.openxmlformats.org/officeDocument/2006/relationships/customXml" Target="../ink/ink42.xml"/><Relationship Id="rId51" Type="http://schemas.openxmlformats.org/officeDocument/2006/relationships/image" Target="../media/image63.png"/><Relationship Id="rId72" Type="http://schemas.openxmlformats.org/officeDocument/2006/relationships/customXml" Target="../ink/ink74.xml"/><Relationship Id="rId93" Type="http://schemas.openxmlformats.org/officeDocument/2006/relationships/image" Target="../media/image84.png"/><Relationship Id="rId98" Type="http://schemas.openxmlformats.org/officeDocument/2006/relationships/customXml" Target="../ink/ink87.xml"/><Relationship Id="rId121" Type="http://schemas.openxmlformats.org/officeDocument/2006/relationships/image" Target="../media/image98.png"/><Relationship Id="rId142" Type="http://schemas.openxmlformats.org/officeDocument/2006/relationships/customXml" Target="../ink/ink109.xml"/><Relationship Id="rId163" Type="http://schemas.openxmlformats.org/officeDocument/2006/relationships/image" Target="../media/image119.png"/><Relationship Id="rId184" Type="http://schemas.openxmlformats.org/officeDocument/2006/relationships/customXml" Target="../ink/ink130.xml"/><Relationship Id="rId189" Type="http://schemas.openxmlformats.org/officeDocument/2006/relationships/image" Target="../media/image132.png"/><Relationship Id="rId3" Type="http://schemas.openxmlformats.org/officeDocument/2006/relationships/image" Target="../media/image39.png"/><Relationship Id="rId25" Type="http://schemas.openxmlformats.org/officeDocument/2006/relationships/image" Target="../media/image50.png"/><Relationship Id="rId46" Type="http://schemas.openxmlformats.org/officeDocument/2006/relationships/customXml" Target="../ink/ink61.xml"/><Relationship Id="rId67" Type="http://schemas.openxmlformats.org/officeDocument/2006/relationships/image" Target="../media/image71.png"/><Relationship Id="rId116" Type="http://schemas.openxmlformats.org/officeDocument/2006/relationships/customXml" Target="../ink/ink96.xml"/><Relationship Id="rId137" Type="http://schemas.openxmlformats.org/officeDocument/2006/relationships/image" Target="../media/image106.png"/><Relationship Id="rId158" Type="http://schemas.openxmlformats.org/officeDocument/2006/relationships/customXml" Target="../ink/ink117.xml"/><Relationship Id="rId20" Type="http://schemas.openxmlformats.org/officeDocument/2006/relationships/customXml" Target="../ink/ink48.xml"/><Relationship Id="rId41" Type="http://schemas.openxmlformats.org/officeDocument/2006/relationships/image" Target="../media/image58.png"/><Relationship Id="rId62" Type="http://schemas.openxmlformats.org/officeDocument/2006/relationships/customXml" Target="../ink/ink69.xml"/><Relationship Id="rId83" Type="http://schemas.openxmlformats.org/officeDocument/2006/relationships/image" Target="../media/image79.png"/><Relationship Id="rId88" Type="http://schemas.openxmlformats.org/officeDocument/2006/relationships/customXml" Target="../ink/ink82.xml"/><Relationship Id="rId111" Type="http://schemas.openxmlformats.org/officeDocument/2006/relationships/image" Target="../media/image93.png"/><Relationship Id="rId132" Type="http://schemas.openxmlformats.org/officeDocument/2006/relationships/customXml" Target="../ink/ink104.xml"/><Relationship Id="rId153" Type="http://schemas.openxmlformats.org/officeDocument/2006/relationships/image" Target="../media/image114.png"/><Relationship Id="rId174" Type="http://schemas.openxmlformats.org/officeDocument/2006/relationships/customXml" Target="../ink/ink125.xml"/><Relationship Id="rId179" Type="http://schemas.openxmlformats.org/officeDocument/2006/relationships/image" Target="../media/image127.png"/><Relationship Id="rId195" Type="http://schemas.openxmlformats.org/officeDocument/2006/relationships/image" Target="../media/image135.png"/><Relationship Id="rId190" Type="http://schemas.openxmlformats.org/officeDocument/2006/relationships/customXml" Target="../ink/ink133.xml"/><Relationship Id="rId15" Type="http://schemas.openxmlformats.org/officeDocument/2006/relationships/image" Target="../media/image45.png"/><Relationship Id="rId36" Type="http://schemas.openxmlformats.org/officeDocument/2006/relationships/customXml" Target="../ink/ink56.xml"/><Relationship Id="rId57" Type="http://schemas.openxmlformats.org/officeDocument/2006/relationships/image" Target="../media/image66.png"/><Relationship Id="rId106" Type="http://schemas.openxmlformats.org/officeDocument/2006/relationships/customXml" Target="../ink/ink91.xml"/><Relationship Id="rId127" Type="http://schemas.openxmlformats.org/officeDocument/2006/relationships/image" Target="../media/image101.png"/><Relationship Id="rId10" Type="http://schemas.openxmlformats.org/officeDocument/2006/relationships/customXml" Target="../ink/ink43.xml"/><Relationship Id="rId31" Type="http://schemas.openxmlformats.org/officeDocument/2006/relationships/image" Target="../media/image53.png"/><Relationship Id="rId52" Type="http://schemas.openxmlformats.org/officeDocument/2006/relationships/customXml" Target="../ink/ink64.xml"/><Relationship Id="rId73" Type="http://schemas.openxmlformats.org/officeDocument/2006/relationships/image" Target="../media/image74.png"/><Relationship Id="rId78" Type="http://schemas.openxmlformats.org/officeDocument/2006/relationships/customXml" Target="../ink/ink77.xml"/><Relationship Id="rId94" Type="http://schemas.openxmlformats.org/officeDocument/2006/relationships/customXml" Target="../ink/ink85.xml"/><Relationship Id="rId99" Type="http://schemas.openxmlformats.org/officeDocument/2006/relationships/image" Target="../media/image87.png"/><Relationship Id="rId101" Type="http://schemas.openxmlformats.org/officeDocument/2006/relationships/image" Target="../media/image88.png"/><Relationship Id="rId122" Type="http://schemas.openxmlformats.org/officeDocument/2006/relationships/customXml" Target="../ink/ink99.xml"/><Relationship Id="rId143" Type="http://schemas.openxmlformats.org/officeDocument/2006/relationships/image" Target="../media/image109.png"/><Relationship Id="rId148" Type="http://schemas.openxmlformats.org/officeDocument/2006/relationships/customXml" Target="../ink/ink112.xml"/><Relationship Id="rId164" Type="http://schemas.openxmlformats.org/officeDocument/2006/relationships/customXml" Target="../ink/ink120.xml"/><Relationship Id="rId169" Type="http://schemas.openxmlformats.org/officeDocument/2006/relationships/image" Target="../media/image122.png"/><Relationship Id="rId185" Type="http://schemas.openxmlformats.org/officeDocument/2006/relationships/image" Target="../media/image130.png"/><Relationship Id="rId4" Type="http://schemas.openxmlformats.org/officeDocument/2006/relationships/customXml" Target="../ink/ink40.xml"/><Relationship Id="rId9" Type="http://schemas.openxmlformats.org/officeDocument/2006/relationships/image" Target="../media/image42.png"/><Relationship Id="rId180" Type="http://schemas.openxmlformats.org/officeDocument/2006/relationships/customXml" Target="../ink/ink128.xml"/><Relationship Id="rId26" Type="http://schemas.openxmlformats.org/officeDocument/2006/relationships/customXml" Target="../ink/ink51.xml"/><Relationship Id="rId47" Type="http://schemas.openxmlformats.org/officeDocument/2006/relationships/image" Target="../media/image61.png"/><Relationship Id="rId68" Type="http://schemas.openxmlformats.org/officeDocument/2006/relationships/customXml" Target="../ink/ink72.xml"/><Relationship Id="rId89" Type="http://schemas.openxmlformats.org/officeDocument/2006/relationships/image" Target="../media/image82.png"/><Relationship Id="rId112" Type="http://schemas.openxmlformats.org/officeDocument/2006/relationships/customXml" Target="../ink/ink94.xml"/><Relationship Id="rId133" Type="http://schemas.openxmlformats.org/officeDocument/2006/relationships/image" Target="../media/image104.png"/><Relationship Id="rId154" Type="http://schemas.openxmlformats.org/officeDocument/2006/relationships/customXml" Target="../ink/ink115.xml"/><Relationship Id="rId175" Type="http://schemas.openxmlformats.org/officeDocument/2006/relationships/image" Target="../media/image125.png"/><Relationship Id="rId196" Type="http://schemas.openxmlformats.org/officeDocument/2006/relationships/customXml" Target="../ink/ink136.xml"/><Relationship Id="rId16" Type="http://schemas.openxmlformats.org/officeDocument/2006/relationships/customXml" Target="../ink/ink46.xml"/><Relationship Id="rId37" Type="http://schemas.openxmlformats.org/officeDocument/2006/relationships/image" Target="../media/image56.png"/><Relationship Id="rId58" Type="http://schemas.openxmlformats.org/officeDocument/2006/relationships/customXml" Target="../ink/ink67.xml"/><Relationship Id="rId79" Type="http://schemas.openxmlformats.org/officeDocument/2006/relationships/image" Target="../media/image77.png"/><Relationship Id="rId102" Type="http://schemas.openxmlformats.org/officeDocument/2006/relationships/customXml" Target="../ink/ink89.xml"/><Relationship Id="rId123" Type="http://schemas.openxmlformats.org/officeDocument/2006/relationships/image" Target="../media/image99.png"/><Relationship Id="rId144" Type="http://schemas.openxmlformats.org/officeDocument/2006/relationships/customXml" Target="../ink/ink110.xml"/><Relationship Id="rId90" Type="http://schemas.openxmlformats.org/officeDocument/2006/relationships/customXml" Target="../ink/ink83.xml"/><Relationship Id="rId165" Type="http://schemas.openxmlformats.org/officeDocument/2006/relationships/image" Target="../media/image120.png"/><Relationship Id="rId186" Type="http://schemas.openxmlformats.org/officeDocument/2006/relationships/customXml" Target="../ink/ink131.xml"/><Relationship Id="rId27" Type="http://schemas.openxmlformats.org/officeDocument/2006/relationships/image" Target="../media/image51.png"/><Relationship Id="rId48" Type="http://schemas.openxmlformats.org/officeDocument/2006/relationships/customXml" Target="../ink/ink62.xml"/><Relationship Id="rId69" Type="http://schemas.openxmlformats.org/officeDocument/2006/relationships/image" Target="../media/image72.png"/><Relationship Id="rId113" Type="http://schemas.openxmlformats.org/officeDocument/2006/relationships/image" Target="../media/image94.png"/><Relationship Id="rId134" Type="http://schemas.openxmlformats.org/officeDocument/2006/relationships/customXml" Target="../ink/ink105.xml"/><Relationship Id="rId80" Type="http://schemas.openxmlformats.org/officeDocument/2006/relationships/customXml" Target="../ink/ink78.xml"/><Relationship Id="rId155" Type="http://schemas.openxmlformats.org/officeDocument/2006/relationships/image" Target="../media/image115.png"/><Relationship Id="rId176" Type="http://schemas.openxmlformats.org/officeDocument/2006/relationships/customXml" Target="../ink/ink126.xml"/><Relationship Id="rId197" Type="http://schemas.openxmlformats.org/officeDocument/2006/relationships/image" Target="../media/image136.png"/><Relationship Id="rId17" Type="http://schemas.openxmlformats.org/officeDocument/2006/relationships/image" Target="../media/image46.png"/><Relationship Id="rId38" Type="http://schemas.openxmlformats.org/officeDocument/2006/relationships/customXml" Target="../ink/ink57.xml"/><Relationship Id="rId59" Type="http://schemas.openxmlformats.org/officeDocument/2006/relationships/image" Target="../media/image67.png"/><Relationship Id="rId103" Type="http://schemas.openxmlformats.org/officeDocument/2006/relationships/image" Target="../media/image89.png"/><Relationship Id="rId124" Type="http://schemas.openxmlformats.org/officeDocument/2006/relationships/customXml" Target="../ink/ink100.xml"/><Relationship Id="rId70" Type="http://schemas.openxmlformats.org/officeDocument/2006/relationships/customXml" Target="../ink/ink73.xml"/><Relationship Id="rId91" Type="http://schemas.openxmlformats.org/officeDocument/2006/relationships/image" Target="../media/image83.png"/><Relationship Id="rId145" Type="http://schemas.openxmlformats.org/officeDocument/2006/relationships/image" Target="../media/image110.png"/><Relationship Id="rId166" Type="http://schemas.openxmlformats.org/officeDocument/2006/relationships/customXml" Target="../ink/ink121.xml"/><Relationship Id="rId187" Type="http://schemas.openxmlformats.org/officeDocument/2006/relationships/image" Target="../media/image131.png"/><Relationship Id="rId1" Type="http://schemas.openxmlformats.org/officeDocument/2006/relationships/slideLayout" Target="../slideLayouts/slideLayout2.xml"/><Relationship Id="rId28" Type="http://schemas.openxmlformats.org/officeDocument/2006/relationships/customXml" Target="../ink/ink52.xml"/><Relationship Id="rId49" Type="http://schemas.openxmlformats.org/officeDocument/2006/relationships/image" Target="../media/image62.png"/><Relationship Id="rId114" Type="http://schemas.openxmlformats.org/officeDocument/2006/relationships/customXml" Target="../ink/ink95.xml"/><Relationship Id="rId60" Type="http://schemas.openxmlformats.org/officeDocument/2006/relationships/customXml" Target="../ink/ink68.xml"/><Relationship Id="rId81" Type="http://schemas.openxmlformats.org/officeDocument/2006/relationships/image" Target="../media/image78.png"/><Relationship Id="rId135" Type="http://schemas.openxmlformats.org/officeDocument/2006/relationships/image" Target="../media/image105.png"/><Relationship Id="rId156" Type="http://schemas.openxmlformats.org/officeDocument/2006/relationships/customXml" Target="../ink/ink116.xml"/><Relationship Id="rId177" Type="http://schemas.openxmlformats.org/officeDocument/2006/relationships/image" Target="../media/image126.png"/><Relationship Id="rId198" Type="http://schemas.openxmlformats.org/officeDocument/2006/relationships/customXml" Target="../ink/ink137.xml"/><Relationship Id="rId18" Type="http://schemas.openxmlformats.org/officeDocument/2006/relationships/customXml" Target="../ink/ink47.xml"/><Relationship Id="rId39" Type="http://schemas.openxmlformats.org/officeDocument/2006/relationships/image" Target="../media/image57.png"/><Relationship Id="rId50" Type="http://schemas.openxmlformats.org/officeDocument/2006/relationships/customXml" Target="../ink/ink63.xml"/><Relationship Id="rId104" Type="http://schemas.openxmlformats.org/officeDocument/2006/relationships/customXml" Target="../ink/ink90.xml"/><Relationship Id="rId125" Type="http://schemas.openxmlformats.org/officeDocument/2006/relationships/image" Target="../media/image100.png"/><Relationship Id="rId146" Type="http://schemas.openxmlformats.org/officeDocument/2006/relationships/customXml" Target="../ink/ink111.xml"/><Relationship Id="rId167" Type="http://schemas.openxmlformats.org/officeDocument/2006/relationships/image" Target="../media/image121.png"/><Relationship Id="rId188" Type="http://schemas.openxmlformats.org/officeDocument/2006/relationships/customXml" Target="../ink/ink1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Spring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12pm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20AD03A-1234-421C-83D7-A10CCB2C9534}"/>
                  </a:ext>
                </a:extLst>
              </p14:cNvPr>
              <p14:cNvContentPartPr/>
              <p14:nvPr/>
            </p14:nvContentPartPr>
            <p14:xfrm>
              <a:off x="886249" y="1690099"/>
              <a:ext cx="638280" cy="67680"/>
            </p14:xfrm>
          </p:contentPart>
        </mc:Choice>
        <mc:Fallback>
          <p:pic>
            <p:nvPicPr>
              <p:cNvPr id="4" name="Ink 3">
                <a:extLst>
                  <a:ext uri="{FF2B5EF4-FFF2-40B4-BE49-F238E27FC236}">
                    <a16:creationId xmlns:a16="http://schemas.microsoft.com/office/drawing/2014/main" id="{420AD03A-1234-421C-83D7-A10CCB2C9534}"/>
                  </a:ext>
                </a:extLst>
              </p:cNvPr>
              <p:cNvPicPr/>
              <p:nvPr/>
            </p:nvPicPr>
            <p:blipFill>
              <a:blip r:embed="rId3"/>
              <a:stretch>
                <a:fillRect/>
              </a:stretch>
            </p:blipFill>
            <p:spPr>
              <a:xfrm>
                <a:off x="877249" y="1681099"/>
                <a:ext cx="6559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E184252-B879-4AB9-ADA6-CCE1D9DF69F5}"/>
                  </a:ext>
                </a:extLst>
              </p14:cNvPr>
              <p14:cNvContentPartPr/>
              <p14:nvPr/>
            </p14:nvContentPartPr>
            <p14:xfrm>
              <a:off x="3383929" y="1089979"/>
              <a:ext cx="115920" cy="301680"/>
            </p14:xfrm>
          </p:contentPart>
        </mc:Choice>
        <mc:Fallback>
          <p:pic>
            <p:nvPicPr>
              <p:cNvPr id="5" name="Ink 4">
                <a:extLst>
                  <a:ext uri="{FF2B5EF4-FFF2-40B4-BE49-F238E27FC236}">
                    <a16:creationId xmlns:a16="http://schemas.microsoft.com/office/drawing/2014/main" id="{3E184252-B879-4AB9-ADA6-CCE1D9DF69F5}"/>
                  </a:ext>
                </a:extLst>
              </p:cNvPr>
              <p:cNvPicPr/>
              <p:nvPr/>
            </p:nvPicPr>
            <p:blipFill>
              <a:blip r:embed="rId5"/>
              <a:stretch>
                <a:fillRect/>
              </a:stretch>
            </p:blipFill>
            <p:spPr>
              <a:xfrm>
                <a:off x="3375289" y="1080979"/>
                <a:ext cx="1335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41F1D7B-01AD-483C-BD98-381A0A2D401F}"/>
                  </a:ext>
                </a:extLst>
              </p14:cNvPr>
              <p14:cNvContentPartPr/>
              <p14:nvPr/>
            </p14:nvContentPartPr>
            <p14:xfrm>
              <a:off x="858169" y="2106979"/>
              <a:ext cx="741960" cy="64440"/>
            </p14:xfrm>
          </p:contentPart>
        </mc:Choice>
        <mc:Fallback>
          <p:pic>
            <p:nvPicPr>
              <p:cNvPr id="6" name="Ink 5">
                <a:extLst>
                  <a:ext uri="{FF2B5EF4-FFF2-40B4-BE49-F238E27FC236}">
                    <a16:creationId xmlns:a16="http://schemas.microsoft.com/office/drawing/2014/main" id="{E41F1D7B-01AD-483C-BD98-381A0A2D401F}"/>
                  </a:ext>
                </a:extLst>
              </p:cNvPr>
              <p:cNvPicPr/>
              <p:nvPr/>
            </p:nvPicPr>
            <p:blipFill>
              <a:blip r:embed="rId7"/>
              <a:stretch>
                <a:fillRect/>
              </a:stretch>
            </p:blipFill>
            <p:spPr>
              <a:xfrm>
                <a:off x="849169" y="2098339"/>
                <a:ext cx="7596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8A8DFBD-AA5D-4DDB-81A1-8A2151616768}"/>
                  </a:ext>
                </a:extLst>
              </p14:cNvPr>
              <p14:cNvContentPartPr/>
              <p14:nvPr/>
            </p14:nvContentPartPr>
            <p14:xfrm>
              <a:off x="3995929" y="1524859"/>
              <a:ext cx="185760" cy="258480"/>
            </p14:xfrm>
          </p:contentPart>
        </mc:Choice>
        <mc:Fallback>
          <p:pic>
            <p:nvPicPr>
              <p:cNvPr id="7" name="Ink 6">
                <a:extLst>
                  <a:ext uri="{FF2B5EF4-FFF2-40B4-BE49-F238E27FC236}">
                    <a16:creationId xmlns:a16="http://schemas.microsoft.com/office/drawing/2014/main" id="{C8A8DFBD-AA5D-4DDB-81A1-8A2151616768}"/>
                  </a:ext>
                </a:extLst>
              </p:cNvPr>
              <p:cNvPicPr/>
              <p:nvPr/>
            </p:nvPicPr>
            <p:blipFill>
              <a:blip r:embed="rId9"/>
              <a:stretch>
                <a:fillRect/>
              </a:stretch>
            </p:blipFill>
            <p:spPr>
              <a:xfrm>
                <a:off x="3986929" y="1515859"/>
                <a:ext cx="203400" cy="276120"/>
              </a:xfrm>
              <a:prstGeom prst="rect">
                <a:avLst/>
              </a:prstGeom>
            </p:spPr>
          </p:pic>
        </mc:Fallback>
      </mc:AlternateContent>
      <p:grpSp>
        <p:nvGrpSpPr>
          <p:cNvPr id="34" name="Group 33">
            <a:extLst>
              <a:ext uri="{FF2B5EF4-FFF2-40B4-BE49-F238E27FC236}">
                <a16:creationId xmlns:a16="http://schemas.microsoft.com/office/drawing/2014/main" id="{C7EF362C-7AD0-45DF-9B4E-BDC07BA60B41}"/>
              </a:ext>
            </a:extLst>
          </p:cNvPr>
          <p:cNvGrpSpPr/>
          <p:nvPr/>
        </p:nvGrpSpPr>
        <p:grpSpPr>
          <a:xfrm>
            <a:off x="3402649" y="2875939"/>
            <a:ext cx="425160" cy="290520"/>
            <a:chOff x="3402649" y="2875939"/>
            <a:chExt cx="425160" cy="290520"/>
          </a:xfrm>
        </p:grpSpPr>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42BC9929-C68F-4CC8-8D01-A4F3F565094A}"/>
                    </a:ext>
                  </a:extLst>
                </p14:cNvPr>
                <p14:cNvContentPartPr/>
                <p14:nvPr/>
              </p14:nvContentPartPr>
              <p14:xfrm>
                <a:off x="3402649" y="2979979"/>
                <a:ext cx="124920" cy="186480"/>
              </p14:xfrm>
            </p:contentPart>
          </mc:Choice>
          <mc:Fallback>
            <p:pic>
              <p:nvPicPr>
                <p:cNvPr id="15" name="Ink 14">
                  <a:extLst>
                    <a:ext uri="{FF2B5EF4-FFF2-40B4-BE49-F238E27FC236}">
                      <a16:creationId xmlns:a16="http://schemas.microsoft.com/office/drawing/2014/main" id="{42BC9929-C68F-4CC8-8D01-A4F3F565094A}"/>
                    </a:ext>
                  </a:extLst>
                </p:cNvPr>
                <p:cNvPicPr/>
                <p:nvPr/>
              </p:nvPicPr>
              <p:blipFill>
                <a:blip r:embed="rId11"/>
                <a:stretch>
                  <a:fillRect/>
                </a:stretch>
              </p:blipFill>
              <p:spPr>
                <a:xfrm>
                  <a:off x="3393649" y="2970979"/>
                  <a:ext cx="1425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8F24776A-A2CF-475C-AFC2-E66A25B162F8}"/>
                    </a:ext>
                  </a:extLst>
                </p14:cNvPr>
                <p14:cNvContentPartPr/>
                <p14:nvPr/>
              </p14:nvContentPartPr>
              <p14:xfrm>
                <a:off x="3570769" y="3015619"/>
                <a:ext cx="103680" cy="119160"/>
              </p14:xfrm>
            </p:contentPart>
          </mc:Choice>
          <mc:Fallback>
            <p:pic>
              <p:nvPicPr>
                <p:cNvPr id="16" name="Ink 15">
                  <a:extLst>
                    <a:ext uri="{FF2B5EF4-FFF2-40B4-BE49-F238E27FC236}">
                      <a16:creationId xmlns:a16="http://schemas.microsoft.com/office/drawing/2014/main" id="{8F24776A-A2CF-475C-AFC2-E66A25B162F8}"/>
                    </a:ext>
                  </a:extLst>
                </p:cNvPr>
                <p:cNvPicPr/>
                <p:nvPr/>
              </p:nvPicPr>
              <p:blipFill>
                <a:blip r:embed="rId13"/>
                <a:stretch>
                  <a:fillRect/>
                </a:stretch>
              </p:blipFill>
              <p:spPr>
                <a:xfrm>
                  <a:off x="3561769" y="3006619"/>
                  <a:ext cx="1213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04059764-FF62-4858-86CA-E849A63DFD6D}"/>
                    </a:ext>
                  </a:extLst>
                </p14:cNvPr>
                <p14:cNvContentPartPr/>
                <p14:nvPr/>
              </p14:nvContentPartPr>
              <p14:xfrm>
                <a:off x="3702889" y="2875939"/>
                <a:ext cx="124920" cy="233280"/>
              </p14:xfrm>
            </p:contentPart>
          </mc:Choice>
          <mc:Fallback>
            <p:pic>
              <p:nvPicPr>
                <p:cNvPr id="17" name="Ink 16">
                  <a:extLst>
                    <a:ext uri="{FF2B5EF4-FFF2-40B4-BE49-F238E27FC236}">
                      <a16:creationId xmlns:a16="http://schemas.microsoft.com/office/drawing/2014/main" id="{04059764-FF62-4858-86CA-E849A63DFD6D}"/>
                    </a:ext>
                  </a:extLst>
                </p:cNvPr>
                <p:cNvPicPr/>
                <p:nvPr/>
              </p:nvPicPr>
              <p:blipFill>
                <a:blip r:embed="rId15"/>
                <a:stretch>
                  <a:fillRect/>
                </a:stretch>
              </p:blipFill>
              <p:spPr>
                <a:xfrm>
                  <a:off x="3694249" y="2867299"/>
                  <a:ext cx="142560" cy="250920"/>
                </a:xfrm>
                <a:prstGeom prst="rect">
                  <a:avLst/>
                </a:prstGeom>
              </p:spPr>
            </p:pic>
          </mc:Fallback>
        </mc:AlternateContent>
      </p:grpSp>
      <p:grpSp>
        <p:nvGrpSpPr>
          <p:cNvPr id="33" name="Group 32">
            <a:extLst>
              <a:ext uri="{FF2B5EF4-FFF2-40B4-BE49-F238E27FC236}">
                <a16:creationId xmlns:a16="http://schemas.microsoft.com/office/drawing/2014/main" id="{FC5CEE5E-B50C-4CFF-911E-4BEBF0A3C746}"/>
              </a:ext>
            </a:extLst>
          </p:cNvPr>
          <p:cNvGrpSpPr/>
          <p:nvPr/>
        </p:nvGrpSpPr>
        <p:grpSpPr>
          <a:xfrm>
            <a:off x="4064689" y="2944339"/>
            <a:ext cx="622800" cy="291240"/>
            <a:chOff x="4064689" y="2944339"/>
            <a:chExt cx="622800" cy="291240"/>
          </a:xfrm>
        </p:grpSpPr>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20BABB77-51E8-45F6-A23B-653468689E35}"/>
                    </a:ext>
                  </a:extLst>
                </p14:cNvPr>
                <p14:cNvContentPartPr/>
                <p14:nvPr/>
              </p14:nvContentPartPr>
              <p14:xfrm>
                <a:off x="4064689" y="2964499"/>
                <a:ext cx="137880" cy="148320"/>
              </p14:xfrm>
            </p:contentPart>
          </mc:Choice>
          <mc:Fallback>
            <p:pic>
              <p:nvPicPr>
                <p:cNvPr id="18" name="Ink 17">
                  <a:extLst>
                    <a:ext uri="{FF2B5EF4-FFF2-40B4-BE49-F238E27FC236}">
                      <a16:creationId xmlns:a16="http://schemas.microsoft.com/office/drawing/2014/main" id="{20BABB77-51E8-45F6-A23B-653468689E35}"/>
                    </a:ext>
                  </a:extLst>
                </p:cNvPr>
                <p:cNvPicPr/>
                <p:nvPr/>
              </p:nvPicPr>
              <p:blipFill>
                <a:blip r:embed="rId17"/>
                <a:stretch>
                  <a:fillRect/>
                </a:stretch>
              </p:blipFill>
              <p:spPr>
                <a:xfrm>
                  <a:off x="4056049" y="2955499"/>
                  <a:ext cx="1555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34F96C61-C61B-4F29-86D1-E1BCFB44310C}"/>
                    </a:ext>
                  </a:extLst>
                </p14:cNvPr>
                <p14:cNvContentPartPr/>
                <p14:nvPr/>
              </p14:nvContentPartPr>
              <p14:xfrm>
                <a:off x="4232449" y="3000139"/>
                <a:ext cx="95040" cy="118080"/>
              </p14:xfrm>
            </p:contentPart>
          </mc:Choice>
          <mc:Fallback>
            <p:pic>
              <p:nvPicPr>
                <p:cNvPr id="19" name="Ink 18">
                  <a:extLst>
                    <a:ext uri="{FF2B5EF4-FFF2-40B4-BE49-F238E27FC236}">
                      <a16:creationId xmlns:a16="http://schemas.microsoft.com/office/drawing/2014/main" id="{34F96C61-C61B-4F29-86D1-E1BCFB44310C}"/>
                    </a:ext>
                  </a:extLst>
                </p:cNvPr>
                <p:cNvPicPr/>
                <p:nvPr/>
              </p:nvPicPr>
              <p:blipFill>
                <a:blip r:embed="rId19"/>
                <a:stretch>
                  <a:fillRect/>
                </a:stretch>
              </p:blipFill>
              <p:spPr>
                <a:xfrm>
                  <a:off x="4223449" y="2991499"/>
                  <a:ext cx="1126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2C59F7ED-64B3-4268-9C5D-7DFBECB44FA4}"/>
                    </a:ext>
                  </a:extLst>
                </p14:cNvPr>
                <p14:cNvContentPartPr/>
                <p14:nvPr/>
              </p14:nvContentPartPr>
              <p14:xfrm>
                <a:off x="4351249" y="2967739"/>
                <a:ext cx="116640" cy="267840"/>
              </p14:xfrm>
            </p:contentPart>
          </mc:Choice>
          <mc:Fallback>
            <p:pic>
              <p:nvPicPr>
                <p:cNvPr id="20" name="Ink 19">
                  <a:extLst>
                    <a:ext uri="{FF2B5EF4-FFF2-40B4-BE49-F238E27FC236}">
                      <a16:creationId xmlns:a16="http://schemas.microsoft.com/office/drawing/2014/main" id="{2C59F7ED-64B3-4268-9C5D-7DFBECB44FA4}"/>
                    </a:ext>
                  </a:extLst>
                </p:cNvPr>
                <p:cNvPicPr/>
                <p:nvPr/>
              </p:nvPicPr>
              <p:blipFill>
                <a:blip r:embed="rId21"/>
                <a:stretch>
                  <a:fillRect/>
                </a:stretch>
              </p:blipFill>
              <p:spPr>
                <a:xfrm>
                  <a:off x="4342249" y="2959099"/>
                  <a:ext cx="1342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3919B41F-F55F-43EC-A605-80FDCA3C6496}"/>
                    </a:ext>
                  </a:extLst>
                </p14:cNvPr>
                <p14:cNvContentPartPr/>
                <p14:nvPr/>
              </p14:nvContentPartPr>
              <p14:xfrm>
                <a:off x="4484449" y="2944339"/>
                <a:ext cx="203040" cy="243360"/>
              </p14:xfrm>
            </p:contentPart>
          </mc:Choice>
          <mc:Fallback>
            <p:pic>
              <p:nvPicPr>
                <p:cNvPr id="21" name="Ink 20">
                  <a:extLst>
                    <a:ext uri="{FF2B5EF4-FFF2-40B4-BE49-F238E27FC236}">
                      <a16:creationId xmlns:a16="http://schemas.microsoft.com/office/drawing/2014/main" id="{3919B41F-F55F-43EC-A605-80FDCA3C6496}"/>
                    </a:ext>
                  </a:extLst>
                </p:cNvPr>
                <p:cNvPicPr/>
                <p:nvPr/>
              </p:nvPicPr>
              <p:blipFill>
                <a:blip r:embed="rId23"/>
                <a:stretch>
                  <a:fillRect/>
                </a:stretch>
              </p:blipFill>
              <p:spPr>
                <a:xfrm>
                  <a:off x="4475809" y="2935699"/>
                  <a:ext cx="220680" cy="261000"/>
                </a:xfrm>
                <a:prstGeom prst="rect">
                  <a:avLst/>
                </a:prstGeom>
              </p:spPr>
            </p:pic>
          </mc:Fallback>
        </mc:AlternateContent>
      </p:grpSp>
      <p:grpSp>
        <p:nvGrpSpPr>
          <p:cNvPr id="32" name="Group 31">
            <a:extLst>
              <a:ext uri="{FF2B5EF4-FFF2-40B4-BE49-F238E27FC236}">
                <a16:creationId xmlns:a16="http://schemas.microsoft.com/office/drawing/2014/main" id="{3ADFE18A-C0A9-431F-A4C7-C129C5108EDB}"/>
              </a:ext>
            </a:extLst>
          </p:cNvPr>
          <p:cNvGrpSpPr/>
          <p:nvPr/>
        </p:nvGrpSpPr>
        <p:grpSpPr>
          <a:xfrm>
            <a:off x="5010409" y="2819419"/>
            <a:ext cx="840240" cy="287640"/>
            <a:chOff x="5010409" y="2819419"/>
            <a:chExt cx="840240" cy="287640"/>
          </a:xfrm>
        </p:grpSpPr>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D7DA4C63-2B09-47D1-B52F-CF3CE2B1F7CA}"/>
                    </a:ext>
                  </a:extLst>
                </p14:cNvPr>
                <p14:cNvContentPartPr/>
                <p14:nvPr/>
              </p14:nvContentPartPr>
              <p14:xfrm>
                <a:off x="5010409" y="2956219"/>
                <a:ext cx="111240" cy="142920"/>
              </p14:xfrm>
            </p:contentPart>
          </mc:Choice>
          <mc:Fallback>
            <p:pic>
              <p:nvPicPr>
                <p:cNvPr id="22" name="Ink 21">
                  <a:extLst>
                    <a:ext uri="{FF2B5EF4-FFF2-40B4-BE49-F238E27FC236}">
                      <a16:creationId xmlns:a16="http://schemas.microsoft.com/office/drawing/2014/main" id="{D7DA4C63-2B09-47D1-B52F-CF3CE2B1F7CA}"/>
                    </a:ext>
                  </a:extLst>
                </p:cNvPr>
                <p:cNvPicPr/>
                <p:nvPr/>
              </p:nvPicPr>
              <p:blipFill>
                <a:blip r:embed="rId25"/>
                <a:stretch>
                  <a:fillRect/>
                </a:stretch>
              </p:blipFill>
              <p:spPr>
                <a:xfrm>
                  <a:off x="5001769" y="2947219"/>
                  <a:ext cx="128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30B775D8-833C-4FE4-BE72-A3F3BB0B9B95}"/>
                    </a:ext>
                  </a:extLst>
                </p14:cNvPr>
                <p14:cNvContentPartPr/>
                <p14:nvPr/>
              </p14:nvContentPartPr>
              <p14:xfrm>
                <a:off x="5191849" y="2851459"/>
                <a:ext cx="113760" cy="255600"/>
              </p14:xfrm>
            </p:contentPart>
          </mc:Choice>
          <mc:Fallback>
            <p:pic>
              <p:nvPicPr>
                <p:cNvPr id="23" name="Ink 22">
                  <a:extLst>
                    <a:ext uri="{FF2B5EF4-FFF2-40B4-BE49-F238E27FC236}">
                      <a16:creationId xmlns:a16="http://schemas.microsoft.com/office/drawing/2014/main" id="{30B775D8-833C-4FE4-BE72-A3F3BB0B9B95}"/>
                    </a:ext>
                  </a:extLst>
                </p:cNvPr>
                <p:cNvPicPr/>
                <p:nvPr/>
              </p:nvPicPr>
              <p:blipFill>
                <a:blip r:embed="rId27"/>
                <a:stretch>
                  <a:fillRect/>
                </a:stretch>
              </p:blipFill>
              <p:spPr>
                <a:xfrm>
                  <a:off x="5183209" y="2842819"/>
                  <a:ext cx="1314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5E765A2C-D246-4941-95D1-C4E8BD785E1B}"/>
                    </a:ext>
                  </a:extLst>
                </p14:cNvPr>
                <p14:cNvContentPartPr/>
                <p14:nvPr/>
              </p14:nvContentPartPr>
              <p14:xfrm>
                <a:off x="5344489" y="2819419"/>
                <a:ext cx="221040" cy="285120"/>
              </p14:xfrm>
            </p:contentPart>
          </mc:Choice>
          <mc:Fallback>
            <p:pic>
              <p:nvPicPr>
                <p:cNvPr id="24" name="Ink 23">
                  <a:extLst>
                    <a:ext uri="{FF2B5EF4-FFF2-40B4-BE49-F238E27FC236}">
                      <a16:creationId xmlns:a16="http://schemas.microsoft.com/office/drawing/2014/main" id="{5E765A2C-D246-4941-95D1-C4E8BD785E1B}"/>
                    </a:ext>
                  </a:extLst>
                </p:cNvPr>
                <p:cNvPicPr/>
                <p:nvPr/>
              </p:nvPicPr>
              <p:blipFill>
                <a:blip r:embed="rId29"/>
                <a:stretch>
                  <a:fillRect/>
                </a:stretch>
              </p:blipFill>
              <p:spPr>
                <a:xfrm>
                  <a:off x="5335489" y="2810419"/>
                  <a:ext cx="2386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F5ED97A7-48AA-4BA0-9D76-56E387EAAF5A}"/>
                    </a:ext>
                  </a:extLst>
                </p14:cNvPr>
                <p14:cNvContentPartPr/>
                <p14:nvPr/>
              </p14:nvContentPartPr>
              <p14:xfrm>
                <a:off x="5611969" y="2979619"/>
                <a:ext cx="69480" cy="81360"/>
              </p14:xfrm>
            </p:contentPart>
          </mc:Choice>
          <mc:Fallback>
            <p:pic>
              <p:nvPicPr>
                <p:cNvPr id="25" name="Ink 24">
                  <a:extLst>
                    <a:ext uri="{FF2B5EF4-FFF2-40B4-BE49-F238E27FC236}">
                      <a16:creationId xmlns:a16="http://schemas.microsoft.com/office/drawing/2014/main" id="{F5ED97A7-48AA-4BA0-9D76-56E387EAAF5A}"/>
                    </a:ext>
                  </a:extLst>
                </p:cNvPr>
                <p:cNvPicPr/>
                <p:nvPr/>
              </p:nvPicPr>
              <p:blipFill>
                <a:blip r:embed="rId31"/>
                <a:stretch>
                  <a:fillRect/>
                </a:stretch>
              </p:blipFill>
              <p:spPr>
                <a:xfrm>
                  <a:off x="5603329" y="2970979"/>
                  <a:ext cx="871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BAEC16EC-F1E4-43E8-92BA-8B681BAF2B69}"/>
                    </a:ext>
                  </a:extLst>
                </p14:cNvPr>
                <p14:cNvContentPartPr/>
                <p14:nvPr/>
              </p14:nvContentPartPr>
              <p14:xfrm>
                <a:off x="5745889" y="2886739"/>
                <a:ext cx="104760" cy="182520"/>
              </p14:xfrm>
            </p:contentPart>
          </mc:Choice>
          <mc:Fallback>
            <p:pic>
              <p:nvPicPr>
                <p:cNvPr id="26" name="Ink 25">
                  <a:extLst>
                    <a:ext uri="{FF2B5EF4-FFF2-40B4-BE49-F238E27FC236}">
                      <a16:creationId xmlns:a16="http://schemas.microsoft.com/office/drawing/2014/main" id="{BAEC16EC-F1E4-43E8-92BA-8B681BAF2B69}"/>
                    </a:ext>
                  </a:extLst>
                </p:cNvPr>
                <p:cNvPicPr/>
                <p:nvPr/>
              </p:nvPicPr>
              <p:blipFill>
                <a:blip r:embed="rId33"/>
                <a:stretch>
                  <a:fillRect/>
                </a:stretch>
              </p:blipFill>
              <p:spPr>
                <a:xfrm>
                  <a:off x="5736889" y="2878099"/>
                  <a:ext cx="122400" cy="200160"/>
                </a:xfrm>
                <a:prstGeom prst="rect">
                  <a:avLst/>
                </a:prstGeom>
              </p:spPr>
            </p:pic>
          </mc:Fallback>
        </mc:AlternateContent>
      </p:grpSp>
      <p:grpSp>
        <p:nvGrpSpPr>
          <p:cNvPr id="31" name="Group 30">
            <a:extLst>
              <a:ext uri="{FF2B5EF4-FFF2-40B4-BE49-F238E27FC236}">
                <a16:creationId xmlns:a16="http://schemas.microsoft.com/office/drawing/2014/main" id="{A2B600BD-01C3-4A54-A1F5-020D7D9AE7F2}"/>
              </a:ext>
            </a:extLst>
          </p:cNvPr>
          <p:cNvGrpSpPr/>
          <p:nvPr/>
        </p:nvGrpSpPr>
        <p:grpSpPr>
          <a:xfrm>
            <a:off x="6122809" y="2862259"/>
            <a:ext cx="666360" cy="235440"/>
            <a:chOff x="6122809" y="2862259"/>
            <a:chExt cx="666360" cy="235440"/>
          </a:xfrm>
        </p:grpSpPr>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576B1959-C017-4E5E-8BC3-C4C302C59C7A}"/>
                    </a:ext>
                  </a:extLst>
                </p14:cNvPr>
                <p14:cNvContentPartPr/>
                <p14:nvPr/>
              </p14:nvContentPartPr>
              <p14:xfrm>
                <a:off x="6122809" y="2937859"/>
                <a:ext cx="212040" cy="151920"/>
              </p14:xfrm>
            </p:contentPart>
          </mc:Choice>
          <mc:Fallback>
            <p:pic>
              <p:nvPicPr>
                <p:cNvPr id="27" name="Ink 26">
                  <a:extLst>
                    <a:ext uri="{FF2B5EF4-FFF2-40B4-BE49-F238E27FC236}">
                      <a16:creationId xmlns:a16="http://schemas.microsoft.com/office/drawing/2014/main" id="{576B1959-C017-4E5E-8BC3-C4C302C59C7A}"/>
                    </a:ext>
                  </a:extLst>
                </p:cNvPr>
                <p:cNvPicPr/>
                <p:nvPr/>
              </p:nvPicPr>
              <p:blipFill>
                <a:blip r:embed="rId35"/>
                <a:stretch>
                  <a:fillRect/>
                </a:stretch>
              </p:blipFill>
              <p:spPr>
                <a:xfrm>
                  <a:off x="6114169" y="2928859"/>
                  <a:ext cx="229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B4E71D6C-9168-4B27-96E3-147A8131F302}"/>
                    </a:ext>
                  </a:extLst>
                </p14:cNvPr>
                <p14:cNvContentPartPr/>
                <p14:nvPr/>
              </p14:nvContentPartPr>
              <p14:xfrm>
                <a:off x="6365449" y="2994379"/>
                <a:ext cx="98640" cy="69840"/>
              </p14:xfrm>
            </p:contentPart>
          </mc:Choice>
          <mc:Fallback>
            <p:pic>
              <p:nvPicPr>
                <p:cNvPr id="28" name="Ink 27">
                  <a:extLst>
                    <a:ext uri="{FF2B5EF4-FFF2-40B4-BE49-F238E27FC236}">
                      <a16:creationId xmlns:a16="http://schemas.microsoft.com/office/drawing/2014/main" id="{B4E71D6C-9168-4B27-96E3-147A8131F302}"/>
                    </a:ext>
                  </a:extLst>
                </p:cNvPr>
                <p:cNvPicPr/>
                <p:nvPr/>
              </p:nvPicPr>
              <p:blipFill>
                <a:blip r:embed="rId37"/>
                <a:stretch>
                  <a:fillRect/>
                </a:stretch>
              </p:blipFill>
              <p:spPr>
                <a:xfrm>
                  <a:off x="6356809" y="2985739"/>
                  <a:ext cx="1162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7C678D8F-1286-432C-B028-1F6C5B8226B2}"/>
                    </a:ext>
                  </a:extLst>
                </p14:cNvPr>
                <p14:cNvContentPartPr/>
                <p14:nvPr/>
              </p14:nvContentPartPr>
              <p14:xfrm>
                <a:off x="6514129" y="2954059"/>
                <a:ext cx="99720" cy="126000"/>
              </p14:xfrm>
            </p:contentPart>
          </mc:Choice>
          <mc:Fallback>
            <p:pic>
              <p:nvPicPr>
                <p:cNvPr id="29" name="Ink 28">
                  <a:extLst>
                    <a:ext uri="{FF2B5EF4-FFF2-40B4-BE49-F238E27FC236}">
                      <a16:creationId xmlns:a16="http://schemas.microsoft.com/office/drawing/2014/main" id="{7C678D8F-1286-432C-B028-1F6C5B8226B2}"/>
                    </a:ext>
                  </a:extLst>
                </p:cNvPr>
                <p:cNvPicPr/>
                <p:nvPr/>
              </p:nvPicPr>
              <p:blipFill>
                <a:blip r:embed="rId39"/>
                <a:stretch>
                  <a:fillRect/>
                </a:stretch>
              </p:blipFill>
              <p:spPr>
                <a:xfrm>
                  <a:off x="6505489" y="2945419"/>
                  <a:ext cx="1173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9EA1A174-5B36-4DE4-B205-AE812FB840F5}"/>
                    </a:ext>
                  </a:extLst>
                </p14:cNvPr>
                <p14:cNvContentPartPr/>
                <p14:nvPr/>
              </p14:nvContentPartPr>
              <p14:xfrm>
                <a:off x="6697729" y="2862259"/>
                <a:ext cx="91440" cy="235440"/>
              </p14:xfrm>
            </p:contentPart>
          </mc:Choice>
          <mc:Fallback>
            <p:pic>
              <p:nvPicPr>
                <p:cNvPr id="30" name="Ink 29">
                  <a:extLst>
                    <a:ext uri="{FF2B5EF4-FFF2-40B4-BE49-F238E27FC236}">
                      <a16:creationId xmlns:a16="http://schemas.microsoft.com/office/drawing/2014/main" id="{9EA1A174-5B36-4DE4-B205-AE812FB840F5}"/>
                    </a:ext>
                  </a:extLst>
                </p:cNvPr>
                <p:cNvPicPr/>
                <p:nvPr/>
              </p:nvPicPr>
              <p:blipFill>
                <a:blip r:embed="rId41"/>
                <a:stretch>
                  <a:fillRect/>
                </a:stretch>
              </p:blipFill>
              <p:spPr>
                <a:xfrm>
                  <a:off x="6689089" y="2853619"/>
                  <a:ext cx="109080" cy="253080"/>
                </a:xfrm>
                <a:prstGeom prst="rect">
                  <a:avLst/>
                </a:prstGeom>
              </p:spPr>
            </p:pic>
          </mc:Fallback>
        </mc:AlternateContent>
      </p:grpSp>
      <p:grpSp>
        <p:nvGrpSpPr>
          <p:cNvPr id="36" name="Group 35">
            <a:extLst>
              <a:ext uri="{FF2B5EF4-FFF2-40B4-BE49-F238E27FC236}">
                <a16:creationId xmlns:a16="http://schemas.microsoft.com/office/drawing/2014/main" id="{EEE53271-F628-482E-B78B-3EB587A4A1CC}"/>
              </a:ext>
            </a:extLst>
          </p:cNvPr>
          <p:cNvGrpSpPr/>
          <p:nvPr/>
        </p:nvGrpSpPr>
        <p:grpSpPr>
          <a:xfrm>
            <a:off x="3220489" y="2561659"/>
            <a:ext cx="520560" cy="279000"/>
            <a:chOff x="3220489" y="2561659"/>
            <a:chExt cx="520560" cy="279000"/>
          </a:xfrm>
        </p:grpSpPr>
        <mc:AlternateContent xmlns:mc="http://schemas.openxmlformats.org/markup-compatibility/2006">
          <mc:Choice xmlns:p14="http://schemas.microsoft.com/office/powerpoint/2010/main" Requires="p14">
            <p:contentPart p14:bwMode="auto" r:id="rId42">
              <p14:nvContentPartPr>
                <p14:cNvPr id="12" name="Ink 11">
                  <a:extLst>
                    <a:ext uri="{FF2B5EF4-FFF2-40B4-BE49-F238E27FC236}">
                      <a16:creationId xmlns:a16="http://schemas.microsoft.com/office/drawing/2014/main" id="{A31B4EBA-CE8E-4A8D-851A-35B7521925EE}"/>
                    </a:ext>
                  </a:extLst>
                </p14:cNvPr>
                <p14:cNvContentPartPr/>
                <p14:nvPr/>
              </p14:nvContentPartPr>
              <p14:xfrm>
                <a:off x="3428209" y="2636539"/>
                <a:ext cx="10080" cy="204120"/>
              </p14:xfrm>
            </p:contentPart>
          </mc:Choice>
          <mc:Fallback>
            <p:pic>
              <p:nvPicPr>
                <p:cNvPr id="12" name="Ink 11">
                  <a:extLst>
                    <a:ext uri="{FF2B5EF4-FFF2-40B4-BE49-F238E27FC236}">
                      <a16:creationId xmlns:a16="http://schemas.microsoft.com/office/drawing/2014/main" id="{A31B4EBA-CE8E-4A8D-851A-35B7521925EE}"/>
                    </a:ext>
                  </a:extLst>
                </p:cNvPr>
                <p:cNvPicPr/>
                <p:nvPr/>
              </p:nvPicPr>
              <p:blipFill>
                <a:blip r:embed="rId43"/>
                <a:stretch>
                  <a:fillRect/>
                </a:stretch>
              </p:blipFill>
              <p:spPr>
                <a:xfrm>
                  <a:off x="3419209" y="2627899"/>
                  <a:ext cx="277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 name="Ink 12">
                  <a:extLst>
                    <a:ext uri="{FF2B5EF4-FFF2-40B4-BE49-F238E27FC236}">
                      <a16:creationId xmlns:a16="http://schemas.microsoft.com/office/drawing/2014/main" id="{C6FB30A4-1AF9-4477-B0C7-495B768B97A9}"/>
                    </a:ext>
                  </a:extLst>
                </p14:cNvPr>
                <p14:cNvContentPartPr/>
                <p14:nvPr/>
              </p14:nvContentPartPr>
              <p14:xfrm>
                <a:off x="3370969" y="2605219"/>
                <a:ext cx="124200" cy="111600"/>
              </p14:xfrm>
            </p:contentPart>
          </mc:Choice>
          <mc:Fallback>
            <p:pic>
              <p:nvPicPr>
                <p:cNvPr id="13" name="Ink 12">
                  <a:extLst>
                    <a:ext uri="{FF2B5EF4-FFF2-40B4-BE49-F238E27FC236}">
                      <a16:creationId xmlns:a16="http://schemas.microsoft.com/office/drawing/2014/main" id="{C6FB30A4-1AF9-4477-B0C7-495B768B97A9}"/>
                    </a:ext>
                  </a:extLst>
                </p:cNvPr>
                <p:cNvPicPr/>
                <p:nvPr/>
              </p:nvPicPr>
              <p:blipFill>
                <a:blip r:embed="rId45"/>
                <a:stretch>
                  <a:fillRect/>
                </a:stretch>
              </p:blipFill>
              <p:spPr>
                <a:xfrm>
                  <a:off x="3362329" y="2596219"/>
                  <a:ext cx="1418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97290ADB-FEB6-4F65-9A3B-D79FF3B0A224}"/>
                    </a:ext>
                  </a:extLst>
                </p14:cNvPr>
                <p14:cNvContentPartPr/>
                <p14:nvPr/>
              </p14:nvContentPartPr>
              <p14:xfrm>
                <a:off x="3220489" y="2561659"/>
                <a:ext cx="520560" cy="28800"/>
              </p14:xfrm>
            </p:contentPart>
          </mc:Choice>
          <mc:Fallback>
            <p:pic>
              <p:nvPicPr>
                <p:cNvPr id="35" name="Ink 34">
                  <a:extLst>
                    <a:ext uri="{FF2B5EF4-FFF2-40B4-BE49-F238E27FC236}">
                      <a16:creationId xmlns:a16="http://schemas.microsoft.com/office/drawing/2014/main" id="{97290ADB-FEB6-4F65-9A3B-D79FF3B0A224}"/>
                    </a:ext>
                  </a:extLst>
                </p:cNvPr>
                <p:cNvPicPr/>
                <p:nvPr/>
              </p:nvPicPr>
              <p:blipFill>
                <a:blip r:embed="rId47"/>
                <a:stretch>
                  <a:fillRect/>
                </a:stretch>
              </p:blipFill>
              <p:spPr>
                <a:xfrm>
                  <a:off x="3211489" y="2553019"/>
                  <a:ext cx="538200" cy="46440"/>
                </a:xfrm>
                <a:prstGeom prst="rect">
                  <a:avLst/>
                </a:prstGeom>
              </p:spPr>
            </p:pic>
          </mc:Fallback>
        </mc:AlternateContent>
      </p:grpSp>
      <p:grpSp>
        <p:nvGrpSpPr>
          <p:cNvPr id="39" name="Group 38">
            <a:extLst>
              <a:ext uri="{FF2B5EF4-FFF2-40B4-BE49-F238E27FC236}">
                <a16:creationId xmlns:a16="http://schemas.microsoft.com/office/drawing/2014/main" id="{3A82E672-4E87-4F11-B09A-3E15C77C259C}"/>
              </a:ext>
            </a:extLst>
          </p:cNvPr>
          <p:cNvGrpSpPr/>
          <p:nvPr/>
        </p:nvGrpSpPr>
        <p:grpSpPr>
          <a:xfrm>
            <a:off x="840169" y="2564899"/>
            <a:ext cx="462960" cy="340200"/>
            <a:chOff x="840169" y="2564899"/>
            <a:chExt cx="462960" cy="340200"/>
          </a:xfrm>
        </p:grpSpPr>
        <mc:AlternateContent xmlns:mc="http://schemas.openxmlformats.org/markup-compatibility/2006">
          <mc:Choice xmlns:p14="http://schemas.microsoft.com/office/powerpoint/2010/main" Requires="p14">
            <p:contentPart p14:bwMode="auto" r:id="rId48">
              <p14:nvContentPartPr>
                <p14:cNvPr id="8" name="Ink 7">
                  <a:extLst>
                    <a:ext uri="{FF2B5EF4-FFF2-40B4-BE49-F238E27FC236}">
                      <a16:creationId xmlns:a16="http://schemas.microsoft.com/office/drawing/2014/main" id="{D62DF034-A073-4554-8EB9-3D895E6301B1}"/>
                    </a:ext>
                  </a:extLst>
                </p14:cNvPr>
                <p14:cNvContentPartPr/>
                <p14:nvPr/>
              </p14:nvContentPartPr>
              <p14:xfrm>
                <a:off x="840169" y="2564899"/>
                <a:ext cx="422280" cy="31680"/>
              </p14:xfrm>
            </p:contentPart>
          </mc:Choice>
          <mc:Fallback>
            <p:pic>
              <p:nvPicPr>
                <p:cNvPr id="8" name="Ink 7">
                  <a:extLst>
                    <a:ext uri="{FF2B5EF4-FFF2-40B4-BE49-F238E27FC236}">
                      <a16:creationId xmlns:a16="http://schemas.microsoft.com/office/drawing/2014/main" id="{D62DF034-A073-4554-8EB9-3D895E6301B1}"/>
                    </a:ext>
                  </a:extLst>
                </p:cNvPr>
                <p:cNvPicPr/>
                <p:nvPr/>
              </p:nvPicPr>
              <p:blipFill>
                <a:blip r:embed="rId49"/>
                <a:stretch>
                  <a:fillRect/>
                </a:stretch>
              </p:blipFill>
              <p:spPr>
                <a:xfrm>
                  <a:off x="831169" y="2556259"/>
                  <a:ext cx="4399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 name="Ink 8">
                  <a:extLst>
                    <a:ext uri="{FF2B5EF4-FFF2-40B4-BE49-F238E27FC236}">
                      <a16:creationId xmlns:a16="http://schemas.microsoft.com/office/drawing/2014/main" id="{FF26E3CC-855A-4073-863F-DB27A516A1ED}"/>
                    </a:ext>
                  </a:extLst>
                </p14:cNvPr>
                <p14:cNvContentPartPr/>
                <p14:nvPr/>
              </p14:nvContentPartPr>
              <p14:xfrm>
                <a:off x="1054369" y="2646979"/>
                <a:ext cx="33120" cy="258120"/>
              </p14:xfrm>
            </p:contentPart>
          </mc:Choice>
          <mc:Fallback>
            <p:pic>
              <p:nvPicPr>
                <p:cNvPr id="9" name="Ink 8">
                  <a:extLst>
                    <a:ext uri="{FF2B5EF4-FFF2-40B4-BE49-F238E27FC236}">
                      <a16:creationId xmlns:a16="http://schemas.microsoft.com/office/drawing/2014/main" id="{FF26E3CC-855A-4073-863F-DB27A516A1ED}"/>
                    </a:ext>
                  </a:extLst>
                </p:cNvPr>
                <p:cNvPicPr/>
                <p:nvPr/>
              </p:nvPicPr>
              <p:blipFill>
                <a:blip r:embed="rId51"/>
                <a:stretch>
                  <a:fillRect/>
                </a:stretch>
              </p:blipFill>
              <p:spPr>
                <a:xfrm>
                  <a:off x="1045369" y="2637979"/>
                  <a:ext cx="507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 name="Ink 9">
                  <a:extLst>
                    <a:ext uri="{FF2B5EF4-FFF2-40B4-BE49-F238E27FC236}">
                      <a16:creationId xmlns:a16="http://schemas.microsoft.com/office/drawing/2014/main" id="{6D2E2103-5E0F-4658-874E-AA417542B7B9}"/>
                    </a:ext>
                  </a:extLst>
                </p14:cNvPr>
                <p14:cNvContentPartPr/>
                <p14:nvPr/>
              </p14:nvContentPartPr>
              <p14:xfrm>
                <a:off x="987769" y="2666059"/>
                <a:ext cx="151200" cy="78120"/>
              </p14:xfrm>
            </p:contentPart>
          </mc:Choice>
          <mc:Fallback>
            <p:pic>
              <p:nvPicPr>
                <p:cNvPr id="10" name="Ink 9">
                  <a:extLst>
                    <a:ext uri="{FF2B5EF4-FFF2-40B4-BE49-F238E27FC236}">
                      <a16:creationId xmlns:a16="http://schemas.microsoft.com/office/drawing/2014/main" id="{6D2E2103-5E0F-4658-874E-AA417542B7B9}"/>
                    </a:ext>
                  </a:extLst>
                </p:cNvPr>
                <p:cNvPicPr/>
                <p:nvPr/>
              </p:nvPicPr>
              <p:blipFill>
                <a:blip r:embed="rId53"/>
                <a:stretch>
                  <a:fillRect/>
                </a:stretch>
              </p:blipFill>
              <p:spPr>
                <a:xfrm>
                  <a:off x="978769" y="2657059"/>
                  <a:ext cx="1688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0531C696-76F2-47AC-85A5-C4C7539D0CEA}"/>
                    </a:ext>
                  </a:extLst>
                </p14:cNvPr>
                <p14:cNvContentPartPr/>
                <p14:nvPr/>
              </p14:nvContentPartPr>
              <p14:xfrm>
                <a:off x="1220689" y="2655259"/>
                <a:ext cx="82440" cy="189720"/>
              </p14:xfrm>
            </p:contentPart>
          </mc:Choice>
          <mc:Fallback>
            <p:pic>
              <p:nvPicPr>
                <p:cNvPr id="37" name="Ink 36">
                  <a:extLst>
                    <a:ext uri="{FF2B5EF4-FFF2-40B4-BE49-F238E27FC236}">
                      <a16:creationId xmlns:a16="http://schemas.microsoft.com/office/drawing/2014/main" id="{0531C696-76F2-47AC-85A5-C4C7539D0CEA}"/>
                    </a:ext>
                  </a:extLst>
                </p:cNvPr>
                <p:cNvPicPr/>
                <p:nvPr/>
              </p:nvPicPr>
              <p:blipFill>
                <a:blip r:embed="rId55"/>
                <a:stretch>
                  <a:fillRect/>
                </a:stretch>
              </p:blipFill>
              <p:spPr>
                <a:xfrm>
                  <a:off x="1211689" y="2646259"/>
                  <a:ext cx="1000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4F2546B0-ECAB-4D4A-8C6B-84F48218BB74}"/>
                    </a:ext>
                  </a:extLst>
                </p14:cNvPr>
                <p14:cNvContentPartPr/>
                <p14:nvPr/>
              </p14:nvContentPartPr>
              <p14:xfrm>
                <a:off x="1177849" y="2666779"/>
                <a:ext cx="125280" cy="105120"/>
              </p14:xfrm>
            </p:contentPart>
          </mc:Choice>
          <mc:Fallback>
            <p:pic>
              <p:nvPicPr>
                <p:cNvPr id="38" name="Ink 37">
                  <a:extLst>
                    <a:ext uri="{FF2B5EF4-FFF2-40B4-BE49-F238E27FC236}">
                      <a16:creationId xmlns:a16="http://schemas.microsoft.com/office/drawing/2014/main" id="{4F2546B0-ECAB-4D4A-8C6B-84F48218BB74}"/>
                    </a:ext>
                  </a:extLst>
                </p:cNvPr>
                <p:cNvPicPr/>
                <p:nvPr/>
              </p:nvPicPr>
              <p:blipFill>
                <a:blip r:embed="rId57"/>
                <a:stretch>
                  <a:fillRect/>
                </a:stretch>
              </p:blipFill>
              <p:spPr>
                <a:xfrm>
                  <a:off x="1169209" y="2657779"/>
                  <a:ext cx="142920" cy="122760"/>
                </a:xfrm>
                <a:prstGeom prst="rect">
                  <a:avLst/>
                </a:prstGeom>
              </p:spPr>
            </p:pic>
          </mc:Fallback>
        </mc:AlternateContent>
      </p:grpSp>
      <p:grpSp>
        <p:nvGrpSpPr>
          <p:cNvPr id="50" name="Group 49">
            <a:extLst>
              <a:ext uri="{FF2B5EF4-FFF2-40B4-BE49-F238E27FC236}">
                <a16:creationId xmlns:a16="http://schemas.microsoft.com/office/drawing/2014/main" id="{47D53D14-81AE-4693-924E-BDD7108B4FE8}"/>
              </a:ext>
            </a:extLst>
          </p:cNvPr>
          <p:cNvGrpSpPr/>
          <p:nvPr/>
        </p:nvGrpSpPr>
        <p:grpSpPr>
          <a:xfrm>
            <a:off x="965449" y="2988619"/>
            <a:ext cx="1499040" cy="467280"/>
            <a:chOff x="965449" y="2988619"/>
            <a:chExt cx="1499040" cy="467280"/>
          </a:xfrm>
        </p:grpSpPr>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9DEDE6A0-21D1-4AC3-BAC4-712797650A1A}"/>
                    </a:ext>
                  </a:extLst>
                </p14:cNvPr>
                <p14:cNvContentPartPr/>
                <p14:nvPr/>
              </p14:nvContentPartPr>
              <p14:xfrm>
                <a:off x="1030249" y="3067099"/>
                <a:ext cx="155160" cy="282960"/>
              </p14:xfrm>
            </p:contentPart>
          </mc:Choice>
          <mc:Fallback>
            <p:pic>
              <p:nvPicPr>
                <p:cNvPr id="40" name="Ink 39">
                  <a:extLst>
                    <a:ext uri="{FF2B5EF4-FFF2-40B4-BE49-F238E27FC236}">
                      <a16:creationId xmlns:a16="http://schemas.microsoft.com/office/drawing/2014/main" id="{9DEDE6A0-21D1-4AC3-BAC4-712797650A1A}"/>
                    </a:ext>
                  </a:extLst>
                </p:cNvPr>
                <p:cNvPicPr/>
                <p:nvPr/>
              </p:nvPicPr>
              <p:blipFill>
                <a:blip r:embed="rId59"/>
                <a:stretch>
                  <a:fillRect/>
                </a:stretch>
              </p:blipFill>
              <p:spPr>
                <a:xfrm>
                  <a:off x="1021609" y="3058099"/>
                  <a:ext cx="1728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0448B75D-D64B-4D56-AF89-320996F68388}"/>
                    </a:ext>
                  </a:extLst>
                </p14:cNvPr>
                <p14:cNvContentPartPr/>
                <p14:nvPr/>
              </p14:nvContentPartPr>
              <p14:xfrm>
                <a:off x="1244089" y="3100939"/>
                <a:ext cx="21600" cy="259200"/>
              </p14:xfrm>
            </p:contentPart>
          </mc:Choice>
          <mc:Fallback>
            <p:pic>
              <p:nvPicPr>
                <p:cNvPr id="41" name="Ink 40">
                  <a:extLst>
                    <a:ext uri="{FF2B5EF4-FFF2-40B4-BE49-F238E27FC236}">
                      <a16:creationId xmlns:a16="http://schemas.microsoft.com/office/drawing/2014/main" id="{0448B75D-D64B-4D56-AF89-320996F68388}"/>
                    </a:ext>
                  </a:extLst>
                </p:cNvPr>
                <p:cNvPicPr/>
                <p:nvPr/>
              </p:nvPicPr>
              <p:blipFill>
                <a:blip r:embed="rId61"/>
                <a:stretch>
                  <a:fillRect/>
                </a:stretch>
              </p:blipFill>
              <p:spPr>
                <a:xfrm>
                  <a:off x="1235089" y="3092299"/>
                  <a:ext cx="39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50C9A153-3437-43A4-8FB1-74AA8B05A93F}"/>
                    </a:ext>
                  </a:extLst>
                </p14:cNvPr>
                <p14:cNvContentPartPr/>
                <p14:nvPr/>
              </p14:nvContentPartPr>
              <p14:xfrm>
                <a:off x="1323649" y="3159979"/>
                <a:ext cx="69840" cy="140040"/>
              </p14:xfrm>
            </p:contentPart>
          </mc:Choice>
          <mc:Fallback>
            <p:pic>
              <p:nvPicPr>
                <p:cNvPr id="42" name="Ink 41">
                  <a:extLst>
                    <a:ext uri="{FF2B5EF4-FFF2-40B4-BE49-F238E27FC236}">
                      <a16:creationId xmlns:a16="http://schemas.microsoft.com/office/drawing/2014/main" id="{50C9A153-3437-43A4-8FB1-74AA8B05A93F}"/>
                    </a:ext>
                  </a:extLst>
                </p:cNvPr>
                <p:cNvPicPr/>
                <p:nvPr/>
              </p:nvPicPr>
              <p:blipFill>
                <a:blip r:embed="rId63"/>
                <a:stretch>
                  <a:fillRect/>
                </a:stretch>
              </p:blipFill>
              <p:spPr>
                <a:xfrm>
                  <a:off x="1314649" y="3150979"/>
                  <a:ext cx="874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93C978B6-F789-4407-AE46-324021019042}"/>
                    </a:ext>
                  </a:extLst>
                </p14:cNvPr>
                <p14:cNvContentPartPr/>
                <p14:nvPr/>
              </p14:nvContentPartPr>
              <p14:xfrm>
                <a:off x="1465849" y="3129019"/>
                <a:ext cx="108000" cy="144720"/>
              </p14:xfrm>
            </p:contentPart>
          </mc:Choice>
          <mc:Fallback>
            <p:pic>
              <p:nvPicPr>
                <p:cNvPr id="43" name="Ink 42">
                  <a:extLst>
                    <a:ext uri="{FF2B5EF4-FFF2-40B4-BE49-F238E27FC236}">
                      <a16:creationId xmlns:a16="http://schemas.microsoft.com/office/drawing/2014/main" id="{93C978B6-F789-4407-AE46-324021019042}"/>
                    </a:ext>
                  </a:extLst>
                </p:cNvPr>
                <p:cNvPicPr/>
                <p:nvPr/>
              </p:nvPicPr>
              <p:blipFill>
                <a:blip r:embed="rId65"/>
                <a:stretch>
                  <a:fillRect/>
                </a:stretch>
              </p:blipFill>
              <p:spPr>
                <a:xfrm>
                  <a:off x="1456849" y="3120379"/>
                  <a:ext cx="125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04E2CBB8-38EA-4E36-8516-4B0298300263}"/>
                    </a:ext>
                  </a:extLst>
                </p14:cNvPr>
                <p14:cNvContentPartPr/>
                <p14:nvPr/>
              </p14:nvContentPartPr>
              <p14:xfrm>
                <a:off x="1631089" y="3121819"/>
                <a:ext cx="122040" cy="153720"/>
              </p14:xfrm>
            </p:contentPart>
          </mc:Choice>
          <mc:Fallback>
            <p:pic>
              <p:nvPicPr>
                <p:cNvPr id="44" name="Ink 43">
                  <a:extLst>
                    <a:ext uri="{FF2B5EF4-FFF2-40B4-BE49-F238E27FC236}">
                      <a16:creationId xmlns:a16="http://schemas.microsoft.com/office/drawing/2014/main" id="{04E2CBB8-38EA-4E36-8516-4B0298300263}"/>
                    </a:ext>
                  </a:extLst>
                </p:cNvPr>
                <p:cNvPicPr/>
                <p:nvPr/>
              </p:nvPicPr>
              <p:blipFill>
                <a:blip r:embed="rId67"/>
                <a:stretch>
                  <a:fillRect/>
                </a:stretch>
              </p:blipFill>
              <p:spPr>
                <a:xfrm>
                  <a:off x="1622449" y="3112819"/>
                  <a:ext cx="139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184CEEA5-273B-4851-AA47-B3A361AF81E8}"/>
                    </a:ext>
                  </a:extLst>
                </p14:cNvPr>
                <p14:cNvContentPartPr/>
                <p14:nvPr/>
              </p14:nvContentPartPr>
              <p14:xfrm>
                <a:off x="1827289" y="3082939"/>
                <a:ext cx="86040" cy="193320"/>
              </p14:xfrm>
            </p:contentPart>
          </mc:Choice>
          <mc:Fallback>
            <p:pic>
              <p:nvPicPr>
                <p:cNvPr id="45" name="Ink 44">
                  <a:extLst>
                    <a:ext uri="{FF2B5EF4-FFF2-40B4-BE49-F238E27FC236}">
                      <a16:creationId xmlns:a16="http://schemas.microsoft.com/office/drawing/2014/main" id="{184CEEA5-273B-4851-AA47-B3A361AF81E8}"/>
                    </a:ext>
                  </a:extLst>
                </p:cNvPr>
                <p:cNvPicPr/>
                <p:nvPr/>
              </p:nvPicPr>
              <p:blipFill>
                <a:blip r:embed="rId69"/>
                <a:stretch>
                  <a:fillRect/>
                </a:stretch>
              </p:blipFill>
              <p:spPr>
                <a:xfrm>
                  <a:off x="1818649" y="3074299"/>
                  <a:ext cx="1036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E5C35478-57F2-4F92-90AE-2EF50D786DF0}"/>
                    </a:ext>
                  </a:extLst>
                </p14:cNvPr>
                <p14:cNvContentPartPr/>
                <p14:nvPr/>
              </p14:nvContentPartPr>
              <p14:xfrm>
                <a:off x="1949329" y="3106699"/>
                <a:ext cx="203760" cy="163800"/>
              </p14:xfrm>
            </p:contentPart>
          </mc:Choice>
          <mc:Fallback>
            <p:pic>
              <p:nvPicPr>
                <p:cNvPr id="46" name="Ink 45">
                  <a:extLst>
                    <a:ext uri="{FF2B5EF4-FFF2-40B4-BE49-F238E27FC236}">
                      <a16:creationId xmlns:a16="http://schemas.microsoft.com/office/drawing/2014/main" id="{E5C35478-57F2-4F92-90AE-2EF50D786DF0}"/>
                    </a:ext>
                  </a:extLst>
                </p:cNvPr>
                <p:cNvPicPr/>
                <p:nvPr/>
              </p:nvPicPr>
              <p:blipFill>
                <a:blip r:embed="rId71"/>
                <a:stretch>
                  <a:fillRect/>
                </a:stretch>
              </p:blipFill>
              <p:spPr>
                <a:xfrm>
                  <a:off x="1940329" y="3097699"/>
                  <a:ext cx="2214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A55B633B-EED6-4EA5-8609-535BF76A7860}"/>
                    </a:ext>
                  </a:extLst>
                </p14:cNvPr>
                <p14:cNvContentPartPr/>
                <p14:nvPr/>
              </p14:nvContentPartPr>
              <p14:xfrm>
                <a:off x="2131849" y="2988619"/>
                <a:ext cx="140400" cy="257400"/>
              </p14:xfrm>
            </p:contentPart>
          </mc:Choice>
          <mc:Fallback>
            <p:pic>
              <p:nvPicPr>
                <p:cNvPr id="47" name="Ink 46">
                  <a:extLst>
                    <a:ext uri="{FF2B5EF4-FFF2-40B4-BE49-F238E27FC236}">
                      <a16:creationId xmlns:a16="http://schemas.microsoft.com/office/drawing/2014/main" id="{A55B633B-EED6-4EA5-8609-535BF76A7860}"/>
                    </a:ext>
                  </a:extLst>
                </p:cNvPr>
                <p:cNvPicPr/>
                <p:nvPr/>
              </p:nvPicPr>
              <p:blipFill>
                <a:blip r:embed="rId73"/>
                <a:stretch>
                  <a:fillRect/>
                </a:stretch>
              </p:blipFill>
              <p:spPr>
                <a:xfrm>
                  <a:off x="2123209" y="2979979"/>
                  <a:ext cx="1580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FD931A09-316C-4E32-8A47-4C39AAB8F96D}"/>
                    </a:ext>
                  </a:extLst>
                </p14:cNvPr>
                <p14:cNvContentPartPr/>
                <p14:nvPr/>
              </p14:nvContentPartPr>
              <p14:xfrm>
                <a:off x="2291329" y="3145219"/>
                <a:ext cx="94680" cy="103680"/>
              </p14:xfrm>
            </p:contentPart>
          </mc:Choice>
          <mc:Fallback>
            <p:pic>
              <p:nvPicPr>
                <p:cNvPr id="48" name="Ink 47">
                  <a:extLst>
                    <a:ext uri="{FF2B5EF4-FFF2-40B4-BE49-F238E27FC236}">
                      <a16:creationId xmlns:a16="http://schemas.microsoft.com/office/drawing/2014/main" id="{FD931A09-316C-4E32-8A47-4C39AAB8F96D}"/>
                    </a:ext>
                  </a:extLst>
                </p:cNvPr>
                <p:cNvPicPr/>
                <p:nvPr/>
              </p:nvPicPr>
              <p:blipFill>
                <a:blip r:embed="rId75"/>
                <a:stretch>
                  <a:fillRect/>
                </a:stretch>
              </p:blipFill>
              <p:spPr>
                <a:xfrm>
                  <a:off x="2282329" y="3136579"/>
                  <a:ext cx="1123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79A0DC3C-B462-4CAB-9115-37E9C00E635F}"/>
                    </a:ext>
                  </a:extLst>
                </p14:cNvPr>
                <p14:cNvContentPartPr/>
                <p14:nvPr/>
              </p14:nvContentPartPr>
              <p14:xfrm>
                <a:off x="965449" y="3364459"/>
                <a:ext cx="1499040" cy="91440"/>
              </p14:xfrm>
            </p:contentPart>
          </mc:Choice>
          <mc:Fallback>
            <p:pic>
              <p:nvPicPr>
                <p:cNvPr id="49" name="Ink 48">
                  <a:extLst>
                    <a:ext uri="{FF2B5EF4-FFF2-40B4-BE49-F238E27FC236}">
                      <a16:creationId xmlns:a16="http://schemas.microsoft.com/office/drawing/2014/main" id="{79A0DC3C-B462-4CAB-9115-37E9C00E635F}"/>
                    </a:ext>
                  </a:extLst>
                </p:cNvPr>
                <p:cNvPicPr/>
                <p:nvPr/>
              </p:nvPicPr>
              <p:blipFill>
                <a:blip r:embed="rId77"/>
                <a:stretch>
                  <a:fillRect/>
                </a:stretch>
              </p:blipFill>
              <p:spPr>
                <a:xfrm>
                  <a:off x="956449" y="3355819"/>
                  <a:ext cx="1516680" cy="109080"/>
                </a:xfrm>
                <a:prstGeom prst="rect">
                  <a:avLst/>
                </a:prstGeom>
              </p:spPr>
            </p:pic>
          </mc:Fallback>
        </mc:AlternateContent>
      </p:grpSp>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C58B711-31F7-4B97-9514-4C59F9BEBED6}"/>
                  </a:ext>
                </a:extLst>
              </p14:cNvPr>
              <p14:cNvContentPartPr/>
              <p14:nvPr/>
            </p14:nvContentPartPr>
            <p14:xfrm>
              <a:off x="1322929" y="1750579"/>
              <a:ext cx="626040" cy="30960"/>
            </p14:xfrm>
          </p:contentPart>
        </mc:Choice>
        <mc:Fallback>
          <p:pic>
            <p:nvPicPr>
              <p:cNvPr id="4" name="Ink 3">
                <a:extLst>
                  <a:ext uri="{FF2B5EF4-FFF2-40B4-BE49-F238E27FC236}">
                    <a16:creationId xmlns:a16="http://schemas.microsoft.com/office/drawing/2014/main" id="{8C58B711-31F7-4B97-9514-4C59F9BEBED6}"/>
                  </a:ext>
                </a:extLst>
              </p:cNvPr>
              <p:cNvPicPr/>
              <p:nvPr/>
            </p:nvPicPr>
            <p:blipFill>
              <a:blip r:embed="rId3"/>
              <a:stretch>
                <a:fillRect/>
              </a:stretch>
            </p:blipFill>
            <p:spPr>
              <a:xfrm>
                <a:off x="1314289" y="1741939"/>
                <a:ext cx="643680" cy="48600"/>
              </a:xfrm>
              <a:prstGeom prst="rect">
                <a:avLst/>
              </a:prstGeom>
            </p:spPr>
          </p:pic>
        </mc:Fallback>
      </mc:AlternateContent>
      <p:grpSp>
        <p:nvGrpSpPr>
          <p:cNvPr id="7" name="Group 6">
            <a:extLst>
              <a:ext uri="{FF2B5EF4-FFF2-40B4-BE49-F238E27FC236}">
                <a16:creationId xmlns:a16="http://schemas.microsoft.com/office/drawing/2014/main" id="{21C2C82B-4806-4008-A3AD-380963652043}"/>
              </a:ext>
            </a:extLst>
          </p:cNvPr>
          <p:cNvGrpSpPr/>
          <p:nvPr/>
        </p:nvGrpSpPr>
        <p:grpSpPr>
          <a:xfrm>
            <a:off x="563689" y="1978459"/>
            <a:ext cx="208800" cy="90000"/>
            <a:chOff x="563689" y="1978459"/>
            <a:chExt cx="208800" cy="9000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A0CB3D1-3785-4672-BC5C-71A389ED2DC0}"/>
                    </a:ext>
                  </a:extLst>
                </p14:cNvPr>
                <p14:cNvContentPartPr/>
                <p14:nvPr/>
              </p14:nvContentPartPr>
              <p14:xfrm>
                <a:off x="670969" y="2047939"/>
                <a:ext cx="1440" cy="1080"/>
              </p14:xfrm>
            </p:contentPart>
          </mc:Choice>
          <mc:Fallback>
            <p:pic>
              <p:nvPicPr>
                <p:cNvPr id="5" name="Ink 4">
                  <a:extLst>
                    <a:ext uri="{FF2B5EF4-FFF2-40B4-BE49-F238E27FC236}">
                      <a16:creationId xmlns:a16="http://schemas.microsoft.com/office/drawing/2014/main" id="{5A0CB3D1-3785-4672-BC5C-71A389ED2DC0}"/>
                    </a:ext>
                  </a:extLst>
                </p:cNvPr>
                <p:cNvPicPr/>
                <p:nvPr/>
              </p:nvPicPr>
              <p:blipFill>
                <a:blip r:embed="rId5"/>
                <a:stretch>
                  <a:fillRect/>
                </a:stretch>
              </p:blipFill>
              <p:spPr>
                <a:xfrm>
                  <a:off x="662329" y="2038939"/>
                  <a:ext cx="1908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476855E-915E-4323-90ED-55756A8F4DAE}"/>
                    </a:ext>
                  </a:extLst>
                </p14:cNvPr>
                <p14:cNvContentPartPr/>
                <p14:nvPr/>
              </p14:nvContentPartPr>
              <p14:xfrm>
                <a:off x="563689" y="1978459"/>
                <a:ext cx="208800" cy="90000"/>
              </p14:xfrm>
            </p:contentPart>
          </mc:Choice>
          <mc:Fallback>
            <p:pic>
              <p:nvPicPr>
                <p:cNvPr id="6" name="Ink 5">
                  <a:extLst>
                    <a:ext uri="{FF2B5EF4-FFF2-40B4-BE49-F238E27FC236}">
                      <a16:creationId xmlns:a16="http://schemas.microsoft.com/office/drawing/2014/main" id="{4476855E-915E-4323-90ED-55756A8F4DAE}"/>
                    </a:ext>
                  </a:extLst>
                </p:cNvPr>
                <p:cNvPicPr/>
                <p:nvPr/>
              </p:nvPicPr>
              <p:blipFill>
                <a:blip r:embed="rId7"/>
                <a:stretch>
                  <a:fillRect/>
                </a:stretch>
              </p:blipFill>
              <p:spPr>
                <a:xfrm>
                  <a:off x="555049" y="1969459"/>
                  <a:ext cx="226440" cy="107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B024CD9-4914-43CE-930E-E3148CF744F4}"/>
                  </a:ext>
                </a:extLst>
              </p14:cNvPr>
              <p14:cNvContentPartPr/>
              <p14:nvPr/>
            </p14:nvContentPartPr>
            <p14:xfrm>
              <a:off x="528769" y="2390299"/>
              <a:ext cx="203400" cy="127800"/>
            </p14:xfrm>
          </p:contentPart>
        </mc:Choice>
        <mc:Fallback>
          <p:pic>
            <p:nvPicPr>
              <p:cNvPr id="8" name="Ink 7">
                <a:extLst>
                  <a:ext uri="{FF2B5EF4-FFF2-40B4-BE49-F238E27FC236}">
                    <a16:creationId xmlns:a16="http://schemas.microsoft.com/office/drawing/2014/main" id="{2B024CD9-4914-43CE-930E-E3148CF744F4}"/>
                  </a:ext>
                </a:extLst>
              </p:cNvPr>
              <p:cNvPicPr/>
              <p:nvPr/>
            </p:nvPicPr>
            <p:blipFill>
              <a:blip r:embed="rId9"/>
              <a:stretch>
                <a:fillRect/>
              </a:stretch>
            </p:blipFill>
            <p:spPr>
              <a:xfrm>
                <a:off x="519769" y="2381659"/>
                <a:ext cx="2210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7B71BD5C-AD3B-4E16-BA5A-0D4A4F287AEC}"/>
                  </a:ext>
                </a:extLst>
              </p14:cNvPr>
              <p14:cNvContentPartPr/>
              <p14:nvPr/>
            </p14:nvContentPartPr>
            <p14:xfrm>
              <a:off x="2603809" y="2567059"/>
              <a:ext cx="563040" cy="20880"/>
            </p14:xfrm>
          </p:contentPart>
        </mc:Choice>
        <mc:Fallback>
          <p:pic>
            <p:nvPicPr>
              <p:cNvPr id="9" name="Ink 8">
                <a:extLst>
                  <a:ext uri="{FF2B5EF4-FFF2-40B4-BE49-F238E27FC236}">
                    <a16:creationId xmlns:a16="http://schemas.microsoft.com/office/drawing/2014/main" id="{7B71BD5C-AD3B-4E16-BA5A-0D4A4F287AEC}"/>
                  </a:ext>
                </a:extLst>
              </p:cNvPr>
              <p:cNvPicPr/>
              <p:nvPr/>
            </p:nvPicPr>
            <p:blipFill>
              <a:blip r:embed="rId11"/>
              <a:stretch>
                <a:fillRect/>
              </a:stretch>
            </p:blipFill>
            <p:spPr>
              <a:xfrm>
                <a:off x="2594809" y="2558419"/>
                <a:ext cx="580680" cy="38520"/>
              </a:xfrm>
              <a:prstGeom prst="rect">
                <a:avLst/>
              </a:prstGeom>
            </p:spPr>
          </p:pic>
        </mc:Fallback>
      </mc:AlternateContent>
      <p:grpSp>
        <p:nvGrpSpPr>
          <p:cNvPr id="24" name="Group 23">
            <a:extLst>
              <a:ext uri="{FF2B5EF4-FFF2-40B4-BE49-F238E27FC236}">
                <a16:creationId xmlns:a16="http://schemas.microsoft.com/office/drawing/2014/main" id="{DA2CC4B9-40E5-43BD-8B0B-56A8848E1E9C}"/>
              </a:ext>
            </a:extLst>
          </p:cNvPr>
          <p:cNvGrpSpPr/>
          <p:nvPr/>
        </p:nvGrpSpPr>
        <p:grpSpPr>
          <a:xfrm>
            <a:off x="1643329" y="2975299"/>
            <a:ext cx="2125440" cy="318960"/>
            <a:chOff x="1643329" y="2975299"/>
            <a:chExt cx="2125440" cy="31896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B8D30A9-1DE7-4974-B869-D0536E9BC0B3}"/>
                    </a:ext>
                  </a:extLst>
                </p14:cNvPr>
                <p14:cNvContentPartPr/>
                <p14:nvPr/>
              </p14:nvContentPartPr>
              <p14:xfrm>
                <a:off x="1643329" y="3054139"/>
                <a:ext cx="178200" cy="240120"/>
              </p14:xfrm>
            </p:contentPart>
          </mc:Choice>
          <mc:Fallback>
            <p:pic>
              <p:nvPicPr>
                <p:cNvPr id="10" name="Ink 9">
                  <a:extLst>
                    <a:ext uri="{FF2B5EF4-FFF2-40B4-BE49-F238E27FC236}">
                      <a16:creationId xmlns:a16="http://schemas.microsoft.com/office/drawing/2014/main" id="{0B8D30A9-1DE7-4974-B869-D0536E9BC0B3}"/>
                    </a:ext>
                  </a:extLst>
                </p:cNvPr>
                <p:cNvPicPr/>
                <p:nvPr/>
              </p:nvPicPr>
              <p:blipFill>
                <a:blip r:embed="rId13"/>
                <a:stretch>
                  <a:fillRect/>
                </a:stretch>
              </p:blipFill>
              <p:spPr>
                <a:xfrm>
                  <a:off x="1634329" y="3045499"/>
                  <a:ext cx="1958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C8A206E9-6D01-4C46-AC11-3125C2F1ADC4}"/>
                    </a:ext>
                  </a:extLst>
                </p14:cNvPr>
                <p14:cNvContentPartPr/>
                <p14:nvPr/>
              </p14:nvContentPartPr>
              <p14:xfrm>
                <a:off x="1912969" y="3044419"/>
                <a:ext cx="126720" cy="42840"/>
              </p14:xfrm>
            </p:contentPart>
          </mc:Choice>
          <mc:Fallback>
            <p:pic>
              <p:nvPicPr>
                <p:cNvPr id="11" name="Ink 10">
                  <a:extLst>
                    <a:ext uri="{FF2B5EF4-FFF2-40B4-BE49-F238E27FC236}">
                      <a16:creationId xmlns:a16="http://schemas.microsoft.com/office/drawing/2014/main" id="{C8A206E9-6D01-4C46-AC11-3125C2F1ADC4}"/>
                    </a:ext>
                  </a:extLst>
                </p:cNvPr>
                <p:cNvPicPr/>
                <p:nvPr/>
              </p:nvPicPr>
              <p:blipFill>
                <a:blip r:embed="rId15"/>
                <a:stretch>
                  <a:fillRect/>
                </a:stretch>
              </p:blipFill>
              <p:spPr>
                <a:xfrm>
                  <a:off x="1904329" y="3035779"/>
                  <a:ext cx="1443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7B0B44D-D459-401D-81DB-A33874B95820}"/>
                    </a:ext>
                  </a:extLst>
                </p14:cNvPr>
                <p14:cNvContentPartPr/>
                <p14:nvPr/>
              </p14:nvContentPartPr>
              <p14:xfrm>
                <a:off x="1918009" y="3067819"/>
                <a:ext cx="92520" cy="208800"/>
              </p14:xfrm>
            </p:contentPart>
          </mc:Choice>
          <mc:Fallback>
            <p:pic>
              <p:nvPicPr>
                <p:cNvPr id="12" name="Ink 11">
                  <a:extLst>
                    <a:ext uri="{FF2B5EF4-FFF2-40B4-BE49-F238E27FC236}">
                      <a16:creationId xmlns:a16="http://schemas.microsoft.com/office/drawing/2014/main" id="{07B0B44D-D459-401D-81DB-A33874B95820}"/>
                    </a:ext>
                  </a:extLst>
                </p:cNvPr>
                <p:cNvPicPr/>
                <p:nvPr/>
              </p:nvPicPr>
              <p:blipFill>
                <a:blip r:embed="rId17"/>
                <a:stretch>
                  <a:fillRect/>
                </a:stretch>
              </p:blipFill>
              <p:spPr>
                <a:xfrm>
                  <a:off x="1909009" y="3058819"/>
                  <a:ext cx="1101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7AF1D42A-3576-4246-8FCB-6E062DAA9A58}"/>
                    </a:ext>
                  </a:extLst>
                </p14:cNvPr>
                <p14:cNvContentPartPr/>
                <p14:nvPr/>
              </p14:nvContentPartPr>
              <p14:xfrm>
                <a:off x="2130049" y="3140899"/>
                <a:ext cx="92520" cy="22680"/>
              </p14:xfrm>
            </p:contentPart>
          </mc:Choice>
          <mc:Fallback>
            <p:pic>
              <p:nvPicPr>
                <p:cNvPr id="13" name="Ink 12">
                  <a:extLst>
                    <a:ext uri="{FF2B5EF4-FFF2-40B4-BE49-F238E27FC236}">
                      <a16:creationId xmlns:a16="http://schemas.microsoft.com/office/drawing/2014/main" id="{7AF1D42A-3576-4246-8FCB-6E062DAA9A58}"/>
                    </a:ext>
                  </a:extLst>
                </p:cNvPr>
                <p:cNvPicPr/>
                <p:nvPr/>
              </p:nvPicPr>
              <p:blipFill>
                <a:blip r:embed="rId19"/>
                <a:stretch>
                  <a:fillRect/>
                </a:stretch>
              </p:blipFill>
              <p:spPr>
                <a:xfrm>
                  <a:off x="2121409" y="3131899"/>
                  <a:ext cx="1101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84086DD-2EA6-471E-8E08-6D97F75CF823}"/>
                    </a:ext>
                  </a:extLst>
                </p14:cNvPr>
                <p14:cNvContentPartPr/>
                <p14:nvPr/>
              </p14:nvContentPartPr>
              <p14:xfrm>
                <a:off x="2377729" y="3024259"/>
                <a:ext cx="109080" cy="231840"/>
              </p14:xfrm>
            </p:contentPart>
          </mc:Choice>
          <mc:Fallback>
            <p:pic>
              <p:nvPicPr>
                <p:cNvPr id="14" name="Ink 13">
                  <a:extLst>
                    <a:ext uri="{FF2B5EF4-FFF2-40B4-BE49-F238E27FC236}">
                      <a16:creationId xmlns:a16="http://schemas.microsoft.com/office/drawing/2014/main" id="{584086DD-2EA6-471E-8E08-6D97F75CF823}"/>
                    </a:ext>
                  </a:extLst>
                </p:cNvPr>
                <p:cNvPicPr/>
                <p:nvPr/>
              </p:nvPicPr>
              <p:blipFill>
                <a:blip r:embed="rId21"/>
                <a:stretch>
                  <a:fillRect/>
                </a:stretch>
              </p:blipFill>
              <p:spPr>
                <a:xfrm>
                  <a:off x="2368729" y="3015619"/>
                  <a:ext cx="1267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ECE669ED-3394-44C2-8F6D-2C9E47121479}"/>
                    </a:ext>
                  </a:extLst>
                </p14:cNvPr>
                <p14:cNvContentPartPr/>
                <p14:nvPr/>
              </p14:nvContentPartPr>
              <p14:xfrm>
                <a:off x="2576089" y="3058099"/>
                <a:ext cx="127800" cy="146880"/>
              </p14:xfrm>
            </p:contentPart>
          </mc:Choice>
          <mc:Fallback>
            <p:pic>
              <p:nvPicPr>
                <p:cNvPr id="15" name="Ink 14">
                  <a:extLst>
                    <a:ext uri="{FF2B5EF4-FFF2-40B4-BE49-F238E27FC236}">
                      <a16:creationId xmlns:a16="http://schemas.microsoft.com/office/drawing/2014/main" id="{ECE669ED-3394-44C2-8F6D-2C9E47121479}"/>
                    </a:ext>
                  </a:extLst>
                </p:cNvPr>
                <p:cNvPicPr/>
                <p:nvPr/>
              </p:nvPicPr>
              <p:blipFill>
                <a:blip r:embed="rId23"/>
                <a:stretch>
                  <a:fillRect/>
                </a:stretch>
              </p:blipFill>
              <p:spPr>
                <a:xfrm>
                  <a:off x="2567089" y="3049459"/>
                  <a:ext cx="145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A5D03869-D2D5-42D2-83F6-239DEF1D29A9}"/>
                    </a:ext>
                  </a:extLst>
                </p14:cNvPr>
                <p14:cNvContentPartPr/>
                <p14:nvPr/>
              </p14:nvContentPartPr>
              <p14:xfrm>
                <a:off x="2862649" y="3122179"/>
                <a:ext cx="155160" cy="113760"/>
              </p14:xfrm>
            </p:contentPart>
          </mc:Choice>
          <mc:Fallback>
            <p:pic>
              <p:nvPicPr>
                <p:cNvPr id="16" name="Ink 15">
                  <a:extLst>
                    <a:ext uri="{FF2B5EF4-FFF2-40B4-BE49-F238E27FC236}">
                      <a16:creationId xmlns:a16="http://schemas.microsoft.com/office/drawing/2014/main" id="{A5D03869-D2D5-42D2-83F6-239DEF1D29A9}"/>
                    </a:ext>
                  </a:extLst>
                </p:cNvPr>
                <p:cNvPicPr/>
                <p:nvPr/>
              </p:nvPicPr>
              <p:blipFill>
                <a:blip r:embed="rId25"/>
                <a:stretch>
                  <a:fillRect/>
                </a:stretch>
              </p:blipFill>
              <p:spPr>
                <a:xfrm>
                  <a:off x="2853649" y="3113539"/>
                  <a:ext cx="172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7F7A4648-41BF-48EB-84AC-AC5D2A23B35E}"/>
                    </a:ext>
                  </a:extLst>
                </p14:cNvPr>
                <p14:cNvContentPartPr/>
                <p14:nvPr/>
              </p14:nvContentPartPr>
              <p14:xfrm>
                <a:off x="3061729" y="3022819"/>
                <a:ext cx="60480" cy="213840"/>
              </p14:xfrm>
            </p:contentPart>
          </mc:Choice>
          <mc:Fallback>
            <p:pic>
              <p:nvPicPr>
                <p:cNvPr id="17" name="Ink 16">
                  <a:extLst>
                    <a:ext uri="{FF2B5EF4-FFF2-40B4-BE49-F238E27FC236}">
                      <a16:creationId xmlns:a16="http://schemas.microsoft.com/office/drawing/2014/main" id="{7F7A4648-41BF-48EB-84AC-AC5D2A23B35E}"/>
                    </a:ext>
                  </a:extLst>
                </p:cNvPr>
                <p:cNvPicPr/>
                <p:nvPr/>
              </p:nvPicPr>
              <p:blipFill>
                <a:blip r:embed="rId27"/>
                <a:stretch>
                  <a:fillRect/>
                </a:stretch>
              </p:blipFill>
              <p:spPr>
                <a:xfrm>
                  <a:off x="3053089" y="3013819"/>
                  <a:ext cx="781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FD03D11A-E4FB-498F-A41F-D65F975B5CF7}"/>
                    </a:ext>
                  </a:extLst>
                </p14:cNvPr>
                <p14:cNvContentPartPr/>
                <p14:nvPr/>
              </p14:nvContentPartPr>
              <p14:xfrm>
                <a:off x="3139129" y="3121459"/>
                <a:ext cx="126000" cy="102600"/>
              </p14:xfrm>
            </p:contentPart>
          </mc:Choice>
          <mc:Fallback>
            <p:pic>
              <p:nvPicPr>
                <p:cNvPr id="18" name="Ink 17">
                  <a:extLst>
                    <a:ext uri="{FF2B5EF4-FFF2-40B4-BE49-F238E27FC236}">
                      <a16:creationId xmlns:a16="http://schemas.microsoft.com/office/drawing/2014/main" id="{FD03D11A-E4FB-498F-A41F-D65F975B5CF7}"/>
                    </a:ext>
                  </a:extLst>
                </p:cNvPr>
                <p:cNvPicPr/>
                <p:nvPr/>
              </p:nvPicPr>
              <p:blipFill>
                <a:blip r:embed="rId29"/>
                <a:stretch>
                  <a:fillRect/>
                </a:stretch>
              </p:blipFill>
              <p:spPr>
                <a:xfrm>
                  <a:off x="3130129" y="3112819"/>
                  <a:ext cx="1436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3A96DB51-5A3A-4D77-8ECA-2ECFE1022E5D}"/>
                    </a:ext>
                  </a:extLst>
                </p14:cNvPr>
                <p14:cNvContentPartPr/>
                <p14:nvPr/>
              </p14:nvContentPartPr>
              <p14:xfrm>
                <a:off x="3298249" y="3107419"/>
                <a:ext cx="115920" cy="95040"/>
              </p14:xfrm>
            </p:contentPart>
          </mc:Choice>
          <mc:Fallback>
            <p:pic>
              <p:nvPicPr>
                <p:cNvPr id="19" name="Ink 18">
                  <a:extLst>
                    <a:ext uri="{FF2B5EF4-FFF2-40B4-BE49-F238E27FC236}">
                      <a16:creationId xmlns:a16="http://schemas.microsoft.com/office/drawing/2014/main" id="{3A96DB51-5A3A-4D77-8ECA-2ECFE1022E5D}"/>
                    </a:ext>
                  </a:extLst>
                </p:cNvPr>
                <p:cNvPicPr/>
                <p:nvPr/>
              </p:nvPicPr>
              <p:blipFill>
                <a:blip r:embed="rId31"/>
                <a:stretch>
                  <a:fillRect/>
                </a:stretch>
              </p:blipFill>
              <p:spPr>
                <a:xfrm>
                  <a:off x="3289249" y="3098779"/>
                  <a:ext cx="1335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CA6017DD-364E-44C7-B2EE-7BC1B31038CD}"/>
                    </a:ext>
                  </a:extLst>
                </p14:cNvPr>
                <p14:cNvContentPartPr/>
                <p14:nvPr/>
              </p14:nvContentPartPr>
              <p14:xfrm>
                <a:off x="3505969" y="2975299"/>
                <a:ext cx="123120" cy="249840"/>
              </p14:xfrm>
            </p:contentPart>
          </mc:Choice>
          <mc:Fallback>
            <p:pic>
              <p:nvPicPr>
                <p:cNvPr id="20" name="Ink 19">
                  <a:extLst>
                    <a:ext uri="{FF2B5EF4-FFF2-40B4-BE49-F238E27FC236}">
                      <a16:creationId xmlns:a16="http://schemas.microsoft.com/office/drawing/2014/main" id="{CA6017DD-364E-44C7-B2EE-7BC1B31038CD}"/>
                    </a:ext>
                  </a:extLst>
                </p:cNvPr>
                <p:cNvPicPr/>
                <p:nvPr/>
              </p:nvPicPr>
              <p:blipFill>
                <a:blip r:embed="rId33"/>
                <a:stretch>
                  <a:fillRect/>
                </a:stretch>
              </p:blipFill>
              <p:spPr>
                <a:xfrm>
                  <a:off x="3496969" y="2966299"/>
                  <a:ext cx="1407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E41ECD3F-2AE2-4191-9163-ED962CA8DC50}"/>
                    </a:ext>
                  </a:extLst>
                </p14:cNvPr>
                <p14:cNvContentPartPr/>
                <p14:nvPr/>
              </p14:nvContentPartPr>
              <p14:xfrm>
                <a:off x="3609289" y="3082579"/>
                <a:ext cx="57600" cy="93600"/>
              </p14:xfrm>
            </p:contentPart>
          </mc:Choice>
          <mc:Fallback>
            <p:pic>
              <p:nvPicPr>
                <p:cNvPr id="21" name="Ink 20">
                  <a:extLst>
                    <a:ext uri="{FF2B5EF4-FFF2-40B4-BE49-F238E27FC236}">
                      <a16:creationId xmlns:a16="http://schemas.microsoft.com/office/drawing/2014/main" id="{E41ECD3F-2AE2-4191-9163-ED962CA8DC50}"/>
                    </a:ext>
                  </a:extLst>
                </p:cNvPr>
                <p:cNvPicPr/>
                <p:nvPr/>
              </p:nvPicPr>
              <p:blipFill>
                <a:blip r:embed="rId35"/>
                <a:stretch>
                  <a:fillRect/>
                </a:stretch>
              </p:blipFill>
              <p:spPr>
                <a:xfrm>
                  <a:off x="3600649" y="3073579"/>
                  <a:ext cx="75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99E9737-8DBE-4B0F-B922-220C0F26D9CB}"/>
                    </a:ext>
                  </a:extLst>
                </p14:cNvPr>
                <p14:cNvContentPartPr/>
                <p14:nvPr/>
              </p14:nvContentPartPr>
              <p14:xfrm>
                <a:off x="3729889" y="3068179"/>
                <a:ext cx="38880" cy="114120"/>
              </p14:xfrm>
            </p:contentPart>
          </mc:Choice>
          <mc:Fallback>
            <p:pic>
              <p:nvPicPr>
                <p:cNvPr id="22" name="Ink 21">
                  <a:extLst>
                    <a:ext uri="{FF2B5EF4-FFF2-40B4-BE49-F238E27FC236}">
                      <a16:creationId xmlns:a16="http://schemas.microsoft.com/office/drawing/2014/main" id="{299E9737-8DBE-4B0F-B922-220C0F26D9CB}"/>
                    </a:ext>
                  </a:extLst>
                </p:cNvPr>
                <p:cNvPicPr/>
                <p:nvPr/>
              </p:nvPicPr>
              <p:blipFill>
                <a:blip r:embed="rId37"/>
                <a:stretch>
                  <a:fillRect/>
                </a:stretch>
              </p:blipFill>
              <p:spPr>
                <a:xfrm>
                  <a:off x="3721249" y="3059179"/>
                  <a:ext cx="565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4B843ED9-6BAC-4ADC-8850-E19463FBC050}"/>
                    </a:ext>
                  </a:extLst>
                </p14:cNvPr>
                <p14:cNvContentPartPr/>
                <p14:nvPr/>
              </p14:nvContentPartPr>
              <p14:xfrm>
                <a:off x="3412009" y="3064939"/>
                <a:ext cx="168480" cy="14040"/>
              </p14:xfrm>
            </p:contentPart>
          </mc:Choice>
          <mc:Fallback>
            <p:pic>
              <p:nvPicPr>
                <p:cNvPr id="23" name="Ink 22">
                  <a:extLst>
                    <a:ext uri="{FF2B5EF4-FFF2-40B4-BE49-F238E27FC236}">
                      <a16:creationId xmlns:a16="http://schemas.microsoft.com/office/drawing/2014/main" id="{4B843ED9-6BAC-4ADC-8850-E19463FBC050}"/>
                    </a:ext>
                  </a:extLst>
                </p:cNvPr>
                <p:cNvPicPr/>
                <p:nvPr/>
              </p:nvPicPr>
              <p:blipFill>
                <a:blip r:embed="rId39"/>
                <a:stretch>
                  <a:fillRect/>
                </a:stretch>
              </p:blipFill>
              <p:spPr>
                <a:xfrm>
                  <a:off x="3403009" y="3056299"/>
                  <a:ext cx="186120" cy="3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56E3ADA7-6BEB-4095-B2A4-C2559360C4AE}"/>
                  </a:ext>
                </a:extLst>
              </p14:cNvPr>
              <p14:cNvContentPartPr/>
              <p14:nvPr/>
            </p14:nvContentPartPr>
            <p14:xfrm>
              <a:off x="867529" y="2157739"/>
              <a:ext cx="1041840" cy="28800"/>
            </p14:xfrm>
          </p:contentPart>
        </mc:Choice>
        <mc:Fallback>
          <p:pic>
            <p:nvPicPr>
              <p:cNvPr id="25" name="Ink 24">
                <a:extLst>
                  <a:ext uri="{FF2B5EF4-FFF2-40B4-BE49-F238E27FC236}">
                    <a16:creationId xmlns:a16="http://schemas.microsoft.com/office/drawing/2014/main" id="{56E3ADA7-6BEB-4095-B2A4-C2559360C4AE}"/>
                  </a:ext>
                </a:extLst>
              </p:cNvPr>
              <p:cNvPicPr/>
              <p:nvPr/>
            </p:nvPicPr>
            <p:blipFill>
              <a:blip r:embed="rId41"/>
              <a:stretch>
                <a:fillRect/>
              </a:stretch>
            </p:blipFill>
            <p:spPr>
              <a:xfrm>
                <a:off x="858889" y="2148739"/>
                <a:ext cx="1059480" cy="46440"/>
              </a:xfrm>
              <a:prstGeom prst="rect">
                <a:avLst/>
              </a:prstGeom>
            </p:spPr>
          </p:pic>
        </mc:Fallback>
      </mc:AlternateContent>
      <p:grpSp>
        <p:nvGrpSpPr>
          <p:cNvPr id="28" name="Group 27">
            <a:extLst>
              <a:ext uri="{FF2B5EF4-FFF2-40B4-BE49-F238E27FC236}">
                <a16:creationId xmlns:a16="http://schemas.microsoft.com/office/drawing/2014/main" id="{56A4424E-DC12-4BF6-954F-4D47228B3F59}"/>
              </a:ext>
            </a:extLst>
          </p:cNvPr>
          <p:cNvGrpSpPr/>
          <p:nvPr/>
        </p:nvGrpSpPr>
        <p:grpSpPr>
          <a:xfrm>
            <a:off x="1185049" y="2606659"/>
            <a:ext cx="127800" cy="211680"/>
            <a:chOff x="1185049" y="2606659"/>
            <a:chExt cx="127800" cy="211680"/>
          </a:xfrm>
        </p:grpSpPr>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AC174710-B90A-45A9-9C1E-997D24396F1B}"/>
                    </a:ext>
                  </a:extLst>
                </p14:cNvPr>
                <p14:cNvContentPartPr/>
                <p14:nvPr/>
              </p14:nvContentPartPr>
              <p14:xfrm>
                <a:off x="1235089" y="2632219"/>
                <a:ext cx="24840" cy="186120"/>
              </p14:xfrm>
            </p:contentPart>
          </mc:Choice>
          <mc:Fallback>
            <p:pic>
              <p:nvPicPr>
                <p:cNvPr id="26" name="Ink 25">
                  <a:extLst>
                    <a:ext uri="{FF2B5EF4-FFF2-40B4-BE49-F238E27FC236}">
                      <a16:creationId xmlns:a16="http://schemas.microsoft.com/office/drawing/2014/main" id="{AC174710-B90A-45A9-9C1E-997D24396F1B}"/>
                    </a:ext>
                  </a:extLst>
                </p:cNvPr>
                <p:cNvPicPr/>
                <p:nvPr/>
              </p:nvPicPr>
              <p:blipFill>
                <a:blip r:embed="rId43"/>
                <a:stretch>
                  <a:fillRect/>
                </a:stretch>
              </p:blipFill>
              <p:spPr>
                <a:xfrm>
                  <a:off x="1226089" y="2623579"/>
                  <a:ext cx="424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2CD634F9-CDF6-4584-8E10-6CFD6C74D1E0}"/>
                    </a:ext>
                  </a:extLst>
                </p14:cNvPr>
                <p14:cNvContentPartPr/>
                <p14:nvPr/>
              </p14:nvContentPartPr>
              <p14:xfrm>
                <a:off x="1185049" y="2606659"/>
                <a:ext cx="127800" cy="94680"/>
              </p14:xfrm>
            </p:contentPart>
          </mc:Choice>
          <mc:Fallback>
            <p:pic>
              <p:nvPicPr>
                <p:cNvPr id="27" name="Ink 26">
                  <a:extLst>
                    <a:ext uri="{FF2B5EF4-FFF2-40B4-BE49-F238E27FC236}">
                      <a16:creationId xmlns:a16="http://schemas.microsoft.com/office/drawing/2014/main" id="{2CD634F9-CDF6-4584-8E10-6CFD6C74D1E0}"/>
                    </a:ext>
                  </a:extLst>
                </p:cNvPr>
                <p:cNvPicPr/>
                <p:nvPr/>
              </p:nvPicPr>
              <p:blipFill>
                <a:blip r:embed="rId45"/>
                <a:stretch>
                  <a:fillRect/>
                </a:stretch>
              </p:blipFill>
              <p:spPr>
                <a:xfrm>
                  <a:off x="1176409" y="2598019"/>
                  <a:ext cx="145440" cy="112320"/>
                </a:xfrm>
                <a:prstGeom prst="rect">
                  <a:avLst/>
                </a:prstGeom>
              </p:spPr>
            </p:pic>
          </mc:Fallback>
        </mc:AlternateContent>
      </p:grpSp>
      <p:grpSp>
        <p:nvGrpSpPr>
          <p:cNvPr id="70" name="Group 69">
            <a:extLst>
              <a:ext uri="{FF2B5EF4-FFF2-40B4-BE49-F238E27FC236}">
                <a16:creationId xmlns:a16="http://schemas.microsoft.com/office/drawing/2014/main" id="{81BD040E-4DD4-4C7F-BD97-471CA35D3338}"/>
              </a:ext>
            </a:extLst>
          </p:cNvPr>
          <p:cNvGrpSpPr/>
          <p:nvPr/>
        </p:nvGrpSpPr>
        <p:grpSpPr>
          <a:xfrm>
            <a:off x="1592569" y="3728779"/>
            <a:ext cx="773280" cy="377280"/>
            <a:chOff x="1592569" y="3728779"/>
            <a:chExt cx="773280" cy="377280"/>
          </a:xfrm>
        </p:grpSpPr>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BEA1EFED-1283-4ACE-84C3-2C31EC4732AE}"/>
                    </a:ext>
                  </a:extLst>
                </p14:cNvPr>
                <p14:cNvContentPartPr/>
                <p14:nvPr/>
              </p14:nvContentPartPr>
              <p14:xfrm>
                <a:off x="1592569" y="3862699"/>
                <a:ext cx="184680" cy="243360"/>
              </p14:xfrm>
            </p:contentPart>
          </mc:Choice>
          <mc:Fallback>
            <p:pic>
              <p:nvPicPr>
                <p:cNvPr id="29" name="Ink 28">
                  <a:extLst>
                    <a:ext uri="{FF2B5EF4-FFF2-40B4-BE49-F238E27FC236}">
                      <a16:creationId xmlns:a16="http://schemas.microsoft.com/office/drawing/2014/main" id="{BEA1EFED-1283-4ACE-84C3-2C31EC4732AE}"/>
                    </a:ext>
                  </a:extLst>
                </p:cNvPr>
                <p:cNvPicPr/>
                <p:nvPr/>
              </p:nvPicPr>
              <p:blipFill>
                <a:blip r:embed="rId47"/>
                <a:stretch>
                  <a:fillRect/>
                </a:stretch>
              </p:blipFill>
              <p:spPr>
                <a:xfrm>
                  <a:off x="1583929" y="3854059"/>
                  <a:ext cx="2023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0C80A8F7-4ECA-490A-99C6-9ABF1DE4D79E}"/>
                    </a:ext>
                  </a:extLst>
                </p14:cNvPr>
                <p14:cNvContentPartPr/>
                <p14:nvPr/>
              </p14:nvContentPartPr>
              <p14:xfrm>
                <a:off x="1843489" y="3867379"/>
                <a:ext cx="147960" cy="141480"/>
              </p14:xfrm>
            </p:contentPart>
          </mc:Choice>
          <mc:Fallback>
            <p:pic>
              <p:nvPicPr>
                <p:cNvPr id="30" name="Ink 29">
                  <a:extLst>
                    <a:ext uri="{FF2B5EF4-FFF2-40B4-BE49-F238E27FC236}">
                      <a16:creationId xmlns:a16="http://schemas.microsoft.com/office/drawing/2014/main" id="{0C80A8F7-4ECA-490A-99C6-9ABF1DE4D79E}"/>
                    </a:ext>
                  </a:extLst>
                </p:cNvPr>
                <p:cNvPicPr/>
                <p:nvPr/>
              </p:nvPicPr>
              <p:blipFill>
                <a:blip r:embed="rId49"/>
                <a:stretch>
                  <a:fillRect/>
                </a:stretch>
              </p:blipFill>
              <p:spPr>
                <a:xfrm>
                  <a:off x="1834849" y="3858379"/>
                  <a:ext cx="1656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8B1A9372-076A-4519-9FEA-EAB4DC041E52}"/>
                    </a:ext>
                  </a:extLst>
                </p14:cNvPr>
                <p14:cNvContentPartPr/>
                <p14:nvPr/>
              </p14:nvContentPartPr>
              <p14:xfrm>
                <a:off x="2053009" y="3728779"/>
                <a:ext cx="178920" cy="284400"/>
              </p14:xfrm>
            </p:contentPart>
          </mc:Choice>
          <mc:Fallback>
            <p:pic>
              <p:nvPicPr>
                <p:cNvPr id="31" name="Ink 30">
                  <a:extLst>
                    <a:ext uri="{FF2B5EF4-FFF2-40B4-BE49-F238E27FC236}">
                      <a16:creationId xmlns:a16="http://schemas.microsoft.com/office/drawing/2014/main" id="{8B1A9372-076A-4519-9FEA-EAB4DC041E52}"/>
                    </a:ext>
                  </a:extLst>
                </p:cNvPr>
                <p:cNvPicPr/>
                <p:nvPr/>
              </p:nvPicPr>
              <p:blipFill>
                <a:blip r:embed="rId51"/>
                <a:stretch>
                  <a:fillRect/>
                </a:stretch>
              </p:blipFill>
              <p:spPr>
                <a:xfrm>
                  <a:off x="2044369" y="3719779"/>
                  <a:ext cx="1965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BEA9305A-3EDB-436C-BBF0-9E5E98BDB8EB}"/>
                    </a:ext>
                  </a:extLst>
                </p14:cNvPr>
                <p14:cNvContentPartPr/>
                <p14:nvPr/>
              </p14:nvContentPartPr>
              <p14:xfrm>
                <a:off x="2265409" y="3867019"/>
                <a:ext cx="100440" cy="172440"/>
              </p14:xfrm>
            </p:contentPart>
          </mc:Choice>
          <mc:Fallback>
            <p:pic>
              <p:nvPicPr>
                <p:cNvPr id="32" name="Ink 31">
                  <a:extLst>
                    <a:ext uri="{FF2B5EF4-FFF2-40B4-BE49-F238E27FC236}">
                      <a16:creationId xmlns:a16="http://schemas.microsoft.com/office/drawing/2014/main" id="{BEA9305A-3EDB-436C-BBF0-9E5E98BDB8EB}"/>
                    </a:ext>
                  </a:extLst>
                </p:cNvPr>
                <p:cNvPicPr/>
                <p:nvPr/>
              </p:nvPicPr>
              <p:blipFill>
                <a:blip r:embed="rId53"/>
                <a:stretch>
                  <a:fillRect/>
                </a:stretch>
              </p:blipFill>
              <p:spPr>
                <a:xfrm>
                  <a:off x="2256409" y="3858379"/>
                  <a:ext cx="118080" cy="190080"/>
                </a:xfrm>
                <a:prstGeom prst="rect">
                  <a:avLst/>
                </a:prstGeom>
              </p:spPr>
            </p:pic>
          </mc:Fallback>
        </mc:AlternateContent>
      </p:grpSp>
      <p:grpSp>
        <p:nvGrpSpPr>
          <p:cNvPr id="69" name="Group 68">
            <a:extLst>
              <a:ext uri="{FF2B5EF4-FFF2-40B4-BE49-F238E27FC236}">
                <a16:creationId xmlns:a16="http://schemas.microsoft.com/office/drawing/2014/main" id="{EF8B7A0B-6E72-4220-A1BE-FA79382E0CDD}"/>
              </a:ext>
            </a:extLst>
          </p:cNvPr>
          <p:cNvGrpSpPr/>
          <p:nvPr/>
        </p:nvGrpSpPr>
        <p:grpSpPr>
          <a:xfrm>
            <a:off x="2713969" y="3783499"/>
            <a:ext cx="1662480" cy="264240"/>
            <a:chOff x="2713969" y="3783499"/>
            <a:chExt cx="1662480" cy="26424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DF28DB10-0DAF-4331-B218-AE704504ECFD}"/>
                    </a:ext>
                  </a:extLst>
                </p14:cNvPr>
                <p14:cNvContentPartPr/>
                <p14:nvPr/>
              </p14:nvContentPartPr>
              <p14:xfrm>
                <a:off x="2713969" y="3806899"/>
                <a:ext cx="173880" cy="212400"/>
              </p14:xfrm>
            </p:contentPart>
          </mc:Choice>
          <mc:Fallback>
            <p:pic>
              <p:nvPicPr>
                <p:cNvPr id="33" name="Ink 32">
                  <a:extLst>
                    <a:ext uri="{FF2B5EF4-FFF2-40B4-BE49-F238E27FC236}">
                      <a16:creationId xmlns:a16="http://schemas.microsoft.com/office/drawing/2014/main" id="{DF28DB10-0DAF-4331-B218-AE704504ECFD}"/>
                    </a:ext>
                  </a:extLst>
                </p:cNvPr>
                <p:cNvPicPr/>
                <p:nvPr/>
              </p:nvPicPr>
              <p:blipFill>
                <a:blip r:embed="rId55"/>
                <a:stretch>
                  <a:fillRect/>
                </a:stretch>
              </p:blipFill>
              <p:spPr>
                <a:xfrm>
                  <a:off x="2704969" y="3798259"/>
                  <a:ext cx="191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350D75D-EDE7-44CD-AA00-8FEF16B89D3B}"/>
                    </a:ext>
                  </a:extLst>
                </p14:cNvPr>
                <p14:cNvContentPartPr/>
                <p14:nvPr/>
              </p14:nvContentPartPr>
              <p14:xfrm>
                <a:off x="2901169" y="3825619"/>
                <a:ext cx="145800" cy="168840"/>
              </p14:xfrm>
            </p:contentPart>
          </mc:Choice>
          <mc:Fallback>
            <p:pic>
              <p:nvPicPr>
                <p:cNvPr id="34" name="Ink 33">
                  <a:extLst>
                    <a:ext uri="{FF2B5EF4-FFF2-40B4-BE49-F238E27FC236}">
                      <a16:creationId xmlns:a16="http://schemas.microsoft.com/office/drawing/2014/main" id="{D350D75D-EDE7-44CD-AA00-8FEF16B89D3B}"/>
                    </a:ext>
                  </a:extLst>
                </p:cNvPr>
                <p:cNvPicPr/>
                <p:nvPr/>
              </p:nvPicPr>
              <p:blipFill>
                <a:blip r:embed="rId57"/>
                <a:stretch>
                  <a:fillRect/>
                </a:stretch>
              </p:blipFill>
              <p:spPr>
                <a:xfrm>
                  <a:off x="2892529" y="3816979"/>
                  <a:ext cx="1634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A95691BA-5C0A-4DB5-97D0-EEBB55E5F0C5}"/>
                    </a:ext>
                  </a:extLst>
                </p14:cNvPr>
                <p14:cNvContentPartPr/>
                <p14:nvPr/>
              </p14:nvContentPartPr>
              <p14:xfrm>
                <a:off x="3178009" y="3783499"/>
                <a:ext cx="160920" cy="200880"/>
              </p14:xfrm>
            </p:contentPart>
          </mc:Choice>
          <mc:Fallback>
            <p:pic>
              <p:nvPicPr>
                <p:cNvPr id="35" name="Ink 34">
                  <a:extLst>
                    <a:ext uri="{FF2B5EF4-FFF2-40B4-BE49-F238E27FC236}">
                      <a16:creationId xmlns:a16="http://schemas.microsoft.com/office/drawing/2014/main" id="{A95691BA-5C0A-4DB5-97D0-EEBB55E5F0C5}"/>
                    </a:ext>
                  </a:extLst>
                </p:cNvPr>
                <p:cNvPicPr/>
                <p:nvPr/>
              </p:nvPicPr>
              <p:blipFill>
                <a:blip r:embed="rId59"/>
                <a:stretch>
                  <a:fillRect/>
                </a:stretch>
              </p:blipFill>
              <p:spPr>
                <a:xfrm>
                  <a:off x="3169369" y="3774499"/>
                  <a:ext cx="1785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48B5F675-C648-43B7-B4E1-2B66770118DF}"/>
                    </a:ext>
                  </a:extLst>
                </p14:cNvPr>
                <p14:cNvContentPartPr/>
                <p14:nvPr/>
              </p14:nvContentPartPr>
              <p14:xfrm>
                <a:off x="3373129" y="3838939"/>
                <a:ext cx="128160" cy="124560"/>
              </p14:xfrm>
            </p:contentPart>
          </mc:Choice>
          <mc:Fallback>
            <p:pic>
              <p:nvPicPr>
                <p:cNvPr id="36" name="Ink 35">
                  <a:extLst>
                    <a:ext uri="{FF2B5EF4-FFF2-40B4-BE49-F238E27FC236}">
                      <a16:creationId xmlns:a16="http://schemas.microsoft.com/office/drawing/2014/main" id="{48B5F675-C648-43B7-B4E1-2B66770118DF}"/>
                    </a:ext>
                  </a:extLst>
                </p:cNvPr>
                <p:cNvPicPr/>
                <p:nvPr/>
              </p:nvPicPr>
              <p:blipFill>
                <a:blip r:embed="rId61"/>
                <a:stretch>
                  <a:fillRect/>
                </a:stretch>
              </p:blipFill>
              <p:spPr>
                <a:xfrm>
                  <a:off x="3364489" y="3830299"/>
                  <a:ext cx="1458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77C36ECF-92F7-47E0-BBA7-18529EFF947D}"/>
                    </a:ext>
                  </a:extLst>
                </p14:cNvPr>
                <p14:cNvContentPartPr/>
                <p14:nvPr/>
              </p14:nvContentPartPr>
              <p14:xfrm>
                <a:off x="3533329" y="3797899"/>
                <a:ext cx="143640" cy="177480"/>
              </p14:xfrm>
            </p:contentPart>
          </mc:Choice>
          <mc:Fallback>
            <p:pic>
              <p:nvPicPr>
                <p:cNvPr id="37" name="Ink 36">
                  <a:extLst>
                    <a:ext uri="{FF2B5EF4-FFF2-40B4-BE49-F238E27FC236}">
                      <a16:creationId xmlns:a16="http://schemas.microsoft.com/office/drawing/2014/main" id="{77C36ECF-92F7-47E0-BBA7-18529EFF947D}"/>
                    </a:ext>
                  </a:extLst>
                </p:cNvPr>
                <p:cNvPicPr/>
                <p:nvPr/>
              </p:nvPicPr>
              <p:blipFill>
                <a:blip r:embed="rId63"/>
                <a:stretch>
                  <a:fillRect/>
                </a:stretch>
              </p:blipFill>
              <p:spPr>
                <a:xfrm>
                  <a:off x="3524329" y="3789259"/>
                  <a:ext cx="1612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B515D8C7-ED6A-4340-8F7B-B5FC7427561C}"/>
                    </a:ext>
                  </a:extLst>
                </p14:cNvPr>
                <p14:cNvContentPartPr/>
                <p14:nvPr/>
              </p14:nvContentPartPr>
              <p14:xfrm>
                <a:off x="3797929" y="3787099"/>
                <a:ext cx="151560" cy="159120"/>
              </p14:xfrm>
            </p:contentPart>
          </mc:Choice>
          <mc:Fallback>
            <p:pic>
              <p:nvPicPr>
                <p:cNvPr id="38" name="Ink 37">
                  <a:extLst>
                    <a:ext uri="{FF2B5EF4-FFF2-40B4-BE49-F238E27FC236}">
                      <a16:creationId xmlns:a16="http://schemas.microsoft.com/office/drawing/2014/main" id="{B515D8C7-ED6A-4340-8F7B-B5FC7427561C}"/>
                    </a:ext>
                  </a:extLst>
                </p:cNvPr>
                <p:cNvPicPr/>
                <p:nvPr/>
              </p:nvPicPr>
              <p:blipFill>
                <a:blip r:embed="rId65"/>
                <a:stretch>
                  <a:fillRect/>
                </a:stretch>
              </p:blipFill>
              <p:spPr>
                <a:xfrm>
                  <a:off x="3789289" y="3778459"/>
                  <a:ext cx="1692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A317D32A-319F-4F32-ACE5-A2D970222415}"/>
                    </a:ext>
                  </a:extLst>
                </p14:cNvPr>
                <p14:cNvContentPartPr/>
                <p14:nvPr/>
              </p14:nvContentPartPr>
              <p14:xfrm>
                <a:off x="3998089" y="3802579"/>
                <a:ext cx="144720" cy="245160"/>
              </p14:xfrm>
            </p:contentPart>
          </mc:Choice>
          <mc:Fallback>
            <p:pic>
              <p:nvPicPr>
                <p:cNvPr id="39" name="Ink 38">
                  <a:extLst>
                    <a:ext uri="{FF2B5EF4-FFF2-40B4-BE49-F238E27FC236}">
                      <a16:creationId xmlns:a16="http://schemas.microsoft.com/office/drawing/2014/main" id="{A317D32A-319F-4F32-ACE5-A2D970222415}"/>
                    </a:ext>
                  </a:extLst>
                </p:cNvPr>
                <p:cNvPicPr/>
                <p:nvPr/>
              </p:nvPicPr>
              <p:blipFill>
                <a:blip r:embed="rId67"/>
                <a:stretch>
                  <a:fillRect/>
                </a:stretch>
              </p:blipFill>
              <p:spPr>
                <a:xfrm>
                  <a:off x="3989449" y="3793579"/>
                  <a:ext cx="1623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666C516F-4EC2-487A-B313-A4943B96743E}"/>
                    </a:ext>
                  </a:extLst>
                </p14:cNvPr>
                <p14:cNvContentPartPr/>
                <p14:nvPr/>
              </p14:nvContentPartPr>
              <p14:xfrm>
                <a:off x="4147849" y="3810859"/>
                <a:ext cx="228600" cy="194760"/>
              </p14:xfrm>
            </p:contentPart>
          </mc:Choice>
          <mc:Fallback>
            <p:pic>
              <p:nvPicPr>
                <p:cNvPr id="40" name="Ink 39">
                  <a:extLst>
                    <a:ext uri="{FF2B5EF4-FFF2-40B4-BE49-F238E27FC236}">
                      <a16:creationId xmlns:a16="http://schemas.microsoft.com/office/drawing/2014/main" id="{666C516F-4EC2-487A-B313-A4943B96743E}"/>
                    </a:ext>
                  </a:extLst>
                </p:cNvPr>
                <p:cNvPicPr/>
                <p:nvPr/>
              </p:nvPicPr>
              <p:blipFill>
                <a:blip r:embed="rId69"/>
                <a:stretch>
                  <a:fillRect/>
                </a:stretch>
              </p:blipFill>
              <p:spPr>
                <a:xfrm>
                  <a:off x="4138849" y="3802219"/>
                  <a:ext cx="246240" cy="212400"/>
                </a:xfrm>
                <a:prstGeom prst="rect">
                  <a:avLst/>
                </a:prstGeom>
              </p:spPr>
            </p:pic>
          </mc:Fallback>
        </mc:AlternateContent>
      </p:grpSp>
      <p:grpSp>
        <p:nvGrpSpPr>
          <p:cNvPr id="66" name="Group 65">
            <a:extLst>
              <a:ext uri="{FF2B5EF4-FFF2-40B4-BE49-F238E27FC236}">
                <a16:creationId xmlns:a16="http://schemas.microsoft.com/office/drawing/2014/main" id="{53A833CA-B3AB-425D-8585-5E735C26C7A0}"/>
              </a:ext>
            </a:extLst>
          </p:cNvPr>
          <p:cNvGrpSpPr/>
          <p:nvPr/>
        </p:nvGrpSpPr>
        <p:grpSpPr>
          <a:xfrm>
            <a:off x="5088169" y="4249699"/>
            <a:ext cx="979560" cy="333000"/>
            <a:chOff x="5088169" y="4249699"/>
            <a:chExt cx="979560" cy="333000"/>
          </a:xfrm>
        </p:grpSpPr>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BD3BA85D-8CBC-4226-9F7A-28170CAF2C92}"/>
                    </a:ext>
                  </a:extLst>
                </p14:cNvPr>
                <p14:cNvContentPartPr/>
                <p14:nvPr/>
              </p14:nvContentPartPr>
              <p14:xfrm>
                <a:off x="5088169" y="4249699"/>
                <a:ext cx="201600" cy="333000"/>
              </p14:xfrm>
            </p:contentPart>
          </mc:Choice>
          <mc:Fallback>
            <p:pic>
              <p:nvPicPr>
                <p:cNvPr id="53" name="Ink 52">
                  <a:extLst>
                    <a:ext uri="{FF2B5EF4-FFF2-40B4-BE49-F238E27FC236}">
                      <a16:creationId xmlns:a16="http://schemas.microsoft.com/office/drawing/2014/main" id="{BD3BA85D-8CBC-4226-9F7A-28170CAF2C92}"/>
                    </a:ext>
                  </a:extLst>
                </p:cNvPr>
                <p:cNvPicPr/>
                <p:nvPr/>
              </p:nvPicPr>
              <p:blipFill>
                <a:blip r:embed="rId71"/>
                <a:stretch>
                  <a:fillRect/>
                </a:stretch>
              </p:blipFill>
              <p:spPr>
                <a:xfrm>
                  <a:off x="5079169" y="4240699"/>
                  <a:ext cx="2192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7B9FD93D-9B71-48C8-B4FF-9A121C6CF564}"/>
                    </a:ext>
                  </a:extLst>
                </p14:cNvPr>
                <p14:cNvContentPartPr/>
                <p14:nvPr/>
              </p14:nvContentPartPr>
              <p14:xfrm>
                <a:off x="5371489" y="4396219"/>
                <a:ext cx="137520" cy="179280"/>
              </p14:xfrm>
            </p:contentPart>
          </mc:Choice>
          <mc:Fallback>
            <p:pic>
              <p:nvPicPr>
                <p:cNvPr id="54" name="Ink 53">
                  <a:extLst>
                    <a:ext uri="{FF2B5EF4-FFF2-40B4-BE49-F238E27FC236}">
                      <a16:creationId xmlns:a16="http://schemas.microsoft.com/office/drawing/2014/main" id="{7B9FD93D-9B71-48C8-B4FF-9A121C6CF564}"/>
                    </a:ext>
                  </a:extLst>
                </p:cNvPr>
                <p:cNvPicPr/>
                <p:nvPr/>
              </p:nvPicPr>
              <p:blipFill>
                <a:blip r:embed="rId73"/>
                <a:stretch>
                  <a:fillRect/>
                </a:stretch>
              </p:blipFill>
              <p:spPr>
                <a:xfrm>
                  <a:off x="5362489" y="4387579"/>
                  <a:ext cx="1551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F40E90A2-80FE-415C-8F26-E9D0E2438215}"/>
                    </a:ext>
                  </a:extLst>
                </p14:cNvPr>
                <p14:cNvContentPartPr/>
                <p14:nvPr/>
              </p14:nvContentPartPr>
              <p14:xfrm>
                <a:off x="5563009" y="4461019"/>
                <a:ext cx="8640" cy="100800"/>
              </p14:xfrm>
            </p:contentPart>
          </mc:Choice>
          <mc:Fallback>
            <p:pic>
              <p:nvPicPr>
                <p:cNvPr id="55" name="Ink 54">
                  <a:extLst>
                    <a:ext uri="{FF2B5EF4-FFF2-40B4-BE49-F238E27FC236}">
                      <a16:creationId xmlns:a16="http://schemas.microsoft.com/office/drawing/2014/main" id="{F40E90A2-80FE-415C-8F26-E9D0E2438215}"/>
                    </a:ext>
                  </a:extLst>
                </p:cNvPr>
                <p:cNvPicPr/>
                <p:nvPr/>
              </p:nvPicPr>
              <p:blipFill>
                <a:blip r:embed="rId75"/>
                <a:stretch>
                  <a:fillRect/>
                </a:stretch>
              </p:blipFill>
              <p:spPr>
                <a:xfrm>
                  <a:off x="5554009" y="4452379"/>
                  <a:ext cx="262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A0B4AB1A-5008-41F7-A130-51E9DCD372F7}"/>
                    </a:ext>
                  </a:extLst>
                </p14:cNvPr>
                <p14:cNvContentPartPr/>
                <p14:nvPr/>
              </p14:nvContentPartPr>
              <p14:xfrm>
                <a:off x="5587849" y="4311619"/>
                <a:ext cx="275040" cy="243720"/>
              </p14:xfrm>
            </p:contentPart>
          </mc:Choice>
          <mc:Fallback>
            <p:pic>
              <p:nvPicPr>
                <p:cNvPr id="56" name="Ink 55">
                  <a:extLst>
                    <a:ext uri="{FF2B5EF4-FFF2-40B4-BE49-F238E27FC236}">
                      <a16:creationId xmlns:a16="http://schemas.microsoft.com/office/drawing/2014/main" id="{A0B4AB1A-5008-41F7-A130-51E9DCD372F7}"/>
                    </a:ext>
                  </a:extLst>
                </p:cNvPr>
                <p:cNvPicPr/>
                <p:nvPr/>
              </p:nvPicPr>
              <p:blipFill>
                <a:blip r:embed="rId77"/>
                <a:stretch>
                  <a:fillRect/>
                </a:stretch>
              </p:blipFill>
              <p:spPr>
                <a:xfrm>
                  <a:off x="5578849" y="4302979"/>
                  <a:ext cx="2926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943E20F0-DC09-49D2-B614-E9253C39049E}"/>
                    </a:ext>
                  </a:extLst>
                </p14:cNvPr>
                <p14:cNvContentPartPr/>
                <p14:nvPr/>
              </p14:nvContentPartPr>
              <p14:xfrm>
                <a:off x="5923009" y="4414219"/>
                <a:ext cx="144720" cy="145440"/>
              </p14:xfrm>
            </p:contentPart>
          </mc:Choice>
          <mc:Fallback>
            <p:pic>
              <p:nvPicPr>
                <p:cNvPr id="57" name="Ink 56">
                  <a:extLst>
                    <a:ext uri="{FF2B5EF4-FFF2-40B4-BE49-F238E27FC236}">
                      <a16:creationId xmlns:a16="http://schemas.microsoft.com/office/drawing/2014/main" id="{943E20F0-DC09-49D2-B614-E9253C39049E}"/>
                    </a:ext>
                  </a:extLst>
                </p:cNvPr>
                <p:cNvPicPr/>
                <p:nvPr/>
              </p:nvPicPr>
              <p:blipFill>
                <a:blip r:embed="rId79"/>
                <a:stretch>
                  <a:fillRect/>
                </a:stretch>
              </p:blipFill>
              <p:spPr>
                <a:xfrm>
                  <a:off x="5914009" y="4405579"/>
                  <a:ext cx="162360" cy="163080"/>
                </a:xfrm>
                <a:prstGeom prst="rect">
                  <a:avLst/>
                </a:prstGeom>
              </p:spPr>
            </p:pic>
          </mc:Fallback>
        </mc:AlternateContent>
      </p:grpSp>
      <p:grpSp>
        <p:nvGrpSpPr>
          <p:cNvPr id="76" name="Group 75">
            <a:extLst>
              <a:ext uri="{FF2B5EF4-FFF2-40B4-BE49-F238E27FC236}">
                <a16:creationId xmlns:a16="http://schemas.microsoft.com/office/drawing/2014/main" id="{87C10AA2-47F0-4B23-AF06-E499914251A4}"/>
              </a:ext>
            </a:extLst>
          </p:cNvPr>
          <p:cNvGrpSpPr/>
          <p:nvPr/>
        </p:nvGrpSpPr>
        <p:grpSpPr>
          <a:xfrm>
            <a:off x="6385249" y="4250419"/>
            <a:ext cx="1778760" cy="419400"/>
            <a:chOff x="6385249" y="4250419"/>
            <a:chExt cx="1778760" cy="419400"/>
          </a:xfrm>
        </p:grpSpPr>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342811C6-9B30-4180-91F9-56ED440005D5}"/>
                    </a:ext>
                  </a:extLst>
                </p14:cNvPr>
                <p14:cNvContentPartPr/>
                <p14:nvPr/>
              </p14:nvContentPartPr>
              <p14:xfrm>
                <a:off x="6385249" y="4250419"/>
                <a:ext cx="238320" cy="363600"/>
              </p14:xfrm>
            </p:contentPart>
          </mc:Choice>
          <mc:Fallback>
            <p:pic>
              <p:nvPicPr>
                <p:cNvPr id="58" name="Ink 57">
                  <a:extLst>
                    <a:ext uri="{FF2B5EF4-FFF2-40B4-BE49-F238E27FC236}">
                      <a16:creationId xmlns:a16="http://schemas.microsoft.com/office/drawing/2014/main" id="{342811C6-9B30-4180-91F9-56ED440005D5}"/>
                    </a:ext>
                  </a:extLst>
                </p:cNvPr>
                <p:cNvPicPr/>
                <p:nvPr/>
              </p:nvPicPr>
              <p:blipFill>
                <a:blip r:embed="rId81"/>
                <a:stretch>
                  <a:fillRect/>
                </a:stretch>
              </p:blipFill>
              <p:spPr>
                <a:xfrm>
                  <a:off x="6376249" y="4241779"/>
                  <a:ext cx="25596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F6AC650F-9FF7-4EBE-BC27-F0CF013FD7EE}"/>
                    </a:ext>
                  </a:extLst>
                </p14:cNvPr>
                <p14:cNvContentPartPr/>
                <p14:nvPr/>
              </p14:nvContentPartPr>
              <p14:xfrm>
                <a:off x="6639049" y="4398379"/>
                <a:ext cx="90720" cy="201960"/>
              </p14:xfrm>
            </p:contentPart>
          </mc:Choice>
          <mc:Fallback>
            <p:pic>
              <p:nvPicPr>
                <p:cNvPr id="59" name="Ink 58">
                  <a:extLst>
                    <a:ext uri="{FF2B5EF4-FFF2-40B4-BE49-F238E27FC236}">
                      <a16:creationId xmlns:a16="http://schemas.microsoft.com/office/drawing/2014/main" id="{F6AC650F-9FF7-4EBE-BC27-F0CF013FD7EE}"/>
                    </a:ext>
                  </a:extLst>
                </p:cNvPr>
                <p:cNvPicPr/>
                <p:nvPr/>
              </p:nvPicPr>
              <p:blipFill>
                <a:blip r:embed="rId83"/>
                <a:stretch>
                  <a:fillRect/>
                </a:stretch>
              </p:blipFill>
              <p:spPr>
                <a:xfrm>
                  <a:off x="6630049" y="4389739"/>
                  <a:ext cx="1083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17EAFB0C-53A5-4BCD-B076-472FF720F73B}"/>
                    </a:ext>
                  </a:extLst>
                </p14:cNvPr>
                <p14:cNvContentPartPr/>
                <p14:nvPr/>
              </p14:nvContentPartPr>
              <p14:xfrm>
                <a:off x="6792049" y="4414219"/>
                <a:ext cx="102600" cy="136440"/>
              </p14:xfrm>
            </p:contentPart>
          </mc:Choice>
          <mc:Fallback>
            <p:pic>
              <p:nvPicPr>
                <p:cNvPr id="60" name="Ink 59">
                  <a:extLst>
                    <a:ext uri="{FF2B5EF4-FFF2-40B4-BE49-F238E27FC236}">
                      <a16:creationId xmlns:a16="http://schemas.microsoft.com/office/drawing/2014/main" id="{17EAFB0C-53A5-4BCD-B076-472FF720F73B}"/>
                    </a:ext>
                  </a:extLst>
                </p:cNvPr>
                <p:cNvPicPr/>
                <p:nvPr/>
              </p:nvPicPr>
              <p:blipFill>
                <a:blip r:embed="rId85"/>
                <a:stretch>
                  <a:fillRect/>
                </a:stretch>
              </p:blipFill>
              <p:spPr>
                <a:xfrm>
                  <a:off x="6783409" y="4405579"/>
                  <a:ext cx="1202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0AB92F55-AA1B-4C4F-ADC1-5A2CC982EDCB}"/>
                    </a:ext>
                  </a:extLst>
                </p14:cNvPr>
                <p14:cNvContentPartPr/>
                <p14:nvPr/>
              </p14:nvContentPartPr>
              <p14:xfrm>
                <a:off x="6933889" y="4453099"/>
                <a:ext cx="107280" cy="118080"/>
              </p14:xfrm>
            </p:contentPart>
          </mc:Choice>
          <mc:Fallback>
            <p:pic>
              <p:nvPicPr>
                <p:cNvPr id="61" name="Ink 60">
                  <a:extLst>
                    <a:ext uri="{FF2B5EF4-FFF2-40B4-BE49-F238E27FC236}">
                      <a16:creationId xmlns:a16="http://schemas.microsoft.com/office/drawing/2014/main" id="{0AB92F55-AA1B-4C4F-ADC1-5A2CC982EDCB}"/>
                    </a:ext>
                  </a:extLst>
                </p:cNvPr>
                <p:cNvPicPr/>
                <p:nvPr/>
              </p:nvPicPr>
              <p:blipFill>
                <a:blip r:embed="rId87"/>
                <a:stretch>
                  <a:fillRect/>
                </a:stretch>
              </p:blipFill>
              <p:spPr>
                <a:xfrm>
                  <a:off x="6924889" y="4444459"/>
                  <a:ext cx="1249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ED84076C-9EA2-4C80-8F09-D61EA570AFCD}"/>
                    </a:ext>
                  </a:extLst>
                </p14:cNvPr>
                <p14:cNvContentPartPr/>
                <p14:nvPr/>
              </p14:nvContentPartPr>
              <p14:xfrm>
                <a:off x="7155649" y="4276339"/>
                <a:ext cx="25200" cy="253800"/>
              </p14:xfrm>
            </p:contentPart>
          </mc:Choice>
          <mc:Fallback>
            <p:pic>
              <p:nvPicPr>
                <p:cNvPr id="62" name="Ink 61">
                  <a:extLst>
                    <a:ext uri="{FF2B5EF4-FFF2-40B4-BE49-F238E27FC236}">
                      <a16:creationId xmlns:a16="http://schemas.microsoft.com/office/drawing/2014/main" id="{ED84076C-9EA2-4C80-8F09-D61EA570AFCD}"/>
                    </a:ext>
                  </a:extLst>
                </p:cNvPr>
                <p:cNvPicPr/>
                <p:nvPr/>
              </p:nvPicPr>
              <p:blipFill>
                <a:blip r:embed="rId89"/>
                <a:stretch>
                  <a:fillRect/>
                </a:stretch>
              </p:blipFill>
              <p:spPr>
                <a:xfrm>
                  <a:off x="7147009" y="4267699"/>
                  <a:ext cx="4284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FAB4D9FC-0372-4B90-8518-A5826A90A98A}"/>
                    </a:ext>
                  </a:extLst>
                </p14:cNvPr>
                <p14:cNvContentPartPr/>
                <p14:nvPr/>
              </p14:nvContentPartPr>
              <p14:xfrm>
                <a:off x="7201369" y="4437979"/>
                <a:ext cx="86760" cy="102240"/>
              </p14:xfrm>
            </p:contentPart>
          </mc:Choice>
          <mc:Fallback>
            <p:pic>
              <p:nvPicPr>
                <p:cNvPr id="63" name="Ink 62">
                  <a:extLst>
                    <a:ext uri="{FF2B5EF4-FFF2-40B4-BE49-F238E27FC236}">
                      <a16:creationId xmlns:a16="http://schemas.microsoft.com/office/drawing/2014/main" id="{FAB4D9FC-0372-4B90-8518-A5826A90A98A}"/>
                    </a:ext>
                  </a:extLst>
                </p:cNvPr>
                <p:cNvPicPr/>
                <p:nvPr/>
              </p:nvPicPr>
              <p:blipFill>
                <a:blip r:embed="rId91"/>
                <a:stretch>
                  <a:fillRect/>
                </a:stretch>
              </p:blipFill>
              <p:spPr>
                <a:xfrm>
                  <a:off x="7192729" y="4428979"/>
                  <a:ext cx="1044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6B7E842E-2B5B-44D9-965B-DF09FEFED6A8}"/>
                    </a:ext>
                  </a:extLst>
                </p14:cNvPr>
                <p14:cNvContentPartPr/>
                <p14:nvPr/>
              </p14:nvContentPartPr>
              <p14:xfrm>
                <a:off x="7360849" y="4462819"/>
                <a:ext cx="164880" cy="207000"/>
              </p14:xfrm>
            </p:contentPart>
          </mc:Choice>
          <mc:Fallback>
            <p:pic>
              <p:nvPicPr>
                <p:cNvPr id="64" name="Ink 63">
                  <a:extLst>
                    <a:ext uri="{FF2B5EF4-FFF2-40B4-BE49-F238E27FC236}">
                      <a16:creationId xmlns:a16="http://schemas.microsoft.com/office/drawing/2014/main" id="{6B7E842E-2B5B-44D9-965B-DF09FEFED6A8}"/>
                    </a:ext>
                  </a:extLst>
                </p:cNvPr>
                <p:cNvPicPr/>
                <p:nvPr/>
              </p:nvPicPr>
              <p:blipFill>
                <a:blip r:embed="rId93"/>
                <a:stretch>
                  <a:fillRect/>
                </a:stretch>
              </p:blipFill>
              <p:spPr>
                <a:xfrm>
                  <a:off x="7352209" y="4454179"/>
                  <a:ext cx="1825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1" name="Ink 70">
                  <a:extLst>
                    <a:ext uri="{FF2B5EF4-FFF2-40B4-BE49-F238E27FC236}">
                      <a16:creationId xmlns:a16="http://schemas.microsoft.com/office/drawing/2014/main" id="{E542D9AD-43DF-4B6F-9033-887F95D89578}"/>
                    </a:ext>
                  </a:extLst>
                </p14:cNvPr>
                <p14:cNvContentPartPr/>
                <p14:nvPr/>
              </p14:nvContentPartPr>
              <p14:xfrm>
                <a:off x="7597009" y="4401259"/>
                <a:ext cx="138960" cy="136080"/>
              </p14:xfrm>
            </p:contentPart>
          </mc:Choice>
          <mc:Fallback>
            <p:pic>
              <p:nvPicPr>
                <p:cNvPr id="71" name="Ink 70">
                  <a:extLst>
                    <a:ext uri="{FF2B5EF4-FFF2-40B4-BE49-F238E27FC236}">
                      <a16:creationId xmlns:a16="http://schemas.microsoft.com/office/drawing/2014/main" id="{E542D9AD-43DF-4B6F-9033-887F95D89578}"/>
                    </a:ext>
                  </a:extLst>
                </p:cNvPr>
                <p:cNvPicPr/>
                <p:nvPr/>
              </p:nvPicPr>
              <p:blipFill>
                <a:blip r:embed="rId95"/>
                <a:stretch>
                  <a:fillRect/>
                </a:stretch>
              </p:blipFill>
              <p:spPr>
                <a:xfrm>
                  <a:off x="7588369" y="4392259"/>
                  <a:ext cx="1566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604CF212-038C-4602-843B-CC401DF126D6}"/>
                    </a:ext>
                  </a:extLst>
                </p14:cNvPr>
                <p14:cNvContentPartPr/>
                <p14:nvPr/>
              </p14:nvContentPartPr>
              <p14:xfrm>
                <a:off x="7781689" y="4407019"/>
                <a:ext cx="89640" cy="114840"/>
              </p14:xfrm>
            </p:contentPart>
          </mc:Choice>
          <mc:Fallback>
            <p:pic>
              <p:nvPicPr>
                <p:cNvPr id="72" name="Ink 71">
                  <a:extLst>
                    <a:ext uri="{FF2B5EF4-FFF2-40B4-BE49-F238E27FC236}">
                      <a16:creationId xmlns:a16="http://schemas.microsoft.com/office/drawing/2014/main" id="{604CF212-038C-4602-843B-CC401DF126D6}"/>
                    </a:ext>
                  </a:extLst>
                </p:cNvPr>
                <p:cNvPicPr/>
                <p:nvPr/>
              </p:nvPicPr>
              <p:blipFill>
                <a:blip r:embed="rId97"/>
                <a:stretch>
                  <a:fillRect/>
                </a:stretch>
              </p:blipFill>
              <p:spPr>
                <a:xfrm>
                  <a:off x="7772689" y="4398379"/>
                  <a:ext cx="1072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734B3BBF-A025-4E87-80BB-B81F3B8A1D5A}"/>
                    </a:ext>
                  </a:extLst>
                </p14:cNvPr>
                <p14:cNvContentPartPr/>
                <p14:nvPr/>
              </p14:nvContentPartPr>
              <p14:xfrm>
                <a:off x="7888249" y="4443739"/>
                <a:ext cx="103680" cy="108360"/>
              </p14:xfrm>
            </p:contentPart>
          </mc:Choice>
          <mc:Fallback>
            <p:pic>
              <p:nvPicPr>
                <p:cNvPr id="73" name="Ink 72">
                  <a:extLst>
                    <a:ext uri="{FF2B5EF4-FFF2-40B4-BE49-F238E27FC236}">
                      <a16:creationId xmlns:a16="http://schemas.microsoft.com/office/drawing/2014/main" id="{734B3BBF-A025-4E87-80BB-B81F3B8A1D5A}"/>
                    </a:ext>
                  </a:extLst>
                </p:cNvPr>
                <p:cNvPicPr/>
                <p:nvPr/>
              </p:nvPicPr>
              <p:blipFill>
                <a:blip r:embed="rId99"/>
                <a:stretch>
                  <a:fillRect/>
                </a:stretch>
              </p:blipFill>
              <p:spPr>
                <a:xfrm>
                  <a:off x="7879249" y="4435099"/>
                  <a:ext cx="1213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4" name="Ink 73">
                  <a:extLst>
                    <a:ext uri="{FF2B5EF4-FFF2-40B4-BE49-F238E27FC236}">
                      <a16:creationId xmlns:a16="http://schemas.microsoft.com/office/drawing/2014/main" id="{7B38B07A-FB4A-47F4-93A1-FA315E071AD2}"/>
                    </a:ext>
                  </a:extLst>
                </p14:cNvPr>
                <p14:cNvContentPartPr/>
                <p14:nvPr/>
              </p14:nvContentPartPr>
              <p14:xfrm>
                <a:off x="8054209" y="4265179"/>
                <a:ext cx="55440" cy="249840"/>
              </p14:xfrm>
            </p:contentPart>
          </mc:Choice>
          <mc:Fallback>
            <p:pic>
              <p:nvPicPr>
                <p:cNvPr id="74" name="Ink 73">
                  <a:extLst>
                    <a:ext uri="{FF2B5EF4-FFF2-40B4-BE49-F238E27FC236}">
                      <a16:creationId xmlns:a16="http://schemas.microsoft.com/office/drawing/2014/main" id="{7B38B07A-FB4A-47F4-93A1-FA315E071AD2}"/>
                    </a:ext>
                  </a:extLst>
                </p:cNvPr>
                <p:cNvPicPr/>
                <p:nvPr/>
              </p:nvPicPr>
              <p:blipFill>
                <a:blip r:embed="rId101"/>
                <a:stretch>
                  <a:fillRect/>
                </a:stretch>
              </p:blipFill>
              <p:spPr>
                <a:xfrm>
                  <a:off x="8045209" y="4256539"/>
                  <a:ext cx="730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5" name="Ink 74">
                  <a:extLst>
                    <a:ext uri="{FF2B5EF4-FFF2-40B4-BE49-F238E27FC236}">
                      <a16:creationId xmlns:a16="http://schemas.microsoft.com/office/drawing/2014/main" id="{C8921B82-9AB3-4010-8D2C-1DB74F176F73}"/>
                    </a:ext>
                  </a:extLst>
                </p14:cNvPr>
                <p14:cNvContentPartPr/>
                <p14:nvPr/>
              </p14:nvContentPartPr>
              <p14:xfrm>
                <a:off x="8013529" y="4373899"/>
                <a:ext cx="150480" cy="11160"/>
              </p14:xfrm>
            </p:contentPart>
          </mc:Choice>
          <mc:Fallback>
            <p:pic>
              <p:nvPicPr>
                <p:cNvPr id="75" name="Ink 74">
                  <a:extLst>
                    <a:ext uri="{FF2B5EF4-FFF2-40B4-BE49-F238E27FC236}">
                      <a16:creationId xmlns:a16="http://schemas.microsoft.com/office/drawing/2014/main" id="{C8921B82-9AB3-4010-8D2C-1DB74F176F73}"/>
                    </a:ext>
                  </a:extLst>
                </p:cNvPr>
                <p:cNvPicPr/>
                <p:nvPr/>
              </p:nvPicPr>
              <p:blipFill>
                <a:blip r:embed="rId103"/>
                <a:stretch>
                  <a:fillRect/>
                </a:stretch>
              </p:blipFill>
              <p:spPr>
                <a:xfrm>
                  <a:off x="8004889" y="4365259"/>
                  <a:ext cx="168120" cy="28800"/>
                </a:xfrm>
                <a:prstGeom prst="rect">
                  <a:avLst/>
                </a:prstGeom>
              </p:spPr>
            </p:pic>
          </mc:Fallback>
        </mc:AlternateContent>
      </p:grpSp>
      <p:grpSp>
        <p:nvGrpSpPr>
          <p:cNvPr id="97" name="Group 96">
            <a:extLst>
              <a:ext uri="{FF2B5EF4-FFF2-40B4-BE49-F238E27FC236}">
                <a16:creationId xmlns:a16="http://schemas.microsoft.com/office/drawing/2014/main" id="{3CC9BF35-BCF7-4213-BB90-40F1405F23BF}"/>
              </a:ext>
            </a:extLst>
          </p:cNvPr>
          <p:cNvGrpSpPr/>
          <p:nvPr/>
        </p:nvGrpSpPr>
        <p:grpSpPr>
          <a:xfrm>
            <a:off x="1710289" y="693259"/>
            <a:ext cx="2050920" cy="716760"/>
            <a:chOff x="1710289" y="693259"/>
            <a:chExt cx="2050920" cy="716760"/>
          </a:xfrm>
        </p:grpSpPr>
        <mc:AlternateContent xmlns:mc="http://schemas.openxmlformats.org/markup-compatibility/2006">
          <mc:Choice xmlns:p14="http://schemas.microsoft.com/office/powerpoint/2010/main" Requires="p14">
            <p:contentPart p14:bwMode="auto" r:id="rId104">
              <p14:nvContentPartPr>
                <p14:cNvPr id="77" name="Ink 76">
                  <a:extLst>
                    <a:ext uri="{FF2B5EF4-FFF2-40B4-BE49-F238E27FC236}">
                      <a16:creationId xmlns:a16="http://schemas.microsoft.com/office/drawing/2014/main" id="{211477B0-0CAA-491B-8F01-846AD16B4204}"/>
                    </a:ext>
                  </a:extLst>
                </p14:cNvPr>
                <p14:cNvContentPartPr/>
                <p14:nvPr/>
              </p14:nvContentPartPr>
              <p14:xfrm>
                <a:off x="1710289" y="1091419"/>
                <a:ext cx="604080" cy="318600"/>
              </p14:xfrm>
            </p:contentPart>
          </mc:Choice>
          <mc:Fallback>
            <p:pic>
              <p:nvPicPr>
                <p:cNvPr id="77" name="Ink 76">
                  <a:extLst>
                    <a:ext uri="{FF2B5EF4-FFF2-40B4-BE49-F238E27FC236}">
                      <a16:creationId xmlns:a16="http://schemas.microsoft.com/office/drawing/2014/main" id="{211477B0-0CAA-491B-8F01-846AD16B4204}"/>
                    </a:ext>
                  </a:extLst>
                </p:cNvPr>
                <p:cNvPicPr/>
                <p:nvPr/>
              </p:nvPicPr>
              <p:blipFill>
                <a:blip r:embed="rId105"/>
                <a:stretch>
                  <a:fillRect/>
                </a:stretch>
              </p:blipFill>
              <p:spPr>
                <a:xfrm>
                  <a:off x="1701649" y="1082419"/>
                  <a:ext cx="6217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8" name="Ink 77">
                  <a:extLst>
                    <a:ext uri="{FF2B5EF4-FFF2-40B4-BE49-F238E27FC236}">
                      <a16:creationId xmlns:a16="http://schemas.microsoft.com/office/drawing/2014/main" id="{BCA4B1DD-0D2B-4C02-9781-3EFABA431380}"/>
                    </a:ext>
                  </a:extLst>
                </p14:cNvPr>
                <p14:cNvContentPartPr/>
                <p14:nvPr/>
              </p14:nvContentPartPr>
              <p14:xfrm>
                <a:off x="2589409" y="702979"/>
                <a:ext cx="65160" cy="398160"/>
              </p14:xfrm>
            </p:contentPart>
          </mc:Choice>
          <mc:Fallback>
            <p:pic>
              <p:nvPicPr>
                <p:cNvPr id="78" name="Ink 77">
                  <a:extLst>
                    <a:ext uri="{FF2B5EF4-FFF2-40B4-BE49-F238E27FC236}">
                      <a16:creationId xmlns:a16="http://schemas.microsoft.com/office/drawing/2014/main" id="{BCA4B1DD-0D2B-4C02-9781-3EFABA431380}"/>
                    </a:ext>
                  </a:extLst>
                </p:cNvPr>
                <p:cNvPicPr/>
                <p:nvPr/>
              </p:nvPicPr>
              <p:blipFill>
                <a:blip r:embed="rId107"/>
                <a:stretch>
                  <a:fillRect/>
                </a:stretch>
              </p:blipFill>
              <p:spPr>
                <a:xfrm>
                  <a:off x="2580769" y="693979"/>
                  <a:ext cx="8280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9" name="Ink 78">
                  <a:extLst>
                    <a:ext uri="{FF2B5EF4-FFF2-40B4-BE49-F238E27FC236}">
                      <a16:creationId xmlns:a16="http://schemas.microsoft.com/office/drawing/2014/main" id="{957048E2-2370-4F86-AFDF-DC884481A80C}"/>
                    </a:ext>
                  </a:extLst>
                </p14:cNvPr>
                <p14:cNvContentPartPr/>
                <p14:nvPr/>
              </p14:nvContentPartPr>
              <p14:xfrm>
                <a:off x="2503369" y="846259"/>
                <a:ext cx="233280" cy="157320"/>
              </p14:xfrm>
            </p:contentPart>
          </mc:Choice>
          <mc:Fallback>
            <p:pic>
              <p:nvPicPr>
                <p:cNvPr id="79" name="Ink 78">
                  <a:extLst>
                    <a:ext uri="{FF2B5EF4-FFF2-40B4-BE49-F238E27FC236}">
                      <a16:creationId xmlns:a16="http://schemas.microsoft.com/office/drawing/2014/main" id="{957048E2-2370-4F86-AFDF-DC884481A80C}"/>
                    </a:ext>
                  </a:extLst>
                </p:cNvPr>
                <p:cNvPicPr/>
                <p:nvPr/>
              </p:nvPicPr>
              <p:blipFill>
                <a:blip r:embed="rId109"/>
                <a:stretch>
                  <a:fillRect/>
                </a:stretch>
              </p:blipFill>
              <p:spPr>
                <a:xfrm>
                  <a:off x="2494369" y="837619"/>
                  <a:ext cx="2509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0" name="Ink 79">
                  <a:extLst>
                    <a:ext uri="{FF2B5EF4-FFF2-40B4-BE49-F238E27FC236}">
                      <a16:creationId xmlns:a16="http://schemas.microsoft.com/office/drawing/2014/main" id="{79EC0188-51A5-4BBE-8E3A-435E827944D2}"/>
                    </a:ext>
                  </a:extLst>
                </p14:cNvPr>
                <p14:cNvContentPartPr/>
                <p14:nvPr/>
              </p14:nvContentPartPr>
              <p14:xfrm>
                <a:off x="2780209" y="890899"/>
                <a:ext cx="109800" cy="133560"/>
              </p14:xfrm>
            </p:contentPart>
          </mc:Choice>
          <mc:Fallback>
            <p:pic>
              <p:nvPicPr>
                <p:cNvPr id="80" name="Ink 79">
                  <a:extLst>
                    <a:ext uri="{FF2B5EF4-FFF2-40B4-BE49-F238E27FC236}">
                      <a16:creationId xmlns:a16="http://schemas.microsoft.com/office/drawing/2014/main" id="{79EC0188-51A5-4BBE-8E3A-435E827944D2}"/>
                    </a:ext>
                  </a:extLst>
                </p:cNvPr>
                <p:cNvPicPr/>
                <p:nvPr/>
              </p:nvPicPr>
              <p:blipFill>
                <a:blip r:embed="rId111"/>
                <a:stretch>
                  <a:fillRect/>
                </a:stretch>
              </p:blipFill>
              <p:spPr>
                <a:xfrm>
                  <a:off x="2771209" y="881899"/>
                  <a:ext cx="1274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1" name="Ink 80">
                  <a:extLst>
                    <a:ext uri="{FF2B5EF4-FFF2-40B4-BE49-F238E27FC236}">
                      <a16:creationId xmlns:a16="http://schemas.microsoft.com/office/drawing/2014/main" id="{6A837E17-2B2C-494A-BF8C-FBE126B81E33}"/>
                    </a:ext>
                  </a:extLst>
                </p14:cNvPr>
                <p14:cNvContentPartPr/>
                <p14:nvPr/>
              </p14:nvContentPartPr>
              <p14:xfrm>
                <a:off x="2989009" y="693259"/>
                <a:ext cx="219600" cy="280080"/>
              </p14:xfrm>
            </p:contentPart>
          </mc:Choice>
          <mc:Fallback>
            <p:pic>
              <p:nvPicPr>
                <p:cNvPr id="81" name="Ink 80">
                  <a:extLst>
                    <a:ext uri="{FF2B5EF4-FFF2-40B4-BE49-F238E27FC236}">
                      <a16:creationId xmlns:a16="http://schemas.microsoft.com/office/drawing/2014/main" id="{6A837E17-2B2C-494A-BF8C-FBE126B81E33}"/>
                    </a:ext>
                  </a:extLst>
                </p:cNvPr>
                <p:cNvPicPr/>
                <p:nvPr/>
              </p:nvPicPr>
              <p:blipFill>
                <a:blip r:embed="rId113"/>
                <a:stretch>
                  <a:fillRect/>
                </a:stretch>
              </p:blipFill>
              <p:spPr>
                <a:xfrm>
                  <a:off x="2980009" y="684259"/>
                  <a:ext cx="2372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2" name="Ink 81">
                  <a:extLst>
                    <a:ext uri="{FF2B5EF4-FFF2-40B4-BE49-F238E27FC236}">
                      <a16:creationId xmlns:a16="http://schemas.microsoft.com/office/drawing/2014/main" id="{3D7671DC-2B3A-48BE-B590-3CC15B9FB78A}"/>
                    </a:ext>
                  </a:extLst>
                </p14:cNvPr>
                <p14:cNvContentPartPr/>
                <p14:nvPr/>
              </p14:nvContentPartPr>
              <p14:xfrm>
                <a:off x="3131209" y="871819"/>
                <a:ext cx="87480" cy="31680"/>
              </p14:xfrm>
            </p:contentPart>
          </mc:Choice>
          <mc:Fallback>
            <p:pic>
              <p:nvPicPr>
                <p:cNvPr id="82" name="Ink 81">
                  <a:extLst>
                    <a:ext uri="{FF2B5EF4-FFF2-40B4-BE49-F238E27FC236}">
                      <a16:creationId xmlns:a16="http://schemas.microsoft.com/office/drawing/2014/main" id="{3D7671DC-2B3A-48BE-B590-3CC15B9FB78A}"/>
                    </a:ext>
                  </a:extLst>
                </p:cNvPr>
                <p:cNvPicPr/>
                <p:nvPr/>
              </p:nvPicPr>
              <p:blipFill>
                <a:blip r:embed="rId115"/>
                <a:stretch>
                  <a:fillRect/>
                </a:stretch>
              </p:blipFill>
              <p:spPr>
                <a:xfrm>
                  <a:off x="3122209" y="862819"/>
                  <a:ext cx="1051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3" name="Ink 82">
                  <a:extLst>
                    <a:ext uri="{FF2B5EF4-FFF2-40B4-BE49-F238E27FC236}">
                      <a16:creationId xmlns:a16="http://schemas.microsoft.com/office/drawing/2014/main" id="{FEF834E1-B14A-436A-9838-96B68F5E8D1E}"/>
                    </a:ext>
                  </a:extLst>
                </p14:cNvPr>
                <p14:cNvContentPartPr/>
                <p14:nvPr/>
              </p14:nvContentPartPr>
              <p14:xfrm>
                <a:off x="3315169" y="694339"/>
                <a:ext cx="38880" cy="287640"/>
              </p14:xfrm>
            </p:contentPart>
          </mc:Choice>
          <mc:Fallback>
            <p:pic>
              <p:nvPicPr>
                <p:cNvPr id="83" name="Ink 82">
                  <a:extLst>
                    <a:ext uri="{FF2B5EF4-FFF2-40B4-BE49-F238E27FC236}">
                      <a16:creationId xmlns:a16="http://schemas.microsoft.com/office/drawing/2014/main" id="{FEF834E1-B14A-436A-9838-96B68F5E8D1E}"/>
                    </a:ext>
                  </a:extLst>
                </p:cNvPr>
                <p:cNvPicPr/>
                <p:nvPr/>
              </p:nvPicPr>
              <p:blipFill>
                <a:blip r:embed="rId117"/>
                <a:stretch>
                  <a:fillRect/>
                </a:stretch>
              </p:blipFill>
              <p:spPr>
                <a:xfrm>
                  <a:off x="3306529" y="685339"/>
                  <a:ext cx="565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4" name="Ink 83">
                  <a:extLst>
                    <a:ext uri="{FF2B5EF4-FFF2-40B4-BE49-F238E27FC236}">
                      <a16:creationId xmlns:a16="http://schemas.microsoft.com/office/drawing/2014/main" id="{B9210A69-10B9-4C14-A7C4-2F0B06A7D791}"/>
                    </a:ext>
                  </a:extLst>
                </p14:cNvPr>
                <p14:cNvContentPartPr/>
                <p14:nvPr/>
              </p14:nvContentPartPr>
              <p14:xfrm>
                <a:off x="3394729" y="798739"/>
                <a:ext cx="190080" cy="190440"/>
              </p14:xfrm>
            </p:contentPart>
          </mc:Choice>
          <mc:Fallback>
            <p:pic>
              <p:nvPicPr>
                <p:cNvPr id="84" name="Ink 83">
                  <a:extLst>
                    <a:ext uri="{FF2B5EF4-FFF2-40B4-BE49-F238E27FC236}">
                      <a16:creationId xmlns:a16="http://schemas.microsoft.com/office/drawing/2014/main" id="{B9210A69-10B9-4C14-A7C4-2F0B06A7D791}"/>
                    </a:ext>
                  </a:extLst>
                </p:cNvPr>
                <p:cNvPicPr/>
                <p:nvPr/>
              </p:nvPicPr>
              <p:blipFill>
                <a:blip r:embed="rId119"/>
                <a:stretch>
                  <a:fillRect/>
                </a:stretch>
              </p:blipFill>
              <p:spPr>
                <a:xfrm>
                  <a:off x="3385729" y="789739"/>
                  <a:ext cx="2077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5" name="Ink 84">
                  <a:extLst>
                    <a:ext uri="{FF2B5EF4-FFF2-40B4-BE49-F238E27FC236}">
                      <a16:creationId xmlns:a16="http://schemas.microsoft.com/office/drawing/2014/main" id="{3708882C-4087-4795-8E3A-65BDD2A3EF10}"/>
                    </a:ext>
                  </a:extLst>
                </p14:cNvPr>
                <p14:cNvContentPartPr/>
                <p14:nvPr/>
              </p14:nvContentPartPr>
              <p14:xfrm>
                <a:off x="3598129" y="784339"/>
                <a:ext cx="163080" cy="287640"/>
              </p14:xfrm>
            </p:contentPart>
          </mc:Choice>
          <mc:Fallback>
            <p:pic>
              <p:nvPicPr>
                <p:cNvPr id="85" name="Ink 84">
                  <a:extLst>
                    <a:ext uri="{FF2B5EF4-FFF2-40B4-BE49-F238E27FC236}">
                      <a16:creationId xmlns:a16="http://schemas.microsoft.com/office/drawing/2014/main" id="{3708882C-4087-4795-8E3A-65BDD2A3EF10}"/>
                    </a:ext>
                  </a:extLst>
                </p:cNvPr>
                <p:cNvPicPr/>
                <p:nvPr/>
              </p:nvPicPr>
              <p:blipFill>
                <a:blip r:embed="rId121"/>
                <a:stretch>
                  <a:fillRect/>
                </a:stretch>
              </p:blipFill>
              <p:spPr>
                <a:xfrm>
                  <a:off x="3589129" y="775699"/>
                  <a:ext cx="180720" cy="305280"/>
                </a:xfrm>
                <a:prstGeom prst="rect">
                  <a:avLst/>
                </a:prstGeom>
              </p:spPr>
            </p:pic>
          </mc:Fallback>
        </mc:AlternateContent>
      </p:grpSp>
      <p:grpSp>
        <p:nvGrpSpPr>
          <p:cNvPr id="96" name="Group 95">
            <a:extLst>
              <a:ext uri="{FF2B5EF4-FFF2-40B4-BE49-F238E27FC236}">
                <a16:creationId xmlns:a16="http://schemas.microsoft.com/office/drawing/2014/main" id="{61765012-FC76-4793-BF3B-3DFDA0E847B1}"/>
              </a:ext>
            </a:extLst>
          </p:cNvPr>
          <p:cNvGrpSpPr/>
          <p:nvPr/>
        </p:nvGrpSpPr>
        <p:grpSpPr>
          <a:xfrm>
            <a:off x="4035889" y="415339"/>
            <a:ext cx="1760760" cy="482760"/>
            <a:chOff x="4035889" y="415339"/>
            <a:chExt cx="1760760" cy="482760"/>
          </a:xfrm>
        </p:grpSpPr>
        <mc:AlternateContent xmlns:mc="http://schemas.openxmlformats.org/markup-compatibility/2006">
          <mc:Choice xmlns:p14="http://schemas.microsoft.com/office/powerpoint/2010/main" Requires="p14">
            <p:contentPart p14:bwMode="auto" r:id="rId122">
              <p14:nvContentPartPr>
                <p14:cNvPr id="86" name="Ink 85">
                  <a:extLst>
                    <a:ext uri="{FF2B5EF4-FFF2-40B4-BE49-F238E27FC236}">
                      <a16:creationId xmlns:a16="http://schemas.microsoft.com/office/drawing/2014/main" id="{7501333D-1639-4932-BA88-8AAC7F2B607E}"/>
                    </a:ext>
                  </a:extLst>
                </p14:cNvPr>
                <p14:cNvContentPartPr/>
                <p14:nvPr/>
              </p14:nvContentPartPr>
              <p14:xfrm>
                <a:off x="4060729" y="422899"/>
                <a:ext cx="232200" cy="475200"/>
              </p14:xfrm>
            </p:contentPart>
          </mc:Choice>
          <mc:Fallback>
            <p:pic>
              <p:nvPicPr>
                <p:cNvPr id="86" name="Ink 85">
                  <a:extLst>
                    <a:ext uri="{FF2B5EF4-FFF2-40B4-BE49-F238E27FC236}">
                      <a16:creationId xmlns:a16="http://schemas.microsoft.com/office/drawing/2014/main" id="{7501333D-1639-4932-BA88-8AAC7F2B607E}"/>
                    </a:ext>
                  </a:extLst>
                </p:cNvPr>
                <p:cNvPicPr/>
                <p:nvPr/>
              </p:nvPicPr>
              <p:blipFill>
                <a:blip r:embed="rId123"/>
                <a:stretch>
                  <a:fillRect/>
                </a:stretch>
              </p:blipFill>
              <p:spPr>
                <a:xfrm>
                  <a:off x="4052089" y="414259"/>
                  <a:ext cx="24984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7" name="Ink 86">
                  <a:extLst>
                    <a:ext uri="{FF2B5EF4-FFF2-40B4-BE49-F238E27FC236}">
                      <a16:creationId xmlns:a16="http://schemas.microsoft.com/office/drawing/2014/main" id="{7CEDB63A-D1D7-45E1-8D6F-479951D32C39}"/>
                    </a:ext>
                  </a:extLst>
                </p14:cNvPr>
                <p14:cNvContentPartPr/>
                <p14:nvPr/>
              </p14:nvContentPartPr>
              <p14:xfrm>
                <a:off x="4035889" y="665179"/>
                <a:ext cx="209520" cy="54360"/>
              </p14:xfrm>
            </p:contentPart>
          </mc:Choice>
          <mc:Fallback>
            <p:pic>
              <p:nvPicPr>
                <p:cNvPr id="87" name="Ink 86">
                  <a:extLst>
                    <a:ext uri="{FF2B5EF4-FFF2-40B4-BE49-F238E27FC236}">
                      <a16:creationId xmlns:a16="http://schemas.microsoft.com/office/drawing/2014/main" id="{7CEDB63A-D1D7-45E1-8D6F-479951D32C39}"/>
                    </a:ext>
                  </a:extLst>
                </p:cNvPr>
                <p:cNvPicPr/>
                <p:nvPr/>
              </p:nvPicPr>
              <p:blipFill>
                <a:blip r:embed="rId125"/>
                <a:stretch>
                  <a:fillRect/>
                </a:stretch>
              </p:blipFill>
              <p:spPr>
                <a:xfrm>
                  <a:off x="4027249" y="656539"/>
                  <a:ext cx="227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8" name="Ink 87">
                  <a:extLst>
                    <a:ext uri="{FF2B5EF4-FFF2-40B4-BE49-F238E27FC236}">
                      <a16:creationId xmlns:a16="http://schemas.microsoft.com/office/drawing/2014/main" id="{5261A180-32F7-47C4-B582-35466FC8B497}"/>
                    </a:ext>
                  </a:extLst>
                </p14:cNvPr>
                <p14:cNvContentPartPr/>
                <p14:nvPr/>
              </p14:nvContentPartPr>
              <p14:xfrm>
                <a:off x="4347289" y="613339"/>
                <a:ext cx="198360" cy="216360"/>
              </p14:xfrm>
            </p:contentPart>
          </mc:Choice>
          <mc:Fallback>
            <p:pic>
              <p:nvPicPr>
                <p:cNvPr id="88" name="Ink 87">
                  <a:extLst>
                    <a:ext uri="{FF2B5EF4-FFF2-40B4-BE49-F238E27FC236}">
                      <a16:creationId xmlns:a16="http://schemas.microsoft.com/office/drawing/2014/main" id="{5261A180-32F7-47C4-B582-35466FC8B497}"/>
                    </a:ext>
                  </a:extLst>
                </p:cNvPr>
                <p:cNvPicPr/>
                <p:nvPr/>
              </p:nvPicPr>
              <p:blipFill>
                <a:blip r:embed="rId127"/>
                <a:stretch>
                  <a:fillRect/>
                </a:stretch>
              </p:blipFill>
              <p:spPr>
                <a:xfrm>
                  <a:off x="4338649" y="604339"/>
                  <a:ext cx="2160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9" name="Ink 88">
                  <a:extLst>
                    <a:ext uri="{FF2B5EF4-FFF2-40B4-BE49-F238E27FC236}">
                      <a16:creationId xmlns:a16="http://schemas.microsoft.com/office/drawing/2014/main" id="{A70DAED3-17CB-400D-9A0C-34C6D989461C}"/>
                    </a:ext>
                  </a:extLst>
                </p14:cNvPr>
                <p14:cNvContentPartPr/>
                <p14:nvPr/>
              </p14:nvContentPartPr>
              <p14:xfrm>
                <a:off x="4510009" y="651859"/>
                <a:ext cx="114480" cy="111240"/>
              </p14:xfrm>
            </p:contentPart>
          </mc:Choice>
          <mc:Fallback>
            <p:pic>
              <p:nvPicPr>
                <p:cNvPr id="89" name="Ink 88">
                  <a:extLst>
                    <a:ext uri="{FF2B5EF4-FFF2-40B4-BE49-F238E27FC236}">
                      <a16:creationId xmlns:a16="http://schemas.microsoft.com/office/drawing/2014/main" id="{A70DAED3-17CB-400D-9A0C-34C6D989461C}"/>
                    </a:ext>
                  </a:extLst>
                </p:cNvPr>
                <p:cNvPicPr/>
                <p:nvPr/>
              </p:nvPicPr>
              <p:blipFill>
                <a:blip r:embed="rId129"/>
                <a:stretch>
                  <a:fillRect/>
                </a:stretch>
              </p:blipFill>
              <p:spPr>
                <a:xfrm>
                  <a:off x="4501369" y="642859"/>
                  <a:ext cx="1321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0" name="Ink 89">
                  <a:extLst>
                    <a:ext uri="{FF2B5EF4-FFF2-40B4-BE49-F238E27FC236}">
                      <a16:creationId xmlns:a16="http://schemas.microsoft.com/office/drawing/2014/main" id="{8A87A791-D664-4850-8093-D30BB3D0A97B}"/>
                    </a:ext>
                  </a:extLst>
                </p14:cNvPr>
                <p14:cNvContentPartPr/>
                <p14:nvPr/>
              </p14:nvContentPartPr>
              <p14:xfrm>
                <a:off x="4650409" y="596059"/>
                <a:ext cx="250920" cy="196920"/>
              </p14:xfrm>
            </p:contentPart>
          </mc:Choice>
          <mc:Fallback>
            <p:pic>
              <p:nvPicPr>
                <p:cNvPr id="90" name="Ink 89">
                  <a:extLst>
                    <a:ext uri="{FF2B5EF4-FFF2-40B4-BE49-F238E27FC236}">
                      <a16:creationId xmlns:a16="http://schemas.microsoft.com/office/drawing/2014/main" id="{8A87A791-D664-4850-8093-D30BB3D0A97B}"/>
                    </a:ext>
                  </a:extLst>
                </p:cNvPr>
                <p:cNvPicPr/>
                <p:nvPr/>
              </p:nvPicPr>
              <p:blipFill>
                <a:blip r:embed="rId131"/>
                <a:stretch>
                  <a:fillRect/>
                </a:stretch>
              </p:blipFill>
              <p:spPr>
                <a:xfrm>
                  <a:off x="4641769" y="587059"/>
                  <a:ext cx="2685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1" name="Ink 90">
                  <a:extLst>
                    <a:ext uri="{FF2B5EF4-FFF2-40B4-BE49-F238E27FC236}">
                      <a16:creationId xmlns:a16="http://schemas.microsoft.com/office/drawing/2014/main" id="{8B0E1B71-C936-4149-A866-77FC37C77E67}"/>
                    </a:ext>
                  </a:extLst>
                </p14:cNvPr>
                <p14:cNvContentPartPr/>
                <p14:nvPr/>
              </p14:nvContentPartPr>
              <p14:xfrm>
                <a:off x="4941649" y="604339"/>
                <a:ext cx="81720" cy="129240"/>
              </p14:xfrm>
            </p:contentPart>
          </mc:Choice>
          <mc:Fallback>
            <p:pic>
              <p:nvPicPr>
                <p:cNvPr id="91" name="Ink 90">
                  <a:extLst>
                    <a:ext uri="{FF2B5EF4-FFF2-40B4-BE49-F238E27FC236}">
                      <a16:creationId xmlns:a16="http://schemas.microsoft.com/office/drawing/2014/main" id="{8B0E1B71-C936-4149-A866-77FC37C77E67}"/>
                    </a:ext>
                  </a:extLst>
                </p:cNvPr>
                <p:cNvPicPr/>
                <p:nvPr/>
              </p:nvPicPr>
              <p:blipFill>
                <a:blip r:embed="rId133"/>
                <a:stretch>
                  <a:fillRect/>
                </a:stretch>
              </p:blipFill>
              <p:spPr>
                <a:xfrm>
                  <a:off x="4933009" y="595699"/>
                  <a:ext cx="993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2" name="Ink 91">
                  <a:extLst>
                    <a:ext uri="{FF2B5EF4-FFF2-40B4-BE49-F238E27FC236}">
                      <a16:creationId xmlns:a16="http://schemas.microsoft.com/office/drawing/2014/main" id="{44E9AFCA-BF6A-4AFC-B076-02FA5412B8A6}"/>
                    </a:ext>
                  </a:extLst>
                </p14:cNvPr>
                <p14:cNvContentPartPr/>
                <p14:nvPr/>
              </p14:nvContentPartPr>
              <p14:xfrm>
                <a:off x="5092489" y="544219"/>
                <a:ext cx="268920" cy="186120"/>
              </p14:xfrm>
            </p:contentPart>
          </mc:Choice>
          <mc:Fallback>
            <p:pic>
              <p:nvPicPr>
                <p:cNvPr id="92" name="Ink 91">
                  <a:extLst>
                    <a:ext uri="{FF2B5EF4-FFF2-40B4-BE49-F238E27FC236}">
                      <a16:creationId xmlns:a16="http://schemas.microsoft.com/office/drawing/2014/main" id="{44E9AFCA-BF6A-4AFC-B076-02FA5412B8A6}"/>
                    </a:ext>
                  </a:extLst>
                </p:cNvPr>
                <p:cNvPicPr/>
                <p:nvPr/>
              </p:nvPicPr>
              <p:blipFill>
                <a:blip r:embed="rId135"/>
                <a:stretch>
                  <a:fillRect/>
                </a:stretch>
              </p:blipFill>
              <p:spPr>
                <a:xfrm>
                  <a:off x="5083849" y="535579"/>
                  <a:ext cx="2865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Ink 92">
                  <a:extLst>
                    <a:ext uri="{FF2B5EF4-FFF2-40B4-BE49-F238E27FC236}">
                      <a16:creationId xmlns:a16="http://schemas.microsoft.com/office/drawing/2014/main" id="{E0FC1770-660D-4C60-A85F-2389FCC60D8F}"/>
                    </a:ext>
                  </a:extLst>
                </p14:cNvPr>
                <p14:cNvContentPartPr/>
                <p14:nvPr/>
              </p14:nvContentPartPr>
              <p14:xfrm>
                <a:off x="5353129" y="577699"/>
                <a:ext cx="127080" cy="118440"/>
              </p14:xfrm>
            </p:contentPart>
          </mc:Choice>
          <mc:Fallback>
            <p:pic>
              <p:nvPicPr>
                <p:cNvPr id="93" name="Ink 92">
                  <a:extLst>
                    <a:ext uri="{FF2B5EF4-FFF2-40B4-BE49-F238E27FC236}">
                      <a16:creationId xmlns:a16="http://schemas.microsoft.com/office/drawing/2014/main" id="{E0FC1770-660D-4C60-A85F-2389FCC60D8F}"/>
                    </a:ext>
                  </a:extLst>
                </p:cNvPr>
                <p:cNvPicPr/>
                <p:nvPr/>
              </p:nvPicPr>
              <p:blipFill>
                <a:blip r:embed="rId137"/>
                <a:stretch>
                  <a:fillRect/>
                </a:stretch>
              </p:blipFill>
              <p:spPr>
                <a:xfrm>
                  <a:off x="5344489" y="568699"/>
                  <a:ext cx="1447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4" name="Ink 93">
                  <a:extLst>
                    <a:ext uri="{FF2B5EF4-FFF2-40B4-BE49-F238E27FC236}">
                      <a16:creationId xmlns:a16="http://schemas.microsoft.com/office/drawing/2014/main" id="{EED2FFC5-FDD7-4DAF-9449-E6B4056A03B3}"/>
                    </a:ext>
                  </a:extLst>
                </p14:cNvPr>
                <p14:cNvContentPartPr/>
                <p14:nvPr/>
              </p14:nvContentPartPr>
              <p14:xfrm>
                <a:off x="5507569" y="529099"/>
                <a:ext cx="98640" cy="124560"/>
              </p14:xfrm>
            </p:contentPart>
          </mc:Choice>
          <mc:Fallback>
            <p:pic>
              <p:nvPicPr>
                <p:cNvPr id="94" name="Ink 93">
                  <a:extLst>
                    <a:ext uri="{FF2B5EF4-FFF2-40B4-BE49-F238E27FC236}">
                      <a16:creationId xmlns:a16="http://schemas.microsoft.com/office/drawing/2014/main" id="{EED2FFC5-FDD7-4DAF-9449-E6B4056A03B3}"/>
                    </a:ext>
                  </a:extLst>
                </p:cNvPr>
                <p:cNvPicPr/>
                <p:nvPr/>
              </p:nvPicPr>
              <p:blipFill>
                <a:blip r:embed="rId139"/>
                <a:stretch>
                  <a:fillRect/>
                </a:stretch>
              </p:blipFill>
              <p:spPr>
                <a:xfrm>
                  <a:off x="5498569" y="520099"/>
                  <a:ext cx="1162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5" name="Ink 94">
                  <a:extLst>
                    <a:ext uri="{FF2B5EF4-FFF2-40B4-BE49-F238E27FC236}">
                      <a16:creationId xmlns:a16="http://schemas.microsoft.com/office/drawing/2014/main" id="{2C73816A-C155-47F2-94E1-98E9D9BDE9B6}"/>
                    </a:ext>
                  </a:extLst>
                </p14:cNvPr>
                <p14:cNvContentPartPr/>
                <p14:nvPr/>
              </p14:nvContentPartPr>
              <p14:xfrm>
                <a:off x="5698009" y="415339"/>
                <a:ext cx="98640" cy="203040"/>
              </p14:xfrm>
            </p:contentPart>
          </mc:Choice>
          <mc:Fallback>
            <p:pic>
              <p:nvPicPr>
                <p:cNvPr id="95" name="Ink 94">
                  <a:extLst>
                    <a:ext uri="{FF2B5EF4-FFF2-40B4-BE49-F238E27FC236}">
                      <a16:creationId xmlns:a16="http://schemas.microsoft.com/office/drawing/2014/main" id="{2C73816A-C155-47F2-94E1-98E9D9BDE9B6}"/>
                    </a:ext>
                  </a:extLst>
                </p:cNvPr>
                <p:cNvPicPr/>
                <p:nvPr/>
              </p:nvPicPr>
              <p:blipFill>
                <a:blip r:embed="rId141"/>
                <a:stretch>
                  <a:fillRect/>
                </a:stretch>
              </p:blipFill>
              <p:spPr>
                <a:xfrm>
                  <a:off x="5689009" y="406699"/>
                  <a:ext cx="116280" cy="220680"/>
                </a:xfrm>
                <a:prstGeom prst="rect">
                  <a:avLst/>
                </a:prstGeom>
              </p:spPr>
            </p:pic>
          </mc:Fallback>
        </mc:AlternateContent>
      </p:grpSp>
      <p:grpSp>
        <p:nvGrpSpPr>
          <p:cNvPr id="114" name="Group 113">
            <a:extLst>
              <a:ext uri="{FF2B5EF4-FFF2-40B4-BE49-F238E27FC236}">
                <a16:creationId xmlns:a16="http://schemas.microsoft.com/office/drawing/2014/main" id="{19236352-A1EB-4FF2-BCEF-3E2005EB3B2A}"/>
              </a:ext>
            </a:extLst>
          </p:cNvPr>
          <p:cNvGrpSpPr/>
          <p:nvPr/>
        </p:nvGrpSpPr>
        <p:grpSpPr>
          <a:xfrm>
            <a:off x="1846369" y="4199659"/>
            <a:ext cx="2980440" cy="880920"/>
            <a:chOff x="1846369" y="4199659"/>
            <a:chExt cx="2980440" cy="880920"/>
          </a:xfrm>
        </p:grpSpPr>
        <mc:AlternateContent xmlns:mc="http://schemas.openxmlformats.org/markup-compatibility/2006">
          <mc:Choice xmlns:p14="http://schemas.microsoft.com/office/powerpoint/2010/main" Requires="p14">
            <p:contentPart p14:bwMode="auto" r:id="rId142">
              <p14:nvContentPartPr>
                <p14:cNvPr id="41" name="Ink 40">
                  <a:extLst>
                    <a:ext uri="{FF2B5EF4-FFF2-40B4-BE49-F238E27FC236}">
                      <a16:creationId xmlns:a16="http://schemas.microsoft.com/office/drawing/2014/main" id="{F39F0AB4-E963-43DF-87DC-EF19D3C52CFB}"/>
                    </a:ext>
                  </a:extLst>
                </p14:cNvPr>
                <p14:cNvContentPartPr/>
                <p14:nvPr/>
              </p14:nvContentPartPr>
              <p14:xfrm>
                <a:off x="1846369" y="4199659"/>
                <a:ext cx="285480" cy="406800"/>
              </p14:xfrm>
            </p:contentPart>
          </mc:Choice>
          <mc:Fallback>
            <p:pic>
              <p:nvPicPr>
                <p:cNvPr id="41" name="Ink 40">
                  <a:extLst>
                    <a:ext uri="{FF2B5EF4-FFF2-40B4-BE49-F238E27FC236}">
                      <a16:creationId xmlns:a16="http://schemas.microsoft.com/office/drawing/2014/main" id="{F39F0AB4-E963-43DF-87DC-EF19D3C52CFB}"/>
                    </a:ext>
                  </a:extLst>
                </p:cNvPr>
                <p:cNvPicPr/>
                <p:nvPr/>
              </p:nvPicPr>
              <p:blipFill>
                <a:blip r:embed="rId143"/>
                <a:stretch>
                  <a:fillRect/>
                </a:stretch>
              </p:blipFill>
              <p:spPr>
                <a:xfrm>
                  <a:off x="1837369" y="4191019"/>
                  <a:ext cx="30312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2" name="Ink 41">
                  <a:extLst>
                    <a:ext uri="{FF2B5EF4-FFF2-40B4-BE49-F238E27FC236}">
                      <a16:creationId xmlns:a16="http://schemas.microsoft.com/office/drawing/2014/main" id="{1EE95311-6B8B-4E51-A23F-11CD55F79661}"/>
                    </a:ext>
                  </a:extLst>
                </p14:cNvPr>
                <p14:cNvContentPartPr/>
                <p14:nvPr/>
              </p14:nvContentPartPr>
              <p14:xfrm>
                <a:off x="2278369" y="4317019"/>
                <a:ext cx="271440" cy="35640"/>
              </p14:xfrm>
            </p:contentPart>
          </mc:Choice>
          <mc:Fallback>
            <p:pic>
              <p:nvPicPr>
                <p:cNvPr id="42" name="Ink 41">
                  <a:extLst>
                    <a:ext uri="{FF2B5EF4-FFF2-40B4-BE49-F238E27FC236}">
                      <a16:creationId xmlns:a16="http://schemas.microsoft.com/office/drawing/2014/main" id="{1EE95311-6B8B-4E51-A23F-11CD55F79661}"/>
                    </a:ext>
                  </a:extLst>
                </p:cNvPr>
                <p:cNvPicPr/>
                <p:nvPr/>
              </p:nvPicPr>
              <p:blipFill>
                <a:blip r:embed="rId145"/>
                <a:stretch>
                  <a:fillRect/>
                </a:stretch>
              </p:blipFill>
              <p:spPr>
                <a:xfrm>
                  <a:off x="2269729" y="4308379"/>
                  <a:ext cx="2890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3" name="Ink 42">
                  <a:extLst>
                    <a:ext uri="{FF2B5EF4-FFF2-40B4-BE49-F238E27FC236}">
                      <a16:creationId xmlns:a16="http://schemas.microsoft.com/office/drawing/2014/main" id="{F9413C4A-7FBF-4117-92E5-851E37D116A9}"/>
                    </a:ext>
                  </a:extLst>
                </p14:cNvPr>
                <p14:cNvContentPartPr/>
                <p14:nvPr/>
              </p14:nvContentPartPr>
              <p14:xfrm>
                <a:off x="2355409" y="4347619"/>
                <a:ext cx="118440" cy="262440"/>
              </p14:xfrm>
            </p:contentPart>
          </mc:Choice>
          <mc:Fallback>
            <p:pic>
              <p:nvPicPr>
                <p:cNvPr id="43" name="Ink 42">
                  <a:extLst>
                    <a:ext uri="{FF2B5EF4-FFF2-40B4-BE49-F238E27FC236}">
                      <a16:creationId xmlns:a16="http://schemas.microsoft.com/office/drawing/2014/main" id="{F9413C4A-7FBF-4117-92E5-851E37D116A9}"/>
                    </a:ext>
                  </a:extLst>
                </p:cNvPr>
                <p:cNvPicPr/>
                <p:nvPr/>
              </p:nvPicPr>
              <p:blipFill>
                <a:blip r:embed="rId147"/>
                <a:stretch>
                  <a:fillRect/>
                </a:stretch>
              </p:blipFill>
              <p:spPr>
                <a:xfrm>
                  <a:off x="2346769" y="4338979"/>
                  <a:ext cx="1360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4" name="Ink 43">
                  <a:extLst>
                    <a:ext uri="{FF2B5EF4-FFF2-40B4-BE49-F238E27FC236}">
                      <a16:creationId xmlns:a16="http://schemas.microsoft.com/office/drawing/2014/main" id="{C25EAEF0-E178-4B45-B816-5F9ED475B0C4}"/>
                    </a:ext>
                  </a:extLst>
                </p14:cNvPr>
                <p14:cNvContentPartPr/>
                <p14:nvPr/>
              </p14:nvContentPartPr>
              <p14:xfrm>
                <a:off x="2721169" y="4313779"/>
                <a:ext cx="36000" cy="280800"/>
              </p14:xfrm>
            </p:contentPart>
          </mc:Choice>
          <mc:Fallback>
            <p:pic>
              <p:nvPicPr>
                <p:cNvPr id="44" name="Ink 43">
                  <a:extLst>
                    <a:ext uri="{FF2B5EF4-FFF2-40B4-BE49-F238E27FC236}">
                      <a16:creationId xmlns:a16="http://schemas.microsoft.com/office/drawing/2014/main" id="{C25EAEF0-E178-4B45-B816-5F9ED475B0C4}"/>
                    </a:ext>
                  </a:extLst>
                </p:cNvPr>
                <p:cNvPicPr/>
                <p:nvPr/>
              </p:nvPicPr>
              <p:blipFill>
                <a:blip r:embed="rId149"/>
                <a:stretch>
                  <a:fillRect/>
                </a:stretch>
              </p:blipFill>
              <p:spPr>
                <a:xfrm>
                  <a:off x="2712169" y="4305139"/>
                  <a:ext cx="536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5" name="Ink 44">
                  <a:extLst>
                    <a:ext uri="{FF2B5EF4-FFF2-40B4-BE49-F238E27FC236}">
                      <a16:creationId xmlns:a16="http://schemas.microsoft.com/office/drawing/2014/main" id="{FD339A93-B13A-404E-9601-8981295C1423}"/>
                    </a:ext>
                  </a:extLst>
                </p14:cNvPr>
                <p14:cNvContentPartPr/>
                <p14:nvPr/>
              </p14:nvContentPartPr>
              <p14:xfrm>
                <a:off x="2717209" y="4328899"/>
                <a:ext cx="198000" cy="232920"/>
              </p14:xfrm>
            </p:contentPart>
          </mc:Choice>
          <mc:Fallback>
            <p:pic>
              <p:nvPicPr>
                <p:cNvPr id="45" name="Ink 44">
                  <a:extLst>
                    <a:ext uri="{FF2B5EF4-FFF2-40B4-BE49-F238E27FC236}">
                      <a16:creationId xmlns:a16="http://schemas.microsoft.com/office/drawing/2014/main" id="{FD339A93-B13A-404E-9601-8981295C1423}"/>
                    </a:ext>
                  </a:extLst>
                </p:cNvPr>
                <p:cNvPicPr/>
                <p:nvPr/>
              </p:nvPicPr>
              <p:blipFill>
                <a:blip r:embed="rId151"/>
                <a:stretch>
                  <a:fillRect/>
                </a:stretch>
              </p:blipFill>
              <p:spPr>
                <a:xfrm>
                  <a:off x="2708209" y="4320259"/>
                  <a:ext cx="2156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6" name="Ink 45">
                  <a:extLst>
                    <a:ext uri="{FF2B5EF4-FFF2-40B4-BE49-F238E27FC236}">
                      <a16:creationId xmlns:a16="http://schemas.microsoft.com/office/drawing/2014/main" id="{2A087875-A1B3-432E-89F8-BB801DC4B328}"/>
                    </a:ext>
                  </a:extLst>
                </p14:cNvPr>
                <p14:cNvContentPartPr/>
                <p14:nvPr/>
              </p14:nvContentPartPr>
              <p14:xfrm>
                <a:off x="2978569" y="4294339"/>
                <a:ext cx="219600" cy="288720"/>
              </p14:xfrm>
            </p:contentPart>
          </mc:Choice>
          <mc:Fallback>
            <p:pic>
              <p:nvPicPr>
                <p:cNvPr id="46" name="Ink 45">
                  <a:extLst>
                    <a:ext uri="{FF2B5EF4-FFF2-40B4-BE49-F238E27FC236}">
                      <a16:creationId xmlns:a16="http://schemas.microsoft.com/office/drawing/2014/main" id="{2A087875-A1B3-432E-89F8-BB801DC4B328}"/>
                    </a:ext>
                  </a:extLst>
                </p:cNvPr>
                <p:cNvPicPr/>
                <p:nvPr/>
              </p:nvPicPr>
              <p:blipFill>
                <a:blip r:embed="rId153"/>
                <a:stretch>
                  <a:fillRect/>
                </a:stretch>
              </p:blipFill>
              <p:spPr>
                <a:xfrm>
                  <a:off x="2969929" y="4285339"/>
                  <a:ext cx="2372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7" name="Ink 46">
                  <a:extLst>
                    <a:ext uri="{FF2B5EF4-FFF2-40B4-BE49-F238E27FC236}">
                      <a16:creationId xmlns:a16="http://schemas.microsoft.com/office/drawing/2014/main" id="{18E93EA3-E8EF-4429-A821-E68BBAE7EACF}"/>
                    </a:ext>
                  </a:extLst>
                </p14:cNvPr>
                <p14:cNvContentPartPr/>
                <p14:nvPr/>
              </p14:nvContentPartPr>
              <p14:xfrm>
                <a:off x="3442609" y="4399459"/>
                <a:ext cx="255240" cy="191520"/>
              </p14:xfrm>
            </p:contentPart>
          </mc:Choice>
          <mc:Fallback>
            <p:pic>
              <p:nvPicPr>
                <p:cNvPr id="47" name="Ink 46">
                  <a:extLst>
                    <a:ext uri="{FF2B5EF4-FFF2-40B4-BE49-F238E27FC236}">
                      <a16:creationId xmlns:a16="http://schemas.microsoft.com/office/drawing/2014/main" id="{18E93EA3-E8EF-4429-A821-E68BBAE7EACF}"/>
                    </a:ext>
                  </a:extLst>
                </p:cNvPr>
                <p:cNvPicPr/>
                <p:nvPr/>
              </p:nvPicPr>
              <p:blipFill>
                <a:blip r:embed="rId155"/>
                <a:stretch>
                  <a:fillRect/>
                </a:stretch>
              </p:blipFill>
              <p:spPr>
                <a:xfrm>
                  <a:off x="3433969" y="4390819"/>
                  <a:ext cx="2728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8" name="Ink 47">
                  <a:extLst>
                    <a:ext uri="{FF2B5EF4-FFF2-40B4-BE49-F238E27FC236}">
                      <a16:creationId xmlns:a16="http://schemas.microsoft.com/office/drawing/2014/main" id="{85F3A415-BD20-40AF-B623-6CE1C8BD12AB}"/>
                    </a:ext>
                  </a:extLst>
                </p14:cNvPr>
                <p14:cNvContentPartPr/>
                <p14:nvPr/>
              </p14:nvContentPartPr>
              <p14:xfrm>
                <a:off x="4120129" y="4250059"/>
                <a:ext cx="61920" cy="367200"/>
              </p14:xfrm>
            </p:contentPart>
          </mc:Choice>
          <mc:Fallback>
            <p:pic>
              <p:nvPicPr>
                <p:cNvPr id="48" name="Ink 47">
                  <a:extLst>
                    <a:ext uri="{FF2B5EF4-FFF2-40B4-BE49-F238E27FC236}">
                      <a16:creationId xmlns:a16="http://schemas.microsoft.com/office/drawing/2014/main" id="{85F3A415-BD20-40AF-B623-6CE1C8BD12AB}"/>
                    </a:ext>
                  </a:extLst>
                </p:cNvPr>
                <p:cNvPicPr/>
                <p:nvPr/>
              </p:nvPicPr>
              <p:blipFill>
                <a:blip r:embed="rId157"/>
                <a:stretch>
                  <a:fillRect/>
                </a:stretch>
              </p:blipFill>
              <p:spPr>
                <a:xfrm>
                  <a:off x="4111489" y="4241419"/>
                  <a:ext cx="7956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9" name="Ink 48">
                  <a:extLst>
                    <a:ext uri="{FF2B5EF4-FFF2-40B4-BE49-F238E27FC236}">
                      <a16:creationId xmlns:a16="http://schemas.microsoft.com/office/drawing/2014/main" id="{AE0D0BF7-2DC4-4719-947D-03103B5D65C9}"/>
                    </a:ext>
                  </a:extLst>
                </p14:cNvPr>
                <p14:cNvContentPartPr/>
                <p14:nvPr/>
              </p14:nvContentPartPr>
              <p14:xfrm>
                <a:off x="4008889" y="4447699"/>
                <a:ext cx="261000" cy="56160"/>
              </p14:xfrm>
            </p:contentPart>
          </mc:Choice>
          <mc:Fallback>
            <p:pic>
              <p:nvPicPr>
                <p:cNvPr id="49" name="Ink 48">
                  <a:extLst>
                    <a:ext uri="{FF2B5EF4-FFF2-40B4-BE49-F238E27FC236}">
                      <a16:creationId xmlns:a16="http://schemas.microsoft.com/office/drawing/2014/main" id="{AE0D0BF7-2DC4-4719-947D-03103B5D65C9}"/>
                    </a:ext>
                  </a:extLst>
                </p:cNvPr>
                <p:cNvPicPr/>
                <p:nvPr/>
              </p:nvPicPr>
              <p:blipFill>
                <a:blip r:embed="rId159"/>
                <a:stretch>
                  <a:fillRect/>
                </a:stretch>
              </p:blipFill>
              <p:spPr>
                <a:xfrm>
                  <a:off x="3999889" y="4438699"/>
                  <a:ext cx="2786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0" name="Ink 49">
                  <a:extLst>
                    <a:ext uri="{FF2B5EF4-FFF2-40B4-BE49-F238E27FC236}">
                      <a16:creationId xmlns:a16="http://schemas.microsoft.com/office/drawing/2014/main" id="{556A7B37-0738-4B6C-A555-C7EB88D028C1}"/>
                    </a:ext>
                  </a:extLst>
                </p14:cNvPr>
                <p14:cNvContentPartPr/>
                <p14:nvPr/>
              </p14:nvContentPartPr>
              <p14:xfrm>
                <a:off x="4264129" y="4468579"/>
                <a:ext cx="141120" cy="122760"/>
              </p14:xfrm>
            </p:contentPart>
          </mc:Choice>
          <mc:Fallback>
            <p:pic>
              <p:nvPicPr>
                <p:cNvPr id="50" name="Ink 49">
                  <a:extLst>
                    <a:ext uri="{FF2B5EF4-FFF2-40B4-BE49-F238E27FC236}">
                      <a16:creationId xmlns:a16="http://schemas.microsoft.com/office/drawing/2014/main" id="{556A7B37-0738-4B6C-A555-C7EB88D028C1}"/>
                    </a:ext>
                  </a:extLst>
                </p:cNvPr>
                <p:cNvPicPr/>
                <p:nvPr/>
              </p:nvPicPr>
              <p:blipFill>
                <a:blip r:embed="rId161"/>
                <a:stretch>
                  <a:fillRect/>
                </a:stretch>
              </p:blipFill>
              <p:spPr>
                <a:xfrm>
                  <a:off x="4255489" y="4459579"/>
                  <a:ext cx="1587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1" name="Ink 50">
                  <a:extLst>
                    <a:ext uri="{FF2B5EF4-FFF2-40B4-BE49-F238E27FC236}">
                      <a16:creationId xmlns:a16="http://schemas.microsoft.com/office/drawing/2014/main" id="{0B72B0A4-3C5E-48DE-BF2A-D260C3B90387}"/>
                    </a:ext>
                  </a:extLst>
                </p14:cNvPr>
                <p14:cNvContentPartPr/>
                <p14:nvPr/>
              </p14:nvContentPartPr>
              <p14:xfrm>
                <a:off x="4477609" y="4345099"/>
                <a:ext cx="244800" cy="249840"/>
              </p14:xfrm>
            </p:contentPart>
          </mc:Choice>
          <mc:Fallback>
            <p:pic>
              <p:nvPicPr>
                <p:cNvPr id="51" name="Ink 50">
                  <a:extLst>
                    <a:ext uri="{FF2B5EF4-FFF2-40B4-BE49-F238E27FC236}">
                      <a16:creationId xmlns:a16="http://schemas.microsoft.com/office/drawing/2014/main" id="{0B72B0A4-3C5E-48DE-BF2A-D260C3B90387}"/>
                    </a:ext>
                  </a:extLst>
                </p:cNvPr>
                <p:cNvPicPr/>
                <p:nvPr/>
              </p:nvPicPr>
              <p:blipFill>
                <a:blip r:embed="rId163"/>
                <a:stretch>
                  <a:fillRect/>
                </a:stretch>
              </p:blipFill>
              <p:spPr>
                <a:xfrm>
                  <a:off x="4468609" y="4336099"/>
                  <a:ext cx="2624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2" name="Ink 51">
                  <a:extLst>
                    <a:ext uri="{FF2B5EF4-FFF2-40B4-BE49-F238E27FC236}">
                      <a16:creationId xmlns:a16="http://schemas.microsoft.com/office/drawing/2014/main" id="{8E07FE83-8DC2-48ED-81EB-3DEE456A1D76}"/>
                    </a:ext>
                  </a:extLst>
                </p14:cNvPr>
                <p14:cNvContentPartPr/>
                <p14:nvPr/>
              </p14:nvContentPartPr>
              <p14:xfrm>
                <a:off x="4608289" y="4404139"/>
                <a:ext cx="212040" cy="24120"/>
              </p14:xfrm>
            </p:contentPart>
          </mc:Choice>
          <mc:Fallback>
            <p:pic>
              <p:nvPicPr>
                <p:cNvPr id="52" name="Ink 51">
                  <a:extLst>
                    <a:ext uri="{FF2B5EF4-FFF2-40B4-BE49-F238E27FC236}">
                      <a16:creationId xmlns:a16="http://schemas.microsoft.com/office/drawing/2014/main" id="{8E07FE83-8DC2-48ED-81EB-3DEE456A1D76}"/>
                    </a:ext>
                  </a:extLst>
                </p:cNvPr>
                <p:cNvPicPr/>
                <p:nvPr/>
              </p:nvPicPr>
              <p:blipFill>
                <a:blip r:embed="rId165"/>
                <a:stretch>
                  <a:fillRect/>
                </a:stretch>
              </p:blipFill>
              <p:spPr>
                <a:xfrm>
                  <a:off x="4599289" y="4395139"/>
                  <a:ext cx="2296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8" name="Ink 97">
                  <a:extLst>
                    <a:ext uri="{FF2B5EF4-FFF2-40B4-BE49-F238E27FC236}">
                      <a16:creationId xmlns:a16="http://schemas.microsoft.com/office/drawing/2014/main" id="{4505125C-4913-407F-ACB6-E4BE030B6815}"/>
                    </a:ext>
                  </a:extLst>
                </p14:cNvPr>
                <p14:cNvContentPartPr/>
                <p14:nvPr/>
              </p14:nvContentPartPr>
              <p14:xfrm>
                <a:off x="2686969" y="4706179"/>
                <a:ext cx="263880" cy="290520"/>
              </p14:xfrm>
            </p:contentPart>
          </mc:Choice>
          <mc:Fallback>
            <p:pic>
              <p:nvPicPr>
                <p:cNvPr id="98" name="Ink 97">
                  <a:extLst>
                    <a:ext uri="{FF2B5EF4-FFF2-40B4-BE49-F238E27FC236}">
                      <a16:creationId xmlns:a16="http://schemas.microsoft.com/office/drawing/2014/main" id="{4505125C-4913-407F-ACB6-E4BE030B6815}"/>
                    </a:ext>
                  </a:extLst>
                </p:cNvPr>
                <p:cNvPicPr/>
                <p:nvPr/>
              </p:nvPicPr>
              <p:blipFill>
                <a:blip r:embed="rId167"/>
                <a:stretch>
                  <a:fillRect/>
                </a:stretch>
              </p:blipFill>
              <p:spPr>
                <a:xfrm>
                  <a:off x="2678329" y="4697179"/>
                  <a:ext cx="2815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9" name="Ink 98">
                  <a:extLst>
                    <a:ext uri="{FF2B5EF4-FFF2-40B4-BE49-F238E27FC236}">
                      <a16:creationId xmlns:a16="http://schemas.microsoft.com/office/drawing/2014/main" id="{673D2693-DFBF-4A80-8A5D-3CE26E2CE73E}"/>
                    </a:ext>
                  </a:extLst>
                </p14:cNvPr>
                <p14:cNvContentPartPr/>
                <p14:nvPr/>
              </p14:nvContentPartPr>
              <p14:xfrm>
                <a:off x="3088009" y="4846939"/>
                <a:ext cx="196920" cy="167760"/>
              </p14:xfrm>
            </p:contentPart>
          </mc:Choice>
          <mc:Fallback>
            <p:pic>
              <p:nvPicPr>
                <p:cNvPr id="99" name="Ink 98">
                  <a:extLst>
                    <a:ext uri="{FF2B5EF4-FFF2-40B4-BE49-F238E27FC236}">
                      <a16:creationId xmlns:a16="http://schemas.microsoft.com/office/drawing/2014/main" id="{673D2693-DFBF-4A80-8A5D-3CE26E2CE73E}"/>
                    </a:ext>
                  </a:extLst>
                </p:cNvPr>
                <p:cNvPicPr/>
                <p:nvPr/>
              </p:nvPicPr>
              <p:blipFill>
                <a:blip r:embed="rId169"/>
                <a:stretch>
                  <a:fillRect/>
                </a:stretch>
              </p:blipFill>
              <p:spPr>
                <a:xfrm>
                  <a:off x="3079369" y="4838299"/>
                  <a:ext cx="2145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 name="Ink 99">
                  <a:extLst>
                    <a:ext uri="{FF2B5EF4-FFF2-40B4-BE49-F238E27FC236}">
                      <a16:creationId xmlns:a16="http://schemas.microsoft.com/office/drawing/2014/main" id="{C0C21BA7-8321-47EB-8703-FA74D89E515C}"/>
                    </a:ext>
                  </a:extLst>
                </p14:cNvPr>
                <p14:cNvContentPartPr/>
                <p14:nvPr/>
              </p14:nvContentPartPr>
              <p14:xfrm>
                <a:off x="3422809" y="4854139"/>
                <a:ext cx="68400" cy="123480"/>
              </p14:xfrm>
            </p:contentPart>
          </mc:Choice>
          <mc:Fallback>
            <p:pic>
              <p:nvPicPr>
                <p:cNvPr id="100" name="Ink 99">
                  <a:extLst>
                    <a:ext uri="{FF2B5EF4-FFF2-40B4-BE49-F238E27FC236}">
                      <a16:creationId xmlns:a16="http://schemas.microsoft.com/office/drawing/2014/main" id="{C0C21BA7-8321-47EB-8703-FA74D89E515C}"/>
                    </a:ext>
                  </a:extLst>
                </p:cNvPr>
                <p:cNvPicPr/>
                <p:nvPr/>
              </p:nvPicPr>
              <p:blipFill>
                <a:blip r:embed="rId171"/>
                <a:stretch>
                  <a:fillRect/>
                </a:stretch>
              </p:blipFill>
              <p:spPr>
                <a:xfrm>
                  <a:off x="3413809" y="4845499"/>
                  <a:ext cx="860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1CBCA306-7BE8-4D36-867B-54E1FCD6B7D3}"/>
                    </a:ext>
                  </a:extLst>
                </p14:cNvPr>
                <p14:cNvContentPartPr/>
                <p14:nvPr/>
              </p14:nvContentPartPr>
              <p14:xfrm>
                <a:off x="3547369" y="4866019"/>
                <a:ext cx="21240" cy="94680"/>
              </p14:xfrm>
            </p:contentPart>
          </mc:Choice>
          <mc:Fallback>
            <p:pic>
              <p:nvPicPr>
                <p:cNvPr id="101" name="Ink 100">
                  <a:extLst>
                    <a:ext uri="{FF2B5EF4-FFF2-40B4-BE49-F238E27FC236}">
                      <a16:creationId xmlns:a16="http://schemas.microsoft.com/office/drawing/2014/main" id="{1CBCA306-7BE8-4D36-867B-54E1FCD6B7D3}"/>
                    </a:ext>
                  </a:extLst>
                </p:cNvPr>
                <p:cNvPicPr/>
                <p:nvPr/>
              </p:nvPicPr>
              <p:blipFill>
                <a:blip r:embed="rId173"/>
                <a:stretch>
                  <a:fillRect/>
                </a:stretch>
              </p:blipFill>
              <p:spPr>
                <a:xfrm>
                  <a:off x="3538729" y="4857019"/>
                  <a:ext cx="388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BC628FFA-A5C6-4197-8815-5AF675918F47}"/>
                    </a:ext>
                  </a:extLst>
                </p14:cNvPr>
                <p14:cNvContentPartPr/>
                <p14:nvPr/>
              </p14:nvContentPartPr>
              <p14:xfrm>
                <a:off x="3624769" y="4682779"/>
                <a:ext cx="94320" cy="312120"/>
              </p14:xfrm>
            </p:contentPart>
          </mc:Choice>
          <mc:Fallback>
            <p:pic>
              <p:nvPicPr>
                <p:cNvPr id="102" name="Ink 101">
                  <a:extLst>
                    <a:ext uri="{FF2B5EF4-FFF2-40B4-BE49-F238E27FC236}">
                      <a16:creationId xmlns:a16="http://schemas.microsoft.com/office/drawing/2014/main" id="{BC628FFA-A5C6-4197-8815-5AF675918F47}"/>
                    </a:ext>
                  </a:extLst>
                </p:cNvPr>
                <p:cNvPicPr/>
                <p:nvPr/>
              </p:nvPicPr>
              <p:blipFill>
                <a:blip r:embed="rId175"/>
                <a:stretch>
                  <a:fillRect/>
                </a:stretch>
              </p:blipFill>
              <p:spPr>
                <a:xfrm>
                  <a:off x="3615769" y="4674139"/>
                  <a:ext cx="1119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3" name="Ink 102">
                  <a:extLst>
                    <a:ext uri="{FF2B5EF4-FFF2-40B4-BE49-F238E27FC236}">
                      <a16:creationId xmlns:a16="http://schemas.microsoft.com/office/drawing/2014/main" id="{804629EF-DF99-43D4-9086-70A9007C5A96}"/>
                    </a:ext>
                  </a:extLst>
                </p14:cNvPr>
                <p14:cNvContentPartPr/>
                <p14:nvPr/>
              </p14:nvContentPartPr>
              <p14:xfrm>
                <a:off x="3795769" y="4845859"/>
                <a:ext cx="84600" cy="122040"/>
              </p14:xfrm>
            </p:contentPart>
          </mc:Choice>
          <mc:Fallback>
            <p:pic>
              <p:nvPicPr>
                <p:cNvPr id="103" name="Ink 102">
                  <a:extLst>
                    <a:ext uri="{FF2B5EF4-FFF2-40B4-BE49-F238E27FC236}">
                      <a16:creationId xmlns:a16="http://schemas.microsoft.com/office/drawing/2014/main" id="{804629EF-DF99-43D4-9086-70A9007C5A96}"/>
                    </a:ext>
                  </a:extLst>
                </p:cNvPr>
                <p:cNvPicPr/>
                <p:nvPr/>
              </p:nvPicPr>
              <p:blipFill>
                <a:blip r:embed="rId177"/>
                <a:stretch>
                  <a:fillRect/>
                </a:stretch>
              </p:blipFill>
              <p:spPr>
                <a:xfrm>
                  <a:off x="3786769" y="4837219"/>
                  <a:ext cx="1022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360B33E9-B06E-41AA-904C-0B1D5003D24D}"/>
                    </a:ext>
                  </a:extLst>
                </p14:cNvPr>
                <p14:cNvContentPartPr/>
                <p14:nvPr/>
              </p14:nvContentPartPr>
              <p14:xfrm>
                <a:off x="4228849" y="4736059"/>
                <a:ext cx="17280" cy="344520"/>
              </p14:xfrm>
            </p:contentPart>
          </mc:Choice>
          <mc:Fallback>
            <p:pic>
              <p:nvPicPr>
                <p:cNvPr id="104" name="Ink 103">
                  <a:extLst>
                    <a:ext uri="{FF2B5EF4-FFF2-40B4-BE49-F238E27FC236}">
                      <a16:creationId xmlns:a16="http://schemas.microsoft.com/office/drawing/2014/main" id="{360B33E9-B06E-41AA-904C-0B1D5003D24D}"/>
                    </a:ext>
                  </a:extLst>
                </p:cNvPr>
                <p:cNvPicPr/>
                <p:nvPr/>
              </p:nvPicPr>
              <p:blipFill>
                <a:blip r:embed="rId179"/>
                <a:stretch>
                  <a:fillRect/>
                </a:stretch>
              </p:blipFill>
              <p:spPr>
                <a:xfrm>
                  <a:off x="4219849" y="4727419"/>
                  <a:ext cx="3492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D438BF7C-DBB8-4BF3-9040-78AD886589A6}"/>
                    </a:ext>
                  </a:extLst>
                </p14:cNvPr>
                <p14:cNvContentPartPr/>
                <p14:nvPr/>
              </p14:nvContentPartPr>
              <p14:xfrm>
                <a:off x="4176289" y="4873219"/>
                <a:ext cx="185760" cy="54360"/>
              </p14:xfrm>
            </p:contentPart>
          </mc:Choice>
          <mc:Fallback>
            <p:pic>
              <p:nvPicPr>
                <p:cNvPr id="105" name="Ink 104">
                  <a:extLst>
                    <a:ext uri="{FF2B5EF4-FFF2-40B4-BE49-F238E27FC236}">
                      <a16:creationId xmlns:a16="http://schemas.microsoft.com/office/drawing/2014/main" id="{D438BF7C-DBB8-4BF3-9040-78AD886589A6}"/>
                    </a:ext>
                  </a:extLst>
                </p:cNvPr>
                <p:cNvPicPr/>
                <p:nvPr/>
              </p:nvPicPr>
              <p:blipFill>
                <a:blip r:embed="rId181"/>
                <a:stretch>
                  <a:fillRect/>
                </a:stretch>
              </p:blipFill>
              <p:spPr>
                <a:xfrm>
                  <a:off x="4167289" y="4864219"/>
                  <a:ext cx="203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EE7D8843-2344-4ED2-821B-90ADB41DBCA8}"/>
                    </a:ext>
                  </a:extLst>
                </p14:cNvPr>
                <p14:cNvContentPartPr/>
                <p14:nvPr/>
              </p14:nvContentPartPr>
              <p14:xfrm>
                <a:off x="4324249" y="4890139"/>
                <a:ext cx="250200" cy="126360"/>
              </p14:xfrm>
            </p:contentPart>
          </mc:Choice>
          <mc:Fallback>
            <p:pic>
              <p:nvPicPr>
                <p:cNvPr id="106" name="Ink 105">
                  <a:extLst>
                    <a:ext uri="{FF2B5EF4-FFF2-40B4-BE49-F238E27FC236}">
                      <a16:creationId xmlns:a16="http://schemas.microsoft.com/office/drawing/2014/main" id="{EE7D8843-2344-4ED2-821B-90ADB41DBCA8}"/>
                    </a:ext>
                  </a:extLst>
                </p:cNvPr>
                <p:cNvPicPr/>
                <p:nvPr/>
              </p:nvPicPr>
              <p:blipFill>
                <a:blip r:embed="rId183"/>
                <a:stretch>
                  <a:fillRect/>
                </a:stretch>
              </p:blipFill>
              <p:spPr>
                <a:xfrm>
                  <a:off x="4315249" y="4881139"/>
                  <a:ext cx="267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0E061392-2D54-451A-8476-E82983C20063}"/>
                    </a:ext>
                  </a:extLst>
                </p14:cNvPr>
                <p14:cNvContentPartPr/>
                <p14:nvPr/>
              </p14:nvContentPartPr>
              <p14:xfrm>
                <a:off x="4611169" y="4781419"/>
                <a:ext cx="100800" cy="188280"/>
              </p14:xfrm>
            </p:contentPart>
          </mc:Choice>
          <mc:Fallback>
            <p:pic>
              <p:nvPicPr>
                <p:cNvPr id="107" name="Ink 106">
                  <a:extLst>
                    <a:ext uri="{FF2B5EF4-FFF2-40B4-BE49-F238E27FC236}">
                      <a16:creationId xmlns:a16="http://schemas.microsoft.com/office/drawing/2014/main" id="{0E061392-2D54-451A-8476-E82983C20063}"/>
                    </a:ext>
                  </a:extLst>
                </p:cNvPr>
                <p:cNvPicPr/>
                <p:nvPr/>
              </p:nvPicPr>
              <p:blipFill>
                <a:blip r:embed="rId185"/>
                <a:stretch>
                  <a:fillRect/>
                </a:stretch>
              </p:blipFill>
              <p:spPr>
                <a:xfrm>
                  <a:off x="4602529" y="4772779"/>
                  <a:ext cx="1184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6173AC70-C7F9-4B3E-9D77-CB413DC7A364}"/>
                    </a:ext>
                  </a:extLst>
                </p14:cNvPr>
                <p14:cNvContentPartPr/>
                <p14:nvPr/>
              </p14:nvContentPartPr>
              <p14:xfrm>
                <a:off x="4759129" y="4854139"/>
                <a:ext cx="67680" cy="102960"/>
              </p14:xfrm>
            </p:contentPart>
          </mc:Choice>
          <mc:Fallback>
            <p:pic>
              <p:nvPicPr>
                <p:cNvPr id="108" name="Ink 107">
                  <a:extLst>
                    <a:ext uri="{FF2B5EF4-FFF2-40B4-BE49-F238E27FC236}">
                      <a16:creationId xmlns:a16="http://schemas.microsoft.com/office/drawing/2014/main" id="{6173AC70-C7F9-4B3E-9D77-CB413DC7A364}"/>
                    </a:ext>
                  </a:extLst>
                </p:cNvPr>
                <p:cNvPicPr/>
                <p:nvPr/>
              </p:nvPicPr>
              <p:blipFill>
                <a:blip r:embed="rId187"/>
                <a:stretch>
                  <a:fillRect/>
                </a:stretch>
              </p:blipFill>
              <p:spPr>
                <a:xfrm>
                  <a:off x="4750489" y="4845499"/>
                  <a:ext cx="85320" cy="120600"/>
                </a:xfrm>
                <a:prstGeom prst="rect">
                  <a:avLst/>
                </a:prstGeom>
              </p:spPr>
            </p:pic>
          </mc:Fallback>
        </mc:AlternateContent>
      </p:grpSp>
      <p:grpSp>
        <p:nvGrpSpPr>
          <p:cNvPr id="117" name="Group 116">
            <a:extLst>
              <a:ext uri="{FF2B5EF4-FFF2-40B4-BE49-F238E27FC236}">
                <a16:creationId xmlns:a16="http://schemas.microsoft.com/office/drawing/2014/main" id="{107786A3-E005-4117-803D-1A595352EBD5}"/>
              </a:ext>
            </a:extLst>
          </p:cNvPr>
          <p:cNvGrpSpPr/>
          <p:nvPr/>
        </p:nvGrpSpPr>
        <p:grpSpPr>
          <a:xfrm>
            <a:off x="5097889" y="4725259"/>
            <a:ext cx="473400" cy="416520"/>
            <a:chOff x="5097889" y="4725259"/>
            <a:chExt cx="473400" cy="416520"/>
          </a:xfrm>
        </p:grpSpPr>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68D23E68-EF2E-4E6B-9451-2CFA2665040B}"/>
                    </a:ext>
                  </a:extLst>
                </p14:cNvPr>
                <p14:cNvContentPartPr/>
                <p14:nvPr/>
              </p14:nvContentPartPr>
              <p14:xfrm>
                <a:off x="5141809" y="4725259"/>
                <a:ext cx="26280" cy="300600"/>
              </p14:xfrm>
            </p:contentPart>
          </mc:Choice>
          <mc:Fallback>
            <p:pic>
              <p:nvPicPr>
                <p:cNvPr id="109" name="Ink 108">
                  <a:extLst>
                    <a:ext uri="{FF2B5EF4-FFF2-40B4-BE49-F238E27FC236}">
                      <a16:creationId xmlns:a16="http://schemas.microsoft.com/office/drawing/2014/main" id="{68D23E68-EF2E-4E6B-9451-2CFA2665040B}"/>
                    </a:ext>
                  </a:extLst>
                </p:cNvPr>
                <p:cNvPicPr/>
                <p:nvPr/>
              </p:nvPicPr>
              <p:blipFill>
                <a:blip r:embed="rId189"/>
                <a:stretch>
                  <a:fillRect/>
                </a:stretch>
              </p:blipFill>
              <p:spPr>
                <a:xfrm>
                  <a:off x="5132809" y="4716619"/>
                  <a:ext cx="439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A7A81323-F217-4DE6-8FB2-7B76923B92D0}"/>
                    </a:ext>
                  </a:extLst>
                </p14:cNvPr>
                <p14:cNvContentPartPr/>
                <p14:nvPr/>
              </p14:nvContentPartPr>
              <p14:xfrm>
                <a:off x="5256649" y="4839739"/>
                <a:ext cx="97920" cy="159120"/>
              </p14:xfrm>
            </p:contentPart>
          </mc:Choice>
          <mc:Fallback>
            <p:pic>
              <p:nvPicPr>
                <p:cNvPr id="110" name="Ink 109">
                  <a:extLst>
                    <a:ext uri="{FF2B5EF4-FFF2-40B4-BE49-F238E27FC236}">
                      <a16:creationId xmlns:a16="http://schemas.microsoft.com/office/drawing/2014/main" id="{A7A81323-F217-4DE6-8FB2-7B76923B92D0}"/>
                    </a:ext>
                  </a:extLst>
                </p:cNvPr>
                <p:cNvPicPr/>
                <p:nvPr/>
              </p:nvPicPr>
              <p:blipFill>
                <a:blip r:embed="rId191"/>
                <a:stretch>
                  <a:fillRect/>
                </a:stretch>
              </p:blipFill>
              <p:spPr>
                <a:xfrm>
                  <a:off x="5248009" y="4830739"/>
                  <a:ext cx="1155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0646C41B-699A-45E3-BA8F-3AE8D5156346}"/>
                    </a:ext>
                  </a:extLst>
                </p14:cNvPr>
                <p14:cNvContentPartPr/>
                <p14:nvPr/>
              </p14:nvContentPartPr>
              <p14:xfrm>
                <a:off x="5365369" y="4734259"/>
                <a:ext cx="205920" cy="225720"/>
              </p14:xfrm>
            </p:contentPart>
          </mc:Choice>
          <mc:Fallback>
            <p:pic>
              <p:nvPicPr>
                <p:cNvPr id="111" name="Ink 110">
                  <a:extLst>
                    <a:ext uri="{FF2B5EF4-FFF2-40B4-BE49-F238E27FC236}">
                      <a16:creationId xmlns:a16="http://schemas.microsoft.com/office/drawing/2014/main" id="{0646C41B-699A-45E3-BA8F-3AE8D5156346}"/>
                    </a:ext>
                  </a:extLst>
                </p:cNvPr>
                <p:cNvPicPr/>
                <p:nvPr/>
              </p:nvPicPr>
              <p:blipFill>
                <a:blip r:embed="rId193"/>
                <a:stretch>
                  <a:fillRect/>
                </a:stretch>
              </p:blipFill>
              <p:spPr>
                <a:xfrm>
                  <a:off x="5356729" y="4725619"/>
                  <a:ext cx="2235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3F478DA9-E5E5-468C-8109-CCB857C136D2}"/>
                    </a:ext>
                  </a:extLst>
                </p14:cNvPr>
                <p14:cNvContentPartPr/>
                <p14:nvPr/>
              </p14:nvContentPartPr>
              <p14:xfrm>
                <a:off x="5097889" y="5056099"/>
                <a:ext cx="372600" cy="20880"/>
              </p14:xfrm>
            </p:contentPart>
          </mc:Choice>
          <mc:Fallback>
            <p:pic>
              <p:nvPicPr>
                <p:cNvPr id="115" name="Ink 114">
                  <a:extLst>
                    <a:ext uri="{FF2B5EF4-FFF2-40B4-BE49-F238E27FC236}">
                      <a16:creationId xmlns:a16="http://schemas.microsoft.com/office/drawing/2014/main" id="{3F478DA9-E5E5-468C-8109-CCB857C136D2}"/>
                    </a:ext>
                  </a:extLst>
                </p:cNvPr>
                <p:cNvPicPr/>
                <p:nvPr/>
              </p:nvPicPr>
              <p:blipFill>
                <a:blip r:embed="rId195"/>
                <a:stretch>
                  <a:fillRect/>
                </a:stretch>
              </p:blipFill>
              <p:spPr>
                <a:xfrm>
                  <a:off x="5089249" y="5047459"/>
                  <a:ext cx="3902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1497FDE4-4A83-4313-AD87-8C4E69BE4D03}"/>
                    </a:ext>
                  </a:extLst>
                </p14:cNvPr>
                <p14:cNvContentPartPr/>
                <p14:nvPr/>
              </p14:nvContentPartPr>
              <p14:xfrm>
                <a:off x="5137129" y="5118379"/>
                <a:ext cx="356400" cy="23400"/>
              </p14:xfrm>
            </p:contentPart>
          </mc:Choice>
          <mc:Fallback>
            <p:pic>
              <p:nvPicPr>
                <p:cNvPr id="116" name="Ink 115">
                  <a:extLst>
                    <a:ext uri="{FF2B5EF4-FFF2-40B4-BE49-F238E27FC236}">
                      <a16:creationId xmlns:a16="http://schemas.microsoft.com/office/drawing/2014/main" id="{1497FDE4-4A83-4313-AD87-8C4E69BE4D03}"/>
                    </a:ext>
                  </a:extLst>
                </p:cNvPr>
                <p:cNvPicPr/>
                <p:nvPr/>
              </p:nvPicPr>
              <p:blipFill>
                <a:blip r:embed="rId197"/>
                <a:stretch>
                  <a:fillRect/>
                </a:stretch>
              </p:blipFill>
              <p:spPr>
                <a:xfrm>
                  <a:off x="5128489" y="5109739"/>
                  <a:ext cx="374040" cy="4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D23CEAF0-D403-43AA-BAF8-154BF9A1856B}"/>
                  </a:ext>
                </a:extLst>
              </p14:cNvPr>
              <p14:cNvContentPartPr/>
              <p14:nvPr/>
            </p14:nvContentPartPr>
            <p14:xfrm>
              <a:off x="1100809" y="3901579"/>
              <a:ext cx="275400" cy="147960"/>
            </p14:xfrm>
          </p:contentPart>
        </mc:Choice>
        <mc:Fallback>
          <p:pic>
            <p:nvPicPr>
              <p:cNvPr id="118" name="Ink 117">
                <a:extLst>
                  <a:ext uri="{FF2B5EF4-FFF2-40B4-BE49-F238E27FC236}">
                    <a16:creationId xmlns:a16="http://schemas.microsoft.com/office/drawing/2014/main" id="{D23CEAF0-D403-43AA-BAF8-154BF9A1856B}"/>
                  </a:ext>
                </a:extLst>
              </p:cNvPr>
              <p:cNvPicPr/>
              <p:nvPr/>
            </p:nvPicPr>
            <p:blipFill>
              <a:blip r:embed="rId199"/>
              <a:stretch>
                <a:fillRect/>
              </a:stretch>
            </p:blipFill>
            <p:spPr>
              <a:xfrm>
                <a:off x="1091809" y="3892939"/>
                <a:ext cx="293040" cy="165600"/>
              </a:xfrm>
              <a:prstGeom prst="rect">
                <a:avLst/>
              </a:prstGeom>
            </p:spPr>
          </p:pic>
        </mc:Fallback>
      </mc:AlternateContent>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2068</TotalTime>
  <Words>295</Words>
  <Application>Microsoft Office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104</cp:revision>
  <dcterms:modified xsi:type="dcterms:W3CDTF">2021-03-31T19:40:34Z</dcterms:modified>
</cp:coreProperties>
</file>