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72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55" autoAdjust="0"/>
    <p:restoredTop sz="95984" autoAdjust="0"/>
  </p:normalViewPr>
  <p:slideViewPr>
    <p:cSldViewPr snapToGrid="0">
      <p:cViewPr varScale="1">
        <p:scale>
          <a:sx n="131" d="100"/>
          <a:sy n="131" d="100"/>
        </p:scale>
        <p:origin x="96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 20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PA7</a:t>
            </a:r>
            <a:r>
              <a:rPr lang="en-US" dirty="0"/>
              <a:t> due Wednesday, May 26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7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 – Week 8</a:t>
            </a:r>
          </a:p>
          <a:p>
            <a:pPr lvl="1"/>
            <a:r>
              <a:rPr lang="en-US" dirty="0"/>
              <a:t>Released Friday 5/21 @ </a:t>
            </a:r>
            <a:r>
              <a:rPr lang="en-US" dirty="0" err="1"/>
              <a:t>2pm</a:t>
            </a:r>
            <a:endParaRPr lang="en-US" dirty="0"/>
          </a:p>
          <a:p>
            <a:pPr lvl="1"/>
            <a:r>
              <a:rPr lang="en-US" dirty="0"/>
              <a:t>Due Saturday 5/22 @ </a:t>
            </a:r>
            <a:r>
              <a:rPr lang="en-US" dirty="0" err="1"/>
              <a:t>6pm</a:t>
            </a:r>
            <a:endParaRPr lang="en-US" dirty="0"/>
          </a:p>
          <a:p>
            <a:pPr lvl="1"/>
            <a:r>
              <a:rPr lang="en-US" dirty="0"/>
              <a:t>Topics:</a:t>
            </a:r>
          </a:p>
          <a:p>
            <a:pPr lvl="2"/>
            <a:r>
              <a:rPr lang="en-US" dirty="0"/>
              <a:t>Cumulative</a:t>
            </a:r>
          </a:p>
          <a:p>
            <a:pPr lvl="2"/>
            <a:r>
              <a:rPr lang="en-US" dirty="0"/>
              <a:t>Big topics – lectures 9 - 17</a:t>
            </a:r>
          </a:p>
          <a:p>
            <a:pPr lvl="3"/>
            <a:r>
              <a:rPr lang="en-US" dirty="0"/>
              <a:t>Big O, Big Theta run-time analysis </a:t>
            </a:r>
          </a:p>
          <a:p>
            <a:pPr lvl="3"/>
            <a:r>
              <a:rPr lang="en-US" dirty="0"/>
              <a:t>Sorting algorithms</a:t>
            </a:r>
          </a:p>
          <a:p>
            <a:pPr lvl="3"/>
            <a:r>
              <a:rPr lang="en-US" dirty="0"/>
              <a:t>Hash tables/maps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Heaps</a:t>
            </a:r>
          </a:p>
          <a:p>
            <a:r>
              <a:rPr lang="en-US" dirty="0"/>
              <a:t>Questions on Lecture 20?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Heap (draw the picture and array)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Draw the picture and the array for the following:</a:t>
            </a:r>
          </a:p>
          <a:p>
            <a:pPr lvl="1"/>
            <a:r>
              <a:rPr lang="en-US" dirty="0"/>
              <a:t>Add the following elements to the max heap (in this order):</a:t>
            </a:r>
          </a:p>
          <a:p>
            <a:pPr lvl="2"/>
            <a:r>
              <a:rPr lang="en-US" dirty="0"/>
              <a:t>5, 10, 15, 25, 30, 35, 40</a:t>
            </a:r>
          </a:p>
          <a:p>
            <a:pPr lvl="1"/>
            <a:r>
              <a:rPr lang="en-US" dirty="0"/>
              <a:t>Call poll() twice</a:t>
            </a:r>
          </a:p>
          <a:p>
            <a:pPr lvl="2"/>
            <a:r>
              <a:rPr lang="en-US" dirty="0"/>
              <a:t>What elements were returned?</a:t>
            </a:r>
          </a:p>
          <a:p>
            <a:pPr marL="342904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4541</TotalTime>
  <Words>155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20</vt:lpstr>
      <vt:lpstr>Announcements</vt:lpstr>
      <vt:lpstr>Topics</vt:lpstr>
      <vt:lpstr>Max Heap (draw the picture and array)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207</cp:revision>
  <dcterms:modified xsi:type="dcterms:W3CDTF">2021-05-14T17:06:26Z</dcterms:modified>
</cp:coreProperties>
</file>