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75" r:id="rId5"/>
    <p:sldId id="272" r:id="rId6"/>
    <p:sldId id="27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01" autoAdjust="0"/>
    <p:restoredTop sz="95984" autoAdjust="0"/>
  </p:normalViewPr>
  <p:slideViewPr>
    <p:cSldViewPr snapToGrid="0">
      <p:cViewPr varScale="1">
        <p:scale>
          <a:sx n="131" d="100"/>
          <a:sy n="131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18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18?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4358</TotalTime>
  <Words>394</Words>
  <Application>Microsoft Office PowerPoint</Application>
  <PresentationFormat>On-screen Show (16:9)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CSE 12 – Basic Data Structures and Object-Oriented Design Lecture 18</vt:lpstr>
      <vt:lpstr>Announcements</vt:lpstr>
      <vt:lpstr>Topics</vt:lpstr>
      <vt:lpstr>PowerPoint Presentation</vt:lpstr>
      <vt:lpstr>Binary Search Tree</vt:lpstr>
      <vt:lpstr>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197</cp:revision>
  <dcterms:modified xsi:type="dcterms:W3CDTF">2021-05-10T17:09:42Z</dcterms:modified>
</cp:coreProperties>
</file>