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notesSlides/notesSlide2.xml" ContentType="application/vnd.openxmlformats-officedocument.presentationml.notesSlide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1" r:id="rId4"/>
    <p:sldId id="267" r:id="rId5"/>
    <p:sldId id="269" r:id="rId6"/>
    <p:sldId id="682" r:id="rId7"/>
    <p:sldId id="691" r:id="rId8"/>
    <p:sldId id="692" r:id="rId9"/>
    <p:sldId id="693" r:id="rId10"/>
    <p:sldId id="694" r:id="rId11"/>
    <p:sldId id="697" r:id="rId12"/>
    <p:sldId id="696" r:id="rId13"/>
    <p:sldId id="699" r:id="rId14"/>
    <p:sldId id="700" r:id="rId15"/>
    <p:sldId id="701" r:id="rId16"/>
    <p:sldId id="706" r:id="rId17"/>
    <p:sldId id="702" r:id="rId18"/>
    <p:sldId id="703" r:id="rId19"/>
    <p:sldId id="704" r:id="rId20"/>
    <p:sldId id="707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Georgia" panose="02040502050405020303" pitchFamily="18" charset="0"/>
      <p:regular r:id="rId29"/>
      <p:bold r:id="rId30"/>
      <p:italic r:id="rId31"/>
      <p:boldItalic r:id="rId32"/>
    </p:embeddedFont>
    <p:embeddedFont>
      <p:font typeface="Roboto Mono" panose="020B060402020202020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5984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0:28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80 1840 0 0,'-23'6'15453'0'0,"24"-8"-15071"0"0,2-4 478 0 0,-2 5-840 0 0,-1 1 0 0 0,0-1 0 0 0,0 1 0 0 0,0 0 0 0 0,1-1 0 0 0,-1 1 0 0 0,0-1-1 0 0,1 1 1 0 0,-1 0 0 0 0,0-1 0 0 0,1 1 0 0 0,-1 0 0 0 0,0-1 0 0 0,1 1 0 0 0,-1 0 0 0 0,1 0-1 0 0,-1 0 1 0 0,1-1 0 0 0,-1 1 0 0 0,0 0 0 0 0,1 0 0 0 0,0 0 0 0 0,4-2 42 0 0,6-2 257 0 0,-1 0 0 0 0,1 1 0 0 0,0 0-1 0 0,1 0 1 0 0,-1 1 0 0 0,19 0 0 0 0,98 10 1167 0 0,-86-3-1139 0 0,0-3-1 0 0,50-2 1 0 0,393-10 2183 0 0,-308 24-1669 0 0,-67-3-474 0 0,-67-10-302 0 0,0-2-1 0 0,46-7 1 0 0,-17 1 142 0 0,39 5 1107 0 0,-69 2-1418 0 0,-26 0 205 0 0,30-2 0 0 0,-44 1-120 0 0,1 1 9 0 0,0 0 0 0 0,0 0 0 0 0,-1-1-1 0 0,1 1 1 0 0,0-1 0 0 0,-1 0 0 0 0,1 1 0 0 0,-1-1 0 0 0,1-1 0 0 0,-1 1 0 0 0,1 0 0 0 0,-1-1 0 0 0,0 1 0 0 0,1-1 0 0 0,-1 1 0 0 0,0-1-1 0 0,0 0 1 0 0,0 0 0 0 0,0 0 0 0 0,-1 0 0 0 0,3-4 0 0 0,3-8-259 0 0,-7 13 80 0 0,0 1 0 0 0,0-1-1 0 0,1 0 1 0 0,-1 1-1 0 0,0-1 1 0 0,0 0 0 0 0,1 1-1 0 0,-1-1 1 0 0,0 1 0 0 0,1-1-1 0 0,-1 0 1 0 0,1 1 0 0 0,-1-1-1 0 0,1 1 1 0 0,-1 0 0 0 0,2-2-1 0 0,4-1-1526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0:42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53 293 11056 0 0,'-5'16'488'0'0,"-1"-7"104"0"0,4 1-472 0 0,-4 3-120 0 0,3-1 0 0 0,-3 3 0 0 0,3-3 1048 0 0,-2 4 184 0 0,2-4 40 0 0,1 1 7 0 0,-5-4-1023 0 0,2 2-256 0 0,5-4 0 0 0</inkml:trace>
  <inkml:trace contextRef="#ctx0" brushRef="#br0" timeOffset="1">149 15 10136 0 0,'-11'-9'896'0'0,"8"6"-712"0"0,-5 1 4968 0 0,10 11-3297 0 0,-4 1-2279 0 0,2 1-456 0 0,2 1-87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5:54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104 140 3680 0 0,'-7'4'211'0'0,"-18"10"633"0"0,7-9 2577 0 0,3-2 265 0 0,13-3-3257 0 0,0 1 0 0 0,0-1 0 0 0,0 1 0 0 0,0-1 0 0 0,0 0 0 0 0,0 1 0 0 0,-1-1 0 0 0,1-1 0 0 0,0 1 0 0 0,0 0 0 0 0,0 0 0 0 0,0-1 0 0 0,0 1 0 0 0,0-1 0 0 0,0 0 0 0 0,-4-1 2222 0 0,20 3-2408 0 0,-1 0 1 0 0,21 6-1 0 0,-2-1 345 0 0,118 16 184 0 0,-112-17-639 0 0,43 0 0 0 0,-1-8-45 0 0,-75 3 72 0 0,0-1 0 0 0,1 0 0 0 0,-1-1 1 0 0,6-1-1 0 0,-10 2-105 0 0,1 1 0 0 0,0-1 0 0 0,-1 0-1 0 0,1 1 1 0 0,0-1 0 0 0,-1 0 0 0 0,1 0 0 0 0,-1 0 0 0 0,1 0-1 0 0,-1-1 1 0 0,0 1 0 0 0,0 0 0 0 0,1 0 0 0 0,1-4 0 0 0,-3 4-18 0 0,0 0 0 0 0,0-1 1 0 0,0 1-1 0 0,0-1 1 0 0,0 1-1 0 0,-1 0 0 0 0,1-1 1 0 0,0 1-1 0 0,-1 0 1 0 0,1-1-1 0 0,-1 1 1 0 0,1 0-1 0 0,-1 0 0 0 0,-1-3 1 0 0,-12-16 239 0 0,-102-78 196 0 0,93 79-466 0 0,-11-4-7 0 0,76 27-72 0 0,22-1 52 0 0,43 4-24 0 0,-100-5 52 0 0,0 0-1 0 0,0 0 1 0 0,0 1-1 0 0,0 0 1 0 0,11 7-1 0 0,-7-4 8 0 0,-9-5 11 0 0,0 0-1 0 0,-1 0 1 0 0,1 0-1 0 0,0 0 0 0 0,-1 0 1 0 0,1 0-1 0 0,-1 0 1 0 0,1 1-1 0 0,-1-1 1 0 0,0 1-1 0 0,1-1 1 0 0,-1 1-1 0 0,0-1 1 0 0,0 1-1 0 0,0 0 1 0 0,0-1-1 0 0,0 1 0 0 0,-1 0 1 0 0,1 0-1 0 0,0 3 1 0 0,-1-3 19 0 0,0 1 0 0 0,0-1 0 0 0,0 1 0 0 0,-1-1 0 0 0,1 0 0 0 0,-1 1 0 0 0,0-1 0 0 0,1 0 0 0 0,-1 1 0 0 0,0-1 0 0 0,0 0 0 0 0,-1 0 0 0 0,1 0 0 0 0,0 0 0 0 0,-1 0 0 0 0,-1 2 0 0 0,-18 23 121 0 0,-1-2 1 0 0,-31 28-1 0 0,43-44-297 0 0,6-7-76 0 0,1 0-1 0 0,0 1 1 0 0,0-1-1 0 0,0 1 1 0 0,0 0-1 0 0,0 0 1 0 0,1 0-1 0 0,-1 0 1 0 0,1 1 0 0 0,0-1-1 0 0,0 1 1 0 0,0-1-1 0 0,1 1 1 0 0,-3 6-1 0 0,4 0-2104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5:57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81 9272 0 0,'0'0'704'0'0,"-12"12"-448"0"0,12-12-168 0 0,-1 0 0 0 0,1 1 1 0 0,0-1-1 0 0,0 0 1 0 0,-1 0-1 0 0,1 0 0 0 0,0 1 1 0 0,0-1-1 0 0,-1 0 1 0 0,1 0-1 0 0,0 0 0 0 0,-1 0 1 0 0,1 0-1 0 0,0 0 1 0 0,-1 0-1 0 0,1 0 0 0 0,0 0 1 0 0,0 0-1 0 0,-1 0 0 0 0,1 0 1 0 0,0 0-1 0 0,-1 0 1 0 0,1 0-1 0 0,0 0 0 0 0,-1 0 1 0 0,1 0-1 0 0,0 0 1 0 0,-1 0-1 0 0,1 0 0 0 0,0-1 1 0 0,0 1-1 0 0,-1 0 1 0 0,1 0-1 0 0,0 0 0 0 0,0-1 1 0 0,-1 1-1 0 0,1 0 0 0 0,0 0 1 0 0,0-1-1 0 0,0 1 1 0 0,-1 0-1 0 0,1 0 0 0 0,0-1 1 0 0,0 1-1 0 0,0-1 1 0 0,-6-14 6452 0 0,7 15-6317 0 0,1 0-1 0 0,-1 0 1 0 0,0 0-1 0 0,0-1 1 0 0,0 1 0 0 0,0-1-1 0 0,0 1 1 0 0,0 0-1 0 0,0-1 1 0 0,0 0-1 0 0,-1 1 1 0 0,1-1-1 0 0,0 0 1 0 0,0 1-1 0 0,0-1 1 0 0,0-1-1 0 0,0 2-151 0 0,-1-1 326 0 0,17-9 720 0 0,-16 8-1080 0 0,0 1 0 0 0,1-1 0 0 0,-1 0 1 0 0,1 1-1 0 0,0-1 0 0 0,-1 1 0 0 0,1-1 0 0 0,0 1 0 0 0,0 0 0 0 0,0 0 0 0 0,0 0 0 0 0,0 0 0 0 0,0 0 1 0 0,0 0-1 0 0,0 1 0 0 0,1-1 0 0 0,-1 1 0 0 0,0-1 0 0 0,0 1 0 0 0,4 0 0 0 0,28 0 433 0 0,-3 1-111 0 0,57-7 1 0 0,-71 5-237 0 0,-1 0 0 0 0,0 1 0 0 0,0 0 0 0 0,32 6 0 0 0,-26-3-75 0 0,-1-1 0 0 0,1-1 0 0 0,-1-1 0 0 0,32-5 0 0 0,56-2 143 0 0,10 5 69 0 0,11-1-183 0 0,-49 2-29 0 0,-44 1-34 0 0,53 7 58 0 0,0-1 18 0 0,126-18 376 0 0,-70 10-150 0 0,-74 3-174 0 0,109-12 767 0 0,-171 10-903 0 0,5 1-87 0 0,22 1 1 0 0,-2 1-27 0 0,55 1 203 0 0,-40-1 178 0 0,59-5-1 0 0,-11-9-318 0 0,-71 12 114 0 0,-26 0-229 0 0,19 0-1 0 0,-14 0 160 0 0,63 0 957 0 0,-69 0-1137 0 0,2 12-3525 0 0,-4-5 2081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5:58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1840 0 0,'-6'5'599'0'0,"3"-4"410"0"0,1 0 0 0 0,-1 0 0 0 0,0 0 0 0 0,0-1 0 0 0,1 1 0 0 0,-1-1 1 0 0,0 1-1 0 0,-22 1 19718 0 0,38 3-20247 0 0,-1-2-445 0 0,0-1 0 0 0,0 0 0 0 0,1-1 0 0 0,-1 0 0 0 0,0-1 0 0 0,17-1 0 0 0,298-12 504 0 0,-193 20-283 0 0,-128-7-248 0 0,-1-2-24 0 0,-4 2-68 0 0,-1-11-924 0 0,0 7-2255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6:39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11976 0 0,'0'0'9862'0'0,"-4"13"-8189"0"0,-3 55 2202 0 0,6-54-3665 0 0,0 0 0 0 0,1 22 1 0 0,0-22-199 0 0,0 0 1 0 0,-3 21 0 0 0,3-25-984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6:41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43 4720 0 0,'0'0'1848'0'0,"-14"-13"2616"0"0,10 12-3963 0 0,0 0 0 0 0,0 0 1 0 0,0 0-1 0 0,0 1 0 0 0,-7-1 4211 0 0,15-14-1509 0 0,-1 14-3102 0 0,-1 0 1 0 0,0-1-1 0 0,1 1 1 0 0,-1 0-1 0 0,1 0 1 0 0,-1 1-1 0 0,1-1 1 0 0,-1 0-1 0 0,1 1 1 0 0,-1 0-1 0 0,1-1 1 0 0,-1 1-1 0 0,1 0 1 0 0,4 1-1 0 0,-3 0-97 0 0,0 0 12 0 0,0-1 1 0 0,0 1-1 0 0,-1 1 1 0 0,1-1 0 0 0,5 3-1 0 0,-8-3-13 0 0,-1-1 0 0 0,1 1-1 0 0,0-1 1 0 0,0 1 0 0 0,-1-1 0 0 0,1 1-1 0 0,-1 0 1 0 0,1-1 0 0 0,0 1-1 0 0,-1 0 1 0 0,1 0 0 0 0,-1-1-1 0 0,0 1 1 0 0,1 0 0 0 0,-1 0 0 0 0,0 0-1 0 0,1 0 1 0 0,-1 0 0 0 0,0-1-1 0 0,0 1 1 0 0,0 0 0 0 0,0 0-1 0 0,1 0 1 0 0,-2 0 0 0 0,1 0 0 0 0,0 0-1 0 0,0 0 1 0 0,0 0 0 0 0,-1 1-1 0 0,0 5-2 0 0,-1 1 0 0 0,-1-1 0 0 0,1 0 0 0 0,-1 0 0 0 0,-1 0 0 0 0,1 0 0 0 0,-6 7 0 0 0,-8 13 247 0 0,16-26-164 0 0,27-8-463 0 0,-13 4 536 0 0,1 1 1 0 0,21-1-1 0 0,-33 3-139 0 0,0 0-1 0 0,0 0 1 0 0,0 1-1 0 0,0-1 1 0 0,0 1-1 0 0,0-1 1 0 0,0 1-1 0 0,-1 0 1 0 0,1-1 0 0 0,0 1-1 0 0,0 0 1 0 0,0 0-1 0 0,-1 1 1 0 0,1-1-1 0 0,-1 0 1 0 0,1 1 0 0 0,-1-1-1 0 0,1 1 1 0 0,-1-1-1 0 0,0 1 1 0 0,1-1-1 0 0,-1 1 1 0 0,1 3 0 0 0,-1-3 25 0 0,1 1 0 0 0,-1-1 0 0 0,-1 1 0 0 0,1-1 1 0 0,0 1-1 0 0,-1 0 0 0 0,1-1 0 0 0,-1 1 0 0 0,0 0 1 0 0,0 0-1 0 0,0-1 0 0 0,0 1 0 0 0,0 0 0 0 0,0 0 1 0 0,-1-1-1 0 0,0 1 0 0 0,0 3 0 0 0,-4 5 61 0 0,0 0 1 0 0,-1-1-1 0 0,0 1 0 0 0,0-1 0 0 0,-1 0 1 0 0,-15 15-1 0 0,12-12-45 0 0,8-10-48 0 0,1-1 0 0 0,-1 1 0 0 0,0-1 0 0 0,0 0-1 0 0,-4 4 1 0 0,5-5-18 0 0,-1 1-65 0 0,0-1 0 0 0,0 1 0 0 0,0-1 0 0 0,0 0 0 0 0,0 1 0 0 0,-1-1 0 0 0,1 0 0 0 0,0 0 0 0 0,-1 0 0 0 0,1 0 0 0 0,-5 0 0 0 0,6-1-24 0 0,0 0-1 0 0,1-1 0 0 0,-1 1 1 0 0,1 0-1 0 0,-1 0 0 0 0,1-1 1 0 0,-1 1-1 0 0,1 0 1 0 0,-1-1-1 0 0,1 1 0 0 0,-1-1 1 0 0,1 1-1 0 0,0-1 0 0 0,-1 1 1 0 0,1-1-1 0 0,0 1 1 0 0,-1-1-1 0 0,1 1 0 0 0,0-1 1 0 0,-1 1-1 0 0,1-1 0 0 0,0 1 1 0 0,0-1-1 0 0,0 0 1 0 0,0 1-1 0 0,0-2 0 0 0,-3-15-2639 0 0,3 7 1202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6:41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 3680 0 0,'0'0'12549'0'0,"17"0"-9679"0"0,25-7 357 0 0,-41 7-3207 0 0,-1 0 0 0 0,1 0 0 0 0,-1 0 0 0 0,0 0-1 0 0,1 0 1 0 0,-1 0 0 0 0,1 0 0 0 0,-1 1 0 0 0,0-1 0 0 0,1 0 0 0 0,-1 0 0 0 0,1 1 0 0 0,-1-1-1 0 0,0 0 1 0 0,1 0 0 0 0,-1 1 0 0 0,0-1 0 0 0,0 0 0 0 0,1 1 0 0 0,-1-1 0 0 0,0 0 0 0 0,0 1-1 0 0,1-1 1 0 0,-1 1 0 0 0,0-1 0 0 0,0 0 0 0 0,0 1 0 0 0,0-1 0 0 0,0 1 0 0 0,0-1 0 0 0,0 1-1 0 0,1-1 1 0 0,-1 0 0 0 0,0 1 0 0 0,-1 0 0 0 0,3 6 33 0 0,-2 9 134 0 0,0-15-165 0 0,0 0-11 0 0,0 0-1 0 0,0 0 1 0 0,0 0 0 0 0,-1 0-1 0 0,1 0 1 0 0,0 0-1 0 0,0-1 1 0 0,-1 1 0 0 0,1 0-1 0 0,0 0 1 0 0,-1 0-1 0 0,1-1 1 0 0,-1 1 0 0 0,0 1-1 0 0,1-1 74 0 0,15 4 488 0 0,28 4 907 0 0,-42-9-1250 0 0,0 2-158 0 0,0 0 0 0 0,0 0 0 0 0,0 1 0 0 0,0-1 0 0 0,0 0 0 0 0,0 1 0 0 0,0 2 0 0 0,-1-3-27 0 0,0 1 0 0 0,0-1 0 0 0,0 1 0 0 0,0-1 0 0 0,0 1 0 0 0,0-1 0 0 0,-1 1 0 0 0,1-1 0 0 0,-1 1 0 0 0,0-1 0 0 0,0 0 0 0 0,0 1 0 0 0,0-1 0 0 0,0 0 0 0 0,0 0-1 0 0,-1 0 1 0 0,1 0 0 0 0,-1 0 0 0 0,1 0 0 0 0,-1 0 0 0 0,0 0 0 0 0,0-1 0 0 0,1 1 0 0 0,-1 0 0 0 0,-4 1 0 0 0,-3 3-6 0 0,0-1 1 0 0,0-1-1 0 0,0 0 0 0 0,-18 6 1 0 0,23-9-280 0 0,0 1 1 0 0,0-1-1 0 0,1 1 1 0 0,-1 0-1 0 0,0 0 1 0 0,1 0-1 0 0,0 0 1 0 0,-1 1-1 0 0,-3 3 1 0 0,2-2-1478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6:43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3424 0 0,'0'0'336'0'0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6:45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1353 96 1840 0 0,'0'0'14496'0'0,"-15"-7"-12958"0"0,9 4-1284 0 0,0 0-1 0 0,0 0 1 0 0,0 1-1 0 0,-9-2 1 0 0,-10-4 595 0 0,18 6-766 0 0,1 0 0 0 0,-1 1 0 0 0,1 0 0 0 0,-1 0 0 0 0,-11 1 0 0 0,-18-3-53 0 0,-12-1-11 0 0,11 2 26 0 0,9 0-45 0 0,-51 2 0 0 0,50 2 0 0 0,-49-5 0 0 0,65 1 0 0 0,1 2 0 0 0,-1-1 0 0 0,0 2 0 0 0,-18 2 0 0 0,-12 1 0 0 0,-46 0 0 0 0,78-5-164 0 0,1 0 0 0 0,-1-1 0 0 0,1 0 0 0 0,-18-6 0 0 0,-3-1 904 0 0,15 4-740 0 0,12 4 0 0 0,1-1 0 0 0,-1 1 0 0 0,1 0 0 0 0,-1 1 0 0 0,0-1 0 0 0,-3 0 0 0 0,3 1 0 0 0,0-1 0 0 0,0 1 0 0 0,1-1 0 0 0,-1 0 0 0 0,-4-2 0 0 0,-13-3 0 0 0,5 4 0 0 0,2-1 0 0 0,0 1 0 0 0,-21 1 0 0 0,27 0-61 0 0,7 1-2 0 0,0 0 1 0 0,0 0 0 0 0,-1 0 0 0 0,1 0-1 0 0,0 0 1 0 0,0 0 0 0 0,0 0-1 0 0,-1 1 1 0 0,1-1 0 0 0,0 0 0 0 0,0 1-1 0 0,0-1 1 0 0,0 1 0 0 0,0-1 0 0 0,-2 2-1 0 0,-20 9 129 0 0,9-4 15 0 0,10-5-29 0 0,0 0 0 0 0,-1 0 0 0 0,1 0 0 0 0,-1 0 0 0 0,0-1 0 0 0,0 0 0 0 0,1 0-1 0 0,-1 0 1 0 0,-9 0 0 0 0,5 1-52 0 0,8-2 0 0 0,0 1 0 0 0,0-1 0 0 0,0 0 0 0 0,0 0 0 0 0,0 0 0 0 0,0 1 0 0 0,0-1 0 0 0,0 0 0 0 0,0 0 0 0 0,-1-1 0 0 0,1 1 0 0 0,0 0 0 0 0,0 0 0 0 0,0 0 0 0 0,0-1 0 0 0,0 1 0 0 0,0 0 0 0 0,-1-1 0 0 0,-2 0-8 0 0,1 1 0 0 0,-1 0 0 0 0,1 0 0 0 0,-1 0 0 0 0,1 0 0 0 0,-1 1 0 0 0,-4 1 0 0 0,-6 3-399 0 0,-17 4 726 0 0,14-3-319 0 0,5-5 0 0 0,1 2 0 0 0,0 0 0 0 0,-12 5 0 0 0,7-3 0 0 0,-32 18 0 0 0,47-23 0 0 0,1 0 0 0 0,-1 0 0 0 0,0 0 0 0 0,1 1 0 0 0,-1-1 0 0 0,0 0 0 0 0,0 1 0 0 0,1-1 0 0 0,-1 0 0 0 0,1 1 0 0 0,-1-1 0 0 0,0 1 0 0 0,1-1 0 0 0,-1 1 0 0 0,1 0 0 0 0,-1-1 0 0 0,1 1 0 0 0,-1-1 0 0 0,1 1 0 0 0,0 0 0 0 0,-1 0 0 0 0,-6 11 0 0 0,5-10 0 0 0,1 0 0 0 0,-1 0 0 0 0,1 0 0 0 0,0 0 0 0 0,0 0 0 0 0,0 1 0 0 0,0-1 0 0 0,0 0 0 0 0,0 0 0 0 0,1 1 0 0 0,-1 2 0 0 0,1-5 0 0 0,-1 4-6 0 0,1 1 0 0 0,0-1 0 0 0,0 0 0 0 0,0 0 0 0 0,0 1 0 0 0,1-1 0 0 0,0 0 0 0 0,-1 0 0 0 0,2 0 0 0 0,-1 0 0 0 0,2 5 0 0 0,1 1 19 0 0,3 7-38 0 0,-1 0-1 0 0,6 29 0 0 0,-12-46 26 0 0,0 1 0 0 0,1 0 0 0 0,-1 0 0 0 0,0-1 0 0 0,0 1 0 0 0,0 0 0 0 0,1-1 0 0 0,-1 1 0 0 0,0 0 0 0 0,1-1 0 0 0,-1 1 0 0 0,0 0 0 0 0,1-1 0 0 0,-1 1 0 0 0,1 0 0 0 0,-1-1 0 0 0,1 1 0 0 0,-1-1 0 0 0,2 1 0 0 0,2 3 0 0 0,-1 0 9 0 0,0 1-1 0 0,0-1 0 0 0,1 0 0 0 0,0 0 1 0 0,0 0-1 0 0,0-1 0 0 0,1 1 1 0 0,-1-1-1 0 0,1 0 0 0 0,-1 0 0 0 0,1 0 1 0 0,0-1-1 0 0,0 0 0 0 0,6 2 0 0 0,9 6 46 0 0,-17-8-43 0 0,0 0 0 0 0,1 0-1 0 0,-1-1 1 0 0,0 1 0 0 0,1-1 0 0 0,-1 0 0 0 0,5 1-1 0 0,24 5 44 0 0,-25-6-24 0 0,1 1 1 0 0,0-1-1 0 0,0 0 1 0 0,10-1-1 0 0,-15 0-28 0 0,41-5-66 0 0,-21 5-241 0 0,-6 1 383 0 0,-1-1 0 0 0,28-4-1 0 0,-32 2 23 0 0,-1 1 0 0 0,22 1-1 0 0,10 1-78 0 0,-41-1-21 0 0,-1 0 0 0 0,10 4 0 0 0,28 2 64 0 0,-31-5-82 0 0,-1 0 0 0 0,1 0 0 0 0,-1-1-1 0 0,10 0 1 0 0,-6-1-373 0 0,10 6 424 0 0,7 3 376 0 0,0-3-345 0 0,57 0 368 0 0,98-5-776 0 0,-156 0 345 0 0,-14-1 23 0 0,0 1 0 0 0,18 2-1 0 0,34 1 513 0 0,-61-3-475 0 0,-1 1 0 0 0,0-2 0 0 0,1 1 0 0 0,-1 0 0 0 0,0 0 0 0 0,0-1 0 0 0,1 0 0 0 0,3-1 0 0 0,19-3-23 0 0,-17 5 58 0 0,-1 0 1 0 0,1-1-1 0 0,0 0 1 0 0,-1 0-1 0 0,1-1 1 0 0,-1 0-1 0 0,0-1 1 0 0,0 0-1 0 0,0 0 1 0 0,9-6-1 0 0,22-11-240 0 0,-38 19 159 0 0,1 0 0 0 0,-1 0 0 0 0,0 1 0 0 0,1-1-1 0 0,-1-1 1 0 0,0 1 0 0 0,0 0 0 0 0,0 0 0 0 0,1 0-1 0 0,-1 0 1 0 0,0-1 0 0 0,-1 1 0 0 0,1-1 0 0 0,0 1-1 0 0,0 0 1 0 0,-1-1 0 0 0,2-2 0 0 0,0-2 96 0 0,1 0-63 0 0,0 0 0 0 0,-1 0 0 0 0,0-1 0 0 0,0 1 0 0 0,-1 0 0 0 0,0-1-1 0 0,1-7 1 0 0,0-49-72 0 0,-2 51 39 0 0,-1-15-15 0 0,0 0 0 0 0,-9-42 0 0 0,-6 17 0 0 0,8 28-1042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6:49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15 3680 0 0,'-5'-10'12158'0'0,"5"10"-12064"0"0,0 0 0 0 0,0 0 0 0 0,0 0 1 0 0,0 0-1 0 0,0-1 0 0 0,0 1 0 0 0,0 0 0 0 0,0 0 0 0 0,0 0 0 0 0,0 0 0 0 0,0 0 0 0 0,0 0 0 0 0,0-1 0 0 0,1-1 1976 0 0,-1 2-1976 0 0,0 0 0 0 0,0 0 1 0 0,1 0-1 0 0,-1 0 0 0 0,0 0 0 0 0,0 0 0 0 0,0 0 0 0 0,0 0 0 0 0,0 0 0 0 0,0 0 0 0 0,1 0 0 0 0,-1 0 0 0 0,0 0 0 0 0,0 0 1 0 0,0 0-1 0 0,7 6 1130 0 0,-5-3-1161 0 0,-1-1 1 0 0,0 0-1 0 0,1 1 0 0 0,-1-1 0 0 0,0 1 1 0 0,1 3-1 0 0,-1 13 310 0 0,0 0 0 0 0,-2 0 0 0 0,-4 26 0 0 0,0 28 48 0 0,-1 17-223 0 0,1 70 218 0 0,4-127-407 0 0,2 27 67 0 0,1-14 11 0 0,4 28 90 0 0,3-3-32 0 0,-6-48-84 0 0,0 0-1 0 0,-2 0 1 0 0,-2 42 0 0 0,0-16-52 0 0,1 275 173 0 0,11-126-23 0 0,-5-108-116 0 0,9 88 145 0 0,5 72 100 0 0,-4-92-158 0 0,-8 67 566 0 0,-4-128-1054 0 0,-1 34 718 0 0,-1 0-363 0 0,0-41-84 0 0,5 12 429 0 0,-2 74-103 0 0,-2-19-105 0 0,-6-47-447 0 0,2-90 313 0 0,1-12 0 0 0,-1 1 0 0 0,3 15 0 0 0,1-8 33 0 0,-2-9 23 0 0,0 0 0 0 0,0 0 0 0 0,0 0-1 0 0,-1 1 1 0 0,0-1 0 0 0,0 0 0 0 0,-2 12 0 0 0,-2 6-16 0 0,0 0 0 0 0,2 0 1 0 0,2 39-1 0 0,-1 14-590 0 0,0-61 619 0 0,-4 91 896 0 0,8-36-793 0 0,-2 37 106 0 0,-3 80 398 0 0,4-97-295 0 0,1 160 254 0 0,-5-193-226 0 0,-17 104 1 0 0,-28 55-248 0 0,39-181-145 0 0,-10 32 30 0 0,16-64-129 0 0,-3 13-1369 0 0,5-18 1294 0 0,0 1 1 0 0,0-1-1 0 0,0 1 1 0 0,0 0-1 0 0,0-1 1 0 0,0 1-1 0 0,0 0 1 0 0,1-1-1 0 0,-1 1 1 0 0,0 0-1 0 0,0-1 0 0 0,1 1 1 0 0,-1-1-1 0 0,0 1 1 0 0,1 0-1 0 0,-1-1 1 0 0,0 1-1 0 0,1-1 1 0 0,-1 1-1 0 0,1-1 1 0 0,-1 0-1 0 0,1 1 1 0 0,-1-1-1 0 0,2 1 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6:52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3 4608 0 0,'0'2'137'0'0,"-1"-1"1"0"0,1 0-1 0 0,-1 1 1 0 0,1-1 0 0 0,-1 0-1 0 0,1 0 1 0 0,-1 1-1 0 0,0-1 1 0 0,0 0-1 0 0,0 0 1 0 0,0 0-1 0 0,1 0 1 0 0,-1 0-1 0 0,-1 0 1 0 0,1 0-1 0 0,0 0 1 0 0,0 0-1 0 0,0-1 1 0 0,0 1-1 0 0,-1 0 1 0 0,1-1 0 0 0,0 1-1 0 0,-1-1 1 0 0,1 1-1 0 0,-3 0 1 0 0,-1 1 536 0 0,1-1-618 0 0,-7 3 1056 0 0,5 1 2407 0 0,-17-16 8093 0 0,24 13-11526 0 0,-1 0-75 0 0,1 1 0 0 0,0-1 0 0 0,1 0 0 0 0,-1 1-1 0 0,0-1 1 0 0,1 0 0 0 0,-1 0 0 0 0,1 0 0 0 0,-1 0 0 0 0,1-1-1 0 0,0 1 1 0 0,0 0 0 0 0,0-1 0 0 0,0 1 0 0 0,0-1 0 0 0,0 1 0 0 0,0-1-1 0 0,1 0 1 0 0,-1 0 0 0 0,0 0 0 0 0,1-1 0 0 0,-1 1 0 0 0,1 0-1 0 0,-1-1 1 0 0,1 1 0 0 0,-1-1 0 0 0,1 0 0 0 0,-1 0 0 0 0,1 0-1 0 0,-1 0 1 0 0,1-1 0 0 0,-1 1 0 0 0,1-1 0 0 0,-1 1 0 0 0,1-1 0 0 0,-1 0-1 0 0,3-1 1 0 0,12-4 134 0 0,1 0 0 0 0,-1 1 0 0 0,1 1 0 0 0,0 1-1 0 0,27-2 1 0 0,9-1 80 0 0,49-9-152 0 0,168-1 0 0 0,-224 16-61 0 0,361 5 424 0 0,-305-1-384 0 0,461 5 544 0 0,-319-9-508 0 0,-99 2-48 0 0,13 3 24 0 0,124-2 325 0 0,-112-8-31 0 0,-159 5-303 0 0,1 1 0 0 0,-1 0 0 0 0,1 1 0 0 0,14 4-1 0 0,-14-3 92 0 0,1 0-1 0 0,26 1 0 0 0,0-6 1326 0 0,-40 2-1466 0 0,1 0-1 0 0,-1 0 1 0 0,1 0 0 0 0,0 1-1 0 0,-1-1 1 0 0,1 0 0 0 0,-1 0 0 0 0,1 1-1 0 0,-1-1 1 0 0,1 0 0 0 0,-1 1-1 0 0,1-1 1 0 0,-1 1 0 0 0,0-1-1 0 0,1 0 1 0 0,-1 1 0 0 0,0-1-1 0 0,1 1 1 0 0,-1-1 0 0 0,0 1-1 0 0,1-1 1 0 0,-1 1 0 0 0,0 0-1 0 0,0-1 1 0 0,0 1 0 0 0,1-1 0 0 0,-1 1-1 0 0,0-1 1 0 0,0 1 0 0 0,0 0-1 0 0,0 0 1 0 0,0 24 5 0 0,0-20-10 0 0,-6 53 0 0 0,4 252 0 0 0,-12-79 0 0 0,8-169 0 0 0,-15 95 0 0 0,16-120 0 0 0,-15 105 0 0 0,-16 98 0 0 0,9-14 0 0 0,9-64 0 0 0,2 66 0 0 0,7-60 0 0 0,-25 282 0 0 0,36-233 60 0 0,-1-176-56 0 0,0-10-4 0 0,1 199 0 0 0,-12 8 0 0 0,0-85 64 0 0,-2 41-64 0 0,9-139 0 0 0,-16 76 0 0 0,16-112 54 0 0,-1 41 0 0 0,3-27 30 0 0,-16 160 44 0 0,2-118-149 0 0,8-48-45 0 0,-3 36 1 0 0,-6 42 65 0 0,-10 73 0 0 0,23-147 17 0 0,-1 50 1 0 0,2-10 99 0 0,-2 42-189 0 0,12 26 144 0 0,-5-111-72 0 0,-2-11 0 0 0,6 24 0 0 0,-6-31-12 0 0,-4-8 32 0 0,2 15 181 0 0,1-15-259 0 0,-2 3 54 0 0,1-3 46 0 0,0 0-34 0 0,0 0-1 0 0,-1 0 1 0 0,1 0 0 0 0,0 0-1 0 0,-1 0 1 0 0,1 0-1 0 0,-1-1 1 0 0,1 1-1 0 0,-1 0 1 0 0,0-1-1 0 0,0 1 1 0 0,0-1-1 0 0,0 0 1 0 0,0 0-1 0 0,0 0 1 0 0,0 0 0 0 0,0 0-1 0 0,0 0 1 0 0,-1 0-1 0 0,1-1 1 0 0,0 1-1 0 0,-1-1 1 0 0,1 0-1 0 0,-3 1 1 0 0,1-1 2 0 0,1 1 1 0 0,-1 0-1 0 0,0 0 0 0 0,1 0 1 0 0,-6 3-1 0 0,5-2-5 0 0,0 0 1 0 0,-1 0-1 0 0,1-1 0 0 0,0 0 1 0 0,-1 1-1 0 0,1-1 1 0 0,0-1-1 0 0,-1 1 0 0 0,-5-1 1 0 0,-41-3 80 0 0,23 1-66 0 0,-41-6-10 0 0,-33-12 23 0 0,-2 0-12 0 0,-11-4 18 0 0,27 6-14 0 0,-86-17 135 0 0,87 14-160 0 0,-25-5 0 0 0,-130-17 0 0 0,204 36 0 0 0,-1 1 0 0 0,1 3 0 0 0,-1 1 0 0 0,-65 4 0 0 0,54 2 45 0 0,33-4-15 0 0,1 1 1 0 0,-33 7-1 0 0,-33 10-45 0 0,34-8-51 0 0,-86 9 0 0 0,108-16 61 0 0,-17 0 29 0 0,-33 6 32 0 0,-2 9-56 0 0,72-17 0 0 0,-20 4 0 0 0,0-1 0 0 0,-37 1 0 0 0,-36 0 12 0 0,81-5-1 0 0,-17 1 25 0 0,-50-7 1 0 0,84 6-37 0 0,-3-1 0 0 0,0 1 0 0 0,1-1 0 0 0,-1 1 0 0 0,0-1 0 0 0,1 0 0 0 0,-7-3 0 0 0,9 4-124 0 0,1 0-1 0 0,-1-1 1 0 0,0 1 0 0 0,0 0 0 0 0,0-1-1 0 0,0 1 1 0 0,0-1 0 0 0,1 1 0 0 0,-1-1-1 0 0,0 1 1 0 0,0-1 0 0 0,1 0 0 0 0,-1 1-1 0 0,0-1 1 0 0,1 0 0 0 0,-1 1 0 0 0,1-1-1 0 0,-1 0 1 0 0,1 0 0 0 0,-1 0 0 0 0,1 0-1 0 0,-1 1 1 0 0,1-1 0 0 0,0 0-1 0 0,-1 0 1 0 0,1 0 0 0 0,0 0 0 0 0,0 0-1 0 0,0-1 1 0 0,-1-9-5317 0 0,-1 6 3762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0:43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170 253 15664 0 0,'-4'0'178'0'0,"0"1"0"0"0,-1-1 0 0 0,1 1 1 0 0,0 0-1 0 0,0 0 0 0 0,-1 0 0 0 0,1 1 1 0 0,0-1-1 0 0,-5 4 0 0 0,-3 2 211 0 0,-18 15 0 0 0,9-7 1060 0 0,16-10-1168 0 0,-1-1 1 0 0,1 1 0 0 0,0 0 0 0 0,1 0-1 0 0,-1 0 1 0 0,1 0 0 0 0,-6 11-1 0 0,8-12-201 0 0,0 0-1 0 0,0 0 0 0 0,0 0 1 0 0,0 0-1 0 0,1 0 0 0 0,0 0 1 0 0,0 1-1 0 0,0-1 0 0 0,0 0 0 0 0,1 1 1 0 0,0-1-1 0 0,0 1 0 0 0,0 4 1 0 0,0-8-72 0 0,1 0 0 0 0,-1 1 0 0 0,1-1 0 0 0,-1 0 0 0 0,1 1 0 0 0,-1-1 0 0 0,1 0 0 0 0,0 1 0 0 0,0-1 0 0 0,-1 0 0 0 0,1 0 0 0 0,0 0 1 0 0,0 0-1 0 0,0 0 0 0 0,0 0 0 0 0,1 0 0 0 0,-1 0 0 0 0,0 0 0 0 0,0 0 0 0 0,1-1 0 0 0,-1 1 0 0 0,0-1 0 0 0,1 1 0 0 0,-1-1 0 0 0,0 1 0 0 0,1-1 1 0 0,-1 0-1 0 0,3 1 0 0 0,2-1 38 0 0,-1 1 1 0 0,1-1 0 0 0,-1 0 0 0 0,0-1-1 0 0,1 1 1 0 0,7-3 0 0 0,-6 1 17 0 0,0-1-1 0 0,0 1 1 0 0,0-1-1 0 0,-1-1 1 0 0,1 1-1 0 0,-1-1 1 0 0,0-1-1 0 0,0 1 1 0 0,0-1-1 0 0,8-8 1 0 0,0-2 116 0 0,-1-1 1 0 0,18-28-1 0 0,-23 31-104 0 0,-1-1 1 0 0,0 0-1 0 0,-1 0 0 0 0,8-27 1 0 0,8-62 761 0 0,-20 91-424 0 0,0 1 1 0 0,-1 0-1 0 0,-1-1 0 0 0,-1-20 1 0 0,1 29-317 0 0,0 0 0 0 0,0 0 0 0 0,1 0 0 0 0,-1 0 0 0 0,1 0 0 0 0,1-5-1 0 0,2-13 806 0 0,-4 20-494 0 0,-1 7-300 0 0,-5 35-75 0 0,-1 57 0 0 0,2-20-35 0 0,5-49-390 0 0,1-1 0 0 0,1 1 1 0 0,2-1-1 0 0,8 33 0 0 0,-12-56 201 0 0,2 0-352 0 0,-1 1 1 0 0,1 0-1 0 0,0-1 0 0 0,0 1 1 0 0,0-1-1 0 0,1 0 0 0 0,0 0 0 0 0,0 0 1 0 0,1 0-1 0 0,-1 0 0 0 0,1 0 0 0 0,8 7 1 0 0,1-4-2425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7:03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46 7944 0 0,'-4'-9'17149'0'0,"3"11"-17118"0"0,-1 0 0 0 0,0 0 1 0 0,0 0-1 0 0,1 0 0 0 0,-1-1 1 0 0,0 1-1 0 0,0-1 0 0 0,-1 1 1 0 0,1-1-1 0 0,0 0 0 0 0,0 1 1 0 0,-1-1-1 0 0,-3 1 0 0 0,-13 7 45 0 0,17-8-76 0 0,-1 1 0 0 0,-1-1 0 0 0,1 1 0 0 0,0-1 0 0 0,-1 0 0 0 0,1 0 0 0 0,-1 0 0 0 0,1 0 0 0 0,-1-1 0 0 0,1 0 0 0 0,-8 1 0 0 0,8-2 0 0 0,1 0 11 0 0,2 1 114 0 0,8-9 156 0 0,-7 8-271 0 0,-1 1 0 0 0,0-1-1 0 0,1 0 1 0 0,-1 1 0 0 0,1-1 0 0 0,-1 1-1 0 0,1-1 1 0 0,-1 1 0 0 0,1-1-1 0 0,-1 1 1 0 0,1 0 0 0 0,-1-1-1 0 0,1 1 1 0 0,0 0 0 0 0,-1-1 0 0 0,1 1-1 0 0,-1 0 1 0 0,1-1 0 0 0,0 1-1 0 0,-1 0 1 0 0,1 0 0 0 0,0 0-1 0 0,0 0 1 0 0,-1 0 0 0 0,2 0 0 0 0,47-5 328 0 0,1 2-141 0 0,-33 2-144 0 0,0 0 1 0 0,33 3 0 0 0,50 6 20 0 0,95 7-74 0 0,248 0 155 0 0,-290-23 159 0 0,-40 0-116 0 0,67-6 44 0 0,-7 2-56 0 0,-50 4-89 0 0,160-10 115 0 0,-211 12-20 0 0,18 0 131 0 0,28-2 23 0 0,-95 6-291 0 0,-5 1 75 0 0,0 1 0 0 0,0 1 0 0 0,32 6 0 0 0,-32-4-73 0 0,6 1-30 0 0,26 9 1 0 0,-5-4 112 0 0,-22-5-76 0 0,-5-1-44 0 0,0-1 0 0 0,0 0 0 0 0,1-1 0 0 0,-1-1 0 0 0,0-1 0 0 0,25-3 0 0 0,-13 3-4884 0 0,-41-4 690 0 0,0 1-3723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7:04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3224 0 0,'0'0'17142'0'0,"17"-3"-15438"0"0,69-2 171 0 0,-54 2-1719 0 0,-20 2-89 0 0,9 0 25 0 0,0 0 0 0 0,34 3 1 0 0,30 7-79 0 0,-33-2-65 0 0,72 1-1 0 0,2-1 343 0 0,-50 0-40 0 0,1-4 0 0 0,84-7-1 0 0,28-4-5 0 0,31-2 70 0 0,-30 2-17 0 0,1-1 34 0 0,236-6-15 0 0,-320 13-210 0 0,56 1 138 0 0,-28-1-25 0 0,-54-3 96 0 0,-43 7-114 0 0,-37-2-130 0 0,0 0 3 0 0,2 3-72 0 0,-2-4-133 0 0,0 0 1 0 0,0 1-1 0 0,0-1 0 0 0,0 1 1 0 0,0-1-1 0 0,0 0 1 0 0,-1 0-1 0 0,1 0 0 0 0,0 1 1 0 0,0-1-1 0 0,-1 0 0 0 0,1 0 1 0 0,0-1-1 0 0,-1-4-2292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7:08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83 13216 0 0,'-3'2'197'0'0,"0"0"0"0"0,0 1-1 0 0,0-1 1 0 0,0 1 0 0 0,0 0 0 0 0,0 0 0 0 0,1 0 0 0 0,-3 4 0 0 0,2-3 69 0 0,-5 3 5287 0 0,8-7-5469 0 0,0 0-1 0 0,0 1 1 0 0,0-1 0 0 0,0 0 0 0 0,0 0 0 0 0,1 1 0 0 0,-1-1 0 0 0,0 0 0 0 0,0 0 0 0 0,0 0-1 0 0,0 1 1 0 0,1-1 0 0 0,-1 0 0 0 0,0 0 0 0 0,0 0 0 0 0,1 0 0 0 0,-1 0 0 0 0,0 0 0 0 0,0 1-1 0 0,1-1 1 0 0,-1 0 0 0 0,0 0 0 0 0,0 0 0 0 0,1 0 0 0 0,-1 0 0 0 0,0 0 0 0 0,0 0 0 0 0,1 0 0 0 0,-1 0-1 0 0,1 0 1 0 0,34 6 842 0 0,1-1-1 0 0,-1-2 0 0 0,71-3 1 0 0,-77-4-806 0 0,0 0 1 0 0,1-2-1 0 0,48-18 1 0 0,-31 7-89 0 0,-45 17 631 0 0,-19-7-254 0 0,-19-10-233 0 0,-35-24 0 0 0,66 39-176 0 0,5 2 3 0 0,-1 0 1 0 0,0-1-1 0 0,1 1 1 0 0,-1 0-1 0 0,1 0 1 0 0,-1-1-1 0 0,1 1 0 0 0,-1 0 1 0 0,1-1-1 0 0,-1 1 1 0 0,1-1-1 0 0,-1 1 1 0 0,1 0-1 0 0,0-1 1 0 0,-1 1-1 0 0,1-1 1 0 0,0 1-1 0 0,-1-1 1 0 0,1 1-1 0 0,0-1 1 0 0,-1 0-1 0 0,1-1 56 0 0,0 2-57 0 0,0 0 0 0 0,0 0 0 0 0,0 0 0 0 0,0-1 1 0 0,0 1-1 0 0,0 0 0 0 0,0 0 0 0 0,0 0 0 0 0,0-1 1 0 0,0 1-1 0 0,1 0 0 0 0,-1 0 0 0 0,0 0 0 0 0,0 0 0 0 0,0-1 1 0 0,0 1-1 0 0,0 0 0 0 0,1 0 0 0 0,-1 0 0 0 0,0 0 0 0 0,0 0 1 0 0,0 0-1 0 0,0-1 0 0 0,1 1 0 0 0,-1 0 0 0 0,0 0 0 0 0,0 0 1 0 0,0 0-1 0 0,1 0 0 0 0,-1 0 0 0 0,0 0 0 0 0,0 0 1 0 0,0 0-1 0 0,1 0 0 0 0,-1 0 0 0 0,0 0 0 0 0,0 0 0 0 0,10-2 41 0 0,-5 2-52 0 0,0 0 1 0 0,0 0-1 0 0,0 1 0 0 0,0-1 1 0 0,-1 1-1 0 0,6 2 1 0 0,16 2 27 0 0,-2-2 138 0 0,26 7 1 0 0,-21-3-421 0 0,-21-6 229 0 0,-1 1 0 0 0,0 0 1 0 0,11 4-1 0 0,-18-5 39 0 0,1-1-1 0 0,-1 0 1 0 0,1 1-1 0 0,-1-1 1 0 0,1 0 0 0 0,-1 1-1 0 0,0-1 1 0 0,1 1-1 0 0,-1-1 1 0 0,0 0-1 0 0,0 1 1 0 0,1-1 0 0 0,-1 1-1 0 0,0-1 1 0 0,0 1-1 0 0,0-1 1 0 0,1 1 0 0 0,-1-1-1 0 0,0 1 1 0 0,0-1-1 0 0,0 1 1 0 0,0-1-1 0 0,0 1 1 0 0,0-1 0 0 0,0 1-1 0 0,0 0 1 0 0,0-1-1 0 0,0 1 1 0 0,0-1 0 0 0,-1 1-1 0 0,1-1 1 0 0,0 1-1 0 0,0-1 1 0 0,0 1-1 0 0,-1-1 1 0 0,1 0 0 0 0,0 1-1 0 0,-1-1 1 0 0,1 1-1 0 0,0-1 1 0 0,-1 0-1 0 0,1 1 1 0 0,0-1 0 0 0,-2 1-1 0 0,2-1 6 0 0,-8 8 25 0 0,0-1-1 0 0,-1 0 1 0 0,0-1 0 0 0,0 0 0 0 0,-18 8-1 0 0,15-7-54 0 0,-59 28-3232 0 0,44-23-6268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7:1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5 140 13248 0 0,'-4'3'7335'0'0,"47"-4"-5555"0"0,45-6 0 0 0,187-40-236 0 0,-187 34-1084 0 0,-83 11-392 0 0,-5 1 339 0 0,-19-11 511 0 0,-47-18-875 0 0,66 30-43 0 0,0 0 0 0 0,0 0 0 0 0,0 0 0 0 0,0 0 0 0 0,0-1 0 0 0,-1 1 0 0 0,1 0 0 0 0,0 0 0 0 0,0 0 0 0 0,0 0 0 0 0,0 0 0 0 0,0 0 0 0 0,0 0 0 0 0,0 0 0 0 0,0 0 0 0 0,0 0 0 0 0,0 0 0 0 0,-1 0 0 0 0,1 0 0 0 0,0-1 0 0 0,0 1 0 0 0,0 0 0 0 0,0 0 0 0 0,0 0 0 0 0,0 0 0 0 0,0 0 0 0 0,0 0 0 0 0,0 0 0 0 0,0 0 0 0 0,0-1 0 0 0,0 1 0 0 0,0 0 0 0 0,0 0 0 0 0,0 0 0 0 0,0 0 0 0 0,0 0 0 0 0,0 0 0 0 0,0 0 0 0 0,0-1 0 0 0,0 1 0 0 0,0 0 0 0 0,0 0 0 0 0,0 0 0 0 0,0 0 0 0 0,0 0 0 0 0,0 0 0 0 0,0 0 0 0 0,0 0 0 0 0,1-1 0 0 0,5-3 0 0 0,10-2 0 0 0,15 0 143 0 0,-1 2-1 0 0,56-1 1 0 0,-75 6-40 0 0,-10 0-82 0 0,0-1 48 0 0,2 15 174 0 0,-4-11-182 0 0,-1 0 0 0 0,0 0-1 0 0,1 0 1 0 0,-1 0 0 0 0,0 0 0 0 0,-1 0-1 0 0,1 0 1 0 0,-1-1 0 0 0,0 0 0 0 0,1 1-1 0 0,-1-1 1 0 0,-6 4 0 0 0,-5 5-190 0 0,-26 15 1 0 0,36-25-66 0 0,-38 26-2602 0 0,34-23 853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7:15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27 183 13824 0 0,'-19'6'1388'0'0,"19"-6"-1386"0"0,-1 0 1 0 0,1 0 0 0 0,0 0 0 0 0,-1 0 0 0 0,1 0 0 0 0,0 0 0 0 0,-1 0 0 0 0,1 1 0 0 0,0-1 0 0 0,0 0 0 0 0,-1 0 0 0 0,1 0 0 0 0,0 0 0 0 0,0 1 0 0 0,-1-1 0 0 0,1 0 0 0 0,0 0 0 0 0,0 1-1 0 0,0-1 1 0 0,-2 6 5165 0 0,41-8-3682 0 0,0-2 0 0 0,39-9 0 0 0,14-1-780 0 0,122-21-626 0 0,-150 23 239 0 0,-34 7-156 0 0,0-1 1 0 0,48-17-1 0 0,-77 22 33 0 0,-1 0-173 0 0,0 0 0 0 0,-1-1-1 0 0,1 1 1 0 0,-1 0 0 0 0,1 0 0 0 0,-1 0-1 0 0,0-1 1 0 0,0 1 0 0 0,1 0 0 0 0,-1 0-1 0 0,0 0 1 0 0,0 0 0 0 0,0 0 0 0 0,0 1-1 0 0,0-1 1 0 0,0 0 0 0 0,0 0 0 0 0,0 0-1 0 0,-1 1 1 0 0,1-1 0 0 0,0 1 0 0 0,0-1-1 0 0,-2 0 1 0 0,-36-11 110 0 0,30 10-100 0 0,-11-4 58 0 0,13 3-79 0 0,0 1 0 0 0,-1 0 0 0 0,1 0 1 0 0,0 1-1 0 0,-1 0 0 0 0,-12 0 0 0 0,12 0-51 0 0,3-3 17 0 0,24-1 75 0 0,27-3 171 0 0,81-2 0 0 0,-110 13-11 0 0,-16-3-82 0 0,4 13 77 0 0,-5-10-193 0 0,-1-1 1 0 0,1 1-1 0 0,-1 0 0 0 0,1 0 0 0 0,-1 0 0 0 0,0-1 1 0 0,-1 1-1 0 0,1 0 0 0 0,0-1 0 0 0,-1 1 0 0 0,1-1 0 0 0,-1 0 1 0 0,0 1-1 0 0,-2 2 0 0 0,-6 4-72 0 0,-18 16 1 0 0,18-17-187 0 0,-24 22-2530 0 0,17-14-6501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7:19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73 210 8752 0 0,'-4'-1'63'0'0,"-3"0"424"0"0,0-1 0 0 0,1 0 0 0 0,-8-4-1 0 0,12 5 51 0 0,-1-1-1 0 0,1 1 0 0 0,0-1 1 0 0,0 1-1 0 0,0-1 0 0 0,0 0 1 0 0,0 0-1 0 0,0 0 0 0 0,0 0 1 0 0,1 0-1 0 0,-4-4 0 0 0,4 4-270 0 0,1 1 1 0 0,-1 0-1 0 0,0 0 0 0 0,0-1 1 0 0,1 1-1 0 0,-1-1 0 0 0,1 1 1 0 0,-1-1-1 0 0,1 1 0 0 0,-1-1 0 0 0,1 1 1 0 0,0-1-1 0 0,0 1 0 0 0,0-1 1 0 0,0 1-1 0 0,0-1 0 0 0,0 1 1 0 0,0-1-1 0 0,1-1 0 0 0,0 2-145 0 0,0 0 1 0 0,0 0-1 0 0,0 0 0 0 0,0 0 0 0 0,0 0 1 0 0,0 0-1 0 0,0 0 0 0 0,0 0 0 0 0,1 1 0 0 0,-1-1 1 0 0,0 0-1 0 0,0 1 0 0 0,1-1 0 0 0,-1 1 1 0 0,0-1-1 0 0,1 1 0 0 0,-1 0 0 0 0,1-1 1 0 0,-1 1-1 0 0,0 0 0 0 0,3 0 0 0 0,80-4 719 0 0,96 8-1 0 0,-36 0-631 0 0,-53 1 6 0 0,-60-2-104 0 0,-1-1 1 0 0,37-3-1 0 0,-55-3-5 0 0,-9-2 135 0 0,-4 4-191 0 0,0 1 1 0 0,1-1-1 0 0,-1 0 0 0 0,0 0 0 0 0,0 1 1 0 0,0-1-1 0 0,0 0 0 0 0,-2-1 0 0 0,2 2-37 0 0,-3-3 24 0 0,0-1 1 0 0,0 1-1 0 0,-1 1 0 0 0,1-1 1 0 0,-1 1-1 0 0,0 0 0 0 0,-8-5 1 0 0,-39-14 184 0 0,52 22-221 0 0,-12-5 1 0 0,-10-4-6 0 0,0 2 0 0 0,-25-7-1 0 0,28 10-43 0 0,8 2 90 0 0,0 0-1 0 0,0 0 0 0 0,-13 0 0 0 0,16 1 47 0 0,13 0 39 0 0,14-2 36 0 0,18-1-169 0 0,64 4 0 0 0,-45 1 17 0 0,-47-1 20 0 0,1 1 0 0 0,-1 0 0 0 0,0 0-1 0 0,0 1 1 0 0,0 0 0 0 0,0 1 0 0 0,12 4 0 0 0,-20-6-19 0 0,1 0 0 0 0,-1-1 1 0 0,0 1-1 0 0,1 0 0 0 0,-1 0 0 0 0,0 0 1 0 0,0 0-1 0 0,0 0 0 0 0,0 0 0 0 0,0 1 1 0 0,0-1-1 0 0,0 0 0 0 0,0 0 1 0 0,0 1-1 0 0,-1-1 0 0 0,1 0 0 0 0,0 1 1 0 0,-1-1-1 0 0,1 1 0 0 0,-1-1 0 0 0,0 1 1 0 0,1-1-1 0 0,-1 1 0 0 0,0-1 1 0 0,0 1-1 0 0,0-1 0 0 0,0 1 0 0 0,0-1 1 0 0,0 1-1 0 0,-1 0 0 0 0,1-1 1 0 0,0 1-1 0 0,-1-1 0 0 0,0 3 0 0 0,-3 5 41 0 0,0-1 0 0 0,-1 1 0 0 0,1-1-1 0 0,-10 12 1 0 0,8-11-36 0 0,-11 14-317 0 0,-1-1-1 0 0,0-1 1 0 0,-27 23-1 0 0,-1-1-8400 0 0,26-25-77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7:20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16903 0 0,'0'0'3982'0'0,"0"18"-520"0"0,-6 36-2575 0 0,-2 9-90 0 0,6-45-922 0 0,0 0 1 0 0,1 29-1 0 0,1-36-17 0 0,0-7-102 0 0,1 0 0 0 0,-1 0 0 0 0,1 0-1 0 0,0 1 1 0 0,2 5 0 0 0,4 9-6349 0 0,-7-19 6557 0 0,6 14-7473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7:20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25 20383 0 0,'-6'-12'904'0'0,"4"10"184"0"0,-8-2-864 0 0,8 2-224 0 0,-4-3 1136 0 0,9 5-2144 0 0,2 2 408 0 0,5 1-5383 0 0,3-1-1073 0 0</inkml:trace>
  <inkml:trace contextRef="#ctx0" brushRef="#br0" timeOffset="1">315 253 12440 0 0,'0'0'957'0'0,"2"0"-624"0"0,17 2 2218 0 0,0-1-1 0 0,1 0 0 0 0,33-5 1 0 0,-7 1-1821 0 0,-9 0-407 0 0,-22 1-667 0 0,-1 1 0 0 0,1 1 0 0 0,25 2 0 0 0,-26-1-936 0 0,5 2-4719 0 0,-7 0-1043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7:20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3 260 5064 0 0,'-3'6'11479'0'0,"11"-6"-7511"0"0,7 0-3032 0 0,-4 0-600 0 0,0-4-120 0 0,6 2-24 0 0,0-3-712 0 0,3 0-144 0 0,0-4-24 0 0,-1 0-7511 0 0</inkml:trace>
  <inkml:trace contextRef="#ctx0" brushRef="#br0" timeOffset="1">459 0 9672 0 0,'-2'3'169'0'0,"0"0"0"0"0,1 0 0 0 0,-1 0 1 0 0,1 0-1 0 0,-1 0 0 0 0,1 0 0 0 0,0 0 1 0 0,0 0-1 0 0,0 0 0 0 0,1 1 0 0 0,-1 4 1 0 0,-1 0 1588 0 0,-5 22 5217 0 0,0 1-3451 0 0,-12 51-1154 0 0,16-66-2301 0 0,2 1 0 0 0,0-1 0 0 0,1 0-1 0 0,0 1 1 0 0,4 20 0 0 0,-2-28-647 0 0,0 0 0 0 0,0 0 0 0 0,4 9 0 0 0,2-7-718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7:21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19351 0 0,'0'0'1751'0'0,"12"-2"224"0"0,32-17 1880 0 0,11-4-2215 0 0,-49 21-1590 0 0,0 1-1 0 0,0-1 0 0 0,0 1 1 0 0,0 0-1 0 0,0 1 0 0 0,0-1 1 0 0,9 2-1 0 0,-13-1-29 0 0,-1 0 0 0 0,0 0 0 0 0,1 0 0 0 0,-1 1 0 0 0,0-1 0 0 0,0 0 0 0 0,1 1 0 0 0,-1-1 0 0 0,0 1 0 0 0,0 0 0 0 0,0-1 0 0 0,1 1 0 0 0,-1 0 0 0 0,0 0 0 0 0,0-1 0 0 0,0 1 0 0 0,0 0 0 0 0,0 0 0 0 0,-1 0 0 0 0,1 0 0 0 0,1 2 0 0 0,-1 0-14 0 0,0-1 1 0 0,0 0-1 0 0,-1 0 0 0 0,1 1 1 0 0,-1-1-1 0 0,0 0 1 0 0,1 1-1 0 0,-1-1 0 0 0,0 0 1 0 0,0 1-1 0 0,-1 2 0 0 0,0 4-144 0 0,-1-1-1 0 0,0 0 0 0 0,-1 0 1 0 0,0 0-1 0 0,-7 15 0 0 0,0-6-74 0 0,-1-1 0 0 0,-1 0 0 0 0,-15 16 0 0 0,14-18 477 0 0,13-14-271 0 0,0 0 0 0 0,0 0-1 0 0,0 1 1 0 0,-1-1 0 0 0,1 0 0 0 0,0 0 0 0 0,0 0-1 0 0,0 1 1 0 0,0-1 0 0 0,-1 0 0 0 0,1 0 0 0 0,0 1-1 0 0,0-1 1 0 0,0 0 0 0 0,0 0 0 0 0,0 1-1 0 0,0-1 1 0 0,0 0 0 0 0,0 0 0 0 0,0 1 0 0 0,0-1-1 0 0,0 0 1 0 0,0 0 0 0 0,0 1 0 0 0,0-1 0 0 0,0 0-1 0 0,0 0 1 0 0,0 1 0 0 0,0-1 0 0 0,0 0-1 0 0,0 0 1 0 0,0 1 0 0 0,1-1 0 0 0,-1 0 0 0 0,10 5-105 0 0,18-4 93 0 0,-25-1 18 0 0,12 1 755 0 0,0 1-1 0 0,26 6 1 0 0,-35-7-586 0 0,-4-1-132 0 0,-1 1-1 0 0,0-1 0 0 0,0 0 0 0 0,0 0 1 0 0,0 1-1 0 0,0-1 0 0 0,0 1 1 0 0,1-1-1 0 0,-1 1 0 0 0,0 0 0 0 0,0-1 1 0 0,-1 1-1 0 0,1 0 0 0 0,0 0 0 0 0,0-1 1 0 0,0 1-1 0 0,0 0 0 0 0,-1 0 1 0 0,1 0-1 0 0,0 0 0 0 0,-1 0 0 0 0,1 0 1 0 0,-1 0-1 0 0,1 0 0 0 0,-1 1 0 0 0,0-1 1 0 0,1 0-1 0 0,-1 0 0 0 0,0 0 1 0 0,0 0-1 0 0,0 1 0 0 0,0-1 0 0 0,0 0 1 0 0,0 0-1 0 0,0 0 0 0 0,0 0 0 0 0,0 1 1 0 0,0-1-1 0 0,-1 0 0 0 0,0 2 0 0 0,0 1-15 0 0,-1 0 0 0 0,1 0-1 0 0,-1 0 1 0 0,0 0 0 0 0,-1 0-1 0 0,1 0 1 0 0,-1 0-1 0 0,-5 6 1 0 0,-2-1 85 0 0,0 0 1 0 0,0-1-1 0 0,-1-1 1 0 0,0 0-1 0 0,-22 10 1 0 0,-15 3-1916 0 0,-1-6-6861 0 0,29-9-748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0:43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5 19375 0 0,'-2'-1'124'0'0,"0"1"-1"0"0,0-1 0 0 0,0 0 0 0 0,0 1 1 0 0,0-1-1 0 0,0 1 0 0 0,0 0 0 0 0,0 0 1 0 0,0 0-1 0 0,0 0 0 0 0,0 0 0 0 0,0 0 1 0 0,0 0-1 0 0,0 1 0 0 0,0-1 0 0 0,0 1 1 0 0,1-1-1 0 0,-1 1 0 0 0,0 0 0 0 0,0 0 1 0 0,0 0-1 0 0,-3 2 0 0 0,-4 3 508 0 0,-1 0 0 0 0,-14 14 1 0 0,19-15-210 0 0,-1 2-174 0 0,-1-1 0 0 0,2 2 0 0 0,-1-1 0 0 0,1 1-1 0 0,0-1 1 0 0,0 2 0 0 0,-3 7 0 0 0,2-4 250 0 0,4-7-426 0 0,1 0 0 0 0,-1 0 0 0 0,1 0 0 0 0,0 0 0 0 0,-1 6 0 0 0,1-8-57 0 0,1-1-1 0 0,0 1 1 0 0,0 0 0 0 0,0 0-1 0 0,0-1 1 0 0,0 1 0 0 0,0 0-1 0 0,1 0 1 0 0,0-1 0 0 0,-1 1-1 0 0,3 4 1 0 0,2-3 6 0 0,-3-3 5 0 0,-1-1-1 0 0,1 1 1 0 0,-1-1-1 0 0,1 0 1 0 0,0 0-1 0 0,-1 0 0 0 0,1 0 1 0 0,-1 0-1 0 0,1 0 1 0 0,-1 0-1 0 0,1-1 0 0 0,0 1 1 0 0,-1 0-1 0 0,1-1 1 0 0,-1 1-1 0 0,1-1 0 0 0,-1 0 1 0 0,0 1-1 0 0,1-1 1 0 0,-1 0-1 0 0,0 0 0 0 0,1 0 1 0 0,-1 0-1 0 0,1-2 1 0 0,4-2 88 0 0,0 0 1 0 0,-1 0-1 0 0,8-11 1 0 0,2-7 206 0 0,-10 15-120 0 0,0 0 0 0 0,0 1-1 0 0,1 0 1 0 0,8-8 0 0 0,-10 11-103 0 0,3-3 404 0 0,-7 7-497 0 0,1 0 1 0 0,-1 0 0 0 0,0 0-1 0 0,0 0 1 0 0,0 0 0 0 0,1 0-1 0 0,-1 0 1 0 0,0 0 0 0 0,0 0-1 0 0,1 0 1 0 0,-1 0 0 0 0,0 1-1 0 0,0-1 1 0 0,0 0 0 0 0,1 0-1 0 0,-1 0 1 0 0,0 0 0 0 0,0 0-1 0 0,0 0 1 0 0,0 1 0 0 0,1-1-1 0 0,-1 0 1 0 0,0 0 0 0 0,0 0-1 0 0,0 0 1 0 0,0 1 0 0 0,0-1 0 0 0,1 0-1 0 0,-1 0 1 0 0,0 1 0 0 0,0-1-1 0 0,0 0 1 0 0,0 0 0 0 0,0 0-1 0 0,0 1 1 0 0,0-1 0 0 0,0 0-1 0 0,0 0 1 0 0,0 1 0 0 0,11 43 46 0 0,-6-21 232 0 0,9 22 1 0 0,-13-42-481 0 0,0-1 0 0 0,0 0-1 0 0,0 0 1 0 0,0 0 0 0 0,0 0-1 0 0,0 0 1 0 0,1 0 0 0 0,-1 0 0 0 0,1-1-1 0 0,-1 1 1 0 0,1 0 0 0 0,0-1 0 0 0,-1 1-1 0 0,1-1 1 0 0,0 0 0 0 0,0 0-1 0 0,0 1 1 0 0,0-1 0 0 0,1 0 0 0 0,-1-1-1 0 0,0 1 1 0 0,0 0 0 0 0,0-1 0 0 0,1 1-1 0 0,-1-1 1 0 0,0 0 0 0 0,1 1 0 0 0,2-2-1 0 0,7-3-2031 0 0</inkml:trace>
  <inkml:trace contextRef="#ctx0" brushRef="#br0" timeOffset="1">394 80 22775 0 0,'0'13'1739'0'0,"0"-5"-1638"0"0,0 0-1 0 0,1 0 1 0 0,0 0 0 0 0,1 0-1 0 0,0-1 1 0 0,0 1 0 0 0,0 0-1 0 0,1-1 1 0 0,6 12 0 0 0,-7-15-118 0 0,1-1 1 0 0,-1 1 0 0 0,1 0-1 0 0,-1-1 1 0 0,1 1 0 0 0,0-1-1 0 0,1 0 1 0 0,-1 0-1 0 0,0 0 1 0 0,1-1 0 0 0,0 1-1 0 0,0-1 1 0 0,-1 0 0 0 0,1 0-1 0 0,0 0 1 0 0,1-1 0 0 0,-1 1-1 0 0,7 1 1 0 0,-6-2-374 0 0,1-1 1 0 0,0 1 0 0 0,0-1-1 0 0,0 0 1 0 0,0 0-1 0 0,-1-1 1 0 0,1 1-1 0 0,0-1 1 0 0,6-2-1 0 0,8-4-7413 0 0</inkml:trace>
  <inkml:trace contextRef="#ctx0" brushRef="#br0" timeOffset="2">765 64 23039 0 0,'-3'1'202'0'0,"0"-1"0"0"0,0 1 0 0 0,0-1-1 0 0,0 1 1 0 0,0 0 0 0 0,0 0-1 0 0,0 0 1 0 0,0 1 0 0 0,-4 1 0 0 0,-26 20 337 0 0,18-13-568 0 0,-19 16 436 0 0,1 2-1 0 0,1 0 0 0 0,2 3 1 0 0,-29 35-1 0 0,18-17-332 0 0,-43 66-1 0 0,41-38-7804 0 0,28-44-860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7:0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95 2760 0 0,'0'0'9041'0'0,"-5"-15"2861"0"0,17 21-11550 0 0,1-1 0 0 0,0-1 0 0 0,0 1 0 0 0,0-2 0 0 0,0 0 0 0 0,17 1 0 0 0,-30-4-350 0 0,72 11 152 0 0,95 1 1 0 0,-10-11 127 0 0,170-3 116 0 0,-70-17 119 0 0,-100 6-316 0 0,212-20 77 0 0,-152 13-65 0 0,-124 14 8 0 0,278-25 382 0 0,-186 25 16 0 0,-142 6-366 0 0,-42 1-306 0 0,3 1 53 0 0,-3-1 32 0 0,-18-4-4151 0 0,12 0 2437 0 0,-1 1-56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7:29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125 252 13824 0 0,'-72'15'1512'0'0,"20"2"1455"0"0,95-25-407 0 0,-24 4-1996 0 0,22-7 0 0 0,-1-1-108 0 0,53-16 404 0 0,-55 16-568 0 0,152-57-257 0 0,-139 50 261 0 0,-24 9-67 0 0,-1 2-24 0 0,-2-2 1 0 0,46-24-1 0 0,-70 33-197 0 0,0 1 0 0 0,0 0 0 0 0,0 0-1 0 0,1 0 1 0 0,-1 0 0 0 0,0 0 0 0 0,0 0 0 0 0,0 0-1 0 0,0 0 1 0 0,1 0 0 0 0,-1 0 0 0 0,0 0-1 0 0,0-1 1 0 0,0 1 0 0 0,0 0 0 0 0,0 0 0 0 0,1 0-1 0 0,-1 0 1 0 0,0 0 0 0 0,0-1 0 0 0,0 1 0 0 0,0 0-1 0 0,0 0 1 0 0,0 0 0 0 0,0 0 0 0 0,0-1-1 0 0,0 1 1 0 0,0 0 0 0 0,0 0 0 0 0,0 0 0 0 0,0-1-1 0 0,0 1 1 0 0,0 0 0 0 0,0 0 0 0 0,0 0 0 0 0,0 0-1 0 0,0-1 1 0 0,0 1 0 0 0,0 0 0 0 0,0 0 0 0 0,0 0-1 0 0,0 0 1 0 0,0-1 0 0 0,0 1 0 0 0,0 0-1 0 0,-11-5 110 0 0,-16 1-32 0 0,-89-3 91 0 0,112 7-138 0 0,0 0 0 0 0,0-1 0 0 0,0 0 0 0 0,1 0 0 0 0,-1 0 0 0 0,-6-2 0 0 0,26-7 328 0 0,-4 6-252 0 0,0 0 0 0 0,1 1 0 0 0,0 1 0 0 0,16-2 0 0 0,-21 3-43 0 0,-1 1 0 0 0,1 0 0 0 0,0 0 0 0 0,0 1 0 0 0,0 0-1 0 0,0 1 1 0 0,0 0 0 0 0,9 3 0 0 0,-15-4-62 0 0,0-1 1 0 0,0 1-1 0 0,0 0 0 0 0,-1 0 0 0 0,1 0 0 0 0,0 0 0 0 0,-1 0 1 0 0,1 1-1 0 0,-1-1 0 0 0,1 0 0 0 0,-1 1 0 0 0,1-1 1 0 0,-1 1-1 0 0,0-1 0 0 0,0 1 0 0 0,0 0 0 0 0,0-1 0 0 0,0 1 1 0 0,0 0-1 0 0,1 3 0 0 0,-2-2 22 0 0,0 0 1 0 0,1 0-1 0 0,-1 0 0 0 0,0 0 1 0 0,-1 0-1 0 0,1 0 0 0 0,0 0 1 0 0,-1 0-1 0 0,0 0 0 0 0,0 0 1 0 0,0-1-1 0 0,-1 5 0 0 0,-5 5 111 0 0,1 0 0 0 0,-2 0 0 0 0,0-1 0 0 0,-16 19-1 0 0,-5-1-101 0 0,19-20-1107 0 0,2-1 0 0 0,-15 18 0 0 0,14-11-8152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7:31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35 513 12896 0 0,'-21'-9'1278'0'0,"12"6"2357"0"0,9 3-3535 0 0,-1-1 0 0 0,1 1 0 0 0,0 0 0 0 0,-1-1-1 0 0,1 1 1 0 0,0 0 0 0 0,0 0 0 0 0,-1-1 0 0 0,1 1 0 0 0,0 0 0 0 0,0-1 0 0 0,-1 1 0 0 0,1-1 0 0 0,0 1 0 0 0,0 0 0 0 0,0-1 0 0 0,0 1 0 0 0,0-1 0 0 0,0 1 0 0 0,0 0-1 0 0,0-1 1 0 0,-1 1 0 0 0,1-1 0 0 0,1 1 0 0 0,-1 0 0 0 0,0-1 0 0 0,0 1 0 0 0,0-1 0 0 0,0 1 0 0 0,0 0 0 0 0,0-1 0 0 0,0 1 0 0 0,0-1 0 0 0,1 1 0 0 0,-1 0 0 0 0,0-1 0 0 0,0 1-1 0 0,1-1 1 0 0,10-13 1373 0 0,12-1-427 0 0,52-25 0 0 0,-72 38-1014 0 0,244-115 1040 0 0,-48 21-624 0 0,-198 96-352 0 0,-9-10 202 0 0,-1 6-240 0 0,-1 0 1 0 0,1 0-1 0 0,-1 1 1 0 0,1 1 0 0 0,-1-1-1 0 0,0 2 1 0 0,-14-2 0 0 0,-3-1 11 0 0,9 1-57 0 0,6 2 32 0 0,1-1 0 0 0,-1-1 0 0 0,1 0 0 0 0,0 0 0 0 0,-13-6 0 0 0,24 9-35 0 0,0 0-1 0 0,0-1 1 0 0,0 1-1 0 0,0 0 0 0 0,0 0 1 0 0,-1 0-1 0 0,1 0 1 0 0,0-1-1 0 0,0 1 1 0 0,0 0-1 0 0,0 0 1 0 0,0 0-1 0 0,0 0 1 0 0,0-1-1 0 0,0 1 0 0 0,0 0 1 0 0,0 0-1 0 0,0 0 1 0 0,0-1-1 0 0,0 1 1 0 0,0 0-1 0 0,0 0 1 0 0,0 0-1 0 0,0-1 1 0 0,0 1-1 0 0,0 0 0 0 0,0 0 1 0 0,0 0-1 0 0,0 0 1 0 0,0-1-1 0 0,1 1 1 0 0,-1 0-1 0 0,0 0 1 0 0,0 0-1 0 0,0 0 1 0 0,0-1-1 0 0,0 1 0 0 0,0 0 1 0 0,1 0-1 0 0,-1 0 1 0 0,0 0-1 0 0,0 0 1 0 0,0 0-1 0 0,0 0 1 0 0,1-1-1 0 0,8-6-61 0 0,-9 7 80 0 0,13-8-18 0 0,1 0 0 0 0,0 1 0 0 0,0 0 1 0 0,21-5-1 0 0,-1-1 3 0 0,9-4 133 0 0,2 2-1 0 0,72-16 1 0 0,-109 30-113 0 0,30-4 43 0 0,-35 4-58 0 0,-1 1 1 0 0,1 0-1 0 0,0 1 1 0 0,0-1-1 0 0,0 0 1 0 0,0 1-1 0 0,0 0 1 0 0,-1-1-1 0 0,1 1 1 0 0,4 2-1 0 0,-6-2-10 0 0,0-1-1 0 0,-1 1 1 0 0,1-1 0 0 0,0 1-1 0 0,-1-1 1 0 0,1 1-1 0 0,-1 0 1 0 0,1-1 0 0 0,-1 1-1 0 0,0 0 1 0 0,1-1-1 0 0,-1 1 1 0 0,0 0 0 0 0,1-1-1 0 0,-1 1 1 0 0,0 0-1 0 0,0 0 1 0 0,1 0 0 0 0,-1-1-1 0 0,0 1 1 0 0,0 0-1 0 0,0 0 1 0 0,0-1 0 0 0,0 1-1 0 0,0 0 1 0 0,0 0-1 0 0,-1 0 1 0 0,1-1-1 0 0,0 1 1 0 0,0 0 0 0 0,-1 0-1 0 0,1-1 1 0 0,0 1-1 0 0,-1 0 1 0 0,1-1 0 0 0,-1 2-1 0 0,-2 3 60 0 0,0 0 0 0 0,0 0-1 0 0,-7 7 1 0 0,8-10-47 0 0,1-1-2 0 0,-8 10 42 0 0,-1 0 0 0 0,0-1 0 0 0,-16 13-1 0 0,-101 82-1892 0 0,110-90 25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7:32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3680 0 0,'-1'0'34'0'0,"0"1"0"0"0,0-1 0 0 0,0 1 0 0 0,0-1 0 0 0,1 1 0 0 0,-1 0 0 0 0,0-1 0 0 0,0 1 0 0 0,1 0 0 0 0,-1-1 0 0 0,1 1 0 0 0,-1 0 0 0 0,1 0 0 0 0,-1 0 0 0 0,1 0 0 0 0,-1 0 0 0 0,1 0 0 0 0,-1-1 0 0 0,1 1 0 0 0,0 0 0 0 0,0 0 0 0 0,0 0 0 0 0,-1 0 0 0 0,1 0 0 0 0,0 2 0 0 0,-2 8 1431 0 0,1-4-195 0 0,0 0 1 0 0,0 0-1 0 0,1 0 0 0 0,0 0 0 0 0,1 11 1 0 0,0 4-229 0 0,2 18 264 0 0,-2-30-998 0 0,0 1 0 0 0,0-1 0 0 0,-2 13 0 0 0,0-10-28 0 0,1 0 0 0 0,0 0 0 0 0,0 0-1 0 0,4 18 1 0 0,-3-16-12 0 0,0 26 1 0 0,-1-26-92 0 0,1 22 1 0 0,2-11-135 0 0,-2-14-179 0 0,0-1 0 0 0,1 0 0 0 0,0 0 0 0 0,1 0 0 0 0,0 0 0 0 0,7 15 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7:33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56 9216 0 0,'-20'-12'816'0'0,"14"6"-656"0"0,-2 1-160 0 0,0 0 0 0 0,-4 0 1824 0 0,4 0 336 0 0,3 0 64 0 0,-2 0 15 0 0,2 2-1719 0 0,0 1-336 0 0,-1 0 24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7:33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6912 0 0,'0'0'528'0'0,"12"-4"-10"0"0,-8 1 298 0 0,0 1 0 0 0,0 0 0 0 0,1 0 0 0 0,-1 0 0 0 0,1 1 0 0 0,-1 0 0 0 0,1 0 0 0 0,0 0 0 0 0,4 0-1 0 0,-3 0-499 0 0,-1 1-1 0 0,1 0 0 0 0,-1 1 0 0 0,1-1 1 0 0,-1 1-1 0 0,1 0 0 0 0,8 3 0 0 0,-10-2-308 0 0,0-1 0 0 0,0 1 0 0 0,-1 0 0 0 0,1 0-1 0 0,0 0 1 0 0,-1 0 0 0 0,1 1 0 0 0,-1-1-1 0 0,1 1 1 0 0,-1 0 0 0 0,0 0 0 0 0,0 0 0 0 0,-1 1-1 0 0,1-1 1 0 0,-1 1 0 0 0,0-1 0 0 0,1 1 0 0 0,-2 0-1 0 0,1 0 1 0 0,0 0 0 0 0,-1 0 0 0 0,2 7-1 0 0,3 8 75 0 0,-5-17-70 0 0,0 1 1 0 0,-1-1 0 0 0,1 0-1 0 0,0 1 1 0 0,-1-1 0 0 0,1 1-1 0 0,-1-1 1 0 0,0 1-1 0 0,0-1 1 0 0,0 1 0 0 0,-1 4-1 0 0,-3 12 163 0 0,-2 26-1 0 0,3-28 67 0 0,0 0 0 0 0,-7 22 0 0 0,3-12 109 0 0,3-12-131 0 0,-5 21 568 0 0,9-34-695 0 0,0 0-1 0 0,-1 0 1 0 0,1 0-1 0 0,0 0 1 0 0,0 0-1 0 0,1 0 1 0 0,-1 0-1 0 0,0 0 1 0 0,1 0-1 0 0,-1 0 1 0 0,1 0-1 0 0,0 0 1 0 0,-1 0-1 0 0,2 2 1 0 0,-1-3-63 0 0,0 0 1 0 0,0-1-1 0 0,0 1 1 0 0,0 0-1 0 0,0 0 1 0 0,0-1-1 0 0,0 1 1 0 0,1 0-1 0 0,-1-1 0 0 0,0 1 1 0 0,0-1-1 0 0,0 0 1 0 0,1 1-1 0 0,-1-1 1 0 0,0 0-1 0 0,0 0 1 0 0,1 1-1 0 0,-1-1 1 0 0,0 0-1 0 0,3-1 1 0 0,26-4 243 0 0,-2-3-199 0 0,-8 3-1034 0 0,-1 0 0 0 0,25-12 0 0 0,-20 3-6604 0 0</inkml:trace>
  <inkml:trace contextRef="#ctx0" brushRef="#br0" timeOffset="1">671 42 15664 0 0,'0'0'1671'0'0,"9"0"-1671"0"0,-1 0 0 0 0,4 0 648 0 0,-2 0 80 0 0,1-3 8 0 0,4 3 8 0 0,-4 0-432 0 0,0 0-88 0 0,0 0-24 0 0,4 3 0 0 0,-7-3-200 0 0,4 2 0 0 0,-7 0 64 0 0,6 4-64 0 0,-2 1-1384 0 0,-1-2-296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7:33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1 282 5984 0 0,'0'0'640'0'0,"5"5"1856"0"0,3-5 472 0 0,7-3 96 0 0,-4 1 15 0 0,6-4-2375 0 0,0 4-472 0 0,-1-3-96 0 0,4 0-16 0 0,8 0-120 0 0,0-5 0 0 0,3 0 0 0 0</inkml:trace>
  <inkml:trace contextRef="#ctx0" brushRef="#br0" timeOffset="1">544 52 19087 0 0,'0'0'1448'0'0,"8"2"-904"0"0,1 0-440 0 0,5-4-104 0 0,-2 0 0 0 0,1-4 0 0 0,4 3 80 0 0,1-1-8 0 0,3-1 0 0 0,-1 0 0 0 0,-3-3-72 0 0,1 3 0 0 0,-2 2 0 0 0,1-1-5719 0 0,-1-4-1161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7:34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 7832 0 0,'-3'0'83'0'0,"0"0"0"0"0,1 0 0 0 0,-1 0 0 0 0,0 1 0 0 0,0 0 1 0 0,0-1-1 0 0,1 1 0 0 0,-1 0 0 0 0,0 0 0 0 0,1 0 0 0 0,-1 1 0 0 0,1-1 1 0 0,-5 4-1 0 0,-5 9 4294 0 0,-2 12 1742 0 0,6 0-3544 0 0,7-24-2470 0 0,1 0-1 0 0,0 1 1 0 0,0-1 0 0 0,0 0 0 0 0,0 0 0 0 0,1 1 0 0 0,-1-1 0 0 0,0 0-1 0 0,1 0 1 0 0,0 0 0 0 0,-1 0 0 0 0,1 0 0 0 0,0 0 0 0 0,0 0 0 0 0,0 0-1 0 0,0 0 1 0 0,1 0 0 0 0,-1 0 0 0 0,1 0 0 0 0,-1-1 0 0 0,1 1 0 0 0,-1-1-1 0 0,3 2 1 0 0,-1 0 19 0 0,0-1 0 0 0,0 0-1 0 0,1 0 1 0 0,-1 0 0 0 0,0 0-1 0 0,1-1 1 0 0,-1 0 0 0 0,1 1-1 0 0,0-1 1 0 0,-1 0 0 0 0,7 0-1 0 0,2 0 308 0 0,1-1-1 0 0,15-1 1 0 0,-18 0-6 0 0,0 1 1 0 0,0 0 0 0 0,0 0-1 0 0,10 2 1 0 0,-17-1-383 0 0,3 0-19 0 0,-1 0 1 0 0,1 1 0 0 0,-1-1-1 0 0,0 1 1 0 0,10 5-1 0 0,-14-6-24 0 0,0-1-1 0 0,0 1 1 0 0,0 0-1 0 0,0 0 1 0 0,0-1 0 0 0,0 1-1 0 0,0 0 1 0 0,0 0-1 0 0,-1 0 1 0 0,1 0 0 0 0,0 0-1 0 0,-1 0 1 0 0,1 1-1 0 0,-1-1 1 0 0,1 0-1 0 0,-1 0 1 0 0,1 0 0 0 0,-1 0-1 0 0,0 1 1 0 0,0-1-1 0 0,0 0 1 0 0,0 0 0 0 0,0 1-1 0 0,0-1 1 0 0,0 0-1 0 0,0 0 1 0 0,0 1 0 0 0,0-1-1 0 0,0 0 1 0 0,-1 0-1 0 0,1 0 1 0 0,-1 0 0 0 0,0 2-1 0 0,-4 10 65 0 0,-1-1 0 0 0,-1 1-1 0 0,0-1 1 0 0,0-1 0 0 0,-1 0-1 0 0,-15 17 1 0 0,14-19-389 0 0,0 0-1 0 0,0-1 1 0 0,-19 13-1 0 0,20-17-731 0 0,0 1-1 0 0,0-1 0 0 0,-10 3 1 0 0,4-2-7976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7:43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70 15432 0 0,'-1'-3'92'0'0,"1"1"1"0"0,-1 0 0 0 0,1 0 0 0 0,0-1 0 0 0,0 1 0 0 0,-1 0 0 0 0,2 0 0 0 0,-1-1 0 0 0,0 1-1 0 0,0 0 1 0 0,1-1 0 0 0,-1 1 0 0 0,1 0 0 0 0,0 0 0 0 0,-1 0 0 0 0,1 0 0 0 0,2-3-1 0 0,-1-2-1113 0 0,1-7 4686 0 0,-2 8 1426 0 0,-1 19-3379 0 0,1 80-511 0 0,-5 150 471 0 0,-4 155 808 0 0,8-297-2664 0 0,3-8-1775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7:44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63 17967 0 0,'-9'-3'1249'0'0,"4"2"1303"0"0,11 0-479 0 0,102-9 2281 0 0,29-3-4630 0 0,-93 8-260 0 0,165-20-4774 0 0,-175 20 3332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0:48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650 0 6992 0 0,'0'0'5685'0'0,"-13"8"-3668"0"0,3-1-1456 0 0,0 0 0 0 0,1 1 0 0 0,0 0-1 0 0,0 1 1 0 0,1 0 0 0 0,-11 15 0 0 0,-37 67-6 0 0,22-34-376 0 0,-104 161 290 0 0,117-179-303 0 0,-20 51-1 0 0,31-66-104 0 0,-50 127 319 0 0,-73 295 0 0 0,109-332-358 0 0,5 2-1 0 0,-8 182 0 0 0,43 152 334 0 0,-8-336-299 0 0,30 354 109 0 0,-20-303-189 0 0,41 168-1 0 0,-47-291 446 0 0,2 0 0 0 0,26 51 1 0 0,-19-44-37 0 0,-3-12-347 0 0,0-1 0 0 0,3-1 0 0 0,0 0 0 0 0,3-2 0 0 0,0-1 0 0 0,3-1 0 0 0,48 46 0 0 0,-21-26 116 0 0,81 73 70 0 0,-93-89-142 0 0,62 40 0 0 0,-94-68-79 0 0,72 48 122 0 0,-68-46-86 0 0,0 0 0 0 0,0-1 1 0 0,19 8-1 0 0,0-1 46 0 0,14 6 112 0 0,2-2 0 0 0,63 16 0 0 0,-58-19-60 0 0,-53-15-134 0 0,111 28 341 0 0,-98-26-295 0 0,0-1 1 0 0,1 0 0 0 0,-1-1 0 0 0,1-1 0 0 0,27-3 0 0 0,-38 2 49 0 0,0 1 1 0 0,0-1 0 0 0,0 0-1 0 0,0-1 1 0 0,0 1 0 0 0,-1-1-1 0 0,1 1 1 0 0,4-4 0 0 0,3-1 243 0 0,-11 6-319 0 0,1 0 0 0 0,-1 0 0 0 0,0 0 0 0 0,1 0 0 0 0,-1 0 0 0 0,1-1 0 0 0,-1 1 0 0 0,0 0 0 0 0,1 0 0 0 0,-1 0 0 0 0,0 0 1 0 0,1-1-1 0 0,-1 1 0 0 0,0 0 0 0 0,1 0 0 0 0,-1 0 0 0 0,0-1 0 0 0,0 1 0 0 0,1 0 0 0 0,-1-1 0 0 0,0 1 0 0 0,0 0 0 0 0,1-1 0 0 0,-1 1 0 0 0,0 0 0 0 0,0-1 0 0 0,0 1 0 0 0,0 0 0 0 0,0-1 0 0 0,1 1 0 0 0,-1-1 0 0 0,0 1 0 0 0,0 0 0 0 0,0-1 1 0 0,0 1-1 0 0,0 0 0 0 0,0-1 0 0 0,0 1 0 0 0,0-1 0 0 0,0 1 0 0 0,-1 0 0 0 0,1-1 0 0 0,0 1 0 0 0,0 0 0 0 0,0-1 0 0 0,0 1 0 0 0,0 0 0 0 0,-1-1 0 0 0,-9-18 145 0 0,-2 2 1 0 0,1 0-1 0 0,-2 0 0 0 0,0 1 1 0 0,-24-22-1 0 0,24 26 14 0 0,0 1 0 0 0,-23-15 0 0 0,11 13 100 0 0,25 13-15 0 0,8 5-192 0 0,7 2-74 0 0,16 6-15 0 0,5 1-45 0 0,-22-8 61 0 0,25 7-1 0 0,116 34-66 0 0,-147-42 75 0 0,-7-5 42 0 0,1 15 75 0 0,-15 21-64 0 0,-5 3-53 0 0,8-16 41 0 0,7-17-52 0 0,0 0 0 0 0,0-1 1 0 0,-5 10-1 0 0,-20 26 0 0 0,-9 11 0 0 0,13-19-5 0 0,18-23 37 0 0,-1-1 0 0 0,-11 14 0 0 0,17-22-44 0 0,0-1-1 0 0,1 1 1 0 0,-1 0 0 0 0,0 0 0 0 0,0 0-1 0 0,0-1 1 0 0,1 1 0 0 0,-1-1 0 0 0,0 1-1 0 0,0 0 1 0 0,0-1 0 0 0,0 1 0 0 0,0-1-1 0 0,0 0 1 0 0,0 1 0 0 0,0-1 0 0 0,0 0 0 0 0,-1 0-1 0 0,1 0 1 0 0,0 0 0 0 0,0 1 0 0 0,-1-2-1 0 0,1 1-437 0 0,9 0-5522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7:44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22 13824 0 0,'-15'4'402'0'0,"1"0"1"0"0,0 1-1 0 0,-16 8 1 0 0,17-6 630 0 0,0 0 0 0 0,1 0 0 0 0,0 2 0 0 0,0-1 0 0 0,0 2 0 0 0,2-1 0 0 0,-1 2 1 0 0,1-1-1 0 0,0 1 0 0 0,-11 17 0 0 0,20-26-942 0 0,0 0 0 0 0,0 0 1 0 0,0 0-1 0 0,0 0 0 0 0,1 0 0 0 0,-1 0 0 0 0,0 1 1 0 0,1-1-1 0 0,-1 0 0 0 0,1 0 0 0 0,0 0 1 0 0,0 1-1 0 0,0-1 0 0 0,0 0 0 0 0,1 4 1 0 0,-1-5-67 0 0,0 0 0 0 0,1 0 0 0 0,-1 0 0 0 0,1 1 0 0 0,-1-1 0 0 0,1 0 0 0 0,-1 0 0 0 0,1 0 0 0 0,0 0 0 0 0,0 0 0 0 0,-1 0 0 0 0,1 0 0 0 0,0-1 0 0 0,0 1 0 0 0,0 0 0 0 0,0 0 0 0 0,0-1 0 0 0,0 1 0 0 0,0 0 0 0 0,0-1 0 0 0,0 1 0 0 0,1-1 0 0 0,-1 1 0 0 0,0-1 0 0 0,0 0 0 0 0,0 1 0 0 0,0-1 0 0 0,3 0 0 0 0,6 0-24 0 0,-1 0 0 0 0,1-1 1 0 0,0 0-1 0 0,-1-1 0 0 0,1 0 0 0 0,-1 0 0 0 0,0-1 0 0 0,1 0 1 0 0,-1-1-1 0 0,-1 0 0 0 0,1 0 0 0 0,10-8 0 0 0,9-7-2247 0 0,0-1 0 0 0,26-26 1 0 0,-33 27-6032 0 0</inkml:trace>
  <inkml:trace contextRef="#ctx0" brushRef="#br0" timeOffset="1">409 6 13824 0 0,'-2'1'180'0'0,"0"1"0"0"0,0 0 0 0 0,0 0 0 0 0,0 0 0 0 0,0 1 0 0 0,0-1 0 0 0,1 0 0 0 0,-1 1 0 0 0,1-1 0 0 0,-2 5 1 0 0,-10 29 2669 0 0,9-20-823 0 0,-5 16-432 0 0,1 1 0 0 0,-2 37-1 0 0,5-38-1493 0 0,-4 23-29 0 0,1-9 1116 0 0,-4 83 0 0 0,13-120-1089 0 0,0-9-137 0 0,3-13-208 0 0,-1 0 163 0 0,3-1 436 0 0,-2-1 1 0 0,4-16-1 0 0,2-8 0 0 0,-7 27-304 0 0,6-19 197 0 0,2 0-1 0 0,0 1 1 0 0,19-35-1 0 0,-22 50-134 0 0,3-5 151 0 0,1 0 0 0 0,0 1 0 0 0,1 0 0 0 0,27-28 0 0 0,-32 39-179 0 0,0 0 35 0 0,0 0 0 0 0,0 1 0 0 0,15-10 0 0 0,-21 16-104 0 0,0 0 1 0 0,0 0-1 0 0,0 0 1 0 0,0 0-1 0 0,0 0 1 0 0,1 0-1 0 0,-1 0 1 0 0,0 1-1 0 0,0-1 1 0 0,1 1-1 0 0,-1 0 1 0 0,0-1-1 0 0,1 1 1 0 0,-1 0-1 0 0,0 0 1 0 0,1 1-1 0 0,-1-1 1 0 0,0 1-1 0 0,1-1 1 0 0,-1 1-1 0 0,0-1 1 0 0,4 3-1 0 0,-5-2-9 0 0,0 0-1 0 0,0 0 0 0 0,0-1 0 0 0,0 1 1 0 0,0 1-1 0 0,0-1 0 0 0,0 0 0 0 0,0 0 1 0 0,-1 0-1 0 0,1 0 0 0 0,0 1 0 0 0,-1-1 1 0 0,1 0-1 0 0,-1 1 0 0 0,1-1 0 0 0,-1 0 1 0 0,0 1-1 0 0,0-1 0 0 0,0 0 0 0 0,1 1 0 0 0,-1-1 1 0 0,0 1-1 0 0,-1-1 0 0 0,1 0 0 0 0,0 3 1 0 0,-1 0 8 0 0,0 0 0 0 0,0 0 0 0 0,0 0 0 0 0,0 0 0 0 0,0 0 0 0 0,-1-1 0 0 0,-4 8 0 0 0,-3 2-26 0 0,-1 1 1 0 0,0-1-1 0 0,-2-1 1 0 0,1 1-1 0 0,-1-2 1 0 0,-1 0-1 0 0,-22 15 1 0 0,21-18-1115 0 0,0 0 0 0 0,-21 8 0 0 0,17-8-6102 0 0,1-1-2248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7:45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 2304 0 0,'0'0'19710'0'0,"-4"10"-18589"0"0,-31 122 491 0 0,26-99-1456 0 0,-27 71 516 0 0,35-103-352 0 0,4-2-300 0 0,0 0 1 0 0,-1 0-1 0 0,1 0 0 0 0,0-1 0 0 0,-1 1 1 0 0,1-1-1 0 0,-1 1 0 0 0,4-5 0 0 0,1 2 1 0 0,17-13 156 0 0,-6 4-18 0 0,0 1 0 0 0,0 1 1 0 0,1 0-1 0 0,22-8 0 0 0,-29 15-97 0 0,-1 1 0 0 0,1 0 0 0 0,-1 0 0 0 0,1 2 0 0 0,0-1 0 0 0,0 1 0 0 0,0 1 0 0 0,0 0 0 0 0,19 3 0 0 0,-27-2-38 0 0,0 0-1 0 0,0-1 1 0 0,-1 2-1 0 0,1-1 1 0 0,0 0-1 0 0,-1 1 1 0 0,1 0-1 0 0,-1 0 1 0 0,0 0-1 0 0,0 0 0 0 0,1 1 1 0 0,-1-1-1 0 0,-1 1 1 0 0,1-1-1 0 0,0 1 1 0 0,-1 0-1 0 0,1 0 1 0 0,-1 1-1 0 0,0-1 1 0 0,0 0-1 0 0,0 1 1 0 0,0-1-1 0 0,-1 1 1 0 0,0 0-1 0 0,1-1 1 0 0,-1 1-1 0 0,0 0 1 0 0,-1 0-1 0 0,1 0 1 0 0,-1-1-1 0 0,0 1 1 0 0,0 0-1 0 0,0 0 1 0 0,0 0-1 0 0,-1 0 1 0 0,1 0-1 0 0,-1 0 1 0 0,-2 6-1 0 0,-2 1-7 0 0,1-1 1 0 0,-2 0-1 0 0,1 1 0 0 0,-1-2 1 0 0,-1 1-1 0 0,0-1 0 0 0,0 0 1 0 0,-1 0-1 0 0,0-1 0 0 0,-1 0 1 0 0,1-1-1 0 0,-1 0 0 0 0,-1 0 0 0 0,0-1 1 0 0,1 0-1 0 0,-2 0 0 0 0,1-1 1 0 0,-1-1-1 0 0,0 0 0 0 0,0 0 1 0 0,0-1-1 0 0,0 0 0 0 0,0-1 1 0 0,-1-1-1 0 0,-13 1 0 0 0,15-1-398 0 0,6 0 80 0 0,0-1 0 0 0,0 1 0 0 0,0-1 0 0 0,0 0-1 0 0,0 0 1 0 0,0-1 0 0 0,0 1 0 0 0,0-1 0 0 0,0 0 0 0 0,-4-1 0 0 0,7 1 116 0 0,1 1 0 0 0,0-1-1 0 0,-1 1 1 0 0,1-1 0 0 0,0 1 0 0 0,-1-1 0 0 0,1 1 0 0 0,0-1 0 0 0,0 1-1 0 0,0-1 1 0 0,0 1 0 0 0,-1-1 0 0 0,1 1 0 0 0,0-1 0 0 0,0 1-1 0 0,0-1 1 0 0,0 0 0 0 0,0 1 0 0 0,0-1 0 0 0,1 0 0 0 0,0-6-1976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7:45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11 9216 0 0,'-5'-2'976'0'0,"-1"0"1"0"0,1 0-1 0 0,0 1 0 0 0,0 0 1 0 0,-1 0-1 0 0,1 0 1 0 0,0 1-1 0 0,-1 0 0 0 0,1 0 1 0 0,-10 1-1 0 0,-27 7 5195 0 0,17 0-6855 0 0,15-4 964 0 0,0 0 1 0 0,1 0-1 0 0,-1 1 0 0 0,1 0 0 0 0,-15 12 0 0 0,19-13-173 0 0,-1 1 0 0 0,1 0-1 0 0,1-1 1 0 0,-1 1 0 0 0,1 1-1 0 0,0-1 1 0 0,0 1 0 0 0,0-1-1 0 0,-5 13 1 0 0,8-16-98 0 0,1 0-1 0 0,-1 0 0 0 0,0-1 1 0 0,1 1-1 0 0,-1 0 0 0 0,1 0 1 0 0,0 0-1 0 0,0 0 0 0 0,-1 0 1 0 0,1-1-1 0 0,0 1 1 0 0,1 0-1 0 0,-1 0 0 0 0,0 0 1 0 0,0 0-1 0 0,1 0 0 0 0,-1-1 1 0 0,1 1-1 0 0,0 0 1 0 0,0 0-1 0 0,-1-1 0 0 0,1 1 1 0 0,0 0-1 0 0,0-1 0 0 0,0 1 1 0 0,1-1-1 0 0,-1 1 1 0 0,0-1-1 0 0,1 0 0 0 0,-1 1 1 0 0,1-1-1 0 0,-1 0 0 0 0,1 0 1 0 0,-1 0-1 0 0,1 0 0 0 0,0 0 1 0 0,2 0-1 0 0,1 1-6 0 0,0 0 0 0 0,0-1-1 0 0,0 1 1 0 0,1-1 0 0 0,-1-1 0 0 0,1 1-1 0 0,-1-1 1 0 0,1 0 0 0 0,-1 0-1 0 0,1 0 1 0 0,9-2 0 0 0,4-4-54 0 0,0 0 1 0 0,0-1 0 0 0,-1 0 0 0 0,0-2-1 0 0,30-18 1 0 0,-27 13-988 0 0,-1-1 0 0 0,20-20 0 0 0,-17 14-387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7:46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8 13360 0 0,'-3'-5'7274'0'0,"1"26"-3893"0"0,-9 56-2069 0 0,-7 68-384 0 0,16-123-896 0 0,-3 71 355 0 0,5-77-924 0 0,1 0 0 0 0,1 0 0 0 0,5 28 0 0 0,-6-42 310 0 0,-1 0 1 0 0,1 0-1 0 0,0 0 1 0 0,0 0-1 0 0,0 0 1 0 0,0 0-1 0 0,0 0 1 0 0,0-1-1 0 0,0 1 0 0 0,0 0 1 0 0,3 2-1 0 0,5 2-1893 0 0</inkml:trace>
  <inkml:trace contextRef="#ctx0" brushRef="#br0" timeOffset="1">253 5 21023 0 0,'0'0'960'0'0,"-6"-4"315"0"0,5 4-1259 0 0,1 0 1 0 0,0 0-1 0 0,0 0 0 0 0,-1 0 0 0 0,1 0 1 0 0,0-1-1 0 0,-1 1 0 0 0,1 0 1 0 0,0 0-1 0 0,0 0 0 0 0,-1 0 1 0 0,1 0-1 0 0,0 0 0 0 0,0 0 0 0 0,-1 0 1 0 0,1 0-1 0 0,0 0 0 0 0,-1 0 1 0 0,1 0-1 0 0,0 1 0 0 0,0-1 1 0 0,-1 0-1 0 0,1 0 0 0 0,0 0 0 0 0,0 0 1 0 0,-1 0-1 0 0,1 0 0 0 0,0 1 1 0 0,0-1-1 0 0,-1 0 0 0 0,1 0 1 0 0,0 0-1 0 0,0 1 0 0 0,0-1 0 0 0,0 0 1 0 0,-1 0-1 0 0,1 1 0 0 0,-4 8 349 0 0,4-8-269 0 0,-6 12 134 0 0,0 0 0 0 0,2 1 0 0 0,0 0 1 0 0,0 0-1 0 0,1 0 0 0 0,-1 17 0 0 0,0 88 1598 0 0,4-87-1694 0 0,2 5-316 0 0,2 0 0 0 0,1-1 0 0 0,11 39 0 0 0,-8-37-107 0 0,3-6-3147 0 0,-9-18-5134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7:46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31 17967 0 0,'-17'-20'4864'0'0,"17"20"-4715"0"0,0-1-1 0 0,0 1 1 0 0,0-1-1 0 0,1 1 1 0 0,-1-1-1 0 0,0 1 1 0 0,0-1-1 0 0,0 1 1 0 0,1-1-1 0 0,-1 1 0 0 0,0 0 1 0 0,1-1-1 0 0,-1 1 1 0 0,0 0-1 0 0,1-1 1 0 0,-1 1-1 0 0,0 0 1 0 0,1-1-1 0 0,-1 1 1 0 0,1 0-1 0 0,-1 0 1 0 0,1-1-1 0 0,-1 1 0 0 0,0 0 1 0 0,1 0-1 0 0,-1 0 1 0 0,1 0-1 0 0,-1 0 1 0 0,1 0-1 0 0,-1-1 1 0 0,1 1-1 0 0,18 0-206 0 0,-15 0 440 0 0,145 13 364 0 0,-39-1-898 0 0,-94-11-203 0 0,20 1-1819 0 0,64-3 1 0 0,-52-2-1771 0 0,-26 2 1929 0 0</inkml:trace>
  <inkml:trace contextRef="#ctx0" brushRef="#br0" timeOffset="1">550 1 11056 0 0,'-3'0'89'0'0,"0"0"1"0"0,-1 0 0 0 0,1 1-1 0 0,-1 0 1 0 0,1-1-1 0 0,0 1 1 0 0,-4 2 0 0 0,2-1 724 0 0,0 1 1 0 0,0 0 0 0 0,0 0 0 0 0,0 0-1 0 0,0 1 1 0 0,-5 5 0 0 0,-1 3 1318 0 0,0 1-1 0 0,1-1 1 0 0,-9 15 0 0 0,17-24-1995 0 0,0 0 0 0 0,1-1 1 0 0,0 1-1 0 0,-1 0 0 0 0,1 0 0 0 0,0-1 0 0 0,1 1 0 0 0,-1 0 0 0 0,0 0 0 0 0,1 0 1 0 0,0 0-1 0 0,-1 0 0 0 0,1 0 0 0 0,0 0 0 0 0,1 0 0 0 0,-1 0 0 0 0,1 0 1 0 0,-1 0-1 0 0,1 0 0 0 0,1 3 0 0 0,-1-4-125 0 0,0 0-1 0 0,0 0 1 0 0,0 0-1 0 0,0-1 1 0 0,0 1 0 0 0,0 0-1 0 0,1-1 1 0 0,-1 1 0 0 0,1-1-1 0 0,-1 0 1 0 0,1 1 0 0 0,0-1-1 0 0,-1 0 1 0 0,1 0-1 0 0,0 0 1 0 0,0 0 0 0 0,0 0-1 0 0,0 0 1 0 0,0-1 0 0 0,0 1-1 0 0,0-1 1 0 0,0 1 0 0 0,0-1-1 0 0,0 0 1 0 0,0 1 0 0 0,0-1-1 0 0,0 0 1 0 0,0-1-1 0 0,4 1 1 0 0,10-3-503 0 0,0 0 0 0 0,20-8 0 0 0,9-4-4226 0 0,-38 13 3368 0 0,5-1-6741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7:46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0 180 21191 0 0,'0'0'2127'0'0,"0"-8"-1926"0"0,1-5 505 0 0,1 0 0 0 0,0 0 0 0 0,0 0 0 0 0,1 0 0 0 0,1 1 0 0 0,8-21-1 0 0,-8 21-346 0 0,-3 8-105 0 0,1 0-1 0 0,-1 0 1 0 0,1 0-1 0 0,0 0 0 0 0,0 0 1 0 0,3-5-1 0 0,-4 7-199 0 0,1 1-1 0 0,-1-1 0 0 0,0 1 0 0 0,1 0 0 0 0,-1 0 1 0 0,1 0-1 0 0,0 0 0 0 0,-1 0 0 0 0,1 0 1 0 0,0 0-1 0 0,0 0 0 0 0,0 0 0 0 0,-1 1 0 0 0,1-1 1 0 0,0 1-1 0 0,0 0 0 0 0,0-1 0 0 0,0 1 1 0 0,0 0-1 0 0,2 0 0 0 0,-3 0-57 0 0,0 0-1 0 0,0 1 1 0 0,1-1 0 0 0,-1 0-1 0 0,0 1 1 0 0,0-1 0 0 0,0 1-1 0 0,0-1 1 0 0,0 1-1 0 0,0-1 1 0 0,0 1 0 0 0,0 0-1 0 0,0-1 1 0 0,0 1 0 0 0,0 0-1 0 0,-1 0 1 0 0,1 0 0 0 0,0 0-1 0 0,0 0 1 0 0,-1 0 0 0 0,1 0-1 0 0,0 1 1 0 0,12 30-197 0 0,-4-10 69 0 0,-1-3-112 0 0,-7-19 240 0 0,-1 0 1 0 0,0 0 0 0 0,0 0 0 0 0,0 1-1 0 0,1-1 1 0 0,-1 0 0 0 0,0 0 0 0 0,0 0-1 0 0,1 0 1 0 0,-1 0 0 0 0,0 0 0 0 0,1 0-1 0 0,-1 0 1 0 0,0 1 0 0 0,0-1-1 0 0,1 0 1 0 0,-1 0 0 0 0,0 0 0 0 0,0 0-1 0 0,1-1 1 0 0,-1 1 0 0 0,0 0 0 0 0,1 0-1 0 0,-1 0 1 0 0,0 0 0 0 0,0 0 0 0 0,1 0-1 0 0,-1 0 1 0 0,0 0 0 0 0,0-1-1 0 0,1 1 1 0 0,-1 0 0 0 0,0 0 0 0 0,0 0-1 0 0,1-1 1 0 0,7-5-39 0 0,-4 1 29 0 0,0 0 0 0 0,-1 0 0 0 0,5-9 0 0 0,9-14-46 0 0,-16 26 57 0 0,1 1 0 0 0,-1-1 0 0 0,1 1 0 0 0,-1-1 0 0 0,1 1 0 0 0,-1 0 0 0 0,1 0 0 0 0,0 0 0 0 0,0 0 0 0 0,-1 0 0 0 0,1 0 0 0 0,0 0 0 0 0,2 0 0 0 0,-2 1-7 0 0,-1 0 0 0 0,1 0 0 0 0,-1 0 0 0 0,0 1 0 0 0,1-1 0 0 0,-1 1 0 0 0,0-1 1 0 0,0 1-1 0 0,1-1 0 0 0,-1 1 0 0 0,0 0 0 0 0,0-1 0 0 0,0 1 0 0 0,1 0 0 0 0,-1 0 0 0 0,0 0 0 0 0,0 0 0 0 0,-1 0 0 0 0,1 0 0 0 0,0 0 0 0 0,1 2 0 0 0,2 2-98 0 0,-1 0 0 0 0,0 0-1 0 0,0 0 1 0 0,2 6 0 0 0,2 3-822 0 0,-5-10 221 0 0,0 0-1 0 0,0 0 1 0 0,-1 1 0 0 0,3 6-1 0 0,-4-1-1791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7:47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 10136 0 0,'0'0'769'0'0,"0"-1"-530"0"0,2-4-191 0 0,3-7 451 0 0,-2 7 454 0 0,-1 0 0 0 0,0 0 1 0 0,0 0-1 0 0,-1 0 1 0 0,1 0-1 0 0,-1-1 1 0 0,1-7-1 0 0,-1 2 6095 0 0,-2 16-5799 0 0,0 7-1249 0 0,0-1 0 0 0,0 1 0 0 0,2 20 0 0 0,1-1 0 0 0,-1 33 148 0 0,4-1-1 0 0,14 72 1 0 0,-17-120 489 0 0,-2-11-516 0 0,0 0 0 0 0,0 0 0 0 0,1 0 0 0 0,0 0 0 0 0,0 0 0 0 0,0 0 0 0 0,3 7 0 0 0,-2-5-121 0 0,-4-3-201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6:59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27 203 2760 0 0,'0'0'5100'0'0,"-11"-4"1669"0"0,-5 7 4118 0 0,24 0-10004 0 0,7-1-490 0 0,1 0 0 0 0,20-1 0 0 0,139-9-172 0 0,-98-1-128 0 0,94-9 147 0 0,-76 13-105 0 0,72-8 0 0 0,57-6-18 0 0,-106 9-111 0 0,22-3 129 0 0,136-4 300 0 0,-112 11-186 0 0,-67 1-114 0 0,103-9 204 0 0,-38 0-188 0 0,-71 5-22 0 0,169 2 828 0 0,-229 7-821 0 0,-24 0-83 0 0,0 0 1 0 0,0-1-1 0 0,0 0 0 0 0,1 0 1 0 0,-1 0-1 0 0,-1-1 0 0 0,1 0 1 0 0,7-3-1 0 0,-13 4-29 0 0,0 1-1 0 0,-1-1 1 0 0,1 1 0 0 0,0 0-1 0 0,0-1 1 0 0,0 1 0 0 0,0 0-1 0 0,0 0 1 0 0,0-1 0 0 0,-1 1 0 0 0,1 0-1 0 0,0 0 1 0 0,0 0 0 0 0,0 0-1 0 0,0 0 1 0 0,0 0 0 0 0,0 0-1 0 0,0 0 1 0 0,0 1 0 0 0,0-1-1 0 0,-1 0 1 0 0,3 1 0 0 0,4 1-117 0 0,-4-2-19 0 0,-1 1 0 0 0,1-1 0 0 0,-1-1 0 0 0,1 1 1 0 0,-1 0-1 0 0,1 0 0 0 0,-1-1 0 0 0,1 0 0 0 0,-1 1 0 0 0,1-1 0 0 0,-1 0 0 0 0,0 0 0 0 0,0 0 1 0 0,1 0-1 0 0,-1-1 0 0 0,0 1 0 0 0,0-1 0 0 0,0 1 0 0 0,0-1 0 0 0,0 0 0 0 0,-1 0 0 0 0,1 0 0 0 0,-1 0 1 0 0,1 0-1 0 0,1-2 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7:01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82 2304 0 0,'-18'8'19085'0'0,"18"-8"-19000"0"0,0 0 1 0 0,0 0-1 0 0,0 1 0 0 0,0-1 0 0 0,0 0 0 0 0,0 0 0 0 0,0 0 0 0 0,0 0 0 0 0,0 0 0 0 0,0 0 1 0 0,0 0-1 0 0,0 1 0 0 0,0-1 0 0 0,0 0 0 0 0,0 0 0 0 0,0 0 0 0 0,0 0 0 0 0,0 0 0 0 0,0 1 1 0 0,0-1-1 0 0,0 0 0 0 0,0 0 0 0 0,0 0 0 0 0,0 0 0 0 0,0 0 0 0 0,0 0 0 0 0,0 1 0 0 0,0-1 1 0 0,0 0-1 0 0,0 0 0 0 0,0 0 0 0 0,1 0 255 0 0,-1 0-255 0 0,0 1 0 0 0,0-1 1 0 0,0 0-1 0 0,0 0 0 0 0,0 0 0 0 0,0 0 0 0 0,0 0 0 0 0,1 0 0 0 0,-1 0 0 0 0,0 0 0 0 0,12 8 1009 0 0,-8-6-1055 0 0,0 0 0 0 0,1 0 1 0 0,-1-1-1 0 0,8 3 0 0 0,14-1 32 0 0,-2 1 29 0 0,28 0 1 0 0,-41-3-101 0 0,0 0 0 0 0,-1 1 0 0 0,1 1 0 0 0,-1 0 0 0 0,15 6 0 0 0,6 1 0 0 0,-9-4 56 0 0,1-1 0 0 0,-1-1 0 0 0,1-1 0 0 0,0-1 0 0 0,0-1 0 0 0,0-1 0 0 0,42-5 0 0 0,74-6 253 0 0,-28 4-234 0 0,49-1-6 0 0,-92 7-74 0 0,157-4 129 0 0,-160 2-14 0 0,196-10 256 0 0,-130 4-291 0 0,-25-4-9 0 0,8-2 76 0 0,3 0 119 0 0,152-30 371 0 0,-33 20-328 0 0,-168 26-140 0 0,-23 0-43 0 0,10 4 199 0 0,-41-3-242 0 0,-13-2 176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7:1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2 3224 0 0,'14'2'18532'0'0,"-12"-3"-17402"0"0,1-1 221 0 0,-30 53-879 0 0,23-46-430 0 0,1 0 0 0 0,-1 0 0 0 0,1 0 0 0 0,1 1 0 0 0,-1-1 0 0 0,1 1 1 0 0,0-1-1 0 0,0 1 0 0 0,-1 9 0 0 0,1-4 124 0 0,1-8-103 0 0,1 1 1 0 0,-1 0 0 0 0,1 0-1 0 0,0-1 1 0 0,0 1 0 0 0,1 5-1 0 0,-1-7 12 0 0,1-1-1 0 0,-1 0 0 0 0,1 0 0 0 0,-1 1 1 0 0,1-1-1 0 0,0 0 0 0 0,-1 0 1 0 0,1 0-1 0 0,0 0 0 0 0,0 0 0 0 0,0 0 1 0 0,0 0-1 0 0,0 0 0 0 0,0 0 1 0 0,0 0-1 0 0,0 0 0 0 0,0-1 0 0 0,0 1 1 0 0,1 0-1 0 0,-1-1 0 0 0,0 1 1 0 0,2 0-1 0 0,1 0-86 0 0,0 0 0 0 0,0 0 0 0 0,0-1 1 0 0,0 1-1 0 0,1-1 0 0 0,-1 0 0 0 0,0 0 0 0 0,0 0 1 0 0,0 0-1 0 0,0-1 0 0 0,0 0 0 0 0,0 0 0 0 0,4-1 1 0 0,0 0-268 0 0,6-3-2805 0 0,-6 0 1521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0:52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0 9704 0 0,'0'0'4770'0'0,"4"13"-2995"0"0,4 133-363 0 0,-14 15-1362 0 0,3-98-234 0 0,-1 4 1593 0 0,-17 98 0 0 0,18-151-1201 0 0,2-8 1218 0 0,-1-20-350 0 0,0-8-751 0 0,1-1 0 0 0,4-35 1 0 0,-2 38-246 0 0,7-72 307 0 0,5-28 429 0 0,-10 94-504 0 0,1 1 1 0 0,1 0-1 0 0,2 0 1 0 0,0 1-1 0 0,13-31 1 0 0,-17 48-245 0 0,1 0 0 0 0,0 0 1 0 0,0 0-1 0 0,0 1 0 0 0,1 0 1 0 0,10-11-1 0 0,-13 15-60 0 0,0 0-1 0 0,0 0 0 0 0,0 1 1 0 0,0-1-1 0 0,0 1 1 0 0,0-1-1 0 0,1 1 0 0 0,-1 0 1 0 0,1 0-1 0 0,-1 0 1 0 0,1 0-1 0 0,-1 1 0 0 0,1-1 1 0 0,-1 1-1 0 0,1-1 0 0 0,0 1 1 0 0,-1 0-1 0 0,1 0 1 0 0,0 0-1 0 0,-1 0 0 0 0,1 1 1 0 0,0-1-1 0 0,3 2 0 0 0,-3-1-6 0 0,-1-1-1 0 0,1 1 0 0 0,-1 0 0 0 0,1 1 0 0 0,-1-1 1 0 0,0 0-1 0 0,1 1 0 0 0,-1-1 0 0 0,0 1 0 0 0,0 0 0 0 0,0-1 1 0 0,0 1-1 0 0,0 0 0 0 0,0 0 0 0 0,-1 1 0 0 0,1-1 0 0 0,-1 0 1 0 0,2 3-1 0 0,-2-2 8 0 0,0 1 1 0 0,0-1 0 0 0,0 0 0 0 0,-1 1-1 0 0,1-1 1 0 0,-1 1 0 0 0,0-1-1 0 0,0 0 1 0 0,0 1 0 0 0,0-1 0 0 0,-1 1-1 0 0,-1 4 1 0 0,0 2 31 0 0,-1-1 0 0 0,-1 0-1 0 0,0 0 1 0 0,0 0 0 0 0,-1-1 0 0 0,0 1 0 0 0,0-1 0 0 0,-1 0-1 0 0,-7 8 1 0 0,6-9-72 0 0,0-1 0 0 0,0 1 0 0 0,-1-1 0 0 0,0 0 0 0 0,0-1-1 0 0,0 0 1 0 0,-16 8 0 0 0,18-11 130 0 0,0 0-1 0 0,0 0 1 0 0,0-1 0 0 0,0 1-1 0 0,0-1 1 0 0,0-1-1 0 0,0 1 1 0 0,0-1 0 0 0,0 0-1 0 0,0 0 1 0 0,0-1-1 0 0,0 0 1 0 0,-8-2-1 0 0,9 2-377 0 0,1 0-1 0 0,1-1 0 0 0,-1 1 1 0 0,0-1-1 0 0,0 0 0 0 0,1 0 1 0 0,-1-1-1 0 0,1 1 1 0 0,-5-4-1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7:10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0 17103 0 0,'-7'7'519'0'0,"0"0"-1"0"0,0 0 0 0 0,0 1 1 0 0,1 0-1 0 0,1 0 1 0 0,-1 0-1 0 0,-7 17 0 0 0,0 6 828 0 0,-9 32 1 0 0,5-15-596 0 0,0-2-473 0 0,2-10 126 0 0,2 1 0 0 0,-13 62-1 0 0,24-94-571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7:13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42 14800 0 0,'0'0'1481'0'0,"3"-3"-1338"0"0,-1 1 284 0 0,-1-1 1 0 0,1 1-1 0 0,-1-1 1 0 0,1 0 0 0 0,-1 0-1 0 0,0 0 1 0 0,2-5-1 0 0,1-4 5815 0 0,-4 12-6201 0 0,1 1-1 0 0,0-1 1 0 0,0 0 0 0 0,-1 0-1 0 0,1 0 1 0 0,0 1 0 0 0,0-1 0 0 0,-1 0-1 0 0,1 1 1 0 0,0-1 0 0 0,-1 0 0 0 0,1 1-1 0 0,-1-1 1 0 0,1 1 0 0 0,0-1-1 0 0,-1 1 1 0 0,1 0 0 0 0,-1-1 0 0 0,1 1-1 0 0,-1-1 1 0 0,0 1 0 0 0,1 0 0 0 0,-1 0-1 0 0,0-1 1 0 0,1 1 0 0 0,-1 0-1 0 0,0-1 1 0 0,0 1 0 0 0,0 0 0 0 0,1 0-1 0 0,-1-1 1 0 0,0 1 0 0 0,0 0-1 0 0,0 0 1 0 0,0 0 0 0 0,-1 0 0 0 0,1 6 44 0 0,0 0 0 0 0,-1-1 0 0 0,-1 8-1 0 0,1-9-2 0 0,-19 76 253 0 0,3-10-282 0 0,16-62-118 0 0,0-1 0 0 0,0 16-1 0 0,1-14-951 0 0,2-10 732 0 0,0-1 0 0 0,-1 1 1 0 0,1 0-1 0 0,-1-1 1 0 0,1 1-1 0 0,-1-1 1 0 0,0 1-1 0 0,1-1 1 0 0,1-1-1 0 0,6-3-1416 0 0,2-2-54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7:13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50 3224 0 0,'-2'-12'777'0'0,"-4"-9"13473"0"0,-6 9-10063 0 0,10 12-4050 0 0,0 0-1 0 0,0 0 1 0 0,1 0-1 0 0,-1 1 1 0 0,0-1-1 0 0,1 0 1 0 0,-1 1 0 0 0,0-1-1 0 0,1 1 1 0 0,-1 0-1 0 0,0-1 1 0 0,1 1 0 0 0,-1 0-1 0 0,1 0 1 0 0,0 0-1 0 0,-1 0 1 0 0,1 0-1 0 0,0 0 1 0 0,-1 1 0 0 0,1-1-1 0 0,-1 2 1 0 0,-1 2-18 0 0,0-1-1 0 0,1 1 1 0 0,0 0 0 0 0,0 1 0 0 0,-2 6 0 0 0,0 2 132 0 0,1-3-108 0 0,1 0 0 0 0,0 0 0 0 0,1 0 0 0 0,0 17 0 0 0,1-24-110 0 0,0 0-1 0 0,0 0 1 0 0,1-1 0 0 0,-1 1-1 0 0,1 0 1 0 0,0 0 0 0 0,0-1-1 0 0,1 1 1 0 0,-1-1 0 0 0,1 1 0 0 0,-1-1-1 0 0,1 0 1 0 0,0 1 0 0 0,0-1-1 0 0,4 4 1 0 0,-4-5-1 0 0,0 0 0 0 0,0-1 0 0 0,0 1 0 0 0,0-1-1 0 0,0 0 1 0 0,0 1 0 0 0,1-1 0 0 0,-1 0 0 0 0,0 0 0 0 0,1 0 0 0 0,-1-1-1 0 0,1 1 1 0 0,-1-1 0 0 0,0 1 0 0 0,1-1 0 0 0,-1 0 0 0 0,1 0 0 0 0,0 0-1 0 0,-1 0 1 0 0,1 0 0 0 0,-1 0 0 0 0,0-1 0 0 0,6-1 0 0 0,-4 1 8 0 0,1-1 1 0 0,0 0-1 0 0,-1 0 1 0 0,1 0-1 0 0,-1 0 0 0 0,1-1 1 0 0,-1 0-1 0 0,0 0 1 0 0,0 0-1 0 0,0 0 1 0 0,-1-1-1 0 0,1 1 0 0 0,-1-1 1 0 0,0 0-1 0 0,0 0 1 0 0,0 0-1 0 0,0-1 1 0 0,-1 1-1 0 0,0-1 0 0 0,0 1 1 0 0,0-1-1 0 0,0 0 1 0 0,-1 0-1 0 0,0 1 1 0 0,0-1-1 0 0,0 0 0 0 0,0 0 1 0 0,-1 0-1 0 0,0 0 1 0 0,0-1-1 0 0,0 1 1 0 0,-1 0-1 0 0,0 0 0 0 0,0 1 1 0 0,0-1-1 0 0,-3-8 1 0 0,2 7-108 0 0,-1-1-1 0 0,0 1 1 0 0,0 0 0 0 0,-1 0 0 0 0,-5-8 0 0 0,-6-2-2926 0 0,9 11 1314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7:48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59 10136 0 0,'-1'-1'143'0'0,"0"0"0"0"0,0 0 1 0 0,0 0-1 0 0,0-1 0 0 0,1 1 0 0 0,-1 0 1 0 0,0-1-1 0 0,1 1 0 0 0,-1 0 0 0 0,0-1 1 0 0,1 1-1 0 0,0-1 0 0 0,-1 1 1 0 0,1-1-1 0 0,0 1 0 0 0,0-1 0 0 0,0 1 1 0 0,0-1-1 0 0,0 1 0 0 0,0-1 0 0 0,0 1 1 0 0,0-1-1 0 0,1-1 0 0 0,0 2 153 0 0,-1 0 0 0 0,0 1 0 0 0,0-1 0 0 0,0 1 0 0 0,0-1 0 0 0,0 1 0 0 0,0-1-1 0 0,0 1 1 0 0,-1-1 0 0 0,1 1 0 0 0,0-1 0 0 0,0 0 0 0 0,0 1 0 0 0,0-1 0 0 0,-1 1 0 0 0,1-1 0 0 0,-1 1-181 0 0,1-1 1 0 0,0 1-1 0 0,0-12 10549 0 0,3 33-10239 0 0,-1 0-1 0 0,-1 0 1 0 0,0 0-1 0 0,-6 41 1 0 0,-13 46-11 0 0,6-38-247 0 0,10-61-157 0 0,-13 119 140 0 0,12-95-340 0 0,1-24 53 0 0,1 0 1 0 0,0 0 0 0 0,1-1 0 0 0,0 1 0 0 0,0 0 0 0 0,1 0-1 0 0,0 0 1 0 0,4 15 0 0 0,-4-24 40 0 0,-1 1 0 0 0,0 0-1 0 0,1 0 1 0 0,-1 0 0 0 0,1 0-1 0 0,-1 0 1 0 0,1-1 0 0 0,-1 1 0 0 0,1 0-1 0 0,0-1 1 0 0,-1 1 0 0 0,1 0 0 0 0,0-1-1 0 0,0 1 1 0 0,-1-1 0 0 0,1 1-1 0 0,0-1 1 0 0,0 1 0 0 0,0-1 0 0 0,1 1-1 0 0,-1-1-184 0 0,0 0 0 0 0,0 0-1 0 0,0 0 1 0 0,0 0 0 0 0,0 0 0 0 0,0 0-1 0 0,0 0 1 0 0,0 0 0 0 0,0 0-1 0 0,0-1 1 0 0,0 1 0 0 0,0 0 0 0 0,0-1-1 0 0,1 0 1 0 0,12-8-8877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7:48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23 17967 0 0,'-11'-9'1974'0'0,"7"6"-1439"0"0,-1 2-1 0 0,1-1 1 0 0,-1 0 0 0 0,1 1 0 0 0,-1 0 0 0 0,1 0 0 0 0,-1 0-1 0 0,0 0 1 0 0,0 1 0 0 0,1 0 0 0 0,-1 0 0 0 0,-9 1 0 0 0,8 1-353 0 0,1-1 0 0 0,-1 1 1 0 0,1 0-1 0 0,0 0 0 0 0,0 0 1 0 0,0 1-1 0 0,0 0 0 0 0,0 0 1 0 0,-8 6-1 0 0,5-1-100 0 0,0 0-1 0 0,0 0 0 0 0,1 1 1 0 0,0 0-1 0 0,1 0 0 0 0,0 0 1 0 0,0 1-1 0 0,1 0 1 0 0,0 0-1 0 0,-5 18 0 0 0,3-5 27 0 0,1 1-1 0 0,2 0 0 0 0,0 0 0 0 0,-1 38 0 0 0,5-44 3 0 0,0 0 0 0 0,2 0 1 0 0,0 0-1 0 0,1-1 0 0 0,1 1 0 0 0,11 33 0 0 0,-12-46-76 0 0,-1 0 1 0 0,1 0-1 0 0,0 0 1 0 0,0 0-1 0 0,1-1 1 0 0,0 1-1 0 0,-1-1 0 0 0,1 0 1 0 0,1 0-1 0 0,-1 0 1 0 0,1-1-1 0 0,-1 1 1 0 0,1-1-1 0 0,0 0 0 0 0,0-1 1 0 0,0 1-1 0 0,1-1 1 0 0,-1 0-1 0 0,1 0 1 0 0,-1-1-1 0 0,1 1 0 0 0,-1-1 1 0 0,1-1-1 0 0,0 1 1 0 0,0-1-1 0 0,-1 0 0 0 0,1 0 1 0 0,0-1-1 0 0,0 1 1 0 0,-1-1-1 0 0,1 0 1 0 0,5-3-1 0 0,-2 2 8 0 0,0-1-1 0 0,1-1 0 0 0,-2 0 1 0 0,1 0-1 0 0,0-1 1 0 0,-1 0-1 0 0,0 0 1 0 0,0-1-1 0 0,-1 0 1 0 0,0 0-1 0 0,0-1 1 0 0,0 0-1 0 0,0 0 1 0 0,-1-1-1 0 0,-1 0 1 0 0,6-8-1 0 0,2-12-40 0 0,-2 0 0 0 0,0-1 0 0 0,-2 0 0 0 0,-1-1 0 0 0,-2 0 0 0 0,4-37 0 0 0,-9 54-1080 0 0,-1 1 0 0 0,0 0 0 0 0,-2-15 0 0 0,0-13-4981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7:49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 12896 0 0,'-18'36'1896'0'0,"15"-29"477"0"0,0 0 0 0 0,0 1 1 0 0,1-1-1 0 0,-2 10 0 0 0,-3 9 569 0 0,-27 71-1527 0 0,26-77-1248 0 0,2 0 0 0 0,-7 33 0 0 0,11-21-731 0 0,1-7-3295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7:49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58 23039 0 0,'-9'0'1760'0'0,"8"-1"-1582"0"0,0 1-1 0 0,-1-1 0 0 0,1 0 0 0 0,0 1 1 0 0,-1-1-1 0 0,1 1 0 0 0,-1-1 0 0 0,1 1 1 0 0,-1 0-1 0 0,-1 0 0 0 0,3 0-73 0 0,-1 0 0 0 0,0 0 0 0 0,1 1 0 0 0,-1-1 0 0 0,0 0 0 0 0,1 1 0 0 0,-1-1 0 0 0,1 1 0 0 0,-1-1 0 0 0,0 1 0 0 0,1-1 0 0 0,-1 1 0 0 0,1-1 0 0 0,-1 1 0 0 0,1-1 0 0 0,0 1 0 0 0,-1 0 0 0 0,1-1 0 0 0,0 1 0 0 0,-1 0-1 0 0,-3 9 128 0 0,0-1-1 0 0,1 1 1 0 0,1 0 0 0 0,-1-1-1 0 0,2 1 1 0 0,-1 0-1 0 0,1 1 1 0 0,1 12-1 0 0,-2 4 33 0 0,2-27-256 0 0,-2 21 173 0 0,2 26 1 0 0,0-42-231 0 0,0 0 0 0 0,1 0 0 0 0,0 0 0 0 0,0 0 0 0 0,0 0 1 0 0,0 0-1 0 0,1-1 0 0 0,0 1 0 0 0,0 0 0 0 0,0-1 0 0 0,4 6 0 0 0,-5-8-43 0 0,0-1-1 0 0,0 0 1 0 0,1 0 0 0 0,-1 0-1 0 0,0 0 1 0 0,0 0 0 0 0,1 0-1 0 0,-1 0 1 0 0,1 0 0 0 0,-1 0-1 0 0,1-1 1 0 0,-1 1-1 0 0,1 0 1 0 0,0-1 0 0 0,-1 0-1 0 0,1 1 1 0 0,0-1 0 0 0,-1 0-1 0 0,4 0 1 0 0,-1 0-381 0 0,-1 0-1 0 0,1-1 1 0 0,0 0 0 0 0,-1 0-1 0 0,1 0 1 0 0,-1 0 0 0 0,1 0 0 0 0,3-3-1 0 0,6-3-1893 0 0</inkml:trace>
  <inkml:trace contextRef="#ctx0" brushRef="#br0" timeOffset="1">307 1 20735 0 0,'-11'11'2268'0'0,"4"-4"-726"0"0,1 1 1 0 0,0 0-1 0 0,-8 16 0 0 0,2 1-441 0 0,-10 32-1 0 0,4-9-558 0 0,-6 21-166 0 0,-27 122-1 0 0,41-151-455 0 0,-14 122-2824 0 0,23-137 1661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7:50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17 243 17999 0 0,'0'0'827'0'0,"-1"-1"-22"0"0,-4-1-517 0 0,5 2-62 0 0,-1-1 0 0 0,0 1 0 0 0,0-1 0 0 0,0 1 0 0 0,1-1 0 0 0,-1 0-1 0 0,0 1 1 0 0,1-1 0 0 0,-1 0 0 0 0,0 0 0 0 0,1 1 0 0 0,-1-1 0 0 0,1 0-1 0 0,-1 0 1 0 0,0-1 0 0 0,1 1-156 0 0,0 1 0 0 0,0-1 0 0 0,0 1 0 0 0,0-1 0 0 0,0 1 0 0 0,0-1 1 0 0,0 1-1 0 0,0-1 0 0 0,1 1 0 0 0,-1 0 0 0 0,0-1 0 0 0,0 1 0 0 0,0-1 0 0 0,0 1 0 0 0,1-1 0 0 0,-1 1 0 0 0,0 0 0 0 0,1-1 0 0 0,-1 1 0 0 0,0-1 0 0 0,1 1 0 0 0,1-2 80 0 0,-1 1 0 0 0,1 0-1 0 0,0 0 1 0 0,0-1-1 0 0,0 1 1 0 0,0 0 0 0 0,4-1-1 0 0,8-1 77 0 0,0 1-1 0 0,0 0 0 0 0,1 1 1 0 0,-1 0-1 0 0,1 1 0 0 0,25 4 1 0 0,-17-2 21 0 0,34-1 0 0 0,216-36 873 0 0,-217 26-851 0 0,-49 8-202 0 0,-6 1 157 0 0,-6-10-43 0 0,0 3-229 0 0,0 0-1 0 0,-1 0 0 0 0,0 1 1 0 0,0 0-1 0 0,0 0 1 0 0,-1 0-1 0 0,-14-9 0 0 0,7 5 98 0 0,-85-58 701 0 0,99 68-717 0 0,-1 0 1 0 0,1 0 0 0 0,-1 0-1 0 0,1-1 1 0 0,0 1-1 0 0,-1 0 1 0 0,1 0 0 0 0,-1 0-1 0 0,1-1 1 0 0,0 1 0 0 0,-1 0-1 0 0,1-1 1 0 0,0 1-1 0 0,-1 0 1 0 0,1-1 0 0 0,0 1-1 0 0,0 0 1 0 0,-1-1 0 0 0,1 1-1 0 0,0 0 1 0 0,0-1-1 0 0,0 1 1 0 0,-1-1 0 0 0,1 1-1 0 0,0 0 1 0 0,0-1 0 0 0,0 0-1 0 0,11-1 125 0 0,22 6-440 0 0,-13-2 305 0 0,-1-1 0 0 0,1 0-1 0 0,26-3 1 0 0,-30 1 9 0 0,0 0-1 0 0,0 2 1 0 0,0-1-1 0 0,0 2 1 0 0,28 5-1 0 0,-43-6-32 0 0,0-1 0 0 0,1 0 0 0 0,-1 1 0 0 0,1-1 0 0 0,-1 1 0 0 0,0 0 0 0 0,0-1 0 0 0,1 1 0 0 0,-1 0 0 0 0,0 0 0 0 0,0 0 0 0 0,0 0 0 0 0,0 0 0 0 0,0 0 0 0 0,0 0 0 0 0,0 0 0 0 0,0 0 0 0 0,0 0 0 0 0,-1 0 0 0 0,1 1 0 0 0,0-1 0 0 0,-1 0 0 0 0,1 1 0 0 0,-1-1 0 0 0,1 0 0 0 0,-1 1 0 0 0,0-1 0 0 0,1 1 0 0 0,-1-1 0 0 0,0 1 0 0 0,0-1 0 0 0,0 0 0 0 0,0 1 0 0 0,0-1 0 0 0,-1 1 0 0 0,1-1 0 0 0,0 1 0 0 0,-1-1 0 0 0,0 2 0 0 0,-2 5-2 0 0,0 0 0 0 0,-1 0-1 0 0,0 0 1 0 0,-9 14 0 0 0,2-5-58 0 0,-1 0-1 0 0,0-1 1 0 0,-1 0 0 0 0,-1-1-1 0 0,-31 26 1 0 0,37-34-356 0 0,-11 6-4344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8:54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85 1840 0 0,'0'0'83'0'0,"-9"3"10"0"0,6-3 319 0 0,1 1-1 0 0,-1-1 1 0 0,0 0 0 0 0,1 1-1 0 0,-1-1 1 0 0,0-1 0 0 0,1 1-1 0 0,-1 0 1 0 0,0-1 0 0 0,1 1-1 0 0,-1-1 1 0 0,1 0 0 0 0,-1 0-1 0 0,1 0 1 0 0,-1 0 0 0 0,1 0-1 0 0,0 0 1 0 0,-1-1 0 0 0,1 1 0 0 0,0-1-1 0 0,0 1 1 0 0,0-1 0 0 0,0 0-1 0 0,0 0 1 0 0,-2-4 0 0 0,2 5 304 0 0,0-1 1 0 0,0 1-1 0 0,0-1 1 0 0,-1 1 0 0 0,1 0-1 0 0,0 0 1 0 0,-1 0-1 0 0,-2-1 1 0 0,2 1-668 0 0,2 1 844 0 0,0 7 2771 0 0,2-6-3563 0 0,0 1-1 0 0,0 0 0 0 0,0-1 0 0 0,0 1 1 0 0,1-1-1 0 0,-1 0 0 0 0,0 1 1 0 0,1-1-1 0 0,-1 0 0 0 0,1 0 0 0 0,-1 0 1 0 0,1 0-1 0 0,-1 0 0 0 0,1 0 1 0 0,0 0-1 0 0,0-1 0 0 0,-1 1 1 0 0,1-1-1 0 0,0 1 0 0 0,3 0 0 0 0,4 0 60 0 0,0 0-1 0 0,16 0 0 0 0,222-13 1077 0 0,-137 4-1035 0 0,273-12 906 0 0,-230 17-676 0 0,-114 3-401 0 0,23 1 65 0 0,-12 1 147 0 0,52-7 0 0 0,-16 1 87 0 0,5 0 439 0 0,-37 0-735 0 0,69 5-1 0 0,-47 0 187 0 0,60-5 71 0 0,60 1 178 0 0,-104 10-298 0 0,73-2-202 0 0,17-5 579 0 0,-122-3-547 0 0,-57 3 0 0 0,0-1 0 0 0,0 1 0 0 0,0-1 0 0 0,0 1 0 0 0,0-1 0 0 0,0 0 0 0 0,0-1 0 0 0,0 1 0 0 0,4-2 0 0 0,-5-1-55 0 0,-2 3-229 0 0,12-7-1893 0 0,-6 2-500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9:55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51 2760 0 0,'0'0'125'0'0,"-14"-8"1059"0"0,-38-18 5632 0 0,45 23-6245 0 0,2 2-209 0 0,1 0 1 0 0,-1 1 0 0 0,0-1 0 0 0,1 1 0 0 0,-1 0 0 0 0,0 1-1 0 0,-7 0 1 0 0,6 1 42 0 0,-1 0 0 0 0,1 0 0 0 0,-12 6 0 0 0,-4 4 3472 0 0,18-8-2574 0 0,3-3-1057 0 0,1 0 1 0 0,-1 0-1 0 0,0-1 0 0 0,0 1 0 0 0,1 0 1 0 0,-1 0-1 0 0,0-1 0 0 0,0 1 0 0 0,0-1 1 0 0,0 1-1 0 0,0-1 0 0 0,0 1 1 0 0,-2 0-1 0 0,-5 19 2455 0 0,8-20-2673 0 0,0 1 0 0 0,-1 0 0 0 0,1-1 0 0 0,0 1 0 0 0,-1-1 0 0 0,1 1 0 0 0,0-1 0 0 0,0 1 1 0 0,0 0-1 0 0,0-1 0 0 0,-1 1 0 0 0,1-1 0 0 0,0 1 0 0 0,0 0 0 0 0,0-1 0 0 0,0 1 0 0 0,1 0 0 0 0,-1-1 0 0 0,0 1 0 0 0,0-1 0 0 0,0 1 0 0 0,0 0 0 0 0,1-1 0 0 0,-1 1 0 0 0,0-1 0 0 0,0 1 0 0 0,1-1 0 0 0,-1 1 0 0 0,0-1 0 0 0,1 1 0 0 0,-1-1 0 0 0,1 1 0 0 0,-1-1 1 0 0,1 1-1 0 0,-1-1 0 0 0,1 0 0 0 0,-1 1 0 0 0,1-1 0 0 0,-1 0 0 0 0,1 1 0 0 0,5 2 352 0 0,-1 0 1 0 0,0-1 0 0 0,10 4-1 0 0,-4-2-112 0 0,-1-1-230 0 0,0 0 0 0 0,0 0 0 0 0,0-2 0 0 0,0 1 0 0 0,1-1 0 0 0,19 0 0 0 0,-11-1 0 0 0,427 3 469 0 0,43-34-319 0 0,-318 18-134 0 0,289-18 109 0 0,-4 7 193 0 0,-295 12-93 0 0,143-6 182 0 0,-142 18-209 0 0,-4 9-232 0 0,-129-6-4 0 0,-2-2-491 0 0,19 0-1015 0 0,-40-1 391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0:53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32 457 5064 0 0,'-1'0'32'0'0,"0"-1"0"0"0,0 0 1 0 0,0 1-1 0 0,0-1 0 0 0,0 0 0 0 0,0 0 1 0 0,0 0-1 0 0,0 1 0 0 0,0-1 0 0 0,-1-2 1 0 0,0 0 1041 0 0,0 0 0 0 0,0-1 0 0 0,1 1 0 0 0,-1 0 0 0 0,1-1 0 0 0,-1-3 1 0 0,-4-24 6956 0 0,5 14-6766 0 0,2-20-426 0 0,2 0 0 0 0,1 0 0 0 0,2 0 0 0 0,2 1 0 0 0,16-48 1 0 0,-20 75-806 0 0,0-1 1 0 0,1 1-1 0 0,0 0 1 0 0,0 0 0 0 0,1 0-1 0 0,0 1 1 0 0,1 0 0 0 0,-1 0-1 0 0,16-12 1 0 0,-21 19-35 0 0,-1 1-1 0 0,0 0 1 0 0,1-1-1 0 0,-1 1 1 0 0,1 0-1 0 0,-1-1 1 0 0,1 1-1 0 0,-1 0 1 0 0,0 0-1 0 0,1 0 0 0 0,-1-1 1 0 0,1 1-1 0 0,-1 0 1 0 0,1 0-1 0 0,-1 0 1 0 0,1 0-1 0 0,0 0 1 0 0,-1 0-1 0 0,1 0 1 0 0,-1 0-1 0 0,1 0 1 0 0,-1 0-1 0 0,1 0 1 0 0,-1 0-1 0 0,1 1 1 0 0,-1-1-1 0 0,1 0 1 0 0,-1 0-1 0 0,0 0 1 0 0,1 1-1 0 0,-1-1 1 0 0,1 0-1 0 0,-1 1 1 0 0,1-1-1 0 0,-1 0 1 0 0,0 1-1 0 0,1-1 0 0 0,-1 0 1 0 0,0 1-1 0 0,1-1 1 0 0,-1 1-1 0 0,0 0 1 0 0,13 25-35 0 0,-8-16 28 0 0,1 5 7 0 0,0 0 0 0 0,-1 0 0 0 0,0 1 0 0 0,2 18 0 0 0,0-1 0 0 0,18 92 0 0 0,-5-22 0 0 0,-9-45-34 0 0,-7-33-337 0 0,1-1 0 0 0,1 0 0 0 0,10 26 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9:56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14 2304 0 0,'-7'3'704'0'0,"-1"-2"1"0"0,0 1-1 0 0,-12 0 0 0 0,-1 0 5961 0 0,-19-4 8096 0 0,44 0-14118 0 0,16-4 687 0 0,-11 2-1009 0 0,1 1-1 0 0,1 1 0 0 0,-1 0 0 0 0,11-1 1 0 0,198 7 1597 0 0,-167-1-1647 0 0,156 14 24 0 0,-22-1-134 0 0,-82-12-161 0 0,53 4 0 0 0,72 21 0 0 0,-225-28 0 0 0,-4-1-112 0 0,1 0 1 0 0,0 0-1 0 0,0 0 0 0 0,-1 0 1 0 0,1 0-1 0 0,0 1 0 0 0,0-2 1 0 0,-1 1-1 0 0,1 0 0 0 0,0 0 1 0 0,-1 0-1 0 0,1 0 1 0 0,0 0-1 0 0,0-1 0 0 0,-1 1 1 0 0,1 0-1 0 0,0-1 0 0 0,-1 1 1 0 0,1 0-1 0 0,-1-1 0 0 0,1 1 1 0 0,0-1-1 0 0,-1 1 0 0 0,1-1 1 0 0,-1 1-1 0 0,1-1 0 0 0,0 0 1 0 0,1-1-282 0 0,1-3-1448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0:04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87 158 2760 0 0,'-4'0'259'0'0,"-7"0"-13"0"0,-20-4 6589 0 0,-9 2 4262 0 0,50 5-9706 0 0,21 4-1253 0 0,55 0 1022 0 0,152-5 0 0 0,-93 0-881 0 0,-43 0 37 0 0,-82-4 98 0 0,-21-13-15 0 0,-3 6-317 0 0,0 1 1 0 0,-1-1-1 0 0,-1 1 1 0 0,1 0 0 0 0,-1 1-1 0 0,-1-1 1 0 0,-9-8-1 0 0,-4-2-13 0 0,-32-22 0 0 0,23 26-53 0 0,4 1-86 0 0,24 13 207 0 0,13 1-165 0 0,0 1 0 0 0,-1 0-1 0 0,1 1 1 0 0,-1 0 0 0 0,14 6 0 0 0,-9-4 139 0 0,-3 0-54 0 0,0-2 0 0 0,0 1 0 0 0,27 2 1 0 0,-30-5 23 0 0,-1 1-1 0 0,1 0 1 0 0,0 1 0 0 0,-1 0 0 0 0,0 0-1 0 0,13 6 1 0 0,-22-8-65 0 0,1-1 0 0 0,-1 1-1 0 0,1-1 1 0 0,-1 1 0 0 0,1 0 0 0 0,-1-1-1 0 0,1 1 1 0 0,-1-1 0 0 0,1 1 0 0 0,-1 0-1 0 0,0 0 1 0 0,0-1 0 0 0,1 1-1 0 0,-1 0 1 0 0,0-1 0 0 0,0 1 0 0 0,0 0-1 0 0,0 0 1 0 0,0-1 0 0 0,0 1 0 0 0,0 0-1 0 0,0 0 1 0 0,0-1 0 0 0,0 1 0 0 0,0 0-1 0 0,0 0 1 0 0,0-1 0 0 0,-1 1-1 0 0,1 0 1 0 0,0-1 0 0 0,-1 1 0 0 0,1 0-1 0 0,0-1 1 0 0,-1 1 0 0 0,0 1 0 0 0,-15 21 205 0 0,6-12-179 0 0,-1 0-49 0 0,-16 22 0 0 0,19-18-2314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0:06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6880 0 0,'0'0'304'0'0,"-8"6"64"0"0,3-1-296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0:06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64 6768 0 0,'-2'0'150'0'0,"0"-1"1"0"0,0 1-1 0 0,1 0 0 0 0,-1-1 1 0 0,0 1-1 0 0,0 0 1 0 0,0 0-1 0 0,1 0 0 0 0,-1 1 1 0 0,0-1-1 0 0,-3 1 1 0 0,-6-1 8294 0 0,120-21-4371 0 0,57 2-2293 0 0,-54 8-1259 0 0,-38 7-445 0 0,-48 3 171 0 0,37-5-1 0 0,-59 5-229 0 0,0 1 0 0 0,0 0-1 0 0,-1-1 1 0 0,1 1 0 0 0,0 1-1 0 0,0-1 1 0 0,6 1 0 0 0,-5 2-45 0 0,-25-4 518 0 0,12 2-383 0 0,-280 8 1226 0 0,270-7-1164 0 0,15-2-89 0 0,0 0-1 0 0,0 1 1 0 0,0-1 0 0 0,0 0 0 0 0,0-1 0 0 0,0 1-1 0 0,-3-1 1 0 0,4 0 463 0 0,23 1-456 0 0,37-6-66 0 0,-18 2 36 0 0,80 0 1 0 0,-90 9 5 0 0,-29-5-60 0 0,-1 0 0 0 0,0 0 0 0 0,0 1 0 0 0,1-1 1 0 0,-1 0-1 0 0,0 0 0 0 0,1 0 0 0 0,-1 0 0 0 0,0 1 0 0 0,0-1 1 0 0,0 0-1 0 0,1 0 0 0 0,-1 1 0 0 0,0-1 0 0 0,0 0 0 0 0,0 0 1 0 0,1 1-1 0 0,-1-1 0 0 0,0 0 0 0 0,0 1 0 0 0,0-1 0 0 0,0 0 1 0 0,0 0-1 0 0,0 1 0 0 0,0-1 0 0 0,0 0 0 0 0,0 1 0 0 0,0-1 1 0 0,0 0-1 0 0,0 1 0 0 0,0-1 0 0 0,0 0 0 0 0,0 1 0 0 0,0-1 1 0 0,0 0-1 0 0,0 0 0 0 0,0 1 0 0 0,-4 11 99 0 0,-3-2-57 0 0,0-1 0 0 0,-1 0 0 0 0,0 0 0 0 0,0-1 0 0 0,-19 15-1 0 0,8-7-16 0 0,-7 5-278 0 0,17-14 3 0 0,0 0 1 0 0,1 0-1 0 0,-1 1 1 0 0,2 0-1 0 0,-1 0 1 0 0,-11 18-1 0 0,16-21-230 0 0,0 1-1 0 0,0-1 1 0 0,1 1 0 0 0,0 0-1 0 0,-3 11 1 0 0,4-12-1084 0 0,0 1 0 0 0,1-1 0 0 0,0 0 0 0 0,0 8 0 0 0,3 5-5189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0:07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15 158 14712 0 0,'-14'-4'2122'0'0,"31"4"-387"0"0,7 0-1184 0 0,1-1 1 0 0,-1-1-1 0 0,0-2 1 0 0,1 0-1 0 0,25-9 1 0 0,-29 6-352 0 0,34-5-1 0 0,-30 9-104 0 0,0 1 0 0 0,42 1 0 0 0,-36 3-6 0 0,54 11 0 0 0,-9 7 122 0 0,-70-18 25 0 0,20 6-475 0 0,-17-6 863 0 0,-9-2-588 0 0,0-1 0 0 0,0 1 0 0 0,0 0 0 0 0,0 0 0 0 0,0 0 1 0 0,1-1 975 0 0,-1 1-976 0 0,0 0 0 0 0,0 0 0 0 0,0 0 0 0 0,0 0 1 0 0,0 0-1 0 0,0 0 0 0 0,0 0 0 0 0,0 0 0 0 0,0 0 0 0 0,0 0 0 0 0,0 0 1 0 0,0 0-1 0 0,0 0 0 0 0,0 0 0 0 0,0 0 0 0 0,0 0 0 0 0,0 0 0 0 0,1 0 1 0 0,-1 0-1 0 0,0 0 0 0 0,0 0 0 0 0,0 0 0 0 0,0 0 0 0 0,0 0 1 0 0,-31-16 805 0 0,11 1-779 0 0,0-1 0 0 0,2-1-1 0 0,0-1 1 0 0,-16-20 0 0 0,33 37-56 0 0,0 0 1 0 0,1 0 0 0 0,-1 1-1 0 0,0-1 1 0 0,1 0 0 0 0,-1 0-1 0 0,1 0 1 0 0,-1 1 0 0 0,1-1-1 0 0,-1 0 1 0 0,1 0 0 0 0,0 0-1 0 0,0 0 1 0 0,-1 0 0 0 0,1 0 0 0 0,0 0-1 0 0,0 0 1 0 0,0 0 0 0 0,0 0-1 0 0,0-2 1 0 0,1 3-4 0 0,-1-1-1 0 0,0 1 1 0 0,1-1 0 0 0,-1 0 0 0 0,1 1-1 0 0,-1-1 1 0 0,1 1 0 0 0,0 0 0 0 0,-1-1-1 0 0,1 1 1 0 0,-1-1 0 0 0,1 1-1 0 0,0 0 1 0 0,-1 0 0 0 0,1-1 0 0 0,0 1-1 0 0,-1 0 1 0 0,1 0 0 0 0,0 0 0 0 0,-1-1-1 0 0,2 1 1 0 0,6 0-13 0 0,0 0 1 0 0,0 0-1 0 0,15 3 1 0 0,-17-2-24 0 0,6 0 31 0 0,0 1-1 0 0,0 1 1 0 0,0 0 0 0 0,-1 1-1 0 0,1 0 1 0 0,-1 1 0 0 0,0 0-1 0 0,0 1 1 0 0,0 0 0 0 0,15 12-1 0 0,-23-16 11 0 0,-1 0 0 0 0,1 1 1 0 0,-1 0-1 0 0,1-1 0 0 0,-1 1 0 0 0,0 0 0 0 0,0 0 0 0 0,0 0 0 0 0,-1 1 0 0 0,1-1 0 0 0,-1 0 1 0 0,1 1-1 0 0,-1-1 0 0 0,0 1 0 0 0,-1-1 0 0 0,1 1 0 0 0,0 6 0 0 0,-1-4 6 0 0,-1 0 0 0 0,0 0 0 0 0,0 0 0 0 0,-1-1 0 0 0,1 1 0 0 0,-1 0 0 0 0,0-1-1 0 0,-1 0 1 0 0,1 1 0 0 0,-5 5 0 0 0,-4 8-361 0 0,-44 80-5750 0 0,50-89 3810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0:07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14 135 11520 0 0,'-14'-9'8507'0'0,"31"1"-7629"0"0,-17 8-872 0 0,27-10 784 0 0,2 2 1 0 0,56-10-1 0 0,-31 8-441 0 0,-23 5-258 0 0,0 1 0 0 0,1 2 0 0 0,-1 1 0 0 0,1 2 0 0 0,-1 1 0 0 0,1 1 0 0 0,44 11 0 0 0,-61-11 35 0 0,-19-4 492 0 0,-25-7 707 0 0,17 5-1354 0 0,-13-4 200 0 0,0-1-1 0 0,0-1 0 0 0,-35-19 1 0 0,60 28-196 0 0,-5-3 279 0 0,6 0-35 0 0,6-1-149 0 0,1 2-73 0 0,-1 0-1 0 0,1 0 1 0 0,-1 1 0 0 0,1 0-1 0 0,0 1 1 0 0,11 0 0 0 0,49 7-408 0 0,-10-1 77 0 0,-26-4 334 0 0,0 1 0 0 0,0 1 0 0 0,32 10 0 0 0,-62-14 1 0 0,-1 1 0 0 0,1-1 0 0 0,-1 1-1 0 0,1 0 1 0 0,-1 0 0 0 0,1-1 0 0 0,-1 1-1 0 0,0 0 1 0 0,0 0 0 0 0,1 0 0 0 0,-1 0 0 0 0,0 0-1 0 0,0 0 1 0 0,0 1 0 0 0,0-1 0 0 0,1 2 0 0 0,-2-2 4 0 0,0-1 1 0 0,0 1 0 0 0,0-1 0 0 0,0 1 0 0 0,0 0 0 0 0,0-1-1 0 0,0 1 1 0 0,0-1 0 0 0,0 1 0 0 0,0-1 0 0 0,-1 1 0 0 0,1-1-1 0 0,0 1 1 0 0,0-1 0 0 0,-1 1 0 0 0,1-1 0 0 0,0 1 0 0 0,-1-1-1 0 0,1 1 1 0 0,-1-1 0 0 0,1 1 0 0 0,0-1 0 0 0,-1 1 0 0 0,-11 9 103 0 0,-8 4-50 0 0,-1-1 0 0 0,-1-1 0 0 0,-35 15 1 0 0,11-6-834 0 0,45-21 623 0 0,-20 11-1423 0 0,12-4-5140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0:11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88 11056 0 0,'-1'0'852'0'0,"-6"0"3530"0"0,16-5-1429 0 0,-1 0-2484 0 0,0 0-1 0 0,1 1 0 0 0,-1 1 0 0 0,1-1 0 0 0,10-2 0 0 0,11-4 105 0 0,-11 4-304 0 0,21-5-1 0 0,-10 3-191 0 0,59-12-1982 0 0,-83 20 74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0:11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 1 8752 0 0,'-5'6'285'0'0,"-1"0"0"0"0,1 1 0 0 0,0-1 0 0 0,1 1 0 0 0,0 1 0 0 0,0-1 0 0 0,0 0 0 0 0,1 1 0 0 0,-5 15 0 0 0,-1 11 2978 0 0,-10 40 761 0 0,-21 104-2902 0 0,14-70-790 0 0,-1 5-96 0 0,-29 164 268 0 0,-20 108 998 0 0,45-220-857 0 0,-19 118 1196 0 0,46-255-1608 0 0,-6 54 327 0 0,10-70-466 0 0,0 0 0 0 0,0 1 1 0 0,1-1-1 0 0,4 19 0 0 0,-4-28-66 0 0,0 0 0 0 0,0 0 1 0 0,0 0-1 0 0,0 0 0 0 0,0-1 0 0 0,1 1 0 0 0,-1 0 0 0 0,1-1 0 0 0,0 1 1 0 0,0-1-1 0 0,0 0 0 0 0,0 1 0 0 0,0-1 0 0 0,0 0 0 0 0,1 0 0 0 0,-1-1 1 0 0,1 1-1 0 0,-1 0 0 0 0,4 1 0 0 0,-1-2 11 0 0,-1 1-1 0 0,0-1 1 0 0,1 1 0 0 0,-1-1 0 0 0,1-1 0 0 0,-1 1-1 0 0,1-1 1 0 0,0 1 0 0 0,-1-1 0 0 0,1-1-1 0 0,-1 1 1 0 0,6-1 0 0 0,-1 0-9 0 0,0 1 0 0 0,0 0 0 0 0,0 1 0 0 0,0 0 0 0 0,0 0 0 0 0,10 3 0 0 0,-7-1-19 0 0,33 6-92 0 0,96 22-842 0 0,-80-9-1766 0 0,-24-9-3247 0 0,-1-2-1826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0:15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3224 0 0,'0'0'5380'0'0,"8"5"-3394"0"0,7 2-405 0 0,-13-5-1481 0 0,1-1 1 0 0,-1 0-1 0 0,0 0 1 0 0,1 0-1 0 0,-1 0 0 0 0,1 0 1 0 0,3 0-1 0 0,21 3 574 0 0,-6-1 1058 0 0,29 1-1 0 0,27 2 1796 0 0,1 0-1676 0 0,-40-3-1123 0 0,-25-2-569 0 0,0-1 1 0 0,16 0-1 0 0,-15-1-49 0 0,-1 2 0 0 0,1-1 0 0 0,16 4-1 0 0,23 1 156 0 0,119 2 743 0 0,36-14-104 0 0,-193 7-864 0 0,24 1-1 0 0,-6 1-27 0 0,165 14-438 0 0,-142-10 1009 0 0,-8 3-544 0 0,11 0 69 0 0,1-7 118 0 0,10 0 129 0 0,-31 2-137 0 0,-19-3 21 0 0,36 7 0 0 0,32 9 833 0 0,-64-14-822 0 0,-1-2 0 0 0,26-1 0 0 0,-14-1-152 0 0,-4 5-88 0 0,-26-3-10 0 0,-1 0 0 0 0,1 0 0 0 0,0-1 0 0 0,-1 0 0 0 0,1 1 0 0 0,-1-1 1 0 0,1-1-1 0 0,7 0 0 0 0,5 0-493 0 0,1 0-1006 0 0,-9-3-2724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0:35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45 3224 0 0,'0'0'2019'0'0,"-17"0"1208"0"0,-20 9 7600 0 0,46-17-9661 0 0,-2 6-1039 0 0,0 0 0 0 0,0 0 0 0 0,1 1 0 0 0,-1 0 0 0 0,0 1-1 0 0,9 0 1 0 0,3-1 88 0 0,0-1-1 0 0,20-4 0 0 0,21-3 71 0 0,-13 5-110 0 0,-24 1-52 0 0,0 2 0 0 0,40 2 0 0 0,-30 0 218 0 0,0-1 0 0 0,0-2 0 0 0,33-5 0 0 0,-42 4-234 0 0,1 2-1 0 0,-1 0 0 0 0,0 2 1 0 0,26 3-1 0 0,2 1 38 0 0,-1-3 0 0 0,83-6 0 0 0,-98 3 75 0 0,47 5-1 0 0,-48-2-231 0 0,-2 0 183 0 0,1 2 0 0 0,42 10 0 0 0,-34-5 84 0 0,1-3 0 0 0,50 2 1 0 0,-39-4-172 0 0,-22-2 168 0 0,34-4-1 0 0,-6 0-160 0 0,43-4-167 0 0,-65 3 71 0 0,57-10 361 0 0,-88 12-439 0 0,-7-1-543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0:53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19351 0 0,'0'0'1751'0'0,"15"-2"-452"0"0,-4-1-383 0 0,1 1-1 0 0,20-9 1 0 0,-19 7-668 0 0,26-6-1 0 0,3 0-3920 0 0,-25 7-4345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0:46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29 2760 0 0,'-1'0'125'0'0,"-19"-8"472"0"0,1-1 5132 0 0,4-3 3737 0 0,62 22-7583 0 0,-16-4-1019 0 0,0 0-1 0 0,34 1 1 0 0,6-4-28 0 0,-21 0-268 0 0,73-4-1 0 0,186-19 1109 0 0,-258 18-1505 0 0,281-3 571 0 0,-198 8-269 0 0,96 4 158 0 0,-136 1-279 0 0,-78-6-122 0 0,23 5 0 0 0,4 0 286 0 0,-35-7-445 0 0,-2-1-6 0 0,-2 0-1 0 0,0 2-3 0 0,-3-1-50 0 0,13-10-48 0 0,12-3-4246 0 0,-19 13 2251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0:49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 17191 0 0,'0'0'1558'0'0,"9"2"-1166"0"0,7-1 497 0 0,1-1 0 0 0,-1 0 0 0 0,32-5 0 0 0,49-16 1285 0 0,8-8-1472 0 0,136-29-1213 0 0,-219 55-808 0 0,-4-5-353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0:49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1 16639 0 0,'-11'1'651'0'0,"6"-1"-465"0"0,0 1 1 0 0,0 0-1 0 0,0 0 0 0 0,0 0 0 0 0,0 0 1 0 0,0 1-1 0 0,0-1 0 0 0,0 1 0 0 0,-6 4 1 0 0,9-4-13 0 0,0-1 0 0 0,1 1 0 0 0,-1-1 0 0 0,1 1 0 0 0,-1-1 0 0 0,1 1 0 0 0,0 0 0 0 0,-1 0 0 0 0,1 0 1 0 0,0 0-1 0 0,0 0 0 0 0,1 0 0 0 0,-1 0 0 0 0,0 0 0 0 0,0 4 0 0 0,-10 24 501 0 0,8-23-586 0 0,1 0 0 0 0,-1 1 0 0 0,-1 11 0 0 0,-25 346 469 0 0,20-203-295 0 0,-10 31-438 0 0,6-78 470 0 0,-10 102 1156 0 0,13-129-1154 0 0,-5 80 444 0 0,10-97-452 0 0,2-36-143 0 0,1 0 1 0 0,4 37-1 0 0,-2-68-113 0 0,0-1 0 0 0,1 1-1 0 0,-1 0 1 0 0,1 0 0 0 0,0 0 0 0 0,1 0-1 0 0,-1-1 1 0 0,1 1 0 0 0,-1-1 0 0 0,1 1 0 0 0,0-1-1 0 0,0 1 1 0 0,1-1 0 0 0,4 5 0 0 0,-3-5-16 0 0,0 0 1 0 0,0 0-1 0 0,0 0 1 0 0,0-1-1 0 0,1 1 1 0 0,-1-1-1 0 0,1-1 0 0 0,0 1 1 0 0,0 0-1 0 0,-1-1 1 0 0,8 1-1 0 0,210 33-21 0 0,-39-8-2163 0 0,-130-16 617 0 0,1 1-326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1:00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42 10136 0 0,'0'1'157'0'0,"0"-1"-1"0"0,-1 1 1 0 0,1-1 0 0 0,0 1 0 0 0,-1-1 0 0 0,1 1 0 0 0,-1-1 0 0 0,1 1 0 0 0,0-1 0 0 0,-1 1-1 0 0,1-1 1 0 0,-1 1 0 0 0,0-1 0 0 0,1 0 0 0 0,-1 1 0 0 0,1-1 0 0 0,-1 0 0 0 0,1 0-1 0 0,-1 1 1 0 0,0-1 0 0 0,1 0 0 0 0,-1 0 0 0 0,0 0 0 0 0,1 0 0 0 0,-1 0 0 0 0,0 0 0 0 0,1 0-1 0 0,-1 0 1 0 0,0 0 0 0 0,1 0 0 0 0,-1 0 0 0 0,-2-1 1940 0 0,2 1-1947 0 0,0 0 0 0 0,0-1 0 0 0,0 1-1 0 0,0 0 1 0 0,0-1 0 0 0,0 1 0 0 0,1-1 0 0 0,-1 1 0 0 0,0-1 0 0 0,0 0 0 0 0,0 1 0 0 0,0-1 0 0 0,1 0 0 0 0,-1 1-1 0 0,0-1 1 0 0,0 0 0 0 0,1 0 0 0 0,-1-1 0 0 0,-5-4 2251 0 0,-4 3-1258 0 0,-2-3 3215 0 0,17 5-2363 0 0,343 8 254 0 0,-237-5-2136 0 0,102-3-7 0 0,-185 0-96 0 0,38-2 80 0 0,122 9-1 0 0,-186-5-89 0 0,33 3 56 0 0,36 1 0 0 0,-65-5-56 0 0,-5-1-41 0 0,0 1 0 0 0,0 0-1 0 0,0-1 1 0 0,-1 1 0 0 0,1-1 0 0 0,0 1 0 0 0,0-1-1 0 0,0 1 1 0 0,-1-1 0 0 0,1 1 0 0 0,0-1 0 0 0,-1 0 0 0 0,1 1-1 0 0,0-1 1 0 0,-1 0 0 0 0,1 0 0 0 0,-1 1 0 0 0,1-1-1 0 0,-1 0 1 0 0,1 0 0 0 0,-1 0 0 0 0,0 0 0 0 0,1 0-1 0 0,-1 1 1 0 0,0-1 0 0 0,0 0 0 0 0,0-2 0 0 0,1 2-304 0 0,-1 0 0 0 0,0 0 1 0 0,0 0-1 0 0,0 0 0 0 0,-1 0 0 0 0,1 0 1 0 0,0 0-1 0 0,0 0 0 0 0,0 0 0 0 0,-1 0 1 0 0,1 0-1 0 0,-1 0 0 0 0,1 0 1 0 0,0 0-1 0 0,-1 0 0 0 0,0 0 0 0 0,1 0 1 0 0,-1 0-1 0 0,-1-1 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1:01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13 15200 0 0,'-6'-13'11773'0'0,"6"17"-11527"0"0,0-1 1 0 0,-1 1-1 0 0,0-1 1 0 0,0 0 0 0 0,-1 5-1 0 0,-4 12 14 0 0,6-13-231 0 0,-39 282 885 0 0,21-167-720 0 0,13-75-180 0 0,2-35-47 0 0,0 2-2302 0 0,-2-14-2161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1:01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7 192 19351 0 0,'0'0'63'0'0,"-1"0"0"0"0,1-1 0 0 0,-1 1 0 0 0,1 0 0 0 0,-1-1 0 0 0,1 1 0 0 0,0 0 0 0 0,-1-1 0 0 0,1 1 0 0 0,0-1 0 0 0,-1 1 0 0 0,1 0-1 0 0,0-1 1 0 0,0 1 0 0 0,-1-1 0 0 0,1 1 0 0 0,0-1 0 0 0,0 1 0 0 0,0-1 0 0 0,0 1 0 0 0,0-1 0 0 0,-1 1 0 0 0,1-1 0 0 0,0 1 0 0 0,0-1-1 0 0,0 0 1 0 0,1 1 0 0 0,-1-1 0 0 0,0 1 0 0 0,0-1 0 0 0,0 1 0 0 0,0-1 0 0 0,0 1 0 0 0,1-1 0 0 0,-1 1 0 0 0,0-1 0 0 0,0 1 0 0 0,1-1 0 0 0,-1 1-1 0 0,0 0 1 0 0,1-1 0 0 0,-1 1 0 0 0,0-1 0 0 0,1 1 0 0 0,3-5 412 0 0,1 1 0 0 0,-1 0-1 0 0,8-5 1 0 0,-1 1 717 0 0,121-99 3514 0 0,-127 102-4557 0 0,0 1 0 0 0,1 1 0 0 0,0-1 0 0 0,-1 1 0 0 0,12-5 0 0 0,-13 7-87 0 0,-1-1 0 0 0,1 1 1 0 0,0 0-1 0 0,-1 0 0 0 0,1 1 1 0 0,0-1-1 0 0,0 1 0 0 0,0 0 0 0 0,0 0 1 0 0,7 1-1 0 0,-9 0-62 0 0,0 0 0 0 0,0 0 0 0 0,1 0 0 0 0,-1 0 0 0 0,0 0 0 0 0,0 1 0 0 0,0-1 0 0 0,0 1 0 0 0,-1 0 0 0 0,1-1 0 0 0,2 3 0 0 0,15 23 0 0 0,-15-18 0 0 0,39 67 0 0 0,-34-62-294 0 0,-3-3-1464 0 0,16 19 0 0 0,-19-27 1224 0 0,-1 0 1 0 0,1-1-1 0 0,-1 0 0 0 0,1 1 0 0 0,0-1 0 0 0,0 0 0 0 0,0 0 1 0 0,0-1-1 0 0,0 1 0 0 0,0 0 0 0 0,7 1 0 0 0,6 0-8665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1:07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92 10136 0 0,'0'0'918'0'0,"0"-1"-739"0"0,-1 0 0 0 0,1 0 0 0 0,0 0 0 0 0,-1 0 0 0 0,1 0 0 0 0,0 0 1 0 0,0 0-1 0 0,0 0 0 0 0,0 0 0 0 0,0-2 0 0 0,2-2 350 0 0,0 2-376 0 0,-1 1 0 0 0,0-1 0 0 0,1 0-1 0 0,0 1 1 0 0,0-1 0 0 0,-1 1 0 0 0,1-1 0 0 0,5-3 0 0 0,51-41 2853 0 0,-51 48 1830 0 0,-10 10-2352 0 0,-37 48 345 0 0,9-12-1980 0 0,-30 58 0 0 0,30-43-685 0 0,-34 72-23 0 0,57-118-185 0 0,-12 18 0 0 0,14-29-950 0 0,1-10-3288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1:08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17 208 16272 0 0,'-3'0'250'0'0,"2"0"-149"0"0,0 0 0 0 0,0 0 1 0 0,0 0-1 0 0,1 0 0 0 0,-1 0 1 0 0,0 0-1 0 0,1 0 0 0 0,-1-1 0 0 0,0 1 1 0 0,0 0-1 0 0,1-1 0 0 0,-1 1 0 0 0,0 0 1 0 0,1-1-1 0 0,-2 0 0 0 0,1 0 651 0 0,7-13 3103 0 0,2 7-3321 0 0,0 0 0 0 0,0 1 1 0 0,1 0-1 0 0,-1 1 1 0 0,1 0-1 0 0,20-7 0 0 0,-7 1-120 0 0,-11 6-266 0 0,24-13 438 0 0,57-18 0 0 0,-20 7-130 0 0,-50 20-317 0 0,1 0-1 0 0,26-7 1 0 0,-43 15-129 0 0,-1-1 18 0 0,1 1 0 0 0,-1 0 1 0 0,1 0-1 0 0,0 0 1 0 0,-1 1-1 0 0,9 0 0 0 0,-13 0-18 0 0,0 0 0 0 0,0 0 0 0 0,0 1 0 0 0,0-1-1 0 0,0 0 1 0 0,0 1 0 0 0,0-1 0 0 0,0 1 0 0 0,0-1 0 0 0,-1 1-1 0 0,1-1 1 0 0,0 1 0 0 0,0-1 0 0 0,-1 1 0 0 0,1 0-1 0 0,0 0 1 0 0,0 1 0 0 0,0-1 5 0 0,0 1 0 0 0,-1-1 0 0 0,1 1 0 0 0,-1-1-1 0 0,1 1 1 0 0,-1-1 0 0 0,0 1 0 0 0,0 0 0 0 0,1-1 0 0 0,-1 1 0 0 0,0 0 0 0 0,-1-1-1 0 0,1 1 1 0 0,0 1 0 0 0,-2 4 23 0 0,0 0-1 0 0,0-1 0 0 0,0 1 1 0 0,-1-1-1 0 0,-5 10 1 0 0,-3 8 52 0 0,-43 86-261 0 0,54-109 92 0 0,-1 0 0 0 0,1 0 0 0 0,-1 0 0 0 0,1 0-1 0 0,0 1 1 0 0,-1-1 0 0 0,1 0 0 0 0,0 0 0 0 0,0 1 0 0 0,0-1 0 0 0,0 0-1 0 0,0 0 1 0 0,0 1 0 0 0,0-1 0 0 0,1 0 0 0 0,-1 0 0 0 0,1 2 0 0 0,4 4-3346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1:18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 2760 0 0,'0'0'125'0'0,"-14"0"22"0"0,-73 0 10850 0 0,87 0-10870 0 0,-1 0 1 0 0,1 0-1 0 0,-1 0 1 0 0,1 0-1 0 0,-1 0 1 0 0,1 0-1 0 0,-1 0 1 0 0,1 0-1 0 0,-1 0 1 0 0,0 0-1 0 0,1 0 1 0 0,-1 0-1 0 0,1 0 1 0 0,-1 1-1 0 0,1-1 0 0 0,-1 0 1 0 0,1 0-1 0 0,0 1 1 0 0,-1-1-1 0 0,1 0 1 0 0,-1 1-1 0 0,0 0 1 0 0,1-1 84 0 0,0 1 1 0 0,0-1-1 0 0,0 1 0 0 0,0-1 1 0 0,0 0-1 0 0,0 1 1 0 0,0-1-1 0 0,0 1 0 0 0,0-1 1 0 0,1 0-1 0 0,-1 1 1 0 0,0-1-1 0 0,0 1 0 0 0,0-1 1 0 0,0 0-1 0 0,1 1 1 0 0,-1-1-1 0 0,0 0 0 0 0,1 1 1 0 0,-1-1-1 0 0,1 1 1 0 0,13 10 3664 0 0,-5-7-4630 0 0,81 13 2044 0 0,-80-16-1176 0 0,1-1 0 0 0,15-2 1 0 0,5 0 48 0 0,9 2-15 0 0,130 3 406 0 0,170 17-489 0 0,290 13 100 0 0,60-41 74 0 0,-259-2-96 0 0,-145 11-100 0 0,-116 1-24 0 0,147 3 204 0 0,-207-4-114 0 0,212-5 87 0 0,68-18 33 0 0,152 9 766 0 0,-511 13-789 0 0,-30 0-201 0 0,0 0 0 0 0,1 0 0 0 0,-1 0 1 0 0,1 0-1 0 0,-1 0 0 0 0,1 1 0 0 0,-1-1 0 0 0,0 1 0 0 0,3 0 0 0 0,-1 0 13 0 0,0 0-1 0 0,0 0 1 0 0,0 0 0 0 0,0-1-1 0 0,0 1 1 0 0,1-1-1 0 0,-1 0 1 0 0,0 0-1 0 0,4 0 1 0 0,-6 0 34 0 0,-1 0-53 0 0,0 0 1 0 0,0 0-1 0 0,0 0 0 0 0,1 0 0 0 0,-1 0 0 0 0,0 0 1 0 0,0 0-1 0 0,0 0 0 0 0,0 0 0 0 0,0 0 1 0 0,1 0-1 0 0,-1 0 0 0 0,0 1 0 0 0,0-1 1 0 0,0 0-1 0 0,0 0 0 0 0,1 0 0 0 0,-1 0 1 0 0,0 0-1 0 0,0 0 0 0 0,0 0 0 0 0,0 0 0 0 0,0 1 1 0 0,0-1-1 0 0,0 0 0 0 0,1 0 0 0 0,-1 0 1 0 0,0 0-1 0 0,0 0 0 0 0,0 1 0 0 0,0-1 1 0 0,0 0-1 0 0,-1 1 937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1:19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1 153 12176 0 0,'0'0'1105'0'0,"0"-12"-890"0"0,1 10-130 0 0,-1 1 1 0 0,1 0 0 0 0,0-1-1 0 0,-1 1 1 0 0,1 0 0 0 0,0 0-1 0 0,0-1 1 0 0,0 1 0 0 0,0 0-1 0 0,0 0 1 0 0,0 0 0 0 0,1 0-1 0 0,1-1 1 0 0,21-11 1666 0 0,-15 8-965 0 0,16-7-348 0 0,2 1-1 0 0,36-11 1 0 0,22-8-408 0 0,-67 23-322 0 0,1 1 0 0 0,0 1 0 0 0,1 1 0 0 0,24-3 0 0 0,-38 7-1259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0:53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10592 0 0,'0'0'818'0'0,"1"-1"-532"0"0,52-14 9419 0 0,9-4-5685 0 0,-55 18-3813 0 0,0 0 0 0 0,-1 0 0 0 0,1 0-1 0 0,0 1 1 0 0,0 0 0 0 0,14 2 0 0 0,-19-1-201 0 0,1-1 1 0 0,0 1 0 0 0,-1 0 0 0 0,1 0 0 0 0,-1 0 0 0 0,1 0 0 0 0,-1 0 0 0 0,1 0 0 0 0,-1 1 0 0 0,0-1 0 0 0,1 1-1 0 0,-1 0 1 0 0,0 0 0 0 0,0-1 0 0 0,0 1 0 0 0,-1 1 0 0 0,1-1 0 0 0,0 0 0 0 0,-1 0 0 0 0,0 1 0 0 0,1-1 0 0 0,-1 0 0 0 0,0 1-1 0 0,0 0 1 0 0,0-1 0 0 0,0 1 0 0 0,-1-1 0 0 0,1 1 0 0 0,-1 0 0 0 0,0 0 0 0 0,1-1 0 0 0,-2 4 0 0 0,1 4-8 0 0,-1-1 0 0 0,0 0 0 0 0,0 0 1 0 0,-1-1-1 0 0,0 1 0 0 0,-1 0 0 0 0,0-1 1 0 0,-6 15-1 0 0,-45 79 118 0 0,46-82-41 0 0,-11 39-1 0 0,4-12 423 0 0,15-47-483 0 0,0 1-1 0 0,-1 0 1 0 0,1-1-1 0 0,0 1 1 0 0,0 0-1 0 0,0 0 1 0 0,0-1-1 0 0,0 1 0 0 0,-1 0 1 0 0,2 0-1 0 0,-1-1 1 0 0,0 1-1 0 0,0 0 1 0 0,0 0-1 0 0,0-1 1 0 0,0 1-1 0 0,1 0 0 0 0,-1 0 1 0 0,0-1-1 0 0,0 1 1 0 0,1 0-1 0 0,-1-1 1 0 0,1 1-1 0 0,0 0 1 0 0,0 0-7 0 0,0 0 1 0 0,0 0 0 0 0,1 0 0 0 0,-1 0 0 0 0,0 0 0 0 0,1 0 0 0 0,-1-1 0 0 0,1 1-1 0 0,-1-1 1 0 0,1 1 0 0 0,1 0 0 0 0,5 0-18 0 0,1 0 0 0 0,-1 0-1 0 0,13 0 1 0 0,-20-1 12 0 0,43-2-1087 0 0,-16-1-5801 0 0,-4 0-1852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1:19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423 1 6912 0 0,'-6'4'714'0'0,"0"3"-166"0"0,1 0 0 0 0,0 0-1 0 0,0 0 1 0 0,1 1-1 0 0,0-1 1 0 0,1 1-1 0 0,-5 12 1 0 0,-12 61 1826 0 0,11-44-2654 0 0,-91 457 767 0 0,2-6-435 0 0,16-130 284 0 0,62-270 133 0 0,3 1 0 0 0,-6 107 0 0 0,21-159-268 0 0,-3 71 399 0 0,5-90-498 0 0,1 0 0 0 0,1 1-1 0 0,8 32 1 0 0,-9-46-76 0 0,1 0 0 0 0,0 1-1 0 0,0-1 1 0 0,1 0-1 0 0,-1 0 1 0 0,1 0 0 0 0,0 0-1 0 0,0-1 1 0 0,1 1-1 0 0,-1-1 1 0 0,1 0-1 0 0,0 0 1 0 0,0 0 0 0 0,1 0-1 0 0,-1-1 1 0 0,1 0-1 0 0,-1 0 1 0 0,1 0-1 0 0,0 0 1 0 0,0-1 0 0 0,1 0-1 0 0,-1 0 1 0 0,11 3-1 0 0,2-2-182 0 0,0-1 0 0 0,0 0 0 0 0,0-2 0 0 0,0 1 0 0 0,0-2 0 0 0,22-4 0 0 0,-6 2-613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1:27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44 9728 0 0,'0'-2'7303'0'0,"-1"-6"-4991"0"0,-2 7-1829 0 0,0 0-1 0 0,1 1 0 0 0,-1-1 0 0 0,0 1 0 0 0,0 0 0 0 0,0 0 0 0 0,0 0 0 0 0,-3 0 1 0 0,-3 0 880 0 0,8 0-962 0 0,-2 0 2192 0 0,6 0-1835 0 0,8-2-584 0 0,1 0 0 0 0,-1 0 1 0 0,22 1-1 0 0,-32 1-81 0 0,0 0-54 0 0,0-1-1 0 0,0 1 0 0 0,1 0 0 0 0,-1 0 0 0 0,0 0 0 0 0,0 0 0 0 0,0 0 0 0 0,1 0 1 0 0,-1 0-1 0 0,0 0 0 0 0,0 1 0 0 0,0-1 0 0 0,0 0 0 0 0,2 1 0 0 0,7 1 57 0 0,57-7-32 0 0,-30 1-38 0 0,133-10 103 0 0,-163 14-128 0 0,39-3 0 0 0,48 4 0 0 0,35 1 73 0 0,7 1 6 0 0,-40 8-83 0 0,-46-5 218 0 0,90 1 0 0 0,251-17 490 0 0,-275 5-681 0 0,147-5 78 0 0,-121 8 42 0 0,88 2 233 0 0,121 31-39 0 0,-308-27-304 0 0,59 12-30 0 0,-92-14-3 0 0,-8-1 0 0 0,0 0 0 0 0,-1-1 0 0 0,1 0 0 0 0,0 1 0 0 0,-1-1 0 0 0,1 0 0 0 0,0 1 0 0 0,-1-1 0 0 0,1 0 0 0 0,0-1 0 0 0,-1 1 0 0 0,1 0 0 0 0,0 0 0 0 0,1-1 0 0 0,5-2 0 0 0,-3 1 0 0 0,-4 1-2 0 0,-1 0 0 0 0,1 1 0 0 0,-1-1 1 0 0,1 0-1 0 0,-1 0 0 0 0,1 0 0 0 0,-1 1 0 0 0,1-1 0 0 0,-1 0 1 0 0,0 0-1 0 0,0 0 0 0 0,1 0 0 0 0,-1 0 0 0 0,0 0 0 0 0,0 0 1 0 0,0 0-1 0 0,0 0 0 0 0,0 0 0 0 0,0 1 0 0 0,0-1 0 0 0,0 0 1 0 0,-1 0-1 0 0,1 0 0 0 0,0 0 0 0 0,0 0 0 0 0,-1 0 0 0 0,0-1 1 0 0,1 2-53 0 0,-4-15-2321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1:57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3224 0 0,'0'0'16318'0'0,"2"1"-15917"0"0,7 3 93 0 0,1 0 0 0 0,0 0 0 0 0,0-1 0 0 0,1-1-1 0 0,-1 1 1 0 0,1-2 0 0 0,17 2 0 0 0,43-1 1034 0 0,-36 0-887 0 0,48-3-1 0 0,5-4-35 0 0,21-2-58 0 0,47-3 143 0 0,-73 7-356 0 0,-38 0-295 0 0,606-22 1514 0 0,-301 40-849 0 0,-198-12-593 0 0,-94-3-94 0 0,81-10 671 0 0,-102 5-360 0 0,-18 2-365 0 0,-18 2-56 0 0,0 1 0 0 0,0 0 0 0 0,0 0 0 0 0,1-1 0 0 0,-1 1 1 0 0,0-1-1 0 0,0 1 0 0 0,0-1 0 0 0,0 1 0 0 0,0-1 0 0 0,0 0 0 0 0,0 0 1 0 0,0 1-1 0 0,0-1 0 0 0,0 0 0 0 0,1-2 0 0 0,-1 2-259 0 0,3-4-1389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2:09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0 12960 0 0,'0'0'985'0'0,"-12"3"-554"0"0,8-1-341 0 0,3-1 380 0 0,-6 1 3282 0 0,6-2-3527 0 0,1 0 0 0 0,-1 0 0 0 0,1 0 0 0 0,-1 0 0 0 0,1 0 0 0 0,-1 0 0 0 0,1 0 0 0 0,-1 0 0 0 0,1 0 0 0 0,-1 0 0 0 0,1 1 0 0 0,-1-1 0 0 0,1 0 0 0 0,0 0 0 0 0,-1 0 0 0 0,1 1-1 0 0,-1-1 1 0 0,1 0 0 0 0,0 0 0 0 0,-1 1 0 0 0,1-1 0 0 0,0 0 0 0 0,-1 1 0 0 0,1-1 0 0 0,0 1 0 0 0,-1-1 0 0 0,1 1 0 0 0,1 1-150 0 0,0-1-1 0 0,0 1 0 0 0,0-1 1 0 0,0 1-1 0 0,0-1 1 0 0,1 1-1 0 0,-1-1 1 0 0,0 0-1 0 0,1 0 0 0 0,-1 0 1 0 0,1 0-1 0 0,0 0 1 0 0,-1 0-1 0 0,1 0 0 0 0,0 0 1 0 0,3 0-1 0 0,0 2 213 0 0,1-1-1 0 0,1-1 1 0 0,-1 1-1 0 0,7 0 0 0 0,55 5 438 0 0,0-4 0 0 0,86-5-1 0 0,25-1-223 0 0,-35 4-108 0 0,-98-6 150 0 0,54-12 0 0 0,-26 4-574 0 0,-40 5 491 0 0,-26 8-601 0 0,-8 0-96 0 0,5 0-907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2:10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 3224 0 0,'-14'0'673'0'0,"-13"3"10180"0"0,-8 4 3710 0 0,46-3-12929 0 0,21 0-1035 0 0,98-3-432 0 0,-63-3-169 0 0,13 2-1 0 0,282-4 43 0 0,-94-2 11 0 0,-224 6-51 0 0,-1 2 0 0 0,50 9 0 0 0,-56-1 140 0 0,-29-7-117 0 0,0-1 0 0 0,1 0 0 0 0,-1 0 1 0 0,14 1-1 0 0,-21-3-210 0 0,2 0 535 0 0,-3 0-351 0 0,0 0 1 0 0,0 0-1 0 0,0 1 1 0 0,0-1-1 0 0,1 0 1 0 0,-1 0-1 0 0,0 0 1 0 0,0 0-1 0 0,0 0 1 0 0,0 0 0 0 0,1 0-1 0 0,-1 0 1 0 0,0 0-1 0 0,0 0 1 0 0,0 0-1 0 0,1 0 1 0 0,-1 0-1 0 0,0 0 1 0 0,0 0-1 0 0,0 0 1 0 0,0 0-1 0 0,1 0 1 0 0,-1 0-1 0 0,0-1 1 0 0,0 1-1 0 0,0 0 1 0 0,0 0 0 0 0,1 0-1 0 0,-1 0 1 0 0,0 0-1 0 0,0 0 1 0 0,0 0-1 0 0,0-1 1 0 0,0 1-1 0 0,0 0 1 0 0,1 0-1 0 0,-1 0 1 0 0,0 0-1 0 0,0-1 1 0 0,0 1-1 0 0,0 0 1 0 0,0 0-1 0 0,0 0 1 0 0,0 0-1 0 0,0-1 1 0 0,0 1 0 0 0,0 0-1 0 0,0 0 1 0 0,0 0-1 0 0,0 0 1 0 0,0-1-1 0 0,0 1 1 0 0,0 0-1 0 0,0 0 1 0 0,0 0-1 0 0,0-1 1 0 0,0 1-1 0 0,0 0 1 0 0,0 0-1 0 0,0 0 1 0 0,0 0-1 0 0,-1-1 1 0 0,1 1 0 0 0,0 0-1 0 0,-17-24-4212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2:43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0 144 3224 0 0,'2'-11'1759'0'0,"9"-24"4206"0"0,-9 24-4451 0 0,1 0 0 0 0,9-20 0 0 0,-10 25-262 0 0,-2 5-1175 0 0,0 1 0 0 0,0 0-1 0 0,0 0 1 0 0,0-1 0 0 0,0 1 0 0 0,0 0-1 0 0,0-1 1 0 0,0 1 0 0 0,0 0-1 0 0,0 0 1 0 0,1-1 0 0 0,-1 1 0 0 0,0 0-1 0 0,0 0 1 0 0,0-1 0 0 0,1 1-1 0 0,-1 0 1 0 0,0 0 0 0 0,0-1 0 0 0,0 1-1 0 0,1 0 1 0 0,-1 0 0 0 0,1-1-1 0 0,-1 1 62 0 0,1-1 0 0 0,-1 1 0 0 0,1-1 0 0 0,0 0-1 0 0,-1 1 1 0 0,1-1 0 0 0,-1 0 0 0 0,1 1-1 0 0,-1-1 1 0 0,0 0 0 0 0,1 0 0 0 0,-1 1-1 0 0,0-2 1 0 0,1 1-8 0 0,-1 0 0 0 0,0 1 0 0 0,0-1 0 0 0,1 0 0 0 0,-1 0 0 0 0,0 1 0 0 0,1-1 0 0 0,-1 0 0 0 0,1 1 0 0 0,-1-1 0 0 0,1 1 0 0 0,-1-1 0 0 0,1 1 0 0 0,0-2 0 0 0,3 1 70 0 0,-1-1 0 0 0,1 0 0 0 0,-1 1 0 0 0,1 0 0 0 0,0 0 0 0 0,0 0 0 0 0,0 0 0 0 0,-1 1 0 0 0,6-1 0 0 0,36 3 459 0 0,-4-1-174 0 0,827-3 420 0 0,-578 11-980 0 0,-42-3 161 0 0,-147-2 132 0 0,82 4 233 0 0,-71-3-203 0 0,12 1-1 0 0,225 16 410 0 0,-123-10-217 0 0,240 9 512 0 0,-133-27-527 0 0,-79 0-178 0 0,-175 5-161 0 0,65 1 148 0 0,-38 3 45 0 0,162 7 377 0 0,-226-8-580 0 0,49 5 81 0 0,-21-1-11 0 0,-27-4-104 0 0,35-1 85 0 0,-44-1-122 0 0,-31-1-72 0 0,0 1 0 0 0,0-1 0 0 0,0 0 0 0 0,0 0 0 0 0,0 0 0 0 0,-1 0 0 0 0,1 0 0 0 0,0-1 1 0 0,2-1-1 0 0,13-6-4316 0 0,-5 4-5533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2:45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29 2760 0 0,'0'0'125'0'0,"-5"3"22"0"0,-7 4 1744 0 0,11-7-748 0 0,-1 1 1 0 0,1-1 0 0 0,-1 0 0 0 0,1 1-1 0 0,-1-1 1 0 0,1 0 0 0 0,-1 0-1 0 0,-12 1 11487 0 0,24 2-11364 0 0,12 3-1339 0 0,-13-4 266 0 0,-8-1-168 0 0,0-1-1 0 0,0 0 1 0 0,0 1-1 0 0,1-1 1 0 0,-1 0-1 0 0,0 0 0 0 0,0 0 1 0 0,1 0-1 0 0,-1 0 1 0 0,0 0-1 0 0,3 0 1 0 0,15 1 200 0 0,-2 1-82 0 0,26-6 104 0 0,170-8 395 0 0,152-4-580 0 0,-315 12-60 0 0,53-3 25 0 0,144-7 74 0 0,233 22-101 0 0,-308 10 0 0 0,-29-3 164 0 0,26 3-28 0 0,396 27 636 0 0,-318-42-486 0 0,-64-2-124 0 0,196 4 155 0 0,-224-4-200 0 0,73 2 30 0 0,190 9 104 0 0,-183-11-111 0 0,-128-2-37 0 0,67-11 71 0 0,-164 11-148 0 0,1 1 3 0 0,-8 0-24 0 0,0 0 1 0 0,-1 0 0 0 0,1 0-1 0 0,0-1 1 0 0,-1 1 0 0 0,1 0-1 0 0,0-1 1 0 0,-1 0 0 0 0,1 0-1 0 0,-1 0 1 0 0,1 0 0 0 0,-1 0-1 0 0,0 0 1 0 0,1 0 0 0 0,-1-1-1 0 0,2-1 1 0 0,-3 2-87 0 0,-2 1-259 0 0,1-1 166 0 0,0 1 0 0 0,0 0 0 0 0,-1-1-1 0 0,1 1 1 0 0,0-1 0 0 0,0 1 0 0 0,-1 0 0 0 0,1-1-1 0 0,-1 1 1 0 0,1 0 0 0 0,0-1 0 0 0,-1 1 0 0 0,1 0-1 0 0,-1 0 1 0 0,1-1 0 0 0,-1 1 0 0 0,1 0 0 0 0,-1 0-1 0 0,-7 0-1323 0 0,-1-1-49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3:08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67 2304 0 0,'-17'-17'6998'0'0,"17"17"-6807"0"0,-1-1-1 0 0,1 1 0 0 0,0-1 0 0 0,-1 1 0 0 0,1-1 0 0 0,0 1 0 0 0,0-1 0 0 0,-1 1 1 0 0,1-1-1 0 0,0 1 0 0 0,0-1 0 0 0,0 1 0 0 0,0-1 0 0 0,-1 1 0 0 0,1-1 0 0 0,0 0 1 0 0,0 1-1 0 0,0-1 0 0 0,0 1 0 0 0,0-1 0 0 0,1 1 0 0 0,-1-1 0 0 0,0 0 0 0 0,0 1 1 0 0,0-1-1 0 0,0 1 0 0 0,1-1 0 0 0,-1 1 0 0 0,0-1 0 0 0,0 1 0 0 0,1-1 0 0 0,-1 1 1 0 0,1-1-1 0 0,0 0-152 0 0,0 1 1 0 0,-1-1 0 0 0,1 1 0 0 0,0-1 0 0 0,0 1 0 0 0,-1 0-1 0 0,1-1 1 0 0,0 1 0 0 0,0 0 0 0 0,0 0 0 0 0,-1-1-1 0 0,1 1 1 0 0,0 0 0 0 0,0 0 0 0 0,0 0 0 0 0,0 0-1 0 0,0 0 1 0 0,-1 0 0 0 0,1 0 0 0 0,0 1 0 0 0,0-1 0 0 0,0 0-1 0 0,1 1 1 0 0,10 2 280 0 0,0 0-1 0 0,1 0 1 0 0,-1-2-1 0 0,21 2 1 0 0,-3-1 128 0 0,326 10 2352 0 0,43-29-719 0 0,-313 12-2178 0 0,-15 2 98 0 0,148-11 0 0 0,-121 4 1024 0 0,163 4 0 0 0,-247 6-1024 0 0,-10 0 0 0 0,1 0 0 0 0,-1 0 0 0 0,1 1 0 0 0,-1-1 0 0 0,1 1 0 0 0,-1 0 0 0 0,0 1 0 0 0,6 1 0 0 0,-10-3-2 0 0,0 0-1 0 0,0 0 1 0 0,1 0-1 0 0,-1 0 1 0 0,0 0 0 0 0,0 0-1 0 0,0 0 1 0 0,0 0-1 0 0,1 1 1 0 0,-1-1-1 0 0,0 0 1 0 0,0 0 0 0 0,0 0-1 0 0,0 0 1 0 0,0 0-1 0 0,1 0 1 0 0,-1 0-1 0 0,0 1 1 0 0,0-1 0 0 0,0 0-1 0 0,0 0 1 0 0,0 0-1 0 0,0 0 1 0 0,0 0-1 0 0,0 1 1 0 0,0-1 0 0 0,1 0-1 0 0,-1 0 1 0 0,0 0-1 0 0,0 0 1 0 0,0 1-1 0 0,0-1 1 0 0,0 0-1 0 0,0 0 1 0 0,0 0 0 0 0,0 0-1 0 0,0 1 1 0 0,0-1-1 0 0,0 0 1 0 0,0 0-1 0 0,0 0 1 0 0,0 0 0 0 0,-1 1-1 0 0,1-1 1 0 0,0 0-1 0 0,0 0 1 0 0,0 0-1 0 0,0 0 1 0 0,0 1 0 0 0,0-1-1 0 0,0 0 1 0 0,0 0-1 0 0,0 0 1 0 0,-1 0-1 0 0,1 0 1 0 0,0 0 0 0 0,0 1-1 0 0,-7 4-974 0 0,-2 4-2107 0 0,4-6 1550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3:09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25 6448 0 0,'-11'2'482'0'0,"4"-1"4891"0"0,10-5-3830 0 0,9-4-281 0 0,-3 5-690 0 0,0 0 0 0 0,0 0 1 0 0,0 1-1 0 0,0 0 1 0 0,1 1-1 0 0,12-1 1 0 0,61 4 484 0 0,-48 0-374 0 0,148 0 1326 0 0,-43-1-1371 0 0,347 4 819 0 0,-381-3-1043 0 0,477 13-220 0 0,44-7 66 0 0,-507-8 411 0 0,142-8 446 0 0,-144 6-896 0 0,-122 3-475 0 0,-1 0 0 0 0,1 0 0 0 0,0 1-1 0 0,-1 0 1 0 0,1 0 0 0 0,0 0-1 0 0,-5 4 1 0 0,-1 0-2227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3:12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1 265 6992 0 0,'3'-2'637'0'0,"3"0"-55"0"0,-1-1 0 0 0,0 0 0 0 0,0 0 0 0 0,7-6 0 0 0,5-3 295 0 0,-10 9-675 0 0,-1 1 1 0 0,0-1 0 0 0,1 1-1 0 0,-1 1 1 0 0,1-1 0 0 0,12-1 0 0 0,44 1 991 0 0,-53 2-1103 0 0,336 13 3918 0 0,-77 12-3245 0 0,218-5 229 0 0,-136-33-635 0 0,-268 8-209 0 0,475-4 1260 0 0,-499 9-1252 0 0,656-25 945 0 0,-309 2-484 0 0,-92 10-316 0 0,242-15 452 0 0,62 4-356 0 0,-450 20-246 0 0,162 1 412 0 0,-276 3-536 0 0,398 2 276 0 0,301-2 34 0 0,-493-1-104 0 0,380-14 428 0 0,-436 4-371 0 0,85-7 154 0 0,-162 11-321 0 0,-73 6-43 0 0,-1-3 1 0 0,54-10-1 0 0,-94 10-122 0 0,0 0 1 0 0,19-9-1 0 0,-3 1-501 0 0,-17 3-604 0 0,-3 1-538 0 0,-1 3 266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0:54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375 16 13824 0 0,'-12'-4'1496'0'0,"-4"0"-990"0"0,12 2-65 0 0,-1 1 0 0 0,1 0 0 0 0,-1 0 0 0 0,1 0 0 0 0,-1 0 0 0 0,0 1 0 0 0,-8 0 0 0 0,-4 1 262 0 0,12-1-501 0 0,0 0 0 0 0,0 1 0 0 0,0 0 0 0 0,0 0 0 0 0,0 0-1 0 0,0 0 1 0 0,0 1 0 0 0,-6 3 0 0 0,-9 6 209 0 0,0 0 0 0 0,1 2-1 0 0,0 1 1 0 0,1 0 0 0 0,1 1 0 0 0,-29 33 0 0 0,38-37-335 0 0,-1 0 1 0 0,1 1-1 0 0,1 0 0 0 0,0 0 1 0 0,1 1-1 0 0,0 0 1 0 0,1 0-1 0 0,1 0 1 0 0,0 1-1 0 0,1 0 0 0 0,0-1 1 0 0,-1 22-1 0 0,3-28-74 0 0,1 1 0 0 0,1-1 0 0 0,-1 1 0 0 0,1-1 0 0 0,0 1 0 0 0,1-1 0 0 0,0 0 0 0 0,3 8 0 0 0,-4-11 2 0 0,1-1 0 0 0,0 1 0 0 0,0 0 0 0 0,0 0 0 0 0,0-1-1 0 0,1 1 1 0 0,0-1 0 0 0,-1 0 0 0 0,1 0 0 0 0,0 0 0 0 0,1 0 0 0 0,-1 0 0 0 0,0-1-1 0 0,1 1 1 0 0,5 2 0 0 0,-1-2-23 0 0,0 0 0 0 0,0-1-1 0 0,0 0 1 0 0,0 0-1 0 0,0 0 1 0 0,1-1 0 0 0,-1-1-1 0 0,1 1 1 0 0,-1-1 0 0 0,9-2-1 0 0,2 0-773 0 0,0-1-1 0 0,0-2 1 0 0,24-8 0 0 0,-8 1-925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3:27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66 2304 0 0,'0'0'101'0'0,"-14"-8"22"0"0,0-5 6124 0 0,6 6-5558 0 0,-13 2 3003 0 0,12 5-1611 0 0,-1 0 3248 0 0,19-5-3194 0 0,1 2-1999 0 0,0 0 0 0 0,1 1 0 0 0,-1 0 0 0 0,0 0 0 0 0,1 1 0 0 0,0 0 0 0 0,12 1 0 0 0,78 12 311 0 0,-70-7-314 0 0,48 2 1 0 0,231 13 525 0 0,-306-20-659 0 0,245 33 981 0 0,241 7-269 0 0,-462-38-659 0 0,206 9 214 0 0,-84-8-151 0 0,187 3 256 0 0,712-34 1692 0 0,-751-6-1270 0 0,-105 9-468 0 0,-133 16-328 0 0,-33 4 34 0 0,1 2 0 0 0,29-1 1 0 0,-66-15-2080 0 0,-1 4-278 0 0,4 5 578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3:40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0 14744 0 0,'0'0'8154'0'0,"10"3"-3541"0"0,-7 1-4398 0 0,-1 1 1 0 0,-1-1-1 0 0,1 0 0 0 0,-1 0 0 0 0,1 1 1 0 0,-1-1-1 0 0,0 1 0 0 0,-1-1 0 0 0,1 1 0 0 0,-1-1 1 0 0,0 1-1 0 0,-1 6 0 0 0,0 9-86 0 0,-7 29 0 0 0,-51 255 623 0 0,31-154-2187 0 0,27-145 645 0 0,-4 13-395 0 0,0-8-6662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3:41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0 171 14744 0 0,'0'-1'122'0'0,"0"-1"0"0"0,0 1 0 0 0,1 0 1 0 0,-1-1-1 0 0,0 1 0 0 0,0 0 1 0 0,1-1-1 0 0,-1 1 0 0 0,1 0 0 0 0,-1-1 1 0 0,1 1-1 0 0,0 0 0 0 0,-1 0 1 0 0,1 0-1 0 0,0 0 0 0 0,0-1 0 0 0,0 1 1 0 0,0 0-1 0 0,2-1 0 0 0,1-2 1074 0 0,7-8 1172 0 0,0 0-1 0 0,2 1 1 0 0,20-16 0 0 0,-14 14-1725 0 0,1 1 1 0 0,0 1 0 0 0,0 0-1 0 0,24-7 1 0 0,-37 15-558 0 0,1 0-1 0 0,0 1 1 0 0,0 0 0 0 0,0 1 0 0 0,0 0-1 0 0,0 0 1 0 0,0 1 0 0 0,0-1 0 0 0,0 2 0 0 0,12 1-1 0 0,-16-1-74 0 0,0 0 0 0 0,0 0 0 0 0,0 1 0 0 0,0-1-1 0 0,0 1 1 0 0,0 0 0 0 0,0 0 0 0 0,0 1 0 0 0,-1-1-1 0 0,1 1 1 0 0,-1-1 0 0 0,0 1 0 0 0,0 0 0 0 0,0 1 0 0 0,0-1-1 0 0,0 0 1 0 0,-1 1 0 0 0,1 0 0 0 0,-1-1 0 0 0,3 8-1 0 0,0 1-7 0 0,-1 0 0 0 0,-1 0-1 0 0,0 0 1 0 0,2 15 0 0 0,2 52-6 0 0,-6-68 3 0 0,1 104-1647 0 0,-3-101 503 0 0,0-3-2721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3:42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246 123 20239 0 0,'-8'-5'706'0'0,"-1"-1"108"0"0,-5 0-3 0 0,14 6-751 0 0,0 0-1 0 0,0 0 1 0 0,0-1 0 0 0,-1 1-1 0 0,1 0 1 0 0,0 0 0 0 0,0-1-1 0 0,0 1 1 0 0,0 0 0 0 0,0 0-1 0 0,0-1 1 0 0,-1 1-1 0 0,1 0 1 0 0,0-1 0 0 0,0 1-1 0 0,0 0 1 0 0,0 0 0 0 0,0-1-1 0 0,0 1 1 0 0,0 0 0 0 0,0-1-1 0 0,0 1 1 0 0,0 0 0 0 0,0 0-1 0 0,0-1 1 0 0,1 1 0 0 0,-1 0-1 0 0,0 0 1 0 0,0-1 0 0 0,0 1-1 0 0,0 0 1 0 0,0 0 0 0 0,1-1-1 0 0,-1 1 1 0 0,5-8 1241 0 0,3 3-786 0 0,1 1 0 0 0,-1 0-1 0 0,1 1 1 0 0,0 0-1 0 0,16-3 1 0 0,5 0-150 0 0,1 2 0 0 0,0 1 0 0 0,47 2 0 0 0,93 15 839 0 0,-160-13-1204 0 0,32 5 0 0 0,-40-5 0 0 0,1-1 0 0 0,-1 1 0 0 0,0 0 0 0 0,0 0 0 0 0,1 1 0 0 0,-1-1 0 0 0,0 1 0 0 0,0-1 0 0 0,3 4 0 0 0,-1 0 0 0 0,-5 0 0 0 0,-2-3 0 0 0,0 0 0 0 0,0 0 0 0 0,-1-1 0 0 0,1 1 0 0 0,0-1 0 0 0,-1 0 0 0 0,1 1 0 0 0,-1-1 0 0 0,1 0 0 0 0,-1 0 0 0 0,1-1 0 0 0,-1 1 0 0 0,0 0 0 0 0,1-1 0 0 0,-5 1 0 0 0,-9 0 0 0 0,-22-1 0 0 0,25 0 0 0 0,-63-2 120 0 0,-80-13 0 0 0,-75-23 120 0 0,206 35-253 0 0,58-2-54 0 0,111-18-168 0 0,-54 6 118 0 0,-58 12 225 0 0,0 1 0 0 0,1 1 0 0 0,44 3 0 0 0,-74 0-107 0 0,-2 0-1 0 0,0 0 1 0 0,0 0 0 0 0,0 0-1 0 0,-1 0 1 0 0,1 0-1 0 0,0 0 1 0 0,0 1 0 0 0,0-1-1 0 0,0 0 1 0 0,-1 1 0 0 0,1-1-1 0 0,0 0 1 0 0,0 1 0 0 0,0-1-1 0 0,-1 1 1 0 0,1-1-1 0 0,1 2 1 0 0,-2-2 4 0 0,0 1-1 0 0,0-1 1 0 0,0 1 0 0 0,-1-1 0 0 0,1 0-1 0 0,0 1 1 0 0,0-1 0 0 0,0 0 0 0 0,0 1-1 0 0,0-1 1 0 0,-1 0 0 0 0,1 1-1 0 0,0-1 1 0 0,0 0 0 0 0,0 1 0 0 0,-1-1-1 0 0,1 0 1 0 0,0 0 0 0 0,0 1-1 0 0,-1-1 1 0 0,1 0 0 0 0,0 0 0 0 0,-1 1-1 0 0,-7 3 13 0 0,0 0-1 0 0,-1 0 1 0 0,1 0-1 0 0,-1-1 0 0 0,1-1 1 0 0,-1 0-1 0 0,-12 2 1 0 0,7-1-10 0 0,-26 4 6 0 0,0-3 1 0 0,-47 1-1 0 0,-31 2 11 0 0,104-5-24 0 0,-10 1 0 0 0,24-3 0 0 0,0 0 0 0 0,0 0 0 0 0,0 0 0 0 0,0 0 0 0 0,-1 0 0 0 0,1 0 0 0 0,0 0 0 0 0,0 0 0 0 0,0 0 0 0 0,0 0 0 0 0,-1 0 0 0 0,1 0 1 0 0,0 0-1 0 0,0 0 0 0 0,0 1 0 0 0,0-1 0 0 0,-1 0 0 0 0,1 0 0 0 0,0 0 0 0 0,0 0 0 0 0,0 0 0 0 0,0 0 0 0 0,0 0 0 0 0,-1 0 0 0 0,1 1 0 0 0,0-1 0 0 0,0 0 0 0 0,0 0 0 0 0,0 0 0 0 0,0 0 0 0 0,0 0 0 0 0,0 1 0 0 0,0-1 0 0 0,0 0 0 0 0,-1 0 0 0 0,1 0 0 0 0,0 0 0 0 0,0 1 1 0 0,0-1-1 0 0,0 0 0 0 0,0 0 0 0 0,0 0 0 0 0,0 0 0 0 0,0 1 0 0 0,0-1 0 0 0,0 0 0 0 0,0 0 0 0 0,0 0 0 0 0,1 0 0 0 0,-1 1 0 0 0,0-1 0 0 0,0 0 0 0 0,0 0 0 0 0,0 0 0 0 0,0 0 0 0 0,0 1 0 0 0,0-1 0 0 0,0 0 0 0 0,0 0 0 0 0,1 0 0 0 0,-1 0 0 0 0,0 0 0 0 0,0 0 1 0 0,0 1-1 0 0,0-1 0 0 0,0 0 0 0 0,1 0 0 0 0,-1 0 0 0 0,9 4-14 0 0,4 0 2 0 0,0-1 0 0 0,1 0-1 0 0,-1-1 1 0 0,18 0-1 0 0,55-4 46 0 0,-46 0 43 0 0,27-2 59 0 0,-45 1-130 0 0,0 1 0 0 0,0 2 0 0 0,1 0 0 0 0,-1 1 0 0 0,37 8 0 0 0,-51-7 33 0 0,-8-2-38 0 0,0 0 0 0 0,1 0 0 0 0,-1 1 0 0 0,0-1 1 0 0,0 0-1 0 0,0 0 0 0 0,1 0 0 0 0,-1 0 0 0 0,0 0 1 0 0,0 0-1 0 0,0 0 0 0 0,0 1 0 0 0,0-1 0 0 0,1 0 1 0 0,-1 0-1 0 0,0 0 0 0 0,0 0 0 0 0,0 1 0 0 0,0-1 1 0 0,0 0-1 0 0,0 0 0 0 0,0 0 0 0 0,0 0 0 0 0,0 1 1 0 0,0-1-1 0 0,1 0 0 0 0,-1 0 0 0 0,0 0 1 0 0,0 1-1 0 0,0-1 0 0 0,0 0 0 0 0,0 0 0 0 0,0 0 1 0 0,-1 1-1 0 0,1-1 0 0 0,0 0 0 0 0,0 0 0 0 0,0 0 1 0 0,0 1-1 0 0,0-1 0 0 0,0 0 0 0 0,0 0 0 0 0,0 0 1 0 0,0 0-1 0 0,0 1 0 0 0,-1-1 0 0 0,1 0 0 0 0,0 0 1 0 0,0 0-1 0 0,0 0 0 0 0,0 0 0 0 0,0 1 0 0 0,-1-1 1 0 0,1 0-1 0 0,0 0 0 0 0,0 0 0 0 0,-1 0 0 0 0,-8 6-2 0 0,1-2 2 0 0,-1 0 0 0 0,0-1 0 0 0,0 0 0 0 0,-1 0 0 0 0,1-1 0 0 0,0 0 0 0 0,-10 0 0 0 0,-70 0 0 0 0,65-2 0 0 0,-195-16 0 0 0,108 5 0 0 0,21 1 0 0 0,214 6 0 0 0,15-1 0 0 0,-105 6 0 0 0,67 10 0 0 0,-95-10 0 0 0,-1 0 0 0 0,1 1 0 0 0,-1 0 0 0 0,0 0 0 0 0,9 5 0 0 0,-13-7 0 0 0,0 1 0 0 0,0 0 0 0 0,0 0 0 0 0,0-1 0 0 0,0 1 0 0 0,0 0 0 0 0,0 0 0 0 0,0 0 0 0 0,-1 0 0 0 0,1 0 0 0 0,0 0 0 0 0,-1 0 0 0 0,2 2 0 0 0,-2-2 0 0 0,0-1 0 0 0,0 1 0 0 0,0 0 0 0 0,0 0 0 0 0,0-1 0 0 0,0 1 0 0 0,0 0 0 0 0,0 0 0 0 0,0-1 0 0 0,0 1 0 0 0,0 0 0 0 0,0 0 0 0 0,-1-1 0 0 0,1 1 0 0 0,0 0 0 0 0,-1 0 0 0 0,1-1 0 0 0,0 1 0 0 0,-1 0 0 0 0,1-1 0 0 0,-1 1 0 0 0,1-1 0 0 0,-1 1 0 0 0,0 0 0 0 0,-4 3 0 0 0,1 0 0 0 0,-1 0 0 0 0,0 0 0 0 0,-1-1 0 0 0,1 0 0 0 0,0 0 0 0 0,-1-1 0 0 0,0 1 0 0 0,0-1 0 0 0,1 0 0 0 0,-1-1 0 0 0,-1 1 0 0 0,-6 0 0 0 0,-12 0 0 0 0,-50 0 0 0 0,46-3 0 0 0,-52 1 0 0 0,44-2 0 0 0,78 3-897 0 0,-1-2 1 0 0,62-9-1 0 0,-56 4-2522 0 0,72 0 0 0 0,-66 8-6572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3:50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12 207 9672 0 0,'0'0'748'0'0,"-12"-8"7697"0"0,13 6-8260 0 0,-1 1-1 0 0,1-1 1 0 0,-1 1 0 0 0,1-1 0 0 0,0 1 0 0 0,0-1 0 0 0,0 1 0 0 0,0-1-1 0 0,0 1 1 0 0,0 0 0 0 0,0-1 0 0 0,0 1 0 0 0,1 0 0 0 0,-1 0 0 0 0,0 0-1 0 0,1 0 1 0 0,2-1 0 0 0,31-18 695 0 0,-31 18-793 0 0,256-125-660 0 0,-222 106-2268 0 0,-29 17 927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3:50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 1 9216 0 0,'-2'1'164'0'0,"-1"0"1"0"0,1 0-1 0 0,-1 0 0 0 0,1 0 1 0 0,-1 1-1 0 0,1-1 1 0 0,0 1-1 0 0,-1-1 0 0 0,1 1 1 0 0,0 0-1 0 0,0 0 1 0 0,0 0-1 0 0,1 0 0 0 0,-1 0 1 0 0,0 1-1 0 0,1-1 1 0 0,-2 4-1 0 0,1-1 303 0 0,0 1-1 0 0,1-1 1 0 0,0 1-1 0 0,0 0 1 0 0,0-1-1 0 0,0 1 1 0 0,1 9 0 0 0,13 126 2250 0 0,-1-9-1920 0 0,-13 22-577 0 0,-28 209 0 0 0,19-272 492 0 0,-9 60 192 0 0,2-48-652 0 0,-27 156 137 0 0,-38 180 1115 0 0,77-413-1416 0 0,-49 304-64 0 0,54-327-3 0 0,-6 90 656 0 0,6-78-495 0 0,1 1 0 0 0,1-1 0 0 0,0 0 0 0 0,4 16 0 0 0,-5-29-136 0 0,0 1-1 0 0,0-1 1 0 0,0 0-1 0 0,0 1 0 0 0,0-1 1 0 0,1 0-1 0 0,-1 0 1 0 0,0 0-1 0 0,1 0 1 0 0,0 0-1 0 0,-1 0 1 0 0,1-1-1 0 0,0 1 0 0 0,0-1 1 0 0,0 1-1 0 0,0-1 1 0 0,0 1-1 0 0,1-1 1 0 0,-1 0-1 0 0,0 0 1 0 0,5 1-1 0 0,3 1 96 0 0,1-1 0 0 0,0 0-1 0 0,20 1 1 0 0,6 0-66 0 0,-7 1-5 0 0,-20-2-110 0 0,1-1 1 0 0,-1 1-1 0 0,12 4 1 0 0,-13-3-429 0 0,2 0-827 0 0,0 1 1 0 0,16 9-1 0 0,-7-1-6966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4:03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2304 0 0,'0'-11'413'0'0,"0"7"2712"0"0,4-2-1381 0 0,-1 1-840 0 0,0 0-1 0 0,0 0 1 0 0,0 1 0 0 0,6-7 0 0 0,-6 9-804 0 0,-1 0-1 0 0,0 1 1 0 0,0-1-1 0 0,1 1 1 0 0,-1-1 0 0 0,1 1-1 0 0,-1 0 1 0 0,1 0-1 0 0,0 0 1 0 0,-1 0-1 0 0,1 1 1 0 0,4-1 0 0 0,17-2 1156 0 0,33-1 1 0 0,-47 4-1095 0 0,0 1 0 0 0,0 0 0 0 0,0 0 0 0 0,0 1 0 0 0,0 0 0 0 0,10 4 0 0 0,-9-3-35 0 0,0 0 0 0 0,0-1 0 0 0,17 1 0 0 0,-3-1 117 0 0,8 1 232 0 0,57-2-1 0 0,-43-2-202 0 0,212-6 1055 0 0,104 16-594 0 0,39-3-148 0 0,-372-5-510 0 0,319 20 168 0 0,-237-8-245 0 0,71 11 80 0 0,46-2 416 0 0,-111-13-276 0 0,159-2 124 0 0,-230-7-296 0 0,42 1 25 0 0,185-4 317 0 0,-106 6 160 0 0,19-1 11 0 0,-24-7-194 0 0,-30 8-242 0 0,-26 2-86 0 0,-81-5-19 0 0,318 7 186 0 0,-98-5-263 0 0,-125-4 116 0 0,363-9 418 0 0,-126 2-328 0 0,177 6-84 0 0,-188-2 139 0 0,225-3-62 0 0,-198 1-77 0 0,-174 6-52 0 0,47-4 102 0 0,-186 3-104 0 0,588-23 1 0 0,-399 15 298 0 0,241-2 795 0 0,-373 13-1087 0 0,116 6 30 0 0,-150-3 23 0 0,15 1 20 0 0,-90-4-184 0 0,-1 0 0 0 0,0-1 0 0 0,1-1-1 0 0,-1 1 1 0 0,0-1 0 0 0,1-1 0 0 0,8-2 0 0 0,-12 3-1734 0 0,-1-1 1 0 0,1 0 0 0 0,0 0-1 0 0,5-4 1 0 0,1 1-6138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4:08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6 3224 0 0,'-12'-1'-1650'0'0,"-19"-3"23430"0"0,35 4-19299 0 0,8 1-3573 0 0,5 1 1600 0 0,0 2-1 0 0,22 6 0 0 0,-39-9-497 0 0,23 4 266 0 0,-1 0 0 0 0,0-1-1 0 0,34 1 1 0 0,69-7 537 0 0,246-12 139 0 0,159 33 400 0 0,-296 9-664 0 0,-223-26-666 0 0,402 51 316 0 0,-357-51-71 0 0,1-2-1 0 0,76-10 1 0 0,-18 3-27 0 0,-7 6-130 0 0,-59 2-45 0 0,-25 1-55 0 0,-18-1-10 0 0,-1-1 0 0 0,1 1 0 0 0,-1-1 0 0 0,1 0 0 0 0,-1-1-1 0 0,1 1 1 0 0,0-1 0 0 0,5-2 0 0 0,-5-2-3063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4:10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7 2304 0 0,'-24'9'481'0'0,"-10"-7"8656"0"0,25-3-3493 0 0,12-2-4559 0 0,5-1-713 0 0,10 1 489 0 0,1 0 0 0 0,0 1 0 0 0,35 1 0 0 0,-6 1-185 0 0,232 0 1305 0 0,-185 2-1603 0 0,127 4 221 0 0,188 1 394 0 0,-307-8-634 0 0,323 6 1083 0 0,-383-1-1253 0 0,72 16 0 0 0,-92-16-136 0 0,15 8 72 0 0,-30-9-104 0 0,-1 0 1 0 0,1 0 0 0 0,1-1-1 0 0,-1-1 1 0 0,10 2-1 0 0,-18-3-152 0 0,1 0-1 0 0,-1 0 1 0 0,0 0 0 0 0,1 0-1 0 0,-1-1 1 0 0,0 1-1 0 0,1 0 1 0 0,-1 0-1 0 0,0 0 1 0 0,0 0-1 0 0,1-1 1 0 0,-1 1-1 0 0,0 0 1 0 0,0 0-1 0 0,1-1 1 0 0,-1 1-1 0 0,0 0 1 0 0,0 0 0 0 0,1-1-1 0 0,-1 1 1 0 0,0 0-1 0 0,0 0 1 0 0,0-1-1 0 0,0 0 1 0 0,3-2-2376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4:17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3224 0 0,'0'0'939'0'0,"1"-1"-242"0"0,9-4-2 0 0,1-1 0 0 0,0 2 0 0 0,0-1 0 0 0,1 1-1 0 0,-1 1 1 0 0,1 0 0 0 0,0 1 0 0 0,14-2 0 0 0,102 1 2554 0 0,-86 4-2780 0 0,244 6 1955 0 0,-146-2-2297 0 0,75-3 1305 0 0,-100 6-785 0 0,38 0-686 0 0,-150-8 39 0 0,50 1 0 0 0,1 2 0 0 0,99 18 0 0 0,-152-21-3 0 0,22 2-58 0 0,-22-2-276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0:54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1 7368 0 0,'-1'0'333'0'0,"-45"21"-227"0"0,-25 14 11661 0 0,61-29-9947 0 0,1 0 0 0 0,-11 10-1 0 0,-2 7-1954 0 0,12-12 488 0 0,7-8-229 0 0,0 0 0 0 0,0 1 1 0 0,1-1-1 0 0,-1 0 0 0 0,1 1 1 0 0,0 0-1 0 0,0-1 0 0 0,0 1 1 0 0,0 0-1 0 0,0 0 0 0 0,1 0 1 0 0,0 0-1 0 0,-1 6 0 0 0,2-8 22 0 0,8-3 20 0 0,0-1-144 0 0,-1 0 1 0 0,1-1-1 0 0,-1 0 0 0 0,0 0 1 0 0,0-1-1 0 0,0 0 0 0 0,0 0 1 0 0,11-10-1 0 0,-1 2 14 0 0,-4 2-270 0 0,-1 0-1 0 0,0-1 1 0 0,-1 0-1 0 0,15-19 0 0 0,4 2-2141 0 0,-19 15 248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4:19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67 16208 0 0,'-3'-2'310'0'0,"0"-1"0"0"0,0 0 1 0 0,1 0-1 0 0,0 0 0 0 0,-1 0 1 0 0,1 0-1 0 0,0-1 1 0 0,0 1-1 0 0,-2-7 0 0 0,0-15 1304 0 0,3 22-1031 0 0,1 3-555 0 0,0 0 1 0 0,0 0 0 0 0,0 0 0 0 0,0 0-1 0 0,0 0 1 0 0,0 0 0 0 0,0 0 0 0 0,0 0-1 0 0,1 0 1 0 0,-1 0 0 0 0,0 0-1 0 0,0 0 1 0 0,0 0 0 0 0,0 0 0 0 0,0 0-1 0 0,0 0 1 0 0,0 0 0 0 0,0 0 0 0 0,0 0-1 0 0,0 0 1 0 0,0 0 0 0 0,0 0 0 0 0,0 0-1 0 0,0 0 1 0 0,0 0 0 0 0,0 0-1 0 0,0 0 1 0 0,1 0 0 0 0,-1 0 0 0 0,0 0-1 0 0,0 0 1 0 0,0 0 0 0 0,0 0 0 0 0,0 0-1 0 0,0 0 1 0 0,0 0 0 0 0,0 0 0 0 0,0 0-1 0 0,0 0 1 0 0,0 0 0 0 0,0 0-1 0 0,0 0 1 0 0,0 0 0 0 0,0 0 0 0 0,0 0-1 0 0,0 0 1 0 0,0 0 0 0 0,1 0 0 0 0,-1 0-1 0 0,0 0 1 0 0,0 0 0 0 0,0 0 0 0 0,0-1-1 0 0,0 1 1 0 0,0 0 0 0 0,0 0-1 0 0,0 0 1 0 0,0 0 0 0 0,0 0 0 0 0,0 0-1 0 0,3 1-385 0 0,18 10 544 0 0,-19-9-149 0 0,1 0 1 0 0,0-1-1 0 0,0 1 0 0 0,0-1 0 0 0,7 3 0 0 0,41 9 396 0 0,28 6 302 0 0,-15-7-220 0 0,0-4 1 0 0,129 0 0 0 0,-22-8-330 0 0,207-13 230 0 0,413-17 971 0 0,-323 5-1076 0 0,-156 15 256 0 0,96 30 28 0 0,-382-17-581 0 0,76 0 438 0 0,4 1-173 0 0,46-1 152 0 0,-92-4-129 0 0,38-6-58 0 0,-92 7-233 0 0,1-1-1 0 0,-1 0 1 0 0,9-2 0 0 0,-9 1-5 0 0,0 1 0 0 0,1 0 1 0 0,9 0-1 0 0,-14 1-278 0 0,1 0 0 0 0,-1 0 0 0 0,1 0 1 0 0,-1 0-1 0 0,1 1 0 0 0,-1-1 0 0 0,1 1 0 0 0,-1 0 0 0 0,1 0 0 0 0,-1 0 0 0 0,0 0 1 0 0,1 0-1 0 0,-1 1 0 0 0,0-1 0 0 0,0 0 0 0 0,0 1 0 0 0,0 0 0 0 0,3 3 1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4:23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29 8464 0 0,'-11'-5'920'0'0,"-30"-3"2796"0"0,38 7-3029 0 0,0 0 0 0 0,0 0 1 0 0,0 0-1 0 0,1 0 1 0 0,-1-1-1 0 0,-9-6 8439 0 0,32 8-8562 0 0,38 2 147 0 0,19 0-473 0 0,103-6 122 0 0,99 8-156 0 0,-176 1-304 0 0,45 4 92 0 0,113 31 259 0 0,-59-13 77 0 0,-59-9-67 0 0,73 2 79 0 0,-21-3-155 0 0,-49-3-32 0 0,-14-3-42 0 0,201 11-25 0 0,34-26 139 0 0,1-22 57 0 0,-313 21-237 0 0,144-15 115 0 0,-126 15-110 0 0,360-17 308 0 0,-357 22-293 0 0,30 1 72 0 0,119-15-1 0 0,-215 13-125 0 0,7-1 51 0 0,-1 0 0 0 0,1-1 0 0 0,29-11 0 0 0,-45 14-138 0 0,0 0-1 0 0,0 0 1 0 0,0-1 0 0 0,0 1-1 0 0,0 0 1 0 0,-1-1 0 0 0,1 1-1 0 0,0-1 1 0 0,0 1 0 0 0,0-1 0 0 0,0 1-1 0 0,-1-1 1 0 0,1 1 0 0 0,0-1-1 0 0,-1 0 1 0 0,1 1 0 0 0,0-1-1 0 0,-1 0 1 0 0,1 0 0 0 0,-1 0-1 0 0,1 1 1 0 0,-1-1 0 0 0,1 0-1 0 0,-1 0 1 0 0,0 0 0 0 0,0 0-1 0 0,1 0 1 0 0,-1 0 0 0 0,0 0-1 0 0,0 0 1 0 0,0 0 0 0 0,0-1-1 0 0,0-5-1220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4:24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63 192 3224 0 0,'-3'-2'743'0'0,"-1"1"1"0"0,1-1-1 0 0,0 0 1 0 0,0 0-1 0 0,-1 0 1 0 0,2 0-1 0 0,-1 0 1 0 0,0-1-1 0 0,0 0 1 0 0,1 1-1 0 0,-1-1 1 0 0,1 0-1 0 0,0 0 1 0 0,0 0-1 0 0,-3-6 0 0 0,3 4 440 0 0,-1-1-1 0 0,1 0 1 0 0,-3-9-1 0 0,2-17-704 0 0,3 29-312 0 0,0 0 0 0 0,0 0 0 0 0,0 0 0 0 0,1 0 0 0 0,-1 0 0 0 0,1 1 0 0 0,0-1 0 0 0,0 0 0 0 0,0 0 0 0 0,0 0 0 0 0,1 1 0 0 0,-1-1 0 0 0,1 0-1 0 0,-1 1 1 0 0,1-1 0 0 0,3-2 0 0 0,-2 2 13 0 0,1 0-1 0 0,-1 0 1 0 0,1 1 0 0 0,0-1-1 0 0,0 1 1 0 0,0 0-1 0 0,0 0 1 0 0,0 1 0 0 0,9-3-1 0 0,0 1 46 0 0,-1 1 0 0 0,1 0 1 0 0,0 1-1 0 0,0 1 0 0 0,0 0 0 0 0,22 3 0 0 0,95 10 505 0 0,-57-8-450 0 0,43 8 135 0 0,105 6 404 0 0,-49-11-384 0 0,297 12 591 0 0,-178-20-492 0 0,-143-3-324 0 0,-138 3-202 0 0,-2 0-42 0 0,-4 0-265 0 0,1 0 0 0 0,0 0 0 0 0,-1 0 0 0 0,1 0 1 0 0,-1 1-1 0 0,1-1 0 0 0,-1 1 0 0 0,1 0 0 0 0,-1 1 1 0 0,5 1-1 0 0,-4 2-1463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4:26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203 108 13680 0 0,'-6'-3'196'0'0,"1"-1"0"0"0,-1 1 0 0 0,0 0 1 0 0,-1 0-1 0 0,1 0 0 0 0,0 1 0 0 0,-11-2 1 0 0,10 2-183 0 0,-3-1 954 0 0,-1-1-1 0 0,1 0 1 0 0,0-1 0 0 0,-19-11 0 0 0,20 10-158 0 0,4 2-556 0 0,1 1 0 0 0,-1 0 0 0 0,0 0 0 0 0,0 0 0 0 0,0 1 0 0 0,-1-1 0 0 0,1 1 0 0 0,-1 1 0 0 0,-6-2 2426 0 0,22-1-2452 0 0,0 1 0 0 0,0 1-1 0 0,0 0 1 0 0,0 0 0 0 0,1 1-1 0 0,-1 0 1 0 0,13 1 0 0 0,0 0 6 0 0,231 8 802 0 0,-162-1-760 0 0,398 25 361 0 0,-297-19-639 0 0,472 27 259 0 0,755 19 763 0 0,-1341-55-1003 0 0,475 15 305 0 0,-384-20-295 0 0,-59 0-2246 0 0,-94 1-608 0 0,-2-3-6853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4:32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89 2760 0 0,'-2'2'205'0'0,"0"-1"-1"0"0,0 1 1 0 0,0-1 0 0 0,-1 1 0 0 0,1-1-1 0 0,0 0 1 0 0,-1 0 0 0 0,-3 1 0 0 0,2-1 149 0 0,0 0 0 0 0,-1 0 1 0 0,1 0-1 0 0,0 0 0 0 0,0-1 1 0 0,-1 0-1 0 0,1 0 0 0 0,-6-1 1 0 0,-10-3-188 0 0,6-3 390 0 0,10 4-400 0 0,0 1 500 0 0,0 1 0 0 0,1 0 0 0 0,-1 0 0 0 0,0 0 0 0 0,0 0 0 0 0,-4 0 600 0 0,-1-2 5013 0 0,15 2-5979 0 0,0-1 0 0 0,0 2 0 0 0,0-1 0 0 0,0 0-1 0 0,10 1 1 0 0,90-8 1462 0 0,-35 1-1482 0 0,151-2 164 0 0,-36 2-323 0 0,-57 1 143 0 0,-87 5-154 0 0,217-1 954 0 0,14-5-203 0 0,-55-1-190 0 0,-152 8-327 0 0,121 3 531 0 0,-160-1-724 0 0,-10 0 26 0 0,0-1 0 0 0,0 0 0 0 0,17-3 0 0 0,-29 2-97 0 0,-1-1 0 0 0,0 0 0 0 0,1 0 0 0 0,-1-1 0 0 0,0 1 0 0 0,6-4 0 0 0,-9 4-7 0 0,3-2 128 0 0,-3 3-208 0 0,-1 0 1 0 0,0-1-1 0 0,1 1 0 0 0,-1-1 0 0 0,1 1 0 0 0,-1 0 1 0 0,0-1-1 0 0,1 1 0 0 0,-1-1 0 0 0,0 1 1 0 0,1-1-1 0 0,-1 1 0 0 0,0-1 0 0 0,0 1 0 0 0,0-1 1 0 0,1 1-1 0 0,-1-1 0 0 0,0 1 0 0 0,0-1 1 0 0,0 1-1 0 0,0-1 0 0 0,0 0 0 0 0,0 0 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4:3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51 3224 0 0,'-2'-1'190'0'0,"0"1"0"0"0,0 0 0 0 0,0-1 0 0 0,0 1 1 0 0,0-1-1 0 0,0 0 0 0 0,0 0 0 0 0,1 1 0 0 0,-3-3 0 0 0,2 2 1065 0 0,0 0 1 0 0,1 0-1 0 0,-1 1 0 0 0,0-1 0 0 0,0 0 0 0 0,0 1 0 0 0,-7-2 5899 0 0,26 2-5830 0 0,103 5 1950 0 0,-35-6-2210 0 0,-27-1-480 0 0,64-4 381 0 0,-17-1-266 0 0,197-5 732 0 0,167 10-1252 0 0,-296 2-149 0 0,-67-5-495 0 0,-69 3 306 0 0,-16 1-322 0 0,15-1-3984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4:35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45 5528 0 0,'-8'2'624'0'0,"-1"-1"-1"0"0,1 0 1 0 0,-1-1 0 0 0,0 0 0 0 0,-14-2-1 0 0,-13 0 2665 0 0,29 2-4143 0 0,-4 0 7253 0 0,22 0-4300 0 0,15 1-526 0 0,27 3 0 0 0,40 2-357 0 0,-77-5-1042 0 0,0 0 1 0 0,0-1-1 0 0,24-3 1 0 0,0 0 77 0 0,16 0-4 0 0,45-1 174 0 0,68-1 261 0 0,83-8-234 0 0,-184 9-342 0 0,484-14 750 0 0,-369 15-569 0 0,88 1 261 0 0,381 10-191 0 0,-384-7-20 0 0,71 3 78 0 0,-69 5-29 0 0,98 5 31 0 0,309-2 164 0 0,-536-12-400 0 0,294 7 158 0 0,-327-4-287 0 0,41 6-42 0 0,29 2 56 0 0,-114-8-27 0 0,-38-1-1 0 0,39-2 0 0 0,2-5-1037 0 0,-66 5 715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4:45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33 3224 0 0,'0'0'401'0'0,"-6"-16"5090"0"0,-2 0 4791 0 0,10 31-9651 0 0,0-9-531 0 0,-1 1 0 0 0,-1 0 0 0 0,1 0 0 0 0,-1 10 1 0 0,-1-4 98 0 0,1-1 50 0 0,1 1 0 0 0,0-1 0 0 0,0 1 0 0 0,1-1 0 0 0,7 23 0 0 0,-8-33-204 0 0,0 0 0 0 0,0 0-1 0 0,0 0 1 0 0,0 0-1 0 0,0-1 1 0 0,1 1 0 0 0,-1 0-1 0 0,1-1 1 0 0,-1 1 0 0 0,1-1-1 0 0,-1 0 1 0 0,1 1-1 0 0,0-1 1 0 0,0 0 0 0 0,0 0-1 0 0,-1 0 1 0 0,1 0 0 0 0,0 0-1 0 0,0-1 1 0 0,0 1 0 0 0,0 0-1 0 0,1-1 1 0 0,2 1-1 0 0,5 0 194 0 0,0-1 0 0 0,0 0-1 0 0,17-2 1 0 0,-24 2-236 0 0,19-2 73 0 0,49-3 304 0 0,-45 5-311 0 0,-16-1-67 0 0,0 1 0 0 0,0 0 0 0 0,0 0 0 0 0,0 1 0 0 0,15 4 0 0 0,-15-2-1 0 0,0-2 0 0 0,14 2-1 0 0,-15-2 64 0 0,0 0 0 0 0,-1 0-1 0 0,1 1 1 0 0,10 4-1 0 0,52 14 968 0 0,-46-13-812 0 0,0 0 1 0 0,46 6 0 0 0,-22-11-101 0 0,68-5 0 0 0,35 1-168 0 0,-85 4 194 0 0,93-9-1 0 0,89-3 778 0 0,-153 16-1078 0 0,-62-3 24 0 0,59-1-1 0 0,-72-3 134 0 0,29 4 0 0 0,3 0 0 0 0,-10-1 185 0 0,49 8-1 0 0,-74-7-169 0 0,8 0-76 0 0,42-1-1 0 0,-57-1 103 0 0,1 0 1 0 0,14 4-1 0 0,-15-3-7 0 0,1 0 1 0 0,12 1-1 0 0,59 2 90 0 0,-73-6-48 0 0,-9 0 596 0 0,7-17-47 0 0,-5-17-85 0 0,-3 28-441 0 0,1 0-1 0 0,-1 0 1 0 0,4-11 0 0 0,-1-8 104 0 0,-2 23-189 0 0,0-1 0 0 0,-1 1 0 0 0,1-1 0 0 0,-1 1 1 0 0,0-1-1 0 0,-1-3 0 0 0,1 3-2 0 0,0 0 0 0 0,0 1 1 0 0,0-1-1 0 0,0 1 0 0 0,1-1 0 0 0,0 1 1 0 0,1-6-1 0 0,9-29 175 0 0,-10 34-165 0 0,7-11-203 0 0,-7 14 152 0 0,0 1-1 0 0,-1 0 1 0 0,1-1 0 0 0,0 1 0 0 0,0 0-1 0 0,-1-1 1 0 0,1 1 0 0 0,0 0 0 0 0,0 0-1 0 0,0 0 1 0 0,-1 0 0 0 0,1 0 0 0 0,0 0 0 0 0,0 0-1 0 0,1 0 1 0 0,-2 0-150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4:56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605 65 14888 0 0,'-3'-5'295'0'0,"0"1"1"0"0,1 0-1 0 0,-1-1 1 0 0,-2-7-1 0 0,-7-13 869 0 0,12 24-1085 0 0,-1 0 0 0 0,0 1-1 0 0,1-1 1 0 0,-1 0 0 0 0,0 1 0 0 0,0-1 0 0 0,1 0 0 0 0,-1 1 0 0 0,0-1 0 0 0,0 1 0 0 0,0-1-1 0 0,0 1 1 0 0,1 0 0 0 0,-1-1 0 0 0,0 1 0 0 0,0 0 0 0 0,0 0 0 0 0,0-1 0 0 0,0 1 0 0 0,0 0-1 0 0,0 0 1 0 0,0 0 0 0 0,0 0 0 0 0,0 0 0 0 0,0 0 0 0 0,0 1 0 0 0,0-1 0 0 0,0 0-1 0 0,0 0 1 0 0,0 1 0 0 0,0-1 0 0 0,0 0 0 0 0,0 1 0 0 0,1-1 0 0 0,-1 1 0 0 0,0 0 0 0 0,0-1-1 0 0,0 1 1 0 0,0 1 0 0 0,-5 2-4 0 0,1 1-1 0 0,0 0 1 0 0,1 1-1 0 0,-6 6 0 0 0,7-8 105 0 0,-4 7-72 0 0,0 0-1 0 0,1 1 0 0 0,1 0 0 0 0,-7 17 0 0 0,-7 16-30 0 0,-21 54-22 0 0,15-32-44 0 0,-49 92 126 0 0,65-144-102 0 0,0 0-1 0 0,-1-1 1 0 0,-17 19 0 0 0,20-25-16 0 0,-2 3 76 0 0,0-1-1 0 0,-1-1 1 0 0,-1 0-1 0 0,1 0 1 0 0,-2-1-1 0 0,1 0 1 0 0,-23 11-1 0 0,28-17-40 0 0,1 0 0 0 0,-1 0 0 0 0,1 0 0 0 0,-1-1 0 0 0,1 0 0 0 0,-1 0 0 0 0,0-1 0 0 0,1 0 0 0 0,-1 0 0 0 0,0 0 0 0 0,0 0 0 0 0,-7-2-1 0 0,10 1 21 0 0,-1 0 0 0 0,1 0 0 0 0,-1 0-1 0 0,1-1 1 0 0,0 1 0 0 0,-1-1 0 0 0,1 0-1 0 0,0 1 1 0 0,0-2 0 0 0,0 1 0 0 0,1 0-1 0 0,-1 0 1 0 0,0-1 0 0 0,1 0 0 0 0,0 1-1 0 0,-1-1 1 0 0,1 0 0 0 0,0 0 0 0 0,1 0-1 0 0,-3-5 1 0 0,3 4-6 0 0,0-1-1 0 0,0 1 1 0 0,0-1-1 0 0,1 1 1 0 0,0-1-1 0 0,-1 1 1 0 0,2-1-1 0 0,-1 0 1 0 0,1 1 0 0 0,-1-1-1 0 0,1 1 1 0 0,0-1-1 0 0,1 1 1 0 0,-1 0-1 0 0,1 0 1 0 0,0-1-1 0 0,0 1 1 0 0,0 0-1 0 0,4-4 1 0 0,-3 3-43 0 0,-3 5-23 0 0,0 0 1 0 0,0 0-1 0 0,0-1 1 0 0,1 1-1 0 0,-1 0 1 0 0,0 0-1 0 0,0 0 0 0 0,0 0 1 0 0,1 0-1 0 0,-1 0 1 0 0,0-1-1 0 0,0 1 1 0 0,1 0-1 0 0,-1 0 1 0 0,0 0-1 0 0,0 0 0 0 0,1 0 1 0 0,-1 0-1 0 0,0 0 1 0 0,0 0-1 0 0,1 0 1 0 0,-1 0-1 0 0,0 0 1 0 0,1 0-1 0 0,-1 0 0 0 0,0 0 1 0 0,0 0-1 0 0,1 1 1 0 0,-1-1-1 0 0,0 0 1 0 0,0 0-1 0 0,0 0 1 0 0,1 0-1 0 0,-1 0 0 0 0,0 1 1 0 0,0-1-1 0 0,0 0 1 0 0,1 0-1 0 0,-1 0 1 0 0,0 1-1 0 0,10 7-19 0 0,-9-7 16 0 0,0 0-6 0 0,1 1 1 0 0,-1 0-1 0 0,0 0 1 0 0,0 0-1 0 0,1 0 1 0 0,-1-1-1 0 0,-1 2 1 0 0,1-1-1 0 0,0 0 1 0 0,1 4-1 0 0,3 26-21 0 0,-3-19 3 0 0,2 42-16 0 0,-3-35 56 0 0,4 21 0 0 0,-4-35-12 0 0,0 0 0 0 0,1 0-1 0 0,0 1 1 0 0,0-1 0 0 0,1-1 0 0 0,-1 1-1 0 0,6 8 1 0 0,-7-13 9 0 0,0 0 1 0 0,0 0-1 0 0,-1 0 0 0 0,1-1 0 0 0,0 1 1 0 0,0 0-1 0 0,0 0 0 0 0,0-1 0 0 0,1 1 0 0 0,-1 0 1 0 0,0-1-1 0 0,0 1 0 0 0,0-1 0 0 0,0 0 1 0 0,1 1-1 0 0,-1-1 0 0 0,0 0 0 0 0,0 0 1 0 0,1 0-1 0 0,-1 0 0 0 0,0 0 0 0 0,0 0 0 0 0,1 0 1 0 0,-1 0-1 0 0,0 0 0 0 0,0-1 0 0 0,2 0 1 0 0,5-1 83 0 0,-1-1 1 0 0,1 1-1 0 0,8-7 1 0 0,-4 3 39 0 0,17-8 5 0 0,-1-2 0 0 0,35-27 0 0 0,-61 41-136 0 0,23-14-983 0 0,-6 8-3063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6:32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73 3224 0 0,'3'-3'8021'0'0,"5"-3"-6196"0"0,-5 3-1236 0 0,-1 1 0 0 0,1 0 0 0 0,-1-1 0 0 0,0 0 0 0 0,0 1-1 0 0,0-1 1 0 0,0 0 0 0 0,-1 0 0 0 0,1 0 0 0 0,-1-1 0 0 0,1 1 0 0 0,-1 0 0 0 0,0 0-1 0 0,0-5 1 0 0,-1 7-490 0 0,0 0-1 0 0,0 1 1 0 0,0-1-1 0 0,-1 0 1 0 0,1 1-1 0 0,0-1 1 0 0,-1 0-1 0 0,1 1 1 0 0,-1-1-1 0 0,1 0 0 0 0,0 1 1 0 0,-1-1-1 0 0,1 0 1 0 0,-1 1-1 0 0,0-1 1 0 0,1 1-1 0 0,-1-1 1 0 0,1 1-1 0 0,-1 0 1 0 0,0-1-1 0 0,1 1 1 0 0,-1-1-1 0 0,0 1 1 0 0,0 0-1 0 0,1 0 0 0 0,-1-1 1 0 0,0 1-1 0 0,0 0 1 0 0,1 0-1 0 0,-1 0 1 0 0,0 0-1 0 0,0 0 1 0 0,1 0-1 0 0,-2 0 1 0 0,-3 0 125 0 0,1 0 0 0 0,0 0 1 0 0,-1 1-1 0 0,-7 1 0 0 0,-9 4 51 0 0,0 1 0 0 0,0 1 0 0 0,0 1 0 0 0,-22 13 0 0 0,30-14-223 0 0,0 0 0 0 0,0 1 0 0 0,1 1 0 0 0,0 0 0 0 0,1 0 0 0 0,-19 23 0 0 0,22-21 75 0 0,-1 1-1 0 0,2 0 1 0 0,-1 0 0 0 0,2 0 0 0 0,0 1 0 0 0,1 0-1 0 0,-5 20 1 0 0,8-27-85 0 0,0 0-1 0 0,1 0 1 0 0,0 1 0 0 0,0-1-1 0 0,1 1 1 0 0,0-1 0 0 0,0 1-1 0 0,0-1 1 0 0,1 0 0 0 0,1 1-1 0 0,-1-1 1 0 0,1 0 0 0 0,0 0-1 0 0,1 0 1 0 0,0 0 0 0 0,5 10-1 0 0,-4-11-18 0 0,0-1-1 0 0,0-1 0 0 0,1 1 1 0 0,0 0-1 0 0,-1-1 0 0 0,2 0 0 0 0,-1 0 1 0 0,0-1-1 0 0,1 1 0 0 0,0-1 1 0 0,-1 0-1 0 0,1-1 0 0 0,1 0 1 0 0,-1 0-1 0 0,0 0 0 0 0,11 2 0 0 0,-3-2-93 0 0,-1-1 1 0 0,1 0-1 0 0,0-1 0 0 0,-1 0 0 0 0,1-1 0 0 0,26-6 0 0 0,-21 3-1148 0 0,1-1 0 0 0,-1-1 0 0 0,35-16 0 0 0,-32 9-305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0:29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195 210 5064 0 0,'-1'-5'240'0'0,"0"0"1"0"0,0 0-1 0 0,0 0 0 0 0,1 0 1 0 0,0-1-1 0 0,0 1 0 0 0,1 0 1 0 0,-1 0-1 0 0,1 0 1 0 0,0 0-1 0 0,2-5 0 0 0,2-20 4134 0 0,0-9-865 0 0,-3 18-1823 0 0,2-24 0 0 0,-5 37-404 0 0,-1 7-439 0 0,-4 12-66 0 0,-3 21 29 0 0,-6 90-806 0 0,-18 108-22 0 0,22-163 333 0 0,-3 80 0 0 0,13-139-253 0 0,0-1 0 0 0,-1 1-1 0 0,-3 8 1 0 0,3-10 80 0 0,1 0 0 0 0,-1 1 0 0 0,1-1-1 0 0,-1 10 1 0 0,2-16-113 0 0,-1 1 0 0 0,1-1 0 0 0,-1 0 0 0 0,1 0 1 0 0,-1 0-1 0 0,0 0 0 0 0,1-1 0 0 0,-1 1 0 0 0,1 0 0 0 0,-1 0 0 0 0,1 0 0 0 0,-1 0 0 0 0,1-1 0 0 0,-1 1 0 0 0,1 0 0 0 0,-1 0 0 0 0,1-1 0 0 0,-2 0 0 0 0,-6-20 245 0 0,2 3-144 0 0,-4-13-32 0 0,0 0 0 0 0,2-1 0 0 0,-5-47 1 0 0,6 41-20 0 0,1 7 441 0 0,3 25-72 0 0,1 19-213 0 0,-2 25-172 0 0,-1-8-33 0 0,1 21-26 0 0,-3 43 0 0 0,7-85-9 0 0,0 1 48 0 0,0 0 1 0 0,0 0-1 0 0,1-1 1 0 0,0 1-1 0 0,1 0 1 0 0,0 0-1 0 0,3 9 1 0 0,-4-19-28 0 0,0 0 0 0 0,0 1-1 0 0,0-1 1 0 0,0 0 0 0 0,-1 0 0 0 0,1 0 0 0 0,0 0 0 0 0,0 0 0 0 0,0 0-1 0 0,0 0 1 0 0,0 0 0 0 0,-1-1 0 0 0,1 1 0 0 0,0 0 0 0 0,0 0 0 0 0,0-1 0 0 0,0 1-1 0 0,-1-1 1 0 0,2 0 0 0 0,10-5 45 0 0,-1-2-1 0 0,-1 1 1 0 0,20-18-1 0 0,-6 4 11 0 0,1 2-639 0 0,1 0-1 0 0,1 1 1 0 0,1 2-1 0 0,46-21 1 0 0,-41 24-979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0:55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246 250 4144 0 0,'-55'28'2693'0'0,"37"-18"-50"0"0,1 2 0 0 0,0 0 1 0 0,0 1-1 0 0,-27 29 1 0 0,33-30-2649 0 0,1 1 1 0 0,0 0 0 0 0,-11 20 0 0 0,17-25 52 0 0,0 0 1 0 0,1 0-1 0 0,-1 1 0 0 0,2-1 1 0 0,-1 1-1 0 0,-1 11 1 0 0,4-16-37 0 0,-1-1 0 0 0,1 0 0 0 0,-1 1 0 0 0,1-1 0 0 0,1 0 0 0 0,-1 1 0 0 0,0-1 0 0 0,1 0 0 0 0,-1 1 0 0 0,1-1 0 0 0,0 0 0 0 0,0 0 0 0 0,0 1 0 0 0,1-1 0 0 0,-1 0 0 0 0,1 0 1 0 0,0-1-1 0 0,0 1 0 0 0,4 5 0 0 0,-4-7 3 0 0,-1 0 0 0 0,1 0 0 0 0,0 0 0 0 0,0 0 0 0 0,0 0 0 0 0,0 0 0 0 0,0-1 0 0 0,0 1 0 0 0,0 0 1 0 0,0-1-1 0 0,0 0 0 0 0,0 0 0 0 0,0 0 0 0 0,0 0 0 0 0,0 0 0 0 0,0 0 0 0 0,0 0 0 0 0,0 0 0 0 0,0-1 0 0 0,0 1 1 0 0,4-2-1 0 0,0-1 60 0 0,1 1 1 0 0,-1-1-1 0 0,0 0 1 0 0,0 0-1 0 0,8-6 1 0 0,1-3 102 0 0,-1-1 0 0 0,0 0 0 0 0,-1-1 1 0 0,0 0-1 0 0,10-16 0 0 0,-1-4 253 0 0,24-46 1 0 0,-38 62-135 0 0,-2 0 1 0 0,0 0 0 0 0,-1 0-1 0 0,-1-1 1 0 0,4-31-1 0 0,-2 9 145 0 0,7-66 2024 0 0,-7 57-1107 0 0,-5 40-574 0 0,1 22-656 0 0,2 7-127 0 0,-2-1 0 0 0,0 1 0 0 0,-1-1 0 0 0,-2 34 1 0 0,0-6-3 0 0,6 105 31 0 0,-2-120-286 0 0,1-1 1 0 0,17 58-1 0 0,-19-84-31 0 0,0 0 1 0 0,0 1 0 0 0,0-1-1 0 0,0 0 1 0 0,1 0-1 0 0,0 0 1 0 0,0-1 0 0 0,0 1-1 0 0,0-1 1 0 0,0 1-1 0 0,1-1 1 0 0,-1 0-1 0 0,1-1 1 0 0,0 1 0 0 0,6 3-1 0 0,-1-4-2544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6:32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77 20127 0 0,'-3'-17'2184'0'0,"2"13"-1972"0"0,0 1 1 0 0,0 0-1 0 0,0 0 0 0 0,-1 0 0 0 0,0 0 0 0 0,1 0 0 0 0,-1 0 0 0 0,0 1 0 0 0,-1-1 1 0 0,1 0-1 0 0,0 1 0 0 0,-1 0 0 0 0,1 0 0 0 0,-1-1 0 0 0,0 1 0 0 0,1 1 1 0 0,-1-1-1 0 0,0 0 0 0 0,0 1 0 0 0,-1 0 0 0 0,1-1 0 0 0,0 1 0 0 0,0 0 0 0 0,0 1 1 0 0,-6-2-1 0 0,2 1-59 0 0,-1 0 1 0 0,1 1-1 0 0,0-1 1 0 0,0 1 0 0 0,-1 1-1 0 0,1-1 1 0 0,0 1-1 0 0,0 1 1 0 0,0-1 0 0 0,0 1-1 0 0,-8 3 1 0 0,8-2-53 0 0,0 1 0 0 0,0 0 1 0 0,0 0-1 0 0,0 1 0 0 0,1-1 1 0 0,-1 1-1 0 0,1 1 0 0 0,-8 9 1 0 0,10-10-47 0 0,0 0-1 0 0,1 0 1 0 0,-1 1 0 0 0,1 0 0 0 0,1-1 0 0 0,-1 1 0 0 0,1 0 0 0 0,0 0 0 0 0,0 1 0 0 0,1-1-1 0 0,-1 9 1 0 0,0-5 1 0 0,2 1-1 0 0,-1-1 1 0 0,2 1-1 0 0,-1-1 0 0 0,1 1 1 0 0,1-1-1 0 0,4 15 1 0 0,-5-19-15 0 0,1-1 0 0 0,0 1 1 0 0,1-1-1 0 0,0 1 1 0 0,0-1-1 0 0,0 0 0 0 0,0 0 1 0 0,1-1-1 0 0,-1 1 0 0 0,1-1 1 0 0,0 1-1 0 0,1-1 1 0 0,-1 0-1 0 0,9 5 0 0 0,-10-7-34 0 0,0-1 0 0 0,0 1 0 0 0,0-1 0 0 0,0 1 0 0 0,0-1-1 0 0,0 0 1 0 0,0 0 0 0 0,1-1 0 0 0,-1 1 0 0 0,0-1 0 0 0,0 1-1 0 0,1-1 1 0 0,-1 0 0 0 0,0 0 0 0 0,5-1 0 0 0,-4 0 8 0 0,1-1 1 0 0,0 1-1 0 0,-1-1 1 0 0,1 0-1 0 0,-1 0 1 0 0,0 0-1 0 0,0 0 1 0 0,0-1-1 0 0,6-4 1 0 0,0-3 12 0 0,0 0 0 0 0,-1 0 1 0 0,0 0-1 0 0,0-1 0 0 0,-1-1 1 0 0,8-14-1 0 0,-7 9-87 0 0,-1 1 0 0 0,0-2 0 0 0,-1 1 0 0 0,-1-1 0 0 0,-1 0 0 0 0,0 0 0 0 0,4-36 0 0 0,-8 45-205 0 0,0-1-2123 0 0,-1 0-4064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6:33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4 176 6680 0 0,'0'0'7029'0'0,"0"19"-3483"0"0,-2-5-2286 0 0,1-5 295 0 0,1-1 2894 0 0,0-8-4393 0 0,1 0 1 0 0,-1 0-1 0 0,0 0 0 0 0,1 0 0 0 0,-1 0 0 0 0,0 0 0 0 0,1 0 1 0 0,-1 0-1 0 0,0 0 0 0 0,1 0 0 0 0,-1 0 0 0 0,0 0 0 0 0,1 0 0 0 0,-1 0 1 0 0,0 0-1 0 0,1 0 0 0 0,-1 0 0 0 0,0 0 0 0 0,1 0 0 0 0,-1 0 1 0 0,0 0-1 0 0,1-1 0 0 0,-1 1 0 0 0,0 0 0 0 0,1-1 0 0 0,8-3 438 0 0,-5 1-368 0 0,-1-1 0 0 0,1 1 0 0 0,-1-1 1 0 0,0 0-1 0 0,0 0 0 0 0,0 0 1 0 0,0 0-1 0 0,-1-1 0 0 0,0 1 1 0 0,3-8-1 0 0,-1 4 21 0 0,-1 1-1 0 0,1 0 1 0 0,6-9-1 0 0,13-15 123 0 0,19-22 610 0 0,-36 47-804 0 0,-1 0 0 0 0,1 1-1 0 0,0 0 1 0 0,0 0 0 0 0,1 0-1 0 0,9-5 1 0 0,-15 10-75 0 0,-1 0 0 0 0,1-1 0 0 0,-1 1 0 0 0,0 0 0 0 0,1 0 0 0 0,0 0 0 0 0,-1-1 0 0 0,1 1 0 0 0,-1 0 0 0 0,1 0 0 0 0,-1 0 0 0 0,1 0 0 0 0,-1 0 0 0 0,1 0 0 0 0,-1 0 0 0 0,1 0 0 0 0,0 0 0 0 0,-1 0 0 0 0,1 0 0 0 0,-1 0 0 0 0,1 0 0 0 0,-1 0 0 0 0,1 1 0 0 0,-1-1 0 0 0,1 0 0 0 0,-1 0 0 0 0,1 1 0 0 0,-1-1 0 0 0,1 0 0 0 0,-1 1 0 0 0,1 0 0 0 0,5 12 0 0 0,-6-10 0 0 0,3 7 0 0 0,-1 0 0 0 0,-1 0 0 0 0,0 0 0 0 0,0 0 0 0 0,-1 0 0 0 0,-3 20 0 0 0,2 8 0 0 0,-2 4-56 0 0,2-30 21 0 0,0 0-1 0 0,1 0 1 0 0,0 1-1 0 0,1-1 1 0 0,0 0 0 0 0,4 13-1 0 0,-2-17-13 0 0,-1-6 92 0 0,0-2 82 0 0,-2 0-122 0 0,1 0 0 0 0,0 0 0 0 0,0 0 0 0 0,-1 0 1 0 0,1 0-1 0 0,0 0 0 0 0,0 0 0 0 0,-1 0 0 0 0,1 0 0 0 0,0-1 1 0 0,-1 1-1 0 0,1 0 0 0 0,0 0 0 0 0,-1-1 0 0 0,1 1 0 0 0,0 0 1 0 0,-1-1-1 0 0,1 1 0 0 0,-1-1 0 0 0,1 1 0 0 0,-1-1 0 0 0,1 1 1 0 0,-1-1-1 0 0,1 1 0 0 0,-1-1 0 0 0,1 0 0 0 0,0-1 0 0 0,-1 2-2 0 0,4-6 11 0 0,0 1-1 0 0,-1-1 1 0 0,0 0-1 0 0,0-1 1 0 0,-1 1-1 0 0,3-7 1 0 0,3-8 35 0 0,11-26 91 0 0,17-37 418 0 0,-30 74-359 0 0,0 0-1 0 0,1 0 0 0 0,-1 0 1 0 0,2 1-1 0 0,13-14 0 0 0,-18 20-138 0 0,-2 2-39 0 0,0-1-1 0 0,1 1 1 0 0,-1 0-1 0 0,1 0 1 0 0,-1 0-1 0 0,1 0 1 0 0,-1 0-1 0 0,1 0 1 0 0,0 0-1 0 0,-1 0 1 0 0,1 1-1 0 0,0-1 1 0 0,0 1-1 0 0,-1-1 1 0 0,1 1-1 0 0,0 0 1 0 0,0-1-1 0 0,0 1 1 0 0,0 0-1 0 0,-1 0 1 0 0,1 0-1 0 0,2 1 1 0 0,-2 0-14 0 0,1-1 0 0 0,-1 1 0 0 0,0 0 0 0 0,0-1 0 0 0,0 1 0 0 0,0 0 0 0 0,0 0 0 0 0,0 1 1 0 0,0-1-1 0 0,-1 0 0 0 0,1 1 0 0 0,0-1 0 0 0,-1 1 0 0 0,1-1 0 0 0,-1 1 0 0 0,1 0 0 0 0,-1 0 0 0 0,0 0 0 0 0,0-1 0 0 0,0 1 0 0 0,0 0 0 0 0,0 0 0 0 0,0 1 0 0 0,0 3 0 0 0,3 6 11 0 0,-1 0 0 0 0,-1 1 0 0 0,1 13 0 0 0,-2-19-5 0 0,6 110 50 0 0,-3-39-80 0 0,-4-59-523 0 0,-1 0 0 0 0,-3 22 0 0 0,-2-22-2366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6:34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60 244 17503 0 0,'0'0'803'0'0,"2"13"298"0"0,-1 12-743 0 0,-1 0 0 0 0,-1 1 0 0 0,-1-1 0 0 0,-1 0-1 0 0,-9 31 1 0 0,-4 39 2023 0 0,7-42-749 0 0,6-48-192 0 0,-2-31-827 0 0,1 11-546 0 0,1-9 396 0 0,0 0-1 0 0,2 0 1 0 0,0 0 0 0 0,2-1-1 0 0,5-33 1 0 0,1 17 49 0 0,1 0 0 0 0,19-52 0 0 0,-21 74-473 0 0,1 0-1 0 0,1 1 1 0 0,1 0 0 0 0,0 1-1 0 0,1 0 1 0 0,1 0 0 0 0,16-18-1 0 0,-23 32-28 0 0,-1 0-1 0 0,1 0 0 0 0,0 0 1 0 0,0 1-1 0 0,0-1 0 0 0,0 1 0 0 0,1 0 1 0 0,-1 0-1 0 0,0 1 0 0 0,1-1 1 0 0,-1 1-1 0 0,1 0 0 0 0,0 0 1 0 0,-1 1-1 0 0,1-1 0 0 0,0 1 0 0 0,8 1 1 0 0,-4-1 19 0 0,-1 1 0 0 0,0 1 0 0 0,0-1 0 0 0,1 1 0 0 0,-1 0 0 0 0,0 1 1 0 0,-1 0-1 0 0,1 0 0 0 0,9 6 0 0 0,-13-6-29 0 0,-1-1 0 0 0,1 1 0 0 0,-1 0 0 0 0,0-1 0 0 0,0 2 0 0 0,0-1 0 0 0,0 0 0 0 0,-1 0 0 0 0,1 1 0 0 0,-1 0 0 0 0,0-1 0 0 0,0 1 0 0 0,0 0 0 0 0,2 6 0 0 0,-2-4 0 0 0,-1-1 0 0 0,0 1 0 0 0,-1 0 0 0 0,1-1 0 0 0,-1 1 0 0 0,0 0 0 0 0,0 0 0 0 0,-1-1 0 0 0,1 1 0 0 0,-3 6 0 0 0,1-4 0 0 0,0-1 0 0 0,-1 1 0 0 0,0-1 0 0 0,0 1 0 0 0,-1-1 0 0 0,0 0 0 0 0,0 0 0 0 0,0-1 0 0 0,-1 1 0 0 0,0-1 0 0 0,0 0 0 0 0,-1 0 0 0 0,0-1 0 0 0,0 0 0 0 0,-11 8 0 0 0,6-7-233 0 0,1-1-1 0 0,0-1 1 0 0,-1 1 0 0 0,-17 3 0 0 0,24-7 154 0 0,1 0 1 0 0,0 0-1 0 0,0-1 1 0 0,-1 1 0 0 0,1-1-1 0 0,-1 0 1 0 0,1 0-1 0 0,0 0 1 0 0,-1 0 0 0 0,1-1-1 0 0,0 1 1 0 0,-1-1-1 0 0,1 0 1 0 0,0 0 0 0 0,-1 0-1 0 0,1 0 1 0 0,0-1-1 0 0,0 1 1 0 0,-4-4-1 0 0,6 5-19 0 0,1 0-1 0 0,0-1 0 0 0,-1 1 0 0 0,1-1 0 0 0,0 1 0 0 0,-1 0 0 0 0,1-1 0 0 0,0 1 0 0 0,-1-1 0 0 0,1 1 0 0 0,0-1 1 0 0,0 1-1 0 0,0-1 0 0 0,-1 1 0 0 0,1-1 0 0 0,0 1 0 0 0,0-1 0 0 0,0 1 0 0 0,0-1 0 0 0,0 0 0 0 0,0 1 1 0 0,0-1-1 0 0,0 1 0 0 0,0-1 0 0 0,0 1 0 0 0,0-1 0 0 0,1 0 0 0 0,0-1-125 0 0,-1 1 1 0 0,1 0-1 0 0,0-1 0 0 0,0 1 0 0 0,0 0 1 0 0,0-1-1 0 0,0 1 0 0 0,0 0 1 0 0,3-1-1 0 0,2-3-858 0 0,1 0 1 0 0,14-6-1 0 0,-19 10 828 0 0,59-27-6426 0 0,83-27-1 0 0,-120 47 5495 0 0,65-24-439 0 0,-78 27 2975 0 0,0-1 0 0 0,-1 0-1 0 0,11-9 1 0 0,11-10 13342 0 0,-33 25-14633 0 0,1 0 0 0 0,0-1 1 0 0,0 1-1 0 0,0 0 0 0 0,0 0 0 0 0,-1 0 0 0 0,1-1 1 0 0,0 1-1 0 0,0 0 0 0 0,0 0 0 0 0,-1 0 0 0 0,1 0 1 0 0,0-1-1 0 0,0 1 0 0 0,-1 0 0 0 0,1 0 0 0 0,0 0 1 0 0,-1 0-1 0 0,1 0 0 0 0,0 0 0 0 0,0 0 0 0 0,-1 0 1 0 0,1 0-1 0 0,0 0 0 0 0,-1 0 0 0 0,1 0 1 0 0,0 0-1 0 0,0 0 0 0 0,-1 0 0 0 0,1 0 0 0 0,0 0 1 0 0,-1 0-1 0 0,1 0 0 0 0,0 0 0 0 0,-11 3 621 0 0,8-1-559 0 0,0 0 1 0 0,0 0 0 0 0,0 1-1 0 0,0-1 1 0 0,0 1-1 0 0,1-1 1 0 0,-1 1-1 0 0,1 0 1 0 0,0 0 0 0 0,0 0-1 0 0,0 0 1 0 0,0 0-1 0 0,0 0 1 0 0,1 1 0 0 0,-1-1-1 0 0,1 1 1 0 0,0-1-1 0 0,0 1 1 0 0,0-1 0 0 0,1 1-1 0 0,-1 0 1 0 0,1-1-1 0 0,0 1 1 0 0,0 0-1 0 0,1 4 1 0 0,-1-1-12 0 0,2 0-1 0 0,-1-1 1 0 0,1 1-1 0 0,0 0 1 0 0,0-1-1 0 0,1 1 1 0 0,4 8-1 0 0,-6-14-90 0 0,-1 0 0 0 0,1 0 1 0 0,0 1-1 0 0,0-1 0 0 0,0 0 0 0 0,0 0 0 0 0,0 0 0 0 0,0 0 0 0 0,0 0 0 0 0,0 0 0 0 0,0-1 1 0 0,1 1-1 0 0,-1 0 0 0 0,0-1 0 0 0,0 1 0 0 0,1-1 0 0 0,1 1 0 0 0,-1-1-13 0 0,-1 0-1 0 0,1 0 1 0 0,0 0-1 0 0,-1 0 1 0 0,1 0-1 0 0,-1-1 1 0 0,1 1-1 0 0,-1-1 1 0 0,1 1-1 0 0,-1-1 1 0 0,1 0-1 0 0,-1 0 1 0 0,0 1 0 0 0,1-1-1 0 0,-1 0 1 0 0,0 0-1 0 0,0 0 1 0 0,1-1-1 0 0,0-1 1 0 0,11-12-41 0 0,0 0-1 0 0,-1-1 1 0 0,-1 0 0 0 0,-1-1 0 0 0,9-20 0 0 0,-15 28-975 0 0,-1 1 0 0 0,0-1 0 0 0,-1 0 0 0 0,2-16 0 0 0,-3 18-292 0 0,3-17-8362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6:3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0 5064 0 0,'0'0'13019'0'0,"-8"8"-10403"0"0,-57 27 1509 0 0,29-16-2743 0 0,22-10-881 0 0,0-1 0 0 0,-20 18-1 0 0,33-26-305 0 0,8 6-15 0 0,-6-5-177 0 0,-1-1 0 0 0,1 1 0 0 0,0 0 0 0 0,-1-1 0 0 0,1 1 0 0 0,-1-1 0 0 0,1 1 0 0 0,0-1 0 0 0,0 0 0 0 0,-1 1 0 0 0,1-1 0 0 0,0 0 0 0 0,1 1-1 0 0,10 1 23 0 0,-1-1-1 0 0,1 0 1 0 0,0-1-1 0 0,0-1 0 0 0,23-3 1 0 0,19 0 164 0 0,-49 4-144 0 0,4-1 23 0 0,0 2 0 0 0,1-1-1 0 0,-1 1 1 0 0,0 0 0 0 0,9 3 0 0 0,-16-3-43 0 0,-1-1 1 0 0,1 1 0 0 0,-1-1 0 0 0,1 1 0 0 0,-1-1 0 0 0,1 1 0 0 0,-1 0 0 0 0,0 0 0 0 0,1 0 0 0 0,-1 0 0 0 0,0 0 0 0 0,0 0 0 0 0,0 0 0 0 0,0 0 0 0 0,0 0-1 0 0,0 1 1 0 0,0-1 0 0 0,0 0 0 0 0,0 1 0 0 0,-1-1 0 0 0,1 1 0 0 0,-1-1 0 0 0,1 1 0 0 0,-1-1 0 0 0,1 1 0 0 0,-1-1 0 0 0,0 1 0 0 0,1-1 0 0 0,-1 1 0 0 0,0-1 0 0 0,0 1-1 0 0,0-1 1 0 0,-1 1 0 0 0,1 0 0 0 0,0-1 0 0 0,-1 3 0 0 0,-1 0 21 0 0,1-1 0 0 0,0 1 0 0 0,-1-1 0 0 0,0 0-1 0 0,0 1 1 0 0,0-1 0 0 0,-4 4 0 0 0,-3 6 57 0 0,4-6-72 0 0,-1 0 0 0 0,1 0 1 0 0,-1 0-1 0 0,-1-1 0 0 0,1 0 1 0 0,-1 0-1 0 0,0 0 1 0 0,0-1-1 0 0,-1 0 0 0 0,-8 3 1 0 0,2-1-101 0 0,0 0 1 0 0,0-2 0 0 0,-1 0 0 0 0,-28 6 0 0 0,40-11-86 0 0,0 1 0 0 0,1-1 0 0 0,-1 0-1 0 0,0 0 1 0 0,0 0 0 0 0,0 0 0 0 0,0 0 0 0 0,0-1 0 0 0,-3 0 0 0 0,5 1 27 0 0,0-1 1 0 0,1 1-1 0 0,-1 0 1 0 0,0-1-1 0 0,0 1 0 0 0,1-1 1 0 0,-1 1-1 0 0,0-1 1 0 0,0 1-1 0 0,1-1 0 0 0,-1 1 1 0 0,1-1-1 0 0,-1 0 1 0 0,1 1-1 0 0,-1-1 0 0 0,1 0 1 0 0,-1 1-1 0 0,1-1 1 0 0,-1 0-1 0 0,1 0 0 0 0,0 1 1 0 0,-1-1-1 0 0,1 0 1 0 0,0 0-1 0 0,0 0 0 0 0,0 0 1 0 0,0 0-1 0 0,0 1 1 0 0,0-1-1 0 0,0 0 0 0 0,0 0 1 0 0,0 0-1 0 0,0-1 1 0 0,3-10-1701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6:35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3224 0 0,'11'-8'1076'0'0,"-4"3"2548"0"0,12-20 5898 0 0,-19 25-9377 0 0,0 0 0 0 0,1 0-1 0 0,-1 0 1 0 0,0 0 0 0 0,1 0 0 0 0,-1 0-1 0 0,0 0 1 0 0,0-1 0 0 0,1 1 0 0 0,-1 0-1 0 0,0 0 1 0 0,1 0 0 0 0,-1 0 0 0 0,0-1-1 0 0,0 1 1 0 0,1 0 0 0 0,-1 0 0 0 0,0-1 0 0 0,0 1-1 0 0,0 0 1 0 0,1-1 0 0 0,-1 1 0 0 0,0 0-1 0 0,0-1 1 0 0,0 1-55 0 0,0 0 0 0 0,0-1-1 0 0,1 1 1 0 0,-1 0 0 0 0,0 0 0 0 0,0 0 0 0 0,0 0-1 0 0,0-1 1 0 0,0 1 0 0 0,0 0 0 0 0,0 0 0 0 0,1 0-1 0 0,-1-1 1 0 0,0 1 0 0 0,0 0 0 0 0,0 0 0 0 0,1 0-1 0 0,-1 0 1 0 0,0 0 0 0 0,0 0 0 0 0,0 0 0 0 0,1-1-1 0 0,-1 1 1 0 0,0 0 0 0 0,0 0 0 0 0,0 0 0 0 0,1 0-1 0 0,-1 0 1 0 0,0 0 0 0 0,0 0 0 0 0,0 0 0 0 0,1 0-1 0 0,-1 0 1 0 0,0 0 0 0 0,0 0 0 0 0,2 1 1405 0 0,-1 0-1363 0 0,1 1 1 0 0,-1-1 0 0 0,0 1-1 0 0,0 0 1 0 0,0-1 0 0 0,0 1 0 0 0,0 0-1 0 0,1 3 1 0 0,-1 3 112 0 0,0 1 0 0 0,-1-1 0 0 0,0 1 1 0 0,-1-1-1 0 0,1 1 0 0 0,-2-1 0 0 0,-1 10 0 0 0,-3 20 78 0 0,-7 74-232 0 0,13-109-629 0 0,-2 18 1174 0 0,2-15-2216 0 0,6-23-12324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6:35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11520 0 0,'1'-3'163'0'0,"0"-1"0"0"0,0 1 0 0 0,-1-1 1 0 0,1 1-1 0 0,-1-1 0 0 0,0-4 1 0 0,-1-5 7368 0 0,6 10-4382 0 0,13 3-2976 0 0,-5 1-321 0 0,1 0-1 0 0,-1 2 1 0 0,1 0-1 0 0,24 9 1 0 0,-30-10-14 0 0,-1 1 1 0 0,0 1-1 0 0,0-1 1 0 0,0 1-1 0 0,-1 0 0 0 0,1 1 1 0 0,-1 0-1 0 0,11 10 1 0 0,-14-11 241 0 0,1 0 1 0 0,-1 1 0 0 0,0-1-1 0 0,0 1 1 0 0,0-1-1 0 0,-1 1 1 0 0,1 0 0 0 0,-1 0-1 0 0,-1 0 1 0 0,1 1-1 0 0,-1-1 1 0 0,1 0 0 0 0,-1 8-1 0 0,3 28 894 0 0,-3 0-1 0 0,-6 80 0 0 0,0-78-732 0 0,1 0-1 0 0,4 68 1 0 0,3-29-2123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6:36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0 357 23039 0 0,'0'0'1126'0'0,"9"0"63"0"0,9-1-622 0 0,26-5 0 0 0,-27 3-100 0 0,27 0 1 0 0,-3-1-2418 0 0,-19 0-974 0 0,-8 2-5377 0 0</inkml:trace>
  <inkml:trace contextRef="#ctx0" brushRef="#br0" timeOffset="1">364 344 4144 0 0,'0'0'184'0'0,"2"5"40"0"0,-2 3-224 0 0,0-1 0 0 0,0 3 0 0 0,-2 3 0 0 0,-1 1 3336 0 0,-1 4 632 0 0,-1-3 120 0 0,2 0 23 0 0,0 3-3247 0 0,1-4-640 0 0,-4-1-136 0 0,6-1-24 0 0,-2-1-832 0 0,2-2-168 0 0</inkml:trace>
  <inkml:trace contextRef="#ctx0" brushRef="#br0" timeOffset="2">403 1 20735 0 0,'0'0'2960'0'0,"0"5"-2584"0"0,0 2 0 0 0,-3 3-664 0 0,3 5-128 0 0,3 1-24 0 0,2 3-8 0 0,7-1-1312 0 0,-1 2-272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6:36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 4144 0 0,'-9'3'371'0'0,"-17"7"-732"0"0,18-7 2628 0 0,1 0-1 0 0,-1 0 1 0 0,1 0-1 0 0,0 1 1 0 0,-1 0-1 0 0,2 1 1 0 0,-10 6-1 0 0,12-6-1348 0 0,-1 0 0 0 0,0 0 0 0 0,1 0 0 0 0,-6 10 1 0 0,10-14-865 0 0,0-1 0 0 0,0 0 1 0 0,0 1-1 0 0,0-1 1 0 0,0 1-1 0 0,0-1 1 0 0,0 1-1 0 0,0-1 1 0 0,0 0-1 0 0,0 1 0 0 0,0-1 1 0 0,0 1-1 0 0,1-1 1 0 0,-1 1-1 0 0,0-1 1 0 0,0 0-1 0 0,0 1 1 0 0,1-1-1 0 0,-1 0 0 0 0,0 1 1 0 0,1-1-1 0 0,-1 0 1 0 0,0 1-1 0 0,0-1 1 0 0,1 0-1 0 0,-1 1 1 0 0,1-1-1 0 0,-1 0 0 0 0,0 0 1 0 0,1 0-1 0 0,-1 1 1 0 0,1-1-1 0 0,0 0 1 0 0,13 6 507 0 0,-10-6-491 0 0,0 0 0 0 0,0 0-1 0 0,-1-1 1 0 0,1 1 0 0 0,0-1 0 0 0,-1 0 0 0 0,1 0 0 0 0,-1 0 0 0 0,1-1 0 0 0,-1 1 0 0 0,4-3-1 0 0,6-2 85 0 0,16-12 127 0 0,-8 4-259 0 0,-18 13-163 0 0,-1-1-1 0 0,1 1 0 0 0,0 0 0 0 0,-1 0 0 0 0,1 0 1 0 0,0 0-1 0 0,5-1 0 0 0,0 3-3179 0 0,2 3-3732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6:36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5064 0 0,'0'0'389'0'0,"3"-7"434"0"0,4-7 5121 0 0,5-8 5041 0 0,-3 8-8128 0 0,13-27 886 0 0,-11 19-2517 0 0,-9 18-1014 0 0,-2 3-166 0 0,1 0 1 0 0,-1 0 0 0 0,0 1 0 0 0,1-1 0 0 0,-1 1 0 0 0,0-1 0 0 0,1 0-1 0 0,-1 1 1 0 0,1-1 0 0 0,-1 1 0 0 0,1-1 0 0 0,-1 1 0 0 0,1-1-1 0 0,-1 1 1 0 0,1-1 0 0 0,1 0 0 0 0,-1 1 62 0 0,5 2-370 0 0,0 3 243 0 0,0-1 1 0 0,1 1-1 0 0,-2 1 1 0 0,1-1-1 0 0,-1 1 1 0 0,8 8-1 0 0,14 17 21 0 0,-21-26 19 0 0,0 0-1 0 0,0 0 1 0 0,1 0-1 0 0,0-1 1 0 0,0 1-1 0 0,7 2 1 0 0,-11-6-16 0 0,0 0 0 0 0,0 0 0 0 0,0 0 0 0 0,0-1 0 0 0,0 1 0 0 0,0-1 0 0 0,0 0 0 0 0,0 1 0 0 0,0-1 1 0 0,0-1-1 0 0,0 1 0 0 0,0 0 0 0 0,0-1 0 0 0,0 0 0 0 0,-1 1 0 0 0,1-1 0 0 0,0 0 0 0 0,0-1 0 0 0,3-1 0 0 0,1-1-47 0 0,-1 0 1 0 0,0-1-1 0 0,0 0 0 0 0,0 0 0 0 0,0-1 1 0 0,-1 1-1 0 0,0-1 0 0 0,6-10 1 0 0,5-13-9874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5:0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6 3248 0 0,'0'0'672'0'0,"-25"-5"5056"0"0,22 5-5377 0 0,-1 0 0 0 0,0 0-1 0 0,1 1 1 0 0,-1-1 0 0 0,1 1 0 0 0,-1 0 0 0 0,1 0 0 0 0,-1 1 0 0 0,-3 1 0 0 0,6-2 61 0 0,-21 6 12377 0 0,37 5-12404 0 0,-11-10-284 0 0,0-1 0 0 0,-1 1 0 0 0,1-1-1 0 0,7 2 1 0 0,-4-2-56 0 0,79 35 442 0 0,-75-34-426 0 0,-1 1 1 0 0,0-1-1 0 0,17 0 0 0 0,-17-1-14 0 0,173 8 508 0 0,-121-4-491 0 0,-47-3-9 0 0,0-1 1 0 0,0 0-1 0 0,0-1 1 0 0,26-3-1 0 0,38-10 241 0 0,-71 12-251 0 0,1 0-1 0 0,-1 1 1 0 0,1 0-1 0 0,0 0 1 0 0,13 2 0 0 0,14 1-17 0 0,-15-3-124 0 0,-7 1 77 0 0,0-1 0 0 0,23-4 0 0 0,-11 3 408 0 0,-22 1-391 0 0,0 0 0 0 0,1-1 0 0 0,-1 1 0 0 0,0-1 0 0 0,7-1 0 0 0,29-5 2 0 0,17 4 155 0 0,-43 3-112 0 0,-3 1-18 0 0,-1-1 0 0 0,19-3-1 0 0,1-2-3 0 0,-1 2 1 0 0,36 1-1 0 0,17 7-21 0 0,-60-2 0 0 0,4-1 0 0 0,27 2 0 0 0,35 4 11 0 0,136 0 119 0 0,-135-1 20 0 0,-3 1-100 0 0,-12-7 40 0 0,-18 0 126 0 0,107-11 1 0 0,-68 1-24 0 0,-58 6-154 0 0,-11 2 104 0 0,31 2-1 0 0,18 1 40 0 0,-75-2-182 0 0,1 0 0 0 0,-1 0 0 0 0,0 0 1 0 0,1-1-1 0 0,-1 1 0 0 0,1 0 1 0 0,-1 0-1 0 0,0 0 0 0 0,1 0 0 0 0,-1-1 1 0 0,1 1-1 0 0,-1 0 0 0 0,0-1 0 0 0,1 1 1 0 0,-1 0-1 0 0,0 0 0 0 0,0-1 0 0 0,1 1 1 0 0,-1-1-1 0 0,0 1 0 0 0,0 0 0 0 0,1-1 1 0 0,-1 1-1 0 0,0 0 0 0 0,0-1 0 0 0,0 0 1 0 0,3-13-499 0 0,-2 11-31 0 0,0-1 3 0 0,0 0 1 0 0,-1 1 0 0 0,1-1-1 0 0,-1 0 1 0 0,0 1 0 0 0,-1-8 0 0 0,-1-1-1069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0:55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1 110 17103 0 0,'0'0'1551'0'0,"1"7"-1246"0"0,0-5-161 0 0,0-1 0 0 0,0 1-1 0 0,0 0 1 0 0,1-1 0 0 0,-1 1-1 0 0,1-1 1 0 0,-1 0-1 0 0,1 1 1 0 0,0-1 0 0 0,-1 0-1 0 0,1 0 1 0 0,0 0 0 0 0,0 0-1 0 0,0 0 1 0 0,0 0 0 0 0,0-1-1 0 0,0 1 1 0 0,0-1-1 0 0,0 1 1 0 0,0-1 0 0 0,0 0-1 0 0,0 1 1 0 0,0-1 0 0 0,0 0-1 0 0,0-1 1 0 0,0 1-1 0 0,0 0 1 0 0,3-1 0 0 0,0 0 73 0 0,1-1 0 0 0,-1 1 0 0 0,0-1 0 0 0,0 0 0 0 0,-1 0-1 0 0,1 0 1 0 0,0 0 0 0 0,0-1 0 0 0,-1 0 0 0 0,5-4 0 0 0,-7 5-129 0 0,6-5 251 0 0,1-1 0 0 0,-1 0 1 0 0,8-12-1 0 0,-14 18-271 0 0,0-1 0 0 0,-1 0 0 0 0,1 0 0 0 0,-1 0 0 0 0,0 1 0 0 0,0-1 0 0 0,0 0 0 0 0,0 0 0 0 0,0-1 0 0 0,0 1 0 0 0,-1 0 0 0 0,0 0 0 0 0,1 0 0 0 0,-1 0 0 0 0,-1 0 0 0 0,1-5 0 0 0,0 8-49 0 0,0-1-1 0 0,0 1 0 0 0,-1-1 1 0 0,1 1-1 0 0,0-1 0 0 0,0 0 1 0 0,0 1-1 0 0,0-1 0 0 0,-1 1 1 0 0,1-1-1 0 0,0 1 0 0 0,-1-1 1 0 0,1 1-1 0 0,0 0 0 0 0,-1-1 1 0 0,1 1-1 0 0,0-1 0 0 0,-1 1 1 0 0,1 0-1 0 0,-1-1 0 0 0,1 1 1 0 0,-1 0-1 0 0,1-1 0 0 0,-1 1 1 0 0,1 0-1 0 0,-1 0 0 0 0,0-1 1 0 0,0 1 10 0 0,0 0 1 0 0,0 0-1 0 0,-1 0 0 0 0,1 0 1 0 0,0 0-1 0 0,0 0 0 0 0,-1 1 1 0 0,1-1-1 0 0,0 0 1 0 0,0 1-1 0 0,-3 0 0 0 0,-1 2 41 0 0,0-1 0 0 0,1 1 0 0 0,-1 0-1 0 0,-6 6 1 0 0,5-2-32 0 0,-1-1 1 0 0,2 1-1 0 0,-1 0 1 0 0,1 1-1 0 0,0-1 0 0 0,-7 16 1 0 0,-18 52 245 0 0,26-60-149 0 0,-1 0-1 0 0,2-1 1 0 0,0 2-1 0 0,-2 28 1 0 0,5-35-94 0 0,0-1 1 0 0,1 1 0 0 0,0 0 0 0 0,0-1 0 0 0,0 1-1 0 0,1-1 1 0 0,1 0 0 0 0,-1 0 0 0 0,2 1 0 0 0,4 8-1 0 0,-6-13-35 0 0,0-1-1 0 0,0 1 0 0 0,1-1 0 0 0,0 0 0 0 0,0 0 0 0 0,-1 0 0 0 0,2 0 0 0 0,-1 0 1 0 0,0-1-1 0 0,0 1 0 0 0,1-1 0 0 0,5 3 0 0 0,-3-3 13 0 0,0 1 1 0 0,0-1-1 0 0,0-1 0 0 0,1 1 1 0 0,-1-1-1 0 0,1 0 0 0 0,7 0 1 0 0,7-1-932 0 0,1-2-1 0 0,0 0 1 0 0,34-8 0 0 0,-49 8 258 0 0,22-5-9136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5:45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33 239 11976 0 0,'0'0'266'0'0,"-12"-8"780"0"0,8 5-1654 0 0,-8-6 6103 0 0,11 9-5339 0 0,1-1-1 0 0,0 1 1 0 0,-1-1-1 0 0,1 1 1 0 0,0 0-1 0 0,-1-1 1 0 0,1 1-1 0 0,0-1 1 0 0,0 1-1 0 0,-1 0 1 0 0,1-1-1 0 0,0 1 1 0 0,0-1-1 0 0,0 1 1 0 0,0-1-1 0 0,-1 1 1 0 0,1-1-1 0 0,0 1 0 0 0,0-1 1 0 0,0 1-1 0 0,0-1 1 0 0,0 1-1 0 0,0-1 1 0 0,1 1-1 0 0,-1-1 1 0 0,0 1-1 0 0,0-1 1 0 0,0 1-1 0 0,0-1 1 0 0,0 1-1 0 0,1-1 1 0 0,-1 1-1 0 0,0-1 1 0 0,1 1-1 0 0,-1 0 1 0 0,0-1-1 0 0,0 1 1 0 0,1-1-1 0 0,-1 1 0 0 0,1-1 1 0 0,2 0 251 0 0,-1 0 0 0 0,1 0 0 0 0,0 0 0 0 0,0 0 0 0 0,-1 0 0 0 0,5 0 0 0 0,1-1-767 0 0,2 0 465 0 0,0 1 0 0 0,0 0 0 0 0,1 0 0 0 0,12 2 0 0 0,11-2 378 0 0,24 1 410 0 0,67 7 0 0 0,16 1-687 0 0,113-1 385 0 0,-227-6-614 0 0,-8 0-41 0 0,173 0 869 0 0,-188-2-782 0 0,-1 1-1 0 0,0-1 0 0 0,0 1 0 0 0,1-1 0 0 0,-1 0 0 0 0,0 0 1 0 0,0 0-1 0 0,0-1 0 0 0,0 1 0 0 0,0-1 0 0 0,-1 0 0 0 0,1 0 1 0 0,2-2-1 0 0,-4 3-13 0 0,0 0 1 0 0,0 0-1 0 0,0 1 1 0 0,-1-1 0 0 0,1 0-1 0 0,0 0 1 0 0,-1-1-1 0 0,1 1 1 0 0,-1 0 0 0 0,1 0-1 0 0,-1 0 1 0 0,0 0-1 0 0,1 0 1 0 0,-1 0 0 0 0,0-1-1 0 0,0 1 1 0 0,0 0-1 0 0,0 0 1 0 0,0 0-1 0 0,0-1 1 0 0,0 1 0 0 0,0 0-1 0 0,-1 0 1 0 0,1 0-1 0 0,0 0 1 0 0,-1 0 0 0 0,1-1-1 0 0,-1 1 1 0 0,1 0-1 0 0,-1 0 1 0 0,1 0 0 0 0,-1 0-1 0 0,0 0 1 0 0,1 0-1 0 0,-1 0 1 0 0,0 1-1 0 0,-1-2 1 0 0,-6-8 53 0 0,-1 1-1 0 0,-1 1 1 0 0,1 0 0 0 0,-1 0-1 0 0,-20-12 1 0 0,22 15-74 0 0,1 0 1 0 0,0 0-1 0 0,-7-8 0 0 0,9 8 1 0 0,-1 0-1 0 0,0 0 0 0 0,0 0 1 0 0,-13-6-1 0 0,1-1 11 0 0,15 10 0 0 0,-1 0 0 0 0,1 0 0 0 0,-1 0 0 0 0,1 0 0 0 0,-1 0 0 0 0,-4 0 0 0 0,6 0 0 0 0,24 17 32 0 0,1 0 0 0 0,33 15 0 0 0,-37-22-8 0 0,23 7 1 0 0,-22-9-58 0 0,20 10 0 0 0,-9-4 14 0 0,-23-10 2 0 0,-1 1 0 0 0,0 0 0 0 0,1 1 1 0 0,12 7-1 0 0,-15-6 17 0 0,-1 0 0 0 0,1 2 11 0 0,-5-7-7 0 0,1 1 1 0 0,-1-1 0 0 0,0 1-1 0 0,0-1 1 0 0,0 1 0 0 0,0 0-1 0 0,0-1 1 0 0,0 1 0 0 0,0-1 0 0 0,0 1-1 0 0,0 0 1 0 0,0-1 0 0 0,0 1-1 0 0,0-1 1 0 0,0 1 0 0 0,0 0-1 0 0,-1-1 1 0 0,1 1 0 0 0,0-1-1 0 0,0 1 1 0 0,-1-1 0 0 0,1 1-1 0 0,0-1 1 0 0,-1 1 0 0 0,1-1 0 0 0,0 1-1 0 0,-1-1 1 0 0,1 1 0 0 0,-2 0-1 0 0,-12 10 65 0 0,-48 24 56 0 0,-14 8 18 0 0,20-6-143 0 0,-3 3 0 0 0,50-38 11 0 0,8-2-14 0 0,1 0 1 0 0,-1 0 0 0 0,0 1-1 0 0,0-1 1 0 0,1 0-1 0 0,-1 0 1 0 0,0 0-1 0 0,1 1 1 0 0,-1-1-1 0 0,0 0 1 0 0,1 1-1 0 0,-1-1 1 0 0,0 0-1 0 0,1 1 1 0 0,-1-1-1 0 0,1 1 1 0 0,-1-1-1 0 0,1 1 1 0 0,-1-1-1 0 0,1 1 1 0 0,-1 0-1 0 0,1-1 1 0 0,-1 1-1 0 0,1 0 1 0 0,0-1-1 0 0,0 1 1 0 0,-1 1-1 0 0,0-1-298 0 0,13 8-6179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5:53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15 2760 0 0,'0'0'1284'0'0,"-9"-1"5190"0"0,9 0-6213 0 0,-1 0 0 0 0,1 0 0 0 0,-1 0 0 0 0,0 1 0 0 0,1-1 0 0 0,-1 0-1 0 0,0 0 1 0 0,0 0 0 0 0,0 1 0 0 0,1-1 0 0 0,-1 0 0 0 0,0 1 0 0 0,0-1-1 0 0,0 1 1 0 0,0-1 0 0 0,0 1 0 0 0,0-1 0 0 0,0 1 0 0 0,-3-1 1007 0 0,-2 1-660 0 0,-6 6 7348 0 0,12-6-7858 0 0,2 7-95 0 0,3 10 111 0 0,-5-16-162 0 0,28 13 349 0 0,-16-11-106 0 0,1-1 0 0 0,18 1-1 0 0,12 0 68 0 0,61 6 100 0 0,31-2-98 0 0,-84-4-125 0 0,-27-2-55 0 0,0 0 1 0 0,24 4-1 0 0,-30-3-84 0 0,24-3 0 0 0,-23 1 0 0 0,2-1 520 0 0,26-4 0 0 0,-12 0-440 0 0,87 1 800 0 0,-73 6-1415 0 0,-31-1 596 0 0,1 0 1 0 0,-1-2 0 0 0,0 0 0 0 0,21-3-1 0 0,-17 0 107 0 0,1 1-1 0 0,33 0 0 0 0,-17-2 2 0 0,-29 3-115 0 0,-1 0 1 0 0,15 0 0 0 0,21 2 16 0 0,79 2 554 0 0,-97 0-467 0 0,0 1 0 0 0,42 10 1 0 0,-7-1 161 0 0,-49-12-253 0 0,-12 0-59 0 0,1 0 0 0 0,-1-1-1 0 0,1 1 1 0 0,-1 0 0 0 0,1 0 0 0 0,-1 0 0 0 0,0 0 0 0 0,1 1 0 0 0,-1-1 0 0 0,1 0-1 0 0,-1 1 1 0 0,0-1 0 0 0,1 1 0 0 0,1 0 0 0 0,-3-1-7 0 0,0 0 0 0 0,0 0-1 0 0,0 0 1 0 0,0 1 0 0 0,0-1 0 0 0,0 0 0 0 0,0 0 0 0 0,0 0-1 0 0,0 0 1 0 0,0 0 0 0 0,0 0 0 0 0,0 0 0 0 0,0 0-1 0 0,1 0 1 0 0,-1 0 0 0 0,0 0 0 0 0,0 0 0 0 0,0 1 0 0 0,0-1-1 0 0,0 0 1 0 0,0 0 0 0 0,0 0 0 0 0,0 0 0 0 0,0 0-1 0 0,0 0 1 0 0,0 0 0 0 0,0 0 0 0 0,0 0 0 0 0,1 0 0 0 0,-1 0-1 0 0,0 0 1 0 0,0 0 0 0 0,0 0 0 0 0,0 0 0 0 0,0 0-1 0 0,0 0 1 0 0,0 0 0 0 0,0 0 0 0 0,0 0 0 0 0,0 0 0 0 0,0 0-1 0 0,1 0 1 0 0,-1 0 0 0 0,0 0 0 0 0,0 0 0 0 0,0 0-1 0 0,0 0 1 0 0,0 0 0 0 0,0 0 0 0 0,0 0 0 0 0,0 0-1 0 0,0 0 1 0 0,0 0 0 0 0,0 0 0 0 0,1-1 0 0 0,-1 1 19 0 0,1-1 0 0 0,0 1 1 0 0,0-1-1 0 0,-1 1 0 0 0,1 0 1 0 0,0-1-1 0 0,0 1 0 0 0,0 0 1 0 0,0 0-1 0 0,0 0 0 0 0,0-1 1 0 0,-1 1-1 0 0,1 0 0 0 0,2 0 1 0 0,1 0 105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6:42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 20 9384 0 0,'10'-1'510'0'0,"-5"0"70"0"0,2-1 4030 0 0,-7-2-1445 0 0,-5-2-759 0 0,3 5-2239 0 0,0 0-1 0 0,-1 0 1 0 0,1 0-1 0 0,0 1 1 0 0,-1-1-1 0 0,1 1 1 0 0,0 0-1 0 0,-1-1 1 0 0,1 1-1 0 0,-1 0 1 0 0,1 0-1 0 0,0 1 1 0 0,-1-1-1 0 0,1 0 1 0 0,-1 1-1 0 0,1 0 1 0 0,0-1-1 0 0,-4 3 1 0 0,-3 1 146 0 0,-1 0 1 0 0,-15 10-1 0 0,11-4-139 0 0,0 0-1 0 0,0 1 1 0 0,2 0-1 0 0,-1 1 1 0 0,1 1-1 0 0,1-1 1 0 0,-15 23-1 0 0,20-25-71 0 0,-1 0 0 0 0,1 1-1 0 0,1 0 1 0 0,0 0 0 0 0,1 0-1 0 0,0 1 1 0 0,0 0 0 0 0,1-1-1 0 0,1 1 1 0 0,0 0-1 0 0,0 16 1 0 0,2-25-100 0 0,0-1 0 0 0,1 0 0 0 0,-1 1 0 0 0,0-1 0 0 0,1 0-1 0 0,0 0 1 0 0,0 0 0 0 0,-1 1 0 0 0,1-1 0 0 0,1 0 0 0 0,-1 0 0 0 0,0 0 0 0 0,0 0 0 0 0,1-1-1 0 0,-1 1 1 0 0,1 0 0 0 0,0-1 0 0 0,-1 1 0 0 0,1 0 0 0 0,0-1 0 0 0,0 0 0 0 0,0 0 0 0 0,0 1-1 0 0,0-1 1 0 0,0 0 0 0 0,0 0 0 0 0,0-1 0 0 0,3 2 0 0 0,7 1 12 0 0,-1 0 0 0 0,0-1 0 0 0,1-1 0 0 0,14 1 1 0 0,-12-1-156 0 0,-1-2 0 0 0,1 1 0 0 0,0-2 0 0 0,0 0 0 0 0,23-7 0 0 0,-18 3-2391 0 0,29-13 0 0 0,-22 5-5515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6:42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14 16272 0 0,'0'0'1469'0'0,"-1"-1"-1208"0"0,-2-1-1 0 0,-1 0 0 0 0,1 1 1 0 0,0-1-1 0 0,0 1 0 0 0,-1 0 0 0 0,1 0 0 0 0,-1 0 0 0 0,1 1 0 0 0,0-1 0 0 0,-1 1 1 0 0,0 0-1 0 0,1 0 0 0 0,-6 0 0 0 0,3 1 91 0 0,1 0 0 0 0,-1 1 0 0 0,0-1 0 0 0,1 1 0 0 0,-1 0 0 0 0,1 0-1 0 0,-9 6 1 0 0,6-3-93 0 0,0 1-1 0 0,0 0 0 0 0,0 0 0 0 0,1 1 0 0 0,0 0 0 0 0,0 0 1 0 0,1 0-1 0 0,0 1 0 0 0,-8 14 0 0 0,7-9-49 0 0,1 1 0 0 0,0-1 0 0 0,-6 25 1 0 0,10-31-135 0 0,1 1 0 0 0,-1-1 1 0 0,1 0-1 0 0,1 1 0 0 0,0-1 1 0 0,0 1-1 0 0,0-1 0 0 0,1 1 1 0 0,1 6-1 0 0,-1-12-55 0 0,-1-1-1 0 0,0 0 0 0 0,0 0 1 0 0,1 0-1 0 0,-1 0 0 0 0,1 0 1 0 0,-1 0-1 0 0,1 0 1 0 0,-1-1-1 0 0,1 1 0 0 0,0 0 1 0 0,-1 0-1 0 0,1 0 1 0 0,0 0-1 0 0,0-1 0 0 0,0 1 1 0 0,-1 0-1 0 0,1-1 1 0 0,0 1-1 0 0,0-1 0 0 0,0 1 1 0 0,0-1-1 0 0,0 1 1 0 0,1-1-1 0 0,1 1 7 0 0,-1-1 1 0 0,0 0-1 0 0,1 0 0 0 0,-1 0 1 0 0,0 0-1 0 0,1 0 1 0 0,-1 0-1 0 0,0-1 0 0 0,1 1 1 0 0,3-2-1 0 0,2-1 33 0 0,0-1 1 0 0,0 0-1 0 0,0 0 0 0 0,13-10 1 0 0,0-1 10 0 0,-1-1 0 0 0,-1-1 0 0 0,0-1 0 0 0,29-37 0 0 0,-8-7-872 0 0,-18 17-3847 0 0,-16 27-4376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6:43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43 243 2760 0 0,'0'0'125'0'0,"0"1"-3"0"0,-5 4 1199 0 0,1-1 0 0 0,0 2 0 0 0,0-1 0 0 0,-4 7 0 0 0,8-12-1135 0 0,0 0 0 0 0,-1 1 0 0 0,1-1 0 0 0,0 0 0 0 0,0 1 0 0 0,0-1 0 0 0,-1 0 0 0 0,1 1 0 0 0,0-1 0 0 0,0 0 0 0 0,-1 0 0 0 0,1 1-1 0 0,0-1 1 0 0,0 0 0 0 0,-1 0 0 0 0,1 1 0 0 0,0-1 0 0 0,-1 0 0 0 0,1 0 0 0 0,0 0 0 0 0,-1 0 0 0 0,1 0 0 0 0,0 0 0 0 0,-1 1 0 0 0,1-1 0 0 0,-1 0 0 0 0,1 0 0 0 0,0 0 0 0 0,-1 0 0 0 0,1 0 0 0 0,0 0 0 0 0,-1 0 0 0 0,1-1 0 0 0,-1 1 0 0 0,1 0 0 0 0,0 0 0 0 0,-1 0 0 0 0,1 0 0 0 0,0 0 0 0 0,-1 0 0 0 0,1-1 0 0 0,0 1 0 0 0,0 0 0 0 0,-1 0 0 0 0,1-1 0 0 0,0 1 0 0 0,-1-1 0 0 0,-1-6 154 0 0,3-2 62 0 0,0 0 0 0 0,1 0-1 0 0,0 0 1 0 0,1 0-1 0 0,0 0 1 0 0,0 0 0 0 0,1 1-1 0 0,8-13 1 0 0,7-22 783 0 0,-12 29-627 0 0,0 0-1 0 0,14-22 1 0 0,-8 16-87 0 0,-12 19-380 0 0,7 18-148 0 0,-5 0 86 0 0,0 0 0 0 0,0 20 0 0 0,-1-9 10 0 0,-2-8-39 0 0,-1-17 0 0 0,1-1 0 0 0,0 1 0 0 0,0 0 0 0 0,0 0 0 0 0,0 0 0 0 0,0-1 0 0 0,0 1 0 0 0,1 0 0 0 0,-1 0 0 0 0,1-1 0 0 0,0 1 0 0 0,0 0 0 0 0,0-1 0 0 0,0 1 0 0 0,0-1 0 0 0,1 1 0 0 0,-1-1 0 0 0,3 4 0 0 0,-3-6-3 0 0,0 1-1 0 0,-1-1 1 0 0,1 1-1 0 0,0-1 1 0 0,0 1-1 0 0,-1-1 1 0 0,1 0-1 0 0,0 1 1 0 0,0-1-1 0 0,0 0 1 0 0,-1 0-1 0 0,1 1 1 0 0,0-1-1 0 0,0 0 1 0 0,0 0-1 0 0,0 0 1 0 0,-1 0-1 0 0,1 0 1 0 0,0 0-1 0 0,0 0 1 0 0,0-1-1 0 0,0 1 1 0 0,-1 0-1 0 0,1 0 1 0 0,0-1-1 0 0,1 1 1 0 0,17-14-155 0 0,-15 10 122 0 0,8-7 11 0 0,-1 0-1 0 0,13-15 1 0 0,14-14 285 0 0,-18 19-145 0 0,-17 17-96 0 0,0 0 1 0 0,0 0 0 0 0,1 0-1 0 0,-1 1 1 0 0,1 0 0 0 0,0 0 0 0 0,8-5-1 0 0,-11 7-19 0 0,0 1 0 0 0,-1-1 0 0 0,1 1 0 0 0,-1 0 0 0 0,1-1 0 0 0,0 1 0 0 0,-1 0 0 0 0,1-1 0 0 0,0 1 0 0 0,0 0 0 0 0,-1 0 0 0 0,1 0 0 0 0,0 0 0 0 0,-1 0 0 0 0,1 0 0 0 0,0 0 0 0 0,0 0 0 0 0,-1 0 0 0 0,1 0 0 0 0,0 0 0 0 0,-1 0 0 0 0,1 0 0 0 0,0 1 0 0 0,0-1 0 0 0,-1 0 0 0 0,1 0 0 0 0,-1 1 0 0 0,1-1 0 0 0,0 1 0 0 0,-1-1 0 0 0,1 0 0 0 0,-1 1 0 0 0,2 0 0 0 0,-1 1 0 0 0,1-1 0 0 0,0 1 0 0 0,-1 0 0 0 0,1-1 0 0 0,-1 1 0 0 0,1 0 0 0 0,-1 0 0 0 0,0 0 0 0 0,0 1 0 0 0,0-1 0 0 0,0 0 0 0 0,0 0 0 0 0,0 0 0 0 0,-1 1 0 0 0,1-1 0 0 0,0 5 0 0 0,0 4 0 0 0,0 0 0 0 0,-2 13 0 0 0,1-8 0 0 0,-1 13 4 0 0,-1 0 1 0 0,-9 40-1 0 0,-18 54 23 0 0,13-60-13 0 0,8-33-4 0 0,-18 45 1 0 0,24-73 39 0 0,0-7-43 0 0,0-5 0 0 0,5-38 86 0 0,1-1 1 0 0,3 1-1 0 0,2 1 0 0 0,23-73 1 0 0,-17 74 731 0 0,40-79 0 0 0,-50 114-661 0 0,2 0 1 0 0,-1 1-1 0 0,1 0 0 0 0,15-16 0 0 0,-19 22-125 0 0,1 1 0 0 0,-1-1 1 0 0,1 1-1 0 0,0 0 0 0 0,0 0 0 0 0,0 0 0 0 0,0 1 0 0 0,0-1 0 0 0,1 1 0 0 0,-1 0 1 0 0,1 1-1 0 0,0-1 0 0 0,-1 1 0 0 0,9-2 0 0 0,-10 3-29 0 0,0 0-1 0 0,1 0 1 0 0,-1 0 0 0 0,0 1-1 0 0,0-1 1 0 0,0 1 0 0 0,0-1-1 0 0,0 1 1 0 0,0 0-1 0 0,0 1 1 0 0,0-1 0 0 0,0 0-1 0 0,-1 1 1 0 0,1-1 0 0 0,0 1-1 0 0,-1 0 1 0 0,0 0 0 0 0,1 0-1 0 0,-1 0 1 0 0,0 0-1 0 0,0 1 1 0 0,0-1 0 0 0,0 1-1 0 0,0-1 1 0 0,-1 1 0 0 0,1 0-1 0 0,-1 0 1 0 0,1 0 0 0 0,-1-1-1 0 0,1 7 1 0 0,0-1 14 0 0,0 0 1 0 0,-1 0-1 0 0,1 0 1 0 0,-2 0-1 0 0,1-1 0 0 0,-1 1 1 0 0,-1 0-1 0 0,1 0 1 0 0,-1 0-1 0 0,-1 0 1 0 0,-2 9-1 0 0,-2 5-52 0 0,-1 0 196 0 0,-11 27 0 0 0,16-44-280 0 0,-1-1 1 0 0,1 1-1 0 0,-1 0 0 0 0,0-1 0 0 0,0 1 1 0 0,0-1-1 0 0,-1 0 0 0 0,0 0 0 0 0,1 0 0 0 0,-1-1 1 0 0,-5 4-1 0 0,7-6-488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6:44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48 4608 0 0,'5'-15'-1174'0'0,"-5"13"1763"0"0,1 1 0 0 0,-1-1 1 0 0,0 0-1 0 0,0 0 0 0 0,0 0 0 0 0,0 0 1 0 0,0 0-1 0 0,-1-4 0 0 0,1 6-267 0 0,0-1-1 0 0,-1 0 1 0 0,1 1 0 0 0,0-1-1 0 0,-1 1 1 0 0,1-1-1 0 0,0 0 1 0 0,-1 1 0 0 0,1-1-1 0 0,0 1 1 0 0,-1-1 0 0 0,1 1-1 0 0,-1 0 1 0 0,1-1-1 0 0,-1 1 1 0 0,1-1 0 0 0,-1 1-1 0 0,1 0 1 0 0,-1-1 0 0 0,0 1-1 0 0,-1-1 27 0 0,1 1-1 0 0,0 0 0 0 0,-1 0 1 0 0,1 0-1 0 0,-1 0 0 0 0,1 0 1 0 0,0 0-1 0 0,-1 0 0 0 0,1 0 1 0 0,0 1-1 0 0,-1-1 0 0 0,1 0 1 0 0,-2 2-1 0 0,-3 0-34 0 0,1 1 0 0 0,-1 0 1 0 0,1 0-1 0 0,0 1 0 0 0,0 0 0 0 0,0 0 0 0 0,0 0 1 0 0,1 0-1 0 0,0 1 0 0 0,0-1 0 0 0,0 1 0 0 0,0 0 0 0 0,-4 8 1 0 0,1 1 67 0 0,0 1 0 0 0,0 0 0 0 0,-8 31 0 0 0,10-31-105 0 0,2 0-1 0 0,-2 22 1 0 0,4-30-174 0 0,1 0 0 0 0,0-1 1 0 0,0 1-1 0 0,1 0 0 0 0,-1 0 1 0 0,2-1-1 0 0,3 14 0 0 0,-4-18-71 0 0,0 0 0 0 0,0 1 0 0 0,0-1-1 0 0,1 0 1 0 0,-1 0 0 0 0,1 0-1 0 0,0 0 1 0 0,-1 0 0 0 0,1 0-1 0 0,0 0 1 0 0,0 0 0 0 0,0-1-1 0 0,0 1 1 0 0,1-1 0 0 0,-1 0 0 0 0,0 1-1 0 0,1-1 1 0 0,-1 0 0 0 0,1 0-1 0 0,-1-1 1 0 0,1 1 0 0 0,-1 0-1 0 0,1-1 1 0 0,-1 0 0 0 0,1 1-1 0 0,0-1 1 0 0,4-1 0 0 0,-2 1 0 0 0,1 0-1 0 0,-1-1 1 0 0,1 0 0 0 0,-1 0-1 0 0,1-1 1 0 0,-1 0 0 0 0,0 0 0 0 0,1 0-1 0 0,-1 0 1 0 0,0-1 0 0 0,0 0-1 0 0,4-3 1 0 0,6-7 104 0 0,0-1 0 0 0,-1 0 1 0 0,0-1-1 0 0,20-30 0 0 0,4-13-2113 0 0,-4-2-6470 0 0,-32 57 7800 0 0,9-18-7449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6:44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1 12440 0 0,'0'0'565'0'0,"-16"2"214"0"0,0 4 3129 0 0,1-1 1 0 0,-19 4 0 0 0,-3 1-1409 0 0,36-10-2419 0 0,0 0 0 0 0,0 1-1 0 0,0-1 1 0 0,0 0 0 0 0,0 1 0 0 0,0-1 0 0 0,0 1 0 0 0,0-1-1 0 0,0 1 1 0 0,0-1 0 0 0,0 1 0 0 0,0 0 0 0 0,1-1 0 0 0,-2 2 0 0 0,2-1-67 0 0,0-1-1 0 0,0 0 1 0 0,0 1 0 0 0,0-1 0 0 0,0 0 0 0 0,0 0 0 0 0,0 1 0 0 0,0-1 0 0 0,0 0 0 0 0,0 1 0 0 0,0-1 0 0 0,1 0 0 0 0,-1 0 0 0 0,0 1 0 0 0,0-1 0 0 0,0 0 0 0 0,0 0 0 0 0,1 0-1 0 0,-1 1 1 0 0,0-1 0 0 0,0 0 0 0 0,1 0 0 0 0,-1 0 0 0 0,0 1 0 0 0,0-1 0 0 0,1 0 0 0 0,-1 0 0 0 0,0 0 0 0 0,0 0 0 0 0,1 0 0 0 0,0 0 0 0 0,6 3-38 0 0,1 0 0 0 0,14 1 0 0 0,-13-2 66 0 0,17 3-226 0 0,-18-4 186 0 0,0 1-1 0 0,1 0 1 0 0,-1 0 0 0 0,8 4-1 0 0,-11-4 24 0 0,-1-1 0 0 0,0 1 0 0 0,0 1 0 0 0,0-1 0 0 0,0 1 0 0 0,-1-1 0 0 0,5 5-1 0 0,-6-5-21 0 0,-1-1 0 0 0,0 1-1 0 0,0 0 1 0 0,0-1-1 0 0,0 1 1 0 0,0 0-1 0 0,-1 0 1 0 0,1-1 0 0 0,-1 1-1 0 0,1 0 1 0 0,-1 0-1 0 0,1 0 1 0 0,-1 0-1 0 0,0 0 1 0 0,0 0 0 0 0,0 0-1 0 0,0 0 1 0 0,0 0-1 0 0,-1 0 1 0 0,0 3-1 0 0,-1 1 0 0 0,0 0-1 0 0,0 0 0 0 0,0-1 0 0 0,-1 1 0 0 0,0-1 0 0 0,0 0 0 0 0,-1 1 0 0 0,1-1 0 0 0,-1-1 1 0 0,0 1-1 0 0,-5 4 0 0 0,2-3-2 0 0,1 0 1 0 0,-1 0 0 0 0,0-1-1 0 0,0 0 1 0 0,-1-1 0 0 0,0 0-1 0 0,-10 5 1 0 0,6-5-564 0 0,1 0 0 0 0,-1 0 0 0 0,0-1-1 0 0,0-1 1 0 0,0 0 0 0 0,-16 0 0 0 0,27-2 457 0 0,1 1 1 0 0,-1-1-1 0 0,1 0 0 0 0,-1 0 1 0 0,1 0-1 0 0,-1 0 1 0 0,1 0-1 0 0,-1-1 0 0 0,1 1 1 0 0,-1 0-1 0 0,1 0 1 0 0,-1 0-1 0 0,1 0 0 0 0,-1-1 1 0 0,1 1-1 0 0,-1 0 0 0 0,1 0 1 0 0,-1-1-1 0 0,1 1 1 0 0,0 0-1 0 0,-1-1 0 0 0,1 1 1 0 0,0 0-1 0 0,-1-1 1 0 0,1 1-1 0 0,-1-1 0 0 0,0-6-1425 0 0</inkml:trace>
  <inkml:trace contextRef="#ctx0" brushRef="#br0" timeOffset="1">312 51 3680 0 0,'2'2'830'0'0,"0"0"-1"0"0,-1 0 1 0 0,1 1 0 0 0,-1-1 0 0 0,0 1 0 0 0,0 0-1 0 0,0-1 1 0 0,0 1 0 0 0,-1 0 0 0 0,1-1-1 0 0,-1 1 1 0 0,1 0 0 0 0,-1 0 0 0 0,0-1 0 0 0,0 6-1 0 0,-1 6 1564 0 0,-5 23 0 0 0,6-35-2469 0 0,-2 8 247 0 0,-8 52 1121 0 0,9-54-1789 0 0,1 0-1 0 0,0 0 1 0 0,0-1 0 0 0,0 1-1 0 0,4 14 1 0 0,-2-12-6808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6:45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8288 0 0,'0'0'408'0'0,"0"-4"48"0"0</inkml:trace>
  <inkml:trace contextRef="#ctx0" brushRef="#br0" timeOffset="1">254 65 5528 0 0,'0'2'422'0'0,"-10"19"-133"0"0,-4 2 3762 0 0,-7 12 5205 0 0,-4 33-5617 0 0,22-56-3190 0 0,-3 23 0 0 0,4-17-298 0 0,1-8-91 0 0,1 1 0 0 0,0 0 0 0 0,2 12 1 0 0,0-2-17 0 0,2 57-44 0 0,-3-69-300 0 0,0-1-1 0 0,0 0 1 0 0,0 0-1 0 0,1 0 0 0 0,0 0 1 0 0,5 10-1 0 0,-7-18 241 0 0,0 0-1 0 0,0 1 0 0 0,0-1 1 0 0,0 0-1 0 0,0 0 0 0 0,0 0 1 0 0,1 0-1 0 0,-1 0 0 0 0,0 0 1 0 0,0 0-1 0 0,0 0 0 0 0,0 1 1 0 0,1-1-1 0 0,-1 0 0 0 0,0 0 1 0 0,0 0-1 0 0,0 0 0 0 0,0 0 1 0 0,1 0-1 0 0,-1 0 0 0 0,0 0 0 0 0,0 0 1 0 0,0 0-1 0 0,1 0 0 0 0,-1 0 1 0 0,0 0-1 0 0,0 0 0 0 0,0 0 1 0 0,0-1-1 0 0,1 1 0 0 0,-1 0 1 0 0,0 0-1 0 0,0 0-169 0 0,7-3-1362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6:45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21 16759 0 0,'1'-1'126'0'0,"-1"1"-84"0"0,1 0 1 0 0,-1 0-1 0 0,1-1 1 0 0,-1 1-1 0 0,1 0 1 0 0,-1 0-1 0 0,1-1 1 0 0,-1 1-1 0 0,0 0 1 0 0,1-1-1 0 0,-1 1 0 0 0,0 0 1 0 0,1-1-1 0 0,-1 1 1 0 0,0 0-1 0 0,1-1 1 0 0,-1 1-1 0 0,0-1 1 0 0,0 1-1 0 0,0-1 1 0 0,1 1-1 0 0,-1-1 1 0 0,0 1-1 0 0,0-1 0 0 0,0 1 1 0 0,0 0-1 0 0,0-1 1 0 0,0 1-1 0 0,0-1 1 0 0,0 1-1 0 0,0-1 1 0 0,0 1-1 0 0,0-1 1 0 0,0 1-1 0 0,0-1 1 0 0,0 1-1 0 0,-1-1 1 0 0,-1-3 3324 0 0,3 19-1886 0 0,3 105-69 0 0,-3-2-668 0 0,-7 44-672 0 0,5-115-88 0 0,2-20-165 0 0,-2-1-1 0 0,-1 1 1 0 0,-7 29 0 0 0,6-47-1547 0 0,0-3-555 0 0</inkml:trace>
  <inkml:trace contextRef="#ctx0" brushRef="#br0" timeOffset="1">9 374 21191 0 0,'-8'-3'2296'0'0,"16"3"-2296"0"0,0 0 0 0 0,1 0 0 0 0,-1-3 0 0 0,0 3 0 0 0,4 0 0 0 0,2 0 0 0 0,-2-2 0 0 0,1 2-128 0 0,4-3 8 0 0,-3 3 8 0 0,3-4-1336 0 0,-2-1-272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6:45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42 308 4608 0 0,'3'23'408'0'0,"-3"-14"-328"0"0,-5 7-80 0 0,1-2 0 0 0,-4 4 2048 0 0,3 2 400 0 0,2-1 80 0 0,-3-1 8 0 0,0-2-1880 0 0,1-2-376 0 0,2-1-80 0 0,3-6-4384 0 0</inkml:trace>
  <inkml:trace contextRef="#ctx0" brushRef="#br0" timeOffset="1">99 35 15664 0 0,'1'-2'249'0'0,"-1"0"-149"0"0,1 1 1 0 0,0 0-1 0 0,-1-1 0 0 0,0 1 1 0 0,1-1-1 0 0,-1 1 0 0 0,0-1 0 0 0,0 1 1 0 0,0 0-1 0 0,1-1 0 0 0,-2 1 1 0 0,1-1-1 0 0,0 1 0 0 0,0-1 1 0 0,0 1-1 0 0,1-8 7695 0 0,0 9-7546 0 0,35 39-1628 0 0,-30-32 754 0 0,1 0 1 0 0,-1 0-1 0 0,1-1 0 0 0,8 6 0 0 0,17 9-6210 0 0,-15-9 683 0 0</inkml:trace>
  <inkml:trace contextRef="#ctx0" brushRef="#br0" timeOffset="2">324 240 11976 0 0,'-9'13'1274'0'0,"-25"29"-71"0"0,24-29 1210 0 0,-16 22-1 0 0,23-31-2067 0 0,0 1 46 0 0,0-1 1 0 0,0 1 0 0 0,0 0-1 0 0,1 0 1 0 0,0 0-1 0 0,0 0 1 0 0,0 0 0 0 0,0 1-1 0 0,1-1 1 0 0,0 0-1 0 0,0 8 1 0 0,1-10 59 0 0,-1 3-35 0 0,1-1 0 0 0,1 1-1 0 0,-1-1 1 0 0,1 1 0 0 0,2 6 0 0 0,-3-11-396 0 0,0 0 1 0 0,1 0 0 0 0,-1 0-1 0 0,0 0 1 0 0,1 0-1 0 0,-1 0 1 0 0,1-1-1 0 0,-1 1 1 0 0,1 0-1 0 0,-1 0 1 0 0,1 0-1 0 0,0-1 1 0 0,0 1 0 0 0,-1 0-1 0 0,1-1 1 0 0,0 1-1 0 0,0-1 1 0 0,0 1-1 0 0,-1-1 1 0 0,1 1-1 0 0,0-1 1 0 0,0 1-1 0 0,0-1 1 0 0,0 0-1 0 0,0 0 1 0 0,0 1 0 0 0,0-1-1 0 0,0 0 1 0 0,0 0-1 0 0,0 0 1 0 0,0 0-1 0 0,0 0 1 0 0,0 0-1 0 0,0 0 1 0 0,0-1-1 0 0,0 1 1 0 0,1-1-1 0 0,3 0 118 0 0,-1 0 0 0 0,0-1-1 0 0,0 0 1 0 0,0 0-1 0 0,0 0 1 0 0,0-1 0 0 0,-1 1-1 0 0,1-1 1 0 0,-1 0-1 0 0,1 0 1 0 0,-1 0 0 0 0,0 0-1 0 0,3-6 1 0 0,4-4-85 0 0,-1-2 1 0 0,9-19 0 0 0,-11 19-2792 0 0,17-24-1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1:08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60 389 3224 0 0,'-2'4'47'0'0,"0"-1"1"0"0,0 0-1 0 0,0 0 0 0 0,0 0 1 0 0,0 0-1 0 0,0-1 1 0 0,-1 1-1 0 0,1 0 0 0 0,-1-1 1 0 0,0 0-1 0 0,0 0 0 0 0,-3 2 1 0 0,-2 0 2544 0 0,-10 7 11422 0 0,24-17-13061 0 0,-2 2-756 0 0,0 0-1 0 0,0 1 1 0 0,1 0-1 0 0,0 0 1 0 0,-1 0-1 0 0,1 1 1 0 0,5-3-1 0 0,13-6 268 0 0,8-8 110 0 0,-11 7-148 0 0,26-19 0 0 0,-24 15-147 0 0,32-18 0 0 0,19-12 101 0 0,50-39-28 0 0,-118 82-335 0 0,4-2 46 0 0,-1-1 1 0 0,0 0 0 0 0,13-11 0 0 0,-21 16-54 0 0,1 1 0 0 0,-1-1-1 0 0,0 1 1 0 0,1-1 0 0 0,-1 0-1 0 0,0 1 1 0 0,0-1 0 0 0,0 1 0 0 0,1-1-1 0 0,-1 0 1 0 0,0 1 0 0 0,0-1-1 0 0,0 1 1 0 0,0-1 0 0 0,0 0 0 0 0,0 1-1 0 0,0-1 1 0 0,0 0 0 0 0,0 1-1 0 0,-1-1 1 0 0,1 1 0 0 0,0-1 0 0 0,0 1-1 0 0,0-1 1 0 0,-1 0 0 0 0,1 1-1 0 0,0-1 1 0 0,-1 1 0 0 0,1-1 0 0 0,0 1-1 0 0,-1-1 1 0 0,1 1 0 0 0,-1-1-1 0 0,1 1 1 0 0,-1 0 0 0 0,1-1-1 0 0,-1 1 1 0 0,1 0 0 0 0,-1-1 0 0 0,1 1-1 0 0,-2-1 1 0 0,-29-14 138 0 0,26 13-137 0 0,-13-5 53 0 0,-34-8 0 0 0,35 10-35 0 0,1 1 0 0 0,-29-14 0 0 0,44 17 252 0 0,5-1-106 0 0,12-2-55 0 0,26-3-176 0 0,-38 6 82 0 0,89-10 27 0 0,-81 10-22 0 0,1 1-1 0 0,-1 0 0 0 0,1 1 0 0 0,-1 0 0 0 0,0 1 0 0 0,1 1 0 0 0,-1 0 0 0 0,15 5 0 0 0,-25-7-20 0 0,0 0-1 0 0,0 0 1 0 0,1 0 0 0 0,-1 0-1 0 0,0 1 1 0 0,0-1-1 0 0,0 1 1 0 0,0-1-1 0 0,-1 1 1 0 0,1-1 0 0 0,0 1-1 0 0,-1 0 1 0 0,1 0-1 0 0,-1 0 1 0 0,1 0 0 0 0,-1 0-1 0 0,0 0 1 0 0,1 4-1 0 0,-1-3 5 0 0,0 1-1 0 0,0 0 0 0 0,-1-1 0 0 0,1 1 0 0 0,-1 0 0 0 0,0 0 1 0 0,0-1-1 0 0,-1 1 0 0 0,1 0 0 0 0,-2 6 0 0 0,-3 6 16 0 0,-1-1 0 0 0,0-1 0 0 0,-1 1 0 0 0,-11 18 0 0 0,17-33-29 0 0,-44 75-1473 0 0,30-51 622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6:46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1 141 15776 0 0,'0'0'1431'0'0,"11"-5"-944"0"0,0-7 1865 0 0,0 0-1 0 0,-1-1 0 0 0,16-25 1 0 0,6-9 719 0 0,-31 46-3012 0 0,-1 0 0 0 0,1 0 0 0 0,-1 0 0 0 0,1 1 0 0 0,0-1 1 0 0,-1 0-1 0 0,1 0 0 0 0,0 1 0 0 0,0-1 0 0 0,0 0 0 0 0,0 1 0 0 0,0-1 0 0 0,-1 1 0 0 0,1-1 0 0 0,0 1 0 0 0,0-1 0 0 0,0 1 0 0 0,0 0 1 0 0,0-1-1 0 0,1 1 0 0 0,-1 0 0 0 0,1 0 0 0 0,-1 0-47 0 0,0 1 0 0 0,0-1 0 0 0,0 1 0 0 0,0-1 0 0 0,0 1 1 0 0,-1 0-1 0 0,1 0 0 0 0,0-1 0 0 0,0 1 0 0 0,-1 0 0 0 0,1 0 0 0 0,-1 0 0 0 0,1-1 0 0 0,-1 1 1 0 0,1 0-1 0 0,-1 0 0 0 0,1 0 0 0 0,-1 0 0 0 0,0 0 0 0 0,1 0 0 0 0,-1 0 0 0 0,0 2 0 0 0,3 7 15 0 0,0 0 0 0 0,1-1-1 0 0,0 1 1 0 0,0-1 0 0 0,1 1-1 0 0,8 11 1 0 0,-11-19-15 0 0,-1 0 0 0 0,1 0 0 0 0,-1-1 0 0 0,1 1-1 0 0,0 0 1 0 0,-1-1 0 0 0,1 1 0 0 0,0-1 0 0 0,0 0 0 0 0,0 0 0 0 0,0 0 0 0 0,1 0-1 0 0,-1 0 1 0 0,0 0 0 0 0,0-1 0 0 0,1 1 0 0 0,-1-1 0 0 0,0 1 0 0 0,0-1 0 0 0,1 0 0 0 0,-1 0-1 0 0,0 0 1 0 0,1 0 0 0 0,-1 0 0 0 0,0 0 0 0 0,1-1 0 0 0,-1 0 0 0 0,0 1 0 0 0,1-1-1 0 0,-1 0 1 0 0,0 0 0 0 0,0 0 0 0 0,4-2 0 0 0,-2 0-333 0 0,1 0 1 0 0,-1 0-1 0 0,0 0 1 0 0,0-1-1 0 0,0 1 0 0 0,-1-1 1 0 0,1 0-1 0 0,-1 0 0 0 0,0 0 1 0 0,0-1-1 0 0,0 1 1 0 0,-1-1-1 0 0,1 0 0 0 0,1-6 1 0 0,0-2-1279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6:47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2724 163 4144 0 0,'-12'-15'-850'0'0,"7"9"2681"0"0,0 0 0 0 0,1 0 0 0 0,0-1 0 0 0,0 1 1 0 0,0-1-1 0 0,1 0 0 0 0,0 0 0 0 0,-3-8 0 0 0,5 9-908 0 0,0 3-353 0 0,0 1-1 0 0,1 0 1 0 0,-1 0-1 0 0,1-1 0 0 0,0 1 1 0 0,0 0-1 0 0,0-1 0 0 0,0 1 1 0 0,1-3-1 0 0,-2 4-486 0 0,1 1 1 0 0,0-1-1 0 0,0 1 0 0 0,0 0 0 0 0,0-1 1 0 0,0 1-1 0 0,0 0 0 0 0,-1-1 0 0 0,1 1 1 0 0,0-1-1 0 0,0 1 0 0 0,-1 0 0 0 0,1-1 0 0 0,0 1 1 0 0,0 0-1 0 0,-1 0 0 0 0,1-1 0 0 0,0 1 1 0 0,-1 0-1 0 0,1 0 0 0 0,0-1 0 0 0,-1 1 0 0 0,1 0 1 0 0,-1 0-1 0 0,1 0 0 0 0,0 0 0 0 0,-1-1 1 0 0,-12-3 1341 0 0,-26-11 43 0 0,-8 8-1543 0 0,-68 0 1 0 0,69 6-18 0 0,-15 1-14 0 0,0 3 0 0 0,-74 13 0 0 0,53-5-15 0 0,-450 80-167 0 0,344-54 176 0 0,-9 1 26 0 0,-158 28 92 0 0,-16-23 5 0 0,307-39 21 0 0,11 1 18 0 0,-1-3-1 0 0,-54-6 1 0 0,108 4-50 0 0,-16-1 55 0 0,-23 0 0 0 0,36 1-43 0 0,0 0-1 0 0,0 0 0 0 0,-1 1 0 0 0,1-1 0 0 0,0 1 0 0 0,0 0 1 0 0,-1 0-1 0 0,1 0 0 0 0,0 0 0 0 0,0 0 0 0 0,0 1 0 0 0,1 0 1 0 0,-5 2-1 0 0,-4 1 127 0 0,10-5-136 0 0,1 0 0 0 0,0 0-1 0 0,0 0 1 0 0,0 0-1 0 0,-1 0 1 0 0,1 0-1 0 0,0 0 1 0 0,0 0-1 0 0,-1 0 1 0 0,1 0 0 0 0,0 0-1 0 0,0 0 1 0 0,-1 0-1 0 0,1 0 1 0 0,0 0-1 0 0,0 0 1 0 0,-1 0 0 0 0,1 0-1 0 0,0 0 1 0 0,0 0-1 0 0,0 0 1 0 0,-1 0-1 0 0,1 0 1 0 0,0-1-1 0 0,0 1 1 0 0,0 0 0 0 0,-1 0-1 0 0,1 0 1 0 0,0 0-1 0 0,0 0 1 0 0,0-1-1 0 0,0 1 1 0 0,-1 0 0 0 0,1 0-1 0 0,0 0 1 0 0,0-1-1 0 0,0 1 1 0 0,0 0-1 0 0,0 0 1 0 0,0 0-1 0 0,0-1 1 0 0,0 1 0 0 0,0 0-1 0 0,-1 0 1 0 0,1-1-1 0 0,0 1 1 0 0,0 0-1 0 0,0 0 1 0 0,0-1 0 0 0,0 1-1 0 0,0 0 1 0 0,1 0-1 0 0,-1-1 1 0 0,0 1-1 0 0,0 0 1 0 0,0 0-1 0 0,0-1 1 0 0,2-1-2 0 0,0-1 0 0 0,0 1 0 0 0,0-1 0 0 0,0 1 0 0 0,1 0 0 0 0,-1-1 0 0 0,1 1 0 0 0,0 1 0 0 0,-1-1 0 0 0,6-2 0 0 0,-3 1 0 0 0,111-66-65 0 0,-58 36 42 0 0,-32 16 23 0 0,46-40 0 0 0,-1 1 0 0 0,-57 47-2 0 0,8-6 17 0 0,29-26-1 0 0,-50 40 439 0 0,-5 4-317 0 0,-3 3-214 0 0,-1-1 1 0 0,1 0-1 0 0,-17 7 0 0 0,-10 7 206 0 0,-43 30 38 0 0,-24 17-482 0 0,37-21 305 0 0,-62 47 328 0 0,121-88-296 0 0,1 0-1 0 0,-1 0 1 0 0,1 0 0 0 0,0 0-1 0 0,-3 6 1 0 0,6-9-19 0 0,1-1 0 0 0,-1 1 1 0 0,1 0-1 0 0,-1 0 0 0 0,1 0 1 0 0,-1-1-1 0 0,1 1 1 0 0,-1 0-1 0 0,1 0 0 0 0,0 0 1 0 0,-1 0-1 0 0,1 0 0 0 0,0 0 1 0 0,0 0-1 0 0,0 0 1 0 0,0 0-1 0 0,0 0 0 0 0,0 0 1 0 0,0 0-1 0 0,0 0 0 0 0,0 0 1 0 0,0 0-1 0 0,1-1 0 0 0,-1 1 1 0 0,0 0-1 0 0,1 0 1 0 0,-1 0-1 0 0,0 0 0 0 0,1 0 1 0 0,-1 0-1 0 0,1-1 0 0 0,0 1 1 0 0,-1 0-1 0 0,1 0 1 0 0,0-1-1 0 0,-1 1 0 0 0,2 0 1 0 0,6 4 7 0 0,-1 0 0 0 0,1-1 1 0 0,0 0-1 0 0,0-1 1 0 0,1 0-1 0 0,-1 0 0 0 0,1-1 1 0 0,13 3-1 0 0,7-2 7 0 0,38-1 0 0 0,-23-1-16 0 0,60 1 65 0 0,85 7-2558 0 0,-161-5 1307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6:13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12672 0 0,'0'0'578'0'0,"-1"0"-14"0"0,-3 0 591 0 0,8 4-3558 0 0,-2-2 2842 0 0,6 12 9757 0 0,0-5-8111 0 0,-7-8-2090 0 0,0 0 0 0 0,1-1-1 0 0,-1 1 1 0 0,0 0 0 0 0,1-1 0 0 0,-1 1-1 0 0,0-1 1 0 0,1 0 0 0 0,-1 1 0 0 0,0-1-1 0 0,1 0 1 0 0,-1 0 0 0 0,0 0 0 0 0,3 0-1 0 0,23 2 507 0 0,-19-2-332 0 0,1 1 0 0 0,13-1 0 0 0,80-5 515 0 0,-50 4-424 0 0,184 0 450 0 0,-115 2-564 0 0,38 2 146 0 0,195 29 0 0 0,-237-16 0 0 0,228 0 0 0 0,-293-20-101 0 0,66-13 0 0 0,-1-1 91 0 0,-97 16-218 0 0,48-3 108 0 0,-18-1-175 0 0,-50 6-117 0 0,1 0-1 0 0,0 0 0 0 0,-1 0 1 0 0,1 0-1 0 0,-1-1 0 0 0,1 1 1 0 0,0 0-1 0 0,-1 0 0 0 0,1-1 1 0 0,-1 1-1 0 0,1-1 0 0 0,-1 1 0 0 0,1 0 1 0 0,-1-1-1 0 0,0 1 0 0 0,1-1 1 0 0,-1 1-1 0 0,1-1 0 0 0,-1 1 1 0 0,0-1-1 0 0,1 1 0 0 0,-1-1 1 0 0,0 0-1 0 0,0 1 0 0 0,1-2 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6:15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136 125 2760 0 0,'-24'-4'1099'0'0,"3"1"4746"0"0,16 1-5396 0 0,-1 1 1 0 0,1-1 0 0 0,0 0-1 0 0,-1-1 1 0 0,1 1 0 0 0,0-1-1 0 0,1 0 1 0 0,-1 0 0 0 0,0 0-1 0 0,1-1 1 0 0,0 0 0 0 0,0 0-1 0 0,0 0 1 0 0,0 0 0 0 0,1 0-1 0 0,-1-1 1 0 0,1 0 0 0 0,-2-5-1 0 0,4 9-153 0 0,0-1-1 0 0,1 0 0 0 0,-1 0 0 0 0,1 0 0 0 0,-1 0 0 0 0,1 0 1 0 0,0 0-1 0 0,0 0 0 0 0,0 0 0 0 0,0-3 0 0 0,0 1 146 0 0,8-4 1271 0 0,-6 7-1628 0 0,-1-1-1 0 0,1 1 0 0 0,0 0 0 0 0,-1 0 1 0 0,1 0-1 0 0,0-1 0 0 0,0 2 0 0 0,0-1 1 0 0,0 0-1 0 0,0 0 0 0 0,0 1 0 0 0,0-1 1 0 0,0 1-1 0 0,0-1 0 0 0,3 1 0 0 0,34 0 376 0 0,66 11-8 0 0,-25-2-231 0 0,159 20 198 0 0,-145-16-319 0 0,37 6-8 0 0,172 17 90 0 0,-299-36-180 0 0,219 8 115 0 0,-152-9-68 0 0,81-11 0 0 0,199-31 392 0 0,-279 36-389 0 0,-55 5-36 0 0,0 0-902 0 0,-7 1-4372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7:2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34 6448 0 0,'0'0'141'0'0,"-13"1"358"0"0,7 0-467 0 0,-3-1 253 0 0,6-1 292 0 0,0 1 0 0 0,0 0 0 0 0,0 0 0 0 0,0 1 0 0 0,-1-1 0 0 0,1 0 0 0 0,0 1 0 0 0,0 0 1 0 0,-4 1-1 0 0,6-1-65 0 0,-1 3 455 0 0,0-2 352 0 0,6 1-534 0 0,2-1-541 0 0,-1 0 0 0 0,1 0 0 0 0,0 0 0 0 0,0-1 0 0 0,0 0 0 0 0,0 0 0 0 0,0-1-1 0 0,1 0 1 0 0,-1 0 0 0 0,7-1 0 0 0,2 1 145 0 0,113-11 1484 0 0,-61 3-1186 0 0,464-33 2489 0 0,-151 42-3176 0 0,-343 1 0 0 0,-1 2 0 0 0,0 2 0 0 0,68 19 0 0 0,-97-22 0 0 0,-1-1 0 0 0,1 1 0 0 0,-1 0 0 0 0,0 1 0 0 0,0-1 0 0 0,8 7 0 0 0,-11-6-64 0 0,-11-4-674 0 0,-1-1-1432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7:31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75 10880 0 0,'-43'-2'6349'0'0,"47"-9"-4180"0"0,-2 9-1921 0 0,1-1 1 0 0,0 1-1 0 0,0-1 1 0 0,0 1-1 0 0,0 0 1 0 0,0 0-1 0 0,0 1 0 0 0,0-1 1 0 0,1 1-1 0 0,6-3 1 0 0,2 1 433 0 0,24-4 0 0 0,236-20 2433 0 0,211 32-2132 0 0,-432-3-961 0 0,182 15-22 0 0,-35-2 0 0 0,-25 2 1342 0 0,-61-5-636 0 0,-104-12-708 0 0,-6-1-2 0 0,-1 1 0 0 0,1 0 0 0 0,-1 0 1 0 0,1 0-1 0 0,-1 0 0 0 0,1 0 0 0 0,-1 0 0 0 0,1 0 0 0 0,-1 1 0 0 0,0-1 0 0 0,1 0 1 0 0,-1 1-1 0 0,1-1 0 0 0,-1 1 0 0 0,2 0 0 0 0,-2 0-333 0 0,-8-5-4887 0 0,-5 1 3192 0 0,9 2-15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7:35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 2760 0 0,'-16'-2'21581'0'0,"31"3"-20471"0"0,45 5 325 0 0,87-3 0 0 0,-101-3-1332 0 0,40 3 56 0 0,50-2 12 0 0,206 0 67 0 0,-216 3-178 0 0,185-3 234 0 0,-164-2-30 0 0,34 1 86 0 0,202 1 381 0 0,-46 18-401 0 0,-235-11-256 0 0,69 12 98 0 0,-93-10 2 0 0,90 2 0 0 0,-105-11-37 0 0,-13 0 115 0 0,74-7-1 0 0,-104 2-369 0 0,0 0-1 0 0,-1-1 1 0 0,0-1 0 0 0,0-1-1 0 0,0 0 1 0 0,-1-2 0 0 0,22-12-1 0 0,-36 19-2549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7:36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61 13824 0 0,'-8'-4'709'0'0,"4"3"-507"0"0,1 0 1 0 0,-1 0-1 0 0,0-1 0 0 0,1 1 1 0 0,-1-1-1 0 0,1 0 0 0 0,0 0 1 0 0,-1-1-1 0 0,1 1 0 0 0,0-1 1 0 0,0 1-1 0 0,-4-7 1014 0 0,7 9-1173 0 0,0 0 0 0 0,0 0 0 0 0,-1 0 0 0 0,1 0 0 0 0,0 0 1 0 0,0 0-1 0 0,0 0 0 0 0,0 0 0 0 0,0 0 0 0 0,-1-1 0 0 0,1 1 0 0 0,0 0 1 0 0,0 0-1 0 0,0 0 0 0 0,0 0 0 0 0,0 0 0 0 0,0 0 0 0 0,0-1 0 0 0,-1 1 0 0 0,1 0 1 0 0,0 0-1 0 0,0 0 0 0 0,0 0 0 0 0,0 0 0 0 0,0-1 0 0 0,0 1 0 0 0,0 0 1 0 0,0 0-1 0 0,0 0 0 0 0,0 0 0 0 0,0-1 0 0 0,0 1 0 0 0,0 0 0 0 0,0 0 0 0 0,0 0 1 0 0,0 0-1 0 0,0-1 0 0 0,0 1 0 0 0,0 0 0 0 0,0 0 0 0 0,0 0 0 0 0,0 0 1 0 0,1 0-1 0 0,-1-1 0 0 0,0 1 0 0 0,0 0 0 0 0,0 0 0 0 0,0 0 0 0 0,0 0 0 0 0,0 0 1 0 0,0 0-1 0 0,1-1 0 0 0,-1 1 0 0 0,0 0 0 0 0,0 0 0 0 0,6-8 802 0 0,0 6-393 0 0,-1 0 0 0 0,0 0 1 0 0,0 1-1 0 0,1 0 1 0 0,-1 0-1 0 0,1 0 0 0 0,-1 1 1 0 0,1-1-1 0 0,-1 1 0 0 0,1 0 1 0 0,9 2-1 0 0,9-1 126 0 0,131 7-1 0 0,-153-7-539 0 0,151 23 1546 0 0,-23-1-1563 0 0,-27-6-1804 0 0,-91-14-864 0 0,-1 2-6562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7:37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56 12440 0 0,'-34'0'7214'0'0,"40"0"-6082"0"0,146-11 1976 0 0,-78 8-2035 0 0,229-12 1269 0 0,-69 5-1320 0 0,89-1-83 0 0,-188 7-661 0 0,-61 3-236 0 0,100 12-1 0 0,-98 1-41 0 0,-52-5 0 0 0,-18-7-128 0 0,-5 1 92 0 0,-1-1 0 0 0,0 0 0 0 0,0 0-1 0 0,0 0 1 0 0,0 0 0 0 0,0 0 0 0 0,0 0 0 0 0,1 0 0 0 0,-1 0 0 0 0,0 1-1 0 0,0-1 1 0 0,0 0 0 0 0,0 0 0 0 0,0 0 0 0 0,0 0 0 0 0,0 0-1 0 0,0 1 1 0 0,0-1 0 0 0,0 0 0 0 0,0 0 0 0 0,0 0 0 0 0,0 0-1 0 0,0 0 1 0 0,0 1 0 0 0,0-1 0 0 0,0 0 0 0 0,0 0 0 0 0,0 0-1 0 0,0 0 1 0 0,0 1 0 0 0,0-1 0 0 0,0 0 0 0 0,0 0 0 0 0,0 0 0 0 0,0 0-1 0 0,0 0 1 0 0,0 1 0 0 0,0-1 0 0 0,0 0 0 0 0,0 0 0 0 0,-1 0-1 0 0,-2 6-2714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7:39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 13824 0 0,'0'0'674'0'0,"9"-10"152"0"0,-2-19-97 0 0,-7 23 230 0 0,1 1 1 0 0,0 0 0 0 0,4-10-1 0 0,0 5 893 0 0,0 0 0 0 0,0 1 0 0 0,11-14 1995 0 0,-16 24-3827 0 0,0 0 0 0 0,1 0 0 0 0,-1 0 0 0 0,0 0 0 0 0,0 0 0 0 0,1 0 0 0 0,-1 0 0 0 0,1 0 0 0 0,-1 0 0 0 0,2 2 0 0 0,3 12 113 0 0,-4 21 423 0 0,-6 52 0 0 0,1-20-28 0 0,0 3-158 0 0,1-31-516 0 0,1 0-1 0 0,3 0 1 0 0,5 44-1 0 0,-4-55 795 0 0,-2-17-5757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1:09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 58 10536 0 0,'0'0'481'0'0,"0"-13"182"0"0,0 11-496 0 0,-1-1 1 0 0,1 1-1 0 0,-1-1 1 0 0,1 1 0 0 0,-1-1-1 0 0,0 1 1 0 0,0 0-1 0 0,0-1 1 0 0,-1 1 0 0 0,1 0-1 0 0,0 0 1 0 0,-4-4-1 0 0,4 4-31 0 0,-1 1-1 0 0,1 0 0 0 0,0 0 0 0 0,-1 1 0 0 0,1-1 0 0 0,-1 0 0 0 0,1 0 0 0 0,-1 1 0 0 0,1-1 0 0 0,-1 1 0 0 0,0-1 0 0 0,1 1 0 0 0,-1 0 1 0 0,1-1-1 0 0,-1 1 0 0 0,0 0 0 0 0,1 0 0 0 0,-1 0 0 0 0,0 0 0 0 0,1 1 0 0 0,-3-1 0 0 0,-2 2 15 0 0,-1 0 0 0 0,1 0 0 0 0,-1 0 0 0 0,1 1-1 0 0,0 0 1 0 0,0 0 0 0 0,0 1 0 0 0,0 0 0 0 0,1 0 0 0 0,-1 0-1 0 0,1 0 1 0 0,-6 7 0 0 0,3-2-56 0 0,0 1-1 0 0,0 1 1 0 0,1-1-1 0 0,0 1 1 0 0,-9 20-1 0 0,2-4-10 0 0,9-18-60 0 0,1 0 0 0 0,-1 1 0 0 0,1-1 0 0 0,1 1 0 0 0,-4 16-1 0 0,3-3 0 0 0,1-5 2 0 0,-2 25 0 0 0,5-37-24 0 0,0 0 1 0 0,1 0-1 0 0,-1 1 0 0 0,1-1 0 0 0,1 0 1 0 0,-1 0-1 0 0,5 11 0 0 0,-6-16 2 0 0,1 0-1 0 0,-1 0 0 0 0,1 0 0 0 0,-1 0 0 0 0,1 0 1 0 0,-1-1-1 0 0,1 1 0 0 0,0 0 0 0 0,0 0 1 0 0,-1-1-1 0 0,1 1 0 0 0,0 0 0 0 0,0-1 0 0 0,-1 1 1 0 0,1-1-1 0 0,0 1 0 0 0,0-1 0 0 0,0 1 0 0 0,0-1 1 0 0,0 0-1 0 0,0 1 0 0 0,2-1 0 0 0,-1 0-4 0 0,1 0 0 0 0,-1 0 0 0 0,1 0 0 0 0,-1 0-1 0 0,1 0 1 0 0,-1-1 0 0 0,1 1 0 0 0,-1-1 0 0 0,3-1 0 0 0,3-1-18 0 0,0-1 0 0 0,-1 0 1 0 0,0 0-1 0 0,13-9 1 0 0,1-7 376 0 0,-1 0 0 0 0,-1-1 1 0 0,-1-1-1 0 0,29-46 0 0 0,4-3 1379 0 0,-50 70-1691 0 0,0-1 0 0 0,1 0 0 0 0,-1 1 0 0 0,1-1 0 0 0,0 1 1 0 0,-1 0-1 0 0,1 0 0 0 0,4-2 0 0 0,-5 4 41 0 0,1 1 1 0 0,-1 0-1 0 0,1 0 1 0 0,-1 0-1 0 0,0 1 1 0 0,0-1-1 0 0,0 0 1 0 0,1 4-1 0 0,0 4-14 0 0,-1 0 0 0 0,1 0 0 0 0,-2 1 0 0 0,0-1 0 0 0,0 0 0 0 0,0 1 0 0 0,-4 14 0 0 0,1 10 15 0 0,0-4-39 0 0,1-17-91 0 0,1 0 0 0 0,1 1 0 0 0,0-1 0 0 0,0 1 0 0 0,5 21 1 0 0,-4-33-197 0 0,-1-2-10 0 0,0 0 0 0 0,0 0 1 0 0,1 0-1 0 0,-1 1 0 0 0,0-1 1 0 0,1 0-1 0 0,-1 0 0 0 0,1 0 0 0 0,-1 0 1 0 0,1 0-1 0 0,0 0 0 0 0,-1 0 1 0 0,1 0-1 0 0,0 0 0 0 0,0 0 0 0 0,0 0 1 0 0,1 0-1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7:39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5 225 4144 0 0,'-5'-4'18550'0'0,"8"-4"-17658"0"0,0 0 0 0 0,0 0 1 0 0,0 0-1 0 0,7-10 0 0 0,-2 6-367 0 0,1 0 0 0 0,1 1 0 0 0,17-18 0 0 0,4-3 164 0 0,-24 23-504 0 0,1 0 0 0 0,1 0-1 0 0,-1 1 1 0 0,1 0 0 0 0,1 1-1 0 0,-1 0 1 0 0,17-8 0 0 0,-25 14-181 0 0,-1 1 0 0 0,1-1-1 0 0,0 1 1 0 0,0 0 0 0 0,0 0 0 0 0,0 0 0 0 0,0 0 0 0 0,0-1 0 0 0,0 1 0 0 0,0 0 0 0 0,0 1 0 0 0,0-1 0 0 0,0 0 0 0 0,0 0 0 0 0,0 0 0 0 0,-1 0 0 0 0,1 1-1 0 0,0-1 1 0 0,0 0 0 0 0,0 1 0 0 0,0-1 0 0 0,0 1 0 0 0,-1-1 0 0 0,1 1 0 0 0,0-1 0 0 0,0 1 0 0 0,-1 0 0 0 0,1-1 0 0 0,0 1 0 0 0,-1 0 0 0 0,1 0-1 0 0,-1-1 1 0 0,1 1 0 0 0,-1 0 0 0 0,1 0 0 0 0,-1 0 0 0 0,0 0 0 0 0,1 0 0 0 0,-1 1 0 0 0,3 5 31 0 0,-1 1 1 0 0,0 0 0 0 0,2 14-1 0 0,-2-11-21 0 0,1 4-60 0 0,0 0-463 0 0,0 0 0 0 0,9 22 0 0 0,-11-33 193 0 0,1 0 0 0 0,1 1 0 0 0,-1-1 0 0 0,0 0 0 0 0,1 0 0 0 0,0 0 1 0 0,0-1-1 0 0,0 1 0 0 0,0-1 0 0 0,1 1 0 0 0,-1-1 0 0 0,7 4 0 0 0,6 1-9228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7:40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11976 0 0,'14'-12'1074'0'0,"18"-17"-284"0"0,-11 8 2907 0 0,-1 8 5941 0 0,-21 15-9489 0 0,1-1 0 0 0,-1 1 0 0 0,1-1 0 0 0,0 0-1 0 0,-1 1 1 0 0,1-1 0 0 0,0 1 0 0 0,0-1 0 0 0,0 1 0 0 0,0 1-1 0 0,-1 16 595 0 0,-6 30-1 0 0,1-10-339 0 0,1 9-139 0 0,-2 2 99 0 0,1 83 0 0 0,6-99-495 0 0,0-24-60 0 0,0 1 1 0 0,0-1-1 0 0,1 0 0 0 0,0 0 0 0 0,6 20 0 0 0,-1-3-2348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7:40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8 199 9216 0 0,'0'0'421'0'0,"0"-1"-12"0"0,-1 1-120 0 0,0-1 0 0 0,1 1-1 0 0,-1-1 1 0 0,1 0 0 0 0,-1 1-1 0 0,1-1 1 0 0,-1 0-1 0 0,1 0 1 0 0,0 1 0 0 0,-1-1-1 0 0,1 0 1 0 0,0 0 0 0 0,0 1-1 0 0,-1-1 1 0 0,1 0 0 0 0,0 0-1 0 0,0 0 1 0 0,0 1-1 0 0,0-1 1 0 0,0 0 0 0 0,0 0-1 0 0,0 0 1 0 0,0 0 0 0 0,0 1-1 0 0,1-1 1 0 0,-1 0 0 0 0,0 0-1 0 0,1-1 1 0 0,6-13 5443 0 0,-3 9-5002 0 0,5-7 163 0 0,0 1 0 0 0,2 0 0 0 0,-1 1 0 0 0,19-16 0 0 0,-14 15-532 0 0,1 1 1 0 0,1 1-1 0 0,0 0 0 0 0,0 1 0 0 0,32-12 0 0 0,-45 20-343 0 0,-1 0 1 0 0,1 0-1 0 0,-1 0 1 0 0,1 1-1 0 0,-1-1 0 0 0,1 1 1 0 0,-1 0-1 0 0,1 0 1 0 0,3 0-1 0 0,-7 0-20 0 0,1 0-1 0 0,-1 0 1 0 0,1 0-1 0 0,-1 0 1 0 0,0 0 0 0 0,1 0-1 0 0,-1 0 1 0 0,0 0-1 0 0,1 1 1 0 0,-1-1 0 0 0,0 0-1 0 0,1 0 1 0 0,-1 0-1 0 0,0 0 1 0 0,1 0 0 0 0,-1 1-1 0 0,0-1 1 0 0,0 0-1 0 0,1 0 1 0 0,-1 1 0 0 0,0-1-1 0 0,0 0 1 0 0,1 0-1 0 0,-1 1 1 0 0,0-1 0 0 0,0 0-1 0 0,0 1 1 0 0,1-1-1 0 0,-1 0 1 0 0,0 1 0 0 0,0-1-1 0 0,0 0 1 0 0,0 1-1 0 0,1 0-18 0 0,1 4-17 0 0,0 1-1 0 0,0-1 1 0 0,0 0-1 0 0,-1 1 1 0 0,2 10-1 0 0,0 3 10 0 0,-2-13-106 0 0,0 0 0 0 0,0 1 0 0 0,-1-1 0 0 0,0 0 0 0 0,-1 7 0 0 0,0-7-115 0 0,1-1 0 0 0,-1 1 0 0 0,1 0 0 0 0,1-1 0 0 0,-1 1 0 0 0,1-1 0 0 0,2 7 0 0 0,3 3-1533 0 0,-2 1-389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8:15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0 857 3224 0 0,'19'-6'6237'0'0,"-14"6"-5177"0"0,-3 0-596 0 0,0 0-1 0 0,0 0 1 0 0,0 0 0 0 0,-1 0 0 0 0,1 0 0 0 0,0 1 0 0 0,0-1 0 0 0,0 1 0 0 0,3 1 1774 0 0,2-1 3051 0 0,-6-1-5144 0 0,0-1 1 0 0,0 0-1 0 0,1 0 0 0 0,-1 0 0 0 0,0 0 0 0 0,0 0 0 0 0,0 0 0 0 0,0 0 0 0 0,0-1 0 0 0,0 1 1 0 0,-1 0-1 0 0,1-1 0 0 0,0 1 0 0 0,-1 0 0 0 0,1-1 0 0 0,-1 1 0 0 0,1 0 0 0 0,-1-1 1 0 0,0 1-1 0 0,1-1 0 0 0,-1-2 0 0 0,3-37 1132 0 0,4-140 296 0 0,-1 10-1095 0 0,-6 119-254 0 0,-10-66-1 0 0,9 108-201 0 0,-11-99 310 0 0,12 91-220 0 0,0 1-1 0 0,0 0 0 0 0,2 0 0 0 0,4-23 1 0 0,-6 38-110 0 0,1 0 1 0 0,-1 1 0 0 0,1-1 0 0 0,-1 0-1 0 0,1 1 1 0 0,0-1 0 0 0,0 0 0 0 0,-1 1-1 0 0,1-1 1 0 0,0 1 0 0 0,0-1 0 0 0,1 1-1 0 0,-1 0 1 0 0,0-1 0 0 0,0 1 0 0 0,1 0-1 0 0,-1 0 1 0 0,1 0 0 0 0,-1 0 0 0 0,1 0-1 0 0,-1 0 1 0 0,1 0 0 0 0,-1 1 0 0 0,1-1-1 0 0,0 0 1 0 0,0 1 0 0 0,-1-1 0 0 0,1 1-1 0 0,0 0 1 0 0,0 0 0 0 0,-1 0 0 0 0,1 0-1 0 0,0 0 1 0 0,0 0 0 0 0,0 0 0 0 0,2 1-1 0 0,0 0 3 0 0,1 0-1 0 0,-1 0 0 0 0,1 1 0 0 0,-1-1 1 0 0,0 1-1 0 0,0 0 0 0 0,1 1 0 0 0,-1-1 1 0 0,-1 1-1 0 0,1 0 0 0 0,0 0 1 0 0,-1 0-1 0 0,5 5 0 0 0,4 8-501 0 0,0 0 0 0 0,-2 1-1 0 0,0 1 1 0 0,-1 0 0 0 0,-1 0 0 0 0,0 0-1 0 0,-1 1 1 0 0,-2 0 0 0 0,0 1 0 0 0,0-1-1 0 0,-2 1 1 0 0,-1 0 0 0 0,0 0 0 0 0,-1 0 0 0 0,-4 35-1 0 0,-2-26-1794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8:16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 20015 0 0,'0'0'1811'0'0,"7"0"-1454"0"0,130-9 1409 0 0,-30 0-296 0 0,-79 8-1884 0 0,-1-2-1 0 0,1-1 1 0 0,48-14-1 0 0,-52 10-3102 0 0,-1-1-1 0 0,29-15 0 0 0,-46 21 2349 0 0,9-4-189 0 0,-10 30 4757 0 0,-3-1-74 0 0,0 27 0 0 0,-6 59-2588 0 0,4-107-733 0 0,-8 59 4484 0 0,6-78-3085 0 0,4 5-1260 0 0,1-1 0 0 0,1 1 1 0 0,0 0-1 0 0,1-1 0 0 0,1 2 1 0 0,0-1-1 0 0,0 1 0 0 0,1 0 1 0 0,1 0-1 0 0,0 1 0 0 0,0 0 1 0 0,1 0-1 0 0,1 1 0 0 0,0 0 1 0 0,14-11-1 0 0,-20 18-209 0 0,-1 1 0 0 0,1 0 1 0 0,0 0-1 0 0,0 0 0 0 0,0 1 0 0 0,0-1 0 0 0,0 1 0 0 0,0 0 1 0 0,5-1-1 0 0,40-1-1196 0 0,-26 2 753 0 0,-12 1-417 0 0,1 0 1 0 0,0 1-1 0 0,-1 1 1 0 0,18 4-1 0 0,-14-3-341 0 0,0 0 0 0 0,1-1 0 0 0,17 0 0 0 0,-41 11 2538 0 0,-13 6-122 0 0,15-14-865 0 0,1 0-1 0 0,0 0 0 0 0,0 0 1 0 0,-6 8-1 0 0,-4 10 432 0 0,5-10 297 0 0,1 1 0 0 0,0 1 1 0 0,1 0-1 0 0,-9 23 0 0 0,17-36-985 0 0,-1-1-1 0 0,1 0 0 0 0,0 0 1 0 0,-1 0-1 0 0,1 0 0 0 0,0 0 1 0 0,0 1-1 0 0,0-1 1 0 0,0 0-1 0 0,0 0 0 0 0,0 0 1 0 0,0 1-1 0 0,0-1 1 0 0,0 0-1 0 0,0 0 0 0 0,1 0 1 0 0,-1 0-1 0 0,0 1 0 0 0,1-1 1 0 0,-1 0-1 0 0,1 0 1 0 0,-1 0-1 0 0,1 0 0 0 0,0 0 1 0 0,-1 0-1 0 0,1 0 0 0 0,0 0 1 0 0,0 0-1 0 0,0-1 1 0 0,1 2-1 0 0,-1-1 44 0 0,1-1 0 0 0,-1 1 0 0 0,1 0-1 0 0,0-1 1 0 0,-1 1 0 0 0,1-1 0 0 0,0 0 0 0 0,-1 0 0 0 0,1 0 0 0 0,0 1-1 0 0,-1-1 1 0 0,1-1 0 0 0,0 1 0 0 0,-1 0 0 0 0,1 0 0 0 0,-1-1 0 0 0,1 1-1 0 0,0-1 1 0 0,-1 1 0 0 0,1-1 0 0 0,1-1 0 0 0,23-12-365 0 0,0-3 0 0 0,28-22 1 0 0,-1 0-3623 0 0,-42 32 1654 0 0,0 2-3656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8:16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5 180 15664 0 0,'-4'5'3547'0'0,"7"-5"-3230"0"0,0-1 0 0 0,0 1 0 0 0,0-1 0 0 0,0 0 0 0 0,0 0 0 0 0,0 0 0 0 0,-1 0-1 0 0,1-1 1 0 0,0 1 0 0 0,-1-1 0 0 0,1 0 0 0 0,2-2 0 0 0,30-28 2105 0 0,-34 31-2356 0 0,7-7 193 0 0,49-45 1967 0 0,-52 49-2075 0 0,1 0 0 0 0,0 0 0 0 0,0 0 0 0 0,0 1 0 0 0,0-1 0 0 0,1 1 0 0 0,-1 1 0 0 0,13-4 0 0 0,-19 6-151 0 0,1 0 0 0 0,-1 0 0 0 0,1-1 0 0 0,-1 1 0 0 0,1 0 0 0 0,-1 0 0 0 0,1 0 0 0 0,-1 0 0 0 0,1 0 0 0 0,-1 0 0 0 0,1 0 0 0 0,-1 0 0 0 0,1 0 0 0 0,-1 0 0 0 0,1 0 0 0 0,-1 0 0 0 0,1 0 0 0 0,-1 0 0 0 0,1 1 0 0 0,-1-1 0 0 0,1 0 0 0 0,-1 0 0 0 0,1 1 0 0 0,-1-1 0 0 0,1 0 0 0 0,-1 1 0 0 0,1-1 0 0 0,-1 0 0 0 0,0 1 0 0 0,1-1 0 0 0,0 1 0 0 0,-1 0 0 0 0,3 2 0 0 0,0-1 0 0 0,0 1 0 0 0,-1 0 0 0 0,1 0 0 0 0,-1 0 0 0 0,0 0 0 0 0,0 0 0 0 0,3 7 0 0 0,11 30 0 0 0,-11-24 0 0 0,-5-15 0 0 0,1 0 0 0 0,-1-1 0 0 0,0 1 0 0 0,1-1 0 0 0,-1 1 0 0 0,1-1 0 0 0,-1 1 0 0 0,1-1 0 0 0,-1 1 0 0 0,1-1 0 0 0,-1 1 0 0 0,1-1 0 0 0,0 0 0 0 0,-1 1 0 0 0,1-1 0 0 0,-1 0 0 0 0,1 0 0 0 0,0 1 0 0 0,-1-1 0 0 0,1 0 0 0 0,0 0 0 0 0,0 0 0 0 0,-1 0 0 0 0,1 0 0 0 0,0 0 0 0 0,-1 0 0 0 0,1 0 0 0 0,0 0 0 0 0,-1 0 0 0 0,2 0 0 0 0,1-2-2 0 0,0 0 0 0 0,0 0 0 0 0,0 0 0 0 0,-1 0 0 0 0,1 0 0 0 0,-1-1 1 0 0,1 1-1 0 0,-1-1 0 0 0,0 1 0 0 0,3-6 0 0 0,18-35 314 0 0,-6 11 837 0 0,-15 28-1230 0 0,1 0 1 0 0,0 0-1 0 0,0 0 1 0 0,0 0-1 0 0,0 1 1 0 0,8-7-1 0 0,-10 9 52 0 0,0 1 0 0 0,-1-1-1 0 0,1 1 1 0 0,0 0 0 0 0,0-1 0 0 0,-1 1-1 0 0,1 0 1 0 0,0-1 0 0 0,0 1 0 0 0,0 0-1 0 0,0 0 1 0 0,0 0 0 0 0,-1 0 0 0 0,1 0-1 0 0,0 0 1 0 0,0 0 0 0 0,0 0 0 0 0,1 0-1 0 0,-1 1 16 0 0,0-1 1 0 0,0 1-1 0 0,0-1 0 0 0,0 1 0 0 0,0 0 0 0 0,-1-1 0 0 0,1 1 0 0 0,0 0 0 0 0,0 0 0 0 0,0 0 0 0 0,-1 0 0 0 0,1-1 1 0 0,-1 1-1 0 0,1 0 0 0 0,0 0 0 0 0,-1 0 0 0 0,0 0 0 0 0,1 2 0 0 0,4 10-969 0 0,-2 0-1 0 0,1 1 1 0 0,-2-1 0 0 0,0 1-1 0 0,1 16 1 0 0,1 10-3471 0 0,-2-22-3895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8:16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23183 0 0,'0'-4'2099'0'0,"0"4"-2087"0"0,0 0 1 0 0,0-1-1 0 0,0 1 1 0 0,0 0-1 0 0,1-1 0 0 0,-1 1 1 0 0,0 0-1 0 0,0-1 1 0 0,0 1-1 0 0,0 0 0 0 0,0-1 1 0 0,1 1-1 0 0,-1 0 1 0 0,0 0-1 0 0,0-1 1 0 0,0 1-1 0 0,1 0 0 0 0,-1 0 1 0 0,0-1-1 0 0,0 1 1 0 0,1 0-1 0 0,-1 0 0 0 0,0 0 1 0 0,1-1-1 0 0,-1 1 1 0 0,0 0-1 0 0,0 0 0 0 0,1 0 1 0 0,-1 0-1 0 0,0 0 1 0 0,1 0-1 0 0,-1 0 1 0 0,0 0-1 0 0,1 0 0 0 0,-1 0 1 0 0,0 0-1 0 0,1 0 1 0 0,0 0-1 0 0,9 1 275 0 0,-6 1-180 0 0,1 0 1 0 0,-1 0-1 0 0,0 0 1 0 0,0 1-1 0 0,0 0 1 0 0,0-1 0 0 0,-1 1-1 0 0,1 1 1 0 0,-1-1-1 0 0,0 0 1 0 0,0 1-1 0 0,0 0 1 0 0,3 4 0 0 0,4 8 67 0 0,15 33 0 0 0,-21-40-58 0 0,8 18 121 0 0,-1 1 1 0 0,11 47-1 0 0,4 61-13 0 0,-12-61-204 0 0,-9-58-532 0 0,3 12-486 0 0,-7-28 842 0 0,-1 1 0 0 0,0-1 0 0 0,0 0 0 0 0,1 0 0 0 0,-1 0 0 0 0,0 1 0 0 0,0-1 0 0 0,-1 0 0 0 0,1 0 0 0 0,0 0 0 0 0,0 1 0 0 0,0-1 0 0 0,-1 0 0 0 0,1 0 0 0 0,-1 0 0 0 0,1 0 0 0 0,-1 0 0 0 0,0 1 0 0 0,1-1-371 0 0,0-1 438 0 0,-1 0 1 0 0,1 0-1 0 0,0 1 0 0 0,0-1 0 0 0,0 0 0 0 0,0 0 0 0 0,0 0 0 0 0,-1 0 1 0 0,1 0-1 0 0,0 1 0 0 0,0-1 0 0 0,0 0 0 0 0,0 0 0 0 0,-1 0 1 0 0,1 0-1 0 0,0 0 0 0 0,0 0 0 0 0,0 0 0 0 0,-1 0 0 0 0,1 0 0 0 0,0 0 1 0 0,0 0-1 0 0,-1 0 0 0 0,1 0 0 0 0,0 0 0 0 0,0 0 0 0 0,0 0 1 0 0,-1 0-1 0 0,1 0 0 0 0,0 0 0 0 0,0 0 0 0 0,0 0 0 0 0,-1 0 0 0 0,1 0 1 0 0,0 0-1 0 0,0-1 0 0 0,-1 1 0 0 0,-12-6-1887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8:17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11520 0 0,'0'0'1040'0'0,"9"0"-832"0"0,43 2 8941 0 0,-1 3-5265 0 0,-12-1-3553 0 0,45-2 0 0 0,0-10-1217 0 0,-29-2-7033 0 0,-28 3 309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8:17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15 4608 0 0,'-14'-6'306'0'0,"-9"-2"13235"0"0,23 8-13402 0 0,-1 1-1 0 0,1-1 1 0 0,-1 1-1 0 0,1-1 0 0 0,-1 1 1 0 0,1 0-1 0 0,-1-1 0 0 0,1 1 1 0 0,0-1-1 0 0,-1 1 0 0 0,1 0 1 0 0,0 0-1 0 0,-1-1 1 0 0,1 1-1 0 0,0 0 0 0 0,0-1 1 0 0,0 1-1 0 0,0 0 0 0 0,0 1 1 0 0,-2 14 528 0 0,8 65 962 0 0,-2-49-1001 0 0,1 0-1 0 0,16 53 1 0 0,-19-79-625 0 0,23 72 376 0 0,-22-69-119 0 0,1 0-1 0 0,1-1 0 0 0,-1 0 0 0 0,1 1 1 0 0,1-2-1 0 0,8 12 0 0 0,-13-18-238 0 0,0 0 0 0 0,0 0 0 0 0,0 0 0 0 0,1 0 0 0 0,-1 0-1 0 0,0 0 1 0 0,0 0 0 0 0,1 0 0 0 0,-1 0 0 0 0,1 0 0 0 0,-1-1 0 0 0,1 1-1 0 0,-1-1 1 0 0,1 1 0 0 0,-1-1 0 0 0,1 1 0 0 0,-1-1 0 0 0,1 0 0 0 0,-1 0 0 0 0,1 0-1 0 0,0 0 1 0 0,-1 0 0 0 0,1 0 0 0 0,-1 0 0 0 0,1 0 0 0 0,0-1 0 0 0,-1 1 0 0 0,1-1-1 0 0,-1 1 1 0 0,1-1 0 0 0,-1 0 0 0 0,0 1 0 0 0,3-3 0 0 0,3-2 168 0 0,-1 0 1 0 0,1-1 0 0 0,-1 0-1 0 0,0-1 1 0 0,6-8 0 0 0,8-9 18 0 0,-19 23-203 0 0,0 0 0 0 0,0 0-1 0 0,0 0 1 0 0,0 1 0 0 0,0-1 0 0 0,0 0-1 0 0,0 0 1 0 0,0 1 0 0 0,0-1 0 0 0,1 0-1 0 0,-1 1 1 0 0,0-1 0 0 0,0 1 0 0 0,1 0-1 0 0,-1-1 1 0 0,0 1 0 0 0,1 0 0 0 0,-1 0-1 0 0,0 0 1 0 0,1 0 0 0 0,-1 0 0 0 0,0 0-1 0 0,1 0 1 0 0,-1 0 0 0 0,0 0 0 0 0,1 1-1 0 0,-1-1 1 0 0,0 1 0 0 0,0-1 0 0 0,1 1-1 0 0,1 0 1 0 0,15 8-57 0 0,-11-6 288 0 0,0 0 0 0 0,0 0 0 0 0,8 3 0 0 0,-13-6-187 0 0,-1 0-1 0 0,1 1 1 0 0,-1-1 0 0 0,1 0-1 0 0,0 0 1 0 0,-1 0-1 0 0,1 0 1 0 0,-1 0-1 0 0,1 0 1 0 0,0 0-1 0 0,-1 0 1 0 0,1-1 0 0 0,-1 1-1 0 0,1-1 1 0 0,-1 1-1 0 0,1-1 1 0 0,-1 1-1 0 0,1-1 1 0 0,-1 0-1 0 0,2-1 1 0 0,-1 0-49 0 0,-1 1 0 0 0,1-1 0 0 0,-1 1 0 0 0,0-1 0 0 0,0 1 0 0 0,0-1 0 0 0,0 0 0 0 0,0 1 0 0 0,0-1 0 0 0,-1 0 0 0 0,1 0 0 0 0,0 0 0 0 0,-1 0 0 0 0,1-2 0 0 0,-1 3 0 0 0,-1 0 0 0 0,1 1 0 0 0,0-1 0 0 0,-1 0 0 0 0,1 0 0 0 0,0 1 0 0 0,-1-1 0 0 0,1 0 0 0 0,-1 1 0 0 0,1-1 0 0 0,-1 0 0 0 0,1 1 0 0 0,-1-1 0 0 0,0 1 0 0 0,1-1 0 0 0,-1 1 0 0 0,0-1 0 0 0,1 1 0 0 0,-1 0 0 0 0,0-1 0 0 0,-1 0 0 0 0,0 0 0 0 0,0 0 0 0 0,-1 0 0 0 0,1 0 0 0 0,-1 1 0 0 0,1-1 0 0 0,0 0 0 0 0,-1 1 0 0 0,1-1 0 0 0,-1 1 0 0 0,0 0 0 0 0,1 0 0 0 0,-1 0 0 0 0,1 0 0 0 0,-1 1 0 0 0,1-1 0 0 0,-1 0 0 0 0,1 1 0 0 0,-1 0 0 0 0,1 0 0 0 0,-4 1 0 0 0,1 0 0 0 0,1 1 0 0 0,0-1 0 0 0,0 1 0 0 0,0 0 0 0 0,0 0 0 0 0,0 0 0 0 0,0 0 0 0 0,1 0 0 0 0,-5 7 0 0 0,6-8 0 0 0,1 0 0 0 0,0 0 0 0 0,0 0 0 0 0,1 0 0 0 0,-1 1 0 0 0,0-1 0 0 0,1 0 0 0 0,-1 0 0 0 0,1 1 0 0 0,0-1 0 0 0,-1 0 0 0 0,1 1 0 0 0,0-1 0 0 0,1 0 0 0 0,-1 0 0 0 0,1 3 0 0 0,-1-1 0 0 0,1 0 0 0 0,0-1 0 0 0,0 1 0 0 0,1 0 0 0 0,-1-1 0 0 0,1 1 0 0 0,0-1 0 0 0,3 6 0 0 0,0-4-50 0 0,-1 0 1 0 0,1-1-1 0 0,0 1 0 0 0,0-1 1 0 0,1 0-1 0 0,-1 0 0 0 0,1-1 1 0 0,0 1-1 0 0,0-1 0 0 0,0 0 1 0 0,0-1-1 0 0,1 0 0 0 0,11 3 1 0 0,-2-2-759 0 0,0-1 1 0 0,0 0-1 0 0,1-1 0 0 0,25-2 1 0 0,-17-2-716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8:29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58 4144 0 0,'-12'-11'308'0'0,"-17"-15"14506"0"0,17 16-13647 0 0,4 1 2556 0 0,19 8-65 0 0,-2 1-4455 0 0,189 16 2607 0 0,-67-2-1494 0 0,96 5-147 0 0,105 7 747 0 0,-17-21-878 0 0,-215-9 256 0 0,114-20 1 0 0,-192 22-242 0 0,-14 1-38 0 0,0 0 0 0 0,0 0 0 0 0,0-1 0 0 0,7-2 0 0 0,-14 3 177 0 0,-9 3-128 0 0,-140 21-53 0 0,-166 16 24 0 0,12-1-17 0 0,36-8-18 0 0,-187 18 0 0 0,306-38 464 0 0,1117-12-96 0 0,-559-6-251 0 0,-284 3 75 0 0,-226-2 100 0 0,-227 15-265 0 0,0 22-23 0 0,-284 56-15 0 0,552-74-23 0 0,-63 21-1 0 0,117-32 35 0 0,0 1 0 0 0,1-1 0 0 0,-1 0 0 0 0,1 1 0 0 0,-1 0 0 0 0,1 0 0 0 0,0 0 0 0 0,-5 3 0 0 0,8-5 0 0 0,0 1 0 0 0,0-1 0 0 0,0 0 0 0 0,0 0 0 0 0,0 0 0 0 0,-1 0 0 0 0,1 0 0 0 0,0 0 0 0 0,0 0 0 0 0,0 0 0 0 0,0 1 0 0 0,0-1 0 0 0,0 0 0 0 0,0 0 0 0 0,0 0 0 0 0,0 0 0 0 0,-1 0 0 0 0,1 1 0 0 0,0-1 0 0 0,0 0 0 0 0,0 0 0 0 0,0 0 0 0 0,0 0 0 0 0,0 1 0 0 0,0-1 0 0 0,0 0 0 0 0,0 0 0 0 0,0 0 0 0 0,0 0 0 0 0,0 1 0 0 0,0-1 0 0 0,0 0 0 0 0,0 0 0 0 0,1 0 0 0 0,-1 0 0 0 0,0 1 0 0 0,1 0 0 0 0,0 0 0 0 0,1 0 0 0 0,-1 0 0 0 0,0-1 0 0 0,1 1 0 0 0,-1 0 0 0 0,1 0 0 0 0,-1-1 0 0 0,1 1 0 0 0,-1-1 0 0 0,1 1 0 0 0,-1-1 0 0 0,3 0 0 0 0,26 3 0 0 0,-21-3 0 0 0,794 27 80 0 0,-655-25-80 0 0,142-4 0 0 0,-85-13 0 0 0,-202 15 0 0 0,0-1 0 0 0,0 1 0 0 0,0-1 0 0 0,0 0 0 0 0,5-2 0 0 0,0-1 0 0 0,-8 4 0 0 0,0 0 0 0 0,1 0 0 0 0,-1 0 0 0 0,0 0 0 0 0,0 0 0 0 0,0 0 0 0 0,0 0 0 0 0,0 0 0 0 0,0-1 0 0 0,1 1 0 0 0,-1 0 0 0 0,0 0 0 0 0,0 0 0 0 0,0 0 0 0 0,0 0 0 0 0,0 0 0 0 0,0-1 0 0 0,0 1 0 0 0,0 0 0 0 0,0 0 0 0 0,0 0 0 0 0,0 0 0 0 0,1-1 0 0 0,-1 1 0 0 0,0 0 0 0 0,0 0 0 0 0,0 0 0 0 0,0 0 0 0 0,0 0 0 0 0,0-1 0 0 0,0 1 0 0 0,-1 0 0 0 0,1 0 0 0 0,0 0 0 0 0,0 0 0 0 0,0-1 0 0 0,0 1 0 0 0,0 0 0 0 0,0 0 0 0 0,0 0 0 0 0,0 0 0 0 0,0 0 0 0 0,0-1 0 0 0,0 1 0 0 0,0 0 0 0 0,-1 0 0 0 0,1 0 0 0 0,0 0 0 0 0,0 0 0 0 0,0 0 0 0 0,0 0 0 0 0,0-1 0 0 0,-1 1 0 0 0,1 0 0 0 0,0 0 0 0 0,0 0 0 0 0,0 0 0 0 0,-1 0 0 0 0,-9-7 0 0 0,9 7 0 0 0,-5-4-155 0 0,-1 1 0 0 0,0 0 0 0 0,0 0 0 0 0,-1 1 0 0 0,1 0 1 0 0,0 0-1 0 0,-8 0 0 0 0,-30-2-3429 0 0,17 4-6609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1:10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2 15752 0 0,'0'0'720'0'0,"-18"-1"263"0"0,16 1-833 0 0,-1 1 0 0 0,1 0-1 0 0,-1 0 1 0 0,1 1 0 0 0,0-1-1 0 0,-1 0 1 0 0,1 1 0 0 0,0 0-1 0 0,0-1 1 0 0,0 1-1 0 0,1 0 1 0 0,-1 0 0 0 0,0 0-1 0 0,1 0 1 0 0,-1 0 0 0 0,1 0-1 0 0,-2 4 1 0 0,-1 0-44 0 0,1 0 1 0 0,1 0-1 0 0,-1 0 1 0 0,1 0-1 0 0,0 0 1 0 0,-1 7-1 0 0,-2 30-13 0 0,0 62-1 0 0,5-99-92 0 0,1 0 0 0 0,-1 1 0 0 0,2-1 0 0 0,-1 0 0 0 0,1 0 0 0 0,-1 0 0 0 0,2 0 0 0 0,3 8 0 0 0,-5-12 0 0 0,0 0 0 0 0,0-1 0 0 0,0 1 0 0 0,0 0 0 0 0,0-1 0 0 0,0 1 0 0 0,0 0 0 0 0,1-1 0 0 0,-1 1 0 0 0,0-1 0 0 0,1 0 0 0 0,-1 0 0 0 0,1 1 0 0 0,0-1 0 0 0,-1 0 0 0 0,1 0 0 0 0,0 0 0 0 0,0-1 0 0 0,0 1 0 0 0,0 0 0 0 0,0-1 0 0 0,-1 1 0 0 0,1-1 0 0 0,0 0 0 0 0,0 0 0 0 0,0 1 0 0 0,0-1 0 0 0,0 0 0 0 0,4-1 0 0 0,-1-1 17 0 0,0 1-1 0 0,0-2 0 0 0,0 1 0 0 0,0 0 1 0 0,0-1-1 0 0,-1 0 0 0 0,1 0 0 0 0,-1-1 1 0 0,0 1-1 0 0,0-1 0 0 0,0 0 0 0 0,0 0 1 0 0,-1 0-1 0 0,6-8 0 0 0,3-7 35 0 0,-1-1 0 0 0,12-27 0 0 0,-7 13-18 0 0,-9 19 386 0 0,-5 8-33 0 0,1 1 1 0 0,0 0-1 0 0,1 0 0 0 0,0 0 1 0 0,5-8-1 0 0,-7 15-304 0 0,-1 1 1 0 0,1-1 0 0 0,-1 0-1 0 0,0 1 1 0 0,0-1-1 0 0,1 0 1 0 0,-1 1-1 0 0,0 0 1 0 0,0-1-1 0 0,0 3 1 0 0,1 2-71 0 0,-1 0 0 0 0,-1-1 1 0 0,1 1-1 0 0,-1 10 0 0 0,0 7 47 0 0,1 1-19 0 0,0-13-21 0 0,-1-1 1 0 0,1 0 0 0 0,1 0 0 0 0,4 17 0 0 0,-6-26-33 0 0,0-1 1 0 0,0 1 0 0 0,1-1 0 0 0,-1 1 0 0 0,0 0 0 0 0,0-1 0 0 0,1 1 0 0 0,-1-1 0 0 0,0 1 0 0 0,1-1-1 0 0,-1 1 1 0 0,0-1 0 0 0,1 1 0 0 0,-1-1 0 0 0,1 1 0 0 0,-1-1 0 0 0,1 0 0 0 0,-1 1 0 0 0,1-1 0 0 0,-1 0-1 0 0,1 1 1 0 0,-1-1 0 0 0,1 0 0 0 0,-1 0 0 0 0,2 1 0 0 0,-1-1-51 0 0,0 0 1 0 0,0 0-1 0 0,0-1 1 0 0,0 1-1 0 0,0 0 0 0 0,-1-1 1 0 0,1 1-1 0 0,0 0 1 0 0,0-1-1 0 0,0 1 1 0 0,-1-1-1 0 0,1 1 0 0 0,0-1 1 0 0,0 0-1 0 0,0 0 1 0 0,4-5-811 0 0,0 0 0 0 0,-1 0 0 0 0,6-9 0 0 0,-8 12 229 0 0,12-21-6757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7:57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48 10592 0 0,'-10'-11'464'0'0,"8"9"-365"0"0,0 0-1 0 0,0-1 0 0 0,-1 1 0 0 0,1 0 0 0 0,0 0 0 0 0,-6-3 1 0 0,0-2 1878 0 0,6 6-994 0 0,0-1 0 0 0,1 1 0 0 0,-1-1 1 0 0,0 1-1 0 0,0 0 0 0 0,-4-2 0 0 0,5 2-878 0 0,1 1-1 0 0,-1 0 1 0 0,1 0-1 0 0,-1 0 1 0 0,1 0-1 0 0,-1 0 1 0 0,1 0-1 0 0,-1 0 1 0 0,1 0-1 0 0,0 1 0 0 0,-1-1 1 0 0,1 0-1 0 0,-1 0 1 0 0,1 0-1 0 0,-1 0 1 0 0,1 1-1 0 0,-1-1 1 0 0,1 0-1 0 0,0 0 0 0 0,-1 1 1 0 0,1-1-1 0 0,-1 0 1 0 0,1 0-1 0 0,0 1 1 0 0,-1-1-1 0 0,1 1 1 0 0,0-1-1 0 0,0 0 1 0 0,-1 1-1 0 0,1-1 0 0 0,0 1 1 0 0,0-1-1 0 0,0 1 1 0 0,-1-1-1 0 0,1 0 1 0 0,0 1-1 0 0,0-1 1 0 0,0 1-1 0 0,0-1 0 0 0,0 2 1 0 0,-4 15 96 0 0,1 0 0 0 0,1 1 0 0 0,0 34 1 0 0,-2 10-198 0 0,-23 198-84 0 0,2 19 80 0 0,16-157 0 0 0,-39 372 636 0 0,37-303 80 0 0,11-180-634 0 0,1-1-1 0 0,-1 1 1 0 0,2-1 0 0 0,3 17-1 0 0,-4-23-56 0 0,1 1-1 0 0,0-1 1 0 0,0 0-1 0 0,0 0 1 0 0,0 0 0 0 0,0 0-1 0 0,1-1 1 0 0,-1 1-1 0 0,1-1 1 0 0,0 1-1 0 0,0-1 1 0 0,1 0 0 0 0,3 3-1 0 0,-5-5-6 0 0,0 0-1 0 0,0 0 1 0 0,0-1 0 0 0,0 1-1 0 0,0 0 1 0 0,1-1 0 0 0,-1 1-1 0 0,0-1 1 0 0,0 0 0 0 0,0 0-1 0 0,1 0 1 0 0,-1 0 0 0 0,0 0-1 0 0,0 0 1 0 0,1-1 0 0 0,-1 1-1 0 0,3-2 1 0 0,7-1 242 0 0,21-10 0 0 0,-28 11-202 0 0,153-62 731 0 0,-132 54-773 0 0,1 2-1 0 0,-1 2 0 0 0,2 0 1 0 0,42-3-1 0 0,-47 8-13 0 0,-1 1 0 0 0,1 1 1 0 0,29 5-1 0 0,-40-4 38 0 0,30 3 109 0 0,-41-5 355 0 0,-2-1-463 0 0,0 0 1 0 0,0 0-1 0 0,1 0 0 0 0,-1 0 0 0 0,0 0 0 0 0,1 0 1 0 0,-1-1-1 0 0,1 1 0 0 0,0 0 0 0 0,-1 0 0 0 0,1-2 1 0 0,-3-4 95 0 0,-6-3-38 0 0,-1 0 1 0 0,0 1-1 0 0,-1 0 1 0 0,0 1-1 0 0,-22-13 1 0 0,-20-15-70 0 0,6 5 123 0 0,33 22-91 0 0,-26-19 0 0 0,38 24-77 0 0,3 6 8 0 0,0-1-1 0 0,1 0 1 0 0,-1 1-1 0 0,1-1 1 0 0,0 0-1 0 0,-1 0 1 0 0,1 0-1 0 0,0 0 1 0 0,0 0-1 0 0,-1-1 1 0 0,5 2-1 0 0,26 7-92 0 0,-23-7 89 0 0,128 37-53 0 0,-134-39 74 0 0,0 1 0 0 0,0 0 0 0 0,0 0 0 0 0,-1 0-1 0 0,1 1 1 0 0,0-1 0 0 0,-1 1 0 0 0,1-1 0 0 0,-1 1 0 0 0,0 0 0 0 0,1 0 0 0 0,-1 0-1 0 0,0 0 1 0 0,0 0 0 0 0,3 5 0 0 0,-4-5-2 0 0,0 0 1 0 0,-1 0-1 0 0,1 0 1 0 0,0 0-1 0 0,-1 0 1 0 0,1 0-1 0 0,-1 0 1 0 0,0 0-1 0 0,0 1 0 0 0,0-1 1 0 0,0 0-1 0 0,0 0 1 0 0,0 0-1 0 0,0 0 1 0 0,-1 0-1 0 0,1 0 0 0 0,-1 0 1 0 0,0 0-1 0 0,1 0 1 0 0,-1 0-1 0 0,0 0 1 0 0,-2 2-1 0 0,-11 22 65 0 0,-2-1-1 0 0,-1-1 1 0 0,-29 31 0 0 0,-2 2-112 0 0,-39 40-517 0 0,59-66-137 0 0,14-9-4191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7:58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31 217 2760 0 0,'0'0'11046'0'0,"-22"5"-2621"0"0,21-5-7845 0 0,-7 8 2608 0 0,10-7-3159 0 0,-1 1 0 0 0,0-1 0 0 0,1 0 0 0 0,-1 0 0 0 0,0 1 0 0 0,1-1 0 0 0,0 0-1 0 0,-1 0 1 0 0,1-1 0 0 0,0 1 0 0 0,-1 0 0 0 0,1 0 0 0 0,0-1 0 0 0,0 1 0 0 0,-1-1 0 0 0,1 0 0 0 0,0 1-1 0 0,0-1 1 0 0,0 0 0 0 0,0 0 0 0 0,0 0 0 0 0,3-1 0 0 0,6 0 38 0 0,0-1 0 0 0,16-4 0 0 0,-23 5-29 0 0,6-2 46 0 0,1-1 0 0 0,-1 0 0 0 0,0 0 0 0 0,0-1 1 0 0,15-10-1 0 0,-4 0 195 0 0,23-21 1 0 0,-42 34-256 0 0,1-1 0 0 0,-1 1 0 0 0,0-1 0 0 0,0 0 0 0 0,-1 1-1 0 0,1-1 1 0 0,-1 0 0 0 0,1 0 0 0 0,-1 0 0 0 0,0 0 0 0 0,0 0 0 0 0,0 0-1 0 0,0 0 1 0 0,-1-1 0 0 0,0 1 0 0 0,1 0 0 0 0,-1-6 0 0 0,0 5 1 0 0,-1 0 1 0 0,1 0 0 0 0,-1 0-1 0 0,1 1 1 0 0,-1-1-1 0 0,0 0 1 0 0,-1 1-1 0 0,1-1 1 0 0,-1 1-1 0 0,1-1 1 0 0,-1 1 0 0 0,0 0-1 0 0,0-1 1 0 0,0 1-1 0 0,-3-3 1 0 0,2 3-15 0 0,0 1 1 0 0,-1-1 0 0 0,1 0-1 0 0,0 1 1 0 0,-1-1 0 0 0,0 1-1 0 0,1 0 1 0 0,-1 0-1 0 0,0 1 1 0 0,0-1 0 0 0,0 1-1 0 0,0 0 1 0 0,0 0 0 0 0,0 0-1 0 0,-1 1 1 0 0,1-1 0 0 0,0 1-1 0 0,0 0 1 0 0,-1 0-1 0 0,1 0 1 0 0,0 1 0 0 0,0 0-1 0 0,-5 1 1 0 0,3-1-15 0 0,1 1 0 0 0,0 1 1 0 0,0-1-1 0 0,0 1 0 0 0,0 0 0 0 0,1 0 1 0 0,-1 0-1 0 0,1 0 0 0 0,0 1 0 0 0,0 0 0 0 0,0 0 1 0 0,0 0-1 0 0,1 0 0 0 0,-1 1 0 0 0,1-1 1 0 0,0 1-1 0 0,-3 7 0 0 0,1-1 7 0 0,0 1-1 0 0,0 0 0 0 0,1 0 1 0 0,1 1-1 0 0,0-1 1 0 0,1 0-1 0 0,0 1 1 0 0,1 0-1 0 0,0-1 1 0 0,1 1-1 0 0,2 22 0 0 0,1-19 40 0 0,1-1 0 0 0,8 24 0 0 0,-9-33-16 0 0,0 0-1 0 0,0 0 1 0 0,1 0 0 0 0,0 0 0 0 0,0-1 0 0 0,0 1 0 0 0,0-1 0 0 0,8 7 0 0 0,-6-8 6 0 0,0 1-1 0 0,0-1 1 0 0,1-1-1 0 0,-1 1 1 0 0,1-1-1 0 0,0 0 1 0 0,-1-1 0 0 0,1 1-1 0 0,1-1 1 0 0,-1-1-1 0 0,0 1 1 0 0,0-1-1 0 0,1-1 1 0 0,-1 1-1 0 0,9-1 1 0 0,-5-1-272 0 0,0 0 1 0 0,1 0-1 0 0,-1-1 1 0 0,0-1-1 0 0,0 0 0 0 0,-1 0 1 0 0,1-1-1 0 0,0 0 0 0 0,11-7 1 0 0,24-19-5890 0 0,-35 22 4241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7:59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12 815 11600 0 0,'0'0'1053'0'0,"1"1"-864"0"0,0 0-39 0 0,-1 0 0 0 0,1-1 0 0 0,0 1 0 0 0,0 0 0 0 0,0 0 0 0 0,0-1 0 0 0,0 1 0 0 0,0 0 0 0 0,0-1 0 0 0,0 1 0 0 0,0-1 0 0 0,1 0 0 0 0,-1 1 1 0 0,0-1-1 0 0,0 0 0 0 0,0 0 0 0 0,0 1 0 0 0,1-1 0 0 0,-1 0 0 0 0,0 0 0 0 0,0 0 0 0 0,0-1 0 0 0,0 1 0 0 0,1 0 0 0 0,-1 0 0 0 0,0-1 0 0 0,0 1 0 0 0,0 0 0 0 0,0-1 0 0 0,2-1 0 0 0,-1 1 146 0 0,-1 0 1 0 0,1 0 0 0 0,-1-1-1 0 0,0 1 1 0 0,0 0 0 0 0,1-1-1 0 0,-1 1 1 0 0,0-1 0 0 0,0 0-1 0 0,0 1 1 0 0,-1-1-1 0 0,1 0 1 0 0,0-2 0 0 0,7-26 1912 0 0,-7 21-1561 0 0,2-13 175 0 0,-1 1-1 0 0,-1-1 1 0 0,-2-28-1 0 0,0 5-153 0 0,-1 1 92 0 0,-11-73 1 0 0,-18-41-20 0 0,29 147-703 0 0,-3-11 20 0 0,-4-16 85 0 0,-5-65 1 0 0,14 98-140 0 0,-1 0 1 0 0,1 0 0 0 0,1 0-1 0 0,-1 0 1 0 0,1 0 0 0 0,0 0-1 0 0,0 0 1 0 0,1 0 0 0 0,3-8-1 0 0,-4 10-2 0 0,1 1-1 0 0,-1-1 0 0 0,1 0 0 0 0,0 1 0 0 0,0-1 0 0 0,1 1 0 0 0,-1 0 1 0 0,0 0-1 0 0,1 0 0 0 0,-1 0 0 0 0,1 0 0 0 0,-1 0 0 0 0,1 1 1 0 0,0-1-1 0 0,0 1 0 0 0,4-2 0 0 0,3 0-2 0 0,0 1 0 0 0,0 0-1 0 0,0 1 1 0 0,1 0 0 0 0,-1 0 0 0 0,0 1 0 0 0,0 0-1 0 0,1 1 1 0 0,-1 0 0 0 0,13 4 0 0 0,4 2 30 0 0,1 1 1 0 0,38 17-1 0 0,-60-22-146 0 0,1 0-1 0 0,-1 0 1 0 0,0 1-1 0 0,0-1 0 0 0,0 1 1 0 0,0 1-1 0 0,0-1 1 0 0,-1 1-1 0 0,0 0 1 0 0,0 0-1 0 0,-1 1 0 0 0,1-1 1 0 0,-1 1-1 0 0,0 0 1 0 0,0 0-1 0 0,-1 1 0 0 0,0-1 1 0 0,0 1-1 0 0,-1-1 1 0 0,1 1-1 0 0,-2 0 1 0 0,1 0-1 0 0,-1 0 0 0 0,1 8 1 0 0,-2-9-264 0 0,0 1 1 0 0,0 0 0 0 0,0-1-1 0 0,-1 1 1 0 0,0-1 0 0 0,-1 1-1 0 0,1-1 1 0 0,-1 1-1 0 0,0-1 1 0 0,-1 0 0 0 0,0 0-1 0 0,-5 9 1 0 0,-8 7-1392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7:59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33 6912 0 0,'-11'11'14551'0'0,"18"-9"-12315"0"0,7-1-1844 0 0,-14-1-93 0 0,25-1 358 0 0,-1-2 0 0 0,0 0-1 0 0,33-10 1 0 0,14-2-590 0 0,-12 7-2063 0 0,-19 5-5115 0 0,-12 2-642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7:59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130 716 12440 0 0,'0'0'1597'0'0,"5"-10"3759"0"0,3-24-2800 0 0,-3 0 0 0 0,3-55 0 0 0,-7-71-1705 0 0,-2 78-11 0 0,0 25-564 0 0,-1 19 122 0 0,8-68-1 0 0,-5 98-344 0 0,1 0 0 0 0,0 0 0 0 0,0 0 0 0 0,1 0-1 0 0,0 0 1 0 0,6-11 0 0 0,-8 17-39 0 0,1-1 0 0 0,-1 0 0 0 0,1 1 0 0 0,0-1 0 0 0,0 1 0 0 0,0 0 0 0 0,0 0 0 0 0,1 0 0 0 0,-1 0 0 0 0,0 0 0 0 0,1 0 0 0 0,0 0 0 0 0,-1 1 0 0 0,1-1 0 0 0,0 1 0 0 0,0 0 0 0 0,0 0 0 0 0,0 0 0 0 0,0 0 0 0 0,3 0 0 0 0,3 1-71 0 0,-1-1 0 0 0,0 2-1 0 0,1-1 1 0 0,-1 1 0 0 0,0 1 0 0 0,0 0-1 0 0,0 0 1 0 0,0 0 0 0 0,0 1 0 0 0,0 0-1 0 0,-1 0 1 0 0,1 1 0 0 0,-1 0 0 0 0,0 1-1 0 0,0-1 1 0 0,-1 1 0 0 0,1 1 0 0 0,9 10-1 0 0,-7-7-66 0 0,-1 1-1 0 0,0 0 0 0 0,0 0 0 0 0,-1 1 0 0 0,-1 0 1 0 0,0 0-1 0 0,-1 1 0 0 0,0 0 0 0 0,0 0 0 0 0,-1 0 1 0 0,4 21-1 0 0,-7-27-243 0 0,-1 1-1 0 0,0-1 1 0 0,1 0 0 0 0,-2 1 0 0 0,1-1-1 0 0,-1 0 1 0 0,0 1 0 0 0,0-1 0 0 0,-3 7-1 0 0,-5 12-1131 0 0</inkml:trace>
  <inkml:trace contextRef="#ctx0" brushRef="#br0" timeOffset="1">1 376 14744 0 0,'0'0'1773'0'0,"12"5"3023"0"0,-3-3-4261 0 0,0-1 0 0 0,0 0 0 0 0,0-1 0 0 0,0 1 0 0 0,11-3 0 0 0,3 1-147 0 0,112 7-610 0 0,-77-2-2869 0 0,-14 0-2523 0 0,-10 0-1290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8:00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0 242 11888 0 0,'0'0'5318'0'0,"10"7"-4047"0"0,-6-6-1139 0 0,0 0 1 0 0,1 0 0 0 0,-1-1-1 0 0,1 0 1 0 0,-1 0 0 0 0,1 0-1 0 0,-1 0 1 0 0,0 0-1 0 0,1-1 1 0 0,-1 0 0 0 0,1 0-1 0 0,-1 0 1 0 0,0-1-1 0 0,0 1 1 0 0,0-1 0 0 0,0 0-1 0 0,0 0 1 0 0,0 0 0 0 0,6-5-1 0 0,4-3 102 0 0,-1-1 0 0 0,-1 0 0 0 0,23-26 0 0 0,-24 24 21 0 0,-1-2 1 0 0,-1 1 0 0 0,0-1 0 0 0,13-30-1 0 0,-21 43-208 0 0,-1 0 0 0 0,1 1-1 0 0,-1-1 1 0 0,1 0 0 0 0,-1 0-1 0 0,0 0 1 0 0,0 0 0 0 0,0 0-1 0 0,0 0 1 0 0,0 0 0 0 0,0 1 0 0 0,0-1-1 0 0,-1 0 1 0 0,1 0 0 0 0,-1 0-1 0 0,0 0 1 0 0,1 1 0 0 0,-1-1-1 0 0,0 0 1 0 0,0 0 0 0 0,-2-2-1 0 0,2 3-2 0 0,0-1 0 0 0,0 1 0 0 0,0 0-1 0 0,0 0 1 0 0,0 0 0 0 0,-1 0 0 0 0,1 0 0 0 0,0 0-1 0 0,-1 0 1 0 0,1 0 0 0 0,0 1 0 0 0,-1-1-1 0 0,1 0 1 0 0,-1 1 0 0 0,1-1 0 0 0,-1 1 0 0 0,1 0-1 0 0,-1-1 1 0 0,0 1 0 0 0,1 0 0 0 0,-1 0-1 0 0,1 0 1 0 0,-1 0 0 0 0,0 0 0 0 0,-2 1 0 0 0,-2 1-14 0 0,1 1 1 0 0,-1-1-1 0 0,0 1 1 0 0,1 0-1 0 0,0 1 1 0 0,0-1 0 0 0,0 1-1 0 0,0 0 1 0 0,0 0-1 0 0,1 1 1 0 0,0-1-1 0 0,0 1 1 0 0,0 0 0 0 0,-5 9-1 0 0,-4 8 122 0 0,1 0 0 0 0,-11 29 0 0 0,20-43-115 0 0,-1 1 0 0 0,2-1 0 0 0,-1 0 0 0 0,1 1 0 0 0,1-1 0 0 0,0 1 0 0 0,0 0 0 0 0,0 11 0 0 0,1-17-54 0 0,1-1 0 0 0,-1 1 0 0 0,0 0 0 0 0,1 0 0 0 0,0 0 0 0 0,-1-1 0 0 0,1 1 0 0 0,0 0 0 0 0,1-1 0 0 0,-1 1 0 0 0,0-1 1 0 0,1 1-1 0 0,-1-1 0 0 0,1 0 0 0 0,0 0 0 0 0,0 0 0 0 0,-1 0 0 0 0,2 0 0 0 0,-1 0 0 0 0,0 0 0 0 0,0 0 0 0 0,0-1 0 0 0,1 1 0 0 0,-1-1 0 0 0,1 0 0 0 0,0 0 0 0 0,-1 0 0 0 0,1 0 0 0 0,2 1 0 0 0,2-1-546 0 0,-1 0 0 0 0,1 0 0 0 0,-1-1 0 0 0,0 0 0 0 0,1 0 1 0 0,-1 0-1 0 0,1-1 0 0 0,9-2 0 0 0,7-2-1179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8:00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4 12440 0 0,'-2'0'180'0'0,"1"-1"-1"0"0,-1 0 1 0 0,0 1 0 0 0,0 0 0 0 0,0-1 0 0 0,0 1 0 0 0,0 0 0 0 0,0 0 0 0 0,0 0 0 0 0,1 0 0 0 0,-1 0-1 0 0,0 0 1 0 0,0 1 0 0 0,0-1 0 0 0,0 0 0 0 0,0 1 0 0 0,1 0 0 0 0,-1-1 0 0 0,0 1 0 0 0,0 0 0 0 0,1 0-1 0 0,-1 0 1 0 0,1 0 0 0 0,-1 0 0 0 0,-1 2 0 0 0,-4 2 934 0 0,1 1 0 0 0,0 0-1 0 0,0 0 1 0 0,-9 11 0 0 0,12-12-898 0 0,0 1-1 0 0,-1-1 1 0 0,2 1-1 0 0,-1 0 1 0 0,1 0-1 0 0,0 0 1 0 0,0 0-1 0 0,1 0 1 0 0,-2 11 0 0 0,2-13-147 0 0,1 0 1 0 0,0 1 0 0 0,0-1 0 0 0,0 0 0 0 0,0 0 0 0 0,1 0 0 0 0,0 0-1 0 0,0 0 1 0 0,0 0 0 0 0,0 0 0 0 0,0 0 0 0 0,1 0 0 0 0,0-1 0 0 0,-1 1-1 0 0,6 6 1 0 0,-4-7-47 0 0,0 0 1 0 0,0 0-1 0 0,0-1 0 0 0,0 1 0 0 0,0-1 0 0 0,1 0 1 0 0,-1 0-1 0 0,1 0 0 0 0,0 0 0 0 0,-1-1 0 0 0,1 0 1 0 0,0 1-1 0 0,0-1 0 0 0,0-1 0 0 0,0 1 0 0 0,0 0 0 0 0,0-1 1 0 0,0 0-1 0 0,0 0 0 0 0,0 0 0 0 0,0-1 0 0 0,4 0 1 0 0,2-1-367 0 0,-1 0 0 0 0,0 0 0 0 0,13-5 0 0 0,-11 2-2053 0 0,20-11 1 0 0,-13 4-5191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8:01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96 266 17503 0 0,'-17'13'776'0'0,"11"-6"160"0"0,1 2-744 0 0,-1 5-192 0 0,4 0 0 0 0,-5 1 0 0 0,-1 0 448 0 0,0 5 48 0 0,-1-2 16 0 0,1 2 0 0 0,0-3-208 0 0,1-2-40 0 0,2 1-8 0 0,5-2 0 0 0,0-3-888 0 0,2-1-176 0 0,1-3-40 0 0</inkml:trace>
  <inkml:trace contextRef="#ctx0" brushRef="#br0" timeOffset="1">155 3 17503 0 0,'-6'0'384'0'0,"1"-2"88"0"0,-1 4 8 0 0,3-2 8 0 0,-3 5-392 0 0,4-3-96 0 0,-4 3 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8:01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0 178 14280 0 0,'0'0'1102'0'0,"1"1"-844"0"0,0-1-1 0 0,0 1 0 0 0,0-1 1 0 0,1 0-1 0 0,-1 1 0 0 0,0-1 0 0 0,0 0 1 0 0,0 0-1 0 0,3 0 0 0 0,0-3 204 0 0,1 0 0 0 0,-1 0-1 0 0,0 0 1 0 0,0 0 0 0 0,0-1-1 0 0,-1 0 1 0 0,1 0-1 0 0,-1 0 1 0 0,0 0 0 0 0,0 0-1 0 0,0-1 1 0 0,3-6 0 0 0,-2 3-220 0 0,0-1 0 0 0,-1 0 0 0 0,0 0 1 0 0,0 0-1 0 0,3-19 0 0 0,-5 25-228 0 0,-1 0 1 0 0,0-1-1 0 0,1 1 0 0 0,-1 0 0 0 0,0 0 0 0 0,0 0 0 0 0,-1-1 0 0 0,1 1 1 0 0,-1 0-1 0 0,1 0 0 0 0,-1 0 0 0 0,0 0 0 0 0,-3-5 0 0 0,4 7 1 0 0,0 1 0 0 0,0 0 0 0 0,-1-1 1 0 0,1 1-1 0 0,0 0 0 0 0,0-1 0 0 0,-1 1 0 0 0,1 0 0 0 0,0 0 0 0 0,-1 0 0 0 0,1-1 0 0 0,0 1 0 0 0,-1 0 0 0 0,1 0 0 0 0,0 0 0 0 0,-1 0 1 0 0,1 0-1 0 0,0-1 0 0 0,-1 1 0 0 0,1 0 0 0 0,0 0 0 0 0,-1 0 0 0 0,1 0 0 0 0,-1 0 0 0 0,1 0 0 0 0,0 0 0 0 0,-1 0 0 0 0,1 0 1 0 0,-1 1-1 0 0,-11 6 562 0 0,-5 13 35 0 0,9-7-418 0 0,-16 33 41 0 0,22-42-235 0 0,0 0 1 0 0,1 1-1 0 0,0-1 1 0 0,-1 1-1 0 0,2-1 1 0 0,-1 1-1 0 0,1 0 1 0 0,-1 8-1 0 0,2-7-49 0 0,-1 1 0 0 0,1-1-1 0 0,0 0 1 0 0,1 1 0 0 0,0-1-1 0 0,0 0 1 0 0,3 6 0 0 0,-4-9-259 0 0,0-1-1 0 0,1 1 1 0 0,0-1 0 0 0,-1 1 0 0 0,1-1 0 0 0,0 0 0 0 0,0 0 0 0 0,0 0 0 0 0,0 0-1 0 0,1 0 1 0 0,-1-1 0 0 0,1 1 0 0 0,-1-1 0 0 0,1 1 0 0 0,-1-1 0 0 0,1 0-1 0 0,0 0 1 0 0,-1 0 0 0 0,4 0 0 0 0,13 2-2171 0 0,-5-2-14 0 0</inkml:trace>
  <inkml:trace contextRef="#ctx0" brushRef="#br0" timeOffset="1">225 226 23039 0 0,'-1'0'63'0'0,"1"0"0"0"0,0 0 0 0 0,-1 0 0 0 0,1 0 0 0 0,-1 0 0 0 0,1 0 0 0 0,-1 0 0 0 0,1 0 0 0 0,0 0 0 0 0,-1 0 0 0 0,1 0 0 0 0,-1 0 0 0 0,1-1 0 0 0,0 1-1 0 0,-1 0 1 0 0,1 0 0 0 0,0-1 0 0 0,-1 1 0 0 0,1 0 0 0 0,0 0 0 0 0,-1-1 0 0 0,1 1 0 0 0,0 0 0 0 0,0-1 0 0 0,-1 1 0 0 0,1 0 0 0 0,0-1 0 0 0,0 1 0 0 0,0-1 0 0 0,-1 1 0 0 0,1 0-1 0 0,0-1 1 0 0,0 1 0 0 0,0-1 0 0 0,0 1 0 0 0,0 0 0 0 0,0-1 0 0 0,0 1 0 0 0,0-1 0 0 0,0 0 0 0 0,0 0-68 0 0,0-1-1 0 0,0 1 1 0 0,1 0 0 0 0,-1-1 0 0 0,0 1-1 0 0,1-1 1 0 0,0 1 0 0 0,-1 0 0 0 0,2-3-1 0 0,1 0 147 0 0,-1-1-1 0 0,0 1 0 0 0,0-1 1 0 0,-1 1-1 0 0,3-8 1 0 0,5-15 879 0 0,2 8-36 0 0,14-22 0 0 0,-25 41-978 0 0,1 0-1 0 0,-1-1 1 0 0,0 1 0 0 0,0 0-1 0 0,0 0 1 0 0,1-1 0 0 0,-1 1 0 0 0,0 0-1 0 0,0 0 1 0 0,1 0 0 0 0,-1-1 0 0 0,0 1-1 0 0,0 0 1 0 0,1 0 0 0 0,-1 0-1 0 0,0 0 1 0 0,0 0 0 0 0,1-1 0 0 0,-1 1-1 0 0,0 0 1 0 0,1 0 0 0 0,-1 0 0 0 0,0 0-1 0 0,1 0 1 0 0,-1 0 0 0 0,0 0-1 0 0,1 0 1 0 0,-1 0 0 0 0,0 0 0 0 0,1 0-1 0 0,-1 0 1 0 0,0 1 0 0 0,1-1 0 0 0,10 9 69 0 0,8 21-180 0 0,-16-25 52 0 0,5 11-283 0 0,-6-12 391 0 0,0 0 1 0 0,0 0 0 0 0,0 0 0 0 0,1-1 0 0 0,0 1 0 0 0,-1-1 0 0 0,7 6-1 0 0,-8-8 48 0 0,13-2 45 0 0,-12 1-147 0 0,0-1-1 0 0,-1 0 1 0 0,1 0 0 0 0,0 0-1 0 0,-1-1 1 0 0,1 1-1 0 0,-1 0 1 0 0,1-1 0 0 0,-1 1-1 0 0,0 0 1 0 0,1-1 0 0 0,-1 0-1 0 0,0 1 1 0 0,1-4-1 0 0,11-29 825 0 0,-4 8-90 0 0,6-12-1972 0 0,-10 25-1526 0 0,0-1-3350 0 0,0-3-3078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8:02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0 21191 0 0,'0'0'480'0'0,"-12"1"1167"0"0,6 1-1519 0 0,0 0-1 0 0,0 0 1 0 0,0 0 0 0 0,0 1-1 0 0,0 0 1 0 0,1 0 0 0 0,-1 1-1 0 0,-9 7 1 0 0,2 1 886 0 0,-23 26 0 0 0,31-32-887 0 0,0 1 0 0 0,1-1-1 0 0,0 1 1 0 0,0-1-1 0 0,0 1 1 0 0,1 1 0 0 0,0-1-1 0 0,-2 9 1 0 0,3-12-103 0 0,1 1 1 0 0,1 0-1 0 0,-1 0 0 0 0,0-1 1 0 0,1 1-1 0 0,0 0 0 0 0,0 0 0 0 0,1 0 1 0 0,-1 0-1 0 0,1-1 0 0 0,0 1 1 0 0,0 0-1 0 0,4 8 0 0 0,-4-10-36 0 0,1-1 1 0 0,-1 0-1 0 0,0 0 0 0 0,1 0 0 0 0,0 0 1 0 0,0 0-1 0 0,-1 0 0 0 0,1 0 0 0 0,0-1 1 0 0,1 1-1 0 0,-1 0 0 0 0,0-1 0 0 0,0 0 1 0 0,1 0-1 0 0,-1 1 0 0 0,0-2 0 0 0,1 1 1 0 0,-1 0-1 0 0,1 0 0 0 0,0-1 0 0 0,-1 1 1 0 0,4-1-1 0 0,0 1-427 0 0,-1-1 1 0 0,1 0 0 0 0,0 0-1 0 0,0-1 1 0 0,0 0-1 0 0,0 0 1 0 0,-1 0-1 0 0,1-1 1 0 0,5-2 0 0 0,8-5-8091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1:10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11056 0 0,'-9'-1'1200'0'0,"8"2"-1017"0"0,0 0 1 0 0,0 0 0 0 0,0 0 0 0 0,0 1-1 0 0,0-1 1 0 0,0 0 0 0 0,1 0 0 0 0,-1 0-1 0 0,0 1 1 0 0,1-1 0 0 0,-1 0 0 0 0,1 1-1 0 0,-1-1 1 0 0,1 1 0 0 0,0-1 0 0 0,-1 2-1 0 0,-1 29 4867 0 0,1-21-3908 0 0,1 31-220 0 0,8 79 0 0 0,0-31-498 0 0,34 288-56 0 0,-37-351-900 0 0,0 1 0 0 0,3-1-1 0 0,19 49 1 0 0,-22-66-1163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8:02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 20591 0 0,'0'0'943'0'0,"-6"11"346"0"0,4-4-1045 0 0,0 1 0 0 0,1-1 0 0 0,0 1 0 0 0,0-1 0 0 0,1 1 0 0 0,-1 0 0 0 0,2-1 0 0 0,-1 1 0 0 0,1 0 0 0 0,0-1 0 0 0,1 1 0 0 0,2 7 0 0 0,-2-11-265 0 0,-1 0-1 0 0,1 0 0 0 0,1 0 1 0 0,-1-1-1 0 0,0 1 1 0 0,1-1-1 0 0,0 1 0 0 0,0-1 1 0 0,0 0-1 0 0,0 0 1 0 0,0 0-1 0 0,6 3 0 0 0,-1 0-330 0 0,0-1-1 0 0,1 0 0 0 0,0-1 1 0 0,13 5-1 0 0,-15-7-224 0 0,1 0 0 0 0,-1 0-1 0 0,1-1 1 0 0,12 0 0 0 0,6 0-7096 0 0</inkml:trace>
  <inkml:trace contextRef="#ctx0" brushRef="#br0" timeOffset="0.99">429 129 24767 0 0,'-9'7'605'0'0,"0"1"1"0"0,-12 7-1 0 0,-6 5 63 0 0,-8 8-557 0 0,-20 17 400 0 0,-73 77 0 0 0,102-94-610 0 0,11-14-133 0 0,2 1-1 0 0,-15 20 0 0 0,-21 30-2532 0 0,36-47 1742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8:08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37 3680 0 0,'0'0'284'0'0,"-12"-10"1980"0"0,-4-17 13774 0 0,19 36-15891 0 0,0-1 1 0 0,-1 1-1 0 0,0-1 0 0 0,0 1 1 0 0,-1 0-1 0 0,-1-1 0 0 0,1 11 1 0 0,-7 65-84 0 0,3-57 14 0 0,-9 77 125 0 0,-5 59 230 0 0,13-91-105 0 0,3-55-244 0 0,0-13-53 0 0,1 0 1 0 0,0 0-1 0 0,0 0 0 0 0,0 0 1 0 0,1 4-1 0 0,-1-8 16 0 0,1 1 0 0 0,-1 0 0 0 0,1-1 0 0 0,-1 1 0 0 0,1-1 0 0 0,-1 0 0 0 0,1 1 0 0 0,-1-1 0 0 0,1 1 0 0 0,0-1 0 0 0,-1 0 0 0 0,1 1 0 0 0,-1-1-1 0 0,1 0 1 0 0,0 0 0 0 0,-1 0 0 0 0,1 1 0 0 0,0-1 0 0 0,-1 0 0 0 0,1 0 0 0 0,0 0 0 0 0,-1 0 0 0 0,1 0 0 0 0,0 0 0 0 0,-1 0 0 0 0,1 0 0 0 0,0 0 0 0 0,-1-1 0 0 0,1 1 0 0 0,1-1 0 0 0,25-5 224 0 0,-26 5-206 0 0,11-3-40 0 0,0 1-1 0 0,1 1 1 0 0,-1 0 0 0 0,0 0-1 0 0,1 1 1 0 0,-1 1-1 0 0,1 0 1 0 0,-1 1 0 0 0,0 0-1 0 0,1 1 1 0 0,-1 0 0 0 0,18 7-1 0 0,40 13-24 0 0,10 3 54 0 0,-79-25-47 0 0,-1 0 1 0 0,0 0 0 0 0,0 0 0 0 0,1 1 0 0 0,-1-1 0 0 0,0 0-1 0 0,0 0 1 0 0,1 0 0 0 0,-1 0 0 0 0,0 0 0 0 0,1 0 0 0 0,-1 0 0 0 0,0 0-1 0 0,0 0 1 0 0,1 0 0 0 0,-1 0 0 0 0,0 0 0 0 0,0 0 0 0 0,1 0-1 0 0,-1 0 1 0 0,0 0 0 0 0,1 0 0 0 0,-1 0 0 0 0,0 0 0 0 0,0-1 0 0 0,1 1-1 0 0,-1 0 1 0 0,0 0 0 0 0,0 0 0 0 0,1 0 0 0 0,-1-1 0 0 0,0 1 0 0 0,0 0-1 0 0,0 0 1 0 0,0 0 0 0 0,1-1 0 0 0,-1 1 0 0 0,0 0 0 0 0,-3-13 198 0 0,-16-14 42 0 0,18 26-229 0 0,-22-26 105 0 0,-33-32-1 0 0,34 38-99 0 0,29 24-38 0 0,1 0 0 0 0,0-1 0 0 0,0 0 0 0 0,8 2 0 0 0,-11-3 12 0 0,40 6 44 0 0,-33-6-41 0 0,0 1 0 0 0,0 0 1 0 0,0 1-1 0 0,18 6 0 0 0,-30-9 18 0 0,1 1-1 0 0,-1-1 0 0 0,1 0 1 0 0,-1 0-1 0 0,1 1 1 0 0,-1-1-1 0 0,0 0 1 0 0,1 1-1 0 0,-1-1 1 0 0,1 1-1 0 0,-1-1 0 0 0,0 1 1 0 0,1-1-1 0 0,-1 0 1 0 0,0 1-1 0 0,0-1 1 0 0,1 1-1 0 0,-1-1 0 0 0,0 1 1 0 0,0-1-1 0 0,0 1 1 0 0,0-1-1 0 0,1 1 1 0 0,-1 0-1 0 0,0-1 1 0 0,0 1-1 0 0,0 0 0 0 0,-1 1 28 0 0,1 0 0 0 0,0-1 0 0 0,-1 1 1 0 0,1 0-1 0 0,-1 0 0 0 0,0 0 0 0 0,1-1 0 0 0,-2 3 0 0 0,-2 2 28 0 0,0 0 0 0 0,0 0 0 0 0,-9 9 0 0 0,-24 19-33 0 0,-71 51-1 0 0,42-39-3732 0 0,55-39 1924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8:10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165 123 2760 0 0,'14'-17'1190'0'0,"-12"15"-379"0"0,0 0-1 0 0,0-1 1 0 0,0 1-1 0 0,0-1 1 0 0,-1 1-1 0 0,1-1 1 0 0,1-4-1 0 0,5-6 599 0 0,-7 11-1181 0 0,0 0-1 0 0,0 1 0 0 0,0-1 0 0 0,0 0 0 0 0,0 0 0 0 0,0 0 0 0 0,-1 0 0 0 0,1-2 1 0 0,8-17 1750 0 0,-8 19-1692 0 0,0 0 0 0 0,0 0 0 0 0,0 0 0 0 0,0 0 0 0 0,0 0 0 0 0,-1 0 1 0 0,1-1-1 0 0,0-4 1941 0 0,-2 6-2162 0 0,1 1 0 0 0,-1 0 0 0 0,0-1 0 0 0,1 1 0 0 0,-1-1 0 0 0,0 1 0 0 0,1 0 0 0 0,-1-1 0 0 0,0 1 0 0 0,1 0 0 0 0,-1 0 0 0 0,0 0 0 0 0,0 0 0 0 0,-1-1 0 0 0,0 2-11 0 0,-1-1 0 0 0,1 1 0 0 0,-1-1-1 0 0,1 1 1 0 0,0 0 0 0 0,-1 0 0 0 0,1 0 0 0 0,0 0 0 0 0,0 0 0 0 0,-1 1 0 0 0,1-1 0 0 0,0 1 0 0 0,0-1 0 0 0,-2 4 0 0 0,-26 29 233 0 0,28-32-261 0 0,-22 29 85 0 0,6-9-105 0 0,-24 37 0 0 0,26-33 42 0 0,11-19-31 0 0,0-1 0 0 0,1 1-1 0 0,0 1 1 0 0,-5 13 0 0 0,-1 0 86 0 0,9-19-93 0 0,-1 0 0 0 0,1 1 1 0 0,0-1-1 0 0,0 0 0 0 0,0 1 0 0 0,0-1 0 0 0,1 1 1 0 0,-1-1-1 0 0,0 1 0 0 0,1-1 0 0 0,0 1 0 0 0,0-1 1 0 0,0 1-1 0 0,0-1 0 0 0,0 1 0 0 0,0-1 0 0 0,1 1 1 0 0,-1-1-1 0 0,1 1 0 0 0,-1-1 0 0 0,1 1 1 0 0,0-1-1 0 0,2 3 0 0 0,-3-4-4 0 0,1-1-1 0 0,0 0 1 0 0,0 0 0 0 0,0 1-1 0 0,-1-1 1 0 0,1 0 0 0 0,0 0-1 0 0,0 0 1 0 0,0 0 0 0 0,0 0-1 0 0,-1 0 1 0 0,1 0 0 0 0,0 0-1 0 0,1 0 1 0 0,-2 0 0 0 0,3-1 6 0 0,0 1-1 0 0,-1-1 1 0 0,1 1 0 0 0,0-1 0 0 0,0 0 0 0 0,-1 0 0 0 0,1 0 0 0 0,-1 0 0 0 0,1-1 0 0 0,-1 1 0 0 0,1-1-1 0 0,-1 1 1 0 0,0-1 0 0 0,3-2 0 0 0,3-4 76 0 0,16-19-1 0 0,-22 25-86 0 0,9-12 40 0 0,-5 8 32 0 0,0-1 0 0 0,-1 0 0 0 0,0 0 0 0 0,0 0 0 0 0,-1-1 0 0 0,7-14 0 0 0,-6 8 375 0 0,13-23 1 0 0,-2 4 572 0 0,-16 32-949 0 0,0 0 1 0 0,1 0-1 0 0,-1 0 1 0 0,1 0-1 0 0,-1 0 1 0 0,1 0-1 0 0,-1 0 1 0 0,1 0-1 0 0,0 1 1 0 0,-1-1-1 0 0,1 0 1 0 0,0 0-1 0 0,-1 1 1 0 0,1-1-1 0 0,2-1 1 0 0,-3 2-58 0 0,1 0 0 0 0,-1 0 0 0 0,0 0 0 0 0,1 0 0 0 0,-1 0 0 0 0,1 0 1 0 0,-1 0-1 0 0,0 0 0 0 0,1 0 0 0 0,-1 1 0 0 0,0-1 0 0 0,1 0 1 0 0,-1 0-1 0 0,1 0 0 0 0,-1 0 0 0 0,0 0 0 0 0,1 1 0 0 0,-1-1 0 0 0,0 0 1 0 0,1 0-1 0 0,-1 1 0 0 0,0-1 0 0 0,0 0 0 0 0,1 1 0 0 0,-1-1 0 0 0,0 1 1 0 0,3 3 6 0 0,-1 0 0 0 0,0 0 0 0 0,0 0 0 0 0,0 0 0 0 0,1 6 0 0 0,-2-4-12 0 0,0 0 1 0 0,0 1 0 0 0,0-1-1 0 0,-1 0 1 0 0,-1 12-1 0 0,0-10-25 0 0,1 0 0 0 0,2 14-1 0 0,1 14 263 0 0,-2-28-285 0 0,-1 0 0 0 0,1 0 0 0 0,0 0 0 0 0,1-1 0 0 0,0 1 0 0 0,0 0 0 0 0,0-1 0 0 0,6 10 0 0 0,-8-16-106 0 0,1 1-1 0 0,0-1 0 0 0,0 0 0 0 0,0 0 0 0 0,0 0 0 0 0,0 0 0 0 0,0 0 0 0 0,0-1 0 0 0,0 1 0 0 0,1 0 0 0 0,-1 0 0 0 0,0-1 0 0 0,0 1 0 0 0,1-1 0 0 0,-1 1 0 0 0,0-1 0 0 0,1 1 0 0 0,-1-1 0 0 0,1 0 0 0 0,-1 0 0 0 0,0 0 0 0 0,1 0 0 0 0,-1 0 0 0 0,1 0 0 0 0,-1 0 0 0 0,0 0 0 0 0,1 0 0 0 0,-1-1 0 0 0,1 1 0 0 0,-1-1 0 0 0,0 1 0 0 0,1-1 0 0 0,-1 1 0 0 0,2-2 0 0 0,13-5-1394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8:10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118 228 4144 0 0,'-2'1'12537'0'0,"-10"3"-11296"0"0,0 8-583 0 0,1 0-1 0 0,0 0 1 0 0,1 1-1 0 0,-14 22 1 0 0,18-26-641 0 0,2 0 0 0 0,-1 0 0 0 0,1 1 1 0 0,0-1-1 0 0,1 1 0 0 0,0 0 0 0 0,1 0 0 0 0,-3 15 1 0 0,7 12 372 0 0,-1-37-382 0 0,-1 0-1 0 0,0 1 0 0 0,1-1 1 0 0,-1 0-1 0 0,0 1 0 0 0,1-1 1 0 0,-1 0-1 0 0,0 0 0 0 0,1 1 1 0 0,-1-1-1 0 0,1 0 0 0 0,-1 0 1 0 0,1 0-1 0 0,-1 0 0 0 0,1 0 1 0 0,-1 0-1 0 0,0 0 0 0 0,1 0 1 0 0,-1 0-1 0 0,1 0 0 0 0,-1 0 1 0 0,1 0-1 0 0,0 0 0 0 0,11-1 105 0 0,-8-1-44 0 0,-1 1-1 0 0,1-1 1 0 0,-1-1-1 0 0,0 1 1 0 0,0 0-1 0 0,1-1 1 0 0,-2 0 0 0 0,1 1-1 0 0,0-1 1 0 0,-1-1-1 0 0,3-2 1 0 0,25-40 503 0 0,-29 44-549 0 0,9-18 230 0 0,14-40-1 0 0,-13 32-124 0 0,-3 3 161 0 0,8-37 1 0 0,-3 12 206 0 0,7-35 955 0 0,-16 65-981 0 0,-3 16-224 0 0,-1 0 1 0 0,1 0-1 0 0,0 1 1 0 0,3-8-1 0 0,1 29 0 0 0,-7 19-233 0 0,1-19-12 0 0,2 28-1 0 0,1-20-46 0 0,1 0 1 0 0,2 0-1 0 0,0-1 0 0 0,11 31 1 0 0,-14-52-47 0 0,-1 0 1 0 0,1-1 0 0 0,0 1-1 0 0,0-1 1 0 0,1 1-1 0 0,-1-1 1 0 0,1 0 0 0 0,-1 1-1 0 0,6 3 1 0 0,-5-5-274 0 0,0 1 1 0 0,1-1-1 0 0,-1 0 1 0 0,1 0-1 0 0,-1 0 1 0 0,1-1-1 0 0,0 1 1 0 0,0-1-1 0 0,0 0 1 0 0,0 0-1 0 0,0 0 1 0 0,0 0-1 0 0,0-1 1 0 0,7 0-1 0 0,6 0-1826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8:10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140 210 5984 0 0,'-32'15'732'0'0,"25"-10"308"0"0,0-1-1 0 0,1 1 1 0 0,-1 1-1 0 0,-5 6 0 0 0,1-1 484 0 0,2 1 0 0 0,0 1 0 0 0,-12 20 0 0 0,18-28-1318 0 0,0 1 0 0 0,1 0 1 0 0,-1 0-1 0 0,1 0 0 0 0,1 1 1 0 0,-1-1-1 0 0,1 0 0 0 0,0 1 1 0 0,1-1-1 0 0,-1 1 0 0 0,1-1 1 0 0,1 0-1 0 0,-1 1 0 0 0,1-1 1 0 0,0 1-1 0 0,3 10 0 0 0,-3-16-156 0 0,-1 0-1 0 0,1 1 0 0 0,0-1 0 0 0,0 0 1 0 0,-1 0-1 0 0,1 0 0 0 0,0 0 0 0 0,0 0 0 0 0,0 0 1 0 0,0 0-1 0 0,0 0 0 0 0,0 0 0 0 0,0 0 1 0 0,1 0-1 0 0,-1-1 0 0 0,0 1 0 0 0,0 0 1 0 0,1-1-1 0 0,0 1 0 0 0,1 0 10 0 0,-1-1 1 0 0,1 1-1 0 0,0-1 0 0 0,-1 0 1 0 0,1 0-1 0 0,-1 0 0 0 0,1 0 1 0 0,-1-1-1 0 0,6 0 0 0 0,-1-1 41 0 0,0-1 0 0 0,0 0 0 0 0,-1 0 0 0 0,1 0 0 0 0,-1-1-1 0 0,9-5 1 0 0,0-4 6 0 0,0 0-1 0 0,-1 0 0 0 0,0-1 0 0 0,-1-1 0 0 0,-1-1 1 0 0,0 0-1 0 0,-1 0 0 0 0,-1-1 0 0 0,12-27 1 0 0,-12 20 205 0 0,0-2 1 0 0,-2 1 0 0 0,-1-1-1 0 0,-1 0 1 0 0,-1-1 0 0 0,2-36 0 0 0,-6 22 1722 0 0,-12 53-1581 0 0,6-4-449 0 0,1 1 1 0 0,1 0-1 0 0,0 1 1 0 0,0-1-1 0 0,1 1 0 0 0,0-1 1 0 0,-1 16-1 0 0,1 4-4 0 0,2 37 0 0 0,0-56-46 0 0,1 14-1 0 0,0 0 0 0 0,9 41-1 0 0,-9-59-232 0 0,1 0 0 0 0,-1 0-1 0 0,1-1 1 0 0,0 1 0 0 0,1-1-1 0 0,-1 1 1 0 0,1-1 0 0 0,0 0-1 0 0,1 0 1 0 0,-1 0 0 0 0,1-1-1 0 0,0 1 1 0 0,0-1 0 0 0,0 0-1 0 0,1 0 1 0 0,8 6 0 0 0,4-1-1353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8:11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88 196 19351 0 0,'-3'5'424'0'0,"-5"4"88"0"0,-4 5 24 0 0,4 1 8 0 0,-1-1-440 0 0,-2 4-104 0 0,3 0 0 0 0,-1 1 0 0 0,4 2 168 0 0,-1-1 16 0 0,4 0 0 0 0,-4-3 0 0 0,6-4-968 0 0,0-1-192 0 0</inkml:trace>
  <inkml:trace contextRef="#ctx0" brushRef="#br0" timeOffset="1">170 0 15032 0 0,'0'0'664'0'0,"-9"9"135"0"0,7-2-639 0 0,-4 0-160 0 0,0 6 0 0 0,3-3-4415 0 0,-2 2-929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8:11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3 222 8752 0 0,'-3'-4'6815'0'0,"3"3"-6626"0"0,2-9 3823 0 0,6-14-1030 0 0,-6 20-2551 0 0,9-28 1166 0 0,-4 11-994 0 0,1 0-1 0 0,0 1 1 0 0,2-1 0 0 0,13-21-1 0 0,-6 22-271 0 0,-17 20-330 0 0,0 0 0 0 0,0 0 0 0 0,0 0 0 0 0,0 0 0 0 0,0 0 0 0 0,0 0 1 0 0,1-1-1 0 0,-1 1 0 0 0,0 0 0 0 0,0 0 0 0 0,0 0 0 0 0,0 0 0 0 0,0 0 0 0 0,1 0 0 0 0,-1 0 1 0 0,0 0-1 0 0,0 0 0 0 0,0 0 0 0 0,0 0 0 0 0,1-1 0 0 0,-1 1 0 0 0,0 0 0 0 0,0 0 0 0 0,0 0 1 0 0,1 0-1 0 0,-1 0 0 0 0,0 1 0 0 0,0-1 0 0 0,0 0 0 0 0,0 0 0 0 0,1 0 0 0 0,-1 0 0 0 0,0 0 1 0 0,0 0-1 0 0,0 0 0 0 0,0 0 0 0 0,0 0 0 0 0,1 0 0 0 0,-1 0 0 0 0,0 0 0 0 0,0 1 0 0 0,0-1 1 0 0,0 0-1 0 0,0 0 0 0 0,0 0 0 0 0,1 0 0 0 0,-1 0 0 0 0,0 1 0 0 0,0-1 0 0 0,0 0 0 0 0,0 0 1 0 0,4 9-10 0 0,-3-9 11 0 0,2 8-3 0 0,1 0 0 0 0,-2 0 0 0 0,5 15 0 0 0,10 45 0 0 0,-16-64 22 0 0,1 1 0 0 0,0-1 0 0 0,-1 0 0 0 0,1 0 0 0 0,1 0 0 0 0,-1-1-1 0 0,1 1 1 0 0,-1 0 0 0 0,6 4 0 0 0,-7-7 3 0 0,0 1 1 0 0,1-1-1 0 0,0 0 0 0 0,-1 0 1 0 0,1 1-1 0 0,-1-1 0 0 0,1 0 0 0 0,0-1 1 0 0,0 1-1 0 0,0 0 0 0 0,1 0 0 0 0,-2-1-6 0 0,1 0-1 0 0,-1 1 0 0 0,0-1 0 0 0,0 0 0 0 0,0 0 0 0 0,0-1 0 0 0,0 1 0 0 0,0 0 0 0 0,0 0 1 0 0,0 0-1 0 0,0-1 0 0 0,1 1 0 0 0,-1-1 0 0 0,0 1 0 0 0,0-1 0 0 0,-1 1 0 0 0,1-1 0 0 0,0 1 1 0 0,0-1-1 0 0,2-1 0 0 0,19-17 157 0 0,-12 10-274 0 0,19-18 0 0 0,-23 19-1687 0 0,1 2-1 0 0,14-12 0 0 0,-7 7-6964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8:11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9216 0 0,'-7'2'943'0'0,"1"2"0"0"0,0-1 1 0 0,0 1-1 0 0,0 0 1 0 0,1 0-1 0 0,-1 0 0 0 0,1 1 1 0 0,0 0-1 0 0,0 0 0 0 0,1 0 1 0 0,-1 0-1 0 0,-4 9 1 0 0,7-9-531 0 0,-1-1 1 0 0,1 0 0 0 0,0 1 0 0 0,1-1 0 0 0,-1 1 0 0 0,1 0 0 0 0,0 0 0 0 0,-1 5 0 0 0,2-7-387 0 0,0 1 1 0 0,0 0-1 0 0,0-1 1 0 0,0 1-1 0 0,1 0 0 0 0,0-1 1 0 0,-1 1-1 0 0,1-1 1 0 0,0 1-1 0 0,1-1 0 0 0,2 6 1 0 0,-3-8-15 0 0,-1 1-1 0 0,1-1 1 0 0,0 0 0 0 0,0 0-1 0 0,0 1 1 0 0,0-1 0 0 0,0 0 0 0 0,0 0-1 0 0,1 0 1 0 0,-1 0 0 0 0,0-1-1 0 0,0 1 1 0 0,1 0 0 0 0,-1 0-1 0 0,1-1 1 0 0,-1 1 0 0 0,1-1 0 0 0,-1 1-1 0 0,1-1 1 0 0,-1 0 0 0 0,1 1-1 0 0,-1-1 1 0 0,1 0 0 0 0,-1 0 0 0 0,3 0-1 0 0,-1-1 43 0 0,-1 1-1 0 0,0 0 1 0 0,1-1-1 0 0,-1 0 0 0 0,0 1 1 0 0,1-1-1 0 0,-1 0 1 0 0,0 0-1 0 0,0 0 1 0 0,0-1-1 0 0,0 1 0 0 0,0 0 1 0 0,0-1-1 0 0,0 1 1 0 0,2-4-1 0 0,48-67 976 0 0,-39 53-684 0 0,-10 15-164 0 0,0 0 0 0 0,1 0 0 0 0,-1 0-1 0 0,1 1 1 0 0,-1-1 0 0 0,1 1 0 0 0,6-4 0 0 0,-10 7-34 0 0,6 18 114 0 0,-5-8-280 0 0,-1 0 0 0 0,0 1 0 0 0,-1-1 0 0 0,0 0 0 0 0,-1 0 0 0 0,0 1-1 0 0,0-1 1 0 0,-5 12 0 0 0,-38 80 204 0 0,28-66-363 0 0,12-27 197 0 0,-9 23-1617 0 0,-27 41 1 0 0,24-47 2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8:12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44 13824 0 0,'1'-29'1805'0'0,"0"14"6323"0"0,-32 83-7069 0 0,9-21-742 0 0,-49 91 80 0 0,35-71-360 0 0,-56 112-1471 0 0,83-158-213 0 0,3-3-88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8:12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5528 0 0,'0'0'12471'0'0,"0"13"-11516"0"0,6 74-486 0 0,-6-64-174 0 0,0 1 0 0 0,-2 0 0 0 0,-1-1 0 0 0,-1 1 0 0 0,-1-1 0 0 0,-12 38-1 0 0,12-52 360 0 0,5-14 488 0 0,6-16-235 0 0,6-6-107 0 0,32-48 0 0 0,-37 64-752 0 0,0 1 0 0 0,1 1 0 0 0,0-1 0 0 0,1 1 1 0 0,0 1-1 0 0,1 0 0 0 0,13-10 0 0 0,-18 15-115 0 0,0 0-1 0 0,1 1 0 0 0,-1-1 1 0 0,1 1-1 0 0,0 0 0 0 0,9-2 1 0 0,-12 4 58 0 0,0-1 1 0 0,0 1-1 0 0,0 0 1 0 0,0 0-1 0 0,0 0 0 0 0,0 0 1 0 0,0 0-1 0 0,-1 1 1 0 0,1-1-1 0 0,0 1 0 0 0,0 0 1 0 0,0 0-1 0 0,-1 0 1 0 0,1 0-1 0 0,4 3 1 0 0,-1 0-356 0 0,1 0 0 0 0,-1 1 1 0 0,-1 0-1 0 0,1 1 0 0 0,-1-1 0 0 0,1 1 1 0 0,-2 0-1 0 0,1 0 0 0 0,-1 1 1 0 0,0-1-1 0 0,0 1 0 0 0,5 13 1 0 0,-6-14 326 0 0,0 0 1 0 0,0 0 0 0 0,0 0-1 0 0,1 0 1 0 0,0-1 0 0 0,0 0-1 0 0,7 7 1 0 0,-9-12 105 0 0,0 1 1 0 0,0-1-1 0 0,0 0 0 0 0,0 0 1 0 0,-1 1-1 0 0,1-1 0 0 0,0-1 1 0 0,0 1-1 0 0,0 0 0 0 0,0 0 1 0 0,0-1-1 0 0,-1 1 0 0 0,3-2 1 0 0,-1 1 37 0 0,0-1 1 0 0,0 0-1 0 0,-1 0 1 0 0,1 1-1 0 0,-1-2 1 0 0,0 1-1 0 0,1 0 1 0 0,-1 0-1 0 0,0-1 1 0 0,2-3-1 0 0,16-29 665 0 0,-16 27-575 0 0,-1-1-1 0 0,0 1 0 0 0,0-1 0 0 0,-1 0 0 0 0,0 1 1 0 0,-1-1-1 0 0,1 0 0 0 0,-2 0 0 0 0,1-1 1 0 0,-3-16-1 0 0,2 26-173 0 0,0-1 1 0 0,0 0 0 0 0,0 1-1 0 0,0-1 1 0 0,0 0-1 0 0,0 0 1 0 0,-1 1 0 0 0,1-1-1 0 0,0 0 1 0 0,0 1-1 0 0,-1-1 1 0 0,1 1 0 0 0,0-1-1 0 0,-1 0 1 0 0,1 1-1 0 0,-1-1 1 0 0,1 1-1 0 0,-1-1 1 0 0,1 1 0 0 0,-1-1-1 0 0,1 1 1 0 0,-1 0-1 0 0,0-1 1 0 0,1 1 0 0 0,-1 0-1 0 0,1-1 1 0 0,-1 1-1 0 0,0 0 1 0 0,1 0 0 0 0,-1-1-1 0 0,0 1 1 0 0,0 0-1 0 0,1 0 1 0 0,-1 0 0 0 0,0 0-1 0 0,1 0 1 0 0,-1 0-1 0 0,0 0 1 0 0,1 0-1 0 0,-1 0 1 0 0,0 0 0 0 0,0 1-1 0 0,1-1 1 0 0,-1 0-1 0 0,0 0 1 0 0,1 1 0 0 0,-1-1-1 0 0,1 0 1 0 0,-2 1-1 0 0,-2 2 89 0 0,0-1-1 0 0,1 0 1 0 0,-1 1-1 0 0,0 0 1 0 0,1 0-1 0 0,-5 5 1 0 0,1 0-103 0 0,1 1 1 0 0,-1 0-1 0 0,1 0 1 0 0,1 1-1 0 0,0-1 1 0 0,0 1-1 0 0,-3 14 0 0 0,5-17-9 0 0,2-1 0 0 0,-1 1 0 0 0,1 0 0 0 0,0 0 0 0 0,1-1-1 0 0,-1 1 1 0 0,1 0 0 0 0,1 0 0 0 0,-1 0 0 0 0,1 0 0 0 0,0-1-1 0 0,1 1 1 0 0,2 6 0 0 0,-3-10-75 0 0,0-1-1 0 0,1 1 1 0 0,-1-1 0 0 0,1 0 0 0 0,0 1-1 0 0,0-1 1 0 0,0 0 0 0 0,0 0-1 0 0,0 0 1 0 0,0-1 0 0 0,0 1-1 0 0,0 0 1 0 0,1-1 0 0 0,-1 1-1 0 0,1-1 1 0 0,-1 0 0 0 0,1 0-1 0 0,0 0 1 0 0,3 1 0 0 0,0-1-227 0 0,1 1 1 0 0,-1-1 0 0 0,0-1-1 0 0,0 1 1 0 0,0-1 0 0 0,1 0-1 0 0,10-2 1 0 0,0 0-1582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1:10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 13824 0 0,'48'-2'8529'0'0,"-26"1"-8616"0"0,1-1-1 0 0,-1-1 0 0 0,0-1 1 0 0,22-8-1 0 0,-26 6-847 0 0,0 0-1 0 0,0-2 1 0 0,0 0 0 0 0,24-17-1 0 0,-35 17-95 0 0,-6 6 281 0 0,-5 4 657 0 0,-10 9 631 0 0,0 0 0 0 0,1 1 0 0 0,1 0 1 0 0,0 1-1 0 0,0 0 0 0 0,2 1 1 0 0,-1 0-1 0 0,2 1 0 0 0,0 0 0 0 0,-10 24 1 0 0,13-25 217 0 0,1 0 1 0 0,1 0 0 0 0,-4 20-1 0 0,7-28-590 0 0,1 0-1 0 0,-1 0 0 0 0,1 0 1 0 0,0-1-1 0 0,1 1 0 0 0,0 0 1 0 0,-1 0-1 0 0,2 0 0 0 0,-1-1 1 0 0,1 1-1 0 0,3 7 0 0 0,-5-12-139 0 0,1 1-1 0 0,0-1 1 0 0,0 0 0 0 0,0 1-1 0 0,0-1 1 0 0,0 0-1 0 0,0 0 1 0 0,0 0-1 0 0,1 0 1 0 0,-1 0 0 0 0,0 0-1 0 0,1 0 1 0 0,-1 0-1 0 0,1-1 1 0 0,-1 1 0 0 0,1 0-1 0 0,-1-1 1 0 0,1 1-1 0 0,-1-1 1 0 0,1 0-1 0 0,-1 1 1 0 0,1-1 0 0 0,0 0-1 0 0,-1 0 1 0 0,1 0-1 0 0,-1 0 1 0 0,1 0-1 0 0,2-1 1 0 0,2 0 25 0 0,0 0 1 0 0,0-1-1 0 0,0 0 0 0 0,0 0 1 0 0,-1 0-1 0 0,9-5 0 0 0,11-9-198 0 0,-1-1-1 0 0,-1-1 0 0 0,30-30 0 0 0,-47 43-6 0 0,22-22-450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8:13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0 185 15752 0 0,'0'0'1423'0'0,"7"-1"-1049"0"0,2-3 208 0 0,-1-1 0 0 0,1 0 0 0 0,-1 0 1 0 0,0-1-1 0 0,12-10 0 0 0,5-4 655 0 0,-10 7-41 0 0,25-24 0 0 0,-27 23-559 0 0,1 1 1 0 0,17-13-1 0 0,-28 24-567 0 0,1 0-1 0 0,0 0 0 0 0,0 0 1 0 0,0 1-1 0 0,0-1 0 0 0,0 1 1 0 0,0 0-1 0 0,6-1 0 0 0,-1 3-15 0 0,-7 0-57 0 0,0 1 0 0 0,0-1 1 0 0,0 0-1 0 0,0 1 1 0 0,-1 0-1 0 0,1-1 0 0 0,-1 1 1 0 0,1 0-1 0 0,-1-1 1 0 0,0 1-1 0 0,1 0 1 0 0,-1 0-1 0 0,0 0 0 0 0,0 0 1 0 0,0 1-1 0 0,-1-1 1 0 0,1 0-1 0 0,0 0 1 0 0,-1 0-1 0 0,1 4 0 0 0,1 7 90 0 0,-1-1-1 0 0,0 19 1 0 0,-1-25-18 0 0,3 26 3 0 0,-3-32-149 0 0,1 0 67 0 0,1-1 0 0 0,-1 1 0 0 0,0-1 0 0 0,1 0 0 0 0,-1 1-1 0 0,0-1 1 0 0,1 0 0 0 0,-1 0 0 0 0,0 0 0 0 0,0 0 0 0 0,0 0 0 0 0,0-1 0 0 0,0 1 0 0 0,0 0 0 0 0,0 0 0 0 0,1-2 0 0 0,14-27 55 0 0,-11 20-21 0 0,1-2-10 0 0,2 1 0 0 0,9-13 0 0 0,-14 20 105 0 0,0 0 1 0 0,1 0 0 0 0,0 0-1 0 0,0 1 1 0 0,0-1-1 0 0,0 1 1 0 0,0 0-1 0 0,8-3 1 0 0,-10 5-76 0 0,-1 1 0 0 0,1-1 1 0 0,-1 1-1 0 0,0 0 1 0 0,1 0-1 0 0,-1 0 0 0 0,1 0 1 0 0,-1 0-1 0 0,1 0 0 0 0,-1 0 1 0 0,1 0-1 0 0,-1 1 0 0 0,1-1 1 0 0,-1 1-1 0 0,1-1 0 0 0,-1 1 1 0 0,0-1-1 0 0,1 1 0 0 0,-1 0 1 0 0,0 0-1 0 0,0-1 0 0 0,0 1 1 0 0,1 0-1 0 0,-1 0 0 0 0,0 0 1 0 0,1 2-1 0 0,3 3-78 0 0,1 0-1 0 0,-1 1 1 0 0,6 9-1 0 0,-9-12 93 0 0,6 9-54 0 0,-2 0 0 0 0,8 19 0 0 0,-8-17-32 0 0,14 25 0 0 0,-17-36-160 0 0,-1 0 0 0 0,1 0 0 0 0,0 0 0 0 0,0-1 0 0 0,1 1 0 0 0,-1-1 0 0 0,1 0 0 0 0,-1 0 0 0 0,1 0 0 0 0,6 3 0 0 0,-8-5-87 0 0,0-1-1 0 0,-1 1 1 0 0,1-1-1 0 0,0 1 0 0 0,0-1 1 0 0,0 0-1 0 0,0 0 1 0 0,-1 0-1 0 0,1 0 1 0 0,0 0-1 0 0,0 0 1 0 0,0-1-1 0 0,0 1 0 0 0,-1-1 1 0 0,1 1-1 0 0,0-1 1 0 0,0 1-1 0 0,-1-1 1 0 0,1 0-1 0 0,2-1 1 0 0,10-5-1859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8:13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 19351 0 0,'-4'0'940'0'0,"1"2"-839"0"0,-1 0 0 0 0,0 0 0 0 0,1 0 0 0 0,-1 0 0 0 0,1 0 0 0 0,0 1 0 0 0,0-1 0 0 0,0 1 0 0 0,0 0 0 0 0,0 0 0 0 0,1 0 0 0 0,-1 0 0 0 0,1 0 0 0 0,0 1 0 0 0,-1-1 0 0 0,2 1 0 0 0,-1 0 0 0 0,-2 5-1 0 0,0 4 348 0 0,0-1 0 0 0,0 1-1 0 0,1-1 1 0 0,-2 22-1 0 0,5-29-202 0 0,0 1-1 0 0,0-1 1 0 0,1 1-1 0 0,1 7 1 0 0,1 11 1092 0 0,-2-24-1241 0 0,0 1 0 0 0,0 0 0 0 0,0 0 0 0 0,0-1 0 0 0,0 1 0 0 0,0 0 0 0 0,1-1 0 0 0,-1 1 0 0 0,0-1 0 0 0,0 0 0 0 0,1 1 0 0 0,-1-1 0 0 0,0 0 0 0 0,0 0 0 0 0,2 0 0 0 0,0 0-20 0 0,1 0-1 0 0,-1-1 0 0 0,0 0 1 0 0,0 1-1 0 0,0-1 0 0 0,0-1 1 0 0,0 1-1 0 0,0 0 1 0 0,0-1-1 0 0,0 1 0 0 0,-1-1 1 0 0,1 0-1 0 0,-1 0 0 0 0,1 0 1 0 0,2-3-1 0 0,5-5-167 0 0,0-2 0 0 0,9-12 0 0 0,-6 7-119 0 0,25-30-2580 0 0,-25 24-6761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8:14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79 15664 0 0,'-2'-3'224'0'0,"1"1"1"0"0,0 0 0 0 0,0-1 0 0 0,0 1 0 0 0,1-1 0 0 0,-2-5 0 0 0,1-7 1352 0 0,1 21-553 0 0,-2 6-590 0 0,0 0-1 0 0,2-1 1 0 0,-1 1-1 0 0,1 0 1 0 0,2 12-1 0 0,12 60 286 0 0,-13-79-664 0 0,0 1 22 0 0,1 1 0 0 0,0 0-1 0 0,0 0 1 0 0,0-1 0 0 0,1 0 0 0 0,4 8 0 0 0,-6-13-39 0 0,-1 0 0 0 0,1 0 0 0 0,0 0 0 0 0,-1 0 0 0 0,1 0 0 0 0,0 0 1 0 0,0 0-1 0 0,-1 0 0 0 0,1 0 0 0 0,0-1 0 0 0,0 1 0 0 0,0 0 0 0 0,0 0 0 0 0,0-1 1 0 0,0 1-1 0 0,0-1 0 0 0,0 1 0 0 0,1-1 0 0 0,-1 1 0 0 0,0-1 0 0 0,0 0 1 0 0,0 0-1 0 0,0 1 0 0 0,1-1 0 0 0,-1 0 0 0 0,0 0 0 0 0,0 0 0 0 0,1 0 0 0 0,-1 0 1 0 0,0-1-1 0 0,0 1 0 0 0,0 0 0 0 0,0 0 0 0 0,1-1 0 0 0,-1 1 0 0 0,0-1 0 0 0,0 1 1 0 0,0-1-1 0 0,0 0 0 0 0,0 1 0 0 0,0-1 0 0 0,2-1 0 0 0,16-16 172 0 0,0-1 0 0 0,-1 0 0 0 0,-1-2 0 0 0,17-25-1 0 0,19-23-3286 0 0,-4 11-1113 0 0,-23 28 2032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8:14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57 191 13824 0 0,'-5'14'608'0'0,"2"-7"128"0"0,-2 4-584 0 0,-2-1-152 0 0,2 5 0 0 0,0-3 0 0 0,2 3 808 0 0,0 0 135 0 0,-6-2 25 0 0,6 2 8 0 0,1-3-744 0 0,-1-2-144 0 0,3-4-88 0 0,-3 1 96 0 0,6-9-2080 0 0</inkml:trace>
  <inkml:trace contextRef="#ctx0" brushRef="#br0" timeOffset="1">148 48 13968 0 0,'0'-8'1261'0'0,"5"-32"4460"0"0,-11 53-5754 0 0,-1 38-2260 0 0,6-17-3742 0 0,1-14 590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8:14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1 241 3680 0 0,'10'17'9375'0'0,"-10"-16"-9127"0"0,1-1 0 0 0,-1 0 0 0 0,1 1 0 0 0,-1-1 0 0 0,0 1 0 0 0,1-1-1 0 0,-1 0 1 0 0,1 0 0 0 0,-1 1 0 0 0,1-1 0 0 0,-1 0 0 0 0,1 0 0 0 0,-1 0 0 0 0,1 1 0 0 0,-1-1 0 0 0,1 0 0 0 0,-1 0 0 0 0,1 0 0 0 0,0 0 0 0 0,0-1-20 0 0,1 1 0 0 0,-1-1 0 0 0,0 1 0 0 0,1-1-1 0 0,-1 0 1 0 0,0 0 0 0 0,0 0 0 0 0,0 0 0 0 0,0 0 0 0 0,0 0 0 0 0,0 0 0 0 0,0 0 0 0 0,0 0 0 0 0,0 0 0 0 0,0 0 0 0 0,0-3 0 0 0,50-91 4121 0 0,-29 50-3248 0 0,-15 31-810 0 0,5-10 579 0 0,29-43 0 0 0,-39 112-793 0 0,-2-25-77 0 0,1 0 0 0 0,4 24 0 0 0,-4-40 0 0 0,-1 1 0 0 0,1-1 0 0 0,0 0 0 0 0,1 1 0 0 0,-1-1 0 0 0,1 0 0 0 0,0 0 0 0 0,0 0 0 0 0,0 0 0 0 0,0 0 0 0 0,1-1 0 0 0,0 1 0 0 0,-1-1 0 0 0,1 1 0 0 0,0-1 0 0 0,6 4 0 0 0,-7-6 0 0 0,0 0 0 0 0,0 0 0 0 0,0 0 0 0 0,0 0 0 0 0,-1-1 0 0 0,1 1 0 0 0,0-1 0 0 0,1 0 0 0 0,-1 1 0 0 0,0-1 0 0 0,0 0 0 0 0,0 0 0 0 0,0 0 0 0 0,0 0 0 0 0,0-1 0 0 0,0 1 0 0 0,0 0 0 0 0,0-1 0 0 0,0 0 0 0 0,0 1 0 0 0,0-1 0 0 0,0 0 0 0 0,-1 0 0 0 0,1 0 0 0 0,2-2 0 0 0,4-2-13 0 0,0-2 0 0 0,0 1 0 0 0,13-16 0 0 0,-8 9-35 0 0,35-39-676 0 0,-11 12-2748 0 0,-10 14-3994 0 0,-13 14-179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8:15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1 16639 0 0,'-14'5'1779'0'0,"-2"6"-575"0"0,0 0 0 0 0,-25 24 1 0 0,33-28-737 0 0,2 0 0 0 0,-1 1 1 0 0,1 0-1 0 0,0 0 1 0 0,0 1-1 0 0,1 0 0 0 0,-5 11 1 0 0,10-18-399 0 0,-1 0 1 0 0,0 0-1 0 0,0 0 1 0 0,1-1-1 0 0,-1 1 1 0 0,1 0-1 0 0,0 0 1 0 0,-1 0-1 0 0,1 1 1 0 0,0-1-1 0 0,0 0 1 0 0,0 0-1 0 0,1 0 1 0 0,-1 0-1 0 0,0 0 1 0 0,1 0-1 0 0,-1 0 1 0 0,1 0-1 0 0,0-1 1 0 0,0 1-1 0 0,0 0 1 0 0,0 0-1 0 0,1 2 1 0 0,0-3-29 0 0,0 0 1 0 0,0-1 0 0 0,1 1-1 0 0,-1-1 1 0 0,0 1-1 0 0,0-1 1 0 0,0 0-1 0 0,0 0 1 0 0,0 0 0 0 0,0 0-1 0 0,1 0 1 0 0,-1-1-1 0 0,0 1 1 0 0,0 0 0 0 0,4-2-1 0 0,3-2 109 0 0,0 0-1 0 0,0-1 0 0 0,-1 0 1 0 0,9-6-1 0 0,12-7 586 0 0,-28 17-725 0 0,0 1 1 0 0,-1 0-1 0 0,1-1 0 0 0,0 1 1 0 0,-1 0-1 0 0,1-1 0 0 0,0 1 0 0 0,-1 0 1 0 0,1 0-1 0 0,0 0 0 0 0,0-1 1 0 0,-1 1-1 0 0,1 0 0 0 0,0 0 1 0 0,0 0-1 0 0,-1 0 0 0 0,1 0 0 0 0,0 0 1 0 0,-1 1-1 0 0,2-1 0 0 0,-1 0 7 0 0,-1 1-1 0 0,1-1 0 0 0,-1 1 0 0 0,0-1 0 0 0,1 1 0 0 0,-1-1 1 0 0,0 0-1 0 0,1 1 0 0 0,-1-1 0 0 0,0 1 0 0 0,1-1 0 0 0,-1 1 1 0 0,0 0-1 0 0,0-1 0 0 0,0 1 0 0 0,0-1 0 0 0,0 1 1 0 0,1-1-1 0 0,-1 1 0 0 0,0 0 0 0 0,0 3 62 0 0,-1 0 0 0 0,1 0 0 0 0,0 0 0 0 0,-1 0 0 0 0,-2 8 0 0 0,-2 2-74 0 0,-1 0 1 0 0,-1-1-1 0 0,1 0 0 0 0,-13 17 1 0 0,-39 46-4 0 0,47-61-15 0 0,-3 1-744 0 0,-23 21-1 0 0,1-6-3031 0 0,13-15-5546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8:42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80 11832 0 0,'-7'3'11329'0'0,"9"-5"-11875"0"0,5-1 568 0 0,0 0-1 0 0,0 0 0 0 0,0 1 0 0 0,1 0 1 0 0,-1 0-1 0 0,1 1 0 0 0,9-1 1 0 0,18-3-14 0 0,-10 1 130 0 0,-1 1 0 0 0,48 0-1 0 0,45 7 335 0 0,40 0 504 0 0,158-23 364 0 0,-233 13-1244 0 0,250-10 80 0 0,-166 17-12 0 0,227-5 319 0 0,-11-8 24 0 0,-238 17-433 0 0,38 8-21 0 0,55-4 49 0 0,-94-6 90 0 0,21 1 156 0 0,53 2 98 0 0,125 24-86 0 0,-24-2 75 0 0,-172-24-3 0 0,-32-1-147 0 0,73-2 29 0 0,-100-2-116 0 0,-4-2 440 0 0,-43 0-1566 0 0,0 2-4339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8:17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74 6912 0 0,'-15'-19'604'0'0,"9"10"4608"0"0,1 0-1 0 0,-8-19 1 0 0,10 21-4101 0 0,3 7-1077 0 0,0 0 0 0 0,0 0 0 0 0,0 0 0 0 0,0 0 0 0 0,0 0 0 0 0,0 0 0 0 0,0 0 0 0 0,0-1 0 0 0,0 1 0 0 0,0 0-1 0 0,0 0 1 0 0,0 0 0 0 0,0 0 0 0 0,-1 0 0 0 0,1 0 0 0 0,0 0 0 0 0,0 0 0 0 0,0 0 0 0 0,0 0 0 0 0,0 0 0 0 0,0 0 0 0 0,0 0 0 0 0,0 0 0 0 0,0 0 0 0 0,0 0 0 0 0,0 0 0 0 0,-1 0 0 0 0,1 0 0 0 0,0 0 0 0 0,0 0 0 0 0,0 0 0 0 0,0 0 0 0 0,0 0-1 0 0,0 0 1 0 0,0 0 0 0 0,0 0 0 0 0,0 0 0 0 0,0 0 0 0 0,-1 0 0 0 0,1 0 0 0 0,0 0 0 0 0,0 0 0 0 0,0 0 0 0 0,0 0 0 0 0,0 0 0 0 0,0 0 0 0 0,0 0 0 0 0,0 0 0 0 0,0 0 0 0 0,0 0 0 0 0,0 0 0 0 0,0 0 0 0 0,0 1 0 0 0,-1-1 0 0 0,1 0 0 0 0,0 0 0 0 0,-5 8 440 0 0,-5 16-798 0 0,9-21 483 0 0,-28 94 82 0 0,5-13 74 0 0,-43 142 1397 0 0,66-202-1384 0 0,1-16-184 0 0,17-8 69 0 0,5-4 40 0 0,31-12-1 0 0,-39 11-62 0 0,1 1 0 0 0,0 0-1 0 0,0 1 1 0 0,1 0-1 0 0,17 0 1 0 0,-27 3-128 0 0,1 1 0 0 0,-1-1 0 0 0,1 1 0 0 0,-1 1 0 0 0,0-1 0 0 0,11 5 0 0 0,-14-5-51 0 0,1 1 1 0 0,-1-1-1 0 0,0 1 1 0 0,1 0-1 0 0,-1 0 1 0 0,0 1 0 0 0,0-1-1 0 0,0 0 1 0 0,-1 1-1 0 0,1 0 1 0 0,0 0-1 0 0,3 5 1 0 0,-5-6 0 0 0,-1 0 0 0 0,1 0-1 0 0,-1 0 1 0 0,1 0 0 0 0,-1 0 0 0 0,0 0-1 0 0,0 0 1 0 0,1-1 0 0 0,-1 1 0 0 0,-1 0-1 0 0,1 0 1 0 0,0 0 0 0 0,0 0 0 0 0,-1 0-1 0 0,1 0 1 0 0,-1 0 0 0 0,0 0 0 0 0,1 0-1 0 0,-1 0 1 0 0,0-1 0 0 0,0 1 0 0 0,0 0-1 0 0,0-1 1 0 0,-3 3 0 0 0,0 2 19 0 0,-1 0 1 0 0,0-1-1 0 0,0 0 1 0 0,-1 0-1 0 0,-7 6 1 0 0,3-4-51 0 0,0-1 0 0 0,0-1-1 0 0,0 0 1 0 0,-1 0 0 0 0,1-1 0 0 0,-1 0 0 0 0,-15 3 0 0 0,19-6-212 0 0,0 0 0 0 0,0 0 1 0 0,0 0-1 0 0,-1-1 0 0 0,1 0 0 0 0,0 0 0 0 0,-1-1 1 0 0,1 0-1 0 0,0-1 0 0 0,0 1 0 0 0,0-1 0 0 0,-11-5 0 0 0,15 6-198 0 0,0 0 0 0 0,0-1-1 0 0,0 0 1 0 0,0 0 0 0 0,-5-4-1 0 0,3-3-6619 0 0,4-1-1318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8:18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0 9672 0 0,'0'0'874'0'0,"-17"3"1908"0"0,-17 10 6993 0 0,21-7-9287 0 0,-1 0 0 0 0,1 1-1 0 0,-20 15 1 0 0,21-12-409 0 0,0 0-1 0 0,1 0 1 0 0,0 1 0 0 0,1 0 0 0 0,-11 17 0 0 0,17-23-43 0 0,0 0 0 0 0,1 1 0 0 0,0-1 0 0 0,0 1 0 0 0,1 0 0 0 0,-1 0 0 0 0,1 0 0 0 0,1 0 0 0 0,-1 0 0 0 0,1 0 0 0 0,0 1 0 0 0,0-1 0 0 0,1 1 0 0 0,0-1 0 0 0,0 8 0 0 0,0-13-7 0 0,1 0 1 0 0,-1 1-1 0 0,0-1 0 0 0,0 0 0 0 0,1 0 0 0 0,-1 1 0 0 0,1-1 0 0 0,-1 0 1 0 0,1 0-1 0 0,-1 0 0 0 0,1 0 0 0 0,0 0 0 0 0,-1 0 0 0 0,1 0 1 0 0,0 0-1 0 0,0 0 0 0 0,0 0 0 0 0,0-1 0 0 0,0 1 0 0 0,0 0 0 0 0,0 0 1 0 0,0-1-1 0 0,0 1 0 0 0,0-1 0 0 0,0 1 0 0 0,0-1 0 0 0,0 1 1 0 0,1-1-1 0 0,-1 0 0 0 0,0 1 0 0 0,0-1 0 0 0,1 0 0 0 0,-1 0 0 0 0,0 0 1 0 0,0 0-1 0 0,0 0 0 0 0,2-1 0 0 0,2 1 39 0 0,-1-1 0 0 0,0 0 0 0 0,0 0 0 0 0,0-1 0 0 0,0 1 0 0 0,0-1 0 0 0,0 0 0 0 0,0 0 0 0 0,4-4 0 0 0,5-3 257 0 0,-2-1 0 0 0,1 0 0 0 0,16-21 0 0 0,-24 27-181 0 0,-2 1-31 0 0,0 0 0 0 0,1 0 0 0 0,-1 1 0 0 0,0-1 0 0 0,1 1 0 0 0,0 0 0 0 0,4-3 0 0 0,-6 5 458 0 0,-1 0-561 0 0,1 1 1 0 0,0-1 0 0 0,0 1-1 0 0,0-1 1 0 0,-1 1 0 0 0,1-1-1 0 0,0 1 1 0 0,-1-1 0 0 0,1 1-1 0 0,0 0 1 0 0,-1 0 0 0 0,1-1-1 0 0,0 3 1 0 0,1 5 20 0 0,0 1 0 0 0,-1 0-1 0 0,0 16 1 0 0,-1-17-114 0 0,0 0 1 0 0,0 0 0 0 0,1 0-1 0 0,1-1 1 0 0,1 10-1 0 0,-2-16-6 0 0,-1 0-1 0 0,1 0 1 0 0,-1 0-1 0 0,1 0 1 0 0,0 0 0 0 0,-1 0-1 0 0,1 0 1 0 0,0 0 0 0 0,-1-1-1 0 0,1 1 1 0 0,0 0-1 0 0,0 0 1 0 0,0-1 0 0 0,0 1-1 0 0,0 0 1 0 0,0-1-1 0 0,0 1 1 0 0,0-1 0 0 0,0 0-1 0 0,0 1 1 0 0,0-1-1 0 0,0 0 1 0 0,0 1 0 0 0,0-1-1 0 0,1 0 1 0 0,-1 0-1 0 0,0 0 1 0 0,0 0 0 0 0,2 0-1 0 0,2-1-594 0 0,0 0-1 0 0,0 1 1 0 0,-1-2-1 0 0,1 1 1 0 0,8-4-1 0 0,3-2-1546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8:18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0 17503 0 0,'-6'0'1588'0'0,"3"1"-1533"0"0,0-1 0 0 0,0 1-1 0 0,0 0 1 0 0,0 0 0 0 0,0 0-1 0 0,0 0 1 0 0,0 0 0 0 0,0 0-1 0 0,0 1 1 0 0,0 0 0 0 0,1-1-1 0 0,-1 1 1 0 0,1 0 0 0 0,-5 4-1 0 0,-3 5 1234 0 0,-17 21 0 0 0,19-22-506 0 0,-2 3 297 0 0,0 0 1 0 0,-14 27 0 0 0,21-35-914 0 0,0 1 1 0 0,1 0 0 0 0,0 0 0 0 0,0 0-1 0 0,0 0 1 0 0,1 0 0 0 0,0 1 0 0 0,0-1-1 0 0,0 0 1 0 0,1 10 0 0 0,0-14-161 0 0,1 0 0 0 0,-1 0 1 0 0,1 0-1 0 0,-1 0 1 0 0,1 0-1 0 0,0 0 0 0 0,-1 0 1 0 0,1 0-1 0 0,0 0 0 0 0,0-1 1 0 0,1 1-1 0 0,-1 0 0 0 0,0-1 1 0 0,0 1-1 0 0,1 0 0 0 0,-1-1 1 0 0,1 0-1 0 0,0 1 0 0 0,-1-1 1 0 0,1 0-1 0 0,0 0 0 0 0,0 0 1 0 0,0 0-1 0 0,-1 0 0 0 0,1 0 1 0 0,0 0-1 0 0,0-1 0 0 0,0 1 1 0 0,0-1-1 0 0,1 1 0 0 0,-1-1 1 0 0,2 0-1 0 0,3 0-242 0 0,1-1 0 0 0,-1 0 0 0 0,0 0 0 0 0,0-1 0 0 0,0 0 0 0 0,9-3 0 0 0,20-12-7698 0 0,-16 2-239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1:11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25 3680 0 0,'0'0'284'0'0,"-15"-6"2078"0"0,-24-7 6642 0 0,31 11-7649 0 0,0 1 0 0 0,-15-1 1 0 0,15 2-1216 0 0,1 0 0 0 0,0 1 1 0 0,0-1-1 0 0,-1 2 0 0 0,1-1 1 0 0,0 1-1 0 0,0 0 0 0 0,0 0 1 0 0,1 1-1 0 0,-1 0 0 0 0,0 0 1 0 0,1 1-1 0 0,0 0 0 0 0,-9 7 1 0 0,6-3-93 0 0,1 0 1 0 0,0 0-1 0 0,1 1 1 0 0,0 0-1 0 0,1 0 1 0 0,-1 1 0 0 0,2-1-1 0 0,-1 1 1 0 0,1 1-1 0 0,-4 14 1 0 0,6-18-34 0 0,1 1 1 0 0,0 0-1 0 0,0 0 1 0 0,0 0-1 0 0,1 1 1 0 0,1-1-1 0 0,0 0 1 0 0,0 0-1 0 0,0 0 1 0 0,1 1-1 0 0,0-1 1 0 0,0 0-1 0 0,1 0 1 0 0,6 15-1 0 0,-7-21-17 0 0,0 0-1 0 0,0 0 1 0 0,0 0-1 0 0,0 0 1 0 0,1 0-1 0 0,-1 0 0 0 0,1-1 1 0 0,-1 1-1 0 0,1 0 1 0 0,0-1-1 0 0,-1 0 1 0 0,1 1-1 0 0,0-1 1 0 0,0 0-1 0 0,0 0 0 0 0,0 0 1 0 0,0 0-1 0 0,0 0 1 0 0,1 0-1 0 0,-1-1 1 0 0,0 1-1 0 0,0-1 1 0 0,0 1-1 0 0,1-1 0 0 0,-1 0 1 0 0,4 0-1 0 0,-1 0 11 0 0,-1-1-1 0 0,1 0 1 0 0,0 0-1 0 0,0 0 0 0 0,0 0 1 0 0,-1-1-1 0 0,1 0 1 0 0,0 0-1 0 0,-1 0 0 0 0,0 0 1 0 0,5-4-1 0 0,4-5 179 0 0,0 0-1 0 0,0-2 1 0 0,-1 1 0 0 0,-1-1-1 0 0,0-1 1 0 0,16-27-1 0 0,-20 30-6 0 0,-4 7 44 0 0,0 0-1 0 0,0 1 1 0 0,0-1 0 0 0,7-5 0 0 0,-10 9-203 0 0,0 0 0 0 0,1 0-1 0 0,-1 0 1 0 0,0 0 0 0 0,1 0 0 0 0,-1-1 0 0 0,0 1-1 0 0,1 0 1 0 0,-1 0 0 0 0,0 0 0 0 0,1 0-1 0 0,-1 0 1 0 0,0 0 0 0 0,1 0 0 0 0,-1 0-1 0 0,0 0 1 0 0,1 0 0 0 0,-1 0 0 0 0,0 1-1 0 0,1-1 1 0 0,-1 0 0 0 0,0 0 0 0 0,0 0-1 0 0,1 0 1 0 0,-1 0 0 0 0,0 1 0 0 0,1-1-1 0 0,-1 0 1 0 0,0 0 0 0 0,0 0 0 0 0,1 1-1 0 0,-1-1 1 0 0,0 0 0 0 0,0 1 0 0 0,8 9 88 0 0,-6-6-56 0 0,-1 1 0 0 0,1-1-1 0 0,-1 0 1 0 0,0 1 0 0 0,0 0-1 0 0,0-1 1 0 0,0 1 0 0 0,-1 0-1 0 0,0-1 1 0 0,0 1 0 0 0,0 0 0 0 0,-1-1-1 0 0,1 1 1 0 0,-2 5 0 0 0,-2 4 96 0 0,0 1 0 0 0,-1-1 0 0 0,-7 15 0 0 0,-58 110 561 0 0,42-85-618 0 0,19-37-75 0 0,-13 19-1 0 0,19-32-170 0 0,0 0-1 0 0,-1 0 1 0 0,1 0-1 0 0,0-1 1 0 0,-1 1-1 0 0,0-1 0 0 0,0 0 1 0 0,0 0-1 0 0,0 0 1 0 0,-5 2-1 0 0,8-5 66 0 0,1 0 0 0 0,0 1-1 0 0,-1-1 1 0 0,1 0 0 0 0,-1 0-1 0 0,1 0 1 0 0,-1 0 0 0 0,1 1-1 0 0,-1-1 1 0 0,0 0 0 0 0,1 0 0 0 0,-1 0-1 0 0,1 0 1 0 0,-1 0 0 0 0,1 0-1 0 0,-1 0 1 0 0,1 0 0 0 0,-1 0-1 0 0,1-1 1 0 0,-1 1 0 0 0,1 0 0 0 0,-1 0-1 0 0,1 0 1 0 0,-1-1 0 0 0,0 1-1 0 0,-5-4-1761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8:19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 11520 0 0,'-3'3'296'0'0,"0"0"1"0"0,0 0 0 0 0,1 0 0 0 0,-1 1 0 0 0,1-1 0 0 0,0 1-1 0 0,0-1 1 0 0,-2 7 0 0 0,-10 36 5440 0 0,6-20-3786 0 0,-10 28-824 0 0,-20 71 70 0 0,28-92-654 0 0,-5 20 576 0 0,14-47-888 0 0,0-1 0 0 0,1 1-1 0 0,0-1 1 0 0,0 1 0 0 0,0-1 0 0 0,0 1-1 0 0,3 10 1 0 0,-3-14-190 0 0,1 0 0 0 0,-1 0-1 0 0,1 0 1 0 0,0 0 0 0 0,0 0-1 0 0,0 0 1 0 0,0 0 0 0 0,0-1-1 0 0,0 1 1 0 0,0 0 0 0 0,1 0-1 0 0,-1-1 1 0 0,1 1 0 0 0,-1-1-1 0 0,1 1 1 0 0,0-1 0 0 0,-1 0-1 0 0,1 0 1 0 0,0 0 0 0 0,0 0-1 0 0,0 0 1 0 0,0 0 0 0 0,0 0-1 0 0,0 0 1 0 0,0-1 0 0 0,0 1 0 0 0,0-1-1 0 0,0 0 1 0 0,1 1 0 0 0,-1-1-1 0 0,0 0 1 0 0,0 0 0 0 0,0-1-1 0 0,0 1 1 0 0,0 0 0 0 0,1-1-1 0 0,-1 1 1 0 0,0-1 0 0 0,0 0-1 0 0,0 1 1 0 0,0-1 0 0 0,0 0-1 0 0,-1 0 1 0 0,1 0 0 0 0,0-1-1 0 0,2-1 1 0 0,50-37-393 0 0,-27 20-2717 0 0,-1 0-6379 0 0,-18 15 2206 0 0</inkml:trace>
  <inkml:trace contextRef="#ctx0" brushRef="#br0" timeOffset="1">192 386 5064 0 0,'-7'12'544'0'0,"-15"23"3496"0"0,13-22 1963 0 0,-11 21 0 0 0,18-29-5209 0 0,0 0 0 0 0,0 0 0 0 0,1 0 0 0 0,-1 0 0 0 0,1 0 0 0 0,0 0 0 0 0,0 0 0 0 0,0 8 0 0 0,1-7-788 0 0,0-2-137 0 0,0 0 0 0 0,0 0 0 0 0,0 1 0 0 0,0-1 0 0 0,1 0 0 0 0,0 0 0 0 0,0 0 0 0 0,0 1 0 0 0,3 6 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8:5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15 832 20471 0 0,'0'0'64'0'0,"0"0"-1"0"0,0 1 1 0 0,0-1-1 0 0,-1 1 0 0 0,1-1 1 0 0,0 0-1 0 0,0 1 1 0 0,0-1-1 0 0,-1 0 1 0 0,1 1-1 0 0,0-1 0 0 0,0 0 1 0 0,-1 1-1 0 0,1-1 1 0 0,0 0-1 0 0,-1 1 1 0 0,1-1-1 0 0,0 0 0 0 0,-1 0 1 0 0,1 0-1 0 0,0 1 1 0 0,-1-1-1 0 0,1 0 1 0 0,-1 0-1 0 0,1 0 0 0 0,0 0 1 0 0,-2 0-1 0 0,-3-13 550 0 0,5 12-676 0 0,0-1 202 0 0,0 0 0 0 0,0 0 0 0 0,0 0 0 0 0,0 0 0 0 0,0 0 0 0 0,1 0 0 0 0,-1 0 1 0 0,1 0-1 0 0,-1 0 0 0 0,1 1 0 0 0,0-1 0 0 0,0 0 0 0 0,0 0 0 0 0,0 1 0 0 0,0-1 1 0 0,0 0-1 0 0,2-2 0 0 0,2-2 139 0 0,1 0 1 0 0,-1 1 0 0 0,7-6-1 0 0,15-8 167 0 0,0 0-1 0 0,2 2 0 0 0,0 1 1 0 0,1 1-1 0 0,35-12 1 0 0,-47 19-363 0 0,-1-2 0 0 0,0 0-1 0 0,-1 0 1 0 0,0-2 0 0 0,24-22 0 0 0,0 1-8 0 0,67-48 894 0 0,176-100 0 0 0,-169 114-779 0 0,-105 62-144 0 0,-5 2 67 0 0,-14 1-36 0 0,7 1-74 0 0,-29-2-2 0 0,25 3 0 0 0,0-1 0 0 0,0 1 0 0 0,0-1 0 0 0,0-1 0 0 0,1 1 0 0 0,-1-1 0 0 0,0 0 0 0 0,-8-5 0 0 0,7 3 10 0 0,3 2 7 0 0,1-1-1 0 0,0 1 1 0 0,0-1 0 0 0,0 0 0 0 0,0 0-1 0 0,0-1 1 0 0,-3-3 0 0 0,6 5-8 0 0,1 1 1 0 0,0-1-1 0 0,0 1 1 0 0,0-1-1 0 0,0 1 0 0 0,0-1 1 0 0,1 1-1 0 0,-1 0 1 0 0,0-1-1 0 0,1 1 0 0 0,0-2 1 0 0,0 0 10 0 0,0-2-15 0 0,0 1 1 0 0,1 0-1 0 0,0 0 0 0 0,0 0 0 0 0,0 0 0 0 0,1 0 0 0 0,-1 0 0 0 0,1 1 0 0 0,0-1 0 0 0,0 1 0 0 0,0 0 1 0 0,0 0-1 0 0,0 0 0 0 0,5-3 0 0 0,5-4 12 0 0,1 2 0 0 0,22-12 0 0 0,-27 16-15 0 0,-1 0 0 0 0,1 1-1 0 0,0 0 1 0 0,0 1 0 0 0,0-1-1 0 0,1 2 1 0 0,15-2 0 0 0,-22 3-2 0 0,1 0-1 0 0,-1 0 1 0 0,0 1 0 0 0,1-1 0 0 0,-1 1 0 0 0,1 0 0 0 0,-1 0 0 0 0,0 0 0 0 0,1 0-1 0 0,3 3 1 0 0,-5-3 0 0 0,0 1 0 0 0,0-1 0 0 0,0 1 0 0 0,0-1 0 0 0,-1 1 0 0 0,1 0 0 0 0,0-1 0 0 0,-1 1 0 0 0,0 0 0 0 0,1 0-1 0 0,-1 0 1 0 0,0 0 0 0 0,0 1 0 0 0,0-1 0 0 0,0 0 0 0 0,0 5 0 0 0,1 0-14 0 0,-1 0-1 0 0,0-1 1 0 0,-1 1 0 0 0,1 0-1 0 0,-1 0 1 0 0,-1 0 0 0 0,1 0 0 0 0,-1 0-1 0 0,-1 0 1 0 0,1 0 0 0 0,-1 0-1 0 0,0-1 1 0 0,-5 11 0 0 0,-1-3-60 0 0,0 0 1 0 0,0 0 0 0 0,-2-1 0 0 0,-18 21-1 0 0,-21 28-577 0 0,15-19-2775 0 0,11-16-4682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8:59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13 103 3224 0 0,'-12'7'22390'0'0,"19"-6"-20467"0"0,2 1-1424 0 0,38-5 610 0 0,0-2-1 0 0,-1-2 0 0 0,54-15 0 0 0,24-4-1037 0 0,13-4-640 0 0,-109 26 761 0 0,-3 0-556 0 0,42-3-1 0 0,-57 8-64 0 0,-3-1-830 0 0,0 0-1 0 0,1-1 1 0 0,11-1-1 0 0,-15-1-876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8:59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0 23039 0 0,'-17'11'1158'0'0,"-22"9"-1"0"0,36-18-1113 0 0,-1 0 1 0 0,1 0 0 0 0,-1 1-1 0 0,1-1 1 0 0,0 1-1 0 0,0 0 1 0 0,0 0 0 0 0,0 0-1 0 0,1 0 1 0 0,-5 7-1 0 0,-2 5 882 0 0,-9 20-1 0 0,10-18-24 0 0,-4 6-530 0 0,1 2-1 0 0,1-1 1 0 0,1 1-1 0 0,-8 41 0 0 0,10-35-492 0 0,3-13 142 0 0,1 0-1 0 0,-1 18 0 0 0,3-31-225 0 0,1 0-1 0 0,0 0 0 0 0,1 0 0 0 0,-1 0 1 0 0,1-1-1 0 0,0 1 0 0 0,0 0 0 0 0,0 0 1 0 0,1-1-1 0 0,0 1 0 0 0,0-1 0 0 0,3 7 0 0 0,8 1-2264 0 0,2-3-3752 0 0,3-1-1979 0 0</inkml:trace>
  <inkml:trace contextRef="#ctx0" brushRef="#br0" timeOffset="1">495 231 11056 0 0,'-14'0'1632'0'0,"0"1"1"0"0,1 0-1 0 0,-1 0 1 0 0,1 2 0 0 0,0-1-1 0 0,-19 8 1 0 0,26-8-974 0 0,0 1 1 0 0,0 0-1 0 0,1 0 1 0 0,-1 0 0 0 0,1 1-1 0 0,0-1 1 0 0,0 1 0 0 0,-6 7-1 0 0,7-6-606 0 0,0 0 0 0 0,1-1 0 0 0,-1 1 0 0 0,1 1 0 0 0,0-1 0 0 0,-2 6 0 0 0,3-6 69 0 0,0 0 0 0 0,1 0 0 0 0,-1 0 0 0 0,1 0 0 0 0,0 0 0 0 0,0 1 0 0 0,1-1 1 0 0,0 0-1 0 0,0 1 0 0 0,0-1 0 0 0,1 6 0 0 0,0-8-100 0 0,-1 0 0 0 0,1-1 0 0 0,0 0 0 0 0,0 1 0 0 0,0-1 0 0 0,0 0 0 0 0,0 1 1 0 0,1-1-1 0 0,-1 0 0 0 0,1 0 0 0 0,-1 0 0 0 0,1 0 0 0 0,0 0 0 0 0,0 0 0 0 0,0-1 0 0 0,0 1 1 0 0,0-1-1 0 0,0 1 0 0 0,0-1 0 0 0,0 0 0 0 0,1 1 0 0 0,-1-1 0 0 0,1-1 0 0 0,3 2 0 0 0,4 1-59 0 0,0-2-1 0 0,0 1 0 0 0,0-1 1 0 0,0-1-1 0 0,0 0 0 0 0,0 0 0 0 0,1-1 1 0 0,-1 0-1 0 0,19-5 0 0 0,-12 1-752 0 0,-1 0-1 0 0,0-2 1 0 0,0 0-1 0 0,0 0 1 0 0,14-11 0 0 0,-8 3-1060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9:00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166 101 9672 0 0,'0'0'748'0'0,"-3"8"-464"0"0,1-3 1227 0 0,-1 1 0 0 0,0 0 1 0 0,-6 8-1 0 0,6-8 104 0 0,-1-1-1 0 0,1 1 1 0 0,-4 9-1 0 0,-39 100 2632 0 0,28-73-3125 0 0,-30 63 456 0 0,31-69-1017 0 0,17-34 200 0 0,6-20-544 0 0,30-67-216 0 0,-19 45 125 0 0,1 0 1 0 0,46-70-1 0 0,-55 95-81 0 0,1 1 0 0 0,0 0 0 0 0,1 1 0 0 0,0 0 0 0 0,2 1 0 0 0,-1 0 0 0 0,1 1 0 0 0,1 1 0 0 0,0 0 0 0 0,0 0 0 0 0,1 2 0 0 0,0-1 0 0 0,1 2 0 0 0,21-7 0 0 0,-32 12-84 0 0,0 1 0 0 0,0 0 0 0 0,0 0 0 0 0,0 0 0 0 0,0 1 0 0 0,0-1-1 0 0,1 1 1 0 0,-1 1 0 0 0,0-1 0 0 0,0 1 0 0 0,7 1 0 0 0,-10-1 25 0 0,0-1 0 0 0,0 1 1 0 0,0 0-1 0 0,-1 0 0 0 0,1 0 0 0 0,0 0 1 0 0,0 0-1 0 0,0 0 0 0 0,-1 0 0 0 0,1 1 1 0 0,-1-1-1 0 0,1 1 0 0 0,-1-1 0 0 0,1 1 1 0 0,-1 0-1 0 0,0-1 0 0 0,0 1 0 0 0,0 0 0 0 0,0 0 1 0 0,0 0-1 0 0,0 0 0 0 0,0 0 0 0 0,-1 0 1 0 0,1 0-1 0 0,-1 0 0 0 0,1 0 0 0 0,-1 0 1 0 0,0 0-1 0 0,0 4 0 0 0,-1 7 48 0 0,0-1 0 0 0,-1 1 0 0 0,-1-1 0 0 0,0 0 0 0 0,-1 0 0 0 0,0 0 0 0 0,0 0 0 0 0,-2-1 0 0 0,1 1 0 0 0,-1-1 0 0 0,-15 19 0 0 0,16-24 2 0 0,-1 1-1 0 0,1-1 1 0 0,-1-1 0 0 0,-1 1 0 0 0,1-1-1 0 0,-1 0 1 0 0,0 0 0 0 0,0-1-1 0 0,-12 5 1 0 0,13-6-18 0 0,0-1 1 0 0,0 1-1 0 0,0-2 0 0 0,0 1 1 0 0,0-1-1 0 0,-1 0 0 0 0,1 0 0 0 0,0 0 1 0 0,-1-1-1 0 0,1 0 0 0 0,0-1 1 0 0,-13-1-1 0 0,4-3-411 0 0,0-1 0 0 0,0 0 0 0 0,1-1 0 0 0,0-1 0 0 0,0 0 1 0 0,1-1-1 0 0,0 0 0 0 0,-17-17 0 0 0,10 10-1757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9:06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147 167 6680 0 0,'-14'-6'664'0'0,"5"3"-647"0"0,2-1 223 0 0,-1 1-1 0 0,1-1 1 0 0,-9-6 0 0 0,-20-11 2410 0 0,35 21-1940 0 0,-9-5 478 0 0,-1 0 168 0 0,-8-1 1422 0 0,11 5 4479 0 0,12-5-6621 0 0,3 4-481 0 0,0 0 0 0 0,0 0 0 0 0,0 1 0 0 0,0 0 0 0 0,0 0 0 0 0,0 0 0 0 0,11 1 0 0 0,217 4 704 0 0,-135-5-742 0 0,66 11-45 0 0,-93-5 200 0 0,132-9 0 0 0,-122 2 152 0 0,117 13 0 0 0,-89-6-376 0 0,-56-3-32 0 0,59 5 65 0 0,68 2 99 0 0,14-12 47 0 0,24-10 159 0 0,-164 9-320 0 0,375-24 122 0 0,-115 3 8 0 0,-155 6 69 0 0,27-2 95 0 0,-176 20-357 0 0,189-13 158 0 0,0 17-26 0 0,-83 7-136 0 0,333 17-6 0 0,-139-19-60 0 0,130 19 547 0 0,-357-17-405 0 0,-47-7-14 0 0,-19-2-237 0 0,0 0-1 0 0,0 2 0 0 0,19 5 1 0 0,-5-2-3341 0 0,-16-6-6377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9:0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31 178 1376 0 0,'-8'-8'136'0'0,"-3"-1"-790"0"0,10 7 1841 0 0,-1 1 0 0 0,1-1-1 0 0,0 0 1 0 0,0 0 0 0 0,0 0 0 0 0,0 0 0 0 0,-1-4-1 0 0,1 5-233 0 0,1-1 1 0 0,0 1-1 0 0,0-1 0 0 0,-1 0 0 0 0,1 1 0 0 0,0-1 0 0 0,0 1 0 0 0,0-1 0 0 0,1 1 0 0 0,-1-4 0 0 0,7-7 153 0 0,-3 10-750 0 0,-1-1 0 0 0,1 0-1 0 0,-1 1 1 0 0,1-1 0 0 0,0 1 0 0 0,0 0 0 0 0,0 0-1 0 0,0 1 1 0 0,5-2 0 0 0,42-8 860 0 0,-31 8-669 0 0,127-14 1103 0 0,-61 8-996 0 0,225-14 779 0 0,-123 12-975 0 0,136 1 323 0 0,-172 8-602 0 0,-68 3-81 0 0,42 10 104 0 0,-55-4-153 0 0,-47-3-49 0 0,-1 0 0 0 0,29 10 0 0 0,-22-6 0 0 0,-27-7 0 0 0,27 5 0 0 0,-28-5 0 0 0,0-1 0 0 0,0 0 0 0 0,0 0 0 0 0,0 1 0 0 0,0-2 0 0 0,0 1 0 0 0,0 0 0 0 0,0 0 0 0 0,0-1 0 0 0,0 1 0 0 0,3-2 0 0 0,-3 1-184 0 0,1-1 0 0 0,-1 0 0 0 0,0 0 1 0 0,1 0-1 0 0,-1 0 0 0 0,0-1 0 0 0,0 1 0 0 0,0-1 0 0 0,0 1 1 0 0,-1-1-1 0 0,1 1 0 0 0,-1-1 0 0 0,0 0 0 0 0,1 0 0 0 0,-1 0 1 0 0,1-4-1 0 0,5-2-3928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9:09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321 321 3224 0 0,'-1'-14'192'0'0,"-4"-6"276"0"0,0-1 1909 0 0,2 7-1936 0 0,0-1 1 0 0,-1 1-1 0 0,-12-27 0 0 0,-9-10 77 0 0,22 45-307 0 0,0 0 0 0 0,-1 0 0 0 0,1 0 0 0 0,-1 1 0 0 0,-1 0 1 0 0,1-1-1 0 0,-1 2 0 0 0,0-1 0 0 0,0 0 0 0 0,0 1 0 0 0,-1 0 0 0 0,1 1 0 0 0,-1-1 1 0 0,0 1-1 0 0,0 0 0 0 0,-9-3 0 0 0,1 2 997 0 0,1 2-1 0 0,-1-1 1 0 0,0 2-1 0 0,0 0 1 0 0,0 1 0 0 0,0 0-1 0 0,-24 3 1 0 0,4 6 2429 0 0,42-9 300 0 0,46 0-3002 0 0,33-6-118 0 0,412-21 765 0 0,-111 25-1517 0 0,-48 14-65 0 0,-290-7 0 0 0,-26-2 0 0 0,1-1 0 0 0,0-1 0 0 0,32-3 0 0 0,-54 2 0 0 0,-1-1 0 0 0,0 1 0 0 0,0-1 0 0 0,1 0 0 0 0,-1 0 0 0 0,0 0 0 0 0,0 0 0 0 0,0 0 0 0 0,0 0 0 0 0,0-1 0 0 0,0 1 0 0 0,-1-1 0 0 0,1 1 0 0 0,0-1 0 0 0,1-2 0 0 0,-1 4 17 0 0,-1-3-26 0 0,1-7-106 0 0,-1 7-831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9:12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14 2304 0 0,'-3'3'360'0'0,"-3"-2"571"0"0,0 0 1 0 0,0-1-1 0 0,0 0 0 0 0,0 0 0 0 0,0 0 1 0 0,-10-2-1 0 0,-13-1 1694 0 0,22 3-1993 0 0,0 0 0 0 0,0-1 0 0 0,0 0 0 0 0,0-1 0 0 0,0 1 1 0 0,-12-6-1 0 0,17 7-173 0 0,-1-1 0 0 0,1 1 0 0 0,-1-1 0 0 0,1 1 0 0 0,-1 0 0 0 0,1 0 0 0 0,-1 0 0 0 0,-3 1 0 0 0,-5 0 1280 0 0,10-1-1127 0 0,1 0-504 0 0,0 0 0 0 0,0 1 1 0 0,-1-1-1 0 0,1 0 0 0 0,0 0 0 0 0,0 1 0 0 0,-1-1 0 0 0,1 0 0 0 0,0 0 0 0 0,0 0 0 0 0,-1 0 0 0 0,1 1 0 0 0,0-1 0 0 0,-1 0 0 0 0,1 0 0 0 0,0 0 0 0 0,-1 0 1 0 0,1 0-1 0 0,0 0 0 0 0,-1 0 0 0 0,1 0 0 0 0,-1 0 0 0 0,-4 2 2256 0 0,12 3-2074 0 0,-2-4-210 0 0,0 0-1 0 0,1 0 0 0 0,-1 0 1 0 0,0-1-1 0 0,0 0 0 0 0,1 0 1 0 0,8-1-1 0 0,3 0 86 0 0,1 2 68 0 0,22 4 1 0 0,0 0 35 0 0,50 1-10 0 0,302 13 1802 0 0,-328-16-1966 0 0,68 13 1 0 0,49-3-56 0 0,-52-6 700 0 0,-90-3-698 0 0,64-3 1 0 0,-76-5-106 0 0,-15 3-50 0 0,-1-1 0 0 0,0 1 1 0 0,1 1-1 0 0,14 1 0 0 0,-33-3-3350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9:13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16128 0 0,'0'0'6659'0'0,"1"1"-6011"0"0,4 1-347 0 0,-1 0 0 0 0,1 0 0 0 0,-1 0 0 0 0,1 0 0 0 0,-1-1 0 0 0,1 0-1 0 0,0 0 1 0 0,6 0 0 0 0,228 13 2211 0 0,-124-11-1952 0 0,521-2 1855 0 0,-452-8-1839 0 0,19 5-133 0 0,-108 3-325 0 0,-79-3-118 0 0,-16 2-2 0 0,0 0 1 0 0,0 0-1 0 0,0 0 1 0 0,0 0-1 0 0,0 0 0 0 0,0 0 1 0 0,0 0-1 0 0,0 0 1 0 0,0 0-1 0 0,-1 0 0 0 0,1 0 1 0 0,0 0-1 0 0,0 0 1 0 0,0 0-1 0 0,0 0 0 0 0,0-1 1 0 0,0 1-1 0 0,0 0 0 0 0,0 0 1 0 0,0 0-1 0 0,0 0 1 0 0,0 0-1 0 0,0 0 0 0 0,0 0 1 0 0,0 0-1 0 0,0 0 1 0 0,0 0-1 0 0,0-1 0 0 0,0 1 1 0 0,0 0-1 0 0,0 0 1 0 0,0 0-1 0 0,0 0 0 0 0,0 0 1 0 0,0 0-1 0 0,0 0 1 0 0,0 0-1 0 0,0 0 0 0 0,0-1 1 0 0,0 1-1 0 0,0 0 1 0 0,0 0-1 0 0,0 0 0 0 0,0 0 1 0 0,0 0-1 0 0,0 0 1 0 0,0 0-1 0 0,0 0 0 0 0,1 0 1 0 0,-1 0-1 0 0,0 0 1 0 0,0 0-1 0 0,0 0 0 0 0,0 0 1 0 0,0-1-1 0 0,0 1 0 0 0,0 0 1 0 0,0 0-1 0 0,0 0 1 0 0,0 0-1 0 0,0 0 0 0 0,1 0 1 0 0,-1 0-1 0 0,0 0 1 0 0,0 0-1 0 0,0 0 0 0 0,0 0 1 0 0,0 0-1 0 0,0 0 1 0 0,-6-3-366 0 0,-11 0-2738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1:11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5064 0 0,'7'-21'13174'0'0,"-2"33"-4921"0"0,-4-5-11610 0 0,1 26 3537 0 0,-1 0 0 0 0,-2 0-1 0 0,-6 41 1 0 0,0 10-90 0 0,0-16-31 0 0,16-99 962 0 0,-6 14-736 0 0,2 0 0 0 0,0 0 0 0 0,0 0 0 0 0,2 0-1 0 0,0 1 1 0 0,1 0 0 0 0,11-16 0 0 0,-5 9-201 0 0,-10 14-55 0 0,1 1 1 0 0,0 0-1 0 0,0 1 0 0 0,1-1 1 0 0,0 1-1 0 0,8-8 0 0 0,-3 6-676 0 0,1 0-1 0 0,0 0 0 0 0,0 1 1 0 0,1 0-1 0 0,0 1 0 0 0,0 1 1 0 0,1 0-1 0 0,0 1 0 0 0,0 0 1 0 0,0 1-1 0 0,25-3 0 0 0,-17 5-1260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9:15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52 11888 0 0,'-19'3'687'0'0,"0"-2"1"0"0,0-1 0 0 0,0 0-1 0 0,-23-4 1 0 0,28 3 720 0 0,11 1-1028 0 0,1 0 0 0 0,-1 0 1 0 0,1-1-1 0 0,-1 1 0 0 0,1-1 0 0 0,-1 1 0 0 0,1-1 0 0 0,0 0 0 0 0,-1 1 1 0 0,1-1-1 0 0,0-1 0 0 0,-1 1 0 0 0,1 0 0 0 0,0 0 0 0 0,0-1 0 0 0,0 1 0 0 0,-3-4 1071 0 0,14 5-527 0 0,61 6 704 0 0,-36-2-1148 0 0,541 25 3080 0 0,-386-23-3128 0 0,293-3-79 0 0,-299-3 7 0 0,117 0 23 0 0,125-10-383 0 0,-419 9 0 0 0,0 0 0 0 0,0 0 0 0 0,0-1 0 0 0,0 0 0 0 0,0 0 0 0 0,-1 0 0 0 0,1-1 0 0 0,-1 1 0 0 0,1-1 0 0 0,-1-1 0 0 0,5-3 0 0 0,-2 2 0 0 0,0 1 0 0 0,0 0 0 0 0,0 0 0 0 0,1 1 0 0 0,-1 0 0 0 0,16-4 0 0 0,-12 4 0 0 0,-11 3 1 0 0,0 0-1 0 0,0-1 1 0 0,0 1 0 0 0,1 0-1 0 0,-1 0 1 0 0,0 0 0 0 0,0 0-1 0 0,0 0 1 0 0,1 0 0 0 0,-1 0-1 0 0,0 0 1 0 0,2 1 0 0 0,24 2-45 0 0,-26-3-136 0 0,-12-11-6178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9:16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 4608 0 0,'0'0'18823'0'0,"12"8"-15225"0"0,-9-7-3371 0 0,-1 0 1 0 0,1-1 0 0 0,-1 1-1 0 0,1 0 1 0 0,0-1 0 0 0,-1 0 0 0 0,1 0-1 0 0,0 0 1 0 0,-1 0 0 0 0,4 0 0 0 0,29-6 839 0 0,-20 3-758 0 0,179-15 951 0 0,-96 13-975 0 0,52-6-200 0 0,314-31 142 0 0,-323 34-227 0 0,-63 4 0 0 0,-58 4 0 0 0,32 4 0 0 0,-36-3 0 0 0,-2 3-221 0 0,-8-2-911 0 0,-13-6-1640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9:20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43 14256 0 0,'-4'2'331'0'0,"0"0"0"0"0,0 0 1 0 0,0-1-1 0 0,0 1 0 0 0,-1-1 1 0 0,1 0-1 0 0,0 0 1 0 0,-1 0-1 0 0,-4 0 0 0 0,-11-1 4717 0 0,20 0-4948 0 0,0-1 1 0 0,0 1-1 0 0,1 0 0 0 0,-1 0 0 0 0,0 0 0 0 0,0 0 1 0 0,0 0-1 0 0,0-1 0 0 0,0 1 0 0 0,0 0 1 0 0,0 0-1 0 0,0 0 0 0 0,0 0 0 0 0,0 0 0 0 0,0 0 1 0 0,0-1-1 0 0,0 1 0 0 0,0 0 0 0 0,-1-2 1604 0 0,0 2-1604 0 0,1 0 1 0 0,0 0-1 0 0,0 0 0 0 0,0 0 0 0 0,0 0 1 0 0,0 0-1 0 0,0 0 0 0 0,-1 0 0 0 0,1 0 0 0 0,0 0 1 0 0,0 0-1 0 0,0 0 0 0 0,0-1 0 0 0,-1 2 0 0 0,11-8 419 0 0,-2 5-370 0 0,0 0-1 0 0,0 0 1 0 0,0 0 0 0 0,1 1-1 0 0,13 0 1 0 0,45 6 391 0 0,-21-2-284 0 0,71 2 227 0 0,328 8 905 0 0,-401-13-1294 0 0,126-3 285 0 0,-67-2-324 0 0,42-3-426 0 0,-105 5 577 0 0,-20 2-57 0 0,-1 0 1 0 0,1-2-1 0 0,28-7 1 0 0,-43 9-169 0 0,-4 1 16 0 0,-1 0 1 0 0,1 0-1 0 0,0 0 1 0 0,0 0-1 0 0,-1 0 1 0 0,1 0-1 0 0,0 0 1 0 0,0-1-1 0 0,-1 1 1 0 0,1 0-1 0 0,0 0 1 0 0,-1-1-1 0 0,1 1 1 0 0,0-1 0 0 0,-1 1-1 0 0,1 0 1 0 0,-1-1-1 0 0,1 1 1 0 0,0-1-1 0 0,-1 0 1 0 0,0 1-1 0 0,1-1 1 0 0,-1 1-1 0 0,1-1 1 0 0,-1 0-1 0 0,1 1 1 0 0,-1-1-1 0 0,0 0 1 0 0,0 1-1 0 0,1-2 1 0 0,-2 1 87 0 0,-15-7-458 0 0,16 8 222 0 0,0-1 1 0 0,-1 1-1 0 0,1 0 1 0 0,-1-1-1 0 0,1 1 1 0 0,-1 0-1 0 0,1-1 1 0 0,-1 1-1 0 0,0 0 1 0 0,1 0-1 0 0,-1 0 1 0 0,1-1-1 0 0,-1 1 1 0 0,1 0-1 0 0,-1 0 1 0 0,0 0-1 0 0,0 0 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9:28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13 9216 0 0,'-9'0'737'0'0,"0"1"1"0"0,0 0-1 0 0,-10 5 11449 0 0,30-4-9120 0 0,18 5-2875 0 0,90 2 1269 0 0,-48-5-904 0 0,443 1 1711 0 0,-334-16-1702 0 0,-149 6-230 0 0,-31 5-247 0 0,0-1-82 0 0,0 0 0 0 0,0 0 1 0 0,0 0-1 0 0,0 0 0 0 0,0 0 1 0 0,0 0-1 0 0,-1 0 0 0 0,1 0 1 0 0,0 0-1 0 0,-1 0 0 0 0,1 1 0 0 0,-1-1 1 0 0,1 0-1 0 0,-1 0 0 0 0,1 0 1 0 0,-1 0-1 0 0,0 1 0 0 0,1-1 1 0 0,-1 0-1 0 0,0 1 0 0 0,0-1 1 0 0,1 0-1 0 0,-1 1 0 0 0,0-1 1 0 0,0 1-1 0 0,0-1 0 0 0,-1 1 0 0 0,-2-2-478 0 0,0 1 0 0 0,0 0 0 0 0,0 0 0 0 0,-9 0-1 0 0,-2-1-3950 0 0,12 0 2832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9:51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9 3224 0 0,'0'0'6800'0'0,"-18"-8"-3883"0"0,15 7-2703 0 0,1 1 0 0 0,0 0 0 0 0,-1 1 0 0 0,1-1 0 0 0,-1 0 0 0 0,1 0 0 0 0,0 1 0 0 0,0 0 0 0 0,-1-1 0 0 0,1 1 0 0 0,-4 2 0 0 0,-24 14 1422 0 0,28-15-1515 0 0,-10 11 1176 0 0,1-2 1539 0 0,11-11-2674 0 0,0 0 1 0 0,0 0-1 0 0,-1 0 0 0 0,1 0 0 0 0,0 1 0 0 0,0-1 0 0 0,-1 0 0 0 0,1 0 0 0 0,0 0 0 0 0,0 0 0 0 0,-1 0 0 0 0,1 0 1 0 0,0 1-1 0 0,0-1 0 0 0,0 0 0 0 0,-1 0 0 0 0,1 0 0 0 0,0 1 0 0 0,0-1 0 0 0,0 0 0 0 0,0 0 0 0 0,-1 1 0 0 0,1-1 0 0 0,0 0 1 0 0,0 0-1 0 0,0 1 0 0 0,0-1 0 0 0,0 0 0 0 0,0 0 0 0 0,0 1 0 0 0,0-1 0 0 0,0 0 0 0 0,0 1 0 0 0,0-1 0 0 0,0 0 1 0 0,0 0-1 0 0,0 1 0 0 0,0-1 0 0 0,0 0 0 0 0,0 1 0 0 0,0-1 0 0 0,0 0 0 0 0,0 0 0 0 0,0 1 0 0 0,1-1 0 0 0,-1 0 1 0 0,0 0-1 0 0,0 1 0 0 0,8 2-96 0 0,2-4 240 0 0,1 1-1 0 0,18-4 0 0 0,-18 1-196 0 0,1 1 0 0 0,0 1 0 0 0,-1 0-1 0 0,1 0 1 0 0,0 1 0 0 0,0 1 0 0 0,0 0-1 0 0,21 4 1 0 0,-10 0-125 0 0,1-2 1 0 0,-1-1-1 0 0,1-1 1 0 0,28-2-1 0 0,-13 1 6 0 0,208 8 74 0 0,-63-8-64 0 0,15 6 37 0 0,-35 1-10 0 0,84-1 35 0 0,0 0 152 0 0,3-2-77 0 0,-42-4-73 0 0,195 1 331 0 0,-243-4-259 0 0,57-2 29 0 0,339-2 86 0 0,-430 20-251 0 0,-94-9 0 0 0,-2-2 0 0 0,-25-2 0 0 0,-1-4-37 0 0,-4 3-158 0 0,-13-11-2140 0 0,-12-2-1090 0 0,9 6 1665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19:57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48 143 3224 0 0,'-4'-4'-666'0'0,"-6"-7"6531"0"0,6 1-3150 0 0,-4-3-1168 0 0,-5-14 2050 0 0,4 14 6184 0 0,20 1-8971 0 0,-5 9-740 0 0,0 0 0 0 0,0 1 0 0 0,0 0 0 0 0,0 1 0 0 0,1-1 1 0 0,-1 1-1 0 0,1 0 0 0 0,-1 1 0 0 0,1-1 0 0 0,6 2 0 0 0,225 13 736 0 0,-113-3-505 0 0,-89-7-285 0 0,10 1 28 0 0,33-5 40 0 0,73-1 104 0 0,-82 2-123 0 0,-32 0-15 0 0,26-2 39 0 0,170-18 142 0 0,-167 16-137 0 0,-26 2-32 0 0,1-2-1 0 0,58-11 0 0 0,-56 6 11 0 0,45-2 0 0 0,-50 6-17 0 0,66-1 133 0 0,-16 3-64 0 0,10-1-67 0 0,-85 3-38 0 0,60 1-19 0 0,72 10 0 0 0,91 11 64 0 0,-184-22-43 0 0,-28 0 1 0 0,35 3-1 0 0,-14 1 21 0 0,0-2 1 0 0,57-5-1 0 0,-92 2-41 0 0,70-3 28 0 0,105-4 70 0 0,-151 9-89 0 0,-4-1 22 0 0,35-3 1 0 0,60-4 8 0 0,-46 4-29 0 0,38 6 27 0 0,-32 1-14 0 0,-37-4-22 0 0,29-1 17 0 0,1 3 1 0 0,82 14-1 0 0,-112-10-2 0 0,87 0 1 0 0,17 1 8 0 0,-80-1-23 0 0,0-2-1 0 0,74-7 1 0 0,101 6 53 0 0,-82 1 198 0 0,-51 4-53 0 0,-79-6-133 0 0,-19-1-22 0 0,23 4 0 0 0,-29-3 28 0 0,-10-3-245 0 0,-1 1 0 0 0,1 0 0 0 0,0-1 1 0 0,-1 1-1 0 0,1-1 0 0 0,0 1 0 0 0,-1-1 1 0 0,1 1-1 0 0,-1-1 0 0 0,1 1 0 0 0,-1-1 1 0 0,1 1-1 0 0,-1-1 0 0 0,1 0 0 0 0,-1 1 1 0 0,1-1-1 0 0,-1 0 0 0 0,0 0 0 0 0,1-1 1 0 0,0 1-759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20:00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39 6272 0 0,'0'0'570'0'0,"-17"-8"984"0"0,10 6-404 0 0,7 2-1034 0 0,-1 0 0 0 0,0 0 0 0 0,1 0 0 0 0,-1-1 0 0 0,1 1 0 0 0,-1 0 0 0 0,1 0 1 0 0,-1 0-1 0 0,1-1 0 0 0,-1 1 0 0 0,1 0 0 0 0,-1-1 0 0 0,1 1 0 0 0,-1 0 0 0 0,1-1 1 0 0,-1 0-1 0 0,-10 1 8058 0 0,21 3-7979 0 0,0-1 0 0 0,-1 0 1 0 0,1 0-1 0 0,0-1 0 0 0,0 0 0 0 0,0-1 0 0 0,0 0 0 0 0,0-1 1 0 0,-1 0-1 0 0,1 0 0 0 0,0-1 0 0 0,15-5 0 0 0,9 0 32 0 0,1 2 0 0 0,47-3 0 0 0,-56 6-180 0 0,-2 2 5 0 0,35 3-1 0 0,2 0 73 0 0,-6 1-17 0 0,-36-2-95 0 0,31 0 0 0 0,42-6 200 0 0,111 9 0 0 0,14 8 1 0 0,-32 0 78 0 0,0 1-17 0 0,157 9 356 0 0,-196-14-529 0 0,-7-1 11 0 0,8 4 27 0 0,74-4 279 0 0,-99-6-180 0 0,108-3 148 0 0,-138-2-75 0 0,-46 3-52 0 0,-1-2 0 0 0,46-8 0 0 0,3-5 373 0 0,-84 14-549 0 0,-10 1-61 0 0,0 4-2563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20:02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5 2760 0 0,'-6'5'248'0'0,"2"-3"-92"0"0,0 0 1 0 0,0 0-1 0 0,0 0 1 0 0,0 0-1 0 0,0-1 0 0 0,-1 1 1 0 0,1-1-1 0 0,0 0 1 0 0,-1-1-1 0 0,1 1 1 0 0,0-1-1 0 0,-1 0 0 0 0,1 0 1 0 0,-1 0-1 0 0,1 0 1 0 0,-1-1-1 0 0,1 0 0 0 0,0 0 1 0 0,-11-6 9110 0 0,29 8-7404 0 0,18 5-1826 0 0,2 1 583 0 0,68 7-1 0 0,37-7 244 0 0,-96-6-623 0 0,368 2 1061 0 0,-271-5-1093 0 0,55-3 337 0 0,244-10 525 0 0,-146 27-92 0 0,-220-7-347 0 0,0-3 0 0 0,136-14-1 0 0,-198 11-511 0 0,-1-1 0 0 0,0-1 0 0 0,0 0 0 0 0,0 0-1 0 0,14-7 1 0 0,5-8-3004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20:03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3224 0 0,'0'0'11878'0'0,"4"-11"-10049"0"0,9 7-1341 0 0,1 1-1 0 0,-1 1 1 0 0,1 0-1 0 0,0 1 1 0 0,-1 0-1 0 0,26 3 0 0 0,285 10 1934 0 0,-177-7-2035 0 0,139-3 309 0 0,-167-3-365 0 0,76-7-86 0 0,-28 0-192 0 0,4 4 370 0 0,216 2 1043 0 0,-347 4-1231 0 0,-1-2 1 0 0,0-1-1 0 0,0-2 0 0 0,64-14 1 0 0,-86 12-254 0 0,-9 2-190 0 0,1 1 0 0 0,-1 0 0 0 0,0 1 0 0 0,12-1 0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20:05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0 5208 0 0,'-6'3'519'0'0,"0"0"0"0"0,-1 0 0 0 0,1-1 1 0 0,0 0-1 0 0,-1-1 0 0 0,1 1 0 0 0,-1-1 0 0 0,0-1 1 0 0,-12 1-1 0 0,15-1-195 0 0,0 1 0 0 0,0 0 1 0 0,0-1-1 0 0,0 1 1 0 0,-5 2-1 0 0,5-1 68 0 0,0-1-1 0 0,0 0 1 0 0,0 0-1 0 0,0 0 1 0 0,-5 0 5703 0 0,35 4-4581 0 0,230 3 1764 0 0,-116-6-2591 0 0,300 0 642 0 0,-134-2-841 0 0,288 3 136 0 0,-197-1-325 0 0,-180-3-248 0 0,-65-1 99 0 0,445-10 1023 0 0,-367 5-599 0 0,5 6-134 0 0,-128 2-327 0 0,-58-1-68 0 0,67 10 1 0 0,-108-9-35 0 0,-1 1 1 0 0,1 0 0 0 0,13 6-1 0 0,-5-1-4 0 0,-11-5-18 0 0,-7 3-31 0 0,-3 0-273 0 0,0-1 1 0 0,0 0 0 0 0,0 0 0 0 0,-1-1 0 0 0,0 1-1 0 0,1-1 1 0 0,-1 0 0 0 0,-12 4 0 0 0,-12 3-8566 0 0,11-4 474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1:12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163 290 13248 0 0,'-11'7'295'0'0,"1"1"0"0"0,0 0 0 0 0,1 1 0 0 0,0 0 0 0 0,0 0 0 0 0,-9 14 0 0 0,-2 1 959 0 0,6-9-469 0 0,-18 23 2087 0 0,29-35-2578 0 0,0 1 0 0 0,1 0 0 0 0,0 0 0 0 0,0 0 1 0 0,0 0-1 0 0,0 0 0 0 0,1 0 0 0 0,-2 7 0 0 0,3-11-270 0 0,0 1-1 0 0,0-1 1 0 0,-1 0-1 0 0,1 0 1 0 0,0 0-1 0 0,0 0 1 0 0,0 1-1 0 0,0-1 1 0 0,0 0-1 0 0,0 0 1 0 0,0 0-1 0 0,0 0 1 0 0,0 1-1 0 0,0-1 1 0 0,0 0-1 0 0,0 0 0 0 0,0 0 1 0 0,0 0-1 0 0,0 1 1 0 0,0-1-1 0 0,0 0 1 0 0,0 0-1 0 0,0 0 1 0 0,0 0-1 0 0,1 1 1 0 0,-1-1-1 0 0,0 0 1 0 0,0 0-1 0 0,0 0 1 0 0,0 0-1 0 0,0 0 1 0 0,0 1-1 0 0,0-1 1 0 0,1 0-1 0 0,-1 0 1 0 0,0 0-1 0 0,0 0 1 0 0,0 0-1 0 0,0 0 1 0 0,1 0-1 0 0,-1 0 1 0 0,0 0-1 0 0,0 1 0 0 0,0-1 1 0 0,0 0-1 0 0,1 0 1 0 0,-1 0-1 0 0,0 0 1 0 0,0 0-1 0 0,0 0 1 0 0,0 0-1 0 0,1 0 1 0 0,-1 0-1 0 0,0 0 1 0 0,0 0-1 0 0,1-1 1 0 0,13-7 417 0 0,13-17-103 0 0,8-25 145 0 0,-26 35-221 0 0,1 1-1 0 0,15-19 1 0 0,-23 32-270 0 0,-1 0 0 0 0,0-1 0 0 0,1 1 0 0 0,-1 0 0 0 0,0 0 0 0 0,1 0 0 0 0,-1 0 0 0 0,1 0 0 0 0,0 0 0 0 0,-1 1 0 0 0,1-1 0 0 0,0 0 0 0 0,-1 1 0 0 0,1 0 1 0 0,0-1-1 0 0,0 1 0 0 0,0 0 0 0 0,-1 0 0 0 0,1 0 0 0 0,0 0 0 0 0,0 0 0 0 0,0 0 0 0 0,2 1 0 0 0,2 1-298 0 0,1 0-1 0 0,-1 1 1 0 0,0-1 0 0 0,0 2-1 0 0,6 3 1 0 0,-6-3-430 0 0,0-1 1 0 0,1 0-1 0 0,11 5 1 0 0,-2-4-1209 0 0,1 0 0 0 0,-1-1 1 0 0,25 1-1 0 0,-33-4 1313 0 0,-1 0 0 0 0,1 0 0 0 0,0-1 0 0 0,0 0 1 0 0,0-1-1 0 0,-1 0 0 0 0,1 0 0 0 0,-1 0 0 0 0,11-6 0 0 0,-14 5 4430 0 0,-13 8 224 0 0,3-1-4279 0 0,0-1 672 0 0,1 1 1 0 0,1 0-1 0 0,-1 1 0 0 0,0-1 1 0 0,1 1-1 0 0,0 0 1 0 0,0 0-1 0 0,1 0 1 0 0,-1 1-1 0 0,1-1 1 0 0,0 1-1 0 0,1 0 1 0 0,-1 0-1 0 0,1 0 1 0 0,-2 11-1 0 0,2-12-202 0 0,1 0-1 0 0,1 0 0 0 0,-1 1 1 0 0,1-1-1 0 0,0 0 0 0 0,0 0 1 0 0,2 8-1 0 0,-2-12-176 0 0,0 0-1 0 0,0 1 1 0 0,0-1 0 0 0,1 0 0 0 0,-1 0-1 0 0,1 0 1 0 0,-1 0 0 0 0,1 0 0 0 0,-1 0-1 0 0,1 0 1 0 0,-1 0 0 0 0,1 0 0 0 0,0 0-1 0 0,0 0 1 0 0,-1 0 0 0 0,1 0-1 0 0,0 0 1 0 0,0-1 0 0 0,0 1 0 0 0,0 0-1 0 0,0-1 1 0 0,0 1 0 0 0,0-1 0 0 0,0 1-1 0 0,0-1 1 0 0,1 1 0 0 0,-1-1 0 0 0,0 0-1 0 0,0 0 1 0 0,0 1 0 0 0,0-1-1 0 0,1 0 1 0 0,-1 0 0 0 0,0 0 0 0 0,0 0-1 0 0,0 0 1 0 0,0-1 0 0 0,1 1 0 0 0,0-1-1 0 0,3 0 30 0 0,-1 0 1 0 0,0-1-1 0 0,1 1 0 0 0,-1-1 0 0 0,0 0 0 0 0,0-1 0 0 0,0 1 1 0 0,0-1-1 0 0,-1 0 0 0 0,1 0 0 0 0,3-4 0 0 0,5-6 129 0 0,17-23-1 0 0,-20 24-98 0 0,46-73 381 0 0,-30 44-341 0 0,-9 17-26 0 0,-2-1 0 0 0,-1 0 0 0 0,-1 0 0 0 0,-1-2 0 0 0,14-49 0 0 0,-19 52 40 0 0,-4 16-5 0 0,0 1-1 0 0,0 0 1 0 0,0-1-1 0 0,-1 1 0 0 0,0-1 1 0 0,-1 0-1 0 0,0 1 1 0 0,0-1-1 0 0,-2-11 1 0 0,2 15 235 0 0,3 5-299 0 0,2 10-68 0 0,-1 16-7 0 0,1 49 0 0 0,-4-47-7 0 0,6 36 1 0 0,-5-55 0 0 0,0 0 0 0 0,1 0 0 0 0,0 0 0 0 0,0-1 0 0 0,1 1 0 0 0,1-1 0 0 0,7 13 0 0 0,-7-15 19 0 0,0-1 0 0 0,0 0 0 0 0,1 0 0 0 0,0 0 0 0 0,0-1 0 0 0,0 0 0 0 0,0 0 1 0 0,1 0-1 0 0,0-1 0 0 0,8 4 0 0 0,-9-5-27 0 0,0 0-1 0 0,0-1 1 0 0,0 0 0 0 0,0 0 0 0 0,0-1 0 0 0,1 1 0 0 0,-1-1 0 0 0,0-1 0 0 0,1 1 0 0 0,-1-1-1 0 0,1-1 1 0 0,-1 1 0 0 0,8-2 0 0 0,-5 0-22 0 0,-1 0 0 0 0,1-1 0 0 0,-1 0 0 0 0,10-5 0 0 0,-15 7 42 0 0,-1 0 0 0 0,0-1 0 0 0,0 1-1 0 0,1 0 1 0 0,-1-1 0 0 0,0 0 0 0 0,0 1-1 0 0,-1-1 1 0 0,1 0 0 0 0,0 0 0 0 0,-1 0-1 0 0,1 0 1 0 0,-1 0 0 0 0,1 0 0 0 0,-1 0-1 0 0,0-1 1 0 0,0 1 0 0 0,0 0 0 0 0,1-5-1 0 0,-2 6 6 0 0,0 0 0 0 0,0 0 0 0 0,0 0 0 0 0,0 0 0 0 0,-1 0-1 0 0,1 0 1 0 0,0 0 0 0 0,0 0 0 0 0,-1 1 0 0 0,1-1 0 0 0,-1 0 0 0 0,1 0-1 0 0,0 0 1 0 0,-1 0 0 0 0,0 1 0 0 0,1-1 0 0 0,-1 0 0 0 0,1 0-1 0 0,-1 1 1 0 0,0-1 0 0 0,0 0 0 0 0,1 1 0 0 0,-1-1 0 0 0,0 1-1 0 0,0-1 1 0 0,0 1 0 0 0,1 0 0 0 0,-1-1 0 0 0,0 1 0 0 0,0 0-1 0 0,0-1 1 0 0,0 1 0 0 0,0 0 0 0 0,0 0 0 0 0,0 0 0 0 0,-1 0 0 0 0,-1-1 90 0 0,0 1 0 0 0,0 0 0 0 0,0 0 0 0 0,0 0 1 0 0,0 0-1 0 0,0 0 0 0 0,0 1 0 0 0,0-1 1 0 0,0 1-1 0 0,-5 2 0 0 0,3 0-41 0 0,1 0 1 0 0,-1 0-1 0 0,1 0 0 0 0,0 1 1 0 0,0 0-1 0 0,0 0 0 0 0,-6 8 1 0 0,4-3-76 0 0,0 0 0 0 0,1 0 1 0 0,-6 11-1 0 0,10-16-68 0 0,-1 0 0 0 0,0 0-1 0 0,1 0 1 0 0,0 0 0 0 0,0 0 0 0 0,0 0 0 0 0,1 0-1 0 0,-1 0 1 0 0,1 1 0 0 0,0-1 0 0 0,0 0-1 0 0,0 0 1 0 0,2 6 0 0 0,-1-6-167 0 0,0-1 1 0 0,1 0-1 0 0,-1 0 0 0 0,1 0 1 0 0,-1 0-1 0 0,1 0 1 0 0,0-1-1 0 0,0 1 0 0 0,1-1 1 0 0,-1 1-1 0 0,0-1 0 0 0,1 0 1 0 0,0 1-1 0 0,-1-1 0 0 0,1-1 1 0 0,0 1-1 0 0,4 2 1 0 0,17 6-1205 0 0,8-2-22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20:13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64 117 1376 0 0,'0'0'1052'0'0,"-2"-1"-361"0"0,-10-4 8014 0 0,4 2-7568 0 0,-9-4 4921 0 0,6 5-2990 0 0,-2 8 2159 0 0,23-4-5192 0 0,1 0 1 0 0,0-1-1 0 0,0 0 0 0 0,0 0 1 0 0,0-1-1 0 0,0-1 0 0 0,15-2 1 0 0,26-1 38 0 0,340-25 894 0 0,-201 14-915 0 0,-60 6-2 0 0,22 2 176 0 0,-87 5-139 0 0,44 3 83 0 0,-8 0-113 0 0,215-14 17 0 0,-123 1 38 0 0,-124 8-96 0 0,191-10 132 0 0,0 17-47 0 0,-60 4-105 0 0,34 1 17 0 0,-84 0 247 0 0,-26-3-13 0 0,-53 0-112 0 0,261 7 640 0 0,-214-11-472 0 0,-43 0-144 0 0,-45 0 35 0 0,47 8-1 0 0,-63-8 209 0 0,-14-16-527 0 0,-8-7-3381 0 0,7 19 2006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20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0 275 4144 0 0,'0'0'9513'0'0,"5"-2"-7949"0"0,1-1-1297 0 0,1 1 0 0 0,-1 0 0 0 0,1 0 0 0 0,0 1 0 0 0,0 0 0 0 0,9 0 0 0 0,23-5 748 0 0,43-6 620 0 0,-29 5-832 0 0,239-24 1787 0 0,-202 24-2149 0 0,916-41 1992 0 0,-297 41-777 0 0,-278-5-528 0 0,-175 8-582 0 0,169-2 379 0 0,-320 7-692 0 0,222-5 511 0 0,-156 2-179 0 0,-170 2-545 0 0,-1 0-13 0 0,0 0 1 0 0,1 0 0 0 0,-1 0 0 0 0,0 0 0 0 0,1 0 0 0 0,-1 0-1 0 0,1 0 1 0 0,-1 0 0 0 0,0 0 0 0 0,1 0 0 0 0,-1 0-1 0 0,0 0 1 0 0,1 0 0 0 0,-1-1 0 0 0,0 1 0 0 0,1 0-1 0 0,-1 0 1 0 0,0 0 0 0 0,1-1 0 0 0,-1 1 0 0 0,0 0-1 0 0,0 0 1 0 0,1-1 0 0 0,-1 1 0 0 0,0 0 0 0 0,0 0-1 0 0,0-1 1 0 0,1 1 0 0 0,-1 0 0 0 0,0-1 0 0 0,0 1-1 0 0,0 0 1 0 0,0-1 0 0 0,0 1 0 0 0,1-1 0 0 0,-1 1 0 0 0,0 0-1 0 0,0-1 1 0 0,0 1 0 0 0,0 0 0 0 0,0-1 0 0 0,0 1-1 0 0,0 0 1 0 0,-1-1 0 0 0,0-24-8 0 0,1 23 2 0 0,0-3 23 0 0,0 1 0 0 0,0-1 0 0 0,1 1 1 0 0,1-7-1 0 0,2-3-1360 0 0,-3 11 236 0 0,0 0 1 0 0,0 1-1 0 0,0-1 1 0 0,-1 0-1 0 0,1 0 1 0 0,-1-5-1 0 0,2-2-1268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20:17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79 4144 0 0,'0'0'319'0'0,"-14"-6"3940"0"0,-2 0-2398 0 0,9 3-1693 0 0,0 1 0 0 0,0 0 0 0 0,0 0 0 0 0,0 0 1 0 0,-15 0-1 0 0,17 1 202 0 0,-6-1 300 0 0,11 2-629 0 0,-1 0 0 0 0,1 0 0 0 0,0 0 0 0 0,0 0-1 0 0,0-1 1 0 0,-1 1 0 0 0,1 0 0 0 0,0 0 0 0 0,0 0 0 0 0,0 0 0 0 0,-1 0 0 0 0,1 1 0 0 0,0-1 0 0 0,0 0 0 0 0,0 0 0 0 0,-1 0 0 0 0,1 0 0 0 0,0 0 0 0 0,0 0 0 0 0,0 0 0 0 0,0 0 0 0 0,-1 0 0 0 0,1 0 0 0 0,0 0 0 0 0,0 1 0 0 0,0-1 0 0 0,0 0 0 0 0,-1 0 0 0 0,1 0 0 0 0,0 0 0 0 0,0 1 0 0 0,0-1 0 0 0,0 0 0 0 0,0 0 0 0 0,0 0 0 0 0,0 1 0 0 0,-20-6 2573 0 0,9 3 3708 0 0,21-2-5412 0 0,16-1-265 0 0,64-3 1009 0 0,355-21 1365 0 0,203 35-2452 0 0,-430 3-420 0 0,172 5 223 0 0,-111-13-197 0 0,-139-1-126 0 0,-139 0-119 0 0,-2 0-1533 0 0,-25 4-2061 0 0,-48 2-1 0 0,32-6 1660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20:21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1840 0 0,'0'0'80'0'0,"-5"0"16"0"0,0 3-96 0 0,-2-3 0 0 0,2 0 0 0 0,-1 0 0 0 0,1 0 224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20:22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9 3224 0 0,'0'0'215'0'0,"-3"4"-529"0"0,-17 12 3414 0 0,3-16 2048 0 0,12-1-4387 0 0,0 1 0 0 0,0-1-1 0 0,0 0 1 0 0,-6-2 0 0 0,6 1 82 0 0,0 1-1 0 0,0-1 1 0 0,0 2-1 0 0,-7-2 1 0 0,-3 5 715 0 0,3-1 2892 0 0,23 13-4057 0 0,-5-11-313 0 0,0 0 1 0 0,-1-1-1 0 0,1 0 0 0 0,0 0 0 0 0,1-1 1 0 0,-1 1-1 0 0,0-1 0 0 0,8 1 0 0 0,3 2 6 0 0,18 6-27 0 0,0-3 0 0 0,1 0-1 0 0,56 3 1 0 0,111-9 154 0 0,31-21 207 0 0,-111 6-331 0 0,24-1 232 0 0,128-9-254 0 0,205 17 1356 0 0,-463 6-1156 0 0,0 0 0 0 0,23-5 0 0 0,3 0 420 0 0,-38 5-574 0 0,-1 0 0 0 0,0-1-1 0 0,0 0 1 0 0,0 0 0 0 0,0 0 0 0 0,0 0 0 0 0,0-1-1 0 0,0 1 1 0 0,7-5 709 0 0,-31-2-1591 0 0,12 10 1473 0 0,4 0-2670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20:23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73 2760 0 0,'0'0'9'0'0,"0"-1"0"0"0,1 1 0 0 0,-1 0 0 0 0,0-1 0 0 0,0 1 0 0 0,0-1 0 0 0,1 1 0 0 0,-1-1 0 0 0,0 1 0 0 0,0-1 0 0 0,0 0 0 0 0,0 1 0 0 0,0-1 0 0 0,0 1 0 0 0,0-1 0 0 0,0 1 0 0 0,0-1 0 0 0,0 1 0 0 0,0-1 0 0 0,-1 1 0 0 0,1-1 0 0 0,0 1 0 0 0,0-1 0 0 0,0 1 0 0 0,-1-1 0 0 0,1 1 0 0 0,0-1 0 0 0,-1 1 0 0 0,1 0 0 0 0,0-1 0 0 0,-1 1 0 0 0,1 0 0 0 0,0-1 0 0 0,-1 1 0 0 0,1 0 0 0 0,-1-1 0 0 0,1 1 0 0 0,-1 0 0 0 0,1-1 0 0 0,-1 1 0 0 0,1 0 0 0 0,-1 0 0 0 0,1 0 0 0 0,-1 0 0 0 0,1 0 0 0 0,-1-1 0 0 0,0 1 0 0 0,-1 0 1238 0 0,1-1-895 0 0,0 0 0 0 0,0 1 0 0 0,0-1 0 0 0,0 0 1 0 0,0 1-1 0 0,0-1 0 0 0,0 1 0 0 0,0 0 1 0 0,0-1-1 0 0,0 1 0 0 0,0 0 0 0 0,0 0 1 0 0,-1 0-1 0 0,-1-1 0 0 0,-7-1 976 0 0,5 0-286 0 0,-1 0-1 0 0,1 0 1 0 0,-1 0-1 0 0,0 1 1 0 0,1 0-1 0 0,-11-1 1 0 0,8 2 342 0 0,0 1 1 0 0,1 1 0 0 0,-13 3-1 0 0,20-5-1060 0 0,-11 5 540 0 0,3-4-417 0 0,4 1 1232 0 0,13 3-1241 0 0,2 0-412 0 0,1 0 1 0 0,0 0-1 0 0,0-1 0 0 0,0 0 1 0 0,18 2-1 0 0,66 4-52 0 0,-58-7 38 0 0,280-2 184 0 0,-190-5-69 0 0,183-19 262 0 0,-217 14-261 0 0,62-8 112 0 0,136-9 152 0 0,-44 22-24 0 0,3 20 544 0 0,-159-5-80 0 0,-90-10-791 0 0,1-1-1 0 0,-1 1 1 0 0,0 0 0 0 0,1 0-1 0 0,-1 0 1 0 0,4 2 0 0 0,-4-2-5 0 0,0 0 0 0 0,-1 0 0 0 0,1-1-1 0 0,0 1 1 0 0,0 0 0 0 0,0-1 0 0 0,-1 1 0 0 0,5 0 0 0 0,-6-1-30 0 0,1 0 0 0 0,-1-1-1 0 0,1 1 1 0 0,-1 0 0 0 0,0 0 0 0 0,1 0 0 0 0,-1 0-1 0 0,1 0 1 0 0,-1-1 0 0 0,0 1 0 0 0,1 0 0 0 0,-1 0-1 0 0,0-1 1 0 0,1 1 0 0 0,-1 0 0 0 0,0-1 0 0 0,0 1 0 0 0,1 0-1 0 0,-1-1 1 0 0,0 1 0 0 0,0 0 0 0 0,1-1 0 0 0,-1 1-1 0 0,0 0 1 0 0,0-1 0 0 0,0 1 0 0 0,0-1 0 0 0,0 1-1 0 0,0-1 1 0 0,0 1 0 0 0,0 0 0 0 0,1-1 0 0 0,-1 1-1 0 0,-1-1 1 0 0,1 0 0 0 0,-2-13-387 0 0,-17-9-3184 0 0,13 17 1326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20:24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38 1840 0 0,'8'0'160'0'0,"-7"0"152"0"0,0 0-1 0 0,0 0 1 0 0,0 0-1 0 0,0 0 1 0 0,0 0-1 0 0,0 0 1 0 0,0 0 0 0 0,0 0-1 0 0,0 0 1 0 0,0-1-1 0 0,0 1 1 0 0,0 0 0 0 0,0-1-1 0 0,-1 1 1 0 0,1-1-1 0 0,0 1 1 0 0,0-1 0 0 0,0 0-1 0 0,-1 1 1 0 0,1-1-1 0 0,0 0 1 0 0,-1 1-1 0 0,1-1 1 0 0,0 0 0 0 0,-1 0-1 0 0,1 1 1 0 0,-1-1-1 0 0,1 0 1 0 0,-1 0 0 0 0,0 0-1 0 0,1 0 1 0 0,-1-1-1 0 0,0 1-129 0 0,1 0 0 0 0,-1 0 0 0 0,0 1 0 0 0,0-1-1 0 0,0 0 1 0 0,-1 1 0 0 0,1-1 0 0 0,0 0 0 0 0,0 0 0 0 0,0 1-1 0 0,0-1 1 0 0,-1 0 0 0 0,1 1 0 0 0,0-1 0 0 0,-1 0-1 0 0,1 1 1 0 0,-1-1 0 0 0,1 0 0 0 0,0 1 0 0 0,-1-1 0 0 0,1 1-1 0 0,-1-1 1 0 0,1 1 0 0 0,-1-1 0 0 0,0 1 0 0 0,1 0 0 0 0,-1-1-1 0 0,0 1 1 0 0,1 0 0 0 0,-1-1 0 0 0,0 1 0 0 0,1 0-1 0 0,-1 0 1 0 0,-1-1 0 0 0,-5 1 130 0 0,0 0 0 0 0,0 0 1 0 0,0 1-1 0 0,0 0 0 0 0,0 0 0 0 0,0 0 0 0 0,0 1 0 0 0,0 0 0 0 0,1 0 1 0 0,-1 1-1 0 0,1 0 0 0 0,-9 6 0 0 0,-1 0 104 0 0,1 1 0 0 0,0 1-1 0 0,-21 21 1 0 0,30-26-361 0 0,1 0 0 0 0,0 0 0 0 0,0 0 0 0 0,1 1 0 0 0,-1-1 0 0 0,1 1-1 0 0,-5 12 1 0 0,8-16-68 0 0,0 1-1 0 0,0-1 0 0 0,0 0 1 0 0,0 0-1 0 0,0 1 0 0 0,1-1 0 0 0,-1 0 1 0 0,1 1-1 0 0,0-1 0 0 0,0 1 1 0 0,0-1-1 0 0,1 0 0 0 0,-1 1 1 0 0,1-1-1 0 0,0 0 0 0 0,0 1 1 0 0,0-1-1 0 0,0 0 0 0 0,3 6 1 0 0,-2-7-51 0 0,0 0 1 0 0,0 1 0 0 0,0-1-1 0 0,0 0 1 0 0,1-1 0 0 0,-1 1 0 0 0,0 0-1 0 0,1-1 1 0 0,-1 1 0 0 0,1-1 0 0 0,0 0-1 0 0,-1 0 1 0 0,1 0 0 0 0,0 0-1 0 0,0 0 1 0 0,0-1 0 0 0,0 1 0 0 0,4-1-1 0 0,6 1-219 0 0,0-1 0 0 0,22-2 0 0 0,-34 2 260 0 0,11-2-911 0 0,0 0 0 0 0,20-7-1 0 0,-4 0-713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20:24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1 3680 0 0,'-24'10'22'0'0,"-10"13"5627"0"0,-17 23 3778 0 0,47-42-9360 0 0,-5 5 625 0 0,1 0 1 0 0,0 1 0 0 0,1 0 0 0 0,0 0-1 0 0,0 1 1 0 0,2 0 0 0 0,-1 0 0 0 0,-4 14-1 0 0,9-24-593 0 0,1 1 0 0 0,-1-1 0 0 0,1 0 0 0 0,0 0 0 0 0,-1 0 0 0 0,1 0 0 0 0,0 1 0 0 0,0-1 0 0 0,0 0 0 0 0,0 0 0 0 0,0 0 0 0 0,0 1 0 0 0,1-1 0 0 0,-1 0 0 0 0,0 0 0 0 0,0 0 0 0 0,1 0 0 0 0,-1 0 1 0 0,2 2-1 0 0,-2-2-84 0 0,1-1 1 0 0,-1 0 0 0 0,1 1 0 0 0,-1-1 0 0 0,1 0 0 0 0,0 1 0 0 0,-1-1 0 0 0,1 0-1 0 0,-1 0 1 0 0,1 0 0 0 0,0 0 0 0 0,-1 1 0 0 0,1-1 0 0 0,0 0 0 0 0,-1 0 0 0 0,1 0-1 0 0,0 0 1 0 0,-1 0 0 0 0,1 0 0 0 0,0-1 0 0 0,-1 1 0 0 0,1 0 0 0 0,-1 0 0 0 0,1 0-1 0 0,0-1 1 0 0,-1 1 0 0 0,1 0 0 0 0,-1-1 0 0 0,1 1 0 0 0,-1 0 0 0 0,1-1 0 0 0,-1 1 0 0 0,1-1-1 0 0,-1 1 1 0 0,1-1 0 0 0,7-6 65 0 0,-1 0 0 0 0,1 0 0 0 0,11-17 0 0 0,3-3 27 0 0,-6 9-339 0 0,14-22 0 0 0,6-7-2359 0 0,-24 31 650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20:25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0 161 6680 0 0,'0'6'157'0'0,"0"3"2783"0"0,21-20 1011 0 0,-18 10-3614 0 0,0-1 1 0 0,0 1 0 0 0,0-1 0 0 0,0 0 0 0 0,0 0 0 0 0,-1-1-1 0 0,1 1 1 0 0,-1 0 0 0 0,1-1 0 0 0,-1 0 0 0 0,0 1 0 0 0,3-6-1 0 0,5-7 483 0 0,2 1-1 0 0,-1 0 0 0 0,2 0 0 0 0,24-20 0 0 0,-22 24-648 0 0,-8 8-147 0 0,0 2 19 0 0,-7 0-43 0 0,1 0 0 0 0,-1 1 1 0 0,0-1-1 0 0,1 0 0 0 0,-1 0 1 0 0,1 0-1 0 0,-1 0 0 0 0,0 1 0 0 0,1-1 1 0 0,-1 0-1 0 0,0 0 0 0 0,1 0 1 0 0,-1 1-1 0 0,0-1 0 0 0,1 0 1 0 0,-1 1-1 0 0,0-1 0 0 0,1 0 1 0 0,-1 1-1 0 0,0-1 0 0 0,0 0 1 0 0,0 1-1 0 0,1-1 0 0 0,-1 1 1 0 0,0-1-1 0 0,0 0 0 0 0,0 1 0 0 0,0-1 1 0 0,0 1-1 0 0,0 0 0 0 0,0 0 1 0 0,4 8 1 0 0,-1 1-1 0 0,0-1 1 0 0,1 13 0 0 0,-2-9-24 0 0,1-1 0 0 0,0 1 1 0 0,6 13-1 0 0,-8-25 21 0 0,-1 0 0 0 0,1 0 0 0 0,-1 0 0 0 0,1 0 0 0 0,-1-1 0 0 0,1 1 0 0 0,-1 0 0 0 0,1 0 0 0 0,0 0 0 0 0,-1-1 0 0 0,1 1-1 0 0,0 0 1 0 0,0 0 0 0 0,0-1 0 0 0,0 1 0 0 0,0-1 0 0 0,0 1 0 0 0,-1-1 0 0 0,1 1 0 0 0,0-1 0 0 0,0 0 0 0 0,2 1 0 0 0,-1-1 55 0 0,0 0-1 0 0,0 0 1 0 0,0 0 0 0 0,0 0 0 0 0,0 0 0 0 0,0-1 0 0 0,0 1 0 0 0,0-1 0 0 0,0 1 0 0 0,3-2 0 0 0,4-3-115 0 0,-1 1 1 0 0,0-1-1 0 0,14-11 1 0 0,-21 15 31 0 0,9-7-46 0 0,0 0 0 0 0,1 1 0 0 0,11-6 1 0 0,-19 12 75 0 0,-1-1 0 0 0,1 1 1 0 0,0 0-1 0 0,0 0 0 0 0,0 0 1 0 0,0 0-1 0 0,0 1 0 0 0,0-1 1 0 0,0 1-1 0 0,1 0 1 0 0,-1 0-1 0 0,0 0 0 0 0,0 0 1 0 0,0 0-1 0 0,0 1 0 0 0,0-1 1 0 0,0 1-1 0 0,4 1 0 0 0,-5-1-1 0 0,0 1 0 0 0,0-1 0 0 0,0 1 0 0 0,0-1 0 0 0,0 1 0 0 0,0 0 0 0 0,0 0 0 0 0,0 0 0 0 0,0 0 0 0 0,-1 0 0 0 0,1 0 0 0 0,-1 0 0 0 0,0 1 0 0 0,0-1 0 0 0,0 1 0 0 0,0-1 0 0 0,0 0 0 0 0,0 1 0 0 0,0 4 0 0 0,1 5 0 0 0,0-1 0 0 0,-1 0 0 0 0,-1 13 0 0 0,0-22 0 0 0,0 19 70 0 0,-1-1 0 0 0,-5 24 0 0 0,4-34 5 0 0,0-1 1 0 0,0 0-1 0 0,-1 1 0 0 0,-1-1 0 0 0,0-1 0 0 0,-8 16 0 0 0,11-20-27 0 0,0-3-39 0 0,1 0 1 0 0,0-1-1 0 0,0 1 0 0 0,0-1 1 0 0,0 1-1 0 0,-1 0 0 0 0,1-1 0 0 0,0 1 1 0 0,-1-1-1 0 0,1 1 0 0 0,0-1 1 0 0,-1 1-1 0 0,1-1 0 0 0,-1 0 0 0 0,1 1 1 0 0,-1-1-1 0 0,1 1 0 0 0,-1-1 1 0 0,1 0-1 0 0,-1 1 0 0 0,1-1 0 0 0,-2 1 1 0 0,1-1 75 0 0,-4-12 64 0 0,5 5-130 0 0,-1 0-1 0 0,1 1 1 0 0,0-1-1 0 0,0 1 1 0 0,2-10 0 0 0,0-6-8 0 0,1 0 68 0 0,1 1 0 0 0,1-1 0 0 0,0 1 0 0 0,2 0 0 0 0,12-29 0 0 0,-14 38 54 0 0,-1 3 25 0 0,0 1 0 0 0,0-1 0 0 0,1 1 1 0 0,0 0-1 0 0,0 1 0 0 0,1-1 1 0 0,0 1-1 0 0,0 0 0 0 0,1 1 1 0 0,0 0-1 0 0,0 0 0 0 0,0 0 0 0 0,1 1 1 0 0,0 0-1 0 0,0 0 0 0 0,0 1 1 0 0,13-5-1 0 0,-19 8-147 0 0,1 0 1 0 0,-1 1-1 0 0,0-1 1 0 0,0 1-1 0 0,1 0 0 0 0,-1-1 1 0 0,1 1-1 0 0,-1 0 1 0 0,0 0-1 0 0,1 0 0 0 0,-1 1 1 0 0,0-1-1 0 0,1 1 1 0 0,-1-1-1 0 0,0 1 1 0 0,1 0-1 0 0,-1 0 0 0 0,0 0 1 0 0,0 0-1 0 0,0 0 1 0 0,0 0-1 0 0,3 3 1 0 0,-3-2 3 0 0,0 0 1 0 0,-1 0 0 0 0,1 0 0 0 0,0 0 0 0 0,-1 0 0 0 0,0 0 0 0 0,1 1 0 0 0,-1-1 0 0 0,0 1 0 0 0,0-1 0 0 0,-1 1 0 0 0,1-1 0 0 0,0 1 0 0 0,-1-1-1 0 0,1 1 1 0 0,-1 0 0 0 0,0-1 0 0 0,0 1 0 0 0,-1 5 0 0 0,0 6-9 0 0,-2 0 0 0 0,1 0 0 0 0,-9 22 0 0 0,-2-4-2675 0 0,8-20-129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20:25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0 12440 0 0,'-3'1'112'0'0,"1"0"1"0"0,-1 0-1 0 0,1 0 1 0 0,-1 1 0 0 0,1-1-1 0 0,-1 1 1 0 0,1-1-1 0 0,0 1 1 0 0,0 0 0 0 0,0 0-1 0 0,0 0 1 0 0,0 0-1 0 0,0 0 1 0 0,0 0-1 0 0,-2 4 1 0 0,-2 5 922 0 0,0 0-1 0 0,-5 13 1 0 0,-29 86 3678 0 0,40-108-4569 0 0,-1 1-1 0 0,1 0 1 0 0,-1 0 0 0 0,1-1-1 0 0,0 1 1 0 0,0 0 0 0 0,0 0-1 0 0,0-1 1 0 0,0 1 0 0 0,2 4-1 0 0,-2-7-110 0 0,0 1-1 0 0,0 0 0 0 0,1-1 0 0 0,-1 1 0 0 0,0-1 1 0 0,0 1-1 0 0,1-1 0 0 0,-1 1 0 0 0,0 0 1 0 0,1-1-1 0 0,-1 1 0 0 0,1-1 0 0 0,-1 1 0 0 0,1-1 1 0 0,-1 0-1 0 0,1 1 0 0 0,-1-1 0 0 0,1 0 0 0 0,-1 1 1 0 0,1-1-1 0 0,0 0 0 0 0,-1 1 0 0 0,1-1 0 0 0,-1 0 1 0 0,1 0-1 0 0,0 0 0 0 0,-1 0 0 0 0,1 1 1 0 0,0-1-1 0 0,-1 0 0 0 0,1 0 0 0 0,0 0 0 0 0,-1 0 1 0 0,1-1-1 0 0,0 1 0 0 0,-1 0 0 0 0,1 0 0 0 0,-1 0 1 0 0,1 0-1 0 0,0-1 0 0 0,-1 1 0 0 0,1 0 0 0 0,-1-1 1 0 0,1 1-1 0 0,-1 0 0 0 0,1-1 0 0 0,0 0 1 0 0,14-9 50 0 0,0 0 1 0 0,0-2 0 0 0,17-18 0 0 0,-6 7-261 0 0,7-12-2200 0 0,-17 18 922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0:32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24 7168 0 0,'0'0'652'0'0,"-1"0"-540"0"0,-9 3 6473 0 0,5-8-3770 0 0,3-6 1130 0 0,3 11-3792 0 0,4-2 229 0 0,-1 0 0 0 0,1 0 0 0 0,0 1 1 0 0,-1 0-1 0 0,1 0 0 0 0,0 0 0 0 0,0 1 0 0 0,0-1 0 0 0,6 2 0 0 0,-7-1-231 0 0,68 3 14 0 0,-40-2 397 0 0,49 10 0 0 0,-3-1-54 0 0,-57-8-377 0 0,118 6 866 0 0,67 1 458 0 0,-139-3-918 0 0,-66-6-721 0 0,0-2-23 0 0,0 2 271 0 0,0-1 1 0 0,0 0-1 0 0,-1 1 1 0 0,1-1-1 0 0,0 0 1 0 0,-1 1-1 0 0,1-1 1 0 0,0 0-1 0 0,-1 0 1 0 0,1 1 0 0 0,-1-1-1 0 0,0 0 1 0 0,1-1-1 0 0,-1 1-159 0 0,0 1 1 0 0,0-1-1 0 0,0 0 1 0 0,0 1-1 0 0,0-1 0 0 0,0 0 1 0 0,0 1-1 0 0,-1-1 1 0 0,1 0-1 0 0,0 1 0 0 0,0-1 1 0 0,-1 1-1 0 0,1-1 1 0 0,-1 0-1 0 0,1 1 1 0 0,0-1-1 0 0,-1 1 0 0 0,1-1 1 0 0,-1 0-1 0 0,-4-4-917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1:12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329 1 18655 0 0,'-16'0'509'0'0,"-1"2"-1"0"0,1-1 0 0 0,0 2 0 0 0,0 0 1 0 0,0 1-1 0 0,0 1 0 0 0,0 0 0 0 0,1 2 1 0 0,0-1-1 0 0,-28 18 0 0 0,33-17-425 0 0,0 0-1 0 0,0 0 0 0 0,1 1 0 0 0,0 0 1 0 0,0 1-1 0 0,1 0 0 0 0,0 0 1 0 0,1 1-1 0 0,0 0 0 0 0,1 0 1 0 0,-1 1-1 0 0,2 0 0 0 0,0 0 1 0 0,0 0-1 0 0,-4 18 0 0 0,8-27-74 0 0,1 0-1 0 0,-1 1 0 0 0,1-1 1 0 0,0 0-1 0 0,0 0 0 0 0,0 0 1 0 0,0 1-1 0 0,0-1 1 0 0,0 0-1 0 0,1 0 0 0 0,-1 1 1 0 0,1-1-1 0 0,1 3 0 0 0,-2-4-5 0 0,1 0 0 0 0,-1 0-1 0 0,1-1 1 0 0,-1 1 0 0 0,1 0-1 0 0,0 0 1 0 0,0-1 0 0 0,-1 1-1 0 0,1-1 1 0 0,0 1 0 0 0,0-1 0 0 0,0 1-1 0 0,0-1 1 0 0,0 1 0 0 0,-1-1-1 0 0,1 0 1 0 0,0 1 0 0 0,0-1-1 0 0,0 0 1 0 0,0 0 0 0 0,0 0-1 0 0,0 0 1 0 0,0 0 0 0 0,0 0-1 0 0,0 0 1 0 0,0 0 0 0 0,0 0-1 0 0,0 0 1 0 0,0 0 0 0 0,0-1 0 0 0,0 1-1 0 0,1-1 1 0 0,5-2 33 0 0,1 1 0 0 0,-1-2-1 0 0,0 1 1 0 0,-1-1 0 0 0,1 0 0 0 0,7-6 0 0 0,36-34 821 0 0,-32 28-601 0 0,58-59 196 0 0,-40 38-2803 0 0,0 3-5829 0 0,-24 25 834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20:26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51 6448 0 0,'0'0'498'0'0,"-18"8"2250"0"0,2 2 4579 0 0,-46 32-1565 0 0,59-39-5547 0 0,-8 8 1218 0 0,11-10-921 0 0,32 4-121 0 0,-14-5-299 0 0,59 2 262 0 0,-68-1-327 0 0,0 0 0 0 0,0 1-1 0 0,0 0 1 0 0,0 0 0 0 0,-1 1-1 0 0,11 4 1 0 0,-18-6-35 0 0,0 0 0 0 0,0-1 0 0 0,0 1 0 0 0,0 0 0 0 0,0-1 0 0 0,0 1 0 0 0,-1 0 0 0 0,1 0 0 0 0,0 0 0 0 0,-1 0 0 0 0,1 0-1 0 0,-1 0 1 0 0,1 0 0 0 0,-1 0 0 0 0,1 0 0 0 0,-1 0 0 0 0,0 0 0 0 0,1 0 0 0 0,-1 0 0 0 0,0 1 0 0 0,0-1 0 0 0,0 0 0 0 0,0 0 0 0 0,0 0 0 0 0,0 0 0 0 0,0 0 0 0 0,0 0 0 0 0,-1 1-1 0 0,1-1 1 0 0,0 0 0 0 0,-1 0 0 0 0,1 0 0 0 0,0 0 0 0 0,-1 0 0 0 0,0 0 0 0 0,0 1 0 0 0,-1 1-36 0 0,1 0-1 0 0,-1 0 1 0 0,0 0-1 0 0,0 0 1 0 0,0 0 0 0 0,-1 0-1 0 0,1-1 1 0 0,-1 1-1 0 0,1-1 1 0 0,-6 4 0 0 0,1-2-309 0 0,4-2 109 0 0,0 0 0 0 0,0-1-1 0 0,0 1 1 0 0,0-1 0 0 0,-1 1 0 0 0,1-1 0 0 0,-1 0 0 0 0,1 0-1 0 0,-1-1 1 0 0,-3 1 0 0 0,-2-1-1419 0 0</inkml:trace>
  <inkml:trace contextRef="#ctx0" brushRef="#br0" timeOffset="1">305 1 10136 0 0,'0'0'777'0'0,"-8"15"3143"0"0,-9 33 1726 0 0,12-35-5500 0 0,1-1 0 0 0,-1 1 0 0 0,-1 16 0 0 0,5-27-322 0 0,1 1 1 0 0,0-1-1 0 0,0 1 0 0 0,0-1 0 0 0,0 1 0 0 0,0-1 0 0 0,0 1 0 0 0,1-1 0 0 0,-1 1 0 0 0,1-1 0 0 0,0 1 0 0 0,-1-1 0 0 0,1 0 1 0 0,1 1-1 0 0,-1-1 0 0 0,3 4 0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20:26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 7832 0 0,'0'0'602'0'0,"-4"13"5042"0"0,0 8-243 0 0,-2 0-3687 0 0,-4 26-1470 0 0,8-30-268 0 0,-15 192 484 0 0,14-154-226 0 0,1-22-1842 0 0,2-11-3310 0 0</inkml:trace>
  <inkml:trace contextRef="#ctx0" brushRef="#br0" timeOffset="1">0 218 5984 0 0,'1'1'4656'0'0,"6"1"-2292"0"0,45 11 5707 0 0,-19-6-8634 0 0,57 2 0 0 0,-17-10-4138 0 0,-55 1 3077 0 0</inkml:trace>
  <inkml:trace contextRef="#ctx0" brushRef="#br0" timeOffset="2">355 254 11000 0 0,'0'0'480'0'0,"0"7"112"0"0,0-2-472 0 0,-5 3-120 0 0,-1 4 0 0 0,2-3 0 0 0,-1 2 928 0 0,0 1 160 0 0,-3-1 32 0 0,5 1-1 0 0,-4-4-711 0 0,2-1-152 0 0,0 0-24 0 0,2-2-8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20:26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0 12096 0 0,'0'0'3020'0'0,"1"2"-2079"0"0,0-1-795 0 0,0 0 0 0 0,0 1 0 0 0,0-1 0 0 0,0 0-1 0 0,-1 1 1 0 0,1-1 0 0 0,0 1 0 0 0,-1-1 0 0 0,1 1 0 0 0,-1-1 0 0 0,0 1 0 0 0,1-1 0 0 0,-1 1 0 0 0,0-1 0 0 0,0 1-1 0 0,0-1 1 0 0,0 1 0 0 0,0 0 0 0 0,0-1 0 0 0,-1 1 0 0 0,1-1 0 0 0,0 1 0 0 0,-1-1 0 0 0,0 3 0 0 0,-3 5 585 0 0,4-7-566 0 0,-1-1 0 0 0,0 1 0 0 0,0 0 1 0 0,0 0-1 0 0,0 0 0 0 0,0-1 0 0 0,0 1 0 0 0,0-1 0 0 0,-2 3 0 0 0,-2 1 290 0 0,1 1 0 0 0,0 0 0 0 0,0 0 0 0 0,1 0 0 0 0,0 0 0 0 0,0 1 0 0 0,0-1 0 0 0,-2 10 0 0 0,-1-5 452 0 0,6-10-855 0 0,-1 0 0 0 0,1-1 1 0 0,0 1-1 0 0,-1-1 1 0 0,1 1-1 0 0,0 0 1 0 0,-1 0-1 0 0,1-1 1 0 0,0 1-1 0 0,0 0 0 0 0,0-1 1 0 0,-1 1-1 0 0,1 0 1 0 0,0 0-1 0 0,0-1 1 0 0,0 1-1 0 0,0 0 0 0 0,0 0 1 0 0,0-1-1 0 0,1 2 1 0 0,-1 0-19 0 0,1-1 1 0 0,0 0-1 0 0,0 1 0 0 0,-1-1 1 0 0,1 0-1 0 0,0 0 0 0 0,0 0 1 0 0,0 0-1 0 0,0 1 0 0 0,0-1 1 0 0,0-1-1 0 0,1 1 0 0 0,-1 0 1 0 0,0 0-1 0 0,0 0 1 0 0,1-1-1 0 0,-1 1 0 0 0,0 0 1 0 0,1-1-1 0 0,-1 0 0 0 0,1 1 1 0 0,-1-1-1 0 0,1 0 0 0 0,-1 1 1 0 0,0-1-1 0 0,1 0 1 0 0,-1 0-1 0 0,3-1 0 0 0,3 1-68 0 0,1 0-1 0 0,-1-1 1 0 0,0 0-1 0 0,10-2 1 0 0,2-2-756 0 0,5-2-1187 0 0,-8 4-4909 0 0,-2 1-1459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20:27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4 108 1840 0 0,'-3'4'6426'0'0,"8"-23"6874"0"0,-2 15-12427 0 0,2-5 73 0 0,0 0 1 0 0,1 1-1 0 0,9-10 1 0 0,10-9 1082 0 0,-24 26-1995 0 0,0 1 0 0 0,-1-1 1 0 0,1 0-1 0 0,0 1 0 0 0,0-1 1 0 0,0 1-1 0 0,0-1 0 0 0,0 1 1 0 0,-1 0-1 0 0,1-1 0 0 0,0 1 1 0 0,0 0-1 0 0,0 0 0 0 0,0 0 1 0 0,0-1-1 0 0,0 1 0 0 0,0 0 1 0 0,0 0-1 0 0,0 0 0 0 0,0 1 1 0 0,0-1-1 0 0,0 0 0 0 0,0 0 1 0 0,0 0-1 0 0,0 1 0 0 0,0-1 1 0 0,0 1-1 0 0,0-1 0 0 0,-1 0 1 0 0,1 1-1 0 0,0 0 0 0 0,0-1 1 0 0,0 1-1 0 0,-1-1 0 0 0,2 2 1 0 0,3 3 95 0 0,-1 0 0 0 0,1 0 0 0 0,-1 1 0 0 0,4 7-1 0 0,-1-3 99 0 0,-6-9-207 0 0,-1 0 1 0 0,1 0-1 0 0,0 1 1 0 0,0-1-1 0 0,0 0 1 0 0,0 0-1 0 0,0 0 0 0 0,0-1 1 0 0,0 1-1 0 0,0 0 1 0 0,1 0-1 0 0,-1 0 1 0 0,0-1-1 0 0,1 1 0 0 0,-1-1 1 0 0,0 1-1 0 0,1-1 1 0 0,-1 1-1 0 0,0-1 0 0 0,1 0 1 0 0,2 0-1 0 0,-2 0-14 0 0,0 0-1 0 0,1-1 1 0 0,-1 0-1 0 0,0 1 1 0 0,0-1 0 0 0,0 0-1 0 0,0 0 1 0 0,0 0-1 0 0,0 0 1 0 0,-1-1-1 0 0,1 1 1 0 0,0 0-1 0 0,0-1 1 0 0,2-2-1 0 0,45-46-2659 0 0,-40 38 841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1:13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1 252 5984 0 0,'0'0'4815'0'0,"6"-5"-2356"0"0,-2 2-1174 0 0,1 0 0 0 0,-1-1 0 0 0,0 0 0 0 0,0 1 0 0 0,-1-1 0 0 0,1-1 0 0 0,4-7 0 0 0,20-39 435 0 0,-9 16-663 0 0,-10 17-586 0 0,9-20 0 0 0,-12 22-296 0 0,2 1 1 0 0,10-19-1 0 0,-18 34-174 0 0,0 0-1 0 0,0 0 1 0 0,0 0-1 0 0,0 0 1 0 0,0 0 0 0 0,0 0-1 0 0,0 0 1 0 0,0 0-1 0 0,1 0 1 0 0,-1-1 0 0 0,0 1-1 0 0,0 0 1 0 0,0 0-1 0 0,0 0 1 0 0,0 0-1 0 0,0 0 1 0 0,0 0 0 0 0,0 0-1 0 0,0 0 1 0 0,0 0-1 0 0,0 0 1 0 0,0 0-1 0 0,0 0 1 0 0,1 0 0 0 0,-1 0-1 0 0,0 0 1 0 0,0 0-1 0 0,0 0 1 0 0,0 0-1 0 0,0 0 1 0 0,0 0 0 0 0,0 0-1 0 0,0 0 1 0 0,0 0-1 0 0,0 0 1 0 0,1 0 0 0 0,-1 0-1 0 0,0 0 1 0 0,0 0-1 0 0,0 0 1 0 0,0 0-1 0 0,0 0 1 0 0,0 0 0 0 0,0 0-1 0 0,0 0 1 0 0,0 0-1 0 0,0 0 1 0 0,0 0-1 0 0,1 0 1 0 0,-1 0 0 0 0,0 0-1 0 0,0 0 1 0 0,0 0-1 0 0,0 0 1 0 0,0 1 0 0 0,0-1-1 0 0,0 0 1 0 0,0 0-1 0 0,0 0 1 0 0,0 0-1 0 0,0 0 1 0 0,0 0 0 0 0,3 11 40 0 0,-1 23 28 0 0,-2-21-56 0 0,2 0-13 0 0,0 0 0 0 0,4 17 0 0 0,-5-26 0 0 0,0 0 0 0 0,1 1 0 0 0,0-1 0 0 0,-1 0 0 0 0,1 0 0 0 0,1 0 0 0 0,-1-1 0 0 0,0 1 0 0 0,1 0 0 0 0,4 4 0 0 0,-5-7-24 0 0,0 1 0 0 0,0-1 0 0 0,0 0 0 0 0,0 0-1 0 0,-1 0 1 0 0,1-1 0 0 0,0 1 0 0 0,1 0 0 0 0,-1-1 0 0 0,0 1-1 0 0,0-1 1 0 0,0 0 0 0 0,0 0 0 0 0,0 0 0 0 0,0 0 0 0 0,0 0-1 0 0,0 0 1 0 0,1 0 0 0 0,-1-1 0 0 0,0 1 0 0 0,0-1 0 0 0,0 0-1 0 0,0 1 1 0 0,3-3 0 0 0,3-1-151 0 0,0 0 0 0 0,-1-1 0 0 0,1 1-1 0 0,9-10 1 0 0,23-26-2095 0 0,-18 18 388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1:13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19351 0 0,'0'0'1751'0'0,"-1"1"-1440"0"0,-1 0-248 0 0,0 1 0 0 0,0 0 0 0 0,0 0-1 0 0,0 0 1 0 0,0 0 0 0 0,0 1 0 0 0,1-1 0 0 0,-1 0 0 0 0,1 1 0 0 0,0-1 0 0 0,-2 6 0 0 0,-9 32 1948 0 0,12-37-1869 0 0,-8 37 102 0 0,3-1 1 0 0,1 1-1 0 0,2 0 1 0 0,3 41-1 0 0,0-54-567 0 0,2 1 0 0 0,0-1 1 0 0,2 0-1 0 0,1 0 0 0 0,13 39 0 0 0,-17-61 32 0 0,0-1 1 0 0,1 1 0 0 0,-1-1-1 0 0,1 0 1 0 0,-1 0-1 0 0,1 0 1 0 0,1 0-1 0 0,-1-1 1 0 0,0 1-1 0 0,1-1 1 0 0,0 0-1 0 0,0 0 1 0 0,4 3-1 0 0,12 7-6888 0 0</inkml:trace>
  <inkml:trace contextRef="#ctx0" brushRef="#br0" timeOffset="1">300 442 4144 0 0,'-2'1'11875'0'0,"-6"5"-5615"0"0,7-4-6188 0 0,0-1 0 0 0,0 1 0 0 0,0-1-1 0 0,1 1 1 0 0,-1-1 0 0 0,0 1 0 0 0,1-1-1 0 0,-1 1 1 0 0,1 0 0 0 0,-1-1 0 0 0,1 1-1 0 0,0 0 1 0 0,0-1 0 0 0,0 1 0 0 0,0 0 0 0 0,0 0-1 0 0,0-1 1 0 0,0 1 0 0 0,1 0 0 0 0,-1-1-1 0 0,0 1 1 0 0,1 0 0 0 0,0-1 0 0 0,-1 1-1 0 0,1-1 1 0 0,0 1 0 0 0,0-1 0 0 0,0 1-1 0 0,0-1 1 0 0,0 0 0 0 0,0 1 0 0 0,0-1 0 0 0,2 2-1 0 0,0 0 4 0 0,0 0 0 0 0,1 0-1 0 0,-1 0 1 0 0,1-1 0 0 0,0 1-1 0 0,0-1 1 0 0,0 0 0 0 0,0 0-1 0 0,0 0 1 0 0,0 0 0 0 0,9 1-1 0 0,-1-1-248 0 0,0-1-1 0 0,1-1 1 0 0,-1 0 0 0 0,0-1-1 0 0,0 0 1 0 0,0-1-1 0 0,12-3 1 0 0,7-3-686 0 0,43-18 1 0 0,-19-1-1395 0 0,-54 27 2334 0 0,-2 0 106 0 0,0 1-1 0 0,0-1 0 0 0,-1 1 0 0 0,1-1 0 0 0,0 1 0 0 0,0 0 0 0 0,0-1 1 0 0,0 1-1 0 0,0 0 0 0 0,-1 1 0 0 0,-6 3 628 0 0,-23 16 346 0 0,0 2 0 0 0,2 0 0 0 0,-35 37-1 0 0,-100 123-774 0 0,113-123-3375 0 0,34-38-6134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1:20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7056 0 0,'0'0'9216'0'0,"8"2"-7762"0"0,16 3-490 0 0,0-1 1 0 0,1 0-1 0 0,38-2 0 0 0,73-10 39 0 0,-33 0-398 0 0,-60 6-363 0 0,41-1 262 0 0,5 7 311 0 0,109 18 0 0 0,-149-14-455 0 0,1-3 0 0 0,-1-1 0 0 0,85-6 0 0 0,-98-3-175 0 0,36-8 0 0 0,31-4 83 0 0,-87 16-94 0 0,-1 0 1 0 0,1 1-1 0 0,23 2 1 0 0,-32-1-18 0 0,1 1 1 0 0,0-1-1 0 0,-1 1 0 0 0,1 1 1 0 0,9 3-1 0 0,-16-5-126 0 0,0-1-1 0 0,0 1 0 0 0,0-1 1 0 0,0 0-1 0 0,0 0 1 0 0,0 1-1 0 0,0-1 1 0 0,0 0-1 0 0,0 0 0 0 0,0 0 1 0 0,0 0-1 0 0,0 0 1 0 0,0 0-1 0 0,0 0 1 0 0,0-1-1 0 0,0 1 0 0 0,0 0 1 0 0,0 0-1 0 0,0-1 1 0 0,0 1-1 0 0,0-1 0 0 0,-1 1 1 0 0,1-1-1 0 0,0 1 1 0 0,0-1-1 0 0,0 1 1 0 0,1-2-1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1:24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 2304 0 0,'-8'7'200'0'0,"5"-6"246"0"0,0 0 0 0 0,1 0 0 0 0,-1-1 1 0 0,0 1-1 0 0,1-1 0 0 0,-5 1 0 0 0,-9 1 2261 0 0,-16-2 4504 0 0,10 3 1042 0 0,13 2-5978 0 0,8-4-2176 0 0,-7-1 2218 0 0,-8-8-1106 0 0,15 7-1024 0 0,4 5 765 0 0,4 5-784 0 0,-5-4-140 0 0,-2-4-19 0 0,1 0 0 0 0,0 1 0 0 0,-1-1-1 0 0,1 1 1 0 0,0-1 0 0 0,0 0 0 0 0,0 0 0 0 0,0 0-1 0 0,0 1 1 0 0,0-1 0 0 0,0 0 0 0 0,3 1 0 0 0,-2 0 6 0 0,0 0 1 0 0,0 0 0 0 0,0-1-1 0 0,0 1 1 0 0,0-1 0 0 0,1 1-1 0 0,-1-1 1 0 0,0 0 0 0 0,1 0-1 0 0,-1 0 1 0 0,1 0-1 0 0,-1-1 1 0 0,4 1 0 0 0,4 2 35 0 0,10 2 33 0 0,1-1-1 0 0,29 2 1 0 0,48 6-84 0 0,85 3 11 0 0,144-20 42 0 0,-240 9 12 0 0,101 18 0 0 0,-114-12-68 0 0,20 4-1 0 0,57 7 57 0 0,-76-16-45 0 0,284 15 108 0 0,-15-11 101 0 0,6 6 2 0 0,-70-1 65 0 0,-104-3-270 0 0,-100-4-15 0 0,140-6 0 0 0,-70-8 1 0 0,-143 7 0 0 0,20-1 0 0 0,-15-1 0 0 0,-2-3 0 0 0,21-17-796 0 0,-26 21 1020 0 0,-1 1-204 0 0,1 0 1 0 0,0 0-1 0 0,-1 0 1 0 0,1 0-1 0 0,-1 0 1 0 0,1 0-1 0 0,-1-1 0 0 0,1 1 1 0 0,0 0-1 0 0,-1 0 1 0 0,1-1-1 0 0,-1 1 1 0 0,1 0-1 0 0,-1-1 0 0 0,0 1 1 0 0,1-1-1 0 0,16-10 205 0 0,-14 10-225 0 0,16-3 0 0 0,-5 2-3 0 0,-6 0 2 0 0,1 1 0 0 0,-1 0 0 0 0,1 1 0 0 0,-1 0 0 0 0,0 0-1 0 0,12 2 1 0 0,-11 2 14 0 0,-6-3-13 0 0,-1 0 0 0 0,0 0-1 0 0,0 0 1 0 0,1 0 0 0 0,-1-1 0 0 0,1 1 0 0 0,-1-1-1 0 0,0 1 1 0 0,5-1 0 0 0,4 1 0 0 0,-7-1 0 0 0,-4-1 0 0 0,1-1 0 0 0,0 1 0 0 0,0 0 0 0 0,0 0 0 0 0,0 0 0 0 0,0 0 0 0 0,1 0 0 0 0,-1 0 0 0 0,0 0 0 0 0,0 0 0 0 0,0 0 0 0 0,1 1 0 0 0,-1-1 0 0 0,1 0 0 0 0,2 0 0 0 0,8-2 0 0 0,-3 1 0 0 0,-9 2-5 0 0,1 0 1 0 0,-1 0-1 0 0,0 0 0 0 0,1 0 1 0 0,-1 0-1 0 0,1 0 1 0 0,-1 0-1 0 0,1 0 0 0 0,-1 0 1 0 0,1-1-1 0 0,-1 1 0 0 0,1 0 1 0 0,-1 0-1 0 0,0-1 1 0 0,1 1-1 0 0,-1 0 0 0 0,0 0 1 0 0,1-1-1 0 0,-1 1 0 0 0,0-1 1 0 0,1 1-1 0 0,-1 0 1 0 0,0-1-1 0 0,1 1 0 0 0,-1 0 1 0 0,0-1-1 0 0,0 1 0 0 0,0-1 1 0 0,0 1-1 0 0,1-1 1 0 0,-1 1-1 0 0,0-1 0 0 0,0 1 1 0 0,0-1-1 0 0,0 1 0 0 0,0 0 1 0 0,0-1-1 0 0,0 1 0 0 0,0-1 1 0 0,0 1-1 0 0,0-1 1 0 0,0 1-1 0 0,-1-1 0 0 0,1 1 1 0 0,0-1-1 0 0,0 1 0 0 0,0-1 1 0 0,0 1-1 0 0,-1 0 1 0 0,1-1-1 0 0,0 1 0 0 0,-1 0 1 0 0,1-1-1 0 0,-1 0 0 0 0,1 1 3 0 0,-7-12-436 0 0,7 11 192 0 0,-1-1 0 0 0,0 0-1 0 0,0 1 1 0 0,0-1 0 0 0,0 0 0 0 0,0 1 0 0 0,0 0 0 0 0,-1-2-1 0 0,-7-3-1058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1:27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29 20471 0 0,'-6'-6'750'0'0,"-1"0"-1"0"0,-11-8 0 0 0,17 14-679 0 0,1-1 0 0 0,-1 1 0 0 0,1 0 0 0 0,-1 0 0 0 0,1-1 0 0 0,-1 1 1 0 0,1 0-1 0 0,-1 0 0 0 0,0 0 0 0 0,1 0 0 0 0,-1 0 0 0 0,1 0 0 0 0,-1 0 0 0 0,1 0 0 0 0,-1 0 0 0 0,0 0 0 0 0,1 0 0 0 0,-1 0 0 0 0,1 0 0 0 0,-1 0 0 0 0,0 0 0 0 0,1 1 0 0 0,-1-1 0 0 0,0 0 0 0 0,0 1 31 0 0,0 0-1 0 0,-1 0 1 0 0,1 0 0 0 0,0 0-1 0 0,0 0 1 0 0,0 1 0 0 0,0-1-1 0 0,0 0 1 0 0,-1 2 0 0 0,-1 3 81 0 0,0 1 0 0 0,0-1-1 0 0,-2 8 1 0 0,4-13-167 0 0,-77 286 91 0 0,58-180-447 0 0,-6 21 12 0 0,4-8 1380 0 0,16-83-1027 0 0,6-26-617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1:27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11 219 18919 0 0,'-8'-4'863'0'0,"7"3"-14"0"0,0-15 125 0 0,4 10-559 0 0,0 1 1 0 0,0 0 0 0 0,1 0-1 0 0,0 1 1 0 0,0-1 0 0 0,7-5-1 0 0,6-7 366 0 0,14-16 493 0 0,48-38 0 0 0,-38 36-510 0 0,-39 33-436 0 0,-1 2-314 0 0,-1 1 0 0 0,1-1 0 0 0,0 0 1 0 0,0 0-1 0 0,0 0 0 0 0,-1 1 0 0 0,1-1 0 0 0,0 0 0 0 0,0 1 0 0 0,0-1 1 0 0,-1 1-1 0 0,1-1 0 0 0,0 1 0 0 0,-1-1 0 0 0,1 1 0 0 0,-1-1 0 0 0,1 1 0 0 0,0 0 1 0 0,-1-1-1 0 0,1 1 0 0 0,-1 0 0 0 0,0-1 0 0 0,1 1 0 0 0,-1 0 0 0 0,1 0 0 0 0,-1 0 1 0 0,0-1-1 0 0,1 2 0 0 0,3 26 237 0 0,-4-24-228 0 0,1 18-162 0 0,-2 22-1 0 0,0-33-75 0 0,0 1 0 0 0,1 0 0 0 0,0 0 0 0 0,1 0 0 0 0,0-1-1 0 0,1 1 1 0 0,7 22 0 0 0,-3-23-2281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1:14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12872 0 0,'17'-23'1445'0'0,"-17"23"-1385"0"0,0-1 0 0 0,1 0 0 0 0,-1 1 0 0 0,1-1 1 0 0,-1 1-1 0 0,1-1 0 0 0,-1 0 0 0 0,1 1 0 0 0,0-1 0 0 0,-1 1 0 0 0,1-1 0 0 0,-1 1 0 0 0,1 0 1 0 0,0-1-1 0 0,-1 1 0 0 0,1 0 0 0 0,0-1 0 0 0,0 1 0 0 0,-1 0 0 0 0,1 0 0 0 0,0 0 1 0 0,0-1-1 0 0,0 1 0 0 0,-1 0 0 0 0,1 0 0 0 0,0 0 0 0 0,0 0 0 0 0,-1 1 0 0 0,1-1 1 0 0,0 0-1 0 0,0 0 0 0 0,1 1 0 0 0,0 0 52 0 0,0 1 1 0 0,1 0 0 0 0,-1 0-1 0 0,0 0 1 0 0,0 0-1 0 0,0 0 1 0 0,-1 1 0 0 0,3 3-1 0 0,1 1 37 0 0,-1 1-1 0 0,-1-1 1 0 0,1 1-1 0 0,-1 0 0 0 0,-1 0 1 0 0,0 0-1 0 0,0 1 1 0 0,1 11-1 0 0,-1-6 175 0 0,-1 0 0 0 0,-1 0-1 0 0,0 0 1 0 0,-3 19-1 0 0,2-22 29 0 0,-1 1 1 0 0,-1-1-1 0 0,1 1 0 0 0,-2-1 0 0 0,1 0 0 0 0,-2 0 0 0 0,1 0 0 0 0,-11 16 0 0 0,14-27 161 0 0,-4-7 1024 0 0,4 5-1475 0 0,1 0 0 0 0,-1 0 1 0 0,1 0-1 0 0,0 0 0 0 0,0-1 0 0 0,-1 1 0 0 0,1 0 0 0 0,1 0 0 0 0,-1 0 0 0 0,0 0 1 0 0,0 0-1 0 0,1 0 0 0 0,0-3 0 0 0,13-28 978 0 0,-6 15-790 0 0,-2 3-298 0 0,1-1 1 0 0,0 2-1 0 0,1-1 0 0 0,1 1 1 0 0,0 0-1 0 0,1 0 0 0 0,18-18 0 0 0,-23 27 28 0 0,-1 1 0 0 0,1 0-1 0 0,0 0 1 0 0,0 1-1 0 0,0-1 1 0 0,0 1-1 0 0,1 0 1 0 0,-1 0-1 0 0,1 1 1 0 0,0-1-1 0 0,0 1 1 0 0,0 1-1 0 0,0-1 1 0 0,0 1-1 0 0,0 0 1 0 0,0 0-1 0 0,0 1 1 0 0,0 0-1 0 0,1 0 1 0 0,-1 0-1 0 0,0 1 1 0 0,0 0-1 0 0,9 3 1 0 0,6 3-238 0 0,0 2 0 0 0,-1 1 0 0 0,0 0 0 0 0,26 20 0 0 0,-27-17 112 0 0,2-1-1 0 0,-1 0 1 0 0,39 14 0 0 0,-55-25 139 0 0,1 0 0 0 0,-1 0 1 0 0,0-1-1 0 0,0 0 0 0 0,0 1 0 0 0,0-1 1 0 0,7-2-1 0 0,-10 2 8 0 0,1 0 0 0 0,-1 0 0 0 0,0 0-1 0 0,0-1 1 0 0,0 1 0 0 0,0-1 0 0 0,0 1 0 0 0,0-1 0 0 0,0 1 0 0 0,0-1 0 0 0,0 1 0 0 0,0-1-1 0 0,-1 0 1 0 0,2-1 0 0 0,-1 2 8 0 0,-1-1-1 0 0,0 0 0 0 0,1 1 0 0 0,-1-1 1 0 0,0 0-1 0 0,0 1 0 0 0,1-1 1 0 0,-1 0-1 0 0,0 0 0 0 0,0 1 0 0 0,0-1 1 0 0,0 0-1 0 0,0 0 0 0 0,0 1 1 0 0,0-1-1 0 0,0 0 0 0 0,-1 0 1 0 0,1 1-1 0 0,0-1 0 0 0,0 0 0 0 0,-1 1 1 0 0,1-1-1 0 0,0 0 0 0 0,-1 0 1 0 0,-1-1 54 0 0,1 0 1 0 0,0 0 0 0 0,-1 0 0 0 0,0 1 0 0 0,1-1 0 0 0,-1 1 0 0 0,0-1 0 0 0,0 1-1 0 0,0 0 1 0 0,0-1 0 0 0,0 1 0 0 0,0 0 0 0 0,0 0 0 0 0,0 1 0 0 0,-1-1 0 0 0,1 0-1 0 0,0 1 1 0 0,-3-1 0 0 0,-2 0 156 0 0,1 0-1 0 0,-1 0 0 0 0,0 1 1 0 0,1 0-1 0 0,-9 1 1 0 0,2 1-193 0 0,-1 1 1 0 0,0 0-1 0 0,1 1 1 0 0,0 0-1 0 0,-24 12 0 0 0,31-13-25 0 0,0 0-1 0 0,0 0 1 0 0,1 1-1 0 0,-1 0 1 0 0,1 0-1 0 0,0 1 1 0 0,0-1-1 0 0,1 1 0 0 0,-1 0 1 0 0,1 1-1 0 0,0-1 1 0 0,0 1-1 0 0,1-1 1 0 0,-4 9-1 0 0,6-12-47 0 0,1-1 0 0 0,-1 1 0 0 0,0 0 0 0 0,1 0 0 0 0,-1 0 0 0 0,1 0 0 0 0,0 0 0 0 0,0 0 0 0 0,0 0 0 0 0,0 0 0 0 0,0 0 0 0 0,0 0 0 0 0,0 0 0 0 0,1 0 0 0 0,-1 0 0 0 0,1 0 0 0 0,-1 0 0 0 0,1 0 0 0 0,0 0 0 0 0,-1-1 0 0 0,1 1 0 0 0,0 0 1 0 0,1 0-1 0 0,0 1 0 0 0,0-1-51 0 0,0 0 1 0 0,0 0 0 0 0,0 0-1 0 0,1-1 1 0 0,-1 1 0 0 0,1-1-1 0 0,-1 1 1 0 0,1-1 0 0 0,-1 0-1 0 0,1 0 1 0 0,0 0 0 0 0,-1 0-1 0 0,1-1 1 0 0,0 1 0 0 0,0-1-1 0 0,5 1 1 0 0,4-1-747 0 0,0 0 0 0 0,1-1 0 0 0,12-1 0 0 0,10-7-7006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1:14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6 21167 0 0,'-3'-1'141'0'0,"1"0"0"0"0,-1 0 0 0 0,1 1 0 0 0,-1-1 0 0 0,1 1 0 0 0,-1-1 0 0 0,0 1 0 0 0,1 0-1 0 0,-1 0 1 0 0,1 0 0 0 0,-1 0 0 0 0,0 0 0 0 0,1 0 0 0 0,-1 1 0 0 0,-3 0 0 0 0,0 1 27 0 0,0 0 1 0 0,-1 0-1 0 0,1 1 1 0 0,0-1-1 0 0,-6 5 1 0 0,11-7-97 0 0,0 1 0 0 0,0-1 0 0 0,1 1 0 0 0,-1-1 0 0 0,0 1 0 0 0,0-1 0 0 0,0 1 0 0 0,0 0 0 0 0,1-1 0 0 0,-1 1 0 0 0,0 0 0 0 0,1 0 0 0 0,-1-1 0 0 0,0 1 0 0 0,1 0 0 0 0,-1 0 0 0 0,1 0 0 0 0,-1 0 1 0 0,1 0-1 0 0,0 0 0 0 0,-1 0 0 0 0,1 0 0 0 0,0 0 0 0 0,0 0 0 0 0,0 0 0 0 0,0 0 0 0 0,-1 0 0 0 0,1 0 0 0 0,1 0 0 0 0,-1 0 0 0 0,0 0 0 0 0,0 0 0 0 0,0 0 0 0 0,0 0 0 0 0,1 1 0 0 0,2 2 36 0 0,-1 0-1 0 0,1-1 1 0 0,0 1-1 0 0,0-1 1 0 0,0 0-1 0 0,6 6 1 0 0,2 1-248 0 0,-6-6 199 0 0,0 2 0 0 0,-1-1-1 0 0,0 1 1 0 0,1-1 0 0 0,-2 1-1 0 0,1 0 1 0 0,-1 0 0 0 0,0 1 0 0 0,0-1-1 0 0,2 8 1 0 0,-4-10-46 0 0,0 1 1 0 0,0 0-1 0 0,-1 0 0 0 0,0-1 0 0 0,0 1 1 0 0,0 0-1 0 0,0 0 0 0 0,-1 0 1 0 0,1-1-1 0 0,-1 1 0 0 0,-1 0 1 0 0,1-1-1 0 0,0 1 0 0 0,-1-1 1 0 0,-4 8-1 0 0,-2 2 44 0 0,0 1-1 0 0,-16 19 1 0 0,19-29-342 0 0,0 1 0 0 0,0-1 0 0 0,-8 6 0 0 0,10-8-296 0 0,0-1 1 0 0,0 0-1 0 0,-1-1 1 0 0,1 1-1 0 0,0 0 0 0 0,-1-1 1 0 0,-5 2-1 0 0,-3-2-7870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1:15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 17015 0 0,'0'0'1543'0'0,"0"1"-1268"0"0,-16 21 1526 0 0,-19 37 1 0 0,29-47-1602 0 0,1-1-1 0 0,1 1 1 0 0,-1 1 0 0 0,2-1-1 0 0,-4 20 1 0 0,6-25-105 0 0,0 0 0 0 0,1 0 1 0 0,0 0-1 0 0,0 0 0 0 0,1 7 1 0 0,-1-12-68 0 0,0-1 0 0 0,0 1 0 0 0,1-1 0 0 0,-1 0 0 0 0,0 0 0 0 0,1 1 0 0 0,-1-1 0 0 0,1 0 0 0 0,0 0 0 0 0,-1 1 0 0 0,1-1 0 0 0,0 0 0 0 0,-1 0 0 0 0,1 0 0 0 0,0 0 0 0 0,0 0 0 0 0,0 0 0 0 0,0 0 0 0 0,0 0 1 0 0,0-1-1 0 0,1 1 0 0 0,-1 0 0 0 0,0-1 0 0 0,0 1 0 0 0,0-1 0 0 0,1 1 0 0 0,-1-1 0 0 0,0 1 0 0 0,1-1 0 0 0,-1 0 0 0 0,0 0 0 0 0,1 1 0 0 0,1-1 0 0 0,3 0 15 0 0,0-1 0 0 0,0 1 0 0 0,-1-1 0 0 0,1 0 0 0 0,0-1 0 0 0,0 1 0 0 0,-1-1 0 0 0,1 0-1 0 0,-1 0 1 0 0,0-1 0 0 0,0 0 0 0 0,0 0 0 0 0,0 0 0 0 0,0 0 0 0 0,6-6 0 0 0,32-31 818 0 0,-29 26-290 0 0,27-21-1 0 0,-41 35-564 0 0,0 0-1 0 0,0 0 1 0 0,1-1-1 0 0,-1 1 1 0 0,0 0-1 0 0,1 0 1 0 0,-1 0-1 0 0,1-1 0 0 0,-1 1 1 0 0,0 0-1 0 0,1 0 1 0 0,-1 0-1 0 0,0 0 1 0 0,1 0-1 0 0,-1 0 0 0 0,1 0 1 0 0,-1 0-1 0 0,0 0 1 0 0,1 0-1 0 0,-1 0 1 0 0,1 0-1 0 0,-1 0 0 0 0,0 0 1 0 0,1 0-1 0 0,-1 0 1 0 0,0 0-1 0 0,1 0 1 0 0,0 1-1 0 0,-1-1 12 0 0,1 1-1 0 0,-1 0 1 0 0,1-1-1 0 0,-1 1 1 0 0,1 0-1 0 0,-1-1 1 0 0,1 1-1 0 0,-1 0 1 0 0,0 0-1 0 0,1-1 1 0 0,-1 1-1 0 0,0 0 1 0 0,1 1-1 0 0,2 32 386 0 0,-3-26-362 0 0,6 84-2310 0 0,-3-67 1004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0:34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0 133 8640 0 0,'0'0'780'0'0,"3"-17"1036"0"0,0 8-408 0 0,1-5 356 0 0,-2 9-1285 0 0,-1 1 0 0 0,0-1 0 0 0,1 0 0 0 0,0 1 0 0 0,0-1 1 0 0,0 1-1 0 0,1 0 0 0 0,-1 0 0 0 0,7-8 1327 0 0,-8 12-1769 0 0,-1-1-1 0 0,0 1 1 0 0,1 0-1 0 0,-1-1 1 0 0,0 1 0 0 0,0 0-1 0 0,1 0 1 0 0,-1 0 0 0 0,0-1-1 0 0,1 1 1 0 0,-1 0-1 0 0,1 0 1 0 0,-1 0 0 0 0,0 0-1 0 0,1 0 1 0 0,-1-1-1 0 0,0 1 1 0 0,1 0 0 0 0,-1 0-1 0 0,1 0 1 0 0,-1 0-1 0 0,0 0 1 0 0,1 0 0 0 0,-1 0-1 0 0,0 1 1 0 0,1-1-1 0 0,-1 0 1 0 0,1 0 0 0 0,-1 0-1 0 0,0 0 1 0 0,1 0 0 0 0,-1 1-1 0 0,0-1 1 0 0,1 0-1 0 0,0 1 1 0 0,4 0 190 0 0,36-1 734 0 0,79-3 1248 0 0,-99 2-1879 0 0,41 3 0 0 0,-13 0-25 0 0,23-1 62 0 0,102-5 171 0 0,128-6 117 0 0,-232 10-542 0 0,-22-1-173 0 0,-19 0-18 0 0,32 3 0 0 0,-50-2 94 0 0,-1 0 0 0 0,0-1 0 0 0,13-2 0 0 0,22-1 146 0 0,105-6 982 0 0,-55 2-951 0 0,25 6 113 0 0,1 12 34 0 0,-47-2 34 0 0,-47-7-323 0 0,151 18 1248 0 0,-55-4-1607 0 0,-76-10 375 0 0,178 7 357 0 0,-116-4-290 0 0,-29 0-64 0 0,94 4 111 0 0,-5 1-186 0 0,-68-1 221 0 0,-79-9-240 0 0,4 0-73 0 0,0 0 0 0 0,-1-2 0 0 0,51-3 0 0 0,-68 1 215 0 0,1 1 0 0 0,-1-1 0 0 0,0 2 0 0 0,1-1 0 0 0,8 3 0 0 0,15-4-1097 0 0,-18-1 194 0 0,-11 1 447 0 0,-4 1 85 0 0,-70-6-7786 0 0,49 4 5777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1:15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 17359 0 0,'0'0'1322'0'0,"0"0"-901"0"0,0-1-417 0 0,0 1 0 0 0,-1 0 0 0 0,1 0 0 0 0,0 0-1 0 0,0 0 1 0 0,0 0 0 0 0,0 0 0 0 0,0 0 0 0 0,0 0 0 0 0,-1 0 0 0 0,1 0 0 0 0,0 0 0 0 0,0 0-1 0 0,0 0 1 0 0,0 0 0 0 0,0 0 0 0 0,0 0 0 0 0,-1 0 0 0 0,1 0 0 0 0,0 1 0 0 0,0-1-1 0 0,0 0 1 0 0,0 0 0 0 0,0 0 0 0 0,0 0 0 0 0,0 0 0 0 0,-1 0 0 0 0,1 0 0 0 0,0 0-1 0 0,0 0 1 0 0,0 0 0 0 0,0 0 0 0 0,0 1 0 0 0,0-1 0 0 0,0 0 0 0 0,0 0 0 0 0,0 0-1 0 0,0 0 1 0 0,0 0 0 0 0,0 0 0 0 0,0 1 0 0 0,0-1 0 0 0,0 0 0 0 0,0 0 0 0 0,-4 8-29 0 0,3-5 36 0 0,-10 23 460 0 0,-16 55-1 0 0,20-57-35 0 0,-26 90 325 0 0,6-9-680 0 0,26-101 20 0 0,0 0 0 0 0,0 0 0 0 0,0 0 0 0 0,1 0 0 0 0,-1 1 0 0 0,1-1 0 0 0,0 0 0 0 0,0 0 0 0 0,1 1 0 0 0,-1-1 0 0 0,1 0 0 0 0,0 0 0 0 0,2 8 0 0 0,-2-12-78 0 0,-1 1-1 0 0,1 0 1 0 0,-1-1-1 0 0,1 1 1 0 0,-1 0-1 0 0,1-1 1 0 0,-1 1-1 0 0,1-1 1 0 0,0 1-1 0 0,-1-1 1 0 0,1 1-1 0 0,0-1 1 0 0,-1 0-1 0 0,1 1 1 0 0,0-1-1 0 0,-1 0 1 0 0,1 1-1 0 0,0-1 1 0 0,0 0-1 0 0,0 0 1 0 0,-1 0-1 0 0,1 0 1 0 0,0 1-1 0 0,1-2 1 0 0,21-1 58 0 0,-21 1-66 0 0,44-11-91 0 0,-29 6 236 0 0,0 2 0 0 0,33-6 0 0 0,-46 10-33 0 0,0 0 0 0 0,0-1 1 0 0,1 2-1 0 0,-1-1 0 0 0,0 0 0 0 0,0 1 0 0 0,0 0 0 0 0,0-1 0 0 0,0 2 1 0 0,-1-1-1 0 0,1 0 0 0 0,0 1 0 0 0,0 0 0 0 0,-1 0 0 0 0,1 0 1 0 0,-1 0-1 0 0,6 5 0 0 0,-8-6-69 0 0,0 0 0 0 0,1 1 0 0 0,-1-1 0 0 0,0 1 0 0 0,0-1 0 0 0,0 1 0 0 0,0 0 0 0 0,0 0 0 0 0,-1-1 0 0 0,1 1 0 0 0,0 0 0 0 0,-1 0-1 0 0,1 0 1 0 0,-1 0 0 0 0,0-1 0 0 0,1 1 0 0 0,-1 0 0 0 0,0 0 0 0 0,0 0 0 0 0,-1 0 0 0 0,1 0 0 0 0,0 0 0 0 0,0 0 0 0 0,-1 0 0 0 0,1-1 0 0 0,-1 1 0 0 0,0 0 0 0 0,0 0 0 0 0,1 0 0 0 0,-3 1 0 0 0,-2 6 101 0 0,0-1 0 0 0,-1 0 1 0 0,0 0-1 0 0,-11 10 0 0 0,15-16-130 0 0,-6 6 39 0 0,0 0 0 0 0,-1 0 0 0 0,0-1 0 0 0,0 0 0 0 0,-16 7 0 0 0,20-10-261 0 0,-1-1 1 0 0,-1-1-1 0 0,1 1 1 0 0,0-1-1 0 0,0 0 1 0 0,-1-1-1 0 0,1 0 1 0 0,-1 0 0 0 0,1 0-1 0 0,-1 0 1 0 0,-7-1-1 0 0,13 0-34 0 0,1 0-1 0 0,-1 0 0 0 0,0-1 1 0 0,0 1-1 0 0,0 0 1 0 0,1 0-1 0 0,-1 0 0 0 0,0 0 1 0 0,0-1-1 0 0,1 1 1 0 0,-1 0-1 0 0,0-1 0 0 0,0 1 1 0 0,1-1-1 0 0,-1 1 1 0 0,0-1-1 0 0,1 1 0 0 0,-1-1 1 0 0,0 0-1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1:15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17 220 18287 0 0,'-14'-4'836'0'0,"11"3"-18"0"0,4-14-381 0 0,21-50 3095 0 0,-17 54-3240 0 0,0 0 0 0 0,1 1 0 0 0,1-1 1 0 0,-1 1-1 0 0,1 0 0 0 0,1 1 0 0 0,0 0 0 0 0,14-13 0 0 0,-3 2-80 0 0,-18 19-206 0 0,0 0-1 0 0,0 0 1 0 0,1 0-1 0 0,-1 0 0 0 0,0 0 1 0 0,0 1-1 0 0,1-1 1 0 0,-1 0-1 0 0,0 1 1 0 0,4-2-1 0 0,-5 2-5 0 0,0 0 1 0 0,0 0-1 0 0,1 0 0 0 0,-1-1 1 0 0,1 1-1 0 0,-1 0 0 0 0,0 0 0 0 0,1 0 1 0 0,-1 0-1 0 0,0 0 0 0 0,1 0 0 0 0,-1 0 1 0 0,0 0-1 0 0,1 0 0 0 0,-1 0 0 0 0,1 0 1 0 0,-1 0-1 0 0,0 0 0 0 0,1 0 0 0 0,-1 0 1 0 0,0 0-1 0 0,1 1 0 0 0,-1-1 1 0 0,0 0-1 0 0,1 0 0 0 0,-1 0 0 0 0,0 0 1 0 0,1 1-1 0 0,-1-1 0 0 0,0 0 0 0 0,1 0 1 0 0,-1 1-1 0 0,0-1 0 0 0,0 0 0 0 0,1 1 1 0 0,-1-1-1 0 0,0 0 0 0 0,0 1 1 0 0,0-1-1 0 0,0 0 0 0 0,1 1 0 0 0,-1-1 1 0 0,0 0-1 0 0,0 1 0 0 0,0-1 0 0 0,0 1 1 0 0,0 0-2 0 0,2 3-12 0 0,0 1-1 0 0,0-1 1 0 0,-1 1 0 0 0,1 0-1 0 0,-1 0 1 0 0,0-1-1 0 0,-1 1 1 0 0,1 0 0 0 0,-1 0-1 0 0,0 0 1 0 0,0 0-1 0 0,-2 6 1 0 0,-1 7-121 0 0,-10 35-1 0 0,5-25 85 0 0,8-28 50 0 0,0 0 0 0 0,0 0-1 0 0,0 0 1 0 0,0 0 0 0 0,0 0 0 0 0,0 0 0 0 0,0 1 0 0 0,0-1-1 0 0,0 0 1 0 0,0 0 0 0 0,0 0 0 0 0,0 0 0 0 0,0 0 0 0 0,0 0-1 0 0,0 0 1 0 0,0 0 0 0 0,0 0 0 0 0,0 0 0 0 0,0 0 0 0 0,0 0-1 0 0,0 1 1 0 0,0-1 0 0 0,0 0 0 0 0,0 0 0 0 0,0 0 0 0 0,0 0-1 0 0,0 0 1 0 0,0 0 0 0 0,0 0 0 0 0,0 0 0 0 0,0 0 0 0 0,0 0-1 0 0,0 0 1 0 0,0 0 0 0 0,0 0 0 0 0,0 0 0 0 0,0 0 0 0 0,0 0-1 0 0,0 0 1 0 0,1 0 0 0 0,-1 1 0 0 0,0-1 0 0 0,0 0 0 0 0,0 0-1 0 0,0 0 1 0 0,0 0 0 0 0,0 0 0 0 0,0 0 0 0 0,0 0 0 0 0,0 0-1 0 0,0 0 1 0 0,0 0 0 0 0,0 0 0 0 0,0 0 0 0 0,1 0 0 0 0,-1 0 0 0 0,0 0-1 0 0,0 0 1 0 0,0 0 0 0 0,0 0 0 0 0,7-4-2 0 0,4-5 3 0 0,65-73-505 0 0,-74 79 559 0 0,1 0 1 0 0,0 1-1 0 0,-1-1 0 0 0,1 0 1 0 0,1 1-1 0 0,-1 0 0 0 0,0 0 0 0 0,0 0 1 0 0,1 0-1 0 0,4-2 0 0 0,-6 4-25 0 0,0-1 1 0 0,0 1-1 0 0,0 0 0 0 0,-1-1 0 0 0,1 1 1 0 0,0 0-1 0 0,0 0 0 0 0,0 0 1 0 0,0 0-1 0 0,0 1 0 0 0,-1-1 0 0 0,1 0 1 0 0,0 1-1 0 0,0 0 0 0 0,0-1 0 0 0,-1 1 1 0 0,1 0-1 0 0,0 0 0 0 0,-1 0 0 0 0,1 0 1 0 0,-1 0-1 0 0,3 2 0 0 0,5 6-182 0 0,-1 0-1 0 0,13 17 1 0 0,-14-16-249 0 0,1 0 0 0 0,0-1 0 0 0,9 9 0 0 0,-14-16 202 0 0,0 1 1 0 0,0-1 0 0 0,0 0-1 0 0,0 0 1 0 0,0-1-1 0 0,0 1 1 0 0,1-1 0 0 0,-1 1-1 0 0,0-1 1 0 0,1 0 0 0 0,-1 0-1 0 0,1-1 1 0 0,0 1-1 0 0,6-1 1 0 0,8-2-7988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1:16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150 327 18943 0 0,'-14'7'840'0'0,"9"-2"176"0"0,-4 6-816 0 0,1 3-200 0 0,-4 1 0 0 0,-2 2 0 0 0,2 4 416 0 0,-1 1 32 0 0,1-2 16 0 0,-2 3 0 0 0,6-3-336 0 0,-1-3-64 0 0,1 1-64 0 0,0-6 96 0 0,8 1-1320 0 0,-4-6-264 0 0</inkml:trace>
  <inkml:trace contextRef="#ctx0" brushRef="#br0" timeOffset="1">226 11 19871 0 0,'-11'-7'880'0'0,"6"4"176"0"0,-2 3-840 0 0,4 5-216 0 0,1 2-240 0 0,2-1-88 0 0,0 1-24 0 0,5 3 0 0 0,2 1-776 0 0,1 1-160 0 0,6-2-32 0 0,0 0-5623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1:16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61 9672 0 0,'-34'34'1458'0'0,"21"-20"1378"0"0,5-6 108 0 0,1 0 1 0 0,-11 15 0 0 0,16-20-2577 0 0,0 0 1 0 0,1 0-1 0 0,-1 1 0 0 0,1-1 1 0 0,-1 0-1 0 0,1 1 1 0 0,0 3-1 0 0,1-6-298 0 0,0 1-1 0 0,0-1 0 0 0,0 0 1 0 0,0 0-1 0 0,0 1 1 0 0,0-1-1 0 0,1 0 0 0 0,-1 0 1 0 0,0 0-1 0 0,1 0 1 0 0,-1 1-1 0 0,1-1 0 0 0,0 0 1 0 0,-1 0-1 0 0,1 0 1 0 0,0 0-1 0 0,0 0 0 0 0,-1 0 1 0 0,1 0-1 0 0,0-1 1 0 0,0 1-1 0 0,0 0 1 0 0,0 0-1 0 0,0-1 0 0 0,0 1 1 0 0,0 0-1 0 0,1-1 1 0 0,-1 1-1 0 0,2 0 0 0 0,3 1 102 0 0,0 0-1 0 0,0 0 1 0 0,13 2-1 0 0,17-2 431 0 0,-31-2-465 0 0,0 0 1 0 0,0 0 0 0 0,1 0-1 0 0,-1 1 1 0 0,0 0 0 0 0,0 0-1 0 0,0 0 1 0 0,8 3 0 0 0,-12-3 0 0 0,-1 1-85 0 0,0 1 0 0 0,0 0 0 0 0,0-1 1 0 0,0 1-1 0 0,0 0 0 0 0,-1 0 0 0 0,1-1 0 0 0,-1 1 0 0 0,0-1 0 0 0,0 1 0 0 0,0 0 1 0 0,0-1-1 0 0,0 1 0 0 0,0-1 0 0 0,-1 0 0 0 0,1 0 0 0 0,-1 1 0 0 0,0-1 0 0 0,1 0 1 0 0,-5 3-1 0 0,0 1-151 0 0,1-1 0 0 0,-1-1 0 0 0,0 1 0 0 0,0-1 0 0 0,0 0 1 0 0,-10 4-1 0 0,5-3-238 0 0,0-2 1 0 0,0 1 0 0 0,-17 1-1 0 0,-12-1-4780 0 0</inkml:trace>
  <inkml:trace contextRef="#ctx0" brushRef="#br0" timeOffset="1">416 1 17047 0 0,'-6'1'814'0'0,"-1"0"-1"0"0,0 1 1 0 0,0 0-1 0 0,1 1 1 0 0,-1-1-1 0 0,1 1 0 0 0,0 0 1 0 0,0 1-1 0 0,0 0 1 0 0,0 0-1 0 0,-8 7 1 0 0,14-10-769 0 0,-1 0 1 0 0,0-1 0 0 0,1 1 0 0 0,-1 0 0 0 0,1 0 0 0 0,-1 0 0 0 0,1 0-1 0 0,-1 0 1 0 0,1 0 0 0 0,0 0 0 0 0,0 0 0 0 0,-1 0 0 0 0,1 0 0 0 0,0 0 0 0 0,0 0-1 0 0,0 0 1 0 0,0 0 0 0 0,0 0 0 0 0,0 1 0 0 0,0-1 0 0 0,1 0 0 0 0,-1 0-1 0 0,0 0 1 0 0,1 0 0 0 0,-1 0 0 0 0,0 0 0 0 0,1 0 0 0 0,-1-1 0 0 0,1 1 0 0 0,0 0-1 0 0,-1 0 1 0 0,1 0 0 0 0,0 0 0 0 0,-1-1 0 0 0,3 2 0 0 0,2 4-11 0 0,1-1 1 0 0,0 0-1 0 0,12 7 1 0 0,-12-8 41 0 0,2 1-6 0 0,-1 0 0 0 0,0 1 0 0 0,0-1 0 0 0,0 2 0 0 0,-1-1 0 0 0,1 1 0 0 0,6 10 0 0 0,-11-14-58 0 0,0 0-1 0 0,-1 0 1 0 0,1 0 0 0 0,-1 0 0 0 0,0 0-1 0 0,0 1 1 0 0,0-1 0 0 0,0 1 0 0 0,0-1-1 0 0,-1 0 1 0 0,0 1 0 0 0,0-1 0 0 0,0 1 0 0 0,0-1-1 0 0,0 1 1 0 0,0-1 0 0 0,-1 1 0 0 0,0-1-1 0 0,0 1 1 0 0,0-1 0 0 0,0 0 0 0 0,-2 4-1 0 0,-5 9-795 0 0,0-1 0 0 0,-2 0 0 0 0,-14 19-1 0 0,16-26-1280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1:16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101 251 23039 0 0,'0'0'1024'0'0,"-8"6"200"0"0,3 3-976 0 0,-5 4-248 0 0,2-1 0 0 0,0 6 0 0 0,-1-4 96 0 0,1 4-24 0 0,0 0-8 0 0,0-1 0 0 0,-1-2-64 0 0,1 3 80 0 0,5-6-80 0 0,-4 1 80 0 0,5-1-1328 0 0,2-4-256 0 0</inkml:trace>
  <inkml:trace contextRef="#ctx0" brushRef="#br0" timeOffset="1">141 1 11976 0 0,'0'0'1280'0'0,"3"10"-1280"0"0,-3 3 0 0 0,5-1-280 0 0,-2 0-96 0 0</inkml:trace>
  <inkml:trace contextRef="#ctx0" brushRef="#br0" timeOffset="2">347 221 18975 0 0,'-22'17'1154'0'0,"-31"30"0"0"0,44-38-379 0 0,0 0 0 0 0,2 0 0 0 0,-1 1 0 0 0,1 1 1 0 0,-11 19-1 0 0,18-29-728 0 0,0-1 1 0 0,-1 1 0 0 0,1-1-1 0 0,0 1 1 0 0,0 0-1 0 0,-1-1 1 0 0,1 1 0 0 0,0-1-1 0 0,0 1 1 0 0,0 0-1 0 0,0-1 1 0 0,0 1-1 0 0,0-1 1 0 0,0 1 0 0 0,0 0-1 0 0,0-1 1 0 0,0 1-1 0 0,0-1 1 0 0,0 1-1 0 0,0 0 1 0 0,0-1 0 0 0,1 1-1 0 0,-1-1 1 0 0,0 1-1 0 0,0 0 1 0 0,1 0 0 0 0,0-1 1 0 0,0 1 1 0 0,-1-1 0 0 0,1 1-1 0 0,0-1 1 0 0,0 0-1 0 0,-1 1 1 0 0,1-1 0 0 0,0 0-1 0 0,0 1 1 0 0,0-1 0 0 0,0 0-1 0 0,-1 0 1 0 0,1 0 0 0 0,0 0-1 0 0,0 0 1 0 0,1 0 0 0 0,2 0 68 0 0,0 0 0 0 0,-1-1 0 0 0,1 0 1 0 0,0 1-1 0 0,0-1 0 0 0,-1-1 0 0 0,7-2 0 0 0,74-43-628 0 0,-55 30-1844 0 0,-13 7-4513 0 0,-5 3-1442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1:17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0 158 5064 0 0,'0'0'232'0'0,"6"-11"32"0"0,21-49 16350 0 0,-12 31-12202 0 0,2 2-3707 0 0,-15 24-582 0 0,1 0 0 0 0,-1 0-1 0 0,0 1 1 0 0,1-1 0 0 0,0 1-1 0 0,-1-1 1 0 0,1 1 0 0 0,0 0-1 0 0,5-3 1 0 0,-7 5-98 0 0,-1 0-1 0 0,1-1 1 0 0,0 1 0 0 0,0 0 0 0 0,0-1-1 0 0,0 1 1 0 0,0 0 0 0 0,0 0-1 0 0,0 0 1 0 0,0 0 0 0 0,0 0-1 0 0,0 0 1 0 0,0 0 0 0 0,0 0-1 0 0,0 1 1 0 0,0-1 0 0 0,0 0-1 0 0,0 0 1 0 0,0 1 0 0 0,0-1-1 0 0,0 1 1 0 0,0-1 0 0 0,-1 1-1 0 0,1-1 1 0 0,0 1 0 0 0,0-1-1 0 0,0 1 1 0 0,-1 0 0 0 0,1-1-1 0 0,0 1 1 0 0,-1 0 0 0 0,1 0-1 0 0,-1 0 1 0 0,1-1 0 0 0,-1 1-1 0 0,1 1 1 0 0,4 7-6 0 0,-2 0-1 0 0,6 15 1 0 0,6 15 70 0 0,-14-36-84 0 0,0-1-1 0 0,1 1 0 0 0,0-1 0 0 0,0 1 1 0 0,-1-1-1 0 0,1 1 0 0 0,1-1 0 0 0,-1 0 1 0 0,0 0-1 0 0,4 3 0 0 0,-4-4-164 0 0,1-1 0 0 0,-1 1 0 0 0,0-1-1 0 0,1 0 1 0 0,-1 1 0 0 0,0-1 0 0 0,0 0 0 0 0,1 0-1 0 0,-1 0 1 0 0,0-1 0 0 0,1 1 0 0 0,-1-1 0 0 0,0 1 0 0 0,0-1-1 0 0,1 0 1 0 0,-1 1 0 0 0,0-1 0 0 0,0 0 0 0 0,0-1 0 0 0,0 1-1 0 0,0 0 1 0 0,0-1 0 0 0,0 1 0 0 0,-1-1 0 0 0,1 1-1 0 0,0-1 1 0 0,-1 0 0 0 0,3-3 0 0 0,4-15-2284 0 0,0-5-19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1:35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76 13736 0 0,'-6'3'357'0'0,"0"0"1"0"0,0-1 0 0 0,-12 4 0 0 0,12-5-299 0 0,-13 4-21 0 0,13-4 630 0 0,0 1 0 0 0,0 0 0 0 0,0 0 0 0 0,0 0-1 0 0,-18 11 12350 0 0,37-17-13018 0 0,-5 1 16 0 0,1 0 0 0 0,-1 1 1 0 0,0 0-1 0 0,13-1 0 0 0,-3-3-15 0 0,-15 5 0 0 0,1 0 0 0 0,0 0 0 0 0,0 0 0 0 0,0 0 0 0 0,0 0 0 0 0,-1 1 0 0 0,1-1 0 0 0,7 1 0 0 0,-8 0 0 0 0,11 1 0 0 0,-5 1 0 0 0,0 1 0 0 0,13 6 0 0 0,-8-3 0 0 0,13 4 77 0 0,1-1 1 0 0,0-1-1 0 0,0-1 0 0 0,0-1 1 0 0,33 1-1 0 0,302 12-13 0 0,-21-21 142 0 0,-264-1-172 0 0,240-13 130 0 0,209 0-104 0 0,-149 1-26 0 0,81-2 12 0 0,-193 6-46 0 0,-125 5 0 0 0,261-17 0 0 0,-75 4 0 0 0,-204 13 0 0 0,253-19 0 0 0,-251 18 0 0 0,1-1 0 0 0,-107 8-67 0 0,-18 0-279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1:37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5 813 11976 0 0,'0'0'922'0'0,"-2"-4"-113"0"0,-1-7 3111 0 0,7-7-2987 0 0,1 0-1 0 0,0 0 0 0 0,1 1 0 0 0,1 0 0 0 0,15-28 0 0 0,-4 15 533 0 0,1 0 0 0 0,25-27 0 0 0,-6 13-1465 0 0,-20 24 0 0 0,22-30 0 0 0,15-21 460 0 0,-37 50-261 0 0,-1 0 0 0 0,-1-1 1 0 0,-2-1-1 0 0,14-25 0 0 0,-14 18-401 0 0,-10 23 213 0 0,0 0 1 0 0,0-1-1 0 0,-1 1 0 0 0,0-1 0 0 0,0 0 0 0 0,-1 0 0 0 0,0 0 0 0 0,-1 0 0 0 0,1-9 0 0 0,-2 16 0 0 0,0-1-1 0 0,0 1 0 0 0,0-1 0 0 0,0 1 1 0 0,0-1-1 0 0,0 1 0 0 0,-1 0 0 0 0,1-1 0 0 0,0 1 1 0 0,-1-1-1 0 0,1 1 0 0 0,-1 0 0 0 0,0 0 1 0 0,1-1-1 0 0,-1 1 0 0 0,0 0 0 0 0,0 0 0 0 0,0 0 1 0 0,0-1-1 0 0,0 1 0 0 0,0 0 0 0 0,0 1 1 0 0,0-1-1 0 0,0 0 0 0 0,-1 0 0 0 0,1 0 1 0 0,0 1-1 0 0,0-1 0 0 0,-1 0 0 0 0,1 1 0 0 0,-1 0 1 0 0,1-1-1 0 0,0 1 0 0 0,-1 0 0 0 0,1-1 1 0 0,-1 1-1 0 0,-2 0 0 0 0,-3 0 7 0 0,-1 1-1 0 0,0 0 1 0 0,1 0-1 0 0,-1 0 1 0 0,-11 4-1 0 0,-2 1-5 0 0,13-4-11 0 0,0 0 0 0 0,-1 0 0 0 0,1 1 0 0 0,0 1 0 0 0,-10 5 0 0 0,-9 5 0 0 0,17-10-3 0 0,13-8 18 0 0,24-5 50 0 0,-4 1 12 0 0,29-14 1 0 0,111-53 77 0 0,-160 73-155 0 0,0 0 0 0 0,0 1-1 0 0,0 0 1 0 0,0 0 0 0 0,1 0 0 0 0,-1 0 0 0 0,0 0 0 0 0,0 1 0 0 0,1-1 0 0 0,-1 1 0 0 0,0 0 0 0 0,1 0 0 0 0,4 1-1 0 0,-7 0 18 0 0,-1 0 0 0 0,1 0 0 0 0,-1 1 0 0 0,0-1-1 0 0,1 1 1 0 0,-1-1 0 0 0,0 0 0 0 0,0 1 0 0 0,0 2-1 0 0,0 0-30 0 0,-1 0-1 0 0,0 0 1 0 0,0 1 0 0 0,0-1-1 0 0,0 0 1 0 0,0 0-1 0 0,-1 0 1 0 0,-3 6-1 0 0,-22 33-140 0 0,14-24 127 0 0,-2 3-6 0 0,0 0 0 0 0,-2-1 0 0 0,-1 0 0 0 0,0-2 1 0 0,-1 0-1 0 0,-30 23 0 0 0,17-21-1153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1:38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0 8752 0 0,'-11'11'952'0'0,"4"-5"819"0"0,2 0 0 0 0,-1 1 1 0 0,1-1-1 0 0,-9 14 0 0 0,11-15-1256 0 0,-3 5-311 0 0,0 0-1 0 0,0 1 1 0 0,1 0-1 0 0,1 0 1 0 0,0 0-1 0 0,0 0 1 0 0,1 1-1 0 0,0 0 1 0 0,1 0-1 0 0,1-1 0 0 0,0 1 1 0 0,0 0-1 0 0,1 0 1 0 0,2 15-1 0 0,-1-25-163 0 0,-1 1-1 0 0,1-1 0 0 0,-1 1 1 0 0,1-1-1 0 0,0 0 0 0 0,0 1 1 0 0,0-1-1 0 0,0 0 0 0 0,0 0 0 0 0,0 0 1 0 0,1 1-1 0 0,-1-1 0 0 0,1-1 1 0 0,-1 1-1 0 0,5 3 0 0 0,-5-4-11 0 0,1 0-1 0 0,0 1 0 0 0,0-2 1 0 0,0 1-1 0 0,0 0 1 0 0,0 0-1 0 0,1-1 0 0 0,-1 1 1 0 0,0-1-1 0 0,0 0 0 0 0,0 1 1 0 0,0-1-1 0 0,1 0 1 0 0,3-1-1 0 0,1 0 115 0 0,1-1 1 0 0,-1 0 0 0 0,1 0-1 0 0,-1-1 1 0 0,0 0-1 0 0,0 0 1 0 0,0-1-1 0 0,11-7 1 0 0,10-11 389 0 0,27-25 0 0 0,2-1 1155 0 0,-57 47-1630 0 0,1 1 1 0 0,-1-1 0 0 0,1 1-1 0 0,-1-1 1 0 0,1 1 0 0 0,0-1 0 0 0,-1 1-1 0 0,1-1 1 0 0,-1 1 0 0 0,1 0-1 0 0,0-1 1 0 0,0 1 0 0 0,-1 0 0 0 0,1-1-1 0 0,0 1 1 0 0,0 0 0 0 0,-1 0 0 0 0,1 0-1 0 0,0 0 1 0 0,0 0 0 0 0,-1 0-1 0 0,1 0 1 0 0,0 0 0 0 0,0 0 0 0 0,-1 0-1 0 0,1 0 1 0 0,0 1 0 0 0,0-1 0 0 0,-1 0-1 0 0,1 0 1 0 0,0 1 0 0 0,0-1-1 0 0,-1 1 1 0 0,1-1 0 0 0,-1 0 0 0 0,2 2-1 0 0,-1 0-40 0 0,0-1-1 0 0,0 1 1 0 0,0 0 0 0 0,0 0-1 0 0,0-1 1 0 0,-1 1-1 0 0,1 0 1 0 0,-1 0 0 0 0,1 0-1 0 0,-1 0 1 0 0,0 0-1 0 0,1 0 1 0 0,-1 3-1 0 0,-3 33-353 0 0,1-24-14 0 0,0 24-1 0 0,2-35 90 0 0,1 1 0 0 0,-1-1 1 0 0,1 1-1 0 0,-1-1 1 0 0,1 0-1 0 0,0 1 1 0 0,0-1-1 0 0,1 0 0 0 0,-1 0 1 0 0,0 1-1 0 0,4 4 1 0 0,-3-7-58 0 0,-1 1 0 0 0,1-1 0 0 0,0 1 0 0 0,-1-1 1 0 0,1 0-1 0 0,0 1 0 0 0,0-1 0 0 0,0 0 1 0 0,0 0-1 0 0,4 1 0 0 0,13 9-1330 0 0,-17-10 1504 0 0,0 1 1 0 0,0 0 0 0 0,0 0-1 0 0,-1 0 1 0 0,1 0 0 0 0,-1 0-1 0 0,1 1 1 0 0,-1-1 0 0 0,0 0-1 0 0,0 1 1 0 0,0-1 0 0 0,0 1-1 0 0,0-1 1 0 0,-1 1 0 0 0,1-1-1 0 0,0 4 1 0 0,-1-2 184 0 0,0 1 1 0 0,0 0-1 0 0,-1 0 1 0 0,0 0-1 0 0,1-1 0 0 0,-1 1 1 0 0,-1 0-1 0 0,-1 5 1 0 0,-3 3 445 0 0,0 0 0 0 0,-1-1 1 0 0,0 0-1 0 0,-1 0 0 0 0,-12 13 1 0 0,15-18-74 0 0,0-1-1 0 0,0 0 1 0 0,-1 0 0 0 0,0 0 0 0 0,0-1 0 0 0,-1 0 0 0 0,0 0-1 0 0,0 0 1 0 0,0-1 0 0 0,-10 5 0 0 0,16-9-371 0 0,1 0 0 0 0,-1 0 0 0 0,1 0 0 0 0,-1 1 0 0 0,0-1 0 0 0,1 0 0 0 0,-1 0 0 0 0,1 0 0 0 0,-1 0 0 0 0,0 0 1 0 0,1 0-1 0 0,-1 0 0 0 0,1 0 0 0 0,-1 0 0 0 0,1 0 0 0 0,-1 0 0 0 0,0-1 0 0 0,1 1 0 0 0,-1 0 0 0 0,1 0 0 0 0,-1 0 0 0 0,1-1 0 0 0,-1 1 0 0 0,1 0 0 0 0,-1-1 0 0 0,0 0 1 0 0,0 0 7 0 0,1 0 1 0 0,-1 0 0 0 0,1 0-1 0 0,-1 0 1 0 0,1 0 0 0 0,0 0 0 0 0,0 0-1 0 0,-1 0 1 0 0,1 0 0 0 0,0 0 0 0 0,0 0-1 0 0,0 0 1 0 0,0-2 0 0 0,1-3 72 0 0,0 0 0 0 0,0 1 0 0 0,0-1 0 0 0,4-8 0 0 0,11-25 124 0 0,1 0 0 0 0,2 1 0 0 0,2 1 0 0 0,2 1-1 0 0,1 1 1 0 0,50-56 0 0 0,-52 69 132 0 0,25-21 1 0 0,-41 38-264 0 0,1-1 0 0 0,0 2-1 0 0,0-1 1 0 0,1 1 0 0 0,-1 0 0 0 0,1 1 0 0 0,0-1 0 0 0,0 2 0 0 0,8-3-1 0 0,-15 4-114 0 0,1 1-1 0 0,-1 0 0 0 0,0-1 1 0 0,0 1-1 0 0,1 0 0 0 0,-1 0 0 0 0,0 0 1 0 0,1 0-1 0 0,-1 0 0 0 0,0 0 0 0 0,1 0 1 0 0,-1 1-1 0 0,0-1 0 0 0,0 0 1 0 0,1 1-1 0 0,-1-1 0 0 0,0 1 0 0 0,0-1 1 0 0,0 1-1 0 0,0 0 0 0 0,1-1 1 0 0,-1 1-1 0 0,0 0 0 0 0,0 0 0 0 0,0 0 1 0 0,-1 0-1 0 0,1-1 0 0 0,0 1 1 0 0,0 1-1 0 0,0-1 0 0 0,-1 0 0 0 0,1 0 1 0 0,0 0-1 0 0,-1 0 0 0 0,1 0 1 0 0,-1 1-1 0 0,0-1 0 0 0,1 0 0 0 0,-1 0 1 0 0,0 3-1 0 0,1 5 0 0 0,-1-1-1 0 0,0 1 1 0 0,0-1 0 0 0,-1 1-1 0 0,-2 9 1 0 0,0-6 1 0 0,2 0 35 0 0,1-5-177 0 0,-1 0 0 0 0,0-1 0 0 0,-1 1 0 0 0,1 0 0 0 0,-1 0 0 0 0,0-1 0 0 0,-1 1 0 0 0,-5 10 0 0 0,5-14 205 0 0,-3 6-3385 0 0,6-17-1593 0 0,2-8 3832 0 0,3-19-1378 0 0,5-3-17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1:39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12 21679 0 0,'6'-9'1966'0'0,"-6"8"-1943"0"0,1 1 0 0 0,-1 0 0 0 0,0 0 0 0 0,1-1 1 0 0,-1 1-1 0 0,1 0 0 0 0,-1 0 0 0 0,1 0 0 0 0,-1 0 0 0 0,1 0 1 0 0,-1-1-1 0 0,0 1 0 0 0,1 0 0 0 0,-1 0 0 0 0,1 0 0 0 0,-1 0 1 0 0,1 1-1 0 0,-1-1 0 0 0,1 0 0 0 0,-1 0 0 0 0,1 0 1 0 0,-1 0-1 0 0,0 0 0 0 0,1 0 0 0 0,-1 1 0 0 0,1-1 0 0 0,-1 0 1 0 0,0 0-1 0 0,1 1 0 0 0,8 6 783 0 0,-5-2-600 0 0,-1-1 1 0 0,0 0 0 0 0,0 1-1 0 0,-1 0 1 0 0,0 0-1 0 0,1 0 1 0 0,-1 0-1 0 0,-1 0 1 0 0,3 9-1 0 0,-1 7 134 0 0,2 24-1 0 0,-3-27-197 0 0,10 161 269 0 0,-5-59-1424 0 0,-6-113 258 0 0,-1 0 1 0 0,0 0-1 0 0,0 0 0 0 0,-3 13 1 0 0,1-9-1104 0 0</inkml:trace>
  <inkml:trace contextRef="#ctx0" brushRef="#br0" timeOffset="1">1 302 12440 0 0,'0'0'1344'0'0,"5"-4"-1344"0"0,3-1 2384 0 0,4 2 447 0 0,-1-1 89 0 0,3 1 24 0 0,0 1-2152 0 0,3 2-432 0 0,3 2-80 0 0,3-2-24 0 0,5 0-1408 0 0,0 5-280 0 0,22 5-56 0 0,-7-6-16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0:36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42 219 15920 0 0,'-2'-1'122'0'0,"0"1"0"0"0,0-1 1 0 0,0 1-1 0 0,1-1 1 0 0,-1 1-1 0 0,0 0 0 0 0,0 0 1 0 0,0 0-1 0 0,0 0 1 0 0,0 0-1 0 0,0 0 0 0 0,-3 1 1 0 0,-9 1 3721 0 0,70 7-2134 0 0,199-8-52 0 0,-125-3-1063 0 0,-100 1-509 0 0,-1-1-1 0 0,50-10 1 0 0,-77 11-37 0 0,0 1-1 0 0,0-1 0 0 0,-1 1 1 0 0,1-1-1 0 0,0 1 1 0 0,-1-1-1 0 0,1 0 0 0 0,0 0 1 0 0,-1 0-1 0 0,1 0 1 0 0,-1 0-1 0 0,0 0 0 0 0,1-1 1 0 0,-1 1-1 0 0,0 0 1 0 0,0-1-1 0 0,0 1 0 0 0,0-1 1 0 0,2-1-1 0 0,-3 2-12 0 0,-1-1-1 0 0,1 1 1 0 0,0 0 0 0 0,0 0-1 0 0,0 0 1 0 0,-1 0 0 0 0,1 0-1 0 0,-1 0 1 0 0,1 0 0 0 0,-1 0-1 0 0,0-2 1 0 0,0 2 8 0 0,-3-4 17 0 0,1-1-1 0 0,-1 1 0 0 0,0 0 1 0 0,-1 0-1 0 0,1 0 1 0 0,-1 1-1 0 0,-10-8 0 0 0,-43-24 94 0 0,37 24-122 0 0,-71-37 35 0 0,85 44-77 0 0,0 1 1 0 0,0 1-1 0 0,-1 0 0 0 0,1 0 0 0 0,-1 0 0 0 0,1 1 1 0 0,-1 0-1 0 0,-10-2 0 0 0,11 4 10 0 0,7 0 0 0 0,0 0 0 0 0,-1 0 0 0 0,1 0 0 0 0,0 0 0 0 0,0 0 0 0 0,0 0 0 0 0,0 0 0 0 0,0 0 0 0 0,0 0 0 0 0,-1 0 0 0 0,1 0 0 0 0,0 0 0 0 0,0 0 0 0 0,0 0 0 0 0,0 0 0 0 0,0 0 0 0 0,0 0 0 0 0,-1 0 0 0 0,1 0 0 0 0,0 0 0 0 0,0 0 0 0 0,0 1 0 0 0,0-1 0 0 0,0 0 0 0 0,0 0 0 0 0,0 0 0 0 0,-1 0 0 0 0,1 0 0 0 0,0 0 0 0 0,0 0 0 0 0,0 0 0 0 0,0 1 0 0 0,0-1 0 0 0,0 0 0 0 0,0 0 0 0 0,0 0 0 0 0,0 0 0 0 0,0 0 0 0 0,0 0 0 0 0,0 1 0 0 0,0-1 0 0 0,0 0 0 0 0,0 0 0 0 0,0 0 0 0 0,0 0 0 0 0,0 0 0 0 0,0 1 0 0 0,0-1 0 0 0,0 0 0 0 0,0 0 0 0 0,0 0 0 0 0,0 0 0 0 0,0 0 0 0 0,0 0 0 0 0,0 1 0 0 0,0-1 0 0 0,0 0 0 0 0,0 0 0 0 0,0 0 0 0 0,0 0 0 0 0,1 0 0 0 0,-1 0 0 0 0,0 1 0 0 0,4 6 0 0 0,-1-6-7 0 0,-1 1 1 0 0,1-1-1 0 0,-1 1 0 0 0,1-1 0 0 0,-1 0 1 0 0,1 0-1 0 0,0 0 0 0 0,0 0 1 0 0,0-1-1 0 0,-1 1 0 0 0,1-1 0 0 0,0 0 1 0 0,0 1-1 0 0,0-1 0 0 0,0-1 0 0 0,3 1 1 0 0,15 0-24 0 0,54 12 30 0 0,-9-1 0 0 0,-30-8 47 0 0,-24-2-16 0 0,-1 0 0 0 0,1 0 0 0 0,0 1 1 0 0,15 5-1 0 0,-25-5-13 0 0,0-1 0 0 0,1 0 1 0 0,-2 1-1 0 0,1-1 0 0 0,0 1 1 0 0,0-1-1 0 0,0 1 0 0 0,-1 0 0 0 0,1 0 1 0 0,-1 0-1 0 0,1 0 0 0 0,-1 0 1 0 0,0 0-1 0 0,0 0 0 0 0,0 1 1 0 0,0-1-1 0 0,0 0 0 0 0,0 0 0 0 0,-1 1 1 0 0,1-1-1 0 0,-1 1 0 0 0,1-1 1 0 0,-1 4-1 0 0,0 2 46 0 0,1 1 1 0 0,-1 0 0 0 0,-1-1-1 0 0,0 1 1 0 0,-2 12-1 0 0,-17 44 179 0 0,13-44-132 0 0,-1 0 1 0 0,-1 0-1 0 0,-1-1 0 0 0,-15 22 0 0 0,20-34-100 0 0,-1 3 32 0 0,-1 0 1 0 0,0-1-1 0 0,0 1 1 0 0,-17 15-1 0 0,23-25-26 0 0,1 0-30 0 0,0-1-1 0 0,0 0 1 0 0,-1 0 0 0 0,1 1 0 0 0,0-1-1 0 0,-1 0 1 0 0,1 0 0 0 0,0 0 0 0 0,-1 1-1 0 0,1-1 1 0 0,-1 0 0 0 0,1 0 0 0 0,0 0-1 0 0,-1 0 1 0 0,1 0 0 0 0,-1 0 0 0 0,1 0-1 0 0,0 0 1 0 0,-1 0 0 0 0,1 0 0 0 0,-1 0-1 0 0,1 0 1 0 0,-1 0 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1:39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1 16727 0 0,'-4'0'149'0'0,"1"0"0"0"0,0 1 0 0 0,0 0-1 0 0,0-1 1 0 0,-1 1 0 0 0,1 1-1 0 0,0-1 1 0 0,0 0 0 0 0,0 1 0 0 0,0-1-1 0 0,1 1 1 0 0,-1 0 0 0 0,-4 4-1 0 0,-3 3 446 0 0,0 0-1 0 0,-8 12 1 0 0,13-14 201 0 0,-1 1-334 0 0,1 0 0 0 0,0 1 0 0 0,0 0 0 0 0,0 1 0 0 0,1-1 0 0 0,1 0 0 0 0,0 1 0 0 0,-3 12 0 0 0,6-19-373 0 0,-1 0 0 0 0,1 0 1 0 0,0 0-1 0 0,0 0 0 0 0,0 1 1 0 0,0-1-1 0 0,1 0 0 0 0,-1 0 1 0 0,1 0-1 0 0,0 0 0 0 0,1 5 1 0 0,-1-7-62 0 0,-1 0 1 0 0,1 0-1 0 0,-1 0 1 0 0,1 0 0 0 0,0 0-1 0 0,-1 0 1 0 0,1-1-1 0 0,0 1 1 0 0,0 0 0 0 0,-1 0-1 0 0,1-1 1 0 0,0 1-1 0 0,0 0 1 0 0,0-1 0 0 0,0 1-1 0 0,0-1 1 0 0,0 1 0 0 0,0-1-1 0 0,0 0 1 0 0,0 1-1 0 0,0-1 1 0 0,0 0 0 0 0,0 0-1 0 0,0 1 1 0 0,1-1-1 0 0,-1 0 1 0 0,0 0 0 0 0,0 0-1 0 0,0-1 1 0 0,0 1 0 0 0,0 0-1 0 0,0 0 1 0 0,0-1-1 0 0,0 1 1 0 0,0 0 0 0 0,2-1-1 0 0,3-3-231 0 0,0 1 1 0 0,0-1-1 0 0,0 1 0 0 0,-1-2 1 0 0,1 1-1 0 0,-1-1 0 0 0,0 0 0 0 0,0 0 1 0 0,0 0-1 0 0,-1 0 0 0 0,0-1 0 0 0,0 0 1 0 0,0 0-1 0 0,3-8 0 0 0,1-4-8667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1:44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21191 0 0,'0'0'1606'0'0,"14"5"-884"0"0,-4-1-429 0 0,0-2-1 0 0,0 1 1 0 0,1-1 0 0 0,-1-1-1 0 0,1 0 1 0 0,20-1-1 0 0,-14-1-283 0 0,-13 1-148 0 0,0-1-1 0 0,0 1 0 0 0,1 0 1 0 0,6 2-1 0 0,7-2-4464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1:44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0 10592 0 0,'-14'9'1396'0'0,"8"-7"303"0"0,0 1 1 0 0,0-1-1 0 0,0 2 1 0 0,-8 5-1 0 0,12-7-1513 0 0,-1 0 0 0 0,1 0 0 0 0,0 0 0 0 0,0 0 0 0 0,0 1 0 0 0,1-1 0 0 0,-1 1 0 0 0,0-1 0 0 0,1 1 0 0 0,0 0 0 0 0,0-1 0 0 0,-2 5 0 0 0,-2 3 305 0 0,5-10-484 0 0,0 1 0 0 0,-1-1 0 0 0,1 1 0 0 0,-1 0 0 0 0,1 0 0 0 0,0-1 0 0 0,-1 1 0 0 0,1 0 0 0 0,0-1 0 0 0,0 1 0 0 0,0 0 0 0 0,-1 0 0 0 0,1-1-1 0 0,0 1 1 0 0,0 0 0 0 0,0 0 0 0 0,0 1 0 0 0,1 3 13 0 0,0 0 193 0 0,0 1-1 0 0,0-1 1 0 0,0 1 0 0 0,4 8-1 0 0,-4-12-155 0 0,0 0 0 0 0,0-1 0 0 0,0 1 0 0 0,1 0-1 0 0,-1-1 1 0 0,0 1 0 0 0,1-1 0 0 0,-1 1 0 0 0,1-1-1 0 0,0 1 1 0 0,-1-1 0 0 0,1 0 0 0 0,0 0 0 0 0,0 0-1 0 0,3 1 1 0 0,1 1-10 0 0,-1-1 0 0 0,1 1 0 0 0,-1 0 0 0 0,0 0-1 0 0,0 1 1 0 0,6 4 0 0 0,-10-6-31 0 0,1-1-1 0 0,-1 1 0 0 0,1-1 0 0 0,-1 1 1 0 0,0-1-1 0 0,0 1 0 0 0,0-1 1 0 0,0 1-1 0 0,0 0 0 0 0,0 0 1 0 0,0 0-1 0 0,-1-1 0 0 0,1 1 0 0 0,-1 0 1 0 0,1 0-1 0 0,-1 0 0 0 0,0 0 1 0 0,1 0-1 0 0,-1 0 0 0 0,0 0 1 0 0,0 0-1 0 0,-1 3 0 0 0,-2 5 56 0 0,0 0-1 0 0,-1-1 0 0 0,0 1 1 0 0,0-1-1 0 0,-1 0 1 0 0,0 0-1 0 0,-9 11 1 0 0,-1-2 19 0 0,0 0 1 0 0,-19 17 0 0 0,20-23-8 0 0,0-1 0 0 0,0 0 0 0 0,-27 15 0 0 0,25-17-2586 0 0,-28 10 1 0 0,43-27-533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1:44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18 17503 0 0,'0'0'1759'0'0,"-11"-8"-1598"0"0,9 8-25 0 0,0 0-1 0 0,0 0 0 0 0,0 0 0 0 0,1 0 1 0 0,-1 0-1 0 0,0 0 0 0 0,0 0 1 0 0,0 0-1 0 0,1 1 0 0 0,-1-1 0 0 0,0 1 1 0 0,0-1-1 0 0,1 1 0 0 0,-4 1 0 0 0,-22 15 2125 0 0,25-17-2249 0 0,-8 8 259 0 0,-1-1-1 0 0,1 1 1 0 0,0 1-1 0 0,0 0 1 0 0,1 0-1 0 0,1 1 1 0 0,-1 0-1 0 0,-12 20 1 0 0,20-27-221 0 0,0-1 1 0 0,0 1 0 0 0,0-1 0 0 0,1 1 0 0 0,-1-1 0 0 0,0 1-1 0 0,1-1 1 0 0,0 1 0 0 0,0-1 0 0 0,-1 1 0 0 0,2 0 0 0 0,-1-1-1 0 0,0 1 1 0 0,0-1 0 0 0,1 1 0 0 0,1 3 0 0 0,-2-4-26 0 0,1 0 0 0 0,-1-1 0 0 0,1 1 0 0 0,0-1 0 0 0,0 1 1 0 0,0-1-1 0 0,0 0 0 0 0,0 1 0 0 0,0-1 0 0 0,0 0 0 0 0,0 1 0 0 0,0-1 1 0 0,1 0-1 0 0,-1 0 0 0 0,0 0 0 0 0,1 0 0 0 0,-1-1 0 0 0,1 1 0 0 0,-1 0 0 0 0,1 0 1 0 0,0-1-1 0 0,-1 1 0 0 0,1-1 0 0 0,-1 0 0 0 0,4 1 0 0 0,2-1 61 0 0,0 0 0 0 0,0-1 0 0 0,0 0 0 0 0,-1 0 0 0 0,1-1 0 0 0,-1 1 0 0 0,1-1 0 0 0,-1-1 0 0 0,1 1 0 0 0,-1-1 0 0 0,8-5 0 0 0,2-2 255 0 0,-1-1 0 0 0,27-24 0 0 0,-34 28-619 0 0,0-1 0 0 0,-1-1 1 0 0,0 0-1 0 0,0 0 0 0 0,5-11 0 0 0,12-27-9422 0 0,-16 29 1796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1:45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1 13536 0 0,'0'0'1224'0'0,"-3"0"-984"0"0,0 0 96 0 0,-1 0 1 0 0,1 0 0 0 0,0 0 0 0 0,0 1-1 0 0,-1-1 1 0 0,1 1 0 0 0,0 0 0 0 0,0 0 0 0 0,0 0-1 0 0,0 1 1 0 0,0-1 0 0 0,0 1 0 0 0,0-1 0 0 0,1 1-1 0 0,-1 0 1 0 0,1 0 0 0 0,-1 0 0 0 0,1 0 0 0 0,-3 4-1 0 0,0-1-147 0 0,0 0 0 0 0,0 0-1 0 0,0 0 1 0 0,0-1 0 0 0,-8 6 0 0 0,-15 11 125 0 0,19-12-294 0 0,-9 8 819 0 0,-28 35 1 0 0,42-47-716 0 0,0 0 1 0 0,1 0 0 0 0,0 1-1 0 0,0-1 1 0 0,0 1-1 0 0,0 0 1 0 0,1 0 0 0 0,0 0-1 0 0,0 0 1 0 0,1 0-1 0 0,0 0 1 0 0,-1 10 0 0 0,2-15-122 0 0,0 0-1 0 0,0 0 1 0 0,0 0 0 0 0,0 0 0 0 0,0 0 0 0 0,0-1 0 0 0,1 1 0 0 0,-1 0 0 0 0,0 0 0 0 0,1 0 0 0 0,-1-1 0 0 0,0 1 0 0 0,1 0 0 0 0,-1 0 0 0 0,1-1 0 0 0,-1 1 0 0 0,1 0 0 0 0,-1-1 0 0 0,1 1 0 0 0,0 0 0 0 0,-1-1 0 0 0,1 1 0 0 0,0-1 0 0 0,0 1 0 0 0,2 0-3 0 0,-1 0 0 0 0,0 0-1 0 0,0-1 1 0 0,0 1 0 0 0,1-1 0 0 0,-1 1-1 0 0,0-1 1 0 0,1 0 0 0 0,2 0-1 0 0,5-1-73 0 0,0 0-1 0 0,0 0 0 0 0,10-4 1 0 0,-19 5 67 0 0,42-12-940 0 0,0-2 0 0 0,59-28 0 0 0,-95 39 915 0 0,-1 0 0 0 0,1-1 0 0 0,-1 0 0 0 0,0 0-1 0 0,9-9 1 0 0,-14 12 51 0 0,1 0-1 0 0,-1-1 0 0 0,0 1 0 0 0,0 0 0 0 0,0-1 0 0 0,1 1 0 0 0,-1-1 1 0 0,-1 1-1 0 0,1-1 0 0 0,0 0 0 0 0,0 1 0 0 0,0-1 0 0 0,-1 0 1 0 0,1 1-1 0 0,-1-1 0 0 0,0 0 0 0 0,1 0 0 0 0,-1 0 0 0 0,0 1 1 0 0,0-1-1 0 0,0 0 0 0 0,0 0 0 0 0,0 0 0 0 0,-1 1 0 0 0,1-1 1 0 0,0 0-1 0 0,-2-3 0 0 0,-2-8 412 0 0,4 11-337 0 0,-1 0-1 0 0,1 1 1 0 0,0-1 0 0 0,-1 0-1 0 0,0 1 1 0 0,1-1-1 0 0,-1 0 1 0 0,0 1-1 0 0,-2-3 1 0 0,-1-6 288 0 0,3-11 1104 0 0,1 10-898 0 0,0 10-924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1:45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591 0 4144 0 0,'-8'8'8610'0'0,"5"-5"-7840"0"0,0-1 0 0 0,0 1-1 0 0,0 0 1 0 0,0 0 0 0 0,-3 5-1 0 0,-5 6-98 0 0,-65 79 2255 0 0,17-19-2074 0 0,-175 184 1010 0 0,181-208-1461 0 0,32-30-281 0 0,0 0-1 0 0,-35 45 0 0 0,50-56-278 0 0,-12 16-336 0 0,17-24 428 0 0,0 0 0 0 0,1 1 0 0 0,-1-1 0 0 0,0 0-1 0 0,1 1 1 0 0,-1-1 0 0 0,1 0 0 0 0,-1 1 0 0 0,1-1 0 0 0,0 1 0 0 0,0-1-1 0 0,0 1 1 0 0,0-1 0 0 0,0 0 0 0 0,0 3 0 0 0,0-4 2 0 0,0 0 0 0 0,0 1-1 0 0,0-1 1 0 0,0 0 0 0 0,0 1 0 0 0,1-1 0 0 0,-1 0 0 0 0,0 0 0 0 0,0 1-1 0 0,0-1 1 0 0,1 0 0 0 0,-1 0 0 0 0,0 1 0 0 0,0-1 0 0 0,1 0-1 0 0,-1 0 1 0 0,0 0 0 0 0,0 1 0 0 0,1-1 0 0 0,-1 0 0 0 0,0 0 0 0 0,1 0-1 0 0,10 1-1798 0 0</inkml:trace>
  <inkml:trace contextRef="#ctx0" brushRef="#br0" timeOffset="1">510 403 7832 0 0,'-1'-1'107'0'0,"0"1"0"0"0,0-1 1 0 0,0 0-1 0 0,0 1 0 0 0,0-1 0 0 0,0 1 1 0 0,0-1-1 0 0,0 1 0 0 0,0-1 1 0 0,0 1-1 0 0,0 0 0 0 0,0-1 1 0 0,0 1-1 0 0,0 0 0 0 0,0 0 0 0 0,-1 0 1 0 0,1 0-1 0 0,0 0 0 0 0,0 0 1 0 0,0 0-1 0 0,0 1 0 0 0,-2-1 0 0 0,0 1 1124 0 0,-1-1 0 0 0,0 1-1 0 0,0 0 1 0 0,1 1 0 0 0,-7 2-1 0 0,1 1 360 0 0,-1 2-1 0 0,-9 8 1 0 0,11-8-1134 0 0,0 0 0 0 0,1 0 0 0 0,0 1-1 0 0,1 0 1 0 0,0 0 0 0 0,0 1 0 0 0,0-1 0 0 0,-8 20 0 0 0,14-26-410 0 0,-1 0-1 0 0,0 0 1 0 0,1-1 0 0 0,-1 1-1 0 0,1 0 1 0 0,0 0-1 0 0,-1 0 1 0 0,1 0 0 0 0,0 0-1 0 0,0 1 1 0 0,0-1-1 0 0,1 0 1 0 0,-1 0 0 0 0,0 0-1 0 0,1-1 1 0 0,-1 1 0 0 0,1 0-1 0 0,0 0 1 0 0,-1 0-1 0 0,1 0 1 0 0,0 0 0 0 0,0-1-1 0 0,1 1 1 0 0,-1 0-1 0 0,0-1 1 0 0,0 1 0 0 0,3 2-1 0 0,-1-3 10 0 0,-1 1 1 0 0,0 0-1 0 0,1-1 0 0 0,0 0 0 0 0,-1 1 1 0 0,1-1-1 0 0,0 0 0 0 0,-1 0 0 0 0,1-1 1 0 0,0 1-1 0 0,0-1 0 0 0,0 1 0 0 0,0-1 1 0 0,0 0-1 0 0,0 0 0 0 0,0 0 0 0 0,-1 0 1 0 0,6-2-1 0 0,1-1-6 0 0,0 0 1 0 0,0 0-1 0 0,0-1 0 0 0,0-1 1 0 0,-1 1-1 0 0,0-2 1 0 0,0 1-1 0 0,-1-1 1 0 0,9-8-1 0 0,-4 5-30 0 0,-8 6-107 0 0,-1-1 0 0 0,1 1 0 0 0,-1-1 1 0 0,0 1-1 0 0,0-1 0 0 0,3-6 0 0 0,-4 7-454 0 0,0 0 0 0 0,-1 0 0 0 0,1-1 0 0 0,-1 1 0 0 0,1-5 1 0 0,-1-5-8740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0:56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309 0 5064 0 0,'-18'3'1008'0'0,"-5"-1"8282"0"0,1 3-4553 0 0,13-2-4636 0 0,0 1 0 0 0,0 0-1 0 0,0 0 1 0 0,1 1 0 0 0,-1 0 0 0 0,1 1 0 0 0,0 0-1 0 0,-13 13 1 0 0,-9 8-27 0 0,20-20-58 0 0,1 1 0 0 0,1 0 0 0 0,0 0-1 0 0,-10 14 1 0 0,8-8 58 0 0,1 1-1 0 0,1 0 0 0 0,0 0 1 0 0,1 1-1 0 0,1 0 0 0 0,0 0 1 0 0,1 1-1 0 0,1-1 0 0 0,0 1 1 0 0,2 0-1 0 0,0 0 0 0 0,1 0 1 0 0,0 1-1 0 0,1-1 0 0 0,4 23 1 0 0,-4-39-60 0 0,0 1 0 0 0,1-1 1 0 0,-1 1-1 0 0,1-1 0 0 0,-1 1 1 0 0,1-1-1 0 0,-1 1 0 0 0,1-1 1 0 0,0 0-1 0 0,-1 1 0 0 0,1-1 1 0 0,0 0-1 0 0,0 1 0 0 0,0-1 1 0 0,0 0-1 0 0,0 0 0 0 0,1 0 1 0 0,-1 0-1 0 0,0 0 1 0 0,0 0-1 0 0,1-1 0 0 0,1 2 1 0 0,-1-1 10 0 0,1-1 0 0 0,-1 1 0 0 0,0-1 0 0 0,1 0 0 0 0,-1 1 0 0 0,0-1 0 0 0,0 0 0 0 0,1 0 0 0 0,-1-1 0 0 0,0 1 0 0 0,1-1 0 0 0,-1 1 0 0 0,0-1 0 0 0,0 1 0 0 0,3-2 0 0 0,7-4 105 0 0,-1 0 0 0 0,0-1 0 0 0,0 0 0 0 0,-1 0 0 0 0,1-1 0 0 0,-2-1 0 0 0,1 0 0 0 0,-1 0 0 0 0,0-1 0 0 0,-1 0 0 0 0,12-19 0 0 0,5-12 492 0 0,34-79 0 0 0,-56 113-562 0 0,9-20 154 0 0,39-75 996 0 0,-54 124-1053 0 0,0-3-149 0 0,-19 89-5 0 0,-136 414-435 0 0,132-452 428 0 0,-7 23 92 0 0,33-93-81 0 0,0 0 0 0 0,0 0 0 0 0,0 0 0 0 0,0 0 0 0 0,0 0 0 0 0,0 0-1 0 0,0 0 1 0 0,0 0 0 0 0,1 0 0 0 0,-1 0 0 0 0,0 0 0 0 0,0 0 0 0 0,0 0 0 0 0,0 0 0 0 0,0 0-1 0 0,0 0 1 0 0,0 0 0 0 0,0 0 0 0 0,0 0 0 0 0,0 0 0 0 0,1 0 0 0 0,-1 0 0 0 0,0 0 0 0 0,0 0-1 0 0,0 0 1 0 0,0 0 0 0 0,0 0 0 0 0,0 0 0 0 0,0 0 0 0 0,0 0 0 0 0,0 0 0 0 0,0 0 0 0 0,0 0 0 0 0,0 0-1 0 0,0 0 1 0 0,1 0 0 0 0,-1 0 0 0 0,0 1 0 0 0,0-1 0 0 0,0 0 0 0 0,0 0 0 0 0,0 0 0 0 0,0 0-1 0 0,0 0 1 0 0,0 0 0 0 0,0 0 0 0 0,0 0 0 0 0,0 0 0 0 0,0 0 0 0 0,0 1 0 0 0,0-1 0 0 0,0 0-1 0 0,0 0 1 0 0,0 0 0 0 0,0 0 0 0 0,0 0 0 0 0,0 0 0 0 0,0 0 0 0 0,0 0 0 0 0,0 0 0 0 0,11-8 181 0 0,13-16 18 0 0,55-70 259 0 0,33-34-426 0 0,-52 63-984 0 0,-37 40-1390 0 0,0 0-3488 0 0,3-1-2524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0:56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13 6912 0 0,'-24'-12'13543'0'0,"23"13"-13468"0"0,-1 0-1 0 0,1 1 1 0 0,0-1-1 0 0,-1 1 1 0 0,1 0-1 0 0,0-1 1 0 0,0 1-1 0 0,0 0 1 0 0,0 0-1 0 0,0-1 1 0 0,0 1-1 0 0,0 4 0 0 0,-7 26 45 0 0,6-20-54 0 0,-5 23-33 0 0,-5 58 0 0 0,10-68-5 0 0,0 76 191 0 0,2-87-118 0 0,1-1-1 0 0,1 1 1 0 0,1-1 0 0 0,0 0-1 0 0,6 18 1 0 0,-9-29-76 0 0,1-1 0 0 0,-1 1 0 0 0,1-1 0 0 0,0 1 1 0 0,-1-1-1 0 0,1 1 0 0 0,0-1 0 0 0,0 1 0 0 0,0-1 0 0 0,0 0 0 0 0,0 0 0 0 0,0 1 1 0 0,0-1-1 0 0,1 0 0 0 0,-1 0 0 0 0,0 0 0 0 0,1 0 0 0 0,-1 0 0 0 0,0-1 0 0 0,1 1 0 0 0,-1 0 1 0 0,1-1-1 0 0,0 1 0 0 0,-1-1 0 0 0,1 1 0 0 0,-1-1 0 0 0,1 0 0 0 0,2 0 0 0 0,-1 0 12 0 0,0 0 0 0 0,0-1-1 0 0,-1 0 1 0 0,1 0 0 0 0,0 0-1 0 0,0 0 1 0 0,0 0 0 0 0,-1 0 0 0 0,1-1-1 0 0,-1 0 1 0 0,1 1 0 0 0,-1-1-1 0 0,1 0 1 0 0,2-3 0 0 0,5-5 174 0 0,-1-1 1 0 0,-1 1 0 0 0,1-2-1 0 0,10-20 1 0 0,22-53 589 0 0,-31 63-568 0 0,17-41 470 0 0,19-41 1040 0 0,-40 93-1505 0 0,-3 5-59 0 0,0 0 0 0 0,1 1 0 0 0,-1-1 0 0 0,1 1 1 0 0,0 0-1 0 0,5-6 0 0 0,-8 10-14 0 0,1 3-128 0 0,-1-1-1 0 0,0 0 1 0 0,0 1 0 0 0,0-1 0 0 0,0 1 0 0 0,0 0 0 0 0,0-1 0 0 0,0 1 0 0 0,1 2-1 0 0,1 4-21 0 0,0 1-1 0 0,0 0 0 0 0,-1-1 0 0 0,0 1 0 0 0,-1 0 1 0 0,1 12-1 0 0,-3 58 114 0 0,0-34-96 0 0,5 63-914 0 0,-2-89 527 0 0,1 0-1 0 0,0-1 0 0 0,10 30 1 0 0,-12-47 181 0 0,-1 1 1 0 0,1-1-1 0 0,-1 0 1 0 0,1 1-1 0 0,0-1 1 0 0,0 0-1 0 0,-1 0 1 0 0,1 1-1 0 0,0-1 1 0 0,0 0-1 0 0,0 0 1 0 0,0 0-1 0 0,2 1 1 0 0,-3-2-336 0 0,1 1 1 0 0,0-1 0 0 0,0 0-1 0 0,0 1 1 0 0,-1-1 0 0 0,1 0-1 0 0,0 0 1 0 0,0 1-1 0 0,0-1 1 0 0,0 0 0 0 0,0 0-1 0 0,-1 0 1 0 0,3 0-1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0:57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36 201 19063 0 0,'0'0'930'0'0,"8"3"52"0"0,-2-2-831 0 0,0 0-1 0 0,0 0 0 0 0,0-1 1 0 0,0 0-1 0 0,0 0 1 0 0,0-1-1 0 0,0 1 0 0 0,0-1 1 0 0,-1-1-1 0 0,1 1 0 0 0,0-1 1 0 0,0 0-1 0 0,5-3 1 0 0,-7 3-18 0 0,-1 0 0 0 0,1 0 1 0 0,-1 0-1 0 0,0-1 1 0 0,0 1-1 0 0,0-1 1 0 0,0 0-1 0 0,0 1 0 0 0,-1-2 1 0 0,3-2-1 0 0,3-5 270 0 0,12-22 0 0 0,-16 25-343 0 0,-1 0 0 0 0,1 0 0 0 0,-1 0 0 0 0,2-13 0 0 0,-4 18-40 0 0,-1 1 0 0 0,1-1-1 0 0,-1 0 1 0 0,0 1 0 0 0,1-1-1 0 0,-2 0 1 0 0,1 1 0 0 0,0-1 0 0 0,0 1-1 0 0,-1-1 1 0 0,1 0 0 0 0,-1 1-1 0 0,0-1 1 0 0,0 1 0 0 0,0-1 0 0 0,0 1-1 0 0,0 0 1 0 0,0-1 0 0 0,-3-2 0 0 0,3 4 2 0 0,0 0 0 0 0,0 0 0 0 0,0 0 1 0 0,0 1-1 0 0,0-1 0 0 0,-1 0 1 0 0,1 0-1 0 0,0 0 0 0 0,-1 1 0 0 0,1-1 1 0 0,0 1-1 0 0,-1-1 0 0 0,1 1 1 0 0,-1 0-1 0 0,1-1 0 0 0,-1 1 0 0 0,-2 0 1 0 0,1 0 38 0 0,1 1 0 0 0,-1-1 0 0 0,0 1 0 0 0,0-1 0 0 0,0 1 0 0 0,0 0 0 0 0,1 0-1 0 0,-5 2 1 0 0,1 1 28 0 0,0-1 0 0 0,1 1 0 0 0,-1 0 0 0 0,1 0 0 0 0,0 1 0 0 0,-8 9 0 0 0,-1 3-82 0 0,2 0 0 0 0,0 1 0 0 0,1 0 0 0 0,1 1 0 0 0,0 0 0 0 0,2 1 0 0 0,0 0 0 0 0,-8 35 0 0 0,15-51 6 0 0,0 0 0 0 0,1-1 0 0 0,0 1 0 0 0,-1 0 0 0 0,1 0 0 0 0,1 0 0 0 0,-1-1 0 0 0,0 1 0 0 0,1 0-1 0 0,0 0 1 0 0,0-1 0 0 0,3 7 0 0 0,-3-8-74 0 0,0 0 0 0 0,0 0 0 0 0,0 0 0 0 0,1 0 0 0 0,-1-1 0 0 0,0 1 0 0 0,1 0 0 0 0,0-1 0 0 0,-1 1 0 0 0,1-1 0 0 0,0 0 0 0 0,0 0 0 0 0,0 1 0 0 0,0-1 0 0 0,0 0 0 0 0,0-1 0 0 0,0 1 0 0 0,0 0 0 0 0,0-1 0 0 0,0 1 0 0 0,0-1 0 0 0,0 1 1 0 0,4-1-1 0 0,2 0-801 0 0,-1-1 1 0 0,0 0 0 0 0,0 0 0 0 0,12-4 0 0 0,9-3-7326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0:57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 13824 0 0,'-4'0'209'0'0,"1"0"0"0"0,-1 1 0 0 0,1 0 1 0 0,-1-1-1 0 0,1 1 0 0 0,0 1 1 0 0,-1-1-1 0 0,1 0 0 0 0,0 1 1 0 0,-4 2-1 0 0,-28 22 5762 0 0,29-20-3051 0 0,6-5-2759 0 0,0 0 0 0 0,0 0 0 0 0,0-1 0 0 0,0 1 1 0 0,1 0-1 0 0,-1 0 0 0 0,1 0 0 0 0,-1 0 0 0 0,0 0 1 0 0,1 0-1 0 0,0 0 0 0 0,0 0 26 0 0,0 1-108 0 0,1 0 0 0 0,0-1 0 0 0,-1 1 0 0 0,1-1 0 0 0,0 1 0 0 0,-1-1 0 0 0,1 0 0 0 0,0 0 0 0 0,0 0 0 0 0,0 0 0 0 0,0 0 0 0 0,0 0 0 0 0,3 0 0 0 0,34 7 330 0 0,-13-3-119 0 0,-21-4-222 0 0,0 0 0 0 0,1 1-1 0 0,-1 0 1 0 0,0 0 0 0 0,0 1 0 0 0,9 5 0 0 0,-13-6-56 0 0,1-1 0 0 0,0 1 0 0 0,-1-1 0 0 0,1 1 0 0 0,-1 0 0 0 0,0 0 1 0 0,0 0-1 0 0,1-1 0 0 0,-1 1 0 0 0,0 0 0 0 0,-1 1 0 0 0,1-1 0 0 0,0 0 1 0 0,-1 0-1 0 0,1 0 0 0 0,-1 0 0 0 0,1 1 0 0 0,-1-1 0 0 0,0 4 0 0 0,-1 2 10 0 0,0 1 0 0 0,0-1-1 0 0,-1 0 1 0 0,0 0-1 0 0,0-1 1 0 0,-1 1-1 0 0,0 0 1 0 0,0-1-1 0 0,-1 1 1 0 0,0-1 0 0 0,0 0-1 0 0,0-1 1 0 0,-1 1-1 0 0,0-1 1 0 0,-11 10-1 0 0,9-9-157 0 0,0 0 0 0 0,-1-1 0 0 0,0 0 0 0 0,0 0 0 0 0,0-1 0 0 0,-1 0 0 0 0,0 0 0 0 0,0-1 0 0 0,0 0 0 0 0,0-1 0 0 0,-1 0 0 0 0,-16 3-1 0 0,25-6 24 0 0,0 0-1 0 0,0 0 1 0 0,1 0-1 0 0,-1 0 0 0 0,0 0 1 0 0,0 0-1 0 0,0 0 0 0 0,0 0 1 0 0,1 0-1 0 0,-1 0 1 0 0,0-1-1 0 0,0 1 0 0 0,0 0 1 0 0,1-1-1 0 0,-1 1 1 0 0,0 0-1 0 0,0-1 0 0 0,1 1 1 0 0,-1-1-1 0 0,0 1 0 0 0,1-1 1 0 0,-1 1-1 0 0,1-1 1 0 0,-1 0-1 0 0,1 1 0 0 0,-1-1 1 0 0,1 0-1 0 0,-1 1 0 0 0,1-1 1 0 0,-1 0-1 0 0,1-1 1 0 0,-1-7-2041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0:41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16 265 7832 0 0,'-3'5'284'0'0,"-4"19"10525"0"0,7-24-10624 0 0,8 1 1163 0 0,-1-1-971 0 0,1-1 1 0 0,-1 0-1 0 0,1 0 1 0 0,-1-1-1 0 0,0 0 1 0 0,1 0-1 0 0,-1 0 0 0 0,0-1 1 0 0,0 0-1 0 0,-1-1 1 0 0,1 0-1 0 0,8-6 1 0 0,105-77 2339 0 0,-99 75-2489 0 0,-19 11-155 0 0,-3 6-1 0 0,-4 5-197 0 0,-1 0-1 0 0,-1-1 1 0 0,1 1-1 0 0,-16 15 1 0 0,10-12 28 0 0,-75 73 52 0 0,59-61 50 0 0,-40 46-1 0 0,54-54 462 0 0,13-16-115 0 0,6-6-116 0 0,0 1-208 0 0,89-84 654 0 0,59-59-477 0 0,-125 120-65 0 0,40-29 1 0 0,-68 57-139 0 0,0-1-1 0 0,-1 0 1 0 0,1 0 0 0 0,0 1 0 0 0,0-1-1 0 0,0 0 1 0 0,0 0 0 0 0,0 1 0 0 0,0-1-1 0 0,0 0 1 0 0,0 0 0 0 0,0 1 0 0 0,0-1-1 0 0,0 0 1 0 0,0 0 0 0 0,0 1 0 0 0,0-1-1 0 0,1 0 1 0 0,-1 0 0 0 0,0 1 0 0 0,0-1 0 0 0,0 0-1 0 0,0 0 1 0 0,0 1 0 0 0,1-1 0 0 0,-1 0-1 0 0,0 0 1 0 0,0 0 0 0 0,0 1 0 0 0,0-1-1 0 0,1 0 1 0 0,-1 0 0 0 0,0 0 0 0 0,0 0-1 0 0,1 0 1 0 0,-1 0 0 0 0,0 1 0 0 0,0-1-1 0 0,1 0 1 0 0,-1 0 0 0 0,0 0 0 0 0,0 0 0 0 0,1 0-1 0 0,-1 0 1 0 0,0 0 0 0 0,0 0 0 0 0,1 0-1 0 0,-1 0 1 0 0,0 0 0 0 0,0 0 0 0 0,1 0-1 0 0,-1 0 1 0 0,0 0 0 0 0,0 0 0 0 0,1-1-1 0 0,-1 1 1 0 0,0 0 0 0 0,0 0 0 0 0,1 0-1 0 0,-1 0 1 0 0,0 0 0 0 0,0-1 0 0 0,0 1 0 0 0,1 0-1 0 0,-1 0 1 0 0,0 0 0 0 0,0-1 0 0 0,0 1-1 0 0,1 0 1 0 0,-2 6-1 0 0,0 1 0 0 0,0 0 0 0 0,0 0 0 0 0,-1-1 0 0 0,0 1 0 0 0,0-1 0 0 0,0 1 0 0 0,-1-1 0 0 0,-7 11 0 0 0,2 1 0 0 0,-20 38 0 0 0,-51 76 0 0 0,76-126 0 0 0,0-1 0 0 0,0 1 0 0 0,0 0 0 0 0,1 0 0 0 0,-4 12 0 0 0,6-18 1 0 0,0 0 0 0 0,0 0 0 0 0,0 1 0 0 0,0-1 0 0 0,0 0 0 0 0,0 0 0 0 0,1 0 0 0 0,-1 1 0 0 0,0-1 0 0 0,0 0 0 0 0,0 0 0 0 0,0 0 0 0 0,0 1 0 0 0,0-1 0 0 0,0 0 0 0 0,1 0 0 0 0,-1 0 0 0 0,0 0 0 0 0,0 0 0 0 0,0 1 0 0 0,0-1 0 0 0,0 0 0 0 0,1 0 0 0 0,-1 0 0 0 0,0 0 0 0 0,0 0 0 0 0,0 0 0 0 0,1 0 0 0 0,-1 0 0 0 0,0 0 0 0 0,0 0 0 0 0,0 0 0 0 0,1 1 0 0 0,-1-1 0 0 0,0 0 0 0 0,0 0 0 0 0,1 0 0 0 0,-1-1 0 0 0,0 1 0 0 0,0 0 0 0 0,0 0 0 0 0,1 0 0 0 0,-1 0 0 0 0,0 0 0 0 0,0 0 0 0 0,0 0 0 0 0,1 0 0 0 0,-1 0 0 0 0,0 0 0 0 0,0 0 0 0 0,0-1 0 0 0,1 1 0 0 0,6-2 16 0 0,0-1-1 0 0,1 0 1 0 0,-1 0-1 0 0,0-1 0 0 0,0 0 1 0 0,9-7-1 0 0,38-35 62 0 0,-10 7-15 0 0,-39 36-62 0 0,156-126 84 0 0,-140 111-43 0 0,-10 9-10 0 0,17-18 0 0 0,-49 44-21 0 0,-71 76-11 0 0,8-10 0 0 0,2 9 0 0 0,116-123 38 0 0,56-40-1 0 0,-60 48 5 0 0,177-147-25 0 0,-135 108 73 0 0,-72 62-89 0 0,26-22 81 0 0,46-30-1 0 0,-61 46-33 0 0,-10 6-48 0 0,-1 0 0 0 0,0 0 1 0 0,0 0-1 0 0,1 0 0 0 0,-1 0 0 0 0,0 0 1 0 0,0 0-1 0 0,1 0 0 0 0,-1 0 0 0 0,0 0 0 0 0,0 0 1 0 0,0 0-1 0 0,1 0 0 0 0,-1 1 0 0 0,0-1 0 0 0,0 0 1 0 0,1 0-1 0 0,-1 0 0 0 0,0 0 0 0 0,0 0 1 0 0,0 0-1 0 0,0 1 0 0 0,1-1 0 0 0,-1 0 0 0 0,0 0 1 0 0,0 0-1 0 0,0 0 0 0 0,0 1 0 0 0,0-1 1 0 0,1 0-1 0 0,-1 0 0 0 0,0 0 0 0 0,0 1 0 0 0,0-1 1 0 0,0 0-1 0 0,0 0 0 0 0,0 1 0 0 0,0-1 0 0 0,0 0 1 0 0,0 0-1 0 0,0 0 0 0 0,0 1 0 0 0,0-1 1 0 0,0 0-1 0 0,0 0 0 0 0,0 1 0 0 0,0-1 0 0 0,0 0 1 0 0,0 0-1 0 0,0 1 0 0 0,0-1 0 0 0,0 0 0 0 0,0 0 1 0 0,-1 0-1 0 0,1 1 0 0 0,-2 5 0 0 0,1 1 0 0 0,-2-1 0 0 0,1 0 0 0 0,-1 0 0 0 0,0 0 0 0 0,0 0 0 0 0,-7 9 0 0 0,-2 3 0 0 0,-73 102-7 0 0,35-52 139 0 0,35-49 85 0 0,-24 25-1 0 0,-6 7-178 0 0,-8 9-576 0 0,39-44 596 0 0,13-15-33 0 0,0 0 0 0 0,0 0 0 0 0,1 0 0 0 0,-1 0 1 0 0,0 0-1 0 0,0 0 0 0 0,1 1 0 0 0,-1-1 0 0 0,1 0 0 0 0,-1 1 0 0 0,1-1 0 0 0,-1 0 0 0 0,1 1 0 0 0,0-1 0 0 0,0 0 1 0 0,-1 3-1 0 0,1-4-25 0 0,0 0 1 0 0,1 0 0 0 0,-1 1 0 0 0,0-1 0 0 0,0 0 0 0 0,0 1-1 0 0,0-1 1 0 0,0 0 0 0 0,0 0 0 0 0,0 1 0 0 0,1-1-1 0 0,-1 0 1 0 0,0 0 0 0 0,0 0 0 0 0,0 1 0 0 0,1-1-1 0 0,-1 0 1 0 0,0 0 0 0 0,0 0 0 0 0,1 0 0 0 0,-1 1-1 0 0,0-1 1 0 0,0 0 0 0 0,1 0 0 0 0,-1 0 0 0 0,0 0 0 0 0,0 0-1 0 0,1 0 1 0 0,-1 0 0 0 0,2 0-33 0 0,-1 0 0 0 0,0 0 0 0 0,1 0 0 0 0,-1 0 0 0 0,0-1 0 0 0,0 1 0 0 0,1 0 0 0 0,-1-1 0 0 0,0 1 0 0 0,2-2 0 0 0,31-16 62 0 0,0-1 1 0 0,-2-2 0 0 0,-1-2 0 0 0,38-33-1 0 0,105-116-149 0 0,-157 155 346 0 0,30-21 0 0 0,-18 16-186 0 0,-19 14-41 0 0,-10 8 0 0 0,0 0 0 0 0,0 0 0 0 0,0 0 0 0 0,1-1 0 0 0,-1 1 0 0 0,0 0 0 0 0,0 0 0 0 0,0 0 0 0 0,0 0 0 0 0,0 0 0 0 0,0-1 0 0 0,0 1 0 0 0,1 0 0 0 0,-1 0 0 0 0,0 0 0 0 0,0 0 0 0 0,0 0 0 0 0,0 0 0 0 0,1 0 0 0 0,-1 0 0 0 0,0 0 0 0 0,0 0 0 0 0,0 0 0 0 0,0 0 0 0 0,1 0 0 0 0,-1 0 0 0 0,0 0 0 0 0,0 0 0 0 0,0 0 0 0 0,0 0 0 0 0,1 0 0 0 0,-1 0 0 0 0,0 0 0 0 0,0 0 0 0 0,0 0 0 0 0,0 0 0 0 0,0 0 0 0 0,1 0 0 0 0,-1 0 0 0 0,0 0 0 0 0,0 0 0 0 0,0 1 0 0 0,0-1 0 0 0,0 0 0 0 0,1 0 0 0 0,-1 0 0 0 0,0 0 0 0 0,0 0 0 0 0,0 0 0 0 0,0 1 0 0 0,0-1 0 0 0,0 0 0 0 0,0 0 0 0 0,0 0 0 0 0,0 0 0 0 0,0 0 0 0 0,1 1 0 0 0,-1-1 0 0 0,0 0 0 0 0,0 0 0 0 0,0 0 0 0 0,0 1 0 0 0,-2 5 0 0 0,-5 12 0 0 0,-1-1 0 0 0,-1 0 0 0 0,-14 19 0 0 0,16-25 0 0 0,-54 71-142 0 0,-1 1-4 0 0,51-66 146 0 0,12-16 0 0 0,4-4 0 0 0,6-4 0 0 0,22-16 18 0 0,-21 16 19 0 0,21-19 0 0 0,197-160-63 0 0,-229 185 24 0 0,27-21 15 0 0,-13 10 4 0 0,0 0 0 0 0,29-16 0 0 0,-43 28-16 0 0,-1-1 0 0 0,0 1-1 0 0,1 0 1 0 0,-1-1 0 0 0,1 1-1 0 0,-1 0 1 0 0,1 0 0 0 0,-1 0 0 0 0,1-1-1 0 0,-1 1 1 0 0,1 0 0 0 0,0 0 0 0 0,-1 0-1 0 0,1 0 1 0 0,-1 0 0 0 0,1 0-1 0 0,-1 0 1 0 0,1 0 0 0 0,-1 0 0 0 0,1 0-1 0 0,0 0 1 0 0,-1 0 0 0 0,1 1 0 0 0,-1-1-1 0 0,1 0 1 0 0,0 1 0 0 0,-1-1 1 0 0,1 1 1 0 0,-1 0-1 0 0,0-1 1 0 0,1 1-1 0 0,-1 0 1 0 0,0-1-1 0 0,0 1 1 0 0,0 0-1 0 0,0-1 1 0 0,0 1-1 0 0,0 0 1 0 0,1 0-1 0 0,-2-1 1 0 0,1 1-1 0 0,0 0 1 0 0,0 0-1 0 0,0 0 1 0 0,-2 6 22 0 0,0 1 1 0 0,-5 12 0 0 0,6-18-24 0 0,-10 25-17 0 0,-2-2 0 0 0,-20 34 0 0 0,-39 45-41 0 0,30-44 65 0 0,35-51 31 0 0,4-6-27 0 0,1 0 0 0 0,0 0 0 0 0,0 0 1 0 0,0 1-1 0 0,1-1 0 0 0,-3 6 0 0 0,4-9-14 0 0,0 0 0 0 0,0 1 0 0 0,0-1 0 0 0,-1 0 0 0 0,1 0 0 0 0,0 0 1 0 0,0 1-1 0 0,0-1 0 0 0,0 0 0 0 0,0 0 0 0 0,0 0 0 0 0,0 1 0 0 0,0-1 0 0 0,0 0 0 0 0,0 0 0 0 0,0 0 0 0 0,0 1 0 0 0,1-1 0 0 0,-1 0 0 0 0,0 0 1 0 0,0 0-1 0 0,0 1 0 0 0,0-1 0 0 0,0 0 0 0 0,0 0 0 0 0,0 0 0 0 0,0 0 0 0 0,1 1 0 0 0,-1-1 0 0 0,0 0 0 0 0,0 0 0 0 0,0 0 0 0 0,0 0 0 0 0,1 0 1 0 0,-1 0-1 0 0,0 1 0 0 0,0-1 0 0 0,0 0 0 0 0,1 0 0 0 0,-1 0 0 0 0,0 0 0 0 0,0 0 0 0 0,0 0 0 0 0,1 0 0 0 0,-1 0 0 0 0,0 0 0 0 0,0 0 1 0 0,0 0-1 0 0,1 0 0 0 0,-1 0 0 0 0,0 0 0 0 0,0 0 0 0 0,0 0 0 0 0,1 0 0 0 0,-1 0 0 0 0,0 0 0 0 0,0 0 0 0 0,0-1 0 0 0,1 1 0 0 0,-1 0 0 0 0,13-5-27 0 0,-13 4 24 0 0,16-7-11 0 0,-1-1 0 0 0,0-1 0 0 0,-1-1 0 0 0,15-13 0 0 0,50-56 113 0 0,1 0-92 0 0,-75 75-9 0 0,55-44 8 0 0,-52 43-2 0 0,1 0 0 0 0,-1 1 0 0 0,1 0 0 0 0,1 0 0 0 0,12-4 0 0 0,-15 7-3 0 0,-7 2 0 0 0,0 0 0 0 0,0 0 0 0 0,1 0 0 0 0,-1 0 0 0 0,0 0 0 0 0,0 0 0 0 0,1 0 0 0 0,-1 0 0 0 0,0 0 0 0 0,0 0 0 0 0,1 0 0 0 0,-1 0 0 0 0,0 0 0 0 0,0 0 0 0 0,1 0 0 0 0,-1 1 0 0 0,0-1 0 0 0,0 0 0 0 0,0 0 0 0 0,1 0 0 0 0,-1 0 0 0 0,0 0 0 0 0,0 1 0 0 0,0-1 0 0 0,0 0 0 0 0,0 0 0 0 0,1 0 0 0 0,-1 1 0 0 0,0-1 0 0 0,0 0 0 0 0,0 0 0 0 0,0 0 0 0 0,0 1 0 0 0,0-1 0 0 0,0 0 0 0 0,0 0 0 0 0,0 1 0 0 0,0-1 0 0 0,0 0 0 0 0,0 0 0 0 0,0 1 0 0 0,0-1 0 0 0,0 0 0 0 0,-1 9 0 0 0,1-9 0 0 0,-2 8 0 0 0,0-1 0 0 0,-1 1 0 0 0,0-1 0 0 0,0 0 0 0 0,-1 0 0 0 0,0 0 0 0 0,-5 6 0 0 0,-11 20 0 0 0,-8 17 0 0 0,19-34 0 0 0,0 0 0 0 0,1 0 0 0 0,-8 21 0 0 0,15-27 0 0 0,1-10 0 0 0,0 1 0 0 0,0-1 0 0 0,0 1 0 0 0,0-1 0 0 0,0 0 0 0 0,0 1 0 0 0,0-1 0 0 0,0 1 0 0 0,0-1 0 0 0,0 1 0 0 0,1-1 0 0 0,-1 1 0 0 0,0-1 0 0 0,0 0 0 0 0,0 1 0 0 0,1-1 0 0 0,-1 1 0 0 0,0-1 0 0 0,0 0 0 0 0,1 1 0 0 0,-1-1 0 0 0,0 0 0 0 0,1 1 0 0 0,-1-1 0 0 0,0 0 0 0 0,1 0 0 0 0,-1 1 0 0 0,1-1 0 0 0,-1 0 0 0 0,0 0 0 0 0,1 0 0 0 0,-1 0 0 0 0,1 1 0 0 0,-1-1 0 0 0,1 0 0 0 0,0 0 0 0 0,11-2 0 0 0,-11 2 0 0 0,6-3 0 0 0,0 0 0 0 0,12-8 0 0 0,1 0 0 0 0,-3 2 0 0 0,0-2 0 0 0,-1 0 0 0 0,0-1 0 0 0,25-24 0 0 0,-6 5 0 0 0,30-29 23 0 0,18-15 30 0 0,-77 71-5 0 0,-1 2-36 0 0,-2 7-12 0 0,-2-2 0 0 0,0 1 0 0 0,-1-1 0 0 0,0 1 0 0 0,0 0 0 0 0,0-1 0 0 0,0 1 0 0 0,-1 0 0 0 0,1-1 0 0 0,-1 1 0 0 0,0-1 0 0 0,-2 5 0 0 0,-2 5 0 0 0,-11 20 0 0 0,5-12 0 0 0,-3 10 0 0 0,-21 47 0 0 0,30-65 0 0 0,1 0 0 0 0,-2 15 0 0 0,6-21 0 0 0,-1-6 0 0 0,1-1 0 0 0,0 1 0 0 0,0-1 0 0 0,0 0 0 0 0,1 1 0 0 0,-1-1 0 0 0,0 0 0 0 0,0 1 0 0 0,0-1 0 0 0,0 1 0 0 0,0-1 0 0 0,0 0 0 0 0,0 1 0 0 0,1-1 0 0 0,-1 0 0 0 0,0 1 0 0 0,0-1 0 0 0,1 0 0 0 0,-1 1 0 0 0,0-1 0 0 0,0 0 0 0 0,1 0 0 0 0,-1 1 0 0 0,0-1 0 0 0,1 0 0 0 0,-1 0 0 0 0,0 0 0 0 0,1 1 0 0 0,-1-1 0 0 0,0 0 0 0 0,1 0 0 0 0,-1 0 0 0 0,0 0 0 0 0,1 0 0 0 0,-1 0 0 0 0,1 0 0 0 0,-1 0 0 0 0,0 0 0 0 0,1 0 0 0 0,-1 0 0 0 0,1 0 0 0 0,-1 0 0 0 0,3 1 0 0 0,0-1 0 0 0,0 0 0 0 0,-1 0 0 0 0,1 0 0 0 0,0 0 0 0 0,-1-1 0 0 0,1 1 0 0 0,0-1 0 0 0,-1 0 0 0 0,1 0 0 0 0,0 1 0 0 0,3-4 0 0 0,30-18 0 0 0,-18 9 0 0 0,65-49 0 0 0,-62 44 0 0 0,1 1 0 0 0,1 1 0 0 0,26-13 0 0 0,-49 29 0 0 0,1-1 0 0 0,-1 1 0 0 0,0 0 0 0 0,1-1 0 0 0,-1 1 0 0 0,1 0 0 0 0,-1 0 0 0 0,0-1 0 0 0,1 1 0 0 0,-1 0 0 0 0,1 0 0 0 0,-1 0 0 0 0,1 0 0 0 0,-1 0 0 0 0,1 0 0 0 0,-1-1 0 0 0,1 1 0 0 0,-1 0 0 0 0,1 1 0 0 0,-1-1 0 0 0,1 0 0 0 0,-1 0 0 0 0,1 0 0 0 0,-1 0 0 0 0,1 0 0 0 0,-1 0 0 0 0,1 0 0 0 0,-1 1 0 0 0,0-1 0 0 0,1 0 0 0 0,-1 0 0 0 0,1 1 0 0 0,-1-1 0 0 0,0 0 0 0 0,1 1 0 0 0,-1-1 0 0 0,0 0 0 0 0,1 1 0 0 0,-1-1 0 0 0,0 1 0 0 0,1-1 0 0 0,-1 0 0 0 0,0 1 0 0 0,0-1 0 0 0,0 1 0 0 0,1-1 0 0 0,-1 1 0 0 0,0-1 0 0 0,0 1 0 0 0,0-1 0 0 0,0 1 0 0 0,0-1 0 0 0,0 1 0 0 0,0-1 0 0 0,0 1 0 0 0,0 0 0 0 0,0 2 0 0 0,0 0 0 0 0,-1 1 0 0 0,1-1 0 0 0,-1 0 0 0 0,1 0 0 0 0,-1 0 0 0 0,-2 5 0 0 0,-22 40 0 0 0,-58 86 0 0 0,60-100 0 0 0,31-55-1867 0 0,0 10 862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0:57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1 8752 0 0,'0'0'673'0'0,"4"8"59"0"0,-1-2 1594 0 0,-1 1 0 0 0,1 0-1 0 0,1 9 1 0 0,1 23 2208 0 0,-7 42-3017 0 0,0-27-573 0 0,2 3-480 0 0,-1 63-205 0 0,16 122-1 0 0,-12-221-1552 0 0,-3-4-417 0 0</inkml:trace>
  <inkml:trace contextRef="#ctx0" brushRef="#br0" timeOffset="1">9 382 19351 0 0,'-9'-9'1720'0'0,"9"7"-1312"0"0,12-1 616 0 0,2 1 184 0 0,8 2 40 0 0,-2-2 0 0 0,3 2-992 0 0,-6-3-256 0 0,-1 1 0 0 0,4-3 0 0 0,3-3-544 0 0,2-2-160 0 0,1 5-32 0 0,2-3-5888 0 0,3-1-1183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0:58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98 209 22543 0 0,'0'0'1716'0'0,"-2"7"-973"0"0,-27 52-458 0 0,25-48-226 0 0,0 1 0 0 0,0 0 0 0 0,-3 20 0 0 0,2-7-23 0 0,-30 156-776 0 0,31-156 611 0 0,3-2-2414 0 0,0-11-2141 0 0,0-1-2835 0 0</inkml:trace>
  <inkml:trace contextRef="#ctx0" brushRef="#br0" timeOffset="1">130 16 6448 0 0,'-6'-5'576'0'0,"-3"3"-464"0"0,4-4-112 0 0,0 3 0 0 0,-4 3 3424 0 0,3 3 672 0 0,1 0 127 0 0,-1 4 25 0 0,4 1-4160 0 0,-2 2-832 0 0,4 2-168 0 0,4 6-7807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0:58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 16352 0 0,'-38'13'979'0'0,"15"-6"-330"0"0,0 2 0 0 0,-33 17 0 0 0,50-23-283 0 0,1 1 0 0 0,-1 0 0 0 0,1 0 0 0 0,-1 0 0 0 0,1 0 0 0 0,1 1 0 0 0,-1 0 0 0 0,1 0 0 0 0,-1 0 0 0 0,2 1 0 0 0,-1-1-1 0 0,0 1 1 0 0,1 0 0 0 0,-3 6 0 0 0,6-10-259 0 0,-1 0 1 0 0,0 0-1 0 0,1 0 0 0 0,-1 0 0 0 0,1 0 0 0 0,0-1 0 0 0,-1 1 1 0 0,1 0-1 0 0,0 0 0 0 0,0 0 0 0 0,0 0 0 0 0,1 0 0 0 0,-1 0 0 0 0,0 0 1 0 0,2 2-1 0 0,-2-2-51 0 0,1-1 0 0 0,0 0 0 0 0,-1 0 1 0 0,1 1-1 0 0,0-1 0 0 0,0 0 0 0 0,0 0 0 0 0,0 0 1 0 0,0 0-1 0 0,0 0 0 0 0,0 0 0 0 0,1 0 1 0 0,-1-1-1 0 0,0 1 0 0 0,0 0 0 0 0,3 0 0 0 0,0 0 10 0 0,0 1 0 0 0,0-1 0 0 0,0-1 0 0 0,0 1 0 0 0,1-1 0 0 0,-1 0 0 0 0,0 0 0 0 0,0 0 0 0 0,1 0 0 0 0,-1-1 0 0 0,0 0 0 0 0,8-2 0 0 0,1-1 15 0 0,0-2 0 0 0,0 1 1 0 0,0-2-1 0 0,-1 0 0 0 0,0 0 0 0 0,-1-1 0 0 0,1 0 0 0 0,-1-1 0 0 0,-1-1 1 0 0,0 0-1 0 0,0 0 0 0 0,-1 0 0 0 0,10-16 0 0 0,3-10-4206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0:58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1 379 15664 0 0,'3'-15'1671'0'0,"0"6"-308"0"0,0 0-1 0 0,0 1 0 0 0,4-9 1 0 0,8-21 2219 0 0,-10 21-2891 0 0,2 0-1 0 0,-1 0 1 0 0,2 1 0 0 0,0 0-1 0 0,19-27 1 0 0,-15 20 258 0 0,-11 23-1012 0 0,0 1 0 0 0,0-1 0 0 0,0 1-1 0 0,0-1 1 0 0,-1 1 0 0 0,1 0-1 0 0,0 0 1 0 0,0-1 0 0 0,0 1 0 0 0,-1 0-1 0 0,1 0 1 0 0,1 1 0 0 0,0 4 47 0 0,1-1 0 0 0,-1 1 1 0 0,0-1-1 0 0,-1 1 0 0 0,1-1 0 0 0,0 8 1 0 0,3 11 14 0 0,0-5 1 0 0,-3-10 0 0 0,1-1 0 0 0,-1 1 0 0 0,5 8 0 0 0,-3-8 5 0 0,-3-6-1 0 0,0-1 0 0 0,0 0 0 0 0,0 1 0 0 0,0-1 0 0 0,0 0 1 0 0,1 0-1 0 0,-1 0 0 0 0,1 0 0 0 0,-1 0 0 0 0,1-1 0 0 0,0 1 0 0 0,0 0 0 0 0,0-1 1 0 0,-1 1-1 0 0,5 1 0 0 0,-5-2 3 0 0,-1-1 0 0 0,1 0 1 0 0,0 1-1 0 0,0-1 0 0 0,0 0 0 0 0,0 0 1 0 0,0 0-1 0 0,0 0 0 0 0,0 1 0 0 0,0-1 1 0 0,0 0-1 0 0,0-1 0 0 0,0 1 1 0 0,0 0-1 0 0,-1 0 0 0 0,1 0 0 0 0,0 0 1 0 0,0-1-1 0 0,0 1 0 0 0,0-1 0 0 0,0 1 1 0 0,0 0-1 0 0,-1-1 0 0 0,1 1 1 0 0,0-1-1 0 0,0 0 0 0 0,-1 1 0 0 0,2-2 1 0 0,19-22 63 0 0,-16 18-53 0 0,31-42-777 0 0,14-19-2503 0 0,-12 28-5664 0 0,-19 24 1167 0 0</inkml:trace>
  <inkml:trace contextRef="#ctx0" brushRef="#br0" timeOffset="1">590 1 23039 0 0,'-14'5'1213'0'0,"12"-4"-1051"0"0,0 0 0 0 0,-1-1-1 0 0,1 1 1 0 0,0 0 0 0 0,0 0-1 0 0,0 1 1 0 0,-3 2 0 0 0,-6 4-237 0 0,-13 14 1014 0 0,23-20-786 0 0,0 0-1 0 0,0-1 0 0 0,0 1 1 0 0,0 0-1 0 0,0 0 0 0 0,0 0 1 0 0,0 0-1 0 0,1 0 0 0 0,-1 0 1 0 0,1 0-1 0 0,-1 0 0 0 0,1 0 1 0 0,0 4-1 0 0,0-5-9 0 0,1 1 0 0 0,0 0 0 0 0,0-1-1 0 0,0 1 1 0 0,0-1 0 0 0,1 0 0 0 0,-1 1 0 0 0,0-1 0 0 0,0 0-1 0 0,1 0 1 0 0,-1 1 0 0 0,4 0 0 0 0,-4 0 48 0 0,92 55 1137 0 0,-90-55-1308 0 0,-1-1-1 0 0,0 1 1 0 0,0 0-1 0 0,1 0 1 0 0,-1 1-1 0 0,0-1 1 0 0,-1 0-1 0 0,1 1 1 0 0,0-1 0 0 0,-1 1-1 0 0,1-1 1 0 0,-1 1-1 0 0,0 0 1 0 0,0-1-1 0 0,0 1 1 0 0,0 0 0 0 0,0 3-1 0 0,-1-2-36 0 0,0-1 0 0 0,0 1 0 0 0,0-1 0 0 0,0 1 0 0 0,-1-1 0 0 0,0 1 0 0 0,0-1 0 0 0,0 0 0 0 0,0 1 0 0 0,0-1 0 0 0,-1 0 0 0 0,-2 5 0 0 0,-3 2-32 0 0,0 0 0 0 0,-1 0 0 0 0,-1 0 1 0 0,0-1-1 0 0,0 0 0 0 0,-16 11 0 0 0,18-15-256 0 0,-1 1 0 0 0,0-2 0 0 0,0 1 0 0 0,-10 3 0 0 0,-16 4-7965 0 0,13-7-1163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1:01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58 3680 0 0,'-11'9'20936'0'0,"51"15"-20073"0"0,-16-11-680 0 0,0-2 0 0 0,1-1-1 0 0,0-2 1 0 0,0 0 0 0 0,1-1-1 0 0,0-2 1 0 0,36 4 0 0 0,-59-9-180 0 0,6 1 35 0 0,0 0 0 0 0,-1-1 0 0 0,1 0 0 0 0,0 0 0 0 0,0-1-1 0 0,0 0 1 0 0,15-5 0 0 0,-24 6-27 0 0,1 0-1 0 0,0 0 0 0 0,-1-1 0 0 0,1 1 1 0 0,0 0-1 0 0,0-1 0 0 0,-1 1 1 0 0,1-1-1 0 0,-1 1 0 0 0,1 0 1 0 0,0-1-1 0 0,-1 1 0 0 0,1-1 1 0 0,-1 0-1 0 0,1 1 0 0 0,-1-1 1 0 0,1 1-1 0 0,-1-1 0 0 0,0 0 1 0 0,1 1-1 0 0,-1-1 0 0 0,0 0 1 0 0,0 1-1 0 0,1-1 0 0 0,-1-1 1 0 0,0 1 7 0 0,0-1 1 0 0,0 1 0 0 0,0-1 0 0 0,-1 1 0 0 0,1 0-1 0 0,0-1 1 0 0,-1 1 0 0 0,1 0 0 0 0,-1-1 0 0 0,1 1-1 0 0,-1 0 1 0 0,-1-3 0 0 0,-1 0 28 0 0,-1-1-1 0 0,1 1 1 0 0,-1 0-1 0 0,0 0 1 0 0,-8-6-1 0 0,-8-4-6 0 0,-1 1 0 0 0,0 0 0 0 0,-1 2 0 0 0,-26-10 0 0 0,46 20 7 0 0,0 1 0 0 0,0-1 0 0 0,0 1 0 0 0,0 0 0 0 0,0-1 0 0 0,0 1 0 0 0,-4 0 0 0 0,2 1 65 0 0,3-1 16 0 0,0 0-11 0 0,-2 1-37 0 0,6-1-64 0 0,1-1-1 0 0,-1 1 0 0 0,1 0 0 0 0,0 0 1 0 0,-1 0-1 0 0,5 1 0 0 0,9-1 36 0 0,71-8 143 0 0,45-1 441 0 0,-132 9-547 0 0,-1 4-37 0 0,-1 0 0 0 0,1 0 0 0 0,-1 1 1 0 0,0-1-1 0 0,-1 0 0 0 0,1 0 0 0 0,-1-1 0 0 0,0 1 0 0 0,1 0 0 0 0,-2 0 0 0 0,-3 5 0 0 0,-5 5 26 0 0,-17 18-1 0 0,19-23-26 0 0,-109 100-315 0 0,77-75-885 0 0,27-18-2540 0 0,8-12 1531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1:02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0 323 4144 0 0,'1'1'828'0'0,"1"-1"-1"0"0,-1 1 1 0 0,0 0 0 0 0,1-1 0 0 0,-1 1-1 0 0,1-1 1 0 0,-1 1 0 0 0,1-1 0 0 0,-1 0 0 0 0,1 0-1 0 0,-1 1 1 0 0,4-1 0 0 0,-4-1-522 0 0,0 1 0 0 0,0-1 1 0 0,-1 1-1 0 0,1-1 0 0 0,0 1 1 0 0,0-1-1 0 0,0 0 0 0 0,0 0 1 0 0,0 1-1 0 0,-1-1 0 0 0,1 0 1 0 0,0 0-1 0 0,-1 0 0 0 0,1 0 0 0 0,0 1 1 0 0,-1-1-1 0 0,1 0 0 0 0,0-2 1 0 0,16-26 2405 0 0,-12 21-2183 0 0,-1 1 0 0 0,1-1 0 0 0,3-11 0 0 0,36-75 1457 0 0,-12 31-979 0 0,-1-22 110 0 0,-32 95-1188 0 0,-1 0-1 0 0,1 17 1 0 0,0-7-4 0 0,0 2 152 0 0,1 0 0 0 0,5 29 0 0 0,0 0-347 0 0,-4-43 258 0 0,0 1 1 0 0,1-1-1 0 0,0 0 1 0 0,0 1-1 0 0,1-1 0 0 0,0 0 1 0 0,1-1-1 0 0,0 1 0 0 0,0-1 1 0 0,8 12-1 0 0,-11-19 14 0 0,-1 1 0 0 0,0 0 0 0 0,1 0 0 0 0,-1 0 0 0 0,1-1 0 0 0,0 1 0 0 0,-1 0 1 0 0,1 0-1 0 0,0-1 0 0 0,-1 1 0 0 0,1-1 0 0 0,0 1 0 0 0,0-1 0 0 0,-1 1 0 0 0,1-1 0 0 0,0 1 0 0 0,0-1 0 0 0,0 0 0 0 0,0 1 0 0 0,0-1 0 0 0,-1 0 0 0 0,1 0 0 0 0,0 0 0 0 0,0 0 0 0 0,0 1 0 0 0,0-1 0 0 0,0-1 0 0 0,0 1 1 0 0,0 0-1 0 0,0 0 0 0 0,0 0 0 0 0,0 0 0 0 0,1-1 0 0 0,0 0 10 0 0,0-1 0 0 0,0 1 0 0 0,0-1 0 0 0,-1 0 0 0 0,1 1 0 0 0,0-1 0 0 0,-1 0 0 0 0,1 0 0 0 0,-1 0-1 0 0,3-4 1 0 0,1-6 134 0 0,1-1 0 0 0,-1 0-1 0 0,-1 1 1 0 0,-1-2-1 0 0,1 1 1 0 0,0-18 0 0 0,-1 16-139 0 0,0-1 0 0 0,0 1 1 0 0,2 0-1 0 0,6-18 0 0 0,-10 31-130 0 0,0 1-1 0 0,0 0 1 0 0,0 0-1 0 0,-1-1 0 0 0,1 1 1 0 0,0 0-1 0 0,1 0 1 0 0,-1 0-1 0 0,0 0 0 0 0,0 0 1 0 0,0 0-1 0 0,0 1 1 0 0,1-1-1 0 0,-1 0 0 0 0,0 1 1 0 0,1-1-1 0 0,-1 0 1 0 0,1 1-1 0 0,1-1 0 0 0,1 0-767 0 0,1 1-1 0 0,0-1 0 0 0,-1 1 1 0 0,10 1-1 0 0,2 0-1691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1:02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54 13824 0 0,'0'1'73'0'0,"-1"0"0"0"0,0 0 0 0 0,0 1 0 0 0,0-1 0 0 0,0 0 0 0 0,0 0 0 0 0,0-1 0 0 0,-1 1 0 0 0,1 0 1 0 0,0 0-1 0 0,0 0 0 0 0,-1-1 0 0 0,1 1 0 0 0,0-1 0 0 0,-1 1 0 0 0,1-1 0 0 0,0 1 0 0 0,-1-1 0 0 0,-2 0 0 0 0,-13 6 196 0 0,17-6-200 0 0,-25 12 3658 0 0,-35 24 0 0 0,54-32-3431 0 0,0 0 0 0 0,1 1 1 0 0,-1-1-1 0 0,1 1 0 0 0,0 0 0 0 0,1 1 0 0 0,-1-1 0 0 0,1 1 0 0 0,0 0 0 0 0,1 0 0 0 0,-6 11 0 0 0,7-13-94 0 0,1 1 0 0 0,0-1 0 0 0,0 1 1 0 0,0-1-1 0 0,1 1 0 0 0,-1 0 0 0 0,1-1 0 0 0,0 1 0 0 0,2 6 1 0 0,-2-9-159 0 0,0 0 1 0 0,1 0 0 0 0,-1-1 0 0 0,0 1 0 0 0,1 0 0 0 0,0-1 0 0 0,-1 1 0 0 0,1-1 0 0 0,0 1 0 0 0,0-1 0 0 0,0 1 0 0 0,0-1 0 0 0,0 0 0 0 0,0 1 0 0 0,1-1 0 0 0,-1 0-1 0 0,0 0 1 0 0,1 0 0 0 0,-1 0 0 0 0,1 0 0 0 0,-1 0 0 0 0,1 0 0 0 0,-1-1 0 0 0,1 1 0 0 0,-1 0 0 0 0,1-1 0 0 0,2 1 0 0 0,0 0-1 0 0,0-1 1 0 0,0 0-1 0 0,0 1 1 0 0,0-2 0 0 0,0 1-1 0 0,0 0 1 0 0,0-1-1 0 0,0 0 1 0 0,0 0 0 0 0,0 0-1 0 0,6-2 1 0 0,-4-1 28 0 0,1 1 1 0 0,-1-1-1 0 0,0 0 0 0 0,0 0 1 0 0,10-9-1 0 0,-1-2 38 0 0,-2 0-1 0 0,1-2 1 0 0,15-25-1 0 0,-21 29-166 0 0,0-1-1 0 0,-1 0 1 0 0,8-22-1 0 0,-10 22-1869 0 0,5-27-1 0 0,-7 18-7970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1:03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9760 0 0,'0'0'882'0'0,"0"-1"-726"0"0,0-11 3071 0 0,0 10-2778 0 0,0-1 1 0 0,-1 1-1 0 0,1 0 0 0 0,0 0 0 0 0,1 0 0 0 0,-1 0 1 0 0,0 0-1 0 0,1 0 0 0 0,-1 0 0 0 0,1 0 0 0 0,-1 0 1 0 0,1 0-1 0 0,2-3 1699 0 0,4 9-1275 0 0,-2 8-782 0 0,0 1 1 0 0,-1 0-1 0 0,0 1 1 0 0,-1-1-1 0 0,0 1 0 0 0,-1-1 1 0 0,-1 1-1 0 0,0 18 1 0 0,-2 10 161 0 0,-11 61 0 0 0,-2-41 379 0 0,14-62-612 0 0,0 0-1 0 0,0 0 1 0 0,0 0 0 0 0,0 0-1 0 0,0-1 1 0 0,0 1-1 0 0,0 0 1 0 0,0 0 0 0 0,-1 0-1 0 0,1 0 1 0 0,0 0-1 0 0,0 0 1 0 0,0-1-1 0 0,0 1 1 0 0,0 0 0 0 0,-1 0-1 0 0,1 0 1 0 0,0 0-1 0 0,0 0 1 0 0,0 0 0 0 0,0 0-1 0 0,0 0 1 0 0,-1 0-1 0 0,1 0 1 0 0,0 0 0 0 0,0 0-1 0 0,0 0 1 0 0,0 0-1 0 0,-1 0 1 0 0,1 0 0 0 0,0 0-1 0 0,0 0 1 0 0,0 0-1 0 0,0 0 1 0 0,-1 0-1 0 0,1 0 1 0 0,0 0 0 0 0,0 0-1 0 0,0 0 1 0 0,0 1-1 0 0,-1-1 1 0 0,1 0 0 0 0,0 0-1 0 0,0 0 1 0 0,0 0-1 0 0,0 0 1 0 0,0 0 0 0 0,0 1-1 0 0,0-1 1 0 0,-1 0-1 0 0,1 0 1 0 0,0 0-1 0 0,0 0 1 0 0,0 0 0 0 0,0 1-1 0 0,0-1 1 0 0,0 0-1 0 0,0 0 1 0 0,0 0 0 0 0,0 1-1 0 0,-5-18 585 0 0,7-8-109 0 0,0-1 1 0 0,9-37-1 0 0,-8 51-414 0 0,0 0-1 0 0,1 1 0 0 0,4-11 0 0 0,-5 17-70 0 0,-1-1 0 0 0,1 2 0 0 0,0-1 0 0 0,0 0 0 0 0,1 0 0 0 0,-1 1 0 0 0,1 0 0 0 0,6-6 0 0 0,-7 8-190 0 0,0 1 1 0 0,0-1-1 0 0,0 1 0 0 0,0 0 1 0 0,0 0-1 0 0,0 0 0 0 0,0 0 1 0 0,1 0-1 0 0,-1 1 0 0 0,0-1 0 0 0,0 1 1 0 0,7 0-1 0 0,-5 0-403 0 0,-1 1-1 0 0,1-1 1 0 0,-1 1-1 0 0,0 0 1 0 0,1 0-1 0 0,-1 0 1 0 0,0 0 0 0 0,0 1-1 0 0,5 2 1 0 0,4 6-4654 0 0,1-1-1307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1:03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1 247 13448 0 0,'0'0'1216'0'0,"5"5"-976"0"0,-3-4-171 0 0,-1 0 0 0 0,1 0 1 0 0,-1 0-1 0 0,1 0 0 0 0,-1 0 0 0 0,1-1 1 0 0,-1 1-1 0 0,1 0 0 0 0,0-1 1 0 0,-1 0-1 0 0,1 1 0 0 0,0-1 1 0 0,-1 0-1 0 0,1 0 0 0 0,0 0 1 0 0,-1 0-1 0 0,3 0 0 0 0,1-1 327 0 0,-1 0-1 0 0,0 0 1 0 0,0 0-1 0 0,1-1 1 0 0,-1 1 0 0 0,6-5-1 0 0,0 0 456 0 0,-1 0-1 0 0,0 0 1 0 0,0-1-1 0 0,13-14 1 0 0,-11 8-656 0 0,-1 0 1 0 0,0-1 0 0 0,-1 0 0 0 0,0-1 0 0 0,-1 0 0 0 0,-1 0 0 0 0,0-1-1 0 0,7-26 1 0 0,-13 36-88 0 0,0-1-1 0 0,0 1 1 0 0,-1 0-1 0 0,0-7 1 0 0,0 9-30 0 0,0 2 405 0 0,0 2-449 0 0,-1 0 1 0 0,1 0 0 0 0,-1 0-1 0 0,1 0 1 0 0,-1 0-1 0 0,1 0 1 0 0,-1 0-1 0 0,1 0 1 0 0,-1 0-1 0 0,1 0 1 0 0,-1 0-1 0 0,1 0 1 0 0,-1 0 0 0 0,1 0-1 0 0,-1 0 1 0 0,1 1-1 0 0,0-1 1 0 0,-1 0-1 0 0,1 0 1 0 0,-1 1-1 0 0,1-1 1 0 0,-1 0 0 0 0,0 1-1 0 0,-9 7 249 0 0,4 0-228 0 0,0 0 0 0 0,1 1 0 0 0,0-1 0 0 0,1 1-1 0 0,0 0 1 0 0,0 0 0 0 0,1 0 0 0 0,0 0 0 0 0,-2 15 0 0 0,4-19-83 0 0,0 0 1 0 0,0 0-1 0 0,1 0 0 0 0,0 0 1 0 0,0 1-1 0 0,0-1 1 0 0,0 0-1 0 0,1 0 0 0 0,2 7 1 0 0,-2-10-1 0 0,-1 0 1 0 0,1 0 0 0 0,0-1-1 0 0,0 1 1 0 0,0-1 0 0 0,0 1-1 0 0,0-1 1 0 0,0 1 0 0 0,0-1-1 0 0,0 1 1 0 0,1-1 0 0 0,-1 0-1 0 0,0 0 1 0 0,1 0 0 0 0,-1 0-1 0 0,1 0 1 0 0,0 0 0 0 0,-1 0-1 0 0,1 0 1 0 0,0 0 0 0 0,-1-1-1 0 0,1 1 1 0 0,0-1 0 0 0,0 1-1 0 0,-1-1 1 0 0,1 0 0 0 0,0 0-1 0 0,3 0 1 0 0,0 0-501 0 0,-1 0 0 0 0,0-1 0 0 0,1 0 0 0 0,-1 1 0 0 0,5-3 0 0 0,12-5-5385 0 0,1-2-1656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1:03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0 12440 0 0,'-4'4'385'0'0,"0"0"0"0"0,0 0 0 0 0,-1 0 0 0 0,1-1 0 0 0,-1 1 1 0 0,-8 3-1 0 0,8-4 767 0 0,0 0 1 0 0,0 1 0 0 0,0-1 0 0 0,1 1-1 0 0,-8 6 1 0 0,11-8-947 0 0,0 0-1 0 0,-1 0 1 0 0,1 0-1 0 0,0 0 1 0 0,0 0 0 0 0,0 0-1 0 0,0 0 1 0 0,1 1-1 0 0,-1-1 1 0 0,1 0-1 0 0,-1 0 1 0 0,1 1 0 0 0,0-1-1 0 0,0 0 1 0 0,0 1-1 0 0,0-1 1 0 0,0 0-1 0 0,1 4 1 0 0,-1-4-110 0 0,1 1 0 0 0,-1-1-1 0 0,1 0 1 0 0,0 0 0 0 0,0 0 0 0 0,0-1 0 0 0,0 1 0 0 0,0 0 0 0 0,0 0 0 0 0,1 0-1 0 0,-1-1 1 0 0,3 3 0 0 0,23 17 645 0 0,-4-3-367 0 0,-18-13-292 0 0,0 0 0 0 0,0 0 0 0 0,0 0 0 0 0,-1 1 0 0 0,0 0-1 0 0,5 8 1 0 0,-8-12-64 0 0,0 1-1 0 0,0 0 0 0 0,0-1 1 0 0,-1 1-1 0 0,1 0 0 0 0,0 0 1 0 0,-1 0-1 0 0,0-1 0 0 0,0 1 1 0 0,0 0-1 0 0,0 0 0 0 0,0 0 1 0 0,-1-1-1 0 0,1 1 0 0 0,-1 0 1 0 0,0 0-1 0 0,1-1 0 0 0,-1 1 1 0 0,-2 2-1 0 0,-1 3 8 0 0,0-1-1 0 0,0-1 1 0 0,-1 1 0 0 0,0-1 0 0 0,0 0-1 0 0,0 0 1 0 0,-1 0 0 0 0,0 0-1 0 0,0-1 1 0 0,-1 0 0 0 0,-10 6-1 0 0,9-7-563 0 0,1 0 1 0 0,-1 0-1 0 0,0-1 0 0 0,0 0 0 0 0,0-1 0 0 0,-14 3 0 0 0,8-4-5899 0 0,2-1-1895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0:41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0 3680 0 0,'-8'8'392'0'0,"5"-4"706"0"0,1 0 0 0 0,-1 0 0 0 0,1 0 0 0 0,0 1 0 0 0,0-1 0 0 0,1 1 1 0 0,-1-1-1 0 0,0 6 0 0 0,-3 7 1251 0 0,-78 288 1650 0 0,33-111-3503 0 0,42-168-460 0 0,1-1-21 0 0,0 0 0 0 0,-3 27-1 0 0,13-26-1708 0 0,-3-19 652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1:04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2 19087 0 0,'-11'-1'2039'0'0,"7"1"-1917"0"0,1-1 0 0 0,0 2 1 0 0,0-1-1 0 0,0 0 0 0 0,0 1 0 0 0,0-1 0 0 0,0 1 1 0 0,0 0-1 0 0,0 0 0 0 0,0 0 0 0 0,0 0 0 0 0,1 0 1 0 0,-1 1-1 0 0,0 0 0 0 0,1-1 0 0 0,-1 1 0 0 0,1 0 1 0 0,-1 0-1 0 0,1 0 0 0 0,0 0 0 0 0,0 1 0 0 0,-2 2 0 0 0,-2 3 163 0 0,1-1-1 0 0,0 2 1 0 0,0-1-1 0 0,1 0 1 0 0,-7 19-1 0 0,8-17-169 0 0,0 1 0 0 0,1 0 0 0 0,0 0-1 0 0,0 0 1 0 0,1 1 0 0 0,1-1 0 0 0,0 12-1 0 0,1-17-107 0 0,-1 1 0 0 0,1-1 0 0 0,1 0 0 0 0,-1 0-1 0 0,1 0 1 0 0,0 0 0 0 0,0 0 0 0 0,0 0-1 0 0,1 0 1 0 0,0-1 0 0 0,0 1 0 0 0,1-1 0 0 0,0 0-1 0 0,4 6 1 0 0,-5-9 7 0 0,-1 0-1 0 0,1 0 1 0 0,-1 0-1 0 0,1 0 1 0 0,0 0-1 0 0,0 0 1 0 0,0-1-1 0 0,0 1 1 0 0,0-1 0 0 0,0 0-1 0 0,0 0 1 0 0,1 0-1 0 0,-1 0 1 0 0,0 0-1 0 0,5-1 1 0 0,-4 0 23 0 0,1 0 0 0 0,0 0 0 0 0,-1-1 0 0 0,1 0 0 0 0,-1 0 0 0 0,1 0 1 0 0,-1 0-1 0 0,1-1 0 0 0,7-4 0 0 0,-3 1 50 0 0,-1 0-1 0 0,0 0 1 0 0,0-1 0 0 0,0-1 0 0 0,-1 1 0 0 0,0-1 0 0 0,0-1-1 0 0,-1 1 1 0 0,10-15 0 0 0,16-33 346 0 0,12-20 918 0 0,-44 75-1339 0 0,0 0 1 0 0,0 0-1 0 0,0 0 0 0 0,0 0 0 0 0,0 0 1 0 0,0-1-1 0 0,0 1 0 0 0,0 0 0 0 0,0 0 0 0 0,0 0 1 0 0,0 0-1 0 0,0 0 0 0 0,0 0 0 0 0,0 0 1 0 0,1-1-1 0 0,-1 1 0 0 0,0 0 0 0 0,0 0 1 0 0,0 0-1 0 0,0 0 0 0 0,0 0 0 0 0,0 0 1 0 0,0 0-1 0 0,1 0 0 0 0,-1 0 0 0 0,0 0 1 0 0,0 0-1 0 0,0 0 0 0 0,0 0 0 0 0,0 0 0 0 0,0-1 1 0 0,1 1-1 0 0,-1 0 0 0 0,0 0 0 0 0,0 0 1 0 0,0 1-1 0 0,0-1 0 0 0,0 0 0 0 0,1 0 1 0 0,-1 0-1 0 0,0 0 0 0 0,0 0 0 0 0,0 0 1 0 0,0 0-1 0 0,0 0 0 0 0,0 0 0 0 0,1 0 1 0 0,-1 0-1 0 0,0 0 0 0 0,0 0 0 0 0,0 0 0 0 0,0 0 1 0 0,0 1-1 0 0,0-1 0 0 0,0 0 0 0 0,0 0 1 0 0,1 0-1 0 0,2 13 137 0 0,-1 15-181 0 0,-4 37 89 0 0,0-37-765 0 0,1 0 0 0 0,6 48 0 0 0,-4-72 256 0 0,0-1 1 0 0,0 1-1 0 0,0-1 0 0 0,0 1 0 0 0,1-1 1 0 0,-1 0-1 0 0,1 1 0 0 0,0-1 0 0 0,0 0 1 0 0,4 4-1 0 0,5 5-1811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1:04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35 12440 0 0,'-9'-8'1328'0'0,"1"-1"-336"0"0,-6-6 5229 0 0,11 12-4809 0 0,1 4-1244 0 0,1-1 1 0 0,0 0-1 0 0,0 1 1 0 0,-1-1 0 0 0,1 1-1 0 0,0 0 1 0 0,0-1 0 0 0,0 1-1 0 0,0 0 1 0 0,-1 0-1 0 0,1 0 1 0 0,-1 1 0 0 0,-6 12-114 0 0,0 0 1 0 0,1 0-1 0 0,1 0 1 0 0,-7 21-1 0 0,-12 63 172 0 0,10-35-173 0 0,12-53-54 0 0,1-1 0 0 0,0 0 0 0 0,1 0 0 0 0,0 1 0 0 0,1-1 0 0 0,0 1 0 0 0,0-1 0 0 0,1 0 0 0 0,2 10 0 0 0,-3-18 7 0 0,1 1 0 0 0,-1-1 0 0 0,1 0-1 0 0,-1 0 1 0 0,1 0 0 0 0,-1 0 0 0 0,1 0 0 0 0,0 0-1 0 0,-1 0 1 0 0,1 0 0 0 0,0 0 0 0 0,0 0 0 0 0,0 0-1 0 0,0 0 1 0 0,0 0 0 0 0,0-1 0 0 0,0 1-1 0 0,0 0 1 0 0,2 0 0 0 0,0 0 28 0 0,-1 0-1 0 0,1 0 1 0 0,0-1-1 0 0,-1 1 1 0 0,1-1-1 0 0,0 0 1 0 0,0 0-1 0 0,4 0 1 0 0,5-2 106 0 0,-1 0 0 0 0,0-1 0 0 0,15-5 0 0 0,-25 8-136 0 0,5-3 74 0 0,13-3 306 0 0,-1 0-1 0 0,26-4 1 0 0,-39 9-302 0 0,1 1 0 0 0,-1-1 0 0 0,0 1 0 0 0,1 0 0 0 0,-1 0 0 0 0,0 1 1 0 0,1 0-1 0 0,-1 0 0 0 0,0 0 0 0 0,0 0 0 0 0,0 1 0 0 0,1 0 0 0 0,5 3 0 0 0,-9-4-66 0 0,0 1 0 0 0,-1-1 0 0 0,1 1 0 0 0,-1-1 0 0 0,1 1 0 0 0,-1-1 0 0 0,0 1 0 0 0,1 0 0 0 0,-1 0 0 0 0,0 0 0 0 0,0-1 0 0 0,0 1 0 0 0,0 0 0 0 0,-1 0 0 0 0,1 0 0 0 0,-1 1 0 0 0,1-1 0 0 0,-1 0 0 0 0,1 0 0 0 0,-1 0 0 0 0,0 0 0 0 0,0 0 0 0 0,0 0 0 0 0,-1 4 0 0 0,0 1 50 0 0,0 0 0 0 0,0 0 1 0 0,-1 0-1 0 0,0 0 0 0 0,-5 13 0 0 0,3-14-52 0 0,1 1 0 0 0,-1-1 0 0 0,0 1 0 0 0,0-1 0 0 0,-1 0 0 0 0,1-1 0 0 0,-1 1 0 0 0,-1-1 0 0 0,1 0 0 0 0,-1 0 0 0 0,0-1 0 0 0,0 0 0 0 0,0 0 0 0 0,-1 0 0 0 0,-8 3 0 0 0,6-3-506 0 0,0-1-1 0 0,0 0 1 0 0,0 0-1 0 0,-1-1 1 0 0,1-1-1 0 0,0 1 1 0 0,-1-1-1 0 0,1-1 1 0 0,-1 0-1 0 0,-9-1 1 0 0,4-2-1279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1:05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0 240 3224 0 0,'0'0'11988'0'0,"9"-10"-8630"0"0,-2-2-2072 0 0,0-1 0 0 0,4-12 1 0 0,12-21 419 0 0,-5 18-425 0 0,42-48 0 0 0,-55 71-1192 0 0,-1 1 0 0 0,2 0 1 0 0,6-5-1 0 0,-8 6-38 0 0,-4 3-51 0 0,0-1 1 0 0,0 1-1 0 0,1 0 1 0 0,-1 0-1 0 0,0-1 1 0 0,1 1-1 0 0,-1 0 1 0 0,0 0-1 0 0,1-1 1 0 0,-1 1-1 0 0,0 0 1 0 0,1 0-1 0 0,-1 0 1 0 0,1-1-1 0 0,-1 1 1 0 0,0 0-1 0 0,1 0 1 0 0,-1 0-1 0 0,1 0 1 0 0,-1 0-1 0 0,0 0 1 0 0,1 0-1 0 0,-1 0 1 0 0,1 0-1 0 0,-1 0 1 0 0,0 0-1 0 0,1 0 1 0 0,-1 0-1 0 0,1 1 1 0 0,-1-1-1 0 0,0 0 1 0 0,1 0-1 0 0,-1 0 1 0 0,1 0-1 0 0,-1 1 1 0 0,0-1-1 0 0,1 0 1 0 0,-1 0-1 0 0,0 1 1 0 0,0-1-1 0 0,1 0 1 0 0,-1 1-1 0 0,0-1 1 0 0,1 0-1 0 0,-1 1 1 0 0,0 0-1 0 0,1 0-1 0 0,0 0-3 0 0,1 1 1 0 0,-1 0-1 0 0,0 0 0 0 0,0 0 0 0 0,0 0 1 0 0,0 1-1 0 0,0-1 0 0 0,0 0 0 0 0,-1 0 0 0 0,1 1 1 0 0,-1-1-1 0 0,1 4 0 0 0,-1 31-82 0 0,-1-18 56 0 0,1 10-72 0 0,-1-8 14 0 0,1 1 0 0 0,5 28 1 0 0,-5-49 85 0 0,0 0 0 0 0,1 0 0 0 0,-1 0 1 0 0,0 0-1 0 0,1 0 0 0 0,-1-1 0 0 0,1 1 1 0 0,-1 0-1 0 0,1 0 0 0 0,-1 0 1 0 0,1-1-1 0 0,0 1 0 0 0,0 0 0 0 0,-1 0 1 0 0,1-1-1 0 0,0 1 0 0 0,0-1 1 0 0,0 1-1 0 0,-1-1 0 0 0,1 1 0 0 0,0-1 1 0 0,0 1-1 0 0,0-1 0 0 0,0 0 1 0 0,0 0-1 0 0,0 1 0 0 0,0-1 0 0 0,0 0 1 0 0,0 0-1 0 0,2 0 0 0 0,0-1 2 0 0,0-1 0 0 0,0 0 0 0 0,-1 1 0 0 0,1-1 0 0 0,0 0 0 0 0,-1 0 0 0 0,1 0-1 0 0,3-5 1 0 0,18-24 5 0 0,-14 17 15 0 0,8-7 365 0 0,0 1 0 0 0,1 1 0 0 0,1 0-1 0 0,41-28 1 0 0,-59 45-365 0 0,0 1 0 0 0,0 0 0 0 0,0-1 0 0 0,0 1 0 0 0,0 0 0 0 0,0 0 0 0 0,1 0 0 0 0,-1 1 0 0 0,0-1 0 0 0,1 0 0 0 0,-1 1 0 0 0,0 0-1 0 0,1-1 1 0 0,-1 1 0 0 0,0 0 0 0 0,1 0 0 0 0,-1 0 0 0 0,0 1 0 0 0,1-1 0 0 0,3 1 0 0 0,-4 1-4 0 0,0-1-1 0 0,0 0 1 0 0,1 0 0 0 0,-1 1-1 0 0,0-1 1 0 0,0 1 0 0 0,0 0-1 0 0,-1-1 1 0 0,1 1 0 0 0,0 0-1 0 0,-1 0 1 0 0,1 0 0 0 0,-1 0-1 0 0,0 1 1 0 0,1-1 0 0 0,-1 0-1 0 0,0 1 1 0 0,0-1-1 0 0,0 3 1 0 0,5 19-201 0 0,-1-1-1 0 0,3 34 1 0 0,1 7-375 0 0,-8-62 341 0 0,-1 0 0 0 0,0 1 0 0 0,1-1 0 0 0,0 0 1 0 0,-1 0-1 0 0,1 0 0 0 0,0 1 0 0 0,0-1 0 0 0,0 0 0 0 0,1 0 0 0 0,-1 0 0 0 0,0-1 0 0 0,1 1 0 0 0,2 3 0 0 0,4-1-1845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1:05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136 168 19063 0 0,'-11'13'840'0'0,"5"-6"184"0"0,-3 3-824 0 0,1 3-200 0 0,0 5 0 0 0,-1 1 0 0 0,1 4 160 0 0,-4 2-16 0 0,4 0 0 0 0,0 0 0 0 0,-4 0-144 0 0,1 0 0 0 0,3-2 0 0 0,4-3 0 0 0,-1-2-720 0 0,2-1-176 0 0,-2-7-32 0 0</inkml:trace>
  <inkml:trace contextRef="#ctx0" brushRef="#br0" timeOffset="1">206 6 11520 0 0,'0'0'512'0'0,"-5"-5"96"0"0,2 5-480 0 0,9 10-1160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1:06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41 14336 0 0,'-34'28'1734'0'0,"25"-22"-291"0"0,2 1 0 0 0,-11 10 0 0 0,16-15-1130 0 0,0 0 1 0 0,0 0-1 0 0,1 1 0 0 0,-1-1 1 0 0,0 0-1 0 0,1 1 0 0 0,0-1 1 0 0,-1 1-1 0 0,1-1 0 0 0,0 1 1 0 0,1 0-1 0 0,-1 0 1 0 0,-1 4-1 0 0,3-6-228 0 0,0 0 1 0 0,0 0 0 0 0,0 0-1 0 0,0 0 1 0 0,-1 0-1 0 0,1 0 1 0 0,0 0-1 0 0,1 0 1 0 0,-1-1-1 0 0,0 1 1 0 0,0 0-1 0 0,0-1 1 0 0,0 1-1 0 0,1 0 1 0 0,1 0-1 0 0,0 0 108 0 0,6 4 3 0 0,-1 0 0 0 0,-1 0 0 0 0,1 1 0 0 0,-1 0 1 0 0,0 0-1 0 0,7 8 0 0 0,-12-11-171 0 0,0-1 1 0 0,-1 1 0 0 0,1-1 0 0 0,0 1-1 0 0,-1 0 1 0 0,0 0 0 0 0,1 0-1 0 0,-1-1 1 0 0,0 1 0 0 0,-1 1 0 0 0,1-1-1 0 0,0 0 1 0 0,-1 0 0 0 0,0 0-1 0 0,1 0 1 0 0,-1 0 0 0 0,0 0 0 0 0,-1 0-1 0 0,1 1 1 0 0,-1-1 0 0 0,1 0-1 0 0,-2 4 1 0 0,-1-1-43 0 0,1 0-1 0 0,-1 1 0 0 0,0-1 1 0 0,0 0-1 0 0,-1 0 0 0 0,1 0 1 0 0,-2-1-1 0 0,1 0 0 0 0,0 1 1 0 0,-1-1-1 0 0,0-1 1 0 0,0 1-1 0 0,-11 7 0 0 0,11-10-1213 0 0,0 1-1 0 0,0-1 0 0 0,0 0 0 0 0,0 0 1 0 0,0 0-1 0 0,-9 1 0 0 0,-1-2-7138 0 0</inkml:trace>
  <inkml:trace contextRef="#ctx0" brushRef="#br0" timeOffset="1">380 0 19351 0 0,'-8'3'1751'0'0,"1"0"-1384"0"0,1-1 1 0 0,-1 1-1 0 0,1 0 1 0 0,-1 0-1 0 0,1 0 0 0 0,0 1 1 0 0,1 0-1 0 0,-1 0 0 0 0,1 1 1 0 0,-9 9-1 0 0,13-14-316 0 0,0 1 0 0 0,1 0 1 0 0,-1-1-1 0 0,1 1 0 0 0,-1 0 0 0 0,1 0 0 0 0,-1-1 0 0 0,1 1 0 0 0,0 0 1 0 0,-1 0-1 0 0,1 0 0 0 0,0 0 0 0 0,-1-1 0 0 0,1 1 0 0 0,0 0 0 0 0,0 0 0 0 0,0 0 1 0 0,0 0-1 0 0,0 0 0 0 0,0 0 0 0 0,0 0 0 0 0,0 0 0 0 0,0-1 0 0 0,0 1 1 0 0,1 0-1 0 0,-1 0 0 0 0,0 0 0 0 0,1 0 0 0 0,-1 0 0 0 0,0-1 0 0 0,1 1 0 0 0,-1 0 1 0 0,1 0-1 0 0,-1-1 0 0 0,1 1 0 0 0,0 0 0 0 0,-1-1 0 0 0,1 1 0 0 0,0-1 0 0 0,0 2 1 0 0,5 2 54 0 0,-1 0 0 0 0,1-1 1 0 0,0 0-1 0 0,8 4 0 0 0,-6-3 25 0 0,4 1-175 0 0,0-1 0 0 0,16 4 0 0 0,-18-5 203 0 0,1 0 0 0 0,-1 0 0 0 0,0 1 1 0 0,20 10-1 0 0,-28-12-126 0 0,1 0 1 0 0,-1 0-1 0 0,1 0 1 0 0,-1 0-1 0 0,0 0 0 0 0,0 0 1 0 0,0 1-1 0 0,0-1 1 0 0,0 1-1 0 0,-1-1 1 0 0,1 1-1 0 0,-1 0 1 0 0,1-1-1 0 0,-1 1 1 0 0,0 0-1 0 0,0 0 0 0 0,-1 0 1 0 0,1 0-1 0 0,0 0 1 0 0,-1 0-1 0 0,0 0 1 0 0,0 4-1 0 0,0-2-39 0 0,0 1 0 0 0,-1-1-1 0 0,0 0 1 0 0,0-1 0 0 0,-1 1 0 0 0,1 0-1 0 0,-1 0 1 0 0,0 0 0 0 0,0-1 0 0 0,0 1-1 0 0,-1-1 1 0 0,0 0 0 0 0,0 0 0 0 0,0 0-1 0 0,0 0 1 0 0,-1 0 0 0 0,1 0 0 0 0,-6 3 0 0 0,-2 1-521 0 0,0 0 0 0 0,0-1 0 0 0,0 0 0 0 0,-1-1 0 0 0,-23 9 0 0 0,18-10-1338 0 0,-1-4-78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1:06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65 250 13824 0 0,'0'0'1246'0'0,"-2"7"-996"0"0,-57 202 9045 0 0,58-204-9749 0 0,0 1 0 0 0,0 0 0 0 0,1 0 0 0 0,0 8 0 0 0,0-6-796 0 0</inkml:trace>
  <inkml:trace contextRef="#ctx0" brushRef="#br0" timeOffset="1">136 13 22319 0 0,'-5'-11'2176'0'0,"2"9"-1936"0"0,8 2-624 0 0,1 2 224 0 0,5 4-1632 0 0,0-1-320 0 0,20 7-72 0 0,-8-4-15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1:06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0 4608 0 0,'-31'13'-1369'0'0,"0"5"3587"0"0,19-10 157 0 0,1 1 1 0 0,-1 0-1 0 0,2 1 1 0 0,-1 0-1 0 0,1 1 1 0 0,-8 11-1 0 0,-7 19 1278 0 0,23-40-3558 0 0,2 1-1 0 0,-1 0 1 0 0,0 0 0 0 0,0-1 0 0 0,0 1-1 0 0,1 0 1 0 0,-1 0 0 0 0,1 0 0 0 0,0 0-1 0 0,-1 0 1 0 0,1 0 0 0 0,0 0 0 0 0,0-1-1 0 0,0 1 1 0 0,0 0 0 0 0,1 0 0 0 0,-1 0-1 0 0,0 0 1 0 0,1 0 0 0 0,0 0 0 0 0,-1 0-1 0 0,1-1 1 0 0,0 1 0 0 0,0 0 0 0 0,0-1 0 0 0,0 1-1 0 0,0 0 1 0 0,3 2 0 0 0,-3-3-74 0 0,0-1 0 0 0,0 1 0 0 0,0-1 1 0 0,1 1-1 0 0,-1-1 0 0 0,0 1 0 0 0,1-1 0 0 0,-1 0 1 0 0,1 0-1 0 0,-1 0 0 0 0,0 0 0 0 0,1 0 0 0 0,-1 0 1 0 0,0 0-1 0 0,1 0 0 0 0,1-1 0 0 0,21-5 156 0 0,-10 0-562 0 0,-1-1-1 0 0,0 0 0 0 0,0-1 1 0 0,0 0-1 0 0,13-12 1 0 0,-17 14-1014 0 0</inkml:trace>
  <inkml:trace contextRef="#ctx0" brushRef="#br0" timeOffset="1">232 399 20759 0 0,'1'-8'391'0'0,"0"0"0"0"0,0 0 0 0 0,0 1 0 0 0,1-1 0 0 0,0 0 0 0 0,0 1-1 0 0,5-10 1 0 0,27-48 2141 0 0,-17 36-831 0 0,-16 26-1588 0 0,0 1-1 0 0,1 0 1 0 0,0 0 0 0 0,-1 0-1 0 0,1 0 1 0 0,0 0 0 0 0,0 0-1 0 0,4-3 1 0 0,-5 5-95 0 0,-1-1 0 0 0,1 1 0 0 0,0-1 0 0 0,-1 1 0 0 0,1 0 0 0 0,0-1 0 0 0,0 1 0 0 0,-1 0 0 0 0,1 0 0 0 0,0 0 0 0 0,0-1 0 0 0,-1 1 0 0 0,1 0 0 0 0,0 0 0 0 0,0 0 0 0 0,-1 0 0 0 0,1 0 0 0 0,0 1 0 0 0,0-1 0 0 0,-1 0 0 0 0,1 0 0 0 0,0 0 0 0 0,0 1 0 0 0,-1-1 0 0 0,1 0 0 0 0,0 1 0 0 0,-1-1 0 0 0,1 0 0 0 0,0 1 0 0 0,-1-1 0 0 0,1 1 0 0 0,-1-1 0 0 0,1 1 0 0 0,-1-1 0 0 0,1 1 0 0 0,0 1 0 0 0,4 6-5 0 0,0 0 0 0 0,-1 1-1 0 0,0 0 1 0 0,5 14 0 0 0,-6-14 0 0 0,1 1 0 0 0,-1-1-1 0 0,2 0 1 0 0,7 12 0 0 0,-9-16-21 0 0,1 0 1 0 0,0-1-1 0 0,0 1 0 0 0,0-1 0 0 0,8 7 1 0 0,-10-10 2 0 0,0 0 0 0 0,0 0 1 0 0,0 0-1 0 0,0 0 1 0 0,1 0-1 0 0,-1 0 0 0 0,0-1 1 0 0,0 1-1 0 0,1-1 0 0 0,-1 1 1 0 0,0-1-1 0 0,1 0 0 0 0,-1 0 1 0 0,0 0-1 0 0,1 0 0 0 0,-1 0 1 0 0,0-1-1 0 0,3 0 0 0 0,-3 1-144 0 0,-1-1 0 0 0,1 1 0 0 0,0-1 0 0 0,-1 0 0 0 0,1 0 0 0 0,-1 0 0 0 0,1 1 0 0 0,-1-2-1 0 0,0 1 1 0 0,1 0 0 0 0,1-2 0 0 0,5-7-1767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1:49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83 6912 0 0,'-1'-10'-688'0'0,"0"-16"5467"0"0,1 25-4551 0 0,0 0-1 0 0,0 1 1 0 0,0-1 0 0 0,0 1-1 0 0,0-1 1 0 0,0 1-1 0 0,1-1 1 0 0,-1 0 0 0 0,0 1-1 0 0,0-1 1 0 0,1 1-1 0 0,-1-1 1 0 0,0 1-1 0 0,1-1 1 0 0,-1 1 0 0 0,0-1-1 0 0,1 1 1 0 0,-1-1-1 0 0,1 1 1 0 0,-1 0 0 0 0,0-1-1 0 0,1 1 1 0 0,-1 0-1 0 0,1-1 1 0 0,0 1-1 0 0,-1 0 1 0 0,1 0 0 0 0,-1-1-1 0 0,1 1 1 0 0,-1 0-1 0 0,1 0 1 0 0,0 0 0 0 0,-1 0-1 0 0,2 0 1 0 0,18-2 192 0 0,-15 1-325 0 0,-1 1-1 0 0,1 0 0 0 0,-1 0 0 0 0,1 0 1 0 0,-1 0-1 0 0,1 1 0 0 0,5 0 0 0 0,38 10 327 0 0,1-3-1 0 0,73 4 1 0 0,-72-8-355 0 0,7-2-3 0 0,-1-3 0 0 0,65-9 0 0 0,-50 4 196 0 0,126-14 61 0 0,81-5 104 0 0,360 19-209 0 0,-377 7-136 0 0,136 12 1083 0 0,-73 0-410 0 0,98-1-288 0 0,45-7-312 0 0,-188-6 223 0 0,251 2 720 0 0,-524-1-1078 0 0,929 7 1792 0 0,-679-21-1160 0 0,-73 3-474 0 0,-177 11-533 0 0,14-1 473 0 0,21-4 1 0 0,-21 1-2903 0 0,-3-3-3995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1:57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83 253 3224 0 0,'-22'-17'-73'0'0,"-9"-13"5619"0"0,7 6 357 0 0,23 24-5724 0 0,1-1-1 0 0,0 1 1 0 0,0 0 0 0 0,-1 0 0 0 0,1 0 0 0 0,0 0 0 0 0,0-1 0 0 0,-1 1 0 0 0,1 0 0 0 0,0 0 0 0 0,0 0 0 0 0,-1-1 0 0 0,1 1 0 0 0,0 0 0 0 0,0-1 0 0 0,0 1 0 0 0,0 0 0 0 0,-1 0 0 0 0,1-1 0 0 0,0 1 0 0 0,0 0 0 0 0,0-1 0 0 0,0 1 0 0 0,0 0 0 0 0,0-1 0 0 0,0 1 0 0 0,0 0 0 0 0,0-1 0 0 0,0 1 0 0 0,0 0-1 0 0,0 0 1 0 0,0-1 0 0 0,0 1 0 0 0,0-1 0 0 0,12-2 1388 0 0,21 7-1650 0 0,-32-4 423 0 0,49 10 368 0 0,38 4-88 0 0,-50-13-364 0 0,-1-2 0 0 0,62-9 0 0 0,6-1 320 0 0,-93 11-461 0 0,1-1 0 0 0,-1 0 0 0 0,0-1 0 0 0,19-5 0 0 0,-30 6 254 0 0,-1 1-354 0 0,1 0 0 0 0,-1 0 0 0 0,0-1 0 0 0,0 1-1 0 0,0 0 1 0 0,1 0 0 0 0,-1 0 0 0 0,0-1 0 0 0,0 1 0 0 0,0 0-1 0 0,0 0 1 0 0,1 0 0 0 0,-1-1 0 0 0,0 1 0 0 0,0 0 0 0 0,0-1 0 0 0,0 1-1 0 0,0 0 1 0 0,0 0 0 0 0,0-1 0 0 0,0 1 0 0 0,0 0 0 0 0,0 0-1 0 0,0-1 1 0 0,0 1 0 0 0,0 0 0 0 0,0-1 0 0 0,0 1 0 0 0,0 0 0 0 0,0 0-1 0 0,0-1 1 0 0,0 1 0 0 0,0 0 0 0 0,0-1 0 0 0,-4-10 387 0 0,-2 3-308 0 0,-1 0 0 0 0,0 1 1 0 0,0 0-1 0 0,-13-9 1 0 0,4 2-62 0 0,-52-48 84 0 0,61 56-117 0 0,6 6 0 0 0,0-1 0 0 0,0 1 0 0 0,0-1 0 0 0,1 1 0 0 0,-1-1 0 0 0,0 0 0 0 0,0 1 0 0 0,1-1 0 0 0,-1 0 0 0 0,1 0 0 0 0,-1 1 0 0 0,0-2 0 0 0,1 2-2 0 0,0-1 0 0 0,0 1 0 0 0,0 0 0 0 0,0 0 0 0 0,0-1 0 0 0,0 1 0 0 0,0 0 0 0 0,1 0 0 0 0,-1-1 0 0 0,0 1 0 0 0,0 0 0 0 0,0 0 0 0 0,0-1 0 0 0,0 1 0 0 0,1 0 0 0 0,-1 0 0 0 0,0 0 0 0 0,0-1 0 0 0,0 1 0 0 0,0 0 0 0 0,1 0 0 0 0,-1 0 0 0 0,0 0 0 0 0,0 0 0 0 0,1-1 0 0 0,-1 1 0 0 0,0 0 0 0 0,0 0 0 0 0,1 0 0 0 0,-1 0 0 0 0,0 0 0 0 0,0 0 0 0 0,1 0-1 0 0,-1 0 1 0 0,0 0 0 0 0,0 0 0 0 0,1 0 0 0 0,-1 0 0 0 0,0 0 0 0 0,1 0 0 0 0,11-1-43 0 0,-12 1 42 0 0,15 1-18 0 0,-1 1 0 0 0,0 0-1 0 0,0 1 1 0 0,16 6 0 0 0,24 4-22 0 0,120 11 43 0 0,-167-23 2 0 0,-4-1 4 0 0,0 0 1 0 0,0 0-1 0 0,0 0 0 0 0,0 1 1 0 0,0-1-1 0 0,0 1 0 0 0,0 0 1 0 0,0 0-1 0 0,0 0 0 0 0,-1 0 1 0 0,1 0-1 0 0,4 3 0 0 0,-6-3 62 0 0,-7 19 156 0 0,1-13-182 0 0,0 0 0 0 0,-1-1 0 0 0,0 1-1 0 0,0-1 1 0 0,-1-1 0 0 0,0 1 0 0 0,-8 4 0 0 0,-23 21 58 0 0,-13 12-2 0 0,39-34-875 0 0,0 0 0 0 0,0 1-1 0 0,1 1 1 0 0,-14 17 0 0 0,18-18-1478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2:02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75 227 3680 0 0,'0'0'284'0'0,"-12"-6"-43"0"0,8 5 246 0 0,1 0 0 0 0,0 0 0 0 0,0-1 0 0 0,0 1-1 0 0,0-1 1 0 0,0 0 0 0 0,0 0 0 0 0,0 0 0 0 0,0 0 0 0 0,1 0 0 0 0,-1-1-1 0 0,1 1 1 0 0,0-1 0 0 0,-2-3 0 0 0,-8-6 2094 0 0,6 1 1173 0 0,5 11-3684 0 0,1 0 0 0 0,0 0 0 0 0,0-1 0 0 0,0 1 0 0 0,0 0 0 0 0,0 0 0 0 0,0 0 0 0 0,0 0 0 0 0,0-1 0 0 0,0 1 0 0 0,0 0 0 0 0,1 0 0 0 0,-1 0 0 0 0,0 0 0 0 0,0-1 0 0 0,0 1 0 0 0,0 0 0 0 0,0 0 0 0 0,0 0 0 0 0,0 0 0 0 0,0-1 0 0 0,0 1 0 0 0,1 0 0 0 0,-1 0 0 0 0,0 0 0 0 0,0 0 0 0 0,0 0 0 0 0,0 0 0 0 0,0-1 0 0 0,1 1 0 0 0,-1 0 0 0 0,0 0 0 0 0,0 0 0 0 0,0 0 0 0 0,0 0 0 0 0,1 0 0 0 0,-1 0 0 0 0,0 0 0 0 0,0 0 0 0 0,0 0 0 0 0,0 0 0 0 0,1 0 0 0 0,-1 0 0 0 0,0 0 0 0 0,0 0 0 0 0,0 0 0 0 0,0 0 0 0 0,1 0 0 0 0,-1 0 0 0 0,0 0 0 0 0,0 0 0 0 0,0 0 0 0 0,0 0 0 0 0,1 1 0 0 0,79 19 20 0 0,-5 0 12 0 0,-56-16 27 0 0,0-1 0 0 0,0-1 0 0 0,0 0 0 0 0,0-2 1 0 0,1 0-1 0 0,-1-1 0 0 0,0-1 0 0 0,30-7 0 0 0,-43 7-41 0 0,0 0 0 0 0,-1 0 0 0 0,1-1 0 0 0,0 0 0 0 0,-1 0 0 0 0,1-1 0 0 0,5-4 0 0 0,-11 8-66 0 0,1-1 0 0 0,-1 0-1 0 0,1 1 1 0 0,-1-1 0 0 0,1 0-1 0 0,-1 0 1 0 0,0 1 0 0 0,1-1-1 0 0,-1 0 1 0 0,0 0 0 0 0,1 1-1 0 0,-1-1 1 0 0,0 0 0 0 0,0 0-1 0 0,0 0 1 0 0,0 1 0 0 0,0-1-1 0 0,0 0 1 0 0,0 0 0 0 0,0 0-1 0 0,0 0 1 0 0,0 1-1 0 0,0-1 1 0 0,-1 0 0 0 0,1 0-1 0 0,0 1 1 0 0,0-1 0 0 0,-1 0-1 0 0,1 0 1 0 0,-1 0 0 0 0,-1-2-1 0 0,0-1 1 0 0,0 1 0 0 0,0 0-1 0 0,-1 0 1 0 0,-2-2 0 0 0,-37-40 278 0 0,18 25-252 0 0,0 2 1 0 0,-46-27 0 0 0,96 55-160 0 0,30 7 1 0 0,-16-5 51 0 0,83 25 531 0 0,-119-36-433 0 0,-1 0 0 0 0,0 0-1 0 0,0 0 1 0 0,1 1 0 0 0,-1 0 0 0 0,0-1-1 0 0,0 1 1 0 0,0 0 0 0 0,-1 0-1 0 0,1 1 1 0 0,0-1 0 0 0,-1 1 0 0 0,0-1-1 0 0,1 1 1 0 0,-1 0 0 0 0,2 3 0 0 0,-3-3-25 0 0,0-1 1 0 0,0 1-1 0 0,0 0 1 0 0,0-1-1 0 0,-1 1 1 0 0,1 0-1 0 0,-1 0 1 0 0,0-1 0 0 0,0 1-1 0 0,0 0 1 0 0,0 0-1 0 0,0-1 1 0 0,0 1-1 0 0,-1 0 1 0 0,1 0 0 0 0,-1-1-1 0 0,0 1 1 0 0,0 0-1 0 0,0-1 1 0 0,0 1-1 0 0,-2 3 1 0 0,-9 11 91 0 0,-1 0 0 0 0,-1-1 1 0 0,0 0-1 0 0,-30 25 0 0 0,34-32-58 0 0,-20 15-20 0 0,22-18-242 0 0,-1 1 1 0 0,-9 9-1 0 0,15-13-339 0 0,0 0-1 0 0,1 0 0 0 0,-1 1 0 0 0,1-1 1 0 0,-3 6-1 0 0,1 4-7772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0:42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98 2760 0 0,'-13'2'16361'0'0,"15"-2"-14883"0"0,4-1-1274 0 0,-1 0 0 0 0,1 0-1 0 0,0-1 1 0 0,0 0 0 0 0,10-5 0 0 0,7-1 472 0 0,40-13 586 0 0,61-18-378 0 0,-102 34-1073 0 0,1 0 0 0 0,-1 2-1 0 0,39-1 1 0 0,-58 4-28 0 0,1 0 1 0 0,-1 1-1 0 0,0-1 0 0 0,0 1 0 0 0,1 0 0 0 0,-1-1 0 0 0,5 4 1 0 0,7 3-1402 0 0</inkml:trace>
  <inkml:trace contextRef="#ctx0" brushRef="#br0" timeOffset="1">29 388 11056 0 0,'1'0'2790'0'0,"39"-18"3030"0"0,-1-2-4122 0 0,38-17-799 0 0,-51 26-1077 0 0,20-7-1135 0 0,-14 10-4605 0 0,-9 5-480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2:04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178 113 2760 0 0,'-40'-3'352'0'0,"-22"5"7099"0"0,13-1-3153 0 0,28 1-1684 0 0,16 0 68 0 0,14-1-1874 0 0,43 0-99 0 0,1 2 1 0 0,80 16 0 0 0,-131-19-696 0 0,41 8 275 0 0,-38-8-172 0 0,-1 0-1 0 0,0 1 0 0 0,0-1 0 0 0,1-1 1 0 0,-1 1-1 0 0,0-1 0 0 0,8-1 0 0 0,-11 2-87 0 0,-1-1 0 0 0,0 1 0 0 0,1 0 0 0 0,-1 0 0 0 0,0 0 0 0 0,1-1 0 0 0,-1 1 0 0 0,0 0 0 0 0,1 0 1 0 0,-1-1-1 0 0,0 1 0 0 0,1 0 0 0 0,-1 0 0 0 0,0-1 0 0 0,0 1 0 0 0,1 0 0 0 0,-1-1 0 0 0,0 1 0 0 0,0 0 0 0 0,0-1 0 0 0,0 1 0 0 0,1-1 0 0 0,-1 1 0 0 0,0 0 0 0 0,0-1 0 0 0,0 1 0 0 0,0-1 0 0 0,0 1 0 0 0,0 0 0 0 0,0-1 0 0 0,0 1 0 0 0,0-1 0 0 0,-8-16 546 0 0,-18-13-126 0 0,26 30-441 0 0,-17-16 85 0 0,11 11-67 0 0,0 0-1 0 0,1 0 1 0 0,0-1-1 0 0,0 0 1 0 0,0 0-1 0 0,-5-10 1 0 0,10 16-25 0 0,0 0 0 0 0,0-1 0 0 0,0 1 0 0 0,0 0 0 0 0,0-1 0 0 0,0 1 0 0 0,0-1 0 0 0,0 1 0 0 0,0 0 0 0 0,0-1 0 0 0,0 1 0 0 0,0 0 0 0 0,0-1 0 0 0,0 1 0 0 0,0-1 0 0 0,0 1 0 0 0,0 0 0 0 0,1-1 0 0 0,-1 1 0 0 0,0 0 0 0 0,0 0 0 0 0,0-1 0 0 0,1 1 0 0 0,-1 0 0 0 0,0-1 0 0 0,1 1 0 0 0,-1 0 0 0 0,0 0 0 0 0,0-1 0 0 0,1 1 0 0 0,-1 0 0 0 0,0 0 0 0 0,1 0 0 0 0,-1 0 0 0 0,0-1 0 0 0,1 1 0 0 0,-1 0 0 0 0,1 0 0 0 0,-1 0 0 0 0,1 0 0 0 0,15-4 24 0 0,-15 4-25 0 0,57-5-31 0 0,64 2 0 0 0,-102 3 29 0 0,-15 0 2 0 0,0 1 1 0 0,0-1-1 0 0,0 1 0 0 0,7 1 0 0 0,-11-2 3 0 0,0 0 0 0 0,-1 0 0 0 0,1 0 0 0 0,-1 1 0 0 0,1-1 0 0 0,0 0 0 0 0,-1 0 0 0 0,1 0 0 0 0,-1 1 1 0 0,1-1-1 0 0,0 0 0 0 0,-1 1 0 0 0,1-1 0 0 0,-1 1 0 0 0,1-1 0 0 0,-1 0 0 0 0,0 1 0 0 0,1-1 0 0 0,-1 1 0 0 0,1-1 0 0 0,-1 1 0 0 0,0-1 0 0 0,1 1 0 0 0,-1 0 0 0 0,0-1 0 0 0,0 1 0 0 0,1-1 0 0 0,-1 1 0 0 0,0 0 0 0 0,0-1 0 0 0,0 1 0 0 0,0 0 0 0 0,0-1 0 0 0,0 1 0 0 0,0-1 0 0 0,0 1 0 0 0,0 0 0 0 0,0-1 0 0 0,0 1 0 0 0,0 0 0 0 0,0-1 0 0 0,-1 1 0 0 0,1-1 1 0 0,-1 2-1 0 0,-5 9 81 0 0,0-1 1 0 0,-2 1-1 0 0,1-1 1 0 0,-1-1-1 0 0,-17 16 1 0 0,15-14-51 0 0,-28 23 69 0 0,24-22-58 0 0,-17 18 0 0 0,-4 6-308 0 0,-18 20-736 0 0,48-49 837 0 0,-1 0-1 0 0,1 1 1 0 0,0-1 0 0 0,1 1-1 0 0,0 0 1 0 0,-4 10 0 0 0,6-6-1176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2:07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3224 0 0,'1'10'15327'0'0,"2"-15"-12544"0"0,27-38 3946 0 0,-29 42-6188 0 0,9-6 2643 0 0,-9 7-3061 0 0,0 0 45 0 0,2 0-139 0 0,0 0 0 0 0,-1 0 0 0 0,1 0 0 0 0,0 1 0 0 0,-1-1 0 0 0,1 1 0 0 0,2 0 0 0 0,39 19-29 0 0,-10-5 0 0 0,46 15 0 0 0,-34-9-16 0 0,-10-5-40 0 0,-4-4 73 0 0,0-2 0 0 0,1-1-1 0 0,1-2 1 0 0,41 4 0 0 0,-9-6 25 0 0,81-4 0 0 0,-52-6-28 0 0,86 1 52 0 0,-51 6 73 0 0,84 5-102 0 0,7 3 11 0 0,-50-4-16 0 0,-67-4-17 0 0,-32-2-6 0 0,111 0-9 0 0,-137 1 0 0 0,50 3 0 0 0,-42-1 0 0 0,26 4 0 0 0,-32-4 0 0 0,-41-1-16 0 0,-5-21-1033 0 0,-3 10-206 0 0,0 4-1791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2:30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29 121 4608 0 0,'-28'-7'14093'0'0,"30"6"-13849"0"0,-1 0 0 0 0,1 0 1 0 0,0 0-1 0 0,0 0 1 0 0,-1 0-1 0 0,1 0 0 0 0,2-2 1 0 0,-1 0 80 0 0,146-79 2189 0 0,-140 78-2404 0 0,0 0-1 0 0,15-4 1 0 0,-2 5-1113 0 0,-1 6-4004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2:30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0 9384 0 0,'-8'10'1000'0'0,"4"-3"-596"0"0,0-1 1 0 0,1 1-1 0 0,0 0 0 0 0,1 0 1 0 0,-1 0-1 0 0,-1 13 1 0 0,-6 50 1379 0 0,5-23-1715 0 0,-34 164 407 0 0,-9 199 1135 0 0,32-293-1339 0 0,-4 66-64 0 0,14 1 484 0 0,2-139-419 0 0,2-31-120 0 0,0 0 0 0 0,2 0 0 0 0,-1 0 0 0 0,2 0 0 0 0,0 0 0 0 0,3 16 0 0 0,-3-26-75 0 0,1 0-1 0 0,-1 0 0 0 0,1-1 1 0 0,0 1-1 0 0,0 0 0 0 0,0-1 0 0 0,0 1 1 0 0,1-1-1 0 0,-1 0 0 0 0,1 0 1 0 0,0 0-1 0 0,0 0 0 0 0,0 0 1 0 0,0-1-1 0 0,1 1 0 0 0,-1-1 0 0 0,1 0 1 0 0,-1 0-1 0 0,6 2 0 0 0,7 3 114 0 0,1-2 0 0 0,0 0 0 0 0,24 4 0 0 0,17 5-127 0 0,-41-8-324 0 0,0 0 0 0 0,0 2 1 0 0,20 12-1 0 0,-19-8-891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2:34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20 309 5528 0 0,'-13'-5'584'0'0,"13"5"-442"0"0,-1 0 1 0 0,1-1 0 0 0,-1 1-1 0 0,1-1 1 0 0,-1 1 0 0 0,1-1-1 0 0,-1 1 1 0 0,1-1 0 0 0,0 1-1 0 0,-1-1 1 0 0,1 0 0 0 0,0 1-1 0 0,-1-1 1 0 0,1 0 0 0 0,0 1-1 0 0,0-1 1 0 0,0 1 0 0 0,-1-1-1 0 0,1 0 1 0 0,0 1 0 0 0,0-1-1 0 0,0 0 1 0 0,0 0 0 0 0,0 1-1 0 0,0-1 1 0 0,1 0 0 0 0,-1 1-1 0 0,0-1 1 0 0,0 0 0 0 0,0 1-1 0 0,0-1 1 0 0,1 1 0 0 0,-1-1-1 0 0,0 0 1 0 0,1 1 0 0 0,-1-1-1 0 0,1 1 1 0 0,-1-1 0 0 0,0 1-1 0 0,1-1 1 0 0,-1 1 0 0 0,1-1-1 0 0,-1 1 1 0 0,2-1 0 0 0,-1-1 297 0 0,1 1 1 0 0,-1-1 0 0 0,1 1 0 0 0,0 0 0 0 0,0 0-1 0 0,-1-1 1 0 0,1 1 0 0 0,0 0 0 0 0,0 1-1 0 0,0-1 1 0 0,0 0 0 0 0,0 0 0 0 0,1 1 0 0 0,1-1-1 0 0,26 3-184 0 0,1 1 0 0 0,-1 2-1 0 0,36 9 1 0 0,-28-5-186 0 0,48 5 0 0 0,-36-11 102 0 0,0-2-1 0 0,0-2 1 0 0,61-9 0 0 0,-89 7-37 0 0,0 0-1 0 0,0-2 1 0 0,0 0 0 0 0,-1-1 0 0 0,0-2 0 0 0,0 0 0 0 0,25-14-1 0 0,-30 12 122 0 0,0 0 0 0 0,18-17 0 0 0,-34 26-244 0 0,1 1 0 0 0,-1-1 0 0 0,1 1 0 0 0,-1-1 0 0 0,1 1 0 0 0,-1-1 0 0 0,1 0-1 0 0,-1 1 1 0 0,0-1 0 0 0,1 0 0 0 0,-1 1 0 0 0,0-1 0 0 0,1 0 0 0 0,-1 0 0 0 0,0 1 0 0 0,0-1-1 0 0,0 0 1 0 0,0 0 0 0 0,0 1 0 0 0,0-1 0 0 0,0 0 0 0 0,0-1 0 0 0,0 0-9 0 0,-1 1 1 0 0,1-1 0 0 0,-1 0-1 0 0,0 1 1 0 0,1-1-1 0 0,-1 0 1 0 0,0 1-1 0 0,0-1 1 0 0,-2-1 0 0 0,0-1 33 0 0,-1 0 0 0 0,1 0 1 0 0,-1 1-1 0 0,0-1 0 0 0,0 1 1 0 0,-6-3-1 0 0,-41-22 162 0 0,-1 2 1 0 0,-1 2-1 0 0,-96-28 0 0 0,148 52-192 0 0,1 0-1 0 0,0-1 0 0 0,0 1 1 0 0,0 0-1 0 0,-1 0 1 0 0,1 0-1 0 0,0 0 0 0 0,0 0 1 0 0,-1 0-1 0 0,1 0 0 0 0,0 0 1 0 0,0 0-1 0 0,-1 0 1 0 0,1 0-1 0 0,0 0 0 0 0,0 0 1 0 0,-1 0-1 0 0,1 0 0 0 0,0 0 1 0 0,0 0-1 0 0,0 0 1 0 0,-1 0-1 0 0,1 0 0 0 0,0 0 1 0 0,0 0-1 0 0,-1 0 0 0 0,1 0 1 0 0,0 0-1 0 0,0 1 1 0 0,0-1-1 0 0,-1 0 0 0 0,1 0 1 0 0,0 0-1 0 0,0 0 0 0 0,0 1 1 0 0,0-1-1 0 0,-1 0 1 0 0,6 9 42 0 0,-3-6-47 0 0,1 0 0 0 0,-1 0 0 0 0,1-1 0 0 0,0 1 0 0 0,5 3 0 0 0,11 4 162 0 0,2-1-1 0 0,-1-1 1 0 0,38 9-1 0 0,68 8 59 0 0,-92-19-136 0 0,19 0-19 0 0,-35-4 87 0 0,0 0 0 0 0,0 1 0 0 0,18 6 1 0 0,-25-8-74 0 0,-10-1-70 0 0,0 0-1 0 0,1 0 1 0 0,-1 0-1 0 0,0 0 1 0 0,1 1 0 0 0,-1-1-1 0 0,0 0 1 0 0,1 1-1 0 0,-1-1 1 0 0,0 1-1 0 0,1-1 1 0 0,-1 1 0 0 0,0 0-1 0 0,0 0 1 0 0,0-1-1 0 0,0 1 1 0 0,0 0 0 0 0,2 2-1 0 0,-3-3-1 0 0,1 1 0 0 0,-1-1 0 0 0,1 1-1 0 0,-1 0 1 0 0,0-1 0 0 0,1 1 0 0 0,-1 0 0 0 0,0 0-1 0 0,0-1 1 0 0,1 1 0 0 0,-1 0 0 0 0,0 0 0 0 0,0-1-1 0 0,0 1 1 0 0,0 0 0 0 0,0 0 0 0 0,0-1 0 0 0,0 1-1 0 0,0 0 1 0 0,0 0 0 0 0,-1-1 0 0 0,1 1 0 0 0,0 0-1 0 0,0-1 1 0 0,-1 1 0 0 0,0 1 0 0 0,-12 19 99 0 0,9-16-70 0 0,-6 8 15 0 0,0-1-1 0 0,-1-1 0 0 0,0 0 1 0 0,-19 15-1 0 0,1-2-4 0 0,-11 11-11 0 0,-61 40 0 0 0,92-69-44 0 0,8-4 2 0 0,-1-1-1 0 0,0 1 1 0 0,0-1-1 0 0,0 0 0 0 0,0 0 1 0 0,0 0-1 0 0,0 0 1 0 0,0 0-1 0 0,0 0 0 0 0,0-1 1 0 0,-1 1-1 0 0,1-1 1 0 0,0 1-1 0 0,-3-1 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4:07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5 3224 0 0,'0'-4'9354'0'0,"-14"9"-5301"0"0,10 1-3748 0 0,-1 0 0 0 0,1 0 0 0 0,0 1-1 0 0,1-1 1 0 0,0 1 0 0 0,0 0 0 0 0,0 0-1 0 0,1 0 1 0 0,0 0 0 0 0,-2 11-1 0 0,4-17-286 0 0,0 0 0 0 0,-1-1-1 0 0,1 1 1 0 0,0 0 0 0 0,0 0-1 0 0,0 0 1 0 0,0-1 0 0 0,0 1-1 0 0,0 0 1 0 0,0 0 0 0 0,0 0-1 0 0,0-1 1 0 0,0 1 0 0 0,0 0-1 0 0,0 0 1 0 0,0-1 0 0 0,1 1-1 0 0,-1 0 1 0 0,0 0 0 0 0,1-1-1 0 0,-1 1 1 0 0,0 0 0 0 0,1-1-1 0 0,-1 1 1 0 0,1 0-1 0 0,0 0 1 0 0,1 0-9 0 0,0 0 0 0 0,0-1 0 0 0,0 1 0 0 0,0-1 0 0 0,0 1 0 0 0,0-1 0 0 0,0 0 0 0 0,0 0 0 0 0,1 0 0 0 0,1 0 0 0 0,0 0-180 0 0,-1-1-1 0 0,1 0 0 0 0,-1 0 1 0 0,1-1-1 0 0,-1 1 0 0 0,1 0 0 0 0,-1-1 1 0 0,0 0-1 0 0,0 0 0 0 0,0 0 1 0 0,0 0-1 0 0,0-1 0 0 0,0 1 0 0 0,4-6 1 0 0,-7 8 165 0 0,8-7-1836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4:08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0 0 0 0,'0'2'8477'0'0,"-3"6"-4633"0"0,-3-2-1873 0 0,1 2 0 0 0,0-1 0 0 0,-6 13 1 0 0,-9 14 59 0 0,14-26-1802 0 0,0 1 0 0 0,0 0 1 0 0,1 1-1 0 0,1-1 0 0 0,0 1 1 0 0,0 0-1 0 0,-4 17 0 0 0,11 3-3303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4:09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9 3224 0 0,'3'-9'22327'0'0,"-3"11"-22323"0"0,0 3-3 0 0,0-1 1 0 0,0 1-1 0 0,0-1 0 0 0,-1 1 1 0 0,1-1-1 0 0,-1 0 0 0 0,0 1 1 0 0,-2 4-1 0 0,1-6-1 0 0,1 1 0 0 0,0 0 0 0 0,0-1 0 0 0,1 1 0 0 0,-1 0 0 0 0,1-1 0 0 0,0 8 0 0 0,-2 16 0 0 0,-2-6 0 0 0,2-1 0 0 0,-1 40 0 0 0,4-37 0 0 0,0-16 0 0 0,-1 1 0 0 0,0-1 0 0 0,-1 9 0 0 0,0-12 2 0 0,0 3-6 0 0,7 11 33 0 0,-7-52 519 0 0,-8-96 925 0 0,10 77-1285 0 0,0 8-16 0 0,-4 59-2645 0 0,0-6-3982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4:13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92 2760 0 0,'0'0'488'0'0,"0"-17"6881"0"0,1-12-2643 0 0,-1 25-4101 0 0,-1 0-1 0 0,1 0 1 0 0,0 0 0 0 0,1 0 0 0 0,0-6-1 0 0,0 6-1059 0 0,5-8 7828 0 0,-5 17-6532 0 0,0 13-489 0 0,0 0-1 0 0,-2 0 1 0 0,0 1 0 0 0,-1-1-1 0 0,0 0 1 0 0,-2 0 0 0 0,0 0-1 0 0,-11 29 1 0 0,13-43-385 0 0,1 1-1 0 0,0-1 1 0 0,0 1 0 0 0,0 6-1 0 0,1-10-282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4:14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3 3224 0 0,'0'0'1501'0'0,"-15"3"7931"0"0,12-3-8815 0 0,1 0-1 0 0,-1 0 1 0 0,0 1 0 0 0,0-2 0 0 0,0 1-1 0 0,1 0 1 0 0,-1 0 0 0 0,-4-2 0 0 0,5 1-458 0 0,0 1-1 0 0,-1-1 1 0 0,1 1 0 0 0,0-1 0 0 0,0 1 0 0 0,0 0 0 0 0,0 0 0 0 0,-1 0 0 0 0,1 0 0 0 0,0 0 0 0 0,0 0 0 0 0,0 1 0 0 0,-1-1 0 0 0,1 1 0 0 0,0 0-1 0 0,0 0 1 0 0,0-1 0 0 0,-2 3 0 0 0,0 0-53 0 0,0 1 0 0 0,0 0 0 0 0,1 0-1 0 0,-1 0 1 0 0,1 0 0 0 0,0 0 0 0 0,0 1-1 0 0,1-1 1 0 0,-1 1 0 0 0,1 0 0 0 0,0 0-1 0 0,-1 6 1 0 0,1-7-59 0 0,1 0 0 0 0,0 1 0 0 0,0-1 0 0 0,0 1 0 0 0,1-1 0 0 0,0 1 0 0 0,-1 0 0 0 0,2-1 0 0 0,-1 1 0 0 0,1-1 0 0 0,-1 1 0 0 0,1-1 0 0 0,0 1 0 0 0,3 5 0 0 0,-3-7-16 0 0,1-1 0 0 0,-1 1-1 0 0,1-1 1 0 0,0 1 0 0 0,0-1-1 0 0,0 0 1 0 0,0 0 0 0 0,1 0-1 0 0,-1 0 1 0 0,1 0 0 0 0,-1 0-1 0 0,1-1 1 0 0,-1 1 0 0 0,1-1-1 0 0,0 0 1 0 0,0 0 0 0 0,0 0-1 0 0,-1 0 1 0 0,1 0 0 0 0,0-1-1 0 0,0 1 1 0 0,0-1 0 0 0,1 0-1 0 0,-1 0 1 0 0,0 0 0 0 0,0 0-1 0 0,0 0 1 0 0,0-1 0 0 0,0 1-1 0 0,0-1 1 0 0,0 0 0 0 0,-1 0-1 0 0,1 0 1 0 0,0 0 0 0 0,3-2-1 0 0,0-1 144 0 0,19-16 670 0 0,-24 19-797 0 0,0 0 0 0 0,0 0 0 0 0,0-1 0 0 0,0 1 0 0 0,0 0 0 0 0,0-1 1 0 0,0 1-1 0 0,0-1 0 0 0,0 0 0 0 0,-1 1 0 0 0,1-1 0 0 0,-1 1 0 0 0,1-1 0 0 0,-1 0 1 0 0,0 1-1 0 0,0-3 0 0 0,1-4-171 0 0,-1 6 167 0 0,0-1-1 0 0,0 1 1 0 0,0 0 0 0 0,0 0-1 0 0,0 0 1 0 0,0 0-1 0 0,-1-3 1 0 0,0 5-65 0 0,1-1 0 0 0,0 0 0 0 0,-1 1 0 0 0,1-1 0 0 0,0 1 0 0 0,-1-1 0 0 0,1 1 0 0 0,-1-1 0 0 0,1 1 0 0 0,-1-1 0 0 0,1 1 0 0 0,-1 0 0 0 0,1-1 0 0 0,-1 1 0 0 0,1 0 0 0 0,-1-1 0 0 0,0 1 0 0 0,1 0 0 0 0,-1 0 0 0 0,1-1 0 0 0,-1 1 0 0 0,0 0 0 0 0,1 0 0 0 0,-1 0 0 0 0,0 0 0 0 0,1 0 0 0 0,-1 0 0 0 0,-1 0 0 0 0,-4 0-1030 0 0,-2 0-62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0:42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15376 0 0,'0'0'704'0'0,"3"16"255"0"0,10 30 86 0 0,-9-34-693 0 0,0 0 0 0 0,-1 0 0 0 0,-1 0 0 0 0,0 0 0 0 0,1 14-1 0 0,-1 37 520 0 0,0-39-666 0 0,-1 0-1 0 0,-3 30 0 0 0,2-51-166 0 0,-1 0 0 0 0,1 0 0 0 0,0 0 0 0 0,0 0 0 0 0,0 0 0 0 0,0 0 0 0 0,1 0 0 0 0,-1 0 0 0 0,3 6 923 0 0,1-25 248 0 0,22-42-153 0 0,-19 41-1056 0 0,1 0 0 0 0,0 0 0 0 0,15-22 0 0 0,-14 28-194 0 0,-5 3-1118 0 0,2 1 0 0 0,-1 0 1 0 0,10-9-1 0 0,-3 6-607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4:10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3224 0 0,'0'0'11622'0'0,"11"-14"-7802"0"0,-5 10-3323 0 0,0 1 0 0 0,0 0 0 0 0,1 0 0 0 0,-1 1 0 0 0,1 0 0 0 0,-1 0 0 0 0,1 0 0 0 0,0 1 0 0 0,0 0 0 0 0,10 0 0 0 0,-14 1-458 0 0,0 0 1 0 0,-1 0-1 0 0,1 1 1 0 0,-1-1-1 0 0,1 0 0 0 0,-1 1 1 0 0,1 0-1 0 0,-1 0 1 0 0,0-1-1 0 0,1 2 1 0 0,-1-1-1 0 0,0 0 1 0 0,1 0-1 0 0,-1 1 1 0 0,0-1-1 0 0,0 1 1 0 0,0-1-1 0 0,0 1 1 0 0,-1 0-1 0 0,1 0 1 0 0,0 0-1 0 0,-1 0 0 0 0,1 0 1 0 0,-1 0-1 0 0,0 0 1 0 0,0 1-1 0 0,0-1 1 0 0,0 0-1 0 0,0 1 1 0 0,0-1-1 0 0,-1 1 1 0 0,1 2-1 0 0,0 2-33 0 0,-1-1 1 0 0,0 1-1 0 0,0-1 0 0 0,0 0 1 0 0,-1 1-1 0 0,0-1 0 0 0,0 0 0 0 0,-1 0 1 0 0,-3 9-1 0 0,-4 8 89 0 0,-12 22-1 0 0,12-27-28 0 0,-15 21 0 0 0,20-33-50 0 0,0 0-1 0 0,-1-1 1 0 0,0 1-1 0 0,0-1 0 0 0,0 0 1 0 0,-12 8-1 0 0,16-12-7 0 0,-1-1 0 0 0,1 1-1 0 0,-1 0 1 0 0,1-1 0 0 0,0 1-1 0 0,-1-1 1 0 0,0 0 0 0 0,1 1-1 0 0,-1-1 1 0 0,1 0 0 0 0,-1 0-1 0 0,1 0 1 0 0,-3 0 0 0 0,-1 0 12 0 0,5-1 18 0 0,0 0-1 0 0,0 0 1 0 0,0 0-1 0 0,0 0 1 0 0,0 0-1 0 0,0 0 1 0 0,0 0 0 0 0,0 0-1 0 0,0 0 1 0 0,1 0-1 0 0,-1 0 1 0 0,1-2-1 0 0,3 0 79 0 0,-1 0-1 0 0,1 0 1 0 0,-1 1-1 0 0,1-1 1 0 0,0 1-1 0 0,0 0 1 0 0,0 0-1 0 0,5-1 0 0 0,17-10 54 0 0,-21 10-165 0 0,1 1-1 0 0,-1 0 1 0 0,1-1-1 0 0,-1 2 1 0 0,1-1-1 0 0,0 1 1 0 0,0-1-1 0 0,-1 2 1 0 0,1-1-1 0 0,0 1 1 0 0,11 0-1 0 0,2 2-1287 0 0,1 0 1 0 0,22 7-1 0 0,-36-9-659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4:10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44 13104 0 0,'0'0'597'0'0,"0"-1"-9"0"0,-1-3-380 0 0,-3-11 2146 0 0,4 14-2193 0 0,0 0 0 0 0,0 0-1 0 0,-1 0 1 0 0,1 0 0 0 0,0 0-1 0 0,0 0 1 0 0,-1 0-1 0 0,1 0 1 0 0,-1 1 0 0 0,1-1-1 0 0,0 0 1 0 0,-1 0-1 0 0,0 0 1 0 0,1 0 0 0 0,-1 1-1 0 0,1-1 1 0 0,-1 0 0 0 0,0 0-1 0 0,0 1 1 0 0,1-1-1 0 0,-1 1 1 0 0,0-1 0 0 0,0 1-1 0 0,0-1 1 0 0,0 1-1 0 0,0-1 1 0 0,-1 0 0 0 0,0 1-61 0 0,0-1 0 0 0,-1 1 1 0 0,1 0-1 0 0,0 0 0 0 0,0-1 0 0 0,0 1 1 0 0,-1 1-1 0 0,1-1 0 0 0,0 0 1 0 0,0 0-1 0 0,0 1 0 0 0,0-1 0 0 0,0 1 1 0 0,0 0-1 0 0,0 0 0 0 0,0 0 0 0 0,0 0 1 0 0,0 0-1 0 0,0 0 0 0 0,0 0 1 0 0,0 1-1 0 0,1-1 0 0 0,-1 0 0 0 0,1 1 1 0 0,-1 0-1 0 0,1-1 0 0 0,-3 4 1 0 0,0 2-76 0 0,-1-1 1 0 0,2 1-1 0 0,-1 0 1 0 0,1 0-1 0 0,0 0 1 0 0,-4 12-1 0 0,6-16 8 0 0,0 0-1 0 0,0 1 1 0 0,1-1-1 0 0,-1 0 0 0 0,0 1 1 0 0,1-1-1 0 0,0 1 1 0 0,0-1-1 0 0,0 0 1 0 0,0 1-1 0 0,1-1 1 0 0,-1 1-1 0 0,1-1 0 0 0,0 0 1 0 0,0 1-1 0 0,0-1 1 0 0,3 5-1 0 0,-3-7-8 0 0,-1 0 0 0 0,1-1 0 0 0,0 1 0 0 0,-1 0 1 0 0,1-1-1 0 0,0 1 0 0 0,0-1 0 0 0,0 1 0 0 0,0-1 0 0 0,-1 1 0 0 0,1-1 0 0 0,0 0 0 0 0,0 1 0 0 0,0-1 0 0 0,0 0 0 0 0,0 0 0 0 0,0 0 0 0 0,0 1 0 0 0,0-1 0 0 0,0 0 0 0 0,0 0 0 0 0,0-1 0 0 0,0 1 0 0 0,0 0 1 0 0,0 0-1 0 0,0 0 0 0 0,2-1 0 0 0,0 0 57 0 0,0 0-1 0 0,-1 0 1 0 0,1-1 0 0 0,0 1 0 0 0,0-1 0 0 0,-1 1-1 0 0,5-4 1 0 0,1-3 140 0 0,-4 5-48 0 0,1-1 0 0 0,-1-1-1 0 0,0 1 1 0 0,0-1 0 0 0,6-9-1 0 0,-9 13-106 0 0,1-1 0 0 0,-1 0-1 0 0,0 1 1 0 0,1-1-1 0 0,-1 1 1 0 0,1 0-1 0 0,-1-1 1 0 0,3 0-1 0 0,6-6 980 0 0,-7 14-810 0 0,-1-2-209 0 0,-1 0-1 0 0,0 1 1 0 0,0-1 0 0 0,0 1 0 0 0,0-1 0 0 0,-1 0-1 0 0,0 1 1 0 0,0 5 0 0 0,-6 38 35 0 0,0-7 11 0 0,3 3 20 0 0,-2 32-2683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4:21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1195 223 8288 0 0,'2'4'619'0'0,"-1"-6"32"0"0,0-12 665 0 0,0-7 114 0 0,-2 6-692 0 0,1 13-635 0 0,-1-1 0 0 0,1 1 0 0 0,0 0 0 0 0,0 0-1 0 0,0 0 1 0 0,0 0 0 0 0,0 0 0 0 0,0-3 0 0 0,1 3 67 0 0,-1-1 0 0 0,0 0 1 0 0,0 1-1 0 0,0-1 1 0 0,0 0-1 0 0,-1 1 1 0 0,1-1-1 0 0,-1 0 1 0 0,1 1-1 0 0,-1-1 1 0 0,0 1-1 0 0,-2-4 1 0 0,-5-16 1456 0 0,6 20-1441 0 0,0-1-1 0 0,0 1 0 0 0,-1-1 0 0 0,1 1 0 0 0,-1 0 0 0 0,1 0 1 0 0,-1 0-1 0 0,1 0 0 0 0,-1 0 0 0 0,0 1 0 0 0,0-1 0 0 0,0 1 1 0 0,0 0-1 0 0,-4-1 0 0 0,2 0-22 0 0,0 0 0 0 0,0-1 0 0 0,1 1 1 0 0,-8-5-1 0 0,8 4-185 0 0,-1 1 0 0 0,0-1 0 0 0,1 1 0 0 0,-1 1 0 0 0,0-1 0 0 0,-8-1 0 0 0,-11-4 98 0 0,4 1 129 0 0,-32-6-1 0 0,43 10-133 0 0,-10 0 136 0 0,0 0-1 0 0,0 1 1 0 0,0 1 0 0 0,-35 4-1 0 0,6 0-159 0 0,17 0 19 0 0,0 1 0 0 0,-52 16 0 0 0,66-17 72 0 0,-2 1 55 0 0,7-2-270 0 0,1 0 0 0 0,-1 1 0 0 0,1 0 0 0 0,-20 10 0 0 0,1 4 58 0 0,5-3 189 0 0,-25 20-1 0 0,39-27-81 0 0,2 0-76 0 0,-1 0-1 0 0,1-2 0 0 0,-1 1 0 0 0,-14 6 0 0 0,9-6-11 0 0,-26 17 0 0 0,16-8 0 0 0,20-13 11 0 0,1 1 0 0 0,0-1 0 0 0,0 1-1 0 0,0 0 1 0 0,0 0 0 0 0,-6 8-1 0 0,-12 13 869 0 0,-47 45-330 0 0,25-23-613 0 0,35-36 117 0 0,-1 1 0 0 0,2 0 0 0 0,0 0 1 0 0,0 0-1 0 0,1 1 0 0 0,0 1 0 0 0,2-1 0 0 0,-9 26 1 0 0,9-18 8 0 0,1 1 1 0 0,-3 27 0 0 0,4-17-3 0 0,1-10-23 0 0,1 1 1 0 0,0 0 0 0 0,7 39-1 0 0,-2-31 119 0 0,14 53-1 0 0,-12-63-142 0 0,1-1 1 0 0,15 30-1 0 0,-17-41-55 0 0,1 0-1 0 0,1 0 1 0 0,0 0 0 0 0,11 11 0 0 0,34 29 711 0 0,-51-49-668 0 0,44 38 215 0 0,-25-22-114 0 0,1-1 1 0 0,0 0 0 0 0,1-2 0 0 0,37 17 0 0 0,28 8 254 0 0,-68-32-289 0 0,1-1-1 0 0,-1 0 0 0 0,28 2 1 0 0,-10-3 106 0 0,0-2 1 0 0,0-1 0 0 0,52-5-1 0 0,-57 0-102 0 0,-11 3-3 0 0,0-1 1 0 0,-1-2-1 0 0,0 0 1 0 0,21-7-1 0 0,13-6 78 0 0,-34 11-86 0 0,0-1 1 0 0,31-15-1 0 0,-35 14-27 0 0,0-1 0 0 0,-1 0 0 0 0,0-2 0 0 0,-1 1 0 0 0,0-2 0 0 0,-1 0 0 0 0,0-1 0 0 0,15-18 0 0 0,-10 7 23 0 0,-9 12 13 0 0,12-20-1 0 0,-8 7 63 0 0,-2 0 0 0 0,0 0-1 0 0,9-38 1 0 0,22-77 1084 0 0,-15 38-1808 0 0,-24 90 601 0 0,-1 0 0 0 0,0-1 0 0 0,-1 1 0 0 0,-1 0 0 0 0,0-1 0 0 0,0 1 0 0 0,-5-22 0 0 0,4 27 24 0 0,0 1 1 0 0,0-1-1 0 0,1 1 1 0 0,0-7-1 0 0,0 8-1 0 0,0-1 0 0 0,0 0 0 0 0,0 1 0 0 0,-1-1 0 0 0,0 1 0 0 0,-2-9 0 0 0,0 5-110 0 0,0 1 0 0 0,-1-16 0 0 0,-3-7 89 0 0,-4 1 21 0 0,-26-55 0 0 0,25 64 27 0 0,-27-35-1 0 0,28 40-47 0 0,3 5-11 0 0,-1 1 0 0 0,-19-19 0 0 0,14 14 0 0 0,12 12-13 0 0,2 3 5 0 0,0-1 1 0 0,0 1-1 0 0,0 0 1 0 0,0 0-1 0 0,-1-1 1 0 0,1 1 0 0 0,0 0-1 0 0,0 0 1 0 0,0-1-1 0 0,0 1 1 0 0,0 0-1 0 0,0 0 1 0 0,0 0-1 0 0,-1 0 1 0 0,1-1-1 0 0,0 1 1 0 0,0 0 0 0 0,0 0-1 0 0,-1 0 1 0 0,1 0-1 0 0,0-1 1 0 0,0 1-1 0 0,0 0 1 0 0,-1 0-1 0 0,1 0 1 0 0,0 0 0 0 0,0 0-1 0 0,0 0 1 0 0,-1 0-1 0 0,1 0 1 0 0,0 0-1 0 0,0 0 1 0 0,-1 0-1 0 0,1 0 1 0 0,0 0-1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5:35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93 1376 0 0,'-2'-3'7836'0'0,"-6"-9"-3275"0"0,7 11-4369 0 0,1 0-1 0 0,-1 0 1 0 0,1 0 0 0 0,-1 1-1 0 0,1-1 1 0 0,0 0 0 0 0,-1 0-1 0 0,1 0 1 0 0,0 0 0 0 0,0 0 0 0 0,0 0-1 0 0,0 0 1 0 0,0 0 0 0 0,0-1-1 0 0,-2-8 1160 0 0,3 9-1204 0 0,-1 0-1 0 0,0 1 0 0 0,1-1 0 0 0,-1 0 0 0 0,1 0 1 0 0,-1 0-1 0 0,1 1 0 0 0,0-1 0 0 0,-1 0 0 0 0,1 0 1 0 0,0 1-1 0 0,-1-1 0 0 0,1 1 0 0 0,0-1 0 0 0,0 1 1 0 0,-1-1-1 0 0,1 1 0 0 0,1-1 0 0 0,2-1 116 0 0,-1-2-81 0 0,1 1 0 0 0,0 0 0 0 0,1 1 0 0 0,-1-1 0 0 0,0 1 0 0 0,1 0 0 0 0,-1 0 0 0 0,1 0 0 0 0,0 0 0 0 0,0 1-1 0 0,0 0 1 0 0,6-1 0 0 0,13-2 137 0 0,-19 3-275 0 0,-1 0 0 0 0,1 0 0 0 0,0 0 1 0 0,0 1-1 0 0,1-1 0 0 0,-1 1 0 0 0,0 1 1 0 0,8 0-1 0 0,-6 1 3 0 0,-3-1-33 0 0,-1-1 0 0 0,1 1-1 0 0,-1 0 1 0 0,0 0 0 0 0,5 3 0 0 0,-7-3-116 0 0,-5 20 304 0 0,4-20-147 0 0,-3 2 44 0 0,1 1 0 0 0,-1-1 0 0 0,0 0 0 0 0,-6 6 0 0 0,5-5-38 0 0,-4 5-46 0 0,0-3-28 0 0,33-5-46 0 0,-7-1 275 0 0,15 0 394 0 0,-31 0-563 0 0,0 0 0 0 0,-1 0 0 0 0,1 1 0 0 0,0-1 0 0 0,0 0 0 0 0,-1 1 0 0 0,1-1-1 0 0,0 1 1 0 0,-1 0 0 0 0,1 0 0 0 0,0-1 0 0 0,-1 1 0 0 0,1 0 0 0 0,-1 0 0 0 0,1 1 0 0 0,-1-1 0 0 0,0 0-1 0 0,1 0 1 0 0,-1 1 0 0 0,0-1 0 0 0,0 1 0 0 0,0-1 0 0 0,0 1 0 0 0,0-1 0 0 0,0 1 0 0 0,-1-1-1 0 0,1 1 1 0 0,0 0 0 0 0,-1 0 0 0 0,1-1 0 0 0,-1 1 0 0 0,0 0 0 0 0,0 0 0 0 0,1 0 0 0 0,-1-1 0 0 0,0 1-1 0 0,-1 0 1 0 0,1 0 0 0 0,0 0 0 0 0,0-1 0 0 0,-1 1 0 0 0,1 0 0 0 0,-1 0 0 0 0,0-1 0 0 0,1 1 0 0 0,-2 2-1 0 0,-1 2 95 0 0,-1 0 0 0 0,1 0-1 0 0,-1 0 1 0 0,0 0 0 0 0,-1-1-1 0 0,1 0 1 0 0,-1 1 0 0 0,0-2-1 0 0,0 1 1 0 0,-1-1 0 0 0,-10 7-1 0 0,10-8-198 0 0,0 0 0 0 0,-1-1 0 0 0,1 0 0 0 0,0 0 0 0 0,-1 0 0 0 0,0-1 0 0 0,1 0 0 0 0,-1 0 0 0 0,-9-1 0 0 0,-9 1-1596 0 0,16 1-6073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5:38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28 3680 0 0,'0'0'284'0'0,"-11"3"8231"0"0,5-3-8836 0 0,-9-12 2292 0 0,14 10-1695 0 0,-1 1 1 0 0,1-1 0 0 0,-1 1 0 0 0,1-1 0 0 0,-1 1 0 0 0,1 0-1 0 0,-1 0 1 0 0,0 0 0 0 0,0 0 0 0 0,1 0 0 0 0,-1 0 0 0 0,-4 0-1 0 0,3 0-97 0 0,0 1 0 0 0,0 0 0 0 0,0 0 0 0 0,0 0 0 0 0,0 0 0 0 0,0 0 0 0 0,0 1 0 0 0,0 0 0 0 0,0-1 0 0 0,0 1-1 0 0,0 0 1 0 0,0 0 0 0 0,0 1 0 0 0,1-1 0 0 0,-5 3 0 0 0,5-3-151 0 0,0 0 1 0 0,0 1 0 0 0,0-1-1 0 0,1 1 1 0 0,-1-1-1 0 0,0 1 1 0 0,1 0-1 0 0,-1 0 1 0 0,1 0-1 0 0,-1 0 1 0 0,1 0-1 0 0,0 0 1 0 0,0 0-1 0 0,0 0 1 0 0,0 0-1 0 0,0 0 1 0 0,1 1-1 0 0,-1-1 1 0 0,1 0-1 0 0,-1 5 1 0 0,1 4 106 0 0,-1-8-123 0 0,1 1 0 0 0,0-1-1 0 0,0 1 1 0 0,1 0 0 0 0,-1-1-1 0 0,0 1 1 0 0,1-1 0 0 0,0 0 0 0 0,0 1-1 0 0,0-1 1 0 0,3 6 0 0 0,-2-6-18 0 0,2 4 158 0 0,0 0-1 0 0,1 0 1 0 0,0 0-1 0 0,9 9 0 0 0,-12-14-71 0 0,0 0 0 0 0,0 0-1 0 0,0-1 1 0 0,0 1-1 0 0,1-1 1 0 0,-1 0-1 0 0,0 1 1 0 0,1-1-1 0 0,-1 0 1 0 0,1 0-1 0 0,0-1 1 0 0,-1 1-1 0 0,1-1 1 0 0,0 1-1 0 0,-1-1 1 0 0,1 0-1 0 0,0 0 1 0 0,4 0-1 0 0,-4-1 26 0 0,0 1 0 0 0,1-1 1 0 0,-1 0-1 0 0,0 0 0 0 0,0 0 0 0 0,0 0 0 0 0,0-1 0 0 0,0 1 0 0 0,0-1 0 0 0,0 0 0 0 0,0 0 0 0 0,-1 0 1 0 0,1 0-1 0 0,-1 0 0 0 0,1 0 0 0 0,-1-1 0 0 0,0 1 0 0 0,0-1 0 0 0,0 0 0 0 0,0 1 0 0 0,-1-1 0 0 0,1 0 1 0 0,-1 0-1 0 0,1 0 0 0 0,-1 0 0 0 0,0-1 0 0 0,0 1 0 0 0,0-7 0 0 0,1 6-67 0 0,-1-1 0 0 0,0 0 0 0 0,-1 0 1 0 0,1 0-1 0 0,-1 0 0 0 0,0 0 0 0 0,0 0 0 0 0,-1 0 0 0 0,1 0 0 0 0,-1 0 0 0 0,0 0 0 0 0,0 1 0 0 0,-1-1 0 0 0,0 0 0 0 0,-3-6 1 0 0,4 9-208 0 0,0 1 0 0 0,1 0 0 0 0,-1-1 0 0 0,1 1 0 0 0,-1-1 0 0 0,1 1 0 0 0,-1 0 0 0 0,1-1 0 0 0,-1-2 0 0 0,1 3 52 0 0,-2-9-1830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5:38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61 10424 0 0,'0'0'941'0'0,"-10"-24"3526"0"0,9 23-3873 0 0,1 0-455 0 0,0 0 0 0 0,0 0 0 0 0,-1-1 0 0 0,1 1 0 0 0,0 0 0 0 0,-1 0 0 0 0,1 0 0 0 0,0 0 0 0 0,-1 0 0 0 0,0 0 0 0 0,1 0 0 0 0,-1 1 0 0 0,1-1 0 0 0,-1 0 0 0 0,0 0 0 0 0,0 0 0 0 0,1 0 0 0 0,-1 1 0 0 0,0-1 0 0 0,0 0 0 0 0,0 1 0 0 0,0-1 0 0 0,0 1 0 0 0,0-1-1 0 0,0 1 1 0 0,0-1 0 0 0,0 1 0 0 0,0 0 0 0 0,0 0 0 0 0,-2-1 0 0 0,-4 0 443 0 0,0 0 0 0 0,0 0 0 0 0,-11 1 0 0 0,12 0-558 0 0,3 1 26 0 0,-1-1 0 0 0,1 1 0 0 0,-1-1-1 0 0,1 1 1 0 0,-1 0 0 0 0,1 0 0 0 0,-1 1 0 0 0,1-1 0 0 0,0 1 0 0 0,0 0 0 0 0,0 0-1 0 0,0 0 1 0 0,0 0 0 0 0,-5 4 0 0 0,-2 4-27 0 0,1 0 1 0 0,-12 17-1 0 0,20-26 19 0 0,-1 1-7 0 0,0 1 1 0 0,1-1-1 0 0,0 0 1 0 0,0 1-1 0 0,-1 0 1 0 0,1-1-1 0 0,1 1 1 0 0,-1-1-1 0 0,0 1 1 0 0,1 0-1 0 0,-1 0 1 0 0,1-1-1 0 0,0 1 1 0 0,0 0-1 0 0,0 0 1 0 0,0-1-1 0 0,0 1 1 0 0,1 0-1 0 0,-1 0 1 0 0,1-1-1 0 0,0 1 1 0 0,0 0-1 0 0,0-1 1 0 0,0 1-1 0 0,0-1 1 0 0,3 5-1 0 0,-2-4 3 0 0,1 0 1 0 0,-1 0-1 0 0,1 0 1 0 0,-1 0-1 0 0,1 0 0 0 0,0 0 1 0 0,0-1-1 0 0,0 0 1 0 0,0 1-1 0 0,1-1 1 0 0,-1 0-1 0 0,0-1 0 0 0,1 1 1 0 0,0 0-1 0 0,-1-1 1 0 0,1 0-1 0 0,0 0 0 0 0,6 1 1 0 0,-5-2 79 0 0,1 0 1 0 0,0 0-1 0 0,-1 0 0 0 0,1 0 1 0 0,-1-1-1 0 0,1 0 0 0 0,-1-1 1 0 0,1 1-1 0 0,-1-1 0 0 0,0 0 1 0 0,1 0-1 0 0,5-4 0 0 0,-8 5-59 0 0,-1-1-1 0 0,1 0 1 0 0,-1 0-1 0 0,1 0 0 0 0,-1-1 1 0 0,0 1-1 0 0,0 0 0 0 0,0-1 1 0 0,0 1-1 0 0,0-1 1 0 0,0 0-1 0 0,-1 0 0 0 0,1 0 1 0 0,-1 0-1 0 0,0 0 0 0 0,0 0 1 0 0,0 0-1 0 0,0 0 1 0 0,0 0-1 0 0,-1 0 0 0 0,0 0 1 0 0,1-5-1 0 0,-1 2-71 0 0,-1 0-1 0 0,1 0 1 0 0,-1 0-1 0 0,0 0 0 0 0,0 0 1 0 0,0 0-1 0 0,-1 1 1 0 0,0-1-1 0 0,0 0 1 0 0,-1 1-1 0 0,1 0 1 0 0,-1-1-1 0 0,0 1 1 0 0,-1 0-1 0 0,1 1 0 0 0,-1-1 1 0 0,0 0-1 0 0,-5-3 1 0 0,6 5-787 0 0,-2-3 193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5:42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8 8752 0 0,'-6'-8'12703'0'0,"4"29"-10315"0"0,-4 141 110 0 0,5-155-2757 0 0,1 0 0 0 0,0 0 1 0 0,0 0-1 0 0,0 0 0 0 0,1 0 1 0 0,0-1-1 0 0,3 14 0 0 0,-1-15-965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5:40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 7832 0 0,'0'0'7202'0'0,"12"-10"-5039"0"0,10-1-590 0 0,-15 9-698 0 0,0-2 1 0 0,0 1-1 0 0,6-5 0 0 0,-11 6-803 0 0,1 0 0 0 0,-1 1 0 0 0,1-1 0 0 0,-1 1 0 0 0,1 0 0 0 0,-1 0 0 0 0,1 0 0 0 0,0 0 0 0 0,-1 0 0 0 0,1 0 0 0 0,0 1 0 0 0,0-1 0 0 0,0 1 0 0 0,-1 0 0 0 0,1 0 0 0 0,3 0 0 0 0,-5 0-72 0 0,-1 0 0 0 0,1 0 0 0 0,-1 0 0 0 0,1 0 0 0 0,-1 1 0 0 0,1-1 0 0 0,-1 0 0 0 0,1 0 0 0 0,-1 0 0 0 0,1 1 0 0 0,-1-1 0 0 0,1 0 0 0 0,-1 0 0 0 0,0 1 0 0 0,1-1 0 0 0,-1 0 0 0 0,1 1 0 0 0,-1-1 0 0 0,0 1 0 0 0,1-1 0 0 0,-1 0 0 0 0,0 1 0 0 0,0-1 0 0 0,1 1 0 0 0,-1-1 0 0 0,0 1 0 0 0,0-1 0 0 0,0 1 0 0 0,1-1 0 0 0,-1 1 0 0 0,0-1 0 0 0,0 1 0 0 0,0-1 0 0 0,0 1 0 0 0,0 0 0 0 0,0-1 0 0 0,0 1 0 0 0,0-1 0 0 0,0 1 0 0 0,-1 0 0 0 0,1 1 0 0 0,0 3 0 0 0,-1 0 0 0 0,0 0 0 0 0,1 0 0 0 0,-2 1 0 0 0,1-1 0 0 0,-1-1 0 0 0,-2 7 0 0 0,-20 35 0 0 0,11-23 0 0 0,13-23 0 0 0,-9 10 0 0 0,2-3 0 0 0,7-7 0 0 0,0 0 0 0 0,0 0 0 0 0,0 0 0 0 0,0 0 0 0 0,0 0 0 0 0,1 0 0 0 0,-1 0 0 0 0,0 0 0 0 0,0 0 0 0 0,0 0 0 0 0,0 0 0 0 0,0 0 0 0 0,0 0 0 0 0,0 0 0 0 0,1 0 0 0 0,-1 0 0 0 0,0 0 0 0 0,0 0 0 0 0,0 0 0 0 0,0 0 0 0 0,0 0 0 0 0,0 0 0 0 0,0 0 0 0 0,0 0 0 0 0,1 0 0 0 0,-1 0 0 0 0,0 0 0 0 0,0 0 0 0 0,0 0 0 0 0,0 0 0 0 0,0 0 0 0 0,0 0 0 0 0,0 1 0 0 0,0-1 0 0 0,0 0 0 0 0,0 0 0 0 0,0 0 0 0 0,0 0 0 0 0,0 0 0 0 0,1 0 0 0 0,-1 0 0 0 0,0 0 0 0 0,0 1 0 0 0,0-1 0 0 0,0 0 0 0 0,0 0 0 0 0,0 0 0 0 0,0 0 0 0 0,0 0 0 0 0,0 0 0 0 0,0 0 0 0 0,0 1 0 0 0,0-1 0 0 0,0 0 0 0 0,0 0 0 0 0,-1 0 0 0 0,1 0 0 0 0,0 0 0 0 0,0 0 0 0 0,0 0 0 0 0,0 0 0 0 0,0 1 0 0 0,0-1 0 0 0,0 0 0 0 0,0 0 0 0 0,0 0 0 0 0,0 0 0 0 0,0 0 0 0 0,8 0 0 0 0,-8 0 0 0 0,50-12 2056 0 0,-30 7-2040 0 0,-9 4-16 0 0,-10 2 30 0 0,1-1-1 0 0,0 1 1 0 0,-1 0-1 0 0,1 0 0 0 0,-1-1 1 0 0,1 1-1 0 0,-1 0 1 0 0,1 0-1 0 0,-1 0 1 0 0,0 0-1 0 0,0 1 0 0 0,1-1 1 0 0,-1 0-1 0 0,0 1 1 0 0,0-1-1 0 0,0 0 1 0 0,0 1-1 0 0,0-1 1 0 0,-1 1-1 0 0,1 0 0 0 0,0-1 1 0 0,-1 1-1 0 0,1-1 1 0 0,-1 1-1 0 0,0 0 1 0 0,1 0-1 0 0,-1-1 0 0 0,0 1 1 0 0,0 0-1 0 0,0 0 1 0 0,0-1-1 0 0,-1 3 1 0 0,1 1-4 0 0,-1-1 0 0 0,0 1 0 0 0,0 0 0 0 0,0-1 0 0 0,0 1 0 0 0,-1-1 0 0 0,0 1 0 0 0,0-1 0 0 0,0 0 0 0 0,-5 6 0 0 0,-3 4 4 0 0,-1-1 1 0 0,-20 19 0 0 0,25-26-778 0 0,-1-1 0 0 0,0 0 0 0 0,-15 8 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5:41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17 4144 0 0,'0'0'319'0'0,"-16"-7"2883"0"0,14 5-2027 0 0,0 1-1 0 0,0 0 1 0 0,-1 0-1 0 0,1 0 1 0 0,0 0 0 0 0,-1 0-1 0 0,-2 0 1 0 0,3 1-582 0 0,0 0 0 0 0,0 0 1 0 0,0 0-1 0 0,0 0 0 0 0,0 0 1 0 0,0 0-1 0 0,0 1 0 0 0,-2 0 1 0 0,1 0-394 0 0,0 0 1 0 0,0 1 0 0 0,0-1-1 0 0,0 1 1 0 0,1 0-1 0 0,-1 0 1 0 0,1 0 0 0 0,-1 0-1 0 0,1 0 1 0 0,0 0-1 0 0,-3 4 1 0 0,0 1-684 0 0,1-1 0 0 0,-1 2 1 0 0,1-1-1 0 0,-6 15 0 0 0,0 10 1895 0 0,8-22-1347 0 0,-2 6-122 0 0,1 1-1 0 0,-2 26 1 0 0,5-39 133 0 0,0 0 0 0 0,0-1 1 0 0,0 1-1 0 0,0 0 0 0 0,1 0 0 0 0,-1-1 1 0 0,1 1-1 0 0,0 0 0 0 0,0-1 0 0 0,1 1 1 0 0,-1-1-1 0 0,1 1 0 0 0,0-1 1 0 0,-1 1-1 0 0,2-1 0 0 0,-1 0 0 0 0,4 4 1 0 0,-5-5-7 0 0,1-1 1 0 0,-1 0 0 0 0,1 1-1 0 0,0-1 1 0 0,0 0 0 0 0,-1 0-1 0 0,1-1 1 0 0,0 1 0 0 0,0 0-1 0 0,0 0 1 0 0,0-1 0 0 0,0 1-1 0 0,0-1 1 0 0,0 0 0 0 0,0 1-1 0 0,0-1 1 0 0,0 0 0 0 0,3-1-1 0 0,-1 1 19 0 0,-1-1 0 0 0,1 0 0 0 0,-1 0 1 0 0,1-1-1 0 0,-1 1 0 0 0,0-1 0 0 0,0 1 0 0 0,1-1 0 0 0,-1 0 0 0 0,2-3 0 0 0,1 1 25 0 0,0-2 1 0 0,-1 1-1 0 0,0 0 1 0 0,0-1-1 0 0,-1 0 0 0 0,1 0 1 0 0,-1 0-1 0 0,0-1 1 0 0,4-11-1 0 0,-3 5 0 0 0,-1-1-1 0 0,3-15 1 0 0,-6 26-122 0 0,-1 0 0 0 0,1-1 0 0 0,-1 1 1 0 0,0 0-1 0 0,0-1 0 0 0,0 1 0 0 0,0 0 0 0 0,-1-1 1 0 0,1 1-1 0 0,-1 0 0 0 0,0 0 0 0 0,0 0 0 0 0,0-1 1 0 0,0 1-1 0 0,-2-3 0 0 0,-2-2-275 0 0,4 6 158 0 0,0 1 0 0 0,0-1 0 0 0,0 0 0 0 0,0 0 0 0 0,0 1 0 0 0,-1-1 0 0 0,1 0 0 0 0,0 1 0 0 0,-1 0 0 0 0,1-1 0 0 0,-1 1 0 0 0,0 0 0 0 0,1 0 0 0 0,-1-1 0 0 0,0 1 0 0 0,0 0 0 0 0,0 1 0 0 0,0-1-1 0 0,0 0 1 0 0,1 1 0 0 0,-1-1 0 0 0,0 1 0 0 0,-4-1 0 0 0,-3 1-1677 0 0,-2 0-452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9:05:44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1082 223 5064 0 0,'-1'-1'79'0'0,"0"0"1"0"0,1-1 0 0 0,-1 1-1 0 0,0 0 1 0 0,0 0-1 0 0,0-1 1 0 0,0 1-1 0 0,0 0 1 0 0,-3-1 0 0 0,-23-15 5943 0 0,16 11-3382 0 0,-6-4-1212 0 0,-22-21 1 0 0,-12-8 265 0 0,37 30-1547 0 0,-4-2 372 0 0,-25-13 0 0 0,17 10 258 0 0,15 8-340 0 0,-21-9-1 0 0,14 9-163 0 0,9 1-7 0 0,-1 2 0 0 0,0 0 0 0 0,0 0 1 0 0,-1 0-1 0 0,1 1 0 0 0,-16 0 0 0 0,8 1 104 0 0,-15 2 202 0 0,-51 7 231 0 0,49-1-659 0 0,1 2-1 0 0,0 1 0 0 0,-38 18 1 0 0,68-26-141 0 0,-84 40 107 0 0,75-34-87 0 0,2-1 1 0 0,-1 2-1 0 0,1 0 0 0 0,-20 19 1 0 0,11-4-20 0 0,1 0 1 0 0,1 0-1 0 0,1 2 0 0 0,1 0 1 0 0,1 1-1 0 0,1 1 0 0 0,2 0 1 0 0,1 1-1 0 0,-12 50 0 0 0,11-28-5 0 0,-7 77 0 0 0,19-106 16 0 0,0 0 0 0 0,7 40 0 0 0,0 7 8 0 0,-4-46 62 0 0,0 0-1 0 0,2 1 0 0 0,0-1 1 0 0,2-1-1 0 0,0 1 0 0 0,2-1 1 0 0,14 28-1 0 0,-2-12-299 0 0,28 39 1 0 0,-36-57 319 0 0,4 3 50 0 0,0 0 1 0 0,30 31 0 0 0,-39-47-105 0 0,1 1 0 0 0,0-2-1 0 0,1 1 1 0 0,0-1 0 0 0,0-1 0 0 0,0 1 0 0 0,0-2-1 0 0,17 6 1 0 0,11 1 137 0 0,42 6 0 0 0,-79-16-185 0 0,64 9 310 0 0,121 5 0 0 0,66-22-99 0 0,-197 1 85 0 0,-1-2-1 0 0,1-2 1 0 0,-2-3 0 0 0,0-2 0 0 0,72-31-1 0 0,-108 38-166 0 0,-1-1 0 0 0,0 0-1 0 0,25-20 1 0 0,-30 19-91 0 0,-2-1 0 0 0,1 0 0 0 0,-1 0-1 0 0,-1 0 1 0 0,0-1 0 0 0,0-1 0 0 0,8-18 0 0 0,-7 10-7 0 0,-1-1 0 0 0,-1 1 0 0 0,-1-1 0 0 0,-1-1 0 0 0,-1 1-1 0 0,-1-1 1 0 0,-1 1 0 0 0,-1-28 0 0 0,-1 25-17 0 0,-2 1-1 0 0,-1-1 0 0 0,-1 1 1 0 0,0 0-1 0 0,-2 0 0 0 0,-1 0 1 0 0,-18-41-1 0 0,12 41-17 0 0,0 1 0 0 0,-18-22 0 0 0,7 10 0 0 0,14 21 0 0 0,-1 1 0 0 0,-14-14 0 0 0,15 17 0 0 0,0-1 0 0 0,1 0 0 0 0,-12-18 0 0 0,14 18 11 0 0,0 1-1 0 0,-1 1 1 0 0,-9-10 0 0 0,-9-10 10 0 0,18 20-21 0 0,0 0 0 0 0,-1 0 0 0 0,-12-8 0 0 0,-12-12 0 0 0,-47-39 0 0 0,53 47 0 0 0,-37-38 0 0 0,-19-17-195 0 0,52 50 126 0 0,13 15-1466 0 0,7 7-7516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3988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 flipH="1">
            <a:off x="0" y="1163249"/>
            <a:ext cx="9144000" cy="3980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350"/>
          </a:p>
        </p:txBody>
      </p:sp>
      <p:sp>
        <p:nvSpPr>
          <p:cNvPr id="15" name="Shape 15"/>
          <p:cNvSpPr/>
          <p:nvPr/>
        </p:nvSpPr>
        <p:spPr>
          <a:xfrm flipH="1">
            <a:off x="4526627" y="571349"/>
            <a:ext cx="4617372" cy="592581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350"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/>
          <a:lstStyle>
            <a:lvl1pPr rtl="0"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350"/>
            </a:lvl5pPr>
            <a:lvl6pPr rtl="0">
              <a:defRPr sz="1350"/>
            </a:lvl6pPr>
            <a:lvl7pPr rtl="0">
              <a:defRPr sz="1350"/>
            </a:lvl7pPr>
            <a:lvl8pPr rtl="0">
              <a:defRPr sz="1350"/>
            </a:lvl8pPr>
            <a:lvl9pPr rtl="0"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157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7" Type="http://schemas.openxmlformats.org/officeDocument/2006/relationships/image" Target="../media/image174.png"/><Relationship Id="rId2" Type="http://schemas.openxmlformats.org/officeDocument/2006/relationships/customXml" Target="../ink/ink172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74.xml"/><Relationship Id="rId5" Type="http://schemas.openxmlformats.org/officeDocument/2006/relationships/image" Target="../media/image173.png"/><Relationship Id="rId4" Type="http://schemas.openxmlformats.org/officeDocument/2006/relationships/customXml" Target="../ink/ink17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8.xml"/><Relationship Id="rId13" Type="http://schemas.openxmlformats.org/officeDocument/2006/relationships/image" Target="../media/image180.png"/><Relationship Id="rId18" Type="http://schemas.openxmlformats.org/officeDocument/2006/relationships/customXml" Target="../ink/ink183.xml"/><Relationship Id="rId3" Type="http://schemas.openxmlformats.org/officeDocument/2006/relationships/image" Target="../media/image175.png"/><Relationship Id="rId7" Type="http://schemas.openxmlformats.org/officeDocument/2006/relationships/image" Target="../media/image177.png"/><Relationship Id="rId12" Type="http://schemas.openxmlformats.org/officeDocument/2006/relationships/customXml" Target="../ink/ink180.xml"/><Relationship Id="rId17" Type="http://schemas.openxmlformats.org/officeDocument/2006/relationships/image" Target="../media/image182.png"/><Relationship Id="rId2" Type="http://schemas.openxmlformats.org/officeDocument/2006/relationships/customXml" Target="../ink/ink175.xml"/><Relationship Id="rId16" Type="http://schemas.openxmlformats.org/officeDocument/2006/relationships/customXml" Target="../ink/ink182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77.xml"/><Relationship Id="rId11" Type="http://schemas.openxmlformats.org/officeDocument/2006/relationships/image" Target="../media/image179.png"/><Relationship Id="rId5" Type="http://schemas.openxmlformats.org/officeDocument/2006/relationships/image" Target="../media/image176.png"/><Relationship Id="rId15" Type="http://schemas.openxmlformats.org/officeDocument/2006/relationships/image" Target="../media/image181.png"/><Relationship Id="rId10" Type="http://schemas.openxmlformats.org/officeDocument/2006/relationships/customXml" Target="../ink/ink179.xml"/><Relationship Id="rId19" Type="http://schemas.openxmlformats.org/officeDocument/2006/relationships/image" Target="../media/image183.png"/><Relationship Id="rId4" Type="http://schemas.openxmlformats.org/officeDocument/2006/relationships/customXml" Target="../ink/ink176.xml"/><Relationship Id="rId9" Type="http://schemas.openxmlformats.org/officeDocument/2006/relationships/image" Target="../media/image178.png"/><Relationship Id="rId14" Type="http://schemas.openxmlformats.org/officeDocument/2006/relationships/customXml" Target="../ink/ink18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customXml" Target="../ink/ink18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5.png"/><Relationship Id="rId4" Type="http://schemas.openxmlformats.org/officeDocument/2006/relationships/customXml" Target="../ink/ink185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1.png"/><Relationship Id="rId18" Type="http://schemas.openxmlformats.org/officeDocument/2006/relationships/customXml" Target="../ink/ink194.xml"/><Relationship Id="rId26" Type="http://schemas.openxmlformats.org/officeDocument/2006/relationships/customXml" Target="../ink/ink198.xml"/><Relationship Id="rId39" Type="http://schemas.openxmlformats.org/officeDocument/2006/relationships/image" Target="../media/image204.png"/><Relationship Id="rId21" Type="http://schemas.openxmlformats.org/officeDocument/2006/relationships/image" Target="../media/image195.png"/><Relationship Id="rId34" Type="http://schemas.openxmlformats.org/officeDocument/2006/relationships/customXml" Target="../ink/ink202.xml"/><Relationship Id="rId42" Type="http://schemas.openxmlformats.org/officeDocument/2006/relationships/customXml" Target="../ink/ink206.xml"/><Relationship Id="rId47" Type="http://schemas.openxmlformats.org/officeDocument/2006/relationships/image" Target="../media/image208.png"/><Relationship Id="rId7" Type="http://schemas.openxmlformats.org/officeDocument/2006/relationships/image" Target="../media/image188.png"/><Relationship Id="rId2" Type="http://schemas.openxmlformats.org/officeDocument/2006/relationships/customXml" Target="../ink/ink186.xml"/><Relationship Id="rId16" Type="http://schemas.openxmlformats.org/officeDocument/2006/relationships/customXml" Target="../ink/ink193.xml"/><Relationship Id="rId29" Type="http://schemas.openxmlformats.org/officeDocument/2006/relationships/image" Target="../media/image199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88.xml"/><Relationship Id="rId11" Type="http://schemas.openxmlformats.org/officeDocument/2006/relationships/image" Target="../media/image190.png"/><Relationship Id="rId24" Type="http://schemas.openxmlformats.org/officeDocument/2006/relationships/customXml" Target="../ink/ink197.xml"/><Relationship Id="rId32" Type="http://schemas.openxmlformats.org/officeDocument/2006/relationships/customXml" Target="../ink/ink201.xml"/><Relationship Id="rId37" Type="http://schemas.openxmlformats.org/officeDocument/2006/relationships/image" Target="../media/image203.png"/><Relationship Id="rId40" Type="http://schemas.openxmlformats.org/officeDocument/2006/relationships/customXml" Target="../ink/ink205.xml"/><Relationship Id="rId45" Type="http://schemas.openxmlformats.org/officeDocument/2006/relationships/image" Target="../media/image207.png"/><Relationship Id="rId5" Type="http://schemas.openxmlformats.org/officeDocument/2006/relationships/image" Target="../media/image187.png"/><Relationship Id="rId15" Type="http://schemas.openxmlformats.org/officeDocument/2006/relationships/image" Target="../media/image192.png"/><Relationship Id="rId23" Type="http://schemas.openxmlformats.org/officeDocument/2006/relationships/image" Target="../media/image196.png"/><Relationship Id="rId28" Type="http://schemas.openxmlformats.org/officeDocument/2006/relationships/customXml" Target="../ink/ink199.xml"/><Relationship Id="rId36" Type="http://schemas.openxmlformats.org/officeDocument/2006/relationships/customXml" Target="../ink/ink203.xml"/><Relationship Id="rId10" Type="http://schemas.openxmlformats.org/officeDocument/2006/relationships/customXml" Target="../ink/ink190.xml"/><Relationship Id="rId19" Type="http://schemas.openxmlformats.org/officeDocument/2006/relationships/image" Target="../media/image194.png"/><Relationship Id="rId31" Type="http://schemas.openxmlformats.org/officeDocument/2006/relationships/image" Target="../media/image200.png"/><Relationship Id="rId44" Type="http://schemas.openxmlformats.org/officeDocument/2006/relationships/customXml" Target="../ink/ink207.xml"/><Relationship Id="rId4" Type="http://schemas.openxmlformats.org/officeDocument/2006/relationships/customXml" Target="../ink/ink187.xml"/><Relationship Id="rId9" Type="http://schemas.openxmlformats.org/officeDocument/2006/relationships/image" Target="../media/image189.png"/><Relationship Id="rId14" Type="http://schemas.openxmlformats.org/officeDocument/2006/relationships/customXml" Target="../ink/ink192.xml"/><Relationship Id="rId22" Type="http://schemas.openxmlformats.org/officeDocument/2006/relationships/customXml" Target="../ink/ink196.xml"/><Relationship Id="rId27" Type="http://schemas.openxmlformats.org/officeDocument/2006/relationships/image" Target="../media/image198.png"/><Relationship Id="rId30" Type="http://schemas.openxmlformats.org/officeDocument/2006/relationships/customXml" Target="../ink/ink200.xml"/><Relationship Id="rId35" Type="http://schemas.openxmlformats.org/officeDocument/2006/relationships/image" Target="../media/image202.png"/><Relationship Id="rId43" Type="http://schemas.openxmlformats.org/officeDocument/2006/relationships/image" Target="../media/image206.png"/><Relationship Id="rId8" Type="http://schemas.openxmlformats.org/officeDocument/2006/relationships/customXml" Target="../ink/ink189.xml"/><Relationship Id="rId3" Type="http://schemas.openxmlformats.org/officeDocument/2006/relationships/image" Target="../media/image186.png"/><Relationship Id="rId12" Type="http://schemas.openxmlformats.org/officeDocument/2006/relationships/customXml" Target="../ink/ink191.xml"/><Relationship Id="rId17" Type="http://schemas.openxmlformats.org/officeDocument/2006/relationships/image" Target="../media/image193.png"/><Relationship Id="rId25" Type="http://schemas.openxmlformats.org/officeDocument/2006/relationships/image" Target="../media/image197.png"/><Relationship Id="rId33" Type="http://schemas.openxmlformats.org/officeDocument/2006/relationships/image" Target="../media/image201.png"/><Relationship Id="rId38" Type="http://schemas.openxmlformats.org/officeDocument/2006/relationships/customXml" Target="../ink/ink204.xml"/><Relationship Id="rId46" Type="http://schemas.openxmlformats.org/officeDocument/2006/relationships/customXml" Target="../ink/ink208.xml"/><Relationship Id="rId20" Type="http://schemas.openxmlformats.org/officeDocument/2006/relationships/customXml" Target="../ink/ink195.xml"/><Relationship Id="rId41" Type="http://schemas.openxmlformats.org/officeDocument/2006/relationships/image" Target="../media/image20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2.xml"/><Relationship Id="rId13" Type="http://schemas.openxmlformats.org/officeDocument/2006/relationships/image" Target="../media/image214.png"/><Relationship Id="rId18" Type="http://schemas.openxmlformats.org/officeDocument/2006/relationships/customXml" Target="../ink/ink217.xml"/><Relationship Id="rId26" Type="http://schemas.openxmlformats.org/officeDocument/2006/relationships/customXml" Target="../ink/ink221.xml"/><Relationship Id="rId3" Type="http://schemas.openxmlformats.org/officeDocument/2006/relationships/image" Target="../media/image209.png"/><Relationship Id="rId21" Type="http://schemas.openxmlformats.org/officeDocument/2006/relationships/image" Target="../media/image218.png"/><Relationship Id="rId7" Type="http://schemas.openxmlformats.org/officeDocument/2006/relationships/image" Target="../media/image211.png"/><Relationship Id="rId12" Type="http://schemas.openxmlformats.org/officeDocument/2006/relationships/customXml" Target="../ink/ink214.xml"/><Relationship Id="rId17" Type="http://schemas.openxmlformats.org/officeDocument/2006/relationships/image" Target="../media/image216.png"/><Relationship Id="rId25" Type="http://schemas.openxmlformats.org/officeDocument/2006/relationships/image" Target="../media/image220.png"/><Relationship Id="rId2" Type="http://schemas.openxmlformats.org/officeDocument/2006/relationships/customXml" Target="../ink/ink209.xml"/><Relationship Id="rId16" Type="http://schemas.openxmlformats.org/officeDocument/2006/relationships/customXml" Target="../ink/ink216.xml"/><Relationship Id="rId20" Type="http://schemas.openxmlformats.org/officeDocument/2006/relationships/customXml" Target="../ink/ink218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211.xml"/><Relationship Id="rId11" Type="http://schemas.openxmlformats.org/officeDocument/2006/relationships/image" Target="../media/image213.png"/><Relationship Id="rId24" Type="http://schemas.openxmlformats.org/officeDocument/2006/relationships/customXml" Target="../ink/ink220.xml"/><Relationship Id="rId5" Type="http://schemas.openxmlformats.org/officeDocument/2006/relationships/image" Target="../media/image210.png"/><Relationship Id="rId15" Type="http://schemas.openxmlformats.org/officeDocument/2006/relationships/image" Target="../media/image215.png"/><Relationship Id="rId23" Type="http://schemas.openxmlformats.org/officeDocument/2006/relationships/image" Target="../media/image219.png"/><Relationship Id="rId10" Type="http://schemas.openxmlformats.org/officeDocument/2006/relationships/customXml" Target="../ink/ink213.xml"/><Relationship Id="rId19" Type="http://schemas.openxmlformats.org/officeDocument/2006/relationships/image" Target="../media/image217.png"/><Relationship Id="rId4" Type="http://schemas.openxmlformats.org/officeDocument/2006/relationships/customXml" Target="../ink/ink210.xml"/><Relationship Id="rId9" Type="http://schemas.openxmlformats.org/officeDocument/2006/relationships/image" Target="../media/image212.png"/><Relationship Id="rId14" Type="http://schemas.openxmlformats.org/officeDocument/2006/relationships/customXml" Target="../ink/ink215.xml"/><Relationship Id="rId22" Type="http://schemas.openxmlformats.org/officeDocument/2006/relationships/customXml" Target="../ink/ink219.xml"/><Relationship Id="rId27" Type="http://schemas.openxmlformats.org/officeDocument/2006/relationships/image" Target="../media/image2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2.xml"/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4.png"/><Relationship Id="rId5" Type="http://schemas.openxmlformats.org/officeDocument/2006/relationships/customXml" Target="../ink/ink223.xml"/><Relationship Id="rId4" Type="http://schemas.openxmlformats.org/officeDocument/2006/relationships/image" Target="../media/image2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36.xml"/><Relationship Id="rId21" Type="http://schemas.openxmlformats.org/officeDocument/2006/relationships/image" Target="../media/image234.png"/><Relationship Id="rId42" Type="http://schemas.openxmlformats.org/officeDocument/2006/relationships/customXml" Target="../ink/ink244.xml"/><Relationship Id="rId47" Type="http://schemas.openxmlformats.org/officeDocument/2006/relationships/image" Target="../media/image247.png"/><Relationship Id="rId63" Type="http://schemas.openxmlformats.org/officeDocument/2006/relationships/image" Target="../media/image255.png"/><Relationship Id="rId68" Type="http://schemas.openxmlformats.org/officeDocument/2006/relationships/customXml" Target="../ink/ink257.xml"/><Relationship Id="rId84" Type="http://schemas.openxmlformats.org/officeDocument/2006/relationships/customXml" Target="../ink/ink265.xml"/><Relationship Id="rId89" Type="http://schemas.openxmlformats.org/officeDocument/2006/relationships/image" Target="../media/image268.png"/><Relationship Id="rId16" Type="http://schemas.openxmlformats.org/officeDocument/2006/relationships/customXml" Target="../ink/ink231.xml"/><Relationship Id="rId11" Type="http://schemas.openxmlformats.org/officeDocument/2006/relationships/image" Target="../media/image229.png"/><Relationship Id="rId32" Type="http://schemas.openxmlformats.org/officeDocument/2006/relationships/customXml" Target="../ink/ink239.xml"/><Relationship Id="rId37" Type="http://schemas.openxmlformats.org/officeDocument/2006/relationships/image" Target="../media/image242.png"/><Relationship Id="rId53" Type="http://schemas.openxmlformats.org/officeDocument/2006/relationships/image" Target="../media/image250.png"/><Relationship Id="rId58" Type="http://schemas.openxmlformats.org/officeDocument/2006/relationships/customXml" Target="../ink/ink252.xml"/><Relationship Id="rId74" Type="http://schemas.openxmlformats.org/officeDocument/2006/relationships/customXml" Target="../ink/ink260.xml"/><Relationship Id="rId79" Type="http://schemas.openxmlformats.org/officeDocument/2006/relationships/image" Target="../media/image263.png"/><Relationship Id="rId102" Type="http://schemas.openxmlformats.org/officeDocument/2006/relationships/customXml" Target="../ink/ink274.xml"/><Relationship Id="rId5" Type="http://schemas.openxmlformats.org/officeDocument/2006/relationships/image" Target="../media/image226.png"/><Relationship Id="rId90" Type="http://schemas.openxmlformats.org/officeDocument/2006/relationships/customXml" Target="../ink/ink268.xml"/><Relationship Id="rId95" Type="http://schemas.openxmlformats.org/officeDocument/2006/relationships/image" Target="../media/image271.png"/><Relationship Id="rId22" Type="http://schemas.openxmlformats.org/officeDocument/2006/relationships/customXml" Target="../ink/ink234.xml"/><Relationship Id="rId27" Type="http://schemas.openxmlformats.org/officeDocument/2006/relationships/image" Target="../media/image237.png"/><Relationship Id="rId43" Type="http://schemas.openxmlformats.org/officeDocument/2006/relationships/image" Target="../media/image245.png"/><Relationship Id="rId48" Type="http://schemas.openxmlformats.org/officeDocument/2006/relationships/customXml" Target="../ink/ink247.xml"/><Relationship Id="rId64" Type="http://schemas.openxmlformats.org/officeDocument/2006/relationships/customXml" Target="../ink/ink255.xml"/><Relationship Id="rId69" Type="http://schemas.openxmlformats.org/officeDocument/2006/relationships/image" Target="../media/image258.png"/><Relationship Id="rId80" Type="http://schemas.openxmlformats.org/officeDocument/2006/relationships/customXml" Target="../ink/ink263.xml"/><Relationship Id="rId85" Type="http://schemas.openxmlformats.org/officeDocument/2006/relationships/image" Target="../media/image266.png"/><Relationship Id="rId12" Type="http://schemas.openxmlformats.org/officeDocument/2006/relationships/customXml" Target="../ink/ink229.xml"/><Relationship Id="rId17" Type="http://schemas.openxmlformats.org/officeDocument/2006/relationships/image" Target="../media/image232.png"/><Relationship Id="rId25" Type="http://schemas.openxmlformats.org/officeDocument/2006/relationships/image" Target="../media/image236.png"/><Relationship Id="rId33" Type="http://schemas.openxmlformats.org/officeDocument/2006/relationships/image" Target="../media/image240.png"/><Relationship Id="rId38" Type="http://schemas.openxmlformats.org/officeDocument/2006/relationships/customXml" Target="../ink/ink242.xml"/><Relationship Id="rId46" Type="http://schemas.openxmlformats.org/officeDocument/2006/relationships/customXml" Target="../ink/ink246.xml"/><Relationship Id="rId59" Type="http://schemas.openxmlformats.org/officeDocument/2006/relationships/image" Target="../media/image253.png"/><Relationship Id="rId67" Type="http://schemas.openxmlformats.org/officeDocument/2006/relationships/image" Target="../media/image257.png"/><Relationship Id="rId103" Type="http://schemas.openxmlformats.org/officeDocument/2006/relationships/image" Target="../media/image275.png"/><Relationship Id="rId20" Type="http://schemas.openxmlformats.org/officeDocument/2006/relationships/customXml" Target="../ink/ink233.xml"/><Relationship Id="rId41" Type="http://schemas.openxmlformats.org/officeDocument/2006/relationships/image" Target="../media/image244.png"/><Relationship Id="rId54" Type="http://schemas.openxmlformats.org/officeDocument/2006/relationships/customXml" Target="../ink/ink250.xml"/><Relationship Id="rId62" Type="http://schemas.openxmlformats.org/officeDocument/2006/relationships/customXml" Target="../ink/ink254.xml"/><Relationship Id="rId70" Type="http://schemas.openxmlformats.org/officeDocument/2006/relationships/customXml" Target="../ink/ink258.xml"/><Relationship Id="rId75" Type="http://schemas.openxmlformats.org/officeDocument/2006/relationships/image" Target="../media/image261.png"/><Relationship Id="rId83" Type="http://schemas.openxmlformats.org/officeDocument/2006/relationships/image" Target="../media/image265.png"/><Relationship Id="rId88" Type="http://schemas.openxmlformats.org/officeDocument/2006/relationships/customXml" Target="../ink/ink267.xml"/><Relationship Id="rId91" Type="http://schemas.openxmlformats.org/officeDocument/2006/relationships/image" Target="../media/image269.png"/><Relationship Id="rId96" Type="http://schemas.openxmlformats.org/officeDocument/2006/relationships/customXml" Target="../ink/ink271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226.xml"/><Relationship Id="rId15" Type="http://schemas.openxmlformats.org/officeDocument/2006/relationships/image" Target="../media/image231.png"/><Relationship Id="rId23" Type="http://schemas.openxmlformats.org/officeDocument/2006/relationships/image" Target="../media/image235.png"/><Relationship Id="rId28" Type="http://schemas.openxmlformats.org/officeDocument/2006/relationships/customXml" Target="../ink/ink237.xml"/><Relationship Id="rId36" Type="http://schemas.openxmlformats.org/officeDocument/2006/relationships/customXml" Target="../ink/ink241.xml"/><Relationship Id="rId49" Type="http://schemas.openxmlformats.org/officeDocument/2006/relationships/image" Target="../media/image248.png"/><Relationship Id="rId57" Type="http://schemas.openxmlformats.org/officeDocument/2006/relationships/image" Target="../media/image252.png"/><Relationship Id="rId10" Type="http://schemas.openxmlformats.org/officeDocument/2006/relationships/customXml" Target="../ink/ink228.xml"/><Relationship Id="rId31" Type="http://schemas.openxmlformats.org/officeDocument/2006/relationships/image" Target="../media/image239.png"/><Relationship Id="rId44" Type="http://schemas.openxmlformats.org/officeDocument/2006/relationships/customXml" Target="../ink/ink245.xml"/><Relationship Id="rId52" Type="http://schemas.openxmlformats.org/officeDocument/2006/relationships/customXml" Target="../ink/ink249.xml"/><Relationship Id="rId60" Type="http://schemas.openxmlformats.org/officeDocument/2006/relationships/customXml" Target="../ink/ink253.xml"/><Relationship Id="rId65" Type="http://schemas.openxmlformats.org/officeDocument/2006/relationships/image" Target="../media/image256.png"/><Relationship Id="rId73" Type="http://schemas.openxmlformats.org/officeDocument/2006/relationships/image" Target="../media/image260.png"/><Relationship Id="rId78" Type="http://schemas.openxmlformats.org/officeDocument/2006/relationships/customXml" Target="../ink/ink262.xml"/><Relationship Id="rId81" Type="http://schemas.openxmlformats.org/officeDocument/2006/relationships/image" Target="../media/image264.png"/><Relationship Id="rId86" Type="http://schemas.openxmlformats.org/officeDocument/2006/relationships/customXml" Target="../ink/ink266.xml"/><Relationship Id="rId94" Type="http://schemas.openxmlformats.org/officeDocument/2006/relationships/customXml" Target="../ink/ink270.xml"/><Relationship Id="rId99" Type="http://schemas.openxmlformats.org/officeDocument/2006/relationships/image" Target="../media/image273.png"/><Relationship Id="rId101" Type="http://schemas.openxmlformats.org/officeDocument/2006/relationships/image" Target="../media/image274.png"/><Relationship Id="rId4" Type="http://schemas.openxmlformats.org/officeDocument/2006/relationships/customXml" Target="../ink/ink225.xml"/><Relationship Id="rId9" Type="http://schemas.openxmlformats.org/officeDocument/2006/relationships/image" Target="../media/image228.png"/><Relationship Id="rId13" Type="http://schemas.openxmlformats.org/officeDocument/2006/relationships/image" Target="../media/image230.png"/><Relationship Id="rId18" Type="http://schemas.openxmlformats.org/officeDocument/2006/relationships/customXml" Target="../ink/ink232.xml"/><Relationship Id="rId39" Type="http://schemas.openxmlformats.org/officeDocument/2006/relationships/image" Target="../media/image243.png"/><Relationship Id="rId34" Type="http://schemas.openxmlformats.org/officeDocument/2006/relationships/customXml" Target="../ink/ink240.xml"/><Relationship Id="rId50" Type="http://schemas.openxmlformats.org/officeDocument/2006/relationships/customXml" Target="../ink/ink248.xml"/><Relationship Id="rId55" Type="http://schemas.openxmlformats.org/officeDocument/2006/relationships/image" Target="../media/image251.png"/><Relationship Id="rId76" Type="http://schemas.openxmlformats.org/officeDocument/2006/relationships/customXml" Target="../ink/ink261.xml"/><Relationship Id="rId97" Type="http://schemas.openxmlformats.org/officeDocument/2006/relationships/image" Target="../media/image272.png"/><Relationship Id="rId7" Type="http://schemas.openxmlformats.org/officeDocument/2006/relationships/image" Target="../media/image227.png"/><Relationship Id="rId71" Type="http://schemas.openxmlformats.org/officeDocument/2006/relationships/image" Target="../media/image259.png"/><Relationship Id="rId92" Type="http://schemas.openxmlformats.org/officeDocument/2006/relationships/customXml" Target="../ink/ink269.xml"/><Relationship Id="rId2" Type="http://schemas.openxmlformats.org/officeDocument/2006/relationships/customXml" Target="../ink/ink224.xml"/><Relationship Id="rId29" Type="http://schemas.openxmlformats.org/officeDocument/2006/relationships/image" Target="../media/image238.png"/><Relationship Id="rId24" Type="http://schemas.openxmlformats.org/officeDocument/2006/relationships/customXml" Target="../ink/ink235.xml"/><Relationship Id="rId40" Type="http://schemas.openxmlformats.org/officeDocument/2006/relationships/customXml" Target="../ink/ink243.xml"/><Relationship Id="rId45" Type="http://schemas.openxmlformats.org/officeDocument/2006/relationships/image" Target="../media/image246.png"/><Relationship Id="rId66" Type="http://schemas.openxmlformats.org/officeDocument/2006/relationships/customXml" Target="../ink/ink256.xml"/><Relationship Id="rId87" Type="http://schemas.openxmlformats.org/officeDocument/2006/relationships/image" Target="../media/image267.png"/><Relationship Id="rId61" Type="http://schemas.openxmlformats.org/officeDocument/2006/relationships/image" Target="../media/image254.png"/><Relationship Id="rId82" Type="http://schemas.openxmlformats.org/officeDocument/2006/relationships/customXml" Target="../ink/ink264.xml"/><Relationship Id="rId19" Type="http://schemas.openxmlformats.org/officeDocument/2006/relationships/image" Target="../media/image233.png"/><Relationship Id="rId14" Type="http://schemas.openxmlformats.org/officeDocument/2006/relationships/customXml" Target="../ink/ink230.xml"/><Relationship Id="rId30" Type="http://schemas.openxmlformats.org/officeDocument/2006/relationships/customXml" Target="../ink/ink238.xml"/><Relationship Id="rId35" Type="http://schemas.openxmlformats.org/officeDocument/2006/relationships/image" Target="../media/image241.png"/><Relationship Id="rId56" Type="http://schemas.openxmlformats.org/officeDocument/2006/relationships/customXml" Target="../ink/ink251.xml"/><Relationship Id="rId77" Type="http://schemas.openxmlformats.org/officeDocument/2006/relationships/image" Target="../media/image262.png"/><Relationship Id="rId100" Type="http://schemas.openxmlformats.org/officeDocument/2006/relationships/customXml" Target="../ink/ink273.xml"/><Relationship Id="rId8" Type="http://schemas.openxmlformats.org/officeDocument/2006/relationships/customXml" Target="../ink/ink227.xml"/><Relationship Id="rId51" Type="http://schemas.openxmlformats.org/officeDocument/2006/relationships/image" Target="../media/image249.png"/><Relationship Id="rId72" Type="http://schemas.openxmlformats.org/officeDocument/2006/relationships/customXml" Target="../ink/ink259.xml"/><Relationship Id="rId93" Type="http://schemas.openxmlformats.org/officeDocument/2006/relationships/image" Target="../media/image270.png"/><Relationship Id="rId98" Type="http://schemas.openxmlformats.org/officeDocument/2006/relationships/customXml" Target="../ink/ink272.xml"/><Relationship Id="rId3" Type="http://schemas.openxmlformats.org/officeDocument/2006/relationships/image" Target="../media/image2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8.xml"/><Relationship Id="rId13" Type="http://schemas.openxmlformats.org/officeDocument/2006/relationships/image" Target="../media/image281.png"/><Relationship Id="rId18" Type="http://schemas.openxmlformats.org/officeDocument/2006/relationships/customXml" Target="../ink/ink283.xml"/><Relationship Id="rId3" Type="http://schemas.openxmlformats.org/officeDocument/2006/relationships/image" Target="../media/image276.png"/><Relationship Id="rId7" Type="http://schemas.openxmlformats.org/officeDocument/2006/relationships/image" Target="../media/image278.png"/><Relationship Id="rId12" Type="http://schemas.openxmlformats.org/officeDocument/2006/relationships/customXml" Target="../ink/ink280.xml"/><Relationship Id="rId17" Type="http://schemas.openxmlformats.org/officeDocument/2006/relationships/image" Target="../media/image283.png"/><Relationship Id="rId2" Type="http://schemas.openxmlformats.org/officeDocument/2006/relationships/customXml" Target="../ink/ink275.xml"/><Relationship Id="rId16" Type="http://schemas.openxmlformats.org/officeDocument/2006/relationships/customXml" Target="../ink/ink282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277.xml"/><Relationship Id="rId11" Type="http://schemas.openxmlformats.org/officeDocument/2006/relationships/image" Target="../media/image280.png"/><Relationship Id="rId5" Type="http://schemas.openxmlformats.org/officeDocument/2006/relationships/image" Target="../media/image277.png"/><Relationship Id="rId15" Type="http://schemas.openxmlformats.org/officeDocument/2006/relationships/image" Target="../media/image282.png"/><Relationship Id="rId10" Type="http://schemas.openxmlformats.org/officeDocument/2006/relationships/customXml" Target="../ink/ink279.xml"/><Relationship Id="rId19" Type="http://schemas.openxmlformats.org/officeDocument/2006/relationships/image" Target="../media/image284.png"/><Relationship Id="rId4" Type="http://schemas.openxmlformats.org/officeDocument/2006/relationships/customXml" Target="../ink/ink276.xml"/><Relationship Id="rId9" Type="http://schemas.openxmlformats.org/officeDocument/2006/relationships/image" Target="../media/image279.png"/><Relationship Id="rId14" Type="http://schemas.openxmlformats.org/officeDocument/2006/relationships/customXml" Target="../ink/ink281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0.png"/><Relationship Id="rId18" Type="http://schemas.openxmlformats.org/officeDocument/2006/relationships/customXml" Target="../ink/ink292.xml"/><Relationship Id="rId26" Type="http://schemas.openxmlformats.org/officeDocument/2006/relationships/customXml" Target="../ink/ink296.xml"/><Relationship Id="rId39" Type="http://schemas.openxmlformats.org/officeDocument/2006/relationships/image" Target="../media/image303.png"/><Relationship Id="rId21" Type="http://schemas.openxmlformats.org/officeDocument/2006/relationships/image" Target="../media/image294.png"/><Relationship Id="rId34" Type="http://schemas.openxmlformats.org/officeDocument/2006/relationships/customXml" Target="../ink/ink300.xml"/><Relationship Id="rId7" Type="http://schemas.openxmlformats.org/officeDocument/2006/relationships/image" Target="../media/image287.png"/><Relationship Id="rId2" Type="http://schemas.openxmlformats.org/officeDocument/2006/relationships/customXml" Target="../ink/ink284.xml"/><Relationship Id="rId16" Type="http://schemas.openxmlformats.org/officeDocument/2006/relationships/customXml" Target="../ink/ink291.xml"/><Relationship Id="rId20" Type="http://schemas.openxmlformats.org/officeDocument/2006/relationships/customXml" Target="../ink/ink293.xml"/><Relationship Id="rId29" Type="http://schemas.openxmlformats.org/officeDocument/2006/relationships/image" Target="../media/image298.png"/><Relationship Id="rId41" Type="http://schemas.openxmlformats.org/officeDocument/2006/relationships/image" Target="../media/image304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286.xml"/><Relationship Id="rId11" Type="http://schemas.openxmlformats.org/officeDocument/2006/relationships/image" Target="../media/image289.png"/><Relationship Id="rId24" Type="http://schemas.openxmlformats.org/officeDocument/2006/relationships/customXml" Target="../ink/ink295.xml"/><Relationship Id="rId32" Type="http://schemas.openxmlformats.org/officeDocument/2006/relationships/customXml" Target="../ink/ink299.xml"/><Relationship Id="rId37" Type="http://schemas.openxmlformats.org/officeDocument/2006/relationships/image" Target="../media/image302.png"/><Relationship Id="rId40" Type="http://schemas.openxmlformats.org/officeDocument/2006/relationships/customXml" Target="../ink/ink303.xml"/><Relationship Id="rId5" Type="http://schemas.openxmlformats.org/officeDocument/2006/relationships/image" Target="../media/image286.png"/><Relationship Id="rId15" Type="http://schemas.openxmlformats.org/officeDocument/2006/relationships/image" Target="../media/image291.png"/><Relationship Id="rId23" Type="http://schemas.openxmlformats.org/officeDocument/2006/relationships/image" Target="../media/image295.png"/><Relationship Id="rId28" Type="http://schemas.openxmlformats.org/officeDocument/2006/relationships/customXml" Target="../ink/ink297.xml"/><Relationship Id="rId36" Type="http://schemas.openxmlformats.org/officeDocument/2006/relationships/customXml" Target="../ink/ink301.xml"/><Relationship Id="rId10" Type="http://schemas.openxmlformats.org/officeDocument/2006/relationships/customXml" Target="../ink/ink288.xml"/><Relationship Id="rId19" Type="http://schemas.openxmlformats.org/officeDocument/2006/relationships/image" Target="../media/image293.png"/><Relationship Id="rId31" Type="http://schemas.openxmlformats.org/officeDocument/2006/relationships/image" Target="../media/image299.png"/><Relationship Id="rId4" Type="http://schemas.openxmlformats.org/officeDocument/2006/relationships/customXml" Target="../ink/ink285.xml"/><Relationship Id="rId9" Type="http://schemas.openxmlformats.org/officeDocument/2006/relationships/image" Target="../media/image288.png"/><Relationship Id="rId14" Type="http://schemas.openxmlformats.org/officeDocument/2006/relationships/customXml" Target="../ink/ink290.xml"/><Relationship Id="rId22" Type="http://schemas.openxmlformats.org/officeDocument/2006/relationships/customXml" Target="../ink/ink294.xml"/><Relationship Id="rId27" Type="http://schemas.openxmlformats.org/officeDocument/2006/relationships/image" Target="../media/image297.png"/><Relationship Id="rId30" Type="http://schemas.openxmlformats.org/officeDocument/2006/relationships/customXml" Target="../ink/ink298.xml"/><Relationship Id="rId35" Type="http://schemas.openxmlformats.org/officeDocument/2006/relationships/image" Target="../media/image301.png"/><Relationship Id="rId8" Type="http://schemas.openxmlformats.org/officeDocument/2006/relationships/customXml" Target="../ink/ink287.xml"/><Relationship Id="rId3" Type="http://schemas.openxmlformats.org/officeDocument/2006/relationships/image" Target="../media/image285.png"/><Relationship Id="rId12" Type="http://schemas.openxmlformats.org/officeDocument/2006/relationships/customXml" Target="../ink/ink289.xml"/><Relationship Id="rId17" Type="http://schemas.openxmlformats.org/officeDocument/2006/relationships/image" Target="../media/image292.png"/><Relationship Id="rId25" Type="http://schemas.openxmlformats.org/officeDocument/2006/relationships/image" Target="../media/image296.png"/><Relationship Id="rId33" Type="http://schemas.openxmlformats.org/officeDocument/2006/relationships/image" Target="../media/image300.png"/><Relationship Id="rId38" Type="http://schemas.openxmlformats.org/officeDocument/2006/relationships/customXml" Target="../ink/ink30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55" Type="http://schemas.openxmlformats.org/officeDocument/2006/relationships/image" Target="../media/image77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1.xml"/><Relationship Id="rId3" Type="http://schemas.openxmlformats.org/officeDocument/2006/relationships/image" Target="../media/image78.png"/><Relationship Id="rId7" Type="http://schemas.openxmlformats.org/officeDocument/2006/relationships/image" Target="../media/image80.png"/><Relationship Id="rId2" Type="http://schemas.openxmlformats.org/officeDocument/2006/relationships/customXml" Target="../ink/ink7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0.xml"/><Relationship Id="rId5" Type="http://schemas.openxmlformats.org/officeDocument/2006/relationships/image" Target="../media/image79.png"/><Relationship Id="rId4" Type="http://schemas.openxmlformats.org/officeDocument/2006/relationships/customXml" Target="../ink/ink79.xml"/><Relationship Id="rId9" Type="http://schemas.openxmlformats.org/officeDocument/2006/relationships/image" Target="../media/image81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9.png"/><Relationship Id="rId21" Type="http://schemas.openxmlformats.org/officeDocument/2006/relationships/image" Target="../media/image91.png"/><Relationship Id="rId42" Type="http://schemas.openxmlformats.org/officeDocument/2006/relationships/customXml" Target="../ink/ink102.xml"/><Relationship Id="rId63" Type="http://schemas.openxmlformats.org/officeDocument/2006/relationships/image" Target="../media/image112.png"/><Relationship Id="rId84" Type="http://schemas.openxmlformats.org/officeDocument/2006/relationships/customXml" Target="../ink/ink123.xml"/><Relationship Id="rId16" Type="http://schemas.openxmlformats.org/officeDocument/2006/relationships/customXml" Target="../ink/ink89.xml"/><Relationship Id="rId107" Type="http://schemas.openxmlformats.org/officeDocument/2006/relationships/image" Target="../media/image134.png"/><Relationship Id="rId11" Type="http://schemas.openxmlformats.org/officeDocument/2006/relationships/image" Target="../media/image86.png"/><Relationship Id="rId32" Type="http://schemas.openxmlformats.org/officeDocument/2006/relationships/customXml" Target="../ink/ink97.xml"/><Relationship Id="rId37" Type="http://schemas.openxmlformats.org/officeDocument/2006/relationships/image" Target="../media/image99.png"/><Relationship Id="rId53" Type="http://schemas.openxmlformats.org/officeDocument/2006/relationships/image" Target="../media/image107.png"/><Relationship Id="rId58" Type="http://schemas.openxmlformats.org/officeDocument/2006/relationships/customXml" Target="../ink/ink110.xml"/><Relationship Id="rId74" Type="http://schemas.openxmlformats.org/officeDocument/2006/relationships/customXml" Target="../ink/ink118.xml"/><Relationship Id="rId79" Type="http://schemas.openxmlformats.org/officeDocument/2006/relationships/image" Target="../media/image120.png"/><Relationship Id="rId102" Type="http://schemas.openxmlformats.org/officeDocument/2006/relationships/customXml" Target="../ink/ink132.xml"/><Relationship Id="rId123" Type="http://schemas.openxmlformats.org/officeDocument/2006/relationships/image" Target="../media/image142.png"/><Relationship Id="rId128" Type="http://schemas.openxmlformats.org/officeDocument/2006/relationships/customXml" Target="../ink/ink145.xml"/><Relationship Id="rId5" Type="http://schemas.openxmlformats.org/officeDocument/2006/relationships/image" Target="../media/image83.png"/><Relationship Id="rId90" Type="http://schemas.openxmlformats.org/officeDocument/2006/relationships/customXml" Target="../ink/ink126.xml"/><Relationship Id="rId95" Type="http://schemas.openxmlformats.org/officeDocument/2006/relationships/image" Target="../media/image128.png"/><Relationship Id="rId22" Type="http://schemas.openxmlformats.org/officeDocument/2006/relationships/customXml" Target="../ink/ink92.xml"/><Relationship Id="rId27" Type="http://schemas.openxmlformats.org/officeDocument/2006/relationships/image" Target="../media/image94.png"/><Relationship Id="rId43" Type="http://schemas.openxmlformats.org/officeDocument/2006/relationships/image" Target="../media/image102.png"/><Relationship Id="rId48" Type="http://schemas.openxmlformats.org/officeDocument/2006/relationships/customXml" Target="../ink/ink105.xml"/><Relationship Id="rId64" Type="http://schemas.openxmlformats.org/officeDocument/2006/relationships/customXml" Target="../ink/ink113.xml"/><Relationship Id="rId69" Type="http://schemas.openxmlformats.org/officeDocument/2006/relationships/image" Target="../media/image115.png"/><Relationship Id="rId113" Type="http://schemas.openxmlformats.org/officeDocument/2006/relationships/image" Target="../media/image137.png"/><Relationship Id="rId118" Type="http://schemas.openxmlformats.org/officeDocument/2006/relationships/customXml" Target="../ink/ink140.xml"/><Relationship Id="rId80" Type="http://schemas.openxmlformats.org/officeDocument/2006/relationships/customXml" Target="../ink/ink121.xml"/><Relationship Id="rId85" Type="http://schemas.openxmlformats.org/officeDocument/2006/relationships/image" Target="../media/image123.png"/><Relationship Id="rId12" Type="http://schemas.openxmlformats.org/officeDocument/2006/relationships/customXml" Target="../ink/ink87.xml"/><Relationship Id="rId17" Type="http://schemas.openxmlformats.org/officeDocument/2006/relationships/image" Target="../media/image89.png"/><Relationship Id="rId33" Type="http://schemas.openxmlformats.org/officeDocument/2006/relationships/image" Target="../media/image97.png"/><Relationship Id="rId38" Type="http://schemas.openxmlformats.org/officeDocument/2006/relationships/customXml" Target="../ink/ink100.xml"/><Relationship Id="rId59" Type="http://schemas.openxmlformats.org/officeDocument/2006/relationships/image" Target="../media/image110.png"/><Relationship Id="rId103" Type="http://schemas.openxmlformats.org/officeDocument/2006/relationships/image" Target="../media/image132.png"/><Relationship Id="rId108" Type="http://schemas.openxmlformats.org/officeDocument/2006/relationships/customXml" Target="../ink/ink135.xml"/><Relationship Id="rId124" Type="http://schemas.openxmlformats.org/officeDocument/2006/relationships/customXml" Target="../ink/ink143.xml"/><Relationship Id="rId129" Type="http://schemas.openxmlformats.org/officeDocument/2006/relationships/image" Target="../media/image145.png"/><Relationship Id="rId54" Type="http://schemas.openxmlformats.org/officeDocument/2006/relationships/customXml" Target="../ink/ink108.xml"/><Relationship Id="rId70" Type="http://schemas.openxmlformats.org/officeDocument/2006/relationships/customXml" Target="../ink/ink116.xml"/><Relationship Id="rId75" Type="http://schemas.openxmlformats.org/officeDocument/2006/relationships/image" Target="../media/image118.png"/><Relationship Id="rId91" Type="http://schemas.openxmlformats.org/officeDocument/2006/relationships/image" Target="../media/image126.png"/><Relationship Id="rId96" Type="http://schemas.openxmlformats.org/officeDocument/2006/relationships/customXml" Target="../ink/ink1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.xml"/><Relationship Id="rId23" Type="http://schemas.openxmlformats.org/officeDocument/2006/relationships/image" Target="../media/image92.png"/><Relationship Id="rId28" Type="http://schemas.openxmlformats.org/officeDocument/2006/relationships/customXml" Target="../ink/ink95.xml"/><Relationship Id="rId49" Type="http://schemas.openxmlformats.org/officeDocument/2006/relationships/image" Target="../media/image105.png"/><Relationship Id="rId114" Type="http://schemas.openxmlformats.org/officeDocument/2006/relationships/customXml" Target="../ink/ink138.xml"/><Relationship Id="rId119" Type="http://schemas.openxmlformats.org/officeDocument/2006/relationships/image" Target="../media/image140.png"/><Relationship Id="rId44" Type="http://schemas.openxmlformats.org/officeDocument/2006/relationships/customXml" Target="../ink/ink103.xml"/><Relationship Id="rId60" Type="http://schemas.openxmlformats.org/officeDocument/2006/relationships/customXml" Target="../ink/ink111.xml"/><Relationship Id="rId65" Type="http://schemas.openxmlformats.org/officeDocument/2006/relationships/image" Target="../media/image113.png"/><Relationship Id="rId81" Type="http://schemas.openxmlformats.org/officeDocument/2006/relationships/image" Target="../media/image121.png"/><Relationship Id="rId86" Type="http://schemas.openxmlformats.org/officeDocument/2006/relationships/customXml" Target="../ink/ink124.xml"/><Relationship Id="rId130" Type="http://schemas.openxmlformats.org/officeDocument/2006/relationships/customXml" Target="../ink/ink146.xml"/><Relationship Id="rId13" Type="http://schemas.openxmlformats.org/officeDocument/2006/relationships/image" Target="../media/image87.png"/><Relationship Id="rId18" Type="http://schemas.openxmlformats.org/officeDocument/2006/relationships/customXml" Target="../ink/ink90.xml"/><Relationship Id="rId39" Type="http://schemas.openxmlformats.org/officeDocument/2006/relationships/image" Target="../media/image100.png"/><Relationship Id="rId109" Type="http://schemas.openxmlformats.org/officeDocument/2006/relationships/image" Target="../media/image135.png"/><Relationship Id="rId34" Type="http://schemas.openxmlformats.org/officeDocument/2006/relationships/customXml" Target="../ink/ink98.xml"/><Relationship Id="rId50" Type="http://schemas.openxmlformats.org/officeDocument/2006/relationships/customXml" Target="../ink/ink106.xml"/><Relationship Id="rId55" Type="http://schemas.openxmlformats.org/officeDocument/2006/relationships/image" Target="../media/image108.png"/><Relationship Id="rId76" Type="http://schemas.openxmlformats.org/officeDocument/2006/relationships/customXml" Target="../ink/ink119.xml"/><Relationship Id="rId97" Type="http://schemas.openxmlformats.org/officeDocument/2006/relationships/image" Target="../media/image129.png"/><Relationship Id="rId104" Type="http://schemas.openxmlformats.org/officeDocument/2006/relationships/customXml" Target="../ink/ink133.xml"/><Relationship Id="rId120" Type="http://schemas.openxmlformats.org/officeDocument/2006/relationships/customXml" Target="../ink/ink141.xml"/><Relationship Id="rId125" Type="http://schemas.openxmlformats.org/officeDocument/2006/relationships/image" Target="../media/image143.png"/><Relationship Id="rId7" Type="http://schemas.openxmlformats.org/officeDocument/2006/relationships/image" Target="../media/image84.png"/><Relationship Id="rId71" Type="http://schemas.openxmlformats.org/officeDocument/2006/relationships/image" Target="../media/image116.png"/><Relationship Id="rId92" Type="http://schemas.openxmlformats.org/officeDocument/2006/relationships/customXml" Target="../ink/ink127.xml"/><Relationship Id="rId2" Type="http://schemas.openxmlformats.org/officeDocument/2006/relationships/customXml" Target="../ink/ink82.xml"/><Relationship Id="rId29" Type="http://schemas.openxmlformats.org/officeDocument/2006/relationships/image" Target="../media/image95.png"/><Relationship Id="rId24" Type="http://schemas.openxmlformats.org/officeDocument/2006/relationships/customXml" Target="../ink/ink93.xml"/><Relationship Id="rId40" Type="http://schemas.openxmlformats.org/officeDocument/2006/relationships/customXml" Target="../ink/ink101.xml"/><Relationship Id="rId45" Type="http://schemas.openxmlformats.org/officeDocument/2006/relationships/image" Target="../media/image103.png"/><Relationship Id="rId66" Type="http://schemas.openxmlformats.org/officeDocument/2006/relationships/customXml" Target="../ink/ink114.xml"/><Relationship Id="rId87" Type="http://schemas.openxmlformats.org/officeDocument/2006/relationships/image" Target="../media/image124.png"/><Relationship Id="rId110" Type="http://schemas.openxmlformats.org/officeDocument/2006/relationships/customXml" Target="../ink/ink136.xml"/><Relationship Id="rId115" Type="http://schemas.openxmlformats.org/officeDocument/2006/relationships/image" Target="../media/image138.png"/><Relationship Id="rId131" Type="http://schemas.openxmlformats.org/officeDocument/2006/relationships/image" Target="../media/image146.png"/><Relationship Id="rId61" Type="http://schemas.openxmlformats.org/officeDocument/2006/relationships/image" Target="../media/image111.png"/><Relationship Id="rId82" Type="http://schemas.openxmlformats.org/officeDocument/2006/relationships/customXml" Target="../ink/ink122.xml"/><Relationship Id="rId19" Type="http://schemas.openxmlformats.org/officeDocument/2006/relationships/image" Target="../media/image90.png"/><Relationship Id="rId14" Type="http://schemas.openxmlformats.org/officeDocument/2006/relationships/customXml" Target="../ink/ink88.xml"/><Relationship Id="rId30" Type="http://schemas.openxmlformats.org/officeDocument/2006/relationships/customXml" Target="../ink/ink96.xml"/><Relationship Id="rId35" Type="http://schemas.openxmlformats.org/officeDocument/2006/relationships/image" Target="../media/image98.png"/><Relationship Id="rId56" Type="http://schemas.openxmlformats.org/officeDocument/2006/relationships/customXml" Target="../ink/ink109.xml"/><Relationship Id="rId77" Type="http://schemas.openxmlformats.org/officeDocument/2006/relationships/image" Target="../media/image119.png"/><Relationship Id="rId100" Type="http://schemas.openxmlformats.org/officeDocument/2006/relationships/customXml" Target="../ink/ink131.xml"/><Relationship Id="rId105" Type="http://schemas.openxmlformats.org/officeDocument/2006/relationships/image" Target="../media/image133.png"/><Relationship Id="rId126" Type="http://schemas.openxmlformats.org/officeDocument/2006/relationships/customXml" Target="../ink/ink144.xml"/><Relationship Id="rId8" Type="http://schemas.openxmlformats.org/officeDocument/2006/relationships/customXml" Target="../ink/ink85.xml"/><Relationship Id="rId51" Type="http://schemas.openxmlformats.org/officeDocument/2006/relationships/image" Target="../media/image106.png"/><Relationship Id="rId72" Type="http://schemas.openxmlformats.org/officeDocument/2006/relationships/customXml" Target="../ink/ink117.xml"/><Relationship Id="rId93" Type="http://schemas.openxmlformats.org/officeDocument/2006/relationships/image" Target="../media/image127.png"/><Relationship Id="rId98" Type="http://schemas.openxmlformats.org/officeDocument/2006/relationships/customXml" Target="../ink/ink130.xml"/><Relationship Id="rId121" Type="http://schemas.openxmlformats.org/officeDocument/2006/relationships/image" Target="../media/image141.png"/><Relationship Id="rId3" Type="http://schemas.openxmlformats.org/officeDocument/2006/relationships/image" Target="../media/image82.png"/><Relationship Id="rId25" Type="http://schemas.openxmlformats.org/officeDocument/2006/relationships/image" Target="../media/image93.png"/><Relationship Id="rId46" Type="http://schemas.openxmlformats.org/officeDocument/2006/relationships/customXml" Target="../ink/ink104.xml"/><Relationship Id="rId67" Type="http://schemas.openxmlformats.org/officeDocument/2006/relationships/image" Target="../media/image114.png"/><Relationship Id="rId116" Type="http://schemas.openxmlformats.org/officeDocument/2006/relationships/customXml" Target="../ink/ink139.xml"/><Relationship Id="rId20" Type="http://schemas.openxmlformats.org/officeDocument/2006/relationships/customXml" Target="../ink/ink91.xml"/><Relationship Id="rId41" Type="http://schemas.openxmlformats.org/officeDocument/2006/relationships/image" Target="../media/image101.png"/><Relationship Id="rId62" Type="http://schemas.openxmlformats.org/officeDocument/2006/relationships/customXml" Target="../ink/ink112.xml"/><Relationship Id="rId83" Type="http://schemas.openxmlformats.org/officeDocument/2006/relationships/image" Target="../media/image122.png"/><Relationship Id="rId88" Type="http://schemas.openxmlformats.org/officeDocument/2006/relationships/customXml" Target="../ink/ink125.xml"/><Relationship Id="rId111" Type="http://schemas.openxmlformats.org/officeDocument/2006/relationships/image" Target="../media/image136.png"/><Relationship Id="rId132" Type="http://schemas.openxmlformats.org/officeDocument/2006/relationships/customXml" Target="../ink/ink147.xml"/><Relationship Id="rId15" Type="http://schemas.openxmlformats.org/officeDocument/2006/relationships/image" Target="../media/image88.png"/><Relationship Id="rId36" Type="http://schemas.openxmlformats.org/officeDocument/2006/relationships/customXml" Target="../ink/ink99.xml"/><Relationship Id="rId57" Type="http://schemas.openxmlformats.org/officeDocument/2006/relationships/image" Target="../media/image109.png"/><Relationship Id="rId106" Type="http://schemas.openxmlformats.org/officeDocument/2006/relationships/customXml" Target="../ink/ink134.xml"/><Relationship Id="rId127" Type="http://schemas.openxmlformats.org/officeDocument/2006/relationships/image" Target="../media/image144.png"/><Relationship Id="rId10" Type="http://schemas.openxmlformats.org/officeDocument/2006/relationships/customXml" Target="../ink/ink86.xml"/><Relationship Id="rId31" Type="http://schemas.openxmlformats.org/officeDocument/2006/relationships/image" Target="../media/image96.png"/><Relationship Id="rId52" Type="http://schemas.openxmlformats.org/officeDocument/2006/relationships/customXml" Target="../ink/ink107.xml"/><Relationship Id="rId73" Type="http://schemas.openxmlformats.org/officeDocument/2006/relationships/image" Target="../media/image117.png"/><Relationship Id="rId78" Type="http://schemas.openxmlformats.org/officeDocument/2006/relationships/customXml" Target="../ink/ink120.xml"/><Relationship Id="rId94" Type="http://schemas.openxmlformats.org/officeDocument/2006/relationships/customXml" Target="../ink/ink128.xml"/><Relationship Id="rId99" Type="http://schemas.openxmlformats.org/officeDocument/2006/relationships/image" Target="../media/image130.png"/><Relationship Id="rId101" Type="http://schemas.openxmlformats.org/officeDocument/2006/relationships/image" Target="../media/image131.png"/><Relationship Id="rId122" Type="http://schemas.openxmlformats.org/officeDocument/2006/relationships/customXml" Target="../ink/ink142.xml"/><Relationship Id="rId4" Type="http://schemas.openxmlformats.org/officeDocument/2006/relationships/customXml" Target="../ink/ink83.xml"/><Relationship Id="rId9" Type="http://schemas.openxmlformats.org/officeDocument/2006/relationships/image" Target="../media/image85.png"/><Relationship Id="rId26" Type="http://schemas.openxmlformats.org/officeDocument/2006/relationships/customXml" Target="../ink/ink94.xml"/><Relationship Id="rId47" Type="http://schemas.openxmlformats.org/officeDocument/2006/relationships/image" Target="../media/image104.png"/><Relationship Id="rId68" Type="http://schemas.openxmlformats.org/officeDocument/2006/relationships/customXml" Target="../ink/ink115.xml"/><Relationship Id="rId89" Type="http://schemas.openxmlformats.org/officeDocument/2006/relationships/image" Target="../media/image125.png"/><Relationship Id="rId112" Type="http://schemas.openxmlformats.org/officeDocument/2006/relationships/customXml" Target="../ink/ink137.xml"/><Relationship Id="rId133" Type="http://schemas.openxmlformats.org/officeDocument/2006/relationships/image" Target="../media/image14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customXml" Target="../ink/ink1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2.xml"/><Relationship Id="rId13" Type="http://schemas.openxmlformats.org/officeDocument/2006/relationships/image" Target="../media/image154.png"/><Relationship Id="rId18" Type="http://schemas.openxmlformats.org/officeDocument/2006/relationships/customXml" Target="../ink/ink157.xml"/><Relationship Id="rId3" Type="http://schemas.openxmlformats.org/officeDocument/2006/relationships/image" Target="../media/image149.png"/><Relationship Id="rId21" Type="http://schemas.openxmlformats.org/officeDocument/2006/relationships/image" Target="../media/image158.png"/><Relationship Id="rId7" Type="http://schemas.openxmlformats.org/officeDocument/2006/relationships/image" Target="../media/image151.png"/><Relationship Id="rId12" Type="http://schemas.openxmlformats.org/officeDocument/2006/relationships/customXml" Target="../ink/ink154.xml"/><Relationship Id="rId17" Type="http://schemas.openxmlformats.org/officeDocument/2006/relationships/image" Target="../media/image156.png"/><Relationship Id="rId2" Type="http://schemas.openxmlformats.org/officeDocument/2006/relationships/customXml" Target="../ink/ink149.xml"/><Relationship Id="rId16" Type="http://schemas.openxmlformats.org/officeDocument/2006/relationships/customXml" Target="../ink/ink156.xml"/><Relationship Id="rId20" Type="http://schemas.openxmlformats.org/officeDocument/2006/relationships/customXml" Target="../ink/ink158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51.xml"/><Relationship Id="rId11" Type="http://schemas.openxmlformats.org/officeDocument/2006/relationships/image" Target="../media/image153.png"/><Relationship Id="rId5" Type="http://schemas.openxmlformats.org/officeDocument/2006/relationships/image" Target="../media/image150.png"/><Relationship Id="rId15" Type="http://schemas.openxmlformats.org/officeDocument/2006/relationships/image" Target="../media/image155.png"/><Relationship Id="rId23" Type="http://schemas.openxmlformats.org/officeDocument/2006/relationships/image" Target="../media/image159.png"/><Relationship Id="rId10" Type="http://schemas.openxmlformats.org/officeDocument/2006/relationships/customXml" Target="../ink/ink153.xml"/><Relationship Id="rId19" Type="http://schemas.openxmlformats.org/officeDocument/2006/relationships/image" Target="../media/image157.png"/><Relationship Id="rId4" Type="http://schemas.openxmlformats.org/officeDocument/2006/relationships/customXml" Target="../ink/ink150.xml"/><Relationship Id="rId9" Type="http://schemas.openxmlformats.org/officeDocument/2006/relationships/image" Target="../media/image152.png"/><Relationship Id="rId14" Type="http://schemas.openxmlformats.org/officeDocument/2006/relationships/customXml" Target="../ink/ink155.xml"/><Relationship Id="rId22" Type="http://schemas.openxmlformats.org/officeDocument/2006/relationships/customXml" Target="../ink/ink15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3.xml"/><Relationship Id="rId13" Type="http://schemas.openxmlformats.org/officeDocument/2006/relationships/image" Target="../media/image165.png"/><Relationship Id="rId3" Type="http://schemas.openxmlformats.org/officeDocument/2006/relationships/image" Target="../media/image160.png"/><Relationship Id="rId7" Type="http://schemas.openxmlformats.org/officeDocument/2006/relationships/image" Target="../media/image162.png"/><Relationship Id="rId12" Type="http://schemas.openxmlformats.org/officeDocument/2006/relationships/customXml" Target="../ink/ink165.xml"/><Relationship Id="rId17" Type="http://schemas.openxmlformats.org/officeDocument/2006/relationships/image" Target="../media/image167.png"/><Relationship Id="rId2" Type="http://schemas.openxmlformats.org/officeDocument/2006/relationships/customXml" Target="../ink/ink160.xml"/><Relationship Id="rId16" Type="http://schemas.openxmlformats.org/officeDocument/2006/relationships/customXml" Target="../ink/ink167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62.xml"/><Relationship Id="rId11" Type="http://schemas.openxmlformats.org/officeDocument/2006/relationships/image" Target="../media/image164.png"/><Relationship Id="rId5" Type="http://schemas.openxmlformats.org/officeDocument/2006/relationships/image" Target="../media/image161.png"/><Relationship Id="rId15" Type="http://schemas.openxmlformats.org/officeDocument/2006/relationships/image" Target="../media/image166.png"/><Relationship Id="rId10" Type="http://schemas.openxmlformats.org/officeDocument/2006/relationships/customXml" Target="../ink/ink164.xml"/><Relationship Id="rId4" Type="http://schemas.openxmlformats.org/officeDocument/2006/relationships/customXml" Target="../ink/ink161.xml"/><Relationship Id="rId9" Type="http://schemas.openxmlformats.org/officeDocument/2006/relationships/image" Target="../media/image163.png"/><Relationship Id="rId14" Type="http://schemas.openxmlformats.org/officeDocument/2006/relationships/customXml" Target="../ink/ink16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1.xml"/><Relationship Id="rId3" Type="http://schemas.openxmlformats.org/officeDocument/2006/relationships/image" Target="../media/image168.png"/><Relationship Id="rId7" Type="http://schemas.openxmlformats.org/officeDocument/2006/relationships/image" Target="../media/image170.png"/><Relationship Id="rId2" Type="http://schemas.openxmlformats.org/officeDocument/2006/relationships/customXml" Target="../ink/ink168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70.xml"/><Relationship Id="rId5" Type="http://schemas.openxmlformats.org/officeDocument/2006/relationships/image" Target="../media/image169.png"/><Relationship Id="rId4" Type="http://schemas.openxmlformats.org/officeDocument/2006/relationships/customXml" Target="../ink/ink169.xml"/><Relationship Id="rId9" Type="http://schemas.openxmlformats.org/officeDocument/2006/relationships/image" Target="../media/image1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7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Inheritance?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/>
              <a:t>Greg realizes that he can just make Queue extend the </a:t>
            </a:r>
            <a:r>
              <a:rPr lang="en-US" sz="1800" dirty="0" err="1"/>
              <a:t>ArrayList</a:t>
            </a:r>
            <a:r>
              <a:rPr lang="en-US" sz="1800" dirty="0"/>
              <a:t>  and write the additional methods by using other existing methods.</a:t>
            </a:r>
          </a:p>
          <a:p>
            <a:pPr marL="0" indent="0">
              <a:buNone/>
            </a:pPr>
            <a:r>
              <a:rPr lang="en-US" sz="1800" dirty="0"/>
              <a:t>Ex: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Queue&lt;E&gt; extends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E dequeue() {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this.contents.get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this.contents.remove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1435" indent="0"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51435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Pros?  Cons?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207CA7-E1E1-496E-B522-88C05312EAAD}"/>
                  </a:ext>
                </a:extLst>
              </p14:cNvPr>
              <p14:cNvContentPartPr/>
              <p14:nvPr/>
            </p14:nvContentPartPr>
            <p14:xfrm>
              <a:off x="4658689" y="1504699"/>
              <a:ext cx="792720" cy="2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207CA7-E1E1-496E-B522-88C05312EA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50049" y="1496059"/>
                <a:ext cx="810360" cy="4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8586D87D-4C44-4E47-A023-65160031B1BF}"/>
              </a:ext>
            </a:extLst>
          </p:cNvPr>
          <p:cNvGrpSpPr/>
          <p:nvPr/>
        </p:nvGrpSpPr>
        <p:grpSpPr>
          <a:xfrm>
            <a:off x="575929" y="4760539"/>
            <a:ext cx="986040" cy="45360"/>
            <a:chOff x="575929" y="4760539"/>
            <a:chExt cx="986040" cy="4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85EC4E3-7374-49AB-A195-3CE310E408D1}"/>
                    </a:ext>
                  </a:extLst>
                </p14:cNvPr>
                <p14:cNvContentPartPr/>
                <p14:nvPr/>
              </p14:nvContentPartPr>
              <p14:xfrm>
                <a:off x="575929" y="4760539"/>
                <a:ext cx="340200" cy="20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85EC4E3-7374-49AB-A195-3CE310E408D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7289" y="4751539"/>
                  <a:ext cx="3578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F807CC9-1EA1-44B8-8C3F-0A54E9DE01E1}"/>
                    </a:ext>
                  </a:extLst>
                </p14:cNvPr>
                <p14:cNvContentPartPr/>
                <p14:nvPr/>
              </p14:nvContentPartPr>
              <p14:xfrm>
                <a:off x="1117729" y="4790059"/>
                <a:ext cx="444240" cy="15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F807CC9-1EA1-44B8-8C3F-0A54E9DE01E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09089" y="4781419"/>
                  <a:ext cx="461880" cy="33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97507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Inheritance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Such an implementation comes with strings attached.</a:t>
            </a:r>
          </a:p>
          <a:p>
            <a:r>
              <a:rPr lang="en-US" dirty="0"/>
              <a:t>The other methods in the Queue are public and accessible by anyone. But a Queue does not expose such methods! </a:t>
            </a:r>
          </a:p>
          <a:p>
            <a:r>
              <a:rPr lang="en-US" dirty="0"/>
              <a:t>So Inheritance is not the best design pattern to use here.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CB68E2-D86E-4B06-9F2A-F0B9900D57F3}"/>
              </a:ext>
            </a:extLst>
          </p:cNvPr>
          <p:cNvGrpSpPr/>
          <p:nvPr/>
        </p:nvGrpSpPr>
        <p:grpSpPr>
          <a:xfrm>
            <a:off x="1520929" y="1627459"/>
            <a:ext cx="4929120" cy="63000"/>
            <a:chOff x="1520929" y="1627459"/>
            <a:chExt cx="4929120" cy="6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16DB120-A25F-4E90-8718-3B03AA21BB10}"/>
                    </a:ext>
                  </a:extLst>
                </p14:cNvPr>
                <p14:cNvContentPartPr/>
                <p14:nvPr/>
              </p14:nvContentPartPr>
              <p14:xfrm>
                <a:off x="1520929" y="1627459"/>
                <a:ext cx="1709640" cy="52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16DB120-A25F-4E90-8718-3B03AA21BB1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11929" y="1618459"/>
                  <a:ext cx="17272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7991F68-D018-421C-8271-64FB57942D3C}"/>
                    </a:ext>
                  </a:extLst>
                </p14:cNvPr>
                <p14:cNvContentPartPr/>
                <p14:nvPr/>
              </p14:nvContentPartPr>
              <p14:xfrm>
                <a:off x="4708369" y="1643299"/>
                <a:ext cx="1741680" cy="47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7991F68-D018-421C-8271-64FB57942D3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99369" y="1634659"/>
                  <a:ext cx="1759320" cy="6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7B46571-C6D7-4442-94E4-199AE0758F3F}"/>
              </a:ext>
            </a:extLst>
          </p:cNvPr>
          <p:cNvGrpSpPr/>
          <p:nvPr/>
        </p:nvGrpSpPr>
        <p:grpSpPr>
          <a:xfrm>
            <a:off x="4701889" y="2044699"/>
            <a:ext cx="2138760" cy="25920"/>
            <a:chOff x="4701889" y="2044699"/>
            <a:chExt cx="2138760" cy="2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7555DAF-CBD6-40DB-ADFF-4DDD00C9A27A}"/>
                    </a:ext>
                  </a:extLst>
                </p14:cNvPr>
                <p14:cNvContentPartPr/>
                <p14:nvPr/>
              </p14:nvContentPartPr>
              <p14:xfrm>
                <a:off x="4701889" y="2044699"/>
                <a:ext cx="608400" cy="24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7555DAF-CBD6-40DB-ADFF-4DDD00C9A27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92889" y="2036059"/>
                  <a:ext cx="6260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16439B1-6527-44CF-8DB7-EAE0750EC4E3}"/>
                    </a:ext>
                  </a:extLst>
                </p14:cNvPr>
                <p14:cNvContentPartPr/>
                <p14:nvPr/>
              </p14:nvContentPartPr>
              <p14:xfrm>
                <a:off x="5819329" y="2052619"/>
                <a:ext cx="1021320" cy="18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16439B1-6527-44CF-8DB7-EAE0750EC4E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10689" y="2043619"/>
                  <a:ext cx="1038960" cy="3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255BECB-200D-4EEF-91BD-B2725FF503D4}"/>
                  </a:ext>
                </a:extLst>
              </p14:cNvPr>
              <p14:cNvContentPartPr/>
              <p14:nvPr/>
            </p14:nvContentPartPr>
            <p14:xfrm>
              <a:off x="2748529" y="2302819"/>
              <a:ext cx="3079440" cy="97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255BECB-200D-4EEF-91BD-B2725FF503D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9889" y="2293819"/>
                <a:ext cx="309708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74D4A5D-F50D-42FD-8351-85132852C55D}"/>
                  </a:ext>
                </a:extLst>
              </p14:cNvPr>
              <p14:cNvContentPartPr/>
              <p14:nvPr/>
            </p14:nvContentPartPr>
            <p14:xfrm>
              <a:off x="3972529" y="2775859"/>
              <a:ext cx="1379160" cy="554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74D4A5D-F50D-42FD-8351-85132852C55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63529" y="2766859"/>
                <a:ext cx="1396800" cy="7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BD945E09-9C2D-4E83-AD93-B27E0A19F9DE}"/>
              </a:ext>
            </a:extLst>
          </p:cNvPr>
          <p:cNvGrpSpPr/>
          <p:nvPr/>
        </p:nvGrpSpPr>
        <p:grpSpPr>
          <a:xfrm>
            <a:off x="4681369" y="2993299"/>
            <a:ext cx="147960" cy="224640"/>
            <a:chOff x="4681369" y="2993299"/>
            <a:chExt cx="147960" cy="22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64B7597-8D21-4F43-B5AC-74BD52E3CD43}"/>
                    </a:ext>
                  </a:extLst>
                </p14:cNvPr>
                <p14:cNvContentPartPr/>
                <p14:nvPr/>
              </p14:nvContentPartPr>
              <p14:xfrm>
                <a:off x="4760929" y="2993299"/>
                <a:ext cx="39600" cy="224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64B7597-8D21-4F43-B5AC-74BD52E3CD4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52289" y="2984299"/>
                  <a:ext cx="572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DC5855D-35AF-4547-B8C3-DC427ED02692}"/>
                    </a:ext>
                  </a:extLst>
                </p14:cNvPr>
                <p14:cNvContentPartPr/>
                <p14:nvPr/>
              </p14:nvContentPartPr>
              <p14:xfrm>
                <a:off x="4681369" y="3004819"/>
                <a:ext cx="147960" cy="132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DC5855D-35AF-4547-B8C3-DC427ED0269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72369" y="2995819"/>
                  <a:ext cx="165600" cy="15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E884E86-6D31-4C5F-AD93-3CD7E35A8D2A}"/>
                  </a:ext>
                </a:extLst>
              </p14:cNvPr>
              <p14:cNvContentPartPr/>
              <p14:nvPr/>
            </p14:nvContentPartPr>
            <p14:xfrm>
              <a:off x="2585449" y="2795659"/>
              <a:ext cx="260280" cy="69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E884E86-6D31-4C5F-AD93-3CD7E35A8D2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76809" y="2787019"/>
                <a:ext cx="277920" cy="8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2939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Inheritance is not always the right answer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Greg has access to a data structure implementation that supports the following methods. </a:t>
            </a:r>
          </a:p>
          <a:p>
            <a:pPr lvl="1"/>
            <a:r>
              <a:rPr lang="en-US" dirty="0"/>
              <a:t>void add(int index, E value)</a:t>
            </a:r>
          </a:p>
          <a:p>
            <a:pPr lvl="1"/>
            <a:r>
              <a:rPr lang="en-US" dirty="0"/>
              <a:t>E remove(int index)</a:t>
            </a:r>
          </a:p>
          <a:p>
            <a:pPr lvl="1"/>
            <a:r>
              <a:rPr lang="en-US" dirty="0"/>
              <a:t>int size()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Let’s call this data structure ...........</a:t>
            </a:r>
            <a:r>
              <a:rPr lang="en-US" dirty="0" err="1"/>
              <a:t>ArrayList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6E06B1-3B2F-40CA-B118-0764EF1C60E1}"/>
              </a:ext>
            </a:extLst>
          </p:cNvPr>
          <p:cNvGrpSpPr/>
          <p:nvPr/>
        </p:nvGrpSpPr>
        <p:grpSpPr>
          <a:xfrm>
            <a:off x="691489" y="2019139"/>
            <a:ext cx="253800" cy="977040"/>
            <a:chOff x="691489" y="2019139"/>
            <a:chExt cx="253800" cy="97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1DF9902-048C-4CAE-82DC-8008B97192D8}"/>
                    </a:ext>
                  </a:extLst>
                </p14:cNvPr>
                <p14:cNvContentPartPr/>
                <p14:nvPr/>
              </p14:nvContentPartPr>
              <p14:xfrm>
                <a:off x="813169" y="2019139"/>
                <a:ext cx="132120" cy="74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1DF9902-048C-4CAE-82DC-8008B97192D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4169" y="2010139"/>
                  <a:ext cx="1497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58FB909-5C4D-4F53-BA4B-E842D7A63980}"/>
                    </a:ext>
                  </a:extLst>
                </p14:cNvPr>
                <p14:cNvContentPartPr/>
                <p14:nvPr/>
              </p14:nvContentPartPr>
              <p14:xfrm>
                <a:off x="691489" y="2070979"/>
                <a:ext cx="113040" cy="925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58FB909-5C4D-4F53-BA4B-E842D7A6398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2489" y="2062339"/>
                  <a:ext cx="130680" cy="942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99282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Adapter Pattern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Making the </a:t>
            </a:r>
            <a:r>
              <a:rPr lang="en-US" dirty="0" err="1"/>
              <a:t>ArrayList</a:t>
            </a:r>
            <a:r>
              <a:rPr lang="en-US" dirty="0"/>
              <a:t> variable private makes sure that users of the Queue cannot access the </a:t>
            </a:r>
            <a:r>
              <a:rPr lang="en-US" dirty="0" err="1"/>
              <a:t>ArrayList</a:t>
            </a:r>
            <a:r>
              <a:rPr lang="en-US" dirty="0"/>
              <a:t> or its methods.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Only the Queue methods are public and therefore usable by clients.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happily use </a:t>
            </a:r>
            <a:r>
              <a:rPr lang="en-US" dirty="0" err="1"/>
              <a:t>ArrayList</a:t>
            </a:r>
            <a:r>
              <a:rPr lang="en-US" dirty="0"/>
              <a:t> within Queue and pass on operations to it.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9778" y="4114800"/>
            <a:ext cx="27712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A queue “is-a” </a:t>
            </a:r>
            <a:r>
              <a:rPr lang="en-US" sz="2100" dirty="0" err="1"/>
              <a:t>ArrayList</a:t>
            </a:r>
            <a:endParaRPr lang="en-US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5200650" y="4114801"/>
            <a:ext cx="359284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A queue has-a </a:t>
            </a:r>
            <a:r>
              <a:rPr lang="en-US" sz="2700" dirty="0" err="1"/>
              <a:t>ArrayList</a:t>
            </a:r>
            <a:r>
              <a:rPr lang="en-US" sz="2700" dirty="0"/>
              <a:t>!</a:t>
            </a:r>
          </a:p>
        </p:txBody>
      </p:sp>
      <p:sp>
        <p:nvSpPr>
          <p:cNvPr id="6" name="&quot;No&quot; Symbol 5"/>
          <p:cNvSpPr/>
          <p:nvPr/>
        </p:nvSpPr>
        <p:spPr>
          <a:xfrm>
            <a:off x="971550" y="3829050"/>
            <a:ext cx="2514600" cy="1096875"/>
          </a:xfrm>
          <a:prstGeom prst="noSmoking">
            <a:avLst>
              <a:gd name="adj" fmla="val 874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031BDF6-F95A-4954-9A79-0445796C5FB0}"/>
                  </a:ext>
                </a:extLst>
              </p14:cNvPr>
              <p14:cNvContentPartPr/>
              <p14:nvPr/>
            </p14:nvContentPartPr>
            <p14:xfrm>
              <a:off x="461089" y="888379"/>
              <a:ext cx="3573360" cy="53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031BDF6-F95A-4954-9A79-0445796C5F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449" y="879379"/>
                <a:ext cx="3591000" cy="7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F7CE2DA9-5E07-4C31-908B-F5BDB34933AC}"/>
              </a:ext>
            </a:extLst>
          </p:cNvPr>
          <p:cNvGrpSpPr/>
          <p:nvPr/>
        </p:nvGrpSpPr>
        <p:grpSpPr>
          <a:xfrm>
            <a:off x="1827289" y="1589659"/>
            <a:ext cx="2608200" cy="59760"/>
            <a:chOff x="1827289" y="1589659"/>
            <a:chExt cx="2608200" cy="5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7A2E2B-A7BB-4B3D-8CF8-F0639B825E7B}"/>
                    </a:ext>
                  </a:extLst>
                </p14:cNvPr>
                <p14:cNvContentPartPr/>
                <p14:nvPr/>
              </p14:nvContentPartPr>
              <p14:xfrm>
                <a:off x="1827289" y="1589659"/>
                <a:ext cx="900360" cy="45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7A2E2B-A7BB-4B3D-8CF8-F0639B825E7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18649" y="1581019"/>
                  <a:ext cx="9180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583438D-9341-4A4C-8112-59BCD1990FA6}"/>
                    </a:ext>
                  </a:extLst>
                </p14:cNvPr>
                <p14:cNvContentPartPr/>
                <p14:nvPr/>
              </p14:nvContentPartPr>
              <p14:xfrm>
                <a:off x="3718369" y="1622419"/>
                <a:ext cx="717120" cy="27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583438D-9341-4A4C-8112-59BCD1990FA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9369" y="1613779"/>
                  <a:ext cx="734760" cy="4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EA882ED-8ACB-4EEA-9275-623101506E8D}"/>
                  </a:ext>
                </a:extLst>
              </p14:cNvPr>
              <p14:cNvContentPartPr/>
              <p14:nvPr/>
            </p14:nvContentPartPr>
            <p14:xfrm>
              <a:off x="6328729" y="1656619"/>
              <a:ext cx="534600" cy="21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EA882ED-8ACB-4EEA-9275-623101506E8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20089" y="1647619"/>
                <a:ext cx="5522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2545A2B-E71F-4B69-A8CA-A6F580CAAB2A}"/>
                  </a:ext>
                </a:extLst>
              </p14:cNvPr>
              <p14:cNvContentPartPr/>
              <p14:nvPr/>
            </p14:nvContentPartPr>
            <p14:xfrm>
              <a:off x="541369" y="1941739"/>
              <a:ext cx="1328760" cy="30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2545A2B-E71F-4B69-A8CA-A6F580CAAB2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2369" y="1933099"/>
                <a:ext cx="1346400" cy="4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B5E4A31F-92D4-4728-B563-7FB015CA2521}"/>
              </a:ext>
            </a:extLst>
          </p:cNvPr>
          <p:cNvGrpSpPr/>
          <p:nvPr/>
        </p:nvGrpSpPr>
        <p:grpSpPr>
          <a:xfrm>
            <a:off x="1492489" y="2758579"/>
            <a:ext cx="2875680" cy="84240"/>
            <a:chOff x="1492489" y="2758579"/>
            <a:chExt cx="2875680" cy="8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3BFC3DB-C660-4DE8-98AE-0A4E99191DEF}"/>
                    </a:ext>
                  </a:extLst>
                </p14:cNvPr>
                <p14:cNvContentPartPr/>
                <p14:nvPr/>
              </p14:nvContentPartPr>
              <p14:xfrm>
                <a:off x="1492489" y="2758579"/>
                <a:ext cx="1627560" cy="68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3BFC3DB-C660-4DE8-98AE-0A4E99191DE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83489" y="2749939"/>
                  <a:ext cx="16452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47A2C7E-3769-4CD3-87D6-1E9B30244EBD}"/>
                    </a:ext>
                  </a:extLst>
                </p14:cNvPr>
                <p14:cNvContentPartPr/>
                <p14:nvPr/>
              </p14:nvContentPartPr>
              <p14:xfrm>
                <a:off x="3692449" y="2773699"/>
                <a:ext cx="675720" cy="69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47A2C7E-3769-4CD3-87D6-1E9B30244EB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83809" y="2765059"/>
                  <a:ext cx="693360" cy="8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D01DF2A-7173-4236-8E5A-48C2F4694AA5}"/>
                  </a:ext>
                </a:extLst>
              </p14:cNvPr>
              <p14:cNvContentPartPr/>
              <p14:nvPr/>
            </p14:nvContentPartPr>
            <p14:xfrm>
              <a:off x="6104809" y="2763259"/>
              <a:ext cx="1504080" cy="65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D01DF2A-7173-4236-8E5A-48C2F4694AA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95809" y="2754619"/>
                <a:ext cx="152172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C3A4E94-C3A1-4FC3-9E34-1E0C60E6BBFD}"/>
                  </a:ext>
                </a:extLst>
              </p14:cNvPr>
              <p14:cNvContentPartPr/>
              <p14:nvPr/>
            </p14:nvContentPartPr>
            <p14:xfrm>
              <a:off x="2698129" y="3630859"/>
              <a:ext cx="707400" cy="38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C3A4E94-C3A1-4FC3-9E34-1E0C60E6BBF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89129" y="3622219"/>
                <a:ext cx="725040" cy="5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33E36F5F-30DD-4AD8-B5AA-7C4891F5544B}"/>
              </a:ext>
            </a:extLst>
          </p:cNvPr>
          <p:cNvGrpSpPr/>
          <p:nvPr/>
        </p:nvGrpSpPr>
        <p:grpSpPr>
          <a:xfrm>
            <a:off x="4499569" y="3622939"/>
            <a:ext cx="3272400" cy="49320"/>
            <a:chOff x="4499569" y="3622939"/>
            <a:chExt cx="3272400" cy="4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BF520BD-55A3-4B84-9108-B890D91BCB0F}"/>
                    </a:ext>
                  </a:extLst>
                </p14:cNvPr>
                <p14:cNvContentPartPr/>
                <p14:nvPr/>
              </p14:nvContentPartPr>
              <p14:xfrm>
                <a:off x="4499569" y="3622939"/>
                <a:ext cx="594360" cy="18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BF520BD-55A3-4B84-9108-B890D91BCB0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90569" y="3614299"/>
                  <a:ext cx="612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7F8FF03-0C0C-42A7-9EC8-6BEBE600ABB5}"/>
                    </a:ext>
                  </a:extLst>
                </p14:cNvPr>
                <p14:cNvContentPartPr/>
                <p14:nvPr/>
              </p14:nvContentPartPr>
              <p14:xfrm>
                <a:off x="5694409" y="3642019"/>
                <a:ext cx="2077560" cy="30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7F8FF03-0C0C-42A7-9EC8-6BEBE600ABB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85409" y="3633019"/>
                  <a:ext cx="2095200" cy="4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87F1452-158C-419D-94E9-EE66B69A233B}"/>
                  </a:ext>
                </a:extLst>
              </p14:cNvPr>
              <p14:cNvContentPartPr/>
              <p14:nvPr/>
            </p14:nvContentPartPr>
            <p14:xfrm>
              <a:off x="6482089" y="4495579"/>
              <a:ext cx="807480" cy="108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87F1452-158C-419D-94E9-EE66B69A233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73089" y="4486939"/>
                <a:ext cx="8251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426E5D3-8372-4015-B317-C4AF9FE475F9}"/>
                  </a:ext>
                </a:extLst>
              </p14:cNvPr>
              <p14:cNvContentPartPr/>
              <p14:nvPr/>
            </p14:nvContentPartPr>
            <p14:xfrm>
              <a:off x="8143129" y="3810139"/>
              <a:ext cx="217800" cy="2822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426E5D3-8372-4015-B317-C4AF9FE475F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34129" y="3801139"/>
                <a:ext cx="235440" cy="29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B5A3ECEF-92D7-4211-9D0E-935905788E61}"/>
              </a:ext>
            </a:extLst>
          </p:cNvPr>
          <p:cNvGrpSpPr/>
          <p:nvPr/>
        </p:nvGrpSpPr>
        <p:grpSpPr>
          <a:xfrm>
            <a:off x="6127129" y="4679179"/>
            <a:ext cx="1551240" cy="317520"/>
            <a:chOff x="6127129" y="4679179"/>
            <a:chExt cx="1551240" cy="31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674E6B5-909A-4915-93A3-068BB2E59D56}"/>
                    </a:ext>
                  </a:extLst>
                </p14:cNvPr>
                <p14:cNvContentPartPr/>
                <p14:nvPr/>
              </p14:nvContentPartPr>
              <p14:xfrm>
                <a:off x="6127129" y="4760179"/>
                <a:ext cx="137160" cy="168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674E6B5-909A-4915-93A3-068BB2E59D5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18489" y="4751539"/>
                  <a:ext cx="1548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64D8B94-CF25-4CD0-85DD-032B2F817A90}"/>
                    </a:ext>
                  </a:extLst>
                </p14:cNvPr>
                <p14:cNvContentPartPr/>
                <p14:nvPr/>
              </p14:nvContentPartPr>
              <p14:xfrm>
                <a:off x="6328009" y="4777099"/>
                <a:ext cx="108720" cy="118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64D8B94-CF25-4CD0-85DD-032B2F817A9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19009" y="4768099"/>
                  <a:ext cx="1263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DF8B27-9752-4F1E-B43E-65EFCE832314}"/>
                    </a:ext>
                  </a:extLst>
                </p14:cNvPr>
                <p14:cNvContentPartPr/>
                <p14:nvPr/>
              </p14:nvContentPartPr>
              <p14:xfrm>
                <a:off x="6461209" y="4809139"/>
                <a:ext cx="177840" cy="145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DF8B27-9752-4F1E-B43E-65EFCE83231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52569" y="4800139"/>
                  <a:ext cx="1954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6B1E4DF-6AAF-48C9-968F-75F0AA423567}"/>
                    </a:ext>
                  </a:extLst>
                </p14:cNvPr>
                <p14:cNvContentPartPr/>
                <p14:nvPr/>
              </p14:nvContentPartPr>
              <p14:xfrm>
                <a:off x="6670369" y="4783579"/>
                <a:ext cx="249120" cy="213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6B1E4DF-6AAF-48C9-968F-75F0AA42356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61369" y="4774939"/>
                  <a:ext cx="2667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2CEF4B0-629F-47AA-9658-AA99D5DAEF82}"/>
                    </a:ext>
                  </a:extLst>
                </p14:cNvPr>
                <p14:cNvContentPartPr/>
                <p14:nvPr/>
              </p14:nvContentPartPr>
              <p14:xfrm>
                <a:off x="7024249" y="4787539"/>
                <a:ext cx="95040" cy="114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2CEF4B0-629F-47AA-9658-AA99D5DAEF8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15249" y="4778539"/>
                  <a:ext cx="1126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D128CFF-5C90-4D05-AFAE-41EBE418C1EF}"/>
                    </a:ext>
                  </a:extLst>
                </p14:cNvPr>
                <p14:cNvContentPartPr/>
                <p14:nvPr/>
              </p14:nvContentPartPr>
              <p14:xfrm>
                <a:off x="7179409" y="4792579"/>
                <a:ext cx="23400" cy="99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D128CFF-5C90-4D05-AFAE-41EBE418C1E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70409" y="4783579"/>
                  <a:ext cx="410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E9E3440-6CFA-4C88-B492-CA21C9F5A279}"/>
                    </a:ext>
                  </a:extLst>
                </p14:cNvPr>
                <p14:cNvContentPartPr/>
                <p14:nvPr/>
              </p14:nvContentPartPr>
              <p14:xfrm>
                <a:off x="7225129" y="4679179"/>
                <a:ext cx="82440" cy="224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E9E3440-6CFA-4C88-B492-CA21C9F5A27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16129" y="4670539"/>
                  <a:ext cx="1000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E67DAE8-F557-41DB-AD26-2D0E573408C0}"/>
                    </a:ext>
                  </a:extLst>
                </p14:cNvPr>
                <p14:cNvContentPartPr/>
                <p14:nvPr/>
              </p14:nvContentPartPr>
              <p14:xfrm>
                <a:off x="7264729" y="4688179"/>
                <a:ext cx="155520" cy="189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E67DAE8-F557-41DB-AD26-2D0E573408C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55729" y="4679539"/>
                  <a:ext cx="1731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0FE2AF3-C113-409B-8C15-CFCD2D85013E}"/>
                    </a:ext>
                  </a:extLst>
                </p14:cNvPr>
                <p14:cNvContentPartPr/>
                <p14:nvPr/>
              </p14:nvContentPartPr>
              <p14:xfrm>
                <a:off x="7458049" y="4799059"/>
                <a:ext cx="64080" cy="37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0FE2AF3-C113-409B-8C15-CFCD2D85013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449409" y="4790419"/>
                  <a:ext cx="817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944506A-996B-418A-ADA6-BD73525FDE41}"/>
                    </a:ext>
                  </a:extLst>
                </p14:cNvPr>
                <p14:cNvContentPartPr/>
                <p14:nvPr/>
              </p14:nvContentPartPr>
              <p14:xfrm>
                <a:off x="7553449" y="4809859"/>
                <a:ext cx="124920" cy="48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944506A-996B-418A-ADA6-BD73525FDE4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544809" y="4801219"/>
                  <a:ext cx="142560" cy="66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69602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Adapter Pattern –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500" dirty="0"/>
              <a:t>public class Queue&lt;E&gt; implements </a:t>
            </a:r>
            <a:r>
              <a:rPr lang="en-US" sz="1500" dirty="0" err="1"/>
              <a:t>QueueInterface</a:t>
            </a:r>
            <a:r>
              <a:rPr lang="en-US" sz="1500" dirty="0"/>
              <a:t>&lt;E&gt; {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b="1" dirty="0">
                <a:solidFill>
                  <a:srgbClr val="00B050"/>
                </a:solidFill>
              </a:rPr>
              <a:t>private</a:t>
            </a:r>
            <a:r>
              <a:rPr lang="en-US" sz="1500" dirty="0">
                <a:solidFill>
                  <a:srgbClr val="00B050"/>
                </a:solidFill>
              </a:rPr>
              <a:t> </a:t>
            </a:r>
            <a:r>
              <a:rPr lang="en-US" sz="1500" dirty="0" err="1">
                <a:solidFill>
                  <a:srgbClr val="00B050"/>
                </a:solidFill>
              </a:rPr>
              <a:t>ArrayList</a:t>
            </a:r>
            <a:r>
              <a:rPr lang="en-US" sz="1500" dirty="0">
                <a:solidFill>
                  <a:srgbClr val="00B050"/>
                </a:solidFill>
              </a:rPr>
              <a:t>&lt;E&gt; container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	…</a:t>
            </a:r>
          </a:p>
          <a:p>
            <a:pPr marL="0" indent="0">
              <a:buNone/>
            </a:pPr>
            <a:r>
              <a:rPr lang="en-US" sz="1500" dirty="0"/>
              <a:t> 	public void enqueue(E element) {</a:t>
            </a:r>
          </a:p>
          <a:p>
            <a:pPr marL="0" indent="0">
              <a:buNone/>
            </a:pPr>
            <a:r>
              <a:rPr lang="en-US" sz="1500" dirty="0"/>
              <a:t>   	   </a:t>
            </a:r>
            <a:r>
              <a:rPr lang="en-US" sz="1500" b="1" dirty="0" err="1">
                <a:solidFill>
                  <a:srgbClr val="00B050"/>
                </a:solidFill>
              </a:rPr>
              <a:t>this.contents.add</a:t>
            </a:r>
            <a:r>
              <a:rPr lang="en-US" sz="1500" b="1" dirty="0">
                <a:solidFill>
                  <a:srgbClr val="00B050"/>
                </a:solidFill>
              </a:rPr>
              <a:t>(</a:t>
            </a:r>
            <a:r>
              <a:rPr lang="en-US" sz="1500" b="1" dirty="0" err="1">
                <a:solidFill>
                  <a:srgbClr val="00B050"/>
                </a:solidFill>
              </a:rPr>
              <a:t>this.contents.size</a:t>
            </a:r>
            <a:r>
              <a:rPr lang="en-US" sz="1500" b="1" dirty="0">
                <a:solidFill>
                  <a:srgbClr val="00B050"/>
                </a:solidFill>
              </a:rPr>
              <a:t>(), element);</a:t>
            </a:r>
          </a:p>
          <a:p>
            <a:pPr marL="0" indent="0">
              <a:buNone/>
            </a:pPr>
            <a:r>
              <a:rPr lang="en-US" sz="1500" dirty="0"/>
              <a:t> 	 }</a:t>
            </a:r>
          </a:p>
          <a:p>
            <a:pPr marL="0" indent="0">
              <a:buNone/>
            </a:pPr>
            <a:r>
              <a:rPr lang="en-US" sz="1500" dirty="0"/>
              <a:t>}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4" name="Oval Callout 3"/>
          <p:cNvSpPr/>
          <p:nvPr/>
        </p:nvSpPr>
        <p:spPr>
          <a:xfrm>
            <a:off x="2849880" y="3345079"/>
            <a:ext cx="3295650" cy="1668881"/>
          </a:xfrm>
          <a:prstGeom prst="wedgeEllipseCallout">
            <a:avLst>
              <a:gd name="adj1" fmla="val -57341"/>
              <a:gd name="adj2" fmla="val -7763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1"/>
            <a:r>
              <a:rPr lang="en-US" sz="1400" dirty="0"/>
              <a:t>This is called ‘</a:t>
            </a:r>
            <a:r>
              <a:rPr lang="en-US" sz="1400" b="1" dirty="0">
                <a:solidFill>
                  <a:schemeClr val="bg1"/>
                </a:solidFill>
              </a:rPr>
              <a:t>delegation</a:t>
            </a:r>
            <a:r>
              <a:rPr lang="en-US" sz="1400" dirty="0"/>
              <a:t>’. The enqueue method of Queue is delegating the task to add method of </a:t>
            </a:r>
            <a:r>
              <a:rPr lang="en-US" sz="1400" dirty="0" err="1"/>
              <a:t>ArrayList</a:t>
            </a:r>
            <a:endParaRPr lang="en-US" sz="1400" dirty="0"/>
          </a:p>
          <a:p>
            <a:endParaRPr lang="en-US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FF70EF5-F052-4BBA-A1DF-BD0107CE2F64}"/>
                  </a:ext>
                </a:extLst>
              </p14:cNvPr>
              <p14:cNvContentPartPr/>
              <p14:nvPr/>
            </p14:nvContentPartPr>
            <p14:xfrm>
              <a:off x="3877129" y="4071859"/>
              <a:ext cx="873360" cy="38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FF70EF5-F052-4BBA-A1DF-BD0107CE2F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8489" y="4063219"/>
                <a:ext cx="89100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C0C3DDB-CA27-4A6E-9798-DDC9FB9483E2}"/>
                  </a:ext>
                </a:extLst>
              </p14:cNvPr>
              <p14:cNvContentPartPr/>
              <p14:nvPr/>
            </p14:nvContentPartPr>
            <p14:xfrm>
              <a:off x="680689" y="1657339"/>
              <a:ext cx="399600" cy="1317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C0C3DDB-CA27-4A6E-9798-DDC9FB9483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1689" y="1648699"/>
                <a:ext cx="4172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27B34CC-DAB9-4063-9BA0-0C44FD71642B}"/>
                  </a:ext>
                </a:extLst>
              </p14:cNvPr>
              <p14:cNvContentPartPr/>
              <p14:nvPr/>
            </p14:nvContentPartPr>
            <p14:xfrm>
              <a:off x="1201969" y="1865779"/>
              <a:ext cx="568800" cy="30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27B34CC-DAB9-4063-9BA0-0C44FD7164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92969" y="1856779"/>
                <a:ext cx="58644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D216EC1-42D1-4B28-9067-D01418B990D0}"/>
              </a:ext>
            </a:extLst>
          </p:cNvPr>
          <p:cNvGrpSpPr/>
          <p:nvPr/>
        </p:nvGrpSpPr>
        <p:grpSpPr>
          <a:xfrm>
            <a:off x="3869929" y="1456459"/>
            <a:ext cx="2516760" cy="410040"/>
            <a:chOff x="3869929" y="1456459"/>
            <a:chExt cx="2516760" cy="41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6802C55-7F6D-4BE4-8E91-625754F142F5}"/>
                    </a:ext>
                  </a:extLst>
                </p14:cNvPr>
                <p14:cNvContentPartPr/>
                <p14:nvPr/>
              </p14:nvContentPartPr>
              <p14:xfrm>
                <a:off x="5026969" y="1622419"/>
                <a:ext cx="112680" cy="128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6802C55-7F6D-4BE4-8E91-625754F142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18329" y="1613419"/>
                  <a:ext cx="1303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F8E502A-7018-4492-90AE-CD951404472C}"/>
                    </a:ext>
                  </a:extLst>
                </p14:cNvPr>
                <p14:cNvContentPartPr/>
                <p14:nvPr/>
              </p14:nvContentPartPr>
              <p14:xfrm>
                <a:off x="5168449" y="1633939"/>
                <a:ext cx="108000" cy="101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F8E502A-7018-4492-90AE-CD951404472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59809" y="1625299"/>
                  <a:ext cx="1256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5E0F867-B194-4B3F-B9A0-6EFC178F6420}"/>
                    </a:ext>
                  </a:extLst>
                </p14:cNvPr>
                <p14:cNvContentPartPr/>
                <p14:nvPr/>
              </p14:nvContentPartPr>
              <p14:xfrm>
                <a:off x="5300569" y="1648339"/>
                <a:ext cx="212760" cy="218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5E0F867-B194-4B3F-B9A0-6EFC178F64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91929" y="1639699"/>
                  <a:ext cx="2304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2A8CF74-5BF3-400B-85B3-30BD6BF022F5}"/>
                    </a:ext>
                  </a:extLst>
                </p14:cNvPr>
                <p14:cNvContentPartPr/>
                <p14:nvPr/>
              </p14:nvContentPartPr>
              <p14:xfrm>
                <a:off x="5547169" y="1614139"/>
                <a:ext cx="115560" cy="118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2A8CF74-5BF3-400B-85B3-30BD6BF022F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38529" y="1605499"/>
                  <a:ext cx="1332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F02C0B2-B6ED-4E78-9DB9-A64408EB0457}"/>
                    </a:ext>
                  </a:extLst>
                </p14:cNvPr>
                <p14:cNvContentPartPr/>
                <p14:nvPr/>
              </p14:nvContentPartPr>
              <p14:xfrm>
                <a:off x="5701249" y="1590739"/>
                <a:ext cx="117720" cy="105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F02C0B2-B6ED-4E78-9DB9-A64408EB045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92249" y="1582099"/>
                  <a:ext cx="135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F8556F5-BDA6-40AA-A77F-4F95CC407035}"/>
                    </a:ext>
                  </a:extLst>
                </p14:cNvPr>
                <p14:cNvContentPartPr/>
                <p14:nvPr/>
              </p14:nvContentPartPr>
              <p14:xfrm>
                <a:off x="5859289" y="1538539"/>
                <a:ext cx="91800" cy="180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F8556F5-BDA6-40AA-A77F-4F95CC40703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50289" y="1529899"/>
                  <a:ext cx="1094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78DFCB2-234F-4048-8F81-560182E0F6E3}"/>
                    </a:ext>
                  </a:extLst>
                </p14:cNvPr>
                <p14:cNvContentPartPr/>
                <p14:nvPr/>
              </p14:nvContentPartPr>
              <p14:xfrm>
                <a:off x="6025609" y="1456459"/>
                <a:ext cx="56160" cy="221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78DFCB2-234F-4048-8F81-560182E0F6E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16969" y="1447819"/>
                  <a:ext cx="738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3982A4F-8788-4A3E-9EAA-55858444A114}"/>
                    </a:ext>
                  </a:extLst>
                </p14:cNvPr>
                <p14:cNvContentPartPr/>
                <p14:nvPr/>
              </p14:nvContentPartPr>
              <p14:xfrm>
                <a:off x="6122089" y="1500019"/>
                <a:ext cx="135000" cy="178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3982A4F-8788-4A3E-9EAA-55858444A11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13089" y="1491379"/>
                  <a:ext cx="1526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6485F23-CC14-4A53-865A-2379FB65134D}"/>
                    </a:ext>
                  </a:extLst>
                </p14:cNvPr>
                <p14:cNvContentPartPr/>
                <p14:nvPr/>
              </p14:nvContentPartPr>
              <p14:xfrm>
                <a:off x="6276889" y="1621339"/>
                <a:ext cx="109800" cy="51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6485F23-CC14-4A53-865A-2379FB65134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68249" y="1612699"/>
                  <a:ext cx="127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D468B42-66A7-4640-B524-17CB61BBB66E}"/>
                    </a:ext>
                  </a:extLst>
                </p14:cNvPr>
                <p14:cNvContentPartPr/>
                <p14:nvPr/>
              </p14:nvContentPartPr>
              <p14:xfrm>
                <a:off x="3869929" y="1648339"/>
                <a:ext cx="980640" cy="151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D468B42-66A7-4640-B524-17CB61BBB66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61289" y="1639699"/>
                  <a:ext cx="998280" cy="169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09816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And no one needs to know..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1" y="1257300"/>
            <a:ext cx="3527098" cy="26317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1485901" y="4343400"/>
            <a:ext cx="63007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2060"/>
                </a:solidFill>
              </a:rPr>
              <a:t>Everyone thinks I implemented Queue from scratch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5FCF28C-EF2E-4515-9CF9-4E1FA20F60F0}"/>
                  </a:ext>
                </a:extLst>
              </p14:cNvPr>
              <p14:cNvContentPartPr/>
              <p14:nvPr/>
            </p14:nvContentPartPr>
            <p14:xfrm>
              <a:off x="4905289" y="4679179"/>
              <a:ext cx="732240" cy="36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5FCF28C-EF2E-4515-9CF9-4E1FA20F60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6649" y="4670539"/>
                <a:ext cx="74988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57BFB4-D914-46DD-A77F-66F1380291A1}"/>
                  </a:ext>
                </a:extLst>
              </p14:cNvPr>
              <p14:cNvContentPartPr/>
              <p14:nvPr/>
            </p14:nvContentPartPr>
            <p14:xfrm>
              <a:off x="6379129" y="4698619"/>
              <a:ext cx="702360" cy="4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57BFB4-D914-46DD-A77F-66F1380291A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70489" y="4689619"/>
                <a:ext cx="720000" cy="6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4597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Stack -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09759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Mapping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Before deciding on what methods to use, one needs to map the corresponding attributes.</a:t>
            </a:r>
          </a:p>
          <a:p>
            <a:pPr>
              <a:buSzPct val="100000"/>
            </a:pPr>
            <a:endParaRPr lang="en-US" dirty="0"/>
          </a:p>
          <a:p>
            <a:pPr>
              <a:buSzPct val="100000"/>
            </a:pPr>
            <a:r>
              <a:rPr lang="en-US" dirty="0"/>
              <a:t>For example: To use the </a:t>
            </a:r>
            <a:r>
              <a:rPr lang="en-US" dirty="0" err="1"/>
              <a:t>ArrayList</a:t>
            </a:r>
            <a:r>
              <a:rPr lang="en-US" dirty="0"/>
              <a:t> as a Stack, we need to map the Top of the stack to some position in the list (front or back—our choice, but how to choose?)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4F64A8-FFB2-4C92-BD0E-D55A2D97D7C3}"/>
                  </a:ext>
                </a:extLst>
              </p14:cNvPr>
              <p14:cNvContentPartPr/>
              <p14:nvPr/>
            </p14:nvContentPartPr>
            <p14:xfrm>
              <a:off x="6661009" y="1606939"/>
              <a:ext cx="527760" cy="25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4F64A8-FFB2-4C92-BD0E-D55A2D97D7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52009" y="1597939"/>
                <a:ext cx="5454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874B125-DCAF-408D-AED5-8E0B468683C5}"/>
                  </a:ext>
                </a:extLst>
              </p14:cNvPr>
              <p14:cNvContentPartPr/>
              <p14:nvPr/>
            </p14:nvContentPartPr>
            <p14:xfrm>
              <a:off x="4726729" y="2742739"/>
              <a:ext cx="593640" cy="27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874B125-DCAF-408D-AED5-8E0B468683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17729" y="2734099"/>
                <a:ext cx="6112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2D9DC92-918E-44F6-A26B-AEA18CEB60CE}"/>
                  </a:ext>
                </a:extLst>
              </p14:cNvPr>
              <p14:cNvContentPartPr/>
              <p14:nvPr/>
            </p14:nvContentPartPr>
            <p14:xfrm>
              <a:off x="2022409" y="3088699"/>
              <a:ext cx="1170720" cy="33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2D9DC92-918E-44F6-A26B-AEA18CEB60C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13769" y="3080059"/>
                <a:ext cx="118836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7D6A518-7B54-405A-BA67-603FD5A7B09B}"/>
                  </a:ext>
                </a:extLst>
              </p14:cNvPr>
              <p14:cNvContentPartPr/>
              <p14:nvPr/>
            </p14:nvContentPartPr>
            <p14:xfrm>
              <a:off x="7783489" y="2745979"/>
              <a:ext cx="242640" cy="30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7D6A518-7B54-405A-BA67-603FD5A7B09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74849" y="2736979"/>
                <a:ext cx="2602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76C0B4C-6FD9-4389-B81E-997594824C87}"/>
                  </a:ext>
                </a:extLst>
              </p14:cNvPr>
              <p14:cNvContentPartPr/>
              <p14:nvPr/>
            </p14:nvContentPartPr>
            <p14:xfrm>
              <a:off x="3988369" y="3113539"/>
              <a:ext cx="570600" cy="20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76C0B4C-6FD9-4389-B81E-997594824C8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79729" y="3104899"/>
                <a:ext cx="588240" cy="3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1E7D21DA-1FA5-4B58-868B-C9EA5BE1F194}"/>
              </a:ext>
            </a:extLst>
          </p:cNvPr>
          <p:cNvGrpSpPr/>
          <p:nvPr/>
        </p:nvGrpSpPr>
        <p:grpSpPr>
          <a:xfrm>
            <a:off x="5036329" y="3128299"/>
            <a:ext cx="113760" cy="193680"/>
            <a:chOff x="5036329" y="3128299"/>
            <a:chExt cx="113760" cy="19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6D4E68D-F34E-4EDF-8A29-E30FBF1521C4}"/>
                    </a:ext>
                  </a:extLst>
                </p14:cNvPr>
                <p14:cNvContentPartPr/>
                <p14:nvPr/>
              </p14:nvContentPartPr>
              <p14:xfrm>
                <a:off x="5075569" y="3128299"/>
                <a:ext cx="23760" cy="193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6D4E68D-F34E-4EDF-8A29-E30FBF1521C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66569" y="3119659"/>
                  <a:ext cx="414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2674CC3-499D-44DF-817D-1EC8453C86BB}"/>
                    </a:ext>
                  </a:extLst>
                </p14:cNvPr>
                <p14:cNvContentPartPr/>
                <p14:nvPr/>
              </p14:nvContentPartPr>
              <p14:xfrm>
                <a:off x="5036329" y="3132259"/>
                <a:ext cx="113760" cy="81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2674CC3-499D-44DF-817D-1EC8453C86B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27329" y="3123259"/>
                  <a:ext cx="13140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64B20D-9604-432D-96FF-C6E01458BC23}"/>
              </a:ext>
            </a:extLst>
          </p:cNvPr>
          <p:cNvGrpSpPr/>
          <p:nvPr/>
        </p:nvGrpSpPr>
        <p:grpSpPr>
          <a:xfrm>
            <a:off x="5761369" y="3129019"/>
            <a:ext cx="105120" cy="183960"/>
            <a:chOff x="5761369" y="3129019"/>
            <a:chExt cx="105120" cy="18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8A686AA-CFEF-4DC4-8D21-053982C929D7}"/>
                    </a:ext>
                  </a:extLst>
                </p14:cNvPr>
                <p14:cNvContentPartPr/>
                <p14:nvPr/>
              </p14:nvContentPartPr>
              <p14:xfrm>
                <a:off x="5814649" y="3133699"/>
                <a:ext cx="31680" cy="179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8A686AA-CFEF-4DC4-8D21-053982C929D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06009" y="3124699"/>
                  <a:ext cx="493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9884425-8A52-468B-BAC5-5244F3B2D153}"/>
                    </a:ext>
                  </a:extLst>
                </p14:cNvPr>
                <p14:cNvContentPartPr/>
                <p14:nvPr/>
              </p14:nvContentPartPr>
              <p14:xfrm>
                <a:off x="5761369" y="3129019"/>
                <a:ext cx="105120" cy="71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9884425-8A52-468B-BAC5-5244F3B2D15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52729" y="3120379"/>
                  <a:ext cx="122760" cy="8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C7B3A7D-F69A-4399-A2BF-006F69E9D5AA}"/>
              </a:ext>
            </a:extLst>
          </p:cNvPr>
          <p:cNvGrpSpPr/>
          <p:nvPr/>
        </p:nvGrpSpPr>
        <p:grpSpPr>
          <a:xfrm>
            <a:off x="5009329" y="4059259"/>
            <a:ext cx="514440" cy="308520"/>
            <a:chOff x="5009329" y="4059259"/>
            <a:chExt cx="514440" cy="30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62DDB94-A492-4899-A5E0-5239CEB9E5D2}"/>
                    </a:ext>
                  </a:extLst>
                </p14:cNvPr>
                <p14:cNvContentPartPr/>
                <p14:nvPr/>
              </p14:nvContentPartPr>
              <p14:xfrm>
                <a:off x="5068369" y="4059259"/>
                <a:ext cx="101520" cy="308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62DDB94-A492-4899-A5E0-5239CEB9E5D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59369" y="4050619"/>
                  <a:ext cx="1191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189F5D1-6066-49D6-A82E-B51071BB79D2}"/>
                    </a:ext>
                  </a:extLst>
                </p14:cNvPr>
                <p14:cNvContentPartPr/>
                <p14:nvPr/>
              </p14:nvContentPartPr>
              <p14:xfrm>
                <a:off x="5009329" y="4248259"/>
                <a:ext cx="365040" cy="95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189F5D1-6066-49D6-A82E-B51071BB79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00689" y="4239619"/>
                  <a:ext cx="3826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9D1C987-3AD7-4AB5-8957-9DB85C5ADC36}"/>
                    </a:ext>
                  </a:extLst>
                </p14:cNvPr>
                <p14:cNvContentPartPr/>
                <p14:nvPr/>
              </p14:nvContentPartPr>
              <p14:xfrm>
                <a:off x="5363929" y="4289299"/>
                <a:ext cx="159840" cy="66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9D1C987-3AD7-4AB5-8957-9DB85C5ADC3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55289" y="4280659"/>
                  <a:ext cx="17748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AFF12F0-B7D3-4285-BCDD-1E647636446A}"/>
              </a:ext>
            </a:extLst>
          </p:cNvPr>
          <p:cNvGrpSpPr/>
          <p:nvPr/>
        </p:nvGrpSpPr>
        <p:grpSpPr>
          <a:xfrm>
            <a:off x="5726089" y="4158259"/>
            <a:ext cx="322200" cy="205920"/>
            <a:chOff x="5726089" y="4158259"/>
            <a:chExt cx="322200" cy="20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9A04534-E6E6-460A-BF04-FBC53BE7F195}"/>
                    </a:ext>
                  </a:extLst>
                </p14:cNvPr>
                <p14:cNvContentPartPr/>
                <p14:nvPr/>
              </p14:nvContentPartPr>
              <p14:xfrm>
                <a:off x="5738689" y="4171579"/>
                <a:ext cx="76680" cy="192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9A04534-E6E6-460A-BF04-FBC53BE7F19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29689" y="4162939"/>
                  <a:ext cx="943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E184CD7-0E85-4352-89A0-6DBA9BD5A785}"/>
                    </a:ext>
                  </a:extLst>
                </p14:cNvPr>
                <p14:cNvContentPartPr/>
                <p14:nvPr/>
              </p14:nvContentPartPr>
              <p14:xfrm>
                <a:off x="5726089" y="4258339"/>
                <a:ext cx="144720" cy="9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E184CD7-0E85-4352-89A0-6DBA9BD5A78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17449" y="4249699"/>
                  <a:ext cx="1623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6295253-BAD4-41FA-862F-E4B00B60D038}"/>
                    </a:ext>
                  </a:extLst>
                </p14:cNvPr>
                <p14:cNvContentPartPr/>
                <p14:nvPr/>
              </p14:nvContentPartPr>
              <p14:xfrm>
                <a:off x="5874769" y="4158259"/>
                <a:ext cx="173520" cy="178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6295253-BAD4-41FA-862F-E4B00B60D03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65769" y="4149619"/>
                  <a:ext cx="191160" cy="19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6A14CD3-3860-4D2C-AED6-37A9BB5FBE9F}"/>
                  </a:ext>
                </a:extLst>
              </p14:cNvPr>
              <p14:cNvContentPartPr/>
              <p14:nvPr/>
            </p14:nvContentPartPr>
            <p14:xfrm>
              <a:off x="6272569" y="4452019"/>
              <a:ext cx="615240" cy="1594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6A14CD3-3860-4D2C-AED6-37A9BB5FBE9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63569" y="4443379"/>
                <a:ext cx="632880" cy="17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3DD05CE2-D2D4-4E1C-A156-BE129EF84C5C}"/>
              </a:ext>
            </a:extLst>
          </p:cNvPr>
          <p:cNvGrpSpPr/>
          <p:nvPr/>
        </p:nvGrpSpPr>
        <p:grpSpPr>
          <a:xfrm>
            <a:off x="1339489" y="3512059"/>
            <a:ext cx="3393000" cy="1000440"/>
            <a:chOff x="1339489" y="3512059"/>
            <a:chExt cx="3393000" cy="100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A7AF757-63AB-42EA-B754-D29C233C60CF}"/>
                    </a:ext>
                  </a:extLst>
                </p14:cNvPr>
                <p14:cNvContentPartPr/>
                <p14:nvPr/>
              </p14:nvContentPartPr>
              <p14:xfrm>
                <a:off x="1339489" y="3512059"/>
                <a:ext cx="233280" cy="657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A7AF757-63AB-42EA-B754-D29C233C60C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30489" y="3503059"/>
                  <a:ext cx="25092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ABDB870-F1AE-4E8D-8B34-A5F1E148FDBE}"/>
                    </a:ext>
                  </a:extLst>
                </p14:cNvPr>
                <p14:cNvContentPartPr/>
                <p14:nvPr/>
              </p14:nvContentPartPr>
              <p14:xfrm>
                <a:off x="1775449" y="3912019"/>
                <a:ext cx="139320" cy="147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ABDB870-F1AE-4E8D-8B34-A5F1E148FDB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66449" y="3903379"/>
                  <a:ext cx="1569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0F4AD78-6D57-4399-827A-E4D7D9E9A09A}"/>
                    </a:ext>
                  </a:extLst>
                </p14:cNvPr>
                <p14:cNvContentPartPr/>
                <p14:nvPr/>
              </p14:nvContentPartPr>
              <p14:xfrm>
                <a:off x="1983169" y="3789619"/>
                <a:ext cx="146160" cy="297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0F4AD78-6D57-4399-827A-E4D7D9E9A09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74169" y="3780979"/>
                  <a:ext cx="1638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6C1284E-3F2F-4409-923B-EF02E93FAAC8}"/>
                    </a:ext>
                  </a:extLst>
                </p14:cNvPr>
                <p14:cNvContentPartPr/>
                <p14:nvPr/>
              </p14:nvContentPartPr>
              <p14:xfrm>
                <a:off x="1970209" y="3960259"/>
                <a:ext cx="126000" cy="17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6C1284E-3F2F-4409-923B-EF02E93FAAC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61209" y="3951259"/>
                  <a:ext cx="1436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1DA6A8F-E4B3-4E62-854B-18802C47346F}"/>
                    </a:ext>
                  </a:extLst>
                </p14:cNvPr>
                <p14:cNvContentPartPr/>
                <p14:nvPr/>
              </p14:nvContentPartPr>
              <p14:xfrm>
                <a:off x="2131129" y="3823099"/>
                <a:ext cx="169200" cy="258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1DA6A8F-E4B3-4E62-854B-18802C47346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22489" y="3814099"/>
                  <a:ext cx="1868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68CDADC-BC96-4C66-991A-E6B3102E108F}"/>
                    </a:ext>
                  </a:extLst>
                </p14:cNvPr>
                <p14:cNvContentPartPr/>
                <p14:nvPr/>
              </p14:nvContentPartPr>
              <p14:xfrm>
                <a:off x="2321929" y="3949099"/>
                <a:ext cx="86400" cy="113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68CDADC-BC96-4C66-991A-E6B3102E108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12929" y="3940099"/>
                  <a:ext cx="1040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8FA59A4-0436-4D46-8B58-00D136D43EC5}"/>
                    </a:ext>
                  </a:extLst>
                </p14:cNvPr>
                <p14:cNvContentPartPr/>
                <p14:nvPr/>
              </p14:nvContentPartPr>
              <p14:xfrm>
                <a:off x="2498329" y="3968539"/>
                <a:ext cx="78120" cy="80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8FA59A4-0436-4D46-8B58-00D136D43EC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89689" y="3959899"/>
                  <a:ext cx="957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7C21AF2-7743-4713-AB2C-7FD2047F6754}"/>
                    </a:ext>
                  </a:extLst>
                </p14:cNvPr>
                <p14:cNvContentPartPr/>
                <p14:nvPr/>
              </p14:nvContentPartPr>
              <p14:xfrm>
                <a:off x="2586529" y="3879979"/>
                <a:ext cx="56160" cy="180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7C21AF2-7743-4713-AB2C-7FD2047F675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77529" y="3871339"/>
                  <a:ext cx="738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1C3366A-74D6-4553-97AE-E1BFC0793933}"/>
                    </a:ext>
                  </a:extLst>
                </p14:cNvPr>
                <p14:cNvContentPartPr/>
                <p14:nvPr/>
              </p14:nvContentPartPr>
              <p14:xfrm>
                <a:off x="2676889" y="3961699"/>
                <a:ext cx="160200" cy="83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1C3366A-74D6-4553-97AE-E1BFC079393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67889" y="3952699"/>
                  <a:ext cx="1778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69A95C0-6168-4B49-9C48-77EB6FEC93C0}"/>
                    </a:ext>
                  </a:extLst>
                </p14:cNvPr>
                <p14:cNvContentPartPr/>
                <p14:nvPr/>
              </p14:nvContentPartPr>
              <p14:xfrm>
                <a:off x="2895049" y="3932179"/>
                <a:ext cx="59760" cy="94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69A95C0-6168-4B49-9C48-77EB6FEC93C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886049" y="3923179"/>
                  <a:ext cx="774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CED87C5-B1AF-40B9-9373-984377ACA3D1}"/>
                    </a:ext>
                  </a:extLst>
                </p14:cNvPr>
                <p14:cNvContentPartPr/>
                <p14:nvPr/>
              </p14:nvContentPartPr>
              <p14:xfrm>
                <a:off x="2959489" y="3934699"/>
                <a:ext cx="154440" cy="197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CED87C5-B1AF-40B9-9373-984377ACA3D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50849" y="3926059"/>
                  <a:ext cx="1720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14D1B9E-2100-4415-971E-83EF95EDD143}"/>
                    </a:ext>
                  </a:extLst>
                </p14:cNvPr>
                <p14:cNvContentPartPr/>
                <p14:nvPr/>
              </p14:nvContentPartPr>
              <p14:xfrm>
                <a:off x="2285569" y="4141699"/>
                <a:ext cx="160920" cy="268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14D1B9E-2100-4415-971E-83EF95EDD14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76929" y="4132699"/>
                  <a:ext cx="1785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7D6B464-6ECA-4CAD-9AB4-C7C0D1B7D164}"/>
                    </a:ext>
                  </a:extLst>
                </p14:cNvPr>
                <p14:cNvContentPartPr/>
                <p14:nvPr/>
              </p14:nvContentPartPr>
              <p14:xfrm>
                <a:off x="2638369" y="4276699"/>
                <a:ext cx="111240" cy="124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7D6B464-6ECA-4CAD-9AB4-C7C0D1B7D16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29729" y="4267699"/>
                  <a:ext cx="1288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F048BBB-3918-4924-AEB1-5431FCD6CA27}"/>
                    </a:ext>
                  </a:extLst>
                </p14:cNvPr>
                <p14:cNvContentPartPr/>
                <p14:nvPr/>
              </p14:nvContentPartPr>
              <p14:xfrm>
                <a:off x="2797489" y="4243219"/>
                <a:ext cx="125640" cy="165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F048BBB-3918-4924-AEB1-5431FCD6CA2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88489" y="4234219"/>
                  <a:ext cx="1432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C0CD3E9-4159-406F-8227-BD629DE18851}"/>
                    </a:ext>
                  </a:extLst>
                </p14:cNvPr>
                <p14:cNvContentPartPr/>
                <p14:nvPr/>
              </p14:nvContentPartPr>
              <p14:xfrm>
                <a:off x="2922409" y="4225219"/>
                <a:ext cx="128520" cy="167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C0CD3E9-4159-406F-8227-BD629DE1885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13409" y="4216219"/>
                  <a:ext cx="1461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9828DCF-28CD-49D4-9B88-1A51D7BE8E61}"/>
                    </a:ext>
                  </a:extLst>
                </p14:cNvPr>
                <p14:cNvContentPartPr/>
                <p14:nvPr/>
              </p14:nvContentPartPr>
              <p14:xfrm>
                <a:off x="3067849" y="4243939"/>
                <a:ext cx="61560" cy="148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9828DCF-28CD-49D4-9B88-1A51D7BE8E6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059209" y="4234939"/>
                  <a:ext cx="792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C51EEC0-07E0-4CC6-8060-53670A1E843F}"/>
                    </a:ext>
                  </a:extLst>
                </p14:cNvPr>
                <p14:cNvContentPartPr/>
                <p14:nvPr/>
              </p14:nvContentPartPr>
              <p14:xfrm>
                <a:off x="3143089" y="4308379"/>
                <a:ext cx="115920" cy="79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C51EEC0-07E0-4CC6-8060-53670A1E843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134089" y="4299379"/>
                  <a:ext cx="1335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6D0F391-4CF7-4833-8190-782BAFD1C955}"/>
                    </a:ext>
                  </a:extLst>
                </p14:cNvPr>
                <p14:cNvContentPartPr/>
                <p14:nvPr/>
              </p14:nvContentPartPr>
              <p14:xfrm>
                <a:off x="3283489" y="4311619"/>
                <a:ext cx="68040" cy="156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6D0F391-4CF7-4833-8190-782BAFD1C95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74849" y="4302979"/>
                  <a:ext cx="856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1854EC0-FC2C-4C62-BC91-C5A8700C7775}"/>
                    </a:ext>
                  </a:extLst>
                </p14:cNvPr>
                <p14:cNvContentPartPr/>
                <p14:nvPr/>
              </p14:nvContentPartPr>
              <p14:xfrm>
                <a:off x="3534409" y="4156099"/>
                <a:ext cx="96480" cy="193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1854EC0-FC2C-4C62-BC91-C5A8700C777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25409" y="4147099"/>
                  <a:ext cx="1141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6E50664-FCC2-4060-B388-EB9AC1120EC6}"/>
                    </a:ext>
                  </a:extLst>
                </p14:cNvPr>
                <p14:cNvContentPartPr/>
                <p14:nvPr/>
              </p14:nvContentPartPr>
              <p14:xfrm>
                <a:off x="3746449" y="4249339"/>
                <a:ext cx="166320" cy="112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6E50664-FCC2-4060-B388-EB9AC1120EC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737809" y="4240699"/>
                  <a:ext cx="1839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B4D8F22-91F1-4D82-869F-C80C6B66D186}"/>
                    </a:ext>
                  </a:extLst>
                </p14:cNvPr>
                <p14:cNvContentPartPr/>
                <p14:nvPr/>
              </p14:nvContentPartPr>
              <p14:xfrm>
                <a:off x="3946969" y="4305499"/>
                <a:ext cx="224280" cy="75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B4D8F22-91F1-4D82-869F-C80C6B66D18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37969" y="4296859"/>
                  <a:ext cx="2419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2057BF6-B980-4EBE-AA2B-F838267838DE}"/>
                    </a:ext>
                  </a:extLst>
                </p14:cNvPr>
                <p14:cNvContentPartPr/>
                <p14:nvPr/>
              </p14:nvContentPartPr>
              <p14:xfrm>
                <a:off x="4198249" y="4277059"/>
                <a:ext cx="64440" cy="75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2057BF6-B980-4EBE-AA2B-F838267838D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189609" y="4268419"/>
                  <a:ext cx="820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073FFFA-DE29-4A56-8809-F841284FEE3A}"/>
                    </a:ext>
                  </a:extLst>
                </p14:cNvPr>
                <p14:cNvContentPartPr/>
                <p14:nvPr/>
              </p14:nvContentPartPr>
              <p14:xfrm>
                <a:off x="4339729" y="4219459"/>
                <a:ext cx="114480" cy="104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073FFFA-DE29-4A56-8809-F841284FEE3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330729" y="4210819"/>
                  <a:ext cx="1321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5982DF8-460B-4ACE-B6AD-0E7510669AD0}"/>
                    </a:ext>
                  </a:extLst>
                </p14:cNvPr>
                <p14:cNvContentPartPr/>
                <p14:nvPr/>
              </p14:nvContentPartPr>
              <p14:xfrm>
                <a:off x="4457809" y="4178419"/>
                <a:ext cx="55080" cy="127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5982DF8-460B-4ACE-B6AD-0E7510669AD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49169" y="4169419"/>
                  <a:ext cx="727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6BD3BB9-D31A-470D-9114-A769B5F0D521}"/>
                    </a:ext>
                  </a:extLst>
                </p14:cNvPr>
                <p14:cNvContentPartPr/>
                <p14:nvPr/>
              </p14:nvContentPartPr>
              <p14:xfrm>
                <a:off x="4509649" y="4234219"/>
                <a:ext cx="164880" cy="95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6BD3BB9-D31A-470D-9114-A769B5F0D52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501009" y="4225219"/>
                  <a:ext cx="1825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9D9B821-6F75-4BD3-AD17-F5B7FCB89AF2}"/>
                    </a:ext>
                  </a:extLst>
                </p14:cNvPr>
                <p14:cNvContentPartPr/>
                <p14:nvPr/>
              </p14:nvContentPartPr>
              <p14:xfrm>
                <a:off x="4650409" y="4221259"/>
                <a:ext cx="82080" cy="164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9D9B821-6F75-4BD3-AD17-F5B7FCB89AF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41769" y="4212619"/>
                  <a:ext cx="997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C3F43D8-4DD5-4D38-8E83-ECC3AF5353E0}"/>
                    </a:ext>
                  </a:extLst>
                </p14:cNvPr>
                <p14:cNvContentPartPr/>
                <p14:nvPr/>
              </p14:nvContentPartPr>
              <p14:xfrm>
                <a:off x="2676889" y="4473979"/>
                <a:ext cx="1661400" cy="38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C3F43D8-4DD5-4D38-8E83-ECC3AF5353E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668249" y="4464979"/>
                  <a:ext cx="167904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5998805-1821-413B-B934-CB9CC8857888}"/>
              </a:ext>
            </a:extLst>
          </p:cNvPr>
          <p:cNvGrpSpPr/>
          <p:nvPr/>
        </p:nvGrpSpPr>
        <p:grpSpPr>
          <a:xfrm>
            <a:off x="6342769" y="3518539"/>
            <a:ext cx="1249920" cy="868680"/>
            <a:chOff x="6342769" y="3518539"/>
            <a:chExt cx="1249920" cy="86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F743F19-0753-4F81-AEFC-CB8537D1A396}"/>
                    </a:ext>
                  </a:extLst>
                </p14:cNvPr>
                <p14:cNvContentPartPr/>
                <p14:nvPr/>
              </p14:nvContentPartPr>
              <p14:xfrm>
                <a:off x="6342769" y="4149259"/>
                <a:ext cx="109080" cy="220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F743F19-0753-4F81-AEFC-CB8537D1A39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334129" y="4140619"/>
                  <a:ext cx="1267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4DBBB02-8508-4DFD-9489-3EF300B9DDA5}"/>
                    </a:ext>
                  </a:extLst>
                </p14:cNvPr>
                <p14:cNvContentPartPr/>
                <p14:nvPr/>
              </p14:nvContentPartPr>
              <p14:xfrm>
                <a:off x="6496849" y="4273819"/>
                <a:ext cx="99720" cy="106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4DBBB02-8508-4DFD-9489-3EF300B9DDA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488209" y="4264819"/>
                  <a:ext cx="1173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1DAC5F0-74E5-4C39-8E84-82FE384F3B0A}"/>
                    </a:ext>
                  </a:extLst>
                </p14:cNvPr>
                <p14:cNvContentPartPr/>
                <p14:nvPr/>
              </p14:nvContentPartPr>
              <p14:xfrm>
                <a:off x="6626089" y="4291819"/>
                <a:ext cx="59040" cy="94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1DAC5F0-74E5-4C39-8E84-82FE384F3B0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617089" y="4282819"/>
                  <a:ext cx="766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FEA5DA1-2B01-4184-A7E0-7C45C5A74817}"/>
                    </a:ext>
                  </a:extLst>
                </p14:cNvPr>
                <p14:cNvContentPartPr/>
                <p14:nvPr/>
              </p14:nvContentPartPr>
              <p14:xfrm>
                <a:off x="6760729" y="4175539"/>
                <a:ext cx="72360" cy="211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FEA5DA1-2B01-4184-A7E0-7C45C5A7481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752089" y="4166899"/>
                  <a:ext cx="900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8BDFA7C-5BDC-4675-B9A0-CBCE07726D54}"/>
                    </a:ext>
                  </a:extLst>
                </p14:cNvPr>
                <p14:cNvContentPartPr/>
                <p14:nvPr/>
              </p14:nvContentPartPr>
              <p14:xfrm>
                <a:off x="6586129" y="3810499"/>
                <a:ext cx="372960" cy="3024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8BDFA7C-5BDC-4675-B9A0-CBCE07726D5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577489" y="3801499"/>
                  <a:ext cx="3906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AA49953-6063-4BBE-A1C9-D975FEB42846}"/>
                    </a:ext>
                  </a:extLst>
                </p14:cNvPr>
                <p14:cNvContentPartPr/>
                <p14:nvPr/>
              </p14:nvContentPartPr>
              <p14:xfrm>
                <a:off x="7150249" y="3518539"/>
                <a:ext cx="249480" cy="40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AA49953-6063-4BBE-A1C9-D975FEB4284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141609" y="3509539"/>
                  <a:ext cx="2671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107973B-A32B-45ED-A0B2-CA6664D4424F}"/>
                    </a:ext>
                  </a:extLst>
                </p14:cNvPr>
                <p14:cNvContentPartPr/>
                <p14:nvPr/>
              </p14:nvContentPartPr>
              <p14:xfrm>
                <a:off x="7225489" y="3545539"/>
                <a:ext cx="212760" cy="178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107973B-A32B-45ED-A0B2-CA6664D4424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16489" y="3536539"/>
                  <a:ext cx="2304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55D2992-927F-4099-A60E-1AB74761A196}"/>
                    </a:ext>
                  </a:extLst>
                </p14:cNvPr>
                <p14:cNvContentPartPr/>
                <p14:nvPr/>
              </p14:nvContentPartPr>
              <p14:xfrm>
                <a:off x="7427089" y="3609259"/>
                <a:ext cx="165600" cy="169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55D2992-927F-4099-A60E-1AB74761A19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18089" y="3600259"/>
                  <a:ext cx="183240" cy="187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31545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Mapping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Once this is done, we can map the methods on top of the stack to methods operating on the back of the List.</a:t>
            </a:r>
          </a:p>
          <a:p>
            <a:pPr>
              <a:buSzPct val="100000"/>
            </a:pPr>
            <a:endParaRPr lang="en-US" dirty="0"/>
          </a:p>
          <a:p>
            <a:pPr marL="51435" indent="0">
              <a:buSzPct val="100000"/>
              <a:buNone/>
            </a:pPr>
            <a:r>
              <a:rPr lang="en-US" dirty="0"/>
              <a:t>If we choose the front….</a:t>
            </a:r>
          </a:p>
          <a:p>
            <a:pPr>
              <a:buSzPct val="100000"/>
            </a:pPr>
            <a:r>
              <a:rPr lang="en-US" dirty="0"/>
              <a:t>push -&gt; add</a:t>
            </a:r>
          </a:p>
          <a:p>
            <a:pPr>
              <a:buSzPct val="100000"/>
            </a:pPr>
            <a:r>
              <a:rPr lang="en-US" dirty="0"/>
              <a:t>pop -&gt; remove</a:t>
            </a:r>
          </a:p>
          <a:p>
            <a:pPr>
              <a:buSzPct val="100000"/>
            </a:pPr>
            <a:r>
              <a:rPr lang="en-US" dirty="0"/>
              <a:t>peek -&gt; get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476700-C698-4EB1-8536-404D046DF49D}"/>
                  </a:ext>
                </a:extLst>
              </p14:cNvPr>
              <p14:cNvContentPartPr/>
              <p14:nvPr/>
            </p14:nvContentPartPr>
            <p14:xfrm>
              <a:off x="3518929" y="1587859"/>
              <a:ext cx="1861200" cy="6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476700-C698-4EB1-8536-404D046DF4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0289" y="1579219"/>
                <a:ext cx="187884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2C308FD-00BC-4DAE-AC09-D6EE1E1ED56B}"/>
                  </a:ext>
                </a:extLst>
              </p14:cNvPr>
              <p14:cNvContentPartPr/>
              <p14:nvPr/>
            </p14:nvContentPartPr>
            <p14:xfrm>
              <a:off x="6898609" y="1579219"/>
              <a:ext cx="662400" cy="64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2C308FD-00BC-4DAE-AC09-D6EE1E1ED5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89609" y="1570579"/>
                <a:ext cx="68004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BFC9C5-25C2-46B2-8B97-E9FAE971BBC1}"/>
                  </a:ext>
                </a:extLst>
              </p14:cNvPr>
              <p14:cNvContentPartPr/>
              <p14:nvPr/>
            </p14:nvContentPartPr>
            <p14:xfrm>
              <a:off x="3524329" y="1944979"/>
              <a:ext cx="575280" cy="115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BFC9C5-25C2-46B2-8B97-E9FAE971BBC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15329" y="1936339"/>
                <a:ext cx="592920" cy="13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7935AE2-81AA-41BF-997A-8A95EF6FF5ED}"/>
              </a:ext>
            </a:extLst>
          </p:cNvPr>
          <p:cNvGrpSpPr/>
          <p:nvPr/>
        </p:nvGrpSpPr>
        <p:grpSpPr>
          <a:xfrm>
            <a:off x="672769" y="3173659"/>
            <a:ext cx="1349280" cy="70200"/>
            <a:chOff x="672769" y="3173659"/>
            <a:chExt cx="1349280" cy="7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9AB3F47-CF46-4EBA-9CFA-25785768BB41}"/>
                    </a:ext>
                  </a:extLst>
                </p14:cNvPr>
                <p14:cNvContentPartPr/>
                <p14:nvPr/>
              </p14:nvContentPartPr>
              <p14:xfrm>
                <a:off x="1517329" y="3173659"/>
                <a:ext cx="504720" cy="34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9AB3F47-CF46-4EBA-9CFA-25785768BB4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08329" y="3164659"/>
                  <a:ext cx="5223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8625D4E-A825-4953-BA3C-CDE90892A9D9}"/>
                    </a:ext>
                  </a:extLst>
                </p14:cNvPr>
                <p14:cNvContentPartPr/>
                <p14:nvPr/>
              </p14:nvContentPartPr>
              <p14:xfrm>
                <a:off x="672769" y="3231979"/>
                <a:ext cx="554040" cy="11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8625D4E-A825-4953-BA3C-CDE90892A9D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4129" y="3222979"/>
                  <a:ext cx="57168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E0E1F9D-DAC8-4847-AFE5-FCA7FCB79177}"/>
              </a:ext>
            </a:extLst>
          </p:cNvPr>
          <p:cNvGrpSpPr/>
          <p:nvPr/>
        </p:nvGrpSpPr>
        <p:grpSpPr>
          <a:xfrm>
            <a:off x="652609" y="3620419"/>
            <a:ext cx="1635840" cy="66960"/>
            <a:chOff x="652609" y="3620419"/>
            <a:chExt cx="1635840" cy="6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A19C530-1D9C-4366-92E3-1D819877172F}"/>
                    </a:ext>
                  </a:extLst>
                </p14:cNvPr>
                <p14:cNvContentPartPr/>
                <p14:nvPr/>
              </p14:nvContentPartPr>
              <p14:xfrm>
                <a:off x="1398889" y="3620419"/>
                <a:ext cx="889560" cy="29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A19C530-1D9C-4366-92E3-1D819877172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90249" y="3611419"/>
                  <a:ext cx="9072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765B0C8-77AC-4907-A825-DAD7654CA561}"/>
                    </a:ext>
                  </a:extLst>
                </p14:cNvPr>
                <p14:cNvContentPartPr/>
                <p14:nvPr/>
              </p14:nvContentPartPr>
              <p14:xfrm>
                <a:off x="652609" y="3652099"/>
                <a:ext cx="478080" cy="35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765B0C8-77AC-4907-A825-DAD7654CA56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3969" y="3643099"/>
                  <a:ext cx="495720" cy="5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5994F2E-07A3-42C9-9F05-402E926B0167}"/>
                  </a:ext>
                </a:extLst>
              </p14:cNvPr>
              <p14:cNvContentPartPr/>
              <p14:nvPr/>
            </p14:nvContentPartPr>
            <p14:xfrm>
              <a:off x="645049" y="4087339"/>
              <a:ext cx="497160" cy="22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5994F2E-07A3-42C9-9F05-402E926B016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6049" y="4078339"/>
                <a:ext cx="5148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BF0B17-DC98-451B-B8B4-C02876FE6CE4}"/>
                  </a:ext>
                </a:extLst>
              </p14:cNvPr>
              <p14:cNvContentPartPr/>
              <p14:nvPr/>
            </p14:nvContentPartPr>
            <p14:xfrm>
              <a:off x="1517689" y="4078339"/>
              <a:ext cx="344160" cy="17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BF0B17-DC98-451B-B8B4-C02876FE6CE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08689" y="4069339"/>
                <a:ext cx="361800" cy="3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8493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Adapter Pattern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would like to implement an Interface 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have an implementation B that implements another interface C which defines methods very much similar to the methods in A but differ slightly (like name).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use an instance of B inside your class that implements A and delegate tasks to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Your class A “has a” class B.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479B8D-AC4E-4A68-A0C3-B79917F93E6F}"/>
                  </a:ext>
                </a:extLst>
              </p14:cNvPr>
              <p14:cNvContentPartPr/>
              <p14:nvPr/>
            </p14:nvContentPartPr>
            <p14:xfrm>
              <a:off x="3992689" y="1578139"/>
              <a:ext cx="1319400" cy="3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479B8D-AC4E-4A68-A0C3-B79917F93E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84049" y="1569139"/>
                <a:ext cx="133704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97D4ECF-725F-4D83-9115-D5E6B03B9C62}"/>
                  </a:ext>
                </a:extLst>
              </p14:cNvPr>
              <p14:cNvContentPartPr/>
              <p14:nvPr/>
            </p14:nvContentPartPr>
            <p14:xfrm>
              <a:off x="1879849" y="2312899"/>
              <a:ext cx="1854360" cy="51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97D4ECF-725F-4D83-9115-D5E6B03B9C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70849" y="2303899"/>
                <a:ext cx="187200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1145787-7AF0-4DA0-A16E-71EA7284FB21}"/>
                  </a:ext>
                </a:extLst>
              </p14:cNvPr>
              <p14:cNvContentPartPr/>
              <p14:nvPr/>
            </p14:nvContentPartPr>
            <p14:xfrm>
              <a:off x="6673969" y="2318659"/>
              <a:ext cx="1150560" cy="42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1145787-7AF0-4DA0-A16E-71EA7284FB2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64969" y="2310019"/>
                <a:ext cx="116820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D780F31-E93F-4D75-9ACD-CD2FCDC85811}"/>
                  </a:ext>
                </a:extLst>
              </p14:cNvPr>
              <p14:cNvContentPartPr/>
              <p14:nvPr/>
            </p14:nvContentPartPr>
            <p14:xfrm>
              <a:off x="1387009" y="2648059"/>
              <a:ext cx="828720" cy="20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D780F31-E93F-4D75-9ACD-CD2FCDC858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78009" y="2639059"/>
                <a:ext cx="846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7D96F47-521B-472F-88C8-AC869872D24C}"/>
                  </a:ext>
                </a:extLst>
              </p14:cNvPr>
              <p14:cNvContentPartPr/>
              <p14:nvPr/>
            </p14:nvContentPartPr>
            <p14:xfrm>
              <a:off x="3656809" y="2628979"/>
              <a:ext cx="810360" cy="21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7D96F47-521B-472F-88C8-AC869872D24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48169" y="2620339"/>
                <a:ext cx="8280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A496155-60BE-4391-A3E4-67C841F550BE}"/>
                  </a:ext>
                </a:extLst>
              </p14:cNvPr>
              <p14:cNvContentPartPr/>
              <p14:nvPr/>
            </p14:nvContentPartPr>
            <p14:xfrm>
              <a:off x="6999049" y="2682979"/>
              <a:ext cx="1414080" cy="43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A496155-60BE-4391-A3E4-67C841F550B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90409" y="2673979"/>
                <a:ext cx="143172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86C1C0F-1743-40BB-8393-8AA3D4244664}"/>
                  </a:ext>
                </a:extLst>
              </p14:cNvPr>
              <p14:cNvContentPartPr/>
              <p14:nvPr/>
            </p14:nvContentPartPr>
            <p14:xfrm>
              <a:off x="1774369" y="3683059"/>
              <a:ext cx="1382400" cy="42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86C1C0F-1743-40BB-8393-8AA3D424466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65729" y="3674419"/>
                <a:ext cx="1400040" cy="5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FF67C915-84DE-43E9-9162-AE2C1C60D080}"/>
              </a:ext>
            </a:extLst>
          </p:cNvPr>
          <p:cNvGrpSpPr/>
          <p:nvPr/>
        </p:nvGrpSpPr>
        <p:grpSpPr>
          <a:xfrm>
            <a:off x="5507569" y="3649219"/>
            <a:ext cx="2878920" cy="99360"/>
            <a:chOff x="5507569" y="3649219"/>
            <a:chExt cx="2878920" cy="9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E82D524-CD83-4583-9720-CC51272A7EB2}"/>
                    </a:ext>
                  </a:extLst>
                </p14:cNvPr>
                <p14:cNvContentPartPr/>
                <p14:nvPr/>
              </p14:nvContentPartPr>
              <p14:xfrm>
                <a:off x="5507569" y="3649219"/>
                <a:ext cx="1465200" cy="99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E82D524-CD83-4583-9720-CC51272A7EB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98569" y="3640579"/>
                  <a:ext cx="14828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1FE3928-EF86-4988-A4E0-0D772BE9A887}"/>
                    </a:ext>
                  </a:extLst>
                </p14:cNvPr>
                <p14:cNvContentPartPr/>
                <p14:nvPr/>
              </p14:nvContentPartPr>
              <p14:xfrm>
                <a:off x="7577209" y="3714019"/>
                <a:ext cx="809280" cy="28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1FE3928-EF86-4988-A4E0-0D772BE9A88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68209" y="3705379"/>
                  <a:ext cx="82692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630467C-2D7A-47F5-9193-3869BD8A7AB2}"/>
              </a:ext>
            </a:extLst>
          </p:cNvPr>
          <p:cNvGrpSpPr/>
          <p:nvPr/>
        </p:nvGrpSpPr>
        <p:grpSpPr>
          <a:xfrm>
            <a:off x="1087849" y="4752979"/>
            <a:ext cx="2376720" cy="345960"/>
            <a:chOff x="1087849" y="4752979"/>
            <a:chExt cx="2376720" cy="34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8C6F6BB-1136-452F-9AE6-1E0727764266}"/>
                    </a:ext>
                  </a:extLst>
                </p14:cNvPr>
                <p14:cNvContentPartPr/>
                <p14:nvPr/>
              </p14:nvContentPartPr>
              <p14:xfrm>
                <a:off x="1167769" y="4754779"/>
                <a:ext cx="12240" cy="1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8C6F6BB-1136-452F-9AE6-1E072776426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59129" y="4746139"/>
                  <a:ext cx="298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66D3213-8E3B-46AE-8B5A-468D58306BAA}"/>
                    </a:ext>
                  </a:extLst>
                </p14:cNvPr>
                <p14:cNvContentPartPr/>
                <p14:nvPr/>
              </p14:nvContentPartPr>
              <p14:xfrm>
                <a:off x="1087849" y="4752979"/>
                <a:ext cx="689760" cy="39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66D3213-8E3B-46AE-8B5A-468D58306BA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8849" y="4744339"/>
                  <a:ext cx="7074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C50AD6E-6E5F-48BC-9853-250ACB3C99AF}"/>
                    </a:ext>
                  </a:extLst>
                </p14:cNvPr>
                <p14:cNvContentPartPr/>
                <p14:nvPr/>
              </p14:nvContentPartPr>
              <p14:xfrm>
                <a:off x="2683009" y="4761259"/>
                <a:ext cx="781560" cy="35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C50AD6E-6E5F-48BC-9853-250ACB3C99A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74009" y="4752619"/>
                  <a:ext cx="7992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FA0CBFA-CE32-4CAF-B665-861DFFFA7222}"/>
                    </a:ext>
                  </a:extLst>
                </p14:cNvPr>
                <p14:cNvContentPartPr/>
                <p14:nvPr/>
              </p14:nvContentPartPr>
              <p14:xfrm>
                <a:off x="1790929" y="4929019"/>
                <a:ext cx="88200" cy="90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FA0CBFA-CE32-4CAF-B665-861DFFFA722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81929" y="4920379"/>
                  <a:ext cx="1058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AC3A90D-BA33-496F-8BEC-810DD0AFCE37}"/>
                    </a:ext>
                  </a:extLst>
                </p14:cNvPr>
                <p14:cNvContentPartPr/>
                <p14:nvPr/>
              </p14:nvContentPartPr>
              <p14:xfrm>
                <a:off x="1921609" y="4945939"/>
                <a:ext cx="66240" cy="78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AC3A90D-BA33-496F-8BEC-810DD0AFCE3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12609" y="4937299"/>
                  <a:ext cx="83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D845D7F-9E49-43DD-AD20-E95666052527}"/>
                    </a:ext>
                  </a:extLst>
                </p14:cNvPr>
                <p14:cNvContentPartPr/>
                <p14:nvPr/>
              </p14:nvContentPartPr>
              <p14:xfrm>
                <a:off x="2018449" y="4962139"/>
                <a:ext cx="234000" cy="136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D845D7F-9E49-43DD-AD20-E9566605252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09449" y="4953139"/>
                  <a:ext cx="2516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EF935DD-BC1A-4CD8-A4E5-1A4D1FB8E6B6}"/>
                    </a:ext>
                  </a:extLst>
                </p14:cNvPr>
                <p14:cNvContentPartPr/>
                <p14:nvPr/>
              </p14:nvContentPartPr>
              <p14:xfrm>
                <a:off x="2281249" y="4942699"/>
                <a:ext cx="64800" cy="83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EF935DD-BC1A-4CD8-A4E5-1A4D1FB8E6B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72609" y="4933699"/>
                  <a:ext cx="824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77A6A9D-FBEA-40C1-96A2-FE826E019627}"/>
                    </a:ext>
                  </a:extLst>
                </p14:cNvPr>
                <p14:cNvContentPartPr/>
                <p14:nvPr/>
              </p14:nvContentPartPr>
              <p14:xfrm>
                <a:off x="2391409" y="4911739"/>
                <a:ext cx="109800" cy="86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77A6A9D-FBEA-40C1-96A2-FE826E01962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82769" y="4903099"/>
                  <a:ext cx="1274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4499B61-51F2-4F4E-974C-D103DB6B965F}"/>
                    </a:ext>
                  </a:extLst>
                </p14:cNvPr>
                <p14:cNvContentPartPr/>
                <p14:nvPr/>
              </p14:nvContentPartPr>
              <p14:xfrm>
                <a:off x="2558089" y="4884739"/>
                <a:ext cx="128160" cy="158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4499B61-51F2-4F4E-974C-D103DB6B965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49089" y="4876099"/>
                  <a:ext cx="1458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41E14E1-143D-483D-A694-39C1ED12D68C}"/>
                    </a:ext>
                  </a:extLst>
                </p14:cNvPr>
                <p14:cNvContentPartPr/>
                <p14:nvPr/>
              </p14:nvContentPartPr>
              <p14:xfrm>
                <a:off x="2698489" y="4944139"/>
                <a:ext cx="56520" cy="65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41E14E1-143D-483D-A694-39C1ED12D68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89489" y="4935139"/>
                  <a:ext cx="741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FFD51D0-E141-42E7-B973-D6A65946B303}"/>
                    </a:ext>
                  </a:extLst>
                </p14:cNvPr>
                <p14:cNvContentPartPr/>
                <p14:nvPr/>
              </p14:nvContentPartPr>
              <p14:xfrm>
                <a:off x="2783809" y="4989499"/>
                <a:ext cx="90000" cy="40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FFD51D0-E141-42E7-B973-D6A65946B30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75169" y="4980499"/>
                  <a:ext cx="107640" cy="58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3654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7 due Wednesday @ </a:t>
            </a:r>
            <a:r>
              <a:rPr lang="en-US" dirty="0" err="1"/>
              <a:t>12pm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3 due tonight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B3F256-4C1A-4CE4-8389-6AFE6542A269}"/>
                  </a:ext>
                </a:extLst>
              </p14:cNvPr>
              <p14:cNvContentPartPr/>
              <p14:nvPr/>
            </p14:nvContentPartPr>
            <p14:xfrm>
              <a:off x="850969" y="1751299"/>
              <a:ext cx="622440" cy="31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B3F256-4C1A-4CE4-8389-6AFE6542A2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2329" y="1742299"/>
                <a:ext cx="64008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62FF16F-923C-436A-81A7-6EA16C5179EB}"/>
                  </a:ext>
                </a:extLst>
              </p14:cNvPr>
              <p14:cNvContentPartPr/>
              <p14:nvPr/>
            </p14:nvContentPartPr>
            <p14:xfrm>
              <a:off x="2817289" y="1114459"/>
              <a:ext cx="118800" cy="260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62FF16F-923C-436A-81A7-6EA16C5179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08649" y="1105459"/>
                <a:ext cx="13644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8F9FBD8-9D43-41FE-AB58-8D06F8790C86}"/>
                  </a:ext>
                </a:extLst>
              </p14:cNvPr>
              <p14:cNvContentPartPr/>
              <p14:nvPr/>
            </p14:nvContentPartPr>
            <p14:xfrm>
              <a:off x="859609" y="2180059"/>
              <a:ext cx="276120" cy="18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8F9FBD8-9D43-41FE-AB58-8D06F8790C8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0609" y="2171059"/>
                <a:ext cx="293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ED7C64F-58CB-4C57-A8B7-A8DED03DA61B}"/>
                  </a:ext>
                </a:extLst>
              </p14:cNvPr>
              <p14:cNvContentPartPr/>
              <p14:nvPr/>
            </p14:nvContentPartPr>
            <p14:xfrm>
              <a:off x="1887049" y="2166739"/>
              <a:ext cx="1180800" cy="48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ED7C64F-58CB-4C57-A8B7-A8DED03DA6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78049" y="2157739"/>
                <a:ext cx="11984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8132C48-DE5A-44CC-87C9-8EB3761CC6BD}"/>
                  </a:ext>
                </a:extLst>
              </p14:cNvPr>
              <p14:cNvContentPartPr/>
              <p14:nvPr/>
            </p14:nvContentPartPr>
            <p14:xfrm>
              <a:off x="463609" y="1957219"/>
              <a:ext cx="237600" cy="162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8132C48-DE5A-44CC-87C9-8EB3761CC6B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4609" y="1948579"/>
                <a:ext cx="25524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C45967A-6B83-41AB-BA10-95A674E89ED8}"/>
                  </a:ext>
                </a:extLst>
              </p14:cNvPr>
              <p14:cNvContentPartPr/>
              <p14:nvPr/>
            </p14:nvContentPartPr>
            <p14:xfrm>
              <a:off x="2398249" y="2334499"/>
              <a:ext cx="706680" cy="177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C45967A-6B83-41AB-BA10-95A674E89E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89609" y="2325499"/>
                <a:ext cx="724320" cy="19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FE46B16F-FCE6-445F-AB6D-2E7DD6D5D303}"/>
              </a:ext>
            </a:extLst>
          </p:cNvPr>
          <p:cNvGrpSpPr/>
          <p:nvPr/>
        </p:nvGrpSpPr>
        <p:grpSpPr>
          <a:xfrm>
            <a:off x="2410129" y="2633659"/>
            <a:ext cx="831600" cy="348120"/>
            <a:chOff x="2410129" y="2633659"/>
            <a:chExt cx="831600" cy="34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7A28D81-DAE0-4049-BEFF-E657470EEEB8}"/>
                    </a:ext>
                  </a:extLst>
                </p14:cNvPr>
                <p14:cNvContentPartPr/>
                <p14:nvPr/>
              </p14:nvContentPartPr>
              <p14:xfrm>
                <a:off x="2410129" y="2633659"/>
                <a:ext cx="70920" cy="262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7A28D81-DAE0-4049-BEFF-E657470EEEB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01129" y="2624659"/>
                  <a:ext cx="885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5C286BA-6646-4EB9-99F2-3FDF8A8FB2FE}"/>
                    </a:ext>
                  </a:extLst>
                </p14:cNvPr>
                <p14:cNvContentPartPr/>
                <p14:nvPr/>
              </p14:nvContentPartPr>
              <p14:xfrm>
                <a:off x="2445409" y="2653459"/>
                <a:ext cx="155520" cy="140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5C286BA-6646-4EB9-99F2-3FDF8A8FB2F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36769" y="2644819"/>
                  <a:ext cx="1731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4D18919-2991-4D97-97B0-08481A78CA5E}"/>
                    </a:ext>
                  </a:extLst>
                </p14:cNvPr>
                <p14:cNvContentPartPr/>
                <p14:nvPr/>
              </p14:nvContentPartPr>
              <p14:xfrm>
                <a:off x="2623969" y="2729779"/>
                <a:ext cx="60480" cy="126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4D18919-2991-4D97-97B0-08481A78CA5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14969" y="2720779"/>
                  <a:ext cx="781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DEE940A-6285-45CC-918A-AF87CFE1A282}"/>
                    </a:ext>
                  </a:extLst>
                </p14:cNvPr>
                <p14:cNvContentPartPr/>
                <p14:nvPr/>
              </p14:nvContentPartPr>
              <p14:xfrm>
                <a:off x="2724409" y="2684059"/>
                <a:ext cx="54000" cy="161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DEE940A-6285-45CC-918A-AF87CFE1A28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15409" y="2675419"/>
                  <a:ext cx="716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80477B7-264A-4497-8B03-8CBE5DE3773A}"/>
                    </a:ext>
                  </a:extLst>
                </p14:cNvPr>
                <p14:cNvContentPartPr/>
                <p14:nvPr/>
              </p14:nvContentPartPr>
              <p14:xfrm>
                <a:off x="2801089" y="2689459"/>
                <a:ext cx="125280" cy="175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80477B7-264A-4497-8B03-8CBE5DE3773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92449" y="2680459"/>
                  <a:ext cx="1429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5A6D381-68E0-436B-9BFD-93BF71A00F59}"/>
                    </a:ext>
                  </a:extLst>
                </p14:cNvPr>
                <p14:cNvContentPartPr/>
                <p14:nvPr/>
              </p14:nvContentPartPr>
              <p14:xfrm>
                <a:off x="2965969" y="2779819"/>
                <a:ext cx="275760" cy="201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5A6D381-68E0-436B-9BFD-93BF71A00F5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57329" y="2771179"/>
                  <a:ext cx="293400" cy="21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4038C15-B6F9-4442-91AA-739FE3F5B8EE}"/>
                  </a:ext>
                </a:extLst>
              </p14:cNvPr>
              <p14:cNvContentPartPr/>
              <p14:nvPr/>
            </p14:nvContentPartPr>
            <p14:xfrm>
              <a:off x="322489" y="2064859"/>
              <a:ext cx="598320" cy="16344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4038C15-B6F9-4442-91AA-739FE3F5B8E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3489" y="2055859"/>
                <a:ext cx="615960" cy="165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056AD009-43E0-4D67-B4BE-B687E5C6C4E4}"/>
              </a:ext>
            </a:extLst>
          </p:cNvPr>
          <p:cNvGrpSpPr/>
          <p:nvPr/>
        </p:nvGrpSpPr>
        <p:grpSpPr>
          <a:xfrm>
            <a:off x="1136809" y="3498739"/>
            <a:ext cx="425880" cy="237600"/>
            <a:chOff x="1136809" y="3498739"/>
            <a:chExt cx="425880" cy="23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54B09B9-964E-4BEE-98B9-65762B46153B}"/>
                    </a:ext>
                  </a:extLst>
                </p14:cNvPr>
                <p14:cNvContentPartPr/>
                <p14:nvPr/>
              </p14:nvContentPartPr>
              <p14:xfrm>
                <a:off x="1136809" y="3498739"/>
                <a:ext cx="95760" cy="228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54B09B9-964E-4BEE-98B9-65762B46153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27809" y="3489739"/>
                  <a:ext cx="1134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681F88C-A5B5-4E7C-8C23-815B647AA59C}"/>
                    </a:ext>
                  </a:extLst>
                </p14:cNvPr>
                <p14:cNvContentPartPr/>
                <p14:nvPr/>
              </p14:nvContentPartPr>
              <p14:xfrm>
                <a:off x="1307449" y="3527179"/>
                <a:ext cx="99720" cy="209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681F88C-A5B5-4E7C-8C23-815B647AA59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98809" y="3518539"/>
                  <a:ext cx="1173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E0831F6-20DE-47AE-A894-3B5E851AE96C}"/>
                    </a:ext>
                  </a:extLst>
                </p14:cNvPr>
                <p14:cNvContentPartPr/>
                <p14:nvPr/>
              </p14:nvContentPartPr>
              <p14:xfrm>
                <a:off x="1334809" y="3609619"/>
                <a:ext cx="65520" cy="16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E0831F6-20DE-47AE-A894-3B5E851AE96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26169" y="3600619"/>
                  <a:ext cx="831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0EB54C2-A5D6-4305-A92C-435EC9C3FD4A}"/>
                    </a:ext>
                  </a:extLst>
                </p14:cNvPr>
                <p14:cNvContentPartPr/>
                <p14:nvPr/>
              </p14:nvContentPartPr>
              <p14:xfrm>
                <a:off x="1462609" y="3518179"/>
                <a:ext cx="100080" cy="152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0EB54C2-A5D6-4305-A92C-435EC9C3FD4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53969" y="3509179"/>
                  <a:ext cx="117720" cy="16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D051D3D-3D95-413A-AF4F-923FBF017ACE}"/>
                  </a:ext>
                </a:extLst>
              </p14:cNvPr>
              <p14:cNvContentPartPr/>
              <p14:nvPr/>
            </p14:nvContentPartPr>
            <p14:xfrm>
              <a:off x="1915129" y="3536539"/>
              <a:ext cx="135360" cy="1692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D051D3D-3D95-413A-AF4F-923FBF017AC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06129" y="3527899"/>
                <a:ext cx="1530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204CF04-FEAF-49CC-BD5A-41FE47FCFAFF}"/>
                  </a:ext>
                </a:extLst>
              </p14:cNvPr>
              <p14:cNvContentPartPr/>
              <p14:nvPr/>
            </p14:nvContentPartPr>
            <p14:xfrm>
              <a:off x="2068129" y="3595219"/>
              <a:ext cx="79560" cy="64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204CF04-FEAF-49CC-BD5A-41FE47FCFAF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059489" y="3586579"/>
                <a:ext cx="9720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A27042E-EA09-48A9-879F-C9FC13E7838E}"/>
                  </a:ext>
                </a:extLst>
              </p14:cNvPr>
              <p14:cNvContentPartPr/>
              <p14:nvPr/>
            </p14:nvContentPartPr>
            <p14:xfrm>
              <a:off x="2180809" y="3472819"/>
              <a:ext cx="158760" cy="2113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A27042E-EA09-48A9-879F-C9FC13E7838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71809" y="3464179"/>
                <a:ext cx="1764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EAEB7A0-933C-4461-B6A3-330E60FECD28}"/>
                  </a:ext>
                </a:extLst>
              </p14:cNvPr>
              <p14:cNvContentPartPr/>
              <p14:nvPr/>
            </p14:nvContentPartPr>
            <p14:xfrm>
              <a:off x="2342809" y="3594499"/>
              <a:ext cx="108000" cy="1526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EAEB7A0-933C-4461-B6A3-330E60FECD2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334169" y="3585499"/>
                <a:ext cx="12564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98DD46D-3940-43E7-85C3-BFBBA2D517EC}"/>
                  </a:ext>
                </a:extLst>
              </p14:cNvPr>
              <p14:cNvContentPartPr/>
              <p14:nvPr/>
            </p14:nvContentPartPr>
            <p14:xfrm>
              <a:off x="2568169" y="3453379"/>
              <a:ext cx="223920" cy="1587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98DD46D-3940-43E7-85C3-BFBBA2D517E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559169" y="3444739"/>
                <a:ext cx="24156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3D28601-D636-47A7-B229-7464DC3D9CB6}"/>
                  </a:ext>
                </a:extLst>
              </p14:cNvPr>
              <p14:cNvContentPartPr/>
              <p14:nvPr/>
            </p14:nvContentPartPr>
            <p14:xfrm>
              <a:off x="2887489" y="3271579"/>
              <a:ext cx="115920" cy="1576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3D28601-D636-47A7-B229-7464DC3D9CB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878489" y="3262579"/>
                <a:ext cx="13356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4D89572-8FFE-4801-A12C-6603A41F6CA6}"/>
                  </a:ext>
                </a:extLst>
              </p14:cNvPr>
              <p14:cNvContentPartPr/>
              <p14:nvPr/>
            </p14:nvContentPartPr>
            <p14:xfrm>
              <a:off x="3059929" y="3315859"/>
              <a:ext cx="117720" cy="1162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4D89572-8FFE-4801-A12C-6603A41F6CA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051289" y="3307219"/>
                <a:ext cx="13536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C4BDA48-1AB0-406C-89D3-3672C71DAF2A}"/>
                  </a:ext>
                </a:extLst>
              </p14:cNvPr>
              <p14:cNvContentPartPr/>
              <p14:nvPr/>
            </p14:nvContentPartPr>
            <p14:xfrm>
              <a:off x="3264049" y="3143059"/>
              <a:ext cx="39240" cy="3117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C4BDA48-1AB0-406C-89D3-3672C71DAF2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255409" y="3134059"/>
                <a:ext cx="5688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83B2F9C-AFE1-4549-83F6-6EEC4287AB30}"/>
                  </a:ext>
                </a:extLst>
              </p14:cNvPr>
              <p14:cNvContentPartPr/>
              <p14:nvPr/>
            </p14:nvContentPartPr>
            <p14:xfrm>
              <a:off x="3268729" y="3278059"/>
              <a:ext cx="144360" cy="1242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83B2F9C-AFE1-4549-83F6-6EEC4287AB3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259729" y="3269419"/>
                <a:ext cx="16200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448E6CA-B242-4FDA-A032-B856AE9D06A6}"/>
                  </a:ext>
                </a:extLst>
              </p14:cNvPr>
              <p14:cNvContentPartPr/>
              <p14:nvPr/>
            </p14:nvContentPartPr>
            <p14:xfrm>
              <a:off x="3473929" y="3282019"/>
              <a:ext cx="106560" cy="2156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448E6CA-B242-4FDA-A032-B856AE9D06A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465289" y="3273379"/>
                <a:ext cx="12420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4FBCE2E-D684-4E65-AC12-1B5527817D6F}"/>
                  </a:ext>
                </a:extLst>
              </p14:cNvPr>
              <p14:cNvContentPartPr/>
              <p14:nvPr/>
            </p14:nvContentPartPr>
            <p14:xfrm>
              <a:off x="3633769" y="3291379"/>
              <a:ext cx="119160" cy="1267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4FBCE2E-D684-4E65-AC12-1B5527817D6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624769" y="3282739"/>
                <a:ext cx="1368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9E66ADD-B4D6-4D22-B60A-D47A14B7DC7D}"/>
                  </a:ext>
                </a:extLst>
              </p14:cNvPr>
              <p14:cNvContentPartPr/>
              <p14:nvPr/>
            </p14:nvContentPartPr>
            <p14:xfrm>
              <a:off x="3746449" y="3209659"/>
              <a:ext cx="356040" cy="1933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9E66ADD-B4D6-4D22-B60A-D47A14B7DC7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737449" y="3201019"/>
                <a:ext cx="37368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493EA42-EDB7-4155-8CB4-F1469A1B2B97}"/>
                  </a:ext>
                </a:extLst>
              </p14:cNvPr>
              <p14:cNvContentPartPr/>
              <p14:nvPr/>
            </p14:nvContentPartPr>
            <p14:xfrm>
              <a:off x="4426849" y="3266899"/>
              <a:ext cx="118800" cy="986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493EA42-EDB7-4155-8CB4-F1469A1B2B9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418209" y="3258259"/>
                <a:ext cx="13644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B8B63E6-DAC9-46AD-9B28-EDE9095114B6}"/>
                  </a:ext>
                </a:extLst>
              </p14:cNvPr>
              <p14:cNvContentPartPr/>
              <p14:nvPr/>
            </p14:nvContentPartPr>
            <p14:xfrm>
              <a:off x="4566529" y="3291739"/>
              <a:ext cx="128880" cy="910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B8B63E6-DAC9-46AD-9B28-EDE9095114B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557889" y="3283099"/>
                <a:ext cx="14652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5EABDED-546C-485F-9CE2-1F20020CB0C2}"/>
                  </a:ext>
                </a:extLst>
              </p14:cNvPr>
              <p14:cNvContentPartPr/>
              <p14:nvPr/>
            </p14:nvContentPartPr>
            <p14:xfrm>
              <a:off x="4753009" y="3136219"/>
              <a:ext cx="223560" cy="3139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5EABDED-546C-485F-9CE2-1F20020CB0C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744009" y="3127579"/>
                <a:ext cx="24120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EF3E473-EC85-41AF-B1FF-504B54F5597E}"/>
                  </a:ext>
                </a:extLst>
              </p14:cNvPr>
              <p14:cNvContentPartPr/>
              <p14:nvPr/>
            </p14:nvContentPartPr>
            <p14:xfrm>
              <a:off x="1897849" y="3778819"/>
              <a:ext cx="525600" cy="154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EF3E473-EC85-41AF-B1FF-504B54F5597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888849" y="3769819"/>
                <a:ext cx="543240" cy="3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65A4DE9C-064B-4489-8AE7-4C7C3851F2B4}"/>
              </a:ext>
            </a:extLst>
          </p:cNvPr>
          <p:cNvGrpSpPr/>
          <p:nvPr/>
        </p:nvGrpSpPr>
        <p:grpSpPr>
          <a:xfrm>
            <a:off x="1918009" y="4276339"/>
            <a:ext cx="1329120" cy="403920"/>
            <a:chOff x="1918009" y="4276339"/>
            <a:chExt cx="1329120" cy="40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7D27AF2-4525-4674-B5B1-AF7675C0FBE1}"/>
                    </a:ext>
                  </a:extLst>
                </p14:cNvPr>
                <p14:cNvContentPartPr/>
                <p14:nvPr/>
              </p14:nvContentPartPr>
              <p14:xfrm>
                <a:off x="1918009" y="4276339"/>
                <a:ext cx="1329120" cy="943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7D27AF2-4525-4674-B5B1-AF7675C0FBE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09009" y="4267699"/>
                  <a:ext cx="13467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DD18953-0755-4AB0-9A14-339B96A47321}"/>
                    </a:ext>
                  </a:extLst>
                </p14:cNvPr>
                <p14:cNvContentPartPr/>
                <p14:nvPr/>
              </p14:nvContentPartPr>
              <p14:xfrm>
                <a:off x="2122129" y="4414219"/>
                <a:ext cx="81360" cy="2660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DD18953-0755-4AB0-9A14-339B96A4732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113129" y="4405579"/>
                  <a:ext cx="990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7CB9489-6D42-48F9-A3B6-FB596CD819E3}"/>
                    </a:ext>
                  </a:extLst>
                </p14:cNvPr>
                <p14:cNvContentPartPr/>
                <p14:nvPr/>
              </p14:nvContentPartPr>
              <p14:xfrm>
                <a:off x="2114209" y="4410619"/>
                <a:ext cx="87120" cy="871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7CB9489-6D42-48F9-A3B6-FB596CD819E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105569" y="4401619"/>
                  <a:ext cx="10476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36DF2B9-31B0-46E9-B0BB-85E6261381D2}"/>
              </a:ext>
            </a:extLst>
          </p:cNvPr>
          <p:cNvGrpSpPr/>
          <p:nvPr/>
        </p:nvGrpSpPr>
        <p:grpSpPr>
          <a:xfrm>
            <a:off x="5179249" y="3073939"/>
            <a:ext cx="1716840" cy="376200"/>
            <a:chOff x="5179249" y="3073939"/>
            <a:chExt cx="1716840" cy="37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0D17C05-85D7-426E-875E-6739FF8315C5}"/>
                    </a:ext>
                  </a:extLst>
                </p14:cNvPr>
                <p14:cNvContentPartPr/>
                <p14:nvPr/>
              </p14:nvContentPartPr>
              <p14:xfrm>
                <a:off x="5262049" y="3203899"/>
                <a:ext cx="216000" cy="113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0D17C05-85D7-426E-875E-6739FF8315C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53049" y="3194899"/>
                  <a:ext cx="2336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8129C4D-9777-4C69-859E-5CF5E4C2D26B}"/>
                    </a:ext>
                  </a:extLst>
                </p14:cNvPr>
                <p14:cNvContentPartPr/>
                <p14:nvPr/>
              </p14:nvContentPartPr>
              <p14:xfrm>
                <a:off x="5562289" y="3195619"/>
                <a:ext cx="52200" cy="126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8129C4D-9777-4C69-859E-5CF5E4C2D26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53289" y="3186979"/>
                  <a:ext cx="698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80BCE0E-E9BC-4856-98BC-815AD8F2C21B}"/>
                    </a:ext>
                  </a:extLst>
                </p14:cNvPr>
                <p14:cNvContentPartPr/>
                <p14:nvPr/>
              </p14:nvContentPartPr>
              <p14:xfrm>
                <a:off x="5645449" y="3209299"/>
                <a:ext cx="91800" cy="107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80BCE0E-E9BC-4856-98BC-815AD8F2C21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636809" y="3200659"/>
                  <a:ext cx="1094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5648234-4C1E-4F9B-8EFC-FB2C8D447B33}"/>
                    </a:ext>
                  </a:extLst>
                </p14:cNvPr>
                <p14:cNvContentPartPr/>
                <p14:nvPr/>
              </p14:nvContentPartPr>
              <p14:xfrm>
                <a:off x="5879449" y="3084019"/>
                <a:ext cx="96840" cy="219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5648234-4C1E-4F9B-8EFC-FB2C8D447B3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70449" y="3075019"/>
                  <a:ext cx="1144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4FB5F52-5632-4154-8071-4068164D1628}"/>
                    </a:ext>
                  </a:extLst>
                </p14:cNvPr>
                <p14:cNvContentPartPr/>
                <p14:nvPr/>
              </p14:nvContentPartPr>
              <p14:xfrm>
                <a:off x="6005449" y="3216859"/>
                <a:ext cx="166320" cy="792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4FB5F52-5632-4154-8071-4068164D162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996449" y="3208219"/>
                  <a:ext cx="1839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A12BA73-E2F5-4DB2-A7C0-E2E299238AEF}"/>
                    </a:ext>
                  </a:extLst>
                </p14:cNvPr>
                <p14:cNvContentPartPr/>
                <p14:nvPr/>
              </p14:nvContentPartPr>
              <p14:xfrm>
                <a:off x="6227209" y="3073939"/>
                <a:ext cx="88920" cy="2048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A12BA73-E2F5-4DB2-A7C0-E2E299238AE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218209" y="3065299"/>
                  <a:ext cx="1065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4118CDC-C799-45CC-AA54-0F3ED7315299}"/>
                    </a:ext>
                  </a:extLst>
                </p14:cNvPr>
                <p14:cNvContentPartPr/>
                <p14:nvPr/>
              </p14:nvContentPartPr>
              <p14:xfrm>
                <a:off x="6343129" y="3135499"/>
                <a:ext cx="162720" cy="122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4118CDC-C799-45CC-AA54-0F3ED731529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334489" y="3126859"/>
                  <a:ext cx="1803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88D11AE-6F17-4182-9E82-E17F8F01E0A8}"/>
                    </a:ext>
                  </a:extLst>
                </p14:cNvPr>
                <p14:cNvContentPartPr/>
                <p14:nvPr/>
              </p14:nvContentPartPr>
              <p14:xfrm>
                <a:off x="6529609" y="3089419"/>
                <a:ext cx="146160" cy="163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88D11AE-6F17-4182-9E82-E17F8F01E0A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20609" y="3080779"/>
                  <a:ext cx="1638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E761CF2-BB92-44DE-A17E-12F86FD1CEC9}"/>
                    </a:ext>
                  </a:extLst>
                </p14:cNvPr>
                <p14:cNvContentPartPr/>
                <p14:nvPr/>
              </p14:nvContentPartPr>
              <p14:xfrm>
                <a:off x="6682609" y="3212179"/>
                <a:ext cx="94680" cy="568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E761CF2-BB92-44DE-A17E-12F86FD1CEC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673609" y="3203539"/>
                  <a:ext cx="112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0ACAFBD-9203-4307-8456-5E82C8DB659B}"/>
                    </a:ext>
                  </a:extLst>
                </p14:cNvPr>
                <p14:cNvContentPartPr/>
                <p14:nvPr/>
              </p14:nvContentPartPr>
              <p14:xfrm>
                <a:off x="5179249" y="3386779"/>
                <a:ext cx="1716840" cy="63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0ACAFBD-9203-4307-8456-5E82C8DB659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170249" y="3378139"/>
                  <a:ext cx="1734480" cy="8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B15141F-13FA-406B-8510-53BFB3181963}"/>
              </a:ext>
            </a:extLst>
          </p:cNvPr>
          <p:cNvGrpSpPr/>
          <p:nvPr/>
        </p:nvGrpSpPr>
        <p:grpSpPr>
          <a:xfrm>
            <a:off x="5936689" y="2354299"/>
            <a:ext cx="816120" cy="617400"/>
            <a:chOff x="5936689" y="2354299"/>
            <a:chExt cx="816120" cy="61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8F787EE-AFBD-4C81-91C8-008315194256}"/>
                    </a:ext>
                  </a:extLst>
                </p14:cNvPr>
                <p14:cNvContentPartPr/>
                <p14:nvPr/>
              </p14:nvContentPartPr>
              <p14:xfrm>
                <a:off x="5936689" y="2679019"/>
                <a:ext cx="190440" cy="2926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8F787EE-AFBD-4C81-91C8-00831519425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927689" y="2670379"/>
                  <a:ext cx="2080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855A8E8-C25C-4062-B834-954760205BCD}"/>
                    </a:ext>
                  </a:extLst>
                </p14:cNvPr>
                <p14:cNvContentPartPr/>
                <p14:nvPr/>
              </p14:nvContentPartPr>
              <p14:xfrm>
                <a:off x="6263569" y="2471299"/>
                <a:ext cx="222120" cy="2066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855A8E8-C25C-4062-B834-954760205BC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254569" y="2462299"/>
                  <a:ext cx="2397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88EAB48-8499-4A46-B0BB-0AF44CEA13CD}"/>
                    </a:ext>
                  </a:extLst>
                </p14:cNvPr>
                <p14:cNvContentPartPr/>
                <p14:nvPr/>
              </p14:nvContentPartPr>
              <p14:xfrm>
                <a:off x="6543649" y="2354299"/>
                <a:ext cx="98640" cy="1832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88EAB48-8499-4A46-B0BB-0AF44CEA13C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535009" y="2345299"/>
                  <a:ext cx="1162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3468C72-ABC6-4AD6-8E42-2285BEFFB862}"/>
                    </a:ext>
                  </a:extLst>
                </p14:cNvPr>
                <p14:cNvContentPartPr/>
                <p14:nvPr/>
              </p14:nvContentPartPr>
              <p14:xfrm>
                <a:off x="6704569" y="2455819"/>
                <a:ext cx="48240" cy="788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3468C72-ABC6-4AD6-8E42-2285BEFFB86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695929" y="2447179"/>
                  <a:ext cx="6588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F888FB6-440B-4945-81C6-2EB6576D90A7}"/>
              </a:ext>
            </a:extLst>
          </p:cNvPr>
          <p:cNvGrpSpPr/>
          <p:nvPr/>
        </p:nvGrpSpPr>
        <p:grpSpPr>
          <a:xfrm>
            <a:off x="7057729" y="2212819"/>
            <a:ext cx="498240" cy="277920"/>
            <a:chOff x="7057729" y="2212819"/>
            <a:chExt cx="498240" cy="27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2346D5D-B1DA-4B7F-9486-3EEE94FD4999}"/>
                    </a:ext>
                  </a:extLst>
                </p14:cNvPr>
                <p14:cNvContentPartPr/>
                <p14:nvPr/>
              </p14:nvContentPartPr>
              <p14:xfrm>
                <a:off x="7122529" y="2315419"/>
                <a:ext cx="61560" cy="68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2346D5D-B1DA-4B7F-9486-3EEE94FD499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113889" y="2306419"/>
                  <a:ext cx="792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437846A-0C07-4A78-A8FD-522BE656D10E}"/>
                    </a:ext>
                  </a:extLst>
                </p14:cNvPr>
                <p14:cNvContentPartPr/>
                <p14:nvPr/>
              </p14:nvContentPartPr>
              <p14:xfrm>
                <a:off x="7057729" y="2321899"/>
                <a:ext cx="90720" cy="1688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437846A-0C07-4A78-A8FD-522BE656D10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049089" y="2312899"/>
                  <a:ext cx="1083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629B1B1-90E1-4CDE-864C-F1D9FD5A42C4}"/>
                    </a:ext>
                  </a:extLst>
                </p14:cNvPr>
                <p14:cNvContentPartPr/>
                <p14:nvPr/>
              </p14:nvContentPartPr>
              <p14:xfrm>
                <a:off x="7219729" y="2350699"/>
                <a:ext cx="100800" cy="74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629B1B1-90E1-4CDE-864C-F1D9FD5A42C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210729" y="2341699"/>
                  <a:ext cx="1184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8F93289-5631-4CE7-9942-C212537CC8F4}"/>
                    </a:ext>
                  </a:extLst>
                </p14:cNvPr>
                <p14:cNvContentPartPr/>
                <p14:nvPr/>
              </p14:nvContentPartPr>
              <p14:xfrm>
                <a:off x="7359769" y="2218939"/>
                <a:ext cx="122040" cy="968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8F93289-5631-4CE7-9942-C212537CC8F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351129" y="2210299"/>
                  <a:ext cx="1396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5425182-E515-435B-A859-BA3E22F5F900}"/>
                    </a:ext>
                  </a:extLst>
                </p14:cNvPr>
                <p14:cNvContentPartPr/>
                <p14:nvPr/>
              </p14:nvContentPartPr>
              <p14:xfrm>
                <a:off x="7342849" y="2212819"/>
                <a:ext cx="213120" cy="248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5425182-E515-435B-A859-BA3E22F5F90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334209" y="2203819"/>
                  <a:ext cx="230760" cy="26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9CCCD6-BF0D-4C13-B9A3-E91667212C64}"/>
              </a:ext>
            </a:extLst>
          </p:cNvPr>
          <p:cNvGrpSpPr/>
          <p:nvPr/>
        </p:nvGrpSpPr>
        <p:grpSpPr>
          <a:xfrm>
            <a:off x="1975609" y="3840379"/>
            <a:ext cx="3777120" cy="388440"/>
            <a:chOff x="1975609" y="3840379"/>
            <a:chExt cx="3777120" cy="38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AC347BA-5466-4D95-B3CD-BC5F151B36B1}"/>
                    </a:ext>
                  </a:extLst>
                </p14:cNvPr>
                <p14:cNvContentPartPr/>
                <p14:nvPr/>
              </p14:nvContentPartPr>
              <p14:xfrm>
                <a:off x="1975609" y="3912379"/>
                <a:ext cx="166320" cy="316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AC347BA-5466-4D95-B3CD-BC5F151B36B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966609" y="3903379"/>
                  <a:ext cx="1839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963F370-7488-4A31-B3AB-37E1D1641A08}"/>
                    </a:ext>
                  </a:extLst>
                </p14:cNvPr>
                <p14:cNvContentPartPr/>
                <p14:nvPr/>
              </p14:nvContentPartPr>
              <p14:xfrm>
                <a:off x="2198449" y="3933259"/>
                <a:ext cx="140760" cy="170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963F370-7488-4A31-B3AB-37E1D1641A0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189809" y="3924619"/>
                  <a:ext cx="1584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316B6A4-DECB-4C59-AE45-A7F6D1C92097}"/>
                    </a:ext>
                  </a:extLst>
                </p14:cNvPr>
                <p14:cNvContentPartPr/>
                <p14:nvPr/>
              </p14:nvContentPartPr>
              <p14:xfrm>
                <a:off x="2413369" y="3959899"/>
                <a:ext cx="78480" cy="120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316B6A4-DECB-4C59-AE45-A7F6D1C9209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404369" y="3950899"/>
                  <a:ext cx="961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8CA8B41-FF27-4DC2-90C6-9A32E453E28F}"/>
                    </a:ext>
                  </a:extLst>
                </p14:cNvPr>
                <p14:cNvContentPartPr/>
                <p14:nvPr/>
              </p14:nvContentPartPr>
              <p14:xfrm>
                <a:off x="2553769" y="3946579"/>
                <a:ext cx="75960" cy="124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8CA8B41-FF27-4DC2-90C6-9A32E453E28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545129" y="3937939"/>
                  <a:ext cx="936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608EB6F-4F81-4B6A-B31A-13E99CAAE5EE}"/>
                    </a:ext>
                  </a:extLst>
                </p14:cNvPr>
                <p14:cNvContentPartPr/>
                <p14:nvPr/>
              </p14:nvContentPartPr>
              <p14:xfrm>
                <a:off x="2625769" y="3853699"/>
                <a:ext cx="100080" cy="243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608EB6F-4F81-4B6A-B31A-13E99CAAE5E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616769" y="3845059"/>
                  <a:ext cx="1177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9A7168C-9ED4-4FE9-AA52-42EFDB1AA601}"/>
                    </a:ext>
                  </a:extLst>
                </p14:cNvPr>
                <p14:cNvContentPartPr/>
                <p14:nvPr/>
              </p14:nvContentPartPr>
              <p14:xfrm>
                <a:off x="2828809" y="3859099"/>
                <a:ext cx="46800" cy="222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9A7168C-9ED4-4FE9-AA52-42EFDB1AA60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820169" y="3850099"/>
                  <a:ext cx="644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12DBC94-D652-4293-BEC0-57D3A6DFBEBA}"/>
                    </a:ext>
                  </a:extLst>
                </p14:cNvPr>
                <p14:cNvContentPartPr/>
                <p14:nvPr/>
              </p14:nvContentPartPr>
              <p14:xfrm>
                <a:off x="2904409" y="3999859"/>
                <a:ext cx="99000" cy="68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12DBC94-D652-4293-BEC0-57D3A6DFBEB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895409" y="3991219"/>
                  <a:ext cx="1166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4AED4FC-94D8-4CCA-A039-E22F0FA4DAC6}"/>
                    </a:ext>
                  </a:extLst>
                </p14:cNvPr>
                <p14:cNvContentPartPr/>
                <p14:nvPr/>
              </p14:nvContentPartPr>
              <p14:xfrm>
                <a:off x="3032209" y="3943699"/>
                <a:ext cx="235440" cy="136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4AED4FC-94D8-4CCA-A039-E22F0FA4DAC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023569" y="3935059"/>
                  <a:ext cx="2530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9607B55-0C87-4BFB-87B4-4E380583ED23}"/>
                    </a:ext>
                  </a:extLst>
                </p14:cNvPr>
                <p14:cNvContentPartPr/>
                <p14:nvPr/>
              </p14:nvContentPartPr>
              <p14:xfrm>
                <a:off x="3398689" y="3965299"/>
                <a:ext cx="162360" cy="97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9607B55-0C87-4BFB-87B4-4E380583ED2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389689" y="3956659"/>
                  <a:ext cx="180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4A27AB9-E86C-4337-AA76-392EBB64F275}"/>
                    </a:ext>
                  </a:extLst>
                </p14:cNvPr>
                <p14:cNvContentPartPr/>
                <p14:nvPr/>
              </p14:nvContentPartPr>
              <p14:xfrm>
                <a:off x="3679489" y="3959539"/>
                <a:ext cx="145440" cy="118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4A27AB9-E86C-4337-AA76-392EBB64F27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670489" y="3950539"/>
                  <a:ext cx="1630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04A1EA6-E8BB-4242-BC20-E56546D1A461}"/>
                    </a:ext>
                  </a:extLst>
                </p14:cNvPr>
                <p14:cNvContentPartPr/>
                <p14:nvPr/>
              </p14:nvContentPartPr>
              <p14:xfrm>
                <a:off x="3849769" y="3974299"/>
                <a:ext cx="94680" cy="102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04A1EA6-E8BB-4242-BC20-E56546D1A46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840769" y="3965659"/>
                  <a:ext cx="1123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BA57A9A-893A-4B30-800A-561CBF6331B1}"/>
                    </a:ext>
                  </a:extLst>
                </p14:cNvPr>
                <p14:cNvContentPartPr/>
                <p14:nvPr/>
              </p14:nvContentPartPr>
              <p14:xfrm>
                <a:off x="4204369" y="3928579"/>
                <a:ext cx="69480" cy="126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BA57A9A-893A-4B30-800A-561CBF6331B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195369" y="3919939"/>
                  <a:ext cx="871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F179437-3846-469E-8800-6B0557B95575}"/>
                    </a:ext>
                  </a:extLst>
                </p14:cNvPr>
                <p14:cNvContentPartPr/>
                <p14:nvPr/>
              </p14:nvContentPartPr>
              <p14:xfrm>
                <a:off x="4289689" y="3967819"/>
                <a:ext cx="97920" cy="94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F179437-3846-469E-8800-6B0557B9557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281049" y="3959179"/>
                  <a:ext cx="1155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0BCC21F-4F07-4B7A-950D-61563031CC8B}"/>
                    </a:ext>
                  </a:extLst>
                </p14:cNvPr>
                <p14:cNvContentPartPr/>
                <p14:nvPr/>
              </p14:nvContentPartPr>
              <p14:xfrm>
                <a:off x="4436569" y="3949459"/>
                <a:ext cx="64080" cy="135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0BCC21F-4F07-4B7A-950D-61563031CC8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427929" y="3940459"/>
                  <a:ext cx="817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C1A0234-DE68-4F84-B86E-442A97DDEEBB}"/>
                    </a:ext>
                  </a:extLst>
                </p14:cNvPr>
                <p14:cNvContentPartPr/>
                <p14:nvPr/>
              </p14:nvContentPartPr>
              <p14:xfrm>
                <a:off x="4554649" y="3942259"/>
                <a:ext cx="124560" cy="138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C1A0234-DE68-4F84-B86E-442A97DDEEB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546009" y="3933259"/>
                  <a:ext cx="1422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FA4E247-2684-4A49-A385-C329EDD65934}"/>
                    </a:ext>
                  </a:extLst>
                </p14:cNvPr>
                <p14:cNvContentPartPr/>
                <p14:nvPr/>
              </p14:nvContentPartPr>
              <p14:xfrm>
                <a:off x="4771009" y="3843979"/>
                <a:ext cx="108360" cy="206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FA4E247-2684-4A49-A385-C329EDD6593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762369" y="3834979"/>
                  <a:ext cx="1260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254508D-28AA-43FF-82B2-7B2EBC806454}"/>
                    </a:ext>
                  </a:extLst>
                </p14:cNvPr>
                <p14:cNvContentPartPr/>
                <p14:nvPr/>
              </p14:nvContentPartPr>
              <p14:xfrm>
                <a:off x="4922569" y="3937939"/>
                <a:ext cx="200880" cy="100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254508D-28AA-43FF-82B2-7B2EBC80645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913569" y="3929299"/>
                  <a:ext cx="2185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CA67695-326E-44F7-BA41-8304EA8CEF59}"/>
                    </a:ext>
                  </a:extLst>
                </p14:cNvPr>
                <p14:cNvContentPartPr/>
                <p14:nvPr/>
              </p14:nvContentPartPr>
              <p14:xfrm>
                <a:off x="5156569" y="3880699"/>
                <a:ext cx="74160" cy="174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CA67695-326E-44F7-BA41-8304EA8CEF5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147929" y="3872059"/>
                  <a:ext cx="918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C17B36C-1A93-4559-8F4F-DC34996B6441}"/>
                    </a:ext>
                  </a:extLst>
                </p14:cNvPr>
                <p14:cNvContentPartPr/>
                <p14:nvPr/>
              </p14:nvContentPartPr>
              <p14:xfrm>
                <a:off x="5270329" y="3905899"/>
                <a:ext cx="180360" cy="135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C17B36C-1A93-4559-8F4F-DC34996B644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261329" y="3896899"/>
                  <a:ext cx="1980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992D18E-2E46-47DE-978A-1BB39CA6E575}"/>
                    </a:ext>
                  </a:extLst>
                </p14:cNvPr>
                <p14:cNvContentPartPr/>
                <p14:nvPr/>
              </p14:nvContentPartPr>
              <p14:xfrm>
                <a:off x="5448529" y="3840379"/>
                <a:ext cx="77400" cy="184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992D18E-2E46-47DE-978A-1BB39CA6E57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439889" y="3831379"/>
                  <a:ext cx="950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89B1D76-6319-44AE-BB08-D4B5DE304D47}"/>
                    </a:ext>
                  </a:extLst>
                </p14:cNvPr>
                <p14:cNvContentPartPr/>
                <p14:nvPr/>
              </p14:nvContentPartPr>
              <p14:xfrm>
                <a:off x="5537449" y="3905899"/>
                <a:ext cx="181440" cy="144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89B1D76-6319-44AE-BB08-D4B5DE304D4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528449" y="3896899"/>
                  <a:ext cx="1990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FF0D849-F837-40CA-85D8-03B5B966AD20}"/>
                    </a:ext>
                  </a:extLst>
                </p14:cNvPr>
                <p14:cNvContentPartPr/>
                <p14:nvPr/>
              </p14:nvContentPartPr>
              <p14:xfrm>
                <a:off x="3618649" y="4162219"/>
                <a:ext cx="2134080" cy="298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FF0D849-F837-40CA-85D8-03B5B966AD2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610009" y="4153579"/>
                  <a:ext cx="2151720" cy="47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Stacks &amp; Queues with LinkedList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0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Stacks</a:t>
            </a:r>
          </a:p>
          <a:p>
            <a:r>
              <a:rPr lang="en-US" dirty="0"/>
              <a:t>Other Topics</a:t>
            </a:r>
          </a:p>
          <a:p>
            <a:pPr lvl="1"/>
            <a:r>
              <a:rPr lang="en-US" dirty="0"/>
              <a:t>Adapter Pattern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Stacks &amp; Queues with LinkedList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158EEC-3D01-43B6-9BC0-1BB49B8F599C}"/>
                  </a:ext>
                </a:extLst>
              </p14:cNvPr>
              <p14:cNvContentPartPr/>
              <p14:nvPr/>
            </p14:nvContentPartPr>
            <p14:xfrm>
              <a:off x="450649" y="1490299"/>
              <a:ext cx="281160" cy="10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158EEC-3D01-43B6-9BC0-1BB49B8F59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009" y="1481299"/>
                <a:ext cx="29880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B2CAB6D-E713-4AA3-931F-5A6A03B83845}"/>
                  </a:ext>
                </a:extLst>
              </p14:cNvPr>
              <p14:cNvContentPartPr/>
              <p14:nvPr/>
            </p14:nvContentPartPr>
            <p14:xfrm>
              <a:off x="846289" y="2300659"/>
              <a:ext cx="195480" cy="138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B2CAB6D-E713-4AA3-931F-5A6A03B838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7289" y="2292019"/>
                <a:ext cx="2131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1509C2-8BA3-4F11-BCCC-E180BD35CB71}"/>
                  </a:ext>
                </a:extLst>
              </p14:cNvPr>
              <p14:cNvContentPartPr/>
              <p14:nvPr/>
            </p14:nvContentPartPr>
            <p14:xfrm>
              <a:off x="879769" y="2646979"/>
              <a:ext cx="187200" cy="128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1509C2-8BA3-4F11-BCCC-E180BD35CB7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1129" y="2637979"/>
                <a:ext cx="2048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234C044-D87D-4D8D-AE8F-46014D5C7891}"/>
                  </a:ext>
                </a:extLst>
              </p14:cNvPr>
              <p14:cNvContentPartPr/>
              <p14:nvPr/>
            </p14:nvContentPartPr>
            <p14:xfrm>
              <a:off x="3295009" y="3140899"/>
              <a:ext cx="876240" cy="71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234C044-D87D-4D8D-AE8F-46014D5C789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86009" y="3131899"/>
                <a:ext cx="893880" cy="8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0;p13">
            <a:extLst>
              <a:ext uri="{FF2B5EF4-FFF2-40B4-BE49-F238E27FC236}">
                <a16:creationId xmlns:a16="http://schemas.microsoft.com/office/drawing/2014/main" id="{0557CA55-EC4B-48EE-9F2D-32C446B3B92B}"/>
              </a:ext>
            </a:extLst>
          </p:cNvPr>
          <p:cNvSpPr txBox="1"/>
          <p:nvPr/>
        </p:nvSpPr>
        <p:spPr>
          <a:xfrm>
            <a:off x="402400" y="1200725"/>
            <a:ext cx="3226800" cy="375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Stack&lt;Integer&gt; s = new ALStack&lt;&gt;(); 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s.push(4);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s.push(10);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s.push(13);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Integer i = s.pop();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s.push(5);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Integer i2 = s.pop();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What number is stored in i?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A: 4	B: 10	C: 13	D: 5	E: Something else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What number is stored in i2?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A: 4	B: 10	C: 13	D: 5	E: Something else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What is the contents of the stack? (starting at the </a:t>
            </a:r>
            <a:r>
              <a:rPr lang="en" sz="900" b="1" dirty="0"/>
              <a:t>top</a:t>
            </a:r>
            <a:r>
              <a:rPr lang="en" sz="900" dirty="0"/>
              <a:t>)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A. 5, 13, 10, 4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B. 10, 4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C. 5, 13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D. 13, 10, 4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E. other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sp>
        <p:nvSpPr>
          <p:cNvPr id="9" name="Google Shape;56;p13">
            <a:extLst>
              <a:ext uri="{FF2B5EF4-FFF2-40B4-BE49-F238E27FC236}">
                <a16:creationId xmlns:a16="http://schemas.microsoft.com/office/drawing/2014/main" id="{7F85FDAE-C675-4D3D-8CAD-77449B999335}"/>
              </a:ext>
            </a:extLst>
          </p:cNvPr>
          <p:cNvSpPr txBox="1"/>
          <p:nvPr/>
        </p:nvSpPr>
        <p:spPr>
          <a:xfrm>
            <a:off x="402400" y="297951"/>
            <a:ext cx="31002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A </a:t>
            </a:r>
            <a:r>
              <a:rPr lang="en" sz="1050" b="1" dirty="0"/>
              <a:t>stack</a:t>
            </a:r>
            <a:r>
              <a:rPr lang="en" sz="1050" dirty="0"/>
              <a:t> has two operations, </a:t>
            </a:r>
            <a:r>
              <a:rPr lang="en" sz="1050" b="1" dirty="0"/>
              <a:t>push</a:t>
            </a:r>
            <a:r>
              <a:rPr lang="en" sz="1050" dirty="0"/>
              <a:t> and </a:t>
            </a:r>
            <a:r>
              <a:rPr lang="en" sz="1050" b="1" dirty="0"/>
              <a:t>pop</a:t>
            </a:r>
            <a:r>
              <a:rPr lang="en" sz="1050" dirty="0"/>
              <a:t>. Pushing adds an element to the </a:t>
            </a:r>
            <a:r>
              <a:rPr lang="en" sz="1050" b="1" dirty="0"/>
              <a:t>top</a:t>
            </a:r>
            <a:r>
              <a:rPr lang="en" sz="1050" dirty="0"/>
              <a:t> of the stack, and </a:t>
            </a:r>
            <a:r>
              <a:rPr lang="en" sz="1050" b="1" dirty="0"/>
              <a:t>pop</a:t>
            </a:r>
            <a:r>
              <a:rPr lang="en" sz="1050" dirty="0"/>
              <a:t> removes the </a:t>
            </a:r>
            <a:r>
              <a:rPr lang="en" sz="1050" b="1" dirty="0"/>
              <a:t>top</a:t>
            </a:r>
            <a:r>
              <a:rPr lang="en" sz="1050" dirty="0"/>
              <a:t> element and returns it.</a:t>
            </a:r>
            <a:endParaRPr sz="1050" dirty="0"/>
          </a:p>
        </p:txBody>
      </p:sp>
      <p:sp>
        <p:nvSpPr>
          <p:cNvPr id="11" name="Google Shape;55;p13">
            <a:extLst>
              <a:ext uri="{FF2B5EF4-FFF2-40B4-BE49-F238E27FC236}">
                <a16:creationId xmlns:a16="http://schemas.microsoft.com/office/drawing/2014/main" id="{4E52212E-560D-4E15-85E3-C447A08B0C87}"/>
              </a:ext>
            </a:extLst>
          </p:cNvPr>
          <p:cNvSpPr txBox="1"/>
          <p:nvPr/>
        </p:nvSpPr>
        <p:spPr>
          <a:xfrm>
            <a:off x="5160195" y="79869"/>
            <a:ext cx="3548400" cy="499851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import java.util.ArrayList;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public interface Stack&lt;E&gt; {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void push(E element);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E pop();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int size();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// IDEA: Use array lists to implement both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class ALStack&lt;E&gt; implements Stack&lt;E&gt; {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6EF18B-2B19-40D1-9A7A-15706CD83C32}"/>
              </a:ext>
            </a:extLst>
          </p:cNvPr>
          <p:cNvGrpSpPr/>
          <p:nvPr/>
        </p:nvGrpSpPr>
        <p:grpSpPr>
          <a:xfrm>
            <a:off x="4890889" y="409939"/>
            <a:ext cx="179640" cy="634320"/>
            <a:chOff x="4890889" y="409939"/>
            <a:chExt cx="179640" cy="63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1F0A794-370B-44FB-9313-B2D1EBDAEDB5}"/>
                    </a:ext>
                  </a:extLst>
                </p14:cNvPr>
                <p14:cNvContentPartPr/>
                <p14:nvPr/>
              </p14:nvContentPartPr>
              <p14:xfrm>
                <a:off x="4979089" y="409939"/>
                <a:ext cx="91440" cy="439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1F0A794-370B-44FB-9313-B2D1EBDAEDB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70449" y="400939"/>
                  <a:ext cx="1090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16E582D-8573-4913-ADFB-EA38875815A6}"/>
                    </a:ext>
                  </a:extLst>
                </p14:cNvPr>
                <p14:cNvContentPartPr/>
                <p14:nvPr/>
              </p14:nvContentPartPr>
              <p14:xfrm>
                <a:off x="4890889" y="465379"/>
                <a:ext cx="114840" cy="578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16E582D-8573-4913-ADFB-EA38875815A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81889" y="456379"/>
                  <a:ext cx="132480" cy="59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7FB8359-5094-42A5-905F-2C7220656955}"/>
                  </a:ext>
                </a:extLst>
              </p14:cNvPr>
              <p14:cNvContentPartPr/>
              <p14:nvPr/>
            </p14:nvContentPartPr>
            <p14:xfrm>
              <a:off x="4746889" y="1171339"/>
              <a:ext cx="353520" cy="149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7FB8359-5094-42A5-905F-2C722065695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37889" y="1162699"/>
                <a:ext cx="371160" cy="16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648EB0E2-16A5-450D-95C0-2FFC8F988352}"/>
              </a:ext>
            </a:extLst>
          </p:cNvPr>
          <p:cNvGrpSpPr/>
          <p:nvPr/>
        </p:nvGrpSpPr>
        <p:grpSpPr>
          <a:xfrm>
            <a:off x="616609" y="2552659"/>
            <a:ext cx="70200" cy="74880"/>
            <a:chOff x="616609" y="2552659"/>
            <a:chExt cx="70200" cy="7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875441A-AB8A-4014-AB07-BF3984A0EA86}"/>
                    </a:ext>
                  </a:extLst>
                </p14:cNvPr>
                <p14:cNvContentPartPr/>
                <p14:nvPr/>
              </p14:nvContentPartPr>
              <p14:xfrm>
                <a:off x="616609" y="2556979"/>
                <a:ext cx="33480" cy="41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875441A-AB8A-4014-AB07-BF3984A0EA8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7969" y="2548339"/>
                  <a:ext cx="511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2C9393F-15E8-40CA-B667-0060BA1190E9}"/>
                    </a:ext>
                  </a:extLst>
                </p14:cNvPr>
                <p14:cNvContentPartPr/>
                <p14:nvPr/>
              </p14:nvContentPartPr>
              <p14:xfrm>
                <a:off x="652969" y="2552659"/>
                <a:ext cx="33840" cy="74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2C9393F-15E8-40CA-B667-0060BA1190E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3969" y="2543659"/>
                  <a:ext cx="51480" cy="9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E197A30-A5D1-402E-9986-AD7AAA4AA63F}"/>
                  </a:ext>
                </a:extLst>
              </p14:cNvPr>
              <p14:cNvContentPartPr/>
              <p14:nvPr/>
            </p14:nvContentPartPr>
            <p14:xfrm>
              <a:off x="1509409" y="2564539"/>
              <a:ext cx="11880" cy="1087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E197A30-A5D1-402E-9986-AD7AAA4AA6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00409" y="2555539"/>
                <a:ext cx="2952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1306482-003D-4CD4-942F-83A1479D80D7}"/>
                  </a:ext>
                </a:extLst>
              </p14:cNvPr>
              <p14:cNvContentPartPr/>
              <p14:nvPr/>
            </p14:nvContentPartPr>
            <p14:xfrm>
              <a:off x="3300049" y="2527459"/>
              <a:ext cx="12960" cy="82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1306482-003D-4CD4-942F-83A1479D80D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91409" y="2518459"/>
                <a:ext cx="306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C8B4185-E400-4C1E-9EFD-CE18AC36F05A}"/>
                  </a:ext>
                </a:extLst>
              </p14:cNvPr>
              <p14:cNvContentPartPr/>
              <p14:nvPr/>
            </p14:nvContentPartPr>
            <p14:xfrm>
              <a:off x="1378369" y="2944339"/>
              <a:ext cx="54000" cy="651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C8B4185-E400-4C1E-9EFD-CE18AC36F05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69369" y="2935699"/>
                <a:ext cx="7164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350939B7-EDB8-4D2D-9C50-16B389AC4E9F}"/>
              </a:ext>
            </a:extLst>
          </p:cNvPr>
          <p:cNvGrpSpPr/>
          <p:nvPr/>
        </p:nvGrpSpPr>
        <p:grpSpPr>
          <a:xfrm>
            <a:off x="2207089" y="2373739"/>
            <a:ext cx="491040" cy="473400"/>
            <a:chOff x="2207089" y="2373739"/>
            <a:chExt cx="491040" cy="47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45C61E6-2728-403D-83F5-CBE947935FD9}"/>
                    </a:ext>
                  </a:extLst>
                </p14:cNvPr>
                <p14:cNvContentPartPr/>
                <p14:nvPr/>
              </p14:nvContentPartPr>
              <p14:xfrm>
                <a:off x="2356489" y="2522419"/>
                <a:ext cx="87120" cy="108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45C61E6-2728-403D-83F5-CBE947935FD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47489" y="2513419"/>
                  <a:ext cx="1047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6D20CF3-7E52-4C6E-8041-A1893535CF81}"/>
                    </a:ext>
                  </a:extLst>
                </p14:cNvPr>
                <p14:cNvContentPartPr/>
                <p14:nvPr/>
              </p14:nvContentPartPr>
              <p14:xfrm>
                <a:off x="2504089" y="2523139"/>
                <a:ext cx="49320" cy="121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6D20CF3-7E52-4C6E-8041-A1893535CF8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95449" y="2514139"/>
                  <a:ext cx="669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8460B81-48B1-455C-A51A-9167CE4D9F15}"/>
                    </a:ext>
                  </a:extLst>
                </p14:cNvPr>
                <p14:cNvContentPartPr/>
                <p14:nvPr/>
              </p14:nvContentPartPr>
              <p14:xfrm>
                <a:off x="2207089" y="2373739"/>
                <a:ext cx="491040" cy="473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8460B81-48B1-455C-A51A-9167CE4D9F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98089" y="2365099"/>
                  <a:ext cx="508680" cy="49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DAD6A08-8CE6-4266-A3F9-F3179E668C6B}"/>
                  </a:ext>
                </a:extLst>
              </p14:cNvPr>
              <p14:cNvContentPartPr/>
              <p14:nvPr/>
            </p14:nvContentPartPr>
            <p14:xfrm>
              <a:off x="1416529" y="3224059"/>
              <a:ext cx="95400" cy="828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DAD6A08-8CE6-4266-A3F9-F3179E668C6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07529" y="3215059"/>
                <a:ext cx="1130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D14469B-CCAE-4714-9F41-51FDE98EE125}"/>
                  </a:ext>
                </a:extLst>
              </p14:cNvPr>
              <p14:cNvContentPartPr/>
              <p14:nvPr/>
            </p14:nvContentPartPr>
            <p14:xfrm>
              <a:off x="525889" y="3257899"/>
              <a:ext cx="60120" cy="651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D14469B-CCAE-4714-9F41-51FDE98EE12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16889" y="3249259"/>
                <a:ext cx="7776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63B6B25-D96B-418D-BD24-A4B606BDD929}"/>
                  </a:ext>
                </a:extLst>
              </p14:cNvPr>
              <p14:cNvContentPartPr/>
              <p14:nvPr/>
            </p14:nvContentPartPr>
            <p14:xfrm>
              <a:off x="2438569" y="3225499"/>
              <a:ext cx="69120" cy="716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63B6B25-D96B-418D-BD24-A4B606BDD92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29929" y="3216499"/>
                <a:ext cx="8676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1BE6983-8550-4555-8819-0E905C217B23}"/>
                  </a:ext>
                </a:extLst>
              </p14:cNvPr>
              <p14:cNvContentPartPr/>
              <p14:nvPr/>
            </p14:nvContentPartPr>
            <p14:xfrm>
              <a:off x="1476649" y="3681619"/>
              <a:ext cx="5760" cy="925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1BE6983-8550-4555-8819-0E905C217B2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468009" y="3672619"/>
                <a:ext cx="23400" cy="11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A1185DE5-2F78-4132-8079-A2CA46C6413D}"/>
              </a:ext>
            </a:extLst>
          </p:cNvPr>
          <p:cNvGrpSpPr/>
          <p:nvPr/>
        </p:nvGrpSpPr>
        <p:grpSpPr>
          <a:xfrm>
            <a:off x="3057769" y="3053419"/>
            <a:ext cx="567360" cy="502560"/>
            <a:chOff x="3057769" y="3053419"/>
            <a:chExt cx="567360" cy="50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1FDA3D7-BA9B-4C81-AAD7-066C6C2BFDBC}"/>
                    </a:ext>
                  </a:extLst>
                </p14:cNvPr>
                <p14:cNvContentPartPr/>
                <p14:nvPr/>
              </p14:nvContentPartPr>
              <p14:xfrm>
                <a:off x="3191689" y="3189499"/>
                <a:ext cx="66600" cy="117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1FDA3D7-BA9B-4C81-AAD7-066C6C2BFDB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82689" y="3180859"/>
                  <a:ext cx="842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D97C45A-7C55-43AA-81C7-2A44A38F72A3}"/>
                    </a:ext>
                  </a:extLst>
                </p14:cNvPr>
                <p14:cNvContentPartPr/>
                <p14:nvPr/>
              </p14:nvContentPartPr>
              <p14:xfrm>
                <a:off x="3315169" y="3170059"/>
                <a:ext cx="61920" cy="100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D97C45A-7C55-43AA-81C7-2A44A38F72A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06529" y="3161419"/>
                  <a:ext cx="795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6D379FF-2BFF-41C5-BDAD-F3D4DB1A1395}"/>
                    </a:ext>
                  </a:extLst>
                </p14:cNvPr>
                <p14:cNvContentPartPr/>
                <p14:nvPr/>
              </p14:nvContentPartPr>
              <p14:xfrm>
                <a:off x="3057769" y="3053419"/>
                <a:ext cx="567360" cy="502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6D379FF-2BFF-41C5-BDAD-F3D4DB1A139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49129" y="3044419"/>
                  <a:ext cx="585000" cy="52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5172D7E-0F2F-44F7-B129-1D61BEA03EC8}"/>
                  </a:ext>
                </a:extLst>
              </p14:cNvPr>
              <p14:cNvContentPartPr/>
              <p14:nvPr/>
            </p14:nvContentPartPr>
            <p14:xfrm>
              <a:off x="78049" y="3953059"/>
              <a:ext cx="219600" cy="1051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5172D7E-0F2F-44F7-B129-1D61BEA03EC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049" y="3944059"/>
                <a:ext cx="23724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C949411-3467-461F-95EC-7C45E8274757}"/>
                  </a:ext>
                </a:extLst>
              </p14:cNvPr>
              <p14:cNvContentPartPr/>
              <p14:nvPr/>
            </p14:nvContentPartPr>
            <p14:xfrm>
              <a:off x="1017649" y="4053859"/>
              <a:ext cx="836640" cy="345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C949411-3467-461F-95EC-7C45E827475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08649" y="4045219"/>
                <a:ext cx="85428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97DF356-76BF-4ABC-A987-647C8814D24F}"/>
                  </a:ext>
                </a:extLst>
              </p14:cNvPr>
              <p14:cNvContentPartPr/>
              <p14:nvPr/>
            </p14:nvContentPartPr>
            <p14:xfrm>
              <a:off x="2755729" y="4061059"/>
              <a:ext cx="212040" cy="100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97DF356-76BF-4ABC-A987-647C8814D24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747089" y="4052059"/>
                <a:ext cx="229680" cy="2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320322FE-77BA-42BE-AD1F-0F708565816C}"/>
              </a:ext>
            </a:extLst>
          </p:cNvPr>
          <p:cNvGrpSpPr/>
          <p:nvPr/>
        </p:nvGrpSpPr>
        <p:grpSpPr>
          <a:xfrm>
            <a:off x="237169" y="4171939"/>
            <a:ext cx="687960" cy="276840"/>
            <a:chOff x="237169" y="4171939"/>
            <a:chExt cx="687960" cy="27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4C43FD9-BAC6-453A-8896-BCB1C99F1604}"/>
                    </a:ext>
                  </a:extLst>
                </p14:cNvPr>
                <p14:cNvContentPartPr/>
                <p14:nvPr/>
              </p14:nvContentPartPr>
              <p14:xfrm>
                <a:off x="340489" y="4171939"/>
                <a:ext cx="6480" cy="78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4C43FD9-BAC6-453A-8896-BCB1C99F160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1849" y="4162939"/>
                  <a:ext cx="241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63F9510-A6A9-471E-9A08-25994F94C308}"/>
                    </a:ext>
                  </a:extLst>
                </p14:cNvPr>
                <p14:cNvContentPartPr/>
                <p14:nvPr/>
              </p14:nvContentPartPr>
              <p14:xfrm>
                <a:off x="237169" y="4327819"/>
                <a:ext cx="64440" cy="117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63F9510-A6A9-471E-9A08-25994F94C30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28169" y="4318819"/>
                  <a:ext cx="820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C3744D7-69F0-4694-8646-91A1A67CABA6}"/>
                    </a:ext>
                  </a:extLst>
                </p14:cNvPr>
                <p14:cNvContentPartPr/>
                <p14:nvPr/>
              </p14:nvContentPartPr>
              <p14:xfrm>
                <a:off x="324289" y="4320619"/>
                <a:ext cx="49680" cy="72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C3744D7-69F0-4694-8646-91A1A67CABA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5649" y="4311979"/>
                  <a:ext cx="67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AA1E5A5-998F-4A27-A2FD-ECE460FB50A8}"/>
                    </a:ext>
                  </a:extLst>
                </p14:cNvPr>
                <p14:cNvContentPartPr/>
                <p14:nvPr/>
              </p14:nvContentPartPr>
              <p14:xfrm>
                <a:off x="556489" y="4323139"/>
                <a:ext cx="360" cy="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AA1E5A5-998F-4A27-A2FD-ECE460FB50A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7489" y="431449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6CD98F6-EFD0-4298-A8B9-B88B1AE7C2FE}"/>
                    </a:ext>
                  </a:extLst>
                </p14:cNvPr>
                <p14:cNvContentPartPr/>
                <p14:nvPr/>
              </p14:nvContentPartPr>
              <p14:xfrm>
                <a:off x="437689" y="4292539"/>
                <a:ext cx="487440" cy="156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6CD98F6-EFD0-4298-A8B9-B88B1AE7C2F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9049" y="4283539"/>
                  <a:ext cx="505080" cy="17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0AC7A81-D571-4E36-9825-BB1EC4F6E4FF}"/>
                  </a:ext>
                </a:extLst>
              </p14:cNvPr>
              <p14:cNvContentPartPr/>
              <p14:nvPr/>
            </p14:nvContentPartPr>
            <p14:xfrm>
              <a:off x="3918529" y="2968819"/>
              <a:ext cx="46800" cy="18442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0AC7A81-D571-4E36-9825-BB1EC4F6E4F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909529" y="2960179"/>
                <a:ext cx="64440" cy="18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532D0BA-5162-4919-817C-8217194813F7}"/>
                  </a:ext>
                </a:extLst>
              </p14:cNvPr>
              <p14:cNvContentPartPr/>
              <p14:nvPr/>
            </p14:nvContentPartPr>
            <p14:xfrm>
              <a:off x="3945169" y="2965219"/>
              <a:ext cx="1067040" cy="18759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532D0BA-5162-4919-817C-8217194813F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936169" y="2956219"/>
                <a:ext cx="1084680" cy="18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0EBBDDD-5A5B-48F1-9F92-2F35B0BBD128}"/>
                  </a:ext>
                </a:extLst>
              </p14:cNvPr>
              <p14:cNvContentPartPr/>
              <p14:nvPr/>
            </p14:nvContentPartPr>
            <p14:xfrm>
              <a:off x="3930769" y="3612139"/>
              <a:ext cx="979560" cy="331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0EBBDDD-5A5B-48F1-9F92-2F35B0BBD12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922129" y="3603139"/>
                <a:ext cx="99720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B2D545A-4C2A-494D-ABDF-F81978358AE9}"/>
                  </a:ext>
                </a:extLst>
              </p14:cNvPr>
              <p14:cNvContentPartPr/>
              <p14:nvPr/>
            </p14:nvContentPartPr>
            <p14:xfrm>
              <a:off x="3930769" y="3362659"/>
              <a:ext cx="973800" cy="280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B2D545A-4C2A-494D-ABDF-F81978358AE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922129" y="3353659"/>
                <a:ext cx="9914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5DCAA8F-13DC-4BD2-B73D-F50DEFC4DDD8}"/>
                  </a:ext>
                </a:extLst>
              </p14:cNvPr>
              <p14:cNvContentPartPr/>
              <p14:nvPr/>
            </p14:nvContentPartPr>
            <p14:xfrm>
              <a:off x="156889" y="1471939"/>
              <a:ext cx="189000" cy="594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5DCAA8F-13DC-4BD2-B73D-F50DEFC4DDD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48249" y="1463299"/>
                <a:ext cx="20664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6687228-0CF8-42E5-B43A-EECBE5696B41}"/>
                  </a:ext>
                </a:extLst>
              </p14:cNvPr>
              <p14:cNvContentPartPr/>
              <p14:nvPr/>
            </p14:nvContentPartPr>
            <p14:xfrm>
              <a:off x="120889" y="1634299"/>
              <a:ext cx="215640" cy="518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6687228-0CF8-42E5-B43A-EECBE5696B4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2249" y="1625299"/>
                <a:ext cx="23328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1D3160E-A2B9-42F1-8C30-AAAF789EACA5}"/>
                  </a:ext>
                </a:extLst>
              </p14:cNvPr>
              <p14:cNvContentPartPr/>
              <p14:nvPr/>
            </p14:nvContentPartPr>
            <p14:xfrm>
              <a:off x="69409" y="1751299"/>
              <a:ext cx="257400" cy="716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1D3160E-A2B9-42F1-8C30-AAAF789EACA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0769" y="1742299"/>
                <a:ext cx="27504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4FD6158-27A2-4702-9AB9-6E5A925F9FCA}"/>
                  </a:ext>
                </a:extLst>
              </p14:cNvPr>
              <p14:cNvContentPartPr/>
              <p14:nvPr/>
            </p14:nvContentPartPr>
            <p14:xfrm>
              <a:off x="143929" y="1906459"/>
              <a:ext cx="253080" cy="1083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4FD6158-27A2-4702-9AB9-6E5A925F9FC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35289" y="1897819"/>
                <a:ext cx="27072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F4D124A9-A480-4959-B6E9-C4C17E7992E8}"/>
              </a:ext>
            </a:extLst>
          </p:cNvPr>
          <p:cNvGrpSpPr/>
          <p:nvPr/>
        </p:nvGrpSpPr>
        <p:grpSpPr>
          <a:xfrm>
            <a:off x="2788129" y="1339459"/>
            <a:ext cx="494280" cy="228240"/>
            <a:chOff x="2788129" y="1339459"/>
            <a:chExt cx="494280" cy="22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94255DD-98C2-4E10-94ED-3FA10693242E}"/>
                    </a:ext>
                  </a:extLst>
                </p14:cNvPr>
                <p14:cNvContentPartPr/>
                <p14:nvPr/>
              </p14:nvContentPartPr>
              <p14:xfrm>
                <a:off x="2790649" y="1461859"/>
                <a:ext cx="7200" cy="105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94255DD-98C2-4E10-94ED-3FA10693242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81649" y="1453219"/>
                  <a:ext cx="248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E98A0E2-5055-405D-B893-F5242E69DA0E}"/>
                    </a:ext>
                  </a:extLst>
                </p14:cNvPr>
                <p14:cNvContentPartPr/>
                <p14:nvPr/>
              </p14:nvContentPartPr>
              <p14:xfrm>
                <a:off x="2788129" y="1339459"/>
                <a:ext cx="230760" cy="92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E98A0E2-5055-405D-B893-F5242E69DA0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779129" y="1330459"/>
                  <a:ext cx="2484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5740907-165F-419C-A320-20607B043B13}"/>
                    </a:ext>
                  </a:extLst>
                </p14:cNvPr>
                <p14:cNvContentPartPr/>
                <p14:nvPr/>
              </p14:nvContentPartPr>
              <p14:xfrm>
                <a:off x="2961649" y="1385539"/>
                <a:ext cx="165600" cy="1324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5740907-165F-419C-A320-20607B043B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952649" y="1376539"/>
                  <a:ext cx="1832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50AB5E3-FBD8-46C3-ACD3-A169446AC709}"/>
                    </a:ext>
                  </a:extLst>
                </p14:cNvPr>
                <p14:cNvContentPartPr/>
                <p14:nvPr/>
              </p14:nvContentPartPr>
              <p14:xfrm>
                <a:off x="3193849" y="1341259"/>
                <a:ext cx="88560" cy="1472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50AB5E3-FBD8-46C3-ACD3-A169446AC70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184849" y="1332259"/>
                  <a:ext cx="106200" cy="16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87F00AC-9BF9-4424-8AAD-CE172C169175}"/>
                  </a:ext>
                </a:extLst>
              </p14:cNvPr>
              <p14:cNvContentPartPr/>
              <p14:nvPr/>
            </p14:nvContentPartPr>
            <p14:xfrm>
              <a:off x="3958489" y="3886459"/>
              <a:ext cx="910440" cy="482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87F00AC-9BF9-4424-8AAD-CE172C16917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949849" y="3877459"/>
                <a:ext cx="928080" cy="6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2D0A7ABA-7B93-40B1-A52B-849095076425}"/>
              </a:ext>
            </a:extLst>
          </p:cNvPr>
          <p:cNvGrpSpPr/>
          <p:nvPr/>
        </p:nvGrpSpPr>
        <p:grpSpPr>
          <a:xfrm>
            <a:off x="86689" y="2051899"/>
            <a:ext cx="276120" cy="314640"/>
            <a:chOff x="86689" y="2051899"/>
            <a:chExt cx="276120" cy="31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CA2EC6A-5AC9-4AD1-9F14-4AF09D5A8366}"/>
                    </a:ext>
                  </a:extLst>
                </p14:cNvPr>
                <p14:cNvContentPartPr/>
                <p14:nvPr/>
              </p14:nvContentPartPr>
              <p14:xfrm>
                <a:off x="101089" y="2051899"/>
                <a:ext cx="246960" cy="102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CA2EC6A-5AC9-4AD1-9F14-4AF09D5A836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2449" y="2043259"/>
                  <a:ext cx="2646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8A2909A-A98B-4645-9BE7-DB2273A157EC}"/>
                    </a:ext>
                  </a:extLst>
                </p14:cNvPr>
                <p14:cNvContentPartPr/>
                <p14:nvPr/>
              </p14:nvContentPartPr>
              <p14:xfrm>
                <a:off x="86689" y="2181499"/>
                <a:ext cx="276120" cy="185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8A2909A-A98B-4645-9BE7-DB2273A157E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7689" y="2172499"/>
                  <a:ext cx="293760" cy="20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CDC530C-85D3-473E-B04E-FD998CFA83DE}"/>
              </a:ext>
            </a:extLst>
          </p:cNvPr>
          <p:cNvGrpSpPr/>
          <p:nvPr/>
        </p:nvGrpSpPr>
        <p:grpSpPr>
          <a:xfrm>
            <a:off x="2774809" y="1685419"/>
            <a:ext cx="613800" cy="248400"/>
            <a:chOff x="2774809" y="1685419"/>
            <a:chExt cx="613800" cy="24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C732114-6425-4522-912D-0BA53CAC5294}"/>
                    </a:ext>
                  </a:extLst>
                </p14:cNvPr>
                <p14:cNvContentPartPr/>
                <p14:nvPr/>
              </p14:nvContentPartPr>
              <p14:xfrm>
                <a:off x="2776969" y="1749139"/>
                <a:ext cx="14040" cy="1846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C732114-6425-4522-912D-0BA53CAC529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768329" y="1740499"/>
                  <a:ext cx="316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9A1B727-1D1F-43CA-AD62-0FD35AD89E1C}"/>
                    </a:ext>
                  </a:extLst>
                </p14:cNvPr>
                <p14:cNvContentPartPr/>
                <p14:nvPr/>
              </p14:nvContentPartPr>
              <p14:xfrm>
                <a:off x="2774809" y="1685419"/>
                <a:ext cx="33120" cy="201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9A1B727-1D1F-43CA-AD62-0FD35AD89E1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66169" y="1676779"/>
                  <a:ext cx="507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C8C81BF-8CC9-4EDF-B07F-2477D1B69145}"/>
                    </a:ext>
                  </a:extLst>
                </p14:cNvPr>
                <p14:cNvContentPartPr/>
                <p14:nvPr/>
              </p14:nvContentPartPr>
              <p14:xfrm>
                <a:off x="2852929" y="1728259"/>
                <a:ext cx="301680" cy="1411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C8C81BF-8CC9-4EDF-B07F-2477D1B6914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843929" y="1719259"/>
                  <a:ext cx="3193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51D1AE4-F6BC-4435-B4CE-09997835DACB}"/>
                    </a:ext>
                  </a:extLst>
                </p14:cNvPr>
                <p14:cNvContentPartPr/>
                <p14:nvPr/>
              </p14:nvContentPartPr>
              <p14:xfrm>
                <a:off x="3114649" y="1691539"/>
                <a:ext cx="273960" cy="1033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51D1AE4-F6BC-4435-B4CE-09997835DAC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06009" y="1682899"/>
                  <a:ext cx="2916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B98D7C5-83B8-4B2E-BE11-0E47143B7021}"/>
                    </a:ext>
                  </a:extLst>
                </p14:cNvPr>
                <p14:cNvContentPartPr/>
                <p14:nvPr/>
              </p14:nvContentPartPr>
              <p14:xfrm>
                <a:off x="3292849" y="1702339"/>
                <a:ext cx="86760" cy="1357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B98D7C5-83B8-4B2E-BE11-0E47143B702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283849" y="1693699"/>
                  <a:ext cx="10440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44E7BEC-8047-4B22-853B-C55DDAC79C27}"/>
              </a:ext>
            </a:extLst>
          </p:cNvPr>
          <p:cNvGrpSpPr/>
          <p:nvPr/>
        </p:nvGrpSpPr>
        <p:grpSpPr>
          <a:xfrm>
            <a:off x="4142809" y="2504059"/>
            <a:ext cx="417600" cy="357480"/>
            <a:chOff x="4142809" y="2504059"/>
            <a:chExt cx="417600" cy="35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5523E95-4855-42AD-A4CF-7B3E59D43FE1}"/>
                    </a:ext>
                  </a:extLst>
                </p14:cNvPr>
                <p14:cNvContentPartPr/>
                <p14:nvPr/>
              </p14:nvContentPartPr>
              <p14:xfrm>
                <a:off x="4264489" y="2504059"/>
                <a:ext cx="5760" cy="3391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5523E95-4855-42AD-A4CF-7B3E59D43FE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55489" y="2495059"/>
                  <a:ext cx="234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59543A2-52D8-47A3-A66F-0111E01C84FD}"/>
                    </a:ext>
                  </a:extLst>
                </p14:cNvPr>
                <p14:cNvContentPartPr/>
                <p14:nvPr/>
              </p14:nvContentPartPr>
              <p14:xfrm>
                <a:off x="4142809" y="2690539"/>
                <a:ext cx="194040" cy="226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59543A2-52D8-47A3-A66F-0111E01C84F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33809" y="2681539"/>
                  <a:ext cx="2116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8E14DC4-3E83-4E0D-86BA-B9B25E71B325}"/>
                    </a:ext>
                  </a:extLst>
                </p14:cNvPr>
                <p14:cNvContentPartPr/>
                <p14:nvPr/>
              </p14:nvContentPartPr>
              <p14:xfrm>
                <a:off x="4333249" y="2684059"/>
                <a:ext cx="227160" cy="1774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8E14DC4-3E83-4E0D-86BA-B9B25E71B32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24609" y="2675059"/>
                  <a:ext cx="24480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B6A01D1-D9F9-47BE-BB36-F986B532784A}"/>
              </a:ext>
            </a:extLst>
          </p:cNvPr>
          <p:cNvGrpSpPr/>
          <p:nvPr/>
        </p:nvGrpSpPr>
        <p:grpSpPr>
          <a:xfrm>
            <a:off x="4066849" y="4895539"/>
            <a:ext cx="642240" cy="203400"/>
            <a:chOff x="4066849" y="4895539"/>
            <a:chExt cx="642240" cy="20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7E0326B-D473-426D-B199-D6B235745352}"/>
                    </a:ext>
                  </a:extLst>
                </p14:cNvPr>
                <p14:cNvContentPartPr/>
                <p14:nvPr/>
              </p14:nvContentPartPr>
              <p14:xfrm>
                <a:off x="4066849" y="4929019"/>
                <a:ext cx="138960" cy="1648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7E0326B-D473-426D-B199-D6B23574535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57849" y="4920379"/>
                  <a:ext cx="1566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ABE3B89-E17B-4C07-8902-F80C3A5CC27D}"/>
                    </a:ext>
                  </a:extLst>
                </p14:cNvPr>
                <p14:cNvContentPartPr/>
                <p14:nvPr/>
              </p14:nvContentPartPr>
              <p14:xfrm>
                <a:off x="4214089" y="4988419"/>
                <a:ext cx="126000" cy="687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ABE3B89-E17B-4C07-8902-F80C3A5CC27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205089" y="4979779"/>
                  <a:ext cx="1436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5025A33-62BF-4943-A1AD-556FEC779D61}"/>
                    </a:ext>
                  </a:extLst>
                </p14:cNvPr>
                <p14:cNvContentPartPr/>
                <p14:nvPr/>
              </p14:nvContentPartPr>
              <p14:xfrm>
                <a:off x="4382569" y="4895539"/>
                <a:ext cx="91080" cy="1969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5025A33-62BF-4943-A1AD-556FEC779D6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73569" y="4886539"/>
                  <a:ext cx="1087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A8A5F8A-A8DB-436D-B9B9-7AB1ACA97EE4}"/>
                    </a:ext>
                  </a:extLst>
                </p14:cNvPr>
                <p14:cNvContentPartPr/>
                <p14:nvPr/>
              </p14:nvContentPartPr>
              <p14:xfrm>
                <a:off x="4365649" y="4992019"/>
                <a:ext cx="218520" cy="691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A8A5F8A-A8DB-436D-B9B9-7AB1ACA97EE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357009" y="4983379"/>
                  <a:ext cx="2361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08CC088-A65D-47FE-86B2-4FABF2DE4BAE}"/>
                    </a:ext>
                  </a:extLst>
                </p14:cNvPr>
                <p14:cNvContentPartPr/>
                <p14:nvPr/>
              </p14:nvContentPartPr>
              <p14:xfrm>
                <a:off x="4609009" y="5033779"/>
                <a:ext cx="100080" cy="651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08CC088-A65D-47FE-86B2-4FABF2DE4BA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600009" y="5024779"/>
                  <a:ext cx="1177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52645D3-4372-44FC-BF84-29063E891253}"/>
                    </a:ext>
                  </a:extLst>
                </p14:cNvPr>
                <p14:cNvContentPartPr/>
                <p14:nvPr/>
              </p14:nvContentPartPr>
              <p14:xfrm>
                <a:off x="4069729" y="4930459"/>
                <a:ext cx="21960" cy="1548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52645D3-4372-44FC-BF84-29063E89125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061089" y="4921819"/>
                  <a:ext cx="39600" cy="17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B269D44-756E-4F32-9707-81AF35A1847F}"/>
              </a:ext>
            </a:extLst>
          </p:cNvPr>
          <p:cNvGrpSpPr/>
          <p:nvPr/>
        </p:nvGrpSpPr>
        <p:grpSpPr>
          <a:xfrm>
            <a:off x="2757169" y="4166899"/>
            <a:ext cx="2162520" cy="540720"/>
            <a:chOff x="2757169" y="4166899"/>
            <a:chExt cx="2162520" cy="54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767D605-3DD9-409A-AAC1-F4A4FB030A28}"/>
                    </a:ext>
                  </a:extLst>
                </p14:cNvPr>
                <p14:cNvContentPartPr/>
                <p14:nvPr/>
              </p14:nvContentPartPr>
              <p14:xfrm>
                <a:off x="3954529" y="4425379"/>
                <a:ext cx="965160" cy="75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767D605-3DD9-409A-AAC1-F4A4FB030A2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945529" y="4416739"/>
                  <a:ext cx="9828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4BB4D54-912B-4FF5-AA56-0AB3C106B97C}"/>
                    </a:ext>
                  </a:extLst>
                </p14:cNvPr>
                <p14:cNvContentPartPr/>
                <p14:nvPr/>
              </p14:nvContentPartPr>
              <p14:xfrm>
                <a:off x="3959569" y="4166899"/>
                <a:ext cx="959040" cy="63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4BB4D54-912B-4FF5-AA56-0AB3C106B97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950929" y="4157899"/>
                  <a:ext cx="9766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6F86F6A-DAC6-424E-8D86-DFC4820564B4}"/>
                    </a:ext>
                  </a:extLst>
                </p14:cNvPr>
                <p14:cNvContentPartPr/>
                <p14:nvPr/>
              </p14:nvContentPartPr>
              <p14:xfrm>
                <a:off x="4355929" y="4542739"/>
                <a:ext cx="41400" cy="66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6F86F6A-DAC6-424E-8D86-DFC4820564B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347289" y="4534099"/>
                  <a:ext cx="590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7ADE634-C174-492F-A13A-1C76F0601E76}"/>
                    </a:ext>
                  </a:extLst>
                </p14:cNvPr>
                <p14:cNvContentPartPr/>
                <p14:nvPr/>
              </p14:nvContentPartPr>
              <p14:xfrm>
                <a:off x="4411729" y="4518979"/>
                <a:ext cx="66240" cy="1594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7ADE634-C174-492F-A13A-1C76F0601E7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402729" y="4509979"/>
                  <a:ext cx="838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D654D34-E099-466D-81DF-693A5860C654}"/>
                    </a:ext>
                  </a:extLst>
                </p14:cNvPr>
                <p14:cNvContentPartPr/>
                <p14:nvPr/>
              </p14:nvContentPartPr>
              <p14:xfrm>
                <a:off x="4325329" y="4291099"/>
                <a:ext cx="16200" cy="94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D654D34-E099-466D-81DF-693A5860C65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316329" y="4282099"/>
                  <a:ext cx="338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912C230-EF33-4171-B09D-C02271D051E6}"/>
                    </a:ext>
                  </a:extLst>
                </p14:cNvPr>
                <p14:cNvContentPartPr/>
                <p14:nvPr/>
              </p14:nvContentPartPr>
              <p14:xfrm>
                <a:off x="4403089" y="4288219"/>
                <a:ext cx="60840" cy="80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912C230-EF33-4171-B09D-C02271D051E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94449" y="4279219"/>
                  <a:ext cx="784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DCE796E-08A0-4C5B-916C-23B645E03721}"/>
                    </a:ext>
                  </a:extLst>
                </p14:cNvPr>
                <p14:cNvContentPartPr/>
                <p14:nvPr/>
              </p14:nvContentPartPr>
              <p14:xfrm>
                <a:off x="2757169" y="4443739"/>
                <a:ext cx="23040" cy="2174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DCE796E-08A0-4C5B-916C-23B645E0372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748529" y="4435099"/>
                  <a:ext cx="406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D575E35-5CB7-433C-9EE3-B80783C07D84}"/>
                    </a:ext>
                  </a:extLst>
                </p14:cNvPr>
                <p14:cNvContentPartPr/>
                <p14:nvPr/>
              </p14:nvContentPartPr>
              <p14:xfrm>
                <a:off x="2865889" y="4458499"/>
                <a:ext cx="142200" cy="1954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D575E35-5CB7-433C-9EE3-B80783C07D8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857249" y="4449859"/>
                  <a:ext cx="1598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7375E96-CCA1-4757-80F8-09B05CA15BB4}"/>
                    </a:ext>
                  </a:extLst>
                </p14:cNvPr>
                <p14:cNvContentPartPr/>
                <p14:nvPr/>
              </p14:nvContentPartPr>
              <p14:xfrm>
                <a:off x="3087649" y="4579099"/>
                <a:ext cx="37800" cy="1285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7375E96-CCA1-4757-80F8-09B05CA15BB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078649" y="4570459"/>
                  <a:ext cx="554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F6B00F6-BF66-49B5-ADC2-71BB8F6BBB7F}"/>
                    </a:ext>
                  </a:extLst>
                </p14:cNvPr>
                <p14:cNvContentPartPr/>
                <p14:nvPr/>
              </p14:nvContentPartPr>
              <p14:xfrm>
                <a:off x="3277009" y="4405219"/>
                <a:ext cx="110880" cy="243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F6B00F6-BF66-49B5-ADC2-71BB8F6BBB7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268369" y="4396579"/>
                  <a:ext cx="1285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F445342-659B-40D6-BD96-282543663576}"/>
                    </a:ext>
                  </a:extLst>
                </p14:cNvPr>
                <p14:cNvContentPartPr/>
                <p14:nvPr/>
              </p14:nvContentPartPr>
              <p14:xfrm>
                <a:off x="3584089" y="4280299"/>
                <a:ext cx="244440" cy="925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F445342-659B-40D6-BD96-28254366357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575089" y="4271659"/>
                  <a:ext cx="262080" cy="110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8476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E65C-E764-486E-B7F5-C7952F8C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B2DA4-1184-45D4-B86C-543B2BDAC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Adapter Pattern</a:t>
            </a:r>
          </a:p>
          <a:p>
            <a:r>
              <a:rPr lang="en-US" dirty="0"/>
              <a:t>Composition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EF50CD-FDC0-483E-86C5-B55978BD4076}"/>
                  </a:ext>
                </a:extLst>
              </p14:cNvPr>
              <p14:cNvContentPartPr/>
              <p14:nvPr/>
            </p14:nvContentPartPr>
            <p14:xfrm>
              <a:off x="1773289" y="1731499"/>
              <a:ext cx="914040" cy="32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EF50CD-FDC0-483E-86C5-B55978BD40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4289" y="1722859"/>
                <a:ext cx="931680" cy="5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376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Queue -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514350"/>
          </a:xfrm>
        </p:spPr>
        <p:txBody>
          <a:bodyPr/>
          <a:lstStyle/>
          <a:p>
            <a:pPr marL="0" indent="0">
              <a:buSzPct val="100000"/>
              <a:buNone/>
            </a:pPr>
            <a:r>
              <a:rPr lang="en-US" dirty="0">
                <a:solidFill>
                  <a:schemeClr val="tx1"/>
                </a:solidFill>
              </a:rPr>
              <a:t>One option: Implement the methods in the ADT from scratch.</a:t>
            </a:r>
          </a:p>
          <a:p>
            <a:pPr marL="0" indent="0">
              <a:buSzPct val="1000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SzPct val="10000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589" y="1659210"/>
            <a:ext cx="3623108" cy="2377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MyQueue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Object[]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int size;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int front;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int back;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enqueue(E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//if full resize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//change front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//add in the new element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9FEC8E-7B44-4BB2-B559-304499762A42}"/>
                  </a:ext>
                </a:extLst>
              </p14:cNvPr>
              <p14:cNvContentPartPr/>
              <p14:nvPr/>
            </p14:nvContentPartPr>
            <p14:xfrm>
              <a:off x="627409" y="874339"/>
              <a:ext cx="1107720" cy="4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9FEC8E-7B44-4BB2-B559-304499762A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8409" y="865699"/>
                <a:ext cx="112536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92EC022-582F-4381-B9E7-B9F6D6216778}"/>
                  </a:ext>
                </a:extLst>
              </p14:cNvPr>
              <p14:cNvContentPartPr/>
              <p14:nvPr/>
            </p14:nvContentPartPr>
            <p14:xfrm>
              <a:off x="5251969" y="1612699"/>
              <a:ext cx="456840" cy="29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92EC022-582F-4381-B9E7-B9F6D62167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42969" y="1603699"/>
                <a:ext cx="4744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9A69E90-ADDA-40FB-905B-F4E52E9C107F}"/>
                  </a:ext>
                </a:extLst>
              </p14:cNvPr>
              <p14:cNvContentPartPr/>
              <p14:nvPr/>
            </p14:nvContentPartPr>
            <p14:xfrm>
              <a:off x="441289" y="1991059"/>
              <a:ext cx="257760" cy="66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9A69E90-ADDA-40FB-905B-F4E52E9C107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2649" y="1982059"/>
                <a:ext cx="275400" cy="8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22445C4C-9F19-4AFC-BE04-09AA152B8848}"/>
              </a:ext>
            </a:extLst>
          </p:cNvPr>
          <p:cNvGrpSpPr/>
          <p:nvPr/>
        </p:nvGrpSpPr>
        <p:grpSpPr>
          <a:xfrm>
            <a:off x="445609" y="2237299"/>
            <a:ext cx="213480" cy="108000"/>
            <a:chOff x="445609" y="2237299"/>
            <a:chExt cx="213480" cy="10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13D639F-DD44-4262-B60F-85570C3F6C81}"/>
                    </a:ext>
                  </a:extLst>
                </p14:cNvPr>
                <p14:cNvContentPartPr/>
                <p14:nvPr/>
              </p14:nvContentPartPr>
              <p14:xfrm>
                <a:off x="506809" y="2260339"/>
                <a:ext cx="5400" cy="3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13D639F-DD44-4262-B60F-85570C3F6C8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8169" y="2251339"/>
                  <a:ext cx="230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277E83A-7B9E-46C0-9A1A-BBC66458DDCB}"/>
                    </a:ext>
                  </a:extLst>
                </p14:cNvPr>
                <p14:cNvContentPartPr/>
                <p14:nvPr/>
              </p14:nvContentPartPr>
              <p14:xfrm>
                <a:off x="445609" y="2237299"/>
                <a:ext cx="213480" cy="108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277E83A-7B9E-46C0-9A1A-BBC66458DDC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6609" y="2228299"/>
                  <a:ext cx="231120" cy="12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C606FDA-F4AB-4B98-8283-DD1D51E77964}"/>
                  </a:ext>
                </a:extLst>
              </p14:cNvPr>
              <p14:cNvContentPartPr/>
              <p14:nvPr/>
            </p14:nvContentPartPr>
            <p14:xfrm>
              <a:off x="442729" y="2398579"/>
              <a:ext cx="254880" cy="115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C606FDA-F4AB-4B98-8283-DD1D51E7796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4089" y="2389939"/>
                <a:ext cx="2725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6C08626-C28B-48CB-8E77-75BAD178D40C}"/>
                  </a:ext>
                </a:extLst>
              </p14:cNvPr>
              <p14:cNvContentPartPr/>
              <p14:nvPr/>
            </p14:nvContentPartPr>
            <p14:xfrm>
              <a:off x="457489" y="2613139"/>
              <a:ext cx="259560" cy="65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6C08626-C28B-48CB-8E77-75BAD178D40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8489" y="2604499"/>
                <a:ext cx="277200" cy="8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C156EC0B-1C58-46A6-A649-744E97AB3D41}"/>
              </a:ext>
            </a:extLst>
          </p:cNvPr>
          <p:cNvGrpSpPr/>
          <p:nvPr/>
        </p:nvGrpSpPr>
        <p:grpSpPr>
          <a:xfrm>
            <a:off x="497809" y="2844259"/>
            <a:ext cx="249480" cy="798120"/>
            <a:chOff x="497809" y="2844259"/>
            <a:chExt cx="249480" cy="79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7C1F721-6597-4710-B6B1-3B59F4BC5166}"/>
                    </a:ext>
                  </a:extLst>
                </p14:cNvPr>
                <p14:cNvContentPartPr/>
                <p14:nvPr/>
              </p14:nvContentPartPr>
              <p14:xfrm>
                <a:off x="644689" y="2844259"/>
                <a:ext cx="102600" cy="31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7C1F721-6597-4710-B6B1-3B59F4BC516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36049" y="2835619"/>
                  <a:ext cx="1202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F951261-2F1C-4BAA-861E-3808B5A2987B}"/>
                    </a:ext>
                  </a:extLst>
                </p14:cNvPr>
                <p14:cNvContentPartPr/>
                <p14:nvPr/>
              </p14:nvContentPartPr>
              <p14:xfrm>
                <a:off x="497809" y="2906539"/>
                <a:ext cx="185400" cy="735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F951261-2F1C-4BAA-861E-3808B5A2987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9169" y="2897899"/>
                  <a:ext cx="203040" cy="75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E7062BE-DA4C-470F-AE51-4A97DD448918}"/>
                  </a:ext>
                </a:extLst>
              </p14:cNvPr>
              <p14:cNvContentPartPr/>
              <p14:nvPr/>
            </p14:nvContentPartPr>
            <p14:xfrm>
              <a:off x="2053009" y="3135499"/>
              <a:ext cx="695880" cy="525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E7062BE-DA4C-470F-AE51-4A97DD44891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44009" y="3126859"/>
                <a:ext cx="7135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5797B89-2017-4108-A70A-36A9B0E955A2}"/>
                  </a:ext>
                </a:extLst>
              </p14:cNvPr>
              <p14:cNvContentPartPr/>
              <p14:nvPr/>
            </p14:nvContentPartPr>
            <p14:xfrm>
              <a:off x="2083609" y="3133699"/>
              <a:ext cx="662400" cy="22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5797B89-2017-4108-A70A-36A9B0E955A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74609" y="3124699"/>
                <a:ext cx="680040" cy="3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1881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/>
        </p:nvSpPr>
        <p:spPr>
          <a:xfrm>
            <a:off x="7696351" y="4872150"/>
            <a:ext cx="304649" cy="271350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 algn="r">
              <a:buNone/>
            </a:pPr>
            <a:r>
              <a:rPr lang="en" sz="1350"/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Adapter Pattern</a:t>
            </a:r>
          </a:p>
        </p:txBody>
      </p:sp>
    </p:spTree>
    <p:extLst>
      <p:ext uri="{BB962C8B-B14F-4D97-AF65-F5344CB8AC3E}">
        <p14:creationId xmlns:p14="http://schemas.microsoft.com/office/powerpoint/2010/main" val="3796391158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Adapter Pattern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" y="1063228"/>
            <a:ext cx="8229600" cy="372577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1800" dirty="0"/>
              <a:t>Lazy Greg needs to implement the Queue Interface with the following methods:</a:t>
            </a:r>
          </a:p>
          <a:p>
            <a:pPr lvl="1"/>
            <a:r>
              <a:rPr lang="en-US" sz="1500" dirty="0"/>
              <a:t>void enqueue(E element) – add elements to the back of the queue.</a:t>
            </a:r>
          </a:p>
          <a:p>
            <a:pPr lvl="1"/>
            <a:r>
              <a:rPr lang="en-US" sz="1500" dirty="0"/>
              <a:t>E dequeue() – remove element from front of the queue.</a:t>
            </a:r>
          </a:p>
          <a:p>
            <a:pPr lvl="1"/>
            <a:r>
              <a:rPr lang="en-US" sz="1500" dirty="0"/>
              <a:t>int size() – return the size of the queue.</a:t>
            </a:r>
          </a:p>
          <a:p>
            <a:pPr lvl="1"/>
            <a:endParaRPr lang="en-US" sz="1500" dirty="0"/>
          </a:p>
          <a:p>
            <a:pPr>
              <a:buSzPct val="100000"/>
            </a:pPr>
            <a:r>
              <a:rPr lang="en-US" sz="1800" dirty="0"/>
              <a:t>Let’s see what he can do to be as lazy as possible.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3708A4-60B7-4C34-9B36-2CC06FF5950E}"/>
                  </a:ext>
                </a:extLst>
              </p14:cNvPr>
              <p14:cNvContentPartPr/>
              <p14:nvPr/>
            </p14:nvContentPartPr>
            <p14:xfrm>
              <a:off x="3605689" y="1401019"/>
              <a:ext cx="625320" cy="15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3708A4-60B7-4C34-9B36-2CC06FF595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7049" y="1392019"/>
                <a:ext cx="642960" cy="3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AF8F1F31-751D-4BB4-A067-C16B3BE1ABC7}"/>
              </a:ext>
            </a:extLst>
          </p:cNvPr>
          <p:cNvGrpSpPr/>
          <p:nvPr/>
        </p:nvGrpSpPr>
        <p:grpSpPr>
          <a:xfrm>
            <a:off x="389809" y="1524859"/>
            <a:ext cx="215640" cy="701640"/>
            <a:chOff x="389809" y="1524859"/>
            <a:chExt cx="215640" cy="70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3492C89-2B32-476C-BD54-B17867644127}"/>
                    </a:ext>
                  </a:extLst>
                </p14:cNvPr>
                <p14:cNvContentPartPr/>
                <p14:nvPr/>
              </p14:nvContentPartPr>
              <p14:xfrm>
                <a:off x="393409" y="1524859"/>
                <a:ext cx="212040" cy="45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3492C89-2B32-476C-BD54-B1786764412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4409" y="1515859"/>
                  <a:ext cx="2296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459D9AE-4CCB-40DB-BE66-566642F32F3F}"/>
                    </a:ext>
                  </a:extLst>
                </p14:cNvPr>
                <p14:cNvContentPartPr/>
                <p14:nvPr/>
              </p14:nvContentPartPr>
              <p14:xfrm>
                <a:off x="389809" y="1573459"/>
                <a:ext cx="215640" cy="653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459D9AE-4CCB-40DB-BE66-566642F32F3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0809" y="1564819"/>
                  <a:ext cx="233280" cy="67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00C496-8BC7-409F-936F-1471416310ED}"/>
              </a:ext>
            </a:extLst>
          </p:cNvPr>
          <p:cNvGrpSpPr/>
          <p:nvPr/>
        </p:nvGrpSpPr>
        <p:grpSpPr>
          <a:xfrm>
            <a:off x="3404809" y="2939299"/>
            <a:ext cx="525240" cy="358920"/>
            <a:chOff x="3404809" y="2939299"/>
            <a:chExt cx="525240" cy="35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AA568A5-B405-40C4-B2EB-B853C05748BF}"/>
                    </a:ext>
                  </a:extLst>
                </p14:cNvPr>
                <p14:cNvContentPartPr/>
                <p14:nvPr/>
              </p14:nvContentPartPr>
              <p14:xfrm>
                <a:off x="3537289" y="2939299"/>
                <a:ext cx="392760" cy="18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AA568A5-B405-40C4-B2EB-B853C05748B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28649" y="2930299"/>
                  <a:ext cx="4104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9106127-3904-45B8-A5D7-CC88FD87278F}"/>
                    </a:ext>
                  </a:extLst>
                </p14:cNvPr>
                <p14:cNvContentPartPr/>
                <p14:nvPr/>
              </p14:nvContentPartPr>
              <p14:xfrm>
                <a:off x="3752569" y="3104899"/>
                <a:ext cx="32760" cy="193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9106127-3904-45B8-A5D7-CC88FD87278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43569" y="3095899"/>
                  <a:ext cx="504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59BE9B0-DD02-42B3-810A-0F17FDD57808}"/>
                    </a:ext>
                  </a:extLst>
                </p14:cNvPr>
                <p14:cNvContentPartPr/>
                <p14:nvPr/>
              </p14:nvContentPartPr>
              <p14:xfrm>
                <a:off x="3694249" y="3090859"/>
                <a:ext cx="163080" cy="78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59BE9B0-DD02-42B3-810A-0F17FDD5780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85249" y="3082219"/>
                  <a:ext cx="1807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95AB17D-C3CD-4F95-9969-228F441C28D5}"/>
                    </a:ext>
                  </a:extLst>
                </p14:cNvPr>
                <p14:cNvContentPartPr/>
                <p14:nvPr/>
              </p14:nvContentPartPr>
              <p14:xfrm>
                <a:off x="3427849" y="3096259"/>
                <a:ext cx="97560" cy="171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95AB17D-C3CD-4F95-9969-228F441C28D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19209" y="3087259"/>
                  <a:ext cx="1152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8FBF932-80CD-4CEE-B8C1-5BD85EC93BBD}"/>
                    </a:ext>
                  </a:extLst>
                </p14:cNvPr>
                <p14:cNvContentPartPr/>
                <p14:nvPr/>
              </p14:nvContentPartPr>
              <p14:xfrm>
                <a:off x="3404809" y="3040819"/>
                <a:ext cx="174600" cy="89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8FBF932-80CD-4CEE-B8C1-5BD85EC93BB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95809" y="3032179"/>
                  <a:ext cx="192240" cy="107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7214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Adapter Pattern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Greg has access to a data structure implementation that supports the following methods. </a:t>
            </a:r>
          </a:p>
          <a:p>
            <a:pPr lvl="1"/>
            <a:r>
              <a:rPr lang="en-US" dirty="0"/>
              <a:t>void add(int index, E value)</a:t>
            </a:r>
          </a:p>
          <a:p>
            <a:pPr lvl="1"/>
            <a:r>
              <a:rPr lang="en-US" dirty="0"/>
              <a:t>E remove(int index)</a:t>
            </a:r>
          </a:p>
          <a:p>
            <a:pPr lvl="1"/>
            <a:r>
              <a:rPr lang="en-US" dirty="0"/>
              <a:t>int size()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Let’s call this data structure ...........</a:t>
            </a:r>
            <a:r>
              <a:rPr lang="en-US" dirty="0" err="1"/>
              <a:t>ArrayList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2777DE-688A-48F0-AE38-AE33E45DAC38}"/>
                  </a:ext>
                </a:extLst>
              </p14:cNvPr>
              <p14:cNvContentPartPr/>
              <p14:nvPr/>
            </p14:nvContentPartPr>
            <p14:xfrm>
              <a:off x="4494529" y="1602259"/>
              <a:ext cx="1699560" cy="3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2777DE-688A-48F0-AE38-AE33E45DAC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5529" y="1593619"/>
                <a:ext cx="1717200" cy="5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581B408-1A02-4012-B97C-5C25709A1838}"/>
              </a:ext>
            </a:extLst>
          </p:cNvPr>
          <p:cNvGrpSpPr/>
          <p:nvPr/>
        </p:nvGrpSpPr>
        <p:grpSpPr>
          <a:xfrm>
            <a:off x="593209" y="2072059"/>
            <a:ext cx="267840" cy="856800"/>
            <a:chOff x="593209" y="2072059"/>
            <a:chExt cx="267840" cy="85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7711C1F-5216-456C-962D-6BFBC032AD4F}"/>
                    </a:ext>
                  </a:extLst>
                </p14:cNvPr>
                <p14:cNvContentPartPr/>
                <p14:nvPr/>
              </p14:nvContentPartPr>
              <p14:xfrm>
                <a:off x="725689" y="2072059"/>
                <a:ext cx="135360" cy="55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7711C1F-5216-456C-962D-6BFBC032AD4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7049" y="2063419"/>
                  <a:ext cx="153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549B0C9-7159-4B1C-AAF9-3681492BE501}"/>
                    </a:ext>
                  </a:extLst>
                </p14:cNvPr>
                <p14:cNvContentPartPr/>
                <p14:nvPr/>
              </p14:nvContentPartPr>
              <p14:xfrm>
                <a:off x="593209" y="2114539"/>
                <a:ext cx="152280" cy="814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549B0C9-7159-4B1C-AAF9-3681492BE50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4569" y="2105899"/>
                  <a:ext cx="169920" cy="83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C8F2E24-794D-44A0-A804-9611A071AA32}"/>
                  </a:ext>
                </a:extLst>
              </p14:cNvPr>
              <p14:cNvContentPartPr/>
              <p14:nvPr/>
            </p14:nvContentPartPr>
            <p14:xfrm>
              <a:off x="4461049" y="3994819"/>
              <a:ext cx="996120" cy="21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C8F2E24-794D-44A0-A804-9611A071AA3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52049" y="3986179"/>
                <a:ext cx="1013760" cy="3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8634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3206</TotalTime>
  <Words>954</Words>
  <Application>Microsoft Office PowerPoint</Application>
  <PresentationFormat>On-screen Show (16:9)</PresentationFormat>
  <Paragraphs>179</Paragraphs>
  <Slides>20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 Light</vt:lpstr>
      <vt:lpstr>Arial</vt:lpstr>
      <vt:lpstr>Courier New</vt:lpstr>
      <vt:lpstr>Calibri</vt:lpstr>
      <vt:lpstr>Roboto Mono</vt:lpstr>
      <vt:lpstr>Georgia</vt:lpstr>
      <vt:lpstr>Office Theme</vt:lpstr>
      <vt:lpstr>CSE 12 – Basic Data Structures and Object-Oriented Design Lecture 7</vt:lpstr>
      <vt:lpstr>Announcements</vt:lpstr>
      <vt:lpstr>Topics</vt:lpstr>
      <vt:lpstr>PowerPoint Presentation</vt:lpstr>
      <vt:lpstr>Other Topics</vt:lpstr>
      <vt:lpstr>Queue - Implementation</vt:lpstr>
      <vt:lpstr>Adapter Pattern</vt:lpstr>
      <vt:lpstr>Adapter Pattern</vt:lpstr>
      <vt:lpstr>Adapter Pattern</vt:lpstr>
      <vt:lpstr>Inheritance?</vt:lpstr>
      <vt:lpstr>Inheritance</vt:lpstr>
      <vt:lpstr>Inheritance is not always the right answer</vt:lpstr>
      <vt:lpstr>Adapter Pattern</vt:lpstr>
      <vt:lpstr>Adapter Pattern – Example</vt:lpstr>
      <vt:lpstr>And no one needs to know..</vt:lpstr>
      <vt:lpstr>Stack - Implementation</vt:lpstr>
      <vt:lpstr>Mapping Attributes</vt:lpstr>
      <vt:lpstr>Mapping methods</vt:lpstr>
      <vt:lpstr>Adapter Pattern Summary</vt:lpstr>
      <vt:lpstr>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141</cp:revision>
  <dcterms:modified xsi:type="dcterms:W3CDTF">2021-04-12T19:33:50Z</dcterms:modified>
</cp:coreProperties>
</file>