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notesSlides/notesSlide2.xml" ContentType="application/vnd.openxmlformats-officedocument.presentationml.notesSlide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notesSlides/notesSlide3.xml" ContentType="application/vnd.openxmlformats-officedocument.presentationml.notesSlide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notesSlides/notesSlide4.xml" ContentType="application/vnd.openxmlformats-officedocument.presentationml.notesSlide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notesSlides/notesSlide5.xml" ContentType="application/vnd.openxmlformats-officedocument.presentationml.notesSlide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notesSlides/notesSlide6.xml" ContentType="application/vnd.openxmlformats-officedocument.presentationml.notesSlide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0.xml" ContentType="application/vnd.openxmlformats-officedocument.presentationml.notesSlide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1" r:id="rId4"/>
    <p:sldId id="455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73" r:id="rId16"/>
    <p:sldId id="476" r:id="rId17"/>
    <p:sldId id="477" r:id="rId18"/>
    <p:sldId id="478" r:id="rId19"/>
    <p:sldId id="26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0:4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250 110 6992 0 0,'0'0'529'0'0,"2"-18"-330"0"0,-1 8 1165 0 0,0-1 1 0 0,-1 0 0 0 0,0 0-1 0 0,-1 0 1 0 0,-2-14 0 0 0,3 24-1250 0 0,0 1 1 0 0,0-1 0 0 0,0 0-1 0 0,0 1 1 0 0,0-1 0 0 0,0 1-1 0 0,-1-1 1 0 0,1 1 0 0 0,0-1 0 0 0,0 1-1 0 0,-1-1 1 0 0,1 1 0 0 0,0-1-1 0 0,-1 1 1 0 0,1-1 0 0 0,0 1-1 0 0,-1 0 1 0 0,1-1 0 0 0,0 1 0 0 0,-1-1-1 0 0,1 1 1 0 0,-1 0 0 0 0,1 0-1 0 0,-1-1 1 0 0,1 1 0 0 0,-2 0-1 0 0,1-1 789 0 0,-9 14 112 0 0,5-2-904 0 0,0 1 0 0 0,1-1-1 0 0,1 1 1 0 0,0 0 0 0 0,-2 19-1 0 0,-2 65-286 0 0,5-56 248 0 0,0-2-199 0 0,-2 37 661 0 0,-21 120 0 0 0,23-181-539 0 0,1-9 26 0 0,1-1 0 0 0,-1 1 0 0 0,0 0 0 0 0,-1-1 0 0 0,1 1 0 0 0,-1-1 0 0 0,1 1 0 0 0,-1-1 0 0 0,-1 0 0 0 0,1 0 0 0 0,-6 7 0 0 0,7-10-9 0 0,1-1 1 0 0,-1 1-1 0 0,0-1 0 0 0,1 1 0 0 0,-1-1 0 0 0,0 0 1 0 0,0 1-1 0 0,1-1 0 0 0,-1 0 0 0 0,0 1 0 0 0,0-1 1 0 0,0 0-1 0 0,0 0 0 0 0,1 0 0 0 0,-1 0 0 0 0,0 0 0 0 0,0 0 1 0 0,0 0-1 0 0,0 0 0 0 0,0 0 0 0 0,1 0 0 0 0,-1 0 1 0 0,0 0-1 0 0,0-1 0 0 0,0 1 0 0 0,1 0 0 0 0,-1-1 0 0 0,0 1 1 0 0,0-1-1 0 0,1 1 0 0 0,-2-1 0 0 0,-3-3 72 0 0,0 0-1 0 0,0 0 0 0 0,-6-7 1 0 0,1 1 31 0 0,-5-9 82 0 0,6 6-68 0 0,-4-3 383 0 0,-19-33 0 0 0,31 48-123 0 0,1 2-388 0 0,0-1 0 0 0,-1 0 0 0 0,1 0 0 0 0,-1 0 0 0 0,1 1 0 0 0,0-1 0 0 0,-1 0 0 0 0,1 0 0 0 0,0 1 0 0 0,0-1 0 0 0,-1 0 0 0 0,1 1-1 0 0,0-1 1 0 0,0 1 0 0 0,-1-1 0 0 0,1 0 0 0 0,0 1 0 0 0,0-1 0 0 0,0 0 0 0 0,0 1 0 0 0,0-1 0 0 0,-1 1 0 0 0,1-1 0 0 0,0 1 0 0 0,0-1 0 0 0,0 0 0 0 0,0 1 0 0 0,0 0 0 0 0,0 15-238 0 0,0-14 235 0 0,1 39-5 0 0,2 0-1 0 0,11 51 0 0 0,-14-86 7 0 0,1-1 0 0 0,1 1 0 0 0,-1-1 0 0 0,1 1 0 0 0,0-1 0 0 0,1 1 0 0 0,-1-1 0 0 0,1 0 0 0 0,0 0 0 0 0,0 0 0 0 0,6 6 0 0 0,-9-11 7 0 0,1 1-1 0 0,-1-1 0 0 0,1 1 1 0 0,-1-1-1 0 0,1 0 0 0 0,-1 1 1 0 0,1-1-1 0 0,0 0 1 0 0,-1 1-1 0 0,1-1 0 0 0,-1 0 1 0 0,1 0-1 0 0,0 0 0 0 0,-1 0 1 0 0,1 0-1 0 0,0 1 0 0 0,-1-1 1 0 0,1 0-1 0 0,0-1 0 0 0,-1 1 1 0 0,1 0-1 0 0,0 0 1 0 0,-1 0-1 0 0,1 0 0 0 0,0 0 1 0 0,-1-1-1 0 0,2 1 0 0 0,-1-1 27 0 0,3 0 47 0 0,0-1 1 0 0,0-1-1 0 0,0 1 1 0 0,0-1-1 0 0,0 1 0 0 0,0-1 1 0 0,0 0-1 0 0,-1 0 1 0 0,6-7-1 0 0,27-37 654 0 0,-31 39-635 0 0,9-11 43 0 0,-4 6 5 0 0,-1 1-1 0 0,-1-1 1 0 0,10-21-1 0 0,-10 24-412 0 0,-7 9 209 0 0,0 0-1 0 0,0 0 0 0 0,-1 0 0 0 0,1 0 1 0 0,0 0-1 0 0,0 0 0 0 0,0 0 0 0 0,-1-1 1 0 0,1 1-1 0 0,0 0 0 0 0,-1 0 0 0 0,1-1 1 0 0,-1 1-1 0 0,0 0 0 0 0,1-1 0 0 0,-1 1 1 0 0,0-3-1 0 0,3 5-1012 0 0,-3-1 1014 0 0,0 0 1 0 0,0 0-1 0 0,0 0 0 0 0,0 0 1 0 0,0 0-1 0 0,1 0 0 0 0,-1 0 1 0 0,0 0-1 0 0,0 0 0 0 0,0 0 1 0 0,0 0-1 0 0,0 0 0 0 0,0 0 1 0 0,1 1-1 0 0,-1-1 1 0 0,0 0-1 0 0,0 0 0 0 0,0 0 1 0 0,0 0-1 0 0,0 0 0 0 0,0 0 1 0 0,1 0-1 0 0,-1 0 0 0 0,0 1 1 0 0,0-1-1 0 0,0 0 0 0 0,0 0 1 0 0,0 0-1 0 0,0 0 1 0 0,0 0-1 0 0,0 0 0 0 0,0 1 1 0 0,0-1-1 0 0,0 0 0 0 0,0 0 1 0 0,0 6-1631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07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 17823 0 0,'-3'-9'3259'0'0,"6"15"3"0"0,6 18-1601 0 0,-6 16-1391 0 0,-2 1 0 0 0,-6 57 1 0 0,1 10-156 0 0,4-97-177 0 0,0 1-1 0 0,2-1 0 0 0,-1 0 1 0 0,1 0-1 0 0,6 18 0 0 0,-5-25-1110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57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61 213 3680 0 0,'-1'-2'139'0'0,"1"0"0"0"0,-1 0 0 0 0,1-1 0 0 0,-1 1 0 0 0,1 0 1 0 0,-1 0-1 0 0,1 0 0 0 0,0 0 0 0 0,1-17 14986 0 0,0 20-14904 0 0,0 0 1 0 0,1 1-1 0 0,-1-1 1 0 0,0 0-1 0 0,-1 0 1 0 0,1 1 0 0 0,0-1-1 0 0,0 1 1 0 0,-1-1-1 0 0,1 1 1 0 0,0 1-1 0 0,3 11-69 0 0,-1 0 0 0 0,0 0 1 0 0,-2 0-1 0 0,1 0 0 0 0,-2 0 0 0 0,0 0 0 0 0,-1 15 0 0 0,-19 99 1237 0 0,15-109-905 0 0,-1 0 1 0 0,-8 21 0 0 0,14-39-459 0 0,-1-1-1 0 0,1 1 1 0 0,0-1 0 0 0,0 1-1 0 0,0 0 1 0 0,-1-1 0 0 0,1 1-1 0 0,0 0 1 0 0,0-1 0 0 0,-1 1-1 0 0,1-1 1 0 0,-1 1 0 0 0,1-1-1 0 0,-1 1 1 0 0,1-1-1 0 0,0 1 1 0 0,-1-1 0 0 0,0 1-1 0 0,1-1 1 0 0,-1 1 0 0 0,1-1-1 0 0,-1 0 1 0 0,1 0 0 0 0,-1 1-1 0 0,0-1 1 0 0,1 0-1 0 0,-1 0 1 0 0,0 1 0 0 0,1-1-1 0 0,-1 0 1 0 0,-1 0 0 0 0,1-1 13 0 0,1 1 0 0 0,-1-1 0 0 0,0 0 0 0 0,0 1 0 0 0,0-1 0 0 0,1 0 0 0 0,-1 0 0 0 0,0 1 0 0 0,0-1 0 0 0,1 0 0 0 0,-1 0 0 0 0,1 0 0 0 0,-1 0 0 0 0,1 0 0 0 0,-1 0 0 0 0,1 0 0 0 0,0 0 0 0 0,0 0 0 0 0,-1 0 0 0 0,1-2 0 0 0,-3-12 128 0 0,1-1 0 0 0,1 0 0 0 0,0 1 0 0 0,1-17 0 0 0,10-65-5 0 0,-5 63-36 0 0,2-1-1 0 0,2 1 0 0 0,1 1 1 0 0,15-35-1 0 0,-20 55 66 0 0,2 1-1 0 0,0-1 0 0 0,0 1 1 0 0,16-19-1 0 0,-20 27-149 0 0,0 1-1 0 0,1-1 1 0 0,-1 1-1 0 0,1-1 0 0 0,-1 1 1 0 0,1 1-1 0 0,0-1 1 0 0,0 0-1 0 0,0 1 1 0 0,1 0-1 0 0,-1 0 0 0 0,1 0 1 0 0,-1 0-1 0 0,1 1 1 0 0,-1 0-1 0 0,1 0 1 0 0,8-1-1 0 0,-12 2-40 0 0,1 0 0 0 0,0 0 0 0 0,0 0 0 0 0,-1 1-1 0 0,1-1 1 0 0,0 0 0 0 0,-1 1 0 0 0,1-1 0 0 0,0 1 0 0 0,-1-1 0 0 0,1 1 0 0 0,0 0 0 0 0,-1 0-1 0 0,1 0 1 0 0,-1 0 0 0 0,0 0 0 0 0,1 0 0 0 0,-1 0 0 0 0,0 0 0 0 0,2 2 0 0 0,-2 0-28 0 0,1-1 1 0 0,-1 0 0 0 0,0 1 0 0 0,0 0 0 0 0,0-1-1 0 0,0 1 1 0 0,0 0 0 0 0,-1-1 0 0 0,1 1 0 0 0,-1 0-1 0 0,1 4 1 0 0,-2 5-39 0 0,0 1-1 0 0,0 0 1 0 0,-1-1-1 0 0,-5 18 1 0 0,1-11-202 0 0,0 0-1 0 0,-1-1 1 0 0,-1 0 0 0 0,-1-1 0 0 0,-1 0 0 0 0,0 0 0 0 0,-1-1 0 0 0,-26 29-1 0 0,23-29-3173 0 0,8-12 1495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57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0 570 18943 0 0,'0'0'1720'0'0,"5"-14"-374"0"0,12-38 2369 0 0,50-154 632 0 0,-44 139-4099 0 0,-13 34-89 0 0,1 1-1 0 0,2 0 0 0 0,1 0 1 0 0,19-30-1 0 0,-31 58-158 0 0,1 0 0 0 0,-1 1 0 0 0,1-1 0 0 0,0 1 0 0 0,0-1 0 0 0,0 1 0 0 0,0 0 0 0 0,1 1 0 0 0,-1-1 0 0 0,5-2 0 0 0,-7 5 0 0 0,-1-1 0 0 0,1 1 0 0 0,0 0 0 0 0,0 0 0 0 0,0 0 0 0 0,-1-1 0 0 0,1 1 0 0 0,0 0 0 0 0,0 0 0 0 0,0 0 0 0 0,-1 1 0 0 0,1-1 0 0 0,0 0 0 0 0,0 0 0 0 0,0 0 0 0 0,-1 1 0 0 0,1-1 0 0 0,0 0 0 0 0,0 1 0 0 0,-1-1 0 0 0,1 0 0 0 0,0 1 0 0 0,-1-1 0 0 0,1 1 0 0 0,0-1 0 0 0,-1 1 0 0 0,1 0 0 0 0,-1-1 0 0 0,1 1 0 0 0,-1-1 0 0 0,2 2 0 0 0,12 25 0 0 0,-13-25 0 0 0,4 12 0 0 0,-1 0 0 0 0,0 0 0 0 0,-1 0 0 0 0,2 20 0 0 0,1 4 0 0 0,52 216-38 0 0,-41-191 20 0 0,-13-52-508 0 0,0 1-1 0 0,0 0 1 0 0,9 16 0 0 0,-15-28-846 0 0,0-1 829 0 0,0 0-1 0 0,-1 0 1 0 0,1 0 0 0 0,0 0-1 0 0,-3-2 1 0 0,0 0-97 0 0,-11-8-951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58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5064 0 0,'0'0'389'0'0,"9"1"3839"0"0,12 0 4527 0 0,-1-2-3286 0 0,5-2-2241 0 0,13-4-2649 0 0,-15 2-328 0 0,25-1 1 0 0,33 3-363 0 0,-54 4-2287 0 0,-1 1-3507 0 0,0 1-2608 0 0</inkml:trace>
  <inkml:trace contextRef="#ctx0" brushRef="#br0" timeOffset="1">1248 0 14280 0 0,'-7'0'532'0'0,"0"1"1"0"0,0 0 0 0 0,0 0 0 0 0,0 1 0 0 0,1-1-1 0 0,-1 1 1 0 0,0 1 0 0 0,1 0 0 0 0,0-1 0 0 0,-1 2 0 0 0,1-1-1 0 0,0 1 1 0 0,1 0 0 0 0,-1 0 0 0 0,1 1 0 0 0,0-1-1 0 0,-6 7 1 0 0,3-2-203 0 0,1 0 0 0 0,0 1-1 0 0,1 0 1 0 0,-1 0 0 0 0,2 1-1 0 0,0-1 1 0 0,0 1 0 0 0,1 0-1 0 0,-4 16 1 0 0,7-25-301 0 0,-2 10 96 0 0,0-1 0 0 0,1 1-1 0 0,1 0 1 0 0,-1 15 0 0 0,2-24-116 0 0,0 0-1 0 0,0 0 1 0 0,0 0 0 0 0,1-1 0 0 0,-1 1 0 0 0,1 0-1 0 0,0 0 1 0 0,0 0 0 0 0,0-1 0 0 0,0 1 0 0 0,0 0-1 0 0,1-1 1 0 0,-1 1 0 0 0,1-1 0 0 0,0 0 0 0 0,0 1 0 0 0,0-1-1 0 0,0 0 1 0 0,0 0 0 0 0,0 0 0 0 0,0-1 0 0 0,0 1-1 0 0,5 2 1 0 0,0 0-77 0 0,1-1 0 0 0,0-1-1 0 0,0 1 1 0 0,0-1 0 0 0,0 0-1 0 0,1-1 1 0 0,-1 0 0 0 0,0 0-1 0 0,1-1 1 0 0,-1 0 0 0 0,0-1 0 0 0,11-1-1 0 0,11-4-2132 0 0,59-18 0 0 0,-71 19 1013 0 0,15-5-1214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58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8 3680 0 0,'0'0'167'0'0,"-15"-4"26"0"0,-6 1 1898 0 0,10 3 1866 0 0,0 0 0 0 0,-19 5 0 0 0,10-2-1148 0 0,7-1-2205 0 0,0 1-1 0 0,0 1 0 0 0,1 0 0 0 0,-1 0 0 0 0,1 2 0 0 0,0-1 1 0 0,0 2-1 0 0,1 0 0 0 0,0 0 0 0 0,0 1 0 0 0,1 0 0 0 0,-15 14 0 0 0,7 5 85 0 0,17-26-642 0 0,0 1 0 0 0,0 0 0 0 0,0 0-1 0 0,0-1 1 0 0,0 1 0 0 0,1 0 0 0 0,-1 0 0 0 0,1 0 0 0 0,0 0 0 0 0,-1 0 0 0 0,1 0 0 0 0,0 0 0 0 0,0 2 0 0 0,1-3-39 0 0,-1 0 0 0 0,0-1-1 0 0,1 1 1 0 0,-1 0 0 0 0,1-1 0 0 0,-1 1 0 0 0,1-1-1 0 0,-1 1 1 0 0,1-1 0 0 0,-1 1 0 0 0,1-1 0 0 0,0 1-1 0 0,-1-1 1 0 0,1 1 0 0 0,0-1 0 0 0,-1 0 0 0 0,1 1-1 0 0,0-1 1 0 0,0 0 0 0 0,-1 0 0 0 0,1 0-1 0 0,0 0 1 0 0,0 1 0 0 0,-1-1 0 0 0,1 0 0 0 0,0 0-1 0 0,0 0 1 0 0,-1 0 0 0 0,1-1 0 0 0,0 1 0 0 0,0 0-1 0 0,-1 0 1 0 0,2-1 0 0 0,27-7 26 0 0,-27 7-30 0 0,14-6-48 0 0,0-1 0 0 0,-1 0 0 0 0,25-19 0 0 0,4-2-1291 0 0,-20 14-125 0 0,-1 2-1814 0 0,-7 4-1949 0 0,6-2-2886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58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151 376 13824 0 0,'-10'3'1020'0'0,"-1"0"0"0"0,1 1 0 0 0,-1 0 1 0 0,1 1-1 0 0,1 1 0 0 0,-1-1 0 0 0,-10 9 1 0 0,14-10-318 0 0,0 2 1 0 0,1-1 0 0 0,-1 0-1 0 0,1 1 1 0 0,-9 12 0 0 0,12-13-792 0 0,-1 0-1 0 0,0 0 1 0 0,1-1 0 0 0,0 2 0 0 0,-1 6 0 0 0,2-10 112 0 0,0 1 0 0 0,1-1 0 0 0,0 1 0 0 0,0 0 0 0 0,0-1 0 0 0,0 1 0 0 0,0 0 0 0 0,0-1 0 0 0,1 1 0 0 0,-1-1-1 0 0,1 1 1 0 0,0 0 0 0 0,0-1 0 0 0,1 4 0 0 0,-1-5-13 0 0,-1 0 0 0 0,1 0 1 0 0,0 0-1 0 0,-1 0 0 0 0,1 0 0 0 0,0 0 0 0 0,0 0 0 0 0,0 0 0 0 0,0 0 0 0 0,0-1 1 0 0,0 1-1 0 0,0 0 0 0 0,0 0 0 0 0,0-1 0 0 0,1 1 0 0 0,-1-1 0 0 0,0 1 0 0 0,0-1 1 0 0,1 0-1 0 0,-1 1 0 0 0,0-1 0 0 0,0 0 0 0 0,1 0 0 0 0,-1 0 0 0 0,0 0 1 0 0,1 0-1 0 0,-1 0 0 0 0,0 0 0 0 0,0 0 0 0 0,2-1 0 0 0,8-2 65 0 0,0-1 0 0 0,0 0-1 0 0,-1-1 1 0 0,0 0 0 0 0,0 0-1 0 0,0-1 1 0 0,0-1 0 0 0,-1 0 0 0 0,0 0-1 0 0,-1 0 1 0 0,0-1 0 0 0,10-13-1 0 0,-1 1 11 0 0,-2-1-1 0 0,0-1 1 0 0,-1 0 0 0 0,14-33-1 0 0,-7 3 607 0 0,-3-1 0 0 0,20-93 0 0 0,-32 121-332 0 0,-2 10-109 0 0,-3 9-114 0 0,1 0 0 0 0,-1-1 1 0 0,1-9-1 0 0,-2 16-132 0 0,0 0 0 0 0,0 0 0 0 0,0 0 0 0 0,0 0 0 0 0,0 0 0 0 0,0 0 0 0 0,0 0 0 0 0,0 0 0 0 0,0 0 0 0 0,0 0 0 0 0,0 0 0 0 0,0 0 0 0 0,0 0 0 0 0,0 0 0 0 0,0 0 0 0 0,0 0 0 0 0,0 0 0 0 0,-1 0 0 0 0,1 0 0 0 0,0 0 1 0 0,0 0-1 0 0,0 0 0 0 0,0-1 0 0 0,0 1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0,-4 7 68 0 0,-4 13-43 0 0,-1 12-28 0 0,2 1 0 0 0,1 0 0 0 0,1 0-1 0 0,2 0 1 0 0,2 38 0 0 0,1-51-40 0 0,1 0 0 0 0,1 0 0 0 0,1 0 0 0 0,10 38 0 0 0,-10-48 17 0 0,1 0 0 0 0,-1 0 1 0 0,2-1-1 0 0,0 0 0 0 0,0 0 0 0 0,0 0 0 0 0,1 0 0 0 0,0-1 1 0 0,1 0-1 0 0,0 0 0 0 0,11 9 0 0 0,-14-14-98 0 0,0-1 0 0 0,-1 1 1 0 0,1-1-1 0 0,0 0 0 0 0,1 0 0 0 0,-1-1 0 0 0,0 1 1 0 0,0-1-1 0 0,1 0 0 0 0,-1 0 0 0 0,1 0 1 0 0,-1 0-1 0 0,1-1 0 0 0,-1 0 0 0 0,1 0 0 0 0,-1 0 1 0 0,1-1-1 0 0,-1 1 0 0 0,1-1 0 0 0,-1 0 0 0 0,6-2 1 0 0,-1-1-264 0 0,1 1 0 0 0,-2-1 0 0 0,1-1 1 0 0,-1 0-1 0 0,1 0 0 0 0,-1 0 0 0 0,0-1 1 0 0,11-12-1 0 0,27-35 691 0 0,-35 41 273 0 0,-9 8-277 0 0,0-1 1 0 0,0 1 0 0 0,0-1 0 0 0,0 1 0 0 0,-1-1 0 0 0,0 0 0 0 0,0 1 0 0 0,0-1-1 0 0,-1 0 1 0 0,1 0 0 0 0,-1-8 0 0 0,-1 12-279 0 0,1 0 1 0 0,0 1-1 0 0,-1-1 1 0 0,1 1-1 0 0,0-1 0 0 0,-1 1 1 0 0,1-1-1 0 0,0 1 0 0 0,-1 0 1 0 0,1-1-1 0 0,-1 1 0 0 0,1-1 1 0 0,-1 1-1 0 0,1 0 1 0 0,-1-1-1 0 0,1 1 0 0 0,-1 0 1 0 0,1 0-1 0 0,-1-1 0 0 0,1 1 1 0 0,-1 0-1 0 0,0 0 1 0 0,1 0-1 0 0,-1 0 0 0 0,1 0 1 0 0,-1 0-1 0 0,0 0 0 0 0,-16-1 212 0 0,14 1-163 0 0,0 1-1 0 0,0 0 0 0 0,0 0 0 0 0,0 0 0 0 0,0 1 0 0 0,0-1 0 0 0,1 1 1 0 0,-1-1-1 0 0,0 1 0 0 0,1 0 0 0 0,-1 0 0 0 0,-3 4 0 0 0,-24 29 55 0 0,27-31-186 0 0,-6 8 79 0 0,1 0 0 0 0,1 0 1 0 0,0 0-1 0 0,0 1 0 0 0,1 0 0 0 0,-4 15 0 0 0,7-19 50 0 0,1 0 0 0 0,0-1 0 0 0,0 1 0 0 0,1 0 0 0 0,0 0 0 0 0,1 0 0 0 0,0 0 0 0 0,0 1 0 0 0,1-1 0 0 0,4 15 0 0 0,-5-21-69 0 0,1 1-1 0 0,1-1 0 0 0,-1 0 1 0 0,0 0-1 0 0,1 0 0 0 0,0 1 1 0 0,-1-1-1 0 0,1-1 0 0 0,1 1 1 0 0,-1 0-1 0 0,0 0 0 0 0,1-1 1 0 0,-1 1-1 0 0,1-1 0 0 0,0 0 1 0 0,0 0-1 0 0,-1 0 0 0 0,2 0 1 0 0,-1 0-1 0 0,0-1 0 0 0,0 0 1 0 0,0 1-1 0 0,1-1 0 0 0,-1 0 1 0 0,1 0-1 0 0,-1-1 0 0 0,0 1 1 0 0,1-1-1 0 0,0 0 0 0 0,-1 0 1 0 0,1 0-1 0 0,-1 0 0 0 0,1 0 1 0 0,-1-1-1 0 0,5-1 0 0 0,98-25-2677 0 0,-86 20 1431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17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71 358 11144 0 0,'-2'0'60'0'0,"1"0"1"0"0,-1 0 0 0 0,0 0 0 0 0,1 0-1 0 0,-1 0 1 0 0,0 1 0 0 0,0-1 0 0 0,1 0-1 0 0,-1 1 1 0 0,0-1 0 0 0,1 1 0 0 0,-1-1 0 0 0,1 1-1 0 0,-1 0 1 0 0,1 0 0 0 0,-1 0 0 0 0,1 0-1 0 0,0 0 1 0 0,-1 0 0 0 0,1 0 0 0 0,0 0-1 0 0,0 1 1 0 0,-2 1 0 0 0,-3 4 884 0 0,1 1 0 0 0,-1 0 0 0 0,-3 9 0 0 0,2-6 3002 0 0,19-3-2150 0 0,-10-7-1676 0 0,0 0 1 0 0,1 0-1 0 0,-1-1 1 0 0,0 1-1 0 0,1-1 0 0 0,-1 1 1 0 0,1-1-1 0 0,-1 0 0 0 0,1 0 1 0 0,-1 0-1 0 0,0 0 1 0 0,1 0-1 0 0,-1 0 0 0 0,4-1 1 0 0,38-12 692 0 0,-31 9-496 0 0,116-44 1358 0 0,-52 17-1177 0 0,158-58 305 0 0,25-14-311 0 0,-257 102-475 0 0,-1 0 1 0 0,1 0-1 0 0,-1 0 0 0 0,0 0 0 0 0,1-1 1 0 0,-1 0-1 0 0,0 1 0 0 0,0-1 1 0 0,0 0-1 0 0,0 0 0 0 0,0 0 0 0 0,2-4 1 0 0,-3 5-9 0 0,-1 1 0 0 0,0-1 1 0 0,1 0-1 0 0,-1 0 1 0 0,0 1-1 0 0,1-1 1 0 0,-1 0-1 0 0,0 0 1 0 0,0 1-1 0 0,0-1 1 0 0,0 0-1 0 0,0 0 1 0 0,0 0-1 0 0,0 1 0 0 0,0-1 1 0 0,0 0-1 0 0,0 0 1 0 0,-1-1-1 0 0,0 1 3 0 0,1 0-1 0 0,-1 0 1 0 0,0 0-1 0 0,0-1 1 0 0,0 1-1 0 0,0 0 1 0 0,0 1-1 0 0,0-1 1 0 0,0 0 0 0 0,0 0-1 0 0,0 0 1 0 0,0 1-1 0 0,0-1 1 0 0,-3-1-1 0 0,-13-4 72 0 0,0 0 0 0 0,0 1 1 0 0,-1 1-1 0 0,0 1 0 0 0,-18-1 0 0 0,24 2-101 0 0,7 1 38 0 0,-5 0-53 0 0,1-1-1 0 0,0 1 0 0 0,0 1 1 0 0,-1 0-1 0 0,1 0 1 0 0,0 0-1 0 0,-1 2 1 0 0,-10 1-1 0 0,40 0-31 0 0,17-10 112 0 0,44-13 0 0 0,3-1-5 0 0,-55 15-46 0 0,-12 2 14 0 0,0 1 1 0 0,0 0-1 0 0,0 1 0 0 0,32 1 0 0 0,-48 1-9 0 0,1 0 0 0 0,0 0 0 0 0,0 0 0 0 0,0 1 0 0 0,0-1-1 0 0,0 1 1 0 0,-1-1 0 0 0,1 1 0 0 0,0 0 0 0 0,-1 0 0 0 0,1 0 0 0 0,0 0 0 0 0,-1 0 0 0 0,1 0-1 0 0,-1 0 1 0 0,1 0 0 0 0,-1 1 0 0 0,0-1 0 0 0,2 2 0 0 0,-2-1 4 0 0,0 1 1 0 0,0-1 0 0 0,0 1-1 0 0,0-1 1 0 0,0 0-1 0 0,0 1 1 0 0,-1 0-1 0 0,1-1 1 0 0,-1 1-1 0 0,0-1 1 0 0,1 1-1 0 0,-2 3 1 0 0,0 4 13 0 0,0-1-1 0 0,-1 1 1 0 0,0-1 0 0 0,0 1 0 0 0,-1-1 0 0 0,-6 11-1 0 0,-123 246-685 0 0,130-262 598 0 0,-25 51-852 0 0,-2 4-3757 0 0,23-48-3916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18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70 4144 0 0,'-8'-20'213'0'0,"7"17"169"0"0,-1 1 0 0 0,1-1 0 0 0,0 0 0 0 0,0 1 0 0 0,0-1 0 0 0,1 0 0 0 0,-2-5 0 0 0,3-10 13215 0 0,12 13-12594 0 0,-10 5-927 0 0,-1 0 1 0 0,1 1-1 0 0,-1-1 1 0 0,1 0-1 0 0,-1 1 1 0 0,0 0 0 0 0,1-1-1 0 0,-1 1 1 0 0,0 0-1 0 0,1 1 1 0 0,3 1-1 0 0,-1 0-2 0 0,19 11 160 0 0,-1 0 0 0 0,29 25 0 0 0,-22-16-70 0 0,37 25 153 0 0,57 44 116 0 0,-44-23 380 0 0,29 22 71 0 0,-5-19-355 0 0,-57-37-260 0 0,-33-23-114 0 0,24 14 0 0 0,-35-24-201 0 0,10 5 429 0 0,-9-8-107 0 0,-6-7-89 0 0,-5-7 6 0 0,-1 0 0 0 0,0 0 0 0 0,-19-24 0 0 0,-38-37-57 0 0,35 41-58 0 0,12 15-18 0 0,-37-42 494 0 0,54 61-484 0 0,2 2-64 0 0,-1 0 0 0 0,1 0-1 0 0,-1 1 1 0 0,1-1-1 0 0,-1 0 1 0 0,1 0-1 0 0,0 0 1 0 0,0-1 0 0 0,-1 1-1 0 0,1 0 1 0 0,1 1-1 0 0,1 1-1 0 0,8 8-15 0 0,1 1-1 0 0,1-2 1 0 0,0 1-1 0 0,0-2 1 0 0,16 9-1 0 0,-14-8-3 0 0,1 0 1 0 0,-2 0-1 0 0,25 24 0 0 0,-37-32 15 0 0,1 1 0 0 0,0 0 0 0 0,-1 0 0 0 0,0 0 1 0 0,1 0-1 0 0,-1 1 0 0 0,2 4 0 0 0,-4-6 9 0 0,1 0 0 0 0,-1-1 0 0 0,0 1 0 0 0,0 0 0 0 0,0-1 1 0 0,0 1-1 0 0,0 0 0 0 0,0 0 0 0 0,0-1 0 0 0,0 1 0 0 0,-1 0 0 0 0,1-1 0 0 0,0 1 0 0 0,-1 0 0 0 0,0-1 1 0 0,1 1-1 0 0,-1-1 0 0 0,0 1 0 0 0,0-1 0 0 0,-1 2 0 0 0,-2 3 28 0 0,0-1-1 0 0,-1 1 0 0 0,1-1 1 0 0,-1 0-1 0 0,0-1 1 0 0,-1 1-1 0 0,1-1 1 0 0,-12 7-1 0 0,0-2 40 0 0,-33 13 1 0 0,-5 1 101 0 0,26-9 26 0 0,0-1 0 0 0,0-2 0 0 0,-42 11 0 0 0,64-21-634 0 0,1 0 1 0 0,0-1-1 0 0,-11 0 0 0 0,7 0-3686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3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5387 109 14280 0 0,'-22'-16'1621'0'0,"-9"-11"1911"0"0,11 9-2735 0 0,14 14-795 0 0,0 0 0 0 0,0 0 1 0 0,-1 0-1 0 0,1 1 0 0 0,-1 0 0 0 0,1 0 0 0 0,-1 1 1 0 0,0 0-1 0 0,-8-2 0 0 0,-12 0-53 0 0,-29-2-1 0 0,40 4 76 0 0,-29 0 186 0 0,-88 5 1 0 0,-44 19-140 0 0,117-14-57 0 0,-124 21-150 0 0,-300 89 0 0 0,-159 121-96 0 0,273-55 237 0 0,13 25-63 0 0,117-59 21 0 0,-419 347-1 0 0,194-80 145 0 0,27 27-150 0 0,376-377-1 0 0,-175 201 24 0 0,233-262 17 0 0,-273 347 85 0 0,220-272 62 0 0,4 2 0 0 0,-65 139 0 0 0,102-186-109 0 0,2 2-1 0 0,1-1 1 0 0,-11 57 0 0 0,20-67-33 0 0,0 0 1 0 0,2 0-1 0 0,1 1 0 0 0,1-1 1 0 0,7 52-1 0 0,-4-61 61 0 0,1 0 0 0 0,1 0 0 0 0,1 0 0 0 0,0-1 0 0 0,1 1 0 0 0,1-2 0 0 0,1 1 0 0 0,12 16 0 0 0,-7-13 21 0 0,2-1-1 0 0,0 0 0 0 0,1-1 0 0 0,0-1 0 0 0,31 23 0 0 0,-11-15 5 0 0,1-1-1 0 0,2-2 1 0 0,0-1 0 0 0,1-3 0 0 0,0-1 0 0 0,60 15-1 0 0,118 27 358 0 0,79 22-58 0 0,-167-47-207 0 0,-51-15 234 0 0,-67-16-258 0 0,-11-3-118 0 0,0 0 1 0 0,0 0-1 0 0,0 1 1 0 0,0-1-1 0 0,-1 1 1 0 0,1-1-1 0 0,0 1 1 0 0,2 1 881 0 0,-16-14 198 0 0,-40-29-548 0 0,-2 2-1 0 0,-91-48 0 0 0,104 64-285 0 0,-7 1 77 0 0,20 10-81 0 0,27 12-279 0 0,1 0 0 0 0,-1-1 0 0 0,1 1 0 0 0,-1 0 0 0 0,1-1 0 0 0,-1 1-1 0 0,1-1 1 0 0,-1 1 0 0 0,1 0 0 0 0,0-1 0 0 0,-1 1 0 0 0,1-1 0 0 0,-1 1 0 0 0,1-1-1 0 0,0 1 1 0 0,-1-2 0 0 0,1 2-2 0 0,0 0 0 0 0,0 0 0 0 0,0 0 0 0 0,0 0-1 0 0,0 0 1 0 0,0-1 0 0 0,0 1 0 0 0,0 0 0 0 0,0 0 0 0 0,0 0 0 0 0,0 0 0 0 0,0 0-1 0 0,0 0 1 0 0,0-1 0 0 0,0 1 0 0 0,0 0 0 0 0,0 0 0 0 0,0 0 0 0 0,1 0 0 0 0,-1 0-1 0 0,0 0 1 0 0,0 0 0 0 0,0-1 0 0 0,0 1 0 0 0,0 0 0 0 0,0 0 0 0 0,0 0-1 0 0,0 0 1 0 0,0 0 0 0 0,1 0 0 0 0,-1 0 0 0 0,0 0 0 0 0,0 0 0 0 0,0 0 0 0 0,0 0-1 0 0,0-1 1 0 0,0 1 0 0 0,1 0 0 0 0,-1 0 0 0 0,0 0 0 0 0,0 0 0 0 0,0 0-1 0 0,0 0 1 0 0,0 0 0 0 0,0 0 0 0 0,1 0 0 0 0,-1 0 0 0 0,0 0 0 0 0,0 0 0 0 0,0 1-1 0 0,0-1 1 0 0,1 0 0 0 0,6 1-21 0 0,-7 0 19 0 0,56 17-154 0 0,-21-6 87 0 0,-31-10 71 0 0,1-1 1 0 0,-1 1-1 0 0,0 0 0 0 0,0 0 0 0 0,5 4 0 0 0,-6-4 4 0 0,-2-2 56 0 0,-4 7 139 0 0,-9 6 38 0 0,-24 20 0 0 0,-2 2-123 0 0,10-6-197 0 0,-32 45-1 0 0,50-60-683 0 0,0 1 1 0 0,1-1-1 0 0,1 2 0 0 0,1-1 0 0 0,-11 30 0 0 0,13-22-946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35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36 2304 0 0,'3'-3'3075'0'0,"-3"2"-2691"0"0,0 1 1 0 0,0-1-1 0 0,0 1 0 0 0,1-1 1 0 0,-1 1-1 0 0,0-1 0 0 0,0 1 1 0 0,0-1-1 0 0,0 1 0 0 0,0-1 1 0 0,0 1-1 0 0,0-1 0 0 0,0 1 1 0 0,0-1-1 0 0,0 1 1 0 0,0-1-1 0 0,0 1 0 0 0,0-1 1 0 0,-1 0-1 0 0,1 0-17 0 0,-1 0 1 0 0,0 0-1 0 0,1 0 0 0 0,-1 0 0 0 0,0 0 1 0 0,0 0-1 0 0,0 0 0 0 0,0 1 1 0 0,0-1-1 0 0,0 0 0 0 0,-2-1 1 0 0,1 1-160 0 0,-1 0 0 0 0,1-1 1 0 0,-1 1-1 0 0,0 0 1 0 0,1 0-1 0 0,-1 1 0 0 0,0-1 1 0 0,0 1-1 0 0,0-1 1 0 0,-4 1-1 0 0,-3 2-52 0 0,1 0 0 0 0,-1 1 0 0 0,1 0 0 0 0,0 0 0 0 0,0 1 0 0 0,1 1 0 0 0,-1-1 0 0 0,1 1-1 0 0,0 1 1 0 0,-9 6 0 0 0,3 0-110 0 0,0 1 0 0 0,1 0 0 0 0,0 1-1 0 0,-14 20 1 0 0,17-20 81 0 0,2 0 1 0 0,0 0-1 0 0,0 1 1 0 0,1 0-1 0 0,-7 27 1 0 0,10-30-110 0 0,1 1 0 0 0,1 0 1 0 0,0 0-1 0 0,1-1 0 0 0,0 1 0 0 0,1 0 0 0 0,2 23 1 0 0,-2-33 0 0 0,1 0-1 0 0,-1-1 1 0 0,1 1 0 0 0,0-1 0 0 0,0 1 0 0 0,0-1 0 0 0,0 1 0 0 0,0-1 0 0 0,0 1 0 0 0,1-1 0 0 0,-1 0 0 0 0,1 0 0 0 0,0 0 0 0 0,-1 0-1 0 0,1 0 1 0 0,0 0 0 0 0,3 2 0 0 0,-3-3 17 0 0,0 0-1 0 0,0 0 0 0 0,0 0 1 0 0,1 0-1 0 0,-1 0 1 0 0,0 0-1 0 0,1-1 0 0 0,-1 1 1 0 0,0-1-1 0 0,1 0 1 0 0,-1 0-1 0 0,0 0 0 0 0,1 0 1 0 0,-1 0-1 0 0,1 0 1 0 0,-1-1-1 0 0,0 1 1 0 0,5-2-1 0 0,1-1 74 0 0,0-1 0 0 0,0 0 0 0 0,0 0 0 0 0,-1 0 1 0 0,0-1-1 0 0,1 0 0 0 0,-2-1 0 0 0,1 0 0 0 0,8-9 0 0 0,6-9 300 0 0,21-31-1 0 0,-38 50-359 0 0,26-40 739 0 0,30-60 0 0 0,-53 91-569 0 0,-5 9-101 0 0,1-1 0 0 0,0 1 0 0 0,0 0 0 0 0,0 0 0 0 0,0 0 0 0 0,1 0 0 0 0,5-5 0 0 0,-9 10-113 0 0,0 0 1 0 0,0 0 0 0 0,1 0 0 0 0,-1 0-1 0 0,0-1 1 0 0,0 1 0 0 0,0 0-1 0 0,0 0 1 0 0,0 0 0 0 0,0 0 0 0 0,1 0-1 0 0,-1 0 1 0 0,0 0 0 0 0,0 0-1 0 0,0 0 1 0 0,0 0 0 0 0,0 0-1 0 0,1 0 1 0 0,-1 0 0 0 0,0 0 0 0 0,0 0-1 0 0,0 0 1 0 0,0 0 0 0 0,1 0-1 0 0,-1 0 1 0 0,0 0 0 0 0,0 0-1 0 0,0 0 1 0 0,0 0 0 0 0,0 0 0 0 0,1 0-1 0 0,-1 0 1 0 0,0 0 0 0 0,0 1-1 0 0,0-1 1 0 0,0 0 0 0 0,0 0 0 0 0,0 0-1 0 0,0 0 1 0 0,1 0 0 0 0,-1 0-1 0 0,0 0 1 0 0,0 1 0 0 0,0-1-1 0 0,0 0 1 0 0,0 0 0 0 0,0 0 0 0 0,0 0-1 0 0,0 1 1 0 0,3 12 73 0 0,-3 15-51 0 0,-2 9 38 0 0,2-18-17 0 0,-4 24 1 0 0,-3-9-12 0 0,3 0 0 0 0,0 1 0 0 0,3 47 0 0 0,1-80-121 0 0,0 0-1 0 0,0 0 1 0 0,0 0-1 0 0,1 0 1 0 0,-1 0-1 0 0,1 0 1 0 0,0 0 0 0 0,-1 0-1 0 0,1 0 1 0 0,0-1-1 0 0,0 1 1 0 0,0 0-1 0 0,0 0 1 0 0,2 1-1 0 0,-2-2-41 0 0,0 0-1 0 0,0-1 0 0 0,0 1 0 0 0,0-1 0 0 0,0 1 0 0 0,0-1 0 0 0,0 1 1 0 0,0-1-1 0 0,0 0 0 0 0,0 1 0 0 0,0-1 0 0 0,0 0 0 0 0,0 0 0 0 0,0 0 1 0 0,1 0-1 0 0,-1 0 0 0 0,0 0 0 0 0,0 0 0 0 0,0 0 0 0 0,0 0 0 0 0,0-1 0 0 0,0 1 1 0 0,0 0-1 0 0,0-1 0 0 0,0 1 0 0 0,0-1 0 0 0,2 0 0 0 0,3-2-848 0 0,0-1 0 0 0,-1 1 0 0 0,8-7 0 0 0,4-4-1010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35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0 8288 0 0,'-14'0'888'0'0,"-2"0"557"0"0,1 1-1 0 0,0 1 1 0 0,0 0 0 0 0,0 1 0 0 0,0 1 0 0 0,0 0-1 0 0,1 1 1 0 0,-1 0 0 0 0,1 1 0 0 0,-20 12 0 0 0,32-17-1332 0 0,0 1 1 0 0,0-1-1 0 0,0 1 1 0 0,0-1-1 0 0,1 1 1 0 0,-1 0-1 0 0,0 0 1 0 0,1-1-1 0 0,0 1 1 0 0,-1 0-1 0 0,-1 4 1 0 0,3-6-82 0 0,0 1 0 0 0,0 0 0 0 0,-1-1 1 0 0,1 1-1 0 0,0 0 0 0 0,0 0 0 0 0,0-1 0 0 0,0 1 0 0 0,0 0 0 0 0,0-1 0 0 0,0 1 1 0 0,0 0-1 0 0,1-1 0 0 0,-1 1 0 0 0,0 0 0 0 0,0-1 0 0 0,0 1 0 0 0,1 0 1 0 0,-1-1-1 0 0,0 1 0 0 0,1-1 0 0 0,-1 1 0 0 0,0-1 0 0 0,1 1 0 0 0,-1-1 0 0 0,1 1 1 0 0,-1-1-1 0 0,1 1 0 0 0,-1-1 0 0 0,1 1 0 0 0,0-1 0 0 0,-1 0 0 0 0,1 1 1 0 0,-1-1-1 0 0,1 0 0 0 0,0 1 0 0 0,-1-1 0 0 0,1 0 0 0 0,0 0 0 0 0,0 0 0 0 0,16 5 145 0 0,-1-2 0 0 0,30 3 0 0 0,16 4 350 0 0,-55-9-465 0 0,-1 1 0 0 0,0 0 0 0 0,0 0 0 0 0,0 1 1 0 0,0 0-1 0 0,0 0 0 0 0,7 5 0 0 0,-11-7-41 0 0,-1 1-1 0 0,1 0 1 0 0,0 0 0 0 0,-1 0-1 0 0,1 0 1 0 0,-1 0 0 0 0,0 0-1 0 0,1 0 1 0 0,-1 1 0 0 0,0-1-1 0 0,0 0 1 0 0,-1 1 0 0 0,1-1 0 0 0,0 0-1 0 0,-1 1 1 0 0,0-1 0 0 0,1 1-1 0 0,-1-1 1 0 0,0 1 0 0 0,0-1-1 0 0,-1 1 1 0 0,1-1 0 0 0,-1 5-1 0 0,0-1 14 0 0,-1 0-1 0 0,1-1 1 0 0,-1 1 0 0 0,0 0-1 0 0,-1-1 1 0 0,1 0-1 0 0,-1 1 1 0 0,0-1-1 0 0,-5 5 1 0 0,-2 1-87 0 0,0 0 0 0 0,-1 0 0 0 0,-1-1 1 0 0,0-1-1 0 0,0 0 0 0 0,-1-1 0 0 0,0 0 0 0 0,-27 12 0 0 0,11-11-2936 0 0,34-18-2722 0 0,3-1 3271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0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5064 0 0,'1'-7'12060'0'0,"4"20"-10386"0"0,6 21-1778 0 0,11 130 811 0 0,-11-61-641 0 0,-9-86 268 0 0,-1-11-148 0 0,-1 0 0 0 0,1 0 1 0 0,0 0-1 0 0,0 0 0 0 0,1 0 1 0 0,0-1-1 0 0,2 7 0 0 0,-3-11-287 0 0,-4-52 1822 0 0,4 42-1446 0 0,0-8-120 0 0,1 1 0 0 0,1 0 1 0 0,0 1-1 0 0,10-27 0 0 0,11-37 1463 0 0,-19 64-1323 0 0,-2 6-173 0 0,0 1 0 0 0,1 0 0 0 0,0 0 0 0 0,1 0 0 0 0,-1 1 0 0 0,2-1 0 0 0,-1 1 0 0 0,1 0 0 0 0,0 1 0 0 0,9-8 0 0 0,-14 13-139 0 0,1-1 0 0 0,0 1 1 0 0,0 0-1 0 0,0-1 0 0 0,1 1 1 0 0,-1 0-1 0 0,0 1 0 0 0,0-1 1 0 0,0 0-1 0 0,1 1 0 0 0,-1-1 1 0 0,0 1-1 0 0,1 0 0 0 0,-1-1 1 0 0,1 1-1 0 0,-1 0 0 0 0,0 1 1 0 0,1-1-1 0 0,-1 0 0 0 0,0 1 1 0 0,1-1-1 0 0,-1 1 0 0 0,0 0 1 0 0,0 0-1 0 0,0-1 0 0 0,4 4 1 0 0,2 0-288 0 0,0 1 0 0 0,0 0 0 0 0,-1 0 0 0 0,0 1 0 0 0,9 9 0 0 0,10 20-3568 0 0,-17-24 1992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36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 14912 0 0,'3'-2'265'0'0,"-2"1"-153"0"0,0 1 0 0 0,0-1 0 0 0,0 0 0 0 0,0 1 0 0 0,0-1 0 0 0,0 0 0 0 0,0 0 0 0 0,-1 1 0 0 0,1-1 0 0 0,0 0 0 0 0,-1 0 0 0 0,1 0 0 0 0,0 0 0 0 0,-1 0 0 0 0,1 0 0 0 0,-1 0 0 0 0,1 0 0 0 0,-1 0 0 0 0,0-1 0 0 0,0 1 0 0 0,1 0 0 0 0,-1-2 0 0 0,0 3 5 0 0,0-1-1 0 0,0 1 1 0 0,0 0 0 0 0,0 0 0 0 0,0-1-1 0 0,0 1 1 0 0,0 0 0 0 0,0 0 0 0 0,-1 0 0 0 0,1-1-1 0 0,0 1 1 0 0,0 0 0 0 0,0 0 0 0 0,0 0 0 0 0,0-1-1 0 0,0 1 1 0 0,-1 0 0 0 0,1 0 0 0 0,0 0-1 0 0,0 0 1 0 0,0-1 0 0 0,-1 1 0 0 0,1 0 0 0 0,0 0-1 0 0,0 0 1 0 0,0 0 0 0 0,-1 0 0 0 0,1 0 0 0 0,0 0-1 0 0,0-1 1 0 0,-1 1 0 0 0,1 0 0 0 0,-12 1 1835 0 0,-9 6-372 0 0,15-4-1287 0 0,1 1-1 0 0,-1-1 0 0 0,1 1 1 0 0,0 1-1 0 0,-7 6 0 0 0,10-9-231 0 0,1-1-1 0 0,0 0 0 0 0,0 1 1 0 0,0-1-1 0 0,0 0 0 0 0,0 1 1 0 0,0 0-1 0 0,0-1 0 0 0,1 1 1 0 0,-1-1-1 0 0,0 1 0 0 0,1 0 1 0 0,-1-1-1 0 0,1 1 0 0 0,0 0 1 0 0,0 0-1 0 0,0-1 0 0 0,0 1 1 0 0,0 0-1 0 0,0 0 0 0 0,0-1 1 0 0,0 1-1 0 0,1 0 0 0 0,0 3 1 0 0,0-3 25 0 0,0 0 1 0 0,1 0-1 0 0,-1 0 1 0 0,1 0-1 0 0,-1 0 1 0 0,1-1-1 0 0,-1 1 1 0 0,1 0-1 0 0,0-1 1 0 0,0 1-1 0 0,0-1 1 0 0,0 1-1 0 0,4 1 1 0 0,33 12 47 0 0,-9-4 110 0 0,-26-10-201 0 0,0 2 1 0 0,0-1-1 0 0,-1 0 1 0 0,1 1-1 0 0,0-1 0 0 0,-1 1 1 0 0,1 0-1 0 0,-1 1 0 0 0,0-1 1 0 0,0 0-1 0 0,-1 1 1 0 0,1 0-1 0 0,3 6 0 0 0,-4-6-16 0 0,-1-1-1 0 0,0 1 1 0 0,0-1 0 0 0,-1 1-1 0 0,1 0 1 0 0,-1-1-1 0 0,1 1 1 0 0,-1 0-1 0 0,0-1 1 0 0,-1 1-1 0 0,1-1 1 0 0,-1 1 0 0 0,1 0-1 0 0,-1-1 1 0 0,0 1-1 0 0,-1-1 1 0 0,-1 5-1 0 0,-1 0-23 0 0,0 0-1 0 0,0-1 0 0 0,0 1 1 0 0,-1-1-1 0 0,-1 0 0 0 0,1-1 1 0 0,-1 1-1 0 0,0-1 0 0 0,-8 6 1 0 0,6-6-738 0 0,0 0 0 0 0,0-1 0 0 0,0 0 0 0 0,-15 6-1 0 0,12-6-889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3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103 270 13824 0 0,'-3'0'134'0'0,"-1"0"0"0"0,0 0 0 0 0,0-1 0 0 0,0 0 0 0 0,0 0 0 0 0,1 0 0 0 0,-6-2 1 0 0,8 3-81 0 0,0-1 0 0 0,-1 1 0 0 0,1-1 0 0 0,0 0 0 0 0,0 1 0 0 0,0-1 0 0 0,0 0 0 0 0,0 0 1 0 0,0 0-1 0 0,0 0 0 0 0,0 0 0 0 0,0 0 0 0 0,0 0 0 0 0,0 0 0 0 0,0-1 0 0 0,1 1 0 0 0,-1 0 1 0 0,1 0-1 0 0,-1-1 0 0 0,1 1 0 0 0,-1 0 0 0 0,1-1 0 0 0,0 1 0 0 0,0 0 0 0 0,-1-3 0 0 0,-2-5 363 0 0,3 9-409 0 0,0 0 0 0 0,-1-1 1 0 0,1 1-1 0 0,0 0 0 0 0,0-1 0 0 0,0 1 0 0 0,-1 0 1 0 0,1-1-1 0 0,0 1 0 0 0,0 0 0 0 0,0-1 0 0 0,0 1 1 0 0,0 0-1 0 0,0-1 0 0 0,0 1 0 0 0,-1 0 0 0 0,1-1 0 0 0,0 1 1 0 0,0 0-1 0 0,0-1 0 0 0,1 1 0 0 0,-1-1 0 0 0,0 1 1 0 0,0 0-1 0 0,0-1 0 0 0,0 1 0 0 0,0 0 0 0 0,0-1 1 0 0,0 1-1 0 0,1 0 0 0 0,-1-1 0 0 0,0 1 0 0 0,0 0 1 0 0,0 0-1 0 0,1-1 0 0 0,-1 1 0 0 0,0 0 0 0 0,1-1 0 0 0,2-1 244 0 0,-1 0-1 0 0,1-1 0 0 0,0 1 0 0 0,0 0 0 0 0,0 1 1 0 0,0-1-1 0 0,1 1 0 0 0,-1-1 0 0 0,6-1 0 0 0,24-3 1239 0 0,-24 4-1046 0 0,0 1-1 0 0,0-2 1 0 0,11-3-1 0 0,-7 1-83 0 0,9-3 611 0 0,0-2 0 0 0,23-13 0 0 0,-40 19-862 0 0,1 1-1 0 0,-1-1 1 0 0,0 0-1 0 0,0 0 1 0 0,-1 0-1 0 0,1-1 1 0 0,-1 0-1 0 0,0 0 1 0 0,0 0-1 0 0,0 0 1 0 0,-1 0-1 0 0,0-1 1 0 0,3-6-1 0 0,-5 11-109 0 0,-1 0 0 0 0,1-1 0 0 0,-1 1 0 0 0,1 0 0 0 0,-1-1 0 0 0,1 1 0 0 0,-1-1 0 0 0,0 1 0 0 0,0-1 0 0 0,1 1 0 0 0,-1-1 0 0 0,0 0 0 0 0,-1 1 0 0 0,1-1 0 0 0,0 1 0 0 0,0-1 0 0 0,-1 1 0 0 0,1 0 0 0 0,0-1 0 0 0,-1 1 0 0 0,0-1 0 0 0,1 1 0 0 0,-1 0 0 0 0,0-1 0 0 0,0 1 0 0 0,0 0 0 0 0,0 0 0 0 0,0-1 0 0 0,0 1 0 0 0,0 0 0 0 0,0 0 0 0 0,0 0 0 0 0,0 0 0 0 0,0 0 0 0 0,-1 1 0 0 0,1-1 0 0 0,0 0 0 0 0,-2 0 0 0 0,-2 0 46 0 0,0-1-1 0 0,1 1 0 0 0,-1 0 1 0 0,0 0-1 0 0,0 1 1 0 0,0-1-1 0 0,0 1 0 0 0,0 0 1 0 0,0 1-1 0 0,-7 0 0 0 0,2 2 174 0 0,0 0 0 0 0,1 0 0 0 0,-1 1 0 0 0,1 0 0 0 0,0 0 0 0 0,-17 12-1 0 0,-47 40-135 0 0,64-48-82 0 0,0-1 0 0 0,1 1 0 0 0,0 0 0 0 0,0 1 0 0 0,1 0 0 0 0,0 0 0 0 0,1 1 0 0 0,0-1 0 0 0,1 1 0 0 0,-7 16 0 0 0,11-25-14 0 0,0 1 1 0 0,0 0-1 0 0,1 0 0 0 0,-1 0 0 0 0,1 0 1 0 0,-1 0-1 0 0,1 0 0 0 0,0 0 0 0 0,-1 0 1 0 0,1 0-1 0 0,0 0 0 0 0,0 0 0 0 0,1 0 1 0 0,-1 0-1 0 0,0 0 0 0 0,1 0 1 0 0,-1 0-1 0 0,1-1 0 0 0,0 1 0 0 0,-1 0 1 0 0,1 0-1 0 0,0 0 0 0 0,0 0 0 0 0,0-1 1 0 0,0 1-1 0 0,1-1 0 0 0,-1 1 0 0 0,0-1 1 0 0,1 1-1 0 0,-1-1 0 0 0,1 0 0 0 0,-1 1 1 0 0,3 0-1 0 0,1 1-116 0 0,0-1-1 0 0,0 1 1 0 0,0-1-1 0 0,0 0 1 0 0,0-1 0 0 0,1 0-1 0 0,-1 1 1 0 0,1-2-1 0 0,-1 1 1 0 0,0 0 0 0 0,8-1-1 0 0,0-1-661 0 0,0-1-1 0 0,0 0 1 0 0,-1-1-1 0 0,1 0 0 0 0,-1 0 1 0 0,19-9-1 0 0,14-9-7394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36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22975 0 0,'-7'1'312'0'0,"-1"1"-1"0"0,1-1 0 0 0,-1 1 1 0 0,1 1-1 0 0,0-1 0 0 0,0 1 1 0 0,-11 6-1 0 0,-6 3-274 0 0,21-11-67 0 0,-13 5 243 0 0,-23 14-1 0 0,35-17-35 0 0,0 0-1 0 0,0-1 1 0 0,0 1-1 0 0,0 1 1 0 0,1-1 0 0 0,-1 0-1 0 0,1 1 1 0 0,0 0-1 0 0,0 0 1 0 0,-4 7-1 0 0,6-10-155 0 0,1 0 0 0 0,-1 0-1 0 0,1-1 1 0 0,0 1-1 0 0,-1 0 1 0 0,1 0-1 0 0,0 1 1 0 0,0-1-1 0 0,0 0 1 0 0,-1 0-1 0 0,1 0 1 0 0,0 0-1 0 0,0 0 1 0 0,0 0-1 0 0,1 0 1 0 0,-1 0-1 0 0,0 0 1 0 0,0 0-1 0 0,1 0 1 0 0,-1 0-1 0 0,0 0 1 0 0,1 0-1 0 0,-1 0 1 0 0,1 0-1 0 0,-1 0 1 0 0,1 0-1 0 0,0-1 1 0 0,-1 1-1 0 0,1 0 1 0 0,0 0-1 0 0,-1-1 1 0 0,1 1-1 0 0,0 0 1 0 0,0-1-1 0 0,0 1 1 0 0,0-1-1 0 0,0 1 1 0 0,0-1-1 0 0,0 1 1 0 0,0-1 0 0 0,0 1-1 0 0,1-1 1 0 0,6 3 155 0 0,0-1 1 0 0,0 0 0 0 0,0-1 0 0 0,11 1 0 0 0,-13-1-153 0 0,14 0-24 0 0,32-1 0 0 0,-39-1 0 0 0,1 0 0 0 0,0 1 0 0 0,0 1 0 0 0,0 1 0 0 0,17 3 0 0 0,-30-5 17 0 0,0 1-1 0 0,1-1 0 0 0,-1 1 1 0 0,0-1-1 0 0,1 1 1 0 0,-1-1-1 0 0,0 1 1 0 0,0 0-1 0 0,1 0 1 0 0,-1 0-1 0 0,0 0 1 0 0,0 0-1 0 0,0 0 1 0 0,0 0-1 0 0,0 0 1 0 0,0 0-1 0 0,0 0 0 0 0,-1 0 1 0 0,1 0-1 0 0,0 1 1 0 0,-1-1-1 0 0,1 0 1 0 0,-1 1-1 0 0,1-1 1 0 0,-1 1-1 0 0,0-1 1 0 0,1 0-1 0 0,-1 1 1 0 0,0-1-1 0 0,0 1 0 0 0,0-1 1 0 0,0 1-1 0 0,0-1 1 0 0,0 0-1 0 0,0 1 1 0 0,-1-1-1 0 0,0 2 1 0 0,-1 6 112 0 0,-1-1 1 0 0,0 0-1 0 0,-1 0 1 0 0,-8 15-1 0 0,5-13-107 0 0,-1 0 0 0 0,-15 17 0 0 0,4-5-9 0 0,7-9-157 0 0,0-1 0 0 0,0-1-1 0 0,-19 14 1 0 0,-45 26-827 0 0,56-39-997 0 0,1-1-4834 0 0,4-3-2095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38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17 420 3224 0 0,'-10'-8'9228'0'0,"9"6"-8606"0"0,0 0 0 0 0,0 0 0 0 0,0-1 0 0 0,0 1 1 0 0,1-1-1 0 0,-1 1 0 0 0,1-1 0 0 0,0 1 0 0 0,-1-1 1 0 0,1 1-1 0 0,0-4 0 0 0,3-30 1274 0 0,6-11-496 0 0,2-1 1 0 0,2 2-1 0 0,38-90 0 0 0,-49 131-1331 0 0,1 0 1 0 0,-1 1-1 0 0,1-1 0 0 0,0 1 1 0 0,4-5-1 0 0,-7 9-68 0 0,0 0 0 0 0,0 1 0 0 0,0-1 0 0 0,0 0 0 0 0,0 0 0 0 0,0 0 0 0 0,0 1-1 0 0,0-1 1 0 0,0 0 0 0 0,0 0 0 0 0,0 0 0 0 0,0 0 0 0 0,0 1 0 0 0,0-1 0 0 0,0 0 0 0 0,0 0 0 0 0,0 0 0 0 0,0 1-1 0 0,0-1 1 0 0,0 0 0 0 0,1 0 0 0 0,-1 0 0 0 0,0 0 0 0 0,0 0 0 0 0,0 1 0 0 0,0-1 0 0 0,0 0 0 0 0,1 0-1 0 0,-1 0 1 0 0,0 0 0 0 0,0 0 0 0 0,0 0 0 0 0,1 0 0 0 0,-1 0 0 0 0,0 0 0 0 0,0 1 0 0 0,0-1 0 0 0,1 0 0 0 0,-1 0-1 0 0,0 0 1 0 0,0 0 0 0 0,0 0 0 0 0,1 0 0 0 0,-1 0 0 0 0,0 0 0 0 0,0-1 0 0 0,0 1 0 0 0,0 0 0 0 0,1 0 0 0 0,-1 0-1 0 0,0 0 1 0 0,0 0 0 0 0,0 0 0 0 0,1 0 0 0 0,-1 0 0 0 0,0 0 0 0 0,0 0 0 0 0,0-1 0 0 0,0 1 0 0 0,0 0 0 0 0,1 0-1 0 0,-1 0 1 0 0,0 0 0 0 0,0-1 0 0 0,0 1 0 0 0,0 0 0 0 0,0 0 0 0 0,0 0 0 0 0,0-1 0 0 0,0 2-1 0 0,4 9-23 0 0,-2 1-1 0 0,1-1 0 0 0,-2 1 1 0 0,1 0-1 0 0,-1 21 1 0 0,0-3-4 0 0,-1 18 4 0 0,0-32 9 0 0,0 1 1 0 0,3 21-1 0 0,-2-29 14 0 0,-1-6 0 0 0,0 0 0 0 0,0 0 0 0 0,1 0 0 0 0,-1 0 0 0 0,1 0 0 0 0,-1 0 0 0 0,1 0 0 0 0,1 4 0 0 0,-2-6 0 0 0,1 1 0 0 0,-1-1 1 0 0,1 1-1 0 0,-1-1 0 0 0,1 1 0 0 0,-1-1 0 0 0,1 1 0 0 0,-1-1 0 0 0,1 0 0 0 0,-1 1 0 0 0,1-1 1 0 0,0 1-1 0 0,-1-1 0 0 0,1 0 0 0 0,0 0 0 0 0,-1 1 0 0 0,1-1 0 0 0,0 0 0 0 0,-1 0 1 0 0,1 0-1 0 0,0 0 0 0 0,-1 0 0 0 0,1 0 0 0 0,0 0 0 0 0,-1 0 0 0 0,1 0 0 0 0,0 0 1 0 0,0 0-1 0 0,-1-1 0 0 0,1 1 0 0 0,0 0 0 0 0,-1 0 0 0 0,1-1 0 0 0,-1 1 0 0 0,1 0 1 0 0,0-1-1 0 0,-1 1 0 0 0,1 0 0 0 0,-1-1 0 0 0,1 1 0 0 0,-1-1 0 0 0,1 1 0 0 0,0-2 1 0 0,0 2 4 0 0,8-9 31 0 0,-1 1 1 0 0,1-1-1 0 0,-1-1 0 0 0,-1 1 1 0 0,0-1-1 0 0,0-1 1 0 0,-1 1-1 0 0,5-13 0 0 0,18-29 147 0 0,50-52 768 0 0,-75 99-866 0 0,1 0 1 0 0,0 1-1 0 0,0-1 1 0 0,0 1-1 0 0,12-7 0 0 0,-16 10-75 0 0,0 0-1 0 0,1 0 1 0 0,-1 1-1 0 0,0-1 0 0 0,1 0 1 0 0,-1 1-1 0 0,1-1 1 0 0,-1 1-1 0 0,1-1 1 0 0,-1 1-1 0 0,1 0 1 0 0,0 0-1 0 0,-1-1 1 0 0,1 1-1 0 0,-1 0 1 0 0,1 1-1 0 0,-1-1 0 0 0,1 0 1 0 0,0 0-1 0 0,-1 1 1 0 0,1-1-1 0 0,-1 1 1 0 0,1-1-1 0 0,-1 1 1 0 0,1-1-1 0 0,-1 1 1 0 0,0 0-1 0 0,1 0 1 0 0,-1 0-1 0 0,2 1 0 0 0,-1 2-5 0 0,1-1 1 0 0,-1 1-1 0 0,0-1 0 0 0,0 1 0 0 0,0 0 0 0 0,-1 0 0 0 0,1-1 0 0 0,-1 1 0 0 0,0 0 0 0 0,0 1 0 0 0,1 6 0 0 0,0 8 53 0 0,-1 25 0 0 0,-1-14 11 0 0,0 1 1 0 0,0-24-72 0 0,-1 0-1 0 0,1 0 1 0 0,1 0 0 0 0,-1 0 0 0 0,1 0 0 0 0,0-1 0 0 0,1 1 0 0 0,0 0 0 0 0,0 0 0 0 0,0-1 0 0 0,6 11 0 0 0,-7-16-80 0 0,0 1-1 0 0,0-1 1 0 0,0 0-1 0 0,1 1 1 0 0,-1-1 0 0 0,1 0-1 0 0,-1 0 1 0 0,1 0-1 0 0,-1 0 1 0 0,1 0-1 0 0,-1 0 1 0 0,1-1 0 0 0,0 1-1 0 0,-1 0 1 0 0,1-1-1 0 0,0 1 1 0 0,0-1-1 0 0,-1 0 1 0 0,1 0 0 0 0,0 0-1 0 0,0 0 1 0 0,0 0-1 0 0,-1 0 1 0 0,1 0-1 0 0,3-1 1 0 0,4-1-849 0 0,1 0-1 0 0,0-1 1 0 0,13-6 0 0 0,-4 2 178 0 0,-8 2 204 0 0,0 1 1 0 0,17-12-1 0 0,-18 10 353 0 0,1 1 0 0 0,16-7 0 0 0,-17 8 589 0 0,-1 0 0 0 0,0 0 0 0 0,-1-1 0 0 0,1 0 0 0 0,-1-1 0 0 0,0 0 0 0 0,-1 0 0 0 0,1-1 0 0 0,-1 1 0 0 0,9-13 0 0 0,-13 15-187 0 0,0 0-1 0 0,0 0 0 0 0,0 0 1 0 0,-1-1-1 0 0,0 1 0 0 0,0-1 1 0 0,0 0-1 0 0,-1 1 0 0 0,1-1 1 0 0,-1 0-1 0 0,0 0 0 0 0,0 0 1 0 0,0-9-1 0 0,-1 12-173 0 0,-1 0 1 0 0,1 0-1 0 0,0-1 1 0 0,0 1-1 0 0,-1 0 0 0 0,1 0 1 0 0,-1 0-1 0 0,0 0 1 0 0,1 0-1 0 0,-1 1 0 0 0,0-1 1 0 0,0 0-1 0 0,0 0 1 0 0,-1 0-1 0 0,1 1 0 0 0,0-1 1 0 0,-1 1-1 0 0,1-1 1 0 0,-1 1-1 0 0,1-1 0 0 0,-1 1 1 0 0,0 0-1 0 0,1 0 1 0 0,-1 0-1 0 0,0 0 0 0 0,0 0 1 0 0,0 0-1 0 0,0 0 1 0 0,0 1-1 0 0,0-1 1 0 0,0 1-1 0 0,0-1 0 0 0,0 1 1 0 0,-4 0-1 0 0,0 0-6 0 0,0 0 0 0 0,0 0 0 0 0,1 1 0 0 0,-1 0 0 0 0,0 0 0 0 0,0 0 0 0 0,1 1 0 0 0,-1 0 0 0 0,1 0-1 0 0,-1 1 1 0 0,1-1 0 0 0,0 1 0 0 0,0 0 0 0 0,-6 5 0 0 0,7-5-8 0 0,0 0-1 0 0,1 0 1 0 0,0 0-1 0 0,0 0 1 0 0,-1 1-1 0 0,2-1 1 0 0,-1 1-1 0 0,0 0 1 0 0,1 0-1 0 0,0 0 1 0 0,0 0-1 0 0,0 0 1 0 0,0 0-1 0 0,1 1 1 0 0,-1-1-1 0 0,1 0 1 0 0,0 1 0 0 0,0 8-1 0 0,1-11-128 0 0,0 1 1 0 0,1-1-1 0 0,-1 0 0 0 0,1 1 0 0 0,0-1 1 0 0,0 0-1 0 0,0 1 0 0 0,0-1 1 0 0,0 0-1 0 0,0 0 0 0 0,0 0 0 0 0,1 0 1 0 0,-1 0-1 0 0,1 0 0 0 0,0 0 1 0 0,-1 0-1 0 0,1-1 0 0 0,0 1 0 0 0,0-1 1 0 0,0 1-1 0 0,0-1 0 0 0,3 2 0 0 0,5 2-785 0 0,0-1-1 0 0,1 1 0 0 0,15 3 0 0 0,-1 0-1165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38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15 298 15200 0 0,'-1'0'119'0'0,"0"0"1"0"0,1 0 0 0 0,-1-1 0 0 0,0 1 0 0 0,1 0 0 0 0,-1 0 0 0 0,1 0-1 0 0,-1-1 1 0 0,0 1 0 0 0,1 0 0 0 0,-1 0 0 0 0,1-1 0 0 0,-1 1 0 0 0,1-1-1 0 0,-1 1 1 0 0,1 0 0 0 0,-1-1 0 0 0,1 1 0 0 0,-1-1 0 0 0,1 1 0 0 0,0-1-1 0 0,-1 1 1 0 0,1-1 0 0 0,0 0 0 0 0,-1 1 0 0 0,1-1 0 0 0,0 1 0 0 0,0-1 0 0 0,-1 0-1 0 0,1 1 1 0 0,0-1 0 0 0,0 0 0 0 0,0 1 0 0 0,0-1 0 0 0,0 1 0 0 0,0-1-1 0 0,0 0 1 0 0,0 1 0 0 0,0-1 0 0 0,0 0 0 0 0,1 0 0 0 0,0-6 1056 0 0,1 0 0 0 0,-1 0 0 0 0,4-8 0 0 0,-2 7-861 0 0,6-20 483 0 0,2 1 1 0 0,1 0-1 0 0,1 1 1 0 0,23-35 0 0 0,-25 46-607 0 0,23-25 0 0 0,-32 38-191 0 0,0 0-3 0 0,-2 1 3 0 0,0 1 0 0 0,1 0 0 0 0,-1-1-1 0 0,0 1 1 0 0,1 0 0 0 0,-1-1 0 0 0,0 1 0 0 0,1 0 0 0 0,-1-1-1 0 0,1 1 1 0 0,-1 0 0 0 0,1 0 0 0 0,-1-1 0 0 0,1 1 0 0 0,-1 0-1 0 0,1 0 1 0 0,-1 0 0 0 0,1 0 0 0 0,0-1 0 0 0,0 2 5 0 0,0-1 1 0 0,-1 1-1 0 0,1-1 1 0 0,0 1-1 0 0,-1-1 1 0 0,1 1-1 0 0,0-1 1 0 0,-1 1-1 0 0,1 0 1 0 0,-1-1-1 0 0,1 1 1 0 0,-1 0-1 0 0,1-1 0 0 0,-1 1 1 0 0,1 0-1 0 0,-1 0 1 0 0,0-1-1 0 0,0 1 1 0 0,1 0-1 0 0,-1 1 1 0 0,0-2-3 0 0,4 14-2 0 0,0-1 0 0 0,-2 1 0 0 0,1 0 0 0 0,-1 18 0 0 0,3 16 54 0 0,-3-39-48 0 0,5 26-5 0 0,-7-33-2 0 0,1 0-1 0 0,0 0 1 0 0,0 1 0 0 0,0-1 0 0 0,0 0 0 0 0,0 0 0 0 0,0 0 0 0 0,1 0-1 0 0,-1 0 1 0 0,1 0 0 0 0,-1-1 0 0 0,3 3 0 0 0,-3-4-23 0 0,0 1 0 0 0,0-1 1 0 0,1 0-1 0 0,-1 0 1 0 0,0 1-1 0 0,0-1 0 0 0,1 0 1 0 0,-1 0-1 0 0,0 0 0 0 0,1 0 1 0 0,-1 0-1 0 0,0-1 1 0 0,0 1-1 0 0,1 0 0 0 0,-1-1 1 0 0,0 1-1 0 0,0 0 0 0 0,0-1 1 0 0,1 0-1 0 0,-1 1 0 0 0,0-1 1 0 0,0 0-1 0 0,1 0 1 0 0,25-20-992 0 0,-13 5-681 0 0,0-2 1 0 0,0 0-1 0 0,16-29 0 0 0,-13 15-6353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39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21511 0 0,'0'0'1950'0'0,"-13"3"-1572"0"0,10 1-154 0 0,0-1 0 0 0,1 1 0 0 0,-1 0 0 0 0,1 0 0 0 0,0 0 0 0 0,0 1 0 0 0,1-1 0 0 0,-1 0 0 0 0,0 6 0 0 0,-1-1 170 0 0,-6 24 342 0 0,1 1 0 0 0,1 0 0 0 0,-2 37 0 0 0,1 106-483 0 0,7-114-245 0 0,1 80 205 0 0,2-120-402 0 0,1-1 1 0 0,0 0-1 0 0,2 0 1 0 0,10 29-1 0 0,-7-33-695 0 0,-1-10-1329 0 0,2-5-4256 0 0</inkml:trace>
  <inkml:trace contextRef="#ctx0" brushRef="#br0" timeOffset="1">1 241 12440 0 0,'0'0'1344'0'0,"6"5"-1344"0"0,5-3 0 0 0,3 0 2384 0 0,6 3 447 0 0,6 0 89 0 0,-1 6 24 0 0,0-4-2360 0 0,-2 0-464 0 0,2 4-120 0 0,1-2 0 0 0,-1-1 0 0 0,0 0-104 0 0,1-1 16 0 0,-4-2-10071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39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20 20879 0 0,'-29'-13'1655'0'0,"19"8"-1042"0"0,10 5-571 0 0,-1-1-1 0 0,1 1 0 0 0,-1 0 1 0 0,0 0-1 0 0,1 0 0 0 0,-1 0 1 0 0,1 0-1 0 0,-1 0 0 0 0,0 0 1 0 0,1 0-1 0 0,-1 0 0 0 0,1 0 1 0 0,-1 0-1 0 0,0 0 0 0 0,1 0 1 0 0,-1 1-1 0 0,1-1 0 0 0,-1 0 1 0 0,0 0-1 0 0,1 1 0 0 0,-1-1 1 0 0,1 0-1 0 0,-1 1 0 0 0,1-1 1 0 0,-1 0-1 0 0,1 1 0 0 0,0-1 1 0 0,-1 1-1 0 0,1-1 0 0 0,-1 1 0 0 0,1-1 1 0 0,-1 2-1 0 0,-9 17 571 0 0,10-17-593 0 0,-6 14 90 0 0,1 1 0 0 0,0 0 0 0 0,-3 28 0 0 0,-1 54-171 0 0,5-41 89 0 0,-13 149 445 0 0,8-139 173 0 0,2-23-330 0 0,4-14 189 0 0,4-31-493 0 0,0 1 0 0 0,0-1 1 0 0,0 1-1 0 0,0-1 0 0 0,0 0 0 0 0,1 1 0 0 0,-1-1 0 0 0,0 0 1 0 0,0 0-1 0 0,1 0 0 0 0,-1 0 0 0 0,0 0 0 0 0,0 0 0 0 0,0 0 0 0 0,2 0 1 0 0,0 0 1 0 0,168-11 131 0 0,37 22-103 0 0,-163-7-29 0 0,-2-4 242 0 0,-55-15-74 0 0,-1 5-154 0 0,-1 0 1 0 0,-1 0-1 0 0,-17-7 1 0 0,-21-14 20 0 0,27 15-49 0 0,18 11 4 0 0,0 1 0 0 0,1-1 0 0 0,0 0 1 0 0,0-1-1 0 0,-8-7 0 0 0,15 13 3 0 0,0 0 1 0 0,0 0-1 0 0,0-1 0 0 0,-1 1 1 0 0,1 0-1 0 0,0 0 0 0 0,0 0 1 0 0,0 0-1 0 0,0-1 0 0 0,0 1 1 0 0,0 0-1 0 0,0 0 0 0 0,0 0 1 0 0,0 0-1 0 0,0-1 1 0 0,0 1-1 0 0,0 0 0 0 0,0 0 1 0 0,0 0-1 0 0,0-1 0 0 0,0 1 1 0 0,0 0-1 0 0,0 0 0 0 0,0 0 1 0 0,0-1-1 0 0,0 1 0 0 0,0 0 1 0 0,0 0-1 0 0,0 0 1 0 0,0 0-1 0 0,0-1 0 0 0,0 1 1 0 0,1 0-1 0 0,-1 0 0 0 0,0 0 1 0 0,0 0-1 0 0,0 0 0 0 0,0-1 1 0 0,0 1-1 0 0,1 0 0 0 0,-1 0 1 0 0,0 0-1 0 0,12-5 32 0 0,15 0-6 0 0,21 2 159 0 0,71 5 0 0 0,-116-2-179 0 0,-1 0-1 0 0,1 1 0 0 0,-1-1 0 0 0,1 1 0 0 0,-1-1 1 0 0,0 1-1 0 0,1 0 0 0 0,-1 0 0 0 0,0 0 0 0 0,0 0 1 0 0,0 0-1 0 0,0 1 0 0 0,0-1 0 0 0,0 1 0 0 0,3 2 1 0 0,-3-1 12 0 0,1 0 1 0 0,-1 1-1 0 0,-1-1 1 0 0,1 0-1 0 0,0 0 1 0 0,-1 1-1 0 0,0-1 1 0 0,1 1 0 0 0,0 5-1 0 0,-2-6-9 0 0,0 0 1 0 0,0 0-1 0 0,0 0 1 0 0,0 0-1 0 0,0 0 0 0 0,-1 0 1 0 0,1 0-1 0 0,-1 0 0 0 0,0 0 1 0 0,0 0-1 0 0,0 0 1 0 0,-2 3-1 0 0,-20 35 137 0 0,17-32-118 0 0,-9 13-338 0 0,-2 0 1 0 0,0-2-1 0 0,-1 0 1 0 0,-28 25-1 0 0,44-44 41 0 0,0 1 0 0 0,0-1 1 0 0,0 1-1 0 0,0-1 0 0 0,0 0 0 0 0,-1 1 0 0 0,1-1 0 0 0,-5 1 1 0 0,-1-1-1691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0 3224 0 0,'0'0'143'0'0,"-14"2"425"0"0,9 0 1314 0 0,0 0-1 0 0,1 0 1 0 0,-1 0 0 0 0,-6 5 0 0 0,-29 26 2547 0 0,28-23-3612 0 0,-8 10 1031 0 0,0 0 0 0 0,-33 45 0 0 0,53-64-1813 0 0,-1-1 0 0 0,0 1 0 0 0,1 0 0 0 0,-1 0 1 0 0,1 0-1 0 0,-1 0 0 0 0,1 0 0 0 0,0 0 0 0 0,-1 0 0 0 0,1 0 0 0 0,0 0 0 0 0,0 0 1 0 0,0 0-1 0 0,0 0 0 0 0,0 0 0 0 0,0 0 0 0 0,0 1 0 0 0,0-1 0 0 0,0 0 1 0 0,0 0-1 0 0,0 0 0 0 0,1 0 0 0 0,-1 0 0 0 0,0 0 0 0 0,1 0 0 0 0,-1 0 0 0 0,1 0 1 0 0,-1-1-1 0 0,1 1 0 0 0,0 0 0 0 0,-1 0 0 0 0,1 0 0 0 0,0 0 0 0 0,-1-1 0 0 0,1 1 1 0 0,0 0-1 0 0,0-1 0 0 0,0 1 0 0 0,0-1 0 0 0,0 1 0 0 0,0-1 0 0 0,0 1 1 0 0,-1-1-1 0 0,1 1 0 0 0,2-1 0 0 0,4 2 46 0 0,-1 0-1 0 0,1-1 1 0 0,-1 0 0 0 0,1 0-1 0 0,-1-1 1 0 0,10 0 0 0 0,-11-1-8 0 0,0 1 1 0 0,0 0 0 0 0,1 1-1 0 0,-1-1 1 0 0,0 1-1 0 0,0 0 1 0 0,0 0 0 0 0,0 0-1 0 0,0 1 1 0 0,9 4 0 0 0,-13-5-48 0 0,1 0 1 0 0,-1 0-1 0 0,1 0 0 0 0,-1 1 1 0 0,0-1-1 0 0,0 1 1 0 0,1-1-1 0 0,-1 0 1 0 0,0 1-1 0 0,0 0 1 0 0,-1-1-1 0 0,1 1 1 0 0,0 0-1 0 0,0-1 1 0 0,-1 1-1 0 0,1 0 1 0 0,-1 0-1 0 0,0-1 1 0 0,1 1-1 0 0,-1 0 1 0 0,0 0-1 0 0,0 0 1 0 0,0 0-1 0 0,0-1 1 0 0,-1 1-1 0 0,1 0 1 0 0,0 0-1 0 0,-1 0 1 0 0,0 2-1 0 0,-2 5 68 0 0,0-1-1 0 0,-1 1 1 0 0,0-1 0 0 0,-8 12-1 0 0,-36 52-206 0 0,8-22-2303 0 0,33-43 1016 0 0,0-4-51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97 271 11976 0 0,'0'0'922'0'0,"-5"8"-564"0"0,-4 8 988 0 0,2 2 1 0 0,0-1-1 0 0,-8 36 1 0 0,-7 18 1718 0 0,11-38-2692 0 0,-6 14-10 0 0,16-46-405 0 0,1 1 0 0 0,-1-1-1 0 0,1 1 1 0 0,-1-1-1 0 0,1 1 1 0 0,0 0 0 0 0,-1-1-1 0 0,1 1 1 0 0,0-1-1 0 0,0 1 1 0 0,0 0 0 0 0,1 2-1 0 0,1 7-5755 0 0</inkml:trace>
  <inkml:trace contextRef="#ctx0" brushRef="#br0" timeOffset="1">201 3 15552 0 0,'-11'-2'1183'0'0,"6"7"-751"0"0,-4 0-344 0 0,3 2-88 0 0,3 1 0 0 0,1-1-4591 0 0,-1 5-937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1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5 298 9216 0 0,'-5'5'9213'0'0,"7"-11"-6931"0"0,-1 1-1839 0 0,0 1-1 0 0,0 0 1 0 0,1 0-1 0 0,3-8 1 0 0,5-12 439 0 0,0-9 353 0 0,27-59-1 0 0,-30 77-1004 0 0,2-1 0 0 0,0 1 0 0 0,1 0 0 0 0,0 1 0 0 0,20-20 0 0 0,-30 33-229 0 0,0 0 0 0 0,1 1 0 0 0,-1-1 0 0 0,1 1 0 0 0,0-1 0 0 0,-1 0 0 0 0,1 1 0 0 0,-1-1 1 0 0,1 1-1 0 0,0-1 0 0 0,-1 1 0 0 0,1 0 0 0 0,0-1 0 0 0,0 1 0 0 0,-1 0 0 0 0,1-1 0 0 0,0 1 0 0 0,0 0 0 0 0,0 0 0 0 0,-1 0 0 0 0,1 0 0 0 0,0 0 0 0 0,0 0 0 0 0,0 0 0 0 0,-1 0 0 0 0,1 0 0 0 0,0 0 0 0 0,0 0 0 0 0,0 0 0 0 0,-1 1 0 0 0,1-1 1 0 0,0 0-1 0 0,0 1 0 0 0,-1-1 0 0 0,1 0 0 0 0,0 1 0 0 0,-1-1 0 0 0,1 1 0 0 0,0-1 0 0 0,-1 1 0 0 0,1-1 0 0 0,-1 1 0 0 0,1 0 0 0 0,-1-1 0 0 0,1 1 0 0 0,0 1 0 0 0,2 3 5 0 0,0 1 0 0 0,0 0 0 0 0,-1 0 1 0 0,4 11-1 0 0,-5-13-6 0 0,5 20 0 0 0,5 43 0 0 0,-9-49 0 0 0,0 1 0 0 0,2-1 0 0 0,0 1 0 0 0,9 21 0 0 0,-11-34-3 0 0,-2-4 5 0 0,0-1-1 0 0,0 0 1 0 0,1 0-1 0 0,-1 0 1 0 0,0 0 0 0 0,1 1-1 0 0,-1-1 1 0 0,1 0-1 0 0,0 0 1 0 0,-1 0 0 0 0,2 1-1 0 0,-2-2 6 0 0,1 1 0 0 0,-1-1 0 0 0,0 0 0 0 0,0 0 1 0 0,1 0-1 0 0,-1 0 0 0 0,0 0 0 0 0,1 0 0 0 0,-1 0 0 0 0,0 0 0 0 0,0 0 0 0 0,1 0 0 0 0,-1 0 0 0 0,0 0 0 0 0,1 0 1 0 0,-1 0-1 0 0,0 0 0 0 0,0 0 0 0 0,1 0 0 0 0,-1 0 0 0 0,0 0 0 0 0,1 0 0 0 0,-1 0 0 0 0,0 0 0 0 0,0 0 0 0 0,1-1 1 0 0,-1 1-1 0 0,0 0 0 0 0,0 0 0 0 0,1 0 0 0 0,-1-1 0 0 0,0 1 0 0 0,0 0 0 0 0,9-9 116 0 0,2-6 232 0 0,9-20-1 0 0,-10 17-119 0 0,13-17 1 0 0,-19 30-193 0 0,0 0 0 0 0,0 1 0 0 0,0-1 0 0 0,1 1 0 0 0,-1 0 0 0 0,1 0 0 0 0,10-6 0 0 0,-14 10-43 0 0,0 0 0 0 0,0-1 0 0 0,0 1 0 0 0,0 0 0 0 0,0 0 0 0 0,0-1 0 0 0,0 1-1 0 0,0 0 1 0 0,0 0 0 0 0,0 0 0 0 0,0 0 0 0 0,0 0 0 0 0,0 1 0 0 0,0-1 0 0 0,0 0 0 0 0,0 0 0 0 0,0 1 0 0 0,0-1 0 0 0,0 1-1 0 0,0-1 1 0 0,0 1 0 0 0,0-1 0 0 0,0 1 0 0 0,0-1 0 0 0,-1 1 0 0 0,1 0 0 0 0,1 1 0 0 0,1 1-47 0 0,0 0-1 0 0,0 1 1 0 0,0-1 0 0 0,3 7-1 0 0,-5-7-305 0 0,1 0-1 0 0,0 0 1 0 0,0-1-1 0 0,0 1 1 0 0,0 0-1 0 0,0-1 0 0 0,1 0 1 0 0,-1 1-1 0 0,1-1 1 0 0,3 2-1 0 0,3-4-3476 0 0,-1-2 1708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09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13616 0 0,'0'0'1238'0'0,"7"-3"-996"0"0,3-1 90 0 0,0-1 1 0 0,0 0-1 0 0,0-1 1 0 0,-1 0 0 0 0,11-8-1 0 0,4-3 639 0 0,-14 10-475 0 0,0-1-1 0 0,0 0 0 0 0,-1-1 1 0 0,0 0-1 0 0,9-13 1 0 0,-1-1 546 0 0,17-31 0 0 0,-31 49-853 0 0,-2 4-194 0 0,0 0-1 0 0,-1 0 1 0 0,1 0 0 0 0,0 0-1 0 0,-1 0 1 0 0,1 0 0 0 0,-1 0-1 0 0,1 0 1 0 0,-1 0-1 0 0,1-1 1 0 0,-1 1 0 0 0,0 0-1 0 0,0 0 1 0 0,1 0 0 0 0,-1-1-1 0 0,0 1 1 0 0,0 0 0 0 0,0 0-1 0 0,0 0 1 0 0,-1-1-1 0 0,1 1 1 0 0,0 0 0 0 0,0 0-1 0 0,-1-2 1 0 0,-22 11 454 0 0,16-4-384 0 0,-1 0 0 0 0,1 1 1 0 0,0 0-1 0 0,0 0 0 0 0,1 1 0 0 0,-1 0 0 0 0,1 0 0 0 0,-8 12 0 0 0,2-3 70 0 0,2 0 1 0 0,-17 33-1 0 0,7 0-8 0 0,18-44-136 0 0,0 1 0 0 0,1 0 0 0 0,0 0 0 0 0,0 1 0 0 0,1-1 0 0 0,-1 0 0 0 0,1 10 0 0 0,0-14-7 0 0,0 1-1 0 0,1-1 1 0 0,-1 0 0 0 0,0 1-1 0 0,1-1 1 0 0,-1 1 0 0 0,1-1 0 0 0,-1 0-1 0 0,1 1 1 0 0,0-1 0 0 0,-1 0 0 0 0,1 0-1 0 0,0 1 1 0 0,0-1 0 0 0,0 0-1 0 0,0 0 1 0 0,0 0 0 0 0,0 0 0 0 0,0 0-1 0 0,0 0 1 0 0,2 0 0 0 0,0 0-129 0 0,-1 0 0 0 0,0 0 1 0 0,1 0-1 0 0,-1-1 0 0 0,1 1 0 0 0,-1-1 1 0 0,1 0-1 0 0,-1 1 0 0 0,1-1 1 0 0,-1 0-1 0 0,5-1 0 0 0,1-1-497 0 0,1 0 0 0 0,0 0 1 0 0,-1 0-1 0 0,1-2 0 0 0,-1 1 0 0 0,9-5 0 0 0,4-4-1088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2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15 332 4144 0 0,'0'0'15478'0'0,"-3"15"-11047"0"0,-7 197-1725 0 0,9-185-3189 0 0,1 27 1406 0 0,5-29-3162 0 0,4-1-4184 0 0</inkml:trace>
  <inkml:trace contextRef="#ctx0" brushRef="#br0" timeOffset="1">108 11 15032 0 0,'-9'-5'1623'0'0,"4"5"-1623"0"0</inkml:trace>
  <inkml:trace contextRef="#ctx0" brushRef="#br0" timeOffset="2">319 1 12440 0 0,'-8'34'2311'0'0,"2"1"0"0"0,1-1 1 0 0,0 38-1 0 0,-4 34 730 0 0,-10 71-1158 0 0,18-154-2143 0 0,1 0-1 0 0,2 1 0 0 0,0-1 0 0 0,1 0 0 0 0,10 35 1 0 0,-5-37-1554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2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20 15952 0 0,'0'0'729'0'0,"-11"-10"269"0"0,10 9-890 0 0,-1 0-1 0 0,1 0 1 0 0,-1 0-1 0 0,0 0 1 0 0,1 0-1 0 0,-1 1 1 0 0,0-1-1 0 0,0 0 1 0 0,0 1-1 0 0,1 0 1 0 0,-1-1-1 0 0,0 1 1 0 0,0 0-1 0 0,0 0 1 0 0,0 0-1 0 0,0 0 1 0 0,0 0-1 0 0,0 0 1 0 0,1 1-1 0 0,-1-1 1 0 0,-2 1-1 0 0,-6 2 302 0 0,0 0 0 0 0,-13 6 0 0 0,14-5-232 0 0,1 0 0 0 0,-1 1-1 0 0,1 0 1 0 0,0 1 0 0 0,1 0-1 0 0,0 0 1 0 0,0 1 0 0 0,0-1-1 0 0,0 2 1 0 0,1-1 0 0 0,0 1-1 0 0,1 0 1 0 0,-7 13 0 0 0,7-11-39 0 0,0 1 1 0 0,0-1-1 0 0,2 1 1 0 0,-1 0-1 0 0,1 1 1 0 0,1-1-1 0 0,0 0 1 0 0,1 1 0 0 0,0 0-1 0 0,1 20 1 0 0,0-28-125 0 0,0-1 0 0 0,1 1 1 0 0,-1-1-1 0 0,1 0 1 0 0,0 1-1 0 0,0-1 1 0 0,1 0-1 0 0,-1 0 0 0 0,0 1 1 0 0,1-1-1 0 0,0 0 1 0 0,0 0-1 0 0,0-1 1 0 0,0 1-1 0 0,0 0 0 0 0,4 2 1 0 0,-5-4 0 0 0,1 1-1 0 0,0-1 1 0 0,0 0 0 0 0,0 0 0 0 0,0 0 0 0 0,0-1-1 0 0,0 1 1 0 0,0 0 0 0 0,0-1 0 0 0,0 1-1 0 0,0-1 1 0 0,0 0 0 0 0,0 0 0 0 0,1 0-1 0 0,-1 0 1 0 0,0 0 0 0 0,0 0 0 0 0,0 0-1 0 0,0-1 1 0 0,0 1 0 0 0,0-1 0 0 0,0 0-1 0 0,0 1 1 0 0,0-1 0 0 0,0 0 0 0 0,4-2 0 0 0,1-2 40 0 0,0 1 1 0 0,-1-1 0 0 0,1-1-1 0 0,-1 1 1 0 0,0-1 0 0 0,-1 0 0 0 0,1 0-1 0 0,6-11 1 0 0,3-7 134 0 0,14-30 0 0 0,0 1 271 0 0,-29 53-456 0 0,0 0-1 0 0,0-1 1 0 0,0 1-1 0 0,0 0 1 0 0,0 0-1 0 0,0 0 1 0 0,0 0 0 0 0,0 0-1 0 0,0 0 1 0 0,0 0-1 0 0,0 0 1 0 0,0 0-1 0 0,0 0 1 0 0,1 0-1 0 0,-1 0 1 0 0,0 0-1 0 0,0 0 1 0 0,0 0 0 0 0,0 0-1 0 0,0 0 1 0 0,0 0-1 0 0,0 0 1 0 0,0 0-1 0 0,0 0 1 0 0,0 0-1 0 0,0 0 1 0 0,0 0 0 0 0,1 0-1 0 0,-1 0 1 0 0,0 0-1 0 0,0 0 1 0 0,0 0-1 0 0,0 0 1 0 0,0 0-1 0 0,0 0 1 0 0,0 0-1 0 0,0 0 1 0 0,0 0 0 0 0,0 0-1 0 0,0 0 1 0 0,0 0-1 0 0,0 0 1 0 0,0 0-1 0 0,1 0 1 0 0,-1 0-1 0 0,0 0 1 0 0,0 0-1 0 0,0 0 1 0 0,0 0 0 0 0,0 0-1 0 0,0 0 1 0 0,0 1-1 0 0,0-1 1 0 0,0 0-1 0 0,0 0 1 0 0,0 0-1 0 0,0 0 1 0 0,0 0 0 0 0,0 0-1 0 0,0 0 1 0 0,0 0-1 0 0,0 0 1 0 0,0 0-1 0 0,0 0 1 0 0,0 1-1 0 0,3 8 44 0 0,0 13-76 0 0,-1 102 532 0 0,-1-112-489 0 0,-2-7-91 0 0,2 1-1 0 0,-1 0 1 0 0,1 0-1 0 0,0-1 0 0 0,0 1 1 0 0,0-1-1 0 0,1 1 1 0 0,0-1-1 0 0,0 1 0 0 0,0-1 1 0 0,5 7-1 0 0,-6-11-77 0 0,0 0 1 0 0,0 0-1 0 0,0 0 0 0 0,0 0 0 0 0,0-1 0 0 0,0 1 0 0 0,0 0 1 0 0,0-1-1 0 0,0 1 0 0 0,1-1 0 0 0,-1 0 0 0 0,0 1 1 0 0,0-1-1 0 0,1 0 0 0 0,-1 1 0 0 0,0-1 0 0 0,0 0 0 0 0,1 0 1 0 0,-1 0-1 0 0,0 0 0 0 0,1-1 0 0 0,-1 1 0 0 0,0 0 1 0 0,0 0-1 0 0,1-1 0 0 0,-1 1 0 0 0,0-1 0 0 0,0 1 1 0 0,0-1-1 0 0,0 1 0 0 0,2-2 0 0 0,3-1-996 0 0,0-1 0 0 0,-1 0 0 0 0,1 0-1 0 0,8-8 1 0 0,0-4-1408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3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14336 0 0,'3'-20'556'0'0,"0"4"1212"0"0,-3 7 3622 0 0,10 22-3353 0 0,-5 1-1710 0 0,0 0 0 0 0,-1 1 1 0 0,-1-1-1 0 0,0 1 0 0 0,-1 0 0 0 0,0 17 0 0 0,5 28 595 0 0,-7-43-435 0 0,1-16 63 0 0,-1-9-159 0 0,0-11-225 0 0,2 0 1 0 0,0 1-1 0 0,1-1 0 0 0,1 1 1 0 0,0 0-1 0 0,2 0 0 0 0,12-30 1 0 0,-17 47-178 0 0,-1 0 1 0 0,1-1-1 0 0,0 1 0 0 0,0 0 1 0 0,-1 0-1 0 0,1-1 0 0 0,0 1 1 0 0,0 0-1 0 0,0 0 1 0 0,0 0-1 0 0,0 0 0 0 0,1 0 1 0 0,-1 0-1 0 0,0 0 1 0 0,0 1-1 0 0,1-1 0 0 0,-1 0 1 0 0,0 1-1 0 0,1-1 1 0 0,-1 1-1 0 0,0-1 0 0 0,1 1 1 0 0,1 0-1 0 0,14 1-2340 0 0,1 6-4718 0 0,-5 1-1706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3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19351 0 0,'5'-39'788'0'0,"4"-18"527"0"0,-4 30-1309 0 0,-4 17 230 0 0,1 1-1 0 0,0 0 1 0 0,5-12-1 0 0,-1 5 2322 0 0,-6 17-2045 0 0,3 99 1616 0 0,7 50-1507 0 0,0 16 806 0 0,18 168-1411 0 0,-23-285-2809 0 0,-18-56-3888 0 0,-4-11 3633 0 0,2-8-21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3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19263 0 0,'0'0'2132'0'0,"12"6"-648"0"0,0-6-1218 0 0,-1 1 0 0 0,1-2-1 0 0,0 1 1 0 0,12-4-1 0 0,15 0-482 0 0,-12 2 57 0 0,32-7 1 0 0,-16 2 87 0 0,-19 2 72 0 0,1-2 0 0 0,-1 0 0 0 0,30-14 0 0 0,-15 6 0 0 0,-12 3-16 0 0,-26 12-61 0 0,-5 1 68 0 0,-1 0 0 0 0,0 0 0 0 0,1 1 0 0 0,-1 0 0 0 0,1 0 1 0 0,0 0-1 0 0,-1 0 0 0 0,-7 6 0 0 0,6-4 37 0 0,-3 2 237 0 0,0 1-1 0 0,1 0 1 0 0,0 0 0 0 0,0 1 0 0 0,0 0-1 0 0,1 1 1 0 0,-10 13 0 0 0,13-15-18 0 0,0 0 1 0 0,0 0 0 0 0,0 0-1 0 0,1 0 1 0 0,0 1-1 0 0,0-1 1 0 0,1 1 0 0 0,0 0-1 0 0,1 0 1 0 0,0 0 0 0 0,-1 9-1 0 0,2-15-225 0 0,0 0 0 0 0,0-1 0 0 0,0 1 0 0 0,0 0 0 0 0,0 0 0 0 0,0 0 0 0 0,1 0 0 0 0,-1 0 0 0 0,1 0 0 0 0,0-1 0 0 0,-1 1 0 0 0,1 0 0 0 0,0 0 0 0 0,0-1 0 0 0,0 1-1 0 0,0-1 1 0 0,0 1 0 0 0,0-1 0 0 0,1 1 0 0 0,-1-1 0 0 0,0 1 0 0 0,1-1 0 0 0,-1 0 0 0 0,1 0 0 0 0,-1 0 0 0 0,1 0 0 0 0,0 0 0 0 0,-1 0 0 0 0,1 0 0 0 0,0-1 0 0 0,0 1 0 0 0,0-1 0 0 0,-1 1 0 0 0,1-1 0 0 0,0 0 0 0 0,0 1 0 0 0,0-1 0 0 0,0 0 0 0 0,0 0 0 0 0,0 0 0 0 0,0-1-1 0 0,0 1 1 0 0,-1 0 0 0 0,1-1 0 0 0,0 1 0 0 0,0-1 0 0 0,0 0 0 0 0,-1 1 0 0 0,1-1 0 0 0,2-2 0 0 0,13-7-126 0 0,-1-1 1 0 0,0-1-1 0 0,-1 0 0 0 0,0-1 1 0 0,-1 0-1 0 0,0-2 0 0 0,-2 1 0 0 0,18-27 1 0 0,-16 23-2233 0 0,1 0-7195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24 15664 0 0,'-2'0'205'0'0,"-1"0"1"0"0,0 0 0 0 0,0 0 0 0 0,1 0 0 0 0,-1 0 0 0 0,0-1 0 0 0,0 0 0 0 0,1 1 0 0 0,-1-1-1 0 0,0 0 1 0 0,1 0 0 0 0,-1 0 0 0 0,1-1 0 0 0,-4-1 0 0 0,-21-9 4045 0 0,23 12-4146 0 0,1 0-1 0 0,0 0 0 0 0,-1 0 1 0 0,1 0-1 0 0,0 1 0 0 0,-1-1 1 0 0,1 1-1 0 0,0 0 0 0 0,0-1 1 0 0,-1 2-1 0 0,1-1 0 0 0,0 0 1 0 0,0 1-1 0 0,0-1 0 0 0,0 1 1 0 0,1 0-1 0 0,-1 0 0 0 0,0 0 1 0 0,-2 3-1 0 0,-2 1-39 0 0,1 1 0 0 0,0-1-1 0 0,0 1 1 0 0,1 0 0 0 0,0 0-1 0 0,-5 11 1 0 0,-4 11 207 0 0,1 1 0 0 0,2 0 0 0 0,1 0 0 0 0,2 1 0 0 0,-9 59 0 0 0,17-88-259 0 0,0 0 0 0 0,-1 0 0 0 0,1 0 1 0 0,0-1-1 0 0,0 1 0 0 0,1 0 0 0 0,-1 0 0 0 0,0 0 0 0 0,1 0 0 0 0,-1 0 0 0 0,1 0 0 0 0,-1 0 0 0 0,1-1 0 0 0,0 1 0 0 0,0 0 1 0 0,0 0-1 0 0,0-1 0 0 0,3 4 0 0 0,-4-5-8 0 0,1 1 0 0 0,0 0 0 0 0,0-1 1 0 0,1 1-1 0 0,-1-1 0 0 0,0 1 0 0 0,0-1 0 0 0,0 0 1 0 0,0 1-1 0 0,0-1 0 0 0,0 0 0 0 0,1 0 0 0 0,-1 0 1 0 0,0 0-1 0 0,0 0 0 0 0,0 0 0 0 0,0 0 0 0 0,1 0 0 0 0,-1 0 1 0 0,0-1-1 0 0,0 1 0 0 0,0 0 0 0 0,0-1 0 0 0,0 1 1 0 0,0-1-1 0 0,0 1 0 0 0,0-1 0 0 0,0 0 0 0 0,0 1 1 0 0,0-1-1 0 0,0 0 0 0 0,1-1 0 0 0,6-5 72 0 0,0 0-1 0 0,0-1 1 0 0,-1 0 0 0 0,0 0-1 0 0,8-15 1 0 0,25-48 155 0 0,-26 42-123 0 0,0 2 176 0 0,-2-1 0 0 0,0 0 0 0 0,15-57 0 0 0,-26 83 256 0 0,0 5-236 0 0,2 14-172 0 0,0 25-156 0 0,-3-17 87 0 0,6 47 0 0 0,-4-62-103 0 0,0 7 83 0 0,2-1 1 0 0,0 0-1 0 0,0 1 0 0 0,8 15 1 0 0,-11-29-86 0 0,1 0 0 0 0,-1 0 0 0 0,1 0 1 0 0,0 0-1 0 0,0 0 0 0 0,0 0 0 0 0,0 0 1 0 0,0-1-1 0 0,0 1 0 0 0,1-1 0 0 0,0 1 1 0 0,-1-1-1 0 0,1 0 0 0 0,0 0 0 0 0,0 0 1 0 0,0 0-1 0 0,0-1 0 0 0,0 1 0 0 0,1-1 1 0 0,-1 0-1 0 0,0 0 0 0 0,1 0 0 0 0,-1-1 1 0 0,1 1-1 0 0,5 0 0 0 0,-5-1-407 0 0,0 0-1 0 0,1 0 1 0 0,-1-1-1 0 0,0 1 1 0 0,0-1 0 0 0,0 0-1 0 0,0 0 1 0 0,0 0-1 0 0,0-1 1 0 0,0 1-1 0 0,0-1 1 0 0,0 0-1 0 0,-1 0 1 0 0,5-3 0 0 0,1-4-1642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4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 3224 0 0,'0'0'15931'0'0,"9"-12"-12980"0"0,10-36-581 0 0,-2 0-1 0 0,14-66 1 0 0,-31 109-2278 0 0,0 4-17 0 0,0 3-21 0 0,0 30-28 0 0,1 50 102 0 0,0-72-117 0 0,0 0 1 0 0,1 0 0 0 0,0 0-1 0 0,1 0 1 0 0,0 0-1 0 0,4 9 1 0 0,-6-18-7 0 0,-1 0-1 0 0,0-1 1 0 0,1 1-1 0 0,-1 0 1 0 0,0 0 0 0 0,1-1-1 0 0,-1 1 1 0 0,1 0-1 0 0,-1-1 1 0 0,1 1-1 0 0,0-1 1 0 0,-1 1 0 0 0,1-1-1 0 0,0 1 1 0 0,-1-1-1 0 0,1 1 1 0 0,0-1-1 0 0,-1 0 1 0 0,1 1 0 0 0,0-1-1 0 0,0 0 1 0 0,0 0-1 0 0,-1 1 1 0 0,1-1-1 0 0,0 0 1 0 0,0 0 0 0 0,0 0-1 0 0,-1 0 1 0 0,1 0-1 0 0,0 0 1 0 0,0 0-1 0 0,0 0 1 0 0,-1 0 0 0 0,1-1-1 0 0,0 1 1 0 0,0 0-1 0 0,0 0 1 0 0,-1-1-1 0 0,1 1 1 0 0,0-1 0 0 0,-1 1-1 0 0,1-1 1 0 0,0 1-1 0 0,-1-1 1 0 0,2 0-1 0 0,2-2 40 0 0,0 0-1 0 0,0-1 1 0 0,-1 1-1 0 0,1-1 0 0 0,5-9 1 0 0,5-9 31 0 0,-2-2 0 0 0,12-27 0 0 0,14-29-1118 0 0,-14 40-2083 0 0,-13 17 1287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5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86 108 3224 0 0,'-4'-7'262'0'0,"0"1"0"0"0,0 0 0 0 0,0-1 0 0 0,-8-7 0 0 0,-11-15 4246 0 0,19 22-3320 0 0,1 1 1298 0 0,0 1-1 0 0,-1-1 1 0 0,-7-8 1077 0 0,2 57-378 0 0,9 62-1438 0 0,2-18-926 0 0,-5 138 145 0 0,3-172-731 0 0,1-37-372 0 0,0 0 0 0 0,1 0 0 0 0,4 16 0 0 0,-6-31 72 0 0,0-1-1 0 0,0 1 1 0 0,0 0-1 0 0,0-1 0 0 0,0 1 1 0 0,1-1-1 0 0,-1 1 0 0 0,0 0 1 0 0,0-1-1 0 0,1 1 0 0 0,-1-1 1 0 0,0 1-1 0 0,1-1 0 0 0,-1 1 1 0 0,1-1-1 0 0,-1 1 0 0 0,1-1 1 0 0,-1 1-1 0 0,2 0 0 0 0,-2-1-10 0 0,0 0 0 0 0,1 0-1 0 0,-1 0 1 0 0,0 0 0 0 0,1 0 0 0 0,-1 0-1 0 0,1 0 1 0 0,-1-1 0 0 0,0 1-1 0 0,1 0 1 0 0,-1 0 0 0 0,0 0 0 0 0,1 0-1 0 0,-1-1 1 0 0,0 1 0 0 0,1 0-1 0 0,-1 0 1 0 0,0 0 0 0 0,0-1 0 0 0,1 1-1 0 0,-1 0 1 0 0,0-1 0 0 0,0 1-1 0 0,1 0 1 0 0,1-3-503 0 0,0 0-1 0 0,-1 0 1 0 0,1 0 0 0 0,0 0-1 0 0,-1 0 1 0 0,2-6 0 0 0,2-15-6970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5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17791 0 0,'0'0'1618'0'0,"6"-2"-1182"0"0,43-26 2405 0 0,-6 4-1542 0 0,59-24 1 0 0,-84 41-1254 0 0,-7 2-21 0 0,-1 0 1 0 0,1 1-1 0 0,0 1 0 0 0,0 0 1 0 0,1 0-1 0 0,-1 1 1 0 0,0 1-1 0 0,14-1 0 0 0,-23 2-94 0 0,-1 0 0 0 0,1 0 0 0 0,-1 1-1 0 0,1-1 1 0 0,0 0 0 0 0,-1 1 0 0 0,0-1 0 0 0,1 1 0 0 0,-1 0-1 0 0,1-1 1 0 0,-1 1 0 0 0,0 0 0 0 0,1 0 0 0 0,-1 0-1 0 0,0 0 1 0 0,0 0 0 0 0,0 0 0 0 0,0 0 0 0 0,1 0-1 0 0,-2 1 1 0 0,1-1 0 0 0,0 0 0 0 0,0 1 0 0 0,0-1 0 0 0,-1 0-1 0 0,1 1 1 0 0,0-1 0 0 0,-1 1 0 0 0,0-1 0 0 0,1 1-1 0 0,-1-1 1 0 0,0 1 0 0 0,0-1 0 0 0,0 3 0 0 0,1 0-153 0 0,-2 0 1 0 0,1 0 0 0 0,0 0 0 0 0,-1 0 0 0 0,0 0-1 0 0,0 0 1 0 0,0 0 0 0 0,0 0 0 0 0,-1 0 0 0 0,1 0-1 0 0,-1-1 1 0 0,-3 6 0 0 0,-5 4-615 0 0,0-1 0 0 0,0 0 0 0 0,-24 20 1 0 0,-41 26-2169 0 0,7-6 377 0 0,34-25 1586 0 0,17-15 1375 0 0,-28 27-1 0 0,39-31 1124 0 0,7-4 380 0 0,14-3 1135 0 0,-4-1-2737 0 0,4-1 258 0 0,1-1-1 0 0,0-1 1 0 0,-1-1-1 0 0,1 0 1 0 0,-1 0-1 0 0,19-10 1 0 0,26-7-97 0 0,-21 9-271 0 0,23-7 166 0 0,-54 18-272 0 0,-1-1-1 0 0,1 1 1 0 0,-1 1 0 0 0,1-1 0 0 0,-1 1-1 0 0,10 1 1 0 0,-17-1-42 0 0,1 0-1 0 0,0 0 1 0 0,0 0-1 0 0,0 0 1 0 0,-1 0-1 0 0,1 1 1 0 0,0-1 0 0 0,0 0-1 0 0,0 0 1 0 0,-1 1-1 0 0,1-1 1 0 0,0 0-1 0 0,-1 1 1 0 0,1-1 0 0 0,0 1-1 0 0,-1-1 1 0 0,1 1-1 0 0,0-1 1 0 0,-1 1-1 0 0,1 0 1 0 0,-1-1 0 0 0,1 1-1 0 0,-1-1 1 0 0,1 1-1 0 0,-1 0 1 0 0,1 1-1 0 0,-1-1-23 0 0,0 0-1 0 0,0 1 1 0 0,0-1-1 0 0,0 0 1 0 0,0 0-1 0 0,0 1 1 0 0,-1-1-1 0 0,1 0 1 0 0,0 0 0 0 0,-1 1-1 0 0,1-1 1 0 0,-1 0-1 0 0,1 0 1 0 0,-2 2-1 0 0,-3 4-612 0 0,0 0-1 0 0,-1-1 1 0 0,-11 12-1 0 0,1-5-1286 0 0</inkml:trace>
  <inkml:trace contextRef="#ctx0" brushRef="#br0" timeOffset="1">104 513 6448 0 0,'-26'20'12369'0'0,"27"-19"-12135"0"0,0 0 0 0 0,0 0 0 0 0,1 0 0 0 0,-1-1 0 0 0,0 1 1 0 0,0 0-1 0 0,1 0 0 0 0,-1-1 0 0 0,0 1 0 0 0,1-1 0 0 0,1 1 0 0 0,-2 0 15 0 0,9 2 82 0 0,1-1 0 0 0,-1 0-1 0 0,0 0 1 0 0,1-1 0 0 0,11 0-1 0 0,-6 0-124 0 0,29 2-180 0 0,0-3 1 0 0,0-1 0 0 0,57-9-1 0 0,-90 7-1115 0 0,1 0-1 0 0,20-8 0 0 0,-5-1-605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5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18431 0 0,'0'0'1415'0'0,"-1"0"-914"0"0,-3 0-162 0 0,4 1 55 0 0,0 0-1 0 0,0 0 1 0 0,0 0 0 0 0,0 0-1 0 0,0 0 1 0 0,0 0 0 0 0,0 0-1 0 0,0 0 1 0 0,1 0 0 0 0,-1 0-1 0 0,1 1 1 0 0,5 16-132 0 0,1-1 0 0 0,1 0 0 0 0,0 0 0 0 0,1-1 0 0 0,17 24 1 0 0,-5-12-37 0 0,2-1 1 0 0,27 25 0 0 0,-46-48-633 0 0,1 0 0 0 0,-1 0 0 0 0,1 0 0 0 0,7 3 0 0 0,-9-5-238 0 0,1-1-1 0 0,-1 1 0 0 0,1-1 0 0 0,0 0 0 0 0,0 0 0 0 0,0 0 1 0 0,0 0-1 0 0,0-1 0 0 0,0 0 0 0 0,0 0 0 0 0,6 0 0 0 0,4-2-7074 0 0</inkml:trace>
  <inkml:trace contextRef="#ctx0" brushRef="#br0" timeOffset="1">298 25 4144 0 0,'-7'4'428'0'0,"-22"8"2631"0"0,16-5 729 0 0,1-1-1 0 0,0 1 1 0 0,-13 11-1 0 0,5-1-3322 0 0,-6 9 109 0 0,2 0 1 0 0,0 2-1 0 0,-37 59 0 0 0,57-81-653 0 0,1 1 0 0 0,0 0 1 0 0,0 0-1 0 0,1-1 0 0 0,-3 11 0 0 0,5-17 45 0 0,0 0-1 0 0,0 0 1 0 0,0 1 0 0 0,0-1-1 0 0,0 0 1 0 0,0 1-1 0 0,0-1 1 0 0,0 0 0 0 0,0 0-1 0 0,0 1 1 0 0,0-1 0 0 0,0 0-1 0 0,0 1 1 0 0,0-1 0 0 0,0 0-1 0 0,0 0 1 0 0,1 1 0 0 0,-1-1-1 0 0,0 0 1 0 0,0 0 0 0 0,0 0-1 0 0,0 1 1 0 0,0-1 0 0 0,1 0-1 0 0,-1 0 1 0 0,0 1 0 0 0,0-1-1 0 0,1 0 1 0 0,-1 0 0 0 0,0 0-1 0 0,0 0 1 0 0,1 0-1 0 0,-1 1 1 0 0,0-1 0 0 0,0 0-1 0 0,1 0 1 0 0,-1 0 0 0 0,0 0-1 0 0,0 0 1 0 0,1 0 0 0 0,-1 0-1 0 0,0 0 1 0 0,1 0 0 0 0,-1 0-1 0 0,0 0 1 0 0,1 0 0 0 0,16-5-3001 0 0,8-8-79 0 0,1-1-3513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09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13824 0 0,'-6'3'360'0'0,"0"1"1"0"0,0 0 0 0 0,1 1 0 0 0,-1-1-1 0 0,1 1 1 0 0,-5 6 0 0 0,8-9-97 0 0,1-1 1 0 0,-1 1 0 0 0,1 0 0 0 0,0-1-1 0 0,0 1 1 0 0,-1 0 0 0 0,1 0-1 0 0,0 0 1 0 0,1 0 0 0 0,-1 0 0 0 0,0 0-1 0 0,0 0 1 0 0,1 0 0 0 0,-1 0 0 0 0,1 0-1 0 0,0 1 1 0 0,0-1 0 0 0,0 0-1 0 0,0 0 1 0 0,0 0 0 0 0,0 0 0 0 0,0 1-1 0 0,1 1 1 0 0,0-3-155 0 0,0 0-1 0 0,-1 0 1 0 0,1 0-1 0 0,0 0 1 0 0,0 0-1 0 0,-1 0 1 0 0,1-1-1 0 0,0 1 1 0 0,0 0 0 0 0,0 0-1 0 0,0-1 1 0 0,0 1-1 0 0,0 0 1 0 0,0-1-1 0 0,2 1 1 0 0,20 6 460 0 0,-7-3-125 0 0,-1 1-115 0 0,-11-4-249 0 0,-1 0 0 0 0,1 1 0 0 0,-1-1 0 0 0,1 1 0 0 0,-1 0 1 0 0,6 3-1 0 0,-8-4-71 0 0,0 0 0 0 0,0 0 0 0 0,-1 0 0 0 0,1 0-1 0 0,0 0 1 0 0,0 0 0 0 0,0 0 0 0 0,-1 1 0 0 0,1-1 0 0 0,-1 0 0 0 0,1 1 0 0 0,-1-1 0 0 0,1 0 0 0 0,-1 1 0 0 0,0-1 0 0 0,0 0 0 0 0,1 1 0 0 0,-1-1 0 0 0,0 1 0 0 0,0-1 0 0 0,-1 0 0 0 0,1 1 0 0 0,0 1 0 0 0,-1 4-30 0 0,-1-1-1 0 0,0 1 1 0 0,0 0 0 0 0,0 0-1 0 0,-1-1 1 0 0,0 1 0 0 0,0-1-1 0 0,0 0 1 0 0,-1 0 0 0 0,0 0-1 0 0,0 0 1 0 0,-1-1 0 0 0,1 0-1 0 0,-1 0 1 0 0,-11 9 0 0 0,11-11-1315 0 0,0 1 0 0 0,0-1 0 0 0,-1 0 1 0 0,1-1-1 0 0,-1 1 0 0 0,-11 2 0 0 0,9-2-5971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6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19087 0 0,'-9'5'2039'0'0,"-13"6"-1518"0"0,19-10-354 0 0,0 0-1 0 0,0 0 0 0 0,0 0 1 0 0,0 1-1 0 0,0-1 0 0 0,0 1 0 0 0,0-1 1 0 0,0 1-1 0 0,1 0 0 0 0,-1 0 1 0 0,1 1-1 0 0,0-1 0 0 0,-1 0 1 0 0,-1 4-1 0 0,-4 5 337 0 0,-13 22 0 0 0,20-32-469 0 0,-3 6 45 0 0,0 1 0 0 0,1-1 0 0 0,0 0 1 0 0,0 1-1 0 0,1-1 0 0 0,0 1 0 0 0,0 0 0 0 0,1 0 1 0 0,0 0-1 0 0,0 0 0 0 0,1 0 0 0 0,0 0 0 0 0,0 0 1 0 0,2 8-1 0 0,-2-15-72 0 0,0 0-1 0 0,0 0 1 0 0,1 0 0 0 0,-1 0-1 0 0,0 0 1 0 0,0-1 0 0 0,1 1-1 0 0,-1 0 1 0 0,0 0 0 0 0,1 0 0 0 0,-1-1-1 0 0,1 1 1 0 0,-1 0 0 0 0,1 0-1 0 0,-1-1 1 0 0,1 1 0 0 0,0-1-1 0 0,-1 1 1 0 0,1 0 0 0 0,0-1 0 0 0,-1 1-1 0 0,1-1 1 0 0,0 0 0 0 0,0 1-1 0 0,-1-1 1 0 0,1 1 0 0 0,0-1-1 0 0,0 0 1 0 0,0 0 0 0 0,0 0 0 0 0,0 1-1 0 0,-1-1 1 0 0,1 0 0 0 0,0 0-1 0 0,0 0 1 0 0,0 0 0 0 0,0 0-1 0 0,0-1 1 0 0,0 1 0 0 0,2 0 28 0 0,-1-1-1 0 0,0 0 1 0 0,0 0 0 0 0,0 0 0 0 0,0 0-1 0 0,0 0 1 0 0,0 0 0 0 0,-1 0 0 0 0,1-1-1 0 0,0 1 1 0 0,-1 0 0 0 0,1-1 0 0 0,0 0-1 0 0,1-2 1 0 0,34-60 659 0 0,3-6 748 0 0,-38 68-1312 0 0,-2 0-72 0 0,1 1-1 0 0,0 0 1 0 0,-1 0 0 0 0,1 0 0 0 0,0 0 0 0 0,-1 1 0 0 0,1-1 0 0 0,0 0 0 0 0,0 0 0 0 0,0 0 0 0 0,0 1-1 0 0,0-1 1 0 0,0 0 0 0 0,0 1 0 0 0,2-2 0 0 0,-2 2-49 0 0,-1 0 1 0 0,1 1-1 0 0,0-1 1 0 0,0 0-1 0 0,0 0 0 0 0,-1 0 1 0 0,1 1-1 0 0,0-1 1 0 0,0 0-1 0 0,-1 1 0 0 0,1-1 1 0 0,0 1-1 0 0,-1-1 0 0 0,1 1 1 0 0,0-1-1 0 0,-1 1 1 0 0,1-1-1 0 0,-1 1 0 0 0,1-1 1 0 0,-1 1-1 0 0,1 0 0 0 0,-1-1 1 0 0,0 1-1 0 0,1 0 1 0 0,-1 0-1 0 0,0-1 0 0 0,1 2 1 0 0,0 0 7 0 0,3 7-22 0 0,0-1-1 0 0,0 1 1 0 0,-1 0 0 0 0,4 16-1 0 0,-1-5-280 0 0,0 1-235 0 0,-5-14-164 0 0,1-1 1 0 0,0 1-1 0 0,0-1 1 0 0,0 0-1 0 0,1 1 1 0 0,0-1-1 0 0,8 10 1 0 0,-2-3-5488 0 0,-2-1-1673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46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28 208 19351 0 0,'-6'-9'1248'0'0,"-11"-22"-115"0"0,16 30-957 0 0,0-1 1 0 0,1 0 0 0 0,-1 0 0 0 0,1 0 0 0 0,-1 0 0 0 0,1 0 0 0 0,0 0 0 0 0,0 0-1 0 0,0 0 1 0 0,0 0 0 0 0,0 0 0 0 0,0 0 0 0 0,0 0 0 0 0,2-3 0 0 0,10-37 2009 0 0,-9 30-1636 0 0,0 1-1 0 0,1 0 1 0 0,0-1 0 0 0,6-10-1 0 0,-9 20-473 0 0,1-1 0 0 0,-1 1 0 0 0,1 0 0 0 0,0 0 0 0 0,0 0 0 0 0,-1 0 0 0 0,1 0 0 0 0,0 0 0 0 0,0 1 0 0 0,1-1 0 0 0,3-2 0 0 0,-5 4-75 0 0,0 0-1 0 0,0 0 1 0 0,0 1-1 0 0,0-1 1 0 0,0 0-1 0 0,-1 0 1 0 0,1 0-1 0 0,0 1 1 0 0,0-1 0 0 0,0 0-1 0 0,0 1 1 0 0,-1-1-1 0 0,1 1 1 0 0,0-1-1 0 0,0 1 1 0 0,-1-1-1 0 0,1 1 1 0 0,0 0 0 0 0,-1-1-1 0 0,1 1 1 0 0,-1 0-1 0 0,1 0 1 0 0,-1-1-1 0 0,1 1 1 0 0,-1 0-1 0 0,1 0 1 0 0,-1 0 0 0 0,0-1-1 0 0,1 1 1 0 0,-1 1-1 0 0,1 1-1 0 0,2 4-12 0 0,-1-1 0 0 0,1 1-1 0 0,-1 0 1 0 0,-1 0 0 0 0,0 0 0 0 0,0 0 0 0 0,1 10-1 0 0,3 21-32 0 0,-2-18 46 0 0,-3-20 0 0 0,0 1 0 0 0,0-1 0 0 0,0 1 0 0 0,0-1 0 0 0,0 0 0 0 0,0 1 0 0 0,0-1 0 0 0,0 1 0 0 0,1-1 0 0 0,-1 0 0 0 0,0 1 0 0 0,0-1 0 0 0,0 1 0 0 0,1-1 0 0 0,-1 0 0 0 0,0 1 0 0 0,1-1 0 0 0,-1 0 0 0 0,0 1 0 0 0,1-1 0 0 0,-1 0 0 0 0,0 0 0 0 0,1 1 0 0 0,-1-1 0 0 0,0 0 0 0 0,1 0 0 0 0,-1 0 0 0 0,1 0 0 0 0,-1 1 0 0 0,0-1 0 0 0,1 0 0 0 0,-1 0 0 0 0,1 0 0 0 0,-1 0 0 0 0,1 0 0 0 0,-1 0 0 0 0,0 0 0 0 0,1 0 0 0 0,-1 0 0 0 0,1 0 0 0 0,-1 0 0 0 0,1-1 0 0 0,-1 1 0 0 0,0 0 0 0 0,1 0 0 0 0,-1 0 0 0 0,1 0 0 0 0,-1-1 0 0 0,0 1 0 0 0,1 0 0 0 0,-1 0 0 0 0,0-1 0 0 0,1 1 0 0 0,-1 0 0 0 0,0-1 0 0 0,1 0 0 0 0,0 1 0 0 0,5-4 25 0 0,-1 0 0 0 0,0 0 0 0 0,0-1 0 0 0,0 1 1 0 0,0-1-1 0 0,-1 0 0 0 0,0-1 0 0 0,0 1 0 0 0,0-1 0 0 0,4-8 0 0 0,-5 8 8 0 0,1-1 1 0 0,0 1-1 0 0,0 0 0 0 0,0 1 1 0 0,1-1-1 0 0,0 1 0 0 0,0 0 1 0 0,10-8-1 0 0,-14 13-23 0 0,0-1 0 0 0,0 0 0 0 0,0 0 0 0 0,0 1 0 0 0,0-1-1 0 0,0 1 1 0 0,0-1 0 0 0,1 1 0 0 0,-1-1 0 0 0,0 1 0 0 0,0 0 0 0 0,0-1 0 0 0,1 1 0 0 0,-1 0 0 0 0,0 0 0 0 0,2 0-1 0 0,-1 1-8 0 0,-1 0 0 0 0,1 0-1 0 0,-1-1 1 0 0,1 1-1 0 0,-1 1 1 0 0,1-1 0 0 0,-1 0-1 0 0,0 0 1 0 0,0 0-1 0 0,0 1 1 0 0,1-1-1 0 0,0 2 1 0 0,3 6-34 0 0,0-1-1 0 0,-1 1 0 0 0,0 0 1 0 0,0 0-1 0 0,-1 0 1 0 0,4 19-1 0 0,5 15-2739 0 0,-6-30-4099 0 0,0 2-2159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4:0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98 152 1840 0 0,'0'0'552'0'0,"-2"-1"98"0"0,-10-8 1364 0 0,1-12 842 0 0,11 20-2572 0 0,-12-7 1624 0 0,9 7-1321 0 0,0 1 1 0 0,0-1 0 0 0,0 1 0 0 0,-1 0 0 0 0,1 0-1 0 0,0 0 1 0 0,0 0 0 0 0,-5 1 0 0 0,-12 1 5153 0 0,20-3-5706 0 0,0 1 0 0 0,0 0 0 0 0,0-1 0 0 0,0 1 0 0 0,0 0 0 0 0,0 0 0 0 0,0-1 0 0 0,0 1 0 0 0,0 0 0 0 0,-1 0 0 0 0,1-1 0 0 0,0 1 0 0 0,0 0 0 0 0,0 0 0 0 0,0-1 0 0 0,-1 1 0 0 0,1 0-1 0 0,0 0 1 0 0,0 0 0 0 0,-1 0 0 0 0,1-1 0 0 0,0 1 0 0 0,0 0 0 0 0,0 0 0 0 0,-1 0 0 0 0,1 0 0 0 0,-1 0 0 0 0,-2-3 752 0 0,8-4-378 0 0,0 0 201 0 0,-4 6-569 0 0,-1 0-1 0 0,0 1 1 0 0,0-1 0 0 0,1 1 0 0 0,-1-1 0 0 0,1 0 0 0 0,-1 1 0 0 0,0-1 0 0 0,1 1 0 0 0,-1-1-1 0 0,1 1 1 0 0,-1 0 0 0 0,1-1 0 0 0,-1 1 0 0 0,1-1 0 0 0,0 1 0 0 0,-1 0 0 0 0,1-1 0 0 0,0 1-1 0 0,-1 0 1 0 0,1 0 0 0 0,-1 0 0 0 0,1-1 0 0 0,1 1 0 0 0,18-6 379 0 0,16-4 212 0 0,-16 3-169 0 0,-15 6-330 0 0,0-1 0 0 0,0 0 0 0 0,0 0-1 0 0,0 0 1 0 0,0 0 0 0 0,0-1-1 0 0,6-5 1 0 0,-3 4-62 0 0,0 0-1 0 0,1 0 1 0 0,-1 0 0 0 0,1 1-1 0 0,11-2 1 0 0,-3 0-53 0 0,-13 4-10 0 0,-1 0-1 0 0,1 0 1 0 0,0 0 0 0 0,-1 1-1 0 0,7-1 1 0 0,-2 1-8 0 0,0 1 0 0 0,0 0 0 0 0,0 0 0 0 0,0 1 0 0 0,0 0 0 0 0,11 4 0 0 0,1 1 0 0 0,-12-5 0 0 0,-7-1 0 0 0,-1-1 0 0 0,0 0 0 0 0,1 1 0 0 0,-1-1 0 0 0,1 0 0 0 0,-1 0 0 0 0,1 1 0 0 0,0-1 0 0 0,-1 0 0 0 0,1 0 0 0 0,-1 0 0 0 0,1 1 0 0 0,-1-1 0 0 0,1 0 0 0 0,0 0 0 0 0,-1 0 0 0 0,1 0 0 0 0,-1 0 0 0 0,1 0 0 0 0,-1 0 0 0 0,2-1 0 0 0,3 2 0 0 0,25 11 0 0 0,-26-12 0 0 0,17 12 0 0 0,-3-4 64 0 0,8 4-64 0 0,-7-7 0 0 0,-7-2 0 0 0,0-1 0 0 0,1-1 0 0 0,-1 0 0 0 0,1 0 0 0 0,-1-1 0 0 0,14-2 0 0 0,15 0 0 0 0,328 7 0 0 0,-31-5 0 0 0,-152 4 0 0 0,-57 0 0 0 0,-22 0 0 0 0,31 2 0 0 0,-130-5-4 0 0,187 26-16 0 0,-12-10 20 0 0,-136-14 0 0 0,195 2 0 0 0,-116-11 0 0 0,-1 0 0 0 0,-53 4 0 0 0,68 3 0 0 0,29 4 75 0 0,-53 0 31 0 0,-114-5-104 0 0,20 1 98 0 0,0 0-1 0 0,29-3 0 0 0,-38-3 127 0 0,3 1 378 0 0,-16 3-550 0 0,0-3-74 0 0,0 4-136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2: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2760 0 0,'1'3'15405'0'0,"3"10"-14931"0"0,-3-11-194 0 0,0-2-247 0 0,-1 1 0 0 0,1-1-1 0 0,-1 1 1 0 0,1-1 0 0 0,0 1-1 0 0,-1-1 1 0 0,1 1 0 0 0,0-1-1 0 0,0 0 1 0 0,-1 1 0 0 0,1-1-1 0 0,0 0 1 0 0,0 0 0 0 0,0 1-1 0 0,-1-1 1 0 0,1 0 0 0 0,0 0-1 0 0,0 0 1 0 0,0 0 0 0 0,7 1 353 0 0,3 2-118 0 0,1 0 0 0 0,-1-1-1 0 0,0-1 1 0 0,1 0-1 0 0,-1-1 1 0 0,22-1-1 0 0,20 1 60 0 0,150-4-5 0 0,-63-1 86 0 0,-109 5-285 0 0,16 0 110 0 0,48 5 0 0 0,-28 0 263 0 0,17 3-344 0 0,-49-5 220 0 0,0-1 0 0 0,38-3 1 0 0,-15 0-57 0 0,82-7 500 0 0,-131 8-770 0 0,0 0-1 0 0,0 0 1 0 0,0 1 0 0 0,12 3-1 0 0,23 1 207 0 0,-22-3-151 0 0,-16-2-48 0 0,0 1-1 0 0,0-1 1 0 0,0 1-1 0 0,-1-2 1 0 0,12 0-1 0 0,-16 1-45 0 0,-1 0 0 0 0,1 0 0 0 0,0 0 0 0 0,-1-1 0 0 0,1 1 0 0 0,-1 0 0 0 0,1 0-1 0 0,0 0 1 0 0,-1 0 0 0 0,1 0 0 0 0,-1-1 0 0 0,1 1 0 0 0,-1 0 0 0 0,1-1 0 0 0,-1 1 0 0 0,1 0 0 0 0,-1-1 0 0 0,1 1-1 0 0,-1 0 1 0 0,0-1 0 0 0,2 0 0 0 0,-2 0 0 0 0,1 1-1 0 0,-1-1 0 0 0,1 1 1 0 0,-1-1-1 0 0,1 1 0 0 0,-1-1 1 0 0,1 1-1 0 0,0-1 0 0 0,-1 1 1 0 0,1 0-1 0 0,0-1 1 0 0,0 1-1 0 0,-1 0 0 0 0,1 0 1 0 0,0-1-1 0 0,0 1 0 0 0,-1 0 1 0 0,1 0-1 0 0,0 0 0 0 0,0 0 1 0 0,0 0-1 0 0,1 0-14 0 0,-1 0 0 0 0,0-1 0 0 0,0 1 0 0 0,0 0 0 0 0,0-1 0 0 0,0 1 0 0 0,0-1 0 0 0,0 1 0 0 0,0-1 0 0 0,0 1 0 0 0,0-1 0 0 0,0 0 0 0 0,0 0 0 0 0,0 1 0 0 0,0-1 0 0 0,0 0 0 0 0,0-2 0 0 0,0 3-132 0 0,27-4-6553 0 0,-22 4 5186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2:5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5240 0 0,'0'0'4776'0'0,"8"-10"-2626"0"0,-5 9-1889 0 0,0-1 0 0 0,0 1 0 0 0,0 0-1 0 0,0 0 1 0 0,0 0 0 0 0,0 0 0 0 0,1 1-1 0 0,-1-1 1 0 0,0 1 0 0 0,6 0 0 0 0,36 4 1130 0 0,-31-2-1022 0 0,214 9 3023 0 0,144-32-1384 0 0,-272 8-1335 0 0,102-27 0 0 0,-63 11 244 0 0,-79 19-701 0 0,0 2 0 0 0,83 1 0 0 0,-114 10-137 0 0,11 1 163 0 0,-39-4-183 0 0,10-2-3067 0 0,-5 0 1889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2:57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59 9184 0 0,'0'0'421'0'0,"-5"0"134"0"0,4 0-475 0 0,0 0 0 0 0,0 0 0 0 0,1 0 1 0 0,-1 0-1 0 0,0 0 0 0 0,0 0 0 0 0,1 0 0 0 0,-1 0 1 0 0,0 0-1 0 0,1-1 0 0 0,-1 1 0 0 0,-9-9 8547 0 0,57 11-7881 0 0,25 5 285 0 0,76-3-1 0 0,-75-3-597 0 0,144 0 694 0 0,222-28 0 0 0,-49-9-357 0 0,-359 35-598 0 0,-1 2 1 0 0,1 0 0 0 0,56 11-1 0 0,-86-12-260 0 0,-1 1 38 0 0,1-1-1 0 0,-1 0 1 0 0,1 0-1 0 0,-1 1 1 0 0,0-1-1 0 0,1 0 1 0 0,-1 0 0 0 0,1 0-1 0 0,-1 0 1 0 0,1 0-1 0 0,-1 0 1 0 0,1 0-1 0 0,-1 0 1 0 0,1 0-1 0 0,-1 0 1 0 0,1 0-1 0 0,-1 0 1 0 0,2 0 0 0 0,-2-5-1008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3:0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37 2760 0 0,'-1'0'207'0'0,"-2"2"-90"0"0,2-2 271 0 0,-20 8 10081 0 0,18-6-10554 0 0,-6 3 3480 0 0,9-3-1664 0 0,7 0-1376 0 0,36 11 1774 0 0,-30-8-1396 0 0,5 1-57 0 0,-10-3-502 0 0,-1 0-1 0 0,1 0 0 0 0,0-1 1 0 0,0-1-1 0 0,0 1 0 0 0,12-1 1 0 0,19 1 629 0 0,-23-1-459 0 0,26-1 1 0 0,6 0-157 0 0,-34 1-90 0 0,0-1 0 0 0,17-2 0 0 0,-9 1 69 0 0,1 0-1 0 0,27 3 0 0 0,3 0 79 0 0,-37-2-173 0 0,140-4 735 0 0,12-14-206 0 0,-107 12-357 0 0,-27 2-104 0 0,0 2 0 0 0,40 2 0 0 0,-23 2-2 0 0,-25-2-129 0 0,28 5-1 0 0,-20-1 95 0 0,47-1 0 0 0,-49-3 19 0 0,62 8 0 0 0,-56-2 60 0 0,-1-2-1 0 0,1-1 0 0 0,0-2 1 0 0,69-7-1 0 0,246-11 651 0 0,-322 16-887 0 0,56-7-1 0 0,-4-9-243 0 0,-52 9 525 0 0,-22 5-197 0 0,0 0 0 0 0,0 0 0 0 0,14-9-1 0 0,-12 6-23 0 0,-5 2-101 0 0,-17-4-2889 0 0,9 7 2592 0 0,0 0 1 0 0,0 0-1 0 0,-1 0 1 0 0,1 1-1 0 0,-1-1 1 0 0,1 0-1 0 0,-1 1 1 0 0,1 0-1 0 0,-1 0 1 0 0,1 0-1 0 0,-1 0 1 0 0,1 0-1 0 0,-1 0 1 0 0,1 0-1 0 0,-1 1 1 0 0,1 0-1 0 0,-5 1 1 0 0,-7 2-7453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3:0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 16783 0 0,'3'0'125'0'0,"-2"0"-53"0"0,-1 0 0 0 0,1 0 0 0 0,0 0 0 0 0,0 0 0 0 0,0 0 0 0 0,-1 0 0 0 0,1 0 0 0 0,9-4 8327 0 0,-15 27-8095 0 0,-5 49 1 0 0,6-43-110 0 0,-3 91 162 0 0,6-40-14 0 0,2-69-263 0 0,-1 1-1 0 0,5 16 1 0 0,15 46 366 0 0,-8-37-359 0 0,-6-2-1734 0 0,-5-31 937 0 0,-1 1 0 0 0,1 0 1 0 0,0 0-1 0 0,0-1 0 0 0,0 1 0 0 0,1 0 0 0 0,-1-1 0 0 0,1 1 1 0 0,0-1-1 0 0,1 0 0 0 0,3 5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3:0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37 165 15520 0 0,'-6'-1'78'0'0,"5"1"-12"0"0,1 0 1 0 0,-1 0 0 0 0,0-1 0 0 0,0 1-1 0 0,0 0 1 0 0,0 0 0 0 0,0-1 0 0 0,1 1-1 0 0,-1 0 1 0 0,0-1 0 0 0,0 1 0 0 0,0-1-1 0 0,1 1 1 0 0,-1-1 0 0 0,0 1 0 0 0,1-1-1 0 0,-1 1 1 0 0,0-1 0 0 0,1 0-1 0 0,-1 0 1 0 0,1 1 0 0 0,-1-1 0 0 0,0-1-1 0 0,-6-7 84 0 0,7 8-58 0 0,0 1 1 0 0,-1 0-1 0 0,1-1 1 0 0,-1 1-1 0 0,1-1 1 0 0,0 1-1 0 0,-1 0 1 0 0,1-1-1 0 0,0 1 1 0 0,-1-1-1 0 0,1 1 1 0 0,0-1-1 0 0,0 0 1 0 0,0 1 0 0 0,-1-1-1 0 0,1 1 1 0 0,0-1-1 0 0,0 1 1 0 0,0-1-1 0 0,0 1 1 0 0,0-1-1 0 0,0 0 1 0 0,0 1-1 0 0,0-1 1 0 0,0 1-1 0 0,0-1 1 0 0,0 1-1 0 0,1-1 1 0 0,-1 0-1 0 0,0 1 1 0 0,0-1-1 0 0,1 1 1 0 0,-1-1-1 0 0,0 1 1 0 0,0-1-1 0 0,1 1 1 0 0,-1 0-1 0 0,1-2 1 0 0,3-2 371 0 0,0 0 0 0 0,0 0 0 0 0,0 1 0 0 0,1-1 0 0 0,0 1 0 0 0,-1 0 0 0 0,1 0 0 0 0,0 0 0 0 0,0 1 0 0 0,0-1 0 0 0,1 1 0 0 0,7-1 0 0 0,14-8 453 0 0,20-12-144 0 0,-27 12-251 0 0,1 1 0 0 0,42-13-1 0 0,-60 22-496 0 0,0 1-1 0 0,0-1 1 0 0,-1 1-1 0 0,1 0 1 0 0,0 0-1 0 0,0 0 1 0 0,0 0-1 0 0,0 1 0 0 0,-1-1 1 0 0,1 1-1 0 0,0-1 1 0 0,0 1-1 0 0,-1 0 1 0 0,1 0-1 0 0,0 0 1 0 0,-1 1-1 0 0,1-1 1 0 0,-1 1-1 0 0,0-1 0 0 0,1 1 1 0 0,-1 0-1 0 0,0 0 1 0 0,0 0-1 0 0,0 0 1 0 0,2 2-1 0 0,4 7-223 0 0,0 1 0 0 0,-1-1 0 0 0,0 1 0 0 0,5 14 0 0 0,0-2 489 0 0,3 0-861 0 0,-4-13-1630 0 0,2-5-5343 0 0,-2-5-1011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3:2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15 156 8288 0 0,'-1'0'239'0'0,"1"-1"1"0"0,-1 1-1 0 0,0 0 1 0 0,0-1 0 0 0,0 1-1 0 0,0-1 1 0 0,1 1-1 0 0,-1-1 1 0 0,0 0-1 0 0,1 1 1 0 0,-1-1-1 0 0,0 1 1 0 0,1-1-1 0 0,-1 0 1 0 0,1 0 0 0 0,-1 1-1 0 0,1-1 1 0 0,-1 0-1 0 0,1 0 1 0 0,0 0-1 0 0,-1 0 1 0 0,1 0-1 0 0,0 1 1 0 0,-1-3 0 0 0,2 1 180 0 0,-1 0 1 0 0,1 0-1 0 0,-1 0 1 0 0,1 0-1 0 0,-1 1 1 0 0,1-1-1 0 0,0 0 1 0 0,0 0-1 0 0,0 0 1 0 0,2-2-1 0 0,6-7-91 0 0,0 1-1 0 0,0 0 1 0 0,1 1 0 0 0,0 0-1 0 0,1 0 1 0 0,0 1 0 0 0,13-7-1 0 0,-15 9-595 0 0,14-8 223 0 0,-7 6-5596 0 0,-5 3-1052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09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8 2760 0 0,'-15'0'272'0'0,"13"1"382"0"0,0 0-1 0 0,-1-1 1 0 0,1 1 0 0 0,0 0 0 0 0,0 0 0 0 0,-1 0-1 0 0,1 1 1 0 0,0-1 0 0 0,0 0 0 0 0,1 1 0 0 0,-1-1-1 0 0,0 1 1 0 0,0 0 0 0 0,1 0 0 0 0,-1 0 0 0 0,1-1-1 0 0,0 1 1 0 0,-1 1 0 0 0,0 1 0 0 0,-7 21 4082 0 0,5 0-4674 0 0,0 10 305 0 0,3-28-352 0 0,-1 1 0 0 0,2 0 1 0 0,-1 0-1 0 0,1 0 0 0 0,0 0 0 0 0,1 0 1 0 0,-1 0-1 0 0,2 0 0 0 0,-1-1 1 0 0,1 1-1 0 0,0 0 0 0 0,4 8 0 0 0,-4-12-6 0 0,1 1-1 0 0,0-1 0 0 0,-1 0 1 0 0,1 1-1 0 0,1-1 0 0 0,-1-1 1 0 0,0 1-1 0 0,1 0 0 0 0,0-1 1 0 0,0 0-1 0 0,6 5 0 0 0,-7-7 30 0 0,0 1 0 0 0,1-1 0 0 0,-1 1-1 0 0,0-1 1 0 0,0 0 0 0 0,1 0 0 0 0,-1-1-1 0 0,0 1 1 0 0,1-1 0 0 0,-1 0 0 0 0,1 0-1 0 0,-1 0 1 0 0,0 0 0 0 0,1 0 0 0 0,-1-1-1 0 0,0 1 1 0 0,1-1 0 0 0,4-2 0 0 0,-4 1 46 0 0,0 0 0 0 0,0 0 0 0 0,0 0 0 0 0,0-1 0 0 0,-1 1 0 0 0,1-1 0 0 0,-1 0 0 0 0,0 0 0 0 0,0 0 0 0 0,0-1 0 0 0,4-5 0 0 0,3-7 377 0 0,13-25 0 0 0,-14 24-233 0 0,17-37 476 0 0,-13 26 171 0 0,1 2 1 0 0,22-34 0 0 0,-35 60-868 0 0,-1-1 0 0 0,0 0 0 0 0,1 1 0 0 0,-1-1 1 0 0,1 1-1 0 0,-1-1 0 0 0,1 1 0 0 0,-1-1 0 0 0,1 1 0 0 0,-1-1 1 0 0,1 1-1 0 0,-1-1 0 0 0,1 1 0 0 0,0 0 0 0 0,-1-1 0 0 0,1 1 1 0 0,0 0-1 0 0,-1 0 0 0 0,1-1 0 0 0,0 1 0 0 0,-1 0 0 0 0,1 0 0 0 0,1 0 1 0 0,-2 0 4 0 0,1 0 0 0 0,0 1 0 0 0,-1-1 1 0 0,1 0-1 0 0,0 1 0 0 0,-1-1 0 0 0,1 1 1 0 0,-1-1-1 0 0,1 1 0 0 0,-1-1 0 0 0,1 1 0 0 0,-1-1 1 0 0,0 1-1 0 0,1-1 0 0 0,-1 1 0 0 0,1 0 1 0 0,-1-1-1 0 0,1 2 0 0 0,1 5 70 0 0,0-1 0 0 0,0 0 0 0 0,1 12 1 0 0,-3-17-83 0 0,6 41-79 0 0,-4-18-59 0 0,2 0 0 0 0,1 0 1 0 0,9 26-1 0 0,-9-36-51 0 0,-2-5-458 0 0,0-1-1 0 0,1 1 1 0 0,0 0 0 0 0,0-1 0 0 0,9 13 0 0 0,-1-7-5344 0 0,-1-1-1721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3:27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3224 0 0,'-17'29'891'0'0,"0"0"4587"0"0,0 19-1273 0 0,14-33-3752 0 0,0 0 1 0 0,0 0 0 0 0,2 0-1 0 0,0 0 1 0 0,2 28-1 0 0,16 124 1454 0 0,5 91-347 0 0,-31 5 292 0 0,9-256-1832 0 0,-13 177 273 0 0,-1 30 75 0 0,10-99-111 0 0,-13 221 346 0 0,0-116-419 0 0,12-48 58 0 0,4-159-140 0 0,0-1 0 0 0,1 0 0 0 0,0 0 1 0 0,0 1-1 0 0,2-1 0 0 0,3 17 1 0 0,-2-23 38 0 0,0 10 236 0 0,-3-15-339 0 0,1 0 0 0 0,-1 0-1 0 0,0 0 1 0 0,1 0 0 0 0,-1 0 0 0 0,1-1-1 0 0,0 1 1 0 0,-1 0 0 0 0,1 0 0 0 0,-1 0-1 0 0,1-1 1 0 0,0 1 0 0 0,0 0-1 0 0,-1-1 1 0 0,1 1 0 0 0,0-1 0 0 0,0 1-1 0 0,1 0 1 0 0,16 8 27 0 0,67 18-676 0 0,45 5-6393 0 0,-100-26 5054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5:48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57 3248 0 0,'0'0'1084'0'0,"-21"0"4456"0"0,7-2 2871 0 0,18-1-8095 0 0,16-7 737 0 0,45-25 1546 0 0,-64 34-2542 0 0,0 0 0 0 0,0 1 0 0 0,0-1 0 0 0,0 1 0 0 0,0-1 0 0 0,1 0 0 0 0,-1 1 0 0 0,0 0-1 0 0,0-1 1 0 0,0 1 0 0 0,0 0 0 0 0,1 0 0 0 0,-1-1 0 0 0,0 1 0 0 0,0 0 0 0 0,1 0 0 0 0,-1 0 0 0 0,0 1 0 0 0,0-1-1 0 0,1 0 1 0 0,0 1 0 0 0,-1-1-48 0 0,0 1 1 0 0,-1-1-1 0 0,1 1 0 0 0,-1-1 0 0 0,1 1 0 0 0,-1 0 0 0 0,1-1 0 0 0,-1 1 0 0 0,0 0 0 0 0,1-1 1 0 0,-1 1-1 0 0,0 0 0 0 0,1-1 0 0 0,-1 1 0 0 0,0 0 0 0 0,0 0 0 0 0,0-1 0 0 0,1 1 0 0 0,-1 0 1 0 0,0 0-1 0 0,0-1 0 0 0,0 1 0 0 0,0 0 0 0 0,-1 0 0 0 0,1 1 0 0 0,-5 17 112 0 0,-13 20 11 0 0,10-21-260 0 0,0-1 0 0 0,-21 31 0 0 0,18-31 120 0 0,11-17 104 0 0,14 8 354 0 0,-1-5-443 0 0,0 0-1 0 0,-1 0 0 0 0,17 1 1 0 0,-16-3 69 0 0,0 1 1 0 0,0 0 0 0 0,16 6-1 0 0,-24-6-9 0 0,0 0 0 0 0,0 0-1 0 0,0 0 1 0 0,-1 1 0 0 0,1 0-1 0 0,-1 0 1 0 0,0 0 0 0 0,4 4-1 0 0,-6-6-29 0 0,-1 0 0 0 0,0 0 0 0 0,-1 1 0 0 0,1-1-1 0 0,0 0 1 0 0,0 0 0 0 0,0 1 0 0 0,-1-1-1 0 0,1 0 1 0 0,-1 1 0 0 0,1-1 0 0 0,-1 0 0 0 0,1 1-1 0 0,-1-1 1 0 0,0 1 0 0 0,0-1 0 0 0,1 1 0 0 0,-1-1-1 0 0,0 1 1 0 0,-1-1 0 0 0,1 0 0 0 0,0 1 0 0 0,0-1-1 0 0,-1 1 1 0 0,1-1 0 0 0,0 1 0 0 0,-1-1 0 0 0,0 0-1 0 0,1 1 1 0 0,-1-1 0 0 0,0 0 0 0 0,1 0 0 0 0,-1 1-1 0 0,-1 0 1 0 0,-1 1 34 0 0,-2 5 27 0 0,-1 0 0 0 0,0-1 1 0 0,0 0-1 0 0,-1 0 0 0 0,0 0 0 0 0,0-1 1 0 0,-1 0-1 0 0,1 0 0 0 0,-13 6 1 0 0,7-6-47 0 0,-1-1 0 0 0,1-1 1 0 0,-16 3-1 0 0,15-3-499 0 0,-1 0 1 0 0,2 0-1 0 0,-16 8 0 0 0,27-12 186 0 0,1 1-1 0 0,0-1 1 0 0,0 1-1 0 0,1-1 0 0 0,-1 1 1 0 0,0 0-1 0 0,0-1 1 0 0,0 1-1 0 0,0 0 1 0 0,0 0-1 0 0,0 1 1 0 0,-2 3-1557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5:55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3224 0 0,'0'-6'553'0'0,"0"3"1"0"0,0 0 0 0 0,0-1 0 0 0,0 1 0 0 0,1 0 0 0 0,0-1 0 0 0,-1 1 0 0 0,1 0-1 0 0,0 0 1 0 0,0 0 0 0 0,1 0 0 0 0,-1 0 0 0 0,1 0 0 0 0,0 0 0 0 0,-1 0 0 0 0,5-4 0 0 0,7-12 680 0 0,-12 16-1072 0 0,0 1 1 0 0,0 0 0 0 0,1-1-1 0 0,-1 1 1 0 0,1 0 0 0 0,0 0 0 0 0,0 0-1 0 0,-1 0 1 0 0,1 0 0 0 0,4-2 0 0 0,6-5 427 0 0,-10 7-426 0 0,1 0 1 0 0,0 0-1 0 0,0 0 0 0 0,-1 1 0 0 0,1-1 0 0 0,0 0 0 0 0,1 1 0 0 0,-1 0 0 0 0,0 0 0 0 0,0 0 0 0 0,6-1 0 0 0,-8 2 140 0 0,8 13 309 0 0,-8-12-577 0 0,0 1 0 0 0,0-1 0 0 0,0 0 0 0 0,0 0 0 0 0,0 1 0 0 0,-1-1 0 0 0,1 1 0 0 0,0-1 0 0 0,-1 1 0 0 0,1-1 0 0 0,-1 1 0 0 0,1-1 0 0 0,-1 1 0 0 0,0-1-1 0 0,0 1 1 0 0,1 0 0 0 0,-1-1 0 0 0,-1 3 0 0 0,-14 90 2284 0 0,14-86-2037 0 0,-2 1 1 0 0,-5 14-1 0 0,-4 13 599 0 0,5-16-264 0 0,6-18-397 0 0,0 1-1 0 0,0-1 1 0 0,0 1-1 0 0,0 0 1 0 0,0-1 0 0 0,1 1-1 0 0,-1 4 1 0 0,18-9-34 0 0,20-18-51 0 0,-28 14-180 0 0,1 1 0 0 0,16-7 1 0 0,40-10-2138 0 0,-40 14 15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5:5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7832 0 0,'0'0'356'0'0,"12"-13"136"0"0,-6 9-426 0 0,13-8 2706 0 0,1 0 0 0 0,25-10 0 0 0,-40 19-2270 0 0,0 1-1 0 0,0 0 0 0 0,1 1 0 0 0,-1-1 1 0 0,1 1-1 0 0,-1 0 0 0 0,1 1 1 0 0,0-1-1 0 0,-1 1 0 0 0,1 0 1 0 0,0 0-1 0 0,-1 1 0 0 0,1 0 1 0 0,8 2-1 0 0,-13-3-488 0 0,0 1 0 0 0,0-1-1 0 0,-1 0 1 0 0,1 1 0 0 0,0-1 0 0 0,0 1 0 0 0,-1-1 0 0 0,1 1 0 0 0,0-1-1 0 0,-1 1 1 0 0,1-1 0 0 0,-1 1 0 0 0,1 0 0 0 0,-1-1 0 0 0,1 1 0 0 0,-1 0-1 0 0,1 0 1 0 0,-1-1 0 0 0,0 1 0 0 0,1 0 0 0 0,-1 0 0 0 0,0 0-1 0 0,0-1 1 0 0,0 1 0 0 0,0 0 0 0 0,1 0 0 0 0,-1 0 0 0 0,0 0 0 0 0,0-1-1 0 0,0 1 1 0 0,-1 0 0 0 0,1 0 0 0 0,0 0 0 0 0,0 0 0 0 0,-1 1 0 0 0,-1 4 94 0 0,0 0 0 0 0,0-1 0 0 0,-1 1-1 0 0,-3 5 1 0 0,1-3 27 0 0,-23 38 578 0 0,20-35-425 0 0,0 1 1 0 0,1-1 0 0 0,-8 21-1 0 0,8-15 39 0 0,1-2 125 0 0,0 1 0 0 0,-3 18-1 0 0,8-31-367 0 0,0 1-1 0 0,1-1 0 0 0,-1 1 0 0 0,1-1 1 0 0,0 1-1 0 0,0-1 0 0 0,0 1 0 0 0,1 0 1 0 0,-1-1-1 0 0,1 1 0 0 0,0-1 1 0 0,0 1-1 0 0,0-1 0 0 0,0 0 0 0 0,3 6 1 0 0,-3-7-62 0 0,1-1 1 0 0,-1 1 0 0 0,1 0-1 0 0,-1-1 1 0 0,1 1 0 0 0,-1-1-1 0 0,1 0 1 0 0,0 1 0 0 0,0-1 0 0 0,0 0-1 0 0,0 0 1 0 0,0 0 0 0 0,0 0-1 0 0,0 0 1 0 0,0-1 0 0 0,0 1-1 0 0,0-1 1 0 0,3 1 0 0 0,3 0 88 0 0,1-1 0 0 0,0 0 0 0 0,11-1 0 0 0,4-1 50 0 0,19 1-1167 0 0,32 2-2483 0 0,-51-1 1092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5:5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12 499 2304 0 0,'-12'-2'18178'0'0,"13"-7"-16686"0"0,4 2-809 0 0,-1 1 0 0 0,1 0-1 0 0,0-1 1 0 0,0 2 0 0 0,1-1 0 0 0,12-9 0 0 0,44-26 798 0 0,-23 17-736 0 0,78-62 718 0 0,53-33-912 0 0,42 10-988 0 0,-119 68-3866 0 0,-80 35 3230 0 0,7-4-8164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6:20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1200 7368 0 0,'-20'6'629'0'0,"15"-4"307"0"0,-1-1 0 0 0,1 1 0 0 0,-1-1 1 0 0,-6 1-1 0 0,11-2-687 0 0,0 0 0 0 0,0 0 1 0 0,-1 0-1 0 0,1 0 0 0 0,0 0 0 0 0,0-1 1 0 0,0 1-1 0 0,0 0 0 0 0,0-1 0 0 0,0 1 0 0 0,0 0 1 0 0,-1-1-1 0 0,1 1 0 0 0,0-1 0 0 0,0 0 1 0 0,0 1-1 0 0,1-1 0 0 0,-1 0 0 0 0,0 1 1 0 0,0-1-1 0 0,0 0 0 0 0,0 0 0 0 0,1 0 1 0 0,-1 0-1 0 0,0-1 0 0 0,0 0-18 0 0,0 0-1 0 0,0 0 1 0 0,1 0 0 0 0,-1 0-1 0 0,1-1 1 0 0,0 1-1 0 0,-1 0 1 0 0,1 0 0 0 0,0 0-1 0 0,0-1 1 0 0,1 1-1 0 0,-1 0 1 0 0,0 0 0 0 0,1 0-1 0 0,-1-1 1 0 0,1 1-1 0 0,1-2 1 0 0,2-7 191 0 0,1 0 0 0 0,7-11 0 0 0,-1 2 158 0 0,9-18 269 0 0,2 0 1 0 0,46-59-1 0 0,-53 76-593 0 0,115-142 1094 0 0,-25 33-827 0 0,252-308-300 0 0,-270 327-2491 0 0,-73 93 843 0 0,16-23-8138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5:52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3224 0 0,'1'0'16534'0'0,"2"-1"-17569"0"0,93-45 2541 0 0,-85 41-1478 0 0,0 1 1 0 0,13-5 0 0 0,-14 6-17 0 0,-1 0 0 0 0,1-1 0 0 0,-1 0 0 0 0,11-6 0 0 0,-9 3 1 0 0,-8 6-168 0 0,-1 0 0 0 0,0 0 0 0 0,0 0 0 0 0,0 0 0 0 0,1-1 0 0 0,-2 1 0 0 0,1-1 0 0 0,0 0 0 0 0,0 1 0 0 0,1-3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5:5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13 8432 0 0,'0'0'388'0'0,"-5"-1"128"0"0,-7-5 414 0 0,11 5-429 0 0,0 1 1 0 0,0-1-1 0 0,1 0 0 0 0,-1 1 0 0 0,0 0 1 0 0,0-1-1 0 0,0 1 0 0 0,0-1 0 0 0,0 1 1 0 0,1 0-1 0 0,-1 0 0 0 0,0 0 0 0 0,0-1 1 0 0,0 1-1 0 0,0 0 0 0 0,-1 0 0 0 0,-7 8 14 0 0,8-8-510 0 0,1 1 1 0 0,-1-1-1 0 0,0 1 0 0 0,1-1 0 0 0,-1 1 0 0 0,0-1 1 0 0,1 1-1 0 0,-1 0 0 0 0,1-1 0 0 0,-1 1 1 0 0,1 0-1 0 0,-1-1 0 0 0,1 1 0 0 0,-1 0 0 0 0,1 0 1 0 0,0-1-1 0 0,-1 1 0 0 0,1 0 0 0 0,0 0 1 0 0,0 0-1 0 0,0 1 0 0 0,-1 1 1 0 0,-2 7 205 0 0,0-1-1 0 0,0 0 0 0 0,1 1 1 0 0,-1 16-1 0 0,0-2-222 0 0,1-16 71 0 0,1-7-39 0 0,1 1-1 0 0,0-1 1 0 0,0 1 0 0 0,-1-1 0 0 0,1 1-1 0 0,0-1 1 0 0,0 1 0 0 0,0-1 0 0 0,1 3-1 0 0,-1 16 647 0 0,1-19-609 0 0,0-1 1 0 0,0 1-1 0 0,0 0 1 0 0,0 0-1 0 0,1-1 1 0 0,-1 1-1 0 0,0-1 1 0 0,0 1-1 0 0,0-1 1 0 0,1 1-1 0 0,-1-1 1 0 0,0 0-1 0 0,1 1 1 0 0,1-1-1 0 0,1-1 76 0 0,0 1-1 0 0,0-1 0 0 0,1 0 0 0 0,-1-1 0 0 0,0 1 0 0 0,0-1 1 0 0,-1 1-1 0 0,1-1 0 0 0,0-1 0 0 0,-1 1 0 0 0,6-4 1 0 0,-5 3-46 0 0,1 0 1 0 0,0 0 0 0 0,0 0-1 0 0,0 0 1 0 0,0 1 0 0 0,7-2-1 0 0,-6 3-23 0 0,0-1 0 0 0,1 2 0 0 0,-1-1 0 0 0,11 1 0 0 0,-15 0-42 0 0,0 0 0 0 0,0 0 0 0 0,0 0 0 0 0,0 1 0 0 0,-1-1 1 0 0,1 1-1 0 0,0-1 0 0 0,0 1 0 0 0,0 0 0 0 0,-1-1 0 0 0,1 1 0 0 0,0 0 0 0 0,-1 0 0 0 0,1 1 1 0 0,-1-1-1 0 0,1 0 0 0 0,-1 0 0 0 0,0 1 0 0 0,0-1 0 0 0,3 3 0 0 0,-3-1 24 0 0,1 0 0 0 0,0 1 0 0 0,-1-1 0 0 0,1 0 0 0 0,-1 1 0 0 0,0-1 0 0 0,0 0 0 0 0,-1 1 0 0 0,1-1 0 0 0,-1 1-1 0 0,0-1 1 0 0,1 1 0 0 0,-2 0 0 0 0,1-1 0 0 0,0 1 0 0 0,-1-1 0 0 0,1 1 0 0 0,-1-1 0 0 0,-1 4 0 0 0,-4 8 216 0 0,-11 23 1 0 0,14-33-211 0 0,-3 4 18 0 0,0 0-1 0 0,-1 0 1 0 0,0-1-1 0 0,0 0 0 0 0,-1 0 1 0 0,0 0-1 0 0,-1-1 1 0 0,0 0-1 0 0,0-1 1 0 0,-10 5-1 0 0,-1-1-40 0 0,17-9-288 0 0,0 0 0 0 0,-1 1 0 0 0,1-1 0 0 0,0 1 0 0 0,0 0 0 0 0,-5 4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6:21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1002 2760 0 0,'-12'5'248'0'0,"11"-5"-7"0"0,0 1 1 0 0,0-1-1 0 0,0 1 1 0 0,0-1-1 0 0,0 0 1 0 0,0 1-1 0 0,0-1 1 0 0,0 0-1 0 0,0 0 1 0 0,0 0-1 0 0,0 0 0 0 0,0 0 1 0 0,0 0-1 0 0,0 0 1 0 0,0 0-1 0 0,0 0 1 0 0,0-1-1 0 0,0 1 1 0 0,0 0-1 0 0,0-1 1 0 0,0 1-1 0 0,0 0 1 0 0,0-1-1 0 0,0 1 1 0 0,0-1-1 0 0,0 0 0 0 0,1 1 1 0 0,-1-1-1 0 0,0 0 1 0 0,0 1-1 0 0,1-1 1 0 0,-1 0-1 0 0,0 0 1 0 0,1 0-1 0 0,-1 0 1 0 0,1 1-1 0 0,-1-1 1 0 0,1 0-1 0 0,0 0 0 0 0,-1 0 1 0 0,1 0-1 0 0,0 0 1 0 0,-1 0-1 0 0,1 0 1 0 0,0 0-1 0 0,0 0 1 0 0,0-2-1 0 0,0-2 240 0 0,-1-1-1 0 0,1 0 1 0 0,1 0-1 0 0,-1 1 1 0 0,1-1-1 0 0,0 0 1 0 0,3-8-1 0 0,12-28 1106 0 0,1 1 0 0 0,2 0 1 0 0,28-42-1 0 0,83-109 354 0 0,-64 97-1221 0 0,13-21-1625 0 0,107-119 0 0 0,-147 192-5378 0 0,-2 0-2034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5:50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97 2760 0 0,'0'0'3680'0'0,"-14"-3"4664"0"0,14 0-8144 0 0,0 2-104 0 0,0-1 0 0 0,-1 1-1 0 0,1 0 1 0 0,0 0 0 0 0,0-1-1 0 0,1 1 1 0 0,-1 0-1 0 0,0 0 1 0 0,0-1 0 0 0,1 1-1 0 0,-1 0 1 0 0,0 0 0 0 0,1 0-1 0 0,-1 0 1 0 0,1-1-1 0 0,0 1 1 0 0,-1 0 0 0 0,1 0-1 0 0,0 0 1 0 0,0 0 0 0 0,0 0-1 0 0,-1 1 1 0 0,3-3-1 0 0,12-9 1092 0 0,-5 3-513 0 0,1 0 1 0 0,17-11 0 0 0,-25 19-646 0 0,0-1-1 0 0,0 1 1 0 0,0-1 0 0 0,0 1-1 0 0,0 0 1 0 0,0 0 0 0 0,0 0 0 0 0,0 1-1 0 0,0-1 1 0 0,0 1 0 0 0,0-1-1 0 0,1 1 1 0 0,-1 0 0 0 0,0 1 0 0 0,0-1-1 0 0,5 1 1 0 0,-7 0-23 0 0,0-1-1 0 0,0 1 1 0 0,1 0 0 0 0,-1 0 0 0 0,0 0-1 0 0,0 0 1 0 0,0-1 0 0 0,0 1-1 0 0,0 1 1 0 0,0-1 0 0 0,-1 0-1 0 0,1 0 1 0 0,0 0 0 0 0,0 0 0 0 0,-1 1-1 0 0,1-1 1 0 0,-1 0 0 0 0,1 0-1 0 0,-1 1 1 0 0,0-1 0 0 0,1 0-1 0 0,-1 1 1 0 0,0-1 0 0 0,0 3 0 0 0,1 2-6 0 0,-1 0 1 0 0,0-1 0 0 0,0 1 0 0 0,-2 8 0 0 0,-4 18 133 0 0,-18 56 1 0 0,20-64-103 0 0,4-22 45 0 0,0 1-1 0 0,0 0 1 0 0,0 0-1 0 0,-1 0 1 0 0,1-1-1 0 0,-1 1 1 0 0,-2 4-1 0 0,3-6-57 0 0,0-1-1 0 0,0 1 1 0 0,0-1-1 0 0,0 1 1 0 0,0-1 0 0 0,0 1-1 0 0,0-1 1 0 0,0 0-1 0 0,0 1 1 0 0,1-1-1 0 0,-1 1 1 0 0,0-1 0 0 0,0 1-1 0 0,0-1 1 0 0,0 0-1 0 0,1 1 1 0 0,-1-1 0 0 0,0 1-1 0 0,0-1 1 0 0,1 0-1 0 0,-1 1 1 0 0,0-1-1 0 0,1 0 1 0 0,-1 0 0 0 0,0 1-1 0 0,1-1 1 0 0,-1 0-1 0 0,1 0 1 0 0,-1 1 0 0 0,0-1-1 0 0,1 0 1 0 0,-1 0-1 0 0,1 0 1 0 0,-1 0-1 0 0,1 0 1 0 0,-1 1 0 0 0,0-1-1 0 0,2 0 1 0 0,15 3 127 0 0,-7-4-296 0 0,0 0 0 0 0,0-1 0 0 0,0-1 0 0 0,0 0 1 0 0,-1 0-1 0 0,1 0 0 0 0,-1-1 0 0 0,0-1 0 0 0,0 0 0 0 0,16-11 1 0 0,-14 5-1689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0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89 8696 0 0,'0'0'786'0'0,"-2"-13"245"0"0,2-12 2378 0 0,-1 21-3280 0 0,1 0 1 0 0,0 0-1 0 0,0 0 0 0 0,0 0 0 0 0,2-5 1 0 0,-1-12 3277 0 0,-9 34-1762 0 0,-1 8-1380 0 0,0 1-1 0 0,-7 32 1 0 0,11-34-210 0 0,-18 80 185 0 0,7-9 32 0 0,14-84-230 0 0,2 0 0 0 0,-1 1-1 0 0,1-1 1 0 0,0 0 0 0 0,1 1-1 0 0,-1-1 1 0 0,4 14 0 0 0,-3-21-34 0 0,-1 1 1 0 0,0-1 0 0 0,0 1-1 0 0,1-1 1 0 0,-1 1 0 0 0,0-1-1 0 0,0 0 1 0 0,1 1 0 0 0,-1-1-1 0 0,0 1 1 0 0,1-1 0 0 0,-1 0-1 0 0,1 1 1 0 0,-1-1 0 0 0,1 0-1 0 0,-1 0 1 0 0,0 1-1 0 0,1-1 1 0 0,-1 0 0 0 0,1 0-1 0 0,-1 0 1 0 0,1 0 0 0 0,-1 1-1 0 0,1-1 1 0 0,-1 0 0 0 0,1 0-1 0 0,-1 0 1 0 0,1 0 0 0 0,-1 0-1 0 0,1 0 1 0 0,-1 0 0 0 0,1 0-1 0 0,-1 0 1 0 0,2-1 0 0 0,20-5 374 0 0,-15 3-207 0 0,17-5 479 0 0,24-11-1 0 0,-31 11-230 0 0,0 2 0 0 0,0-1 0 0 0,34-6 1 0 0,-37 11-161 0 0,-9 0-111 0 0,0 1 0 0 0,1 0 0 0 0,-1 1 0 0 0,0-1-1 0 0,1 1 1 0 0,5 1 0 0 0,-10-1-127 0 0,0 0 0 0 0,0 0 0 0 0,1 1-1 0 0,-1-1 1 0 0,0 0 0 0 0,0 1 0 0 0,0-1 0 0 0,0 1 0 0 0,0 0-1 0 0,0-1 1 0 0,0 1 0 0 0,0 0 0 0 0,0-1 0 0 0,-1 1 0 0 0,1 0-1 0 0,0 0 1 0 0,0 0 0 0 0,-1 0 0 0 0,1 0 0 0 0,0 0 0 0 0,-1 0-1 0 0,1 0 1 0 0,-1 0 0 0 0,0 0 0 0 0,1 0 0 0 0,-1 0 0 0 0,0 0-1 0 0,1 0 1 0 0,-1 1 0 0 0,0-1 0 0 0,0 0 0 0 0,0 0 0 0 0,0 0-1 0 0,0 2 1 0 0,-1 4 3 0 0,0-1 0 0 0,0 1 0 0 0,0-1-1 0 0,-1 0 1 0 0,0 1 0 0 0,0-1 0 0 0,-1 0 0 0 0,0 0 0 0 0,0-1-1 0 0,0 1 1 0 0,0-1 0 0 0,-1 1 0 0 0,0-1 0 0 0,0 0 0 0 0,-1 0-1 0 0,-6 5 1 0 0,1-1 23 0 0,0 0 0 0 0,-1-1-1 0 0,0-1 1 0 0,0 1 0 0 0,-1-2 0 0 0,0 0-1 0 0,-13 6 1 0 0,12-8-312 0 0,1-1 1 0 0,-19 4-1 0 0,26-6 164 0 0,1 0 0 0 0,0-1 0 0 0,0 0 0 0 0,0 1 0 0 0,-1-2 0 0 0,1 1 0 0 0,0 0 0 0 0,0-1 0 0 0,0 0 0 0 0,0 0 0 0 0,-5-2 1 0 0,8 3 23 0 0,1 0 0 0 0,0 0 0 0 0,-1 0 1 0 0,1 0-1 0 0,0-1 0 0 0,0 1 0 0 0,-1 0 1 0 0,1 0-1 0 0,0 0 0 0 0,-1 0 0 0 0,1-1 1 0 0,0 1-1 0 0,0 0 0 0 0,0 0 0 0 0,-1-1 1 0 0,1 1-1 0 0,0 0 0 0 0,0 0 0 0 0,0-1 1 0 0,0 1-1 0 0,-1 0 0 0 0,1 0 0 0 0,0-1 1 0 0,0 1-1 0 0,0 0 0 0 0,0-1 0 0 0,0 1 1 0 0,0 0-1 0 0,0-1 0 0 0,0 1 1 0 0,0 0-1 0 0,0-1 0 0 0,0 1 0 0 0,0 0 1 0 0,0 0-1 0 0,0-1 0 0 0,0 1 0 0 0,0 0 1 0 0,0-1-1 0 0,0 1 0 0 0,1 0 0 0 0,-1-1 1 0 0,0 1-1 0 0,0 0 0 0 0,12-11-3727 0 0,-1 3-3466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5:5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6448 0 0,'0'0'498'0'0,"-8"4"1424"0"0,-2 0 56 0 0,0 1 1 0 0,1 0 0 0 0,-16 11-1 0 0,20-12-1776 0 0,1 0 0 0 0,-1 0 0 0 0,1 0 0 0 0,1 1 0 0 0,-1 0 0 0 0,0 0 0 0 0,1 0 0 0 0,-4 7-1 0 0,1 0 121 0 0,1 1 0 0 0,0-1 0 0 0,1 1 0 0 0,-4 17 0 0 0,7-24-213 0 0,0 1 0 0 0,0 0 0 0 0,1 0 0 0 0,0 0 1 0 0,0-1-1 0 0,1 1 0 0 0,-1 0 0 0 0,2 0 1 0 0,-1 0-1 0 0,3 7 0 0 0,-3-12-59 0 0,-1-1 0 0 0,1 1 1 0 0,0 0-1 0 0,-1-1 0 0 0,1 1 0 0 0,0-1 0 0 0,0 1 0 0 0,0-1 1 0 0,0 0-1 0 0,1 1 0 0 0,-1-1 0 0 0,0 0 0 0 0,0 0 0 0 0,1 0 1 0 0,-1 0-1 0 0,1 0 0 0 0,-1 0 0 0 0,1 0 0 0 0,2 1 0 0 0,-2-2 15 0 0,1 1 0 0 0,0-1 0 0 0,-1 1 0 0 0,1-1-1 0 0,0 0 1 0 0,-1 0 0 0 0,1 0 0 0 0,-1-1-1 0 0,1 1 1 0 0,0-1 0 0 0,4 0 0 0 0,1-2 84 0 0,-1 0 0 0 0,1-1 1 0 0,-1 0-1 0 0,1 0 0 0 0,-1 0 0 0 0,0-1 0 0 0,7-6 1 0 0,-11 7-99 0 0,0 1 1 0 0,-1-1 0 0 0,1 1 0 0 0,-1-1 0 0 0,1 0 0 0 0,-1 0 0 0 0,-1 0 0 0 0,1 0-1 0 0,0 0 1 0 0,-1-1 0 0 0,0 1 0 0 0,0 0 0 0 0,0-6 0 0 0,3-6 68 0 0,-3 9-87 0 0,0 0 0 0 0,-1 0 0 0 0,0 0 0 0 0,0 0 0 0 0,0 0 0 0 0,-1 0-1 0 0,0 0 1 0 0,0 0 0 0 0,-1 0 0 0 0,0 0 0 0 0,0 0 0 0 0,-1 1 0 0 0,0-1 0 0 0,0 1 0 0 0,0 0-1 0 0,-1-1 1 0 0,-6-7 0 0 0,9 12-62 0 0,-1 1-1 0 0,1-1 1 0 0,0 1-1 0 0,0 0 1 0 0,-1 0-1 0 0,1 0 1 0 0,-1-1-1 0 0,1 1 1 0 0,-1 1-1 0 0,1-1 1 0 0,-1 0-1 0 0,0 0 1 0 0,0 0-1 0 0,1 1 1 0 0,-1-1-1 0 0,0 1 0 0 0,0 0 1 0 0,1-1-1 0 0,-1 1 1 0 0,-3 0-1 0 0,3 1-270 0 0,0-1 0 0 0,-1 1 0 0 0,1 0-1 0 0,0-1 1 0 0,0 1 0 0 0,0 0-1 0 0,0 0 1 0 0,0 1 0 0 0,0-1-1 0 0,0 0 1 0 0,0 1 0 0 0,0-1-1 0 0,1 1 1 0 0,-1 0 0 0 0,0 0-1 0 0,-1 2 1 0 0,-6 8-7134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6:33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 49 2760 0 0,'0'0'8382'0'0,"-17"-13"-3772"0"0,13 10-4183 0 0,-1 0 0 0 0,1 0 0 0 0,-1 0 0 0 0,1 1 0 0 0,-1 0 1 0 0,0 0-1 0 0,0 0 0 0 0,0 0 0 0 0,0 1 0 0 0,0 0 0 0 0,0 0 1 0 0,-8-1-1 0 0,-32-3 874 0 0,15 7-886 0 0,0 1-1 0 0,0 1 1 0 0,1 2 0 0 0,-38 12-1 0 0,52-11-281 0 0,1 0-1 0 0,0 2 1 0 0,1-1 0 0 0,0 2-1 0 0,0 0 1 0 0,-21 21-1 0 0,23-20-85 0 0,1 1-1 0 0,0 0 1 0 0,1 1-1 0 0,-15 25 1 0 0,10-12-20 0 0,-17 47 1 0 0,22-46 5 0 0,1 1 1 0 0,1 0-1 0 0,1 1 0 0 0,-4 56 0 0 0,10-66 18 0 0,0 0 0 0 0,1-1 0 0 0,1 1 0 0 0,1-1 0 0 0,0 0 0 0 0,1 1-1 0 0,1-1 1 0 0,13 30 0 0 0,-6-23 62 0 0,1-1-1 0 0,1-1 0 0 0,1 0 1 0 0,0-1-1 0 0,34 36 0 0 0,-37-45-17 0 0,1-2 1 0 0,0 0-1 0 0,0 0 0 0 0,1-1 0 0 0,1-1 0 0 0,0 0 0 0 0,0-1 0 0 0,0-1 0 0 0,1 0 0 0 0,21 5 0 0 0,-23-8 27 0 0,1-1-1 0 0,-1 0 0 0 0,1-1 1 0 0,0-1-1 0 0,18 0 1 0 0,-25-2-58 0 0,0 0 0 0 0,0 0 0 0 0,1 0 0 0 0,-1-1-1 0 0,-1-1 1 0 0,1 1 0 0 0,0-1 0 0 0,-1 0 0 0 0,1-1 0 0 0,-1 0 0 0 0,8-5 0 0 0,-3 0 61 0 0,0 0 0 0 0,0-1 0 0 0,-1 0 0 0 0,0 0 0 0 0,-1-1 0 0 0,0-1 0 0 0,-1 0 0 0 0,-1 0-1 0 0,15-26 1 0 0,-6-3 104 0 0,-2 0-1 0 0,-2-1 0 0 0,10-54 0 0 0,-2 8-111 0 0,-1 27-14 0 0,-14 43-77 0 0,0 1-1 0 0,-1-1 0 0 0,-1 0 1 0 0,4-33-1 0 0,-7 34-5 0 0,-1-1 0 0 0,0 1 0 0 0,-2 0 0 0 0,0-1 0 0 0,0 1 0 0 0,-2 0-1 0 0,0 0 1 0 0,-1 0 0 0 0,-9-20 0 0 0,10 31-13 0 0,0-1 0 0 0,0 1 0 0 0,0 0 0 0 0,-1 0 0 0 0,0 1 0 0 0,0-1-1 0 0,-1 1 1 0 0,1 0 0 0 0,-1 1 0 0 0,0-1 0 0 0,-1 1 0 0 0,1 0 0 0 0,-10-4 0 0 0,-7-1 45 0 0,-1 0 0 0 0,-38-9 1 0 0,41 13-47 0 0,-1-2-6 0 0,18 5 0 0 0,-1 0 0 0 0,1 1 0 0 0,-1-1 0 0 0,1 1 0 0 0,-1 0 0 0 0,-5 0 0 0 0,0 0 0 0 0,6 0-2 0 0,0 0 0 0 0,1 0-1 0 0,-1 0 1 0 0,0 1 0 0 0,1-1 0 0 0,-1 1-1 0 0,0 0 1 0 0,-4 1 0 0 0,7-1-46 0 0,-4-3 47 0 0,4 3 21 0 0,-9-1-3202 0 0,-3 1 1964 0 0,11 2 246 0 0,5 2-771 0 0,3 3-685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6:3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5528 0 0,'0'2'7722'0'0,"0"0"-7513"0"0,1-1 0 0 0,-1 1 1 0 0,1 0-1 0 0,-1 0 0 0 0,1-1 0 0 0,0 1 0 0 0,-1 0 0 0 0,1-1 0 0 0,0 1 0 0 0,0-1 0 0 0,0 1 0 0 0,1-1 0 0 0,-1 1 1 0 0,0-1-1 0 0,0 0 0 0 0,1 0 0 0 0,2 2 0 0 0,-2-2-24 0 0,0 0-1 0 0,1 0 1 0 0,-1 0 0 0 0,1 0 0 0 0,-1 0-1 0 0,1-1 1 0 0,-1 0 0 0 0,1 1-1 0 0,-1-1 1 0 0,1 0 0 0 0,0 0 0 0 0,4-1-1 0 0,34-4 1576 0 0,-10 1-1116 0 0,0 1-1 0 0,37 1 0 0 0,174 24 1667 0 0,-158-13-1609 0 0,27 1-178 0 0,4-10-84 0 0,63 3 306 0 0,8 5-145 0 0,-12-1-456 0 0,-117-2 136 0 0,60 13 0 0 0,59 12 364 0 0,-172-30-622 0 0,-1 1 0 0 0,1-1 0 0 0,0 0 0 0 0,0 0-1 0 0,0-1 1 0 0,0 1 0 0 0,0-1 0 0 0,0 0 0 0 0,4-1 0 0 0,-6 1-19 0 0,-1 0-1 0 0,0 1 1 0 0,0-1 0 0 0,1 0 0 0 0,-1 0 0 0 0,0 0 0 0 0,0 0-1 0 0,0 0 1 0 0,0 0 0 0 0,0 0 0 0 0,0 0 0 0 0,0 0 0 0 0,0-1 0 0 0,-1 1-1 0 0,1 0 1 0 0,0 0 0 0 0,-1-1 0 0 0,1 1 0 0 0,-1 0 0 0 0,1-3-1 0 0,0 4-39 0 0,-1-1 0 0 0,0 1 0 0 0,0-1 0 0 0,1 0 0 0 0,-1 1 0 0 0,0-1 0 0 0,0 1 0 0 0,0-1 0 0 0,0 1 0 0 0,0-1 0 0 0,0 0 0 0 0,0 1 0 0 0,0-1 0 0 0,0 1 0 0 0,0-1 0 0 0,0 0 0 0 0,0 1 0 0 0,0-1 0 0 0,-1 1 0 0 0,1-1 0 0 0,0 0 0 0 0,0 1 0 0 0,-1-1 0 0 0,1 1 0 0 0,0-1 0 0 0,-1 1 0 0 0,1-1 0 0 0,0 1 0 0 0,-1 0 0 0 0,1-1 0 0 0,-1 1 0 0 0,1-1 0 0 0,-1 1 0 0 0,1 0 0 0 0,-1-1 0 0 0,1 1 0 0 0,-1 0 0 0 0,1-1 0 0 0,-1 1 0 0 0,1 0 0 0 0,-1 0 0 0 0,1 0 0 0 0,-1 0 0 0 0,-1-1 0 0 0,-12 1-2444 0 0,2 0-4457 0 0,-4 0-1243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6:42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11 118 5064 0 0,'0'0'6536'0'0,"1"22"8519"0"0,-1-22-15041 0 0,0 0-1 0 0,0 1 1 0 0,0-1 0 0 0,0 0-1 0 0,1 0 1 0 0,-1 0-1 0 0,0 0 1 0 0,0 0-1 0 0,0 1 1 0 0,0-1 0 0 0,0 0-1 0 0,0 0 1 0 0,0 0-1 0 0,0 0 1 0 0,0 1 0 0 0,0-1-1 0 0,0 0 1 0 0,0 0-1 0 0,0 0 1 0 0,0 0-1 0 0,0 1 1 0 0,0-1 0 0 0,0 0-1 0 0,0 0 1 0 0,0 0-1 0 0,0 0 1 0 0,0 0 0 0 0,-1 1-1 0 0,1-1 1 0 0,0 0-1 0 0,0 0 1 0 0,0 0 0 0 0,0 0-1 0 0,0 1 1 0 0,-7-1 446 0 0,4 0-481 0 0,2 0 618 0 0,6 2-522 0 0,1-1-22 0 0,-1 1 14 0 0,3 1 1 0 0,0 1 0 0 0,1-1 0 0 0,11 2 0 0 0,-8-2 9 0 0,0-1-8 0 0,-1-1-1 0 0,0 0 1 0 0,1-1-1 0 0,-1 0 1 0 0,1 0 0 0 0,17-4-1 0 0,27-1 124 0 0,-50 4-192 0 0,-5 1 0 0 0,1 0 0 0 0,-1 0 0 0 0,0 0 0 0 0,1 0 0 0 0,-1 0 0 0 0,0 1 0 0 0,1-1 0 0 0,-1 0 0 0 0,0 0 0 0 0,1 1 0 0 0,-1-1 0 0 0,0 1 0 0 0,0-1 0 0 0,1 1 0 0 0,1 1 0 0 0,-2-1 9 0 0,0 0-1 0 0,0 0 1 0 0,0 0 0 0 0,0 0-1 0 0,0 0 1 0 0,0 1 0 0 0,0-1-1 0 0,0 0 1 0 0,0 1 0 0 0,0 1-1 0 0,8 8 89 0 0,-5-7-126 0 0,1-1 0 0 0,-1 0 0 0 0,1 0 0 0 0,0 0 0 0 0,8 2-1 0 0,-12-4 39 0 0,0-1 0 0 0,0 1 0 0 0,0-1 0 0 0,0 0 0 0 0,0 1-1 0 0,0-1 1 0 0,0 0 0 0 0,1 0 0 0 0,-1 0 0 0 0,0 0-1 0 0,0 0 1 0 0,0 0 0 0 0,0 0 0 0 0,0 0 0 0 0,0-1-1 0 0,0 1 1 0 0,0 0 0 0 0,0-1 0 0 0,0 1 0 0 0,0-1 0 0 0,0 1-1 0 0,0-1 1 0 0,0 1 0 0 0,0-1 0 0 0,0 1 0 0 0,0-1-1 0 0,-1 0 1 0 0,1 0 0 0 0,0 1 0 0 0,1-3 0 0 0,-1 2-5 0 0,1 0 0 0 0,0 0 0 0 0,-1 0 0 0 0,1 0 0 0 0,0 0 0 0 0,0 0 0 0 0,-1 1 0 0 0,1-1 0 0 0,0 0 0 0 0,0 1 0 0 0,0 0 0 0 0,0-1 0 0 0,0 1 0 0 0,0 0 0 0 0,3 0 0 0 0,2-1 85 0 0,3-3-55 0 0,3 0 20 0 0,32-5-20 0 0,65-1 116 0 0,-35 9-98 0 0,71 10-52 0 0,-118-5 45 0 0,-23-3-29 0 0,0 0-1 0 0,0 0 1 0 0,1-1 0 0 0,8 0 0 0 0,167-9 81 0 0,-58 4-54 0 0,-80 2-33 0 0,-16 0 8 0 0,0 2 0 0 0,50 3 0 0 0,-33 4 3 0 0,1-3 1 0 0,77-4-1 0 0,-52-9-21 0 0,-5 1 0 0 0,-28 5 0 0 0,127-17 0 0 0,-136 17 19 0 0,-1 2 0 0 0,54 1-1 0 0,-42 1-10 0 0,13 1-8 0 0,47-1 0 0 0,31 2 0 0 0,-110-1 0 0 0,-9 0 0 0 0,1 1 0 0 0,-1 1 0 0 0,0 0 0 0 0,0 0 0 0 0,20 10 0 0 0,-16-7 0 0 0,31 9 0 0 0,-2-7 21 0 0,1-1 1 0 0,-1-3-1 0 0,54-2 0 0 0,80 2 83 0 0,17-4-125 0 0,-138-3 27 0 0,23-1 23 0 0,81 7 0 0 0,-130-2-19 0 0,31-3 0 0 0,25 0 23 0 0,-56 5 68 0 0,0-2 0 0 0,0-2-1 0 0,51-7 1 0 0,19-4-298 0 0,106 4 402 0 0,-186 8-205 0 0,0 1 0 0 0,34 6 0 0 0,-9 4 53 0 0,-43-10-63 0 0,1-1-1 0 0,-1 1 1 0 0,0-1-1 0 0,1 0 1 0 0,-1 0-1 0 0,1 0 1 0 0,3-2-1 0 0,11-2 291 0 0,20-6-233 0 0,-37 10-45 0 0,0-1 0 0 0,0 1 0 0 0,0 0 1 0 0,-1-1-1 0 0,1 1 0 0 0,0 0 0 0 0,0 0 0 0 0,0 0 0 0 0,0 0 0 0 0,0 0 1 0 0,0 0-1 0 0,0 0 0 0 0,0 0 0 0 0,0 0 0 0 0,0 0 0 0 0,0 0 0 0 0,-1 1 1 0 0,1-1-1 0 0,0 0 0 0 0,0 1 0 0 0,0-1 0 0 0,1 2 0 0 0,0-1-40 0 0,0 1-1 0 0,0 0 0 0 0,-1 0 1 0 0,1 0-1 0 0,-1 0 0 0 0,3 4 1 0 0,-4-5 80 0 0,10 2 232 0 0,-6-3-246 0 0,-3 0 169 0 0,0-2-169 0 0,-1-1 1 0 0,1 1-1 0 0,-1-1 0 0 0,0 1 1 0 0,0-1-1 0 0,0 1 0 0 0,0-4 1 0 0,-2 1 0 0 0,0 1 0 0 0,-1-1 0 0 0,1 1 1 0 0,-1 0-1 0 0,0 0 0 0 0,0 0 0 0 0,-1 0 1 0 0,1 1-1 0 0,-5-5 0 0 0,0 0 39 0 0,-24-26-42 0 0,-43-44-39 0 0,65 73 30 0 0,12 12 18 0 0,11 14-7 0 0,-6-14-53 0 0,0 1 0 0 0,0-1 0 0 0,1 0 0 0 0,0-1 0 0 0,0 0 1 0 0,1 0-1 0 0,0-1 0 0 0,0 0 0 0 0,11 4 0 0 0,9 3 141 0 0,52 12 1 0 0,-69-21-136 0 0,0 2-1 0 0,0-1 1 0 0,0 2 0 0 0,17 10 0 0 0,1 1-101 0 0,-29-17 122 0 0,-1 0-1 0 0,1 1 1 0 0,0-1 0 0 0,-1 1-1 0 0,1-1 1 0 0,0 0 0 0 0,-1 1-1 0 0,1-1 1 0 0,-1 1 0 0 0,1 0-1 0 0,-1-1 1 0 0,0 1 0 0 0,1-1-1 0 0,-1 1 1 0 0,1 0-1 0 0,-1-1 1 0 0,0 1 0 0 0,0 0-1 0 0,1-1 1 0 0,-1 1 0 0 0,0 0-1 0 0,0-1 1 0 0,0 1 0 0 0,0 0-1 0 0,0 0 1 0 0,0-1 0 0 0,0 1-1 0 0,0 0 1 0 0,0 0 0 0 0,0-1-1 0 0,0 1 1 0 0,0 0 0 0 0,0-1-1 0 0,-1 1 1 0 0,1 0 0 0 0,0 0-1 0 0,0-1 1 0 0,-1 1-1 0 0,1-1 1 0 0,-1 1 0 0 0,1 0-1 0 0,-1-1 1 0 0,1 1 0 0 0,-1-1-1 0 0,0 1 1 0 0,-2 3 13 0 0,-1 0 0 0 0,1 0 1 0 0,-1-1-1 0 0,-8 6 0 0 0,-1-1-15 0 0,0 0 0 0 0,0 0 0 0 0,-1-1 0 0 0,0-1 0 0 0,-1-1 0 0 0,1 0 0 0 0,-25 5 0 0 0,33-8-3 0 0,0 0 1 0 0,0 0-1 0 0,0 0 0 0 0,0 1 1 0 0,1-1-1 0 0,-1 1 0 0 0,1 1 0 0 0,-7 4 1 0 0,-39 37-37 0 0,25-20 30 0 0,3-6 63 0 0,6-5 63 0 0,-25 27 0 0 0,39-37-117 0 0,-1-3-85 0 0,28 7-2385 0 0,-16-5 909 0 0,1-1-323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7:1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6912 0 0,'0'0'528'0'0,"13"-5"2840"0"0,45-11 2602 0 0,27-7-1877 0 0,116-21-1937 0 0,-111 30-1406 0 0,216-22 382 0 0,-6 21-466 0 0,-209 12-58 0 0,108 11 0 0 0,-187-6-532 0 0,1 1-1 0 0,23 7 0 0 0,-24-5-22 0 0,1-1 0 0 0,15 2-1 0 0,-26-6-265 0 0,0 0 0 0 0,-1 1 0 0 0,1-1-1 0 0,-1 0 1 0 0,1 1 0 0 0,-1 0 0 0 0,1-1 0 0 0,-1 1 0 0 0,0 0-1 0 0,1 0 1 0 0,-1 0 0 0 0,0 0 0 0 0,0 0 0 0 0,1 0-1 0 0,-1 0 1 0 0,0 0 0 0 0,0 0 0 0 0,0 0 0 0 0,0 1 0 0 0,-1-1-1 0 0,1 0 1 0 0,0 1 0 0 0,0-1 0 0 0,-1 1 0 0 0,1-1 0 0 0,-1 1-1 0 0,1-1 1 0 0,-1 1 0 0 0,0-1 0 0 0,0 1 0 0 0,1 0-1 0 0,-1-1 1 0 0,0 1 0 0 0,0-1 0 0 0,-1 4 0 0 0,1 2-1369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7:15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 3224 0 0,'-21'2'1953'0'0,"21"-1"-1891"0"0,0-1 0 0 0,0 0 1 0 0,0 0-1 0 0,0 0 0 0 0,-1 0 1 0 0,1 0-1 0 0,0 1 0 0 0,0-1 1 0 0,0 0-1 0 0,0 0 1 0 0,0 0-1 0 0,0 1 0 0 0,0-1 1 0 0,0 0-1 0 0,0 0 0 0 0,0 0 1 0 0,1 0-1 0 0,-1 1 0 0 0,0-1 1 0 0,0 0-1 0 0,0 0 1 0 0,0 0-1 0 0,0 0 0 0 0,0 0 1 0 0,0 1-1 0 0,0-1 0 0 0,0 0 1 0 0,1 0-1 0 0,-1 0 1 0 0,0 0-1 0 0,0 0 0 0 0,0 0 1 0 0,0 1-1 0 0,0-1 0 0 0,0 0 1 0 0,1 0-1 0 0,-1 0 0 0 0,0 0 1 0 0,4 5 201 0 0,1 3 940 0 0,-5-7-1040 0 0,0 0-1 0 0,1 0 1 0 0,-1 0-1 0 0,0 0 1 0 0,1-1-1 0 0,-1 1 1 0 0,1 0-1 0 0,-1 0 1 0 0,1 0-1 0 0,-1-1 1 0 0,1 1-1 0 0,0 0 1 0 0,-1-1-1 0 0,1 1 1 0 0,0-1-1 0 0,-1 1 1 0 0,1 0-1 0 0,0-1 1 0 0,0 0-1 0 0,0 1 1 0 0,-1-1-1 0 0,1 1 1 0 0,0-1-1 0 0,0 0 1 0 0,0 0 0 0 0,0 0-1 0 0,2 1 1 0 0,-2-13 769 0 0,0 10-878 0 0,-1 1 0 0 0,1 0 1 0 0,0-1-1 0 0,-1 1 0 0 0,1-1 0 0 0,0 1 0 0 0,0 0 1 0 0,-1 0-1 0 0,1 0 0 0 0,0-1 0 0 0,0 1 0 0 0,0 0 1 0 0,1 0-1 0 0,-1 0 0 0 0,0 0 0 0 0,0 1 0 0 0,0-1 1 0 0,1 0-1 0 0,-1 0 0 0 0,1 1 0 0 0,-1-1 0 0 0,0 1 1 0 0,1-1-1 0 0,-1 1 0 0 0,1 0 0 0 0,-1-1 0 0 0,3 1 1 0 0,6-1 108 0 0,-1 0 0 0 0,1 1 1 0 0,10 0-1 0 0,-18 1-127 0 0,10 0 69 0 0,0 1 0 0 0,0 0-1 0 0,0 1 1 0 0,-1 1 0 0 0,0 0 0 0 0,14 6 0 0 0,-7-2 149 0 0,25 7 1 0 0,5-6 313 0 0,1-1 0 0 0,70 1 1 0 0,-34-3-9 0 0,143 2 535 0 0,-74-5-687 0 0,25 3 74 0 0,197 15 1088 0 0,15 6 32 0 0,-385-27-1556 0 0,17 2 150 0 0,1-1 0 0 0,-1-2 0 0 0,0-1-1 0 0,43-7 1 0 0,-23 0-120 0 0,-28 6-51 0 0,-1 0 0 0 0,22-7 0 0 0,-35 10-394 0 0,2 0-402 0 0,-3 0 730 0 0,0 0 0 0 0,0 0 1 0 0,1 0-1 0 0,-1 0 0 0 0,0 0 0 0 0,0 0 0 0 0,1 0 1 0 0,-1 0-1 0 0,0 0 0 0 0,0 1 0 0 0,1-1 1 0 0,-1 0-1 0 0,0 0 0 0 0,0 0 0 0 0,1 0 0 0 0,-1 0 1 0 0,0 0-1 0 0,0 0 0 0 0,0 1 0 0 0,1-1 1 0 0,-1 0-1 0 0,0 0 0 0 0,0 0 0 0 0,0 0 0 0 0,0 1 1 0 0,1-1-1 0 0,1 7-1532 0 0,-2 0-343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7:1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72 3224 0 0,'-10'-1'335'0'0,"-3"1"-474"0"0,13 0 172 0 0,0 0 0 0 0,0 0 0 0 0,-1 0 1 0 0,1 0-1 0 0,0 0 0 0 0,0 0 0 0 0,0 0 0 0 0,-1 0 0 0 0,1 1 0 0 0,0-1 0 0 0,0 0 0 0 0,0 0 0 0 0,0 0 0 0 0,-1 0 0 0 0,1 0 0 0 0,0 1 0 0 0,0-1 0 0 0,0 0 0 0 0,0 0 0 0 0,0 0 0 0 0,-1 0 0 0 0,1 1 0 0 0,0-1 1 0 0,0 0-1 0 0,0 0 0 0 0,0 0 0 0 0,0 1 0 0 0,0-1 0 0 0,0 0 0 0 0,0 0 0 0 0,0 0 0 0 0,0 1 0 0 0,0-1 0 0 0,0 0 0 0 0,0 0 0 0 0,0 1 0 0 0,0-1 0 0 0,0 0 0 0 0,0 0 0 0 0,0 0 0 0 0,0 1 0 0 0,1 1 1543 0 0,-15 3 2473 0 0,10-6-3742 0 0,1 1 0 0 0,0-1 0 0 0,-1 1-1 0 0,1-1 1 0 0,0 0 0 0 0,0 0 0 0 0,0-1 0 0 0,0 1 0 0 0,0-1-1 0 0,0 0 1 0 0,0 1 0 0 0,0-1 0 0 0,0 0 0 0 0,1-1 0 0 0,-1 1-1 0 0,1 0 1 0 0,0-1 0 0 0,-1 1 0 0 0,1-1 0 0 0,0 0 0 0 0,-2-4-1 0 0,3 4-152 0 0,-1 1 0 0 0,0-1-1 0 0,1 1 1 0 0,-1-1-1 0 0,0 1 1 0 0,-1 0-1 0 0,1 0 1 0 0,0-1-1 0 0,0 2 1 0 0,-6-4-1 0 0,-3-4 144 0 0,7 3-140 0 0,11 7-89 0 0,12 6-30 0 0,-18-7-33 0 0,40 16 3 0 0,16 6-7 0 0,71 19 0 0 0,-52-30-1 0 0,-36-7 0 0 0,233 27 400 0 0,-163-20-66 0 0,159 9 916 0 0,34-24 14 0 0,-185 1-868 0 0,360-29 1160 0 0,-278 4-1218 0 0,-184 26-302 0 0,1-1-196 0 0,22-2 493 0 0,-36 5-781 0 0,0 0 1 0 0,0 0 0 0 0,-1 0 0 0 0,1 1-1 0 0,6 1 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7:28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1376 0 0,'0'0'11233'0'0,"12"-6"-9769"0"0,-7 3-1176 0 0,-3 2-211 0 0,-1 0 0 0 0,0 0-1 0 0,1 0 1 0 0,-1 0 0 0 0,1 0 0 0 0,-1 1 0 0 0,1-1-1 0 0,-1 1 1 0 0,1-1 0 0 0,-1 1 0 0 0,1-1 0 0 0,-1 1-1 0 0,1 0 1 0 0,0 0 0 0 0,-1 0 0 0 0,1 0 0 0 0,0 0-1 0 0,-1 0 1 0 0,1 0 0 0 0,-1 1 0 0 0,1-1 0 0 0,1 1 0 0 0,1 0-45 0 0,0 0 1 0 0,-1 0 0 0 0,1 0-1 0 0,0-1 1 0 0,0 1 0 0 0,0-1-1 0 0,0 0 1 0 0,0 0 0 0 0,0-1 0 0 0,-1 1-1 0 0,1-1 1 0 0,0 0 0 0 0,5-1-1 0 0,17-3 62 0 0,64 2 107 0 0,96 10-1 0 0,-49-1 2 0 0,165 21 347 0 0,-152-14-261 0 0,-72-8-56 0 0,-49-2-147 0 0,-1-2 9 0 0,-2 2 1 0 0,41 9-1 0 0,-38-4-30 0 0,-8-1 17 0 0,36 5 1 0 0,7-5 125 0 0,1-3 0 0 0,106-7 0 0 0,-148-1-152 0 0,1 0-1 0 0,-1-2 0 0 0,0 0 0 0 0,22-10 1 0 0,49-13 113 0 0,145-9 357 0 0,-194 32-330 0 0,72-9 259 0 0,0 6-1 0 0,133 5 0 0 0,-186 6-430 0 0,-25-1 57 0 0,66 9-1 0 0,-101-9-71 0 0,0 1 0 0 0,0-1 0 0 0,0 1 0 0 0,0 0 0 0 0,0 1 0 0 0,0-1 0 0 0,0 0 0 0 0,0 1 0 0 0,-1 0 0 0 0,0 0 0 0 0,5 5 0 0 0,-3-3 5 0 0,-1-1 1 0 0,1 0-1 0 0,10 6 0 0 0,-15-9-11 0 0,0-1 0 0 0,1 0-1 0 0,-1 0 1 0 0,0 0 0 0 0,1 0 0 0 0,-1 0 0 0 0,1 0-1 0 0,-1 0 1 0 0,0 0 0 0 0,1 0 0 0 0,-1 0 0 0 0,1 0-1 0 0,-1 0 1 0 0,1 0 0 0 0,-1 0 0 0 0,0 0 0 0 0,1 0-1 0 0,-1 0 1 0 0,0 0 0 0 0,1-1 0 0 0,-1 1 0 0 0,1 0-1 0 0,-1 0 1 0 0,0 0 0 0 0,1-1 0 0 0,-1 1-1 0 0,1-1 1 0 0,8-10 16 0 0,0 1-361 0 0,3-1-4635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7:2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 2760 0 0,'0'0'125'0'0,"-1"1"-3"0"0,-3 0 12 0 0,3-1 430 0 0,-3 3 1206 0 0,4-3-1717 0 0,0 0 0 0 0,0 0 0 0 0,0 0 1 0 0,0 0-1 0 0,0 0 0 0 0,0 0 0 0 0,0 0 0 0 0,0 0 0 0 0,0 1 1 0 0,0-1-1 0 0,0 0 0 0 0,0 0 0 0 0,-1 0 0 0 0,1 0 0 0 0,0 0 1 0 0,0 0-1 0 0,0 0 0 0 0,0 0 0 0 0,0 0 0 0 0,0 0 0 0 0,0 0 1 0 0,0 0-1 0 0,0 0 0 0 0,0 0 0 0 0,-1 0 0 0 0,1 0 1 0 0,0 0-1 0 0,0 0 0 0 0,0 0 0 0 0,0 0 0 0 0,0 0 0 0 0,0 0 1 0 0,0 0-1 0 0,0 0 0 0 0,-1 0 0 0 0,1 0 0 0 0,0 0 0 0 0,0 0 1 0 0,0 0-1 0 0,0 0 0 0 0,0 0 0 0 0,0 0 0 0 0,0-1 0 0 0,0 1 1 0 0,0 0-1 0 0,0 0 0 0 0,0 0 0 0 0,0 0 0 0 0,0 0 0 0 0,-1-3 2310 0 0,2-2-75 0 0,0 4-2235 0 0,0 1 1 0 0,1-1-1 0 0,-1 1 1 0 0,0-1-1 0 0,0 1 0 0 0,1 0 1 0 0,-1 0-1 0 0,0 0 1 0 0,1-1-1 0 0,-1 1 1 0 0,0 0-1 0 0,1 1 1 0 0,-1-1-1 0 0,0 0 1 0 0,0 0-1 0 0,1 1 1 0 0,-1-1-1 0 0,0 0 1 0 0,1 1-1 0 0,-1-1 1 0 0,0 1-1 0 0,0 0 1 0 0,0-1-1 0 0,0 1 1 0 0,0 0-1 0 0,2 1 1 0 0,4 4 21 0 0,-5-5-44 0 0,0 1 0 0 0,0 0 0 0 0,0 0 0 0 0,0-1 0 0 0,1 1-1 0 0,-1-1 1 0 0,1 0 0 0 0,-1 0 0 0 0,1 0 0 0 0,-1 0 0 0 0,1 0 0 0 0,0 0 0 0 0,2 0 0 0 0,-3-1-7 0 0,0 0 0 0 0,-1 1-1 0 0,1-1 1 0 0,0 0 0 0 0,-1 1 0 0 0,1 0 0 0 0,-1-1 0 0 0,1 1 0 0 0,2 1 0 0 0,-3-1-13 0 0,0 0-1 0 0,0-1 1 0 0,0 1-1 0 0,0 0 0 0 0,0-1 1 0 0,1 1-1 0 0,-1-1 1 0 0,0 0-1 0 0,0 1 0 0 0,1-1 1 0 0,-1 0-1 0 0,0 0 1 0 0,0 0-1 0 0,1 0 0 0 0,-1 0 1 0 0,0 0-1 0 0,1 0 1 0 0,-1 0-1 0 0,2-1 1 0 0,4 0 22 0 0,0-1 1 0 0,0 1 0 0 0,0 0 0 0 0,0 1 0 0 0,1 0 0 0 0,-1 0 0 0 0,7 1 0 0 0,12 1 7 0 0,81-1 27 0 0,184 28 0 0 0,102 33-68 0 0,86-19 77 0 0,-146-28 542 0 0,-82-7-48 0 0,369-1 777 0 0,-455-13-1266 0 0,91 0 34 0 0,118-2-42 0 0,17 1-56 0 0,-266 4 108 0 0,70-12 341 0 0,-52 3 106 0 0,-116 9-439 0 0,17-1 51 0 0,-41 4-172 0 0,0 0 1 0 0,0 0-1 0 0,-1 0 1 0 0,1 1-1 0 0,0-1 1 0 0,0 1-1 0 0,0 0 1 0 0,-1 0-1 0 0,1 0 0 0 0,0 0 1 0 0,4 3-1 0 0,32 26-814 0 0,-37-29-278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7:32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159 136 9584 0 0,'-99'-26'1152'0'0,"40"4"2860"0"0,75 19-3920 0 0,1 1 0 0 0,-1 1 1 0 0,1 0-1 0 0,-1 1 1 0 0,19 2-1 0 0,18 1 222 0 0,317 1 2117 0 0,-170-1-1489 0 0,402 0 111 0 0,-2-29-941 0 0,-112-12 541 0 0,-423 33-518 0 0,360-21 754 0 0,-385 25-1033 0 0,-1 2-1 0 0,1 2 1 0 0,-1 2-1 0 0,48 11 1 0 0,-70-10-1626 0 0,-2 1-5233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0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1 279 2760 0 0,'0'0'12150'0'0,"4"-13"-8465"0"0,-1-1-2709 0 0,0 0-1 0 0,1 1 0 0 0,1-1 0 0 0,0 1 0 0 0,8-13 0 0 0,5-9-131 0 0,15-22 331 0 0,-29 51-1031 0 0,0 0 1 0 0,0 1-1 0 0,1 0 1 0 0,0 0-1 0 0,0 0 1 0 0,0 0-1 0 0,7-4 1 0 0,-11 9-148 0 0,-1 0 1 0 0,0-1 0 0 0,1 1-1 0 0,-1 0 1 0 0,0-1 0 0 0,1 1-1 0 0,-1 0 1 0 0,0 0 0 0 0,1 0-1 0 0,-1-1 1 0 0,1 1 0 0 0,-1 0-1 0 0,0 0 1 0 0,1 0 0 0 0,-1 0-1 0 0,1 0 1 0 0,-1 0 0 0 0,1 0-1 0 0,-1 0 1 0 0,0 0 0 0 0,1 0-1 0 0,-1 0 1 0 0,1 0 0 0 0,-1 0 0 0 0,1 0-1 0 0,-1 0 1 0 0,0 0 0 0 0,1 1-1 0 0,-1-1 1 0 0,1 0 0 0 0,-1 0-1 0 0,0 0 1 0 0,1 1 0 0 0,-1-1-1 0 0,0 0 1 0 0,1 0 0 0 0,-1 1-1 0 0,0-1 1 0 0,0 0 0 0 0,1 1-1 0 0,-1-1 1 0 0,0 0 0 0 0,1 1-1 0 0,2 15-185 0 0,-3-14 185 0 0,2 16-88 0 0,-2 37-1 0 0,-1-21 25 0 0,1-21 47 0 0,-1-9 15 0 0,1-1 0 0 0,0 1 1 0 0,0-1-1 0 0,0 1 0 0 0,1 0 0 0 0,1 6 0 0 0,1-3 5 0 0,-3-7 3 0 0,0 1-1 0 0,0-1 0 0 0,0 0 1 0 0,0 0-1 0 0,0 1 0 0 0,0-1 1 0 0,0 0-1 0 0,0 1 1 0 0,0-1-1 0 0,0 0 0 0 0,0 0 1 0 0,0 1-1 0 0,0-1 0 0 0,1 0 1 0 0,-1 1-1 0 0,0-1 1 0 0,0 0-1 0 0,0 0 0 0 0,0 0 1 0 0,1 1-1 0 0,-1-1 1 0 0,0 0-1 0 0,0 0 0 0 0,1 0 1 0 0,-1 1-1 0 0,0-1 0 0 0,0 0 1 0 0,1 0-1 0 0,-1 0 1 0 0,0 0-1 0 0,0 0 0 0 0,1 0 1 0 0,-1 0-1 0 0,0 1 0 0 0,1-1 1 0 0,-1 0-1 0 0,0 0 1 0 0,0 0-1 0 0,1 0 0 0 0,-1 0 1 0 0,0 0-1 0 0,1-1 0 0 0,-1 1 1 0 0,0 0-1 0 0,0 0 1 0 0,1 0-1 0 0,-1 0 0 0 0,0 0 1 0 0,1 0-1 0 0,-1 0 0 0 0,0 0 1 0 0,0-1-1 0 0,1 1 1 0 0,10-11 224 0 0,-10 10-183 0 0,6-6-36 0 0,0 0 1 0 0,0-1-1 0 0,-1 1 0 0 0,0-1 0 0 0,0 0 1 0 0,-1-1-1 0 0,0 1 0 0 0,-1-1 1 0 0,5-11-1 0 0,-5 11 94 0 0,1-1 0 0 0,0 1 1 0 0,0 0-1 0 0,1 1 0 0 0,0 0 1 0 0,1-1-1 0 0,0 2 0 0 0,0-1 1 0 0,1 1-1 0 0,8-6 0 0 0,-13 11-36 0 0,-1 0 0 0 0,1 0 1 0 0,0 0-1 0 0,0 0 0 0 0,0 1 0 0 0,0-1 0 0 0,0 1 1 0 0,0 0-1 0 0,1 0 0 0 0,4-1 0 0 0,-7 1-43 0 0,1 1 0 0 0,0 0-1 0 0,-1 0 1 0 0,1 0 0 0 0,0 0-1 0 0,-1 1 1 0 0,1-1 0 0 0,-1 0 0 0 0,1 0-1 0 0,0 1 1 0 0,-1-1 0 0 0,1 1-1 0 0,-1 0 1 0 0,1-1 0 0 0,-1 1 0 0 0,0 0-1 0 0,1 0 1 0 0,-1 0 0 0 0,0 0 0 0 0,1 0-1 0 0,-1 0 1 0 0,0 0 0 0 0,0 1-1 0 0,1 0 1 0 0,4 8-16 0 0,0 1 0 0 0,-1-1 0 0 0,-1 1-1 0 0,0 0 1 0 0,0 0 0 0 0,-1 0 0 0 0,2 14 0 0 0,3 8 2 0 0,-4-15-339 0 0,-3-10-117 0 0,1 0-1 0 0,0 0 1 0 0,4 10 0 0 0,-6-17 381 0 0,1 0 0 0 0,-1 0 0 0 0,1 1 0 0 0,0-1 1 0 0,-1 0-1 0 0,1 0 0 0 0,0 0 0 0 0,0 0 0 0 0,-1 0 0 0 0,1 0 0 0 0,0 0 1 0 0,0 0-1 0 0,0 0 0 0 0,0 0 0 0 0,0-1 0 0 0,1 1 0 0 0,-1 0 1 0 0,0-1-1 0 0,0 1 0 0 0,0-1 0 0 0,1 1 0 0 0,-1-1 0 0 0,0 1 0 0 0,0-1 1 0 0,1 0-1 0 0,0 0 0 0 0,0 0-363 0 0,-1 0 1 0 0,1-1-1 0 0,-1 1 1 0 0,1-1-1 0 0,-1 1 1 0 0,0-1-1 0 0,1 0 1 0 0,-1 1 0 0 0,0-1-1 0 0,1 0 1 0 0,-1 0-1 0 0,0 0 1 0 0,0 0-1 0 0,0 0 1 0 0,2-3-1 0 0,9-8-9449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7:3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11456 0 0,'6'-13'880'0'0,"-2"5"-802"0"0,1 1 0 0 0,0-1 1 0 0,0 1-1 0 0,1 1 1 0 0,0-1-1 0 0,11-8 0 0 0,-13 11-23 0 0,1 0 0 0 0,0 1-1 0 0,0-1 1 0 0,0 1-1 0 0,1 1 1 0 0,-1-1 0 0 0,1 1-1 0 0,-1 0 1 0 0,1 0-1 0 0,10-2 1 0 0,-8 3 0 0 0,-1 1 10 0 0,0-1 0 0 0,0 0 1 0 0,0-1-1 0 0,0 0 0 0 0,0 0 0 0 0,-1 0 0 0 0,1 0 0 0 0,0-1 0 0 0,7-5 1 0 0,-9 5-20 0 0,1-1 1 0 0,0 2 0 0 0,1-1-1 0 0,-1 1 1 0 0,1-1-1 0 0,-1 2 1 0 0,1-1 0 0 0,7 0-1 0 0,1 1 30 0 0,-1 0 0 0 0,24 2 1 0 0,-25-1-14 0 0,1 0 1 0 0,-1-2-1 0 0,24-4 1 0 0,14-2 66 0 0,18 7-36 0 0,1 2 0 0 0,100 16 1 0 0,-91-8-42 0 0,24-2 6 0 0,21 3-46 0 0,-64-2-1052 0 0,2 0-4154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7:3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73 167 2760 0 0,'-2'-1'-215'0'0,"-5"-1"1040"0"0,0 0 0 0 0,1-1 0 0 0,0 0 0 0 0,-1 0 0 0 0,1-1 0 0 0,0 1 0 0 0,1-1 0 0 0,-7-6 0 0 0,4-2 653 0 0,7 11-1157 0 0,3 2 6 0 0,0 1-225 0 0,0 0 0 0 0,0 0 1 0 0,0 0-1 0 0,0 0 0 0 0,0 0 1 0 0,2 4-1 0 0,-3-4-40 0 0,0 0 1 0 0,1 0-1 0 0,-1-1 1 0 0,0 1-1 0 0,1 0 1 0 0,-1-1-1 0 0,1 1 0 0 0,-1-1 1 0 0,1 0-1 0 0,0 1 1 0 0,0-1-1 0 0,-1 0 0 0 0,1 0 1 0 0,0 0-1 0 0,0 0 1 0 0,0 0-1 0 0,3 0 1 0 0,-4-1-45 0 0,-1 0 1 0 0,1 0-1 0 0,-1 0 1 0 0,0 0-1 0 0,1 0 1 0 0,-1-1 0 0 0,1 1-1 0 0,-1 0 1 0 0,0 0-1 0 0,1 0 1 0 0,-1-1-1 0 0,0 1 1 0 0,1 0-1 0 0,-1-1 1 0 0,0 1 0 0 0,1 0-1 0 0,-1 0 1 0 0,0-1-1 0 0,1 1 1 0 0,-1-1-1 0 0,0 1 1 0 0,0 0 0 0 0,1-1-1 0 0,-1 1 1 0 0,0 0-1 0 0,0-1 1 0 0,0 1-1 0 0,0-1 1 0 0,0 1-1 0 0,0-1 1 0 0,1 0 11 0 0,-1 0 0 0 0,0 0 0 0 0,1 0 0 0 0,-1 0-1 0 0,1 0 1 0 0,-1 1 0 0 0,0-1 0 0 0,1 0 0 0 0,0 0 0 0 0,-1 1 0 0 0,1-1 0 0 0,0 0 0 0 0,2-1 33 0 0,0 1 1 0 0,0 0 0 0 0,0 0-1 0 0,-1 0 1 0 0,1 0-1 0 0,0 1 1 0 0,0-1 0 0 0,0 1-1 0 0,0 0 1 0 0,0 0 0 0 0,0 0-1 0 0,0 0 1 0 0,0 1 0 0 0,0-1-1 0 0,0 1 1 0 0,4 0 0 0 0,6 3 135 0 0,0 1 1 0 0,15 7-1 0 0,-22-9-132 0 0,5 1 40 0 0,1 1-1 0 0,-1-2 1 0 0,0 1-1 0 0,1-2 1 0 0,0 1-1 0 0,0-2 1 0 0,0 1-1 0 0,0-2 0 0 0,0 0 1 0 0,0 0-1 0 0,21-4 1 0 0,16 0 132 0 0,0 3-1 0 0,69 5 1 0 0,-50 0-138 0 0,731 3 300 0 0,-142-47 341 0 0,-564 30-393 0 0,145-17 792 0 0,-61 4-205 0 0,125-23 444 0 0,-131 7-1036 0 0,-161 36-311 0 0,-9 2-36 0 0,0 1 0 0 0,0-1-1 0 0,0 1 1 0 0,0 0 0 0 0,0-1-1 0 0,0 1 1 0 0,0 0 0 0 0,0-1 0 0 0,0 1-1 0 0,0 0 1 0 0,0 0 0 0 0,0 0 0 0 0,0 0-1 0 0,0 0 1 0 0,0 0 0 0 0,0 0-1 0 0,0 1 1 0 0,0-1 0 0 0,0 0 0 0 0,0 0-1 0 0,0 1 1 0 0,0-1 0 0 0,0 1-1 0 0,0-1 1 0 0,0 1 0 0 0,0-1 0 0 0,-1 1-1 0 0,1 0 1 0 0,0-1 0 0 0,0 1 0 0 0,0 1-1 0 0,24 35-661 0 0,-14-20-4273 0 0,-8-11 1159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7:41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42 3224 0 0,'0'0'143'0'0,"-5"3"26"0"0,-5-11 6518 0 0,10 7-6264 0 0,0 1 0 0 0,0-1 0 0 0,0 0 1 0 0,9-7 619 0 0,-6 4-437 0 0,1 1 1 0 0,0 0-1 0 0,0 0 0 0 0,0 0 1 0 0,8-4-1 0 0,-7 6-209 0 0,1 0 0 0 0,-1 1 1 0 0,0 0-1 0 0,0 0 0 0 0,0 0 1 0 0,0 1-1 0 0,1 0 0 0 0,-1 0 1 0 0,0 0-1 0 0,0 0 0 0 0,9 4 1 0 0,17 4 474 0 0,-7-5-503 0 0,0 0 0 0 0,0-2 0 0 0,0 0 0 0 0,47-5 0 0 0,46-11 846 0 0,143 2-1 0 0,-256 12-1178 0 0,189 3 625 0 0,-139 0-457 0 0,83 17 1 0 0,-94-12 69 0 0,0-3 0 0 0,60 1 0 0 0,87-11 617 0 0,-157 4-742 0 0,-20-1-25 0 0,1 0 0 0 0,-1 0 0 0 0,14-5-1 0 0,24-5 290 0 0,-13 9-251 0 0,-1 1 1 0 0,1 2-1 0 0,60 8 0 0 0,-92-8-143 0 0,0 0-1 0 0,0 0 1 0 0,0 0-1 0 0,0-1 1 0 0,0 0-1 0 0,0 0 0 0 0,-1-1 1 0 0,1 0-1 0 0,0 1 1 0 0,9-6-1 0 0,-13 6-43 0 0,-1 1 0 0 0,1-1 0 0 0,-1 1 0 0 0,1-1 1 0 0,-1 1-1 0 0,1 0 0 0 0,0 0 0 0 0,-1 0 0 0 0,1 0 0 0 0,0 0 0 0 0,1 0 0 0 0,3 1-235 0 0,-5-1-457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7:43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220 179 7832 0 0,'0'0'602'0'0,"3"-11"-186"0"0,0-32 5512 0 0,-1 1-2488 0 0,-1 20-2182 0 0,0 16-896 0 0,0-1 0 0 0,-1 0-1 0 0,0 1 1 0 0,-1-1 0 0 0,1 1 0 0 0,-4-12 0 0 0,4 17-164 0 0,-4-1 218 0 0,4 2-412 0 0,0 0 1 0 0,0 0-1 0 0,0 0 1 0 0,-1 0 0 0 0,1 0-1 0 0,0-1 1 0 0,0 1 0 0 0,0 0-1 0 0,0 0 1 0 0,-1 0-1 0 0,1 0 1 0 0,0 0 0 0 0,0 0-1 0 0,0 0 1 0 0,-1 0 0 0 0,1 0-1 0 0,0 0 1 0 0,0 0-1 0 0,0 0 1 0 0,-1 0 0 0 0,1 0-1 0 0,0 0 1 0 0,0 0 0 0 0,0 0-1 0 0,-1 0 1 0 0,1 0-1 0 0,0 0 1 0 0,0 1 0 0 0,0-1-1 0 0,-1 0 1 0 0,1 0 0 0 0,0 0-1 0 0,0 0 1 0 0,0 0-1 0 0,0 0 1 0 0,0 1 0 0 0,-1-1-1 0 0,1 0 1 0 0,0 0 0 0 0,0 0-1 0 0,0 0 1 0 0,0 1-1 0 0,0-1 1 0 0,0 0 0 0 0,0 0-1 0 0,0 0 1 0 0,-1 1 0 0 0,-2 4 1 0 0,0 0 0 0 0,0 1 0 0 0,1-1 0 0 0,0 1 0 0 0,-1-1 0 0 0,2 1 1 0 0,-1 0-1 0 0,1 0 0 0 0,-1 7 0 0 0,-1 2-1 0 0,-11 44-5 0 0,-6 66 0 0 0,9-47 0 0 0,2-24 0 0 0,-8 37-56 0 0,6-41 32 0 0,10-45 26 0 0,-1 9 34 0 0,-1 0 0 0 0,-1 0 1 0 0,0 0-1 0 0,-9 20 0 0 0,8-29 36 0 0,-1-2 33 0 0,6-4-73 0 0,-1 1-1 0 0,0 0 0 0 0,1 0 1 0 0,-1-1-1 0 0,1 1 0 0 0,-1-1 1 0 0,1 1-1 0 0,-1 0 0 0 0,1-1 0 0 0,-1 1 1 0 0,1-1-1 0 0,-1 1 0 0 0,1-1 1 0 0,0 1-1 0 0,-1-1 0 0 0,1 0 1 0 0,-1 0-1 0 0,0 0 37 0 0,-5-9-35 0 0,-1 0-1 0 0,1 0 0 0 0,1-1 0 0 0,0 1 1 0 0,0-1-1 0 0,1-1 0 0 0,1 1 1 0 0,-3-14-1 0 0,1 7 29 0 0,3 12 25 0 0,1-1 1 0 0,0 1-1 0 0,0 0 1 0 0,-1-11-1 0 0,3 15-16 0 0,0 5 37 0 0,3 11 162 0 0,2 21 85 0 0,-6-27-321 0 0,0-1-1 0 0,0 1 0 0 0,1-1 1 0 0,0 1-1 0 0,1-1 1 0 0,0 1-1 0 0,0-1 0 0 0,0 0 1 0 0,5 9-1 0 0,-5-13-15 0 0,0 0 0 0 0,-1 0 0 0 0,1-1 0 0 0,1 1-1 0 0,-1-1 1 0 0,0 1 0 0 0,0-1 0 0 0,1 0 0 0 0,-1 0 0 0 0,1 0-1 0 0,0 0 1 0 0,0-1 0 0 0,0 1 0 0 0,0-1 0 0 0,0 1 0 0 0,0-1-1 0 0,0 0 1 0 0,0 0 0 0 0,0-1 0 0 0,0 1 0 0 0,1-1 0 0 0,-1 1-1 0 0,6-1 1 0 0,3-1 95 0 0,-1 0-1 0 0,0 0 1 0 0,0-1 0 0 0,0-1-1 0 0,0 0 1 0 0,0 0-1 0 0,-1-1 1 0 0,1-1 0 0 0,-1 0-1 0 0,0 0 1 0 0,0-1-1 0 0,16-12 1 0 0,5-8-497 0 0,-1-1-1 0 0,33-39 1 0 0,-38 39-972 0 0,-8 9-77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8:0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346 210 2760 0 0,'0'0'125'0'0,"5"-10"274"0"0,6-21 6439 0 0,3-9-3090 0 0,-13 39-3242 0 0,8-14 3257 0 0,-9 13-3478 0 0,1 1-1 0 0,0-1 1 0 0,-1 1-1 0 0,1-1 1 0 0,-1 1 0 0 0,1-1-1 0 0,-1 1 1 0 0,1-1-1 0 0,-1 1 1 0 0,0-1-1 0 0,0 0 1 0 0,0 1-1 0 0,0-1 1 0 0,0 1-1 0 0,0-1 1 0 0,-1 0-1 0 0,1 1 1 0 0,-1-3-1 0 0,0 1 19 0 0,-1 0 0 0 0,1 0 0 0 0,-1 0 0 0 0,1 0 0 0 0,-1 1 0 0 0,0-1 0 0 0,0 0-1 0 0,-4-3 1 0 0,1 1-99 0 0,0 1-1 0 0,0 0 1 0 0,-1 0-1 0 0,1 1 1 0 0,-1-1 0 0 0,0 1-1 0 0,0 0 1 0 0,-11-4-1 0 0,-2 3 170 0 0,-29-5 0 0 0,40 8-319 0 0,1 1 0 0 0,-1 0 0 0 0,1 0-1 0 0,0 0 1 0 0,-1 1 0 0 0,1 1 0 0 0,-10 1 0 0 0,8 0-52 0 0,0 0-1 0 0,1 1 0 0 0,-1 0 1 0 0,1 0-1 0 0,-1 0 0 0 0,1 1 1 0 0,0 1-1 0 0,1-1 0 0 0,0 1 1 0 0,-1 0-1 0 0,2 1 0 0 0,-1 0 1 0 0,1 0-1 0 0,0 0 0 0 0,1 1 1 0 0,-9 14-1 0 0,8-9-9 0 0,0-1 0 0 0,1 1 0 0 0,0-1 0 0 0,1 2 0 0 0,0-1 0 0 0,1 0 0 0 0,-1 22 0 0 0,3-26 8 0 0,0 1 0 0 0,2-1 0 0 0,-1 1 0 0 0,1-1 0 0 0,0 1-1 0 0,6 17 1 0 0,-5-21 9 0 0,0 0-1 0 0,1 0 1 0 0,0 0 0 0 0,0 0-1 0 0,1 0 1 0 0,0 0-1 0 0,0-1 1 0 0,0 0-1 0 0,1 0 1 0 0,7 7-1 0 0,-2-4 56 0 0,0 0 0 0 0,1 0 0 0 0,0-1 0 0 0,0 0 0 0 0,1-1 0 0 0,0 0 0 0 0,0-1 0 0 0,0-1 0 0 0,0 0 0 0 0,1 0 0 0 0,0-1 0 0 0,0-1 0 0 0,0 0 0 0 0,13 0 0 0 0,-9-2 51 0 0,1-1 0 0 0,-1 0 1 0 0,0-2-1 0 0,0 0 0 0 0,0 0 1 0 0,0-2-1 0 0,-1 0 0 0 0,0-1 1 0 0,0 0-1 0 0,19-12 0 0 0,-23 12-20 0 0,0-2-1 0 0,0 0 0 0 0,0 0 1 0 0,-1-1-1 0 0,17-16 0 0 0,-24 20-60 0 0,1-1-1 0 0,-1 1 1 0 0,0-1 0 0 0,-1 0-1 0 0,1 0 1 0 0,-1 0-1 0 0,0 0 1 0 0,-1 0-1 0 0,1-1 1 0 0,-1 1 0 0 0,-1-1-1 0 0,1 0 1 0 0,0-12-1 0 0,-1 14-36 0 0,-1 0 0 0 0,0 0 1 0 0,0-1-1 0 0,0 1 0 0 0,0 0 0 0 0,-1 0 0 0 0,0 0 0 0 0,0 0 0 0 0,0 0 0 0 0,-1 0 0 0 0,0 0 0 0 0,0 0 0 0 0,0 0 0 0 0,-4-5 0 0 0,-3-4-54 0 0,0 1 0 0 0,-1 1 0 0 0,-1-1-1 0 0,0 2 1 0 0,-1-1 0 0 0,0 2 0 0 0,-1-1 0 0 0,0 2-1 0 0,0 0 1 0 0,-1 0 0 0 0,0 1 0 0 0,-27-10-1 0 0,15 13-2238 0 0,14 5 895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8:0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10136 0 0,'0'-63'2861'0'0,"0"21"5501"0"0,1 14 1040 0 0,3 33-8917 0 0,-1 3-382 0 0,0-1 0 0 0,0 1 0 0 0,0 1 1 0 0,-1-1-1 0 0,-1 0 0 0 0,2 11 0 0 0,2 8 24 0 0,12 100 332 0 0,-11-68-278 0 0,7 38-149 0 0,-10-74-32 0 0,-1 0 0 0 0,-1 26 0 0 0,-5-65-872 0 0,3 14 753 0 0,1 1-1 0 0,0-1 1 0 0,-1 1-1 0 0,1-1 1 0 0,0 0-1 0 0,0 1 1 0 0,0-1-1 0 0,1 1 0 0 0,-1-1 1 0 0,0 0-1 0 0,0 1 1 0 0,1-1-1 0 0,0-2 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8:2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85 5008 0 0,'0'0'592'0'0,"-5"-17"6552"0"0,3 11-6448 0 0,1 5-564 0 0,1 1-1 0 0,0-1 1 0 0,-1 0 0 0 0,1 0-1 0 0,0 0 1 0 0,-1 0 0 0 0,1 0 0 0 0,0 0-1 0 0,0 0 1 0 0,0 1 0 0 0,0-1-1 0 0,0 0 1 0 0,0 0 0 0 0,0 0 0 0 0,0 0-1 0 0,0 0 1 0 0,1 0 0 0 0,-1 0-1 0 0,1 0 1 0 0,-6-18 2365 0 0,5 17-2165 0 0,-1-1 0 0 0,1 1 0 0 0,-1-1 0 0 0,0 1 0 0 0,0-1 0 0 0,0 1 0 0 0,0 0 0 0 0,-3-4 3256 0 0,4 12-3553 0 0,-1 1 1 0 0,1-1-1 0 0,0 0 0 0 0,0 1 0 0 0,1-1 1 0 0,0 0-1 0 0,2 10 0 0 0,2 15-26 0 0,4 88 98 0 0,-4-60-98 0 0,10 70 120 0 0,-14-123-109 0 0,1-1 0 0 0,-1 1 0 0 0,1 0-1 0 0,1-1 1 0 0,-1 0 0 0 0,6 9 0 0 0,-7-14 33 0 0,9-9 102 0 0,-7 6-118 0 0,-1 0 0 0 0,0 0 1 0 0,-1 0-1 0 0,1-1 0 0 0,0 1 0 0 0,-1-1 1 0 0,0 1-1 0 0,0-1 0 0 0,0 1 0 0 0,1-5 1 0 0,3-11 19 0 0,23-72 465 0 0,-21 73-365 0 0,-6 12-95 0 0,1 0-1 0 0,0 0 0 0 0,1 0 1 0 0,5-9-1 0 0,0 1 98 0 0,9-14 315 0 0,-16 27-443 0 0,0 0 0 0 0,0 0 0 0 0,0 0 0 0 0,0 0 0 0 0,0 0 1 0 0,0 0-1 0 0,0 0 0 0 0,1 1 0 0 0,-1-1 0 0 0,0 0 0 0 0,0 1 0 0 0,1-1 0 0 0,-1 1 1 0 0,1-1-1 0 0,-1 1 0 0 0,0-1 0 0 0,1 1 0 0 0,1 0 0 0 0,-1 0-11 0 0,-1 0 0 0 0,0 0-1 0 0,1 1 1 0 0,-1-1 0 0 0,1 1-1 0 0,-1-1 1 0 0,0 1 0 0 0,1-1 0 0 0,-1 1-1 0 0,0 0 1 0 0,1-1 0 0 0,-1 1-1 0 0,0 0 1 0 0,0 0 0 0 0,0 0 0 0 0,0 0-1 0 0,0 0 1 0 0,0 0 0 0 0,0 0-1 0 0,0 1 1 0 0,0-1 0 0 0,-1 0 0 0 0,1 0-1 0 0,0 1 1 0 0,0 2 0 0 0,2 4 7 0 0,0 0 1 0 0,-1 1-1 0 0,2 10 1 0 0,-1-4 21 0 0,1 8-7 0 0,0 0-1 0 0,0 28 1 0 0,-3-28-9 0 0,1 1 0 0 0,6 24 0 0 0,-8-46-167 0 0,1 1 0 0 0,0-1 0 0 0,0 0 0 0 0,0 0 0 0 0,0 1 0 0 0,0-1 0 0 0,1 0 0 0 0,-1 0 0 0 0,4 3 0 0 0,-5-5 8 0 0,1 0-1 0 0,-1 0 0 0 0,1 0 1 0 0,-1 1-1 0 0,0-1 0 0 0,1 0 1 0 0,-1 0-1 0 0,1 0 1 0 0,-1 0-1 0 0,1-1 0 0 0,-1 1 1 0 0,1 0-1 0 0,-1 0 0 0 0,1 0 1 0 0,-1 0-1 0 0,1 0 1 0 0,-1-1-1 0 0,0 1 0 0 0,1 0 1 0 0,-1 0-1 0 0,1-1 0 0 0,-1 1 1 0 0,0 0-1 0 0,1 0 1 0 0,-1-1-1 0 0,0 1 0 0 0,1-1 1 0 0,-1 1-1 0 0,0 0 0 0 0,0-1 1 0 0,1 1-1 0 0,-1-1 1 0 0,0 1-1 0 0,0-1 0 0 0,1-4-1453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8:2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3224 0 0,'0'0'143'0'0,"16"8"2723"0"0,-14-8-1741 0 0,0 0 0 0 0,0 1-1 0 0,0-1 1 0 0,0 0 0 0 0,-1 0-1 0 0,1 0 1 0 0,0 0 0 0 0,2-1 0 0 0,15-5 2139 0 0,-15 3-3048 0 0,0 1-1 0 0,0-1 0 0 0,0 0 0 0 0,0 1 1 0 0,-1-2-1 0 0,5-3 0 0 0,0-1 99 0 0,-1-1 0 0 0,-1 0-1 0 0,1 0 1 0 0,-1 0 0 0 0,-1-1 0 0 0,5-11-1 0 0,-6 13-188 0 0,-1 0-1 0 0,0 0 1 0 0,-1 0-1 0 0,0 0 1 0 0,1-11 0 0 0,-3 16-82 0 0,1 1 1 0 0,-1-1 0 0 0,0 1 0 0 0,0-1 0 0 0,-1 1-1 0 0,1 0 1 0 0,0-1 0 0 0,-1 1 0 0 0,0-1 0 0 0,1 1-1 0 0,-1 0 1 0 0,0 0 0 0 0,0-1 0 0 0,0 1 0 0 0,0 0-1 0 0,-1 0 1 0 0,1 0 0 0 0,-1 0 0 0 0,1 0 0 0 0,-1 0-1 0 0,0 1 1 0 0,-3-4 0 0 0,4 4 2 0 0,-1 1 1 0 0,1-1 0 0 0,-1 0-1 0 0,1 1 1 0 0,0-1-1 0 0,-1 1 1 0 0,1 0 0 0 0,-1-1-1 0 0,1 1 1 0 0,-1 0-1 0 0,1 0 1 0 0,-1 0-1 0 0,0 0 1 0 0,1 0 0 0 0,-1 0-1 0 0,1 1 1 0 0,-1-1-1 0 0,1 0 1 0 0,0 1 0 0 0,-1-1-1 0 0,1 1 1 0 0,-1 0-1 0 0,1-1 1 0 0,0 1-1 0 0,-1 0 1 0 0,1 0 0 0 0,0 0-1 0 0,0 0 1 0 0,0 0-1 0 0,-1 0 1 0 0,1 0 0 0 0,-1 2-1 0 0,-1 0 72 0 0,0 1 1 0 0,0 0-1 0 0,0 0 0 0 0,0 0 0 0 0,1 0 0 0 0,-1 0 1 0 0,1 1-1 0 0,-3 8 0 0 0,2-1-22 0 0,1 0 0 0 0,0 0 0 0 0,0 1 0 0 0,2-1 0 0 0,-1 1 0 0 0,2 14 0 0 0,0-20-50 0 0,0 0 0 0 0,1 1 0 0 0,0-1 0 0 0,0 0 0 0 0,0 0 0 0 0,1 0 0 0 0,0-1 0 0 0,0 1 0 0 0,1 0 0 0 0,-1-1 0 0 0,9 10 0 0 0,-10-14-122 0 0,0 0 1 0 0,0 0-1 0 0,0 0 1 0 0,0-1-1 0 0,0 1 0 0 0,0-1 1 0 0,0 1-1 0 0,0-1 1 0 0,1 0-1 0 0,-1 0 0 0 0,1 0 1 0 0,-1 0-1 0 0,1 0 0 0 0,-1-1 1 0 0,1 1-1 0 0,-1-1 1 0 0,1 1-1 0 0,0-1 0 0 0,-1 0 1 0 0,1 0-1 0 0,-1 0 0 0 0,4-1 1 0 0,0 0-382 0 0,-1 0 0 0 0,1-1 1 0 0,-1 0-1 0 0,0 0 0 0 0,0 0 1 0 0,0 0-1 0 0,0-1 0 0 0,0 0 0 0 0,7-5 1 0 0,1-4-7925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8:2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120 308 7832 0 0,'-4'1'82'0'0,"1"0"0"0"0,-1 0 0 0 0,1 1 0 0 0,-1-1 0 0 0,1 1 0 0 0,0-1 0 0 0,0 1 0 0 0,0 0 0 0 0,0 0 0 0 0,0 1 1 0 0,0-1-1 0 0,1 1 0 0 0,-5 4 0 0 0,-10 8 4689 0 0,13-12-3764 0 0,0 1 1 0 0,0 0-1 0 0,0 0 1 0 0,1 0-1 0 0,-1 1 1 0 0,1-1-1 0 0,-5 9 1 0 0,5-6-740 0 0,0 0-1 0 0,0 1 0 0 0,0-1 1 0 0,1 0-1 0 0,0 1 1 0 0,0-1-1 0 0,1 1 1 0 0,-1 13-1 0 0,5-12-120 0 0,-3-8-117 0 0,1 0 1 0 0,-1 0-1 0 0,0 0 1 0 0,1 0-1 0 0,-1 0 1 0 0,0 0-1 0 0,0 0 1 0 0,0 0-1 0 0,1 0 1 0 0,-1 0-1 0 0,0 0 1 0 0,0 0-1 0 0,0 0 1 0 0,-1 1-1 0 0,17 0 253 0 0,-13-3-236 0 0,-1 1 0 0 0,0-1 0 0 0,0 0 0 0 0,0 0 0 0 0,0 0 0 0 0,0 0 0 0 0,0 0 0 0 0,0 0-1 0 0,0-1 1 0 0,0 1 0 0 0,-1 0 0 0 0,1-1 0 0 0,0 0 0 0 0,-1 1 0 0 0,1-1 0 0 0,-1 0 0 0 0,0 0 0 0 0,1 0 0 0 0,-1 0 0 0 0,1-2 0 0 0,2-6 152 0 0,0 0 1 0 0,0 0-1 0 0,2-12 1 0 0,1-2 192 0 0,-6 21-290 0 0,1-2 102 0 0,-1 1 0 0 0,1 0-1 0 0,0 0 1 0 0,0-1 0 0 0,4-5 0 0 0,-5 9 243 0 0,0 3-334 0 0,1 3-66 0 0,1 0-1 0 0,-1 0 1 0 0,0 0-1 0 0,-1 1 1 0 0,1-1-1 0 0,0 7 1 0 0,-1-6-37 0 0,0 0 0 0 0,0 0 0 0 0,1 0 0 0 0,0-1 1 0 0,4 9-1 0 0,-1-5-16 0 0,-3-5-123 0 0,0 0 1 0 0,0-1 0 0 0,1 1-1 0 0,-1 0 1 0 0,1-1-1 0 0,0 1 1 0 0,4 3-1 0 0,-2-8-1424 0 0,0 0 869 0 0,-1 0-1 0 0,-1-1 1 0 0,1 0 0 0 0,0 0-1 0 0,0 0 1 0 0,0 0 0 0 0,-1 0 0 0 0,0-1-1 0 0,1 0 1 0 0,3-4 0 0 0,1 1-689 0 0,6-6-2924 0 0,16-16-1 0 0,-4-2 2051 0 0,-15 5 3254 0 0,-11 25-914 0 0,0 0 1 0 0,1 0-1 0 0,-1-1 0 0 0,0 1 1 0 0,0 0-1 0 0,0 0 1 0 0,0-1-1 0 0,0 1 0 0 0,0 0 1 0 0,0 0-1 0 0,0-1 1 0 0,0 1-1 0 0,0 0 0 0 0,0 0 1 0 0,0-1-1 0 0,0 1 1 0 0,0 0-1 0 0,0 0 0 0 0,0-1 1 0 0,0 1-1 0 0,-1 0 1 0 0,1 0-1 0 0,0 0 0 0 0,0-1 1 0 0,0 1-1 0 0,0 0 1 0 0,0 0-1 0 0,0 0 0 0 0,-1-1 1 0 0,1 1-1 0 0,0 0 1 0 0,0 0-1 0 0,0 0 0 0 0,-1 0 1 0 0,1-1-1 0 0,0 1 0 0 0,0 0 1 0 0,0 0-1 0 0,-1 0 1 0 0,1 0-1 0 0,0 0 0 0 0,0 0 1 0 0,-1 0-1 0 0,1 0 1 0 0,0 0-1 0 0,-1 0 1 0 0,-10-2 2896 0 0,9 3-2697 0 0,0 0 0 0 0,0 0 0 0 0,0-1 0 0 0,0 1 0 0 0,0 1 0 0 0,0-1 0 0 0,1 0 0 0 0,-1 0 0 0 0,0 1 0 0 0,1-1 0 0 0,-1 1 0 0 0,-1 1 0 0 0,-17 23 1473 0 0,19-24-1598 0 0,-3 3 82 0 0,1 0 1 0 0,0 0-1 0 0,0 0 0 0 0,0 0 0 0 0,0 1 0 0 0,1-1 0 0 0,0 1 0 0 0,0 0 0 0 0,-1 6 1 0 0,1 1 178 0 0,1-8-312 0 0,0 0-1 0 0,0 0 1 0 0,0 1-1 0 0,1-1 0 0 0,0 0 1 0 0,0 0-1 0 0,0 0 1 0 0,1 0-1 0 0,0 0 1 0 0,1 6-1 0 0,-2-10-115 0 0,0-1 0 0 0,0 0-1 0 0,1 1 1 0 0,-1-1 0 0 0,0 1-1 0 0,0-1 1 0 0,1 0 0 0 0,-1 1 0 0 0,0-1-1 0 0,1 0 1 0 0,-1 1 0 0 0,0-1-1 0 0,1 0 1 0 0,-1 1 0 0 0,0-1 0 0 0,1 0-1 0 0,-1 0 1 0 0,1 1 0 0 0,-1-1-1 0 0,0 0 1 0 0,1 0 0 0 0,-1 0-1 0 0,1 0 1 0 0,-1 0 0 0 0,1 0 0 0 0,-1 1-1 0 0,1-1 1 0 0,-1 0 0 0 0,1 0-1 0 0,-1 0 1 0 0,0-1 0 0 0,1 1 0 0 0,-1 0-1 0 0,1 0 1 0 0,-1 0 0 0 0,1 0-1 0 0,-1 0 1 0 0,1 0 0 0 0,-1-1 0 0 0,0 1-1 0 0,1 0 1 0 0,-1 0 0 0 0,1-1-1 0 0,-1 1 1 0 0,0 0 0 0 0,1-1-1 0 0,-1 1 1 0 0,0 0 0 0 0,1-1 0 0 0,0 0 26 0 0,3-2 128 0 0,1 0-1 0 0,-1-1 1 0 0,0 0 0 0 0,0 0 0 0 0,-1 0 0 0 0,1 0 0 0 0,-1 0-1 0 0,0-1 1 0 0,0 0 0 0 0,0 1 0 0 0,3-9 0 0 0,1-6-16 0 0,9-34 0 0 0,-13 43-77 0 0,4-16 33 0 0,-1-1-1 0 0,-2 1 0 0 0,0-1 1 0 0,-2 0-1 0 0,-1 0 0 0 0,-1 0 1 0 0,-6-42-1 0 0,0 27 256 0 0,-8-43 1084 0 0,10 76-1116 0 0,0 12-6 0 0,0 16-94 0 0,5 66-218 0 0,4-1 0 0 0,29 156 0 0 0,-31-229-276 0 0,0 0 1 0 0,0 0-1 0 0,2-1 0 0 0,8 18 0 0 0,4-1-9121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0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10136 0 0,'1'2'11403'0'0,"3"9"-10577"0"0,-4-3-491 0 0,0 0 1 0 0,0 0-1 0 0,-1 0 1 0 0,0-1-1 0 0,-4 16 1 0 0,4-21-275 0 0,-12 49 1015 0 0,-7 32 544 0 0,17-63-1264 0 0,-14 102 221 0 0,16-119-647 0 0,1 0 0 0 0,0 1 0 0 0,0-1 0 0 0,0 0 0 0 0,1 0 0 0 0,-1 1 0 0 0,1-1 0 0 0,0 0 0 0 0,0 0 0 0 0,0 0 0 0 0,2 4 1 0 0,-2-5-17 0 0,-1-1 1 0 0,0 0 0 0 0,1 1-1 0 0,-1-1 1 0 0,0 0 0 0 0,0 1 0 0 0,0-1-1 0 0,0 0 1 0 0,0 3 0 0 0,0 8-7357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1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25 278 15664 0 0,'0'0'1417'0'0,"5"13"-1139"0"0,-4-6 150 0 0,0 0 0 0 0,0 0 0 0 0,-1 0 0 0 0,0 0 0 0 0,0 0 0 0 0,-2 9 0 0 0,1 3 395 0 0,-1 2-112 0 0,-2 0-1 0 0,-5 23 1 0 0,5-28-559 0 0,0-1-1 0 0,1 1 1 0 0,1 0 0 0 0,1-1 0 0 0,0 21 0 0 0,1-35-345 0 0,3 13 17 0 0,0-11-2570 0 0,1-3 1375 0 0</inkml:trace>
  <inkml:trace contextRef="#ctx0" brushRef="#br0" timeOffset="1">129 43 17591 0 0,'0'-15'776'0'0,"0"8"168"0"0,0 2-752 0 0,0 0-192 0 0,-3-1 0 0 0,1 1 0 0 0,7 10-1464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1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114 458 2304 0 0,'-12'-3'200'0'0,"2"0"752"0"0,-19-10 4870 0 0,25 10-5199 0 0,-1 1-1 0 0,1 0 0 0 0,-1 1 1 0 0,1-1-1 0 0,-7 0 0 0 0,-9-4 2126 0 0,18 5-2213 0 0,-6-3 4860 0 0,14 4-5087 0 0,6 4 233 0 0,-8-2-399 0 0,-1-1 0 0 0,0 0-1 0 0,1 0 1 0 0,-1-1 0 0 0,1 1-1 0 0,-1-1 1 0 0,1 1-1 0 0,3-1 1 0 0,-6 0-129 0 0,-1 0-1 0 0,0 0 1 0 0,0 0-1 0 0,1 0 1 0 0,-1 0 0 0 0,0-1-1 0 0,0 1 1 0 0,0 0 0 0 0,1 0-1 0 0,-1 0 1 0 0,0 0-1 0 0,0 0 1 0 0,0 0 0 0 0,0 0-1 0 0,1-1 1 0 0,-1 1-1 0 0,0 0 1 0 0,0 0 0 0 0,0 0-1 0 0,0 0 1 0 0,0-1 0 0 0,1 1-1 0 0,-1 0 1 0 0,0 0-1 0 0,0 0 1 0 0,0-1 0 0 0,0 1-1 0 0,0 0 1 0 0,0 0 0 0 0,0 0-1 0 0,0-1 1 0 0,0 1-1 0 0,0 0 1 0 0,0 0 0 0 0,0-1-1 0 0,0 1 1 0 0,0 0 0 0 0,0 0-1 0 0,0 0 1 0 0,0-1-1 0 0,0 1 1 0 0,0 0 0 0 0,0 0-1 0 0,0 0 1 0 0,0-1-1 0 0,-1 1 1 0 0,1 0 0 0 0,0 0-1 0 0,0 0 1 0 0,0-1 0 0 0,0 1-1 0 0,-1 0 16 0 0,1-1 0 0 0,0 1 0 0 0,0-1-1 0 0,0 1 1 0 0,-1-1 0 0 0,1 1 0 0 0,0-1-1 0 0,0 1 1 0 0,0-1 0 0 0,0 1 0 0 0,0-1 0 0 0,0 1-1 0 0,0-1 1 0 0,0 1 0 0 0,0-1 0 0 0,0 1-1 0 0,1-1 1 0 0,-1 0 0 0 0,5-6 323 0 0,1-1 0 0 0,0 1 0 0 0,1 0 0 0 0,-1 1-1 0 0,14-10 1 0 0,8-9 208 0 0,37-45 372 0 0,-35 35-633 0 0,43-36-1 0 0,-53 55-260 0 0,-1 2-1 0 0,2 0 0 0 0,0 1 0 0 0,37-16 0 0 0,-18 12-267 0 0,75-19 0 0 0,-103 33 40 0 0,0-1-84 0 0,0 1 1 0 0,-1 1 0 0 0,1 0 0 0 0,0 0 0 0 0,0 1 0 0 0,13 1 0 0 0,4 2-750 0 0,-3-2-30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18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116 539 13592 0 0,'-55'-3'2277'0'0,"18"3"1718"0"0,14 1 1450 0 0,31-12-5100 0 0,-5 9-34 0 0,0 0 0 0 0,0 0-1 0 0,0 0 1 0 0,0 0 0 0 0,5-1 0 0 0,-5 1-158 0 0,0 1-1 0 0,0-1 1 0 0,0 1 0 0 0,0-1 0 0 0,0 0-1 0 0,0 0 1 0 0,-1 0 0 0 0,4-4 0 0 0,107-132 1508 0 0,-24 26-1289 0 0,-56 76-333 0 0,38-31 0 0 0,-37 35-48 0 0,-17 17-167 0 0,1 1 0 0 0,31-21 0 0 0,13 2-4303 0 0,-36 23-5031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09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 10592 0 0,'-1'-20'2898'0'0,"17"10"7289"0"0,-8 28-8770 0 0,-5-10-1327 0 0,-2 1 0 0 0,1 1-1 0 0,-1-1 1 0 0,-1 0 0 0 0,0 0 0 0 0,0 0 0 0 0,-2 15 0 0 0,1-22-37 0 0,0 1 1 0 0,0-1 0 0 0,0 0 0 0 0,0 1 0 0 0,0-1-1 0 0,0 0 1 0 0,-1 0 0 0 0,1 0 0 0 0,-1 0-1 0 0,-1 2 1 0 0,1-2-14 0 0,0 1 0 0 0,0-1-1 0 0,0 0 1 0 0,1 1 0 0 0,-1 0-1 0 0,-1 4 1 0 0,2-4-36 0 0,0-1-1 0 0,0 1 1 0 0,0-1 0 0 0,0 1-1 0 0,1 0 1 0 0,-1 0 0 0 0,1-1-1 0 0,0 1 1 0 0,-1 0 0 0 0,1 0-1 0 0,1 0 1 0 0,-1-1 0 0 0,0 1-1 0 0,1 0 1 0 0,-1 0 0 0 0,1-1-1 0 0,0 1 1 0 0,0 0 0 0 0,0-1 0 0 0,2 3-1 0 0,4 11 35 0 0,9 24 0 0 0,-8-20-2424 0 0,0 0-4246 0 0,-2-7-1049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24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167 341 2760 0 0,'-2'1'207'0'0,"-22"9"-79"0"0,-16 1 5454 0 0,1 0-1578 0 0,29-8-3095 0 0,-20 7 1105 0 0,28-9-1776 0 0,0 0 0 0 0,0 0 1 0 0,1 0-1 0 0,-1 0 0 0 0,0 0 1 0 0,1 0-1 0 0,-1 0 0 0 0,0 0 1 0 0,1 1-1 0 0,-4 4 4566 0 0,17-19-2580 0 0,-4 5-1622 0 0,0-1-1 0 0,0 0 1 0 0,7-12-1 0 0,10-11 164 0 0,22-23 84 0 0,38-41-225 0 0,-41 51-635 0 0,21-19-161 0 0,-19 25-8531 0 0,-29 27-238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04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39 1840 0 0,'0'0'83'0'0,"-8"0"10"0"0,7-1 225 0 0,0 1-1 0 0,0-1 1 0 0,0 1 0 0 0,0 0-1 0 0,0-1 1 0 0,0 1 0 0 0,0-1-1 0 0,0 0 1 0 0,0 1 0 0 0,1-1-1 0 0,-1 0 1 0 0,0 0 0 0 0,0 1-1 0 0,1-1 1 0 0,-1 0 0 0 0,-6-9 6549 0 0,6 10-6677 0 0,1-1 1 0 0,-1 0-1 0 0,1 1 1 0 0,-1-1-1 0 0,0 0 1 0 0,1 0-1 0 0,-1 1 1 0 0,1-1-1 0 0,0 0 1 0 0,-1 0-1 0 0,1 0 1 0 0,-6-9 7868 0 0,8 15-7820 0 0,1-1 0 0 0,-1 0 0 0 0,1 1-1 0 0,0-1 1 0 0,4 5 0 0 0,-3-6-156 0 0,-1 1 1 0 0,0 0-1 0 0,-1 0 0 0 0,1 0 1 0 0,-1 0-1 0 0,1 0 1 0 0,2 8-1 0 0,-3-2-22 0 0,1 0 0 0 0,-1 0 0 0 0,0 1 0 0 0,-1-1 0 0 0,0 0 0 0 0,-1 1 0 0 0,0-1 0 0 0,-1 1 0 0 0,0-1 0 0 0,-1 0 0 0 0,-3 12 0 0 0,-1 7-13 0 0,1 0 0 0 0,1 1-1 0 0,1 56 1 0 0,7-74 95 0 0,-1-3-3349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05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58 105 9216 0 0,'0'0'706'0'0,"14"-5"650"0"0,-13 5-1091 0 0,-1-1 1 0 0,1 1-1 0 0,-1 0 0 0 0,0 0 0 0 0,1 0 0 0 0,-1-1 0 0 0,1 1 0 0 0,-1 0 1 0 0,0 0-1 0 0,1-1 0 0 0,-1 1 0 0 0,0 0 0 0 0,1-1 0 0 0,-1 1 0 0 0,0 0 1 0 0,1-1-1 0 0,-1 1 0 0 0,0 0 0 0 0,0-1 0 0 0,1 1 0 0 0,-1-1 0 0 0,0 0 1 0 0,-7-1 2636 0 0,4 1-2527 0 0,0 1 0 0 0,0 1 0 0 0,0-1 0 0 0,0 0-1 0 0,0 1 1 0 0,-4 1 0 0 0,3-1-306 0 0,1 1 0 0 0,0-1 0 0 0,0 1-1 0 0,0 0 1 0 0,1 0 0 0 0,-1 1 0 0 0,0-1-1 0 0,1 0 1 0 0,-1 1 0 0 0,1 0 0 0 0,0-1-1 0 0,0 1 1 0 0,0 0 0 0 0,0 0 0 0 0,1 0-1 0 0,-1 1 1 0 0,-1 5 0 0 0,2-6-21 0 0,0 0 0 0 0,1 0 0 0 0,-1 0 1 0 0,1-1-1 0 0,0 1 0 0 0,0 0 0 0 0,0 0 1 0 0,1 0-1 0 0,-1 0 0 0 0,1 0 0 0 0,-1 0 1 0 0,1 0-1 0 0,0-1 0 0 0,0 1 0 0 0,0 0 1 0 0,1-1-1 0 0,-1 1 0 0 0,0 0 0 0 0,1-1 0 0 0,0 0 1 0 0,4 5-1 0 0,0-1-1 0 0,2 0-1 0 0,-1 0 1 0 0,1 0 0 0 0,0-1 0 0 0,0-1 0 0 0,17 8-1 0 0,0 1 96 0 0,2 2-7 0 0,33 27 0 0 0,-59-41-139 0 0,0 0 1 0 0,-1 0 0 0 0,1 0-1 0 0,0 0 1 0 0,0 0-1 0 0,-1 1 1 0 0,1-1 0 0 0,0 0-1 0 0,-1 0 1 0 0,1 1 0 0 0,-1-1-1 0 0,0 0 1 0 0,1 1 0 0 0,-1-1-1 0 0,0 0 1 0 0,0 1 0 0 0,0-1-1 0 0,0 0 1 0 0,0 1 0 0 0,0-1-1 0 0,0 1 1 0 0,-1-1 0 0 0,1 0-1 0 0,0 1 1 0 0,-1-1 0 0 0,1 0-1 0 0,-1 0 1 0 0,1 1 0 0 0,-1-1-1 0 0,-1 2 1 0 0,0 1-24 0 0,0 0 1 0 0,-1 1-1 0 0,0-1 0 0 0,1 0 0 0 0,-2-1 1 0 0,1 1-1 0 0,-6 5 0 0 0,2-4 179 0 0,0 1 0 0 0,-1-1 0 0 0,1 0 0 0 0,-16 6 0 0 0,19-9-104 0 0,1-1-1 0 0,-1 0 1 0 0,1 0-1 0 0,-1-1 1 0 0,0 1-1 0 0,1-1 1 0 0,-1 1-1 0 0,1-1 1 0 0,-1 0-1 0 0,0-1 1 0 0,1 1-1 0 0,-1-1 1 0 0,0 1-1 0 0,1-1 1 0 0,-4-1-1 0 0,0-1-46 0 0,0 0 0 0 0,1 0-1 0 0,-10-6 1 0 0,14 8-2 0 0,0 0 1 0 0,1 0-1 0 0,-1-1 0 0 0,1 1 0 0 0,0 0 1 0 0,-1 0-1 0 0,1-1 0 0 0,0 1 0 0 0,0-1 1 0 0,0 1-1 0 0,0-1 0 0 0,0 1 0 0 0,0-1 1 0 0,0 0-1 0 0,1 1 0 0 0,-1-1 0 0 0,1 0 1 0 0,-1 0-1 0 0,0-3 0 0 0,2 4-1 0 0,-1 0-1 0 0,0 0 0 0 0,1 0 1 0 0,-1 0-1 0 0,1 0 0 0 0,0 0 1 0 0,-1 0-1 0 0,1 1 1 0 0,0-1-1 0 0,0 0 0 0 0,-1 0 1 0 0,1 1-1 0 0,0-1 1 0 0,0 0-1 0 0,0 1 0 0 0,0-1 1 0 0,0 1-1 0 0,1-1 1 0 0,6-5-9 0 0,-3 1 40 0 0,-1-1 1 0 0,0 0-1 0 0,0 0 0 0 0,-1 0 0 0 0,0 0 1 0 0,4-10-1 0 0,12-43 282 0 0,-16 48-275 0 0,5-19 105 0 0,40-119 163 0 0,-31 96-3707 0 0,-14 44-2747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0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9216 0 0,'0'0'1194'0'0,"13"9"5277"0"0,-12-8-6077 0 0,1-1 1 0 0,-1 1 0 0 0,0-1-1 0 0,0 0 1 0 0,1 0 0 0 0,-1 1-1 0 0,0-1 1 0 0,1 0-1 0 0,-1 0 1 0 0,0-1 0 0 0,1 1-1 0 0,-1 0 1 0 0,0 0-1 0 0,0-1 1 0 0,2 0 0 0 0,21-9 961 0 0,-14 5-838 0 0,-6 3-480 0 0,0 0 1 0 0,-1 0-1 0 0,0 0 1 0 0,1-1-1 0 0,-1 0 1 0 0,0 0 0 0 0,0 1-1 0 0,-1-2 1 0 0,1 1-1 0 0,0 0 1 0 0,-1 0-1 0 0,2-5 1 0 0,-3-1 83 0 0,3-15 378 0 0,-3 23-505 0 0,-1 1 0 0 0,0-1 0 0 0,0 0 0 0 0,1 1 0 0 0,-1-1 0 0 0,1 0 0 0 0,-1 1 0 0 0,0-1 0 0 0,1 1 0 0 0,-1-1 0 0 0,1 1 0 0 0,-1-1 0 0 0,1 1 0 0 0,-1 0 0 0 0,1-1 0 0 0,0 1 1 0 0,-1-1-1 0 0,1 1 0 0 0,-1 0 0 0 0,1 0 0 0 0,0-1 0 0 0,-1 1 0 0 0,1 0 0 0 0,0 0 0 0 0,-1 0 0 0 0,1 0 0 0 0,0 0 0 0 0,0 0 0 0 0,-1 0 0 0 0,2 0 0 0 0,28 5 51 0 0,-14 2-1641 0 0,-16-7 1155 0 0,1 1 1 0 0,0-1 0 0 0,0 1 0 0 0,-1-1 0 0 0,1 1 0 0 0,-1-1 0 0 0,1 1 0 0 0,-1 0 0 0 0,1-1 0 0 0,-1 1 0 0 0,1 0 0 0 0,-1-1 0 0 0,1 1 0 0 0,-1 0 0 0 0,0 1-1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07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9672 0 0,'36'20'7198'0'0,"-38"2"-2803"0"0,2-21-4367 0 0,0 0 1 0 0,-1 0-1 0 0,1 0 1 0 0,0 0-1 0 0,-1 0 1 0 0,1 1-1 0 0,0-1 1 0 0,-1 0 0 0 0,0 0-1 0 0,1 0 1 0 0,-1-1-1 0 0,1 1 1 0 0,-1 0-1 0 0,0 0 1 0 0,0 0-1 0 0,0 1 1 0 0,0-2-19 0 0,0 0 1 0 0,1 0-1 0 0,-1 0 1 0 0,1 0-1 0 0,-1 1 0 0 0,1-1 1 0 0,-1 0-1 0 0,0 0 1 0 0,1 1-1 0 0,-1-1 1 0 0,1 0-1 0 0,0 1 0 0 0,-1-1 1 0 0,1 1-1 0 0,-1-1 1 0 0,1 1-1 0 0,-1-1 0 0 0,1 1 1 0 0,0-1-1 0 0,0 1 1 0 0,-1-1-1 0 0,1 1 0 0 0,0-1 1 0 0,0 1-1 0 0,-1-1 1 0 0,1 1-1 0 0,0 0 1 0 0,0-1-1 0 0,0 1 0 0 0,0-1 1 0 0,0 1-1 0 0,0-1 1 0 0,0 1-1 0 0,0 0 0 0 0,0-1 1 0 0,0 1-1 0 0,0-1 1 0 0,0 1-1 0 0,0 0 0 0 0,1-1 1 0 0,-1 1-1 0 0,0-1 1 0 0,0 1-1 0 0,1-1 1 0 0,-1 1-1 0 0,1 0 0 0 0,-1 0 181 0 0,0-1-174 0 0,0 0 0 0 0,0 1 0 0 0,-1-1 0 0 0,1 0 0 0 0,0 1 1 0 0,0-1-1 0 0,0 1 0 0 0,0-1 0 0 0,0 0 0 0 0,0 1 0 0 0,0-1 0 0 0,0 0 0 0 0,0 1 0 0 0,0-1 1 0 0,0 0-1 0 0,0 1 0 0 0,0-1 0 0 0,0 1 0 0 0,0-1 0 0 0,0 0 0 0 0,0 1 0 0 0,1-1 0 0 0,1 3 43 0 0,1-1 0 0 0,-1 0 0 0 0,1 0 0 0 0,0 0-1 0 0,0 0 1 0 0,0-1 0 0 0,0 1 0 0 0,0-1 0 0 0,0 0 0 0 0,1 0 0 0 0,-1 0-1 0 0,0 0 1 0 0,0-1 0 0 0,1 1 0 0 0,-1-1 0 0 0,1 0 0 0 0,-1 0-1 0 0,0 0 1 0 0,1 0 0 0 0,-1-1 0 0 0,1 1 0 0 0,-1-1 0 0 0,0 0-1 0 0,5-1 1 0 0,-3 0 102 0 0,0 1-1 0 0,0 1 0 0 0,0-1 1 0 0,0 1-1 0 0,0-1 0 0 0,0 1 1 0 0,0 1-1 0 0,0-1 0 0 0,0 1 1 0 0,0 0-1 0 0,9 3 0 0 0,-13-3-129 0 0,0 0 0 0 0,-1 0 0 0 0,1 0 1 0 0,-1 1-1 0 0,1-1 0 0 0,-1 0 0 0 0,1 1 0 0 0,-1-1 0 0 0,0 0 0 0 0,1 1 0 0 0,-1 1 0 0 0,0-3-2 0 0,0 5 10 0 0,1 0-1 0 0,-1-1 1 0 0,0 1 0 0 0,-1 0 0 0 0,1-1-1 0 0,-1 1 1 0 0,0 0 0 0 0,0-1 0 0 0,0 1-1 0 0,-1-1 1 0 0,0 1 0 0 0,0-1 0 0 0,0 0-1 0 0,0 1 1 0 0,0-1 0 0 0,-1 0 0 0 0,-5 6-1 0 0,-1 0-40 0 0,1-1-1 0 0,-2-1 0 0 0,1 1 0 0 0,-1-1 0 0 0,-15 9 0 0 0,22-16-63 0 0,1 1 0 0 0,0-1 0 0 0,0 1 0 0 0,0 0 0 0 0,0 0 0 0 0,0 0 0 0 0,0 0-1 0 0,1 0 1 0 0,-1 0 0 0 0,1 0 0 0 0,-1 1 0 0 0,1-1 0 0 0,-1 3 0 0 0,1-4-59 0 0,0 1-1 0 0,0-1 1 0 0,0 0-1 0 0,0 0 1 0 0,-1 0-1 0 0,1 0 1 0 0,0 0-1 0 0,0 0 1 0 0,-1 0-1 0 0,1 0 1 0 0,0-1-1 0 0,-1 1 1 0 0,-1 0-1 0 0,-8 5-1457 0 0,2 2-45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07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45 13968 0 0,'0'0'1396'0'0,"-4"-18"-414"0"0,2 16-847 0 0,0 1 0 0 0,-1-1 0 0 0,1 0 0 0 0,-1 1-1 0 0,1-1 1 0 0,-1 1 0 0 0,1 0 0 0 0,-1 0 0 0 0,0 0 0 0 0,1 0-1 0 0,-1 0 1 0 0,0 1 0 0 0,0-1 0 0 0,0 1 0 0 0,0 0 0 0 0,0 0-1 0 0,1 0 1 0 0,-1 0 0 0 0,0 0 0 0 0,0 1 0 0 0,0-1 0 0 0,-4 2-1 0 0,7-2-126 0 0,0 0 0 0 0,-1 1 1 0 0,1-1-1 0 0,-1 0 0 0 0,1 0 0 0 0,0 1 0 0 0,-1-1 0 0 0,1 0 0 0 0,0 1 0 0 0,0-1 0 0 0,-1 0 0 0 0,1 1 0 0 0,0-1 0 0 0,0 0 0 0 0,-1 1 0 0 0,1-1 0 0 0,0 1 0 0 0,0-1 0 0 0,0 0 0 0 0,0 1 0 0 0,0 0 0 0 0,-1-1 21 0 0,1 0 0 0 0,0 1 0 0 0,0-1-1 0 0,0 1 1 0 0,0-1 0 0 0,0 0 0 0 0,-1 1 0 0 0,1-1 0 0 0,0 1-1 0 0,0-1 1 0 0,0 0 0 0 0,-1 1 0 0 0,1-1 0 0 0,0 0 0 0 0,-1 0-1 0 0,1 1 1 0 0,0-1 0 0 0,-1 0 0 0 0,1 1 0 0 0,-4 0 76 0 0,4-1-82 0 0,0 0 1 0 0,-1 1-1 0 0,1-1 1 0 0,-1 0 0 0 0,1 0-1 0 0,-1 0 1 0 0,1 1-1 0 0,0-1 1 0 0,-1 0 0 0 0,1 0-1 0 0,-1 1 1 0 0,1-1-1 0 0,0 0 1 0 0,-1 1 0 0 0,1-1-1 0 0,0 0 1 0 0,0 1-1 0 0,-1-1 1 0 0,1 1-1 0 0,0-1 1 0 0,0 0 0 0 0,-1 1-1 0 0,1-1 1 0 0,0 1-1 0 0,0-1 1 0 0,0 1 0 0 0,0-1-1 0 0,0 1 1 0 0,0-1-1 0 0,0 1 1 0 0,0-1-1 0 0,0 1 1 0 0,0-1 0 0 0,0 1-1 0 0,0-1 1 0 0,0 0-1 0 0,0 1 1 0 0,0-1 0 0 0,0 1-1 0 0,1 0 1 0 0,-1-1-10 0 0,0 1 0 0 0,0-1 0 0 0,0 1 0 0 0,0-1 1 0 0,0 1-1 0 0,0-1 0 0 0,0 1 0 0 0,0-1 0 0 0,0 1 1 0 0,0-1-1 0 0,0 0 0 0 0,-1 1 0 0 0,1-1 0 0 0,0 1 1 0 0,0-1-1 0 0,0 1 0 0 0,-1-1 0 0 0,1 0 0 0 0,0 1 1 0 0,0-1-1 0 0,-1 0 0 0 0,1 1 0 0 0,0-1 0 0 0,-1 0 1 0 0,0 1-1 0 0,1-1-4 0 0,0 0 0 0 0,0 1 0 0 0,-1-1 0 0 0,1 0 0 0 0,0 0 0 0 0,-1 1 0 0 0,1-1 0 0 0,0 0 0 0 0,0 1 0 0 0,0-1 0 0 0,-1 0 0 0 0,1 1 0 0 0,0-1 0 0 0,0 0 0 0 0,0 1 0 0 0,0-1 0 0 0,0 0 0 0 0,-1 1 0 0 0,1-1 0 0 0,0 1 0 0 0,0-1 0 0 0,0 0 0 0 0,0 1 0 0 0,0-1-1 0 0,0 1 1 0 0,0-1 0 0 0,1 0 0 0 0,-1 1 0 0 0,0-1 0 0 0,0 0 0 0 0,0 1 0 0 0,0-1 0 0 0,0 1 0 0 0,1-1 0 0 0,-1 0 0 0 0,0 1 0 0 0,0-1 0 0 0,0 0 0 0 0,1 0 0 0 0,-1 1 0 0 0,0-1 0 0 0,1 1 0 0 0,18 25 805 0 0,-15-21-426 0 0,-4-5-377 0 0,0 1 1 0 0,1-1-1 0 0,-1 1 0 0 0,1 0 0 0 0,-1-1 0 0 0,1 1 0 0 0,-1-1 1 0 0,1 0-1 0 0,-1 1 0 0 0,1-1 0 0 0,-1 1 0 0 0,1-1 0 0 0,-1 0 1 0 0,1 1-1 0 0,0-1 0 0 0,-1 0 0 0 0,1 0 0 0 0,0 1 0 0 0,-1-1 1 0 0,1 0-1 0 0,0 0 0 0 0,-1 0 0 0 0,2 0 0 0 0,34 1 1259 0 0,10 2-611 0 0,-42-2-617 0 0,0-1 0 0 0,0 1 0 0 0,-1 0 0 0 0,1 1 0 0 0,0-1 0 0 0,0 1 0 0 0,-1 0-1 0 0,1 0 1 0 0,4 3 0 0 0,-6-3-22 0 0,0 0-1 0 0,1 1 1 0 0,-1 0 0 0 0,0-1-1 0 0,0 1 1 0 0,0 0 0 0 0,-1 0-1 0 0,1 0 1 0 0,-1 0-1 0 0,1 1 1 0 0,-1-1 0 0 0,0 0-1 0 0,-1 0 1 0 0,1 1-1 0 0,0-1 1 0 0,-1 1 0 0 0,0-1-1 0 0,0 1 1 0 0,0-1 0 0 0,0 0-1 0 0,0 1 1 0 0,-2 4-1 0 0,1-1-5 0 0,0-1 1 0 0,-1 1-1 0 0,1 0 0 0 0,-2-1 0 0 0,1 1 0 0 0,-1-1 0 0 0,0 0 0 0 0,0 0 0 0 0,-1 0 0 0 0,-5 8 0 0 0,5-10-9 0 0,1-1 0 0 0,-1 0 0 0 0,0 1 0 0 0,0-1 0 0 0,0-1 0 0 0,0 1 0 0 0,-1 0 0 0 0,1-1 0 0 0,-1 0 0 0 0,0 0 0 0 0,-8 2 0 0 0,11-4 6 0 0,-1 1 0 0 0,1 0 1 0 0,-1-1-1 0 0,1 0 0 0 0,-1 0 0 0 0,0 0 0 0 0,1 0 0 0 0,-1 0 0 0 0,1 0 1 0 0,-1-1-1 0 0,1 1 0 0 0,-1-1 0 0 0,1 0 0 0 0,-1 1 0 0 0,1-1 1 0 0,0 0-1 0 0,-1-1 0 0 0,1 1 0 0 0,0 0 0 0 0,0-1 0 0 0,0 1 1 0 0,0-1-1 0 0,0 1 0 0 0,0-1 0 0 0,-1-2 0 0 0,1 2-4 0 0,0-1 1 0 0,1 1-1 0 0,0-1 0 0 0,-1 0 0 0 0,1 1 0 0 0,0-1 0 0 0,0 0 1 0 0,0 0-1 0 0,1 1 0 0 0,-1-1 0 0 0,1 0 0 0 0,0 0 0 0 0,-1 0 1 0 0,1 0-1 0 0,1 0 0 0 0,-1 0 0 0 0,0 0 0 0 0,1 1 1 0 0,-1-1-1 0 0,2-4 0 0 0,2-5-67 0 0,1 0-1 0 0,0 0 1 0 0,10-15-1 0 0,2-8 322 0 0,-14 28-280 0 0,1 0 0 0 0,-1 0 1 0 0,1 0-1 0 0,1 1 0 0 0,-1 0 0 0 0,1 0 0 0 0,0 0 0 0 0,0 0 1 0 0,1 1-1 0 0,-1 0 0 0 0,1 0 0 0 0,9-5 0 0 0,-14 8-105 0 0,1 1 0 0 0,0-1 1 0 0,-1 0-1 0 0,1 1 0 0 0,-1-1 0 0 0,0 0 0 0 0,0 0 0 0 0,1 0 0 0 0,0-2 1 0 0,-1 2-82 0 0,-1 0 0 0 0,1 0 0 0 0,0 1 0 0 0,0-1 0 0 0,1 0 0 0 0,-1 1 0 0 0,0-1 0 0 0,0 1 0 0 0,1 0 0 0 0,-1-1 0 0 0,1 1 0 0 0,2-2 0 0 0,1 1-406 0 0,1 0 1 0 0,0 0-1 0 0,-1 0 0 0 0,1 1 0 0 0,0 0 0 0 0,8-1 0 0 0,-8 1-47 0 0,12-2-1472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29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96 11976 0 0,'8'2'5122'0'0,"0"-9"-3078"0"0,-6 4-1678 0 0,0 0 0 0 0,0 0 0 0 0,-1 1 0 0 0,1-1 0 0 0,-1 0 0 0 0,2-6 0 0 0,1-2 429 0 0,-4 10-455 0 0,-10-13 1620 0 0,-19-12 976 0 0,27 24-2885 0 0,0 1-1 0 0,-1 0 0 0 0,1 0 1 0 0,0 0-1 0 0,-1 1 1 0 0,1-1-1 0 0,-1 0 0 0 0,1 1 1 0 0,-5-1-1 0 0,4 1-2 0 0,-2-1 45 0 0,0 0 0 0 0,-1 0 0 0 0,1 1-1 0 0,0 0 1 0 0,-1 0 0 0 0,1 0 0 0 0,0 1 0 0 0,-1-1-1 0 0,1 1 1 0 0,0 0 0 0 0,0 1 0 0 0,0 0-1 0 0,0-1 1 0 0,-9 6 0 0 0,-18 11-29 0 0,26-16-40 0 0,0 1 0 0 0,0 0 0 0 0,1 0 0 0 0,-1 1-1 0 0,1 0 1 0 0,0 0 0 0 0,0 0 0 0 0,0 0-1 0 0,0 1 1 0 0,1 0 0 0 0,0 0 0 0 0,0 0 0 0 0,-5 8-1 0 0,3 1-9 0 0,0 0-1 0 0,-6 25 0 0 0,-1 5-171 0 0,12-41 147 0 0,0 1 0 0 0,0-1 1 0 0,0 1-1 0 0,0-1 0 0 0,1 1 1 0 0,0 0-1 0 0,-1 0 0 0 0,1-1 1 0 0,1 1-1 0 0,-1 0 0 0 0,0-1 1 0 0,1 1-1 0 0,0 0 0 0 0,2 4 1 0 0,-3-5 28 0 0,0-1-1 0 0,1 0 1 0 0,-1 1 0 0 0,0-1 0 0 0,0 1 0 0 0,-1-1 0 0 0,1 0-1 0 0,0 1 1 0 0,-1-1 0 0 0,1 0 0 0 0,-1 1 0 0 0,0-1 0 0 0,-2 4-1 0 0,2-4-7 0 0,0 0 0 0 0,0 0 0 0 0,1 0-1 0 0,-1 1 1 0 0,0-1 0 0 0,1 0 0 0 0,-1 1-1 0 0,1-1 1 0 0,0 1 0 0 0,0-1-1 0 0,0 0 1 0 0,0 1 0 0 0,0-1 0 0 0,1 1-1 0 0,0 3 1 0 0,7 11-73 0 0,0-1 0 0 0,1 0-1 0 0,1 0 1 0 0,12 14 0 0 0,-10-13-45 0 0,-7-10 186 0 0,0 0 0 0 0,0-1 0 0 0,1 0 1 0 0,0 0-1 0 0,0 0 0 0 0,0-1 0 0 0,0 1 0 0 0,1-2 0 0 0,11 7 0 0 0,-13-9-37 0 0,0 0 0 0 0,0 0 0 0 0,0 0 0 0 0,1-1 0 0 0,-1 0 0 0 0,0 0 0 0 0,1 0 0 0 0,-1-1 0 0 0,1 0 0 0 0,-1 0-1 0 0,1 0 1 0 0,-1-1 0 0 0,1 1 0 0 0,-1-1 0 0 0,7-3 0 0 0,20-5 112 0 0,-1-2 0 0 0,0-2 0 0 0,-1-1 1 0 0,0-1-1 0 0,-1-1 0 0 0,29-23 0 0 0,-55 37-139 0 0,0 0 0 0 0,0 0-1 0 0,0-1 1 0 0,-1 1 0 0 0,1-1 0 0 0,-1 1 0 0 0,0-1 0 0 0,1 0-1 0 0,-1 0 1 0 0,-1 0 0 0 0,4-6 0 0 0,-5 7-6 0 0,1 0 1 0 0,-1 0 0 0 0,0 0-1 0 0,1-1 1 0 0,-1 1 0 0 0,0 0-1 0 0,0 0 1 0 0,-1-1 0 0 0,1 1-1 0 0,0 0 1 0 0,-1 0 0 0 0,1 0-1 0 0,-1 0 1 0 0,0-1-1 0 0,0 1 1 0 0,0 0 0 0 0,0 0-1 0 0,0 0 1 0 0,-2-3 0 0 0,-7-8-291 0 0,0 0 1 0 0,-18-17 0 0 0,8 9 303 0 0,17 19-200 0 0,1 0-1 0 0,-1-1 0 0 0,0 1 1 0 0,0 0-1 0 0,0 1 0 0 0,-1-1 1 0 0,-5-2-1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6448 0 0,'-2'4'178'0'0,"0"0"0"0"0,0-1 0 0 0,0 1 0 0 0,0-1 0 0 0,0 0 0 0 0,-1 0 1 0 0,-4 5-1 0 0,-5 6 3633 0 0,-9 10 1865 0 0,-9 10-1461 0 0,29-31-3813 0 0,-1-1 0 0 0,0 1-1 0 0,1 0 1 0 0,0 0 0 0 0,0 0 0 0 0,0 0 0 0 0,0 0-1 0 0,0 0 1 0 0,0 0 0 0 0,1 0 0 0 0,-1 5 0 0 0,2-6-326 0 0,-1-1 0 0 0,1 0 0 0 0,0 1 0 0 0,0-1 0 0 0,0 0 1 0 0,0 0-1 0 0,0 0 0 0 0,0 0 0 0 0,0 1 0 0 0,0-2 0 0 0,1 1 0 0 0,-1 0 1 0 0,0 0-1 0 0,1 0 0 0 0,2 1 0 0 0,7 1-76 0 0,1 1 0 0 0,0-1 0 0 0,22 2 0 0 0,0 0 0 0 0,-20-2 27 0 0,-8-3 29 0 0,0 1-1 0 0,-1 0 0 0 0,1 1 0 0 0,-1-1 1 0 0,1 1-1 0 0,6 4 0 0 0,-10-5-35 0 0,-1 0 0 0 0,0 0 0 0 0,1 0 0 0 0,-1 0 0 0 0,0 1-1 0 0,0-1 1 0 0,1 0 0 0 0,-1 1 0 0 0,0-1 0 0 0,0 1 0 0 0,-1-1 0 0 0,1 1-1 0 0,0-1 1 0 0,0 1 0 0 0,-1 0 0 0 0,1-1 0 0 0,-1 1 0 0 0,1 0 0 0 0,-1-1 0 0 0,0 1-1 0 0,0 0 1 0 0,0 0 0 0 0,0-1 0 0 0,0 1 0 0 0,0 3 0 0 0,-1 2 216 0 0,0 0 0 0 0,0-1 1 0 0,-1 1-1 0 0,-4 12 0 0 0,4-14-274 0 0,-1 0 0 0 0,0 0 0 0 0,0 0 0 0 0,0 0 0 0 0,-1 0 0 0 0,1-1 0 0 0,-1 0 0 0 0,0 0 0 0 0,0 0 0 0 0,-6 4-1 0 0,6-5-95 0 0,-1 0 0 0 0,1 0 0 0 0,-1 0 0 0 0,0-1 0 0 0,0 1-1 0 0,-8 2 1 0 0,11-5-100 0 0,-1 1 0 0 0,1 0 0 0 0,-1-1 0 0 0,1 1-1 0 0,-1-1 1 0 0,1 0 0 0 0,-1 0 0 0 0,1 0 0 0 0,-1 0 0 0 0,0 0 0 0 0,1-1-1 0 0,-1 1 1 0 0,1-1 0 0 0,-1 0 0 0 0,1 0 0 0 0,-3-1 0 0 0,4 2 92 0 0,1 0 0 0 0,-1 0 0 0 0,1-1-1 0 0,-1 1 1 0 0,1 0 0 0 0,0-1 0 0 0,-1 1 0 0 0,1 0 0 0 0,-1-1 0 0 0,1 1 0 0 0,0-1 0 0 0,-1 1 0 0 0,1-1 0 0 0,0 1 0 0 0,0-1 0 0 0,-1 1 0 0 0,1-1 0 0 0,0 1 0 0 0,0-1 0 0 0,0 1 0 0 0,0-1 0 0 0,-1 1 0 0 0,1-1 0 0 0,0 1 0 0 0,0-2 0 0 0,2-8-5237 0 0,0-2-1258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52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287 483 2304 0 0,'2'-1'4443'0'0,"7"-7"-741"0"0,17-36 482 0 0,-24 40-3887 0 0,-1 0 0 0 0,1-1-1 0 0,-1 1 1 0 0,0 0 0 0 0,0-1 0 0 0,-1 1 0 0 0,1-6-1 0 0,-3 8 74 0 0,0 1 0 0 0,0-1 0 0 0,0 1 0 0 0,0 0 0 0 0,0-1 0 0 0,-4 0 0 0 0,1 2-152 0 0,0-1 0 0 0,0 1 1 0 0,1 1-1 0 0,-1-1 0 0 0,0 1 1 0 0,1 0-1 0 0,-9 2 0 0 0,-30 14 830 0 0,36-13-862 0 0,-18 8 349 0 0,15-8-380 0 0,3-2-75 0 0,6-2-67 0 0,-6 2 37 0 0,-3 2 5 0 0,0-1-22 0 0,-5 2-11 0 0,-9 5-24 0 0,17-6 14 0 0,0 0 0 0 0,0 0 1 0 0,-6 6-1 0 0,6-3 95 0 0,1-1-1 0 0,0 1 1 0 0,0 0-1 0 0,1 0 0 0 0,0 1 1 0 0,0 0-1 0 0,0-1 1 0 0,1 2-1 0 0,1-1 1 0 0,-1 0-1 0 0,-3 16 1 0 0,4-11-56 0 0,0 0 1 0 0,0 1 0 0 0,2-1 0 0 0,0 1 0 0 0,0-1 0 0 0,1 1-1 0 0,2 15 1 0 0,-1-24-40 0 0,-1 0-1 0 0,1 0 1 0 0,0 0 0 0 0,1-1-1 0 0,-1 1 1 0 0,1 0-1 0 0,0-1 1 0 0,0 1 0 0 0,4 5-1 0 0,-4-8-4 0 0,-1-1 0 0 0,1 1 0 0 0,-1-1 0 0 0,1 1 0 0 0,0-1 0 0 0,-1 0-1 0 0,1 1 1 0 0,0-1 0 0 0,0 0 0 0 0,0 0 0 0 0,0-1 0 0 0,0 1 0 0 0,0 0 0 0 0,0-1-1 0 0,0 1 1 0 0,0-1 0 0 0,0 1 0 0 0,0-1 0 0 0,0 0 0 0 0,1 0 0 0 0,-1 0 0 0 0,0 0-1 0 0,0 0 1 0 0,2-1 0 0 0,4-1 37 0 0,0 0 0 0 0,0 0-1 0 0,0-1 1 0 0,-1 0 0 0 0,1 0 0 0 0,-1-1-1 0 0,0 0 1 0 0,12-9 0 0 0,3-4 53 0 0,22-22 0 0 0,-44 39-97 0 0,20-20 58 0 0,-1-2-1 0 0,-1 0 0 0 0,-1-1 1 0 0,-1 0-1 0 0,-1-1 0 0 0,23-51 1 0 0,-28 51 19 0 0,-1-2 0 0 0,-2 1 0 0 0,9-44 1 0 0,1-82 730 0 0,-16 133-580 0 0,-1 0 0 0 0,-1-1 0 0 0,0 1 0 0 0,-6-28 0 0 0,-2 16 400 0 0,8 28-577 0 0,0 1 1 0 0,1-1 0 0 0,-1 0 0 0 0,0 1-1 0 0,0-1 1 0 0,0 1 0 0 0,0-1 0 0 0,-1 1-1 0 0,1 0 1 0 0,0-1 0 0 0,0 1 0 0 0,-1 0-1 0 0,1 0 1 0 0,-3-2 0 0 0,4 3-37 0 0,-1 0 0 0 0,1 0 0 0 0,-1 0 0 0 0,1 0 0 0 0,-1 0 0 0 0,0 0 0 0 0,1 0 0 0 0,-1 0 0 0 0,1 0 0 0 0,-1 0 0 0 0,1 0 0 0 0,-1 0 0 0 0,1 0 0 0 0,-1 0 0 0 0,0 0 0 0 0,1 1 0 0 0,-1-1 0 0 0,1 0 0 0 0,-1 0 0 0 0,1 1 0 0 0,0-1 0 0 0,-1 0 0 0 0,1 1 0 0 0,-1-1 0 0 0,1 0 0 0 0,-1 1 0 0 0,0 0 0 0 0,-9 14 95 0 0,7-10-79 0 0,-3 5-13 0 0,1 1 0 0 0,1 0 0 0 0,0 0 0 0 0,0 1 0 0 0,1-1 0 0 0,-3 24 0 0 0,2-16-5 0 0,-2 26 3 0 0,2 0 0 0 0,2 75 1 0 0,2-75-13 0 0,5 58 28 0 0,-3-85-24 0 0,1-1 0 0 0,1 0 0 0 0,10 31 0 0 0,-13-45-126 0 0,0 1-1 0 0,1-1 1 0 0,0 0-1 0 0,0 1 1 0 0,-1-1-1 0 0,2 0 1 0 0,-1 0 0 0 0,0 0-1 0 0,1 0 1 0 0,-1-1-1 0 0,7 5 1 0 0,-8-6 18 0 0,1 0 1 0 0,0 0-1 0 0,0 0 1 0 0,1 0-1 0 0,-1 0 1 0 0,0-1-1 0 0,0 1 1 0 0,0-1-1 0 0,0 1 1 0 0,1-1-1 0 0,-1 0 1 0 0,0 0-1 0 0,0 0 1 0 0,0 0-1 0 0,1 0 1 0 0,-1-1-1 0 0,0 1 1 0 0,0-1-1 0 0,0 1 1 0 0,0-1-1 0 0,3-1 0 0 0,10-7-1935 0 0,-2-1-415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5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42 16959 0 0,'-4'-3'456'0'0,"-1"-1"0"0"0,1 0 0 0 0,-1 1 0 0 0,1-2 0 0 0,-7-8 0 0 0,11 13-251 0 0,-1-1-1 0 0,1 0 1 0 0,-1 0-1 0 0,0 1 1 0 0,1-1-1 0 0,-1 1 1 0 0,1-1-1 0 0,-1 0 1 0 0,0 1-1 0 0,1-1 0 0 0,-1 1 1 0 0,0-1-1 0 0,0 1 1 0 0,1 0-1 0 0,-3-1 1 0 0,3 1-101 0 0,-1 0 0 0 0,1 0-1 0 0,-1 0 1 0 0,1 0 0 0 0,0 0 0 0 0,-1 0 0 0 0,1 0 0 0 0,-1 0 0 0 0,1 0 0 0 0,0 1 0 0 0,-1-1-1 0 0,1 0 1 0 0,0 0 0 0 0,-1 0 0 0 0,1 1 0 0 0,0-1 0 0 0,-1 0 0 0 0,1 0 0 0 0,0 1 0 0 0,-1-1 0 0 0,1 0-1 0 0,0 1 1 0 0,-1-1 0 0 0,0 3 79 0 0,-1 1-1 0 0,0-1 0 0 0,1 0 1 0 0,0 0-1 0 0,0 1 0 0 0,-1 4 1 0 0,-4 18-107 0 0,2-1 0 0 0,1 1 0 0 0,1 0 0 0 0,1 0 1 0 0,1 0-1 0 0,1 0 0 0 0,1 0 0 0 0,2 0 1 0 0,1-1-1 0 0,7 27 0 0 0,-11-49-76 0 0,0-1 0 0 0,0 1 0 0 0,1 0 0 0 0,-1 0 0 0 0,0 0 0 0 0,1-1 0 0 0,0 1 0 0 0,0 0 0 0 0,0-1 0 0 0,0 0 0 0 0,0 1 0 0 0,0-1 0 0 0,0 0 0 0 0,1 0 0 0 0,-1 0 0 0 0,1-1 0 0 0,0 1 0 0 0,-1 0 0 0 0,1-1 0 0 0,0 0 0 0 0,0 0 0 0 0,0 0 0 0 0,0 0 0 0 0,0 0 0 0 0,0 0 0 0 0,0-1 0 0 0,0 1 0 0 0,0-1 0 0 0,0 0 0 0 0,1 0 0 0 0,-1 0 0 0 0,0-1 0 0 0,0 1 0 0 0,0-1 0 0 0,0 0 0 0 0,0 1 0 0 0,0-1 0 0 0,0-1 0 0 0,0 1 0 0 0,4-3 0 0 0,2-1 1 0 0,-1-1 1 0 0,0 1-1 0 0,-1-1 0 0 0,1-1 1 0 0,-1 0-1 0 0,0 0 0 0 0,-1 0 1 0 0,0-1-1 0 0,6-9 0 0 0,2-5 296 0 0,-1-2 0 0 0,12-27 0 0 0,-5-4 247 0 0,-12 33-285 0 0,10-24-1 0 0,-16 44-240 0 0,-1 0-1 0 0,0 0 0 0 0,0-1 1 0 0,-1 1-1 0 0,1-1 0 0 0,0 1 1 0 0,0-5 823 0 0,-2 17-478 0 0,-13 53-285 0 0,9-42-48 0 0,-6 43-1 0 0,10-48 7 0 0,-2 36-677 0 0,3-47 272 0 0,1 0-1 0 0,-1 0 0 0 0,1 0 1 0 0,0 0-1 0 0,0 0 0 0 0,1 0 1 0 0,0-1-1 0 0,2 6 0 0 0,2 0-1726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54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17 256 2760 0 0,'-12'0'14881'0'0,"10"-2"-12728"0"0,1-2-1916 0 0,0 0 0 0 0,1 1 1 0 0,-1-1-1 0 0,1 0 0 0 0,0 0 0 0 0,0 1 0 0 0,1-1 0 0 0,-1 0 1 0 0,1 1-1 0 0,0-1 0 0 0,0 0 0 0 0,2-5 0 0 0,3-5 612 0 0,14-25-1 0 0,-2 4 139 0 0,9-23-154 0 0,-25 54-799 0 0,0-1-1 0 0,0 1 1 0 0,0 0 0 0 0,0 0 0 0 0,1 1 0 0 0,0-1-1 0 0,0 0 1 0 0,5-4 0 0 0,-7 8-31 0 0,-1 0 0 0 0,0 0 0 0 0,0 0 0 0 0,0 0 1 0 0,1 0-1 0 0,-1 0 0 0 0,0 0 0 0 0,0 0 0 0 0,0 0 0 0 0,0 0 0 0 0,1 0 0 0 0,-1 0 1 0 0,0 0-1 0 0,0 0 0 0 0,0 0 0 0 0,0 1 0 0 0,0-1 0 0 0,1 0 0 0 0,-1 0 1 0 0,0 0-1 0 0,0 0 0 0 0,0 0 0 0 0,0 1 0 0 0,0-1 0 0 0,0 0 0 0 0,0 0 0 0 0,0 0 1 0 0,0 0-1 0 0,1 1 0 0 0,-1-1 0 0 0,0 0 0 0 0,0 0 0 0 0,0 0 0 0 0,0 0 0 0 0,0 1 1 0 0,0-1-1 0 0,2 8-2 0 0,-2 0-1 0 0,0 0 0 0 0,0 0 0 0 0,-1 0 0 0 0,0 0 0 0 0,-2 9 0 0 0,0 1 0 0 0,-1 19 36 0 0,2 50 1 0 0,2-79-35 0 0,17-15 105 0 0,-12 3-92 0 0,0 0 0 0 0,-1 0 1 0 0,1 0-1 0 0,-1 0 1 0 0,0-1-1 0 0,6-8 0 0 0,18-34 214 0 0,-21 36-158 0 0,1-6 205 0 0,1 1 0 0 0,0 0 0 0 0,2 1 0 0 0,0 0 0 0 0,21-22 0 0 0,-30 36-247 0 0,-1 0-1 0 0,0 0 0 0 0,0 0 1 0 0,0 0-1 0 0,1 0 1 0 0,-1 0-1 0 0,0 0 0 0 0,1 0 1 0 0,-1 0-1 0 0,1 1 0 0 0,-1-1 1 0 0,1 0-1 0 0,-1 1 0 0 0,1 0 1 0 0,0-1-1 0 0,-1 1 0 0 0,4 0 1 0 0,-4 0-21 0 0,0 1 0 0 0,0-1 0 0 0,0 1 0 0 0,0 0 0 0 0,0-1 0 0 0,0 1 0 0 0,0 0 0 0 0,0 0 0 0 0,-1-1 0 0 0,1 1 1 0 0,0 0-1 0 0,0 0 0 0 0,-1 0 0 0 0,1 0 0 0 0,-1 0 0 0 0,1 0 0 0 0,-1 0 0 0 0,1 0 0 0 0,-1 1 0 0 0,1-1 0 0 0,-1 0 0 0 0,0 2 0 0 0,3 12 32 0 0,0 1 0 0 0,-1-1-1 0 0,-1 1 1 0 0,-1 16-1 0 0,0-30-34 0 0,0 4-20 0 0,2 35 139 0 0,-2-38-157 0 0,0-1 1 0 0,0 1-1 0 0,1-1 1 0 0,0 0-1 0 0,-1 1 1 0 0,1-1-1 0 0,0 0 1 0 0,0 1-1 0 0,0-1 1 0 0,0 0-1 0 0,1 0 0 0 0,-1 0 1 0 0,3 3-1 0 0,-3-4-63 0 0,-1-1 0 0 0,1 1-1 0 0,0-1 1 0 0,-1 1 0 0 0,1-1 0 0 0,0 1-1 0 0,0-1 1 0 0,0 0 0 0 0,-1 1-1 0 0,1-1 1 0 0,0 0 0 0 0,0 0-1 0 0,0 0 1 0 0,0 0 0 0 0,0 0-1 0 0,-1 1 1 0 0,1-2 0 0 0,0 1-1 0 0,0 0 1 0 0,0 0 0 0 0,0 0-1 0 0,0 0 1 0 0,-1 0 0 0 0,1-1-1 0 0,0 1 1 0 0,0 0 0 0 0,1-1-1 0 0,18-15-3321 0 0,-13 9 1723 0 0,2 2-692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3 223 3224 0 0,'-3'2'14941'0'0,"4"-2"-14746"0"0,0 0 0 0 0,0 0 0 0 0,0-1 1 0 0,0 1-1 0 0,-1 0 0 0 0,1-1 0 0 0,0 1 0 0 0,0-1 1 0 0,-1 1-1 0 0,1-1 0 0 0,0 1 0 0 0,0-1 0 0 0,-1 1 1 0 0,1-1-1 0 0,-1 0 0 0 0,1 1 0 0 0,0-1 0 0 0,-1 0 1 0 0,1 1-1 0 0,-1-1 0 0 0,0 0 0 0 0,1 0 0 0 0,-1-1 1 0 0,9-22 493 0 0,-6 15-733 0 0,1-6 204 0 0,-3 13-90 0 0,-1 0-1 0 0,1 0 1 0 0,-1 0 0 0 0,1 1-1 0 0,0-1 1 0 0,0 0-1 0 0,0 0 1 0 0,0 1-1 0 0,0-1 1 0 0,0 0-1 0 0,2-1 1 0 0,92-112 2639 0 0,-90 109-2611 0 0,-5 5-89 0 0,1-1-1 0 0,0 1 0 0 0,0 0 0 0 0,0 0 1 0 0,0 0-1 0 0,0 0 0 0 0,0 0 0 0 0,0 0 0 0 0,1 0 1 0 0,-1 0-1 0 0,0 0 0 0 0,0 0 0 0 0,1 0 1 0 0,-1 1-1 0 0,0-1 0 0 0,1 1 0 0 0,-1-1 1 0 0,1 1-1 0 0,-1-1 0 0 0,1 1 0 0 0,-1 0 0 0 0,1 0 1 0 0,-1 0-1 0 0,3 0 0 0 0,-3 0-6 0 0,-1 0-1 0 0,1 0 1 0 0,-1 0-1 0 0,1 0 1 0 0,-1 0-1 0 0,1 0 1 0 0,-1 1-1 0 0,1-1 1 0 0,-1 0-1 0 0,1 0 1 0 0,-1 1-1 0 0,1-1 1 0 0,-1 0-1 0 0,0 1 1 0 0,1-1-1 0 0,-1 0 1 0 0,0 1-1 0 0,1-1 1 0 0,-1 0-1 0 0,0 1 1 0 0,1-1-1 0 0,-1 1 1 0 0,0-1-1 0 0,0 1 1 0 0,1-1-1 0 0,-1 1 1 0 0,0-1-1 0 0,0 0 1 0 0,0 1-1 0 0,0-1 1 0 0,0 2-1 0 0,0-1 5 0 0,3 8 10 0 0,-1 0 1 0 0,0 0 0 0 0,0 1 0 0 0,-1-1-1 0 0,-1 1 1 0 0,1-1 0 0 0,-2 1 0 0 0,1-1-1 0 0,-3 12 1 0 0,0 26 26 0 0,2-46-27 0 0,1 0-11 0 0,0-1 0 0 0,0 1 0 0 0,0-1 0 0 0,0 0 1 0 0,0 1-1 0 0,0-1 0 0 0,0 1 0 0 0,0-1 0 0 0,0 0 0 0 0,0 1 0 0 0,0-1 0 0 0,0 1 0 0 0,0-1 0 0 0,0 0 0 0 0,1 1 0 0 0,-1-1 0 0 0,0 0 1 0 0,0 1-1 0 0,0-1 0 0 0,1 1 0 0 0,-1-1 0 0 0,0 0 0 0 0,0 0 0 0 0,1 1 0 0 0,-1 0 0 0 0,1-1 75 0 0,7-3 4 0 0,-4 0-47 0 0,0-1 1 0 0,-1 0-1 0 0,1 0 1 0 0,-1-1-1 0 0,0 1 0 0 0,0-1 1 0 0,0 1-1 0 0,-1-1 0 0 0,1 0 1 0 0,1-7-1 0 0,13-22 72 0 0,-3 11 121 0 0,-11 18-128 0 0,-1 0 1 0 0,2 0-1 0 0,-1 0 0 0 0,0 0 0 0 0,1 1 0 0 0,0-1 0 0 0,0 1 0 0 0,0 0 1 0 0,0 0-1 0 0,1 0 0 0 0,9-5 0 0 0,-13 9-96 0 0,-1-1 0 0 0,1 1 1 0 0,0 0-1 0 0,0-1 0 0 0,0 1 0 0 0,0 0 0 0 0,0 0 0 0 0,0 0 0 0 0,-1 0 1 0 0,1 0-1 0 0,0 0 0 0 0,0 0 0 0 0,0 0 0 0 0,0 0 0 0 0,0 0 0 0 0,0 0 1 0 0,0 1-1 0 0,-1-1 0 0 0,1 0 0 0 0,0 1 0 0 0,0-1 0 0 0,0 1 0 0 0,-1-1 1 0 0,1 1-1 0 0,0-1 0 0 0,0 1 0 0 0,-1-1 0 0 0,1 1 0 0 0,0 0 0 0 0,-1-1 1 0 0,1 1-1 0 0,-1 0 0 0 0,1 0 0 0 0,-1-1 0 0 0,1 1 0 0 0,-1 0 0 0 0,0 0 1 0 0,1 0-1 0 0,-1 0 0 0 0,0 1 0 0 0,3 3 25 0 0,-2 1 0 0 0,1 0 1 0 0,0 0-1 0 0,0 11 0 0 0,2 102-198 0 0,-1-104 623 0 0,1-9-2292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19:5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63 12896 0 0,'0'0'997'0'0,"0"15"3023"0"0,2 8 261 0 0,-1 7-2372 0 0,-1-22-1586 0 0,0 0 0 0 0,2 14 0 0 0,-1 5-12 0 0,0-23-281 0 0,-1 0 0 0 0,0 0 1 0 0,1 0-1 0 0,0 0 0 0 0,0 0 0 0 0,0 0 0 0 0,0 0 0 0 0,0-1 0 0 0,1 1 0 0 0,0 0 1 0 0,0-1-1 0 0,0 1 0 0 0,0-1 0 0 0,0 1 0 0 0,1-1 0 0 0,3 4 0 0 0,-4-7-54 0 0,-1 1 0 0 0,0 0 0 0 0,1-1 0 0 0,-1 1-1 0 0,0-1 1 0 0,1 0 0 0 0,-1 1 0 0 0,1-1 0 0 0,-1 0 0 0 0,1 0 0 0 0,-1 0-1 0 0,1 0 1 0 0,-1 0 0 0 0,1 0 0 0 0,-1 0 0 0 0,1-1 0 0 0,-1 1 0 0 0,1 0-1 0 0,-1-1 1 0 0,1 1 0 0 0,-1-1 0 0 0,2 0 0 0 0,4-3-714 0 0,1-1 1 0 0,12-8-1 0 0,-9 5-622 0 0,12-8-4145 0 0,-1-3-1517 0 0</inkml:trace>
  <inkml:trace contextRef="#ctx0" brushRef="#br0" timeOffset="1">428 0 4144 0 0,'0'0'191'0'0,"-8"3"26"0"0,4-1 1029 0 0,-1 1 1 0 0,1 0-1 0 0,0 0 1 0 0,0 0-1 0 0,-4 4 1 0 0,-8 7 4365 0 0,2-3-2273 0 0,-25 23-1 0 0,-31 46-1922 0 0,47-52-647 0 0,-3 3-396 0 0,0 1 144 0 0,-34 32 0 0 0,44-50-518 0 0,1 2-1 0 0,0 0 1 0 0,1 1-1 0 0,1 1 1 0 0,-19 31-1 0 0,30-44-293 0 0,0-1-1 0 0,0 1 1 0 0,1 0-1 0 0,0-1 1 0 0,0 1 0 0 0,-1 5-1 0 0,2 0-716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0:5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11976 0 0,'0'0'5561'0'0,"-8"17"99"0"0,6-10-5245 0 0,1 0 0 0 0,0 0 0 0 0,0 0 0 0 0,0 0 0 0 0,1 10 0 0 0,-2 19 329 0 0,-7 64 381 0 0,6-61-972 0 0,1 1-1 0 0,5 41 1 0 0,1-54-41 0 0,-4-26-215 0 0,0 0 0 0 0,0-1 0 0 0,1 1 0 0 0,-1 0 0 0 0,0 0 0 0 0,0-1 0 0 0,1 1 0 0 0,-1 0 0 0 0,0 0 0 0 0,1-1 0 0 0,-1 1 1 0 0,1 0-1 0 0,-1-1 0 0 0,1 1 0 0 0,-1 0 0 0 0,1-1 0 0 0,0 1 0 0 0,-1-1 0 0 0,1 1 0 0 0,-1-1 0 0 0,1 1 0 0 0,0-1 1 0 0,0 0-1 0 0,-1 1 0 0 0,1-1 0 0 0,0 0 0 0 0,0 1 0 0 0,-1-1 0 0 0,1 0 0 0 0,1 0 0 0 0,7-4-1417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0:58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65 11024 0 0,'0'0'530'0'0,"5"0"49"0"0,6-5 2000 0 0,-11 5-2515 0 0,1 0-1 0 0,-1-1 1 0 0,0 1 0 0 0,0 0 0 0 0,0 0 0 0 0,0 0 0 0 0,0 0-1 0 0,0 0 1 0 0,0 0 0 0 0,0 0 0 0 0,0-1 0 0 0,0 1-1 0 0,0 0 1 0 0,0 0 0 0 0,0 0 0 0 0,0 0 0 0 0,0 0-1 0 0,0 0 1 0 0,0 0 0 0 0,0-1 0 0 0,0 1 0 0 0,0 0-1 0 0,0 0 1 0 0,0 0 0 0 0,0 0 0 0 0,0 0 0 0 0,0 0 0 0 0,-1 0-1 0 0,1 0 1 0 0,0-1 0 0 0,0 1 0 0 0,0 0 0 0 0,0 0-1 0 0,0 0 1 0 0,0 0 0 0 0,0 0 0 0 0,0 0 0 0 0,0 0-1 0 0,0 0 1 0 0,-1 0 0 0 0,1 0 0 0 0,0 0 0 0 0,0 0-1 0 0,0 0 1 0 0,-1-1 104 0 0,-1 1 0 0 0,1-1 0 0 0,0 1 0 0 0,-1-1 0 0 0,1 1 0 0 0,0 0 0 0 0,-1 0-1 0 0,1 0 1 0 0,0 0 0 0 0,-1 0 0 0 0,-1 0 0 0 0,-8 3 289 0 0,0 0-1 0 0,0 0 1 0 0,0 1 0 0 0,1 1-1 0 0,-1 0 1 0 0,1 0 0 0 0,0 1-1 0 0,0 0 1 0 0,-11 10 0 0 0,17-12-305 0 0,0 0 0 0 0,0 1 0 0 0,0-1 1 0 0,1 1-1 0 0,0-1 0 0 0,0 1 0 0 0,0 0 1 0 0,1 0-1 0 0,-4 9 0 0 0,17-3 188 0 0,-8-8-329 0 0,-1 0 0 0 0,2 0-1 0 0,-1 0 1 0 0,0 0 0 0 0,0-1-1 0 0,1 1 1 0 0,0-1 0 0 0,-1 0-1 0 0,7 2 1 0 0,0 0 7 0 0,1 0-1 0 0,13 3 1 0 0,-12-5 32 0 0,-1 1 0 0 0,0 1 0 0 0,19 9 0 0 0,-26-11-30 0 0,0 0 0 0 0,0 1 0 0 0,0-1 0 0 0,-1 1 0 0 0,1 0 0 0 0,-1 0 0 0 0,0 0 0 0 0,0 0 0 0 0,0 0 0 0 0,0 1 0 0 0,0 0 0 0 0,3 6 0 0 0,-4-6 11 0 0,0 1 0 0 0,0-1 0 0 0,0 0 0 0 0,-1 1 0 0 0,0-1 0 0 0,0 1 0 0 0,0-1 0 0 0,0 1 0 0 0,-1 0 0 0 0,0-1-1 0 0,0 1 1 0 0,0 0 0 0 0,0-1 0 0 0,-3 9 0 0 0,2-9 0 0 0,0 0 0 0 0,0 1 1 0 0,-1-1-1 0 0,0 0 0 0 0,0 0 0 0 0,0 0 0 0 0,0 0 0 0 0,-1 0 0 0 0,1 0 0 0 0,-6 5 1 0 0,7-8-22 0 0,0 1 1 0 0,-1-1 0 0 0,1 0 0 0 0,0 0 0 0 0,-1 0-1 0 0,1 0 1 0 0,0 0 0 0 0,-1-1 0 0 0,1 1 0 0 0,-1 0-1 0 0,0-1 1 0 0,1 1 0 0 0,-1-1 0 0 0,0 1 0 0 0,1-1-1 0 0,-1 0 1 0 0,0 0 0 0 0,1 1 0 0 0,-1-1 0 0 0,0 0-1 0 0,1-1 1 0 0,-1 1 0 0 0,0 0 0 0 0,1 0 0 0 0,-1-1-1 0 0,0 1 1 0 0,1-1 0 0 0,-1 0 0 0 0,1 1 0 0 0,-1-1-1 0 0,-2-1 1 0 0,-1-2 9 0 0,1 0 0 0 0,-1 0 0 0 0,0 0 0 0 0,1 0-1 0 0,0 0 1 0 0,0-1 0 0 0,0 0 0 0 0,1 0 0 0 0,0 0 0 0 0,-1 0 0 0 0,2-1-1 0 0,-1 1 1 0 0,-3-11 0 0 0,1-3-8 0 0,0-1 1 0 0,-4-35-1 0 0,8 42-5 0 0,0-1 1 0 0,1 0 0 0 0,1 0-1 0 0,0 1 1 0 0,1-1 0 0 0,4-13-1 0 0,-4 19-234 0 0,1 1 0 0 0,0-1 0 0 0,1 1-1 0 0,0 0 1 0 0,0 0 0 0 0,0 1 0 0 0,1-1 0 0 0,9-10 0 0 0,2 1-1190 0 0,31-24 1 0 0,-33 32-171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1:00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13824 0 0,'0'0'5538'0'0,"6"15"-1791"0"0,-5-2-3179 0 0,-1 0 0 0 0,0 0 0 0 0,-1 0 0 0 0,0 0 0 0 0,-1 0 1 0 0,-5 19-1 0 0,0 1-232 0 0,-23 104-23 0 0,10-39-1198 0 0,20-95 425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1:00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25 14800 0 0,'-3'-15'1755'0'0,"2"6"3010"0"0,-3 23-1922 0 0,1-1-2735 0 0,-1-1-39 0 0,1-1 1 0 0,0 1-1 0 0,0-1 0 0 0,1 1 0 0 0,1 0 0 0 0,0 0 0 0 0,1 20 1 0 0,0-30-61 0 0,0 0 1 0 0,0-1 0 0 0,0 1 0 0 0,1 0-1 0 0,-1-1 1 0 0,1 1 0 0 0,-1-1 0 0 0,1 1-1 0 0,0-1 1 0 0,0 1 0 0 0,0-1 0 0 0,-1 1-1 0 0,1-1 1 0 0,0 1 0 0 0,1-1 0 0 0,-1 0-1 0 0,0 0 1 0 0,0 0 0 0 0,1 0 0 0 0,-1 0-1 0 0,0 0 1 0 0,1 0 0 0 0,-1 0 0 0 0,1 0-1 0 0,-1 0 1 0 0,1-1 0 0 0,0 1 0 0 0,-1-1-1 0 0,1 1 1 0 0,-1-1 0 0 0,1 0 0 0 0,0 0-1 0 0,0 1 1 0 0,-1-1 0 0 0,3-1 0 0 0,1 1-364 0 0,0-1 0 0 0,1 1 0 0 0,-1-1 0 0 0,0-1 0 0 0,0 1 0 0 0,0-1-1 0 0,0 0 1 0 0,0 0 0 0 0,8-6 0 0 0,4-2-5051 0 0,-1-2-1593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1:00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6912 0 0,'-11'11'736'0'0,"4"-3"156"0"0,1 0 0 0 0,1 0-1 0 0,-1 0 1 0 0,2 1 0 0 0,-1 0 0 0 0,-3 9 0 0 0,-18 59 9013 0 0,14-37-7699 0 0,-8 20-1091 0 0,-25 83 624 0 0,41-123-2066 0 0,1 0 0 0 0,0 1-1 0 0,2 38 1 0 0,10-60-7978 0 0,1-3 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67 353 15664 0 0,'0'0'1843'0'0,"-8"6"875"0"0,-1 0-1486 0 0,2-1-358 0 0,1 0-1 0 0,0 0 1 0 0,-9 9-1 0 0,14-14-833 0 0,1 1-1 0 0,0-1 1 0 0,-1 1 0 0 0,1-1-1 0 0,-1 1 1 0 0,1-1 0 0 0,0 1-1 0 0,-1 0 1 0 0,1-1-1 0 0,0 1 1 0 0,0 0 0 0 0,0-1-1 0 0,-1 1 1 0 0,1-1 0 0 0,0 1-1 0 0,0 0 1 0 0,0-1-1 0 0,0 1 1 0 0,0 0 0 0 0,0-1-1 0 0,0 1 1 0 0,0 0-1 0 0,0-1 1 0 0,1 1 0 0 0,-1 0-1 0 0,0-1 1 0 0,0 1 0 0 0,1 0-1 0 0,-1-1 1 0 0,0 1-1 0 0,1-1 1 0 0,-1 1 0 0 0,0-1-1 0 0,1 1 1 0 0,-1-1 0 0 0,1 1-1 0 0,-1-1 1 0 0,1 1-1 0 0,-1-1 1 0 0,1 1 0 0 0,-1-1-1 0 0,1 0 1 0 0,-1 1 0 0 0,1-1-1 0 0,0 0 1 0 0,-1 0-1 0 0,2 1 1 0 0,4 2-56 0 0,0-1-1 0 0,1 1 1 0 0,10 2 0 0 0,-12-4 131 0 0,25 5 245 0 0,-23-5-302 0 0,0 0-1 0 0,0 1 1 0 0,0 0-1 0 0,0 0 1 0 0,11 5-1 0 0,-16-6-57 0 0,0 0 0 0 0,-1 1 0 0 0,1-1 0 0 0,0 0 0 0 0,-1 1 0 0 0,1-1 0 0 0,-1 1 0 0 0,0-1 0 0 0,1 1 0 0 0,-1 0 0 0 0,0 0 0 0 0,0 0 0 0 0,0-1 0 0 0,0 1 0 0 0,0 0 0 0 0,-1 0 0 0 0,1 0-1 0 0,-1 0 1 0 0,1 0 0 0 0,-1 1 0 0 0,0-1 0 0 0,0 0 0 0 0,1 0 0 0 0,-2 2 0 0 0,1 2 24 0 0,-1 1-1 0 0,0-1 1 0 0,0 0-1 0 0,-1 0 1 0 0,1 0-1 0 0,-1 0 1 0 0,-1-1-1 0 0,1 1 1 0 0,-1 0-1 0 0,0-1 1 0 0,0 0-1 0 0,-1 0 1 0 0,-5 7-1 0 0,3-4 51 0 0,-2-1 0 0 0,1 1 0 0 0,-1-1-1 0 0,0 0 1 0 0,0-1 0 0 0,-19 11-1 0 0,-6-4-736 0 0,32-12 517 0 0,1-1 1 0 0,-1 1 0 0 0,0-1 0 0 0,-1 0-1 0 0,1 1 1 0 0,0-1 0 0 0,0 0-1 0 0,0 0 1 0 0,0 0 0 0 0,0 0 0 0 0,0 0-1 0 0,0 0 1 0 0,0 0 0 0 0,0 0-1 0 0,0 0 1 0 0,0-1 0 0 0,0 1 0 0 0,0 0-1 0 0,0-1 1 0 0,0 1 0 0 0,0 0-1 0 0,0-1 1 0 0,0 0 0 0 0,0 1-1 0 0,0-1 1 0 0,0 1 0 0 0,1-1 0 0 0,-2-1-1 0 0,2 2-48 0 0,-1-1 0 0 0,1 1 0 0 0,0-1 0 0 0,0 0 0 0 0,0 1 0 0 0,-1-1 0 0 0,1 1 0 0 0,0-1-1 0 0,0 0 1 0 0,0 1 0 0 0,0-1 0 0 0,0 1 0 0 0,0-1 0 0 0,0 0 0 0 0,1 1 0 0 0,-1-1 0 0 0,0 1 0 0 0,0-1 0 0 0,0 1-1 0 0,0-1 1 0 0,1 0 0 0 0,-1 1 0 0 0,0-1 0 0 0,1 1 0 0 0,-1-1 0 0 0,0 1 0 0 0,1-1 0 0 0,14-24-2854 0 0,2 2-21 0 0</inkml:trace>
  <inkml:trace contextRef="#ctx0" brushRef="#br0" timeOffset="1">275 380 19351 0 0,'0'0'439'0'0,"-3"13"1065"0"0,-7 24-1292 0 0,6-18 196 0 0,-8 24 704 0 0,-9 39 821 0 0,19-71-2376 0 0,1 0 0 0 0,0 1 0 0 0,1-1 0 0 0,0 0 0 0 0,3 22 0 0 0,-3-27-1035 0 0</inkml:trace>
  <inkml:trace contextRef="#ctx0" brushRef="#br0" timeOffset="2">402 26 20791 0 0,'0'0'920'0'0,"-6"-3"192"0"0,1-2-888 0 0,2 0-224 0 0,-2 0 0 0 0,2 0 0 0 0,-3 3 384 0 0,3 2 32 0 0,0 0 424 0 0,-2 0-840 0 0,5 5 0 0 0,-3 2-104 0 0,6 3 16 0 0,0 0-1752 0 0,2-3-352 0 0,12 11-72 0 0,-3-3-7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1:02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529 174 2760 0 0,'11'-4'392'0'0,"14"-37"10608"0"0,-25 38-10559 0 0,0 1 1 0 0,0-1-1 0 0,-1 1 1 0 0,1-1 0 0 0,-1 1-1 0 0,0-1 1 0 0,0 1-1 0 0,0-1 1 0 0,-2-2-1 0 0,-1-1-9 0 0,0 0-1 0 0,-1 0 0 0 0,0 0 0 0 0,0 1 1 0 0,0 0-1 0 0,-1 0 0 0 0,0 0 0 0 0,-7-4 1 0 0,-3-1 543 0 0,-35-15 0 0 0,44 22-858 0 0,0 1-1 0 0,-1 0 1 0 0,1 0-1 0 0,0 1 1 0 0,-1 0-1 0 0,1 0 1 0 0,0 1-1 0 0,-1 0 1 0 0,1 0-1 0 0,-1 0 1 0 0,-7 3-1 0 0,-10 2 166 0 0,-46 15-1 0 0,51-13-138 0 0,7-2-89 0 0,1 0-1 0 0,-1 1 0 0 0,1 1 1 0 0,0 0-1 0 0,1 1 0 0 0,0 0 1 0 0,0 0-1 0 0,0 1 0 0 0,-14 17 1 0 0,15-14-25 0 0,1 1 0 0 0,1-1 0 0 0,0 1 1 0 0,-11 26-1 0 0,15-30-29 0 0,-3 7 33 0 0,1-1 0 0 0,1 1-1 0 0,0 0 1 0 0,1 0 0 0 0,1 1 0 0 0,1-1-1 0 0,0 1 1 0 0,1-1 0 0 0,1 1-1 0 0,2 24 1 0 0,17 65 32 0 0,-14-87-50 0 0,1 0 0 0 0,7 19-1 0 0,8-5 89 0 0,-19-30-92 0 0,1 0 1 0 0,-1 0-1 0 0,0 0 0 0 0,1 0 0 0 0,0 0 0 0 0,-1-1 1 0 0,1 1-1 0 0,0-1 0 0 0,0 0 0 0 0,1 1 0 0 0,-1-1 1 0 0,0-1-1 0 0,1 1 0 0 0,6 2 0 0 0,0-1 9 0 0,0 0 0 0 0,0 0 0 0 0,1-1 0 0 0,11 1 0 0 0,-5-3 49 0 0,-1 0-1 0 0,1 0 1 0 0,0-2-1 0 0,0 0 1 0 0,20-6-1 0 0,81-27 433 0 0,-96 27-386 0 0,81-32 491 0 0,-62 22-623 0 0,-32 14 69 0 0,-1 0 1 0 0,0 0-1 0 0,0-1 1 0 0,0-1-1 0 0,0 1 0 0 0,-1-1 1 0 0,0-1-1 0 0,0 1 1 0 0,-1-1-1 0 0,0 0 0 0 0,0 0 1 0 0,0-1-1 0 0,-1 0 1 0 0,0 0-1 0 0,-1 0 0 0 0,6-15 1 0 0,-8 12 28 0 0,0 0 1 0 0,-1 0 0 0 0,-1 0 0 0 0,0 0-1 0 0,0 0 1 0 0,-4-20 0 0 0,0 9-31 0 0,-1 2 0 0 0,-1-1 0 0 0,-1 0 0 0 0,0 1 0 0 0,-2 1 0 0 0,0-1 0 0 0,-1 1 0 0 0,-1 1 0 0 0,-23-29 0 0 0,20 29-17 0 0,-1 1 0 0 0,-20-20-1 0 0,28 31-33 0 0,-1-1 1 0 0,0 2-1 0 0,0-1 0 0 0,0 1 0 0 0,-1 0 1 0 0,0 1-1 0 0,-16-7 0 0 0,24 11-65 0 0,-1-1 1 0 0,0 0-1 0 0,0 1 1 0 0,0 0-1 0 0,0-1 0 0 0,1 1 1 0 0,-1 0-1 0 0,0 0 0 0 0,-3 0 1 0 0,-6 4-3414 0 0,4 0 1902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1:1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9216 0 0,'11'0'0'0'0,"-5"-3"-3688"0"0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1:16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288 230 4144 0 0,'3'-8'600'0'0,"-1"0"0"0"0,0 0 0 0 0,0-1 0 0 0,-1 1 0 0 0,0-1 1 0 0,-1 1-1 0 0,0-1 0 0 0,0 0 0 0 0,-2-10 0 0 0,0 2 20 0 0,2 15-262 0 0,0 0 1 0 0,0 0-1 0 0,0-1 1 0 0,0 1-1 0 0,-1 0 1 0 0,1 0-1 0 0,-1-1 1 0 0,-1-1 0 0 0,-7-17 4512 0 0,8 17-4230 0 0,-1 0 0 0 0,1 0 0 0 0,-1 0 0 0 0,0 1 0 0 0,-1-1 0 0 0,1 0-1 0 0,-1 1 1 0 0,1 0 0 0 0,-1-1 0 0 0,0 1 0 0 0,-7-5 0 0 0,6 5-499 0 0,-1 0 0 0 0,0 0-1 0 0,1 0 1 0 0,-1 1 0 0 0,-1-1 0 0 0,1 1 0 0 0,0 1 0 0 0,0-1-1 0 0,-1 1 1 0 0,1 0 0 0 0,-1 0 0 0 0,1 0 0 0 0,-1 1 0 0 0,0 0-1 0 0,1 0 1 0 0,-1 0 0 0 0,1 1 0 0 0,-1 0 0 0 0,1 0 0 0 0,-1 0-1 0 0,-6 3 1 0 0,5-1-122 0 0,-1 1 0 0 0,2-1 0 0 0,-1 1 0 0 0,0 0 0 0 0,1 0 0 0 0,0 1-1 0 0,0 0 1 0 0,0 0 0 0 0,0 1 0 0 0,1-1 0 0 0,0 1 0 0 0,0 1 0 0 0,0-1 0 0 0,-6 14-1 0 0,6-9 38 0 0,0 0-1 0 0,1 0 0 0 0,1 0 1 0 0,0 1-1 0 0,0-1 0 0 0,1 1 0 0 0,0-1 1 0 0,1 24-1 0 0,2-14 187 0 0,0-1 0 0 0,2 0 1 0 0,1 1-1 0 0,7 26 0 0 0,-2-23-240 0 0,1 0-1 0 0,1-1 1 0 0,1 0 0 0 0,1-1-1 0 0,16 22 1 0 0,-18-28-3 0 0,1-1 0 0 0,0 0 0 0 0,1-1 0 0 0,0 0 0 0 0,1-1 0 0 0,21 14 0 0 0,-31-24 20 0 0,0-1 0 0 0,0 0 0 0 0,0 0 0 0 0,1 0 0 0 0,-1-1 0 0 0,0 1 0 0 0,1-1 0 0 0,-1 0 0 0 0,1 0 0 0 0,0-1 0 0 0,-1 0 0 0 0,1 0 0 0 0,0 0 0 0 0,-1 0 0 0 0,1 0 0 0 0,0-1 0 0 0,-1 0 0 0 0,1 0 0 0 0,-1 0 0 0 0,0-1 0 0 0,9-3 0 0 0,4-3 110 0 0,0-2 0 0 0,-1 1 0 0 0,29-24 0 0 0,-32 24-115 0 0,-1-1-1 0 0,-1 0 1 0 0,0-1 0 0 0,0 0-1 0 0,15-22 1 0 0,-21 26-14 0 0,-2 1-1 0 0,1-1 1 0 0,-1 0-1 0 0,0 0 1 0 0,0 0-1 0 0,-1-1 1 0 0,0 1 0 0 0,0 0-1 0 0,-1-1 1 0 0,0 0-1 0 0,0 1 1 0 0,-1-1-1 0 0,-1-12 1 0 0,0 2 4 0 0,-2 1 0 0 0,-1 0 0 0 0,0 0 0 0 0,-1 0 0 0 0,0 0 0 0 0,-13-23 0 0 0,13 28-22 0 0,-2 0-1 0 0,0 1 1 0 0,0 0-1 0 0,-1 0 1 0 0,-1 1-1 0 0,0 0 1 0 0,0 0-1 0 0,0 1 1 0 0,-14-10-1 0 0,22 18-173 0 0,0 0 0 0 0,0 1 0 0 0,0-1 0 0 0,0 0 0 0 0,0 1 0 0 0,0-1 0 0 0,0 1 0 0 0,0-1 0 0 0,0 1 0 0 0,0-1-1 0 0,-1 1 1 0 0,1 0 0 0 0,0 0 0 0 0,0-1 0 0 0,0 1 0 0 0,0 0 0 0 0,0 0 0 0 0,-1 0 0 0 0,1 0 0 0 0,0 1 0 0 0,0-1 0 0 0,0 0 0 0 0,-3 1 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1:1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65 2760 0 0,'-1'-4'76'0'0,"-1"0"-1"0"0,1 0 1 0 0,-1 0-1 0 0,0 0 1 0 0,0 1-1 0 0,-4-7 1 0 0,-12-21 21597 0 0,17 40-17490 0 0,7 27-4700 0 0,-5-29 1705 0 0,10 53-451 0 0,3 28 77 0 0,-2 122 241 0 0,-10-195-999 0 0,0 1 1 0 0,1 0-1 0 0,6 15 0 0 0,-4-12 4 0 0,4 23 0 0 0,-9-40-60 0 0,0-1 0 0 0,0 1 0 0 0,0-1 0 0 0,0 1 0 0 0,0-1 0 0 0,-1 1 0 0 0,1 0 0 0 0,0-1 0 0 0,-1 1 0 0 0,0-1 0 0 0,1 0 0 0 0,-1 1 0 0 0,0-1 0 0 0,1 1 0 0 0,-2 1 0 0 0,0 2-717 0 0,-3-10-1654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1:1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275 165 13824 0 0,'4'-15'1388'0'0,"-4"8"-1336"0"0,0 4 603 0 0,-1-1 0 0 0,1 1-1 0 0,1-1 1 0 0,-1 1 0 0 0,0 0-1 0 0,1-1 1 0 0,-1 1 0 0 0,1 0 0 0 0,0-1-1 0 0,3-4 1 0 0,-7-11 2885 0 0,3 16-3447 0 0,-2-20 1103 0 0,2 22-1130 0 0,-1 0 1 0 0,1 0-1 0 0,-1 0 0 0 0,1 0 0 0 0,-1 0 0 0 0,1 0 0 0 0,-1 0 0 0 0,0 0 0 0 0,1 1 0 0 0,-1-1 0 0 0,0 0 0 0 0,0 0 1 0 0,1 0-1 0 0,-1 1 0 0 0,0-1 0 0 0,0 0 0 0 0,0 1 0 0 0,-2-2 0 0 0,0 1 12 0 0,0-1 1 0 0,0 1-1 0 0,0-1 0 0 0,0 1 0 0 0,-1 0 0 0 0,1 0 1 0 0,0 1-1 0 0,-1-1 0 0 0,1 1 0 0 0,-1-1 1 0 0,1 1-1 0 0,0 0 0 0 0,-1 0 0 0 0,1 1 0 0 0,-1-1 1 0 0,1 1-1 0 0,-6 1 0 0 0,-4 3-23 0 0,1 0 1 0 0,0 0-1 0 0,0 1 1 0 0,1 1-1 0 0,-1 0 0 0 0,1 1 1 0 0,1 0-1 0 0,0 0 1 0 0,0 1-1 0 0,-16 18 0 0 0,19-18-44 0 0,0 0-1 0 0,1 1 1 0 0,0 0 0 0 0,1 0-1 0 0,0 0 1 0 0,0 0-1 0 0,1 1 1 0 0,0 0-1 0 0,1 0 1 0 0,0 0 0 0 0,1 0-1 0 0,-2 22 1 0 0,4-22-1 0 0,0 1 0 0 0,1-1 0 0 0,0 1 0 0 0,0-1 0 0 0,2 1 0 0 0,-1-1 0 0 0,1 0-1 0 0,1 0 1 0 0,0 0 0 0 0,0-1 0 0 0,1 1 0 0 0,1-1 0 0 0,0 0 0 0 0,0 0 0 0 0,1-1 0 0 0,0 0 0 0 0,0 0 0 0 0,1-1 0 0 0,0 0 0 0 0,1 0 0 0 0,0 0 0 0 0,15 8 0 0 0,-15-11 25 0 0,0-1 0 0 0,1 0 0 0 0,-1 0 0 0 0,1-1 0 0 0,0 0-1 0 0,0-1 1 0 0,0 0 0 0 0,0-1 0 0 0,0 0 0 0 0,0-1 0 0 0,1 0 0 0 0,-1 0 0 0 0,0-1 0 0 0,16-3 0 0 0,-9 0 47 0 0,0 0 0 0 0,0-2 1 0 0,-1 0-1 0 0,1 0 1 0 0,-1-2-1 0 0,-1 0 0 0 0,25-16 1 0 0,-30 16-64 0 0,-1 0 0 0 0,1-1 0 0 0,-1 0 0 0 0,-1 0 0 0 0,0-1 1 0 0,0 0-1 0 0,-1 0 0 0 0,0-1 0 0 0,-1 0 0 0 0,0 0 0 0 0,0 0 0 0 0,-2-1 1 0 0,1 0-1 0 0,-2 0 0 0 0,1 0 0 0 0,-2 0 0 0 0,1-1 0 0 0,0-18 0 0 0,-2 18-4 0 0,-1 0 0 0 0,-1 1 0 0 0,0-1 0 0 0,0 0 1 0 0,-1 1-1 0 0,-1-1 0 0 0,0 1 0 0 0,0 0 0 0 0,-2 0 0 0 0,1 0 0 0 0,-2 1 0 0 0,1-1 0 0 0,-1 1 0 0 0,-1 0 0 0 0,0 1 0 0 0,-1 0 0 0 0,0 0 0 0 0,-12-12 0 0 0,18 20-87 0 0,-1 0 0 0 0,1 0 0 0 0,-1 0 0 0 0,1 0 0 0 0,-1 0 1 0 0,0 0-1 0 0,0 0 0 0 0,0 1 0 0 0,0 0 0 0 0,0-1 0 0 0,0 1 0 0 0,0 0 0 0 0,0 1 0 0 0,0-1 0 0 0,0 1 1 0 0,-1-1-1 0 0,1 1 0 0 0,0 0 0 0 0,0 0 0 0 0,-1 0 0 0 0,1 0 0 0 0,0 1 0 0 0,0 0 0 0 0,-1-1 0 0 0,1 1 1 0 0,0 0-1 0 0,0 0 0 0 0,0 1 0 0 0,0-1 0 0 0,0 1 0 0 0,1-1 0 0 0,-1 1 0 0 0,0 0 0 0 0,1 0 0 0 0,-1 0 1 0 0,1 0-1 0 0,0 1 0 0 0,-1-1 0 0 0,1 1 0 0 0,-3 5 0 0 0,-7 11-1788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1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9 103 2760 0 0,'-4'-38'2056'0'0,"0"-2"9520"0"0,3 36-10009 0 0,4-17 7624 0 0,-2 21-8958 0 0,6 19 2418 0 0,-2-3-2213 0 0,-1 0 1 0 0,-1 0 0 0 0,3 33 0 0 0,-6 51-380 0 0,0-53 380 0 0,0-42-432 0 0,3 99-231 0 0,-2-87 166 0 0,2-1 1 0 0,0 0 0 0 0,1 0-1 0 0,7 20 1 0 0,-11-34 28 0 0,1 0 0 0 0,0 0 0 0 0,0-1 1 0 0,0 1-1 0 0,0 0 0 0 0,0 0 0 0 0,0-1 0 0 0,1 1 0 0 0,-1 0 1 0 0,0-1-1 0 0,1 1 0 0 0,-1-1 0 0 0,1 0 0 0 0,0 0 0 0 0,-1 1 0 0 0,1-1 1 0 0,0 0-1 0 0,0 0 0 0 0,0 0 0 0 0,-1-1 0 0 0,1 1 0 0 0,0 0 1 0 0,4 0-1 0 0,-3-1-45 0 0,0 0 1 0 0,0 0-1 0 0,-1 0 1 0 0,1-1-1 0 0,0 1 1 0 0,-1-1-1 0 0,1 1 1 0 0,0-1 0 0 0,-1 0-1 0 0,1 0 1 0 0,-1 0-1 0 0,1 0 1 0 0,-1-1-1 0 0,0 1 1 0 0,1-1-1 0 0,-1 1 1 0 0,3-4-1 0 0,6-5-1199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3:30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3224 0 0,'0'0'6336'0'0,"22"-5"5523"0"0,-16-15-11144 0 0,-4 12 194 0 0,-1 6-860 0 0,-1 0-1 0 0,0 0 0 0 0,0 0 0 0 0,-1 0 1 0 0,1 0-1 0 0,0 0 0 0 0,-1 0 0 0 0,0-4 1 0 0,-2-9 436 0 0,1-10 397 0 0,-4-32-1 0 0,0 14-369 0 0,11 7-340 0 0,-2 24-121 0 0,-3 11-47 0 0,0 0 0 0 0,1 0 0 0 0,-1 0 0 0 0,0 0 0 0 0,0 0 0 0 0,0 0 0 0 0,1 0 0 0 0,-1 0 0 0 0,0 1 0 0 0,0-1 0 0 0,-1 0 0 0 0,1 0 0 0 0,0-1 0 0 0,0 1-1 0 0,2-5-21 0 0,-2 6 3 0 0,0-1 0 0 0,1 1 0 0 0,-1 0 1 0 0,0 0-1 0 0,0 0 0 0 0,0 0 0 0 0,1 0 0 0 0,-1 0 0 0 0,0 0 1 0 0,0-1-1 0 0,0 1 0 0 0,1 0 0 0 0,-1 0 0 0 0,0 0 0 0 0,0 0 1 0 0,0 0-1 0 0,1 0 0 0 0,-1 0 0 0 0,0 0 0 0 0,0 0 0 0 0,1 0 1 0 0,-1 0-1 0 0,0 0 0 0 0,0 0 0 0 0,1 1 0 0 0,-1-1 0 0 0,0 0 1 0 0,0 0-1 0 0,0 0 0 0 0,1 0 0 0 0,-1 0 0 0 0,0 0 0 0 0,0 0 1 0 0,0 1-1 0 0,0-1 0 0 0,1 0 0 0 0,-1 0 0 0 0,0 0 1 0 0,0 0-1 0 0,0 1 0 0 0,0-1 0 0 0,0 0 0 0 0,0 0 0 0 0,1 0 1 0 0,-1 1-1 0 0,0-1 0 0 0,5 9-3 0 0,2 9 349 0 0,1 1-399 0 0,-1-1 0 0 0,0 1 0 0 0,-2 0 0 0 0,4 23 0 0 0,-5-31 309 0 0,0 1 50 0 0,-2-5-258 0 0,6-3-22 0 0,-8-3-7 0 0,1-1 0 0 0,0 0 0 0 0,0 1 0 0 0,0-1 0 0 0,0 0 0 0 0,0 0-1 0 0,-1 0 1 0 0,1 1 0 0 0,0-1 0 0 0,0 0 0 0 0,0 0 0 0 0,0 0 0 0 0,0-1 0 0 0,0 1 0 0 0,0 0 0 0 0,-1 0 0 0 0,1 0 0 0 0,0-1 0 0 0,0 1 0 0 0,0 0 0 0 0,0-1 0 0 0,-1 1 0 0 0,1-1 0 0 0,0 1 0 0 0,0-1-1 0 0,-1 1 1 0 0,1-1 0 0 0,0 1 0 0 0,-1-1 0 0 0,1 0 0 0 0,0 0 0 0 0,2-3 20 0 0,-1 0-1 0 0,0 0 1 0 0,0 1-1 0 0,0-1 0 0 0,1-5 1 0 0,0 2 70 0 0,2-7 36 0 0,0 1-1 0 0,-1-1 0 0 0,2-15 1 0 0,-2 11-22 0 0,7-22 1 0 0,-6 24-112 0 0,-1 0 0 0 0,3-31 0 0 0,1-3-904 0 0,-8 47 1070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3:3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21 10512 0 0,'0'0'793'0'0,"-3"-3"-445"0"0,-7-1-181 0 0,1 3 1805 0 0,-6 1 1937 0 0,13 2-3444 0 0,0 0-350 0 0,0 0 0 0 0,0 0 0 0 0,0 0 0 0 0,0 0-1 0 0,1 0 1 0 0,-1 0 0 0 0,1 0 0 0 0,-1 1 0 0 0,1-1 0 0 0,0 1 0 0 0,0-1-1 0 0,0 1 1 0 0,-1 4 0 0 0,-2 17 853 0 0,3-18-810 0 0,-1 0-1 0 0,2 1 1 0 0,-1-1-1 0 0,1 0 1 0 0,1 14-1 0 0,-1-20-124 0 0,0 1-1 0 0,0-1 0 0 0,0 0 1 0 0,0 1-1 0 0,1-1 1 0 0,-1 1-1 0 0,0-1 0 0 0,0 1 1 0 0,0-1-1 0 0,1 0 1 0 0,-1 1-1 0 0,0-1 0 0 0,1 1 1 0 0,-1-1-1 0 0,0 0 1 0 0,1 1-1 0 0,-1-1 0 0 0,1 0 1 0 0,-1 0-1 0 0,0 1 0 0 0,1-1 1 0 0,-1 0-1 0 0,1 0 1 0 0,-1 0-1 0 0,1 1 0 0 0,-1-1 1 0 0,1 0-1 0 0,-1 0 1 0 0,1 0-1 0 0,-1 0 0 0 0,1 0 1 0 0,-1 0-1 0 0,0 0 1 0 0,1 0-1 0 0,-1 0 0 0 0,1 0 1 0 0,-1 0-1 0 0,1 0 0 0 0,-1-1 1 0 0,1 1-1 0 0,-1 0 1 0 0,1 0-1 0 0,-1 0 0 0 0,1-1 1 0 0,-1 1-1 0 0,1-1 1 0 0,2 0 45 0 0,0 0 1 0 0,-1-1 0 0 0,1 0-1 0 0,-1 1 1 0 0,1-1 0 0 0,3-4 0 0 0,-2 1 62 0 0,0-1 1 0 0,0 0-1 0 0,-1 0 1 0 0,1 0-1 0 0,-2 0 1 0 0,5-11-1 0 0,-4 8 137 0 0,0 1 0 0 0,1 0 0 0 0,9-14 0 0 0,-2 5 369 0 0,-11 16-312 0 0,5 15-186 0 0,-4-2-96 0 0,0 23-1 0 0,-1-25 67 0 0,0 1-1 0 0,0-1 0 0 0,4 19 1 0 0,-2-20-159 0 0,-2-8 14 0 0,0 1-1 0 0,1-1 1 0 0,-1 1 0 0 0,0-1-1 0 0,1 1 1 0 0,-1-1 0 0 0,1 1-1 0 0,0-1 1 0 0,1 3 0 0 0,-1-3-209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3:3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14600 0 0,'-2'0'140'0'0,"0"0"0"0"0,0 1 1 0 0,1-1-1 0 0,-1 0 1 0 0,0 1-1 0 0,1-1 0 0 0,-1 1 1 0 0,0 0-1 0 0,1-1 1 0 0,-1 1-1 0 0,1 0 1 0 0,-1 0-1 0 0,1 0 0 0 0,-1 0 1 0 0,1 0-1 0 0,-2 2 1 0 0,1 0 263 0 0,-1 0 0 0 0,0 0 0 0 0,1 0 0 0 0,0 1 0 0 0,0-1 0 0 0,-3 7 0 0 0,1-1 117 0 0,1-1 1 0 0,1 1-1 0 0,-1 0 0 0 0,2 0 1 0 0,-3 15-1 0 0,-2 157-155 0 0,6-179-553 0 0,0 0 0 0 0,0 0 1 0 0,0 0-1 0 0,1 0 0 0 0,-1 0 1 0 0,1-1-1 0 0,-1 1 0 0 0,1 0 1 0 0,0 0-1 0 0,0 0 0 0 0,-1 0 1 0 0,1-1-1 0 0,1 1 0 0 0,-1 0 1 0 0,0-1-1 0 0,2 3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3:3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 15632 0 0,'-1'0'163'0'0,"1"0"-117"0"0,0 0 0 0 0,0-1 1 0 0,0 1-1 0 0,0 0 0 0 0,-1 0 0 0 0,1-1 1 0 0,0 1-1 0 0,0 0 0 0 0,0 0 0 0 0,0 0 1 0 0,0-1-1 0 0,0 1 0 0 0,0 0 0 0 0,3-5 4057 0 0,-2 7-3939 0 0,0-1-1 0 0,0 1 1 0 0,0 0 0 0 0,0 0 0 0 0,0 0 0 0 0,0 0 0 0 0,-1 0-1 0 0,1 0 1 0 0,-1 0 0 0 0,1 0 0 0 0,-1 0 0 0 0,0 0 0 0 0,0 0-1 0 0,0 0 1 0 0,0 3 0 0 0,-6 35 876 0 0,2-18-663 0 0,-5 31-141 0 0,4-30-544 0 0,2 1-1 0 0,0 0 1 0 0,1 40 0 0 0,5-50-1887 0 0,2-1-5604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0:52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48 2304 0 0,'-8'-10'805'0'0,"6"9"-450"0"0,-1 0-1 0 0,1 0 0 0 0,-1 1 1 0 0,1-1-1 0 0,-1 0 0 0 0,1 1 1 0 0,-4-1-1 0 0,-12-3 1524 0 0,14 2-1491 0 0,-1 0 0 0 0,1 0 0 0 0,-1 0-1 0 0,0 0 1 0 0,1 1 0 0 0,-1-1 0 0 0,0 1 0 0 0,0 0-1 0 0,0 1 1 0 0,0-1 0 0 0,-9 2 0 0 0,11-1-157 0 0,0 0 0 0 0,0 0 0 0 0,0 1 0 0 0,1-1 1 0 0,-1-1-1 0 0,0 1 0 0 0,0 0 0 0 0,-4-2 1 0 0,6 2 166 0 0,1 0-198 0 0,-1 0-1 0 0,0 1 1 0 0,0-1 0 0 0,0 0 0 0 0,0 0-1 0 0,1 0 1 0 0,-1 0 0 0 0,0 1 0 0 0,0-1-1 0 0,0-1 1 0 0,0 1 0 0 0,0 0 0 0 0,-1 0-1 0 0,-1 0 1816 0 0,10 1-1256 0 0,0 0-553 0 0,0 0 0 0 0,0-1-1 0 0,1 0 1 0 0,-1-1 0 0 0,0 1-1 0 0,0-1 1 0 0,13-4 0 0 0,-9 3-52 0 0,-1 0-1 0 0,21-2 1 0 0,72 12 238 0 0,-38-3-198 0 0,-21 0 99 0 0,75 18-1 0 0,-14-1 280 0 0,284 8 1743 0 0,-259-31-1357 0 0,10 2-566 0 0,36 11 294 0 0,-82-4-362 0 0,27-7 48 0 0,9 1-51 0 0,-34 11-73 0 0,6 1 130 0 0,-88-13-150 0 0,1-1 1 0 0,0 0-1 0 0,0 0 1 0 0,0-2-1 0 0,25-5 1 0 0,-23 0-228 0 0,-16 7-2 0 0,-1 0 1 0 0,0 0 0 0 0,1 0 1 0 0,-1 0-1 0 0,0 0 0 0 0,0 0 1 0 0,0 0-1 0 0,0-1 0 0 0,0 1 0 0 0,1 0 1 0 0,-1 0-1 0 0,0 0 0 0 0,0 0 1 0 0,0 0-1 0 0,0-1 0 0 0,0 1 1 0 0,0 0-1 0 0,0 0 0 0 0,1 0 1 0 0,-1 0-1 0 0,0-1 0 0 0,0 1 0 0 0,0 0 1 0 0,0 0-1 0 0,0 0 0 0 0,0-1 1 0 0,0 1-1 0 0,0 0 0 0 0,0 0 1 0 0,0 0-1 0 0,0 0 0 0 0,0-1 1 0 0,0 1-1 0 0,0 0 0 0 0,0 0 0 0 0,-1 0 1 0 0,1-1-1 0 0,0 1 0 0 0,0 0 1 0 0,0-1-162 0 0,-14 2-9221 0 0,1 1 8128 0 0,-1 0 371 0 0,-3-2-1163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6448 0 0,'-4'1'221'0'0,"0"-1"0"0"0,0 1 1 0 0,0 0-1 0 0,1 1 0 0 0,-1-1 1 0 0,-4 3-1 0 0,-14 4 4366 0 0,15-6-2683 0 0,0 0 1 0 0,0 0 0 0 0,-9 5-1 0 0,10-4-1429 0 0,-1 0 0 0 0,1 1 0 0 0,0 0-1 0 0,0 0 1 0 0,0 1 0 0 0,1-1 0 0 0,0 1-1 0 0,-1 1 1 0 0,2-1 0 0 0,-9 12 0 0 0,12-16-413 0 0,0 0 0 0 0,1 0 1 0 0,-1 0-1 0 0,0 1 1 0 0,0-1-1 0 0,1 0 0 0 0,-1 1 1 0 0,1-1-1 0 0,-1 1 1 0 0,1-1-1 0 0,0 1 0 0 0,-1-1 1 0 0,1 1-1 0 0,0-1 1 0 0,0 1-1 0 0,0-1 0 0 0,0 0 1 0 0,0 1-1 0 0,1-1 1 0 0,-1 1-1 0 0,0-1 0 0 0,1 1 1 0 0,-1-1-1 0 0,1 1 1 0 0,-1-1-1 0 0,1 0 0 0 0,0 1 1 0 0,-1-1-1 0 0,1 0 1 0 0,0 0-1 0 0,0 1 0 0 0,2 0 1 0 0,-1 0 8 0 0,0-1 1 0 0,0 0-1 0 0,0 0 1 0 0,0 0-1 0 0,0-1 0 0 0,0 1 1 0 0,0 0-1 0 0,0-1 1 0 0,1 1-1 0 0,-1-1 1 0 0,0 0-1 0 0,0 0 0 0 0,1 0 1 0 0,-1 0-1 0 0,0 0 1 0 0,0 0-1 0 0,1-1 0 0 0,-1 1 1 0 0,0-1-1 0 0,0 1 1 0 0,3-2-1 0 0,4-3-7 0 0,0 0-1 0 0,0-1 1 0 0,0 0-1 0 0,0 0 1 0 0,-1-1-1 0 0,0 0 1 0 0,11-14 0 0 0,-1 3-181 0 0,-10 11 141 0 0,2-3-1886 0 0,0 0 0 0 0,15-20 0 0 0,-22 26-48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3:5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238 425 3224 0 0,'-3'-18'6940'0'0,"3"13"-6725"0"0,0-20 1667 0 0,-5-41-1 0 0,4 59-1763 0 0,1 5 116 0 0,-1 0-1 0 0,1 0 1 0 0,0 0-1 0 0,-1 1 1 0 0,0-1 0 0 0,1 0-1 0 0,-3-4 2941 0 0,3 6-3110 0 0,-1-1 0 0 0,1 1 0 0 0,0-1 1 0 0,-1 1-1 0 0,1-1 0 0 0,-1 1 0 0 0,1 0 0 0 0,-1-1 1 0 0,1 1-1 0 0,-1 0 0 0 0,1-1 0 0 0,-1 1 0 0 0,1 0 0 0 0,-1 0 1 0 0,1-1-1 0 0,-1 1 0 0 0,0 0 0 0 0,1 0 0 0 0,-1 0 1 0 0,1 0-1 0 0,-1 0 0 0 0,0 0 0 0 0,1 0 0 0 0,-1 0 1 0 0,1 0-1 0 0,-1 0 0 0 0,0 0 0 0 0,0 1 0 0 0,-21 1 261 0 0,21-2-269 0 0,-4 2 40 0 0,0 0 0 0 0,0-1 0 0 0,1 2 0 0 0,-1-1 0 0 0,0 0 0 0 0,1 1-1 0 0,-5 4 1 0 0,-5 2 1 0 0,5-3-56 0 0,1 0 0 0 0,0 1 1 0 0,0 0-1 0 0,0 0 0 0 0,1 1 0 0 0,0 0 0 0 0,1 0 0 0 0,0 1 0 0 0,0 0 0 0 0,1 0 0 0 0,-7 14 0 0 0,5-6 30 0 0,0 0 1 0 0,1 0-1 0 0,1 0 0 0 0,1 0 0 0 0,-4 36 0 0 0,8-50-53 0 0,-1 0 0 0 0,1 0 0 0 0,0 1 0 0 0,0-1 0 0 0,1 0 0 0 0,-1 0 0 0 0,0 1 0 0 0,1-1 0 0 0,0 0 0 0 0,0 0 0 0 0,0 0 0 0 0,0 0 0 0 0,1 0 0 0 0,-1 0 0 0 0,1 0 0 0 0,0 0 0 0 0,0-1 0 0 0,0 1 0 0 0,0-1 0 0 0,0 1 0 0 0,0-1 0 0 0,1 0 0 0 0,-1 0 0 0 0,1 0 0 0 0,-1 0 0 0 0,1 0 0 0 0,0 0 0 0 0,0-1 0 0 0,0 1 0 0 0,0-1 0 0 0,0 0 0 0 0,0 0 0 0 0,0 0 0 0 0,0 0 0 0 0,1-1 0 0 0,-1 1 0 0 0,0-1 0 0 0,0 0 0 0 0,1 0 0 0 0,-1 0 0 0 0,0 0 0 0 0,0-1 0 0 0,1 1 0 0 0,-1-1 0 0 0,0 0 0 0 0,0 0 0 0 0,0 0 0 0 0,0 0 0 0 0,0-1 0 0 0,0 1 0 0 0,5-4 0 0 0,2-2 23 0 0,0-1-1 0 0,-1 0 0 0 0,0-1 1 0 0,0 0-1 0 0,-1 0 0 0 0,0-1 1 0 0,-1 0-1 0 0,0 0 1 0 0,0-1-1 0 0,-1 0 0 0 0,8-20 1 0 0,2-10 42 0 0,18-82 0 0 0,-33 121-86 0 0,6-32 31 0 0,-1-1 1 0 0,2-42-1 0 0,-6-69 1165 0 0,-2 107-265 0 0,-6 48-718 0 0,3 2-194 0 0,1 1 0 0 0,0 0 1 0 0,0 0-1 0 0,1 0 0 0 0,1 22 0 0 0,-1-1-9 0 0,-1 100-7 0 0,-2 34 0 0 0,0-113 38 0 0,6 87-1 0 0,-2-138-50 0 0,0 4-36 0 0,0 0 1 0 0,1-1 0 0 0,0 1 0 0 0,1-1 0 0 0,-1 1-1 0 0,4 7 1 0 0,-5-13-440 0 0,7-7-2356 0 0,1-3 900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3:51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73 104 3224 0 0,'0'0'143'0'0,"0"0"-3"0"0,-1 0 58 0 0,1 0-1 0 0,-1 0 1 0 0,1-1 0 0 0,0 1 0 0 0,-1 0 0 0 0,1 0 0 0 0,-1-1 0 0 0,1 1 0 0 0,-1 0 0 0 0,1 0 0 0 0,0-1 0 0 0,-1 1 0 0 0,1-1 0 0 0,0 1 0 0 0,-1 0 0 0 0,1-1 0 0 0,0 1 0 0 0,0-1 0 0 0,-1 1 0 0 0,1 0 0 0 0,0-1 0 0 0,0 1 0 0 0,0-1-1 0 0,-1 0 1 0 0,-1-11 3201 0 0,2 6-2779 0 0,1 1 0 0 0,1-1 0 0 0,-1 1 0 0 0,1 0 0 0 0,-1 0 0 0 0,6-10 0 0 0,-6 13-464 0 0,-1 1 1 0 0,0 0-1 0 0,1-1 0 0 0,-1 1 1 0 0,0-1-1 0 0,0 1 0 0 0,0-1 1 0 0,0 1-1 0 0,0-1 0 0 0,0 1 1 0 0,-1-2-1 0 0,0-6 3721 0 0,0 10-3785 0 0,-1 0-1 0 0,0-1 0 0 0,1 1 1 0 0,-1 0-1 0 0,0 0 1 0 0,1 0-1 0 0,0 0 0 0 0,-1 0 1 0 0,1 0-1 0 0,-1 1 0 0 0,1-1 1 0 0,0 0-1 0 0,0 1 1 0 0,-1 1-1 0 0,-6 11-39 0 0,1 0 1 0 0,1 0-1 0 0,1 1 0 0 0,-8 30 1 0 0,7-16 44 0 0,-2 50 1 0 0,7-67-66 0 0,1 0 0 0 0,1 0 0 0 0,1 13 0 0 0,-1-22-22 0 0,-1 1 1 0 0,1-1-1 0 0,0 0 0 0 0,0 1 0 0 0,0-1 0 0 0,0 0 0 0 0,1 1 0 0 0,-1-1 0 0 0,1 0 1 0 0,0 0-1 0 0,0 0 0 0 0,0 0 0 0 0,0-1 0 0 0,4 5 0 0 0,-4-6 2 0 0,-1 0 0 0 0,1 0-1 0 0,-1 0 1 0 0,1 0 0 0 0,-1 0-1 0 0,1-1 1 0 0,0 1 0 0 0,-1-1-1 0 0,1 1 1 0 0,0-1 0 0 0,-1 0-1 0 0,1 1 1 0 0,0-1-1 0 0,-1 0 1 0 0,1 0 0 0 0,0 0-1 0 0,2-1 1 0 0,-1 1 6 0 0,0-1 0 0 0,0 0-1 0 0,0 0 1 0 0,0-1 0 0 0,0 1 0 0 0,-1-1 0 0 0,1 1-1 0 0,0-1 1 0 0,2-2 0 0 0,3-3 51 0 0,1-1 0 0 0,-1-1 0 0 0,-1 0 0 0 0,8-10 1 0 0,-1-4 89 0 0,0-1 1 0 0,-2 0-1 0 0,-1 0 1 0 0,16-51-1 0 0,-19 52-175 0 0,28-64 872 0 0,-30 78-346 0 0,-3 15-28 0 0,-4 18-49 0 0,-22 125 670 0 0,21-131-1089 0 0,0 1 0 0 0,1 0 0 0 0,1 0 0 0 0,1 0 0 0 0,6 36 0 0 0,-7-53-103 0 0,1 0-1 0 0,-1 0 1 0 0,1 0 0 0 0,0 0 0 0 0,0 0-1 0 0,0 0 1 0 0,0 0 0 0 0,0 0 0 0 0,0-1 0 0 0,0 1-1 0 0,0 0 1 0 0,1-1 0 0 0,-1 1 0 0 0,1-1-1 0 0,-1 1 1 0 0,1-1 0 0 0,0 0 0 0 0,-1 0 0 0 0,1 0-1 0 0,0 0 1 0 0,3 2 0 0 0,10 0-3163 0 0,2-4-3346 0 0,-8 0-843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3:5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1 358 3680 0 0,'0'-1'7998'0'0,"3"-10"-4611"0"0,4-11-915 0 0,-2 7-1588 0 0,0 1 1 0 0,1 0-1 0 0,0 0 1 0 0,15-23-1 0 0,9-11 621 0 0,-20 31-925 0 0,-1 2 1 0 0,20-24 0 0 0,-28 38-575 0 0,-1 1-1 0 0,0-1 1 0 0,1 1 0 0 0,-1 0-1 0 0,0-1 1 0 0,0 1 0 0 0,1 0-1 0 0,-1 0 1 0 0,1-1 0 0 0,-1 1-1 0 0,0 0 1 0 0,1 0 0 0 0,-1-1 0 0 0,1 1-1 0 0,-1 0 1 0 0,0 0 0 0 0,1 0-1 0 0,-1 0 1 0 0,1 0 0 0 0,-1 0-1 0 0,1 0 1 0 0,-1 0 0 0 0,0 0-1 0 0,1 0 1 0 0,-1 0 0 0 0,1 0-1 0 0,-1 0 1 0 0,1 0 0 0 0,-1 0 0 0 0,1 0-1 0 0,0 1 2 0 0,0 0-1 0 0,0-1 0 0 0,0 1 1 0 0,-1 0-1 0 0,1 0 0 0 0,0-1 1 0 0,0 1-1 0 0,-1 0 0 0 0,1 0 1 0 0,-1 0-1 0 0,1 0 1 0 0,0 1-1 0 0,1 3 14 0 0,0 0 0 0 0,0 0 0 0 0,-1 0 0 0 0,2 7 0 0 0,-3-2 12 0 0,1 0 1 0 0,-2 0 0 0 0,-1 18 0 0 0,0-18-26 0 0,2 30 195 0 0,0-41-176 0 0,1-1 1 0 0,-1 0-1 0 0,1 0 0 0 0,0 1 1 0 0,-1-1-1 0 0,1 0 1 0 0,0 1-1 0 0,0-1 1 0 0,2-2-1 0 0,5-11 99 0 0,51-165 1219 0 0,-57 174-1187 0 0,1 1 0 0 0,0 0 0 0 0,0-1 0 0 0,0 1 0 0 0,8-9 0 0 0,-11 14-151 0 0,1 0 0 0 0,-1 0 0 0 0,0-1-1 0 0,0 1 1 0 0,1 0 0 0 0,-1 0-1 0 0,0-1 1 0 0,0 1 0 0 0,1 0-1 0 0,-1 0 1 0 0,0 0 0 0 0,1 0-1 0 0,-1 0 1 0 0,0 0 0 0 0,1-1-1 0 0,-1 1 1 0 0,0 0 0 0 0,1 0 0 0 0,-1 0-1 0 0,0 0 1 0 0,1 0 0 0 0,-1 0-1 0 0,0 0 1 0 0,1 0 0 0 0,-1 0-1 0 0,0 0 1 0 0,1 1 0 0 0,-1-1-1 0 0,0 0 1 0 0,1 0 0 0 0,-1 0 0 0 0,0 0-1 0 0,1 0 1 0 0,-1 1 0 0 0,0-1-1 0 0,0 0 1 0 0,1 0 0 0 0,-1 1-1 0 0,8 8-27 0 0,-7-8 33 0 0,2 6-11 0 0,0 0 0 0 0,-1 0-1 0 0,0 0 1 0 0,0 0 0 0 0,0 0-1 0 0,-1 1 1 0 0,0-1 0 0 0,0 0 0 0 0,-1 10-1 0 0,2 4-13 0 0,-2-14-148 0 0,1 0 1 0 0,0 1-1 0 0,1-1 1 0 0,0 0 0 0 0,0 0-1 0 0,0 0 1 0 0,1 0-1 0 0,0-1 1 0 0,0 1-1 0 0,6 9 1 0 0,-7-13 52 0 0,0 0-428 0 0,1 1-1 0 0,-1-1 1 0 0,0 1-1 0 0,1-1 1 0 0,0 0-1 0 0,0 0 1 0 0,0-1-1 0 0,0 1 1 0 0,5 3-1 0 0,-5-3-954 0 0,1 0 1 0 0,-1 0-1 0 0,0 0 0 0 0,1 1 1 0 0,-1-1-1 0 0,-1 1 1 0 0,1 0-1 0 0,4 7 0 0 0,-5-8 1244 0 0,7 19 12798 0 0,-8-23-12297 0 0,1 0-1 0 0,-1 0 1 0 0,0 0-1 0 0,1 0 0 0 0,-1 0 1 0 0,0 0-1 0 0,0 0 1 0 0,0 0-1 0 0,0-1 1 0 0,0 1-1 0 0,0 0 0 0 0,0-1 1 0 0,1-2-1 0 0,10-23 846 0 0,-7 15-626 0 0,12-18 100 0 0,-13 23-398 0 0,1 0 0 0 0,5-14 1 0 0,15-30 487 0 0,-11 25-371 0 0,2 4-46 0 0,-7 11-181 0 0,-9 11-63 0 0,0 0-1 0 0,0 0 0 0 0,1 0 1 0 0,-1-1-1 0 0,0 1 0 0 0,0 0 1 0 0,1 0-1 0 0,-1 0 0 0 0,0 0 0 0 0,0 0 1 0 0,1-1-1 0 0,-1 1 0 0 0,0 0 1 0 0,0 0-1 0 0,1 0 0 0 0,-1 0 0 0 0,0 0 1 0 0,0 0-1 0 0,1 0 0 0 0,-1 0 1 0 0,0 0-1 0 0,1 0 0 0 0,-1 0 0 0 0,0 0 1 0 0,0 0-1 0 0,1 0 0 0 0,-1 0 1 0 0,0 0-1 0 0,0 1 0 0 0,1-1 0 0 0,-1 0 1 0 0,0 0-1 0 0,0 0 0 0 0,1 0 1 0 0,-1 0-1 0 0,0 1 0 0 0,0-1 0 0 0,0 0 1 0 0,1 0-1 0 0,-1 0 0 0 0,0 1 1 0 0,0-1-1 0 0,0 0 0 0 0,0 0 0 0 0,1 1 1 0 0,6 10-4 0 0,-4 0 3 0 0,0 1-1 0 0,-1 0 1 0 0,0 0-1 0 0,-1 0 1 0 0,0 13 0 0 0,0-11 3 0 0,0 0 0 0 0,0-1 0 0 0,5 17 1 0 0,-5-28 38 0 0,-1-2-41 0 0,0 0 0 0 0,1 1-1 0 0,-1-1 1 0 0,0 0 0 0 0,0 0-1 0 0,0 0 1 0 0,1 0-1 0 0,-1 0 1 0 0,0 0 0 0 0,0 0-1 0 0,1 0 1 0 0,-1 0-1 0 0,0 0 1 0 0,0 0 0 0 0,1 0-1 0 0,-1 0 1 0 0,0 0-1 0 0,0 0 1 0 0,1 0 0 0 0,-1 0-1 0 0,0 0 1 0 0,0 0-1 0 0,0 0 1 0 0,1 0 0 0 0,-1-1-1 0 0,0 1 1 0 0,0 0-1 0 0,0 0 1 0 0,1 0 0 0 0,-1 0-1 0 0,0 0 1 0 0,0-1 0 0 0,0 1-1 0 0,1 0 1 0 0,-1 0-1 0 0,0-1 1 0 0,6-6 33 0 0,-6 6-27 0 0,8-11 42 0 0,-1 0 0 0 0,0 0 0 0 0,-1-1 0 0 0,-1 0 0 0 0,7-22 0 0 0,-9 27 45 0 0,0 0 0 0 0,0 1 0 0 0,1 0 0 0 0,0-1 0 0 0,0 1 0 0 0,9-11 0 0 0,-12 17-79 0 0,0 0-1 0 0,0 0 0 0 0,0 0 1 0 0,0 0-1 0 0,0 1 0 0 0,0-1 0 0 0,0 0 1 0 0,0 0-1 0 0,0 1 0 0 0,0-1 0 0 0,1 0 1 0 0,-1 1-1 0 0,0-1 0 0 0,0 1 1 0 0,2-1-1 0 0,-2 1-10 0 0,0 0 1 0 0,-1 0-1 0 0,1 0 1 0 0,0 1-1 0 0,0-1 1 0 0,-1 0-1 0 0,1 0 1 0 0,0 0-1 0 0,0 1 1 0 0,-1-1-1 0 0,1 0 1 0 0,0 1-1 0 0,-1-1 0 0 0,1 0 1 0 0,0 1-1 0 0,-1-1 1 0 0,1 1-1 0 0,-1-1 1 0 0,2 2-1 0 0,1 2-4 0 0,0 1 0 0 0,0-1-1 0 0,-1 1 1 0 0,1 0 0 0 0,3 10-1 0 0,0 0 19 0 0,1 2 10 0 0,7 23 1 0 0,-11-27 40 0 0,2 0 0 0 0,0 0 0 0 0,13 24 0 0 0,-17-35-151 0 0,-1-1-1 0 0,1 0 1 0 0,0 0-1 0 0,0 0 1 0 0,0 0-1 0 0,0 0 1 0 0,0 0-1 0 0,0-1 1 0 0,0 1-1 0 0,0 0 1 0 0,0 0-1 0 0,0-1 1 0 0,1 1-1 0 0,0 0 1 0 0,0-1-160 0 0,-1 1 0 0 0,0-1 0 0 0,0 0 0 0 0,0 0-1 0 0,0 0 1 0 0,0 0 0 0 0,0 0 0 0 0,0-1 0 0 0,0 1 0 0 0,0 0 0 0 0,0 0 0 0 0,0-1 0 0 0,0 1 0 0 0,0-1-1 0 0,0 1 1 0 0,0-1 0 0 0,0 1 0 0 0,0-1 0 0 0,0 1 0 0 0,0-1 0 0 0,0 0 0 0 0,-1 1 0 0 0,1-1 0 0 0,0 0-1 0 0,0-1 1 0 0,5-8-2394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3:52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58 4144 0 0,'0'2'10570'0'0,"2"4"-8755"0"0,-1 1 0 0 0,1 0 0 0 0,0 10 0 0 0,-2 0-751 0 0,-2 26 0 0 0,2-33-896 0 0,0 0-1 0 0,0 1 1 0 0,0-1-1 0 0,2-1 1 0 0,-1 1 0 0 0,4 13-1 0 0,-4-22-187 0 0,-1 0-1 0 0,0 0 1 0 0,0 0-1 0 0,1 0 1 0 0,-1 0-1 0 0,1 0 1 0 0,-1 0 0 0 0,1-1-1 0 0,-1 1 1 0 0,1 0-1 0 0,-1 0 1 0 0,1 0-1 0 0,0-1 1 0 0,0 1-1 0 0,-1 0 1 0 0,1-1-1 0 0,0 1 1 0 0,0 0-1 0 0,0-1 1 0 0,0 1-1 0 0,0-1 1 0 0,0 1 0 0 0,-1-1-1 0 0,1 0 1 0 0,0 1-1 0 0,0-1 1 0 0,0 0-1 0 0,0 0 1 0 0,0 0-1 0 0,1 0 1 0 0,-1 0-1 0 0,0 0 1 0 0,0 0-1 0 0,0 0 1 0 0,0 0 0 0 0,0 0-1 0 0,0-1 1 0 0,0 1-1 0 0,1-1 1 0 0,3-1-348 0 0,-1 1 0 0 0,0-2 0 0 0,0 1 0 0 0,0 0 0 0 0,-1-1 1 0 0,1 1-1 0 0,-1-1 0 0 0,4-3 0 0 0,4-7-1611 0 0</inkml:trace>
  <inkml:trace contextRef="#ctx0" brushRef="#br0" timeOffset="1">389 3 15432 0 0,'-1'0'59'0'0,"0"-1"1"0"0,0 1 0 0 0,0 0 0 0 0,0-1 0 0 0,0 1 0 0 0,0 0 0 0 0,0 0 0 0 0,0 0 0 0 0,1 0-1 0 0,-1 0 1 0 0,0 0 0 0 0,0 0 0 0 0,0 0 0 0 0,0 0 0 0 0,0 1 0 0 0,0-1 0 0 0,0 0 0 0 0,0 0 0 0 0,0 1-1 0 0,1-1 1 0 0,-1 1 0 0 0,0-1 0 0 0,0 1 0 0 0,0-1 0 0 0,1 1 0 0 0,-1-1 0 0 0,0 1 0 0 0,1 0-1 0 0,-2 0 1 0 0,0 1-185 0 0,-10 9 1271 0 0,0 0-1 0 0,1 2 0 0 0,0-1 0 0 0,-12 21 0 0 0,0-2-124 0 0,-58 86 801 0 0,40-55-1063 0 0,19-30-304 0 0,-10 15-167 0 0,-37 69 0 0 0,52-71-1917 0 0,11-27 619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01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203 257 2304 0 0,'-4'0'167'0'0,"-6"0"1937"0"0,0-2 3861 0 0,6-1-4323 0 0,-1-4 1832 0 0,0 7-3274 0 0,0 1 1 0 0,-1 0 0 0 0,1 0 0 0 0,0 1 0 0 0,0-1 0 0 0,0 1 0 0 0,0 0 0 0 0,0 1 0 0 0,0-1 0 0 0,1 1 0 0 0,-1 0 0 0 0,1 0-1 0 0,0 0 1 0 0,0 1 0 0 0,0 0 0 0 0,0-1 0 0 0,0 1 0 0 0,-3 6 0 0 0,-4 5-41 0 0,0 0 1 0 0,2 1-1 0 0,0 0 1 0 0,-8 20-1 0 0,12-26-87 0 0,1 0-1 0 0,0 0 0 0 0,-2 15 0 0 0,5-22-50 0 0,1 0 0 0 0,-1 0 0 0 0,1 0 0 0 0,0 0 0 0 0,0 0 0 0 0,0 0 0 0 0,0 0 0 0 0,1 0 0 0 0,-1 0 0 0 0,1 0 0 0 0,0 0 0 0 0,0 0 0 0 0,0-1-1 0 0,0 1 1 0 0,0 0 0 0 0,1 0 0 0 0,1 2 0 0 0,7 10 96 0 0,-9-11-84 0 0,2-1-1 0 0,-1 0 1 0 0,0 1 0 0 0,1-1-1 0 0,-1 0 1 0 0,6 5-1 0 0,-7-7-26 0 0,0-1 0 0 0,1 1 1 0 0,-1-1-1 0 0,0 1 0 0 0,0-1 0 0 0,0 1 0 0 0,1-1 0 0 0,-1 0 0 0 0,0 1 0 0 0,0-1 0 0 0,1 0 0 0 0,-1 0 0 0 0,0 0 0 0 0,0 0 0 0 0,1 0 1 0 0,-1 0-1 0 0,0 0 0 0 0,1-1 0 0 0,-1 1 0 0 0,0 0 0 0 0,0-1 0 0 0,0 1 0 0 0,1-1 0 0 0,-1 1 0 0 0,0-1 0 0 0,2-1 0 0 0,8-5 58 0 0,0 0 1 0 0,0-1-1 0 0,-1 0 0 0 0,0 0 0 0 0,-1-1 0 0 0,0-1 0 0 0,0 0 0 0 0,-1 0 0 0 0,0 0 1 0 0,9-16-1 0 0,-9 11 22 0 0,-1-1 0 0 0,-1 1 0 0 0,0-1 0 0 0,0-1-1 0 0,-2 1 1 0 0,0-1 0 0 0,2-25 0 0 0,0-2 123 0 0,1-27 67 0 0,-6 56-132 0 0,0 0 0 0 0,1 0 0 0 0,1 1 1 0 0,0-1-1 0 0,1 1 0 0 0,9-23 0 0 0,-11 29 284 0 0,3-6-85 0 0,-1 0 275 0 0,-2 11 41 0 0,-2 4 383 0 0,-3 87-1605 0 0,2-26 558 0 0,2 59-33 0 0,0-102 14 0 0,1 1 1 0 0,1 0 0 0 0,12 38 0 0 0,-13-52-315 0 0,1 0 0 0 0,0 0 0 0 0,1-1 0 0 0,4 7 0 0 0,-7-10-8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01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13 9672 0 0,'-14'-7'1192'0'0,"3"5"1255"0"0,8 1-2057 0 0,1 0 1 0 0,-1 1-1 0 0,1-1 0 0 0,-1 1 1 0 0,1-1-1 0 0,-1 1 0 0 0,1 0 1 0 0,-1 0-1 0 0,1 0 0 0 0,-1 0 1 0 0,1 1-1 0 0,-1-1 1 0 0,1 1-1 0 0,-1-1 0 0 0,-4 3 1 0 0,6-2-306 0 0,0 0 1 0 0,0 0-1 0 0,1-1 1 0 0,-1 1-1 0 0,0 0 0 0 0,0 0 1 0 0,1 0-1 0 0,-1 0 1 0 0,0 1-1 0 0,1-1 1 0 0,-1 0-1 0 0,1 0 0 0 0,0 0 1 0 0,-1 0-1 0 0,1 1 1 0 0,0-1-1 0 0,0 0 1 0 0,0 0-1 0 0,0 1 1 0 0,0-1-1 0 0,0 0 0 0 0,0 0 1 0 0,0 0-1 0 0,0 1 1 0 0,1 1-1 0 0,1 5-200 0 0,0 0-1 0 0,6 14 0 0 0,-3-10 204 0 0,-2-2-121 0 0,-1-3 72 0 0,0 0 0 0 0,0-1-1 0 0,1 1 1 0 0,-1 0-1 0 0,2-1 1 0 0,-1 0 0 0 0,1 0-1 0 0,0 0 1 0 0,7 8 0 0 0,-10-13-43 0 0,1 0-1 0 0,-1 0 1 0 0,0 0 0 0 0,1-1 0 0 0,-1 1 0 0 0,1 0 0 0 0,-1-1 0 0 0,1 1 0 0 0,0-1-1 0 0,-1 0 1 0 0,1 1 0 0 0,-1-1 0 0 0,1 0 0 0 0,0 0 0 0 0,-1 0 0 0 0,1 0 0 0 0,0 0-1 0 0,-1 0 1 0 0,1-1 0 0 0,2 0 0 0 0,-2 1 85 0 0,1-1 0 0 0,-1 0 0 0 0,1 0 0 0 0,-1 0 0 0 0,0 0 0 0 0,0 0-1 0 0,1 0 1 0 0,-1-1 0 0 0,0 1 0 0 0,0-1 0 0 0,0 0 0 0 0,2-2 0 0 0,-3 2-40 0 0,-1 0-1 0 0,1 0 1 0 0,-1 1 0 0 0,1-1-1 0 0,-1 0 1 0 0,0 0 0 0 0,0 0-1 0 0,0 0 1 0 0,0 0-1 0 0,0 1 1 0 0,0-1 0 0 0,0 0-1 0 0,-1 0 1 0 0,0-3 0 0 0,-1-9 181 0 0,2 12-198 0 0,0 0-1 0 0,0 1 1 0 0,0-1-1 0 0,0 0 1 0 0,0 0-1 0 0,0 0 1 0 0,0 1-1 0 0,1-1 1 0 0,-1 0-1 0 0,1 0 1 0 0,-1 1 0 0 0,1-1-1 0 0,0 0 1 0 0,0 1-1 0 0,0-1 1 0 0,0 1-1 0 0,0-1 1 0 0,0 1-1 0 0,0-1 1 0 0,0 1 0 0 0,1 0-1 0 0,-1-1 1 0 0,0 1-1 0 0,1 0 1 0 0,-1 0-1 0 0,1 0 1 0 0,-1 0-1 0 0,1 0 1 0 0,2 0 0 0 0,-3 0-11 0 0,-1 1 1 0 0,1-1 0 0 0,0 1 0 0 0,-1-1 0 0 0,1 1 0 0 0,0-1 0 0 0,-1 0-1 0 0,1 1 1 0 0,-1-1 0 0 0,1 0 0 0 0,-1 0 0 0 0,0 1 0 0 0,1-1-1 0 0,-1 0 1 0 0,0 0 0 0 0,1 0 0 0 0,-1 1 0 0 0,0-1 0 0 0,0 0 0 0 0,0 0-1 0 0,0 0 1 0 0,0 0 0 0 0,0 0 0 0 0,0 1 0 0 0,0-2 0 0 0,0 1-1 0 0,0 0 0 0 0,0 1 0 0 0,0-1 0 0 0,0 0 0 0 0,0 0 1 0 0,0 1-1 0 0,0-1 0 0 0,0 0 0 0 0,0 1 0 0 0,0-1 0 0 0,1 0 0 0 0,-1 1 1 0 0,0-1-1 0 0,0 0 0 0 0,1 1 0 0 0,-1-1 0 0 0,0 1 0 0 0,1-1 0 0 0,-1 0 1 0 0,1 1-1 0 0,-1-1 0 0 0,0 1 0 0 0,1-1 0 0 0,-1 1 0 0 0,1-1 1 0 0,0 1-1 0 0,-1 0 0 0 0,1-1 0 0 0,-1 1 0 0 0,1 0 0 0 0,0-1 0 0 0,-1 1 1 0 0,1 0-1 0 0,0 0 0 0 0,-1 0 0 0 0,2-1 0 0 0,3 0 63 0 0,-4 1-45 0 0,0 0 0 0 0,0 0 0 0 0,0-1 0 0 0,0 1 0 0 0,1-1 0 0 0,-1 1 0 0 0,0 0 0 0 0,0-1 0 0 0,0 0 0 0 0,0 1 0 0 0,1-2 0 0 0,-1 1 309 0 0,-1 2-328 0 0,1-1-1 0 0,-1 0 0 0 0,1 0 1 0 0,0 1-1 0 0,-1-1 0 0 0,1 1 1 0 0,-1-1-1 0 0,1 0 0 0 0,-1 1 1 0 0,0-1-1 0 0,1 1 1 0 0,-1-1-1 0 0,1 1 0 0 0,-1-1 1 0 0,0 1-1 0 0,1-1 0 0 0,-1 1 1 0 0,0-1-1 0 0,0 1 0 0 0,1 1 1 0 0,4 13 95 0 0,-5 20 13 0 0,1 1-53 0 0,-1-34-117 0 0,0 0-1 0 0,1 1 1 0 0,-1-1-1 0 0,1 0 1 0 0,0 1-1 0 0,0-1 1 0 0,0 0 0 0 0,0 0-1 0 0,0 0 1 0 0,0 1-1 0 0,1-1 1 0 0,1 2 0 0 0,16 8-4305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02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15 230 13016 0 0,'-1'-1'122'0'0,"0"0"0"0"0,0 0 1 0 0,0 0-1 0 0,0 0 1 0 0,0 0-1 0 0,0-1 1 0 0,0 1-1 0 0,0 0 1 0 0,0-1-1 0 0,0 1 0 0 0,1-1 1 0 0,-1 1-1 0 0,1-1 1 0 0,-1 0-1 0 0,1 1 1 0 0,-1-1-1 0 0,1 1 1 0 0,0-1-1 0 0,0 0 0 0 0,0 1 1 0 0,0-1-1 0 0,0 1 1 0 0,1-3-1 0 0,-1-7 629 0 0,1 0-1 0 0,3-14 1 0 0,-1 14-251 0 0,0 0-1 0 0,1-1 0 0 0,0 1 1 0 0,7-14-1 0 0,-1 1 197 0 0,-9 20-632 0 0,1 0 1 0 0,-1 0-1 0 0,0 0 1 0 0,1 0-1 0 0,0 1 0 0 0,0-1 1 0 0,0 1-1 0 0,0-1 1 0 0,1 1-1 0 0,-1 0 1 0 0,1 0-1 0 0,4-4 1 0 0,-2 5-33 0 0,-4 1-136 0 0,10 11-452 0 0,-9-2 636 0 0,1-1 1 0 0,-2 1 0 0 0,1 0 0 0 0,-1 0 0 0 0,0 0-1 0 0,0-1 1 0 0,-1 1 0 0 0,0 0 0 0 0,-2 14 0 0 0,1-10-61 0 0,0 0 1 0 0,1 0 0 0 0,2 15-1 0 0,-2-27-10 0 0,0 0 0 0 0,0 0-1 0 0,0 0 1 0 0,0 0-1 0 0,0 0 1 0 0,0 0 0 0 0,0 0-1 0 0,0 0 1 0 0,0 0 0 0 0,0 0-1 0 0,0 0 1 0 0,0 0 0 0 0,0 0-1 0 0,0 0 1 0 0,1 0 0 0 0,-1 0-1 0 0,0 0 1 0 0,0 0-1 0 0,0 0 1 0 0,0 0 0 0 0,0 0-1 0 0,0 0 1 0 0,0 0 0 0 0,0 0-1 0 0,0 0 1 0 0,0 0 0 0 0,0 0-1 0 0,0 0 1 0 0,0 0-1 0 0,0 0 1 0 0,0 0 0 0 0,0 0-1 0 0,0 0 1 0 0,0 0 0 0 0,0 0-1 0 0,1 0 1 0 0,-1 0 0 0 0,0 0-1 0 0,0 0 1 0 0,0 0-1 0 0,0 0 1 0 0,0 0 0 0 0,0 0-1 0 0,0 0 1 0 0,0 0 0 0 0,0 0-1 0 0,0 0 1 0 0,0 0 0 0 0,0 0-1 0 0,0 0 1 0 0,0 0-1 0 0,0 0 1 0 0,0 0 0 0 0,0 0-1 0 0,0 0 1 0 0,0 0 0 0 0,4-8 230 0 0,1-10 14 0 0,-4 14-183 0 0,0 1 0 0 0,1 0-1 0 0,-1-1 1 0 0,1 1 0 0 0,0 0-1 0 0,0 0 1 0 0,0 0 0 0 0,0 0-1 0 0,1 1 1 0 0,-1-1 0 0 0,1 0-1 0 0,0 1 1 0 0,3-3 0 0 0,12-12 331 0 0,-6 2-111 0 0,-4 5-70 0 0,0 0 0 0 0,1 1 0 0 0,14-12 0 0 0,-22 20-219 0 0,0 1 0 0 0,0-1 0 0 0,0 0 1 0 0,0 1-1 0 0,1-1 0 0 0,-1 1 0 0 0,0 0 1 0 0,0-1-1 0 0,1 1 0 0 0,-1 0 0 0 0,0 0 0 0 0,0-1 1 0 0,1 1-1 0 0,-1 0 0 0 0,0 1 0 0 0,0-1 0 0 0,1 0 1 0 0,-1 0-1 0 0,0 0 0 0 0,0 1 0 0 0,1-1 0 0 0,-1 1 1 0 0,0-1-1 0 0,0 1 0 0 0,2 0 0 0 0,-2 0 150 0 0,5 7-417 0 0,25 27-2002 0 0,-30-33 1254 0 0,-1-1 645 0 0,0 0 1 0 0,0 0-1 0 0,0 1 1 0 0,1-1-1 0 0,-1 0 1 0 0,0 0-1 0 0,0 0 1 0 0,1 0-1 0 0,-1 1 1 0 0,1-1-1 0 0,0 1 0 0 0,5 6-1404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0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15 246 6912 0 0,'-10'3'10059'0'0,"10"-11"-7504"0"0,-3-8-927 0 0,3 15-1517 0 0,-1-1 0 0 0,1 1 0 0 0,0-1 0 0 0,-1 0 0 0 0,1 1 0 0 0,0-1 0 0 0,0 0 0 0 0,0 1 0 0 0,0-1 0 0 0,0 0 0 0 0,1-2 0 0 0,0 3-58 0 0,-1-1 0 0 0,1 1 1 0 0,-1-1-1 0 0,1 1 0 0 0,0 0 0 0 0,-1-1 1 0 0,1 1-1 0 0,0 0 0 0 0,0 0 0 0 0,0 0 1 0 0,0 0-1 0 0,0-1 0 0 0,0 1 0 0 0,0 1 1 0 0,0-1-1 0 0,1 0 0 0 0,-1 0 0 0 0,0 0 1 0 0,3-1-1 0 0,11-7 258 0 0,-14 8-288 0 0,-1 0-1 0 0,1 0 1 0 0,0 0 0 0 0,0-1-1 0 0,-1 1 1 0 0,1 0 0 0 0,-1 0-1 0 0,1 0 1 0 0,-1 0-1 0 0,0-1 1 0 0,1 1 0 0 0,-1 0-1 0 0,0-1 1 0 0,0 1 0 0 0,0 0-1 0 0,0 0 1 0 0,0-3 0 0 0,0 3-9 0 0,0 0 1 0 0,0 0 0 0 0,0-1 0 0 0,0 1-1 0 0,0 0 1 0 0,0 0 0 0 0,0-1 0 0 0,1 1-1 0 0,-1 0 1 0 0,0 0 0 0 0,1 0 0 0 0,-1-1-1 0 0,1 1 1 0 0,-1 0 0 0 0,1 0-1 0 0,0 0 1 0 0,-1 0 0 0 0,1 0 0 0 0,0 0-1 0 0,0 0 1 0 0,0 0 0 0 0,0 0 0 0 0,1 0-1 0 0,6-3 37 0 0,-7 4-45 0 0,0-1 0 0 0,-1 1-1 0 0,1 0 1 0 0,0 0-1 0 0,-1-1 1 0 0,1 1-1 0 0,0 0 1 0 0,-1-1 0 0 0,1 1-1 0 0,0 0 1 0 0,-1-1-1 0 0,1 1 1 0 0,-1-1 0 0 0,1 1-1 0 0,-1-1 1 0 0,1 0-1 0 0,-1 1 1 0 0,1-1-1 0 0,-1 1 1 0 0,0-1 0 0 0,1 0-1 0 0,-1 1 1 0 0,0-1-1 0 0,1 0 1 0 0,-1 1 0 0 0,0-1-1 0 0,0 0 1 0 0,0 0-1 0 0,0-1 1 0 0,0 2-5 0 0,0 0 0 0 0,0 0 0 0 0,1-1 1 0 0,-1 1-1 0 0,0 0 0 0 0,0 0 0 0 0,0 0 0 0 0,0-1 1 0 0,0 1-1 0 0,0 0 0 0 0,0 0 0 0 0,0 0 0 0 0,0 0 0 0 0,0-1 1 0 0,1 1-1 0 0,-1 0 0 0 0,0 0 0 0 0,0 0 0 0 0,0 0 0 0 0,0 0 1 0 0,1 0-1 0 0,-1-1 0 0 0,0 1 0 0 0,0 0 0 0 0,0 0 0 0 0,0 0 1 0 0,1 0-1 0 0,-1 0 0 0 0,0 0 0 0 0,0 0 0 0 0,0 0 1 0 0,1 0-1 0 0,-1 0 0 0 0,0 0 0 0 0,1 0 0 0 0,11 1 24 0 0,-10 0 15 0 0,0 0 1 0 0,1 0-1 0 0,-1 0 0 0 0,0 0 0 0 0,1 0 1 0 0,-1 0-1 0 0,3 3 0 0 0,-2-1 7 0 0,0 1-1 0 0,-1 0 0 0 0,1 1 1 0 0,-1-1-1 0 0,0 0 1 0 0,2 7-1 0 0,-1-4-51 0 0,-3-7 5 0 0,0 0 0 0 0,0 0 0 0 0,0 1 0 0 0,0-1 0 0 0,0 0 0 0 0,0 0 0 0 0,1 1 0 0 0,-1-1 0 0 0,0 0 0 0 0,0 0 0 0 0,0 1 0 0 0,0-1 0 0 0,0 0 0 0 0,1 0 0 0 0,-1 0 0 0 0,0 1 0 0 0,0-1 0 0 0,0 0 0 0 0,1 0 0 0 0,-1 0 0 0 0,0 0 0 0 0,0 1 0 0 0,1-1 0 0 0,-1 0 0 0 0,0 0 0 0 0,0 0 0 0 0,1 0 0 0 0,-1 0 0 0 0,0 0 0 0 0,0 0 0 0 0,1 0 0 0 0,-1 0 0 0 0,0 0 0 0 0,1 0 0 0 0,-1 0 0 0 0,0 0 0 0 0,0 0 0 0 0,1 0 0 0 0,-1 0 0 0 0,0 0 0 0 0,0 0 0 0 0,1 0 0 0 0,-1 0 0 0 0,0 0 0 0 0,0-1 0 0 0,1 1 0 0 0,-1 0 0 0 0,0 0 0 0 0,7-7 0 0 0,-4 1 0 0 0,-1 0 0 0 0,0-1 0 0 0,0 1 0 0 0,0 0 0 0 0,1-9 0 0 0,3-11 0 0 0,-1 4 12 0 0,-5 17 119 0 0,1 1 0 0 0,0 0 1 0 0,0 0-1 0 0,0-1 0 0 0,1 1 1 0 0,0 0-1 0 0,-1 0 0 0 0,1 1 1 0 0,0-1-1 0 0,4-5 0 0 0,-5 8 312 0 0,4 4-278 0 0,-4-2-176 0 0,0 1 1 0 0,-1-1-1 0 0,1 0 0 0 0,0 0 0 0 0,-1 1 0 0 0,0-1 1 0 0,1 0-1 0 0,-1 1 0 0 0,1-1 0 0 0,-1 0 1 0 0,0 1-1 0 0,0-1 0 0 0,0 1 0 0 0,0-1 0 0 0,0 0 1 0 0,0 1-1 0 0,0-1 0 0 0,-1 0 0 0 0,1 1 1 0 0,-1 1-1 0 0,1-1-7 0 0,-1 0 1 0 0,1 0 0 0 0,0 0-1 0 0,0 0 1 0 0,-1 0 0 0 0,1 0-1 0 0,1 0 1 0 0,-1 0 0 0 0,0 0-1 0 0,0 0 1 0 0,2 4 0 0 0,11 22-6 0 0,-8-18 20 0 0,0 1 0 0 0,-1-1 1 0 0,3 12-1 0 0,-7-21 1 0 0,0-1-2 0 0,1 1 1 0 0,-1-1-1 0 0,0 1 1 0 0,0-1-1 0 0,0 1 1 0 0,0 0-1 0 0,0-1 1 0 0,0 1-1 0 0,0-1 1 0 0,0 1-1 0 0,0-1 1 0 0,0 1-1 0 0,0-1 1 0 0,0 1-1 0 0,0 0 1 0 0,0-1-1 0 0,-1 1 1 0 0,1-1-1 0 0,0 1 1 0 0,-1 0-1 0 0,1-1-165 0 0,11 0-2759 0 0,-9 0 2555 0 0,-1-1 0 0 0,1 0 0 0 0,0 0 0 0 0,-1 0 0 0 0,1 0 0 0 0,-1 0 0 0 0,0-1-1 0 0,1 1 1 0 0,-1 0 0 0 0,0-1 0 0 0,0 1 0 0 0,1-1 0 0 0,-1 1 0 0 0,1-3 0 0 0,3-8-6509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0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50 9216 0 0,'0'0'706'0'0,"-1"1"-463"0"0,-1 1 34 0 0,1-1 89 0 0,1 0 0 0 0,-1 0 0 0 0,0 0 0 0 0,0 0 0 0 0,0 1 0 0 0,1-1 0 0 0,-1 0 0 0 0,1 1 0 0 0,-1-1 0 0 0,1 0 0 0 0,-1 1 0 0 0,1-1 0 0 0,0 0 0 0 0,0 1 0 0 0,0-1 0 0 0,0 1 0 0 0,0-1 0 0 0,0 0 0 0 0,0 1 0 0 0,0-1 0 0 0,0 1 0 0 0,1 1-1 0 0,1 3 107 0 0,1 1 0 0 0,-1 0 0 0 0,6 8 0 0 0,1 6 900 0 0,-8-18-1171 0 0,1 4 31 0 0,1 1 0 0 0,0-1 0 0 0,0 1 0 0 0,1-1-1 0 0,5 9 1 0 0,-8-15-236 0 0,0 1 0 0 0,0-1 0 0 0,1 1 0 0 0,-1-1 0 0 0,0 0 0 0 0,1 0 0 0 0,-1 1 0 0 0,1-1 0 0 0,-1 0 0 0 0,1 0 0 0 0,0 0 0 0 0,-1-1 0 0 0,1 1 0 0 0,0 0 0 0 0,0-1 0 0 0,0 1 0 0 0,-1-1-1 0 0,1 0 1 0 0,0 1 0 0 0,0-1 0 0 0,0 0 0 0 0,0 0 0 0 0,0 0 0 0 0,0 0 0 0 0,-1-1 0 0 0,1 1 0 0 0,0 0 0 0 0,3-2 0 0 0,-3 2-12 0 0,-1-1 0 0 0,0 1 0 0 0,0-1 0 0 0,0 1 1 0 0,0-1-1 0 0,0 0 0 0 0,0 1 0 0 0,-1-1 0 0 0,1 0 0 0 0,0 0 0 0 0,0 0 0 0 0,0 0 1 0 0,-1 0-1 0 0,1 0 0 0 0,0 1 0 0 0,-1-2 0 0 0,1 1 0 0 0,0-2 0 0 0,5-23-287 0 0,0 2-856 0 0,20-27-2475 0 0,1-1 1655 0 0,-18 37 1573 0 0,-8 13 428 0 0,0 0 0 0 0,0 0-1 0 0,1 0 1 0 0,-1 0 0 0 0,-1 0-1 0 0,1 0 1 0 0,0 0 0 0 0,0 0-1 0 0,-1 0 1 0 0,1 0 0 0 0,-1-4 894 0 0,6 17 1509 0 0,-6-7-2194 0 0,0 0 0 0 0,-1 0 0 0 0,1 0 0 0 0,-1 0-1 0 0,0 0 1 0 0,0 0 0 0 0,0-1 0 0 0,0 1 0 0 0,0 0-1 0 0,-1 0 1 0 0,-4 6 0 0 0,-2 8 342 0 0,-1 4-104 0 0,-1 1 1 0 0,-1-2-1 0 0,-1 1 0 0 0,-1-1 1 0 0,-23 29-1 0 0,21-32-693 0 0,2 2 1 0 0,0-1 0 0 0,1 2-1 0 0,-9 21 1 0 0,16-27-5681 0 0,4-3-2057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37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16 118 14512 0 0,'0'0'705'0'0,"-14"-3"182"0"0,14 2-781 0 0,-1 0 1 0 0,1 0 0 0 0,0 0 0 0 0,0 0 0 0 0,-1 0 0 0 0,1 0-1 0 0,0 0 1 0 0,0 0 0 0 0,0 0 0 0 0,0 1 0 0 0,1-1 0 0 0,-1 0-1 0 0,0 0 1 0 0,0 0 0 0 0,0 0 0 0 0,1 0 0 0 0,-1 0-1 0 0,0 0 1 0 0,1 1 0 0 0,-1-1 0 0 0,1 0 0 0 0,-1 0 0 0 0,1 0-1 0 0,0 1 1 0 0,-1-1 0 0 0,1 0 0 0 0,1 0 0 0 0,19-17 1452 0 0,17-9 217 0 0,-33 24-1621 0 0,0 0 0 0 0,-1 0 0 0 0,1 0 1 0 0,0 1-1 0 0,1 0 0 0 0,-1-1 0 0 0,0 2 0 0 0,1-1 0 0 0,-1 1 1 0 0,7-1-1 0 0,27-9 1110 0 0,-36 10-1249 0 0,0-1 1 0 0,1 1-1 0 0,-1 0 1 0 0,1 0 0 0 0,0 0-1 0 0,-1 0 1 0 0,1 1-1 0 0,0-1 1 0 0,6 1-1 0 0,-10 1-13 0 0,1-1 0 0 0,-1 0-1 0 0,1 0 1 0 0,-1 1 0 0 0,1-1-1 0 0,-1 1 1 0 0,1-1 0 0 0,-1 0-1 0 0,1 1 1 0 0,-1-1 0 0 0,0 1-1 0 0,1-1 1 0 0,-1 1 0 0 0,0-1-1 0 0,1 1 1 0 0,-1-1 0 0 0,0 1-1 0 0,0 0 1 0 0,0-1 0 0 0,1 1-1 0 0,-1-1 1 0 0,0 1 0 0 0,0-1-1 0 0,0 1 1 0 0,0 0 0 0 0,0 0-1 0 0,-1 4 128 0 0,0 1 0 0 0,0-1 0 0 0,-1 0 1 0 0,1 0-1 0 0,-1 0 0 0 0,0 0 0 0 0,0-1 0 0 0,-1 1 0 0 0,0-1 0 0 0,0 1 0 0 0,-4 4 0 0 0,-8 16 285 0 0,-20 39-579 0 0,35-63 255 0 0,15-1 734 0 0,-2-6-500 0 0,23-13-1 0 0,2-1 131 0 0,17-10-1647 0 0,-51 27 795 0 0,-1 1 0 0 0,0-1 0 0 0,0 0 0 0 0,5-7 0 0 0,11-9-3639 0 0,-5 10-4206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2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3 191 10592 0 0,'0'0'818'0'0,"-2"-17"2262"0"0,2 11-995 0 0,0 0-1 0 0,1 0 1 0 0,0 1 0 0 0,3-11-1 0 0,1 0-851 0 0,13-23-1 0 0,-3 6 236 0 0,-6 15-816 0 0,2-10 1117 0 0,6 41-2285 0 0,-15-10 523 0 0,0 0 0 0 0,0 0 1 0 0,-1 0-1 0 0,1 0 0 0 0,-1 0 0 0 0,1 1 0 0 0,-1-1 0 0 0,0 1 0 0 0,0-1 1 0 0,0 6-1 0 0,6 15 317 0 0,-3-13-27 0 0,1 3-464 0 0,1-1-1 0 0,11 21 1 0 0,-16-31 141 0 0,1-1 0 0 0,0 1 0 0 0,0 0-1 0 0,0-1 1 0 0,0 1 0 0 0,0-1 0 0 0,1 0 0 0 0,-1 1 0 0 0,1-1 0 0 0,0 0 0 0 0,-1-1 0 0 0,1 1 0 0 0,0 0-1 0 0,0-1 1 0 0,0 0 0 0 0,0 1 0 0 0,5 0 0 0 0,-6-2 33 0 0,0 0 0 0 0,1 0-1 0 0,-1 0 1 0 0,0 0 0 0 0,1-1 0 0 0,-1 1-1 0 0,0-1 1 0 0,0 1 0 0 0,1-1 0 0 0,-1 0 0 0 0,0 0-1 0 0,0 0 1 0 0,0 0 0 0 0,0 0 0 0 0,0 0-1 0 0,0-1 1 0 0,0 1 0 0 0,0-1 0 0 0,3-3 0 0 0,1-1 39 0 0,-1-1 0 0 0,0 0 0 0 0,9-14 0 0 0,-9 13-83 0 0,28-52-429 0 0,-29 50-989 0 0,0 0 1 0 0,4-12 0 0 0,-5 4-8040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3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18631 0 0,'0'8'1983'0'0,"2"-3"-1659"0"0,1 0 1 0 0,-1 1-1 0 0,0 0 0 0 0,0-1 1 0 0,-1 1-1 0 0,1 0 1 0 0,-1 0-1 0 0,-1 0 0 0 0,1 11 1 0 0,-1-13-64 0 0,-1 1 0 0 0,0-1 1 0 0,0 1-1 0 0,0-1 0 0 0,0 1 1 0 0,-1-1-1 0 0,0 0 0 0 0,1 0 1 0 0,-2 0-1 0 0,1 0 0 0 0,0 0 1 0 0,-1 0-1 0 0,-4 5 0 0 0,4-6-228 0 0,0 1-1 0 0,1 0 0 0 0,0 0 0 0 0,0 0 0 0 0,0 0 0 0 0,0 0 1 0 0,0 0-1 0 0,1 0 0 0 0,0 1 0 0 0,0-1 0 0 0,0 0 0 0 0,0 1 0 0 0,1-1 1 0 0,-1 1-1 0 0,1-1 0 0 0,0 1 0 0 0,1-1 0 0 0,-1 1 0 0 0,1-1 1 0 0,0 1-1 0 0,0-1 0 0 0,0 0 0 0 0,1 1 0 0 0,0-1 0 0 0,4 8 0 0 0,-5-10-40 0 0,12 28-669 0 0,-13-29 472 0 0,0 1-1 0 0,0-1 0 0 0,1 0 1 0 0,-1 1-1 0 0,0-1 0 0 0,0 1 1 0 0,0-1-1 0 0,0 1 0 0 0,-1-1 1 0 0,1 1-1 0 0,0-1 0 0 0,-1 0 0 0 0,1 1 1 0 0,-1-1-1 0 0,1 1 0 0 0,-1-1 1 0 0,0 0-1 0 0,0 2 0 0 0,-5 7-5808 0 0,3 2-1651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38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19351 0 0,'0'0'1751'0'0,"9"0"-1331"0"0,5 0 84 0 0,1-1-1 0 0,-1 0 1 0 0,0-1 0 0 0,0 0-1 0 0,0-1 1 0 0,0-1 0 0 0,17-6-1 0 0,-25 7-498 0 0,0 0-1 0 0,-1-1 0 0 0,8-5 0 0 0,12-8-5 0 0,-13 11 1 0 0,1-1 0 0 0,0 2 0 0 0,15-5 0 0 0,-22 9 0 0 0,-1 0 0 0 0,0 0 0 0 0,1 0 0 0 0,-1 1 0 0 0,1 0 0 0 0,0 0 0 0 0,-1 0 0 0 0,1 1 0 0 0,-1-1 0 0 0,1 1 0 0 0,4 2 0 0 0,-9-3 18 0 0,-1 1 0 0 0,1-1-1 0 0,0 0 1 0 0,-1 1 0 0 0,0-1 0 0 0,1 0-1 0 0,-1 1 1 0 0,1-1 0 0 0,-1 0 0 0 0,1 1-1 0 0,-1-1 1 0 0,0 1 0 0 0,1-1 0 0 0,-1 1-1 0 0,0-1 1 0 0,0 1 0 0 0,1-1 0 0 0,-1 1-1 0 0,0-1 1 0 0,0 1 0 0 0,0-1 0 0 0,1 1-1 0 0,-1-1 1 0 0,0 1 0 0 0,0 0 0 0 0,0-1-1 0 0,0 1 1 0 0,0-1 0 0 0,0 1-1 0 0,0-1 1 0 0,0 2 0 0 0,-6 19 841 0 0,6-20-846 0 0,-2 4 50 0 0,0-1-1 0 0,0 0 1 0 0,0 0-1 0 0,0 0 1 0 0,-1 0-1 0 0,0-1 1 0 0,-4 7-1 0 0,-11 13 46 0 0,-76 126 111 0 0,79-128 122 0 0,11-16-289 0 0,0 0 1 0 0,0 1 0 0 0,-4 9 0 0 0,7-13-98 0 0,0-1 1 0 0,1 0 0 0 0,-1 1-1 0 0,0-1 1 0 0,0 0-1 0 0,0 1 1 0 0,0-1 0 0 0,0 0-1 0 0,-2 1 1 0 0,2 0-231 0 0,0-1-650 0 0,1 0 742 0 0,0 0 0 0 0,0 0 1 0 0,0-1-1 0 0,-1 1 0 0 0,1 0 0 0 0,0-1 1 0 0,-1 1-1 0 0,1 0 0 0 0,-1-1 0 0 0,1 1 0 0 0,-1 0 1 0 0,1-1-1 0 0,-1 1 0 0 0,1-1 0 0 0,-1 1 1 0 0,0-1-1 0 0,1 1 0 0 0,-1-1 0 0 0,0 0 1 0 0,1 1-1 0 0,-1-1 0 0 0,0 0 0 0 0,1 1 1 0 0,-1-1-1 0 0,-1 0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39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 15144 0 0,'0'0'694'0'0,"-2"-9"251"0"0,1 4 2615 0 0,-7 18-2024 0 0,8-9-1372 0 0,0-1 1 0 0,0 0-1 0 0,0 1 0 0 0,1-1 0 0 0,-1 1 0 0 0,3 5 0 0 0,-2-5-85 0 0,0 0 0 0 0,-1 0 0 0 0,1 0 0 0 0,-1 0 0 0 0,0 5 0 0 0,-2 16-108 0 0,-3 56 1957 0 0,4-80-1921 0 0,1 0 0 0 0,0 1 0 0 0,0-1 0 0 0,0 0 1 0 0,1 1-1 0 0,-1-1 0 0 0,0 1 0 0 0,0-1 0 0 0,1 0 1 0 0,-1 1-1 0 0,1-1 0 0 0,-1 0 0 0 0,1 0 1 0 0,-1 1-1 0 0,1-1 0 0 0,0 0 0 0 0,0 0 0 0 0,0 0 1 0 0,-1 0-1 0 0,1 0 0 0 0,2 2 0 0 0,-1-2-7 0 0,0 0 0 0 0,-1 0 0 0 0,1 0 0 0 0,0-1 0 0 0,0 1 0 0 0,-1 0 0 0 0,1-1 0 0 0,0 1 0 0 0,0-1 0 0 0,0 0 0 0 0,0 0 0 0 0,0 0 0 0 0,0 0 0 0 0,0 0 0 0 0,-1 0 0 0 0,1 0 0 0 0,4-1 0 0 0,-3 0 0 0 0,0-1 0 0 0,0 1 0 0 0,0 0 0 0 0,0-1 0 0 0,-1 1 0 0 0,1-1 0 0 0,0 0 0 0 0,-1 0 0 0 0,5-4 0 0 0,-6 5-88 0 0,1-1 0 0 0,-1 1-1 0 0,1 0 1 0 0,0 0 0 0 0,0 0-1 0 0,-1 0 1 0 0,1 0 0 0 0,0 1-1 0 0,0-1 1 0 0,3 0 0 0 0,-3 0-36 0 0,-1 1 1 0 0,1 0 0 0 0,-1-1-1 0 0,1 1 1 0 0,-1-1 0 0 0,1 0-1 0 0,-1 1 1 0 0,0-1 0 0 0,1 0-1 0 0,-1 0 1 0 0,0 0-1 0 0,0 0 1 0 0,0 0 0 0 0,1 0-1 0 0,0-1 1 0 0,3-12-1540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3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18719 0 0,'1'1'-30'0'0,"-1"-1"77"0"0,0 0 0 0 0,1 1 0 0 0,-1-1 0 0 0,0 0 0 0 0,0 0 0 0 0,1 1 0 0 0,-1-1 0 0 0,0 0 0 0 0,0 1 0 0 0,0-1 0 0 0,1 0 0 0 0,-1 0 0 0 0,0 1 0 0 0,0-1 0 0 0,0 1 0 0 0,0-1 0 0 0,0 0 0 0 0,0 1 0 0 0,0-1 0 0 0,0 0 0 0 0,0 1 0 0 0,0-1 0 0 0,0 0 0 0 0,0 1 0 0 0,0-1 0 0 0,0 0 0 0 0,0 1 0 0 0,0-1 0 0 0,0 0 0 0 0,0 1 0 0 0,0-1 0 0 0,-1 0 0 0 0,1 1 0 0 0,0-1 0 0 0,0 0 0 0 0,0 1 0 0 0,-1-1 0 0 0,1 0 0 0 0,0 0 0 0 0,0 1 0 0 0,-1-1 0 0 0,1 0 0 0 0,0 1 0 0 0,-1-1-1 0 0,1 1 1 0 0,0-1-1 0 0,0 1 1 0 0,0-1-1 0 0,0 1 1 0 0,0-1 0 0 0,0 1-1 0 0,-1-1 1 0 0,1 1-1 0 0,0-1 1 0 0,0 0-1 0 0,0 1 1 0 0,1-1-1 0 0,-1 1 1 0 0,0-1 0 0 0,0 1-1 0 0,0-1 1 0 0,0 1-1 0 0,0-1 1 0 0,1 1-1 0 0,-1-1 1 0 0,0 1 0 0 0,0-1-1 0 0,1 0 1 0 0,-1 1-1 0 0,0-1 1 0 0,0 0-1 0 0,1 1 1 0 0,2 4 755 0 0,-2 1-275 0 0,-1 1 0 0 0,0-1 0 0 0,0 0 0 0 0,-1 1 0 0 0,1-1 0 0 0,-3 8 0 0 0,-11 39 586 0 0,11-46-801 0 0,-24 91 1326 0 0,23-79-2211 0 0,1 1 1 0 0,0-1-1 0 0,1 23 0 0 0,2-28-1167 0 0,-3-1-83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4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512 180 10136 0 0,'0'0'1900'0'0,"3"-10"846"0"0,-1 5-1940 0 0,0 0-1 0 0,0 0 1 0 0,-1 0 0 0 0,0 0-1 0 0,0 0 1 0 0,1-6-1 0 0,1-8 809 0 0,-3 16-1440 0 0,1 0 0 0 0,-1 1 0 0 0,0-1 0 0 0,0 1 0 0 0,0-1 1 0 0,0 0-1 0 0,-1 1 0 0 0,1-1 0 0 0,-1 0 0 0 0,1 1 0 0 0,-1-1 0 0 0,0 1 0 0 0,0-1 0 0 0,0 1 0 0 0,-1 0 0 0 0,1-1 0 0 0,0 1 0 0 0,-1 0 0 0 0,1 0 0 0 0,-1 0 0 0 0,0 0 0 0 0,0 0 0 0 0,0 0 0 0 0,0 1 0 0 0,0-1 0 0 0,-4-2 0 0 0,-1 0-74 0 0,0 1 0 0 0,1 0 0 0 0,-1 0 0 0 0,0 0 0 0 0,0 1 0 0 0,-1 0 0 0 0,1 0 0 0 0,-14-1 0 0 0,10 2 175 0 0,0 1 1 0 0,0 0 0 0 0,-21 3-1 0 0,-5 3-197 0 0,19-3 92 0 0,0 0 0 0 0,0 1 1 0 0,-26 10-1 0 0,17-4-235 0 0,15-6 126 0 0,-1 1 1 0 0,1 0-1 0 0,-14 9 0 0 0,17-8-58 0 0,1 0-1 0 0,-1 0 1 0 0,1 1-1 0 0,0 0 1 0 0,1 0 0 0 0,0 1-1 0 0,0 0 1 0 0,0 0-1 0 0,1 1 1 0 0,0 0 0 0 0,1 0-1 0 0,0 0 1 0 0,1 1-1 0 0,0 0 1 0 0,0-1 0 0 0,-2 13-1 0 0,5-18-2 0 0,-1 0 0 0 0,1-1 0 0 0,-1 1 0 0 0,1 0 0 0 0,-4 4 0 0 0,4-6 0 0 0,0-1 0 0 0,0 1 0 0 0,0 0 0 0 0,0 0 0 0 0,0 0 0 0 0,0 0 0 0 0,0 1 0 0 0,1-1 0 0 0,-1 0 0 0 0,1 0 0 0 0,0 0 0 0 0,-1 0 0 0 0,1 1 0 0 0,0-1 0 0 0,0 0 0 0 0,0 0 0 0 0,1 0 0 0 0,0 5 0 0 0,16 63 8 0 0,-13-48-1 0 0,1 0 0 0 0,15 39 0 0 0,-17-54-8 0 0,0 0 1 0 0,1-1-1 0 0,0 1 0 0 0,0-1 0 0 0,1 0 0 0 0,0 0 1 0 0,0 0-1 0 0,0 0 0 0 0,1-1 0 0 0,-1 0 0 0 0,1 0 1 0 0,9 5-1 0 0,5 2 34 0 0,1-2 0 0 0,0 0 1 0 0,0-1-1 0 0,1-1 1 0 0,23 5-1 0 0,-28-9 61 0 0,0-1-1 0 0,0 0 1 0 0,0-2 0 0 0,1 0-1 0 0,-1-1 1 0 0,0 0-1 0 0,25-5 1 0 0,-29 2-36 0 0,0-2-1 0 0,-1 0 1 0 0,0 0 0 0 0,0-1-1 0 0,20-14 1 0 0,-19 13-8 0 0,-1-1 39 0 0,0 1 0 0 0,-1-1-1 0 0,0-1 1 0 0,19-19 0 0 0,-25 23-57 0 0,-1 0 0 0 0,0-1 0 0 0,0 1 0 0 0,-1-1 1 0 0,1 0-1 0 0,-1 0 0 0 0,-1 0 0 0 0,1-1 0 0 0,-1 1 0 0 0,0-1 0 0 0,-1 1 0 0 0,2-9 0 0 0,-2 0-10 0 0,-1 1 0 0 0,0-1-1 0 0,-1 1 1 0 0,-1 0 0 0 0,0-1-1 0 0,-1 1 1 0 0,0 0 0 0 0,-1 0-1 0 0,-1 1 1 0 0,0-1 0 0 0,-10-18-1 0 0,2 5 101 0 0,2-1-1 0 0,-8-29 0 0 0,16 40-307 0 0,0 0-1 0 0,2 1 0 0 0,0-34 0 0 0,1 43-150 0 0,0-9-2249 0 0,0-1-7865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4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0 1 11056 0 0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42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245 230 6936 0 0,'7'-7'5822'0'0,"-21"0"-1253"0"0,4 4-4674 0 0,8 2 276 0 0,0 1 0 0 0,-1 0 0 0 0,1-1-1 0 0,0 1 1 0 0,0 0 0 0 0,0 0 0 0 0,-1 0 0 0 0,1 0-1 0 0,0 0 1 0 0,0 1 0 0 0,0-1 0 0 0,-1 1 0 0 0,1 0-1 0 0,0-1 1 0 0,0 1 0 0 0,0 0 0 0 0,0 0 0 0 0,0 0-1 0 0,-2 2 1 0 0,0 0 26 0 0,1 0-1 0 0,0 0 1 0 0,0 0 0 0 0,0 0-1 0 0,1 1 1 0 0,-1-1-1 0 0,1 1 1 0 0,-4 7-1 0 0,-8 14 258 0 0,-1 0 0 0 0,-24 30 0 0 0,4-5-16 0 0,28-39-316 0 0,0 0 0 0 0,1 1 0 0 0,1-1 0 0 0,0 1 0 0 0,1 1 0 0 0,0-1-1 0 0,0 0 1 0 0,2 1 0 0 0,-1 0 0 0 0,2 0 0 0 0,-1 24 0 0 0,2-33-94 0 0,0-1 0 0 0,0 1 0 0 0,1 0 0 0 0,-1 0 0 0 0,1-1 0 0 0,0 1 0 0 0,0 0 0 0 0,1-1 0 0 0,-1 1 0 0 0,1-1 0 0 0,3 6 0 0 0,-5-8-20 0 0,1 0 0 0 0,0 1 0 0 0,1-1 0 0 0,-1 0 0 0 0,0 0 1 0 0,0 0-1 0 0,0 0 0 0 0,1 0 0 0 0,-1 0 0 0 0,0-1 0 0 0,1 1 0 0 0,-1 0 0 0 0,1-1 0 0 0,-1 1 0 0 0,1-1 0 0 0,-1 1 0 0 0,1-1 0 0 0,-1 0 0 0 0,1 1 0 0 0,0-1 0 0 0,-1 0 0 0 0,1 0 0 0 0,-1 0 0 0 0,1 0 0 0 0,0-1 0 0 0,-1 1 0 0 0,1 0 0 0 0,-1-1 0 0 0,3 0 0 0 0,4-2 0 0 0,0 0 1 0 0,-1 0-1 0 0,1-1 0 0 0,-1 0 0 0 0,0 0 1 0 0,0-1-1 0 0,0 0 0 0 0,-1 0 0 0 0,1-1 0 0 0,-1 1 1 0 0,9-13-1 0 0,-1-1 148 0 0,-1 0 1 0 0,-1-1-1 0 0,-1 0 1 0 0,-1-1 0 0 0,-1 0-1 0 0,-1-1 1 0 0,0 1-1 0 0,-2-2 1 0 0,4-23-1 0 0,-2 9 15 0 0,-3-1-1 0 0,2-55 1 0 0,-7 70-78 0 0,1 12-6 0 0,-1 0 1 0 0,0-1-1 0 0,0 1 1 0 0,-2-1-1 0 0,1 1 1 0 0,-1 0-1 0 0,-1 0 1 0 0,-4-11-1 0 0,2 9 81 0 0,4 10-93 0 0,0 0 0 0 0,0 0 0 0 0,0 1-1 0 0,0-1 1 0 0,-1 0 0 0 0,1 1 0 0 0,-1-1 0 0 0,0 1-1 0 0,-4-5 1 0 0,6 7-72 0 0,0 0 0 0 0,0 0 0 0 0,0 0 0 0 0,-1 0 0 0 0,1 0 0 0 0,0 0 0 0 0,0 0 0 0 0,0-1 1 0 0,-1 1-1 0 0,1 0 0 0 0,0 0 0 0 0,0 1 0 0 0,-1-1 0 0 0,1 0 0 0 0,0 0 0 0 0,0 0 0 0 0,0 0 0 0 0,-1 0 0 0 0,1 0 0 0 0,0 0 0 0 0,0 0 0 0 0,0 0 0 0 0,-1 0 0 0 0,1 0 0 0 0,0 1 0 0 0,0-1 0 0 0,0 0 0 0 0,-1 0 0 0 0,1 0 0 0 0,0 0 1 0 0,0 1-1 0 0,0-1 0 0 0,0 0 0 0 0,0 0 0 0 0,0 0 0 0 0,-1 1 0 0 0,1-1 0 0 0,0 0 0 0 0,0 0 0 0 0,0 0 0 0 0,0 1 0 0 0,0-1 0 0 0,-3 10 86 0 0,3 36-89 0 0,-1 19 0 0 0,2-3 0 0 0,-1-42-42 0 0,1-1 1 0 0,0 1-1 0 0,2-1 0 0 0,1 1 0 0 0,0-1 0 0 0,1 0 1 0 0,1-1-1 0 0,9 19 0 0 0,-14-34-99 0 0,0-1-1 0 0,0 0 1 0 0,1 0 0 0 0,-1 0-1 0 0,1 1 1 0 0,0-2-1 0 0,-1 1 1 0 0,1 0 0 0 0,0 0-1 0 0,0 0 1 0 0,0-1-1 0 0,0 1 1 0 0,1-1 0 0 0,3 2-1 0 0,-1-1-685 0 0,0 0 0 0 0,0 0 1 0 0,1 0-1 0 0,-1-1 0 0 0,0 0 0 0 0,7 0 0 0 0,2 0-1192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4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99 11808 0 0,'-10'-13'1280'0'0,"6"6"-414"0"0,0-1 0 0 0,0 0 0 0 0,-3-10 0 0 0,4 11 542 0 0,0-1 0 0 0,0 1 1 0 0,-9-14-1 0 0,12 21-1360 0 0,0 0 1 0 0,0 0 0 0 0,0 0-1 0 0,0-1 1 0 0,-1 1 0 0 0,1 0 0 0 0,0 0-1 0 0,0 0 1 0 0,0 0 0 0 0,0 0-1 0 0,0 0 1 0 0,0 0 0 0 0,0 0-1 0 0,0 0 1 0 0,-1 0 0 0 0,1 0 0 0 0,0 0-1 0 0,0 0 1 0 0,0 0 0 0 0,0 0-1 0 0,0 0 1 0 0,0 0 0 0 0,-1 0-1 0 0,1 0 1 0 0,0 0 0 0 0,0 0 0 0 0,0 0-1 0 0,0 0 1 0 0,0 0 0 0 0,0 0-1 0 0,0 0 1 0 0,-1 0 0 0 0,1 0 0 0 0,0 0-1 0 0,0 0 1 0 0,0 0 0 0 0,0 0-1 0 0,0 0 1 0 0,0 0 0 0 0,-1 1-1 0 0,-4 5 719 0 0,-2 9-165 0 0,5-8-544 0 0,-1 2 1 0 0,2-1 0 0 0,-1 0-1 0 0,1 0 1 0 0,0 0 0 0 0,1 9-1 0 0,5 51-55 0 0,-3-46 21 0 0,0-5-19 0 0,1-1 0 0 0,0 1 1 0 0,2-1-1 0 0,0 1 0 0 0,8 19 0 0 0,-11-33-3 0 0,0 0 0 0 0,-1 0 0 0 0,1 0 0 0 0,0 0 0 0 0,1 0 0 0 0,-1 0 0 0 0,0-1 0 0 0,1 1 1 0 0,0-1-1 0 0,-1 0 0 0 0,1 0 0 0 0,0 1 0 0 0,0-2 0 0 0,0 1 0 0 0,0 0 0 0 0,1-1 0 0 0,-1 1 0 0 0,5 0 0 0 0,-5-1 45 0 0,0-1 0 0 0,0 1 0 0 0,0-1 0 0 0,0 0 0 0 0,0 0-1 0 0,0 0 1 0 0,0 0 0 0 0,0-1 0 0 0,0 1 0 0 0,0-1 0 0 0,0 0 0 0 0,-1 0 0 0 0,1 0-1 0 0,0 0 1 0 0,-1 0 0 0 0,1-1 0 0 0,0 1 0 0 0,-1-1 0 0 0,1 0 0 0 0,-1 1-1 0 0,0-1 1 0 0,4-5 0 0 0,3-3 105 0 0,-1 0 1 0 0,0-1-1 0 0,-1 0 0 0 0,8-16 0 0 0,19-51 598 0 0,6-9 266 0 0,-24 49-284 0 0,-15 37-644 0 0,4 20-19 0 0,-3-10-207 0 0,0 0 0 0 0,0 0 1 0 0,6 15-1 0 0,-5-18-526 0 0,0 0 1 0 0,0 0-1 0 0,1 0 1 0 0,0 0 0 0 0,8 9-1 0 0,6 5-3722 0 0,-7-10-3655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43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13 419 4144 0 0,'0'0'191'0'0,"-3"-2"26"0"0,3 1-93 0 0,-1 1 1 0 0,1 0-1 0 0,-1 0 1 0 0,1-1-1 0 0,-1 1 1 0 0,1 0-1 0 0,-1-1 1 0 0,1 1-1 0 0,-1-1 1 0 0,1 1-1 0 0,-1 0 1 0 0,1-1-1 0 0,0 1 1 0 0,-1-1-1 0 0,0 0 1 0 0,1-1 711 0 0,0 1 0 0 0,-1-1 1 0 0,1 1-1 0 0,0-1 0 0 0,0 0 1 0 0,0 1-1 0 0,0-1 1 0 0,0 0-1 0 0,0 1 0 0 0,0-1 1 0 0,0 1-1 0 0,1-3 0 0 0,0-1 1123 0 0,3-20-204 0 0,0 0 0 0 0,13-37 0 0 0,-11 42-1188 0 0,27-66 1001 0 0,-31 79-1492 0 0,1 1 0 0 0,-1 0 0 0 0,1 0 0 0 0,0 0 0 0 0,1 0 0 0 0,-1 0 0 0 0,1 1 0 0 0,0 0 0 0 0,7-7 0 0 0,-11 12-75 0 0,0 0-1 0 0,1-1 0 0 0,-1 1 1 0 0,0-1-1 0 0,1 1 0 0 0,-1 0 1 0 0,0-1-1 0 0,1 1 0 0 0,-1 0 1 0 0,0-1-1 0 0,1 1 1 0 0,-1 0-1 0 0,1 0 0 0 0,-1 0 1 0 0,1-1-1 0 0,-1 1 0 0 0,1 0 1 0 0,-1 0-1 0 0,1 0 0 0 0,-1 0 1 0 0,0 0-1 0 0,1 0 1 0 0,-1 0-1 0 0,1 0 0 0 0,-1 0 1 0 0,1 0-1 0 0,-1 0 0 0 0,1 0 1 0 0,-1 0-1 0 0,1 0 0 0 0,-1 0 1 0 0,1 0-1 0 0,-1 1 1 0 0,1-1-1 0 0,-1 0 0 0 0,1 0 1 0 0,-1 1-1 0 0,0-1 0 0 0,1 0 1 0 0,-1 0-1 0 0,0 1 1 0 0,1-1-1 0 0,-1 1 0 0 0,0-1 1 0 0,1 0-1 0 0,-1 1 0 0 0,1 0 1 0 0,0 2-2 0 0,1 0 1 0 0,0 1-1 0 0,-1-1 1 0 0,0 1-1 0 0,1 3 1 0 0,0-1 1 0 0,-1-1 5 0 0,0 0 0 0 0,0 1 0 0 0,-1-1 0 0 0,1 1 0 0 0,-1 5 0 0 0,2 21 22 0 0,1-8 9 0 0,-3-20-24 0 0,1-1 0 0 0,-1 1 0 0 0,1-1 0 0 0,-1 1 1 0 0,1-1-1 0 0,0 1 0 0 0,0-1 0 0 0,2 4 0 0 0,-1-1 61 0 0,-1-6-67 0 0,-1 0-1 0 0,0 0 0 0 0,0 1 0 0 0,0-1 0 0 0,0 0 1 0 0,0 0-1 0 0,0 0 0 0 0,0 0 0 0 0,0 0 0 0 0,0 1 0 0 0,0-1 1 0 0,0 0-1 0 0,0 0 0 0 0,0 0 0 0 0,0 0 0 0 0,1 0 0 0 0,-1 0 1 0 0,0 1-1 0 0,0-1 0 0 0,0 0 0 0 0,0 0 0 0 0,0 0 0 0 0,0 0 1 0 0,1 0-1 0 0,-1 0 0 0 0,0 0 0 0 0,0 0 0 0 0,0 0 0 0 0,0 0 1 0 0,0 0-1 0 0,1 0 0 0 0,-1 0 0 0 0,0 0 0 0 0,0 0 0 0 0,0 0 1 0 0,0 0-1 0 0,1 0 0 0 0,-1 0 0 0 0,0 0 0 0 0,0 0 1 0 0,0 0-1 0 0,0 0 0 0 0,0 0 0 0 0,1 0 0 0 0,-1 0 0 0 0,0 0 1 0 0,0 0-1 0 0,0 0 0 0 0,0-1 0 0 0,0 1 0 0 0,1 0 0 0 0,4-6 179 0 0,-4 6-184 0 0,4-6 189 0 0,-1-1-1 0 0,0 0 1 0 0,0 0-1 0 0,0 0 1 0 0,-1 0-1 0 0,0 0 0 0 0,4-14 1 0 0,4-10 30 0 0,-1-6 66 0 0,-9 29-175 0 0,1 0-1 0 0,0 0 1 0 0,5-11-1 0 0,1 0 82 0 0,9-18 290 0 0,-16 35-468 0 0,1 0 0 0 0,-1 0 0 0 0,0 0 0 0 0,1 1 0 0 0,0-1 0 0 0,-1 0 0 0 0,1 1 0 0 0,0-1 0 0 0,0 1 0 0 0,0-1 0 0 0,0 1 0 0 0,0 0-1 0 0,4-2 1 0 0,-6 3-16 0 0,1 0 0 0 0,-1 0 0 0 0,1 0 0 0 0,-1 0-1 0 0,1 0 1 0 0,-1 0 0 0 0,1 0 0 0 0,-1 0 0 0 0,0 0 0 0 0,1 0-1 0 0,-1 0 1 0 0,1 0 0 0 0,-1 1 0 0 0,1-1 0 0 0,-1 0-1 0 0,0 0 1 0 0,1 0 0 0 0,-1 1 0 0 0,1-1 0 0 0,-1 0 0 0 0,0 0-1 0 0,1 1 1 0 0,-1-1 0 0 0,0 0 0 0 0,1 1 0 0 0,7 11 39 0 0,-6-8-18 0 0,7 11-50 0 0,-1 1 1 0 0,9 21-1 0 0,-9-19-1218 0 0,14 26 0 0 0,17 24-5676 0 0,-30-51-1308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4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19 369 5984 0 0,'-1'-1'6573'0'0,"-6"-4"-2261"0"0,7 4-3850 0 0,-1 0 0 0 0,0 0 1 0 0,0 0-1 0 0,1 0 1 0 0,-1 0-1 0 0,0 0 0 0 0,1 0 1 0 0,-1 0-1 0 0,1-1 0 0 0,0 1 1 0 0,-1-2-1 0 0,-2-26 1770 0 0,3 23-1584 0 0,0-16 109 0 0,0 0 0 0 0,2 0 0 0 0,9-39 0 0 0,-8 41-427 0 0,3-4 133 0 0,1 0-1 0 0,16-38 1 0 0,-22 61-450 0 0,-1-1-1 0 0,1 0 1 0 0,0 1 0 0 0,-1-1 0 0 0,1 1-1 0 0,0-1 1 0 0,0 1 0 0 0,0 0-1 0 0,0-1 1 0 0,0 1 0 0 0,1 0-1 0 0,-1 0 1 0 0,0 0 0 0 0,0 0 0 0 0,1 0-1 0 0,-1 0 1 0 0,1 0 0 0 0,-1 0-1 0 0,1 0 1 0 0,-1 1 0 0 0,3-2-1 0 0,-3 2-11 0 0,0 0-1 0 0,1 1 1 0 0,-1-1-1 0 0,0 0 1 0 0,1 0-1 0 0,-1 1 1 0 0,0-1-1 0 0,1 0 1 0 0,-1 1-1 0 0,0 0 1 0 0,1-1-1 0 0,-1 1 1 0 0,0 0-1 0 0,0-1 1 0 0,0 1-1 0 0,0 0 1 0 0,0 0-1 0 0,0 0 1 0 0,0 0-1 0 0,0 0 1 0 0,0 0-1 0 0,0 0 1 0 0,-1 0-1 0 0,1 1 1 0 0,1 0-1 0 0,22 47 0 0 0,-20-39 0 0 0,0 0 0 0 0,0-1 0 0 0,1 0 0 0 0,1 0 0 0 0,-1-1 0 0 0,1 1 0 0 0,11 10 0 0 0,-16-18 0 0 0,-1-1 0 0 0,0 0 0 0 0,1 1 0 0 0,-1-1 0 0 0,1 0 1 0 0,-1 1-1 0 0,1-1 0 0 0,-1 0 0 0 0,1 0 0 0 0,-1 1 0 0 0,1-1 0 0 0,-1 0 0 0 0,1 0 0 0 0,0 0 0 0 0,-1 0 0 0 0,1 0 0 0 0,-1 0 0 0 0,1 0 1 0 0,-1 0-1 0 0,1 0 0 0 0,-1 0 0 0 0,1 0 0 0 0,0 0 0 0 0,-1 0 0 0 0,1 0 0 0 0,-1-1 0 0 0,1 1 0 0 0,-1 0 0 0 0,1 0 0 0 0,-1-1 0 0 0,1 1 1 0 0,-1 0-1 0 0,1 0 0 0 0,-1-1 0 0 0,0 1 0 0 0,1-1 0 0 0,-1 1 0 0 0,1 0 0 0 0,-1-1 0 0 0,0 1 0 0 0,1-1 0 0 0,-1 1 0 0 0,0-1 1 0 0,0 1-1 0 0,1-1 0 0 0,-1 1 0 0 0,0-1 0 0 0,0-1 0 0 0,3-4 14 0 0,-1 0 0 0 0,1-1 1 0 0,0-8-1 0 0,-1 7 8 0 0,-1 5-12 0 0,4-16 36 0 0,1 0-1 0 0,15-33 0 0 0,-2 15 386 0 0,-18 36 21 0 0,1 2-467 0 0,0 0-1 0 0,0 0 1 0 0,0 0-1 0 0,-1 0 1 0 0,1 0-1 0 0,0 0 1 0 0,0 0 0 0 0,-1 1-1 0 0,1-1 1 0 0,-1 1-1 0 0,1-1 1 0 0,-1 1-1 0 0,2 3 1 0 0,5 7-64 0 0,-1 1 0 0 0,9 24 0 0 0,-13-27-269 0 0,2 0 0 0 0,-1 0 0 0 0,1 0 0 0 0,1-1 0 0 0,-1 0 0 0 0,2 0 0 0 0,7 9 0 0 0,-12-16 13 0 0,0 0 0 0 0,0 0-1 0 0,0 0 1 0 0,0-1 0 0 0,1 1 0 0 0,2 1 0 0 0,-4-3-331 0 0,0 1 1 0 0,1-1-1 0 0,-1 0 1 0 0,0 1-1 0 0,0-1 1 0 0,1 0-1 0 0,-1 0 1 0 0,0 0-1 0 0,0 0 1 0 0,3 0-1 0 0,9-4-7333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3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5528 0 0,'0'0'9986'0'0,"-3"14"-7895"0"0,0-4-1920 0 0,0 0 1 0 0,1 0-1 0 0,1 0 1 0 0,-1 0 0 0 0,2 0-1 0 0,0 20 1 0 0,0-23-107 0 0,-2 463 2567 0 0,7-408-778 0 0,-5-62-1508 0 0,2-1-252 0 0,-1-1-1 0 0,1 1 0 0 0,-1-1 1 0 0,0 0-1 0 0,0 1 0 0 0,1-1 1 0 0,-1 0-1 0 0,0 0 0 0 0,-1 0 1 0 0,2-3-1 0 0,-1 3-81 0 0,1-1-1 0 0,-1 1 1 0 0,0 0-1 0 0,1 0 1 0 0,-1 0 0 0 0,1 0-1 0 0,0 1 1 0 0,-1-1 0 0 0,1 0-1 0 0,0 1 1 0 0,0-1 0 0 0,0 1-1 0 0,0 0 1 0 0,1-1-1 0 0,-1 1 1 0 0,0 0 0 0 0,0 0-1 0 0,1 1 1 0 0,-1-1 0 0 0,0 0-1 0 0,1 1 1 0 0,-1 0-1 0 0,1-1 1 0 0,3 1 0 0 0,7 0 56 0 0,0 0 1 0 0,1 1 0 0 0,18 4-1 0 0,-15-3-52 0 0,-17-2-16 0 0,38 6 32 0 0,-1-1-1 0 0,1-2 0 0 0,51-4 1 0 0,-81 1 72 0 0,22-5 650 0 0,-29 5-732 0 0,0 0-1 0 0,0-1 0 0 0,-1 1 0 0 0,1-1 1 0 0,0 1-1 0 0,-1 0 0 0 0,1-1 1 0 0,-1 1-1 0 0,1-1 0 0 0,-1 0 1 0 0,1 1-1 0 0,-1-1 0 0 0,1 1 1 0 0,-1-1-1 0 0,1 0 0 0 0,-1 1 1 0 0,0-1-1 0 0,1 0 0 0 0,-1 1 1 0 0,0-1-1 0 0,0 0 0 0 0,1 0 0 0 0,-1 1 1 0 0,0-1-1 0 0,0 0 0 0 0,0 0 1 0 0,0 0-1 0 0,0 1 0 0 0,0-1 1 0 0,0 0-1 0 0,0 0 0 0 0,0 1 1 0 0,-1-1-1 0 0,1 0 0 0 0,-1-1 1 0 0,1-1 2 0 0,-1 1 0 0 0,0-1 0 0 0,-1 0 0 0 0,1 0 0 0 0,0 1 0 0 0,-1-1 0 0 0,-2-2 0 0 0,-2-2 13 0 0,0 1-1 0 0,-1 1 0 0 0,0-1 1 0 0,0 1-1 0 0,0 1 0 0 0,-12-7 1 0 0,-20-13 76 0 0,16 12-113 0 0,20 12 0 0 0,3-1 0 0 0,-1 1 0 0 0,0 0 0 0 0,1 0 0 0 0,-1 0 0 0 0,1 0 0 0 0,-1 0 0 0 0,1 0 0 0 0,-1-1 0 0 0,1 1 0 0 0,-1 0 0 0 0,1-1 0 0 0,-1 1 0 0 0,1 0 0 0 0,0-1 0 0 0,-1 1 0 0 0,1 0 0 0 0,-1-1 0 0 0,1 1 0 0 0,0-1 0 0 0,-1 0 0 0 0,1-4 0 0 0,0 4 0 0 0,0 1 0 0 0,0-1 0 0 0,0 1 0 0 0,0 0 0 0 0,0-1 0 0 0,0 1 0 0 0,1 0 0 0 0,-1-1 0 0 0,0 1 0 0 0,0 0 0 0 0,1-1 0 0 0,-1 1 0 0 0,0 0 0 0 0,0-1 0 0 0,1 1 0 0 0,-1 0 0 0 0,0 0 0 0 0,1-1 0 0 0,-1 1 0 0 0,0 0 0 0 0,1 0 0 0 0,-1 0 0 0 0,0-1 0 0 0,1 1 0 0 0,-1 0 0 0 0,1 0 0 0 0,-1 0 0 0 0,0 0 0 0 0,1 0 0 0 0,-1 0 0 0 0,1 0 0 0 0,-1 0 0 0 0,0 0 0 0 0,1 0 0 0 0,0 0 0 0 0,-1 0 0 0 0,6-1 0 0 0,0 1 0 0 0,0 0 0 0 0,0 0 0 0 0,0 0 0 0 0,0 1 0 0 0,0 0 0 0 0,0 0 0 0 0,-1 1 0 0 0,1-1 0 0 0,7 4 0 0 0,4 0 0 0 0,-8-1 2 0 0,1 0-1 0 0,-1 0 1 0 0,0 1-1 0 0,0 1 1 0 0,0-1-1 0 0,15 14 1 0 0,-22-17 29 0 0,1 0 0 0 0,-1 0 0 0 0,0 1 0 0 0,0-1 0 0 0,0 0 0 0 0,0 1 0 0 0,-1 0 0 0 0,1-1 0 0 0,-1 1 0 0 0,1 0 0 0 0,1 5 0 0 0,-3-6-11 0 0,1 0 1 0 0,-1 0-1 0 0,0 0 0 0 0,0 0 1 0 0,0 0-1 0 0,0 0 0 0 0,0 0 1 0 0,0 0-1 0 0,-1 0 0 0 0,1 0 1 0 0,-1 0-1 0 0,1 0 0 0 0,-1 0 1 0 0,0 0-1 0 0,0 0 0 0 0,0-1 0 0 0,0 1 1 0 0,0 0-1 0 0,-2 2 0 0 0,-13 18 105 0 0,8-10-65 0 0,-1 0-1 0 0,0-1 1 0 0,-16 15-1 0 0,5-9-49 0 0,6-3-42 0 0,-22 13-1 0 0,32-26-159 0 0,10-1-5225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43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 17567 0 0,'0'0'1759'0'0,"-3"8"-1518"0"0,2-5-171 0 0,0-1-1 0 0,1 1 0 0 0,-1 0 1 0 0,1-1-1 0 0,0 1 0 0 0,0 0 1 0 0,0 0-1 0 0,0-1 0 0 0,0 1 1 0 0,1 0-1 0 0,-1 0 0 0 0,1-1 1 0 0,0 1-1 0 0,-1 0 0 0 0,1-1 1 0 0,1 1-1 0 0,-1-1 0 0 0,0 1 1 0 0,1-1-1 0 0,-1 0 0 0 0,1 0 1 0 0,-1 1-1 0 0,1-1 0 0 0,0 0 1 0 0,0 0-1 0 0,0-1 0 0 0,0 1 1 0 0,0 0-1 0 0,4 1 0 0 0,-3-1-291 0 0,0 0-1 0 0,0-1 0 0 0,0 1 1 0 0,0-1-1 0 0,0 1 0 0 0,0-1 1 0 0,6 1-1 0 0,11 0-860 0 0</inkml:trace>
  <inkml:trace contextRef="#ctx0" brushRef="#br0" timeOffset="1">350 0 5064 0 0,'-21'11'4515'0'0,"1"1"0"0"0,-25 20 0 0 0,20-13-600 0 0,-27 30 0 0 0,-17 29-646 0 0,9 4-3410 0 0,52-70 222 0 0,1 1-1 0 0,0 0 1 0 0,1 0-1 0 0,0 1 1 0 0,-4 15-1 0 0,0 14-8213 0 0,6-20-1272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48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52 2304 0 0,'3'-12'2185'0'0,"-4"9"-1123"0"0,-1 1 1 0 0,1 0-1 0 0,0 0 0 0 0,-1 0 1 0 0,0 0-1 0 0,1 1 0 0 0,-1-1 0 0 0,-2-2 1 0 0,-4-1 575 0 0,7 4-1097 0 0,-22-4 6133 0 0,15 5-6452 0 0,0 0-1 0 0,0 1 0 0 0,0 0 0 0 0,0 0 0 0 0,0 1 1 0 0,0 0-1 0 0,0 0 0 0 0,1 1 0 0 0,-1 0 1 0 0,1 0-1 0 0,0 1 0 0 0,-13 8 0 0 0,14-8-111 0 0,-29 18 366 0 0,-58 48-1 0 0,84-62-420 0 0,-1 1 0 0 0,2 0 1 0 0,-1 1-1 0 0,1 0 0 0 0,1 0 0 0 0,0 1 0 0 0,0 0 1 0 0,1 0-1 0 0,1 1 0 0 0,-7 16 0 0 0,8-12 10 0 0,0 0 0 0 0,1 0 0 0 0,0 0 0 0 0,2 0 0 0 0,0 1 0 0 0,0-1 0 0 0,2 1 0 0 0,0-1 0 0 0,1 1 0 0 0,7 28 0 0 0,-7-36-18 0 0,1-1 0 0 0,0 1 0 0 0,0-1 0 0 0,1 1 0 0 0,0-1 1 0 0,0 0-1 0 0,1-1 0 0 0,0 1 0 0 0,0-1 0 0 0,1 0 0 0 0,0 0 0 0 0,1-1 1 0 0,-1 0-1 0 0,1 0 0 0 0,0 0 0 0 0,0-1 0 0 0,1 0 0 0 0,0 0 1 0 0,0-1-1 0 0,0 0 0 0 0,10 3 0 0 0,-10-5-5 0 0,-1 0-1 0 0,0-1 1 0 0,1 0 0 0 0,-1 0-1 0 0,1-1 1 0 0,0 0 0 0 0,-1 0-1 0 0,1-1 1 0 0,-1 0-1 0 0,0-1 1 0 0,1 1 0 0 0,-1-1-1 0 0,11-5 1 0 0,7-3-39 0 0,0-2 1 0 0,31-20-1 0 0,-54 30-13 0 0,21-13 169 0 0,0 0 1 0 0,-1-2 0 0 0,0-1 0 0 0,-2-1-1 0 0,25-28 1 0 0,-33 33-32 0 0,-1-1 1 0 0,0 0-1 0 0,-1-1 0 0 0,0 0 1 0 0,-2 0-1 0 0,0-1 0 0 0,-1-1 1 0 0,10-33-1 0 0,-15 40-83 0 0,-1 1 0 0 0,0 0 0 0 0,0-1-1 0 0,-1 1 1 0 0,0-1 0 0 0,-1 1 0 0 0,0-1 0 0 0,-1 1 0 0 0,0 0 0 0 0,-1-1 0 0 0,0 1-1 0 0,-1 0 1 0 0,1 1 0 0 0,-2-1 0 0 0,0 1 0 0 0,-9-15 0 0 0,10 19-38 0 0,0 0 1 0 0,-1 0-1 0 0,1 0 0 0 0,-1 1 1 0 0,0 0-1 0 0,0 0 1 0 0,0 0-1 0 0,-1 0 1 0 0,0 1-1 0 0,1 0 0 0 0,-1 0 1 0 0,-8-2-1 0 0,6 2-44 0 0,1 1 0 0 0,0 0-1 0 0,-1 0 1 0 0,0 1 0 0 0,1 0 0 0 0,-1 0-1 0 0,0 1 1 0 0,0 0 0 0 0,-13 2 0 0 0,16-1-107 0 0,1 1 1 0 0,-1-1 0 0 0,1 1 0 0 0,-1 0 0 0 0,1 0-1 0 0,0 0 1 0 0,-5 4 0 0 0,-15 11-4832 0 0,24-17 4815 0 0,-6 5-1886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4:49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49 2760 0 0,'0'0'9618'0'0,"-6"-18"-3829"0"0,1-8 1587 0 0,5 22-3550 0 0,2 8-3987 0 0,1 4 205 0 0,-1 0-1 0 0,0 0 0 0 0,-1 1 0 0 0,0-1 0 0 0,0 1 0 0 0,-1-1 1 0 0,0 10-1 0 0,2 25 58 0 0,2 69-101 0 0,-3-36 0 0 0,-3-5 319 0 0,1-48-9 0 0,1 31 0 0 0,1-31 66 0 0,-1-16-270 0 0,0 0 0 0 0,0-1 0 0 0,1 1 0 0 0,0 0-1 0 0,1 0 1 0 0,2 7 0 0 0,-1-5-106 0 0,1 0 0 0 0,1 0 0 0 0,8 13 0 0 0,-12-21-3 0 0,-1-1 4 0 0,0 1 0 0 0,1-1 1 0 0,-1 0-1 0 0,0 1 0 0 0,0-1 0 0 0,1 1 0 0 0,-1-1 1 0 0,0 0-1 0 0,0 1 0 0 0,0-1 0 0 0,0 1 1 0 0,0-1-1 0 0,0 1 0 0 0,1-1 0 0 0,-1 1 1 0 0,0-1-1 0 0,0 0 0 0 0,0 1 0 0 0,-1-1 1 0 0,1 1-1 0 0,0-1 0 0 0,0 1 0 0 0,0 1 127 0 0,-1 0 214 0 0,1-3-347 0 0,0 1 0 0 0,0 0-1 0 0,0 0 1 0 0,0 0 0 0 0,0 0-1 0 0,0 0 1 0 0,0 0 0 0 0,0 0 0 0 0,0 0-1 0 0,0 0 1 0 0,0 0 0 0 0,0 0-1 0 0,0-1 1 0 0,-1 1 0 0 0,1 0 0 0 0,0 0-1 0 0,0 0 1 0 0,0 0 0 0 0,0 0-1 0 0,0 0 1 0 0,0 0 0 0 0,0 0 0 0 0,0 0-1 0 0,0 0 1 0 0,-1 0 0 0 0,1 0 0 0 0,0 0-1 0 0,0 0 1 0 0,0 0 0 0 0,0 0-1 0 0,0 0 1 0 0,0 0 0 0 0,0 0 0 0 0,0 0-1 0 0,0 0 1 0 0,-1 0 0 0 0,1 0-1 0 0,0 0 1 0 0,0 0 0 0 0,0 0 0 0 0,0 0-1 0 0,0 0 1 0 0,0 1 0 0 0,0-1 0 0 0,0 0-1 0 0,0 0 1 0 0,0 0 0 0 0,0 0-1 0 0,0 0 1 0 0,-1 0 0 0 0,1 0 0 0 0,0 0-1 0 0,0 0 1 0 0,0 0 0 0 0,0 0-1 0 0,0 1 1 0 0,0-1 0 0 0,0 0 0 0 0,0 0-1 0 0,0 0 1 0 0,0 0 0 0 0,0 0-1 0 0,0 0 1 0 0,0 0 0 0 0,0 0 0 0 0,0 1-1 0 0,-56-31-7831 0 0,36 17 5725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0:3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8208 0 0,'0'0'15134'0'0,"10"13"-14193"0"0,-6-10-862 0 0,-1-1-1 0 0,1 1 1 0 0,0-1 0 0 0,0 1-1 0 0,0-1 1 0 0,1 0-1 0 0,-1-1 1 0 0,0 1 0 0 0,1-1-1 0 0,6 2 1 0 0,7-1-42 0 0,26 1 0 0 0,-4 0-9 0 0,34 4-776 0 0,-24-3-3204 0 0,-31-3-3606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16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338 105 2760 0 0,'0'0'125'0'0,"0"-4"1079"0"0,2-13 8454 0 0,-2 13-10567 0 0,3-19 2895 0 0,-3 23-1622 0 0,0-1-197 0 0,0-1 1 0 0,0 1 0 0 0,0 0-1 0 0,0 0 1 0 0,0 0 0 0 0,0 0-1 0 0,-1 0 1 0 0,1 0 0 0 0,0 0-1 0 0,-1 0 1 0 0,1 0 0 0 0,-1-1-1 0 0,-6-12 912 0 0,6 12-1001 0 0,1 0 1 0 0,-1 0-1 0 0,0 0 1 0 0,0 1 0 0 0,0-1-1 0 0,0 0 1 0 0,0 0-1 0 0,-1 1 1 0 0,-2-3-1 0 0,3 3 38 0 0,-1 0-1 0 0,0 0 0 0 0,1 0 0 0 0,-1 0 0 0 0,0 1 1 0 0,0-1-1 0 0,1 1 0 0 0,-1-1 0 0 0,0 1 1 0 0,0 0-1 0 0,0 0 0 0 0,0 0 0 0 0,-2 0 0 0 0,-26 3 1440 0 0,14 1-1398 0 0,0 0-1 0 0,0 1 1 0 0,0 0-1 0 0,1 1 1 0 0,0 1 0 0 0,0 0-1 0 0,1 2 1 0 0,-15 9-1 0 0,20-11-97 0 0,0 0-1 0 0,1 0 0 0 0,0 1 1 0 0,0 0-1 0 0,0 0 1 0 0,1 1-1 0 0,0 0 0 0 0,1 0 1 0 0,0 1-1 0 0,1 0 0 0 0,0 0 1 0 0,-7 19-1 0 0,9-18 11 0 0,0 1 0 0 0,0 0 0 0 0,2 0 0 0 0,-1 0 0 0 0,1 0 0 0 0,1 0 0 0 0,0 0 0 0 0,1 0 0 0 0,0 0 0 0 0,5 19 0 0 0,-3-17-4 0 0,0-1 1 0 0,1 0-1 0 0,1 0 0 0 0,0-1 1 0 0,0 0-1 0 0,14 22 1 0 0,-15-28-22 0 0,0-1 0 0 0,0 0 0 0 0,1 0 0 0 0,-1 0 1 0 0,1-1-1 0 0,0 0 0 0 0,0 0 0 0 0,1 0 0 0 0,-1 0 1 0 0,1-1-1 0 0,0 0 0 0 0,0 0 0 0 0,0 0 1 0 0,1-1-1 0 0,-1 0 0 0 0,7 1 0 0 0,-6-2 6 0 0,-1 0 0 0 0,0-1-1 0 0,0 0 1 0 0,1-1 0 0 0,-1 1 0 0 0,0-1-1 0 0,0 0 1 0 0,1-1 0 0 0,-1 0 0 0 0,0 1-1 0 0,0-2 1 0 0,-1 1 0 0 0,1-1 0 0 0,0 0-1 0 0,7-6 1 0 0,3-1 145 0 0,-1-2-1 0 0,0 0 1 0 0,24-27 0 0 0,-29 28-107 0 0,0 0 1 0 0,-1-1-1 0 0,0 0 0 0 0,-1 0 1 0 0,-1-1-1 0 0,0-1 0 0 0,0 1 1 0 0,-2-1-1 0 0,1 0 0 0 0,-2 0 1 0 0,0 0-1 0 0,-1-1 1 0 0,0 0-1 0 0,-1 1 0 0 0,0-1 1 0 0,-2 0-1 0 0,0-20 0 0 0,-1 28-76 0 0,-1-1-1 0 0,1 1 0 0 0,-1-1 0 0 0,0 1 0 0 0,-1 0 0 0 0,0 0 0 0 0,0 0 0 0 0,-8-13 0 0 0,7 15-29 0 0,1 0-1 0 0,-1 1 0 0 0,0-1 1 0 0,0 1-1 0 0,0 0 0 0 0,0 0 1 0 0,-1 1-1 0 0,0-1 0 0 0,1 1 1 0 0,-1 0-1 0 0,-1 0 0 0 0,-6-3 1 0 0,8 5-209 0 0,0 0 0 0 0,0 0 0 0 0,1 1-1 0 0,-1-1 1 0 0,0 1 0 0 0,0 0 0 0 0,0 0 0 0 0,0 0 0 0 0,-4 1 0 0 0,-20 7-7733 0 0,11 1-375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16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16 4144 0 0,'-11'-15'18751'0'0,"11"15"-18629"0"0,-3 13 1835 0 0,1 17-1432 0 0,2 35 609 0 0,-11 87 0 0 0,8-123-1077 0 0,1 0 0 0 0,4 51 0 0 0,-1-67-519 0 0,0 0 0 0 0,6 24 0 0 0,3-13-6740 0 0,-2-9-1124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17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80 17335 0 0,'-9'-23'4874'0'0,"10"22"-4709"0"0,-1 0 0 0 0,0 0 0 0 0,1 0 0 0 0,-1 1 1 0 0,1-1-1 0 0,-1 0 0 0 0,1 0 0 0 0,0 0 0 0 0,-1 0 0 0 0,1 0 1 0 0,0 1-1 0 0,0-1 0 0 0,0 0 0 0 0,-1 1 0 0 0,1-1 0 0 0,2 0 1 0 0,17-11 363 0 0,-19 11-432 0 0,9-4 7 0 0,1 1-1 0 0,-1-1 1 0 0,1 2 0 0 0,0 0-1 0 0,0 0 1 0 0,0 1 0 0 0,0 0-1 0 0,0 0 1 0 0,0 2 0 0 0,13 0-1 0 0,-23 0-94 0 0,1 0 0 0 0,-1 0 0 0 0,1 1 0 0 0,-1-1-1 0 0,1 1 1 0 0,-1-1 0 0 0,1 1 0 0 0,-1 0 0 0 0,0-1 0 0 0,1 1-1 0 0,-1 0 1 0 0,0 0 0 0 0,1 0 0 0 0,-1 0 0 0 0,0 0 0 0 0,0 0-1 0 0,0 0 1 0 0,0 1 0 0 0,0-1 0 0 0,0 0 0 0 0,-1 1 0 0 0,1-1-1 0 0,0 0 1 0 0,0 1 0 0 0,-1-1 0 0 0,1 1 0 0 0,-1-1 0 0 0,0 1-1 0 0,1-1 1 0 0,-1 1 0 0 0,0-1 0 0 0,0 1 0 0 0,0-1 0 0 0,0 4-1 0 0,0 3 34 0 0,-1 0 0 0 0,0-1 0 0 0,0 1 0 0 0,-1 0-1 0 0,-3 11 1 0 0,-38 94 559 0 0,9-25-74 0 0,32-82-430 0 0,0 1-1 0 0,0-1 1 0 0,1 1-1 0 0,-2 13 1 0 0,23-16 45 0 0,-16-5-131 0 0,1 0 0 0 0,-1 0 0 0 0,0-1 0 0 0,1 1 0 0 0,-1-1 0 0 0,0 0 0 0 0,0 0 0 0 0,0-1 0 0 0,-1 1 0 0 0,6-5 0 0 0,3-1 16 0 0,11-7-523 0 0,36-21-186 0 0,-16 15-7194 0 0,-13 8-810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1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12896 0 0,'-1'1'112'0'0,"0"0"0"0"0,1 0 1 0 0,-1 0-1 0 0,0 0 0 0 0,1 0 0 0 0,-1 0 1 0 0,1 0-1 0 0,0 0 0 0 0,-1 1 1 0 0,1-1-1 0 0,0 0 0 0 0,0 0 1 0 0,0 2-1 0 0,-4 10 741 0 0,-2 5 552 0 0,0 0 0 0 0,1 0 0 0 0,-5 30 0 0 0,4-16-527 0 0,-21 133 722 0 0,24-146-1564 0 0,1 6-2093 0 0,0 43 0 0 0,3-41-669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36 17823 0 0,'-9'-13'792'0'0,"6"8"160"0"0,-3-2-760 0 0,4 1-192 0 0,-4 4 0 0 0,-3-1 976 0 0,1 6-1232 0 0,8 5-488 0 0,0 4-7191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0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7 428 7368 0 0,'-1'-3'7799'0'0,"-3"-7"-5649"0"0,3 4-1767 0 0,1 0 0 0 0,0 0 1 0 0,0 0-1 0 0,0-1 0 0 0,1 1 0 0 0,0 0 0 0 0,3-11 1 0 0,2-8 278 0 0,-3 3-183 0 0,1 0 0 0 0,1 1-1 0 0,1-1 1 0 0,18-41 0 0 0,-18 49-171 0 0,-1-1 0 0 0,-1 0 0 0 0,3-19 0 0 0,-3 18-156 0 0,-2 11-54 0 0,1 10-28 0 0,-2-1-55 0 0,0 0 1 0 0,-1 0-1 0 0,0 0 0 0 0,0 0 0 0 0,0 1 1 0 0,0-1-1 0 0,-2 7 0 0 0,0 20 95 0 0,3-16-51 0 0,-1-5-47 0 0,1-1 0 0 0,0 1 0 0 0,1 0 1 0 0,4 16-1 0 0,-5-25 10 0 0,-1 1-1 0 0,1-1 1 0 0,-1 1 0 0 0,1-1-1 0 0,0 0 1 0 0,-1 1 0 0 0,1-1-1 0 0,0 0 1 0 0,0 0 0 0 0,0 1-1 0 0,0-1 1 0 0,0 0 0 0 0,0 0 0 0 0,0 0-1 0 0,1 0 1 0 0,-1-1 0 0 0,0 1-1 0 0,0 0 1 0 0,1 0 0 0 0,-1-1-1 0 0,0 1 1 0 0,1-1 0 0 0,-1 1-1 0 0,1-1 1 0 0,-1 1 0 0 0,1-1 0 0 0,-1 0-1 0 0,1 0 1 0 0,-1 0 0 0 0,1 0-1 0 0,-1 0 1 0 0,1 0 0 0 0,-1 0-1 0 0,1 0 1 0 0,-1-1 0 0 0,1 1 0 0 0,2-2-1 0 0,-2 1 47 0 0,1 0 1 0 0,0 0-1 0 0,-1-1 0 0 0,1 1 0 0 0,-1-1 0 0 0,1 0 1 0 0,-1 0-1 0 0,0 0 0 0 0,0 0 0 0 0,0 0 0 0 0,0-1 0 0 0,0 1 1 0 0,0 0-1 0 0,-1-1 0 0 0,1 1 0 0 0,-1-1 0 0 0,0 0 1 0 0,2-3-1 0 0,1-7 135 0 0,0 0 1 0 0,4-23-1 0 0,-5 22-146 0 0,2-8-69 0 0,-1 1-52 0 0,7-20 1 0 0,-10 36-321 0 0,1 0 1 0 0,0 0 0 0 0,0 0 0 0 0,0 0 0 0 0,1 1 0 0 0,0-1 0 0 0,0 1 0 0 0,0 0-1 0 0,6-6 1 0 0,-3 6-1350 0 0,2 2-54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5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0 2760 0 0,'4'15'125'0'0,"-3"-12"343"0"0,-14-5 6867 0 0,1-2-4114 0 0,9 3-3033 0 0,1 0 0 0 0,-1 0 0 0 0,0 0-1 0 0,1 0 1 0 0,-1 1 0 0 0,0-1-1 0 0,1 1 1 0 0,-1 0 0 0 0,0 0-1 0 0,-4 0 1 0 0,-1 1 49 0 0,0 0 0 0 0,0 1-1 0 0,0 0 1 0 0,1 0 0 0 0,-1 1 0 0 0,1 0 0 0 0,-1 1-1 0 0,1-1 1 0 0,0 1 0 0 0,1 0 0 0 0,-11 8-1 0 0,0 5 57 0 0,0 1 0 0 0,2 0 0 0 0,0 1 1 0 0,1 1-1 0 0,-15 26 0 0 0,20-29-71 0 0,1 0 1 0 0,1 1 0 0 0,0 0 0 0 0,1 0 0 0 0,1 1 0 0 0,1 0 0 0 0,-3 19 0 0 0,7-35-171 0 0,0 0 0 0 0,0-1 0 0 0,0 1 0 0 0,0 0 0 0 0,0-1 1 0 0,1 1-1 0 0,-1 0 0 0 0,1-1 0 0 0,0 1 0 0 0,1 4 0 0 0,-1-6-30 0 0,-1 0-1 0 0,1-1 0 0 0,-1 1 0 0 0,1 0 1 0 0,-1-1-1 0 0,1 1 0 0 0,-1 0 0 0 0,1-1 1 0 0,0 1-1 0 0,-1-1 0 0 0,1 1 0 0 0,0-1 1 0 0,0 0-1 0 0,-1 1 0 0 0,1-1 0 0 0,0 0 1 0 0,0 1-1 0 0,0-1 0 0 0,-1 0 0 0 0,1 0 1 0 0,0 0-1 0 0,0 1 0 0 0,0-1 0 0 0,0 0 1 0 0,-1 0-1 0 0,1 0 0 0 0,0 0 0 0 0,0-1 1 0 0,0 1-1 0 0,0 0 0 0 0,-1 0 0 0 0,1 0 1 0 0,0-1-1 0 0,0 1 0 0 0,-1 0 0 0 0,1-1 1 0 0,0 1-1 0 0,1-1 0 0 0,3-3 93 0 0,0 1 0 0 0,0-1-1 0 0,0 0 1 0 0,-1-1 0 0 0,1 1-1 0 0,6-9 1 0 0,7-7 114 0 0,3-3 148 0 0,-2 0-1 0 0,0-2 1 0 0,-2 0-1 0 0,18-33 0 0 0,-28 47-180 0 0,11-30 511 0 0,-6 13-123 0 0,-14 69 380 0 0,-20 76-775 0 0,19-106-209 0 0,-6 29 63 0 0,9-38-61 0 0,0 0 1 0 0,-1 0-1 0 0,1 0 0 0 0,0 1 0 0 0,0-1 0 0 0,1 0 0 0 0,-1 0 0 0 0,0 0 0 0 0,1 0 0 0 0,-1 0 0 0 0,1 0 0 0 0,0 0 0 0 0,-1 0 0 0 0,2 2 0 0 0,0-3-274 0 0,-1-1-1 0 0,0 1 0 0 0,1-1 1 0 0,-1 0-1 0 0,1 0 0 0 0,-1 0 0 0 0,1 0 1 0 0,-1 0-1 0 0,0 0 0 0 0,1 0 0 0 0,-1 0 1 0 0,3-1-1 0 0,1-1-538 0 0,0 0 1 0 0,-1 0 0 0 0,0-1-1 0 0,1 1 1 0 0,5-6-1 0 0,-8 7 602 0 0,11-9-1782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 6912 0 0,'-3'-1'156'0'0,"-1"1"1"0"0,1-1 0 0 0,-1 1 0 0 0,1 0-1 0 0,-1 0 1 0 0,1 0 0 0 0,0 0-1 0 0,-6 1 1 0 0,-14 10 4633 0 0,-11 15 3104 0 0,29-23-7555 0 0,1 1 1 0 0,1 0-1 0 0,-1 1 0 0 0,1-1 0 0 0,-1 1 0 0 0,1-1 0 0 0,1 1 1 0 0,-1 0-1 0 0,-3 9 0 0 0,6-13-293 0 0,-1 0-1 0 0,1 0 1 0 0,-1 1 0 0 0,1-1 0 0 0,0 0-1 0 0,0 0 1 0 0,0 1 0 0 0,0-1-1 0 0,0 0 1 0 0,0 1 0 0 0,0-1 0 0 0,0 0-1 0 0,1 1 1 0 0,-1-1 0 0 0,0 0-1 0 0,1 0 1 0 0,-1 1 0 0 0,1-1 0 0 0,-1 0-1 0 0,2 2 1 0 0,0-1-7 0 0,0 0-1 0 0,0 0 1 0 0,0 0-1 0 0,0 0 1 0 0,0 0-1 0 0,0-1 1 0 0,0 1-1 0 0,0-1 1 0 0,5 2-1 0 0,3 1 28 0 0,0 0 1 0 0,0-1-1 0 0,0-1 0 0 0,12 2 0 0 0,-9-2 86 0 0,-1 0 1 0 0,-1 1-1 0 0,1 0 0 0 0,0 1 1 0 0,-1 0-1 0 0,14 8 0 0 0,-22-10-125 0 0,0-1 0 0 0,0 1 0 0 0,-1 0-1 0 0,1 0 1 0 0,-1 0 0 0 0,1 1 0 0 0,-1-1 0 0 0,0 1-1 0 0,0-1 1 0 0,0 1 0 0 0,0 0 0 0 0,1 3 0 0 0,-2-4-41 0 0,0 1 0 0 0,0-1 0 0 0,-1 1 0 0 0,1 0 0 0 0,-1-1 0 0 0,0 1 1 0 0,1 0-1 0 0,-1-1 0 0 0,0 1 0 0 0,-1-1 0 0 0,1 1 0 0 0,0 0 0 0 0,-1-1 1 0 0,0 1-1 0 0,1-1 0 0 0,-1 1 0 0 0,-2 2 0 0 0,-2 7 54 0 0,-1-1 0 0 0,0 0 0 0 0,-1-1 0 0 0,0 1 0 0 0,0-2 0 0 0,-1 1 0 0 0,-15 13 0 0 0,8-10-1033 0 0,0 0 0 0 0,-1-2 0 0 0,0 0 0 0 0,-21 10 0 0 0,29-17-614 0 0,-1-3-37 0 0</inkml:trace>
  <inkml:trace contextRef="#ctx0" brushRef="#br0" timeOffset="1">223 281 6448 0 0,'7'-1'287'0'0,"0"1"0"0"0,1-1 1 0 0,8-2-1 0 0,-3-1 1707 0 0,0 0-1 0 0,0-1 1 0 0,-1 0 0 0 0,1-1 0 0 0,12-8-1 0 0,-18 9-1384 0 0,0 0-1 0 0,-1 0 1 0 0,1-1-1 0 0,-1 0 1 0 0,9-11-1 0 0,-12 14-488 0 0,0-1 0 0 0,-1 0 0 0 0,0 1 0 0 0,0-1 0 0 0,0 0 0 0 0,0 0-1 0 0,0 0 1 0 0,-1 0 0 0 0,0-1 0 0 0,0 1 0 0 0,0 0 0 0 0,1-9 0 0 0,-2 12-98 0 0,0 0 0 0 0,0 1 0 0 0,0-1 0 0 0,0 0 0 0 0,0 0 0 0 0,0 0 0 0 0,0 0 0 0 0,0 0 0 0 0,0 1 0 0 0,0-1 0 0 0,-1 0 0 0 0,1 0 0 0 0,0 0 0 0 0,-1 0 0 0 0,1 1 0 0 0,0-1 0 0 0,-1 0 0 0 0,1 0 0 0 0,-1 1 0 0 0,1-1 0 0 0,-1 0 0 0 0,1 1 0 0 0,-1-1 1 0 0,0 1-1 0 0,1-1 0 0 0,-1 1 0 0 0,0-1 0 0 0,-1 0 0 0 0,1 1 19 0 0,0 0 0 0 0,0 0 0 0 0,0 0 0 0 0,0 0 0 0 0,0 0 0 0 0,0 1 1 0 0,0-1-1 0 0,-1 0 0 0 0,1 0 0 0 0,0 1 0 0 0,0-1 0 0 0,0 1 0 0 0,0-1 0 0 0,0 1 0 0 0,0 0 1 0 0,1-1-1 0 0,-1 1 0 0 0,0 0 0 0 0,0-1 0 0 0,-1 2 0 0 0,-3 4 72 0 0,0-1 1 0 0,1 1-1 0 0,0 0 0 0 0,-4 7 0 0 0,-1 2-15 0 0,5-9-60 0 0,0 0 1 0 0,0 1-1 0 0,1 0 0 0 0,0 0 1 0 0,1 0-1 0 0,-1 0 0 0 0,-1 12 1 0 0,3-16-24 0 0,1 1 0 0 0,-1-1 0 0 0,1 0 0 0 0,0 0 0 0 0,0 0 1 0 0,0 0-1 0 0,1 0 0 0 0,-1 0 0 0 0,1 0 0 0 0,-1 0 1 0 0,1 0-1 0 0,0 0 0 0 0,0 0 0 0 0,0 0 0 0 0,1 0 1 0 0,-1-1-1 0 0,1 1 0 0 0,-1 0 0 0 0,1-1 0 0 0,3 4 0 0 0,-3-4-140 0 0,1 0-1 0 0,-1-1 0 0 0,0 1 0 0 0,1-1 0 0 0,-1 1 0 0 0,1-1 1 0 0,-1 0-1 0 0,1 0 0 0 0,0 0 0 0 0,-1 0 0 0 0,1-1 0 0 0,0 1 0 0 0,0-1 1 0 0,-1 0-1 0 0,1 0 0 0 0,0 0 0 0 0,0 0 0 0 0,0 0 0 0 0,-1 0 0 0 0,1-1 1 0 0,0 1-1 0 0,4-3 0 0 0,10-3-1533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6912 0 0,'0'15'736'0'0,"-3"-2"1853"0"0,2 0 1 0 0,0 0 0 0 0,0-1 0 0 0,1 1-1 0 0,3 20 1 0 0,2 71 509 0 0,-5-104-3078 0 0,0 1 0 0 0,0 0 0 0 0,0-1 0 0 0,0 1 0 0 0,0 0 0 0 0,0-1 0 0 0,0 1 0 0 0,0-1 0 0 0,1 1 1 0 0,-1 0-1 0 0,0-1 0 0 0,0 1 0 0 0,1-1 0 0 0,-1 1 0 0 0,0-1 0 0 0,0 1 0 0 0,1 0 0 0 0,-1-1 1 0 0,1 1-1 0 0,-1-1 0 0 0,0 0 0 0 0,1 1 0 0 0,-1-1 0 0 0,1 1 0 0 0,-1-1 0 0 0,1 0 0 0 0,-1 1 1 0 0,1-1-1 0 0,0 0 0 0 0,-1 0 0 0 0,2 1 0 0 0,-1-1-5 0 0,-1 0 1 0 0,1 0-1 0 0,0 0 0 0 0,0 0 0 0 0,0 0 1 0 0,0-1-1 0 0,0 1 0 0 0,-1 0 1 0 0,1 0-1 0 0,0-1 0 0 0,0 1 1 0 0,0 0-1 0 0,-1-1 0 0 0,1 1 0 0 0,0-1 1 0 0,0 1-1 0 0,-1-1 0 0 0,1 1 1 0 0,-1-1-1 0 0,1 0 0 0 0,0 1 1 0 0,-1-1-1 0 0,1-1 0 0 0,7-10 194 0 0,11-21 0 0 0,-1-1 26 0 0,13-26 65 0 0,-2 5-138 0 0,-24 45-155 0 0,-2 5-29 0 0,-1 1 0 0 0,1-1 0 0 0,1 1 0 0 0,3-5 0 0 0,-7 8-567 0 0,14 4-7277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4144 0 0,'2'-1'70'0'0,"-1"2"1"0"0,0-1-1 0 0,1 0 0 0 0,-1 0 1 0 0,0 0-1 0 0,1 1 1 0 0,-1-1-1 0 0,0 0 0 0 0,1 1 1 0 0,1 1-1 0 0,-2-1 456 0 0,1 0 0 0 0,-1 0 0 0 0,0 0 0 0 0,0 0 0 0 0,0 0-1 0 0,0 0 1 0 0,0 1 0 0 0,0-1 0 0 0,0 0 0 0 0,-1 1 0 0 0,1-1 0 0 0,0 1 0 0 0,-1-1-1 0 0,1 2 1 0 0,9 39 8447 0 0,-5 1-5110 0 0,-6 44-3606 0 0,-1-31 667 0 0,2-56-925 0 0,-4 117 286 0 0,1-99-1511 0 0,0-1 0 0 0,-7 26 0 0 0,2-23-7307 0 0</inkml:trace>
  <inkml:trace contextRef="#ctx0" brushRef="#br0" timeOffset="1">0 343 18887 0 0,'0'0'1971'0'0,"15"0"801"0"0,14-5-123 0 0,33 0 0 0 0,-49 5-3323 0 0,-1 1 1 0 0,1 0-1 0 0,-1 0 0 0 0,0 1 1 0 0,18 6-1 0 0,-10-1-8364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0 15232 0 0,'-8'3'164'0'0,"0"1"1"0"0,0 0 0 0 0,1 0 0 0 0,-1 1 0 0 0,1 0-1 0 0,0 0 1 0 0,0 1 0 0 0,0 0 0 0 0,-5 6-1 0 0,0 4-36 0 0,1 0 0 0 0,1 0 0 0 0,0 1-1 0 0,-8 19 1 0 0,-27 76 1669 0 0,32-78-1349 0 0,-11 40 1040 0 0,4 0 0 0 0,-23 152 0 0 0,37-181-934 0 0,-1 88 0 0 0,7-117-487 0 0,1-1 0 0 0,1 1 0 0 0,0 0 0 0 0,1-1 0 0 0,1 1 0 0 0,1-1 0 0 0,0 0 0 0 0,0 0 0 0 0,9 14 0 0 0,-11-24-100 0 0,-1-1 0 0 0,1 0 0 0 0,0 0 1 0 0,0 0-1 0 0,0 0 0 0 0,1-1 0 0 0,-1 1 1 0 0,1-1-1 0 0,0 0 0 0 0,0 0 0 0 0,0 0 1 0 0,0 0-1 0 0,0-1 0 0 0,1 0 0 0 0,-1 0 1 0 0,1 0-1 0 0,0 0 0 0 0,-1-1 0 0 0,1 1 1 0 0,0-1-1 0 0,0 0 0 0 0,0-1 0 0 0,0 1 1 0 0,0-1-1 0 0,0 0 0 0 0,0-1 0 0 0,0 1 1 0 0,0-1-1 0 0,-1 0 0 0 0,1 0 0 0 0,7-3 1 0 0,-4 2-353 0 0,-1-1 0 0 0,1-1 1 0 0,-1 1-1 0 0,0-1 1 0 0,0-1-1 0 0,0 1 0 0 0,0-1 1 0 0,-1 0-1 0 0,10-11 1 0 0,2-4-1881 0 0,23-33 1 0 0,-30 38 1680 0 0,19-25-1414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4 207 2304 0 0,'-2'-50'4172'0'0,"1"-25"3316"0"0,1 67-6947 0 0,1 0 0 0 0,0 1 0 0 0,1-1 0 0 0,-1 0 0 0 0,2 1 0 0 0,-1-1 0 0 0,5-8-1 0 0,0 6 1382 0 0,-7 10-1825 0 0,0 0-1 0 0,0-1 0 0 0,0 1 0 0 0,0 0 0 0 0,1 0 0 0 0,-1 0 1 0 0,0 0-1 0 0,0 0 0 0 0,0 0 0 0 0,1 0 0 0 0,-1 0 0 0 0,0 0 1 0 0,0-1-1 0 0,0 1 0 0 0,1 0 0 0 0,-1 0 0 0 0,0 0 0 0 0,0 0 1 0 0,0 0-1 0 0,1 0 0 0 0,-1 0 0 0 0,0 1 0 0 0,0-1 0 0 0,0 0 1 0 0,1 0-1 0 0,-1 0 0 0 0,0 0 0 0 0,1 0 0 0 0,0 2 163 0 0,0-1 0 0 0,0 1 0 0 0,0-1 0 0 0,1 1 0 0 0,-1-1 0 0 0,0 1 0 0 0,-1 0-1 0 0,1 0 1 0 0,1 2 0 0 0,5 11 262 0 0,-5-11-397 0 0,0 0 1 0 0,0 1 0 0 0,0-1 0 0 0,-1 0 0 0 0,0 0 0 0 0,1 1 0 0 0,-1-1 0 0 0,-1 1 0 0 0,1-1-1 0 0,-1 1 1 0 0,0-1 0 0 0,0 8 0 0 0,-19 81 583 0 0,11-61-338 0 0,-6 51 0 0 0,14-42-353 0 0,1-31-75 0 0,-1 1 1 0 0,0-1-1 0 0,-2 12 1 0 0,-9 36-4383 0 0,11-43-4538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27 7456 0 0,'-3'-17'808'0'0,"-3"7"4494"0"0,6 10-5242 0 0,-3 22 6378 0 0,3-19-6288 0 0,-2 12 310 0 0,0 0 1 0 0,-1 1-1 0 0,-9 27 1 0 0,-23 42 341 0 0,-3 12-2657 0 0,35-83-3295 0 0,1-1-1671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4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11976 0 0,'0'0'2446'0'0,"-3"8"205"0"0,-30 120 1270 0 0,10-36-4228 0 0,21-72-381 0 0,3-12-2002 0 0,0-3 158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5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13736 0 0,'0'0'608'0'0,"3"3"128"0"0,0 4-592 0 0,-1 4-144 0 0,-2-2 0 0 0,0 3 0 0 0,0 4 544 0 0,-2-1 72 0 0,-1 2 23 0 0,-2 3 1 0 0,2 0-384 0 0,-6 3-80 0 0,3 0-16 0 0,-2-4 0 0 0,3 4-360 0 0,-4-3-80 0 0,3 0-8 0 0,1-2-6807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6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84 164 2760 0 0,'0'-2'179'0'0,"0"1"0"0"0,-1-1 1 0 0,1 0-1 0 0,-1 0 0 0 0,0 0 0 0 0,1 1 1 0 0,-1-1-1 0 0,0 0 0 0 0,0 0 1 0 0,-2-1-1 0 0,-13-15 10714 0 0,6 11-4054 0 0,18 0-4332 0 0,76-34-689 0 0,-17 7-1538 0 0,-52 26-262 0 0,0 1 1 0 0,0 1 0 0 0,24-7-1 0 0,-36 12-7 0 0,-2 1-9 0 0,-1 0 0 0 0,1 0-1 0 0,-1 1 1 0 0,1-1 0 0 0,0 0 0 0 0,-1 0 0 0 0,1 1 0 0 0,-1-1 0 0 0,1 0 0 0 0,-1 1-1 0 0,1-1 1 0 0,-1 0 0 0 0,0 1 0 0 0,1-1 0 0 0,-1 1 0 0 0,1-1 0 0 0,-1 1 0 0 0,0-1-1 0 0,0 1 1 0 0,1-1 0 0 0,-1 1 0 0 0,0-1 0 0 0,0 1 0 0 0,1-1 0 0 0,-1 1-1 0 0,0 0 1 0 0,0-1 0 0 0,0 1 0 0 0,0-1 0 0 0,0 2 0 0 0,0 17-7 0 0,-3-8 17 0 0,0 0-1 0 0,-1 0 0 0 0,0 0 1 0 0,-1-1-1 0 0,-1 1 0 0 0,-10 15 1 0 0,7-11-17 0 0,-30 43 22 0 0,-49 58 0 0 0,42-58-170 0 0,-28 44 357 0 0,73-101-204 0 0,0 0 0 0 0,1-1 0 0 0,-1 1 0 0 0,0 0 0 0 0,1 0 0 0 0,-1 0 0 0 0,1 0 0 0 0,-1 0 0 0 0,1 0 0 0 0,-1 0 0 0 0,1 0 0 0 0,0 0 0 0 0,-1 0 0 0 0,1 0 0 0 0,0 0 0 0 0,0 0 0 0 0,0 0 0 0 0,0 1 0 0 0,0-1 0 0 0,0 1 0 0 0,0-1 0 0 0,1-1 0 0 0,-1 1 0 0 0,1 0 0 0 0,-1-1 0 0 0,1 1 0 0 0,-1-1 0 0 0,1 1 0 0 0,0-1 0 0 0,-1 1 0 0 0,1-1 0 0 0,-1 1 0 0 0,1-1 0 0 0,0 1 0 0 0,0-1 0 0 0,-1 0 0 0 0,1 0 0 0 0,0 1 0 0 0,-1-1 0 0 0,1 0 0 0 0,2 0 0 0 0,4 1 0 0 0,0 0 0 0 0,0-1 0 0 0,1 0 0 0 0,9-2 0 0 0,-16 2 0 0 0,19-4 59 0 0,1 0-1 0 0,-1-2 0 0 0,22-8 1 0 0,15-4 48 0 0,90-31-1580 0 0,-142 47 816 0 0,1 0-1 0 0,0 0 0 0 0,-1 0 1 0 0,9-6-1 0 0,-3 1-1146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6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5528 0 0,'0'0'536'0'0,"-8"0"-472"0"0,2 0-64 0 0,-3 3 0 0 0,1-1 0 0 0,3 3 2904 0 0,-4 2 568 0 0,-2 4 112 0 0,3-2 31 0 0,-1 2-2855 0 0,0-1-568 0 0,1-1-120 0 0,2 2-72 0 0,0-1-864 0 0,4-2-232 0 0,-4-1-48 0 0</inkml:trace>
  <inkml:trace contextRef="#ctx0" brushRef="#br0" timeOffset="1">218 43 9216 0 0,'0'0'706'0'0,"-3"8"-436"0"0,1-2-130 0 0,-6 14 2897 0 0,-1 0 1 0 0,-14 24 0 0 0,22-43-3029 0 0,-1 10-12 0 0,2-10-433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67 3224 0 0,'-14'-4'16856'0'0,"11"7"-17172"0"0,-2 4-375 0 0,0 0 924 0 0,1 0-1 0 0,0-1 0 0 0,0 2 1 0 0,0-1-1 0 0,1 0 1 0 0,0 1-1 0 0,0 0 1 0 0,-2 11-1 0 0,2-4 152 0 0,1-1 1 0 0,1 1-1 0 0,0-1 1 0 0,1 22-1 0 0,0-31-380 0 0,1 0-1 0 0,-1 1 1 0 0,2-1 0 0 0,-1 0-1 0 0,0 0 1 0 0,4 9-1 0 0,-4-13 0 0 0,0 0 0 0 0,0 1-1 0 0,-1-1 1 0 0,1 1 0 0 0,0-1-1 0 0,0 0 1 0 0,0 1 0 0 0,0-1-1 0 0,0 0 1 0 0,1 0 0 0 0,-1 0-1 0 0,0 0 1 0 0,1 0 0 0 0,-1 0-1 0 0,0 0 1 0 0,1-1 0 0 0,-1 1 0 0 0,1 0-1 0 0,-1-1 1 0 0,1 1 0 0 0,-1-1-1 0 0,1 0 1 0 0,0 1 0 0 0,2-1-1 0 0,1 1 39 0 0,-1-1-1 0 0,0 0 0 0 0,1 0 1 0 0,-1-1-1 0 0,1 1 0 0 0,-1-1 1 0 0,0 0-1 0 0,1 0 0 0 0,-1 0 1 0 0,0-1-1 0 0,0 1 1 0 0,0-1-1 0 0,0 0 0 0 0,4-3 1 0 0,8-7 164 0 0,0-1 0 0 0,-1 0 0 0 0,0-1 0 0 0,12-17 0 0 0,47-67 581 0 0,-38 50-261 0 0,-22 25-166 0 0,-11 18-248 0 0,-1 1 0 0 0,1-1 0 0 0,0 1-1 0 0,0 0 1 0 0,0 0 0 0 0,0 0 0 0 0,1 0 0 0 0,6-5 0 0 0,-9 9 81 0 0,-1 2-119 0 0,-2 21 27 0 0,-1 1 1 0 0,-1-1-1 0 0,-11 39 0 0 0,-1 6-24 0 0,11-41-82 0 0,0-7-57 0 0,1 0-1 0 0,1 0 0 0 0,1 1 0 0 0,2 39 0 0 0,0-59-45 0 0,0 1 0 0 0,0-1 0 0 0,0 0 0 0 0,1 0 0 0 0,-1 1 0 0 0,1-1 0 0 0,-1 0 0 0 0,1 0 0 0 0,-1 0 0 0 0,1 0 0 0 0,0 0 0 0 0,-1 0 0 0 0,1 0 0 0 0,0 0 0 0 0,0 0 0 0 0,0 0 0 0 0,0 0 0 0 0,0 0 0 0 0,0 0 0 0 0,0-1 0 0 0,0 1 0 0 0,0 0 0 0 0,2 0 0 0 0,-2 0-309 0 0,0-1 0 0 0,0 0 1 0 0,0 0-1 0 0,0 0 0 0 0,0 0 1 0 0,0 0-1 0 0,0 0 0 0 0,0 0 0 0 0,0 0 1 0 0,0 0-1 0 0,0 0 0 0 0,0 0 0 0 0,0-1 1 0 0,0 1-1 0 0,0 0 0 0 0,0-1 1 0 0,0 1-1 0 0,1-1 0 0 0,10-9-7076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7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9216 0 0,'0'0'830'0'0,"9"1"-328"0"0,-4 0 1227 0 0,0 1 0 0 0,-1 0 0 0 0,1 0 0 0 0,7 6 0 0 0,17 15 1621 0 0,-22-15-2972 0 0,1 1-1 0 0,-1-1 1 0 0,-1 1 0 0 0,10 16-1 0 0,-10-14-169 0 0,4 8 106 0 0,0 0 0 0 0,-1 1 0 0 0,12 40 0 0 0,-15-29-203 0 0,-1 1-1 0 0,-2 0 0 0 0,-1 0 0 0 0,-1 0 1 0 0,-5 42-1 0 0,-31 158 92 0 0,32-214-180 0 0,-12 51 34 0 0,-30 83 0 0 0,41-141-37 0 0,0-1 0 0 0,0 0 1 0 0,-12 18-1 0 0,13-24-512 0 0,0 1 0 0 0,-1-1-1 0 0,-7 8 1 0 0,8-10-638 0 0,0 0 1 0 0,0 0-1 0 0,0 1 0 0 0,0-2 1 0 0,0 1-1 0 0,-6 2 0 0 0,-2 0-6239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2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56 10592 0 0,'-3'-11'1152'0'0,"0"7"-1152"0"0,1 1 0 0 0,2-2 2616 0 0,-4 1 495 0 0,1-1 105 0 0,3-3 16 0 0,0 3-2416 0 0,3 0-40 0 0,-3 0-1992 0 0</inkml:trace>
  <inkml:trace contextRef="#ctx0" brushRef="#br0" timeOffset="0.99">212 351 13360 0 0,'0'13'1184'0'0,"-3"1"-944"0"0,1 7-240 0 0,-5 4 0 0 0,2 5 1735 0 0,-3 0 305 0 0,-4 0 56 0 0,-2 3 16 0 0,0-1-1240 0 0,0 1-240 0 0,-6-1-56 0 0,3 1 0 0 0,1-1-336 0 0,-1-1-64 0 0,-1 1-16 0 0,5-5 0 0 0,-2 1-1192 0 0,-1-5-248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31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81 6448 0 0,'31'-39'4205'0'0,"-33"36"-3309"0"0,0-1 0 0 0,0 0 1 0 0,0 1-1 0 0,-1-1 0 0 0,-6-5 0 0 0,8 7-743 0 0,-1 1 0 0 0,1 0 0 0 0,-1-1 1 0 0,1 1-1 0 0,-1 0 0 0 0,0 0 0 0 0,0 0 0 0 0,0 0 0 0 0,1 1 0 0 0,-1-1 0 0 0,0 0 0 0 0,0 1 0 0 0,0 0 0 0 0,0-1 0 0 0,-3 1 0 0 0,3 0-59 0 0,-2-1-32 0 0,1 1 1 0 0,-1 0 0 0 0,1 0 0 0 0,-1 0 0 0 0,1 1 0 0 0,-1-1 0 0 0,1 1 0 0 0,-1 0 0 0 0,1-1-1 0 0,0 2 1 0 0,0-1 0 0 0,-1 0 0 0 0,1 1 0 0 0,0-1 0 0 0,0 1 0 0 0,0 0 0 0 0,0 0 0 0 0,-3 3-1 0 0,-4 5 137 0 0,1 0 0 0 0,0 0 0 0 0,0 1 0 0 0,1 0 0 0 0,0 1 0 0 0,1 0 0 0 0,-10 23-1 0 0,13-26-175 0 0,1 0-1 0 0,0 0 1 0 0,0 0-1 0 0,1 1 1 0 0,0-1-1 0 0,1 0 0 0 0,0 1 1 0 0,1-1-1 0 0,0 1 1 0 0,0-1-1 0 0,1 1 1 0 0,3 12-1 0 0,-3-16 40 0 0,1-1-1 0 0,0 0 1 0 0,0 1 0 0 0,0-1-1 0 0,1 0 1 0 0,0 0 0 0 0,0 0 0 0 0,0 0-1 0 0,6 5 1 0 0,-7-7 8 0 0,1-1 1 0 0,-1 0-1 0 0,1 1 1 0 0,-1-1-1 0 0,1 0 1 0 0,0 0-1 0 0,0-1 1 0 0,0 1-1 0 0,0-1 1 0 0,0 1-1 0 0,0-1 0 0 0,1 0 1 0 0,-1 0-1 0 0,0 0 1 0 0,1-1-1 0 0,-1 1 1 0 0,4 0-1 0 0,-2-1-26 0 0,-1 0-1 0 0,1 0 1 0 0,0-1-1 0 0,0 0 0 0 0,-1 1 1 0 0,1-1-1 0 0,0-1 1 0 0,-1 1-1 0 0,1-1 1 0 0,-1 1-1 0 0,0-1 0 0 0,1-1 1 0 0,-1 1-1 0 0,0-1 1 0 0,0 1-1 0 0,-1-1 1 0 0,1 0-1 0 0,0 0 0 0 0,-1-1 1 0 0,3-3-1 0 0,0 0 12 0 0,-1-1 1 0 0,0 1-1 0 0,0-1 0 0 0,-1 0 0 0 0,0 0 1 0 0,0-1-1 0 0,4-14 0 0 0,-1 2 62 0 0,-4 14-54 0 0,1 0 0 0 0,0 1 1 0 0,0 0-1 0 0,0-1 0 0 0,1 2 0 0 0,0-1 0 0 0,6-5 1 0 0,0-2-17 0 0,-8 9 27 0 0,-1 26 1300 0 0,-3 4-1118 0 0,-7 40 0 0 0,0-13-160 0 0,8-51-220 0 0,-1 0 1 0 0,1 0-1 0 0,-1 0 0 0 0,0 0 1 0 0,0 0-1 0 0,1 0 0 0 0,-1 0 0 0 0,-2 3 1 0 0,-5 9-1068 0 0,5-1-113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33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12896 0 0,'-13'3'1377'0'0,"7"0"-871"0"0,0-1 0 0 0,0 1 0 0 0,0 0 0 0 0,0 0 1 0 0,1 1-1 0 0,-1 0 0 0 0,1 0 0 0 0,0 0 0 0 0,-6 7 0 0 0,-3 4 1390 0 0,-20 29 0 0 0,26-33-1610 0 0,1 0 1 0 0,1 1-1 0 0,-1-1 0 0 0,2 2 0 0 0,0-1 1 0 0,-6 24-1 0 0,9-31-227 0 0,1-1 0 0 0,0 1 0 0 0,1 0 0 0 0,-1 0 0 0 0,1 0 0 0 0,0 0 0 0 0,0 0 0 0 0,0 0 0 0 0,1-1 0 0 0,0 1 0 0 0,0 0 0 0 0,0 0 0 0 0,0-1-1 0 0,1 1 1 0 0,0 0 0 0 0,0-1 0 0 0,0 0 0 0 0,0 1 0 0 0,1-1 0 0 0,0 0 0 0 0,5 6 0 0 0,-4-7-24 0 0,0 1-1 0 0,1-1 0 0 0,-1-1 1 0 0,0 1-1 0 0,1-1 1 0 0,0 1-1 0 0,0-1 1 0 0,0-1-1 0 0,0 1 0 0 0,0-1 1 0 0,0 1-1 0 0,0-2 1 0 0,0 1-1 0 0,1 0 1 0 0,-1-1-1 0 0,5 0 0 0 0,12-2 27 0 0,-1 0-1 0 0,32-7 0 0 0,-46 8-60 0 0,112-27-2184 0 0,-93 20-50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44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21 137 12960 0 0,'-7'-11'297'0'0,"6"9"39"0"0,-2 0 327 0 0,-6-8 30 0 0,9 10-655 0 0,0 0 0 0 0,0 0 1 0 0,0 0-1 0 0,0-1 0 0 0,0 1 0 0 0,0 0 0 0 0,0 0 0 0 0,0 0 0 0 0,0 0 0 0 0,0 0 0 0 0,0 0 0 0 0,0 0 0 0 0,0 0 0 0 0,0 0 0 0 0,0-1 0 0 0,0 1 0 0 0,0 0 1 0 0,0 0-1 0 0,0 0 0 0 0,0 0 0 0 0,0 0 0 0 0,0 0 0 0 0,0 0 0 0 0,0 0 0 0 0,0 0 0 0 0,0-1 0 0 0,0 1 0 0 0,0 0 0 0 0,0 0 0 0 0,0 0 0 0 0,0 0 0 0 0,0 0 1 0 0,0 0-1 0 0,0 0 0 0 0,0 0 0 0 0,0 0 0 0 0,0 0 0 0 0,0 0 0 0 0,0-1 0 0 0,1 1 0 0 0,-1 0 0 0 0,0 0 0 0 0,0 0 0 0 0,0 0 0 0 0,0 0 0 0 0,0 0 0 0 0,0 0 1 0 0,17 2 3659 0 0,-8 0-3716 0 0,0-2 409 0 0,1 1 1 0 0,14 4-1 0 0,12 1-57 0 0,17-4-91 0 0,67-7 0 0 0,-10 1 12 0 0,-53 2-191 0 0,85-13-1 0 0,54-22 538 0 0,9-2-60 0 0,0 17-370 0 0,-157 20-174 0 0,-1 2-1 0 0,64 9 0 0 0,-54 1-48 0 0,96 28 0 0 0,51 36 35 0 0,-178-62-10 0 0,0 0 0 0 0,-1 2 0 0 0,-1 1 0 0 0,26 21 1 0 0,84 80 139 0 0,-79-62-13 0 0,80 68 25 0 0,-133-120-118 0 0,25 18 105 0 0,0 1-1 0 0,-1 2 1 0 0,-2 1 0 0 0,24 28-1 0 0,-8 0 48 0 0,49 70 372 0 0,-35-52-132 0 0,-32-43-129 0 0,18 30 1 0 0,-19-27 281 0 0,-16-24-349 0 0,0 0-1 0 0,-1 1 1 0 0,1-1 0 0 0,-2 1-1 0 0,1 0 1 0 0,5 14-1 0 0,-9-19-90 0 0,0-2-16 0 0,0 1-1 0 0,1 0 1 0 0,-1 0-1 0 0,0-1 1 0 0,1 1 0 0 0,-1 0-1 0 0,1-1 1 0 0,-1 1-1 0 0,0 0 1 0 0,1-1-1 0 0,0 1 1 0 0,-1-1-1 0 0,1 1 1 0 0,-1 0-1 0 0,1-1 1 0 0,0 0 0 0 0,0 1-1 0 0,5 3-84 0 0,-5-4-8 0 0,0 1 1 0 0,0-1 0 0 0,-1 1-1 0 0,1-1 1 0 0,0 1 0 0 0,0 0 0 0 0,0-1-1 0 0,-1 1 1 0 0,1 0 0 0 0,0 0-1 0 0,-1 0 1 0 0,1-1 0 0 0,0 1-1 0 0,-1 0 1 0 0,1 0 0 0 0,-1 0-1 0 0,0 0 1 0 0,1 0 0 0 0,-1 0-1 0 0,0 0 1 0 0,0 0 0 0 0,1 0 0 0 0,-1 0-1 0 0,0 0 1 0 0,0 0 0 0 0,0 0-1 0 0,0 0 1 0 0,0 0 0 0 0,-1 1-1 0 0,1 1 4 0 0,0 3 0 0 0,0-4 2 0 0,1 0-1 0 0,-1 0 0 0 0,-1 0 1 0 0,1 1-1 0 0,0-1 1 0 0,0 0-1 0 0,-2 3 1 0 0,2-4 45 0 0,0 0 18 0 0,0 2 36 0 0,-1 0-22 0 0,1-3-82 0 0,0 1-1 0 0,0-1 1 0 0,0 0-1 0 0,-1 1 1 0 0,1-1-1 0 0,0 0 1 0 0,0 1-1 0 0,0-1 1 0 0,0 0-1 0 0,0 1 0 0 0,0-1 1 0 0,0 0-1 0 0,0 1 1 0 0,0-1-1 0 0,0 0 1 0 0,0 1-1 0 0,0-1 1 0 0,0 0-1 0 0,0 1 1 0 0,1-1-1 0 0,-1 0 1 0 0,0 0-1 0 0,0 1 0 0 0,0-1 1 0 0,0 0-1 0 0,1 1 1 0 0,-1-1-1 0 0,0 0 1 0 0,0 0-1 0 0,0 1 1 0 0,1-1-1 0 0,-1 0 1 0 0,0 0-1 0 0,1 0 1 0 0,-1 1-1 0 0,5 3 21 0 0,-1 0 181 0 0,-4-4-205 0 0,19 9 567 0 0,-17-7-589 0 0,-1-1-13 0 0,0-1-1 0 0,0 1 0 0 0,0-1 0 0 0,-1 0 0 0 0,1 1 0 0 0,0-1 1 0 0,0 0-1 0 0,0 1 0 0 0,0-1 0 0 0,0 0 0 0 0,0 0 0 0 0,0 0 0 0 0,0 0 1 0 0,0 0-1 0 0,0 0 0 0 0,0 0 0 0 0,0 0 0 0 0,1 0 0 0 0,8 0 55 0 0,-9 2 4 0 0,2 0 0 0 0,11-1-13 0 0,13-8 19 0 0,-14 0-4 0 0,-12 7-24 0 0,-1-1-1 0 0,0 1 1 0 0,0 0 0 0 0,1 0 0 0 0,-1-1-1 0 0,0 1 1 0 0,0 0 0 0 0,1-1-1 0 0,-1 1 1 0 0,0 0 0 0 0,0-1 0 0 0,0 1-1 0 0,0 0 1 0 0,1-1 0 0 0,-1 1-1 0 0,0 0 1 0 0,0-1 0 0 0,0 1 0 0 0,0 0-1 0 0,0-1 1 0 0,0 1 0 0 0,0 0-1 0 0,0-1 1 0 0,0 1 0 0 0,0 0 0 0 0,0-1-1 0 0,0 1 1 0 0,-1-1 0 0 0,-5-8 21 0 0,5 9-20 0 0,1-1-1 0 0,-1 0 1 0 0,0 0-1 0 0,0 0 1 0 0,1 0-1 0 0,-1 1 1 0 0,1-1-1 0 0,-1 0 1 0 0,0 0-1 0 0,1 0 0 0 0,0 0 1 0 0,-1-1-1 0 0,1 1 1 0 0,0 0-1 0 0,-1 0 1 0 0,1 0-1 0 0,0 0 1 0 0,0 0-1 0 0,0 0 1 0 0,0-2-1 0 0,4-8 17 0 0,1 1 0 0 0,0-1 0 0 0,0 1 0 0 0,1 1 0 0 0,0-1 0 0 0,1 1 0 0 0,13-14 0 0 0,-14 18-29 0 0,1-1 1 0 0,0 1-1 0 0,15-7 0 0 0,10-8-59 0 0,168-117 87 0 0,-84 49-17 0 0,-102 75 0 0 0,15-18 0 0 0,9-8 0 0 0,-37 39 0 0 0,26-26 0 0 0,2 3 0 0 0,41-28 0 0 0,-51 39 0 0 0,-8 5 0 0 0,0 0 0 0 0,22-9 0 0 0,-22 12 0 0 0,6-3 3 0 0,0 0 1 0 0,22-13 0 0 0,-20 10 22 0 0,35-13 1 0 0,-18 8-27 0 0,158-65-73 0 0,-166 70 62 0 0,0 2 0 0 0,1 0 1 0 0,0 2-1 0 0,0 2 0 0 0,1 0 1 0 0,37 1-1 0 0,-23 3 0 0 0,97 2-41 0 0,-107 1 43 0 0,0 0-1 0 0,36 10 0 0 0,-24 3 10 0 0,-21-6 0 0 0,3 1 0 0 0,-1 1 0 0 0,38 24 0 0 0,-15-8 0 0 0,-39-22 0 0 0,126 70 12 0 0,-124-67 8 0 0,0 0 0 0 0,0 1 0 0 0,-1 0-1 0 0,0 1 1 0 0,13 16 0 0 0,-6-3 31 0 0,29 46-1 0 0,-21-26-57 0 0,53 67-1 0 0,-70-100-10 0 0,1-1 0 0 0,0 0 0 0 0,1-1-1 0 0,-1 0 1 0 0,2-1 0 0 0,14 8-1 0 0,-26-16 146 0 0,-1 1-118 0 0,1-1 0 0 0,-1 0 0 0 0,0 0 1 0 0,0 0-1 0 0,0 0 0 0 0,1 0 0 0 0,-1 0 0 0 0,0 1 0 0 0,0-1 0 0 0,0 0 0 0 0,1 0 0 0 0,-1 0 1 0 0,0 0-1 0 0,0 0 0 0 0,0 0 0 0 0,1 0 0 0 0,-1 0 0 0 0,0 0 0 0 0,0 0 0 0 0,0 0 1 0 0,1 0-1 0 0,-1 0 0 0 0,0 0 0 0 0,0 0 0 0 0,0 0 0 0 0,1-1 0 0 0,-1 1 0 0 0,0 0 0 0 0,0 0 1 0 0,0 0-1 0 0,1 0 0 0 0,-1 0 0 0 0,0 0 0 0 0,0 0 0 0 0,0-1 0 0 0,0 1 0 0 0,1 0 1 0 0,-1 0-1 0 0,0 0 0 0 0,0 0 0 0 0,0-1 0 0 0,0 1 0 0 0,0 0 0 0 0,0 0 0 0 0,0 0 1 0 0,0-1-1 0 0,0 1 0 0 0,1 0 0 0 0,-1-1 0 0 0,-1-2-9 0 0,1-1 0 0 0,-1 1 0 0 0,0-1 0 0 0,0 1 0 0 0,0-1 0 0 0,0 1 0 0 0,-3-5 0 0 0,-3-10 0 0 0,-37-107 0 0 0,-4-67-472 0 0,46 184 480 0 0,-2-9 83 0 0,0 0 0 0 0,2-1-1 0 0,-1-19 1 0 0,3 36-155 0 0,3 2 62 0 0,-1 1 0 0 0,1-1 0 0 0,0 0 0 0 0,0 1 0 0 0,-1 0 0 0 0,1 0 0 0 0,2 2 0 0 0,-2-1 38 0 0,14 11-9 0 0,-1 1-1 0 0,-1 1 1 0 0,0 0 0 0 0,-1 1 0 0 0,22 35 0 0 0,-30-42-27 0 0,0-1 0 0 0,6 16 0 0 0,-10-21 0 0 0,-1 0 0 0 0,1 1 0 0 0,-1-1 0 0 0,0 1 0 0 0,-1-1 0 0 0,1 1 0 0 0,-1-1 0 0 0,0 9 0 0 0,0-6-40 0 0,0 0 0 0 0,1 0 0 0 0,0 0 0 0 0,0 0 0 0 0,4 11 0 0 0,-3-13 15 0 0,0 0-1 0 0,-1 0 1 0 0,0 1-1 0 0,0-1 1 0 0,0 0-1 0 0,-1 0 1 0 0,0 1-1 0 0,0-1 1 0 0,0 0 0 0 0,-2 10-1 0 0,1-13 39 0 0,0 1 1 0 0,-1-1-1 0 0,1 1 0 0 0,-1-1 1 0 0,1 0-1 0 0,-1 0 0 0 0,0 0 1 0 0,1 0-1 0 0,-1 0 0 0 0,0 0 1 0 0,0 0-1 0 0,-1-1 0 0 0,1 1 1 0 0,0-1-1 0 0,-1 1 0 0 0,1-1 1 0 0,0 0-1 0 0,-6 2 0 0 0,-4 1 77 0 0,0-1-1 0 0,-22 4 0 0 0,21-5-90 0 0,-115 16 126 0 0,127-18-123 0 0,-2 1-1 0 0,0-1-1 0 0,1 0 1 0 0,-1 1-1 0 0,1-1 1 0 0,-1 1-1 0 0,1 0 1 0 0,-1 0-1 0 0,1 0 1 0 0,-1 0-1 0 0,1 0 1 0 0,0 1-1 0 0,0-1 1 0 0,0 0-1 0 0,0 1 1 0 0,0 0-1 0 0,0 0 1 0 0,-2 2-1 0 0,-20 19-74 0 0,6-6-140 0 0,12-11-308 0 0,6-6 420 0 0,-1 0 1 0 0,1 0-1 0 0,0 0 0 0 0,0 1 0 0 0,-1-1 0 0 0,1 0 0 0 0,0 0 0 0 0,-1 0 0 0 0,1 1 0 0 0,0-1 1 0 0,0 0-1 0 0,0 0 0 0 0,-1 1 0 0 0,1-1 0 0 0,0 0 0 0 0,0 0 0 0 0,0 1 0 0 0,0-1 0 0 0,-1 0 0 0 0,1 1 1 0 0,0-1-1 0 0,0 0 0 0 0,0 1 0 0 0,0-1 0 0 0,0 0 0 0 0,0 1 0 0 0,0-1 0 0 0,0 0 0 0 0,0 1 0 0 0,0-1 1 0 0,0 0-1 0 0,0 1 0 0 0,0-1 0 0 0,0 0 0 0 0,0 1 0 0 0,1-1 0 0 0,-1 0 0 0 0,0 1 0 0 0,0-1 0 0 0,0 0 1 0 0,0 1-1 0 0,1-1 0 0 0,-1 1 0 0 0,3 5-2005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32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11976 0 0,'0'0'5807'0'0,"14"10"-3751"0"0,-11-5-1927 0 0,0 0-1 0 0,0 1 1 0 0,0-1-1 0 0,-1 1 1 0 0,0 0-1 0 0,0-1 1 0 0,0 1-1 0 0,-1 0 1 0 0,1 0-1 0 0,-1 0 1 0 0,-1 0-1 0 0,1 1 1 0 0,-2 6-1 0 0,0 12 135 0 0,-8 46 1 0 0,8-63-206 0 0,-10 49 211 0 0,6-35 9 0 0,0 1 1 0 0,-1 43-1 0 0,20-66-14 0 0,-8-1-197 0 0,0 0 0 0 0,0 0-1 0 0,0-1 1 0 0,0 0-1 0 0,-1 0 1 0 0,1-1 0 0 0,-1 0-1 0 0,1 0 1 0 0,-1 0-1 0 0,0 0 1 0 0,5-5 0 0 0,21-11 405 0 0,-6 6-197 0 0,0 2 0 0 0,37-11 0 0 0,-47 18-188 0 0,0 1-1 0 0,1 0 1 0 0,-1 0-1 0 0,1 2 1 0 0,26 0-1 0 0,-18 5 104 0 0,-24-4-186 0 0,1 0 0 0 0,-1 0 0 0 0,1 0 1 0 0,-1 0-1 0 0,0 0 0 0 0,1 0 1 0 0,-1 0-1 0 0,0 1 0 0 0,1-1 0 0 0,-1 0 1 0 0,1 0-1 0 0,-1 0 0 0 0,0 0 1 0 0,0 1-1 0 0,1-1 0 0 0,-1 0 0 0 0,0 0 1 0 0,1 1-1 0 0,-1-1 0 0 0,0 0 1 0 0,0 1-1 0 0,1-1 0 0 0,-1 0 0 0 0,0 0 1 0 0,0 1-1 0 0,0-1 0 0 0,1 0 1 0 0,-1 1-1 0 0,0-1 0 0 0,0 1 0 0 0,0-1 1 0 0,0 0-1 0 0,0 1 0 0 0,0-1 1 0 0,0 0-1 0 0,0 1 0 0 0,0-1 0 0 0,0 1 1 0 0,0-1-1 0 0,0 0 0 0 0,0 1 1 0 0,0-1-1 0 0,0 1 0 0 0,0-1 0 0 0,0 0 1 0 0,-1 1-1 0 0,1-1 0 0 0,0 0 1 0 0,0 1-1 0 0,-1-1 0 0 0,-1 5 96 0 0,-1-1 0 0 0,0 1 0 0 0,1 0 0 0 0,0 0 0 0 0,-1 5 0 0 0,1-5-21 0 0,0 1 1 0 0,0-1-1 0 0,0 0 0 0 0,0-1 1 0 0,-4 6-1 0 0,1-4-29 0 0,0 0 0 0 0,-1-1 0 0 0,1 1-1 0 0,-1-1 1 0 0,0 0 0 0 0,0-1 0 0 0,-1 1 0 0 0,1-1 0 0 0,-1-1-1 0 0,0 1 1 0 0,0-1 0 0 0,-1 0 0 0 0,1-1 0 0 0,0 0 0 0 0,-9 2-1 0 0,-1-1-506 0 0,0-1-1 0 0,0-1 0 0 0,0-1 0 0 0,0 0 1 0 0,-31-5-1 0 0,25 5-3898 0 0,20 0 2521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3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68 10136 0 0,'0'0'777'0'0,"-16"-2"1729"0"0,11 1 1200 0 0,4 0-3787 0 0,-13-3 4173 0 0,24 12-365 0 0,-5-4-3624 0 0,1-1 0 0 0,0 0 1 0 0,0-1-1 0 0,0 1 0 0 0,0-1 0 0 0,1 0 0 0 0,-1-1 0 0 0,0 1 0 0 0,1-1 0 0 0,0-1 0 0 0,-1 1 1 0 0,1-1-1 0 0,-1 0 0 0 0,1-1 0 0 0,-1 1 0 0 0,1-1 0 0 0,-1-1 0 0 0,1 1 0 0 0,-1-1 0 0 0,12-5 1 0 0,68-28 54 0 0,-85 35-157 0 0,29-14 200 0 0,41-12 1 0 0,-71 26-202 0 0,0-1 0 0 0,0 1 0 0 0,1 0 0 0 0,-1 0 0 0 0,0 0 0 0 0,0 0 0 0 0,1-1 0 0 0,-1 1 0 0 0,0 0 0 0 0,0 0 0 0 0,1 0 0 0 0,-1 0 0 0 0,0 0 0 0 0,0 0 0 0 0,1 0 0 0 0,-1 0 0 0 0,0 0 0 0 0,0 0 0 0 0,1 0 0 0 0,-1 0 0 0 0,0 0 0 0 0,0 0 0 0 0,1 0 0 0 0,-1 0 0 0 0,0 0 0 0 0,0 0 0 0 0,1 0 0 0 0,-1 1 0 0 0,0-1 0 0 0,0 0 0 0 0,0 0 0 0 0,1 0 0 0 0,-1 0 0 0 0,0 0 0 0 0,0 1 0 0 0,0-1 0 0 0,1 0 0 0 0,-1 0 0 0 0,0 0 0 0 0,0 1 0 0 0,0-1 0 0 0,-1 4 0 0 0,-2 3 0 0 0,-1-1 0 0 0,0 0 0 0 0,-1 0 0 0 0,1 0 0 0 0,-10 9 0 0 0,6-6 0 0 0,-16 15-34 0 0,-2 0-1 0 0,0-2 0 0 0,-34 22 1 0 0,16-12 0 0 0,-54 30 282 0 0,98-61-218 0 0,-1-1-1 0 0,1 1 1 0 0,-1-1-1 0 0,0 1 0 0 0,1-1 1 0 0,-1 1-1 0 0,0-1 1 0 0,0 0-1 0 0,1 1 1 0 0,-1-1-1 0 0,0 0 1 0 0,0 0-1 0 0,1 1 1 0 0,-1-1-1 0 0,0 0 1 0 0,0 0-1 0 0,0 0 1 0 0,1 0-1 0 0,-1 0 0 0 0,0 0 1 0 0,0 0-1 0 0,0-1 1 0 0,1 1-1 0 0,-1 0 1 0 0,0 0-1 0 0,0-1 1 0 0,1 1-1 0 0,-1 0 1 0 0,-1-1-1 0 0,11-5 234 0 0,3 1-208 0 0,1 0 0 0 0,0 0 0 0 0,0 2 0 0 0,15-3 1 0 0,17-5 9 0 0,-29 6-75 0 0,-1 2-1 0 0,1 0 0 0 0,0 0 1 0 0,0 2-1 0 0,1 0 1 0 0,-1 0-1 0 0,0 2 1 0 0,0 0-1 0 0,18 4 1 0 0,-19-2-589 0 0,-1 1 0 0 0,0 0 0 0 0,18 8 0 0 0,7 5-2245 0 0,-22-9 673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48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83 698 3224 0 0,'0'2'395'0'0,"-1"0"0"0"0,1-1 0 0 0,0 1 0 0 0,-1-1 1 0 0,0 1-1 0 0,1 0 0 0 0,-1-1 0 0 0,0 1 0 0 0,1-1 0 0 0,-1 0 0 0 0,0 1 0 0 0,0-1 1 0 0,0 0-1 0 0,-1 1 0 0 0,1-1 0 0 0,0 0 0 0 0,0 0 0 0 0,-1 0 0 0 0,1 0 0 0 0,-2 1 1 0 0,-4 2 507 0 0,0 0 1 0 0,0 0-1 0 0,-8 2 1057 0 0,5 6-289 0 0,-6 6 3433 0 0,22-30-4418 0 0,0-2-464 0 0,1 0 0 0 0,1 0 0 0 0,0 1 0 0 0,15-20 1 0 0,1 0 132 0 0,16-29-16 0 0,-15 22-89 0 0,1 0 0 0 0,49-53 1 0 0,-45 58-299 0 0,-1-2 0 0 0,35-60 0 0 0,4-4 765 0 0,-66 98-633 0 0,1 0 0 0 0,0 0-1 0 0,0 1 1 0 0,0 0 0 0 0,0-1 0 0 0,0 1 0 0 0,5-2 0 0 0,14-12-178 0 0,-21 16 313 0 0,6 25-267 0 0,-7-21 49 0 0,-1 0 1 0 0,1 0-1 0 0,-1-1 1 0 0,0 1-1 0 0,-1 0 1 0 0,1-1-1 0 0,-1 1 0 0 0,1-1 1 0 0,-1 1-1 0 0,0-1 1 0 0,0 0-1 0 0,-1 0 1 0 0,1 0-1 0 0,-1 0 1 0 0,1 0-1 0 0,-4 3 0 0 0,0-1 8 0 0,0-1 0 0 0,1 1-1 0 0,-2-1 1 0 0,1 0-1 0 0,0 0 1 0 0,-1-1 0 0 0,-10 5-1 0 0,-11 1-8 0 0,-127 40 0 0 0,143-45 7 0 0,8-3 2 0 0,0 1 1 0 0,0-1-1 0 0,0 0 0 0 0,0 0 1 0 0,0 0-1 0 0,-1-1 0 0 0,1 1 1 0 0,0-1-1 0 0,0 0 0 0 0,-1 0 1 0 0,1-1-1 0 0,-5 0 0 0 0,9 0 19 0 0,-6-1 227 0 0,23-15-186 0 0,36-24 54 0 0,80-78-1 0 0,-119 104-117 0 0,-1 2 30 0 0,18-25 0 0 0,-31 37-35 0 0,1 0 0 0 0,-1 1 0 0 0,0-1 0 0 0,0 0 0 0 0,1 0 0 0 0,-1 0 0 0 0,0 0 0 0 0,0 1 0 0 0,0-1 0 0 0,0 0 0 0 0,0 0 0 0 0,0 0 0 0 0,0 0 0 0 0,0 0 0 0 0,-1 1 0 0 0,1-1 0 0 0,0 0 0 0 0,0 0 0 0 0,-1 0 0 0 0,1 1 0 0 0,-1-1 0 0 0,1 0 0 0 0,0 0 0 0 0,-1 1 0 0 0,1-1 0 0 0,-1 0 0 0 0,0 1 0 0 0,1-1 0 0 0,-2 0 0 0 0,-2-4 0 0 0,4 5 1 0 0,0-1-1 0 0,0 1 1 0 0,0 0 0 0 0,0-1-1 0 0,0 1 1 0 0,0 0-1 0 0,0-1 1 0 0,0 1 0 0 0,0 0-1 0 0,0-1 1 0 0,0 1-1 0 0,0 0 1 0 0,0-1 0 0 0,0 1-1 0 0,0 0 1 0 0,0-1-1 0 0,0 1 1 0 0,0 0-1 0 0,0 0 1 0 0,1-1 0 0 0,-1 1-1 0 0,0 0 1 0 0,0-1-1 0 0,0 1 1 0 0,0 0 0 0 0,1 0-1 0 0,-1-1 1 0 0,0 1-1 0 0,0 0 1 0 0,1 0 0 0 0,-1 0-1 0 0,0-1 1 0 0,0 1-1 0 0,1 0 1 0 0,-1 0 0 0 0,0 0-1 0 0,1 0 1 0 0,-1 0-1 0 0,0-1 1 0 0,1 1 0 0 0,-1 0-1 0 0,0 0 1 0 0,1 0-1 0 0,-1 0 1 0 0,1 0 0 0 0,19-4 34 0 0,-17 3-34 0 0,6 1-1 0 0,-9 0 4 0 0,1 1 0 0 0,0-1 0 0 0,0 0 0 0 0,0 0 0 0 0,-1 0 0 0 0,1 0 0 0 0,0 0 0 0 0,0 1 1 0 0,-1-1-1 0 0,1 0 0 0 0,0 1 0 0 0,0-1 0 0 0,-1 1 0 0 0,1-1 0 0 0,0 0 0 0 0,-1 1 0 0 0,1 0 0 0 0,-1-1 0 0 0,1 1 0 0 0,-1-1 0 0 0,1 1 0 0 0,-1 0 0 0 0,1-1 0 0 0,-1 1 0 0 0,1 0 0 0 0,-1-1 0 0 0,0 1 0 0 0,1 0 0 0 0,-1 0 0 0 0,0 1 0 0 0,1 0 12 0 0,1 5 40 0 0,1 0 0 0 0,-2 1-1 0 0,1-1 1 0 0,-1 1 0 0 0,0 0-1 0 0,0 10 1 0 0,-5 47 488 0 0,2-41-475 0 0,0-5-69 0 0,-10 35 0 0 0,2-6 0 0 0,2-19 0 0 0,-1 9 0 0 0,3-14-216 0 0,6-23 87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50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24 130 2760 0 0,'0'0'125'0'0,"-3"-8"22"0"0,0-17 3564 0 0,3 17-2713 0 0,-1 1-1 0 0,-1-1 1 0 0,1 0 0 0 0,-1 1 0 0 0,0-1 0 0 0,-4-6 0 0 0,6 13-940 0 0,-1 1 1 0 0,1-1 0 0 0,0 1-1 0 0,0-1 1 0 0,-1 1 0 0 0,1-1 0 0 0,0 1-1 0 0,0-1 1 0 0,-1 1 0 0 0,1-1 0 0 0,0 1-1 0 0,0-1 1 0 0,0 1 0 0 0,0-1 0 0 0,0 1-1 0 0,0-1 1 0 0,0 0 0 0 0,0 1-1 0 0,0-1 1 0 0,0 1 0 0 0,0-1 0 0 0,0 1-1 0 0,0-1 1 0 0,1 1 0 0 0,-1-1 0 0 0,0 1-1 0 0,0-1 1 0 0,1 1 0 0 0,-1-1-1 0 0,0 1 1 0 0,1-1 0 0 0,-1 1 0 0 0,0-1-1 0 0,1 1 1 0 0,-1-1 0 0 0,0 1 0 0 0,1 0-1 0 0,-1-1 1 0 0,2 1 0 0 0,2-4 371 0 0,-5 3-297 0 0,1 0 0 0 0,-1 0-1 0 0,1 0 1 0 0,0 0 0 0 0,-1 0-1 0 0,0 0 1 0 0,1 0-1 0 0,-1 1 1 0 0,0-1 0 0 0,1 0-1 0 0,-1 0 1 0 0,-2-1-1 0 0,30 21 5164 0 0,-17-10-5296 0 0,0-1 0 0 0,0-1 0 0 0,14 9 0 0 0,9-3 567 0 0,2 0 298 0 0,-22-5-782 0 0,0 1 0 0 0,-1 0-1 0 0,0 1 1 0 0,0 0 0 0 0,-1 1 0 0 0,0 0-1 0 0,9 13 1 0 0,59 96-181 0 0,-37-54 142 0 0,-36-56 4 0 0,46 63 392 0 0,-43-61-322 0 0,1-1 0 0 0,1 0 0 0 0,21 18 0 0 0,-15-17 79 0 0,-13-9 149 0 0,-13-9-1 0 0,10 6-336 0 0,-1 0 0 0 0,0 1-1 0 0,0-1 1 0 0,0 0 0 0 0,0 0-1 0 0,0 0 1 0 0,0 0 0 0 0,0 0-1 0 0,1 0 1 0 0,-1 0 0 0 0,0 0 0 0 0,0 0-1 0 0,0 0 1 0 0,0 0 0 0 0,0 0-1 0 0,0 0 1 0 0,1 0 0 0 0,-1 0-1 0 0,0 0 1 0 0,0 0 0 0 0,0 0 0 0 0,0 0-1 0 0,0 0 1 0 0,0 0 0 0 0,1 0-1 0 0,-1 0 1 0 0,0 0 0 0 0,0 0-1 0 0,0 0 1 0 0,0 0 0 0 0,0-1-1 0 0,0 1 1 0 0,0 0 0 0 0,0 0 0 0 0,1 0-1 0 0,-1 0 1 0 0,0 0 0 0 0,0 0-1 0 0,0 0 1 0 0,0 0 0 0 0,0 0-1 0 0,0-1 1 0 0,0 1 0 0 0,0 0 0 0 0,0 0-1 0 0,0 0 1 0 0,0 0 0 0 0,0 0-1 0 0,0 0 1 0 0,0-1 0 0 0,0 1-1 0 0,0 0 1 0 0,0 0 0 0 0,0 0-2 0 0,0-1-1 0 0,0 1 1 0 0,0-1 0 0 0,0 1 0 0 0,0 0 0 0 0,0-1 0 0 0,0 1 0 0 0,0 0-1 0 0,0-1 1 0 0,0 1 0 0 0,0-1 0 0 0,0 1 0 0 0,0 0 0 0 0,-1-1-1 0 0,1 1 1 0 0,0 0 0 0 0,0-1 0 0 0,0 1 0 0 0,-1 0 0 0 0,1-1-1 0 0,-8-4 35 0 0,0 0-1 0 0,0 1 0 0 0,-16-7 0 0 0,-4-2-30 0 0,-32-21 79 0 0,27 15-43 0 0,-54-23 0 0 0,64 34-23 0 0,20 7 63 0 0,6 3-57 0 0,5 2-9 0 0,-2 0 33 0 0,-2-1-41 0 0,-1 0-1 0 0,0 1 0 0 0,1 0 1 0 0,3 6-1 0 0,0 0-4 0 0,103 141-71 0 0,-94-125 63 0 0,-12-17 49 0 0,1-1 0 0 0,1 0 1 0 0,11 15-1 0 0,-16-23-45 0 0,-1 0 0 0 0,0 0 0 0 0,0 0 1 0 0,0 0-1 0 0,0 1 0 0 0,0-1 0 0 0,0 0 0 0 0,0 0 0 0 0,0 0 0 0 0,0 0 0 0 0,0 0 0 0 0,1 0 0 0 0,-1 0 1 0 0,0 0-1 0 0,0 0 0 0 0,0 0 0 0 0,0 0 0 0 0,0 0 0 0 0,0 0 0 0 0,0 0 0 0 0,1 0 0 0 0,-1 0 0 0 0,0 0 1 0 0,0 0-1 0 0,0 0 0 0 0,0 0 0 0 0,0 0 0 0 0,0 0 0 0 0,0 0 0 0 0,0 0 0 0 0,1 0 0 0 0,-1 0 0 0 0,0 0 1 0 0,0 0-1 0 0,0 0 0 0 0,0 0 0 0 0,0 0 0 0 0,0 0 0 0 0,0 0 0 0 0,0-1 0 0 0,1 1 0 0 0,1-6 132 0 0,2-11 134 0 0,-4 15-203 0 0,1-8 88 0 0,-1-1-1 0 0,0-12 1 0 0,0 14-92 0 0,0-1 0 0 0,0 1 0 0 0,2-14 0 0 0,1 6-53 0 0,-2 13-10 0 0,-1 0-1 0 0,1 0 1 0 0,0 0-1 0 0,0 0 1 0 0,0 0-1 0 0,0 0 1 0 0,1 0-1 0 0,0 0 0 0 0,0 1 1 0 0,3-6-1 0 0,1 2-114 0 0,-4 4-317 0 0,1 0 1 0 0,-1 1 0 0 0,0-1 0 0 0,0 0 0 0 0,2-6 0 0 0,-4 9 349 0 0,1-1 0 0 0,-1 1 0 0 0,1-1 0 0 0,-1 1 0 0 0,1-1 0 0 0,-1 1 0 0 0,1-1-1 0 0,-1 1 1 0 0,1 0 0 0 0,-1-1 0 0 0,1 1 0 0 0,0 0 0 0 0,-1-1 0 0 0,1 1 0 0 0,-1 0 0 0 0,1 0 0 0 0,0-1 0 0 0,-1 1 0 0 0,1 0-1 0 0,0 0 1 0 0,0 0 0 0 0,18 0-1492 0 0,-13 0 894 0 0,11 0-1019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5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8952 0 0,'0'0'406'0'0,"4"-11"156"0"0,5-16 2338 0 0,0 0 961 0 0,-1 18 26 0 0,-8 9-3730 0 0,0 0-1 0 0,1-1 1 0 0,-1 1 0 0 0,0 0-1 0 0,0 0 1 0 0,0 0-1 0 0,1 0 1 0 0,-1 0 0 0 0,0 0-1 0 0,0 0 1 0 0,1 0 0 0 0,-1 0-1 0 0,0 0 1 0 0,0 0-1 0 0,0 0 1 0 0,1 0 0 0 0,-1 0-1 0 0,0 0 1 0 0,0 0 0 0 0,0 0-1 0 0,1 0 1 0 0,-1 1-1 0 0,0-1 1 0 0,1 0 469 0 0,-1 0-469 0 0,5 8 2930 0 0,-1 2-3566 0 0,-2-1 670 0 0,0 0 0 0 0,-1 0 1 0 0,1 1-1 0 0,-2-1 0 0 0,0 13 1 0 0,-5 47 227 0 0,3-48-297 0 0,-12 82 339 0 0,-4 51-42 0 0,13-58-1228 0 0,11-102-2664 0 0,3-5-5997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6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 20015 0 0,'-14'-2'918'0'0,"11"2"-25"0"0,0 7-536 0 0,-9 10-305 0 0,10-14 38 0 0,0 0 0 0 0,-1 1 0 0 0,1-1 0 0 0,1 0 0 0 0,-1 1 0 0 0,0-1 0 0 0,1 1 0 0 0,0 0 0 0 0,-2 4 0 0 0,-3 37 1126 0 0,-1 87 0 0 0,10 39-1216 0 0,-3-154 0 0 0,1 0 0 0 0,0 0 0 0 0,1-1 0 0 0,1 1 0 0 0,1-1 0 0 0,0 1 0 0 0,14 30 0 0 0,-9-26-4 0 0,-8-17-60 0 0,1 0 0 0 0,0 0-1 0 0,0 0 1 0 0,0 0 0 0 0,0 0-1 0 0,0 0 1 0 0,1-1 0 0 0,6 7 0 0 0,6 5-2795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5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45 607 3680 0 0,'-17'0'784'0'0,"5"-3"4426"0"0,-4 0 3891 0 0,16 3-9038 0 0,0-1-1 0 0,0 1 1 0 0,1-1-1 0 0,-1 0 1 0 0,0 1-1 0 0,0-1 1 0 0,1 1-1 0 0,-1-1 1 0 0,0 0 0 0 0,0 1-1 0 0,1-1 1 0 0,-1 1-1 0 0,1-1 1 0 0,-1 1-1 0 0,0-1 1 0 0,1 1-1 0 0,30-16 710 0 0,-27 15-680 0 0,0-1 0 0 0,0 0-1 0 0,0 0 1 0 0,0 0 0 0 0,0 0 0 0 0,0 0-1 0 0,-1-1 1 0 0,1 0 0 0 0,-1 0 0 0 0,0 0-1 0 0,0 0 1 0 0,0 0 0 0 0,0-1 0 0 0,-1 1-1 0 0,3-5 1 0 0,8-13 252 0 0,0 0 0 0 0,2 1 0 0 0,32-35 1 0 0,59-46 377 0 0,-65 65-525 0 0,67-77 0 0 0,-9-23-2291 0 0,-88 120-3436 0 0,-2 6-1761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55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8288 0 0,'0'0'2634'0'0,"9"0"1382"0"0,6-1-1673 0 0,1 1 0 0 0,29-7 0 0 0,-40 6-1998 0 0,33-5 1454 0 0,-34 5-1698 0 0,-1 1 1 0 0,0 0-1 0 0,0 0 1 0 0,0 0-1 0 0,0 1 1 0 0,0-1-1 0 0,0 1 1 0 0,1 0-1 0 0,-1-1 1 0 0,2 3-1 0 0,-4-3-80 0 0,0 1 0 0 0,0 0 0 0 0,0 0 0 0 0,0 0 0 0 0,0 0 0 0 0,0 0 0 0 0,0 0 0 0 0,-1 0 0 0 0,1 0 0 0 0,-1 0 0 0 0,1 0 0 0 0,0 1 0 0 0,-1-1 0 0 0,0 0 0 0 0,1 0 0 0 0,-1 1 0 0 0,0-1 0 0 0,0 0 0 0 0,1 0 0 0 0,-1 1 0 0 0,0-1 0 0 0,0 0 0 0 0,-1 1 0 0 0,1-1 0 0 0,0 0 0 0 0,0 0 0 0 0,-1 2 0 0 0,0 3 13 0 0,-1 0-1 0 0,1 0 1 0 0,-1 0 0 0 0,-4 8-1 0 0,-20 36 130 0 0,-4 9 324 0 0,-32 85-1 0 0,61-141-440 0 0,-9 33 288 0 0,9-34-323 0 0,1 1-1 0 0,-1 0 1 0 0,1-1 0 0 0,0 1 0 0 0,0-1 0 0 0,0 1-1 0 0,0-1 1 0 0,1 1 0 0 0,-1 0 0 0 0,1-1 0 0 0,0 4 0 0 0,0-6 24 0 0,-1 1 1 0 0,1-1 0 0 0,-1 1 0 0 0,1 0 0 0 0,-1-1 0 0 0,1 1 0 0 0,-1-1 0 0 0,1 1 0 0 0,0-1 0 0 0,-1 1 0 0 0,1-1-1 0 0,0 0 1 0 0,-1 1 0 0 0,1-1 0 0 0,0 0 0 0 0,-1 1 0 0 0,1-1 0 0 0,0 0 0 0 0,0 0 0 0 0,-1 0 0 0 0,1 0 0 0 0,0 0 0 0 0,0 0-1 0 0,0 0 1 0 0,-1 0 0 0 0,1 0 0 0 0,1 0 0 0 0,23-6 272 0 0,-21 5-267 0 0,23-8 57 0 0,-1-2-1 0 0,33-17 0 0 0,34-15-998 0 0,-65 34-57 0 0,0-2-59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5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78 627 15144 0 0,'-3'0'94'0'0,"0"-1"0"0"0,0 1 0 0 0,0 0 0 0 0,0 0 1 0 0,1 0-1 0 0,-1 0 0 0 0,0 0 0 0 0,0 1 1 0 0,0-1-1 0 0,0 1 0 0 0,0 0 0 0 0,0 0 1 0 0,1 0-1 0 0,-1 0 0 0 0,0 0 0 0 0,1 0 1 0 0,-1 1-1 0 0,1 0 0 0 0,-1-1 0 0 0,1 1 1 0 0,-4 4-1 0 0,-7-2 6074 0 0,27-21-5491 0 0,25-24 1 0 0,4-3 109 0 0,291-373 1909 0 0,-317 395-3185 0 0,35-43 413 0 0,-44 57-2869 0 0,0 0 0 0 0,16-12 0 0 0,-12 12-5166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5:56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13360 0 0,'0'0'1026'0'0,"0"-1"-824"0"0,0 1-1 0 0,0 0 1 0 0,0 0-1 0 0,0-1 0 0 0,0 1 1 0 0,0 0-1 0 0,0 0 1 0 0,0-1-1 0 0,-1 1 1 0 0,1 0-1 0 0,0-1 0 0 0,0 1 1 0 0,0 0-1 0 0,0 0 1 0 0,1-1-1 0 0,-1 1 1 0 0,0 0-1 0 0,0-1 0 0 0,0 1 1 0 0,0 0-1 0 0,0 0 1 0 0,0-1-1 0 0,0 1 1 0 0,0 0-1 0 0,1-1 0 0 0,3-3 359 0 0,1 0 0 0 0,0 0-1 0 0,0 1 1 0 0,0-1 0 0 0,1 1-1 0 0,10-4 1 0 0,-2 0-140 0 0,0 1 87 0 0,0 0 1 0 0,-1 1 0 0 0,2 1 0 0 0,-1 0-1 0 0,29-4 1 0 0,-40 8-453 0 0,0 0 0 0 0,-1 0 1 0 0,1 0-1 0 0,-1 0 0 0 0,1 1 0 0 0,0-1 0 0 0,-1 1 0 0 0,1 0 0 0 0,-1-1 0 0 0,1 1 0 0 0,3 2 1 0 0,-4-2-78 0 0,-1 0 0 0 0,0 0 1 0 0,1-1-1 0 0,-1 1 0 0 0,0 0 1 0 0,0 0-1 0 0,1 0 0 0 0,-1 0 1 0 0,0 0-1 0 0,0 1 0 0 0,0-1 1 0 0,0 0-1 0 0,-1 0 0 0 0,1 1 1 0 0,0-1-1 0 0,0 0 0 0 0,-1 1 1 0 0,1-1-1 0 0,-1 1 0 0 0,1 2 1 0 0,0 3 44 0 0,-1-1-1 0 0,0 1 1 0 0,-1 0-1 0 0,0-1 1 0 0,0 1 0 0 0,0-1-1 0 0,0 1 1 0 0,-1-1 0 0 0,0 1-1 0 0,-1-1 1 0 0,1 0 0 0 0,-1 0-1 0 0,-1 0 1 0 0,1 0 0 0 0,-1-1-1 0 0,-7 10 1 0 0,4-7-10 0 0,1 0-12 0 0,0-1 0 0 0,0 0-1 0 0,-12 10 1 0 0,-5 6 58 0 0,11-9-16 0 0,12-14-43 0 0,0 0 0 0 0,0 0 0 0 0,-1 0 0 0 0,1 0 0 0 0,0 1 0 0 0,0-1 0 0 0,0 0 0 0 0,0 0 0 0 0,0 0 0 0 0,0 0 0 0 0,0 0 0 0 0,0 0 0 0 0,0 0 0 0 0,0 0 0 0 0,0 1 0 0 0,0-1 0 0 0,0 0 0 0 0,1 0 0 0 0,-1 0 0 0 0,0 0 0 0 0,0 0 0 0 0,0 0 0 0 0,0 0 0 0 0,0 0 0 0 0,0 1 0 0 0,0-1 0 0 0,0 0 0 0 0,0 0 0 0 0,0 0 0 0 0,0 0 0 0 0,0 0 0 0 0,0 0 0 0 0,0 0 0 0 0,1 0 0 0 0,-1 0 0 0 0,0 0 0 0 0,0 0 0 0 0,0 0 0 0 0,0 0 0 0 0,0 0 0 0 0,0 0 0 0 0,0 0 0 0 0,0 0 0 0 0,1 1 0 0 0,-1-1 0 0 0,0 0 0 0 0,0 0 0 0 0,0 0 0 0 0,0 0 0 0 0,0-1 0 0 0,0 1-1 0 0,87 23 368 0 0,-46-13 614 0 0,17 4-382 0 0,-53-12-590 0 0,-1 0 1 0 0,1 0-1 0 0,0 0 0 0 0,-1 1 1 0 0,1 0-1 0 0,-1-1 0 0 0,0 1 1 0 0,6 5-1 0 0,-9-6 5 0 0,1 0 0 0 0,-1-1 0 0 0,1 1 0 0 0,-1 0 1 0 0,0 0-1 0 0,1 0 0 0 0,-1 0 0 0 0,0 0 0 0 0,-1 0 0 0 0,1 1 0 0 0,0-1 0 0 0,0 0 0 0 0,-1 0 0 0 0,0 1 0 0 0,1-1 1 0 0,-1 0-1 0 0,0 0 0 0 0,0 1 0 0 0,0-1 0 0 0,0 0 0 0 0,0 1 0 0 0,-1 1 0 0 0,-2 5 40 0 0,0-1 1 0 0,0 0-1 0 0,0-1 0 0 0,-1 1 1 0 0,0 0-1 0 0,-1-1 0 0 0,1 0 0 0 0,-1 0 1 0 0,-1 0-1 0 0,0-1 0 0 0,1 0 1 0 0,-2 0-1 0 0,-10 8 0 0 0,-4 2-44 0 0,-1-2-1 0 0,-1 0 0 0 0,-27 11 0 0 0,26-14-1605 0 0,0-1-1 0 0,-46 12 0 0 0,41-14-322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3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25 13792 0 0,'1'-4'292'0'0,"-1"3"-199"0"0,0 0 0 0 0,0-1 0 0 0,1 1 0 0 0,-1 0 0 0 0,0 0-1 0 0,0 0 1 0 0,-1 0 0 0 0,1 0 0 0 0,0 0 0 0 0,0 0 0 0 0,0 0 0 0 0,-1-2 0 0 0,-2-2 1506 0 0,0 63 2597 0 0,1-8-3461 0 0,-25 140 555 0 0,14-113-1242 0 0,-6 139-1 0 0,18-213-298 0 0,1-1 0 0 0,0 1-1 0 0,0 0 1 0 0,1 0 0 0 0,-1 0 0 0 0,1-1-1 0 0,-1 1 1 0 0,1 0 0 0 0,0 0-1 0 0,0-1 1 0 0,0 1 0 0 0,0-1 0 0 0,0 1-1 0 0,3 4 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40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8288 0 0,'-11'0'888'0'0,"4"2"-6"0"0,1 0 1 0 0,0 0 0 0 0,0 1-1 0 0,0 0 1 0 0,0 1 0 0 0,0-1-1 0 0,1 1 1 0 0,-9 7 0 0 0,7-4 470 0 0,0 0 0 0 0,0 0 0 0 0,0 0 0 0 0,1 1 0 0 0,-5 9 0 0 0,10-16-1008 0 0,3 0-327 0 0,-1 0 1 0 0,1 0-1 0 0,0 1 0 0 0,0-1 0 0 0,0-1 1 0 0,0 1-1 0 0,0 0 0 0 0,0 0 0 0 0,0-1 1 0 0,0 1-1 0 0,3 0 0 0 0,26 1 681 0 0,-20-1-193 0 0,25-2-241 0 0,-25 0-182 0 0,0 1 0 0 0,16 1-1 0 0,-24-1-75 0 0,0 1 0 0 0,0-1 0 0 0,0 1 0 0 0,0 0-1 0 0,-1 0 1 0 0,1 0 0 0 0,0 0 0 0 0,0 1-1 0 0,0-1 1 0 0,-1 1 0 0 0,1-1 0 0 0,-1 1-1 0 0,4 3 1 0 0,-5-3-1 0 0,0 0 1 0 0,0 0-1 0 0,1 0 0 0 0,-1 0 1 0 0,-1 0-1 0 0,1 0 0 0 0,0 0 1 0 0,0 0-1 0 0,-1 0 0 0 0,1 1 1 0 0,-1-1-1 0 0,0 0 0 0 0,0 0 1 0 0,0 1-1 0 0,0-1 0 0 0,0 0 1 0 0,-1 3-1 0 0,0 4 34 0 0,-1 0-1 0 0,1-1 1 0 0,-5 10-1 0 0,3-8-38 0 0,-2-1 0 0 0,1 1-1 0 0,-1-1 1 0 0,0 0 0 0 0,-1-1-1 0 0,0 1 1 0 0,0-1 0 0 0,-1 0-1 0 0,0-1 1 0 0,-1 0 0 0 0,1 0 0 0 0,-1 0-1 0 0,-1-1 1 0 0,1 0 0 0 0,-1-1-1 0 0,-14 7 1 0 0,19-10-219 0 0,0-1 1 0 0,0 0-1 0 0,0 0 0 0 0,0-1 1 0 0,-5 1-1 0 0,8-1 119 0 0,0 0-1 0 0,0 0 1 0 0,1 0-1 0 0,-1 0 1 0 0,0 0-1 0 0,0 0 1 0 0,1 0-1 0 0,-1 0 1 0 0,0 0-1 0 0,1 0 1 0 0,-1 0-1 0 0,0 0 1 0 0,1-1 0 0 0,-1 1-1 0 0,0 0 1 0 0,1-1-1 0 0,-1 1 1 0 0,0 0-1 0 0,1-1 1 0 0,-1 1-1 0 0,1-1 1 0 0,-1 1-1 0 0,0-1 1 0 0,1 1-1 0 0,0-1 1 0 0,-1 1 0 0 0,1-1-1 0 0,-1 0 1 0 0,1 1-1 0 0,0-1 1 0 0,-1 0-1 0 0,1 1 1 0 0,0-1-1 0 0,-1 0 1 0 0,1 1-1 0 0,0-1 1 0 0,0 0-1 0 0,0 0 1 0 0,2-9-1816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4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19351 0 0,'0'0'439'0'0,"3"15"1065"0"0,39 212 2820 0 0,-37-202-4047 0 0,1-1 1 0 0,2 0 0 0 0,0 0-1 0 0,16 32 1 0 0,-21-50-755 0 0,0 0 1 0 0,1-1-1 0 0,0 1 0 0 0,0-1 1 0 0,6 7-1 0 0,-2-4-958 0 0</inkml:trace>
  <inkml:trace contextRef="#ctx0" brushRef="#br0" timeOffset="1">1 231 22375 0 0,'0'0'2026'0'0,"6"3"-1628"0"0,3-2-234 0 0,0 0 0 0 0,0 0 0 0 0,0 0 0 0 0,1-1 0 0 0,-1-1 0 0 0,0 0 0 0 0,10-2 0 0 0,1 1 0 0 0,43-5 184 0 0,89-6-364 0 0,-118 11-1200 0 0,-6-1-456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41 16384 0 0,'0'0'99'0'0,"-1"-1"1"0"0,0 1 0 0 0,1-1-1 0 0,-1 1 1 0 0,0 0 0 0 0,0-1 0 0 0,0 1-1 0 0,1 0 1 0 0,-1 0 0 0 0,0 0-1 0 0,0-1 1 0 0,0 1 0 0 0,1 0 0 0 0,-1 0-1 0 0,0 0 1 0 0,0 0 0 0 0,0 0 0 0 0,0 1-1 0 0,1-1 1 0 0,-1 0 0 0 0,0 0-1 0 0,0 0 1 0 0,0 1 0 0 0,1-1 0 0 0,-1 0-1 0 0,0 1 1 0 0,0-1 0 0 0,1 1-1 0 0,-1-1 1 0 0,0 1 0 0 0,1-1 0 0 0,-1 1-1 0 0,-3 5 4770 0 0,6-7-4837 0 0,0 0-1 0 0,1 0 1 0 0,-1-1-1 0 0,-1 1 1 0 0,1 0-1 0 0,0 0 1 0 0,0-1-1 0 0,0 0 1 0 0,-1 1-1 0 0,1-1 1 0 0,-1 0-1 0 0,3-3 1 0 0,1-1-220 0 0,0 0-173 0 0,4-2-739 0 0,-2 2-4823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42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11976 0 0,'0'0'1064'0'0,"-2"5"-848"0"0,-9 10 10607 0 0,16-20-10663 0 0,3 3-6600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4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78 3680 0 0,'0'0'284'0'0,"0"-6"203"0"0,0-5 2316 0 0,0 8-1520 0 0,1-1 1 0 0,-1 0-1 0 0,0 1 0 0 0,0-1 1 0 0,-1 0-1 0 0,1 1 1 0 0,-1-1-1 0 0,-1-5 1 0 0,-3-8 1605 0 0,4 11 896 0 0,-7 29-2425 0 0,-2 13-986 0 0,0-4-123 0 0,-7 47 1 0 0,15-70-337 0 0,1 0 1 0 0,1-1 0 0 0,0 1 0 0 0,0 0-1 0 0,0 0 1 0 0,1 0 0 0 0,1 0-1 0 0,-1 0 1 0 0,1-1 0 0 0,5 12 0 0 0,-6-18-157 0 0,-1 0 1 0 0,1 0-1 0 0,1 1 1 0 0,-1-1 0 0 0,0 0-1 0 0,1 0 1 0 0,-1 0-1 0 0,1 0 1 0 0,-1-1 0 0 0,1 1-1 0 0,0 0 1 0 0,0-1-1 0 0,-1 1 1 0 0,1-1 0 0 0,0 0-1 0 0,1 1 1 0 0,-1-1-1 0 0,0 0 1 0 0,4 1 0 0 0,8 1-1750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6 134 13360 0 0,'-2'5'182'0'0,"-1"14"845"0"0,11-18-787 0 0,-7-1-241 0 0,25-4 1989 0 0,0-2 1 0 0,0-1-1 0 0,-1 0 1 0 0,34-16-1 0 0,14-4 1148 0 0,6-4-3361 0 0,-52 19-1285 0 0,0 2-1 0 0,35-9 1 0 0,-44 14 717 0 0,-13 3 325 0 0,0 0-1 0 0,0 1 1 0 0,0 0 0 0 0,0 0 0 0 0,5 0-1 0 0,-22 18-119 0 0,-18 20 993 0 0,-7 7 604 0 0,16-14-326 0 0,2-5 598 0 0,2 1 0 0 0,-24 47 0 0 0,40-70-1076 0 0,-1 1 0 0 0,1 0 0 0 0,0-1 0 0 0,0 1 0 0 0,1 0 0 0 0,-1 0 0 0 0,1 0 0 0 0,-1 0 0 0 0,1-1 0 0 0,1 8 0 0 0,-1-10-142 0 0,0-1-1 0 0,1 1 1 0 0,-1 0-1 0 0,0 0 0 0 0,1 0 1 0 0,-1 0-1 0 0,0-1 1 0 0,1 1-1 0 0,-1 0 1 0 0,1 0-1 0 0,-1 0 0 0 0,1-1 1 0 0,-1 1-1 0 0,1 0 1 0 0,0-1-1 0 0,-1 1 0 0 0,1-1 1 0 0,0 1-1 0 0,1 0 1 0 0,-1 0-23 0 0,0-1 0 0 0,0 0 1 0 0,1 0-1 0 0,-1 1 0 0 0,0-1 1 0 0,0 0-1 0 0,1 0 0 0 0,-1 0 1 0 0,0 0-1 0 0,1-1 0 0 0,-1 1 1 0 0,0 0-1 0 0,0-1 0 0 0,1 1 1 0 0,-1 0-1 0 0,0-1 0 0 0,2-1 0 0 0,8-3 104 0 0,0-1-1 0 0,0-1 0 0 0,-1 0 1 0 0,0-1-1 0 0,-1 0 0 0 0,12-12 1 0 0,-6 4-172 0 0,-2 0 0 0 0,22-33 0 0 0,14-42-1782 0 0,-36 64 462 0 0,-4 7 325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42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16 14976 0 0,'-3'-2'172'0'0,"0"0"1"0"0,0 0-1 0 0,0 1 1 0 0,-1-1-1 0 0,1 1 1 0 0,0 0-1 0 0,-1 0 1 0 0,1 0 0 0 0,-1 0-1 0 0,1 1 1 0 0,-1-1-1 0 0,1 1 1 0 0,-1 0-1 0 0,1 0 1 0 0,-1 0-1 0 0,1 1 1 0 0,-1-1 0 0 0,-5 2-1 0 0,5 0 34 0 0,0 0-1 0 0,0 0 0 0 0,0 0 1 0 0,0 0-1 0 0,1 1 1 0 0,-1 0-1 0 0,0-1 0 0 0,1 1 1 0 0,0 1-1 0 0,0-1 1 0 0,0 0-1 0 0,0 1 1 0 0,0-1-1 0 0,-2 6 0 0 0,-4 9 72 0 0,0-1 0 0 0,1 1-1 0 0,1 1 1 0 0,1-1-1 0 0,1 1 1 0 0,0 1 0 0 0,2-1-1 0 0,0 0 1 0 0,1 1-1 0 0,1-1 1 0 0,1 1 0 0 0,0 0-1 0 0,2-1 1 0 0,7 36 0 0 0,-8-48-96 0 0,1-1 1 0 0,0 0 0 0 0,1 1-1 0 0,-1-1 1 0 0,1 0 0 0 0,1 0-1 0 0,-1-1 1 0 0,1 1 0 0 0,7 8-1 0 0,-9-12-108 0 0,1 1 0 0 0,-1-1 0 0 0,1 1 0 0 0,0-1 0 0 0,0 0 0 0 0,0 0 0 0 0,0 0-1 0 0,0-1 1 0 0,1 1 0 0 0,-1-1 0 0 0,0 0 0 0 0,1 1 0 0 0,-1-1 0 0 0,1-1 0 0 0,-1 1 0 0 0,1-1-1 0 0,-1 1 1 0 0,1-1 0 0 0,5 0 0 0 0,-2-2 1 0 0,1 1 0 0 0,-1-1 0 0 0,0-1-1 0 0,0 1 1 0 0,0-1 0 0 0,0-1 0 0 0,-1 1-1 0 0,1-1 1 0 0,-1 0 0 0 0,0 0 0 0 0,0-1 0 0 0,-1 0-1 0 0,1 0 1 0 0,5-7 0 0 0,2-2 42 0 0,-1-1 0 0 0,-1 0 1 0 0,0-1-1 0 0,12-25 0 0 0,-14 22-26 0 0,0-1-1 0 0,-2 0 1 0 0,8-30-1 0 0,-12 36-105 0 0,0-1-1 0 0,-1 1 0 0 0,-1 0 1 0 0,0 0-1 0 0,-1-1 0 0 0,-2-14 0 0 0,1 25-133 0 0,1 0 0 0 0,-1 0 0 0 0,-1 0 0 0 0,1 0 0 0 0,0 0 0 0 0,-1 0 0 0 0,0 0 0 0 0,-4-5 0 0 0,5 7-56 0 0,0 1-1 0 0,0-1 1 0 0,0 1 0 0 0,0 0-1 0 0,0-1 1 0 0,-1 1 0 0 0,1 0 0 0 0,0 0-1 0 0,-1 0 1 0 0,1 0 0 0 0,-1 0 0 0 0,1 0-1 0 0,-1 1 1 0 0,0-1 0 0 0,1 0-1 0 0,-1 1 1 0 0,0-1 0 0 0,1 1 0 0 0,-1 0-1 0 0,0 0 1 0 0,0-1 0 0 0,1 1 0 0 0,-3 0-1 0 0,-13 3-2325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4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11 3680 0 0,'3'-10'18333'0'0,"-5"10"-18108"0"0,0 0 0 0 0,0 1 0 0 0,0-1 1 0 0,1 1-1 0 0,-1 0 0 0 0,0 0 0 0 0,0 0 1 0 0,1 0-1 0 0,-1 0 0 0 0,0 0 0 0 0,-1 2 1 0 0,-20 16 241 0 0,18-14-183 0 0,-6 6-233 0 0,0 1-1 0 0,-17 26 1 0 0,9-12 47 0 0,12-18-24 0 0,0 1 1 0 0,1-1 0 0 0,1 1-1 0 0,-1 1 1 0 0,1-1 0 0 0,1 1-1 0 0,0 0 1 0 0,0 0 0 0 0,-2 12-1 0 0,5-19-61 0 0,1-1 0 0 0,0 0-1 0 0,0 0 1 0 0,0 1 0 0 0,0-1-1 0 0,1 0 1 0 0,-1 0 0 0 0,1 0-1 0 0,-1 1 1 0 0,1-1 0 0 0,0 0-1 0 0,-1 0 1 0 0,1 0 0 0 0,0 0-1 0 0,0 0 1 0 0,1 0 0 0 0,-1 0-1 0 0,0-1 1 0 0,1 1 0 0 0,-1 0 0 0 0,1-1-1 0 0,-1 1 1 0 0,5 2 0 0 0,2 2 5 0 0,0-1 0 0 0,1 0 0 0 0,0-1 0 0 0,11 4 0 0 0,5 3 59 0 0,-16-6-40 0 0,1 0 0 0 0,-1 1 0 0 0,-1 0 0 0 0,1 0 0 0 0,14 15 0 0 0,-19-16-22 0 0,0-1 0 0 0,0 1 0 0 0,-1 0 0 0 0,0 1-1 0 0,0-1 1 0 0,0 1 0 0 0,0-1 0 0 0,-1 1 0 0 0,0 0-1 0 0,0 0 1 0 0,1 9 0 0 0,-1-6 8 0 0,-2 0 1 0 0,1 1-1 0 0,-1-1 0 0 0,-1 0 1 0 0,0 1-1 0 0,0-1 0 0 0,-1 0 0 0 0,0 0 1 0 0,0 0-1 0 0,-6 14 0 0 0,7-21-10 0 0,-1 1 0 0 0,1-1 0 0 0,-1 0 0 0 0,1 0 0 0 0,-1 1 0 0 0,0-1 0 0 0,0 0-1 0 0,0 0 1 0 0,0-1 0 0 0,-2 3 0 0 0,3-3-5 0 0,0-1 0 0 0,0 1 0 0 0,0-1 0 0 0,0 1 1 0 0,0-1-1 0 0,0 1 0 0 0,0-1 0 0 0,0 0 0 0 0,0 1 0 0 0,0-1 0 0 0,0 0 0 0 0,0 0 0 0 0,0 0 0 0 0,0 0 0 0 0,0 0 0 0 0,0 0 0 0 0,0 0 0 0 0,0 0 0 0 0,0 0 1 0 0,0-1-1 0 0,0 1 0 0 0,0 0 0 0 0,0 0 0 0 0,0-1 0 0 0,0 1 0 0 0,0-1 0 0 0,0 1 0 0 0,-1-2 0 0 0,-1 0-20 0 0,-1 0 1 0 0,1-1-1 0 0,0 0 0 0 0,0 1 1 0 0,0-1-1 0 0,0-1 0 0 0,1 1 1 0 0,-1 0-1 0 0,1 0 0 0 0,-1-1 1 0 0,1 0-1 0 0,0 1 0 0 0,1-1 1 0 0,-1 0-1 0 0,0-4 0 0 0,-2-7 186 0 0,2 0 0 0 0,0 0 0 0 0,1 0 0 0 0,0 0 0 0 0,1-1-1 0 0,1 1 1 0 0,1 0 0 0 0,0 0 0 0 0,4-15 0 0 0,2-1-188 0 0,2 2-1 0 0,1-1 1 0 0,20-36 0 0 0,-19 41-958 0 0,1 1 0 0 0,1 1 0 0 0,31-40 0 0 0,-36 52-939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5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1127 3224 0 0,'0'0'143'0'0,"4"-16"6535"0"0,0 6-6235 0 0,-3 6-288 0 0,1 0 0 0 0,-1 1 0 0 0,1-1 0 0 0,0 0 0 0 0,0 1 0 0 0,0 0 0 0 0,4-5 0 0 0,-2 3 147 0 0,1-1 1 0 0,-1 1 0 0 0,4-9-1 0 0,2-4 272 0 0,-5 12-362 0 0,1 0 1 0 0,-1 1 0 0 0,1-1-1 0 0,0 1 1 0 0,11-7 0 0 0,4-4 233 0 0,26-25 568 0 0,42-50 0 0 0,-26 26-494 0 0,40-41 82 0 0,86-83-112 0 0,-91 93-425 0 0,-6 6 7 0 0,67-64-100 0 0,-94 91-726 0 0,-18 15-4630 0 0,-29 28-149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5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0 473 10160 0 0,'0'17'3628'0'0,"11"-27"-2160"0"0,-1 1-947 0 0,0 0 0 0 0,0 0 1 0 0,1 1-1 0 0,0 0 0 0 0,24-12 1 0 0,68-25 568 0 0,-25 13-635 0 0,36-20-738 0 0,123-63 903 0 0,-78 19-1227 0 0,-70 41-1515 0 0,-54 33 905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58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13072 0 0,'0'0'1425'0'0,"8"7"-826"0"0,6 1 38 0 0,7 2 397 0 0,31 8 609 0 0,-34-11-1270 0 0,-1-1 0 0 0,1-1 0 0 0,34 6 0 0 0,-34-10-284 0 0,0 0 0 0 0,0-2 1 0 0,0 0-1 0 0,0-1 0 0 0,0-1 0 0 0,0 0 0 0 0,0-1 0 0 0,-1-1 0 0 0,1-1 1 0 0,-2-1-1 0 0,1 0 0 0 0,-1-1 0 0 0,0-1 0 0 0,24-17 0 0 0,-38 25-65 0 0,0-1 0 0 0,0 1 0 0 0,0-1 0 0 0,-1 0 0 0 0,1 0-1 0 0,0 0 1 0 0,-1 0 0 0 0,0 0 0 0 0,1 0 0 0 0,-1-1 0 0 0,1-2 0 0 0,-2 4-15 0 0,1 1 0 0 0,-1-1 0 0 0,0 1 0 0 0,0-1 1 0 0,0 0-1 0 0,0 1 0 0 0,0-1 0 0 0,0 0 0 0 0,0 1 1 0 0,0-1-1 0 0,0 1 0 0 0,-1-1 0 0 0,1 0 0 0 0,0 1 1 0 0,0-1-1 0 0,0 1 0 0 0,-1-1 0 0 0,1 0 1 0 0,-1 0-1 0 0,1 0 2 0 0,-1 1 0 0 0,0-1 1 0 0,0 0-1 0 0,0 0 0 0 0,0 1 1 0 0,0-1-1 0 0,0 1 0 0 0,0-1 1 0 0,0 1-1 0 0,0-1 0 0 0,0 1 0 0 0,0 0 1 0 0,0-1-1 0 0,-2 1 0 0 0,-10-3 72 0 0,3 0-33 0 0,1 2 1 0 0,-1-1 0 0 0,0 1 0 0 0,-16 0-1 0 0,-8 2 18 0 0,18-1 50 0 0,0 1 1 0 0,-27 5-1 0 0,67-8 1115 0 0,63-8-1094 0 0,12-18 333 0 0,-99 28-463 0 0,1 0 1 0 0,-1 0 0 0 0,0 0-1 0 0,0 0 1 0 0,1 0-1 0 0,-1 0 1 0 0,0 0-1 0 0,1 0 1 0 0,-1 0-1 0 0,0 0 1 0 0,1 0-1 0 0,-1 0 1 0 0,0 0-1 0 0,0 0 1 0 0,1 0-1 0 0,-1 0 1 0 0,0 0 0 0 0,1 0-1 0 0,-1 0 1 0 0,0 0-1 0 0,0 1 1 0 0,1-1-1 0 0,-1 0 1 0 0,0 0-1 0 0,0 0 1 0 0,1 1-1 0 0,-1-1 1 0 0,0 0-1 0 0,0 0 1 0 0,0 0 0 0 0,0 1-1 0 0,1-1 1 0 0,-1 0-1 0 0,0 1 1 0 0,0-1-1 0 0,0 0 1 0 0,0 0-1 0 0,0 1 1 0 0,0-1-1 0 0,0 0 1 0 0,1 1-1 0 0,-1-1 1 0 0,-3 19 305 0 0,-12 18 36 0 0,-16 23-131 0 0,-7 17-23 0 0,32-65-1095 0 0,2 1 0 0 0,-1 0 0 0 0,2 0 0 0 0,-3 17 0 0 0,3-12-6987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07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 2760 0 0,'-1'0'17'0'0,"0"-1"0"0"0,0 1-1 0 0,0 0 1 0 0,0 0 0 0 0,0-1 0 0 0,1 1 0 0 0,-1 0 0 0 0,0 0-1 0 0,0 0 1 0 0,0 0 0 0 0,0 0 0 0 0,0 0 0 0 0,0 0 0 0 0,0 0-1 0 0,0 0 1 0 0,1 1 0 0 0,-1-1 0 0 0,0 0 0 0 0,0 1 0 0 0,0-1-1 0 0,0 0 1 0 0,1 1 0 0 0,-1-1 0 0 0,-1 2 0 0 0,-15 17 6147 0 0,9-8 231 0 0,7-11-6310 0 0,1 1 0 0 0,0-1 0 0 0,-1 0 0 0 0,1 1 0 0 0,0-1 0 0 0,-1 0 0 0 0,1 1 0 0 0,0-1 0 0 0,0 1 0 0 0,-1-1 0 0 0,1 1 0 0 0,0-1 0 0 0,0 1 0 0 0,0-1 0 0 0,0 1 0 0 0,-1-1 0 0 0,1 1 0 0 0,0-1 0 0 0,0 1 0 0 0,0-1 0 0 0,0 1 0 0 0,0-1 0 0 0,0 1 0 0 0,1-1 0 0 0,-1 0 0 0 0,0 1 1 0 0,0 0-1 0 0,1 0-24 0 0,-1 0 1 0 0,1-1 0 0 0,0 1-1 0 0,-1-1 1 0 0,1 1-1 0 0,0-1 1 0 0,-1 1 0 0 0,1-1-1 0 0,0 1 1 0 0,0-1 0 0 0,-1 1-1 0 0,1-1 1 0 0,0 0 0 0 0,1 1-1 0 0,5 0 5 0 0,0 1 0 0 0,0-1 0 0 0,8 0 0 0 0,-11-1 74 0 0,21 0 474 0 0,34-3 0 0 0,6-1 60 0 0,70-5 436 0 0,181-14 486 0 0,-171 19-745 0 0,-108 4-656 0 0,33 1 577 0 0,91 12 0 0 0,-110 2-132 0 0,-51-15-636 0 0,0 0 0 0 0,-1 0 0 0 0,1 0-1 0 0,0 0 1 0 0,0 0 0 0 0,0 0 0 0 0,0 0 0 0 0,0 0-1 0 0,0 0 1 0 0,0 0 0 0 0,0 0 0 0 0,0 0 0 0 0,0 0-1 0 0,0 0 1 0 0,0 0 0 0 0,0 0 0 0 0,-1 0 0 0 0,1-1-1 0 0,0 1 1 0 0,0 0 0 0 0,0 0 0 0 0,0 0-1 0 0,0 0 1 0 0,0 0 0 0 0,0 0 0 0 0,0 0 0 0 0,0 0-1 0 0,0 0 1 0 0,0-1 0 0 0,0 1 0 0 0,0 0 0 0 0,0 0-1 0 0,0 0 1 0 0,0 0 0 0 0,0 0 0 0 0,0 0 0 0 0,0 0-1 0 0,0 0 1 0 0,0 0 0 0 0,0 0 0 0 0,0-1 0 0 0,1 1-1 0 0,-1 0 1 0 0,0 0 0 0 0,0 0 0 0 0,0 0 0 0 0,0 0-1 0 0,0 0 1 0 0,0 0 0 0 0,0 0 0 0 0,0 0 0 0 0,0 0-1 0 0,0 0 1 0 0,0 0 0 0 0,0 0 0 0 0,0 0 0 0 0,1 0-1 0 0,-1 0 1 0 0,0-1 0 0 0,0 1 0 0 0,0 0 0 0 0,0 0-1 0 0,0 0 1 0 0,0 0 0 0 0,0 0 0 0 0,0 0 0 0 0,0 0-1 0 0,1 0 1 0 0,-1 0 0 0 0,-9-11 257 0 0,-14-11-4704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45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95 3224 0 0,'0'0'143'0'0,"-1"0"-3"0"0,-8-5 7450 0 0,0 1-3130 0 0,8 3-4286 0 0,1 0 1 0 0,-1 1-1 0 0,1-1 1 0 0,-1 0 0 0 0,1 1-1 0 0,-1-1 1 0 0,1 0-1 0 0,0 1 1 0 0,-1-1-1 0 0,1 0 1 0 0,0 0-1 0 0,0 1 1 0 0,-1-1-1 0 0,1 0 1 0 0,0 0 0 0 0,0 1-1 0 0,0-1 1 0 0,0 0-1 0 0,0 0 1 0 0,0 0-1 0 0,0 1 1 0 0,1-1-1 0 0,-1 0 1 0 0,0 0-1 0 0,0 0 1 0 0,0 1 0 0 0,1-1-1 0 0,-1 0 1 0 0,0 1-1 0 0,1-1 1 0 0,-1 0-1 0 0,1 1 1 0 0,-1-1-1 0 0,1 0 1 0 0,-1 1-1 0 0,1-1 1 0 0,-1 1 0 0 0,1-1-1 0 0,0 1 1 0 0,-1-1-1 0 0,2 0 1 0 0,5-4 183 0 0,-1 1 1 0 0,1 0-1 0 0,10-5 1 0 0,-10 6 214 0 0,5-4-136 0 0,-8 4-356 0 0,1 0 0 0 0,0 0 0 0 0,0 1 0 0 0,0 0 0 0 0,0 0 0 0 0,1 0-1 0 0,-1 0 1 0 0,0 1 0 0 0,1 0 0 0 0,-1 0 0 0 0,8 0 0 0 0,-12 1-68 0 0,0 0 0 0 0,1 1 0 0 0,-1-1-1 0 0,0 1 1 0 0,0 0 0 0 0,0-1 0 0 0,0 1-1 0 0,0 0 1 0 0,0-1 0 0 0,0 1 0 0 0,0 0 0 0 0,0 0-1 0 0,0 0 1 0 0,-1 0 0 0 0,1 0 0 0 0,0 0-1 0 0,0 0 1 0 0,-1 0 0 0 0,1 0 0 0 0,-1 1 0 0 0,1-1-1 0 0,-1 0 1 0 0,0 0 0 0 0,1 0 0 0 0,-1 1-1 0 0,0-1 1 0 0,0 0 0 0 0,0 0 0 0 0,0 1 0 0 0,0 1-1 0 0,1 5 25 0 0,-1 1 0 0 0,-1 0 0 0 0,-1 9 0 0 0,2-16-21 0 0,-17 81 209 0 0,10-53-181 0 0,5-25-33 0 0,-4 22 35 0 0,0 0-1 0 0,2 0 0 0 0,-1 37 1 0 0,5-63-43 0 0,0 1 0 0 0,0-1 0 0 0,0 0 1 0 0,0 1-1 0 0,0-1 0 0 0,0 0 0 0 0,1 1 1 0 0,-1-1-1 0 0,0 0 0 0 0,1 1 1 0 0,0-1-1 0 0,-1 0 0 0 0,1 0 0 0 0,-1 1 1 0 0,1-1-1 0 0,1 1 0 0 0,-1-1 3 0 0,-1-1-1 0 0,1 1 0 0 0,0-1 1 0 0,0 1-1 0 0,0-1 0 0 0,-1 1 1 0 0,1-1-1 0 0,0 0 0 0 0,0 1 1 0 0,0-1-1 0 0,0 0 0 0 0,0 0 1 0 0,0 1-1 0 0,0-1 0 0 0,0 0 1 0 0,0 0-1 0 0,0 0 0 0 0,1-1 1 0 0,2 1 8 0 0,0-1 0 0 0,0-1 0 0 0,0 1 0 0 0,0 0 0 0 0,0-1 1 0 0,0 0-1 0 0,0 0 0 0 0,0 0 0 0 0,3-3 0 0 0,5-4-38 0 0,36-23-438 0 0,-43 29 333 0 0,0 0 0 0 0,1 1 1 0 0,-1-1-1 0 0,1 1 0 0 0,-1 0 1 0 0,1 1-1 0 0,7-2 0 0 0,-4 4-1443 0 0,-3 3-68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45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15 161 5528 0 0,'-7'-12'439'0'0,"7"11"111"0"0,-1 0-1 0 0,0 0 1 0 0,1 1 0 0 0,-1-1-1 0 0,0 0 1 0 0,1 0 0 0 0,-1 0 0 0 0,1 0-1 0 0,0 0 1 0 0,-1 0 0 0 0,1 0-1 0 0,0 0 1 0 0,-1 0 0 0 0,1 0 0 0 0,0 0-1 0 0,0 0 1 0 0,0 0 0 0 0,0 0-1 0 0,0 0 1 0 0,0 0 0 0 0,0 0-1 0 0,0 0 1 0 0,1 0 0 0 0,-1 0 0 0 0,0 0-1 0 0,1 0 1 0 0,-1 0 0 0 0,0 0-1 0 0,1 0 1 0 0,-1 0 0 0 0,1 0 0 0 0,1-1-1 0 0,2-2-332 0 0,1 0-1 0 0,0 1 0 0 0,0 0 1 0 0,0 0-1 0 0,0 0 0 0 0,0 1 1 0 0,11-4-1 0 0,1-1-36 0 0,37-13-15 0 0,22-10 251 0 0,-19 13 40 0 0,-52 15-403 0 0,1 0-1 0 0,0 0 1 0 0,0 1-1 0 0,0 0 1 0 0,9-1-1 0 0,10-1 37 0 0,-19 3-190 0 0,-5 0-495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4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10592 0 0,'0'0'818'0'0,"-17"8"3648"0"0,15-7-3807 0 0,0 0 1 0 0,0 0 0 0 0,1 0 0 0 0,-1 0 0 0 0,0 0 0 0 0,0 0 0 0 0,1 1-1 0 0,-3 1 1 0 0,3-2-543 0 0,0 1-1 0 0,-1-1 1 0 0,1 1-1 0 0,0-1 1 0 0,0 1-1 0 0,0 0 0 0 0,0 0 1 0 0,0 0-1 0 0,0-1 1 0 0,0 1-1 0 0,1 0 1 0 0,-1 0-1 0 0,1 0 1 0 0,-1 0-1 0 0,1 0 0 0 0,0 0 1 0 0,0 0-1 0 0,0 0 1 0 0,0 0-1 0 0,0 0 1 0 0,0 0-1 0 0,1 3 1 0 0,0-4-82 0 0,0 1 1 0 0,0-1-1 0 0,0 1 1 0 0,1-1 0 0 0,-1 1-1 0 0,0-1 1 0 0,1 1-1 0 0,-1-1 1 0 0,1 0-1 0 0,3 2 1 0 0,-3-2 18 0 0,0 1-8 0 0,0-1 0 0 0,1 0 1 0 0,-1 0-1 0 0,1 0 0 0 0,-1 0 0 0 0,1-1 1 0 0,-1 1-1 0 0,1-1 0 0 0,-1 1 0 0 0,1-1 1 0 0,5 0-1 0 0,33-4 64 0 0,-17 1-54 0 0,-18 3 231 0 0,0-1-1 0 0,0 1 0 0 0,0 0 1 0 0,0 1-1 0 0,0-1 0 0 0,0 1 0 0 0,10 3 1 0 0,-15-3-250 0 0,0-1 0 0 0,0 0 0 0 0,1 1 1 0 0,-1 0-1 0 0,0-1 0 0 0,0 1 0 0 0,0 0 0 0 0,0-1 0 0 0,0 1 1 0 0,0 0-1 0 0,0 0 0 0 0,0 0 0 0 0,-1 0 0 0 0,1 0 1 0 0,0 0-1 0 0,0 0 0 0 0,-1 0 0 0 0,1 0 0 0 0,0 3 0 0 0,0-2 0 0 0,-1 0-1 0 0,0 0 1 0 0,1 0-1 0 0,-1 0 1 0 0,0 0-1 0 0,0 0 1 0 0,0 0-1 0 0,-1 0 1 0 0,1 0-1 0 0,0 0 0 0 0,-2 3 1 0 0,-1 4 49 0 0,-1 0 1 0 0,0 0 0 0 0,-1 0-1 0 0,-5 9 1 0 0,7-14-44 0 0,-15 22-132 0 0,-1-2 0 0 0,-1 0 0 0 0,-1-1 0 0 0,-26 21 0 0 0,-8 10-2191 0 0,40-38 800 0 0,-1-2-51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8:46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0 10592 0 0,'-4'8'1104'0'0,"-11"22"50"0"0,-10 23 6734 0 0,-18 46-2568 0 0,-6 12-4323 0 0,34-72-672 0 0,6-19-671 0 0,1 0 1 0 0,1 0-1 0 0,-5 28 1 0 0,9-40-1582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56 2760 0 0,'2'-5'4642'0'0,"-9"-11"1082"0"0,6 14-5497 0 0,1 0 0 0 0,-1 0 0 0 0,1 1 0 0 0,-1-1-1 0 0,0 0 1 0 0,0 1 0 0 0,0-1 0 0 0,0 1 0 0 0,0-1 0 0 0,0 1 0 0 0,0-1 0 0 0,-1 1 0 0 0,1 0 0 0 0,0 0 0 0 0,-1-1-1 0 0,1 1 1 0 0,-1 0 0 0 0,0 0 0 0 0,1 1 0 0 0,-1-1 0 0 0,0 0 0 0 0,-1 0 0 0 0,-2 0-9 0 0,0 0 1 0 0,0 0-1 0 0,0 0 0 0 0,0 1 1 0 0,0 0-1 0 0,0 0 1 0 0,0 1-1 0 0,0-1 0 0 0,0 1 1 0 0,0 0-1 0 0,0 0 1 0 0,0 1-1 0 0,0 0 0 0 0,-5 2 1 0 0,2 0-46 0 0,0 0 0 0 0,0 1 0 0 0,0 0 0 0 0,1 0-1 0 0,0 1 1 0 0,-13 12 0 0 0,15-11-134 0 0,0 0 0 0 0,0 0 0 0 0,0 0 0 0 0,1 0 0 0 0,-7 16-1 0 0,-10 41-55 0 0,1 18 17 0 0,18-72 0 0 0,1 1 0 0 0,1-1 0 0 0,-1 1 0 0 0,1-1 0 0 0,4 21 0 0 0,-4-29 4 0 0,0-1-1 0 0,0 1 1 0 0,1 0-1 0 0,-1-1 1 0 0,1 1-1 0 0,-1-1 1 0 0,1 1-1 0 0,0-1 0 0 0,-1 1 1 0 0,1-1-1 0 0,0 1 1 0 0,0-1-1 0 0,0 1 1 0 0,0-1-1 0 0,0 0 1 0 0,1 0-1 0 0,-1 0 1 0 0,0 1-1 0 0,0-1 1 0 0,1 0-1 0 0,-1-1 1 0 0,1 1-1 0 0,-1 0 0 0 0,1 0 1 0 0,-1-1-1 0 0,1 1 1 0 0,-1 0-1 0 0,1-1 1 0 0,0 0-1 0 0,-1 1 1 0 0,1-1-1 0 0,0 0 1 0 0,1 0-1 0 0,1 0 21 0 0,-1-1 1 0 0,0 1-1 0 0,1-1 0 0 0,-1 0 0 0 0,0 0 0 0 0,1 0 1 0 0,-1 0-1 0 0,0-1 0 0 0,0 1 0 0 0,0-1 1 0 0,0 0-1 0 0,-1 0 0 0 0,1 0 0 0 0,0 0 0 0 0,3-5 1 0 0,9-11 112 0 0,-1-1-1 0 0,-2-1 1 0 0,0 0 0 0 0,12-27 0 0 0,23-38 601 0 0,-42 77-639 0 0,20-26 504 0 0,-24 33-557 0 0,0-1-1 0 0,1 1 1 0 0,-1-1-1 0 0,1 1 1 0 0,-1 0-1 0 0,1-1 0 0 0,0 1 1 0 0,0 0-1 0 0,-1 0 1 0 0,1 0-1 0 0,0 0 1 0 0,0 1-1 0 0,0-1 1 0 0,0 0-1 0 0,0 1 0 0 0,3-1 1 0 0,-4 1-36 0 0,0 0 1 0 0,0 0 0 0 0,0 1-1 0 0,0-1 1 0 0,0 0 0 0 0,-1 1-1 0 0,1-1 1 0 0,0 0 0 0 0,0 1-1 0 0,0-1 1 0 0,0 1-1 0 0,-1-1 1 0 0,1 1 0 0 0,0-1-1 0 0,0 1 1 0 0,-1 0 0 0 0,1-1-1 0 0,-1 1 1 0 0,1 0 0 0 0,0 0-1 0 0,-1-1 1 0 0,1 1-1 0 0,-1 0 1 0 0,0 0 0 0 0,1 0-1 0 0,-1 0 1 0 0,0 0 0 0 0,1 1-1 0 0,4 30 260 0 0,-4-22-155 0 0,1 6-71 0 0,-1 1 1 0 0,-1 0-1 0 0,0-1 0 0 0,-1 1 1 0 0,-1-1-1 0 0,0 1 0 0 0,-1-1 1 0 0,-1 0-1 0 0,-1 0 0 0 0,0 0 1 0 0,-1 0-1 0 0,-14 25 0 0 0,-3 4-44 0 0,-28 51 0 0 0,42-82 0 0 0,-1 0 0 0 0,0 0 0 0 0,-1-1 0 0 0,-16 15 0 0 0,26-27-68 0 0,0 0 1 0 0,-1 1-1 0 0,1-1 0 0 0,0 0 0 0 0,-1-1 0 0 0,1 1 1 0 0,-1 0-1 0 0,1 0 0 0 0,-1-1 0 0 0,1 1 0 0 0,-1-1 1 0 0,1 1-1 0 0,-1-1 0 0 0,0 0 0 0 0,1 1 1 0 0,-1-1-1 0 0,0 0 0 0 0,1 0 0 0 0,-1 0 0 0 0,-3-1 1 0 0,4 1-12 0 0,0-1 1 0 0,0 1-1 0 0,0-1 1 0 0,0 1-1 0 0,0-1 1 0 0,0 1-1 0 0,0-1 1 0 0,1 0-1 0 0,-1 1 1 0 0,0-1 0 0 0,0 0-1 0 0,0 0 1 0 0,1 0-1 0 0,-1 0 1 0 0,0 0-1 0 0,1 0 1 0 0,-1 0-1 0 0,1 0 1 0 0,-1 0-1 0 0,1 0 1 0 0,-1 0 0 0 0,1 0-1 0 0,0 0 1 0 0,0 0-1 0 0,-1 0 1 0 0,1 0-1 0 0,0-1 1 0 0,0 1-1 0 0,0-2 1 0 0,3-16-1874 0 0,2-1-79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13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854 95 8640 0 0,'0'0'396'0'0,"-1"0"-12"0"0,-1-1-244 0 0,1 1-6 0 0,1 0 1 0 0,-1 0 0 0 0,0 0 0 0 0,1 0-1 0 0,-1-1 1 0 0,0 1 0 0 0,1 0 0 0 0,-1-1-1 0 0,1 1 1 0 0,-1 0 0 0 0,0-1-1 0 0,1 1 1 0 0,-1-1 0 0 0,1 1 0 0 0,-1-1-1 0 0,1 1 1 0 0,0-1 0 0 0,-1 1 0 0 0,1-1-1 0 0,-1 1 1 0 0,1-1 0 0 0,0 1 0 0 0,-1-1-1 0 0,1-1 1 0 0,-3-5 505 0 0,2 6-296 0 0,0-3 544 0 0,1 3-716 0 0,0 0-1 0 0,0 0 0 0 0,-1 0 1 0 0,1 0-1 0 0,0 0 1 0 0,-1-1-1 0 0,1 1 0 0 0,0 0 1 0 0,-1 0-1 0 0,0 0 0 0 0,0-1 1 0 0,-10-4 1565 0 0,10 5-1584 0 0,-1 0-1 0 0,1 0 0 0 0,0 0 1 0 0,0 1-1 0 0,-1-1 1 0 0,1 0-1 0 0,0 1 0 0 0,-1-1 1 0 0,1 1-1 0 0,-1-1 1 0 0,1 1-1 0 0,-3 0 0 0 0,-4-2 165 0 0,0 1 0 0 0,0-1-1 0 0,0 0 1 0 0,0-1-1 0 0,0 0 1 0 0,-8-4-1 0 0,-9-5 335 0 0,22 10-618 0 0,-1 1-1 0 0,1 0 1 0 0,0 0-1 0 0,0 1 1 0 0,-1-1-1 0 0,1 1 1 0 0,0-1-1 0 0,-1 1 1 0 0,-5 0 0 0 0,-9-1 54 0 0,6 0-93 0 0,0 0-1 0 0,0 1 0 0 0,0 0 1 0 0,1 1-1 0 0,-1 0 0 0 0,0 1 1 0 0,-12 3-1 0 0,1 2 752 0 0,-30 11-513 0 0,42-14-176 0 0,0-1 0 0 0,-16 4 0 0 0,15-5 13 0 0,1 1 0 0 0,-13 5 0 0 0,-14 3 173 0 0,11-4-71 0 0,11-2-59 0 0,-1 0-1 0 0,1 2 0 0 0,-31 16 1 0 0,26-12-87 0 0,18-9-55 0 0,-1-1 0 0 0,1 1 0 0 0,-1 0-1 0 0,1 0 1 0 0,0 0 0 0 0,0 0-1 0 0,0 1 1 0 0,0-1 0 0 0,0 1-1 0 0,1 0 1 0 0,-1 0 0 0 0,-3 4 0 0 0,3-1 23 0 0,-1-1 0 0 0,-1 0 0 0 0,1 0 0 0 0,-10 8 0 0 0,-10 11 140 0 0,15-12-39 0 0,0 0-1 0 0,1 1 0 0 0,0 0 1 0 0,1 1-1 0 0,1 0 0 0 0,-9 24 1 0 0,12-27-83 0 0,-4 11 31 0 0,1-1 1 0 0,-4 26-1 0 0,5 49 22 0 0,6-87-46 0 0,-1 0 1 0 0,2-1-1 0 0,-1 1 0 0 0,1 0 1 0 0,0-1-1 0 0,7 17 0 0 0,-3-9 4 0 0,-6-13-17 0 0,1 0 0 0 0,0 0 1 0 0,0-1-1 0 0,0 1 0 0 0,0-1 1 0 0,1 1-1 0 0,1 3 0 0 0,0-3 12 0 0,0 1 0 0 0,-1 0 0 0 0,1 0 0 0 0,2 8 0 0 0,-4-10-12 0 0,0 0 0 0 0,0 0 1 0 0,-1 0-1 0 0,1-1 1 0 0,0 1-1 0 0,1 0 1 0 0,-1-1-1 0 0,0 1 0 0 0,3 2 1 0 0,27 22 122 0 0,-24-22-84 0 0,-3-2-40 0 0,1 1-1 0 0,-1 0 0 0 0,0 0 0 0 0,-1 0 1 0 0,5 3-1 0 0,-8-5-1 0 0,1 0 1 0 0,-1 0 0 0 0,1 0-1 0 0,0-1 1 0 0,0 1-1 0 0,-1 0 1 0 0,1-1 0 0 0,0 1-1 0 0,0 0 1 0 0,0-1 0 0 0,-1 1-1 0 0,1-1 1 0 0,0 1-1 0 0,0-1 1 0 0,0 0 0 0 0,1 1-1 0 0,3 1 7 0 0,5 3 8 0 0,-1 0-1 0 0,1-1 1 0 0,0 0-1 0 0,0-1 1 0 0,0 0 0 0 0,18 3-1 0 0,-8-2-4 0 0,-2 0 1 0 0,0-1-1 0 0,0 0 1 0 0,0-2-1 0 0,1 0 0 0 0,19-3 1 0 0,-20 0 21 0 0,0-2 0 0 0,19-5 0 0 0,-20 4-7 0 0,0 1-1 0 0,25-3 0 0 0,77-11 49 0 0,-100 16-57 0 0,0-1 0 0 0,0 0 1 0 0,0-2-1 0 0,27-10 0 0 0,-35 11 5 0 0,0-1 0 0 0,0 0 0 0 0,0-1 0 0 0,-1 0 0 0 0,0-1 0 0 0,-1 0 0 0 0,1 0 0 0 0,11-13 0 0 0,4-3 109 0 0,-20 19-96 0 0,1-1 0 0 0,-2 1 0 0 0,1-1 0 0 0,0 0 0 0 0,-1 0 0 0 0,6-10 0 0 0,1-2 41 0 0,-7 10-14 0 0,0 1 1 0 0,-1 0 0 0 0,4-8-1 0 0,16-34 309 0 0,-19 40-314 0 0,1 0-1 0 0,-1 0 0 0 0,0 0 0 0 0,-1-1 0 0 0,0 0 0 0 0,0 1 1 0 0,-1-1-1 0 0,0 0 0 0 0,1-17 0 0 0,-4 13-3 0 0,1 0 0 0 0,-2 0-1 0 0,0 1 1 0 0,0-1 0 0 0,-6-15 0 0 0,1 10 3 0 0,5 13-42 0 0,0 0 0 0 0,0 0 0 0 0,-2-10 0 0 0,2 10 29 0 0,0-1-1 0 0,-1 1 1 0 0,0-1-1 0 0,0 1 1 0 0,-6-9-1 0 0,6 10-24 0 0,-24-41 56 0 0,16 31-9 0 0,9 9-14 0 0,-1 1-1 0 0,-1 0 1 0 0,1 0 0 0 0,-6-5 0 0 0,-27-24 508 0 0,32 29-528 0 0,-6-7 83 0 0,9 11-83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1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61 10592 0 0,'1'-1'61'0'0,"-1"0"1"0"0,0 0-1 0 0,0 0 0 0 0,0 1 1 0 0,0-1-1 0 0,0 0 1 0 0,1 0-1 0 0,-1 0 0 0 0,-1 0 1 0 0,1 1-1 0 0,0-1 1 0 0,0 0-1 0 0,0 0 0 0 0,0 0 1 0 0,-1 0-1 0 0,1-1 1 0 0,-2-13 2454 0 0,2 13-1564 0 0,1 0 0 0 0,0 0 1 0 0,0 0-1 0 0,0 0 0 0 0,0 0 1 0 0,0 0-1 0 0,0 0 1 0 0,3-3-1 0 0,2-4 1968 0 0,-5 9-2752 0 0,0 1 0 0 0,0-1-1 0 0,0 0 1 0 0,0 1 0 0 0,-1-1 0 0 0,1 1-1 0 0,0-1 1 0 0,0 1 0 0 0,0-1-1 0 0,0 1 1 0 0,-1-1 0 0 0,1 1 0 0 0,0 0-1 0 0,0 0 1 0 0,3 9 22 0 0,-1 0 0 0 0,-1 0 0 0 0,0 1 0 0 0,-1-1 0 0 0,1 0 0 0 0,-2 1 0 0 0,0 11 1 0 0,-10 76 11 0 0,7-73-76 0 0,-17 196 33 0 0,20-217-326 0 0,0 1 1 0 0,0 0-1 0 0,1-1 0 0 0,-1 1 0 0 0,1-1 0 0 0,0 1 1 0 0,0-1-1 0 0,1 1 0 0 0,-1-1 0 0 0,1 0 1 0 0,3 7-1 0 0,-5-11 67 0 0,1 1 1 0 0,-1-1-1 0 0,1 1 1 0 0,-1-1-1 0 0,0 1 0 0 0,1-1 1 0 0,0 1-1 0 0,-1-1 1 0 0,1 1-1 0 0,-1-1 1 0 0,1 0-1 0 0,-1 1 1 0 0,1-1-1 0 0,0 0 1 0 0,-1 1-1 0 0,1-1 0 0 0,0 0 1 0 0,-1 0-1 0 0,1 0 1 0 0,0 0-1 0 0,-1 1 1 0 0,1-1-1 0 0,0 0 1 0 0,-1 0-1 0 0,1 0 0 0 0,1-1 1 0 0,11 1-2028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1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8 17047 0 0,'-2'-1'340'0'0,"-1"0"-1"0"0,0 0 1 0 0,1 0-1 0 0,-1 0 1 0 0,1 0-1 0 0,-1 1 1 0 0,0-1-1 0 0,0 1 1 0 0,1 0-1 0 0,-1 0 1 0 0,0 0-1 0 0,0 0 1 0 0,0 0-1 0 0,1 1 1 0 0,-1-1-1 0 0,0 1 1 0 0,1 0-1 0 0,-1 0 1 0 0,-2 1-1 0 0,-5 2 989 0 0,0 1-1 0 0,0 0 0 0 0,-10 9 1 0 0,19-14-1316 0 0,1 0 28 0 0,0 1 1 0 0,0 0-1 0 0,0-1 1 0 0,0 1-1 0 0,0-1 0 0 0,0 1 1 0 0,0-1-1 0 0,0 1 0 0 0,0-1 1 0 0,0 1-1 0 0,0 0 0 0 0,1-1 1 0 0,-1 1-1 0 0,0-1 0 0 0,0 1 1 0 0,0-1-1 0 0,1 1 0 0 0,-1-1 1 0 0,0 1-1 0 0,1-1 0 0 0,-1 0 1 0 0,1 1-1 0 0,1 2-11 0 0,1-1 0 0 0,-1 0 0 0 0,1 0 0 0 0,-1 0-1 0 0,1-1 1 0 0,0 1 0 0 0,0-1 0 0 0,0 1 0 0 0,0-1 0 0 0,0 0 0 0 0,0 0 0 0 0,5 1-1 0 0,5 0 169 0 0,-1-1 0 0 0,14 0 0 0 0,19 2 313 0 0,-41-3-568 0 0,1 1 0 0 0,-1 0-1 0 0,1 0 1 0 0,-1 1 0 0 0,1-1 0 0 0,-1 1 0 0 0,5 3 0 0 0,-9-5 63 0 0,1 1 0 0 0,0 0 0 0 0,0-1 0 0 0,0 1 1 0 0,-1 0-1 0 0,1 0 0 0 0,0 0 0 0 0,-1 0 0 0 0,1 0 0 0 0,0 0 1 0 0,-1 0-1 0 0,1 0 0 0 0,-1 0 0 0 0,0 0 0 0 0,1 0 1 0 0,-1 0-1 0 0,0 1 0 0 0,0-1 0 0 0,0 0 0 0 0,0 0 1 0 0,0 0-1 0 0,0 0 0 0 0,0 0 0 0 0,0 1 0 0 0,0-1 0 0 0,0 0 1 0 0,-1 0-1 0 0,1 0 0 0 0,0 0 0 0 0,-1 0 0 0 0,1 0 1 0 0,-1 0-1 0 0,1 0 0 0 0,-1 0 0 0 0,0 1 0 0 0,-9 14 73 0 0,0-1-1 0 0,0 0 1 0 0,-1-1-1 0 0,-20 19 1 0 0,12-12-47 0 0,3-5-204 0 0,-1-1-1 0 0,-19 14 1 0 0,6-5-419 0 0,23-20-354 0 0,0 1-995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17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12440 0 0,'0'0'1125'0'0,"0"2"-928"0"0,-4 65 10173 0 0,-4 0-5996 0 0,-3 40-3004 0 0,12 72-932 0 0,6-102-9469 0 0,-6-65-124 0 0</inkml:trace>
  <inkml:trace contextRef="#ctx0" brushRef="#br0" timeOffset="1">1 331 10136 0 0,'0'0'5960'0'0,"3"-5"-3090"0"0,1 0-2408 0 0,0 1-1 0 0,0 0 0 0 0,1 0 1 0 0,-1 1-1 0 0,1-1 1 0 0,0 1-1 0 0,-1 0 0 0 0,2 0 1 0 0,-1 0-1 0 0,0 1 1 0 0,11-4-1 0 0,6 0 2242 0 0,39-6 0 0 0,-27 6-1973 0 0,-6 3-1548 0 0,0 0 0 0 0,46 2 0 0 0,-44 1-1042 0 0,-5 0-7730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1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 12784 0 0,'0'0'1514'0'0,"-3"-17"8265"0"0,4 12-5940 0 0,1 13-3009 0 0,1 16-790 0 0,0 22 286 0 0,-1 13-138 0 0,-4-18-161 0 0,0-14 2 0 0,1-1 0 0 0,1 1-1 0 0,1-1 1 0 0,6 36 0 0 0,-5-57-373 0 0,2 20-9278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1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31 150 9216 0 0,'0'0'830'0'0,"0"-12"4949"0"0,0 10-5211 0 0,0 0 1 0 0,1 1-1 0 0,-1-1 1 0 0,1 1 0 0 0,-1-1-1 0 0,1 0 1 0 0,0 1-1 0 0,0-1 1 0 0,-1 1-1 0 0,1-1 1 0 0,0 1-1 0 0,0 0 1 0 0,2-3-1 0 0,20-17 335 0 0,-15 14-188 0 0,3-3-322 0 0,0 0 1 0 0,0 1 0 0 0,1 0-1 0 0,1 1 1 0 0,14-7-1 0 0,-18 10-261 0 0,0 1 1 0 0,1 1-1 0 0,-1 0 0 0 0,1 0 0 0 0,0 1 0 0 0,0 0 0 0 0,0 1 0 0 0,15-1 0 0 0,-21 2-91 0 0,1 1-1 0 0,-1-1 0 0 0,1 0 0 0 0,-1 1 0 0 0,0 0 0 0 0,1 0 0 0 0,-1 1 0 0 0,0-1 1 0 0,1 1-1 0 0,-1 0 0 0 0,0 0 0 0 0,0 0 0 0 0,-1 1 0 0 0,1-1 0 0 0,0 1 1 0 0,-1 0-1 0 0,0 0 0 0 0,1 0 0 0 0,-1 0 0 0 0,0 1 0 0 0,-1-1 0 0 0,3 5 0 0 0,-1-2 21 0 0,-1 1 0 0 0,0-1 0 0 0,0 1 0 0 0,-1 0 0 0 0,0 0-1 0 0,0 0 1 0 0,0 0 0 0 0,-1 0 0 0 0,0 0 0 0 0,-1 0 0 0 0,0 0-1 0 0,0 0 1 0 0,-1 10 0 0 0,-1 1 71 0 0,-1-1-1 0 0,-1 0 1 0 0,0 1-1 0 0,-1-1 1 0 0,-1-1-1 0 0,-1 1 1 0 0,0-1-1 0 0,-18 28 1 0 0,17-31 2 0 0,-1-1 1 0 0,0 1-1 0 0,-1-2 0 0 0,-1 1 0 0 0,0-1 1 0 0,0-1-1 0 0,-1 0 0 0 0,0 0 0 0 0,-19 10 1 0 0,23-16-295 0 0,1 0 0 0 0,-1-1 0 0 0,0 0 0 0 0,0-1 1 0 0,0 1-1 0 0,0-2 0 0 0,-1 1 0 0 0,-8 0 0 0 0,10-2-709 0 0,-1 0 0 0 0,1 0 0 0 0,-1-1 0 0 0,1 0 0 0 0,0-1 0 0 0,-1 1 0 0 0,1-1 0 0 0,0-1-1 0 0,0 1 1 0 0,-7-5 0 0 0,-3-2-8714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40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82 4608 0 0,'0'0'353'0'0,"-17"2"1630"0"0,-5 0 9087 0 0,22-2-10989 0 0,0 0 0 0 0,0 0 0 0 0,-1 0 0 0 0,1 0-1 0 0,0 0 1 0 0,0-1 0 0 0,-1 1 0 0 0,1 0 0 0 0,0 0 0 0 0,0 0 0 0 0,-1 0-1 0 0,1-1 1 0 0,0 1 0 0 0,0 0 0 0 0,0 0 0 0 0,-1 0 0 0 0,1-1 0 0 0,0 1-1 0 0,0 0 1 0 0,0 0 0 0 0,0-1 0 0 0,0 1 0 0 0,0 0 0 0 0,0 0 0 0 0,-1-1 0 0 0,1 1-1 0 0,0 0 1 0 0,0 0 0 0 0,0-1 0 0 0,0 1 0 0 0,0 0 0 0 0,0-1 0 0 0,0 1-1 0 0,0 0 1 0 0,0 0 0 0 0,0-1 0 0 0,1 1 0 0 0,-1 0 0 0 0,0 0 0 0 0,0-1-1 0 0,0 1 1 0 0,3-11 1156 0 0,0 7-1078 0 0,1 0 0 0 0,-1 1 0 0 0,0-1 0 0 0,1 0 0 0 0,0 1 0 0 0,0 0 0 0 0,0 0 0 0 0,0 0 0 0 0,5-2 0 0 0,2-1 513 0 0,0 0-1 0 0,19-5 0 0 0,-25 9-562 0 0,0 1 0 0 0,1 0-1 0 0,-1 0 1 0 0,1 0 0 0 0,-1 0 0 0 0,1 1-1 0 0,0 0 1 0 0,-1 0 0 0 0,1 1 0 0 0,7 1-1 0 0,-11-2-113 0 0,1 1 1 0 0,-1 0-1 0 0,1 0 0 0 0,-1 0 0 0 0,0 0 0 0 0,1 0 0 0 0,-1 0 0 0 0,0 0 0 0 0,0 1 0 0 0,0-1 0 0 0,0 1 0 0 0,0 0 0 0 0,0 0 1 0 0,0-1-1 0 0,-1 1 0 0 0,1 0 0 0 0,0 1 0 0 0,-1-1 0 0 0,0 0 0 0 0,0 0 0 0 0,1 0 0 0 0,-1 1 0 0 0,-1-1 0 0 0,2 4 1 0 0,0 4 28 0 0,-1-1 0 0 0,-1 0 0 0 0,1 1 0 0 0,-2-1 0 0 0,1 0 0 0 0,-1 0 0 0 0,-3 12 1 0 0,-2 19 24 0 0,5-19-33 0 0,-2 0 0 0 0,0 0 0 0 0,-2 0 0 0 0,0 0 0 0 0,-1-1 0 0 0,-1 0 0 0 0,-1 0 0 0 0,-21 36 0 0 0,24-48-16 0 0,1-1 1 0 0,0 0 1 0 0,-1 0-1 0 0,0 0 0 0 0,0-1 1 0 0,-1 0-1 0 0,0 0 0 0 0,-7 5 1 0 0,7-6 53 0 0,6-4-46 0 0,-1-1 1 0 0,1 1-1 0 0,-1-1 1 0 0,1 1-1 0 0,-1-1 0 0 0,1 1 1 0 0,-1-1-1 0 0,1 0 1 0 0,-1 1-1 0 0,0-1 1 0 0,1 0-1 0 0,-1 1 1 0 0,0-1-1 0 0,1 0 1 0 0,-1 0-1 0 0,0 1 1 0 0,0-1-1 0 0,1 0 0 0 0,-1 0 1 0 0,0 0-1 0 0,0 0 1 0 0,1 0-1 0 0,-1 0 1 0 0,0 0-1 0 0,1-1 1 0 0,-1 1-1 0 0,0 0 1 0 0,0 0-1 0 0,0-1 443 0 0,2-1-340 0 0,0-1 1 0 0,0 1-1 0 0,1 0 0 0 0,-1-1 0 0 0,1 1 1 0 0,3-3-1 0 0,-3 3 6 0 0,3-3-33 0 0,0 0 1 0 0,0 1-1 0 0,1-1 1 0 0,0 2-1 0 0,0-1 0 0 0,11-5 1 0 0,7-4 68 0 0,-15 7-136 0 0,0 0-1 0 0,0 1 1 0 0,1 0-1 0 0,-1 1 1 0 0,1 0-1 0 0,0 1 1 0 0,0 0 0 0 0,1 0-1 0 0,-1 1 1 0 0,0 0-1 0 0,1 1 1 0 0,15 0-1 0 0,7 5-3332 0 0,0 4-3434 0 0,-16-3-2014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40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23 197 11976 0 0,'0'0'922'0'0,"-12"5"-338"0"0,2-4 7808 0 0,26-13-1115 0 0,-10 8-9053 0 0,-2 1 1987 0 0,-1 0 0 0 0,1-1-1 0 0,-1 1 1 0 0,0-1 0 0 0,0 0 0 0 0,4-7 0 0 0,-5 8-127 0 0,-1 2 115 0 0,0 1-178 0 0,0-1-1 0 0,1 1 1 0 0,-1-1 0 0 0,0 1 0 0 0,1-1 0 0 0,-1 1 0 0 0,0 0-1 0 0,1 0 1 0 0,-1-1 0 0 0,1 1 0 0 0,-1 0 0 0 0,2 1-1 0 0,-1-1-15 0 0,-1 0-1 0 0,0 0 1 0 0,1 1-1 0 0,-1-1 1 0 0,0 1-1 0 0,0-1 1 0 0,1 1-1 0 0,-1-1 1 0 0,0 1-1 0 0,0 0 1 0 0,0-1-1 0 0,1 1 1 0 0,-1 0-1 0 0,0 0 1 0 0,0 0-1 0 0,0 0 1 0 0,0 0-1 0 0,1 2 1 0 0,0 2 7 0 0,1 0 0 0 0,-1-1 0 0 0,-1 1-1 0 0,3 6 1 0 0,3 11 5 0 0,-7-22-2 0 0,0 0 1 0 0,1 1 0 0 0,-1-1-1 0 0,1 0 1 0 0,-1 0 0 0 0,0 1-1 0 0,1-1 1 0 0,-1 0 0 0 0,1 0-1 0 0,-1 0 1 0 0,1 1 0 0 0,-1-1-1 0 0,1 0 1 0 0,-1 0-1 0 0,1 0 1 0 0,-1 0 0 0 0,1 0-1 0 0,-1 0 1 0 0,1 0 0 0 0,-1 0-1 0 0,1 0 1 0 0,-1 0 0 0 0,1 0-1 0 0,-1 0 1 0 0,1-1 0 0 0,-1 1-1 0 0,1 0 1 0 0,-1 0 0 0 0,1 0-1 0 0,-1-1 1 0 0,0 1-1 0 0,1-1 1 0 0,15-7 269 0 0,-10 2-195 0 0,0 0 0 0 0,-1 0 0 0 0,0-1 0 0 0,0 0 0 0 0,0 0-1 0 0,5-10 1 0 0,-10 16-88 0 0,9-14 40 0 0,41-81 141 0 0,-49 93-260 0 0,1 1-1 0 0,-1-1 1 0 0,0 1-1 0 0,1-1 1 0 0,-1 1 0 0 0,1 0-1 0 0,0 0 1 0 0,-1 0-1 0 0,1 0 1 0 0,0 0-1 0 0,0 0 1 0 0,1 1 0 0 0,3-3-1 0 0,-5 3-254 0 0,1 0 1 0 0,0 0-1 0 0,0 1 0 0 0,0-1 0 0 0,0 1 1 0 0,0-1-1 0 0,-1 1 0 0 0,1 0 1 0 0,0 0-1 0 0,0-1 0 0 0,0 2 0 0 0,0-1 1 0 0,0 0-1 0 0,0 0 0 0 0,0 0 1 0 0,0 1-1 0 0,0-1 0 0 0,0 1 0 0 0,2 1 1 0 0,4 2-1919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4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145 409 3680 0 0,'-14'-2'392'0'0,"11"2"-172"0"0,-1 1-1 0 0,1-1 1 0 0,-1 1 0 0 0,1-1 0 0 0,-1 1 0 0 0,1 0 0 0 0,0 0-1 0 0,-6 3 1 0 0,4-1 621 0 0,0 0-1 0 0,0 1 0 0 0,0-1 1 0 0,1 1-1 0 0,-1 0 0 0 0,1 0 1 0 0,0 0-1 0 0,-4 6 1 0 0,2-2 1074 0 0,0 1 0 0 0,1 0 0 0 0,-9 19 0 0 0,3 7 234 0 0,8-25-1622 0 0,1-1-1 0 0,-1 17 0 0 0,3-24-437 0 0,0 1-1 0 0,0-1 0 0 0,0 1 0 0 0,1-1 0 0 0,-1 0 1 0 0,0 1-1 0 0,1-1 0 0 0,-1 0 0 0 0,1 1 0 0 0,0-1 1 0 0,0 0-1 0 0,0 0 0 0 0,0 0 0 0 0,0 0 0 0 0,1 0 1 0 0,2 4-1 0 0,-3-5-54 0 0,0-1 1 0 0,1 1-1 0 0,-1 0 0 0 0,0-1 1 0 0,1 1-1 0 0,-1 0 1 0 0,1-1-1 0 0,-1 0 0 0 0,1 1 1 0 0,-1-1-1 0 0,1 0 0 0 0,-1 0 1 0 0,1 0-1 0 0,-1 0 1 0 0,1 0-1 0 0,-1 0 0 0 0,1 0 1 0 0,-1 0-1 0 0,1-1 0 0 0,-1 1 1 0 0,1-1-1 0 0,-1 1 1 0 0,0-1-1 0 0,1 1 0 0 0,-1-1 1 0 0,2-1-1 0 0,4-2 78 0 0,-1 1 1 0 0,1-1-1 0 0,-1-1 0 0 0,6-5 0 0 0,-1-1 51 0 0,-2 0-1 0 0,1-1 1 0 0,-2 0 0 0 0,13-23-1 0 0,-13 22-90 0 0,2-4 12 0 0,-2 0-1 0 0,0-1 0 0 0,6-19 0 0 0,13-59 136 0 0,-21 73-176 0 0,5-29 315 0 0,-3 1 0 0 0,2-56-1 0 0,-5 45 267 0 0,-8 33-81 0 0,3 28-384 0 0,0 2-82 0 0,0 17-1 0 0,-5 22 0 0 0,0-6-56 0 0,-3 91 28 0 0,4-64-32 0 0,1-8-91 0 0,2 0 1 0 0,11 99-1 0 0,-9-145-360 0 0,1-1 1 0 0,-1 1-1 0 0,2-1 0 0 0,3 10 1 0 0,-3-9-713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41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111 120 9216 0 0,'-13'-35'1552'0'0,"9"24"284"0"0,1-1 0 0 0,0 0-1 0 0,1 0 1 0 0,1 0 0 0 0,-1-14 3895 0 0,2 28-5502 0 0,9 30 5 0 0,-2 0 0 0 0,-1 0 0 0 0,-2 1 0 0 0,-1 0 0 0 0,-1 34 0 0 0,-4 6-46 0 0,-3 0-1 0 0,-20 103 1 0 0,21-149-240 0 0,0-6 167 0 0,-8 29 1 0 0,11-45-229 0 0,-1 0-1 0 0,0-1 1 0 0,0 1-1 0 0,0-1 1 0 0,0 1-1 0 0,-1-1 1 0 0,0 0-1 0 0,0 0 1 0 0,0 0-1 0 0,0 0 1 0 0,-6 5-1 0 0,-3-2-2232 0 0,-2-4-6495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7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17503 0 0,'0'0'399'0'0,"0"15"961"0"0,2-5-1084 0 0,0 0 1 0 0,-1 0-1 0 0,-1 1 1 0 0,0 18-1 0 0,-9 41 1479 0 0,-30 150 1144 0 0,34-203-2543 0 0,8-29 621 0 0,6-18-659 0 0,1 1 0 0 0,2 1-1 0 0,1 0 1 0 0,1 0 0 0 0,2 1-1 0 0,28-38 1 0 0,-39 59-312 0 0,1-1 1 0 0,1 1-1 0 0,-1 0 0 0 0,1 0 0 0 0,0 0 0 0 0,0 1 1 0 0,9-4-1 0 0,-12 6-308 0 0,0 2 0 0 0,0-1 1 0 0,0 0-1 0 0,0 1 0 0 0,0 0 0 0 0,0 0 1 0 0,1 0-1 0 0,-1 0 0 0 0,0 1 0 0 0,0 0 1 0 0,1-1-1 0 0,-1 2 0 0 0,0-1 0 0 0,1 0 1 0 0,-1 1-1 0 0,6 1 0 0 0,-2 1-1882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4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19551 0 0,'0'0'1772'0'0,"9"-2"-1322"0"0,22-3 1855 0 0,59-17 0 0 0,-54 11-1329 0 0,109-38-382 0 0,-47 15-481 0 0,-42 16-391 0 0,39-13-4189 0 0,-69 23-4062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4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29 8288 0 0,'-5'-2'638'0'0,"1"1"0"0"0,0-1 0 0 0,-1 0 1 0 0,1-1-1 0 0,-5-3 0 0 0,-13-6 10938 0 0,13 36-9583 0 0,8-2-1891 0 0,1 0 0 0 0,4 32 0 0 0,-1-8-95 0 0,3 25 35 0 0,3-1-1 0 0,23 88 0 0 0,-16-104 39 0 0,-14-48-33 0 0,1-1-1 0 0,-1 0 1 0 0,1 0-1 0 0,0 0 1 0 0,0 0-1 0 0,1 0 1 0 0,4 5-1 0 0,-7-9 26 0 0,1-2 0 0 0,1-1-27 0 0,0-1 0 0 0,1 0 0 0 0,-1 0 0 0 0,-1 0 0 0 0,1-1 0 0 0,0 1 0 0 0,-1 0-1 0 0,0-1 1 0 0,1 0 0 0 0,1-5 0 0 0,16-44 412 0 0,-20 53-455 0 0,7-24 210 0 0,-5 14-65 0 0,1 1 1 0 0,5-13 0 0 0,1 0 167 0 0,-8 18-216 0 0,1-1 1 0 0,-1 1 0 0 0,1 0 0 0 0,0-1-1 0 0,0 1 1 0 0,1 0 0 0 0,-1 0 0 0 0,1 1-1 0 0,6-7 1 0 0,-9 10-78 0 0,1 1-1 0 0,0-1 1 0 0,-1 0-1 0 0,1 1 1 0 0,-1-1-1 0 0,1 1 1 0 0,0-1-1 0 0,-1 1 1 0 0,1-1-1 0 0,-1 1 1 0 0,1-1 0 0 0,-1 1-1 0 0,0 0 1 0 0,1-1-1 0 0,-1 2 7 0 0,7 10 37 0 0,-1 1 1 0 0,-1 0 0 0 0,0 0-1 0 0,4 25 1 0 0,-4-19-7 0 0,10 26 0 0 0,-13-39-55 0 0,3 7 19 0 0,0-1-1 0 0,1 0 1 0 0,1 0 0 0 0,13 19-1 0 0,-18-29-19 0 0,0 0 0 0 0,0 1 1 0 0,0-1-1 0 0,0 0 0 0 0,0 0 0 0 0,1 0 0 0 0,-1 0 0 0 0,1-1 0 0 0,-1 1 0 0 0,1-1 0 0 0,0 1 0 0 0,0-1 0 0 0,-1 0 0 0 0,1 0 0 0 0,0 0 0 0 0,0-1 0 0 0,0 1 0 0 0,0-1 1 0 0,0 1-1 0 0,0-1 0 0 0,0 0 0 0 0,0 0 0 0 0,0-1 0 0 0,0 1 0 0 0,0 0 0 0 0,0-1 0 0 0,4-1 0 0 0,2-1-541 0 0,0-1 1 0 0,0 0-1 0 0,0 0 0 0 0,-1-1 1 0 0,1 0-1 0 0,-1 0 0 0 0,0-1 1 0 0,-1 0-1 0 0,1-1 0 0 0,-1 1 1 0 0,0-1-1 0 0,-1-1 0 0 0,0 1 1 0 0,10-17-1 0 0,-7 8-7820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43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4 224 3224 0 0,'-3'10'20436'0'0,"3"-6"-18265"0"0,0-3-3364 0 0,1 0 1325 0 0,-1 0-1 0 0,1 0 1 0 0,-1 0 0 0 0,1 0-1 0 0,-1 0 1 0 0,1 0 0 0 0,0 0 0 0 0,0 0-1 0 0,0-1 1 0 0,-1 1 0 0 0,1 0-1 0 0,0 0 1 0 0,0-1 0 0 0,0 1 0 0 0,0-1-1 0 0,0 1 1 0 0,0-1 0 0 0,0 1-1 0 0,0-1 1 0 0,0 0 0 0 0,0 1 0 0 0,2-1-1 0 0,-1 0 4 0 0,0 0-1 0 0,0 0 0 0 0,1 0 0 0 0,-1-1 0 0 0,0 1 1 0 0,0-1-1 0 0,1 1 0 0 0,-1-1 0 0 0,0 0 0 0 0,3-1 1 0 0,4-3 178 0 0,-1-1 0 0 0,1 1 1 0 0,12-13-1 0 0,-20 18-284 0 0,8-9 68 0 0,0 0 0 0 0,-1 0 0 0 0,0-1 0 0 0,-1 0 0 0 0,1 0 0 0 0,-2-1 1 0 0,0 0-1 0 0,0 0 0 0 0,-1-1 0 0 0,0 1 0 0 0,-1-1 0 0 0,5-22 0 0 0,-9 32-98 0 0,0 0 0 0 0,1-1 1 0 0,-1 1-1 0 0,0 0 0 0 0,0 0 0 0 0,-1-1 0 0 0,1 1 0 0 0,0 0 0 0 0,-1 0 0 0 0,1-1 0 0 0,-1 1 0 0 0,0 0 0 0 0,0 0 0 0 0,0 0 0 0 0,0 0 0 0 0,0 0 0 0 0,0 0 0 0 0,0 0 0 0 0,-2-2 0 0 0,2 3 11 0 0,0 0-1 0 0,-1 0 0 0 0,1 0 0 0 0,0 0 0 0 0,0 0 0 0 0,-1 1 0 0 0,1-1 0 0 0,0 0 0 0 0,-1 1 0 0 0,1-1 0 0 0,0 1 0 0 0,-1 0 1 0 0,1-1-1 0 0,-1 1 0 0 0,1 0 0 0 0,-1 0 0 0 0,1 0 0 0 0,-1 0 0 0 0,1 0 0 0 0,-1 0 0 0 0,1 0 0 0 0,-1 0 0 0 0,1 1 0 0 0,-1-1 1 0 0,1 0-1 0 0,0 1 0 0 0,-1 0 0 0 0,1-1 0 0 0,0 1 0 0 0,-3 1 0 0 0,-3 2-3 0 0,1 1 0 0 0,-1 0 0 0 0,1 1 1 0 0,-1-1-1 0 0,2 1 0 0 0,-1 0 0 0 0,1 1 0 0 0,0-1 0 0 0,0 1 1 0 0,0 0-1 0 0,1 0 0 0 0,-5 12 0 0 0,0 5 10 0 0,0 0 0 0 0,-8 43 0 0 0,14-55-21 0 0,1 1 1 0 0,1-1-1 0 0,0 1 0 0 0,1 15 1 0 0,0-23 0 0 0,0 0 1 0 0,1 1 0 0 0,0-1-1 0 0,0 0 1 0 0,0 1 0 0 0,0-1-1 0 0,1 0 1 0 0,0 0 0 0 0,0 0-1 0 0,1 0 1 0 0,-1-1 0 0 0,5 7-1 0 0,-4-8-83 0 0,-1-1-1 0 0,1 0 0 0 0,-1 0 0 0 0,1 0 0 0 0,-1 0 0 0 0,1 0 0 0 0,0-1 1 0 0,0 0-1 0 0,0 1 0 0 0,0-1 0 0 0,0 0 0 0 0,0 0 0 0 0,0 0 1 0 0,7 0-1 0 0,-1 0-835 0 0,-1-1 0 0 0,1 0-1 0 0,0 0 1 0 0,12-2 0 0 0,-4-1-1669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43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10592 0 0,'1'-1'13215'0'0,"4"-8"-11913"0"0,-1-2-457 0 0,1-1 1 0 0,-2 1 0 0 0,5-25 0 0 0,5-14 13 0 0,11-36 243 0 0,-14 48-655 0 0,-5 18-231 0 0,-4 12-104 0 0,1 1 0 0 0,0 0 0 0 0,5-11 0 0 0,-7 18-111 0 0,0 0-1 0 0,0 0 1 0 0,0 0 0 0 0,0 0-1 0 0,0 0 1 0 0,0 0-1 0 0,0-1 1 0 0,0 1-1 0 0,0 0 1 0 0,0 0-1 0 0,0 0 1 0 0,0 0-1 0 0,0 0 1 0 0,0 0-1 0 0,0 0 1 0 0,0 0-1 0 0,0 0 1 0 0,0 0 0 0 0,0 0-1 0 0,1 0 1 0 0,-1 0-1 0 0,0 0 1 0 0,0 0-1 0 0,0 0 1 0 0,0 0-1 0 0,0 0 1 0 0,0 0-1 0 0,0 0 1 0 0,0-1-1 0 0,0 1 1 0 0,0 0-1 0 0,0 0 1 0 0,0 0 0 0 0,0 0-1 0 0,0 0 1 0 0,1 0-1 0 0,-1 0 1 0 0,0 0-1 0 0,0 0 1 0 0,0 0-1 0 0,0 0 1 0 0,0 0-1 0 0,0 1 1 0 0,0-1-1 0 0,0 0 1 0 0,0 0 0 0 0,0 0-1 0 0,0 0 1 0 0,0 0-1 0 0,0 0 1 0 0,0 0-1 0 0,1 0 1 0 0,-1 0-1 0 0,0 0 1 0 0,0 0-1 0 0,0 0 1 0 0,0 0-1 0 0,0 0 1 0 0,2 7 48 0 0,1 7 17 0 0,-3-14-66 0 0,8 47 18 0 0,1 1 0 0 0,25 76-1 0 0,-33-122-6 0 0,-1-1-1 0 0,1 1 1 0 0,0 0-1 0 0,0-1 1 0 0,0 1-1 0 0,0 0 1 0 0,0-1-1 0 0,0 1 1 0 0,0-1-1 0 0,0 1 1 0 0,1-1-1 0 0,-1 0 1 0 0,0 0-1 0 0,1 1 1 0 0,-1-1-1 0 0,1 0 1 0 0,-1 0-1 0 0,1 0 1 0 0,0-1-1 0 0,0 1 1 0 0,-1 0-1 0 0,1-1 1 0 0,0 1-1 0 0,2 0 1 0 0,-2-1 15 0 0,0 0 1 0 0,0-1-1 0 0,0 1 1 0 0,0 0 0 0 0,0-1-1 0 0,0 1 1 0 0,0-1 0 0 0,0 0-1 0 0,0 0 1 0 0,0 1-1 0 0,0-1 1 0 0,-1 0 0 0 0,1-1-1 0 0,0 1 1 0 0,-1 0 0 0 0,1 0-1 0 0,-1-1 1 0 0,1 1-1 0 0,-1-1 1 0 0,0 1 0 0 0,0-1-1 0 0,2-2 1 0 0,6-12-12 0 0,-1 0 0 0 0,0-1 0 0 0,-2 1-1 0 0,0-2 1 0 0,6-28 0 0 0,1 1 17 0 0,-2-2 36 0 0,-9 31-532 0 0,8-21-1 0 0,0 16-1886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4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17 3680 0 0,'-18'-11'167'0'0,"6"5"-1674"0"0,0 6 3535 0 0,11 1-1353 0 0,-1-1-1 0 0,1 0 1 0 0,0 1 0 0 0,0-1 0 0 0,-1 1 0 0 0,1 0 0 0 0,0-1 0 0 0,0 1 0 0 0,0 0 0 0 0,0 0 0 0 0,0 0 0 0 0,0 0 0 0 0,0-1 0 0 0,0 1-1 0 0,0 1 1 0 0,1-1 0 0 0,-1 0 0 0 0,0 0 0 0 0,1 0 0 0 0,-1 0 0 0 0,0 0 0 0 0,1 1 0 0 0,-1-1 0 0 0,1 3 0 0 0,-3 14 313 0 0,2 0 0 0 0,0 1 0 0 0,2 22 1 0 0,0-1-561 0 0,-3 91 47 0 0,2 99 9 0 0,0-224-645 0 0,0 1 0 0 0,1-1 0 0 0,0 1 0 0 0,0-1 0 0 0,0 0 0 0 0,1 1 1 0 0,0-1-1 0 0,0 0 0 0 0,0 0 0 0 0,7 11 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44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21 155 19031 0 0,'0'0'1727'0'0,"-1"0"-1423"0"0,0-1-181 0 0,-1 0 0 0 0,1 0 1 0 0,0 0-1 0 0,-1 0 0 0 0,1 0 0 0 0,0 0 0 0 0,0 0 0 0 0,0-1 1 0 0,0 1-1 0 0,0 0 0 0 0,0-1 0 0 0,0 1 0 0 0,0 0 0 0 0,1-1 1 0 0,-1 1-1 0 0,0-1 0 0 0,0-2 0 0 0,1 2 14 0 0,0 1 1 0 0,0-1-1 0 0,0 1 0 0 0,0 0 1 0 0,1-1-1 0 0,-1 1 0 0 0,0-1 1 0 0,1 1-1 0 0,-1 0 0 0 0,1-1 0 0 0,-1 1 1 0 0,1 0-1 0 0,0 0 0 0 0,-1-1 1 0 0,1 1-1 0 0,1-1 0 0 0,2-3 145 0 0,1 1-1 0 0,0-1 0 0 0,0 1 1 0 0,0 0-1 0 0,1 0 1 0 0,6-3-1 0 0,7-4-21 0 0,0 0 0 0 0,0 2 0 0 0,1 0 0 0 0,0 2 0 0 0,0 0 0 0 0,1 1 0 0 0,41-6 0 0 0,-58 11-260 0 0,0 1 0 0 0,-1 0 0 0 0,1 0 0 0 0,0 1 0 0 0,-1-1 0 0 0,1 1 0 0 0,-1-1 0 0 0,1 1 0 0 0,-1 0 0 0 0,1 1 0 0 0,-1-1 0 0 0,1 0 0 0 0,-1 1 0 0 0,0 0 0 0 0,0 0 0 0 0,0 0 0 0 0,0 0 0 0 0,0 1 0 0 0,0-1 0 0 0,-1 1 0 0 0,1-1 0 0 0,-1 1 0 0 0,0 0 0 0 0,1 0 0 0 0,-1 0 0 0 0,-1 0 0 0 0,1 0 0 0 0,0 1 0 0 0,-1-1 0 0 0,0 1 0 0 0,1-1 0 0 0,-1 1 0 0 0,-1-1 0 0 0,1 1 0 0 0,0-1 0 0 0,-1 1 0 0 0,0 4 0 0 0,0 3 0 0 0,0 0 0 0 0,-1 0 0 0 0,0 1 0 0 0,0-1 0 0 0,-2 0 0 0 0,1 0 0 0 0,-6 11 0 0 0,2-4 0 0 0,-2-2 0 0 0,0 1 0 0 0,-17 25 0 0 0,12-13 0 0 0,13-29 0 0 0,0 0 0 0 0,0 0 0 0 0,0 1 0 0 0,1-1 0 0 0,-1 0 0 0 0,0 1 0 0 0,0-1 0 0 0,1 0 0 0 0,-1 0 0 0 0,0 0 0 0 0,0 1 0 0 0,1-1 0 0 0,-1 0 0 0 0,0 0 0 0 0,1 0 0 0 0,-1 0 0 0 0,0 1 0 0 0,1-1 0 0 0,-1 0 0 0 0,0 0 0 0 0,1 0 0 0 0,-1 0 0 0 0,0 0 0 0 0,1 0 0 0 0,-1 0 0 0 0,0 0 0 0 0,1 0 0 0 0,-1 0 0 0 0,1 0 0 0 0,-1 0 0 0 0,0 0 0 0 0,1-1 0 0 0,14 1 0 0 0,8-4 51 0 0,-1 1 242 0 0,0 0 0 0 0,41 1 1 0 0,-60 2-220 0 0,0 1 0 0 0,0-1 0 0 0,0 1 1 0 0,0-1-1 0 0,0 1 0 0 0,0 0 0 0 0,0 0 1 0 0,0 1-1 0 0,-1-1 0 0 0,1 0 0 0 0,0 1 1 0 0,-1 0-1 0 0,1-1 0 0 0,3 4 0 0 0,-5-3-71 0 0,0-1 1 0 0,0 1-1 0 0,0 0 0 0 0,1-1 0 0 0,-2 1 0 0 0,1 0 0 0 0,0-1 0 0 0,0 1 0 0 0,0 0 0 0 0,-1 0 0 0 0,1 0 0 0 0,-1 0 0 0 0,1 0 0 0 0,-1 0 1 0 0,0 0-1 0 0,0 0 0 0 0,0 0 0 0 0,0 0 0 0 0,0 0 0 0 0,0-1 0 0 0,-1 1 0 0 0,1 0 0 0 0,-1 0 0 0 0,0 2 0 0 0,-3 8 0 0 0,-1-1 0 0 0,-1 0-1 0 0,0 0 1 0 0,0 0-1 0 0,-1 0 1 0 0,-14 16 0 0 0,1-5-5 0 0,-40 34 0 0 0,40-39-533 0 0,-1-2-1 0 0,-39 21 1 0 0,-48 17-3941 0 0,45-23 844 0 0,45-23-5869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29:2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2760 0 0,'3'-16'1497'0'0,"-4"11"-374"0"0,0 0 1 0 0,0-1-1 0 0,1 1 0 0 0,0-6 0 0 0,0 9-1120 0 0,2-2-658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3:3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93 176 12960 0 0,'-6'-10'1014'0'0,"0"1"0"0"0,-9-12-1 0 0,-6-8 3593 0 0,21 28-3920 0 0,-8-12 924 0 0,8 11-1424 0 0,-1 0 0 0 0,0 1 0 0 0,1-1 0 0 0,-1 0 0 0 0,1 0 0 0 0,0 1 0 0 0,0-1 0 0 0,0 0 0 0 0,0 0 0 0 0,0 0 0 0 0,0 0 0 0 0,0 1 0 0 0,0-1 0 0 0,1 0 0 0 0,1-4 1488 0 0,-3 7-1487 0 0,-1 3-150 0 0,-1-1 1867 0 0,-6-13-1736 0 0,9 7-139 0 0,0 1 1 0 0,1 0-1 0 0,-1-1 1 0 0,0 1-1 0 0,0 0 0 0 0,1-1 1 0 0,0 1-1 0 0,-1 0 1 0 0,1-1-1 0 0,0 1 0 0 0,1-2 1 0 0,13-23 249 0 0,-14 27-39 0 0,-1 12-96 0 0,-1-6-95 0 0,-1 0 0 0 0,1 0 0 0 0,-1 0 0 0 0,0 0 0 0 0,0-1 0 0 0,-1 1 0 0 0,0-1 0 0 0,0 1 0 0 0,0-1 0 0 0,-1 0 0 0 0,1 0 0 0 0,-9 8 0 0 0,8-11-295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3:3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21 177 2760 0 0,'-1'0'207'0'0,"0"0"314"0"0,1 0 0 0 0,-1 0 0 0 0,0 0 0 0 0,0 0 0 0 0,1 0 0 0 0,-1 0 0 0 0,0 0 0 0 0,1-1 0 0 0,-1 1 0 0 0,0 0 0 0 0,0-1 0 0 0,-3-2 3646 0 0,2 1-3646 0 0,2 1-189 0 0,-1 0-1 0 0,0 0 0 0 0,1 0 1 0 0,-1-1-1 0 0,1 1 0 0 0,0 0 1 0 0,-1 0-1 0 0,1-1 0 0 0,0 1 1 0 0,-1-3-1 0 0,1-1 28 0 0,1-1 1 0 0,-1 0-1 0 0,1 0 1 0 0,1-5-1 0 0,-1 9 203 0 0,1-9-282 0 0,2 1 0 0 0,-1 0 0 0 0,2 0 0 0 0,-1 0 0 0 0,1 0 0 0 0,1 1 0 0 0,0 0 0 0 0,7-9 0 0 0,-11 15-180 0 0,0 1 0 0 0,1-1 0 0 0,0 1 0 0 0,-1 0 0 0 0,1 0 0 0 0,0 0 0 0 0,6-2 0 0 0,-9 3 102 0 0,1 2-356 0 0,0 0 156 0 0,-1 0 0 0 0,0 1 1 0 0,1-1-1 0 0,-1 0 0 0 0,1 0 0 0 0,-1 0 1 0 0,0 0-1 0 0,0 1 0 0 0,0-1 0 0 0,0 0 1 0 0,0 0-1 0 0,0 0 0 0 0,0 0 0 0 0,0 2 1 0 0,0-1 46 0 0,-1 5 102 0 0,0 1-1 0 0,-1-1 1 0 0,1 1 0 0 0,-1-1 0 0 0,-1 0-1 0 0,1 0 1 0 0,-1 0 0 0 0,-1 0 0 0 0,1-1 0 0 0,-1 1-1 0 0,0-1 1 0 0,-1 0 0 0 0,-5 7 0 0 0,9-13-136 0 0,1 1 1 0 0,0 0 0 0 0,-1-1-1 0 0,1 1 1 0 0,-1-1 0 0 0,1 1 0 0 0,-1-1-1 0 0,1 0 1 0 0,-1 1 0 0 0,1-1-1 0 0,-1 1 1 0 0,1-1 0 0 0,-1 0 0 0 0,1 1-1 0 0,-1-1 1 0 0,0 0 0 0 0,1 0-1 0 0,-1 0 1 0 0,0 1 0 0 0,1-1 0 0 0,-1 0-1 0 0,1 0 1 0 0,-1 0 0 0 0,0 0-1 0 0,1 0 1 0 0,-1 0 0 0 0,0 0 0 0 0,1 0-1 0 0,-1 0 1 0 0,0-1 0 0 0,1 1-1 0 0,-1 0 1 0 0,0 0 0 0 0,1-1 0 0 0,-1 1-1 0 0,1 0 1 0 0,-1 0 0 0 0,1-1-1 0 0,-1 1 1 0 0,1-1 0 0 0,-1 1 0 0 0,1-1-1 0 0,-1 1 1 0 0,1-1 0 0 0,-1 1-1 0 0,1-1 1 0 0,-1 0 0 0 0,0-1 8 0 0,0 1 0 0 0,0-1 0 0 0,0 0 0 0 0,1 0 0 0 0,-1 0 0 0 0,0 0 0 0 0,1 0 0 0 0,-1 0 0 0 0,1 0 0 0 0,0 0 0 0 0,0 0 0 0 0,0 0 0 0 0,0 0 0 0 0,0-3 0 0 0,8-25 52 0 0,-5 25-92 0 0,1 3-192 0 0,6 11-3400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3:34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1173 4144 0 0,'0'0'191'0'0,"-11"-1"-590"0"0,2-3 5898 0 0,-7-1 7126 0 0,16 5-12561 0 0,0 0-1 0 0,0 0 0 0 0,0 0 1 0 0,0 0-1 0 0,0 0 1 0 0,1-1-1 0 0,-1 1 1 0 0,0 0-1 0 0,0 0 1 0 0,0 0-1 0 0,0 0 1 0 0,0-1-1 0 0,0 1 0 0 0,0 0 1 0 0,0 0-1 0 0,0 0 1 0 0,0 0-1 0 0,0 0 1 0 0,0-1-1 0 0,0 1 1 0 0,0 0-1 0 0,0 0 1 0 0,0 0-1 0 0,0 0 0 0 0,0-1 1 0 0,0 1-1 0 0,0 0 1 0 0,0 0-1 0 0,0 0 1 0 0,0 0-1 0 0,0-1 1 0 0,0 1-1 0 0,0 0 1 0 0,-1 0-1 0 0,1 0 0 0 0,0 0 1 0 0,0 0-1 0 0,0-1 1 0 0,0 1-1 0 0,0 0 1 0 0,0 0-1 0 0,-1 0 1 0 0,1 0-1 0 0,0 0 1 0 0,0 0-1 0 0,0 0 0 0 0,0 0 1 0 0,0 0-1 0 0,-1 0 1 0 0,1 0-1 0 0,0-1 1 0 0,0 1-1 0 0,0 0 1 0 0,0 0-1 0 0,-1 0 1 0 0,1 0-1 0 0,0 0 0 0 0,0 0 1 0 0,0 0-1 0 0,0 0 1 0 0,-1 1-1 0 0,1-1 1 0 0,0 0-1 0 0,0 0 1 0 0,0 0-1 0 0,0 0 1 0 0,-1 0-1 0 0,1 0 0 0 0,0 0 1 0 0,3-11 94 0 0,1 0 0 0 0,1 0 1 0 0,0 0-1 0 0,0 1 0 0 0,10-15 1 0 0,40-47 300 0 0,36-28 37 0 0,7-5-240 0 0,-36 37-219 0 0,3 3 1 0 0,79-61-1 0 0,16-7 27 0 0,-7-2-69 0 0,-56 45 63 0 0,-55 59-48 0 0,-33 25 25 0 0,0 0 1 0 0,0-1-1 0 0,0 0 0 0 0,-1 0 0 0 0,0-1 0 0 0,10-14 0 0 0,-17 21-25 0 0,0 1 0 0 0,-1-1 0 0 0,1 0-1 0 0,-1 0 1 0 0,1 1 0 0 0,-1-1-1 0 0,0 0 1 0 0,1 0 0 0 0,-1 0-1 0 0,0 1 1 0 0,1-1 0 0 0,-1 0 0 0 0,0 0-1 0 0,0 0 1 0 0,0 0 0 0 0,0 0-1 0 0,0 0 1 0 0,0 0 0 0 0,0 1 0 0 0,0-1-1 0 0,0 0 1 0 0,-1 0 0 0 0,1 0-1 0 0,0 0 1 0 0,0 0 0 0 0,-1-1 0 0 0,0 1 4 0 0,0 0 1 0 0,-1 0-1 0 0,1 0 1 0 0,0 0-1 0 0,0 0 1 0 0,-1 0-1 0 0,1 0 1 0 0,0 0-1 0 0,-1 1 1 0 0,1-1-1 0 0,-1 1 1 0 0,1-1-1 0 0,-3 0 1 0 0,-4-1 33 0 0,-1 1-1 0 0,1 0 1 0 0,0 0 0 0 0,-14 1-1 0 0,6 3-24 0 0,-1-1 1 0 0,1 2-1 0 0,-24 8 0 0 0,9-3-33 0 0,-188 68 298 0 0,209-72-187 0 0,1-1 0 0 0,-1 2 0 0 0,-13 9 0 0 0,23-15 31 0 0,17 0-4 0 0,-2-2-128 0 0,1-2 0 0 0,-1 1 0 0 0,0-2 0 0 0,16-7 0 0 0,6-1 0 0 0,105-46 213 0 0,-64 25-41 0 0,-49 21 53 0 0,-13 5-304 0 0,1 1 1 0 0,1 1-1 0 0,-1 0 0 0 0,1 1 0 0 0,18-2 0 0 0,-34 6 79 0 0,0 1 0 0 0,0 0-1 0 0,0 0 1 0 0,0 0-1 0 0,-1 0 1 0 0,1 0-1 0 0,0 0 1 0 0,0 1-1 0 0,0-1 1 0 0,0 0 0 0 0,-1 1-1 0 0,1 0 1 0 0,0-1-1 0 0,0 1 1 0 0,-1 0-1 0 0,1 0 1 0 0,-1 0 0 0 0,1 0-1 0 0,-1 0 1 0 0,1 0-1 0 0,-1 0 1 0 0,1 1-1 0 0,-1-1 1 0 0,0 1-1 0 0,0-1 1 0 0,0 1 0 0 0,0-1-1 0 0,2 3 1 0 0,-2-1 9 0 0,0 1 0 0 0,0-1 0 0 0,0 1 0 0 0,-1-1 0 0 0,1 1 0 0 0,-1-1 0 0 0,0 1 1 0 0,0-1-1 0 0,0 1 0 0 0,0-1 0 0 0,-1 1 0 0 0,1-1 0 0 0,-1 1 0 0 0,-2 4 0 0 0,-13 34 133 0 0,-2-1 0 0 0,-2 0-1 0 0,-26 38 1 0 0,17-27-127 0 0,26-47-34 0 0,0 0 1 0 0,0 0 0 0 0,-1 0-1 0 0,1-1 1 0 0,-1 1-1 0 0,0-1 1 0 0,0 0 0 0 0,-7 6-1 0 0,11-22-4211 0 0,2 4 2631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8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139 444 17503 0 0,'-14'13'480'0'0,"2"1"0"0"0,0 0 0 0 0,-18 28 0 0 0,21-28-461 0 0,0-1 455 0 0,1 1-1 0 0,-11 25 1 0 0,12-21-59 0 0,-9 22 838 0 0,15-37-1177 0 0,1-1 0 0 0,-1 1 0 0 0,1 0 0 0 0,0-1 0 0 0,-1 1 0 0 0,1 0 0 0 0,0-1 0 0 0,0 1 0 0 0,1 0 0 0 0,-1-1 0 0 0,1 1 0 0 0,0 4 0 0 0,0-6-64 0 0,-1-1 0 0 0,0 1-1 0 0,1-1 1 0 0,-1 1-1 0 0,1-1 1 0 0,-1 0 0 0 0,0 1-1 0 0,1-1 1 0 0,-1 1-1 0 0,1-1 1 0 0,-1 0 0 0 0,1 1-1 0 0,-1-1 1 0 0,1 0-1 0 0,0 0 1 0 0,-1 0 0 0 0,1 1-1 0 0,-1-1 1 0 0,1 0-1 0 0,-1 0 1 0 0,1 0 0 0 0,0 0-1 0 0,-1 0 1 0 0,1 0 0 0 0,-1 0-1 0 0,1 0 1 0 0,0 0-1 0 0,-1 0 1 0 0,1 0 0 0 0,-1 0-1 0 0,1-1 1 0 0,-1 1-1 0 0,1 0 1 0 0,0 0 0 0 0,0-1-1 0 0,1 0 117 0 0,1 0 0 0 0,-1 0-1 0 0,0 0 1 0 0,0-1 0 0 0,1 1 0 0 0,-1-1 0 0 0,2-2-1 0 0,9-10 4 0 0,0-2-1 0 0,-2 0 0 0 0,0 0 1 0 0,-1-1-1 0 0,11-22 0 0 0,15-26 383 0 0,9-6 1327 0 0,-44 69-1754 0 0,1 1 1 0 0,-1-1 0 0 0,0 1-1 0 0,0 0 1 0 0,1 0 0 0 0,-1-1-1 0 0,1 1 1 0 0,2-1 0 0 0,-2 0 149 0 0,-1 2-228 0 0,-1 0 1 0 0,0 0-1 0 0,1 0 0 0 0,-1 1 1 0 0,0-1-1 0 0,1 0 1 0 0,-1 0-1 0 0,0 0 1 0 0,1 0-1 0 0,-1 1 0 0 0,0-1 1 0 0,1 0-1 0 0,-1 0 1 0 0,0 1-1 0 0,0-1 1 0 0,1 0-1 0 0,-1 1 0 0 0,0-1 1 0 0,0 0-1 0 0,0 1 1 0 0,1-1-1 0 0,-1 0 1 0 0,0 1-1 0 0,0-1 0 0 0,0 0 1 0 0,0 1-1 0 0,0-1 1 0 0,0 1-1 0 0,4 11-19 0 0,2 24 34 0 0,-5-28-87 0 0,0 1-1 0 0,0-1 0 0 0,1 0 1 0 0,0 1-1 0 0,0-1 1 0 0,5 10-1 0 0,-6-17-25 0 0,0 1 0 0 0,0-1-1 0 0,0 1 1 0 0,0-1 0 0 0,0 0 0 0 0,0 1-1 0 0,0-1 1 0 0,1 0 0 0 0,-1 0-1 0 0,0 0 1 0 0,1 0 0 0 0,-1 0 0 0 0,1 0-1 0 0,2 1 1 0 0,-2-2-102 0 0,1 1 1 0 0,-1-1-1 0 0,1 1 1 0 0,-1-1-1 0 0,0 0 0 0 0,1 0 1 0 0,-1 0-1 0 0,1 0 1 0 0,-1 0-1 0 0,1-1 1 0 0,-1 1-1 0 0,0-1 0 0 0,3 0 1 0 0,20-9-2184 0 0,-1-1 0 0 0,0-1 0 0 0,-1 0 0 0 0,31-23 0 0 0,-4 2-2114 0 0,-44 30 4217 0 0,24-16-1860 0 0,-28 18 2207 0 0,0-1 1 0 0,0 1-1 0 0,0-1 0 0 0,-1 1 1 0 0,1-1-1 0 0,0 0 0 0 0,-1 1 1 0 0,1-1-1 0 0,-1 0 0 0 0,2-3 0 0 0,-3 5 115 0 0,0-1-1 0 0,1 1 1 0 0,-1 0-1 0 0,0-1 0 0 0,0 1 1 0 0,0-1-1 0 0,0 1 0 0 0,0 0 1 0 0,0-1-1 0 0,0 1 0 0 0,0-1 1 0 0,0 1-1 0 0,0-1 0 0 0,0 1 1 0 0,0 0-1 0 0,0-1 1 0 0,0 1-1 0 0,0-1 0 0 0,-1 1 1 0 0,1 0-1 0 0,0-1 0 0 0,0 1 1 0 0,0 0-1 0 0,-1-1 0 0 0,1 1 1 0 0,0-1-1 0 0,0 1 0 0 0,-1 0 1 0 0,1 0-1 0 0,0-1 1 0 0,-1 1-1 0 0,0-1 0 0 0,0 1 68 0 0,0 0 0 0 0,0-1 0 0 0,0 1 0 0 0,-1 0 0 0 0,1 0 0 0 0,0 0 0 0 0,0 0 0 0 0,0 0 0 0 0,-1 0 0 0 0,1 0 0 0 0,-2 0 0 0 0,-30 10 1934 0 0,26-6-1828 0 0,0 0 0 0 0,-1 1 1 0 0,1 0-1 0 0,1 0 0 0 0,-1 0 0 0 0,1 1 0 0 0,0 0 0 0 0,0 0 0 0 0,1 1 0 0 0,0-1 1 0 0,0 1-1 0 0,-4 9 0 0 0,-2 3-171 0 0,1 0 1 0 0,2 1-1 0 0,-11 32 1 0 0,17-45-78 0 0,0-1 1 0 0,0 1 0 0 0,1 0 0 0 0,0-1 0 0 0,0 1 0 0 0,0 0 0 0 0,1 0 0 0 0,0 0 0 0 0,0 0 0 0 0,1 0-1 0 0,0 0 1 0 0,2 7 0 0 0,-3-13-117 0 0,0 0 0 0 0,1 1 1 0 0,0-1-1 0 0,-1 0 0 0 0,1 0 0 0 0,0 0 0 0 0,-1 0 0 0 0,1 0 0 0 0,0 0 0 0 0,0 0 1 0 0,0 0-1 0 0,0 0 0 0 0,0 0 0 0 0,0 0 0 0 0,0 0 0 0 0,0-1 0 0 0,1 1 1 0 0,-1 0-1 0 0,3 0 0 0 0,-2 0 23 0 0,0-1 1 0 0,0 0 0 0 0,0 0-1 0 0,0 1 1 0 0,0-1 0 0 0,1-1-1 0 0,-1 1 1 0 0,0 0 0 0 0,0 0-1 0 0,0-1 1 0 0,3-1 0 0 0,3-1-8 0 0,-1 0-1 0 0,1-1 1 0 0,-1 0 0 0 0,0 0-1 0 0,9-7 1 0 0,-3 0 66 0 0,0-1 0 0 0,-1 0 0 0 0,0-1 0 0 0,-1 0-1 0 0,16-25 1 0 0,40-81 1073 0 0,-46 77-1004 0 0,-9 17-26 0 0,-1-1 0 0 0,-2 0 0 0 0,10-42 0 0 0,-2 5 172 0 0,23-86 688 0 0,-37 138-855 0 0,0 0 0 0 0,-1 0 0 0 0,0 0 0 0 0,-1-13 0 0 0,-8 37-357 0 0,1-5 324 0 0,0 8 58 0 0,1 1 0 0 0,1-1 0 0 0,-3 21 0 0 0,3-13-147 0 0,-8 46-7 0 0,3 1 0 0 0,0 97 0 0 0,9-147-37 0 0,1 0-1 0 0,0 0 1 0 0,8 28 0 0 0,-8-42-1 0 0,1 0 1 0 0,0 1-1 0 0,1-1 0 0 0,0-1 1 0 0,0 1-1 0 0,0 0 0 0 0,1-1 1 0 0,0 1-1 0 0,0-1 0 0 0,1 0 1 0 0,0 0-1 0 0,10 9 0 0 0,-10-12 48 0 0,-1 1 0 0 0,1-2-1 0 0,0 1 1 0 0,0 0 0 0 0,0-1-1 0 0,0 0 1 0 0,0 0 0 0 0,1-1-1 0 0,-1 1 1 0 0,1-1-1 0 0,-1 0 1 0 0,1-1 0 0 0,-1 1-1 0 0,1-1 1 0 0,-1 0 0 0 0,1-1-1 0 0,-1 1 1 0 0,1-1 0 0 0,-1 0-1 0 0,1-1 1 0 0,-1 1-1 0 0,0-1 1 0 0,9-4 0 0 0,-6 3-379 0 0,0-1 1 0 0,1-1 0 0 0,-2 0-1 0 0,1 0 1 0 0,-1 0 0 0 0,1-1-1 0 0,-2 0 1 0 0,1-1 0 0 0,-1 0 0 0 0,0 0-1 0 0,0 0 1 0 0,-1 0 0 0 0,7-13-1 0 0,-7 11-546 0 0,11-26-1778 0 0,-15 33 2430 0 0,0 0 0 0 0,0 0 0 0 0,-1 0 0 0 0,1-1 0 0 0,-1 1 0 0 0,1 0 0 0 0,-1-1 0 0 0,0 1 1 0 0,0 0-1 0 0,0-1 0 0 0,0 1 0 0 0,-1-4 0 0 0,1 6 165 0 0,-1-1 0 0 0,1 1 0 0 0,0 0 0 0 0,-1 0 0 0 0,1-1 0 0 0,-1 1 1 0 0,1 0-1 0 0,-1 0 0 0 0,1 0 0 0 0,0 0 0 0 0,-1 0 0 0 0,1 0 0 0 0,-1 0 0 0 0,1-1 1 0 0,-1 1-1 0 0,1 0 0 0 0,-1 1 0 0 0,1-1 0 0 0,-1 0 0 0 0,1 0 0 0 0,0 0 0 0 0,-1 0 0 0 0,1 0 1 0 0,-1 1-1 0 0,-13 2 242 0 0,10 0 281 0 0,0-1-1 0 0,0 1 1 0 0,0-1-1 0 0,1 1 1 0 0,-1 0 0 0 0,1 1-1 0 0,-1-1 1 0 0,-4 7-1 0 0,3-3 876 0 0,0 0 0 0 0,0 1 0 0 0,-7 14 2884 0 0,19-23-3834 0 0,1-1 0 0 0,-1 0 0 0 0,0 0 0 0 0,0-1-1 0 0,0 0 1 0 0,0 0 0 0 0,11-8 0 0 0,45-35-138 0 0,-36 24 32 0 0,58-35-127 0 0,-80 54-117 0 0,-5 3 2 0 0,0 0 1 0 0,1 0-1 0 0,-1 0 0 0 0,0 0 0 0 0,0 0 1 0 0,1 0-1 0 0,-1 0 0 0 0,0 0 1 0 0,0 0-1 0 0,0 0 0 0 0,1 0 0 0 0,-1 0 1 0 0,0 0-1 0 0,0 0 0 0 0,0 1 0 0 0,1-1 1 0 0,-1 0-1 0 0,0 0 0 0 0,0 0 1 0 0,0 0-1 0 0,1 0 0 0 0,-1 0 0 0 0,0 1 1 0 0,0-1-1 0 0,0 0 0 0 0,0 0 1 0 0,0 0-1 0 0,1 1 0 0 0,-1-1 0 0 0,0 0 1 0 0,0 0-1 0 0,0 0 0 0 0,0 1 0 0 0,0-1 1 0 0,0 0-1 0 0,0 0 0 0 0,0 0 1 0 0,0 1-1 0 0,0-1 0 0 0,0 0 0 0 0,0 0 1 0 0,0 1-1 0 0,0-1 0 0 0,0 0 1 0 0,0 12 203 0 0,0-11-160 0 0,0 1 175 0 0,0 3-61 0 0,0-4-252 0 0,0 0-47 0 0,0-1 141 0 0,0 1-1 0 0,0-1 1 0 0,0 1-1 0 0,0-1 1 0 0,0 0-1 0 0,1 1 1 0 0,-1-1-1 0 0,0 1 1 0 0,0-1-1 0 0,0 0 0 0 0,0 1 1 0 0,1-1-1 0 0,-1 0 1 0 0,0 1-1 0 0,0-1 1 0 0,1 0-1 0 0,-1 1 1 0 0,0-1-1 0 0,0 0 1 0 0,1 0-1 0 0,-1 1 0 0 0,0-1 1 0 0,1 0-1 0 0,-1 0 1 0 0,1 0-1 0 0,-1 1 1 0 0,0-1-1 0 0,1 0 1 0 0,-1 0-1 0 0,1 0 1 0 0,-1 0-1 0 0,1 0 1 0 0,9 0 105 0 0,-7 0-85 0 0,1-1 0 0 0,-1 0-1 0 0,0 0 1 0 0,0-1-1 0 0,0 1 1 0 0,-1-1 0 0 0,1 1-1 0 0,0-1 1 0 0,0 0 0 0 0,-1 0-1 0 0,1 0 1 0 0,3-5-1 0 0,1 1 9 0 0,-4 2 29 0 0,-2 3-55 0 0,-1 1 1 0 0,1-1-1 0 0,-1 0 1 0 0,1 0 0 0 0,-1 0-1 0 0,1 1 1 0 0,-1-1-1 0 0,0 0 1 0 0,1 0 0 0 0,-1 0-1 0 0,0 0 1 0 0,0 0-1 0 0,0 0 1 0 0,1 0 0 0 0,-1 0-1 0 0,0 0 1 0 0,0 0-1 0 0,-1 0 1 0 0,1 1 0 0 0,0-1-1 0 0,0 0 1 0 0,0 0-1 0 0,-1 0 1 0 0,1 0 0 0 0,0 0-1 0 0,-1 0 1 0 0,1 0-1 0 0,-1 1 1 0 0,1-1 0 0 0,-1 0-1 0 0,0-1 1 0 0,-2 0-1 0 0,0 0 0 0 0,1 0 0 0 0,-1 0 0 0 0,0 1 0 0 0,0 0 0 0 0,0-1 0 0 0,-4 0 0 0 0,-3-2 10 0 0,6 2-7 0 0,-1 0 0 0 0,1 1 0 0 0,-1 0 1 0 0,1 0-1 0 0,-9-1 0 0 0,-10-2 14 0 0,18 3-23 0 0,1 1 0 0 0,0-1 1 0 0,0 1-1 0 0,-1 0 0 0 0,1 0 0 0 0,0 1 1 0 0,0 0-1 0 0,0-1 0 0 0,-1 1 0 0 0,1 1 0 0 0,0-1 1 0 0,0 0-1 0 0,0 1 0 0 0,1 0 0 0 0,-1 0 1 0 0,0 0-1 0 0,-4 4 0 0 0,-4 3-6 0 0,0 0 0 0 0,1 1 0 0 0,-17 20 0 0 0,19-19 3 0 0,2-1 1 0 0,-1 1-1 0 0,2 0 1 0 0,-1 1-1 0 0,1-1 1 0 0,-7 24-1 0 0,9-25 1 0 0,2 0 1 0 0,-1 0-1 0 0,1 1 1 0 0,1-1-1 0 0,0 0 1 0 0,0 1-1 0 0,1-1 1 0 0,2 21-1 0 0,-1-28 3 0 0,-1 0 1 0 0,1 0-1 0 0,0 0 1 0 0,0 0-1 0 0,0 0 0 0 0,1 0 1 0 0,-1 0-1 0 0,1-1 0 0 0,-1 1 1 0 0,1-1-1 0 0,0 1 1 0 0,0-1-1 0 0,0 0 0 0 0,0 1 1 0 0,1-1-1 0 0,-1 0 0 0 0,0-1 1 0 0,1 1-1 0 0,0 0 1 0 0,-1-1-1 0 0,5 2 0 0 0,-2-1-4 0 0,0 0 0 0 0,0 0 0 0 0,1-1 0 0 0,-1 0 0 0 0,0 0 1 0 0,1-1-1 0 0,-1 1 0 0 0,0-1 0 0 0,1 0 0 0 0,-1-1 0 0 0,8 0 0 0 0,5-4-546 0 0,0 0 0 0 0,0-1 1 0 0,28-15-1 0 0,-21 7-1208 0 0,24-17-1 0 0,-13 7-6613 0 0,-19 12 662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3:41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120 195 2760 0 0,'-11'-8'248'0'0,"4"2"915"0"0,-1-2 2018 0 0,-15-19 0 0 0,21 25-2903 0 0,0-1-1 0 0,1 0 0 0 0,-1 1 1 0 0,1-1-1 0 0,-1 0 1 0 0,1 0-1 0 0,0 0 1 0 0,0 0-1 0 0,0 0 0 0 0,1 0 1 0 0,-1-1-1 0 0,0-3 1 0 0,1-7 279 0 0,0 11-392 0 0,0-1 0 0 0,0 0 0 0 0,0 0 0 0 0,0 1 0 0 0,1-1 0 0 0,-1 1 1 0 0,1-1-1 0 0,0 0 0 0 0,0 1 0 0 0,3-7 0 0 0,-2 7 73 0 0,0 0-1 0 0,0 0 1 0 0,0 0 0 0 0,0 0 0 0 0,0 0-1 0 0,1 0 1 0 0,-1 1 0 0 0,1-1 0 0 0,0 1-1 0 0,0 0 1 0 0,0 0 0 0 0,0 0-1 0 0,0 0 1 0 0,0 0 0 0 0,7-2 0 0 0,-10 4-181 0 0,1 0-1 0 0,-1 0 1 0 0,1-1 0 0 0,0 1 0 0 0,-1 0 0 0 0,1 0 0 0 0,-1 0 0 0 0,1 0-1 0 0,0 0 1 0 0,-1 0 0 0 0,1 0 0 0 0,0 0 0 0 0,-1 0 0 0 0,1 0 0 0 0,-1 0-1 0 0,1 1 1 0 0,0-1 0 0 0,-1 0 0 0 0,1 0 0 0 0,-1 1 0 0 0,1-1 0 0 0,-1 0 0 0 0,1 1-1 0 0,-1-1 1 0 0,1 0 0 0 0,-1 1 0 0 0,1-1 0 0 0,-1 1 0 0 0,1-1 0 0 0,-1 1-1 0 0,0-1 1 0 0,1 1 0 0 0,-1-1 0 0 0,0 1 0 0 0,1-1 0 0 0,-1 1 0 0 0,0-1-1 0 0,0 1 1 0 0,1 0 0 0 0,-1-1 0 0 0,0 1 0 0 0,0-1 0 0 0,0 1 0 0 0,0 0-1 0 0,0-1 1 0 0,0 1 0 0 0,0-1 0 0 0,0 1 0 0 0,0 0 0 0 0,-1 0 0 0 0,1 5 112 0 0,-1-1 1 0 0,0 0-1 0 0,0 0 0 0 0,0 0 1 0 0,-1 0-1 0 0,1 0 1 0 0,-1 0-1 0 0,-5 7 1 0 0,-22 35 580 0 0,28-45-723 0 0,0 0-7 0 0,-29 37 493 0 0,27-35-444 0 0,0 0 1 0 0,-1-1-1 0 0,0 1 1 0 0,0-1-1 0 0,0 0 0 0 0,0 0 1 0 0,-7 3-1 0 0,10-5-55 0 0,1-1 0 0 0,0 0 0 0 0,-1 0 0 0 0,1 0-1 0 0,0 1 1 0 0,-1-1 0 0 0,1 0 0 0 0,-1 0 0 0 0,1 0 0 0 0,0 0 0 0 0,-1 0-1 0 0,1 0 1 0 0,-1 0 0 0 0,1 0 0 0 0,-1 0 0 0 0,1 0 0 0 0,0 0 0 0 0,-1 0-1 0 0,1 0 1 0 0,-1 0 0 0 0,1 0 0 0 0,0 0 0 0 0,-1 0 0 0 0,1 0 0 0 0,-1 0-1 0 0,1-1 1 0 0,0 1 0 0 0,-1 0 0 0 0,1 0 0 0 0,0-1 0 0 0,-1 1 0 0 0,0-1-1 0 0,1 0 1 0 0,0 0-1 0 0,-1 0 1 0 0,1 0-1 0 0,0 0 1 0 0,0 0 0 0 0,0 0-1 0 0,-1 0 1 0 0,1 0-1 0 0,0 0 1 0 0,1 0 0 0 0,-1 0-1 0 0,0-1 1 0 0,1-4 12 0 0,0 0 0 0 0,1 1 1 0 0,4-11-1 0 0,29-59 27 0 0,-1 20-53 0 0,-84 152-3073 0 0,67-115-12615 0 0,-16 17 15921 0 0,0 0 0 0 0,-1 0 1 0 0,1-1-1 0 0,3-12 12223 0 0,-3 21-7266 0 0,-1-1-7012 0 0,-1 7 1849 0 0,0-1 0 0 0,1 1-1 0 0,1 0 1 0 0,0 0-1 0 0,4 15 1 0 0,-1-2-15 0 0,1 8-12 0 0,20 65 0 0 0,20 31 0 0 0,-3-11 0 0 0,-14-21 72 0 0,1 2 1888 0 0,-21-53-1944 0 0,-7-43-16 0 0,-1 1 0 0 0,1-1 0 0 0,-1 0 0 0 0,0 1 0 0 0,0-1 0 0 0,-1 0 0 0 0,1 1 0 0 0,-1-1 0 0 0,0 0 0 0 0,0 0 0 0 0,-3 7 0 0 0,3-11 0 0 0,0 1 0 0 0,1 0 0 0 0,-1-1 0 0 0,0 1 0 0 0,0-1 0 0 0,0 1 0 0 0,1-1 0 0 0,-1 1 0 0 0,0-1 0 0 0,0 0 0 0 0,0 1 0 0 0,0-1 0 0 0,0 0 0 0 0,0 0 0 0 0,0 0 0 0 0,0 0 0 0 0,0 0 0 0 0,0 0 0 0 0,0 0 0 0 0,0 0 0 0 0,0 0 0 0 0,0 0 0 0 0,-1-1 0 0 0,-22-4 0 0 0,11 0 0 0 0,1 0 0 0 0,0-1 0 0 0,1 0 0 0 0,-18-13 0 0 0,8 5 0 0 0,10 6 645 0 0,6 4 282 0 0,12 12-451 0 0,10 13-476 0 0,-1 0 0 0 0,-1 1 0 0 0,15 30 0 0 0,-9-16 0 0 0,-13-21 0 0 0,-5-8 0 0 0,1-1 0 0 0,0 1 0 0 0,8 8 0 0 0,-12-15 0 0 0,0 1 0 0 0,0-1 0 0 0,0 0 0 0 0,1 1 0 0 0,-1-1 0 0 0,0 0 0 0 0,0 1 0 0 0,1-1 0 0 0,-1 0 0 0 0,0 1 0 0 0,1-1 0 0 0,-1 0 0 0 0,0 0 0 0 0,1 0 0 0 0,-1 1 0 0 0,1-1 0 0 0,-1 0 0 0 0,0 0 0 0 0,1 0 0 0 0,-1 0 0 0 0,1 0 0 0 0,-1 0 0 0 0,0 1 0 0 0,1-1 0 0 0,-1 0 0 0 0,1 0 0 0 0,-1 0 0 0 0,1-1 0 0 0,-1 1 0 0 0,0 0 0 0 0,1 0 0 0 0,-1 0 0 0 0,1 0 0 0 0,-1 0 0 0 0,0 0 0 0 0,1-1 0 0 0,-1 1 0 0 0,0 0 0 0 0,1 0 0 0 0,-1 0 0 0 0,1-1 0 0 0,5-11 0 0 0,-5 10 0 0 0,6-17 0 0 0,8-38 0 0 0,0-1 0 0 0,-3 24 0 0 0,21-39 0 0 0,-30 68-158 0 0,0 1-1 0 0,0-1 1 0 0,0 1 0 0 0,1 0-1 0 0,0 0 1 0 0,0 0 0 0 0,0 0-1 0 0,0 1 1 0 0,1 0 0 0 0,-1-1-1 0 0,1 2 1 0 0,0-1 0 0 0,0 0-1 0 0,0 1 1 0 0,0 0 0 0 0,0 0-1 0 0,0 1 1 0 0,1 0 0 0 0,-1 0-1 0 0,7-1 1 0 0,5 1-1395 0 0,2-1-57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0:2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748 267 2760 0 0,'0'0'1811'0'0,"-18"0"6167"0"0,17-1-7888 0 0,0 1 1 0 0,1-1 0 0 0,-1 1-1 0 0,0-1 1 0 0,0 0-1 0 0,0 1 1 0 0,1-1-1 0 0,-1 0 1 0 0,0 0-1 0 0,1 1 1 0 0,-1-1-1 0 0,1 0 1 0 0,-1 0-1 0 0,1 0 1 0 0,-1 0-1 0 0,1 0 1 0 0,0 0 0 0 0,-1 0-1 0 0,1 0 1 0 0,0 0-1 0 0,0-1 1 0 0,-2-26 880 0 0,1 9 45 0 0,0 16-825 0 0,1 0 1 0 0,-1 1 0 0 0,0-1 0 0 0,0 0 0 0 0,0 1 0 0 0,0-1 0 0 0,0 0 0 0 0,-1 1-1 0 0,1 0 1 0 0,-1-1 0 0 0,0 1 0 0 0,0 0 0 0 0,1 0 0 0 0,-1 0 0 0 0,-1 0 0 0 0,1 0 0 0 0,0 0-1 0 0,-5-2 1 0 0,0 0 197 0 0,1 1 0 0 0,-1 0 0 0 0,0 1 0 0 0,0 0 0 0 0,0 0-1 0 0,-10-1 1 0 0,-9-2-148 0 0,0 2 0 0 0,0 1 0 0 0,0 1 0 0 0,0 1 0 0 0,0 1 0 0 0,0 1 0 0 0,-35 8 0 0 0,-7 5-95 0 0,38-9-59 0 0,1 1 0 0 0,0 1 0 0 0,0 1 0 0 0,-30 14 1 0 0,50-17-60 0 0,0-1 1 0 0,0 2-1 0 0,1-1 1 0 0,0 1-1 0 0,0 0 1 0 0,0 1-1 0 0,1 0 1 0 0,0 0-1 0 0,1 0 1 0 0,0 1-1 0 0,0 0 1 0 0,1 1-1 0 0,-9 18 1 0 0,9-14-3 0 0,0 1 0 0 0,0-1 0 0 0,2 1 1 0 0,0-1-1 0 0,0 1 0 0 0,2 0 0 0 0,0 0 0 0 0,0 0 1 0 0,3 21-1 0 0,1-10-5 0 0,1 0 0 0 0,2 0-1 0 0,1 0 1 0 0,0 0 0 0 0,2-1 0 0 0,1 0 0 0 0,17 30 0 0 0,-16-37-6 0 0,0 0 0 0 0,1-1 0 0 0,1 0 0 0 0,1-1 0 0 0,0-1 0 0 0,2 0 0 0 0,-1-1 0 0 0,2 0 0 0 0,29 19 0 0 0,-35-27 13 0 0,0-1 0 0 0,1 1-1 0 0,0-2 1 0 0,0 0 0 0 0,0 0-1 0 0,0-1 1 0 0,1 0 0 0 0,-1-1-1 0 0,1-1 1 0 0,-1 0 0 0 0,1 0-1 0 0,0-1 1 0 0,-1-1 0 0 0,1 0-1 0 0,-1-1 1 0 0,1-1 0 0 0,-1 0-1 0 0,13-4 1 0 0,-5 0 31 0 0,-1-1 0 0 0,0-1 0 0 0,0-1 1 0 0,-1 0-1 0 0,0-1 0 0 0,-1-1 0 0 0,0-1 0 0 0,-1 0 0 0 0,0-1 0 0 0,16-21 0 0 0,1-3 370 0 0,43-69 0 0 0,-60 81-210 0 0,-2 0-1 0 0,0-2 1 0 0,19-56-1 0 0,-22 45 25 0 0,-1 1 0 0 0,8-77 1 0 0,-16 98-181 0 0,-2 1 1 0 0,0-1-1 0 0,-1 0 0 0 0,0 0 1 0 0,-1 0-1 0 0,-1 1 1 0 0,-1-1-1 0 0,-1 1 1 0 0,-9-25-1 0 0,11 35-39 0 0,0-1-1 0 0,-1 1 1 0 0,0-1 0 0 0,0 1-1 0 0,-1 0 1 0 0,1 0 0 0 0,-1 1-1 0 0,0-1 1 0 0,-1 1 0 0 0,1 0-1 0 0,-1 1 1 0 0,0-1-1 0 0,-8-3 1 0 0,8 5-24 0 0,0 0 1 0 0,0 1-1 0 0,-1 0 0 0 0,1 0 0 0 0,-1 0 1 0 0,0 1-1 0 0,1 0 0 0 0,-1 0 0 0 0,0 1 1 0 0,0 0-1 0 0,1 0 0 0 0,-1 0 0 0 0,0 1 0 0 0,-10 2 1 0 0,5 0-392 0 0,0 1 0 0 0,-1 0 0 0 0,1 0 1 0 0,0 1-1 0 0,1 1 0 0 0,0 0 0 0 0,-1 1 1 0 0,2 0-1 0 0,-1 0 0 0 0,1 1 0 0 0,0 1 1 0 0,1 0-1 0 0,-9 10 0 0 0,-2 6-1857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1:2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 8752 0 0,'-2'-7'7485'0'0,"-5"20"-5761"0"0,6-4-1061 0 0,0 1 0 0 0,0 0 0 0 0,1 0 0 0 0,0 0 1 0 0,1 0-1 0 0,2 15 0 0 0,2 26-248 0 0,-4-4-459 0 0,7 58 0 0 0,-8-104-96 0 0,0 1 0 0 0,1-1 0 0 0,-1 0-1 0 0,0 0 1 0 0,1 0 0 0 0,-1 1 0 0 0,1-1 0 0 0,0 0 0 0 0,-1 0 0 0 0,2 2 0 0 0,6 4-5732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1:3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2304 0 0,'0'0'13361'0'0,"6"-12"-10123"0"0,1 5-2619 0 0,1-2 464 0 0,0 1-1 0 0,1 0 1 0 0,13-8 0 0 0,14-11 841 0 0,-34 28-1883 0 0,-1 1 1 0 0,1 0 0 0 0,-1 0 0 0 0,0 0 0 0 0,0 0 0 0 0,0 1 0 0 0,0-1 0 0 0,0 0 0 0 0,-1 0 0 0 0,1 1 0 0 0,-1-1 0 0 0,1 3-1 0 0,1 31 374 0 0,-2-32-464 0 0,0-1 52 0 0,-3 74 66 0 0,3-71-63 0 0,0-1 1 0 0,1 0-1 0 0,-1 1 0 0 0,1-1 0 0 0,0 0 1 0 0,1 0-1 0 0,-1 0 0 0 0,1 0 0 0 0,0 0 0 0 0,0 0 1 0 0,5 7-1 0 0,-7-11-1 0 0,1-1 1 0 0,-1 1-1 0 0,1-1 1 0 0,-1 0-1 0 0,1 1 0 0 0,0-1 1 0 0,-1 0-1 0 0,1 1 1 0 0,-1-1-1 0 0,1 0 0 0 0,0 0 1 0 0,-1 1-1 0 0,1-1 1 0 0,0 0-1 0 0,-1 0 1 0 0,1 0-1 0 0,0 0 0 0 0,-1 0 1 0 0,1 0-1 0 0,0 0 1 0 0,-1 0-1 0 0,1 0 1 0 0,0 0-1 0 0,-1-1 0 0 0,1 1 1 0 0,0 0-1 0 0,1-1 4 0 0,0 1 1 0 0,-1-1-1 0 0,1 1 0 0 0,0-1 0 0 0,-1 0 1 0 0,1 0-1 0 0,-1 0 0 0 0,3-1 0 0 0,50-47 167 0 0,-33 32-1243 0 0,-6 10-2576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1:3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75 3224 0 0,'-2'-7'17083'0'0,"0"22"-15393"0"0,0-3-1305 0 0,0 0 1 0 0,1-1 0 0 0,0 1 0 0 0,1 0-1 0 0,3 21 1 0 0,-3-32-367 0 0,0 0-1 0 0,0 0 1 0 0,0 0-1 0 0,0 0 1 0 0,0 0 0 0 0,1 0-1 0 0,-1 0 1 0 0,0 0-1 0 0,1-1 1 0 0,-1 1-1 0 0,0 0 1 0 0,1 0-1 0 0,-1 0 1 0 0,1-1-1 0 0,0 1 1 0 0,-1 0-1 0 0,1-1 1 0 0,-1 1 0 0 0,1 0-1 0 0,0-1 1 0 0,0 1-1 0 0,-1-1 1 0 0,1 1-1 0 0,0-1 1 0 0,0 1-1 0 0,0-1 1 0 0,0 0-1 0 0,-1 1 1 0 0,1-1 0 0 0,0 0-1 0 0,0 0 1 0 0,0 0-1 0 0,0 0 1 0 0,0 0-1 0 0,0 0 1 0 0,0 0-1 0 0,0 0 1 0 0,0 0-1 0 0,-1 0 1 0 0,1 0-1 0 0,0 0 1 0 0,0-1 0 0 0,0 1-1 0 0,0 0 1 0 0,1-1-1 0 0,2-1-296 0 0,0 0-1 0 0,1-1 0 0 0,-1 1 1 0 0,0-1-1 0 0,-1 0 1 0 0,1 0-1 0 0,5-5 0 0 0,-3 1-633 0 0,0 1-1 0 0,-1-1 1 0 0,1 0-1 0 0,-1 0 1 0 0,-1-1-1 0 0,5-8 0 0 0,4-5-1969 0 0,-11 18 2669 0 0,0 1 1 0 0,0-1-1 0 0,0 0 1 0 0,-1 0 0 0 0,1 0-1 0 0,-1 0 1 0 0,1 0-1 0 0,0-5 1 0 0,1-6-72 0 0,-2 12 101 0 0,0-1 0 0 0,-1 1 0 0 0,1-1 0 0 0,-1 1 0 0 0,1-1 0 0 0,-1 1 0 0 0,0-1 0 0 0,-1-3 0 0 0,-2-3 3675 0 0,-4 1 4019 0 0,8 28-5203 0 0,-2-16-1919 0 0,-2 109 1840 0 0,7 5-3169 0 0,-1-92-2017 0 0,-1-13-1386 0 0,1 5-3200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1:3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20 2304 0 0,'0'0'101'0'0,"-13"2"22"0"0,9 0 896 0 0,1 0 0 0 0,0 0 1 0 0,0 0-1 0 0,0 0 0 0 0,0 0 0 0 0,0 1 1 0 0,0-1-1 0 0,1 1 0 0 0,-1 0 1 0 0,1 0-1 0 0,0 0 0 0 0,-3 5 0 0 0,2-2-261 0 0,0 0 0 0 0,0 0 0 0 0,1 1 0 0 0,0-1 0 0 0,0 1 0 0 0,-1 9 0 0 0,1-3-209 0 0,1 0 0 0 0,1 1-1 0 0,0-1 1 0 0,1 0 0 0 0,0 0 0 0 0,6 23 0 0 0,-5-31-315 0 0,0 1 0 0 0,0-1-1 0 0,1 1 1 0 0,0-1 0 0 0,0 0 0 0 0,0 0 0 0 0,1 0-1 0 0,-1 0 1 0 0,7 6 0 0 0,-6-7-55 0 0,-4-3-170 0 0,1-1 0 0 0,0 1 0 0 0,0 0 0 0 0,0 0 0 0 0,-1-1 0 0 0,1 1-1 0 0,0 0 1 0 0,0-1 0 0 0,0 1 0 0 0,0-1 0 0 0,0 1 0 0 0,0-1 0 0 0,0 0 0 0 0,0 1 0 0 0,1-1 0 0 0,-1 0 0 0 0,0 0-1 0 0,0 1 1 0 0,0-1 0 0 0,0 0 0 0 0,0 0 0 0 0,0 0 0 0 0,0-1 0 0 0,0 1 0 0 0,1 0 0 0 0,-1 0 0 0 0,0-1 0 0 0,0 1-1 0 0,0 0 1 0 0,0-1 0 0 0,0 1 0 0 0,0-1 0 0 0,0 1 0 0 0,0-1 0 0 0,1-1 0 0 0,0 1 35 0 0,0-1 1 0 0,1 0-1 0 0,-1 0 1 0 0,0-1-1 0 0,0 1 1 0 0,-1 0-1 0 0,1-1 0 0 0,0 1 1 0 0,-1-1-1 0 0,1 1 1 0 0,-1-1-1 0 0,1-3 1 0 0,0-3 60 0 0,0 1 1 0 0,-1 0-1 0 0,0-1 0 0 0,0 0 1 0 0,-1 1-1 0 0,0-1 0 0 0,-1 1 1 0 0,0-1-1 0 0,0 0 1 0 0,-1 1-1 0 0,0 0 0 0 0,0-1 1 0 0,-1 1-1 0 0,0 0 0 0 0,-6-11 1 0 0,3 9-218 0 0,0 1 0 0 0,0-1 0 0 0,0 1 0 0 0,-15-14 0 0 0,14 15-559 0 0,0 1 1 0 0,-1 1-1 0 0,0 0 1 0 0,-1 0-1 0 0,-10-6 1 0 0,2 4-848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1:3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63 597 6272 0 0,'-10'0'442'0'0,"6"1"-284"0"0,0-1 0 0 0,0 0 0 0 0,1 0-1 0 0,-1-1 1 0 0,0 1 0 0 0,-6-3-1 0 0,1 4 1363 0 0,-1-2 3448 0 0,12 0-4786 0 0,1 0 1 0 0,0-1-1 0 0,-1 1 0 0 0,1 0 0 0 0,0-1 1 0 0,-1 0-1 0 0,0 0 0 0 0,1 0 0 0 0,-1 0 1 0 0,0 0-1 0 0,0 0 0 0 0,0 0 0 0 0,2-4 1 0 0,1 0 118 0 0,30-34 928 0 0,67-81 677 0 0,-53 63-1341 0 0,85-79-1 0 0,-86 91-473 0 0,-31 29-67 0 0,10-11 108 0 0,1 3 1 0 0,52-39-1 0 0,-74 60-293 0 0,0 0 0 0 0,0 1 0 0 0,1 0 0 0 0,7-3-1 0 0,-12 5-244 0 0,1 0-1 0 0,0 1 0 0 0,0-1 1 0 0,0 1-1 0 0,-1 0 0 0 0,1 0 0 0 0,0 0 1 0 0,3 0-1 0 0,6 3-6086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1:3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35 727 3224 0 0,'-10'11'288'0'0,"0"-3"449"0"0,-4 6 11247 0 0,18-15-12488 0 0,-1-1 707 0 0,1 1 1 0 0,-1-1-1 0 0,0 0 1 0 0,0 0-1 0 0,1 0 0 0 0,-2 0 1 0 0,1 0-1 0 0,0-1 1 0 0,0 1-1 0 0,3-5 1 0 0,24-34 727 0 0,-12 16-475 0 0,33-40 658 0 0,97-112 177 0 0,-34 54-1175 0 0,17-17-347 0 0,-90 100-884 0 0,62-47 1 0 0,-58 54-590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1:2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25 9904 0 0,'0'0'1584'0'0,"16"-16"3041"0"0,-16 16-4503 0 0,0 0-1 0 0,0-1 1 0 0,0 1 0 0 0,0 0-1 0 0,0-1 1 0 0,0 1-1 0 0,0 0 1 0 0,0-1 0 0 0,0 1-1 0 0,0 0 1 0 0,-1-1 0 0 0,1 1-1 0 0,0 0 1 0 0,0-1 0 0 0,0 1-1 0 0,0 0 1 0 0,-1 0 0 0 0,1-1-1 0 0,0 1 1 0 0,0 0 0 0 0,-1 0-1 0 0,1-1 1 0 0,0 1 0 0 0,0 0-1 0 0,-1 0 1 0 0,1 0 0 0 0,0-1-1 0 0,-1 1 1 0 0,1 0 0 0 0,-1 0-1 0 0,-13 0 1130 0 0,10 1-1147 0 0,0 1 0 0 0,1-1 0 0 0,-1 0 0 0 0,0 1 0 0 0,-4 3 0 0 0,-3 1 181 0 0,9-5-238 0 0,0 1-1 0 0,0-1 1 0 0,0 0-1 0 0,1 1 1 0 0,-1-1 0 0 0,0 1-1 0 0,1-1 1 0 0,-3 4-1 0 0,0 0 80 0 0,0 1 0 0 0,1 0-1 0 0,-1-1 1 0 0,1 1 0 0 0,1 0-1 0 0,-1 0 1 0 0,-2 12 0 0 0,2-7-265 0 0,2-9 111 0 0,0 0 1 0 0,0 1-1 0 0,0-1 1 0 0,1 1-1 0 0,0-1 1 0 0,-1 1-1 0 0,1-1 0 0 0,0 5 1 0 0,0 13 175 0 0,0-19-142 0 0,0-1 0 0 0,0 1 0 0 0,0 0 0 0 0,0 0 0 0 0,0-1 0 0 0,1 1 0 0 0,-1 0 0 0 0,0-1 1 0 0,1 1-1 0 0,-1 0 0 0 0,0 0 0 0 0,1-1 0 0 0,-1 1 0 0 0,1-1 0 0 0,-1 1 0 0 0,1 0 0 0 0,-1-1 0 0 0,1 1 0 0 0,-1-1 0 0 0,1 1 0 0 0,-1-1 0 0 0,1 0 0 0 0,0 1 0 0 0,-1-1 0 0 0,1 0 1 0 0,0 1-1 0 0,-1-1 0 0 0,1 0 0 0 0,0 0 0 0 0,0 1 0 0 0,-1-1 0 0 0,1 0 0 0 0,0 0 0 0 0,0 0 0 0 0,-1 0 0 0 0,1 0 0 0 0,0 0 0 0 0,0 0 0 0 0,1-1 0 0 0,1 1 10 0 0,0 0 0 0 0,0-1-1 0 0,0 1 1 0 0,0-1-1 0 0,0 0 1 0 0,0 0-1 0 0,0 0 1 0 0,4-3 0 0 0,25-21 245 0 0,-27 19-133 0 0,1 1 1 0 0,0 0-1 0 0,0 1 0 0 0,9-6 0 0 0,-15 10-94 0 0,0 0 0 0 0,1 0-1 0 0,-1 0 1 0 0,1 0-1 0 0,-1 1 1 0 0,1-1 0 0 0,-1 0-1 0 0,0 0 1 0 0,1 0 0 0 0,-1 0-1 0 0,1 0 1 0 0,-1 0-1 0 0,0 1 1 0 0,1-1 0 0 0,-1 0-1 0 0,0 0 1 0 0,1 1 0 0 0,-1-1-1 0 0,0 0 1 0 0,1 0-1 0 0,-1 1 1 0 0,0-1 0 0 0,1 0-1 0 0,-1 1 1 0 0,0-1 0 0 0,0 0-1 0 0,0 1 1 0 0,1-1 0 0 0,-1 1-1 0 0,0-1 1 0 0,0 0-1 0 0,0 1 1 0 0,0-1 0 0 0,0 1-1 0 0,0-1 1 0 0,0 1 0 0 0,0-1-1 0 0,0 0 1 0 0,0 1-1 0 0,4 22 1602 0 0,-3-21-1563 0 0,1 51-24 0 0,-3-42-32 0 0,1 0 0 0 0,1-1 0 0 0,0 1 0 0 0,0 0 0 0 0,6 20 0 0 0,-6-29-18 0 0,1 17 16 0 0,-2-18-81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1:31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31 131 3224 0 0,'-30'1'23908'0'0,"37"-5"-24081"0"0,10-5 300 0 0,27-22 0 0 0,-27 19-34 0 0,23-13 0 0 0,-26 16-48 0 0,17-13 0 0 0,-5 3 13 0 0,-26 19 5 0 0,3 6 89 0 0,-3 0-81 0 0,0 0 0 0 0,0 0 1 0 0,-1 0-1 0 0,0 0 0 0 0,0-1 0 0 0,0 1 0 0 0,-1 0 1 0 0,0-1-1 0 0,0 1 0 0 0,-5 8 0 0 0,-5 18 103 0 0,5-4-33 0 0,-27 85 329 0 0,28-102-473 0 0,5-10-296 0 0,1-14-2728 0 0,0 3 1209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0:5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91 5984 0 0,'0'0'273'0'0,"-8"0"91"0"0,4 1-135 0 0,0 0 1 0 0,-1-1-1 0 0,1 1 1 0 0,0-1-1 0 0,-1 0 0 0 0,1-1 1 0 0,-6 0-1 0 0,-6 0 3107 0 0,14 1-3020 0 0,1 1-1 0 0,-1 0 1 0 0,0 0 0 0 0,0 0 0 0 0,0 0 0 0 0,1 0 0 0 0,-1 0 0 0 0,0 0 0 0 0,1 1 0 0 0,-1-1 0 0 0,1 0 0 0 0,0 1 0 0 0,-7 7 5983 0 0,10-9-5898 0 0,-1 0-375 0 0,9 2 192 0 0,0 0 1 0 0,0 0-1 0 0,0-1 1 0 0,1-1-1 0 0,-1 1 1 0 0,0-2-1 0 0,0 1 1 0 0,19-5-1 0 0,-12 2-26 0 0,0 0 1 0 0,0 1-1 0 0,0 0 0 0 0,24 2 0 0 0,28-2 343 0 0,-3-1-142 0 0,20-3-32 0 0,110-18 402 0 0,-80 11-368 0 0,-2-6-19 0 0,-42 6-128 0 0,-30 6 64 0 0,-10 1 13 0 0,53-4 0 0 0,-74 10-313 0 0,-1 0 0 0 0,0 1 0 0 0,0 0 0 0 0,1 0 0 0 0,-1 1 1 0 0,0 1-1 0 0,0-1 0 0 0,-1 2 0 0 0,14 5 0 0 0,-19-7 17 0 0,1 0 1 0 0,0-1 0 0 0,0 0 0 0 0,-1 0-1 0 0,1 0 1 0 0,9 0 0 0 0,-13-1 23 0 0,-1 0 12 0 0,0-4 10 0 0,-1 4-62 0 0,1-1 0 0 0,0 0 0 0 0,-1 0 0 0 0,1 0 0 0 0,-1 0 0 0 0,1 0 0 0 0,-1 1 0 0 0,0-1 0 0 0,1 0 0 0 0,-1 0 0 0 0,0 1 0 0 0,1-1 0 0 0,-1 1 0 0 0,0-1 0 0 0,0 0 0 0 0,0 1 0 0 0,1 0 0 0 0,-1-1-1 0 0,0 1 1 0 0,0-1 0 0 0,0 1 0 0 0,-2-1 0 0 0,1 0 21 0 0,-5-2-17 0 0,0 1 1 0 0,0 0-1 0 0,0 0 1 0 0,0 0-1 0 0,-1 1 0 0 0,-13-2 1 0 0,-49 4-1 0 0,51-1-20 0 0,-212 11 21 0 0,70-2-216 0 0,-102 19-229 0 0,206-21 207 0 0,4 5 477 0 0,36-8-215 0 0,12-3-53 0 0,8 7-42 0 0,-1-7 51 0 0,0 1 0 0 0,0 0-1 0 0,0-1 1 0 0,0 0 0 0 0,0 1-1 0 0,0-1 1 0 0,1 0 0 0 0,-1 0 0 0 0,0 0-1 0 0,1-1 1 0 0,-1 1 0 0 0,1 0-1 0 0,3 0 1 0 0,35 1-30 0 0,48-7 32 0 0,126-22 0 0 0,-191 24 0 0 0,-1-1 0 0 0,157-19 0 0 0,-149 21 0 0 0,0 1 0 0 0,0 2 0 0 0,56 8 0 0 0,-50 0 28 0 0,-35-8-23 0 0,1 0-1 0 0,-1 0 0 0 0,1 0 0 0 0,-1 0 0 0 0,0 0 1 0 0,0 1-1 0 0,1-1 0 0 0,-1 1 0 0 0,0-1 0 0 0,0 1 1 0 0,3 4-1 0 0,-4-6 2 0 0,-1 1-1 0 0,0-1 1 0 0,1 1 0 0 0,-1 0 0 0 0,0-1 0 0 0,1 1 0 0 0,-1-1 0 0 0,0 1-1 0 0,0 0 1 0 0,0-1 0 0 0,0 1 0 0 0,1 0 0 0 0,-1-1 0 0 0,0 1 0 0 0,0 0-1 0 0,0 0 1 0 0,0-1 0 0 0,-1 1 0 0 0,1 0 0 0 0,0-1 0 0 0,0 1 0 0 0,0 0-1 0 0,-1-1 1 0 0,1 1 0 0 0,0-1 0 0 0,0 1 0 0 0,-1 0 0 0 0,1-1 0 0 0,-1 1-1 0 0,1-1 1 0 0,0 1 0 0 0,-1-1 0 0 0,1 1 0 0 0,-1-1 0 0 0,1 1 0 0 0,-1-1-1 0 0,0 1 1 0 0,1-1 0 0 0,-1 0 0 0 0,1 1 0 0 0,-1-1 0 0 0,0 0 0 0 0,1 0-1 0 0,-2 1 1 0 0,0 0 28 0 0,-4 2-14 0 0,1 0 0 0 0,-1-1 0 0 0,1 0-1 0 0,-1 0 1 0 0,0-1 0 0 0,0 0 0 0 0,0 0 0 0 0,0 0 0 0 0,-9 0 0 0 0,-13 2 5 0 0,-9 2-1 0 0,0-2 0 0 0,0-1 0 0 0,-1-2 0 0 0,1-2 0 0 0,-57-9 0 0 0,-278-57-293 0 0,347 63 243 0 0,0 0 1 0 0,0 2 0 0 0,-1 1-1 0 0,1 0 1 0 0,0 2 0 0 0,-1 1-1 0 0,-44 8 1 0 0,69-9 17 0 0,1 0 0 0 0,-1 0 0 0 0,0 0 0 0 0,1 0-1 0 0,-1 1 1 0 0,0-1 0 0 0,1 0 0 0 0,-1 0 0 0 0,1 1 0 0 0,-1-1 0 0 0,0 0-1 0 0,1 1 1 0 0,-1-1 0 0 0,1 0 0 0 0,-1 1 0 0 0,1-1 0 0 0,-1 1 0 0 0,1-1-1 0 0,-1 1 1 0 0,1-1 0 0 0,-1 1 0 0 0,1 0 0 0 0,0-1 0 0 0,-1 1 0 0 0,1-1-1 0 0,0 1 1 0 0,0 0 0 0 0,-1 0 0 0 0,1 0-3 0 0,0 0 0 0 0,1 0-1 0 0,-1 0 1 0 0,0 0 0 0 0,0 0 0 0 0,1 0-1 0 0,-1 0 1 0 0,1 0 0 0 0,-1 0 0 0 0,1-1-1 0 0,-1 1 1 0 0,1 0 0 0 0,-1 0 0 0 0,1-1 0 0 0,0 1-1 0 0,0 0 1 0 0,-1-1 0 0 0,1 1 0 0 0,0-1-1 0 0,1 2 1 0 0,8 4 14 0 0,0-1-1 0 0,0 0 0 0 0,1 0 1 0 0,0-1-1 0 0,13 4 1 0 0,59 8 51 0 0,-49-12-46 0 0,1-3-1 0 0,-1-1 0 0 0,0-1 0 0 0,42-8 0 0 0,4-1 105 0 0,18-3 235 0 0,105-1 1 0 0,-57 19 211 0 0,-145-5-725 0 0,0-1 114 0 0,-10-5-136 0 0,-11 0 107 0 0,15 5-294 0 0,1 0-1 0 0,-1 0 1 0 0,1-1-1 0 0,-6-2 1 0 0,1 4-6832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18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215 426 5984 0 0,'-4'-13'1021'0'0,"3"12"-219"0"0,0-1-1 0 0,0 1 0 0 0,0 0 1 0 0,0 0-1 0 0,0 0 0 0 0,0 0 1 0 0,-1 0-1 0 0,1 0 0 0 0,0 0 1 0 0,-1 1-1 0 0,-1-2 0 0 0,-18-4 7857 0 0,7 6-9340 0 0,7 1 798 0 0,0 0 0 0 0,0 0 1 0 0,0 1-1 0 0,0 0 1 0 0,0 0-1 0 0,0 1 0 0 0,0 0 1 0 0,1 0-1 0 0,-1 0 1 0 0,1 1-1 0 0,0 0 0 0 0,0 0 1 0 0,0 1-1 0 0,1 0 1 0 0,-1 0-1 0 0,1 0 1 0 0,0 0-1 0 0,1 1 0 0 0,-1 0 1 0 0,1 0-1 0 0,0 0 1 0 0,1 0-1 0 0,0 1 0 0 0,0 0 1 0 0,-3 7-1 0 0,3 0 134 0 0,-1 1 0 0 0,2-1 0 0 0,-2 29 0 0 0,3-35-136 0 0,2 1 0 0 0,-1-1-1 0 0,1 0 1 0 0,1 0 0 0 0,-1 1 0 0 0,1-1 0 0 0,1 0-1 0 0,4 11 1 0 0,-6-17-114 0 0,0 0 0 0 0,0 0 0 0 0,1 0 0 0 0,-1-1 0 0 0,0 1 0 0 0,1 0 0 0 0,-1-1 0 0 0,1 1 0 0 0,0-1 0 0 0,-1 1 0 0 0,1-1 0 0 0,0 0 0 0 0,0 0-1 0 0,0 1 1 0 0,0-1 0 0 0,0-1 0 0 0,0 1 0 0 0,0 0 0 0 0,0 0 0 0 0,0-1 0 0 0,1 0 0 0 0,-1 1 0 0 0,0-1 0 0 0,0 0 0 0 0,0 0 0 0 0,1 0 0 0 0,-1 0 0 0 0,0 0 0 0 0,0-1 0 0 0,5 0 0 0 0,-1-1-5 0 0,0 1 0 0 0,-1-1 0 0 0,1-1 0 0 0,0 1 0 0 0,-1-1 0 0 0,1 0 0 0 0,-1 0 0 0 0,0 0 0 0 0,0-1 0 0 0,6-5 0 0 0,7-12 64 0 0,0-1-1 0 0,-1-1 1 0 0,-1-1 0 0 0,17-32-1 0 0,-16 26 5 0 0,-3 3-74 0 0,-1-1 0 0 0,14-46 0 0 0,-21 59 216 0 0,1-9 33 0 0,-1 1-1 0 0,6-45 1 0 0,-3-48 532 0 0,-6 65-661 0 0,-2-14 131 0 0,0 59 91 0 0,-1 15-169 0 0,-5 17-184 0 0,-2 49 0 0 0,3-13-11 0 0,-9 44 33 0 0,-11 104 0 0 0,16-5 0 0 0,8-182-147 0 0,1 0 0 0 0,7 37 0 0 0,-6-53-279 0 0,0 0-1 0 0,0 0 1 0 0,1 0 0 0 0,0 0 0 0 0,0-1 0 0 0,1 1 0 0 0,0-1 0 0 0,0 0 0 0 0,5 6-1 0 0,-1-3-1182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2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84 10800 0 0,'0'0'1078'0'0,"0"-5"-882"0"0,0-26 3080 0 0,0 30-2890 0 0,0-17 2277 0 0,0 17-2644 0 0,0 1-1 0 0,0 0 0 0 0,0 0 1 0 0,0 0-1 0 0,0 0 0 0 0,0 0 1 0 0,-1 0-1 0 0,1 0 1 0 0,0-1-1 0 0,0 1 0 0 0,0 0 1 0 0,0 0-1 0 0,0 0 0 0 0,0 0 1 0 0,0 0-1 0 0,0-1 0 0 0,0 1 1 0 0,0 0-1 0 0,0 0 0 0 0,0 0 1 0 0,0 0-1 0 0,0 0 0 0 0,0 0 1 0 0,1-1-1 0 0,-1 1 0 0 0,0 0 1 0 0,0 0-1 0 0,0 0 0 0 0,0 0 1 0 0,0 0-1 0 0,0 0 0 0 0,0-1 1 0 0,0 1-1 0 0,0 0 0 0 0,0 0 1 0 0,1 0-1 0 0,-1 0 0 0 0,0 0 1 0 0,0 0-1 0 0,0 0 1 0 0,0 0-1 0 0,0 0 0 0 0,1 0 1 0 0,8-4 69 0 0,2-1 3383 0 0,-21 2-2790 0 0,3 1-507 0 0,1 1 0 0 0,-1-1 0 0 0,1 1 0 0 0,-10-1 0 0 0,0 1 911 0 0,5-1-1075 0 0,-1 2-1 0 0,1 0 1 0 0,-1 0 0 0 0,0 1-1 0 0,-18 4 1 0 0,-55 18 1537 0 0,71-18-1448 0 0,1 2-1 0 0,0-1 0 0 0,0 2 1 0 0,1-1-1 0 0,-22 19 0 0 0,17-13-80 0 0,11-8-11 0 0,0 0-1 0 0,0 1 1 0 0,1 0 0 0 0,-1 0-1 0 0,1 0 1 0 0,1 1-1 0 0,-1-1 1 0 0,-4 10-1 0 0,-1 6 53 0 0,-11 32-1 0 0,14-33-29 0 0,-1-1-1 0 0,-13 22 0 0 0,-12 24 239 0 0,29-57-247 0 0,0-1-1 0 0,1 1 1 0 0,0 0 0 0 0,0 0-1 0 0,1 0 1 0 0,0 1-1 0 0,1-1 1 0 0,0 0 0 0 0,0 1-1 0 0,1-1 1 0 0,2 18 0 0 0,1-2-31 0 0,1 0 1 0 0,1-1 0 0 0,11 31 0 0 0,8 16-520 0 0,-23-69 568 0 0,-1 0-1 0 0,0 0 1 0 0,1 0-1 0 0,-1 0 0 0 0,0 0 1 0 0,0 0-1 0 0,-1 0 1 0 0,1 0-1 0 0,-1 3 0 0 0,1-4-29 0 0,0 1 1 0 0,-1-1-1 0 0,1 0 0 0 0,0 1 0 0 0,0-1 0 0 0,0 0 1 0 0,0 1-1 0 0,0-1 0 0 0,0 1 0 0 0,0-1 0 0 0,0 0 0 0 0,1 1 1 0 0,-1-1-1 0 0,1 0 0 0 0,-1 1 0 0 0,1-1 0 0 0,-1 0 0 0 0,1 1 1 0 0,1 0-1 0 0,2 3 12 0 0,0-1-1 0 0,0 0 1 0 0,1 0 0 0 0,-1 0 0 0 0,1-1 0 0 0,0 1-1 0 0,0-1 1 0 0,1 0 0 0 0,-1-1 0 0 0,1 1 0 0 0,9 2-1 0 0,-4-2 34 0 0,0 0 0 0 0,1-1 0 0 0,0-1-1 0 0,22 1 1 0 0,11 3 81 0 0,-36-4-100 0 0,0 1 0 0 0,0-2-1 0 0,0 1 1 0 0,15-2 0 0 0,0-2 50 0 0,0-1 0 0 0,0-1 0 0 0,0-1 1 0 0,-1-2-1 0 0,34-14 0 0 0,-47 16-16 0 0,0 0-1 0 0,0-1 1 0 0,0 0-1 0 0,-1-1 1 0 0,0 0-1 0 0,0 0 1 0 0,-1-1-1 0 0,0 0 1 0 0,-1-1-1 0 0,0 1 1 0 0,0-1-1 0 0,-1-1 1 0 0,-1 1-1 0 0,1-1 1 0 0,4-17-1 0 0,-2 7 55 0 0,-2 5 86 0 0,-1-1-1 0 0,7-29 0 0 0,0-81 64 0 0,-11 109-185 0 0,-1 0 0 0 0,-2 0-1 0 0,1 0 1 0 0,-2 0 0 0 0,-5-18-1 0 0,1 6 90 0 0,-8-19 81 0 0,9 33-265 0 0,1 1-65 0 0,-14-25-1 0 0,16 35 47 0 0,0 0 0 0 0,-1-1-1 0 0,0 1 1 0 0,0 1-1 0 0,0-1 1 0 0,-1 1-1 0 0,-9-8 1 0 0,2 3 69 0 0,0 1 1 0 0,-1 0-1 0 0,0 1 1 0 0,-1 0 0 0 0,0 1-1 0 0,0 1 1 0 0,0 0-1 0 0,0 1 1 0 0,-1 0-1 0 0,-24-2 1 0 0,28 5-554 0 0,5 0-1508 0 0,0 1 0 0 0,0-1 1 0 0,0 1-1 0 0,-10 2 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2:04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5 9672 0 0,'-14'-3'608'0'0,"0"2"1"0"0,-1 0-1 0 0,-18 1 1 0 0,26 1-185 0 0,1 0 0 0 0,-1 0 0 0 0,1 0-1 0 0,-1 1 1 0 0,1 0 0 0 0,0 0 0 0 0,0 0 0 0 0,0 1 0 0 0,-10 6 0 0 0,-7 8 290 0 0,-1 2 0 0 0,2 1 0 0 0,1 1 0 0 0,1 1 0 0 0,0 0 1 0 0,2 2-1 0 0,0 0 0 0 0,2 1 0 0 0,-18 36 0 0 0,24-41-321 0 0,1 1 1 0 0,1 0-1 0 0,1 1 1 0 0,1 0 0 0 0,1 0-1 0 0,-3 25 1 0 0,7-42-358 0 0,1 0 1 0 0,0 0-1 0 0,0-1 1 0 0,0 1 0 0 0,1 0-1 0 0,0-1 1 0 0,-1 1 0 0 0,2 0-1 0 0,-1-1 1 0 0,0 1-1 0 0,1-1 1 0 0,0 0 0 0 0,0 1-1 0 0,0-1 1 0 0,1 0-1 0 0,-1 0 1 0 0,1 0 0 0 0,0-1-1 0 0,0 1 1 0 0,1-1 0 0 0,-1 1-1 0 0,5 2 1 0 0,-1-1 4 0 0,0 0 0 0 0,0-1 0 0 0,0 0 0 0 0,0-1 0 0 0,1 0 0 0 0,0 0-1 0 0,-1 0 1 0 0,1-1 0 0 0,0 0 0 0 0,1 0 0 0 0,-1-1 0 0 0,9 0 0 0 0,8 0-1317 0 0,44-5 0 0 0,25-13-5089 0 0,-52 7-1685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2:0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26 11976 0 0,'0'0'1082'0'0,"-4"-4"-868"0"0,3 2-96 0 0,-1 1 0 0 0,1-1 1 0 0,-1 0-1 0 0,1 1 0 0 0,-1-1 1 0 0,0 1-1 0 0,1 0 0 0 0,-1 0 1 0 0,0-1-1 0 0,0 1 0 0 0,0 0 1 0 0,0 1-1 0 0,0-1 0 0 0,0 0 1 0 0,0 1-1 0 0,-1-1 0 0 0,1 1 1 0 0,0-1-1 0 0,0 1 0 0 0,0 0 1 0 0,-1 0-1 0 0,1 0 0 0 0,0 0 0 0 0,-3 1 1 0 0,2 0 43 0 0,0 0 0 0 0,1 0 0 0 0,-1 0 0 0 0,0 0 0 0 0,1 0 1 0 0,-1 1-1 0 0,1-1 0 0 0,-1 1 0 0 0,1 0 0 0 0,0 0 0 0 0,0 0 0 0 0,0 0 0 0 0,0 0 0 0 0,0 0 1 0 0,0 1-1 0 0,1-1 0 0 0,-1 0 0 0 0,-1 5 0 0 0,-9 16 118 0 0,2 1 1 0 0,1 0-1 0 0,0 1 0 0 0,-7 42 0 0 0,11-45-118 0 0,2 1 1 0 0,0 0-1 0 0,2 1 0 0 0,1-1 0 0 0,0 0 0 0 0,7 37 0 0 0,-7-57-142 0 0,1 0-1 0 0,-1 0 1 0 0,1-1 0 0 0,0 1 0 0 0,0 0-1 0 0,0 0 1 0 0,0-1 0 0 0,0 1-1 0 0,1-1 1 0 0,-1 1 0 0 0,1-1 0 0 0,0 0-1 0 0,0 0 1 0 0,0 1 0 0 0,0-1 0 0 0,0 0-1 0 0,0-1 1 0 0,0 1 0 0 0,1 0-1 0 0,-1-1 1 0 0,1 1 0 0 0,-1-1 0 0 0,1 0-1 0 0,-1 0 1 0 0,1 0 0 0 0,3 1-1 0 0,-1-1 29 0 0,0-1 0 0 0,1 1 0 0 0,-1-1 0 0 0,0 0-1 0 0,0-1 1 0 0,0 1 0 0 0,0-1 0 0 0,0 0-1 0 0,0 0 1 0 0,0-1 0 0 0,0 1 0 0 0,-1-1 0 0 0,10-5-1 0 0,-2 0 9 0 0,0-1 1 0 0,0 0-1 0 0,-1-1 0 0 0,0 0 0 0 0,-1-1 0 0 0,0 0 1 0 0,0 0-1 0 0,15-24 0 0 0,-8 7 15 0 0,-1-1 1 0 0,23-56-1 0 0,-8 1 563 0 0,-29 82 56 0 0,-1 4-295 0 0,0 12-207 0 0,-2 21-268 0 0,0-22 89 0 0,-2 24 45 0 0,2 52 0 0 0,2-81-487 0 0,0 0-1 0 0,0-1 1 0 0,1 1-1 0 0,0 0 1 0 0,4 10 0 0 0,-5-17 297 0 0,0 0 0 0 0,0-1 0 0 0,-1 1 1 0 0,1-1-1 0 0,0 1 0 0 0,0-1 0 0 0,0 0 1 0 0,0 1-1 0 0,1-1 0 0 0,-1 0 0 0 0,0 0 0 0 0,1 0 1 0 0,-1 0-1 0 0,3 2 0 0 0,-3-3 70 0 0,1 1 0 0 0,-1-1 1 0 0,0 0-1 0 0,1 0 0 0 0,-1 0 0 0 0,1 0 0 0 0,-1 0 1 0 0,0 0-1 0 0,1 0 0 0 0,-1 0 0 0 0,1 0 0 0 0,-1 0 0 0 0,0-1 1 0 0,1 1-1 0 0,-1-1 0 0 0,0 1 0 0 0,1-1 0 0 0,-1 1 1 0 0,0-1-1 0 0,0 0 0 0 0,2-1 0 0 0,10-7-1713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2:0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 7832 0 0,'-4'-8'12578'0'0,"9"17"-11637"0"0,2 6-560 0 0,-1 1 1 0 0,-1 0-1 0 0,-1 0 0 0 0,4 24 0 0 0,3 68 552 0 0,-2-17-260 0 0,-6-68 81 0 0,11-50 154 0 0,-10 10-675 0 0,30-88 842 0 0,-26 85-878 0 0,1 0-1 0 0,0 0 1 0 0,14-19-1 0 0,-17 30-162 0 0,18-25 126 0 0,-22 31-152 0 0,0 1 0 0 0,1 0 0 0 0,-1 0 0 0 0,0-1 1 0 0,1 2-1 0 0,0-1 0 0 0,-1 0 0 0 0,1 0 1 0 0,0 1-1 0 0,5-2 0 0 0,-6 2-11 0 0,-1 1-1 0 0,1 0 1 0 0,0 0-1 0 0,0 0 1 0 0,0 0 0 0 0,0 0-1 0 0,-1 1 1 0 0,1-1-1 0 0,0 1 1 0 0,0-1-1 0 0,0 1 1 0 0,-1-1 0 0 0,1 1-1 0 0,0 0 1 0 0,-1 0-1 0 0,1 0 1 0 0,-1 0-1 0 0,1 0 1 0 0,-1 0 0 0 0,2 2-1 0 0,1 0-10 0 0,0 1 1 0 0,-1-1-1 0 0,1 1 0 0 0,-1 0 1 0 0,0 0-1 0 0,3 5 0 0 0,3 10-423 0 0,-1 0-1 0 0,0 0 1 0 0,7 32 0 0 0,-13-46-28 0 0,-1 0 0 0 0,1-1 1 0 0,0 1-1 0 0,0 0 0 0 0,5 7 0 0 0,9 7-5338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2:05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9216 0 0,'8'-21'785'0'0,"-7"20"-757"0"0,0 0 0 0 0,-1 0 1 0 0,1 0-1 0 0,0 0 0 0 0,-1 0 1 0 0,1 0-1 0 0,0 0 0 0 0,0 0 0 0 0,0 1 1 0 0,0-1-1 0 0,0 0 0 0 0,0 1 1 0 0,0-1-1 0 0,0 1 0 0 0,0-1 0 0 0,0 1 1 0 0,0-1-1 0 0,1 1 0 0 0,0-1 457 0 0,0 1-1 0 0,-1 0 1 0 0,1 0 0 0 0,-1 0-1 0 0,1 0 1 0 0,0 0-1 0 0,-1 1 1 0 0,1-1-1 0 0,-1 0 1 0 0,1 1 0 0 0,-1-1-1 0 0,1 1 1 0 0,-1 0-1 0 0,1-1 1 0 0,-1 1-1 0 0,1 0 1 0 0,-1 0 0 0 0,2 1-1 0 0,0 1-236 0 0,-1-1-1 0 0,0 0 1 0 0,-1 1 0 0 0,1-1-1 0 0,0 1 1 0 0,-1-1 0 0 0,1 1-1 0 0,-1 0 1 0 0,2 3 0 0 0,0 6-8 0 0,0-1 0 0 0,-1 1 1 0 0,0 0-1 0 0,0 12 0 0 0,-1 31 856 0 0,-2 0-1 0 0,-14 90 1 0 0,13-129-904 0 0,2 15 153 0 0,0-30-201 0 0,5-16 160 0 0,4-8-121 0 0,-4 9-123 0 0,0 0 0 0 0,1 1 0 0 0,1-1 1 0 0,0 2-1 0 0,1-1 0 0 0,1 1 0 0 0,14-18 0 0 0,-12 19 8 0 0,1 1 1 0 0,0 0-1 0 0,0 1 0 0 0,1 0 0 0 0,1 0 0 0 0,24-10 0 0 0,-33 16-75 0 0,-1 2-1 0 0,1-1 1 0 0,0 0-1 0 0,0 1 1 0 0,1 0-1 0 0,-1 0 1 0 0,0 1-1 0 0,0 0 1 0 0,0-1-1 0 0,0 2 1 0 0,1-1-1 0 0,-1 0 1 0 0,0 1-1 0 0,0 0 1 0 0,0 1-1 0 0,0-1 1 0 0,0 1-1 0 0,0 0 1 0 0,-1 0-1 0 0,1 0 1 0 0,0 0-1 0 0,-1 1 0 0 0,0 0 1 0 0,5 4-1 0 0,3 4-936 0 0,-1 0 0 0 0,14 20-1 0 0,-10-12-583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2:5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2683 8088 0 0,'-20'50'15935'0'0,"31"-61"-13434"0"0,6-8-4931 0 0,-9 9 3787 0 0,10-13-1002 0 0,0-1 0 0 0,14-29 1 0 0,64-105 727 0 0,31-67-465 0 0,12-19-340 0 0,21 11-34 0 0,-14 33-49 0 0,-100 138-156 0 0,21-25 47 0 0,136-146 106 0 0,120-100 87 0 0,-168 180-213 0 0,-62 58-45 0 0,59-40 237 0 0,-109 95-140 0 0,33-35 263 0 0,5-16-29 0 0,-62 68-341 0 0,0 1 53 0 0,-18 22-57 0 0,0-1 0 0 0,-1 0 0 0 0,1 1 0 0 0,-1-1 1 0 0,1 0-1 0 0,-1 0 0 0 0,0 1 0 0 0,1-1 0 0 0,-1 0 0 0 0,0 0 1 0 0,0 0-1 0 0,1 0 0 0 0,-1 1 0 0 0,0-1 0 0 0,0 0 0 0 0,0 0 1 0 0,0 0-1 0 0,0 0 0 0 0,0-1 0 0 0,0 2 11 0 0,-1-1 0 0 0,1 1 1 0 0,0-1-1 0 0,-1 1 0 0 0,1-1 0 0 0,-1 1 0 0 0,1 0 1 0 0,0-1-1 0 0,-1 1 0 0 0,1-1 0 0 0,-1 1 0 0 0,1 0 1 0 0,-1-1-1 0 0,1 1 0 0 0,-1 0 0 0 0,1 0 0 0 0,-1-1 1 0 0,1 1-1 0 0,-1 0 0 0 0,0 0 0 0 0,-3-1 41 0 0,0 1-1 0 0,0-1 0 0 0,0 1 1 0 0,0 0-1 0 0,-5 1 1 0 0,-34 6-146 0 0,0 2 0 0 0,-55 20 0 0 0,72-21 77 0 0,-26 11 10 0 0,-78 40 0 0 0,64-27 0 0 0,33-16 0 0 0,47-23 0 0 0,-1 0 0 0 0,1 0 0 0 0,-1-1 0 0 0,-1 0 0 0 0,14-13 0 0 0,31-19 0 0 0,58-20 138 0 0,-56 32-53 0 0,23-16-103 0 0,-35 18-50 0 0,1 1-1 0 0,67-23 1 0 0,-106 45 68 0 0,14-3 0 0 0,-23 6 1 0 0,1 0 1 0 0,-1 0-1 0 0,0 0 1 0 0,1 0-1 0 0,-1 0 1 0 0,1 1-1 0 0,-1-1 1 0 0,0 0-1 0 0,1 0 0 0 0,-1 0 1 0 0,0 0-1 0 0,1 0 1 0 0,-1 1-1 0 0,0-1 1 0 0,1 0-1 0 0,-1 0 1 0 0,0 1-1 0 0,0-1 1 0 0,1 0-1 0 0,-1 0 0 0 0,0 1 1 0 0,0-1-1 0 0,1 0 1 0 0,-1 1-1 0 0,0-1 1 0 0,0 0-1 0 0,0 1 1 0 0,0-1-1 0 0,1 0 0 0 0,-1 1 1 0 0,0-1-1 0 0,0 1 1 0 0,0-1-1 0 0,0 0 1 0 0,0 1-1 0 0,0-1 1 0 0,0 1-1 0 0,0-1 0 0 0,0 0 1 0 0,0 1-1 0 0,0-1 1 0 0,-1 1-1 0 0,1 0 1 0 0,-1 12 31 0 0,-1-1 0 0 0,-1 1 0 0 0,0 0 0 0 0,0-1 0 0 0,-2 0 0 0 0,-10 23-1 0 0,0 2 26 0 0,-3 9 20 0 0,2 2 0 0 0,2 0 0 0 0,-10 59 0 0 0,24-104-215 0 0,-1-1-1 0 0,1 0 1 0 0,0 1 0 0 0,0-1 0 0 0,0 0-1 0 0,0 1 1 0 0,0-1 0 0 0,1 1 0 0 0,-1-1-1 0 0,1 0 1 0 0,-1 0 0 0 0,1 1-1 0 0,0-1 1 0 0,0 0 0 0 0,0 0 0 0 0,0 0-1 0 0,0 0 1 0 0,1 0 0 0 0,-1 0 0 0 0,1 0-1 0 0,-1 0 1 0 0,4 3 0 0 0,3 0-1018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30:3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13248 0 0,'0'0'1194'0'0,"3"-13"-92"0"0,1 0 1276 0 0,-3 11-2045 0 0,0-1 0 0 0,0 0-1 0 0,0 1 1 0 0,0-1 0 0 0,0 1-1 0 0,2-4 1 0 0,-3 6-671 0 0,1-1 1 0 0,-1 1-1 0 0,1-1 0 0 0,0 0 1 0 0,-1 1-1 0 0,1-1 0 0 0,0 1 0 0 0,-1-1 1 0 0,1 1-1 0 0,0 0 0 0 0,-1-1 0 0 0,1 1 1 0 0,0 0-1 0 0,0-1 0 0 0,1 1 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05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17 3224 0 0,'10'-17'10121'0'0,"-18"26"-5321"0"0,3-5-4390 0 0,-87 79 3941 0 0,78-68-3756 0 0,0 0 0 0 0,1 2 1 0 0,-21 34-1 0 0,30-44-436 0 0,-9 14 268 0 0,2 1-1 0 0,0 0 0 0 0,-9 29 0 0 0,19-47-360 0 0,-4 12-5 0 0,0 0 1 0 0,1 0-1 0 0,0 0 1 0 0,2 0-1 0 0,0 0 1 0 0,0 25-1 0 0,3-36-20 0 0,-1 0 0 0 0,1 0 0 0 0,-1-1-1 0 0,2 1 1 0 0,-1-1 0 0 0,0 1 0 0 0,1-1-1 0 0,0 1 1 0 0,0-1 0 0 0,0 0 0 0 0,4 6 0 0 0,-5-8-42 0 0,1-1 0 0 0,-1 1 0 0 0,1-1 0 0 0,0 1 0 0 0,-1-1 0 0 0,1 0 0 0 0,0 1 0 0 0,0-1 1 0 0,0 0-1 0 0,0 0 0 0 0,0-1 0 0 0,0 1 0 0 0,0 0 0 0 0,0-1 0 0 0,0 1 0 0 0,1-1 0 0 0,-1 1 1 0 0,0-1-1 0 0,0 0 0 0 0,0 0 0 0 0,1 0 0 0 0,-1 0 0 0 0,0-1 0 0 0,0 1 0 0 0,0 0 0 0 0,4-2 0 0 0,3-1-435 0 0,-1 0 0 0 0,1-1 0 0 0,-1 0 0 0 0,0 0 0 0 0,9-7-1 0 0,18-15-6636 0 0,-9 4-877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0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0 15200 0 0,'-13'1'1623'0'0,"7"2"-1060"0"0,0 0-1 0 0,0 1 0 0 0,1 0 0 0 0,-8 6 0 0 0,6-4 133 0 0,-12 10-294 0 0,1 1 0 0 0,0 1 1 0 0,2 1-1 0 0,0 0 0 0 0,1 1 1 0 0,1 0-1 0 0,1 2 0 0 0,1-1 1 0 0,0 2-1 0 0,-15 43 0 0 0,25-59-342 0 0,0-1 0 0 0,1 1-1 0 0,-1 0 1 0 0,1 0 0 0 0,1 0-1 0 0,-1 0 1 0 0,1 0 0 0 0,0 0-1 0 0,2 9 1 0 0,-2-14-52 0 0,1 0 0 0 0,-1 1 0 0 0,1-1 0 0 0,-1 0-1 0 0,1 0 1 0 0,0 1 0 0 0,0-1 0 0 0,0 0 0 0 0,0 0 0 0 0,0 0 0 0 0,1 0 0 0 0,-1 0 0 0 0,1-1 0 0 0,-1 1 0 0 0,1 0 0 0 0,0-1-1 0 0,-1 1 1 0 0,1-1 0 0 0,0 1 0 0 0,0-1 0 0 0,0 0 0 0 0,0 0 0 0 0,0 0 0 0 0,0 0 0 0 0,1 0 0 0 0,-1 0 0 0 0,0 0 0 0 0,0-1-1 0 0,1 1 1 0 0,-1-1 0 0 0,3 0 0 0 0,4 0 123 0 0,0 0 0 0 0,0-1-1 0 0,0 0 1 0 0,0-1-1 0 0,0 0 1 0 0,0 0 0 0 0,0-1-1 0 0,-1 0 1 0 0,1 0 0 0 0,-1-1-1 0 0,0 0 1 0 0,14-10 0 0 0,-5 2-183 0 0,-1-1-1 0 0,-1 0 1 0 0,0-1 0 0 0,22-27 0 0 0,-27 29 263 0 0,-8 8-128 0 0,1 0 0 0 0,0 0 0 0 0,0 1 0 0 0,5-5 0 0 0,-8 8-82 0 0,0 0 0 0 0,0 0 0 0 0,1 0-1 0 0,-1 0 1 0 0,0 0 0 0 0,0 0 0 0 0,0 0-1 0 0,0 0 1 0 0,0 0 0 0 0,1 0 0 0 0,-1 0 0 0 0,0 0-1 0 0,0 0 1 0 0,0 0 0 0 0,0 0 0 0 0,0 0-1 0 0,1 0 1 0 0,-1 0 0 0 0,0 0 0 0 0,0 0 0 0 0,0 0-1 0 0,0 0 1 0 0,0 0 0 0 0,0 0 0 0 0,1 0 0 0 0,-1 0-1 0 0,0 0 1 0 0,0 0 0 0 0,0 1 0 0 0,0-1-1 0 0,0 0 1 0 0,0 0 0 0 0,0 0 0 0 0,0 0 0 0 0,1 0-1 0 0,-1 0 1 0 0,0 0 0 0 0,0 1 0 0 0,0-1-1 0 0,0 0 1 0 0,0 0 0 0 0,0 0 0 0 0,0 0 0 0 0,0 0-1 0 0,0 1 1 0 0,0-1 0 0 0,0 0 0 0 0,0 0 0 0 0,0 0-1 0 0,0 0 1 0 0,0 0 0 0 0,0 1 0 0 0,1 7 39 0 0,-1-7-20 0 0,1 12 279 0 0,0 0 0 0 0,-1 0 1 0 0,-3 19-1 0 0,0 12-59 0 0,2-16-168 0 0,0-14-5 0 0,2 27 0 0 0,0-37-62 0 0,-1 0 0 0 0,1 0-1 0 0,0-1 1 0 0,0 1 0 0 0,0-1 0 0 0,0 1 0 0 0,1 0 0 0 0,-1-1 0 0 0,1 0-1 0 0,0 1 1 0 0,4 5 0 0 0,-5-8-79 0 0,0-1 1 0 0,0 1-1 0 0,-1 0 0 0 0,1 0 1 0 0,0-1-1 0 0,0 1 0 0 0,0-1 0 0 0,0 1 1 0 0,0-1-1 0 0,0 1 0 0 0,0-1 0 0 0,0 0 1 0 0,0 1-1 0 0,0-1 0 0 0,0 0 1 0 0,0 0-1 0 0,0 0 0 0 0,0 0 0 0 0,0 0 1 0 0,0 0-1 0 0,0 0 0 0 0,0 0 1 0 0,0 0-1 0 0,0 0 0 0 0,0 0 0 0 0,0-1 1 0 0,0 1-1 0 0,0 0 0 0 0,0-1 1 0 0,0 1-1 0 0,0-1 0 0 0,0 1 0 0 0,0-1 1 0 0,0 0-1 0 0,0 1 0 0 0,-1-1 0 0 0,1 0 1 0 0,0 0-1 0 0,1-1 0 0 0,3-3-688 0 0,0-1 0 0 0,0 0 0 0 0,0-1-1 0 0,4-6 1 0 0,2-5-2037 0 0,3-2-4570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05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3680 0 0,'0'0'14561'0'0,"3"14"-12971"0"0,-1 30 29 0 0,2-1-1 0 0,10 45 0 0 0,-6-45-977 0 0,-6-28-257 0 0,1-1 0 0 0,1 0 0 0 0,0 0 0 0 0,8 16 0 0 0,-12-29-357 0 0,0-1 1 0 0,0 0-1 0 0,0 1 0 0 0,1-1 1 0 0,-1 0-1 0 0,0 1 0 0 0,0-1 0 0 0,0 0 1 0 0,1 0-1 0 0,-1 1 0 0 0,0-1 1 0 0,0 0-1 0 0,1 0 0 0 0,-1 1 0 0 0,0-1 1 0 0,1 0-1 0 0,-1 0 0 0 0,0 0 1 0 0,1 1-1 0 0,-1-1 0 0 0,0 0 0 0 0,1 0 1 0 0,-1 0-1 0 0,0 0 0 0 0,1 0 1 0 0,-1 0-1 0 0,1 0 0 0 0,-1 0 0 0 0,1 0 1 0 0,8-6 476 0 0,4-14 5 0 0,-2-9-114 0 0,-1-2 0 0 0,-1 1-1 0 0,5-34 1 0 0,-4 17-214 0 0,-7 34-163 0 0,24-90 116 0 0,-6 56-154 0 0,-21 46 16 0 0,0 1 0 0 0,0 0-1 0 0,0 0 1 0 0,0 0 0 0 0,0-1 0 0 0,0 1 0 0 0,0 0-1 0 0,0 0 1 0 0,0 0 0 0 0,0 0 0 0 0,0-1 0 0 0,1 1-1 0 0,-1 0 1 0 0,0 0 0 0 0,0 0 0 0 0,0 0 0 0 0,0 0-1 0 0,0 0 1 0 0,1-1 0 0 0,-1 1 0 0 0,0 0 0 0 0,0 0-1 0 0,0 0 1 0 0,1 0 0 0 0,-1 0 0 0 0,0 0 0 0 0,0 0-1 0 0,0 0 1 0 0,1 0 0 0 0,-1 0 0 0 0,0 0 0 0 0,0 0-1 0 0,0 0 1 0 0,1 0 0 0 0,-1 0 0 0 0,0 0 0 0 0,0 0-1 0 0,7 6-207 0 0,3 11-792 0 0,-1 1 25 0 0,7 14-1450 0 0,-14-26 1716 0 0,0 1 1 0 0,0-2-1 0 0,1 1 0 0 0,0 0 0 0 0,1 0 0 0 0,-1-1 1 0 0,9 9-1 0 0,-4-4-1021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20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14368 0 0,'0'0'1305'0'0,"5"-1"-296"0"0,9-4 701 0 0,28-10 1163 0 0,107-30 945 0 0,-121 36-3627 0 0,-10 2-192 0 0,-10 4-138 0 0,0 0-1 0 0,15-2 0 0 0,-17 2-283 0 0,-1 1-2667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0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3680 0 0,'4'-36'1636'0'0,"4"-1"7664"0"0,-6 30-6769 0 0,-2 5-2229 0 0,1 1 0 0 0,-1-1-1 0 0,1 0 1 0 0,0 0-1 0 0,-1 1 1 0 0,1-1 0 0 0,0 0-1 0 0,0 1 1 0 0,0-1-1 0 0,0 1 1 0 0,0-1 0 0 0,1 1-1 0 0,-1-1 1 0 0,0 1-1 0 0,1 0 1 0 0,-1 0 0 0 0,1-1-1 0 0,1 0 1 0 0,-2 2-197 0 0,0-1 0 0 0,0 1 1 0 0,0 0-1 0 0,-1 0 0 0 0,1 0 1 0 0,0 0-1 0 0,0 0 0 0 0,0 0 1 0 0,0 0-1 0 0,-1 0 0 0 0,1 0 1 0 0,0 0-1 0 0,0 0 0 0 0,0 0 1 0 0,-1 0-1 0 0,1 1 0 0 0,1-1 1 0 0,0 1-42 0 0,-1 0 0 0 0,1 0 0 0 0,-1 0 0 0 0,1 1 0 0 0,-1-1 0 0 0,0 0 0 0 0,1 0 0 0 0,-1 1 0 0 0,0-1 0 0 0,2 3 0 0 0,3 7 130 0 0,-1-1 0 0 0,0 1 0 0 0,-1 0-1 0 0,0 1 1 0 0,0-1 0 0 0,-1 0 0 0 0,1 15 0 0 0,7 86 685 0 0,-10-102-813 0 0,-6 198 1700 0 0,7-179-1514 0 0,-2-28-77 0 0,0-10 5 0 0,-1-26 28 0 0,3 0-1 0 0,9-64 1 0 0,-4 68-201 0 0,1 0 0 0 0,13-31 1 0 0,-15 47-3 0 0,1 1 1 0 0,0 1 0 0 0,0-1-1 0 0,1 1 1 0 0,1 1-1 0 0,14-17 1 0 0,-22 28-62 0 0,1 0-1 0 0,-1 0 1 0 0,0 0-1 0 0,0 0 1 0 0,0 0-1 0 0,0 0 1 0 0,1 1-1 0 0,-1-1 1 0 0,0 0-1 0 0,1 1 1 0 0,-1-1-1 0 0,0 1 1 0 0,1 0-1 0 0,-1-1 1 0 0,1 1-1 0 0,-1 0 1 0 0,1 0-1 0 0,-1 0 1 0 0,1 0-1 0 0,1 0 1 0 0,13 4-3016 0 0,-2 4-4107 0 0,-3-1-1287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0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1801 3224 0 0,'-28'13'378'0'0,"1"2"3474"0"0,-6 2 4592 0 0,26-12-8026 0 0,1-3 3130 0 0,0-8-1019 0 0,14-10-1149 0 0,69-112 1198 0 0,21-43-1340 0 0,4-6-628 0 0,-42 80-424 0 0,51-75-57 0 0,137-232 38 0 0,-236 384-150 0 0,86-142 127 0 0,-46 79-38 0 0,-2 5-2 0 0,-33 48-51 0 0,-6 12 1 0 0,-1 0 1 0 0,0-1 0 0 0,-2 0 0 0 0,12-36 0 0 0,-18 47-26 0 0,0 2 23 0 0,-1-1 0 0 0,1 0 0 0 0,-1 1 0 0 0,0-1 0 0 0,-1 0-1 0 0,0-9 1 0 0,0 14-38 0 0,-1 1 1 0 0,1 0-1 0 0,0-1 0 0 0,-1 1 0 0 0,1 0 0 0 0,-1-1 1 0 0,1 1-1 0 0,-1 0 0 0 0,0 0 0 0 0,1-1 0 0 0,-1 1 0 0 0,0 0 1 0 0,0 0-1 0 0,0 0 0 0 0,-1-1 0 0 0,0 1 1 0 0,0 0-1 0 0,1 0 1 0 0,-1 0 0 0 0,0 0-1 0 0,0 0 1 0 0,0 1 0 0 0,0-1-1 0 0,0 1 1 0 0,0-1 0 0 0,0 1-1 0 0,0 0 1 0 0,0 0-1 0 0,-3 0 1 0 0,-2 0-8 0 0,0 1 0 0 0,1 0-1 0 0,-1 0 1 0 0,0 1 0 0 0,1-1 0 0 0,-1 1-1 0 0,1 1 1 0 0,-10 4 0 0 0,-4 5 27 0 0,-23 15 0 0 0,16-9-23 0 0,16-11-11 0 0,1 1 0 0 0,-17 15 0 0 0,24-20 0 0 0,-1 0 0 0 0,1 0 0 0 0,1 0 0 0 0,-1 1 0 0 0,0 0 0 0 0,1-1 0 0 0,0 1 0 0 0,-1 0 0 0 0,2 0 0 0 0,-1 0 0 0 0,-1 6 0 0 0,2-9 0 0 0,1 1 0 0 0,0 0 0 0 0,-1-1 0 0 0,1 1 0 0 0,0 0 0 0 0,0-1 0 0 0,0 1 0 0 0,0 0 0 0 0,1-1 0 0 0,-1 1 0 0 0,0-1 0 0 0,1 1 0 0 0,-1 0 0 0 0,2 2 0 0 0,-1-3 2 0 0,0 0 0 0 0,0-1 0 0 0,0 1 0 0 0,1-1 0 0 0,-1 1 0 0 0,0 0 0 0 0,0-1 0 0 0,0 0 0 0 0,1 1 0 0 0,-1-1 0 0 0,0 0 0 0 0,0 0 0 0 0,1 0 0 0 0,-1 0 0 0 0,0 0 0 0 0,1 0 0 0 0,-1 0 0 0 0,0 0 0 0 0,0 0 0 0 0,1 0 0 0 0,-1-1 0 0 0,0 1 0 0 0,3-2 0 0 0,-3 2 3 0 0,10-4 20 0 0,0 0 0 0 0,-1 0-1 0 0,1-1 1 0 0,-1-1 0 0 0,0 0-1 0 0,11-8 1 0 0,49-48 128 0 0,-4 4-31 0 0,-24 25-47 0 0,-21 15 112 0 0,0 1-1 0 0,42-24 1 0 0,-61 41-182 0 0,-1-1 0 0 0,1 0 0 0 0,-1 0 0 0 0,0 1 0 0 0,1-1 0 0 0,0 0-1 0 0,-1 1 1 0 0,1 0 0 0 0,-1-1 0 0 0,1 1 0 0 0,0 0 0 0 0,-1 0 0 0 0,1 0 0 0 0,-1 0 0 0 0,1 0 0 0 0,0 0 0 0 0,-1 0 0 0 0,1 1-1 0 0,-1-1 1 0 0,1 1 0 0 0,-1-1 0 0 0,1 1 0 0 0,-1-1 0 0 0,1 1 0 0 0,-1 0 0 0 0,1 0 0 0 0,-1 0 0 0 0,0 0 0 0 0,3 1 0 0 0,-2 1 4 0 0,-1-1 0 0 0,1 1 1 0 0,0-1-1 0 0,-1 1 1 0 0,1 0-1 0 0,-1-1 1 0 0,0 1-1 0 0,0 0 1 0 0,0 0-1 0 0,0 0 0 0 0,-1 0 1 0 0,1 0-1 0 0,-1 0 1 0 0,0 0-1 0 0,0 4 1 0 0,-2 19 24 0 0,-1 1 0 0 0,-1 0 0 0 0,-1-1 0 0 0,-14 39-1 0 0,9-31-88 0 0,-11 61-1 0 0,21-92-411 0 0,0 0 0 0 0,0 1-1 0 0,1-1 1 0 0,-1 0 0 0 0,1 0-1 0 0,-1 1 1 0 0,3 4 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5:1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73 782 2760 0 0,'-12'9'1795'0'0,"-7"5"3834"0"0,14-10-5005 0 0,0 0 1 0 0,0-1 0 0 0,0 1 0 0 0,-1-1 0 0 0,-10 4 9646 0 0,17-10-11251 0 0,0 1 1198 0 0,0-1 0 0 0,0 1-1 0 0,1-1 1 0 0,-1 1 0 0 0,1 0 0 0 0,2-3-1 0 0,4-6 283 0 0,24-40 941 0 0,73-89 0 0 0,54-35-179 0 0,-63 76-924 0 0,57-62-12 0 0,-90 97-2255 0 0,40-24-5990 0 0,-80 70-520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5:36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1376 0 0,'0'0'1432'0'0,"-3"8"-1432"0"0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58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17503 0 0,'-8'4'1721'0'0,"7"-3"-1709"0"0,0-1 0 0 0,0 0 0 0 0,0 1 1 0 0,1-1-1 0 0,-1 0 0 0 0,0 1 0 0 0,1-1 1 0 0,-1 1-1 0 0,0 0 0 0 0,1-1 0 0 0,-1 1 1 0 0,0-1-1 0 0,1 1 0 0 0,-1 1 0 0 0,-5 11 938 0 0,1 1 1 0 0,0 0-1 0 0,1 1 0 0 0,-4 28 0 0 0,-1 1-174 0 0,-5 13 96 0 0,3-15-539 0 0,1 1 0 0 0,3 0 1 0 0,-4 68-1 0 0,11-107-526 0 0,0-1 1 0 0,1 0-1 0 0,-1 1 0 0 0,1-1 0 0 0,0 0 1 0 0,0 1-1 0 0,2 2 0 0 0,-1 0-1058 0 0,2 9-7567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59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32 868 19351 0 0,'-32'0'3732'0'0,"36"-10"-1692"0"0,129-305 819 0 0,-101 243-2773 0 0,4 2 0 0 0,3 1 1 0 0,61-82-1 0 0,-8 33-1300 0 0,-65 84-129 0 0,1 5-52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56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3224 0 0,'0'0'17369'0'0,"-3"8"-15547"0"0,-5 17-1432 0 0,1 1-1 0 0,-6 39 1 0 0,5-26-161 0 0,5-21-82 0 0,0 1 0 0 0,1-1 0 0 0,1 1 0 0 0,2 24 1 0 0,-1-40-364 0 0,0-1 0 0 0,1 0 0 0 0,-1 1 1 0 0,1-1-1 0 0,0 0 0 0 0,0 0 0 0 0,0 1 1 0 0,2 3-1 0 0,-3-6 82 0 0,1 1 1 0 0,-1 0-1 0 0,1-1 1 0 0,-1 1-1 0 0,0-1 1 0 0,1 1-1 0 0,-1-1 1 0 0,1 0-1 0 0,-1 1 1 0 0,1-1-1 0 0,0 1 0 0 0,-1-1 1 0 0,1 0-1 0 0,-1 1 1 0 0,1-1-1 0 0,0 0 1 0 0,-1 0-1 0 0,1 0 1 0 0,0 1-1 0 0,-1-1 1 0 0,1 0-1 0 0,0 0 0 0 0,-1 0 1 0 0,1 0-1 0 0,0 0 1 0 0,-1 0-1 0 0,1 0 1 0 0,0 0-1 0 0,-1-1 1 0 0,1 1-1 0 0,0 0 1 0 0,-1 0-1 0 0,1 0 1 0 0,0-1-1 0 0,0 0 0 0 0,7-3-1209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56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6912 0 0,'-22'4'1120'0'0,"17"-2"-111"0"0,1 0-1 0 0,0 1 1 0 0,1-1 0 0 0,-1 1 0 0 0,0 0 0 0 0,1 0-1 0 0,-1 0 1 0 0,1 1 0 0 0,0-1 0 0 0,0 1 0 0 0,-3 5-1 0 0,2-3-456 0 0,0 1 0 0 0,1 0 0 0 0,0 0 0 0 0,1 0 0 0 0,-1 1-1 0 0,-1 10 1 0 0,2-4-304 0 0,0-1 0 0 0,1 1 0 0 0,1-1 0 0 0,0 1 0 0 0,1 0-1 0 0,0-1 1 0 0,6 22 0 0 0,-7-33-208 0 0,1 0-1 0 0,0 0 0 0 0,-1 1 1 0 0,1-1-1 0 0,0 0 1 0 0,0 0-1 0 0,0-1 0 0 0,1 1 1 0 0,-1 0-1 0 0,0 0 1 0 0,1 0-1 0 0,-1-1 1 0 0,1 1-1 0 0,0-1 0 0 0,-1 1 1 0 0,3 1-1 0 0,-2-3-12 0 0,-1 1-1 0 0,1 0 0 0 0,-1-1 1 0 0,1 1-1 0 0,-1-1 1 0 0,1 0-1 0 0,-1 1 1 0 0,1-1-1 0 0,0 0 0 0 0,-1 0 1 0 0,1 0-1 0 0,-1 0 1 0 0,1 0-1 0 0,-1-1 0 0 0,1 1 1 0 0,0 0-1 0 0,-1-1 1 0 0,1 1-1 0 0,-1-1 1 0 0,0 1-1 0 0,1-1 0 0 0,-1 0 1 0 0,3-1-1 0 0,1-2 24 0 0,1 0-1 0 0,-2-1 0 0 0,1 1 1 0 0,0-1-1 0 0,-1 0 1 0 0,0 0-1 0 0,0-1 1 0 0,0 1-1 0 0,-1-1 0 0 0,0 0 1 0 0,0 0-1 0 0,-1 0 1 0 0,1 0-1 0 0,-1 0 1 0 0,0 0-1 0 0,-1-1 0 0 0,0 1 1 0 0,0-1-1 0 0,0 1 1 0 0,-1-1-1 0 0,0 0 1 0 0,0 1-1 0 0,0-1 0 0 0,-1 1 1 0 0,0-1-1 0 0,-3-7 1 0 0,2 4-202 0 0,-1 1 0 0 0,-1 0 0 0 0,0 1 0 0 0,0-1 1 0 0,0 0-1 0 0,-1 1 0 0 0,-8-10 0 0 0,12 17-2 0 0,0 0 1 0 0,-1 0-1 0 0,1 0 0 0 0,-1 0 1 0 0,1 0-1 0 0,0 0 0 0 0,-1 1 1 0 0,0-1-1 0 0,1 0 0 0 0,-1 1 1 0 0,-2-1-1 0 0,-4-2-1054 0 0,2 1-156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57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29 146 18919 0 0,'-14'-5'2015'0'0,"3"0"-695"0"0,9 0 681 0 0,1 0-1665 0 0,1 4-236 0 0,0 0-1 0 0,0-1 0 0 0,0 1 1 0 0,1 0-1 0 0,-1-1 0 0 0,0 1 1 0 0,1 0-1 0 0,-1-1 0 0 0,1 1 0 0 0,0 0 1 0 0,-1 0-1 0 0,1 0 0 0 0,0 0 1 0 0,-1 0-1 0 0,1 0 0 0 0,0 0 1 0 0,0 0-1 0 0,2-2 0 0 0,19-16 269 0 0,77-55-648 0 0,-91 69-87 0 0,-1 1-1701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5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11520 0 0,'-9'4'560'0'0,"-6"1"5005"0"0,15-4-5397 0 0,-1-1 0 0 0,1 0 0 0 0,-1 0 0 0 0,1 1 0 0 0,-1-1 0 0 0,1 0 0 0 0,0 1 0 0 0,-1-1 0 0 0,1 0 0 0 0,-1 1 0 0 0,1-1 0 0 0,0 1 0 0 0,-1-1 0 0 0,1 0 0 0 0,0 1 0 0 0,0-1 0 0 0,-1 1 0 0 0,1-1 0 0 0,0 1 0 0 0,0-1 0 0 0,0 1 0 0 0,-1 0 0 0 0,-2 9 623 0 0,3-9-700 0 0,0 0-1 0 0,-1-1 0 0 0,1 1 1 0 0,0 0-1 0 0,-1 0 0 0 0,1 0 1 0 0,0 0-1 0 0,0 0 0 0 0,0-1 1 0 0,0 1-1 0 0,-1 0 0 0 0,1 0 1 0 0,1 0-1 0 0,-1 1 0 0 0,0 2 55 0 0,-1-3-135 0 0,1-1 1 0 0,0 1-1 0 0,0-1 0 0 0,0 1 0 0 0,0-1 1 0 0,0 1-1 0 0,0-1 0 0 0,0 1 0 0 0,0-1 0 0 0,1 1 1 0 0,-1-1-1 0 0,0 1 0 0 0,0-1 0 0 0,0 1 1 0 0,1-1-1 0 0,-1 1 0 0 0,0-1 0 0 0,0 1 0 0 0,1-1 1 0 0,-1 1-1 0 0,0-1 0 0 0,1 0 0 0 0,-1 1 0 0 0,1-1 1 0 0,0 1-1 0 0,-1 0-5 0 0,1 0 0 0 0,0-1 0 0 0,0 1 0 0 0,0 0 0 0 0,0-1 0 0 0,0 1 0 0 0,1-1 0 0 0,-1 1-1 0 0,0-1 1 0 0,0 0 0 0 0,0 1 0 0 0,0-1 0 0 0,1 0 0 0 0,-1 0 0 0 0,0 0 0 0 0,2 0 0 0 0,21-3 304 0 0,-1 0 359 0 0,-18 3-606 0 0,-4-1-28 0 0,0 1 1 0 0,0 0-1 0 0,0 0 1 0 0,1 0-1 0 0,-1 0 0 0 0,0 0 1 0 0,0 0-1 0 0,0 0 1 0 0,0 0-1 0 0,0 0 1 0 0,0 0-1 0 0,0 1 0 0 0,0-1 1 0 0,0 0-1 0 0,0 1 1 0 0,0-1-1 0 0,0 1 0 0 0,0-1 1 0 0,0 1-1 0 0,-1-1 1 0 0,1 1-1 0 0,0-1 1 0 0,0 1-1 0 0,0 0 0 0 0,-1 0 1 0 0,1-1-1 0 0,0 1 1 0 0,-1 0-1 0 0,1 0 1 0 0,-1 0-1 0 0,1 0 0 0 0,-1 0 1 0 0,1 1-1 0 0,0 2 23 0 0,-1-1-1 0 0,1 1 1 0 0,-1 0-1 0 0,0 0 1 0 0,-1 0 0 0 0,1-1-1 0 0,0 1 1 0 0,-1 0-1 0 0,0 0 1 0 0,0-1-1 0 0,0 1 1 0 0,-1-1-1 0 0,-1 6 1 0 0,-2 0 5 0 0,0 1 0 0 0,-1-1 0 0 0,-10 14 0 0 0,9-15-89 0 0,0 0 0 0 0,-1-1-1 0 0,0 0 1 0 0,-17 12 0 0 0,-18 7-4059 0 0,32-19-4371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2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14656 0 0,'-2'0'114'0'0,"0"0"1"0"0,0 0-1 0 0,0 0 1 0 0,0 1-1 0 0,-1-1 1 0 0,1 0-1 0 0,0 1 1 0 0,0 0-1 0 0,0 0 1 0 0,0-1-1 0 0,0 1 1 0 0,0 0-1 0 0,1 1 1 0 0,-3 0-1 0 0,1 1 125 0 0,0 0 1 0 0,1 0-1 0 0,-1 0 0 0 0,1 0 1 0 0,0 0-1 0 0,0 0 0 0 0,-2 4 0 0 0,3-5-84 0 0,1-1-1 0 0,-1 1 0 0 0,1 0 0 0 0,-1-1 0 0 0,1 1 0 0 0,0 0 1 0 0,0 0-1 0 0,0 2 0 0 0,-3 13 665 0 0,3-15-768 0 0,-1-1 0 0 0,1 1-1 0 0,-1 0 1 0 0,1-1 0 0 0,0 1 0 0 0,-1 0-1 0 0,1-1 1 0 0,0 1 0 0 0,0 0 0 0 0,0-1 0 0 0,0 1-1 0 0,1 0 1 0 0,-1-1 0 0 0,0 1 0 0 0,1 0-1 0 0,-1-1 1 0 0,1 1 0 0 0,0-1 0 0 0,0 3 0 0 0,1-1-12 0 0,0-1 0 0 0,0 1 0 0 0,0-1-1 0 0,1 0 1 0 0,-1 1 0 0 0,0-1 0 0 0,1 0 0 0 0,-1-1 0 0 0,6 4 0 0 0,2 0 14 0 0,0-1 0 0 0,1 0 0 0 0,-1 0 0 0 0,1-1 0 0 0,11 2 0 0 0,10-1 110 0 0,-11-1 176 0 0,27 8 1 0 0,-43-10-302 0 0,0 1 0 0 0,0 0 1 0 0,0 0-1 0 0,0 0 0 0 0,0 1 0 0 0,0 0 0 0 0,-1-1 1 0 0,1 2-1 0 0,-1-1 0 0 0,5 5 0 0 0,-8-6 1 0 0,1 0-1 0 0,-1 0 1 0 0,0 0-1 0 0,0 0 1 0 0,1 0-1 0 0,-1 0 1 0 0,-1 0-1 0 0,1 1 1 0 0,0-1-1 0 0,-1 0 0 0 0,1 0 1 0 0,-1 1-1 0 0,1-1 1 0 0,-1 1-1 0 0,0-1 1 0 0,0 0-1 0 0,0 1 1 0 0,0-1-1 0 0,-1 0 1 0 0,1 1-1 0 0,-1-1 1 0 0,1 0-1 0 0,-1 1 1 0 0,0-1-1 0 0,-2 3 1 0 0,0 3 115 0 0,-1-2 0 0 0,0 1 0 0 0,0 0 0 0 0,-1-1 0 0 0,1 0 0 0 0,-9 8 0 0 0,6-8-121 0 0,-1 0 0 0 0,1 0 1 0 0,-1-1-1 0 0,1 0 0 0 0,-2-1 0 0 0,1 0 1 0 0,0 0-1 0 0,-1-1 0 0 0,-15 5 0 0 0,-2-3-550 0 0,0 0 0 0 0,-29 2 0 0 0,27-7-3068 0 0,19-3-4057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5:42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36 911 2304 0 0,'-2'0'17'0'0,"-11"-2"2367"0"0,12 2-1930 0 0,0 0-1 0 0,0 0 0 0 0,1 0 0 0 0,-1 0 1 0 0,0 0-1 0 0,0 0 0 0 0,0 0 1 0 0,0 0-1 0 0,0-1 0 0 0,0 1 1 0 0,1 0-1 0 0,-1-1 0 0 0,0 1 1 0 0,0-1-1 0 0,0 1 0 0 0,1-1 1 0 0,-1 1-1 0 0,0-1 0 0 0,0 0 1 0 0,0 0-198 0 0,1 0 1 0 0,-1 0 0 0 0,1 1 0 0 0,0-1 0 0 0,-1 0 0 0 0,1 0 0 0 0,0 0 0 0 0,0 0 0 0 0,-1 0-1 0 0,1 0 1 0 0,0 0 0 0 0,0 0 0 0 0,0 0 0 0 0,0 1 0 0 0,1-3 0 0 0,0-2 223 0 0,0 1 1 0 0,0-1-1 0 0,1 0 1 0 0,-1 1-1 0 0,5-8 1 0 0,13-19 1144 0 0,26-35 1 0 0,-18 28-935 0 0,185-281 1503 0 0,-100 152-2104 0 0,-19 36-361 0 0,-23 50-4932 0 0,-53 63-2770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51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23 3480 0 0,'2'3'4825'0'0,"-8"-11"-918"0"0,-15-6-561 0 0,20 14-2936 0 0,-21-3 1085 0 0,18 3-1258 0 0,0 0-1 0 0,0 1 1 0 0,0 0-1 0 0,0 0 1 0 0,0 0-1 0 0,0 1 1 0 0,0 0-1 0 0,0-1 1 0 0,0 1-1 0 0,0 0 0 0 0,1 1 1 0 0,-7 4-1 0 0,0 2 225 0 0,0 0-1 0 0,-14 17 0 0 0,17-18-276 0 0,2 0 0 0 0,-1 1 0 0 0,1 0 0 0 0,1 0 0 0 0,-1 0 0 0 0,1 0 0 0 0,1 1 0 0 0,0 0 0 0 0,0-1 0 0 0,1 1 0 0 0,0 0 0 0 0,1 1 0 0 0,0-1 0 0 0,1 14 0 0 0,0-16-71 0 0,0 0-1 0 0,1 0 1 0 0,0 0-1 0 0,1 1 1 0 0,0-1-1 0 0,0 0 1 0 0,0-1-1 0 0,1 1 1 0 0,0 0-1 0 0,1-1 1 0 0,-1 0-1 0 0,2 1 1 0 0,-1-2-1 0 0,1 1 1 0 0,0 0-1 0 0,0-1 1 0 0,12 11-1 0 0,-16-16-88 0 0,1 0 0 0 0,-1 0-1 0 0,0 0 1 0 0,1 0 0 0 0,-1-1-1 0 0,1 1 1 0 0,-1 0-1 0 0,1-1 1 0 0,-1 0 0 0 0,1 1-1 0 0,-1-1 1 0 0,1 0 0 0 0,0 1-1 0 0,-1-1 1 0 0,1 0 0 0 0,-1 0-1 0 0,1 0 1 0 0,0-1 0 0 0,1 1-1 0 0,0-1 30 0 0,0 0 0 0 0,0 0-1 0 0,0 0 1 0 0,-1-1-1 0 0,1 1 1 0 0,0-1 0 0 0,0 0-1 0 0,-1 1 1 0 0,3-4-1 0 0,1-1 93 0 0,0 0-1 0 0,0 0 0 0 0,-1 0 0 0 0,0-1 0 0 0,0 0 0 0 0,5-10 0 0 0,-6 7-36 0 0,-1 1 0 0 0,0-1 0 0 0,0 1 0 0 0,-1-1 0 0 0,0 0 0 0 0,0 0 0 0 0,-1 0 0 0 0,-1 0 0 0 0,0 0-1 0 0,0-1 1 0 0,-3-17 0 0 0,1 17-192 0 0,-1 0-1 0 0,1 0 0 0 0,-2 0 1 0 0,0 0-1 0 0,0 1 0 0 0,-1 0 1 0 0,0 0-1 0 0,-1 0 0 0 0,0 0 1 0 0,-10-11-1 0 0,14 18-90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5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0 729 21103 0 0,'0'0'1027'0'0,"4"-9"246"0"0,20-29 480 0 0,33-41 0 0 0,-29 43-1096 0 0,256-332 1515 0 0,-199 273-2068 0 0,-38 42-887 0 0,-38 45-568 0 0,0 0 0 0 0,0 1 0 0 0,14-10 0 0 0,-10 9-1155 0 0,-10 6 508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4:54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23 2760 0 0,'13'-17'14306'0'0,"-26"12"-12538"0"0,9 5-1621 0 0,1 0 0 0 0,0 0-1 0 0,-1 0 1 0 0,1 0 0 0 0,-1 1 0 0 0,1-1-1 0 0,0 1 1 0 0,0 0 0 0 0,-1 0 0 0 0,1 0 0 0 0,0 0-1 0 0,0 1 1 0 0,0 0 0 0 0,0-1 0 0 0,0 1-1 0 0,-3 3 1 0 0,1-1 33 0 0,1-1-1 0 0,-1 1 1 0 0,1 0-1 0 0,0 1 1 0 0,1-1-1 0 0,-1 1 1 0 0,1-1-1 0 0,-5 10 1 0 0,2-1 131 0 0,2 1 1 0 0,-1 0 0 0 0,-3 27-1 0 0,7-39-285 0 0,1 0 0 0 0,1 0 0 0 0,-1 0 0 0 0,0 0 0 0 0,0 0 0 0 0,1 0 0 0 0,-1 0 0 0 0,1 0 0 0 0,0-1 0 0 0,-1 1 0 0 0,1 0 0 0 0,0 0-1 0 0,0 0 1 0 0,0-1 0 0 0,2 3 0 0 0,0 1 86 0 0,-3-5-89 0 0,1 1 0 0 0,-1-1 0 0 0,1 0 0 0 0,-1 1 0 0 0,0-1 0 0 0,1 0 0 0 0,-1 1 0 0 0,1-1 0 0 0,-1 0 0 0 0,1 0 0 0 0,-1 1 0 0 0,1-1 0 0 0,-1 0 0 0 0,1 0 0 0 0,-1 0 0 0 0,1 0 0 0 0,-1 0 0 0 0,1 0 0 0 0,0 0 0 0 0,-1 0 0 0 0,1 0 0 0 0,0 0 0 0 0,15-2 213 0 0,-10 0-257 0 0,-2 2 4 0 0,-1-1 0 0 0,0 0-1 0 0,0 0 1 0 0,0 0 0 0 0,0-1 0 0 0,-1 1 0 0 0,1-1 0 0 0,0 0-1 0 0,0 1 1 0 0,-1-1 0 0 0,1 0 0 0 0,-1-1 0 0 0,4-3 0 0 0,4-5 210 0 0,13-20 0 0 0,-14 19-295 0 0,-5 6 82 0 0,0 1 42 0 0,-1 1 1 0 0,0-1-1 0 0,0 0 1 0 0,0 0-1 0 0,-1 0 1 0 0,1 0 0 0 0,-1-1-1 0 0,1-5 1 0 0,-18 69 2818 0 0,-14 93-2609 0 0,29-143-357 0 0,0 1 1 0 0,0-1-1 0 0,0 0 1 0 0,3 12-1 0 0,8-7-1027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5:44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408 161 3224 0 0,'1'1'99'0'0,"0"-1"-1"0"0,0 0 1 0 0,-1 0-1 0 0,1 1 1 0 0,0-1 0 0 0,0 0-1 0 0,0 0 1 0 0,0 0 0 0 0,0 0-1 0 0,-1 0 1 0 0,1 0-1 0 0,0 0 1 0 0,0 0 0 0 0,0 0-1 0 0,0 0 1 0 0,0 0-1 0 0,-1-1 1 0 0,1 1 0 0 0,0 0-1 0 0,0-1 1 0 0,0 1 0 0 0,-1-1-1 0 0,2 0 1 0 0,11-15 2824 0 0,-7 7-2119 0 0,-5 8-622 0 0,0 0 0 0 0,-1 0 0 0 0,1 0 0 0 0,-1 0-1 0 0,1 0 1 0 0,0 0 0 0 0,-1 0 0 0 0,0 0 0 0 0,1 0-1 0 0,-1 0 1 0 0,0 0 0 0 0,1 0 0 0 0,-1 0-1 0 0,0 0 1 0 0,0 0 0 0 0,0 0 0 0 0,0-1 0 0 0,0 1-1 0 0,0 0 1 0 0,0 0 0 0 0,0 0 0 0 0,-1 0 0 0 0,1 0-1 0 0,0 0 1 0 0,-1 0 0 0 0,1 0 0 0 0,-1 0 0 0 0,1 0-1 0 0,-1 0 1 0 0,1 0 0 0 0,-2-1 0 0 0,0-1-4 0 0,1 1 1 0 0,-1-1 0 0 0,0 1-1 0 0,0 0 1 0 0,0 0 0 0 0,0 0-1 0 0,0 0 1 0 0,-1 0 0 0 0,1 0-1 0 0,-1 1 1 0 0,-4-3-1 0 0,-15-5 585 0 0,-1 1 0 0 0,-39-8-1 0 0,49 14-624 0 0,9 1-69 0 0,0 0-1 0 0,0 0 0 0 0,0 1 1 0 0,0-1-1 0 0,0 1 0 0 0,-6 1 0 0 0,-10-1 268 0 0,17 0-278 0 0,0 0 0 0 0,0 0 0 0 0,0 0 0 0 0,-1 0 0 0 0,1 1 0 0 0,0-1 0 0 0,-4 2 0 0 0,-1 1 4 0 0,6-3-51 0 0,1 0 0 0 0,0 0-1 0 0,-1 1 1 0 0,1-1 0 0 0,0 1 0 0 0,-1-1-1 0 0,1 1 1 0 0,0 0 0 0 0,0-1 0 0 0,-2 3-1 0 0,-17 10 255 0 0,17-11-253 0 0,0 0 1 0 0,0 0-1 0 0,-1 0 0 0 0,1 0 0 0 0,1 1 1 0 0,-1-1-1 0 0,-4 6 0 0 0,-17 24 377 0 0,6-9-150 0 0,1 1-1 0 0,-18 33 1 0 0,30-47-143 0 0,-7 13 101 0 0,-10 29 1 0 0,20-45-179 0 0,0 1-1 0 0,0 0 1 0 0,0 0 0 0 0,1 0-1 0 0,0 0 1 0 0,0 0 0 0 0,2 15-1 0 0,1-6 7 0 0,0-1 0 0 0,2 0 0 0 0,11 32 0 0 0,24 42 59 0 0,-21-52 4 0 0,-15-33-67 0 0,-1-1-1 0 0,1 0 1 0 0,0 0-1 0 0,0 0 0 0 0,0-1 1 0 0,0 1-1 0 0,1-1 1 0 0,7 6-1 0 0,1 0 51 0 0,20 10 0 0 0,-25-16-35 0 0,-1 0 0 0 0,1-1 0 0 0,0 1 1 0 0,-1-1-1 0 0,1-1 0 0 0,0 1 0 0 0,0-1 1 0 0,0-1-1 0 0,0 1 0 0 0,14-2 1 0 0,-9 0 87 0 0,-1 0 1 0 0,1-2 0 0 0,-1 1 0 0 0,0-1 0 0 0,20-9 0 0 0,-18 7 46 0 0,-1-1 0 0 0,0-1 0 0 0,0 0 0 0 0,-1 0 0 0 0,0-1 0 0 0,0-1 0 0 0,-1 0 1 0 0,0 0-1 0 0,0-1 0 0 0,-1 0 0 0 0,-1-1 0 0 0,0 0 0 0 0,0 0 0 0 0,-1-1 1 0 0,0 1-1 0 0,9-27 0 0 0,36-127 1119 0 0,-39 121-931 0 0,-12 42-334 0 0,0 0-1 0 0,-1 0 1 0 0,1-1-1 0 0,-1 1 1 0 0,0-1 0 0 0,1 1-1 0 0,-1 0 1 0 0,0-1-1 0 0,0 1 1 0 0,0-1 0 0 0,-1 1-1 0 0,1 0 1 0 0,-1-1-1 0 0,1 1 1 0 0,-1 0 0 0 0,0-1-1 0 0,-1-2 1 0 0,-1 0-25 0 0,1 0 0 0 0,-1 1 1 0 0,0-1-1 0 0,0 1 1 0 0,0 0-1 0 0,0 0 0 0 0,-1 0 1 0 0,-5-5-1 0 0,-38-27 183 0 0,32 26-476 0 0,-55-37 179 0 0,3 3-958 0 0,24 10-2420 0 0,19 14-5717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5:5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30 373 2760 0 0,'-16'2'15543'0'0,"9"-12"-11103"0"0,6 8-4192 0 0,1 0 0 0 0,-1 0-1 0 0,1 0 1 0 0,0 0 0 0 0,0 1-1 0 0,0-1 1 0 0,0-4 0 0 0,-2-15 546 0 0,1 19-716 0 0,1 0-1 0 0,0-1 0 0 0,0 1 1 0 0,-1 0-1 0 0,1-1 0 0 0,0 1 1 0 0,1-4-1 0 0,-1-14 288 0 0,-1 17-316 0 0,1 0-1 0 0,0 0 1 0 0,-1 0-1 0 0,1 0 1 0 0,0 0 0 0 0,1 0-1 0 0,0-3 1 0 0,-1-15 226 0 0,5-21 226 0 0,-5 36-475 0 0,1 0-1 0 0,-1 0 0 0 0,1 0 0 0 0,0 0 0 0 0,0 0 0 0 0,1 0 0 0 0,-1 0 0 0 0,1 1 0 0 0,1-1 1 0 0,-1 1-1 0 0,4-6 0 0 0,-3 1-147 0 0,-3 9 113 0 0,0 0-1 0 0,0 0 0 0 0,0 0 0 0 0,0 0 0 0 0,1 0 0 0 0,-1 0 0 0 0,0 0 1 0 0,1 0-1 0 0,-1 0 0 0 0,1 0 0 0 0,-1 0 0 0 0,1 0 0 0 0,-1 1 1 0 0,1-1-1 0 0,0 0 0 0 0,-1 0 0 0 0,3-1 0 0 0,-3 2 10 0 0,0 0 0 0 0,0-1 0 0 0,1 1 0 0 0,-1 0 0 0 0,0 0 0 0 0,1 0 0 0 0,-1 0 0 0 0,0-1 0 0 0,1 1 0 0 0,-1 0 0 0 0,1 0 0 0 0,-1 0 0 0 0,0 0 0 0 0,1 0 0 0 0,-1 0 0 0 0,0 0 0 0 0,1 0 0 0 0,-1 0 0 0 0,1 0 0 0 0,-1 0 0 0 0,0 0 0 0 0,1 0 0 0 0,-1 0 0 0 0,0 0 0 0 0,1 1 0 0 0,-1-1 0 0 0,0 0 0 0 0,1 0 0 0 0,-1 0 0 0 0,0 1 0 0 0,1-1 0 0 0,-1 0 0 0 0,0 0 0 0 0,1 1 0 0 0,-1-1 0 0 0,7 9 0 0 0,-7-8 0 0 0,2 3 0 0 0,-1 0 0 0 0,1 1 0 0 0,-1-1 0 0 0,0 0 0 0 0,0 1 0 0 0,0 5 0 0 0,3 14 0 0 0,3 9 169 0 0,1 5 66 0 0,-4-25-213 0 0,-2-6-24 0 0,0-1 0 0 0,0 1 0 0 0,5 8 0 0 0,-6-14 5 0 0,0 1 1 0 0,-1-1-1 0 0,1 0 1 0 0,0 0-1 0 0,0 0 1 0 0,0 0-1 0 0,0 0 1 0 0,0 0 0 0 0,0 0-1 0 0,0 0 1 0 0,0 0-1 0 0,0-1 1 0 0,0 1-1 0 0,0 0 1 0 0,0-1-1 0 0,1 1 1 0 0,-1-1-1 0 0,0 1 1 0 0,1-1 0 0 0,-1 0-1 0 0,0 1 1 0 0,1-1-1 0 0,0 0 1 0 0,10-12 224 0 0,-9 7-148 0 0,1-1 0 0 0,-1 1 1 0 0,-1 0-1 0 0,1-1 0 0 0,-1 1 1 0 0,3-12-1 0 0,7-38 167 0 0,-6 24-183 0 0,5-48 16 0 0,-6 37-111 0 0,-3 34-367 0 0,-1-5 512 0 0,0 4-5812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5:53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14 3224 0 0,'7'-13'16607'0'0,"-9"17"-16372"0"0,0 0 0 0 0,0 0 0 0 0,1 0 0 0 0,-1 0 0 0 0,1 1 0 0 0,0-1 0 0 0,0 0 0 0 0,0 1 0 0 0,0 6 0 0 0,0-2 60 0 0,1 1-1 0 0,0 0 1 0 0,2 14-1 0 0,-2-23-250 0 0,1 1 0 0 0,-1 0-1 0 0,0-1 1 0 0,0 1 0 0 0,1 0-1 0 0,-1-1 1 0 0,1 1-1 0 0,0-1 1 0 0,-1 1 0 0 0,1-1-1 0 0,0 1 1 0 0,0-1 0 0 0,0 1-1 0 0,0-1 1 0 0,0 0 0 0 0,0 1-1 0 0,1-1 1 0 0,-1 0 0 0 0,0 0-1 0 0,1 0 1 0 0,-1 0 0 0 0,0 0-1 0 0,1 0 1 0 0,-1 0 0 0 0,1-1-1 0 0,0 1 1 0 0,-1 0 0 0 0,1-1-1 0 0,-1 1 1 0 0,1-1-1 0 0,0 0 1 0 0,-1 0 0 0 0,1 1-1 0 0,0-1 1 0 0,0 0 0 0 0,-1-1-1 0 0,1 1 1 0 0,0 0 0 0 0,-1 0-1 0 0,1-1 1 0 0,0 1 0 0 0,-1-1-1 0 0,1 1 1 0 0,-1-1 0 0 0,3-1-1 0 0,-1 1-15 0 0,1 0-1 0 0,-1-1 0 0 0,0 0 1 0 0,0 0-1 0 0,0 0 0 0 0,-1 0 1 0 0,1 0-1 0 0,0-1 1 0 0,-1 1-1 0 0,1-1 0 0 0,-1 1 1 0 0,0-1-1 0 0,0 0 0 0 0,3-5 1 0 0,0-1-48 0 0,0 0 1 0 0,0 1-1 0 0,1-1 1 0 0,9-9 818 0 0,-9 31 239 0 0,-5-10-976 0 0,1 2-60 0 0,-1 0 0 0 0,0 0 1 0 0,1 0-1 0 0,-1 0 0 0 0,-1 0 0 0 0,1 1 0 0 0,-1-1 0 0 0,0 0 1 0 0,-1 10-1 0 0,-3 4-1 0 0,-7 26 1 0 0,1-5-3 0 0,10-39-672 0 0,-1 0 325 0 0,1-1-1 0 0,0 1 0 0 0,0-1 0 0 0,0 1 0 0 0,0-1 0 0 0,0 1 0 0 0,0-1 0 0 0,0 1 0 0 0,0 0 1 0 0,0-1-1 0 0,0 1 0 0 0,0-1 0 0 0,0 1 0 0 0,0-1 0 0 0,0 1 0 0 0,1-1 0 0 0,-1 1 1 0 0,0-1-1 0 0,0 1 0 0 0,1-1 0 0 0,-1 1 0 0 0,0-1 0 0 0,1 1 0 0 0,-1-1 0 0 0,1 1 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5:53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8 17503 0 0,'0'0'858'0'0,"0"-1"-773"0"0,0 1 0 0 0,0 0 0 0 0,0 0 0 0 0,0 0 0 0 0,0 0 0 0 0,-1 0 0 0 0,1-1 0 0 0,0 1 0 0 0,0 0 0 0 0,0 0 0 0 0,0 0 0 0 0,0 0 0 0 0,0 0 0 0 0,0 0 0 0 0,-1 0 0 0 0,1 0 0 0 0,0-1 1 0 0,0 1-1 0 0,0 0 0 0 0,0 0 0 0 0,0 0 0 0 0,-1 0 0 0 0,1 0 0 0 0,0 0 0 0 0,0 0 0 0 0,0 0 0 0 0,0 0 0 0 0,-1 0 0 0 0,1 0 0 0 0,0 0 0 0 0,0 0 0 0 0,0 0 0 0 0,0 0 0 0 0,0 0 0 0 0,-1 0 0 0 0,1 0 0 0 0,0 0 0 0 0,0 0 0 0 0,0 1 0 0 0,0-1 0 0 0,0 0 0 0 0,-1 0 1 0 0,1 0-1 0 0,0 0 0 0 0,0 0 0 0 0,-2 3 46 0 0,0 0 0 0 0,0 0 0 0 0,0 0 1 0 0,0 0-1 0 0,1 0 0 0 0,-1 1 0 0 0,1-1 1 0 0,-1 6-1 0 0,-2 2-90 0 0,-7 27 181 0 0,2 0 0 0 0,-7 64 0 0 0,13-76 194 0 0,2-21-623 0 0,0 0 0 0 0,1 0 0 0 0,0 1 0 0 0,0-1 1 0 0,0 0-1 0 0,0 0 0 0 0,1 0 0 0 0,0 0 1 0 0,0 0-1 0 0,4 10 0 0 0,-5-15 114 0 0,0 0-1 0 0,0 1 1 0 0,1-1 0 0 0,-1 1 0 0 0,0-1 0 0 0,0 0-1 0 0,0 1 1 0 0,1-1 0 0 0,-1 0 0 0 0,0 1-1 0 0,1-1 1 0 0,-1 0 0 0 0,0 1 0 0 0,0-1-1 0 0,1 0 1 0 0,-1 0 0 0 0,1 1 0 0 0,-1-1-1 0 0,0 0 1 0 0,1 0 0 0 0,-1 0 0 0 0,1 0-1 0 0,-1 0 1 0 0,0 1 0 0 0,1-1 0 0 0,-1 0-1 0 0,1 0 1 0 0,-1 0 0 0 0,0 0 0 0 0,1 0-1 0 0,0 0 1 0 0,4-3-1442 0 0</inkml:trace>
  <inkml:trace contextRef="#ctx0" brushRef="#br0" timeOffset="1">186 8 18975 0 0,'0'0'930'0'0,"3"-7"288"0"0,-15 16 436 0 0,8-2-1318 0 0,0 0 1 0 0,0 0 0 0 0,1 0-1 0 0,0 0 1 0 0,0 1 0 0 0,0 0-1 0 0,-1 8 1 0 0,-7 57 272 0 0,9-54-841 0 0,2 0 0 0 0,0 0 1 0 0,3 24-1 0 0,7 21-4851 0 0,-7-45 2949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35:5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9 150 2304 0 0,'-3'-3'3327'0'0,"-1"-2"-99"0"0,3 1-2929 0 0,1 2-69 0 0,0 1 0 0 0,0-1 0 0 0,0 1 0 0 0,0-1 0 0 0,1 0 0 0 0,-1 1-1 0 0,1-1 1 0 0,-1 1 0 0 0,1-1 0 0 0,0 1 0 0 0,0-1 0 0 0,-1 1 0 0 0,1 0 0 0 0,0-1-1 0 0,0 1 1 0 0,0 0 0 0 0,2-2 0 0 0,0 1 44 0 0,0-1 0 0 0,0 1 1 0 0,0 0-1 0 0,0 1 0 0 0,1-1 0 0 0,-1 0 0 0 0,6-1 0 0 0,1 0 119 0 0,-1 1 0 0 0,1 0 0 0 0,0 1 0 0 0,20-1 0 0 0,-11 2-57 0 0,69 3 793 0 0,-35 1-791 0 0,-24-2-191 0 0,33 7 0 0 0,102 13 347 0 0,-143-20-436 0 0,89 5 226 0 0,118-9 0 0 0,93-32 234 0 0,-295 31-524 0 0,169-27 50 0 0,85-11 640 0 0,2 20 74 0 0,72 38-322 0 0,-316-14-416 0 0,120 14 44 0 0,-125-14-41 0 0,0-2 0 0 0,0-2 1 0 0,61-7-1 0 0,-2-9-371 0 0,-31 7-2928 0 0,-47 7 1745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 14280 0 0,'-17'9'363'0'0,"1"1"1"0"0,0 0 0 0 0,1 2 0 0 0,0-1 0 0 0,1 2 0 0 0,0 0 0 0 0,1 1 0 0 0,-20 27 0 0 0,13-12 843 0 0,2 1 0 0 0,0 1 0 0 0,-23 58 0 0 0,36-76-858 0 0,1-1 0 0 0,-5 22 0 0 0,9-30-300 0 0,-1 0 1 0 0,0 0 0 0 0,1 0 0 0 0,0 0 0 0 0,0 0-1 0 0,0 0 1 0 0,1 0 0 0 0,-1 0 0 0 0,1 0-1 0 0,0 0 1 0 0,0 0 0 0 0,3 7 0 0 0,-3-9 31 0 0,0-1 0 0 0,0 0 1 0 0,0 0-1 0 0,1 1 0 0 0,-1-1 1 0 0,0 0-1 0 0,1 0 1 0 0,-1 0-1 0 0,0 0 0 0 0,1-1 1 0 0,0 1-1 0 0,-1 0 0 0 0,1 0 1 0 0,-1-1-1 0 0,1 1 1 0 0,0-1-1 0 0,-1 0 0 0 0,1 1 1 0 0,0-1-1 0 0,-1 0 0 0 0,1 0 1 0 0,0 0-1 0 0,0 0 1 0 0,-1 0-1 0 0,1-1 0 0 0,2 0 1 0 0,4 0 95 0 0,1-1 0 0 0,-1 0 1 0 0,14-6-1 0 0,-11 3-83 0 0,-1 0-1 0 0,1-1 1 0 0,-1 0-1 0 0,0-1 1 0 0,-1 0 0 0 0,0-1-1 0 0,0 0 1 0 0,0 0-1 0 0,8-12 1 0 0,8-11 33 0 0,27-48 0 0 0,-46 70-122 0 0,65-108-528 0 0,-47 75-983 0 0,-11 13-2644 0 0,-8 16-3993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25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15 5064 0 0,'0'0'2633'0'0,"-15"-5"6973"0"0,-10-3-5991 0 0,24 8-3480 0 0,0-1 0 0 0,0 1 1 0 0,1 0-1 0 0,-1 0 1 0 0,0 0-1 0 0,0 0 0 0 0,0 0 1 0 0,0 0-1 0 0,0 0 1 0 0,0 0-1 0 0,0 0 0 0 0,0 0 1 0 0,0 1-1 0 0,0-1 1 0 0,0 0-1 0 0,0 1 0 0 0,0-1 1 0 0,0 1-1 0 0,0-1 1 0 0,0 1-1 0 0,1-1 0 0 0,-1 1 1 0 0,-1 1-1 0 0,-15 15 1216 0 0,-1 0-1303 0 0,17-17-42 0 0,1 0-1 0 0,0 1 1 0 0,-1-1 0 0 0,1 0 0 0 0,0 0-1 0 0,-1 0 1 0 0,1 1 0 0 0,0-1 0 0 0,-1 0 0 0 0,1 1-1 0 0,0-1 1 0 0,0 0 0 0 0,-1 0 0 0 0,1 1-1 0 0,0-1 1 0 0,0 0 0 0 0,0 1 0 0 0,0-1-1 0 0,-1 0 1 0 0,1 1 0 0 0,0-1 0 0 0,0 1-1 0 0,0-1 1 0 0,0 0 0 0 0,0 1 0 0 0,0-1 0 0 0,0 0-1 0 0,0 1 1 0 0,0-1 0 0 0,0 1 0 0 0,0-1-1 0 0,0 0 1 0 0,0 1 0 0 0,0-1 0 0 0,1 0-1 0 0,-1 1 1 0 0,0-1 0 0 0,0 0 0 0 0,0 1 0 0 0,0-1-1 0 0,1 0 1 0 0,-1 1 0 0 0,0-1 0 0 0,0 0-1 0 0,1 1 1 0 0,-1-1 0 0 0,0 0 0 0 0,1 0-1 0 0,-1 1 1 0 0,0-1 0 0 0,1 0 0 0 0,-1 0-1 0 0,0 0 1 0 0,1 0 0 0 0,0 1 0 0 0,0-1-159 0 0,1 1 0 0 0,0-1 1 0 0,0 1-1 0 0,0-1 0 0 0,-1 0 1 0 0,1 0-1 0 0,0 0 0 0 0,0 0 1 0 0,3 0-1 0 0,8-3-5775 0 0,2 0-1994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26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1 5528 0 0,'-5'3'169'0'0,"0"1"0"0"0,0 0 1 0 0,-6 6-1 0 0,-22 31 6783 0 0,23-27-3301 0 0,-16 15-1 0 0,-52 46-989 0 0,32-33-1701 0 0,-61 73-1 0 0,-30 53 13 0 0,92-118 39 0 0,-13 15-833 0 0,57-64-267 0 0,1-1-1 0 0,-1 1 1 0 0,1-1-1 0 0,-1 1 1 0 0,1 0-1 0 0,-1-1 1 0 0,1 1-1 0 0,0 0 1 0 0,-1 0-1 0 0,1-1 1 0 0,0 1-1 0 0,0 0 1 0 0,-1 0-1 0 0,1-1 1 0 0,0 1-1 0 0,0 0 1 0 0,0 0-1 0 0,0 0 1 0 0,0-1-1 0 0,0 1 1 0 0,0 0-1 0 0,0 1 1 0 0,1-2-40 0 0,-1 1 1 0 0,1-1 0 0 0,-1 1-1 0 0,1-1 1 0 0,-1 0-1 0 0,1 1 1 0 0,-1-1 0 0 0,1 0-1 0 0,-1 1 1 0 0,1-1-1 0 0,-1 0 1 0 0,1 0 0 0 0,0 1-1 0 0,-1-1 1 0 0,1 0-1 0 0,0 0 1 0 0,-1 0 0 0 0,1 0-1 0 0,-1 0 1 0 0,1 0-1 0 0,1 0 1 0 0,3 0-502 0 0,0-1 0 0 0,0 0 0 0 0,0 0 0 0 0,0 0 0 0 0,0 0 0 0 0,9-5 0 0 0,25-15-2163 0 0,-1-1-3008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2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19351 0 0,'-3'2'181'0'0,"-1"-1"0"0"0,0 1-1 0 0,1 0 1 0 0,0 0-1 0 0,-1 1 1 0 0,1-1 0 0 0,0 1-1 0 0,0 0 1 0 0,-2 3-1 0 0,-24 29 152 0 0,26-30-350 0 0,-9 10 652 0 0,1 2 0 0 0,1-1 0 0 0,0 1-1 0 0,1 1 1 0 0,-9 25 0 0 0,17-39-441 0 0,0 0 0 0 0,0 0 1 0 0,0 0-1 0 0,1 0 0 0 0,0 0 0 0 0,0 0 1 0 0,0 0-1 0 0,0 0 0 0 0,1 0 0 0 0,1 7 1 0 0,-2-10-128 0 0,1 0 0 0 0,-1 0 0 0 0,0 0 0 0 0,1 0 0 0 0,-1 0 1 0 0,1 0-1 0 0,-1 0 0 0 0,1-1 0 0 0,0 1 0 0 0,-1 0 0 0 0,1 0 1 0 0,0-1-1 0 0,0 1 0 0 0,0 0 0 0 0,-1-1 0 0 0,1 1 0 0 0,0-1 0 0 0,1 1 1 0 0,0 0-25 0 0,-1-1 1 0 0,1 0-1 0 0,-1 0 1 0 0,1 1-1 0 0,-1-1 1 0 0,1-1 0 0 0,-1 1-1 0 0,1 0 1 0 0,-1 0-1 0 0,1 0 1 0 0,-1-1 0 0 0,1 1-1 0 0,-1-1 1 0 0,0 1-1 0 0,1-1 1 0 0,1 0-1 0 0,4-3-2 0 0,-1 1 0 0 0,0-1-1 0 0,0 0 1 0 0,0-1-1 0 0,0 0 1 0 0,0 0-1 0 0,-1 0 1 0 0,9-11 0 0 0,-3-1-37 0 0,19-34 1 0 0,-29 51-5 0 0,10-20-606 0 0,-4 7-669 0 0,0 0-1 0 0,6-16 1 0 0,-7 5-7975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2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87 120 13040 0 0,'0'0'597'0'0,"-4"5"199"0"0,-7 5-900 0 0,4-5 596 0 0,0 1-1 0 0,1 0 1 0 0,0 0 0 0 0,0 0 0 0 0,1 1 0 0 0,0 0 0 0 0,0 0 0 0 0,0 0 0 0 0,-4 11-1 0 0,7-13-191 0 0,0 0 0 0 0,1 1-1 0 0,-1-1 1 0 0,1 0-1 0 0,0 1 1 0 0,0-1-1 0 0,1 1 1 0 0,0 9-1 0 0,0-13-219 0 0,0 0 0 0 0,1 0 0 0 0,-1-1 0 0 0,0 1-1 0 0,1 0 1 0 0,0-1 0 0 0,-1 1 0 0 0,1-1 0 0 0,0 1-1 0 0,0-1 1 0 0,0 1 0 0 0,0-1 0 0 0,0 1-1 0 0,0-1 1 0 0,0 0 0 0 0,0 0 0 0 0,0 1 0 0 0,1-1-1 0 0,-1 0 1 0 0,1 0 0 0 0,-1 0 0 0 0,1 0 0 0 0,-1-1-1 0 0,1 1 1 0 0,-1 0 0 0 0,1-1 0 0 0,0 1-1 0 0,-1-1 1 0 0,1 1 0 0 0,0-1 0 0 0,2 0 0 0 0,0 0-16 0 0,0 0 1 0 0,0 0 0 0 0,0-1-1 0 0,0 1 1 0 0,0-1 0 0 0,0 0 0 0 0,-1 0-1 0 0,1-1 1 0 0,0 1 0 0 0,-1-1 0 0 0,1 0-1 0 0,-1 0 1 0 0,1 0 0 0 0,-1 0-1 0 0,0 0 1 0 0,0-1 0 0 0,3-3 0 0 0,6-6 29 0 0,0 0 0 0 0,16-24 1 0 0,-6 4-166 0 0,-2-1 1 0 0,-1 0 0 0 0,16-41-1 0 0,-30 61 66 0 0,-5 11-142 0 0,1-1-1 0 0,0 1 1 0 0,0 0 0 0 0,0-1 0 0 0,0 1-1 0 0,0-1 1 0 0,0 1 0 0 0,1 0-1 0 0,-1 0 1 0 0,1 0 0 0 0,-1 0 0 0 0,4-3-1 0 0,-2 20-8217 0 0,0-7 2531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27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14 578 6912 0 0,'6'17'764'0'0,"0"0"1"0"0,0-1-1 0 0,2 0 0 0 0,9 16 1 0 0,-14-27 30 0 0,-1-1-267 0 0,0-1 1 0 0,1 1-1 0 0,-1-1 0 0 0,1 0 1 0 0,4 5-1 0 0,-5-7-229 0 0,-1 0 0 0 0,1 0 0 0 0,-1 1 0 0 0,1-1 0 0 0,-1 0 0 0 0,1 0 0 0 0,0 0 0 0 0,-1-1 0 0 0,1 1 0 0 0,0 0 0 0 0,0-1 0 0 0,0 1 0 0 0,-1-1-1 0 0,3 1 1 0 0,-3-2-113 0 0,1 0 0 0 0,-1 0 0 0 0,0 0 0 0 0,0 0-1 0 0,0 0 1 0 0,0 0 0 0 0,0 0 0 0 0,-1-1 0 0 0,1 1-1 0 0,0 0 1 0 0,0 0 0 0 0,-1-1 0 0 0,1 1 0 0 0,-1 0-1 0 0,1-3 1 0 0,0 1 29 0 0,2-5 128 0 0,-1-1 0 0 0,0 0 0 0 0,-1 0 0 0 0,1 0 0 0 0,-2-17 0 0 0,2-1 179 0 0,0-20 319 0 0,-3 0 1 0 0,-10-84-1 0 0,-2-33 739 0 0,13 133-1159 0 0,1-40-216 0 0,-1 65-207 0 0,1-1-1 0 0,1 0 1 0 0,-1 0 0 0 0,1 1 0 0 0,0-1 0 0 0,0 1-1 0 0,7-12 1 0 0,-7 14 2 0 0,1 1 0 0 0,-1 0 0 0 0,1 0 0 0 0,0 1 0 0 0,0-1 0 0 0,0 0 0 0 0,0 1 0 0 0,1 0 0 0 0,-1 0 0 0 0,1 0 0 0 0,-1 0 0 0 0,1 0 0 0 0,-1 1 0 0 0,1-1 0 0 0,8-1 0 0 0,-6 2 0 0 0,0 0 0 0 0,0 0 0 0 0,0 0 0 0 0,0 1 0 0 0,0 0 0 0 0,0 0 0 0 0,0 1 0 0 0,0-1 0 0 0,10 4 0 0 0,-12-3-126 0 0,0 1 0 0 0,0 0-1 0 0,-1 0 1 0 0,1 0 0 0 0,-1 0-1 0 0,1 0 1 0 0,-1 1 0 0 0,0 0 0 0 0,0-1-1 0 0,0 1 1 0 0,0 0 0 0 0,0 1-1 0 0,-1-1 1 0 0,1 0 0 0 0,-1 1 0 0 0,0 0-1 0 0,0-1 1 0 0,2 6 0 0 0,-2-2-583 0 0,1 0 0 0 0,-1 1-1 0 0,-1-1 1 0 0,1 0 0 0 0,-1 0 0 0 0,0 1 0 0 0,-1-1 0 0 0,0 0 0 0 0,-1 13 0 0 0,-3 0-6800 0 0</inkml:trace>
  <inkml:trace contextRef="#ctx0" brushRef="#br0" timeOffset="1">18 277 6912 0 0,'-17'10'6864'0'0,"17"-9"-6468"0"0,0 0 0 0 0,0 0 1 0 0,0 0-1 0 0,1 0 0 0 0,-1 0 1 0 0,0 0-1 0 0,0 0 0 0 0,1 0 0 0 0,-1 0 1 0 0,1 0-1 0 0,-1-1 0 0 0,1 1 1 0 0,-1 0-1 0 0,1 0 0 0 0,0 0 1 0 0,-1-1-1 0 0,2 2 0 0 0,0 0-90 0 0,0 0 0 0 0,1-1 0 0 0,-1 0 0 0 0,0 1 0 0 0,1-1 0 0 0,3 2 0 0 0,2-1-199 0 0,0 0-1 0 0,0 0 1 0 0,14 1 0 0 0,91 5-11 0 0,-53-5-1608 0 0,-1 1-4565 0 0,-22 1-804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2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48 3680 0 0,'-1'0'31'0'0,"1"1"-1"0"0,-1-1 1 0 0,0 0 0 0 0,0 0-1 0 0,0 0 1 0 0,0 0 0 0 0,0 0-1 0 0,0 0 1 0 0,0 0 0 0 0,0 0 0 0 0,0 0-1 0 0,0 0 1 0 0,1-1 0 0 0,-1 1-1 0 0,0 0 1 0 0,-1-1 0 0 0,1 0 513 0 0,0 1-1 0 0,0-1 1 0 0,1 0 0 0 0,-1 0 0 0 0,0 0 0 0 0,1 1 0 0 0,-1-1-1 0 0,1 0 1 0 0,-1 0 0 0 0,1 0 0 0 0,0 0 0 0 0,-1 0 0 0 0,1 0-1 0 0,-1-9 8032 0 0,-1 14-8497 0 0,0 0-1 0 0,1 0 1 0 0,-1 0-1 0 0,1 0 1 0 0,-1 0 0 0 0,1 0-1 0 0,1 0 1 0 0,-1 0-1 0 0,0 6 1 0 0,0-2-21 0 0,0-5-42 0 0,-3 24 121 0 0,0 0 1 0 0,2 1-1 0 0,1 48 0 0 0,1-76-110 0 0,0 1 1 0 0,0-1-1 0 0,0 1 0 0 0,0-1 0 0 0,0 0 0 0 0,0 1 0 0 0,1-1 0 0 0,-1 1 0 0 0,0-1 0 0 0,0 1 0 0 0,0-1 0 0 0,0 0 0 0 0,1 1 1 0 0,-1-1-1 0 0,0 0 0 0 0,1 1 0 0 0,-1-1 0 0 0,0 1 0 0 0,0-1 0 0 0,1 0 0 0 0,-1 0 0 0 0,1 1 0 0 0,-1-1 0 0 0,0 0 0 0 0,1 0 1 0 0,-1 1-1 0 0,1-1 0 0 0,-1 0 0 0 0,0 0 0 0 0,1 0 0 0 0,1 0 23 0 0,-1 0 0 0 0,0 0 0 0 0,1 0 1 0 0,-1 0-1 0 0,0 0 0 0 0,1 0 0 0 0,-1-1 0 0 0,0 1 0 0 0,0 0 1 0 0,3-2-1 0 0,0 0 59 0 0,0 0 1 0 0,-1 0-1 0 0,1 0 1 0 0,0-1 0 0 0,-1 1-1 0 0,4-5 1 0 0,15-18 340 0 0,23-39 1 0 0,14-16 120 0 0,-14 23 298 0 0,-44 56-795 0 0,0 1-71 0 0,-1 1 0 0 0,0-1 0 0 0,1 0-1 0 0,-1 0 1 0 0,0 1 0 0 0,0-1 0 0 0,1 0 0 0 0,-1 0-1 0 0,0 1 1 0 0,0-1 0 0 0,1 0 0 0 0,-1 1 0 0 0,0-1-1 0 0,0 0 1 0 0,0 1 0 0 0,0-1 0 0 0,0 1 0 0 0,1-1-1 0 0,-1 0 1 0 0,0 1 0 0 0,0-1 0 0 0,0 1 0 0 0,0-1-1 0 0,0 0 1 0 0,0 1 0 0 0,0-1 0 0 0,0 0 0 0 0,0 1-1 0 0,-1 0 1 0 0,0 12 16 0 0,-3 9-45 0 0,1 0 0 0 0,0 1 0 0 0,2 23 0 0 0,1-34 14 0 0,1 0-1 0 0,0 0 1 0 0,1 0-1 0 0,0 0 1 0 0,1 0-1 0 0,0 0 1 0 0,7 14-1 0 0,-9-24 22 0 0,0 0-1 0 0,0 0 1 0 0,0-1-1 0 0,0 1 1 0 0,0 0-1 0 0,0-1 1 0 0,0 1-1 0 0,1-1 1 0 0,-1 1-1 0 0,1-1 1 0 0,-1 0 0 0 0,1 0-1 0 0,0 0 1 0 0,-1 0-1 0 0,1 0 1 0 0,0 0-1 0 0,3 1 1 0 0,-2-1 22 0 0,0 0 0 0 0,1-1 0 0 0,-1 1 0 0 0,0-1 0 0 0,1 0 0 0 0,-1 0 0 0 0,0 0 0 0 0,0 0 0 0 0,7-2 0 0 0,0-1 36 0 0,-1 0 0 0 0,1-1-1 0 0,-1 0 1 0 0,0 0 0 0 0,0-1-1 0 0,9-6 1 0 0,-7 4-114 0 0,-1-1 0 0 0,0 0 1 0 0,-1-1-1 0 0,0 0 0 0 0,0 0 0 0 0,-1-1 0 0 0,8-12 0 0 0,2-12-3044 0 0,-5-2-3899 0 0,-8 14-182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01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5 239 11832 0 0,'0'0'540'0'0,"-1"0"-6"0"0,-2 0-214 0 0,2 0 364 0 0,4-13 3524 0 0,8 8-3586 0 0,0 1 0 0 0,1 0 0 0 0,-1 0-1 0 0,1 1 1 0 0,19-2 0 0 0,62-1 942 0 0,-64 5-1105 0 0,0 0 1 0 0,36-8-1 0 0,39-5 400 0 0,-45 8-414 0 0,-43 3-273 0 0,-2-1 1 0 0,1 0-1 0 0,27-12 0 0 0,-8 2 235 0 0,-32 14-376 0 0,-1-1-4 0 0,0 1-1 0 0,0 0 1 0 0,0 0 0 0 0,0-1-1 0 0,0 1 1 0 0,0 0-1 0 0,0-1 1 0 0,0 1 0 0 0,-1-1-1 0 0,1 1 1 0 0,0-1-1 0 0,0 0 1 0 0,0 1-1 0 0,-1-1 1 0 0,1 0 0 0 0,0 1-1 0 0,-1-1 1 0 0,1 0-1 0 0,-1 0 1 0 0,1 1 0 0 0,0-3-1 0 0,-2 3 1 0 0,0-1 1 0 0,0 0-1 0 0,0 1 0 0 0,0-1 1 0 0,1 1-1 0 0,-1-1 0 0 0,0 1 0 0 0,-1 0 1 0 0,1-1-1 0 0,0 1 0 0 0,0 0 1 0 0,-2 0-1 0 0,1-1 19 0 0,-99-28 345 0 0,-28-9-215 0 0,128 38-176 0 0,-25-10 0 0 0,-1 2 0 0 0,-50-10 0 0 0,165 42 0 0 0,-65-21 42 0 0,0 0-1 0 0,0-1 1 0 0,0-1 0 0 0,26-3-1 0 0,75-3 751 0 0,-124 5-777 0 0,0 0 0 0 0,1 0 0 0 0,-1 0-1 0 0,0 0 1 0 0,1 0 0 0 0,-1 0 0 0 0,0 0 0 0 0,1 0 0 0 0,-1 0-1 0 0,0 0 1 0 0,1 0 0 0 0,-1 0 0 0 0,0 0 0 0 0,1 0 0 0 0,-1 1 0 0 0,0-1-1 0 0,1 0 1 0 0,-1 0 0 0 0,0 0 0 0 0,0 0 0 0 0,1 1 0 0 0,-1-1-1 0 0,0 0 1 0 0,0 0 0 0 0,1 1 0 0 0,-1-1 0 0 0,0 0 0 0 0,0 1-1 0 0,0-1 1 0 0,-1 11 173 0 0,-15 15-112 0 0,13-22-25 0 0,-9 15-2 0 0,0-2 5 0 0,-15 30 0 0 0,-21 60 693 0 0,-8 15-1326 0 0,52-114 482 0 0,3-7-330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28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3224 0 0,'2'-2'95'0'0,"0"1"0"0"0,-1-1 0 0 0,1 1 0 0 0,0-1 0 0 0,0 0 0 0 0,-1 0 0 0 0,1 0 0 0 0,1-2 0 0 0,2-9 9350 0 0,3 1-7397 0 0,-7 12-1937 0 0,0-1 0 0 0,-1 1 0 0 0,1 0 0 0 0,-1-1 0 0 0,1 1 0 0 0,-1 0 0 0 0,1-1 0 0 0,0 1 0 0 0,-1 0 0 0 0,1 0 0 0 0,0 0 0 0 0,-1-1 0 0 0,1 1 0 0 0,0 0 0 0 0,-1 0 0 0 0,1 0 0 0 0,0 0 0 0 0,-1 0 0 0 0,1 0 0 0 0,0 0 0 0 0,-1 1 0 0 0,1-1 0 0 0,0 0 0 0 0,-1 0 0 0 0,1 0 0 0 0,0 1 0 0 0,0 0-4 0 0,0 0 1 0 0,0-1 0 0 0,0 1 0 0 0,-1 0 0 0 0,1 0 0 0 0,0 0 0 0 0,-1 0-1 0 0,1 0 1 0 0,0 0 0 0 0,-1 0 0 0 0,1 1 0 0 0,-1-1 0 0 0,1 2 0 0 0,0 4 153 0 0,0 0 0 0 0,0 0 0 0 0,0 13 0 0 0,-2 13 300 0 0,-12 60 0 0 0,7-61-292 0 0,-2 59 0 0 0,8-61-94 0 0,-1-16 105 0 0,1-1 1 0 0,0 1-1 0 0,1-1 1 0 0,0 1-1 0 0,7 24 1 0 0,-8-37-244 0 0,0 0 0 0 0,1 1 1 0 0,-1-1-1 0 0,1 1 0 0 0,0-1 1 0 0,-1 0-1 0 0,1 0 0 0 0,0 1 1 0 0,0-1-1 0 0,-1 0 1 0 0,1 0-1 0 0,0 0 0 0 0,0 0 1 0 0,0 0-1 0 0,1 0 0 0 0,-1 0 1 0 0,0 0-1 0 0,0 0 0 0 0,0 0 1 0 0,1-1-1 0 0,-1 1 1 0 0,2 0-1 0 0,-1-1 10 0 0,0 0-1 0 0,-1 0 1 0 0,1 0 0 0 0,0 0-1 0 0,0 0 1 0 0,0 0 0 0 0,-1-1-1 0 0,1 1 1 0 0,0-1 0 0 0,0 1-1 0 0,-1-1 1 0 0,1 1 0 0 0,0-1-1 0 0,-1 0 1 0 0,3-1 0 0 0,3-4 99 0 0,0 1 1 0 0,0-1 0 0 0,0 0 0 0 0,0-1-1 0 0,10-13 1 0 0,2-7 151 0 0,0 1 151 0 0,1 0 0 0 0,1 1 0 0 0,47-43-1 0 0,-67 67-410 0 0,1 0-1 0 0,0 0 0 0 0,-1 0 0 0 0,1 0 0 0 0,0 1 0 0 0,0-1 0 0 0,0 1 0 0 0,-1-1 1 0 0,1 1-1 0 0,0-1 0 0 0,0 1 0 0 0,3 0 0 0 0,-4 0-31 0 0,-1 0 0 0 0,1 1-1 0 0,0-1 1 0 0,-1 0 0 0 0,1 0 0 0 0,-1 1 0 0 0,1-1-1 0 0,-1 1 1 0 0,1-1 0 0 0,-1 0 0 0 0,1 1-1 0 0,-1-1 1 0 0,0 1 0 0 0,1-1 0 0 0,-1 1 0 0 0,0-1-1 0 0,1 1 1 0 0,-1-1 0 0 0,0 1 0 0 0,0-1-1 0 0,1 1 1 0 0,-1 0 0 0 0,0-1 0 0 0,0 1 0 0 0,0-1-1 0 0,0 2 1 0 0,3 16-10 0 0,-3-18 7 0 0,0 10 5 0 0,0 1 1 0 0,-1 0-1 0 0,-1-1 1 0 0,1 0-1 0 0,-2 1 1 0 0,-5 15-1 0 0,-3 16-174 0 0,0-13-236 0 0,6-18-1017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2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30 3224 0 0,'3'-15'8988'0'0,"-1"8"-6045"0"0,0-1 2005 0 0,-2 8-4837 0 0,-1 0 0 0 0,1 0 1 0 0,-1 0-1 0 0,1 0 0 0 0,-1 0 0 0 0,1 0 1 0 0,-1 0-1 0 0,1 0 0 0 0,-1 0 0 0 0,1 0 1 0 0,-1 0-1 0 0,1 1 0 0 0,-1-1 0 0 0,1 0 1 0 0,-1 0-1 0 0,1 0 0 0 0,-1 1 0 0 0,1-1 1 0 0,0 0-1 0 0,-1 1 0 0 0,-3 1 36 0 0,0 0 0 0 0,1 0 0 0 0,-1 1 0 0 0,1-1-1 0 0,-1 1 1 0 0,1 0 0 0 0,0 0 0 0 0,0 0 0 0 0,1 0 0 0 0,-5 5-1 0 0,0 5 275 0 0,-12 22 0 0 0,12-19-176 0 0,3-7-72 0 0,0 0 0 0 0,1 0 1 0 0,0 0-1 0 0,0 1 0 0 0,1-1 1 0 0,1 1-1 0 0,-2 16 0 0 0,3-25 163 0 0,17-11 110 0 0,-6 1-337 0 0,-1 0 0 0 0,10-11 0 0 0,4-4-25 0 0,-17 17-68 0 0,6-4 7 0 0,-2-1-1 0 0,1 0 0 0 0,13-19 1 0 0,-23 28-4 0 0,-1 1 0 0 0,1 0 1 0 0,0 0-1 0 0,0-1 0 0 0,0 1 0 0 0,0 1 0 0 0,1-1 1 0 0,-1 0-1 0 0,0 0 0 0 0,1 1 0 0 0,-1 0 1 0 0,1-1-1 0 0,2 0 0 0 0,-4 2-17 0 0,-1 0-1 0 0,0 0 0 0 0,0-1 1 0 0,1 1-1 0 0,-1 0 1 0 0,0 0-1 0 0,1 0 0 0 0,-1 0 1 0 0,0 0-1 0 0,1 0 1 0 0,-1 0-1 0 0,0 0 0 0 0,1 0 1 0 0,-1 0-1 0 0,0 0 1 0 0,1 0-1 0 0,-1 0 0 0 0,0 0 1 0 0,1 0-1 0 0,-1 0 1 0 0,0 0-1 0 0,0 1 0 0 0,1-1 1 0 0,-1 0-1 0 0,0 0 1 0 0,1 0-1 0 0,-1 0 0 0 0,0 1 1 0 0,0-1-1 0 0,1 0 1 0 0,-1 0-1 0 0,0 1 0 0 0,0-1 1 0 0,0 0-1 0 0,1 0 1 0 0,-1 1-1 0 0,0-1 1 0 0,0 0-1 0 0,0 0 0 0 0,0 1 1 0 0,0-1-1 0 0,0 0 1 0 0,0 1-1 0 0,1-1 0 0 0,-1 0 1 0 0,0 1-1 0 0,0-1 1 0 0,0 0-1 0 0,0 1 0 0 0,0-1 1 0 0,0 0-2 0 0,0 5-5 0 0,1-1-1 0 0,-1 1 1 0 0,1-1 0 0 0,-1 1-1 0 0,-1-1 1 0 0,1 1 0 0 0,0-1-1 0 0,-1 1 1 0 0,-2 7 0 0 0,-3 23-47 0 0,0 55-1757 0 0,6-88 994 0 0,6-8-3968 0 0,0-3 2663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2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14744 0 0,'0'0'3279'0'0,"4"8"628"0"0,-1 0-3018 0 0,1 1 0 0 0,-1 0 0 0 0,3 16 1 0 0,-3 1-480 0 0,2 28 0 0 0,-2-2-163 0 0,3 122-92 0 0,-6-135-215 0 0,0 1-1473 0 0,0-25-5220 0 0</inkml:trace>
  <inkml:trace contextRef="#ctx0" brushRef="#br0" timeOffset="1">1 255 19983 0 0,'0'0'2168'0'0,"9"-2"-2168"0"0,-1 2 0 0 0,3-3 320 0 0,0 3 32 0 0,7 0 0 0 0,-2-2 0 0 0,6-3-256 0 0,-2 3-96 0 0,6-4 64 0 0,-4 3-64 0 0,9-4-936 0 0,-3 2-232 0 0,3-3-48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3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0 306 10680 0 0,'0'0'970'0'0,"4"-16"430"0"0,0 4 1171 0 0,0 0 0 0 0,11-23 0 0 0,-6 16-890 0 0,15-19 0 0 0,58-65 1120 0 0,-49 72-2137 0 0,-32 31-657 0 0,-1 0 1 0 0,1-1-1 0 0,-1 1 0 0 0,1 0 1 0 0,-1-1-1 0 0,1 1 0 0 0,0 0 1 0 0,-1 0-1 0 0,1 0 0 0 0,-1 0 1 0 0,1-1-1 0 0,0 1 0 0 0,-1 0 1 0 0,1 0-1 0 0,-1 0 1 0 0,1 0-1 0 0,0 0 0 0 0,-1 1 1 0 0,1-1-1 0 0,-1 0 0 0 0,1 0 1 0 0,0 0-1 0 0,-1 0 0 0 0,1 1 1 0 0,-1-1-1 0 0,1 0 1 0 0,-1 1-1 0 0,1-1 0 0 0,-1 0 1 0 0,1 1-1 0 0,-1-1 0 0 0,1 0 1 0 0,-1 1-1 0 0,1-1 0 0 0,-1 1 1 0 0,0-1-1 0 0,1 1 0 0 0,-1-1 1 0 0,0 1-1 0 0,1 0 1 0 0,1 2 20 0 0,-1-1 0 0 0,1 0 0 0 0,-1 1 1 0 0,0-1-1 0 0,0 1 0 0 0,0 0 0 0 0,0-1 1 0 0,1 5-1 0 0,-1 4-184 0 0,-1 1 0 0 0,-1-1 0 0 0,0 1 0 0 0,-4 20 0 0 0,0-2 101 0 0,2-9 30 0 0,-3 27-51 0 0,6-44 71 0 0,0 1 0 0 0,0-1 0 0 0,0 1 1 0 0,0-1-1 0 0,1 1 0 0 0,0-1 1 0 0,0 1-1 0 0,2 4 0 0 0,-3-9 5 0 0,1 1 0 0 0,-1-1 0 0 0,0 1 0 0 0,0-1 0 0 0,1 1 0 0 0,-1-1 0 0 0,1 0 0 0 0,-1 1 0 0 0,0-1 0 0 0,1 1 0 0 0,-1-1 0 0 0,1 0 0 0 0,-1 1 0 0 0,1-1 0 0 0,-1 0 0 0 0,1 0 0 0 0,-1 1 0 0 0,1-1 0 0 0,-1 0 0 0 0,1 0 0 0 0,0 0 0 0 0,-1 0 0 0 0,1 1 0 0 0,-1-1 0 0 0,1 0 0 0 0,-1 0 0 0 0,1 0 0 0 0,0 0 0 0 0,-1 0 0 0 0,1-1 0 0 0,-1 1 0 0 0,1 0 0 0 0,-1 0 0 0 0,1 0 0 0 0,0 0 0 0 0,-1-1 0 0 0,1 1 0 0 0,-1 0 0 0 0,1-1 0 0 0,-1 1 0 0 0,1 0 0 0 0,-1-1 0 0 0,0 1 0 0 0,1 0 0 0 0,-1-1 0 0 0,1 1 0 0 0,-1-1 0 0 0,0 1 0 0 0,1-1 0 0 0,-1 0 0 0 0,1 1 0 0 0,5-7 0 0 0,1 0 0 0 0,9-13 0 0 0,-2 1 0 0 0,11-13 4 0 0,-11 14 13 0 0,1-1-1 0 0,0 2 1 0 0,2 0-1 0 0,24-19 1 0 0,-18 19 203 0 0,0 1 0 0 0,2 2 1 0 0,40-19-1 0 0,-63 32-189 0 0,0 0 0 0 0,0 0 1 0 0,0-1-1 0 0,0 1 0 0 0,0 0 0 0 0,-1 0 0 0 0,1-1 0 0 0,2-2 1 0 0,4-4 102 0 0,-7 8-131 0 0,-1 0-1 0 0,1-1 1 0 0,-1 1 0 0 0,1 0 0 0 0,-1 0-1 0 0,1 0 1 0 0,-1 0 0 0 0,1 0 0 0 0,-1 0-1 0 0,1 0 1 0 0,-1 0 0 0 0,0 0 0 0 0,1 0-1 0 0,-1 1 1 0 0,1-1 0 0 0,-1 0 0 0 0,1 0-1 0 0,-1 0 1 0 0,1 0 0 0 0,-1 1 0 0 0,0-1-1 0 0,1 0 1 0 0,-1 0 0 0 0,1 1 0 0 0,-1-1-1 0 0,0 0 1 0 0,1 1 0 0 0,-1-1-1 0 0,0 0 1 0 0,0 1 0 0 0,1-1 0 0 0,-1 1-1 0 0,0-1 1 0 0,0 1 0 0 0,1-1 0 0 0,-1 1-1 0 0,9 19 58 0 0,-8-14-59 0 0,0 0 0 0 0,-1 0 0 0 0,0 0-1 0 0,0 0 1 0 0,0 0 0 0 0,-1-1 0 0 0,0 1 0 0 0,-2 8 0 0 0,-18 47-4 0 0,7-23-25 0 0,8-18-48 0 0,5-15-159 0 0,1-1 0 0 0,-1 0 0 0 0,0 0 0 0 0,-1 0 0 0 0,1-1 0 0 0,-1 1 0 0 0,0 0 0 0 0,1 0 0 0 0,-2-1 0 0 0,1 1 1 0 0,0-1-1 0 0,-1 0 0 0 0,0 0 0 0 0,1 0 0 0 0,-5 4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32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115 240 18831 0 0,'0'0'1706'0'0,"-1"8"-1372"0"0,-5 20 433 0 0,-2-2-1 0 0,-15 39 1 0 0,2-8-145 0 0,-13 29-320 0 0,24-67-581 0 0,8-17 161 0 0,1 0 0 0 0,0 0 0 0 0,-1 0 0 0 0,1 0 1 0 0,0 0-1 0 0,0 0 0 0 0,1 1 0 0 0,-1-1 0 0 0,0 0 0 0 0,0 3 0 0 0,3 0-1546 0 0</inkml:trace>
  <inkml:trace contextRef="#ctx0" brushRef="#br0" timeOffset="1">242 10 15664 0 0,'-5'-5'1391'0'0,"1"3"-1111"0"0,-2-1-280 0 0,1 3 0 0 0,0 3 1040 0 0,2-1 152 0 0,-4 3 32 0 0,2 2 8 0 0,0-2-2000 0 0,2 3-408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3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 3224 0 0,'-4'5'334'0'0,"0"-1"1"0"0,-1 1-1 0 0,1-1 1 0 0,-9 6 0 0 0,-2-1 5022 0 0,-26 13 1 0 0,-4 2-1764 0 0,40-20-3169 0 0,0 0 0 0 0,1 0 0 0 0,-1 0 0 0 0,1 1 0 0 0,0-1 0 0 0,-4 7 0 0 0,4-5 253 0 0,-1 0 0 0 0,1-1 1 0 0,-8 7 2096 0 0,30-7-2136 0 0,-13-5-540 0 0,0 0 1 0 0,1-1-1 0 0,-1 1 1 0 0,9-3-1 0 0,-9 2-49 0 0,0 0 1 0 0,0 0-1 0 0,0 1 1 0 0,1 0-1 0 0,5 0 1 0 0,-4 1 21 0 0,-6 0-67 0 0,-1-1 0 0 0,0 0 0 0 0,0 0 0 0 0,0 0 0 0 0,0 1 0 0 0,0-1 0 0 0,0 0 0 0 0,1 0 0 0 0,-1 1 0 0 0,0-1 0 0 0,0 0 0 0 0,0 0 0 0 0,0 0 0 0 0,0 1 0 0 0,0-1 0 0 0,0 0 0 0 0,0 0 0 0 0,0 1 0 0 0,0-1 0 0 0,0 0 0 0 0,0 0 0 0 0,0 1 0 0 0,0-1 0 0 0,0 0 0 0 0,0 0 0 0 0,-1 1 0 0 0,1-1 0 0 0,0 0 0 0 0,0 0 0 0 0,0 1 0 0 0,0-1 0 0 0,-1 0 0 0 0,-3 8-1 0 0,4-8 1 0 0,-4 6 9 0 0,-1-1 0 0 0,1 0-1 0 0,-1 0 1 0 0,-1 0-1 0 0,1-1 1 0 0,-1 0 0 0 0,1 0-1 0 0,-12 6 1 0 0,4-2-6 0 0,3-2-451 0 0,-1-1-1 0 0,0 0 1 0 0,0 0-1 0 0,-22 5 1 0 0,32-10 270 0 0,0 0 1 0 0,0 0 0 0 0,0 0-1 0 0,0 0 1 0 0,0 0 0 0 0,0 0-1 0 0,0 0 1 0 0,0 0 0 0 0,0 0-1 0 0,0 0 1 0 0,0-1-1 0 0,0 1 1 0 0,0 0 0 0 0,0-1-1 0 0,0 1 1 0 0,0-1 0 0 0,0 1-1 0 0,0-1 1 0 0,0 0 0 0 0,0 1-1 0 0,0-1 1 0 0,1 0-1 0 0,-1 0 1 0 0,-1-1 0 0 0,-1-3-1734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32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37 16184 0 0,'3'-18'1751'0'0,"-3"17"-1636"0"0,0 1-1 0 0,-1-1 0 0 0,1 0 0 0 0,0 0 1 0 0,-1 0-1 0 0,1 0 0 0 0,0 0 0 0 0,-1 0 1 0 0,1 0-1 0 0,-1 1 0 0 0,0-1 0 0 0,1 0 1 0 0,-1 0-1 0 0,0 1 0 0 0,1-1 0 0 0,-1 1 0 0 0,0-1 1 0 0,0 0-1 0 0,1 1 0 0 0,-1-1 0 0 0,0 1 1 0 0,0 0-1 0 0,0-1 0 0 0,0 1 0 0 0,0 0 1 0 0,0-1-1 0 0,-1 1 0 0 0,2 0-69 0 0,-1 0 1 0 0,1 0-1 0 0,0 0 0 0 0,0 0 1 0 0,-1 0-1 0 0,1 0 0 0 0,0 0 1 0 0,0 0-1 0 0,-1 0 1 0 0,1 0-1 0 0,0 0 0 0 0,0 0 1 0 0,-1 0-1 0 0,1 0 0 0 0,0 0 1 0 0,0 0-1 0 0,-1 0 0 0 0,1 0 1 0 0,0 0-1 0 0,0 0 0 0 0,-1 1 1 0 0,1-1-1 0 0,0 0 0 0 0,0 0 1 0 0,0 0-1 0 0,0 0 0 0 0,-1 1 1 0 0,1-1-1 0 0,0 0 1 0 0,0 0-1 0 0,0 1 0 0 0,0-1 1 0 0,-1 0-1 0 0,-1 13 1923 0 0,2-11-1743 0 0,0 0 0 0 0,0 1 0 0 0,1-1 0 0 0,-1 0 0 0 0,0 0 0 0 0,1 0 0 0 0,0 0 0 0 0,-1 1 0 0 0,1-1 0 0 0,2 3 0 0 0,3 1-86 0 0,0 0 1 0 0,0 0-1 0 0,1-1 0 0 0,-1 0 1 0 0,1-1-1 0 0,1 1 0 0 0,9 4 1 0 0,-10-6-99 0 0,1 1 0 0 0,-2 0 0 0 0,1 0 0 0 0,-1 1 1 0 0,1-1-1 0 0,-1 1 0 0 0,0 1 0 0 0,7 8 0 0 0,-12-12-37 0 0,0 0-1 0 0,0-1 1 0 0,0 1-1 0 0,-1 0 0 0 0,1 1 1 0 0,0-1-1 0 0,-1 0 0 0 0,1 0 1 0 0,-1 0-1 0 0,0 0 1 0 0,0 0-1 0 0,0 1 0 0 0,0-1 1 0 0,0 0-1 0 0,0 0 0 0 0,-1 0 1 0 0,1 0-1 0 0,-1 0 0 0 0,1 0 1 0 0,-1 0-1 0 0,0 0 1 0 0,0 0-1 0 0,-1 2 0 0 0,0 1-26 0 0,-1-1 0 0 0,0 1 0 0 0,0-1 0 0 0,0 0 0 0 0,0 0 0 0 0,-1 0 0 0 0,1 0 0 0 0,-6 4 0 0 0,1-2-229 0 0,0 0-1 0 0,-18 9 1 0 0,22-13-128 0 0,-1-1 0 0 0,1 1 0 0 0,-1-1 0 0 0,1 0 0 0 0,-1 0 0 0 0,0 0 0 0 0,1-1 0 0 0,-8 1 0 0 0,-2-1-5696 0 0,2 0-1789 0 0</inkml:trace>
  <inkml:trace contextRef="#ctx0" brushRef="#br0" timeOffset="1">275 179 5064 0 0,'0'0'389'0'0,"11"0"7340"0"0,-7-1-6292 0 0,0 0 0 0 0,0-1-1 0 0,0 1 1 0 0,0-1 0 0 0,0 0-1 0 0,5-4 1 0 0,-3 2-716 0 0,0 0 0 0 0,-1-1 0 0 0,7-7 0 0 0,-5 5-566 0 0,-1-1 0 0 0,0 0 0 0 0,-1 0 0 0 0,0 0 0 0 0,7-16 0 0 0,-9 17-107 0 0,0-1 1 0 0,-1 0 0 0 0,0 0 0 0 0,0 0 0 0 0,0-9 0 0 0,-2 16-49 0 0,0 1 1 0 0,0 0-1 0 0,0 0 1 0 0,0 0-1 0 0,0-1 1 0 0,0 1 0 0 0,0 0-1 0 0,0 0 1 0 0,-1-1-1 0 0,1 1 1 0 0,0 0-1 0 0,0 0 1 0 0,0-1-1 0 0,0 1 1 0 0,0 0-1 0 0,-1 0 1 0 0,1 0-1 0 0,0 0 1 0 0,0-1-1 0 0,0 1 1 0 0,-1 0-1 0 0,1 0 1 0 0,0 0-1 0 0,0 0 1 0 0,0 0-1 0 0,-1 0 1 0 0,1-1 0 0 0,0 1-1 0 0,0 0 1 0 0,-1 0-1 0 0,1 0 1 0 0,0 0-1 0 0,-13 1 18 0 0,-10 5 0 0 0,17-2 1 0 0,1-1 0 0 0,-1 1-1 0 0,1 0 1 0 0,0 1 0 0 0,0-1 0 0 0,0 1-1 0 0,1 0 1 0 0,0 0 0 0 0,0 0 0 0 0,0 1 0 0 0,0 0-1 0 0,1-1 1 0 0,0 1 0 0 0,0 0 0 0 0,0 0-1 0 0,1 1 1 0 0,0-1 0 0 0,1 1 0 0 0,-1-1-1 0 0,1 1 1 0 0,0-1 0 0 0,1 1 0 0 0,-1 0-1 0 0,1-1 1 0 0,1 1 0 0 0,-1 0 0 0 0,1-1-1 0 0,3 11 1 0 0,-3-14-99 0 0,0 0-1 0 0,0 0 0 0 0,0 0 1 0 0,0-1-1 0 0,0 1 1 0 0,1 0-1 0 0,0-1 1 0 0,-1 1-1 0 0,1-1 0 0 0,0 1 1 0 0,0-1-1 0 0,0 0 1 0 0,1 0-1 0 0,-1 0 1 0 0,0 0-1 0 0,1 0 0 0 0,-1-1 1 0 0,1 1-1 0 0,0-1 1 0 0,0 1-1 0 0,-1-1 1 0 0,1 0-1 0 0,6 1 1 0 0,-3-1-275 0 0,0 0 1 0 0,0-1-1 0 0,1 1 1 0 0,-1-1-1 0 0,0-1 1 0 0,0 1-1 0 0,1-1 1 0 0,-1 0-1 0 0,0 0 1 0 0,10-4-1 0 0,4-3-5322 0 0,2 0-1428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33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138 292 2760 0 0,'-24'2'247'0'0,"18"-1"2259"0"0,-1 1 1 0 0,1 0-1 0 0,-12 5 1 0 0,14-5-1128 0 0,0 0 0 0 0,0 0 0 0 0,0 1 1 0 0,0 0-1 0 0,0-1 0 0 0,-4 6 1 0 0,6-6-1439 0 0,0 0 0 0 0,0 1 0 0 0,1-1 0 0 0,-1 1 0 0 0,0-1 0 0 0,0 4 0 0 0,-7 12 607 0 0,4-8-69 0 0,0-1 1 0 0,-5 19 0 0 0,10-25-404 0 0,-1 0 0 0 0,0 0 0 0 0,1 1 0 0 0,0-1 0 0 0,-1 0 0 0 0,1 0 0 0 0,1 1 0 0 0,-1-1 0 0 0,0 0 0 0 0,1 0 0 0 0,0 1 0 0 0,-1-1 0 0 0,3 4 0 0 0,-3-6-52 0 0,1 0-1 0 0,-1 0 1 0 0,1 0 0 0 0,-1 0 0 0 0,1 0-1 0 0,0 0 1 0 0,-1 0 0 0 0,1 0 0 0 0,0 0 0 0 0,0-1-1 0 0,-1 1 1 0 0,1 0 0 0 0,0 0 0 0 0,0-1-1 0 0,0 1 1 0 0,0-1 0 0 0,0 1 0 0 0,0-1-1 0 0,0 1 1 0 0,0-1 0 0 0,2 1 0 0 0,-1-1 16 0 0,0 0 0 0 0,0 0 0 0 0,0 0 0 0 0,0 0 0 0 0,0 0 0 0 0,0-1 0 0 0,0 1 0 0 0,0 0 0 0 0,0-1 0 0 0,3-1 0 0 0,2-1 22 0 0,-1 0 0 0 0,0 0 1 0 0,-1-1-1 0 0,1 0 0 0 0,0 0 0 0 0,4-6 1 0 0,15-15-32 0 0,-2 0 0 0 0,0-2 0 0 0,-2-1 0 0 0,32-56 0 0 0,-32 44 201 0 0,24-65-1 0 0,-34 78-13 0 0,-7 18 29 0 0,0 0-1 0 0,-1 0 1 0 0,0-1-1 0 0,0 1 1 0 0,-1-1 0 0 0,2-17-1 0 0,-12 34 26 0 0,4 1-270 0 0,0 1-1 0 0,0-1 1 0 0,0 0-1 0 0,1 1 1 0 0,1 0-1 0 0,-4 15 1 0 0,-4 31-80 0 0,1 0 1 0 0,-1 80 0 0 0,12-52-1476 0 0,6-28-3087 0 0,-5-35-3881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38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91 1840 0 0,'-17'7'463'0'0,"2"-6"5308"0"0,-17-1 9106 0 0,159 9-12811 0 0,0-5 0 0 0,139-15-1 0 0,-96 5-1490 0 0,-9 0-11 0 0,111 1-192 0 0,-33 2 220 0 0,155-19 444 0 0,-356 18-1042 0 0,-22 2 69 0 0,-1 1 1 0 0,1 0 0 0 0,-1 1-1 0 0,20 2 1 0 0,-18-2-16 0 0,1 0-16 0 0,-17 1-30 0 0,-1-1-1 0 0,1 0 1 0 0,0 0 0 0 0,0 0 0 0 0,0 0-1 0 0,0 0 1 0 0,-1 0 0 0 0,1 0-1 0 0,0 0 1 0 0,0 0 0 0 0,0 0 0 0 0,0 0-1 0 0,-1-1 1 0 0,1 1 0 0 0,0 0 0 0 0,0 0-1 0 0,-1-1 1 0 0,1 1 0 0 0,0-1-1 0 0,0 1 1 0 0,-1-1 0 0 0,1 1 0 0 0,0-1-1 0 0,-1 1 1 0 0,1-2 0 0 0,10-15 23 0 0,-9 11-63 0 0,-1 5-210 0 0,-1 0 0 0 0,0 1 0 0 0,1-1 0 0 0,-1 0 0 0 0,0 1 0 0 0,0-1 0 0 0,0 0 0 0 0,1 1 0 0 0,-1-1 0 0 0,0 0 0 0 0,0 1 0 0 0,0-1 0 0 0,0 0 0 0 0,0 0 0 0 0,0 1 0 0 0,-1-1 0 0 0,1 0 0 0 0,0 1 0 0 0,0-1 0 0 0,0 0 0 0 0,-1 0 0 0 0,1 1 0 0 0,-1-2 0 0 0,-2-3-1320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54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104 204 8288 0 0,'-7'-7'889'0'0,"7"7"-816"0"0,-1 0-1 0 0,0-1 1 0 0,0 1-1 0 0,0 0 1 0 0,1 0-1 0 0,-1 0 1 0 0,0-1 0 0 0,0 1-1 0 0,1 0 1 0 0,-1-1-1 0 0,0 1 1 0 0,1-1-1 0 0,-1 1 1 0 0,-1-2-1 0 0,-1 0 273 0 0,-43-11 4766 0 0,18 4-1443 0 0,21-9 101 0 0,7 17-3730 0 0,0-1 0 0 0,0 1 0 0 0,1 0 0 0 0,-1-1 0 0 0,1 1 0 0 0,-1 0 0 0 0,1 0 0 0 0,-1 0 0 0 0,1 0 0 0 0,0 0 1 0 0,0-1-1 0 0,-1 1 0 0 0,1 0 0 0 0,0 0 0 0 0,0 1 0 0 0,0-1 0 0 0,0 0 0 0 0,0 0 0 0 0,0 0 0 0 0,0 1 0 0 0,0-1 0 0 0,1 0 0 0 0,-1 1 0 0 0,1-1 0 0 0,6-2 440 0 0,0 0 0 0 0,14-3-1 0 0,-13 4-291 0 0,12-3-22 0 0,1 2 1 0 0,0 0 0 0 0,28 2 0 0 0,-35 0-75 0 0,90 1 465 0 0,49-3 231 0 0,-87-2-572 0 0,298-33 1107 0 0,-318 32-1081 0 0,56-10 78 0 0,-117 18-171 0 0,0-1-1 0 0,0 0 1 0 0,0-1-1 0 0,0-1 1 0 0,-18-3-1 0 0,-13 0-117 0 0,-105-6-251 0 0,-118-4-373 0 0,206 14 442 0 0,-1 3 0 0 0,-77 13 0 0 0,127-14 145 0 0,1 0-1 0 0,0 1 0 0 0,0 1 1 0 0,1 0-1 0 0,-1 0 1 0 0,1 1-1 0 0,0 1 0 0 0,0-1 1 0 0,-19 15-1 0 0,29-19 9 0 0,-1 1 1 0 0,1-1-1 0 0,-1 1 0 0 0,1-1 1 0 0,0 1-1 0 0,0-1 0 0 0,0 1 0 0 0,0 0 1 0 0,0-1-1 0 0,0 1 0 0 0,0 0 1 0 0,1 0-1 0 0,-1 0 0 0 0,0 0 1 0 0,1 0-1 0 0,0 0 0 0 0,-1 2 0 0 0,1-3 1 0 0,0 0-1 0 0,0 1 1 0 0,1-1-1 0 0,-1 0 1 0 0,0 0-1 0 0,1 1 1 0 0,-1-1-1 0 0,1 0 1 0 0,-1 0-1 0 0,1 0 1 0 0,0 0-1 0 0,-1 0 1 0 0,1 0-1 0 0,0 0 1 0 0,0 0-1 0 0,-1 0 1 0 0,1 0-1 0 0,0 0 1 0 0,0 0-1 0 0,0-1 1 0 0,0 1-1 0 0,0 0 1 0 0,0-1-1 0 0,1 1 1 0 0,-1 0-1 0 0,0-1 1 0 0,0 0-1 0 0,2 1 1 0 0,11 3 47 0 0,-1-1 1 0 0,1 0-1 0 0,0-1 1 0 0,0-1 0 0 0,0 0-1 0 0,26-3 1 0 0,85-16 369 0 0,-103 14-332 0 0,155-30 499 0 0,168-27 217 0 0,-314 58-781 0 0,0 0-1 0 0,-1 2 0 0 0,1 2 1 0 0,57 8-1 0 0,-71-5-865 0 0,0 0 0 0 0,-1 2-1 0 0,0 0 1 0 0,25 13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36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5064 0 0,'0'0'389'0'0,"-3"1"-227"0"0,-5 3 88 0 0,8-3 86 0 0,-1 0 0 0 0,0 0 1 0 0,0 0-1 0 0,1 0 0 0 0,-1 0 0 0 0,0 1 0 0 0,1-1 0 0 0,0 0 1 0 0,-1 0-1 0 0,1 0 0 0 0,-1 0 0 0 0,1 1 0 0 0,0-1 0 0 0,0 0 1 0 0,0 0-1 0 0,0 0 0 0 0,0 1 0 0 0,0 0 0 0 0,0 1-110 0 0,1-1 0 0 0,-1 0 1 0 0,1 0-1 0 0,0 0 0 0 0,0 0 0 0 0,-1 0 0 0 0,2 0 0 0 0,-1 0 0 0 0,2 3 1 0 0,-1-2-95 0 0,0-1 1 0 0,1 1 0 0 0,-1-1 0 0 0,1 1 0 0 0,-1-1-1 0 0,1 0 1 0 0,0 0 0 0 0,0 0 0 0 0,-1-1 0 0 0,2 1-1 0 0,-1-1 1 0 0,0 1 0 0 0,4 0 0 0 0,8 1 257 0 0,0 0 1 0 0,0 1-1 0 0,-1 0 0 0 0,1 2 1 0 0,-1 0-1 0 0,0 0 1 0 0,-1 1-1 0 0,0 1 0 0 0,20 14 1 0 0,-13-5-64 0 0,0-1 0 0 0,1 0 0 0 0,1-2 0 0 0,30 16 1 0 0,-51-30-272 0 0,-1 0 0 0 0,1 1 0 0 0,-1-1 0 0 0,1 0 0 0 0,-1 0 0 0 0,1 1 0 0 0,-1-1 0 0 0,1 0 0 0 0,0 0 1 0 0,-1 0-1 0 0,1 0 0 0 0,-1 0 0 0 0,1 0 0 0 0,0 0 0 0 0,-1 0 0 0 0,1 0 0 0 0,0 0 0 0 0,-1 0 0 0 0,1 0 0 0 0,-1 0 1 0 0,1 0-1 0 0,0-1 0 0 0,-1 1 0 0 0,1 0 0 0 0,-1 0 0 0 0,2-1 0 0 0,-2 0-14 0 0,1 0 0 0 0,-1 0 0 0 0,1 0 0 0 0,-1 0 0 0 0,0 1 0 0 0,1-1 0 0 0,-1 0 0 0 0,0 0 0 0 0,1 0 0 0 0,-1 0 0 0 0,0 0 0 0 0,0 0 0 0 0,0 0 0 0 0,0 0 0 0 0,0-1 0 0 0,-1-5 99 0 0,0 0 0 0 0,0 1 0 0 0,-4-12 0 0 0,-1 1 142 0 0,-2-1-1 0 0,-17-29 1 0 0,11 22-321 0 0,8 14-11 0 0,0 0 1 0 0,-15-19-1 0 0,16 26 60 0 0,16 15 19 0 0,5 4-7 0 0,10 2-58 0 0,-14-8-9 0 0,1-1-1 0 0,15 8 0 0 0,46 13-115 0 0,-8-5 169 0 0,-65-23-3 0 0,-1-1-1 0 0,1 0 0 0 0,0 0 1 0 0,-1 1-1 0 0,1-1 1 0 0,0 0-1 0 0,-1 1 1 0 0,1-1-1 0 0,-1 1 0 0 0,1-1 1 0 0,0 1-1 0 0,-1-1 1 0 0,1 1-1 0 0,-1-1 1 0 0,0 1-1 0 0,1-1 0 0 0,-1 1 1 0 0,1 0-1 0 0,-1-1 1 0 0,0 1-1 0 0,1 0 1 0 0,-1-1-1 0 0,0 1 0 0 0,0 0 1 0 0,0 0-1 0 0,1-1 1 0 0,-1 1-1 0 0,0 0 0 0 0,0 0 1 0 0,0-1-1 0 0,0 1 1 0 0,0 0-1 0 0,0-1 1 0 0,-1 1-1 0 0,1 0 0 0 0,0 0 1 0 0,0-1-1 0 0,0 1 1 0 0,-1 0-1 0 0,1-1 1 0 0,0 1-1 0 0,-1 0 0 0 0,1-1 1 0 0,-1 2-1 0 0,-3 3 78 0 0,1 0-1 0 0,-1-1 1 0 0,-1 1-1 0 0,-6 5 0 0 0,4-4 78 0 0,-55 54 400 0 0,5-7-214 0 0,1-1-1331 0 0,49-44-1497 0 0,0 1 1 0 0,-9 13-1 0 0,7-9-5417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5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7488 0 0,'1'-2'72'0'0,"0"0"0"0"0,-1 0 0 0 0,1 0 0 0 0,-1 0 0 0 0,0 0 0 0 0,1 0 0 0 0,-1 0 0 0 0,0 0 0 0 0,0 0 0 0 0,0 0 0 0 0,0 0 0 0 0,-1-2 0 0 0,1-15 2432 0 0,2 3 575 0 0,-2 12-2040 0 0,1 0 1 0 0,0 0-1 0 0,4-7 7047 0 0,-4 28-7213 0 0,0-2-547 0 0,1 20-117 0 0,-3 1 0 0 0,0-1 0 0 0,-10 48 0 0 0,1 9-77 0 0,7-44-344 0 0,1 0 1 0 0,8 67-1 0 0,-2-97-1673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5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55 214 10592 0 0,'-2'-1'106'0'0,"0"0"1"0"0,-1 1 0 0 0,1-1 0 0 0,-1 1 0 0 0,1 0-1 0 0,0-1 1 0 0,-5 1 0 0 0,-12-2 1964 0 0,18 2-1737 0 0,0 0 0 0 0,1-1-1 0 0,-1 1 1 0 0,0 0 0 0 0,1 0 0 0 0,-1-1 0 0 0,0 1 0 0 0,1-1-1 0 0,-1 1 1 0 0,1-1 0 0 0,-1 1 0 0 0,1-1 0 0 0,-1 1 0 0 0,1-1-1 0 0,0 1 1 0 0,-1-1 0 0 0,1 1 0 0 0,0-1 0 0 0,-1 0-1 0 0,1 1 1 0 0,0-1 0 0 0,0 0 0 0 0,-1 1 0 0 0,1-2 0 0 0,0 0-52 0 0,0 0-1 0 0,0 0 1 0 0,0 0 0 0 0,0 0 0 0 0,0 0 0 0 0,0 0 0 0 0,1 0 0 0 0,0-3 0 0 0,2-2-8 0 0,0 0 0 0 0,1 0 0 0 0,7-12 1 0 0,7-8 721 0 0,2 1 1 0 0,34-37 0 0 0,-53 62-967 0 0,1-1 0 0 0,-1 1 1 0 0,1-1-1 0 0,-1 1 0 0 0,1 0 0 0 0,0 0 0 0 0,0-1 0 0 0,-1 1 0 0 0,1 0 0 0 0,0 1 1 0 0,0-1-1 0 0,0 0 0 0 0,0 1 0 0 0,0-1 0 0 0,0 1 0 0 0,0-1 0 0 0,0 1 1 0 0,0 0-1 0 0,0 0 0 0 0,0 0 0 0 0,3 0 0 0 0,-3 1-2 0 0,1 0 0 0 0,-1 0 0 0 0,1 0 1 0 0,-1 0-1 0 0,0 0 0 0 0,1 1 0 0 0,-1-1 0 0 0,0 1 0 0 0,0 0 0 0 0,0 0 1 0 0,0-1-1 0 0,0 1 0 0 0,0 1 0 0 0,-1-1 0 0 0,1 0 0 0 0,1 3 0 0 0,17 30-522 0 0,-14-24 279 0 0,1 0 0 0 0,11 15 0 0 0,-14-22-1145 0 0,0 0 0 0 0,0 0 0 0 0,0 0 0 0 0,0-1 0 0 0,6 5 0 0 0,10 2-7385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49 210 13736 0 0,'2'-12'986'0'0,"0"-1"-383"0"0,0-1 1 0 0,0-20 0 0 0,3-90 8801 0 0,-6 113-9006 0 0,1 11-389 0 0,0-1 1 0 0,0 1-1 0 0,0 0 0 0 0,0 0 0 0 0,0 0 0 0 0,0 0 0 0 0,0 0 1 0 0,-1 0-1 0 0,1 0 0 0 0,0 0 0 0 0,0 0 0 0 0,0 0 1 0 0,0 0-1 0 0,0 0 0 0 0,0 0 0 0 0,0 0 0 0 0,0 0 1 0 0,0 0-1 0 0,0 0 0 0 0,-1 0 0 0 0,1 0 0 0 0,0 0 1 0 0,0 0-1 0 0,0 0 0 0 0,0 0 0 0 0,0 0 0 0 0,0 0 1 0 0,0 0-1 0 0,0 0 0 0 0,0 0 0 0 0,0 0 0 0 0,0 0 1 0 0,-1 0-1 0 0,1 0 0 0 0,0 1 0 0 0,0-1 0 0 0,0 0 1 0 0,0 0-1 0 0,0 0 0 0 0,0 0 0 0 0,0 0 0 0 0,0 0 1 0 0,0 0-1 0 0,0 0 0 0 0,0 0 0 0 0,0 0 0 0 0,0 0 0 0 0,0 1 1 0 0,0-1-1 0 0,0 0 0 0 0,0 0 0 0 0,-9 19 730 0 0,9-18-732 0 0,-9 27-8 0 0,2 1 0 0 0,1-1 0 0 0,-4 43 0 0 0,8-48 0 0 0,-11 208 574 0 0,12-206-524 0 0,1 24-169 0 0,6 51 0 0 0,-4-79 239 0 0,1 1 1 0 0,2-2-1 0 0,0 1 1 0 0,16 39-1 0 0,-20-56-99 0 0,1 0 0 0 0,0-1 0 0 0,0 1 0 0 0,1 0 0 0 0,-1-1 0 0 0,1 1 0 0 0,4 3 0 0 0,-6-6-5 0 0,0 0-1 0 0,0 0 1 0 0,0 0-1 0 0,0-1 1 0 0,0 1 0 0 0,0 0-1 0 0,0-1 1 0 0,0 1-1 0 0,1-1 1 0 0,-1 0 0 0 0,0 1-1 0 0,0-1 1 0 0,1 0-1 0 0,-1 0 1 0 0,0 1 0 0 0,0-1-1 0 0,1 0 1 0 0,-1 0-1 0 0,0 0 1 0 0,0-1 0 0 0,1 1-1 0 0,-1 0 1 0 0,0 0-1 0 0,0-1 1 0 0,1 1 0 0 0,-1-1-1 0 0,0 1 1 0 0,0-1 0 0 0,2-1-1 0 0,7-5 78 0 0,0 0-1 0 0,-1-1 1 0 0,0-1-1 0 0,0 0 1 0 0,10-13-1 0 0,17-17 396 0 0,-17 20-129 0 0,0 2 0 0 0,2 0 1 0 0,38-23-1 0 0,-58 40-359 0 0,0-1 0 0 0,0 0 0 0 0,1 0 0 0 0,-1 1 0 0 0,0-1 0 0 0,1 1 0 0 0,-1-1 0 0 0,1 1 0 0 0,-1-1 0 0 0,1 1 0 0 0,-1 0 0 0 0,1 0 0 0 0,-1 0 0 0 0,1 0 0 0 0,-1 0 0 0 0,1 0 0 0 0,-1 0 0 0 0,0 0 0 0 0,1 1 0 0 0,-1-1 0 0 0,1 0 0 0 0,-1 1 0 0 0,1 0 0 0 0,-1-1 0 0 0,0 1 0 0 0,1 0 0 0 0,1 1 0 0 0,0 1 0 0 0,-1-1 0 0 0,0 1 0 0 0,0 0 0 0 0,0 0 0 0 0,0 0 0 0 0,0 0 0 0 0,-1 0 0 0 0,0 0 0 0 0,1 1 0 0 0,0 5 0 0 0,6 24 0 0 0,4 34 0 0 0,7 33 0 0 0,-18-95 57 0 0,2 5-333 0 0,0 0-1 0 0,8 17 1 0 0,-10-25 100 0 0,-1-1 0 0 0,1 1-1 0 0,0-1 1 0 0,-1 0 0 0 0,1 1-1 0 0,0-1 1 0 0,0 0 0 0 0,0 1-1 0 0,0-1 1 0 0,0 0 0 0 0,0 0-1 0 0,1 0 1 0 0,-1 0 0 0 0,0 0-1 0 0,0 0 1 0 0,1-1 0 0 0,-1 1-1 0 0,1 0 1 0 0,-1-1 0 0 0,0 1-1 0 0,1 0 1 0 0,-1-1 0 0 0,1 0-1 0 0,0 1 1 0 0,-1-1 0 0 0,1 0-1 0 0,1 0 1 0 0,6-4-1832 0 0,-1-1-51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1 310 16991 0 0,'0'0'1536'0'0,"6"7"-336"0"0,-3-7-897 0 0,-1 0-1 0 0,1 0 0 0 0,0 0 1 0 0,0 0-1 0 0,-1 0 0 0 0,1-1 1 0 0,0 1-1 0 0,-1-1 0 0 0,1 0 0 0 0,0 1 1 0 0,-1-1-1 0 0,1-1 0 0 0,3-1 1 0 0,33-23 1070 0 0,-21 13-735 0 0,7-5-100 0 0,0 0 0 0 0,29-29 0 0 0,-46 39-494 0 0,0-1 1 0 0,0 0 0 0 0,-1 0-1 0 0,0-1 1 0 0,-1 0 0 0 0,0 0-1 0 0,-1 0 1 0 0,0-1 0 0 0,5-14-1 0 0,-9 21-21 0 0,0 0-1 0 0,-1 0 1 0 0,1 0 0 0 0,-1 0-1 0 0,0 0 1 0 0,0 0-1 0 0,0 0 1 0 0,0 0 0 0 0,-1 0-1 0 0,1 0 1 0 0,-3-5 0 0 0,3 8-11 0 0,0 0 1 0 0,-1-1 0 0 0,1 1 0 0 0,-1 0 0 0 0,1 0 0 0 0,-1 0 0 0 0,0 0 0 0 0,1 0 0 0 0,-1 0-1 0 0,0 0 1 0 0,0 0 0 0 0,1 0 0 0 0,-1 1 0 0 0,0-1 0 0 0,0 0 0 0 0,0 0 0 0 0,0 1 0 0 0,0-1-1 0 0,0 1 1 0 0,0-1 0 0 0,-1 1 0 0 0,1-1 0 0 0,0 1 0 0 0,0 0 0 0 0,0-1 0 0 0,0 1 0 0 0,-1 0-1 0 0,1 0 1 0 0,0 0 0 0 0,0 0 0 0 0,0 0 0 0 0,-1 0 0 0 0,1 0 0 0 0,0 0 0 0 0,0 1 0 0 0,0-1 0 0 0,-1 0-1 0 0,1 1 1 0 0,0-1 0 0 0,-2 2 0 0 0,-2 1 17 0 0,-1 0-1 0 0,1 0 1 0 0,-1 1 0 0 0,1-1-1 0 0,0 1 1 0 0,1 1 0 0 0,-1-1-1 0 0,-6 9 1 0 0,-29 42 220 0 0,32-43-217 0 0,1 1-1 0 0,0 0 0 0 0,1 0 0 0 0,1 0 0 0 0,0 1 0 0 0,1-1 0 0 0,1 1 1 0 0,0 0-1 0 0,0 0 0 0 0,2 1 0 0 0,-1-1 0 0 0,2 0 0 0 0,0 1 0 0 0,1-1 1 0 0,0 0-1 0 0,1 1 0 0 0,5 16 0 0 0,-5-26-25 0 0,-1 0 0 0 0,1 0 0 0 0,0 0 1 0 0,1-1-1 0 0,-1 1 0 0 0,1-1 0 0 0,0 1 0 0 0,0-1 0 0 0,0 0 0 0 0,1 0 0 0 0,0 0 0 0 0,-1 0 1 0 0,1-1-1 0 0,7 5 0 0 0,-7-6-85 0 0,-1 0-1 0 0,1 0 1 0 0,0 0 0 0 0,0 0 0 0 0,-1-1 0 0 0,1 0-1 0 0,0 0 1 0 0,0 0 0 0 0,0 0 0 0 0,0-1 0 0 0,1 1-1 0 0,-1-1 1 0 0,0 0 0 0 0,0 0 0 0 0,0-1 0 0 0,0 1-1 0 0,0-1 1 0 0,0 0 0 0 0,7-2 0 0 0,-2-1-551 0 0,1-1 1 0 0,-1 0-1 0 0,0 0 0 0 0,0 0 1 0 0,15-13-1 0 0,-2-3-1030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5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23695 0 0,'0'0'539'0'0,"-7"7"1304"0"0,4-2-1800 0 0,0 0 1 0 0,0 0 0 0 0,0 0-1 0 0,1 0 1 0 0,0 0 0 0 0,0 1 0 0 0,0-1-1 0 0,-1 11 1 0 0,-5 51 306 0 0,5-33-168 0 0,-26 158 515 0 0,-3 17-634 0 0,29-174-249 0 0,1 0 0 0 0,5 54 1 0 0,-1-69-3798 0 0,6 25 0 0 0,0-19-4296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170 353 8752 0 0,'0'0'398'0'0,"-12"5"156"0"0,7-3 24 0 0,1 1 1 0 0,-1 0-1 0 0,0 0 1 0 0,1 0-1 0 0,-1 1 1 0 0,1-1-1 0 0,0 1 1 0 0,1 0-1 0 0,-1 0 1 0 0,-3 5 0 0 0,-3 6 2602 0 0,-16 28 1 0 0,11-12-2885 0 0,2 0-1 0 0,0 1 0 0 0,-14 66 1 0 0,26-92-135 0 0,0 1 0 0 0,0-1 1 0 0,1 12-1 0 0,0-14-29 0 0,16-15 541 0 0,-9 4-473 0 0,-1 0 0 0 0,-1 0 1 0 0,0-1-1 0 0,0 0 0 0 0,8-16 1 0 0,14-47 428 0 0,-18 45-390 0 0,31-76 1691 0 0,75-143-1 0 0,-101 221-1637 0 0,2 0 1 0 0,0 0-1 0 0,2 2 0 0 0,36-37 0 0 0,-52 57-281 0 0,1 0 1 0 0,0 0 0 0 0,-1 0-1 0 0,1 0 1 0 0,0 0 0 0 0,0 0 0 0 0,0 1-1 0 0,0 0 1 0 0,0-1 0 0 0,0 1-1 0 0,0 0 1 0 0,1 1 0 0 0,4-2-1 0 0,-6 2-7 0 0,0 0 0 0 0,0 0 1 0 0,0 0-1 0 0,0 0 0 0 0,1 1 0 0 0,-1-1 0 0 0,0 1 0 0 0,0-1 0 0 0,0 1 0 0 0,0 0 0 0 0,0-1 0 0 0,0 1 0 0 0,0 0 0 0 0,0 0 0 0 0,-1 1 1 0 0,1-1-1 0 0,0 0 0 0 0,0 1 0 0 0,-1-1 0 0 0,1 1 0 0 0,1 2 0 0 0,1 2-5 0 0,1 0 0 0 0,-2 0 1 0 0,1 1-1 0 0,-1 0 0 0 0,0 0 0 0 0,0 0 0 0 0,-1 0 1 0 0,0 0-1 0 0,0 0 0 0 0,-1 1 0 0 0,0-1 0 0 0,0 1 0 0 0,0 10 1 0 0,-2 0-4 0 0,-1-1 0 0 0,0 1 1 0 0,-1-1-1 0 0,-8 27 0 0 0,3-23-7 0 0,-1 0 1 0 0,-1-1-1 0 0,0 0 0 0 0,-2 0 0 0 0,0-1 0 0 0,-25 28 0 0 0,33-41-6 0 0,-1-1-1 0 0,0 1 1 0 0,0-1-1 0 0,0 0 1 0 0,-1 0-1 0 0,0-1 1 0 0,-6 4-1 0 0,10-7 15 0 0,0 1 0 0 0,-1-1 0 0 0,1-1 0 0 0,0 1 0 0 0,0 0 0 0 0,-1 0 0 0 0,1-1 0 0 0,0 1 0 0 0,-1-1 0 0 0,1 0 0 0 0,-1 0 0 0 0,1 0 0 0 0,-1 0 0 0 0,1 0 0 0 0,0-1 0 0 0,-1 1 0 0 0,1-1 1 0 0,0 1-1 0 0,-1-1 0 0 0,1 0 0 0 0,0 0 0 0 0,0 0 0 0 0,-1 0 0 0 0,-2-2 0 0 0,-10-9-1445 0 0,-26-24 0 0 0,32 27-435 0 0,-8-8-8241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78 304 17503 0 0,'-5'1'261'0'0,"-1"-1"-1"0"0,0 0 1 0 0,1 0-1 0 0,-1 0 0 0 0,-11-3 1 0 0,16 3-33 0 0,-1-1-1 0 0,0 1 1 0 0,0-1 0 0 0,0 0 0 0 0,0 1 0 0 0,1-1 0 0 0,-1 0 0 0 0,0 0 0 0 0,1-1 0 0 0,-1 1 0 0 0,0 0 0 0 0,1-1 0 0 0,0 1 0 0 0,-1 0 0 0 0,1-1 0 0 0,0 0 0 0 0,0 1 0 0 0,0-1 0 0 0,0 0 0 0 0,-2-3 837 0 0,4 3-897 0 0,0 1-1 0 0,0-1 1 0 0,0 1 0 0 0,0-1 0 0 0,1 1-1 0 0,-1-1 1 0 0,0 1 0 0 0,1 0 0 0 0,-1 0 0 0 0,1-1-1 0 0,-1 1 1 0 0,1 0 0 0 0,0 1 0 0 0,-1-1-1 0 0,4-1 1 0 0,-1 0 94 0 0,5-3-22 0 0,1 1-1 0 0,0 0 0 0 0,-1 0 0 0 0,21-3 0 0 0,44-4 132 0 0,-64 9-296 0 0,92-8 185 0 0,1 4 0 0 0,105 7 0 0 0,116 4-117 0 0,-263-5-68 0 0,-38-2-2 0 0,-18 1 6 0 0,1 1 0 0 0,-1 0 1 0 0,11 0-1 0 0,-31-13 222 0 0,-6 2-249 0 0,-1 1 0 0 0,0 1 0 0 0,0 0-1 0 0,-40-8 1 0 0,-2-1-55 0 0,-209-80 18 0 0,225 83 427 0 0,83 25-430 0 0,38 6-1 0 0,-69-15-11 0 0,45 6 105 0 0,93 1 1 0 0,-15-2 35 0 0,-101-5-93 0 0,16 2 54 0 0,-39-3-86 0 0,1 1 0 0 0,-1 0 0 0 0,1 0 0 0 0,-1 0 0 0 0,0 0 0 0 0,1 0 0 0 0,-1 1-1 0 0,0 0 1 0 0,3 1 0 0 0,-5-2-11 0 0,0 0 1 0 0,0 0-1 0 0,0 0 0 0 0,0 0 0 0 0,0 0 0 0 0,-1 0 0 0 0,1 0 0 0 0,0 0 0 0 0,-1 1 0 0 0,1-1 0 0 0,0 0 0 0 0,-1 0 1 0 0,0 1-1 0 0,1-1 0 0 0,-1 0 0 0 0,0 1 0 0 0,0-1 0 0 0,1 0 0 0 0,-1 0 0 0 0,0 1 0 0 0,0-1 0 0 0,-1 0 1 0 0,1 1-1 0 0,0-1 0 0 0,0 0 0 0 0,-1 1 0 0 0,1-1 0 0 0,0 0 0 0 0,-1 0 0 0 0,1 1 0 0 0,-1-1 0 0 0,0 0 0 0 0,1 0 1 0 0,-2 1-1 0 0,-4 7 46 0 0,0-1 1 0 0,0 1-1 0 0,-12 10 1 0 0,9-8-34 0 0,-64 76-35 0 0,-74 117-1 0 0,144-201-237 0 0,1 1 1 0 0,-1-1-1 0 0,1 1 0 0 0,0 0 0 0 0,1 0 0 0 0,-1 0 0 0 0,1 0 0 0 0,-1 0 0 0 0,1 0 1 0 0,0 0-1 0 0,0 6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3:28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26 118 6448 0 0,'-10'5'-763'0'0,"-6"-7"13640"0"0,22 7-10741 0 0,-2-2-2547 0 0,14 9 724 0 0,-1-1 0 0 0,1-1-1 0 0,1 0 1 0 0,0-1 0 0 0,0-1-1 0 0,1-1 1 0 0,0-1 0 0 0,0-1-1 0 0,25 4 1 0 0,-24-6-181 0 0,-12-1-44 0 0,0-1-1 0 0,0 0 1 0 0,0 0-1 0 0,1-1 0 0 0,-1 0 1 0 0,0-1-1 0 0,0 0 1 0 0,1 0-1 0 0,8-4 1 0 0,-17 5-66 0 0,0-1 1 0 0,0 1-1 0 0,0-1 1 0 0,0 1-1 0 0,0-1 1 0 0,-1 0-1 0 0,1 1 0 0 0,0-1 1 0 0,-1 0-1 0 0,1 0 1 0 0,0 0-1 0 0,-1 0 1 0 0,1 0-1 0 0,-1 1 1 0 0,1-1-1 0 0,-1 0 1 0 0,1 0-1 0 0,-1 0 1 0 0,0 0-1 0 0,0 0 1 0 0,1 0-1 0 0,-1 0 1 0 0,0-1-1 0 0,0 1 1 0 0,0 0-1 0 0,0 0 1 0 0,0 0-1 0 0,0 0 1 0 0,0 0-1 0 0,-1 0 1 0 0,1 0-1 0 0,0 0 1 0 0,-1 0-1 0 0,1 0 1 0 0,-1-1-1 0 0,-1-3 43 0 0,0 0-1 0 0,0 0 0 0 0,0 0 1 0 0,-1 0-1 0 0,-5-7 1 0 0,-1 1-3 0 0,0 2 1 0 0,0-1-1 0 0,-1 1 1 0 0,-15-11 0 0 0,-46-25-19 0 0,33 21 37 0 0,29 18-23 0 0,7 5-44 0 0,1 0 0 0 0,-1-1 0 0 0,1 1 0 0 0,-1 0 0 0 0,0 0 0 0 0,1 0 0 0 0,-1 1 0 0 0,0-1 0 0 0,0 0 0 0 0,0 1 0 0 0,1-1 0 0 0,-4 0 0 0 0,4 1 50 0 0,15 7 0 0 0,8 2-25 0 0,0-1 1 0 0,0-1-1 0 0,0-1 0 0 0,30 5 0 0 0,95 5 285 0 0,-72-9-236 0 0,-52-5 0 0 0,-19-2-39 0 0,1 0 0 0 0,-1 0-1 0 0,0 0 1 0 0,0 1 0 0 0,1-1-1 0 0,-1 1 1 0 0,0 1-1 0 0,0-1 1 0 0,0 0 0 0 0,0 1-1 0 0,0 0 1 0 0,0 0 0 0 0,4 3-1 0 0,-8-3 4 0 0,-1-1 0 0 0,0 1-1 0 0,0-1 1 0 0,0 0-1 0 0,0 1 1 0 0,0-1 0 0 0,0 0-1 0 0,0 0 1 0 0,-3 2-1 0 0,3-2 28 0 0,-14 13 187 0 0,0-1 1 0 0,-1-1-1 0 0,-33 19 0 0 0,-5 4-130 0 0,26-16-120 0 0,-45 21-1 0 0,3-1-247 0 0,48-23-701 0 0,9-2-2476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3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5064 0 0,'0'0'232'0'0,"7"-18"13677"0"0,-5 19-13865 0 0,-1 0 1 0 0,0 0 0 0 0,1 0-1 0 0,-1 0 1 0 0,0 0 0 0 0,1 1 0 0 0,-1-1-1 0 0,0 0 1 0 0,0 0 0 0 0,0 1-1 0 0,0-1 1 0 0,0 1 0 0 0,0-1-1 0 0,-1 1 1 0 0,1-1 0 0 0,0 3-1 0 0,8 31 672 0 0,-6-24-582 0 0,0 4 277 0 0,-1-5-531 0 0,0 1-1 0 0,1-1 0 0 0,0-1 0 0 0,1 1 1 0 0,5 10-1 0 0,-7-17 55 0 0,-1-1 1 0 0,0 0-1 0 0,1 0 0 0 0,0 0 0 0 0,0 0 0 0 0,-1 0 1 0 0,1 0-1 0 0,0 0 0 0 0,0-1 0 0 0,1 1 1 0 0,-1-1-1 0 0,0 1 0 0 0,1-1 0 0 0,-1 0 1 0 0,0 0-1 0 0,1 0 0 0 0,-1 0 0 0 0,1 0 1 0 0,0-1-1 0 0,-1 1 0 0 0,1-1 0 0 0,0 0 1 0 0,-1 0-1 0 0,1 1 0 0 0,3-2 0 0 0,1 0-461 0 0,0 0 0 0 0,0-1-1 0 0,0 1 1 0 0,0-2-1 0 0,-1 1 1 0 0,1-1-1 0 0,0 0 1 0 0,-1 0-1 0 0,11-8 1 0 0,3-3-1278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30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36 15432 0 0,'1'8'658'0'0,"-5"-9"189"0"0,2 0-810 0 0,1 1-1 0 0,-1-1 1 0 0,0 0-1 0 0,1 1 0 0 0,-1-1 1 0 0,0 1-1 0 0,1 0 0 0 0,-4-1 1 0 0,1 2 252 0 0,0-1 1 0 0,0 1 0 0 0,0 0 0 0 0,0 0-1 0 0,0 0 1 0 0,0 1 0 0 0,0-1-1 0 0,-7 5 1 0 0,4-2 98 0 0,-1 1 0 0 0,1 0-1 0 0,-9 8 1 0 0,-16 17-32 0 0,1 1-1 0 0,1 2 0 0 0,1 1 0 0 0,-43 67 0 0 0,63-85-343 0 0,4-8-403 0 0,0 0-1 0 0,1 0 0 0 0,-6 14 1 0 0,9-14-1066 0 0,4-2-3726 0 0</inkml:trace>
  <inkml:trace contextRef="#ctx0" brushRef="#br0" timeOffset="1">538 4 18599 0 0,'-8'1'1684'0'0,"0"-1"-1520"0"0,0 1 0 0 0,0 0-1 0 0,0 0 1 0 0,-15 4-1 0 0,20-4-27 0 0,0 0 1 0 0,-1 1-1 0 0,1-1 0 0 0,0 1 0 0 0,0-1 1 0 0,0 1-1 0 0,0 0 0 0 0,0 0 0 0 0,0 0 1 0 0,1 1-1 0 0,-1-1 0 0 0,1 1 0 0 0,-4 3 1 0 0,-9 13 946 0 0,12-17-933 0 0,1 1 0 0 0,0 0 0 0 0,-1 0-1 0 0,1-1 1 0 0,0 1 0 0 0,-2 6 0 0 0,3-8 294 0 0,2 0-356 0 0,-1-1 0 0 0,0 1 0 0 0,0 0 0 0 0,0-1 0 0 0,1 1 0 0 0,-1-1 0 0 0,0 1 0 0 0,1-1 0 0 0,-1 1 0 0 0,0-1 0 0 0,1 1 0 0 0,-1-1 0 0 0,1 1 0 0 0,-1-1 0 0 0,1 1 1 0 0,-1-1-1 0 0,1 0 0 0 0,-1 1 0 0 0,1-1 0 0 0,0 1 0 0 0,1-1-92 0 0,0 0 0 0 0,0 0 0 0 0,0 0 0 0 0,0 0 0 0 0,0-1 0 0 0,-1 1 0 0 0,1 0 0 0 0,0-1 0 0 0,0 1 0 0 0,0-1 0 0 0,-1 0 0 0 0,1 0 0 0 0,0 1 0 0 0,-1-1 0 0 0,1 0 0 0 0,0 0 0 0 0,-1-1 0 0 0,1 1 0 0 0,-1 0 0 0 0,2-2 0 0 0,5-5-61 0 0,14-17 1 0 0,-18 20-206 0 0,-1 1 1 0 0,1 0-1 0 0,1 1 1 0 0,-1-1-1 0 0,0 1 1 0 0,1 0-1 0 0,0 0 1 0 0,0 0 0 0 0,0 0-1 0 0,0 1 1 0 0,0 0-1 0 0,6-2 1 0 0,-3 2-920 0 0,0 0 0 0 0,0 1 1 0 0,0 0-1 0 0,13 0 0 0 0,-7 1-745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04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32 583 2760 0 0,'-5'2'356'0'0,"-21"19"19927"0"0,40-22-18908 0 0,12-3-1042 0 0,131-26 1790 0 0,183-49-524 0 0,-191 45-1142 0 0,-5 5-148 0 0,38-9 95 0 0,5-4-30 0 0,110-29 180 0 0,-230 52-354 0 0,49-15 264 0 0,-90 25-511 0 0,-1-1 1 0 0,33-18-1 0 0,-53 24 87 0 0,1 1 1 0 0,-1-1-1 0 0,0 0 1 0 0,0 0-1 0 0,0-1 1 0 0,-1 1-1 0 0,1-1 1 0 0,6-10-1 0 0,-11 14-32 0 0,1 0 0 0 0,-1-1-1 0 0,1 1 1 0 0,-1 0 0 0 0,0-1 0 0 0,0 1 0 0 0,0-1 0 0 0,0 1-1 0 0,0-1 1 0 0,0 1 0 0 0,0-1 0 0 0,0 1 0 0 0,0-1-1 0 0,-1 1 1 0 0,1 0 0 0 0,0-1 0 0 0,-1 1 0 0 0,1 0 0 0 0,-1-1-1 0 0,0 1 1 0 0,0 0 0 0 0,1-1 0 0 0,-2 0 0 0 0,-1-2-16 0 0,0 0 0 0 0,0 0 0 0 0,0 1 1 0 0,0-1-1 0 0,0 1 0 0 0,-5-4 0 0 0,-2 1-14 0 0,1 0 0 0 0,-1 0 0 0 0,-1 1 0 0 0,1 0 0 0 0,-1 1 0 0 0,1 0 0 0 0,-21-4 0 0 0,21 6 68 0 0,-78-15 276 0 0,73 15-342 0 0,1 1 1 0 0,-1 1-1 0 0,1 0 0 0 0,-18 2 1 0 0,3 3 8 0 0,25-3-2 0 0,15 8-118 0 0,-7-8 127 0 0,0 1 1 0 0,1-1-1 0 0,-1-1 1 0 0,1 1-1 0 0,-1 0 1 0 0,1-1-1 0 0,-1 0 0 0 0,6 0 1 0 0,41 4-41 0 0,-38-5 40 0 0,41 3 4 0 0,90 10 0 0 0,-136-13 10 0 0,-7 0-7 0 0,1 0-1 0 0,-1 0 1 0 0,1 0-1 0 0,-1 0 1 0 0,0 0-1 0 0,1 0 1 0 0,-1 0 0 0 0,1 1-1 0 0,-1-1 1 0 0,0 0-1 0 0,1 1 1 0 0,-1 0-1 0 0,0-1 1 0 0,0 1 0 0 0,1 0-1 0 0,-1-1 1 0 0,0 1-1 0 0,0 0 1 0 0,0 0-1 0 0,1 1 1 0 0,-1-1-1 0 0,-1 0 1 0 0,0 0-1 0 0,1 0 1 0 0,-1 1-1 0 0,0-1 0 0 0,0 0 1 0 0,0 0-1 0 0,0 0 1 0 0,1 0-1 0 0,-2 0 0 0 0,1 0 1 0 0,0 1-1 0 0,0-1 1 0 0,0 0-1 0 0,0 0 0 0 0,-1 0 1 0 0,1 0-1 0 0,-1 0 1 0 0,1 0-1 0 0,-1 0 1 0 0,1 0-1 0 0,-1 0 0 0 0,1 0 1 0 0,-1 0-1 0 0,-1 1 1 0 0,-19 23 51 0 0,-97 93-122 0 0,75-79-3394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30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 13792 0 0,'0'0'674'0'0,"-18"-3"164"0"0,14 3-600 0 0,0 0 1 0 0,0 1 0 0 0,1-1 0 0 0,-1 1 0 0 0,0 0 0 0 0,0 0 0 0 0,1 0 0 0 0,-1 1 0 0 0,1-1 0 0 0,-1 1 0 0 0,1 0-1 0 0,-7 4 1 0 0,9-5-129 0 0,-1 1 0 0 0,0-1-1 0 0,1 1 1 0 0,-1-1 0 0 0,1 1-1 0 0,-1 0 1 0 0,1 0-1 0 0,0-1 1 0 0,0 1 0 0 0,0 0-1 0 0,0 0 1 0 0,0 0 0 0 0,0 0-1 0 0,1 1 1 0 0,-1-1 0 0 0,1 0-1 0 0,-1 0 1 0 0,1 0-1 0 0,0 0 1 0 0,0 1 0 0 0,0-1-1 0 0,0 0 1 0 0,1 4 0 0 0,-2 15 197 0 0,0-19-299 0 0,1 0-1 0 0,-1 0 1 0 0,1 0 0 0 0,0 0-1 0 0,0 0 1 0 0,0 0 0 0 0,0 0 0 0 0,0-1-1 0 0,0 1 1 0 0,1 0 0 0 0,-1 0-1 0 0,1 0 1 0 0,-1 0 0 0 0,2 2-1 0 0,-1-2 67 0 0,0 0 0 0 0,1 0 0 0 0,-1 0 0 0 0,0 0-1 0 0,1 0 1 0 0,0 0 0 0 0,-1-1 0 0 0,1 1-1 0 0,0 0 1 0 0,0-1 0 0 0,0 0 0 0 0,0 1 0 0 0,0-1-1 0 0,0 0 1 0 0,0 0 0 0 0,4 1 0 0 0,-2-1 0 0 0,0 0 0 0 0,0-1 0 0 0,0 1 1 0 0,0-1-1 0 0,1 0 0 0 0,-1 0 0 0 0,0 0 1 0 0,8-2-1 0 0,-2 0-57 0 0,0-1-1 0 0,-1 0 1 0 0,1 0 0 0 0,-1-1-1 0 0,0-1 1 0 0,0 1 0 0 0,10-8-1 0 0,32-31 654 0 0,-12 9 292 0 0,-39 34-929 0 0,1-1-1 0 0,0 1 1 0 0,-1-1-1 0 0,1 1 1 0 0,-1 0 0 0 0,1-1-1 0 0,0 1 1 0 0,-1 0-1 0 0,1-1 1 0 0,0 1-1 0 0,0 0 1 0 0,-1 0 0 0 0,1 0-1 0 0,0-1 1 0 0,-1 1-1 0 0,2 0 1 0 0,-1 0-5 0 0,-1 1 1 0 0,0-1 0 0 0,1 0-1 0 0,-1 0 1 0 0,0 0 0 0 0,1 0-1 0 0,-1 1 1 0 0,0-1 0 0 0,1 0-1 0 0,-1 0 1 0 0,0 1 0 0 0,1-1-1 0 0,-1 0 1 0 0,0 0 0 0 0,0 1-1 0 0,1-1 1 0 0,-1 0 0 0 0,0 1-1 0 0,0-1 1 0 0,1 0 0 0 0,-1 1-1 0 0,0 1 3 0 0,1 0 0 0 0,-1 0 0 0 0,1 0-1 0 0,-1 0 1 0 0,0 0 0 0 0,0-1 0 0 0,0 1 0 0 0,0 0-1 0 0,0 0 1 0 0,-1 3 0 0 0,-15 54-16 0 0,9-32-67 0 0,-10 54 1 0 0,15-64-327 0 0,1-11-261 0 0,0 0 1 0 0,0 1 0 0 0,1-1 0 0 0,0 9 0 0 0,2-2-7739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5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28 4608 0 0,'-24'-27'18467'0'0,"24"27"-18396"0"0,0 0 0 0 0,0 0 0 0 0,0 0 0 0 0,0 0 0 0 0,0 0 0 0 0,0 0 0 0 0,0 0 0 0 0,-1 0 0 0 0,1 0 0 0 0,0 0 0 0 0,0 0 0 0 0,0 0 0 0 0,0 0 0 0 0,-1 0 994 0 0,1-1-994 0 0,1 16 1331 0 0,4 19-996 0 0,11 47 435 0 0,28 252 765 0 0,-14-138-1405 0 0,-19-135-127 0 0,-7-31-36 0 0,3 14-1360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57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9 385 19351 0 0,'-7'-4'439'0'0,"6"3"596"0"0,11-6-389 0 0,64-96 4361 0 0,-3-15-2791 0 0,-21 48-1520 0 0,-47 65-642 0 0,0-1 0 0 0,1 1 1 0 0,0-1-1 0 0,0 1 0 0 0,0 1 0 0 0,0-1 1 0 0,1 0-1 0 0,0 1 0 0 0,0 0 0 0 0,0 0 1 0 0,0 1-1 0 0,12-7 0 0 0,-12 8 7 0 0,0-1-93 0 0,0 1 1 0 0,0 0-1 0 0,0 0 0 0 0,10-2 1 0 0,-13 3 24 0 0,-1 1 1 0 0,0 0 0 0 0,0 0 0 0 0,1 0-1 0 0,-1 0 1 0 0,0 0 0 0 0,0 0-1 0 0,1 0 1 0 0,-1 1 0 0 0,0-1 0 0 0,0 0-1 0 0,1 1 1 0 0,-1-1 0 0 0,0 1-1 0 0,0-1 1 0 0,0 1 0 0 0,0 0 0 0 0,0-1-1 0 0,0 1 1 0 0,0 0 0 0 0,0 0-1 0 0,0-1 1 0 0,0 1 0 0 0,0 0 0 0 0,0 0-1 0 0,-1 0 1 0 0,2 2 0 0 0,2 5 77 0 0,0 1 1 0 0,-1-1-1 0 0,0 1 1 0 0,2 12-1 0 0,5 11-19 0 0,3 7-57 0 0,-6-15-30 0 0,2-1 0 0 0,16 33 1 0 0,-23-53-295 0 0,0 1 0 0 0,1-1 0 0 0,0 0 1 0 0,-1 0-1 0 0,1 0 0 0 0,0 0 0 0 0,1 0 1 0 0,-1 0-1 0 0,0-1 0 0 0,1 0 0 0 0,6 4 1 0 0,12 4-9194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0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5 469 7112 0 0,'0'0'644'0'0,"0"2"-532"0"0,-5 18 8068 0 0,6-12-6821 0 0,0-6-1103 0 0,0 0 0 0 0,0 0 0 0 0,0 0 0 0 0,0 0 0 0 0,1 0 0 0 0,-1 0 0 0 0,5 4 1376 0 0,-6-7-1367 0 0,0 0-1 0 0,1 0 1 0 0,-1 0-1 0 0,1 0 1 0 0,-1 0-1 0 0,1 0 1 0 0,0 0 0 0 0,-1 0-1 0 0,1 0 1 0 0,0 0-1 0 0,0 0 1 0 0,-1 0-1 0 0,1 0 1 0 0,1 0-1 0 0,7-10 1439 0 0,2-13-436 0 0,14-53 0 0 0,-13 40-984 0 0,4-36 69 0 0,-3 15-153 0 0,37-110 173 0 0,-48 164-346 0 0,-1 3-104 0 0,-9 87-385 0 0,7-50 507 0 0,1 1 0 0 0,12 71 0 0 0,-10-97-36 0 0,0-1-1 0 0,1 0 1 0 0,0 0 0 0 0,1 0-1 0 0,0 0 1 0 0,1-1 0 0 0,7 12-1 0 0,-10-18-11 0 0,0 0-1 0 0,0 0 1 0 0,1 0-1 0 0,0 0 1 0 0,0 0-1 0 0,-1-1 1 0 0,2 1-1 0 0,-1-1 1 0 0,0 0-1 0 0,4 2 1 0 0,-5-3 21 0 0,1 0 1 0 0,-1 0-1 0 0,0 0 1 0 0,1-1-1 0 0,-1 1 0 0 0,1-1 1 0 0,-1 0-1 0 0,1 0 1 0 0,-1 0-1 0 0,1 0 1 0 0,-1 0-1 0 0,1 0 0 0 0,-1-1 1 0 0,1 1-1 0 0,-1-1 1 0 0,0 1-1 0 0,4-2 0 0 0,-3 0 23 0 0,0 0-1 0 0,0 0 0 0 0,0 0 0 0 0,0 0 0 0 0,0-1 1 0 0,0 1-1 0 0,0-1 0 0 0,-1 1 0 0 0,1-1 1 0 0,-1 0-1 0 0,0 0 0 0 0,0 0 0 0 0,0-1 0 0 0,0 1 1 0 0,-1 0-1 0 0,1-1 0 0 0,1-4 0 0 0,2-9 104 0 0,-1 1-1 0 0,4-26 1 0 0,-6 35-118 0 0,9-69 186 0 0,14-70-146 0 0,-22 136-217 0 0,0 1 0 0 0,0-1 0 0 0,7-14-1 0 0,0 8-2976 0 0,1 3-4339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70 5528 0 0,'-45'18'554'0'0,"-17"8"929"0"0,23-3 4774 0 0,27-14-4667 0 0,1 0-1 0 0,0 1 1 0 0,0 0-1 0 0,-14 19 1 0 0,20-22-1008 0 0,0 0 0 0 0,1 0 0 0 0,0 0 0 0 0,0 0 0 0 0,0 1 1 0 0,1 0-1 0 0,0 0 0 0 0,1 0 0 0 0,-3 11 0 0 0,4-16-484 0 0,1 0 0 0 0,0 0 0 0 0,-1 1 0 0 0,1-1 0 0 0,0 0 0 0 0,0 0 0 0 0,1 0 0 0 0,-1 1 0 0 0,1-1 0 0 0,0 0 0 0 0,-1 0 0 0 0,1 0 0 0 0,2 4 0 0 0,-1-5-30 0 0,-1 0 0 0 0,0-1 0 0 0,0 0-1 0 0,1 1 1 0 0,-1-1 0 0 0,1 0 0 0 0,-1 1 0 0 0,1-1 0 0 0,-1 0-1 0 0,1 0 1 0 0,0 0 0 0 0,0 0 0 0 0,-1-1 0 0 0,1 1 0 0 0,0 0-1 0 0,0-1 1 0 0,0 1 0 0 0,0-1 0 0 0,0 0 0 0 0,0 0 0 0 0,0 0-1 0 0,-1 0 1 0 0,4 0 0 0 0,4 0-5 0 0,0-1 0 0 0,1 0-1 0 0,-1-1 1 0 0,1 0 0 0 0,-1 0 0 0 0,0-1-1 0 0,0 0 1 0 0,0-1 0 0 0,-1 0 0 0 0,1 0-1 0 0,-1-1 1 0 0,0 0 0 0 0,0-1 0 0 0,-1 1 0 0 0,1-1-1 0 0,-1-1 1 0 0,-1 0 0 0 0,1 0 0 0 0,-1 0-1 0 0,0 0 1 0 0,-1-1 0 0 0,0 0 0 0 0,0 0-1 0 0,-1-1 1 0 0,0 1 0 0 0,6-19 0 0 0,-4 2-26 0 0,-2 8-11 0 0,11-31 0 0 0,-10 37-893 0 0,-1 0 0 0 0,3-15 0 0 0,-6 22 267 0 0,0 0 1 0 0,-1 1-1 0 0,1-1 1 0 0,-1 0 0 0 0,0 1-1 0 0,0-1 1 0 0,0 0-1 0 0,-1 0 1 0 0,1 1 0 0 0,-1-1-1 0 0,-2-6 1 0 0,-5-3-9118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1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45 7776 0 0,'0'0'704'0'0,"10"-9"-408"0"0,-9 8-191 0 0,-1 1 0 0 0,1 0 1 0 0,-1-1-1 0 0,0 1 0 0 0,1-1 0 0 0,-1 1 1 0 0,1-1-1 0 0,-1 1 0 0 0,0-1 0 0 0,0 1 1 0 0,1-1-1 0 0,-1 1 0 0 0,0-1 0 0 0,0 1 1 0 0,0-1-1 0 0,1 0 0 0 0,-1 1 1 0 0,0-1-1 0 0,0 1 0 0 0,0-1 0 0 0,0 0 1 0 0,0 1-1 0 0,0-1 0 0 0,0 1 0 0 0,0-1 1 0 0,0 0-1 0 0,-1 1 0 0 0,1-1 0 0 0,0 1 1 0 0,-1-1-1 0 0,1-12 2215 0 0,1 13-2228 0 0,-1-1 0 0 0,0 1 0 0 0,0-1 0 0 0,1 1 0 0 0,-1 0 0 0 0,0-1 0 0 0,1 1 0 0 0,-1 0 1 0 0,1-1-1 0 0,-1 1 0 0 0,0 0 0 0 0,1 0 0 0 0,-1-1 0 0 0,1 1 0 0 0,-1 0 0 0 0,1 0 0 0 0,-1 0 0 0 0,1 0 0 0 0,-1-1 0 0 0,1 1 0 0 0,4 0 4171 0 0,-24 6-1803 0 0,11-2-2053 0 0,0 1-1 0 0,1 0 0 0 0,-1 0 0 0 0,1 1 0 0 0,-11 10 1 0 0,-30 39 783 0 0,37-42-987 0 0,-8 10 63 0 0,2 1-1 0 0,0 1 1 0 0,1 0-1 0 0,2 1 1 0 0,0 1 0 0 0,2 0-1 0 0,-13 41 1 0 0,24-62-232 0 0,-1 0 0 0 0,1-1-1 0 0,0 1 1 0 0,1 0 0 0 0,-1 0-1 0 0,1 0 1 0 0,0 0 0 0 0,1 0 0 0 0,1 11-1 0 0,-1-14-23 0 0,0 0 0 0 0,1 0-1 0 0,-1 1 1 0 0,0-1-1 0 0,1-1 1 0 0,0 1 0 0 0,0 0-1 0 0,0 0 1 0 0,0-1 0 0 0,0 1-1 0 0,1-1 1 0 0,-1 1-1 0 0,1-1 1 0 0,-1 0 0 0 0,1 0-1 0 0,0 0 1 0 0,0-1-1 0 0,5 3 1 0 0,-1 0-50 0 0,0-1 0 0 0,0 0 0 0 0,1-1 0 0 0,-1 0 0 0 0,0 0 1 0 0,1 0-1 0 0,-1-1 0 0 0,1 0 0 0 0,0-1 0 0 0,-1 0 0 0 0,1 0 0 0 0,-1 0 0 0 0,1-1 0 0 0,0 0 0 0 0,-1-1 0 0 0,0 1 0 0 0,1-2 0 0 0,11-4 0 0 0,15-10-1422 0 0,-2-1-1 0 0,1-2 0 0 0,30-25 0 0 0,-28 15-467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1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0 9216 0 0,'-8'2'949'0'0,"-6"3"-468"0"0,-6 10 6147 0 0,2-2-2360 0 0,-5 2-1960 0 0,-41 33 0 0 0,21-18-1425 0 0,32-23-685 0 0,1-1 0 0 0,1 1 0 0 0,0 1 1 0 0,0 0-1 0 0,-15 16 0 0 0,17-15-39 0 0,1 1-1 0 0,0-1 1 0 0,0 1 0 0 0,1 1 0 0 0,-7 17-1 0 0,11-24-105 0 0,-1 1-1 0 0,1-1 0 0 0,1 1 0 0 0,-1 0 0 0 0,0-1 0 0 0,1 1 0 0 0,0 6 0 0 0,1-9-23 0 0,-1 1-1 0 0,1-1 0 0 0,-1 1 0 0 0,1-1 0 0 0,0 1 0 0 0,0-1 1 0 0,0 1-1 0 0,0-1 0 0 0,0 0 0 0 0,0 1 0 0 0,1-1 0 0 0,-1 0 0 0 0,1 0 1 0 0,2 2-1 0 0,-2-2-4 0 0,1 0 0 0 0,-1 0 0 0 0,1-1 0 0 0,0 1 0 0 0,-1-1 0 0 0,1 1 0 0 0,0-1 0 0 0,0 0 0 0 0,0 0 0 0 0,0 0 0 0 0,0-1 0 0 0,0 1 0 0 0,1-1 0 0 0,-1 1-1 0 0,0-1 1 0 0,0 0 0 0 0,0 0 0 0 0,0-1 0 0 0,1 1 0 0 0,-1-1 0 0 0,0 1 0 0 0,0-1 0 0 0,0 0 0 0 0,3-1 0 0 0,6-3 23 0 0,0 0 0 0 0,0-1 0 0 0,0 0-1 0 0,14-11 1 0 0,-15 9-10 0 0,1-2-1 0 0,-1 1 1 0 0,0-1 0 0 0,-1-1-1 0 0,-1 0 1 0 0,1 0-1 0 0,-2-1 1 0 0,13-22 0 0 0,0-6-1741 0 0,22-63 0 0 0,-33 76-8 0 0,-3 8 46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23039 0 0,'0'0'528'0'0,"-16"1"1451"0"0,12 2-1915 0 0,1 0 1 0 0,0 1-1 0 0,0 0 0 0 0,1-1 1 0 0,-1 1-1 0 0,1 0 1 0 0,0 0-1 0 0,0 1 0 0 0,0-1 1 0 0,-2 8-1 0 0,-1 6 552 0 0,-2 27 0 0 0,2-17-614 0 0,-6 58 39 0 0,-2 123 0 0 0,12-184-37 0 0,0 153 33 0 0,3-149-60 0 0,0 0 0 0 0,2-1 0 0 0,2 0-1 0 0,9 32 1 0 0,-12-52-27 0 0,0 0 0 0 0,0 0 0 0 0,0-1 0 0 0,6 9 0 0 0,-8-15-103 0 0,0 1-1 0 0,-1-1 1 0 0,1 0-1 0 0,0 0 1 0 0,0 0-1 0 0,-1 0 1 0 0,1 0-1 0 0,0 0 1 0 0,0 0-1 0 0,0 0 1 0 0,1 0-1 0 0,-1-1 1 0 0,0 1-1 0 0,0 0 1 0 0,0-1-1 0 0,0 1 1 0 0,1 0-1 0 0,-1-1 1 0 0,0 0-1 0 0,1 1 1 0 0,-1-1-1 0 0,0 0 1 0 0,1 0-1 0 0,-1 0 1 0 0,0 1-1 0 0,1-2 1 0 0,-1 1-1 0 0,0 0 1 0 0,1 0-1 0 0,-1 0 1 0 0,0 0-1 0 0,1-1 1 0 0,-1 1-1 0 0,2-1 1 0 0,10-8-7928 0 0</inkml:trace>
  <inkml:trace contextRef="#ctx0" brushRef="#br0" timeOffset="1">285 60 14280 0 0,'0'-22'6874'0'0,"-2"30"-3806"0"0,-5 26-1699 0 0,2 1-1 0 0,1 0 1 0 0,1 40 0 0 0,2-43-970 0 0,0 0 1 0 0,-2-1-1 0 0,-2 0 0 0 0,-12 46 1 0 0,9-50-392 0 0,1 1 0 0 0,-4 31 1 0 0,9-46-20 0 0,1 0 0 0 0,0 0 0 0 0,1 0 0 0 0,1 0 1 0 0,0 0-1 0 0,5 25 0 0 0,-4-33-127 0 0,-1 0 0 0 0,1 0 1 0 0,0 0-1 0 0,0 0 0 0 0,0 0 0 0 0,1-1 0 0 0,0 1 1 0 0,0-1-1 0 0,0 1 0 0 0,0-1 0 0 0,1 0 0 0 0,-1 0 1 0 0,6 3-1 0 0,-8-6 13 0 0,0 0 0 0 0,0-1 0 0 0,0 1 1 0 0,0-1-1 0 0,0 1 0 0 0,1-1 0 0 0,-1 1 0 0 0,0-1 0 0 0,0 1 1 0 0,1-1-1 0 0,-1 0 0 0 0,0 0 0 0 0,0 0 0 0 0,1 0 1 0 0,-1 0-1 0 0,0 0 0 0 0,3 0 0 0 0,15-2-1127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2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53 2760 0 0,'0'-5'7677'0'0,"0"-9"-4693"0"0,-1 12-2758 0 0,0 0 0 0 0,0 0 0 0 0,0 0 0 0 0,0 1 0 0 0,0-1 0 0 0,0 0 0 0 0,0 0 0 0 0,0 1 0 0 0,-1-1 0 0 0,1 1 1 0 0,-1-1-1 0 0,1 1 0 0 0,-1 0 0 0 0,0-1 0 0 0,1 1 0 0 0,-1 0 0 0 0,0 0 0 0 0,0 0 0 0 0,0 0 0 0 0,0 1 0 0 0,0-1 0 0 0,0 0 0 0 0,0 1 0 0 0,0 0 0 0 0,0-1 0 0 0,-3 1 0 0 0,0-1-12 0 0,0 1 0 0 0,1 0 0 0 0,-1 0 0 0 0,0 1 0 0 0,0-1-1 0 0,1 1 1 0 0,-1 0 0 0 0,0 0 0 0 0,1 0 0 0 0,-8 4 0 0 0,4 0-117 0 0,-1 0 0 0 0,1 1 0 0 0,0 0 0 0 0,0 1 1 0 0,1 0-1 0 0,-1 0 0 0 0,2 1 0 0 0,-1 0 0 0 0,1 0 0 0 0,0 0 1 0 0,1 1-1 0 0,-8 15 0 0 0,5-7 70 0 0,1 1 0 0 0,0 0 1 0 0,2 1-1 0 0,0 0 0 0 0,-5 34 0 0 0,10-48-163 0 0,-1 0 0 0 0,1 0 0 0 0,0 0 0 0 0,1 0 0 0 0,-1 0 0 0 0,1 1 0 0 0,0-1 0 0 0,0 0 0 0 0,1 0 0 0 0,-1-1 0 0 0,4 7 0 0 0,-4-9-1 0 0,0 0-1 0 0,0-1 1 0 0,0 1-1 0 0,0-1 1 0 0,0 1-1 0 0,1-1 1 0 0,-1 1-1 0 0,1-1 1 0 0,-1 1-1 0 0,1-1 1 0 0,-1 0-1 0 0,1 0 1 0 0,0 0-1 0 0,0 0 1 0 0,-1 0-1 0 0,1 0 1 0 0,0-1-1 0 0,0 1 1 0 0,0-1-1 0 0,0 1 1 0 0,0-1-1 0 0,0 0 1 0 0,0 1-1 0 0,0-1 1 0 0,0 0-1 0 0,0 0 1 0 0,0-1-1 0 0,0 1 1 0 0,0 0-1 0 0,0-1 1 0 0,2 0-1 0 0,3-1 31 0 0,-1 0 0 0 0,0-1-1 0 0,-1 0 1 0 0,1 0 0 0 0,0 0-1 0 0,-1-1 1 0 0,1 1-1 0 0,-1-1 1 0 0,0-1 0 0 0,-1 1-1 0 0,1-1 1 0 0,3-5 0 0 0,8-10 250 0 0,22-39 0 0 0,-16 24 30 0 0,37-69 1407 0 0,-58 103-1694 0 0,-1 0 0 0 0,0 0-1 0 0,1 1 1 0 0,-1-1 0 0 0,1 0-1 0 0,-1 0 1 0 0,1 1 0 0 0,-1-1 0 0 0,1 0-1 0 0,-1 1 1 0 0,1-1 0 0 0,0 0-1 0 0,0 1 1 0 0,1-2 0 0 0,-2 2-7 0 0,0 0 1 0 0,1 0-1 0 0,-1 0 0 0 0,0 0 1 0 0,0 0-1 0 0,1 0 1 0 0,-1 0-1 0 0,0 1 1 0 0,0-1-1 0 0,1 0 0 0 0,-1 0 1 0 0,0 0-1 0 0,0 0 1 0 0,0 0-1 0 0,1 0 0 0 0,-1 0 1 0 0,0 1-1 0 0,0-1 1 0 0,0 0-1 0 0,1 0 0 0 0,-1 0 1 0 0,0 1-1 0 0,0-1 1 0 0,0 0-1 0 0,0 0 0 0 0,1 0 1 0 0,-1 1-1 0 0,0-1 1 0 0,0 0-1 0 0,0 0 1 0 0,0 1-1 0 0,1 2 13 0 0,0 0-1 0 0,0-1 1 0 0,-1 1 0 0 0,0 0-1 0 0,1 0 1 0 0,-1 0 0 0 0,0 0-1 0 0,0 3 1 0 0,-19 93 73 0 0,13-74-320 0 0,1 0 0 0 0,1 1-1 0 0,-1 29 1 0 0,4-40-487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 20935 0 0,'0'-1'97'0'0,"0"1"-1"0"0,-1 0 0 0 0,1 0 0 0 0,0 0 0 0 0,0-1 1 0 0,0 1-1 0 0,0 0 0 0 0,-1 0 0 0 0,1 0 1 0 0,0 0-1 0 0,0 0 0 0 0,0-1 0 0 0,-1 1 0 0 0,1 0 1 0 0,0 0-1 0 0,0 0 0 0 0,-1 0 0 0 0,1 0 1 0 0,0 0-1 0 0,0 0 0 0 0,-1 0 0 0 0,1 0 0 0 0,0 0 1 0 0,0 0-1 0 0,-1 0 0 0 0,1 0 0 0 0,0 0 1 0 0,0 0-1 0 0,-1 0 0 0 0,-2 4 49 0 0,-1 0 0 0 0,1 0 0 0 0,0 0 0 0 0,0 1 0 0 0,0-1 0 0 0,1 1 0 0 0,0 0 0 0 0,0 0 0 0 0,0-1 1 0 0,-1 8-1 0 0,-11 53 1140 0 0,5-17-1251 0 0,-4 39 142 0 0,12-72-135 0 0,0 0 1 0 0,1-1-1 0 0,1 1 1 0 0,2 15 0 0 0,-2-22-62 0 0,1 0 1 0 0,-1 0 0 0 0,1-1-1 0 0,1 1 1 0 0,6 13 0 0 0,-8-18 7 0 0,1-1 0 0 0,0 1 0 0 0,0-1 0 0 0,0 1-1 0 0,0-1 1 0 0,0 0 0 0 0,0 0 0 0 0,0 0 0 0 0,1 0 0 0 0,-1 0 0 0 0,1-1 0 0 0,0 1 0 0 0,-1-1 0 0 0,1 1 0 0 0,0-1-1 0 0,0 0 1 0 0,0 0 0 0 0,5 1 0 0 0,3-1 86 0 0,-1-1-1 0 0,1 0 1 0 0,0-1-1 0 0,-1 0 1 0 0,1 0 0 0 0,-1-1-1 0 0,18-5 1 0 0,14-3 129 0 0,-28 8-6 0 0,1 0 1 0 0,20 0-1 0 0,-30 2-127 0 0,-1 0-1 0 0,0 1 1 0 0,1-1 0 0 0,-1 1 0 0 0,0 0-1 0 0,0 0 1 0 0,0 0 0 0 0,0 0-1 0 0,0 1 1 0 0,0 0 0 0 0,0 0 0 0 0,0 0-1 0 0,5 4 1 0 0,-7-4-48 0 0,-1 0-1 0 0,1 1 1 0 0,0-1 0 0 0,-1 1 0 0 0,1-1-1 0 0,-1 1 1 0 0,0 0 0 0 0,1 0-1 0 0,-1-1 1 0 0,-1 1 0 0 0,1 0-1 0 0,0 0 1 0 0,-1 0 0 0 0,1 0-1 0 0,-1 0 1 0 0,0 0 0 0 0,0 0-1 0 0,0 0 1 0 0,-1 0 0 0 0,1 0-1 0 0,-1 0 1 0 0,0 3 0 0 0,-2 6 77 0 0,-1 1 0 0 0,0-1 1 0 0,-10 21-1 0 0,7-18-10 0 0,-2 0 1 0 0,0 0-1 0 0,-1 0 0 0 0,0-1 0 0 0,-1-1 1 0 0,-25 24-1 0 0,26-28-197 0 0,-1 0 1 0 0,0-1-1 0 0,0-1 1 0 0,0 1-1 0 0,-1-2 1 0 0,0 0-1 0 0,-1 0 1 0 0,1-1-1 0 0,-19 4 0 0 0,-20 8-3878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0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2304 0 0,'3'-15'5954'0'0,"-4"5"-2270"0"0,1 10-3562 0 0,0-1 1 0 0,0 0 0 0 0,0 1 0 0 0,0-1-1 0 0,-1 1 1 0 0,1-1 0 0 0,0 0 0 0 0,0 1 0 0 0,0-1-1 0 0,0 0 1 0 0,1 1 0 0 0,-1-1 0 0 0,0 1-1 0 0,0-1 1 0 0,0 0 0 0 0,0 1 0 0 0,1-1 0 0 0,1-4 2319 0 0,-1 2 482 0 0,5 8-2804 0 0,-4-3-81 0 0,-1 0-1 0 0,0 1 1 0 0,0-1-1 0 0,0 1 1 0 0,0-1 0 0 0,0 1-1 0 0,0 0 1 0 0,-1-1-1 0 0,1 1 1 0 0,0 4-1 0 0,-1 32 322 0 0,0-25-291 0 0,0 19 52 0 0,-6 228 314 0 0,6-186 50 0 0,0-43 14 0 0,0-31-32 0 0,0-10 18 0 0,2-7-181 0 0,0 1-1 0 0,-1-17 1 0 0,0-6-57 0 0,2-40-23 0 0,-1 24-17 0 0,10-57 0 0 0,-9 91 60 0 0,2-8-129 0 0,0-1-1 0 0,15-40 1 0 0,-18 61-66 0 0,1 1 0 0 0,1 0 0 0 0,-1 0 1 0 0,1 0-1 0 0,0 0 0 0 0,1 0 0 0 0,-1 1 0 0 0,1 0 1 0 0,1 0-1 0 0,-1 0 0 0 0,1 1 0 0 0,0 0 0 0 0,0 0 1 0 0,8-4-1 0 0,-11 7-61 0 0,-1 1 1 0 0,1-1-1 0 0,0 1 0 0 0,-1 0 1 0 0,1 0-1 0 0,0 0 0 0 0,0 0 0 0 0,0 1 1 0 0,0-1-1 0 0,0 1 0 0 0,0 0 1 0 0,0 0-1 0 0,0 0 0 0 0,0 0 1 0 0,0 0-1 0 0,0 1 0 0 0,0-1 1 0 0,0 1-1 0 0,0 0 0 0 0,0 0 1 0 0,0 0-1 0 0,0 0 0 0 0,-1 1 1 0 0,1-1-1 0 0,0 1 0 0 0,3 2 1 0 0,-3-1 3 0 0,0 0 0 0 0,0-1 0 0 0,-1 1 1 0 0,0 0-1 0 0,1 0 0 0 0,-1 1 0 0 0,0-1 0 0 0,0 0 1 0 0,-1 1-1 0 0,1-1 0 0 0,-1 1 0 0 0,1-1 0 0 0,-1 1 1 0 0,-1 0-1 0 0,1 0 0 0 0,0-1 0 0 0,-1 1 1 0 0,0 0-1 0 0,1 0 0 0 0,-2 5 0 0 0,0 2 38 0 0,-1-1 0 0 0,0 0 0 0 0,-1 0-1 0 0,0 0 1 0 0,0-1 0 0 0,-1 1 0 0 0,0-1-1 0 0,-1 0 1 0 0,0 0 0 0 0,0 0 0 0 0,-8 8 0 0 0,10-13-31 0 0,0 0 1 0 0,0-1 0 0 0,-1 1 0 0 0,1-1 0 0 0,-1 0-1 0 0,0 0 1 0 0,0 0 0 0 0,0 0 0 0 0,-1-1 0 0 0,1 0 0 0 0,0 0-1 0 0,-1 0 1 0 0,0 0 0 0 0,1-1 0 0 0,-1 1 0 0 0,0-1 0 0 0,0-1-1 0 0,0 1 1 0 0,1-1 0 0 0,-1 1 0 0 0,0-1 0 0 0,0-1-1 0 0,0 1 1 0 0,-7-2 0 0 0,-19-6-783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3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18 3680 0 0,'0'0'284'0'0,"-11"-17"13431"0"0,10 16-13110 0 0,-15 1 4001 0 0,-13 9-2349 0 0,16-3-1829 0 0,0 0 0 0 0,0 2-1 0 0,0 0 1 0 0,1 0-1 0 0,-13 12 1 0 0,19-15-336 0 0,1 0 0 0 0,1 0-1 0 0,-1 0 1 0 0,1 0 0 0 0,0 1 0 0 0,0-1-1 0 0,1 1 1 0 0,-1 0 0 0 0,1 0 0 0 0,1 1-1 0 0,-1-1 1 0 0,1 0 0 0 0,-2 11 0 0 0,3-14-82 0 0,1-1 0 0 0,-1 1 0 0 0,1-1 0 0 0,0 1-1 0 0,0-1 1 0 0,0 1 0 0 0,1-1 0 0 0,-1 0 0 0 0,0 1 0 0 0,1-1 0 0 0,0 1 0 0 0,-1-1 0 0 0,1 0 0 0 0,0 0 0 0 0,0 1 0 0 0,0-1 0 0 0,1 0 0 0 0,-1 0-1 0 0,0 0 1 0 0,1 0 0 0 0,0 0 0 0 0,-1 0 0 0 0,1-1 0 0 0,0 1 0 0 0,0 0 0 0 0,0-1 0 0 0,0 0 0 0 0,0 1 0 0 0,0-1 0 0 0,0 0 0 0 0,0 0 0 0 0,4 1-1 0 0,0 0 11 0 0,0-1-1 0 0,-1 1 0 0 0,1-1 0 0 0,0-1 0 0 0,0 1 1 0 0,0-1-1 0 0,0 0 0 0 0,0 0 0 0 0,0-1 0 0 0,0 0 1 0 0,-1 0-1 0 0,9-2 0 0 0,-3-1-226 0 0,-1-1-1 0 0,0 0 1 0 0,0 0-1 0 0,0-1 1 0 0,-1 0 0 0 0,17-14-1 0 0,-6 1-1562 0 0,29-34 0 0 0,-32 31-4466 0 0,-3-2-1687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3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20415 0 0,'-8'7'1560'0'0,"6"-6"-1489"0"0,1 0 0 0 0,0 0 0 0 0,-1 1 0 0 0,1-1 0 0 0,0 0 0 0 0,0 1 1 0 0,0-1-1 0 0,0 1 0 0 0,0 0 0 0 0,-1 2 0 0 0,1 2 406 0 0,0 0 1 0 0,0-1 0 0 0,1 1-1 0 0,0 0 1 0 0,0 0 0 0 0,2 9-1 0 0,9 38 419 0 0,-2-16-405 0 0,-9-34-455 0 0,6 22 243 0 0,-2 0 0 0 0,-1 1 0 0 0,-1 42 0 0 0,3-5 473 0 0,-4-63-693 0 0,1-1-1 0 0,-1 1 0 0 0,1 0 1 0 0,-1 0-1 0 0,1-1 0 0 0,-1 1 1 0 0,0-1-1 0 0,1 1 1 0 0,2-2-1 0 0,1-5 63 0 0,0-1 0 0 0,0 1-1 0 0,0-1 1 0 0,3-9 0 0 0,3-3 34 0 0,35-73 189 0 0,-29 61-248 0 0,16-27 78 0 0,-28 52-186 0 0,0 0 0 0 0,0 0 0 0 0,0 0 0 0 0,1 1 0 0 0,10-8 0 0 0,-15 13-96 0 0,0 0-1 0 0,1 0 1 0 0,-1 0-1 0 0,0 0 0 0 0,0 1 1 0 0,1-1-1 0 0,-1 0 1 0 0,0 1-1 0 0,1-1 0 0 0,-1 1 1 0 0,1 0-1 0 0,-1-1 1 0 0,1 1-1 0 0,-1 0 0 0 0,1 0 1 0 0,-1 0-1 0 0,1 0 0 0 0,-1 0 1 0 0,1 0-1 0 0,-1 0 1 0 0,3 1-1 0 0,0 1-753 0 0,0 0-1 0 0,0 0 1 0 0,-1 0 0 0 0,1 0-1 0 0,6 5 1 0 0,-7-5 19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4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0 16128 0 0,'-9'2'1671'0'0,"1"0"-947"0"0,0 1-1 0 0,1 0 0 0 0,-1 0 0 0 0,0 1 0 0 0,1 0 0 0 0,-10 7 0 0 0,13-8-505 0 0,-7 5 265 0 0,0 0 0 0 0,1 1-1 0 0,0 0 1 0 0,0 1 0 0 0,-13 19-1 0 0,19-24-292 0 0,0 1-1 0 0,1 0 1 0 0,0 1 0 0 0,0-1-1 0 0,1 1 1 0 0,-1-1-1 0 0,-1 10 1 0 0,2-3 138 0 0,0 0 0 0 0,-1 26 0 0 0,3-38-297 0 0,0 1 0 0 0,0-1 0 0 0,0 1-1 0 0,0-1 1 0 0,1 1 0 0 0,-1-1 0 0 0,0 0-1 0 0,1 1 1 0 0,-1-1 0 0 0,1 1 0 0 0,-1-1-1 0 0,1 0 1 0 0,-1 1 0 0 0,1-1 0 0 0,0 0-1 0 0,0 0 1 0 0,0 0 0 0 0,0 0 0 0 0,0 1-1 0 0,0-1 1 0 0,0 0 0 0 0,1 0 0 0 0,0 0-8 0 0,0 0 1 0 0,-1 0-1 0 0,1-1 1 0 0,0 1-1 0 0,0-1 1 0 0,0 1-1 0 0,0-1 1 0 0,0 0-1 0 0,-1 0 1 0 0,1 0-1 0 0,0 0 1 0 0,0 0-1 0 0,0 0 1 0 0,0-1-1 0 0,0 1 1 0 0,3-2-1 0 0,1 0 25 0 0,-1 0 1 0 0,1 0-1 0 0,-1-1 1 0 0,1 0-1 0 0,-1 0 0 0 0,0-1 1 0 0,0 0-1 0 0,8-7 0 0 0,2-5 102 0 0,15-18-1 0 0,-22 24-123 0 0,20-29 86 0 0,-21 29-48 0 0,-1 0 1 0 0,1 1-1 0 0,1 0 0 0 0,12-11 0 0 0,-19 19 55 0 0,4 11-44 0 0,-4-9-65 0 0,0 1 1 0 0,0-1-1 0 0,0 0 0 0 0,0 1 1 0 0,-1-1-1 0 0,1 1 0 0 0,-1 0 1 0 0,1-1-1 0 0,-1 1 0 0 0,0-1 1 0 0,1 1-1 0 0,-1 0 0 0 0,0-1 0 0 0,0 1 1 0 0,0 3-1 0 0,-19 114-2403 0 0,13-86 760 0 0,3-16-5131 0 0,-2-3-2005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14 13824 0 0,'-8'-1'299'0'0,"1"-1"0"0"0,-1 0 0 0 0,1-1 0 0 0,-17-2 8857 0 0,24 5-8935 0 0,-2 12 2379 0 0,6 17-3773 0 0,-3-24 2070 0 0,10 61-402 0 0,18 135 258 0 0,-22-139-846 0 0,-3 80 0 0 0,-9 111 1160 0 0,8-221-1178 0 0,-2-27-133 0 0,0 0 1 0 0,0 0-1 0 0,-1 0 1 0 0,1 0 0 0 0,-1 0-1 0 0,-1 0 1 0 0,1 0-1 0 0,-1 0 1 0 0,-1 8 0 0 0</inkml:trace>
  <inkml:trace contextRef="#ctx0" brushRef="#br0" timeOffset="1">1 447 20271 0 0,'0'-1'3954'0'0,"11"3"-2397"0"0,26 5-308 0 0,152-17-721 0 0,-63-11-5153 0 0,-95 14-3797 0 0</inkml:trace>
  <inkml:trace contextRef="#ctx0" brushRef="#br0" timeOffset="2">603 549 17503 0 0,'-20'30'776'0'0,"9"-12"160"0"0,1 5-744 0 0,-5 2-192 0 0,4 2 0 0 0,-3 1 0 0 0,6-3 456 0 0,-4-3 56 0 0,4 1 16 0 0,2-8-6031 0 0,3-2-1217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4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18199 0 0,'-19'5'400'0'0,"7"0"80"0"0,1 1 24 0 0,-1 3 8 0 0,4 3-416 0 0,-4 1-96 0 0,7 5 0 0 0,-3 1 0 0 0,2-1-984 0 0,4 2-216 0 0,-2-5-48 0 0,8-2 1 0 0</inkml:trace>
  <inkml:trace contextRef="#ctx0" brushRef="#br0" timeOffset="1">327 469 13824 0 0,'-33'15'2476'0'0,"-37"23"1"0"0,57-30-1147 0 0,1 1 0 0 0,0 0 0 0 0,1 0 0 0 0,0 1 0 0 0,-18 20 0 0 0,27-27-1134 0 0,0-1 0 0 0,1 0 1 0 0,-1 1-1 0 0,1 0 1 0 0,-1-1-1 0 0,1 1 1 0 0,0 0-1 0 0,0 0 1 0 0,0 0-1 0 0,0-1 1 0 0,0 1-1 0 0,1 0 1 0 0,-1 4-1 0 0,3-6-144 0 0,-1 0-1 0 0,1 0 0 0 0,-1 0 1 0 0,1 0-1 0 0,0 0 1 0 0,-1 0-1 0 0,1-1 1 0 0,0 1-1 0 0,3 0 1 0 0,-3-1-33 0 0,1 0-1 0 0,-1 0 1 0 0,0 0 0 0 0,0-1 0 0 0,0 1-1 0 0,0-1 1 0 0,0 1 0 0 0,1-1 0 0 0,-1 0-1 0 0,0 0 1 0 0,-1 0 0 0 0,4-1 0 0 0,23-18 161 0 0,-24 17-147 0 0,32-27-169 0 0,-1-1 0 0 0,53-63 0 0 0,-75 79-667 0 0,16-21-653 0 0,-11 12-6991 0 0,-12 14 98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5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2 134 2760 0 0,'-1'-3'14691'0'0,"5"-4"-9891"0"0,1-6-1429 0 0,-2 5-2984 0 0,-1 0 0 0 0,1 0-1 0 0,1 0 1 0 0,-1 1 0 0 0,1 0 0 0 0,1-1 0 0 0,-1 1 0 0 0,1 1-1 0 0,0-1 1 0 0,1 1 0 0 0,0 0 0 0 0,0 0 0 0 0,9-7 0 0 0,-15 13-387 0 0,1 0 1 0 0,0 0 0 0 0,-1 0 0 0 0,1 0 0 0 0,-1 0-1 0 0,1 0 1 0 0,-1 0 0 0 0,1 0 0 0 0,0 0-1 0 0,-1 0 1 0 0,1 0 0 0 0,-1 0 0 0 0,1 0 0 0 0,-1 1-1 0 0,1-1 1 0 0,-1 0 0 0 0,1 0 0 0 0,-1 1-1 0 0,1-1 1 0 0,-1 0 0 0 0,1 1 0 0 0,-1-1-1 0 0,1 0 1 0 0,-1 1 0 0 0,1-1 0 0 0,-1 1 0 0 0,0-1-1 0 0,1 0 1 0 0,-1 1 0 0 0,0-1 0 0 0,1 1-1 0 0,-1 0 1 0 0,0-1-1 0 0,3 6 7 0 0,0 0-1 0 0,0 1 0 0 0,-1-1 1 0 0,0 1-1 0 0,2 9 1 0 0,8 20 18 0 0,-11-33-16 0 0,1 1-1 0 0,-1-1 1 0 0,1 0-1 0 0,0 0 1 0 0,-1-1 0 0 0,1 1-1 0 0,1 0 1 0 0,4 4-1 0 0,-6-6-1 0 0,0-1 0 0 0,0 1-1 0 0,0 0 1 0 0,0-1-1 0 0,1 1 1 0 0,-1-1 0 0 0,0 0-1 0 0,1 1 1 0 0,-1-1 0 0 0,0 0-1 0 0,0 0 1 0 0,1 0-1 0 0,-1 0 1 0 0,0 0 0 0 0,1 0-1 0 0,-1 0 1 0 0,0 0-1 0 0,1 0 1 0 0,-1-1 0 0 0,0 1-1 0 0,1-1 1 0 0,-1 1 0 0 0,0-1-1 0 0,0 1 1 0 0,0-1-1 0 0,2-1 1 0 0,4-2 78 0 0,-1 0 1 0 0,1-1-1 0 0,-1 0 1 0 0,0 0-1 0 0,0-1 0 0 0,-1 0 1 0 0,6-7-1 0 0,10-18-1926 0 0,-3 0-6739 0 0,-10 14-737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5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8288 0 0,'0'1'10120'0'0,"3"6"-8347"0"0,-1 1-1154 0 0,0 0 0 0 0,0 0 0 0 0,-1 0-1 0 0,0 0 1 0 0,-1 0 0 0 0,0 0 0 0 0,-1 8 0 0 0,-9 60 864 0 0,8-63-1127 0 0,-46 243 1317 0 0,37-199-1626 0 0,-4 36 157 0 0,14-82-361 0 0,0 0-1 0 0,1 0 1 0 0,1 0-1 0 0,0-1 1 0 0,0 1-1 0 0,4 14 0 0 0,-5-25 157 0 0,0 3-321 0 0,1-1 1 0 0,0 0-1 0 0,-1 0 1 0 0,1 0-1 0 0,0 0 0 0 0,0 0 1 0 0,0 0-1 0 0,0 0 0 0 0,0 0 1 0 0,1 0-1 0 0,2 3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6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152 401 3224 0 0,'-8'6'136'0'0,"3"-1"40"0"0,-1 4-176 0 0,-6 4 0 0 0,2 4 0 0 0,-2 3 0 0 0,4 3 4032 0 0,-1 5 768 0 0,-2 1 151 0 0,0 7 33 0 0,-1-6-3760 0 0,1 2-744 0 0,-1 0-160 0 0,4 2-24 0 0,0-9-752 0 0,5 0-152 0 0,-2-4-32 0 0</inkml:trace>
  <inkml:trace contextRef="#ctx0" brushRef="#br0" timeOffset="1">228 8 23039 0 0,'-5'-2'512'0'0,"-1"0"96"0"0,-2-1 32 0 0,2 3 0 0 0,-2 0-512 0 0,0 0-128 0 0,-2 3 0 0 0,5-1 0 0 0,-6 5-1208 0 0,6 4-264 0 0,-2 3-48 0 0,7-3-16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1 492 21191 0 0,'0'0'1027'0'0,"0"-15"254"0"0,1 1-1013 0 0,1 1 0 0 0,0-1-1 0 0,1 0 1 0 0,1 1 0 0 0,1 0-1 0 0,6-15 1 0 0,0-3 764 0 0,0 0 486 0 0,2-10-851 0 0,2 1 1 0 0,1 1-1 0 0,27-44 0 0 0,-36 72-328 0 0,0 1 0 0 0,11-12-1 0 0,-15 18-329 0 0,1 1 0 0 0,-1-1 0 0 0,1 1 0 0 0,0 0 0 0 0,0 0 0 0 0,0 1 0 0 0,1-1-1 0 0,5-2 1 0 0,-8 4-30 0 0,0 1-1 0 0,-1-1 1 0 0,1 1-1 0 0,0-1 1 0 0,0 1-1 0 0,-1 0 1 0 0,1 0-1 0 0,0-1 1 0 0,0 1-1 0 0,-1 1 1 0 0,1-1-1 0 0,0 0 0 0 0,0 0 1 0 0,0 1-1 0 0,-1-1 1 0 0,1 1-1 0 0,0-1 1 0 0,-1 1-1 0 0,1 0 1 0 0,0 0-1 0 0,-1-1 1 0 0,1 1-1 0 0,-1 0 1 0 0,0 1-1 0 0,1-1 1 0 0,-1 0-1 0 0,0 0 0 0 0,1 0 1 0 0,-1 1-1 0 0,0-1 1 0 0,0 1-1 0 0,0-1 1 0 0,0 1-1 0 0,-1-1 1 0 0,3 4-1 0 0,1 6 3 0 0,0-1 1 0 0,-1 1-1 0 0,0 0 0 0 0,2 17 1 0 0,-3-14-44 0 0,1 3 41 0 0,10 40-103 0 0,-11-52 115 0 0,0 0-1 0 0,0 1 0 0 0,0-1 0 0 0,1 0 0 0 0,-1 0 1 0 0,1 0-1 0 0,7 8 0 0 0,-9-12 10 0 0,-1-1 0 0 0,0 1 0 0 0,1-1 0 0 0,-1 0 0 0 0,1 1 0 0 0,-1-1 0 0 0,1 1 0 0 0,-1-1 0 0 0,1 0 0 0 0,-1 1 0 0 0,1-1 0 0 0,-1 0 0 0 0,1 0 0 0 0,-1 1 0 0 0,1-1 0 0 0,-1 0 0 0 0,1 0 0 0 0,0 0 0 0 0,-1 0 0 0 0,1 0 0 0 0,-1 0 0 0 0,1 0 0 0 0,0 0 0 0 0,-1 0 0 0 0,1 0 0 0 0,-1 0 0 0 0,1 0 0 0 0,0 0 0 0 0,-1 0 0 0 0,1 0 0 0 0,-1-1 0 0 0,1 1 0 0 0,-1 0 0 0 0,1 0 0 0 0,-1-1 0 0 0,1 1 0 0 0,0-1 0 0 0,1 0 0 0 0,1-2 0 0 0,1 0 0 0 0,-1 1 0 0 0,0-2 0 0 0,1 1 0 0 0,-2 0 0 0 0,1-1 0 0 0,0 1 0 0 0,-1-1 0 0 0,1 0 0 0 0,-1 0 0 0 0,2-4 0 0 0,7-12 0 0 0,24-44 62 0 0,-24 41 3 0 0,14-22 0 0 0,-15 28 38 0 0,-6 11-25 0 0,-1-1 0 0 0,1 1 0 0 0,0 0 0 0 0,8-8 1 0 0,-11 13-56 0 0,0 0 0 0 0,0 0 0 0 0,0 0 0 0 0,0 1 0 0 0,1-1 0 0 0,-1 0 0 0 0,0 0 0 0 0,0 1 0 0 0,1-1 0 0 0,-1 1 0 0 0,1-1 1 0 0,-1 1-1 0 0,0-1 0 0 0,1 1 0 0 0,-1 0 0 0 0,1 0 0 0 0,-1 0 0 0 0,1 0 0 0 0,-1 0 0 0 0,0 0 0 0 0,1 0 0 0 0,-1 0 1 0 0,1 0-1 0 0,-1 1 0 0 0,1-1 0 0 0,-1 1 0 0 0,2 0 0 0 0,-1-1-11 0 0,-1 1 0 0 0,1 0 0 0 0,-1-1 0 0 0,0 1 1 0 0,1 0-1 0 0,-1 0 0 0 0,0 0 0 0 0,1 0 0 0 0,-1 0 0 0 0,0 0 0 0 0,0 0 0 0 0,0 0 1 0 0,0 1-1 0 0,0-1 0 0 0,2 3 0 0 0,-2-1 21 0 0,0 0-1 0 0,-1 1 1 0 0,1-1 0 0 0,-1 0-1 0 0,0 0 1 0 0,0 7 0 0 0,0-8-21 0 0,-6 125 373 0 0,2-73-2151 0 0,3 68 0 0 0,4-102-550 0 0,0-3-500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6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22055 0 0,'0'0'1068'0'0,"-6"15"267"0"0,-7 12-1298 0 0,6-15 217 0 0,1 2-1 0 0,-7 19 0 0 0,-24 114 120 0 0,28-82-7748 0 0,7-55-470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0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0 483 2760 0 0,'0'0'495'0'0,"4"17"13001"0"0,-2-18-13263 0 0,0-1 0 0 0,0 0 0 0 0,0 0 0 0 0,0 0 0 0 0,0 1-1 0 0,0-2 1 0 0,-1 1 0 0 0,1 0 0 0 0,-1 0 0 0 0,0 0 0 0 0,1-1-1 0 0,-1 1 1 0 0,1-5 0 0 0,8-37 1505 0 0,-8 36-1542 0 0,42-197 3849 0 0,-30 153-3360 0 0,14-43 182 0 0,-21 74-720 0 0,-6 15-97 0 0,1-1 1 0 0,1 1-1 0 0,5-12 0 0 0,-8 18-49 0 0,0-1 0 0 0,0 1 0 0 0,1 0 0 0 0,-1-1-1 0 0,0 1 1 0 0,0 0 0 0 0,1 0 0 0 0,-1-1 0 0 0,0 1 0 0 0,1 0 0 0 0,-1 0 0 0 0,0 0 0 0 0,1-1 0 0 0,-1 1 0 0 0,1 0 0 0 0,-1 0 0 0 0,0 0 0 0 0,1 0 0 0 0,-1 0-1 0 0,1 0 1 0 0,-1 0 0 0 0,0 0 0 0 0,1 0 0 0 0,-1 0 0 0 0,1 0 0 0 0,-1 0 0 0 0,0 0 0 0 0,1 0 0 0 0,-1 0 0 0 0,1 0 0 0 0,-1 0 0 0 0,0 0 0 0 0,1 1 0 0 0,11 6 19 0 0,-12-7-19 0 0,9 6-4 0 0,0 1 0 0 0,-1 0 1 0 0,1 1-1 0 0,-2 0 0 0 0,1 0 0 0 0,-1 0 0 0 0,-1 1 0 0 0,1 0 0 0 0,5 12 0 0 0,5 13-14 0 0,17 46 0 0 0,-27-64 16 0 0,29 88 1 0 0,-14-38 0 0 0,0-15-109 0 0,-5-25-960 0 0,-17-25 591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7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72 13824 0 0,'-8'11'608'0'0,"3"-9"280"0"0,1 1-888 0 0</inkml:trace>
  <inkml:trace contextRef="#ctx0" brushRef="#br0" timeOffset="1">251 1 12928 0 0,'2'1'594'0'0,"-2"-1"-552"0"0,3 2 35 0 0,0 1-1 0 0,0-1 1 0 0,-1 1-1 0 0,1 0 1 0 0,0 0-1 0 0,-1 0 1 0 0,0 0-1 0 0,0 0 0 0 0,0 0 1 0 0,0 0-1 0 0,-1 1 1 0 0,3 5-1 0 0,9 54 5057 0 0,-3 34-2140 0 0,-2-9-1752 0 0,7 78 459 0 0,1 9-903 0 0,6-60-1789 0 0,-14-93-1400 0 0,-7-20 1161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7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22031 0 0,'0'0'1010'0'0,"12"10"364"0"0,-3-7-1154 0 0,0 0-1 0 0,1-1 1 0 0,-1 0-1 0 0,15 1 1 0 0,-6-1-31 0 0,14 0-90 0 0,0-1 1 0 0,1-1-1 0 0,55-8 0 0 0,-11 0 16 0 0,-20 3 216 0 0,76-17-1 0 0,-131 22-256 0 0,0-1 1 0 0,0 1-1 0 0,0-1 0 0 0,0 0 0 0 0,0 0 1 0 0,0 0-1 0 0,0 0 0 0 0,3-2 0 0 0,-5 3-70 0 0,1 0 0 0 0,-1 0 0 0 0,1-1 0 0 0,-1 1 0 0 0,1 0 0 0 0,-1-1 1 0 0,1 1-1 0 0,-1 0 0 0 0,0-1 0 0 0,1 1 0 0 0,-1 0 0 0 0,1-1 0 0 0,-1 1 0 0 0,0-1 0 0 0,1 1 0 0 0,-1-1 0 0 0,0 1 0 0 0,0-1 0 0 0,0 1 0 0 0,1-1 0 0 0,-1 1 0 0 0,0-1 0 0 0,0 1 0 0 0,0-1 0 0 0,0 0 0 0 0,0 1 1 0 0,0-1-1 0 0,0 1 0 0 0,0-1 0 0 0,0 1 0 0 0,0-1 0 0 0,0 1 0 0 0,0-1 0 0 0,0 1 0 0 0,0-1 0 0 0,-1 0 0 0 0,1 1 0 0 0,0-1 0 0 0,0 1 0 0 0,-1-1 0 0 0,1 1 0 0 0,-1-1 0 0 0,0 0 69 0 0,0-1-1 0 0,0 1 0 0 0,-1 0 1 0 0,1 0-1 0 0,0 0 0 0 0,-1 0 1 0 0,1 0-1 0 0,-1 0 0 0 0,-1 0 0 0 0,0 0 13 0 0,-1 0-1 0 0,1 1 0 0 0,-1-1 0 0 0,1 1 0 0 0,-1 0 1 0 0,1 0-1 0 0,-1 0 0 0 0,1 0 0 0 0,-1 1 0 0 0,1-1 0 0 0,-1 1 1 0 0,1 0-1 0 0,0 0 0 0 0,-1 0 0 0 0,1 0 0 0 0,0 1 1 0 0,0 0-1 0 0,0-1 0 0 0,0 1 0 0 0,0 0 0 0 0,0 0 0 0 0,1 1 1 0 0,-1-1-1 0 0,-4 5 0 0 0,3-2-37 0 0,0 0 1 0 0,0 0-1 0 0,0 0 0 0 0,0 1 0 0 0,1-1 1 0 0,0 1-1 0 0,0 0 0 0 0,1 0 1 0 0,-1 0-1 0 0,1 0 0 0 0,1 0 0 0 0,-1 0 1 0 0,0 8-1 0 0,1 0-40 0 0,1 0-1 0 0,0 0 1 0 0,1 0 0 0 0,4 23-1 0 0,-4-32-18 0 0,0 0 0 0 0,1 0 0 0 0,-1 0 0 0 0,1 0 0 0 0,0-1 0 0 0,0 1 0 0 0,1-1 0 0 0,-1 1 0 0 0,1-1 0 0 0,0 0 0 0 0,0 0 0 0 0,1 0 0 0 0,-1 0 0 0 0,1-1 0 0 0,0 1 0 0 0,4 2 0 0 0,-5-4-137 0 0,0-1-1 0 0,1 0 0 0 0,-1 0 0 0 0,0 0 1 0 0,0 0-1 0 0,1 0 0 0 0,-1-1 0 0 0,0 1 1 0 0,1-1-1 0 0,-1 0 0 0 0,0 0 0 0 0,1 0 1 0 0,-1 0-1 0 0,0-1 0 0 0,1 0 0 0 0,-1 1 1 0 0,0-1-1 0 0,5-2 0 0 0,3-2-985 0 0,0 0-1 0 0,0 0 0 0 0,19-13 1 0 0,-4-1-1131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139 352 7832 0 0,'-14'3'833'0'0,"-15"7"-1164"0"0,21-6 2318 0 0,0-1 0 0 0,1 2 0 0 0,-12 7 0 0 0,15-9-792 0 0,0 0 1 0 0,0 1 0 0 0,0 0 0 0 0,0 0 0 0 0,1 0 0 0 0,-6 8 0 0 0,7-8-1126 0 0,0 0 1 0 0,0-1-1 0 0,1 2 0 0 0,-1-1 1 0 0,-1 5-1 0 0,0 5 269 0 0,1-1 0 0 0,0 1 0 0 0,0 26 0 0 0,2-34-299 0 0,0 0-1 0 0,1-1 1 0 0,0 1 0 0 0,0 0 0 0 0,0 0 0 0 0,1-1 0 0 0,0 1 0 0 0,0-1 0 0 0,0 1 0 0 0,1-1 0 0 0,4 9 0 0 0,-6-13-24 0 0,0 0-1 0 0,0 0 1 0 0,0 0-1 0 0,0 0 1 0 0,0 0 0 0 0,0 0-1 0 0,0 0 1 0 0,1 0 0 0 0,-1 0-1 0 0,0-1 1 0 0,1 1 0 0 0,-1 0-1 0 0,0-1 1 0 0,1 1 0 0 0,-1-1-1 0 0,0 1 1 0 0,1-1 0 0 0,-1 0-1 0 0,1 0 1 0 0,-1 1 0 0 0,1-1-1 0 0,-1 0 1 0 0,1 0 0 0 0,-1-1-1 0 0,1 1 1 0 0,-1 0 0 0 0,0 0-1 0 0,1-1 1 0 0,-1 1 0 0 0,1-1-1 0 0,-1 1 1 0 0,0-1 0 0 0,1 0-1 0 0,-1 1 1 0 0,2-2 0 0 0,2-2 36 0 0,0 1 1 0 0,-1-1 0 0 0,1 0-1 0 0,-1 0 1 0 0,0 0 0 0 0,0 0-1 0 0,7-11 1 0 0,9-15 206 0 0,-1-1-1 0 0,-2-1 1 0 0,-1-1 0 0 0,-1-1-1 0 0,-2 0 1 0 0,-1 0 0 0 0,-2-2-1 0 0,-2 1 1 0 0,5-37 0 0 0,-10 45 166 0 0,4-55 518 0 0,-7 72-839 0 0,0 1 1 0 0,-1 0-1 0 0,0-1 0 0 0,-1 1 0 0 0,0 0 0 0 0,-4-14 0 0 0,6 22-103 0 0,-1 0 1 0 0,1 0-1 0 0,-1 0 1 0 0,1 0-1 0 0,0 0 1 0 0,-1 0-1 0 0,0 0 1 0 0,1 1-1 0 0,-1-1 0 0 0,0 0 1 0 0,1 0-1 0 0,-1 0 1 0 0,0 1-1 0 0,0-1 1 0 0,1 0-1 0 0,-3 0 1 0 0,3 1-1 0 0,-1 0 0 0 0,0-1 0 0 0,1 1 1 0 0,-1 0-1 0 0,1 0 0 0 0,-1 0 1 0 0,1 0-1 0 0,-1 0 0 0 0,0 0 1 0 0,1 0-1 0 0,-1 1 0 0 0,1-1 1 0 0,-1 0-1 0 0,1 0 0 0 0,-1 0 1 0 0,1 1-1 0 0,-1-1 0 0 0,1 0 1 0 0,-1 0-1 0 0,1 1 0 0 0,-1-1 1 0 0,0 1-1 0 0,-1 1 2 0 0,0 0 0 0 0,1 0 0 0 0,-1 0 0 0 0,0 0 0 0 0,1 0 1 0 0,-1 1-1 0 0,1-1 0 0 0,0 0 0 0 0,0 1 0 0 0,0-1 0 0 0,-1 4 0 0 0,-15 87-163 0 0,5-24-20 0 0,8-48-253 0 0,1 1-1 0 0,1 0 0 0 0,0 0 1 0 0,2 0-1 0 0,0 0 1 0 0,4 23-1 0 0,4-10-935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14280 0 0,'0'0'1102'0'0,"0"3"789"0"0,-3 7-630 0 0,-6 7-289 0 0,2 1 0 0 0,0 0 0 0 0,1 1 0 0 0,1-1-1 0 0,0 1 1 0 0,-2 25 0 0 0,-1 119-164 0 0,6-108-446 0 0,1 108 113 0 0,-1 13-18 0 0,1-145-704 0 0,1 0 0 0 0,2 0 0 0 0,8 45 0 0 0,-14-113-7718 0 0,-3 2 5663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38 14744 0 0,'-11'0'12910'0'0,"26"8"-11438"0"0,-1-4-1170 0 0,0-1-1 0 0,0-1 1 0 0,0 0 0 0 0,23 1 0 0 0,-8-3 0 0 0,35-5 0 0 0,130-25-748 0 0,-60 8-4186 0 0,-109 19 2486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131 399 11976 0 0,'-17'-3'1296'0'0,"5"-2"-401"0"0,11 4-683 0 0,0 1 0 0 0,1-1 0 0 0,-1 1-1 0 0,0-1 1 0 0,0 1 0 0 0,0-1 0 0 0,0 1-1 0 0,0 0 1 0 0,0 0 0 0 0,0-1 0 0 0,0 1-1 0 0,0 0 1 0 0,0 0 0 0 0,0 0 0 0 0,0 0-1 0 0,0 0 1 0 0,0 0 0 0 0,0 0 0 0 0,0 0-1 0 0,0 1 1 0 0,0-1 0 0 0,0 0-1 0 0,0 0 1 0 0,0 1 0 0 0,0-1 0 0 0,0 1-1 0 0,0-1 1 0 0,0 1 0 0 0,1-1 0 0 0,-3 2-1 0 0,0 2 85 0 0,0-1-1 0 0,-1 1 0 0 0,1 0 0 0 0,1 0 0 0 0,-1 1 1 0 0,1-1-1 0 0,-4 8 0 0 0,-12 34 309 0 0,18-45-579 0 0,-6 19 121 0 0,0 0 0 0 0,1 0 0 0 0,2 1 0 0 0,-2 21 0 0 0,4-31-42 0 0,1 0-1 0 0,0-1 1 0 0,0 1-1 0 0,2 0 1 0 0,-1-1-1 0 0,1 1 1 0 0,1-1-1 0 0,0 1 1 0 0,6 15-1 0 0,-7-23-53 0 0,-1 0 1 0 0,1 0-1 0 0,0 0 0 0 0,0 0 0 0 0,0 0 0 0 0,1 0 1 0 0,-1 0-1 0 0,1-1 0 0 0,-1 1 0 0 0,1-1 0 0 0,0 0 1 0 0,0 1-1 0 0,0-1 0 0 0,0-1 0 0 0,1 1 0 0 0,3 1 1 0 0,-3-1 0 0 0,1-1 0 0 0,-1 0 0 0 0,1-1 0 0 0,0 1 0 0 0,-1-1 0 0 0,1 1 0 0 0,-1-2 0 0 0,1 1 0 0 0,0 0 0 0 0,-1-1 0 0 0,7-1 0 0 0,-1-1 18 0 0,1-1 1 0 0,-1 0 0 0 0,0 0-1 0 0,0-1 1 0 0,-1-1 0 0 0,1 1-1 0 0,-1-1 1 0 0,0-1 0 0 0,-1 0-1 0 0,8-8 1 0 0,-1 0 31 0 0,-5 6 14 0 0,0-1 0 0 0,-1 0-1 0 0,8-13 1 0 0,16-33 1390 0 0,47-107 1 0 0,-79 161-1188 0 0,-1 4-247 0 0,-7 64 89 0 0,1 5-120 0 0,-1 14 22 0 0,6-72-256 0 0,2 0 1 0 0,0-1 0 0 0,0 1 0 0 0,6 20 0 0 0,-7-32 103 0 0,0 1 1 0 0,1-1-1 0 0,-1 1 1 0 0,1-1-1 0 0,0 1 1 0 0,-1-1-1 0 0,1 0 0 0 0,0 1 1 0 0,0-1-1 0 0,0 0 1 0 0,0 1-1 0 0,0-1 0 0 0,2 2 1 0 0,-2-3-46 0 0,0 1 1 0 0,-1-1-1 0 0,1 0 1 0 0,0 1-1 0 0,0-1 0 0 0,0 0 1 0 0,0 1-1 0 0,-1-1 1 0 0,1 0-1 0 0,0 0 1 0 0,0 0-1 0 0,0 0 1 0 0,0 0-1 0 0,0 0 0 0 0,-1 0 1 0 0,1 0-1 0 0,0 0 1 0 0,0 0-1 0 0,1-1 1 0 0,1 0-294 0 0,0-1 1 0 0,0 1-1 0 0,-1-1 1 0 0,1 0-1 0 0,0 0 1 0 0,-1 0-1 0 0,1 0 1 0 0,-1 0-1 0 0,0-1 1 0 0,0 1-1 0 0,0-1 1 0 0,0 1-1 0 0,2-5 1 0 0,21-37-2379 0 0,-4-1-9 0 0</inkml:trace>
  <inkml:trace contextRef="#ctx0" brushRef="#br0" timeOffset="1">680 78 11520 0 0,'0'-5'286'0'0,"-1"0"0"0"0,0 0 0 0 0,0 0-1 0 0,-1 0 1 0 0,-3-9 0 0 0,-2-6 5032 0 0,0 2 4516 0 0,8 29-9126 0 0,16 73-120 0 0,32 196-141 0 0,-33-134-118 0 0,-7-80-573 0 0,10 65-220 0 0,-14-98-101 0 0,-3-22-350 0 0,-1 1 1 0 0,2-1-1 0 0,3 11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09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 24215 0 0,'0'0'554'0'0,"-3"6"1526"0"0,4-5-2013 0 0,1 1 0 0 0,-1-1 1 0 0,1 1-1 0 0,-1-1 1 0 0,1 1-1 0 0,0-1 1 0 0,-1 0-1 0 0,1 0 1 0 0,0 0-1 0 0,0 0 1 0 0,0 0-1 0 0,3 1 1 0 0,29 7 1325 0 0,-22-6-1194 0 0,22 5 11 0 0,0-1 0 0 0,66 3 0 0 0,-81-9-351 0 0,-7 0-460 0 0,0 0-1 0 0,15-2 0 0 0,6-2-1024 0 0,-20 3 173 0 0,1-2 1 0 0,14-2-1 0 0,-8-2-606 0 0</inkml:trace>
  <inkml:trace contextRef="#ctx0" brushRef="#br0" timeOffset="1">530 0 2760 0 0,'-19'3'-266'0'0,"-12"10"8170"0"0,2 3 1379 0 0,13-5-7095 0 0,7-4-1543 0 0,0 0 1 0 0,0 1-1 0 0,1 0 0 0 0,0 0 1 0 0,0 1-1 0 0,-10 16 1 0 0,15-21-512 0 0,0 1 0 0 0,0-1 0 0 0,1 1 0 0 0,0 0 0 0 0,0-1 0 0 0,0 1 0 0 0,0 0 0 0 0,1 0 0 0 0,0 0 0 0 0,0 1 0 0 0,0-1 0 0 0,1 0 0 0 0,-1 0 0 0 0,1 1-1 0 0,0-1 1 0 0,2 9 0 0 0,-2-13-151 0 0,1 1-1 0 0,-1 0 1 0 0,1-1-1 0 0,-1 1 1 0 0,1 0-1 0 0,0-1 1 0 0,-1 1-1 0 0,1-1 1 0 0,0 1-1 0 0,0-1 0 0 0,0 1 1 0 0,0-1-1 0 0,0 0 1 0 0,1 1-1 0 0,-1-1 1 0 0,0 0-1 0 0,0 0 1 0 0,1 0-1 0 0,-1 0 0 0 0,1 0 1 0 0,-1 0-1 0 0,1 0 1 0 0,0-1-1 0 0,-1 1 1 0 0,1 0-1 0 0,0-1 1 0 0,-1 1-1 0 0,1-1 1 0 0,0 0-1 0 0,-1 0 0 0 0,1 0 1 0 0,0 0-1 0 0,0 0 1 0 0,-1 0-1 0 0,1 0 1 0 0,0 0-1 0 0,0 0 1 0 0,-1-1-1 0 0,1 1 0 0 0,0-1 1 0 0,-1 0-1 0 0,3 0 1 0 0,21-14-2689 0 0,-10 2-3712 0 0,-1 1-1688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16128 0 0,'-7'4'7972'0'0,"6"-3"-7625"0"0,-2 10 2777 0 0,7 18-3315 0 0,-2-21 921 0 0,5 71-229 0 0,-5 116 1 0 0,-3-109 811 0 0,10-114-315 0 0,-5 6-602 0 0,-2 11-215 0 0,0 0 0 0 0,5-13 0 0 0,10-27 160 0 0,-11 28-426 0 0,2 1 0 0 0,0 1 1 0 0,2-1-1 0 0,0 2 0 0 0,14-22 0 0 0,-21 38 169 0 0,0 0 0 0 0,0 1-1 0 0,0-1 1 0 0,0 1 0 0 0,1 0 0 0 0,6-5-1 0 0,-8 6-148 0 0,0 1 0 0 0,0 0-1 0 0,0 0 1 0 0,0 0-1 0 0,0 1 1 0 0,0-1-1 0 0,0 0 1 0 0,1 1-1 0 0,-1-1 1 0 0,0 1-1 0 0,0 0 1 0 0,1 0-1 0 0,-1 0 1 0 0,0 0-1 0 0,0 0 1 0 0,4 1-1 0 0,6 2-1002 0 0,0-2-53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444 142 13904 0 0,'19'-79'2519'0'0,"-6"26"3019"0"0,-13 43-4190 0 0,-6 12 275 0 0,-9 14-393 0 0,-127 223 349 0 0,82-132-1225 0 0,-174 367-1 0 0,227-454-732 0 0,1-2-601 0 0,1-9-2486 0 0,9-15 1618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99 9216 0 0,'-2'7'12550'0'0,"64"-27"-6950"0"0,41-15-3671 0 0,-66 23-1917 0 0,-1 2 0 0 0,2 1-1 0 0,-1 2 1 0 0,1 2 0 0 0,65-2 0 0 0,-70 11-1358 0 0,0-1-3104 0 0,-16-3-4240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1:0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8752 0 0,'0'0'7114'0'0,"15"3"-2923"0"0,14-2-1806 0 0,-24-2-2121 0 0,0 1 0 0 0,0 1 0 0 0,-1-1 0 0 0,7 1 0 0 0,72 13 647 0 0,-76-13-910 0 0,0 0-182 0 0,1-1-1 0 0,-1 1 1 0 0,1-2 0 0 0,-1 1-1 0 0,10-3 1 0 0,-11 2-1153 0 0,0 0 0 0 0,-1-1 0 0 0,12-4 0 0 0,-3-2-5532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1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4 16128 0 0,'-84'115'6938'0'0,"54"-69"-6011"0"0,2 1 1 0 0,2 1-1 0 0,-38 101 0 0 0,61-138-1171 0 0,1-1-1 0 0,0 1 1 0 0,0 0 0 0 0,1 0-1 0 0,1 0 1 0 0,1 20 0 0 0,2-12-1495 0 0,5-6-84 0 0</inkml:trace>
  <inkml:trace contextRef="#ctx0" brushRef="#br0" timeOffset="1">297 650 5528 0 0,'0'-2'6350'0'0,"0"-10"-87"0"0,9-13-588 0 0,-1 0-3806 0 0,12-32-780 0 0,-6 20-357 0 0,-7 17-218 0 0,12-23 1 0 0,31-66 310 0 0,-12 26-230 0 0,-11 27-64 0 0,48-91 779 0 0,-69 136-1229 0 0,-6 9-73 0 0,1 1 0 0 0,-1-1 0 0 0,1 1 1 0 0,0-1-1 0 0,0 0 0 0 0,0 1 0 0 0,0 0 0 0 0,0-1 0 0 0,0 1 1 0 0,0-1-1 0 0,1 1 0 0 0,1-2 0 0 0,-2 3-6 0 0,-1 0 0 0 0,0 0 0 0 0,0-1 0 0 0,1 1 1 0 0,-1 0-1 0 0,0 0 0 0 0,1 0 0 0 0,-1 0 0 0 0,0 0 0 0 0,1 0 0 0 0,-1 0 0 0 0,0 0 0 0 0,1 0 1 0 0,-1 0-1 0 0,0 0 0 0 0,1 0 0 0 0,-1 0 0 0 0,0 0 0 0 0,1 0 0 0 0,-1 0 0 0 0,0 0 0 0 0,1 0 0 0 0,-1 1 1 0 0,0-1-1 0 0,1 0 0 0 0,-1 0 0 0 0,0 0 0 0 0,1 0 0 0 0,-1 1 0 0 0,0-1 0 0 0,0 0 0 0 0,1 0 1 0 0,-1 1-1 0 0,0-1 0 0 0,0 0 0 0 0,0 0 0 0 0,1 1 0 0 0,2 3-2 0 0,0-1 0 0 0,1 1 0 0 0,-1 0 0 0 0,-1 0 0 0 0,1 0 0 0 0,-1 1 0 0 0,1-1 0 0 0,-1 1 0 0 0,0-1 0 0 0,1 8 0 0 0,2 6 0 0 0,2 28 0 0 0,-4-30 0 0 0,10 78-557 0 0,2 126-1 0 0,-8-116-3163 0 0,-9-87 2333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21655 0 0,'28'-1'2601'0'0,"27"-5"-1"0"0,-34 3-1910 0 0,0 1 0 0 0,0 1-1 0 0,24 1 1 0 0,40 6-1131 0 0,-57-5-2490 0 0,1 0-3938 0 0,-4-1-1489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27 24879 0 0,'-4'-14'1241'0'0,"0"4"16"0"0,4 10-1245 0 0,0 0 1 0 0,0 0 0 0 0,0 0 0 0 0,-1-1-1 0 0,1 1 1 0 0,0 0 0 0 0,0 0 0 0 0,0 0 0 0 0,-1-1-1 0 0,1 1 1 0 0,0 0 0 0 0,0 0 0 0 0,0 0-1 0 0,-1 0 1 0 0,1 0 0 0 0,0 0 0 0 0,0-1 0 0 0,-1 1-1 0 0,1 0 1 0 0,0 0 0 0 0,0 0 0 0 0,-1 0-1 0 0,1 0 1 0 0,0 0 0 0 0,0 0 0 0 0,-1 0 0 0 0,1 0-1 0 0,0 0 1 0 0,0 0 0 0 0,-1 0 0 0 0,1 0-1 0 0,0 1 1 0 0,0-1 0 0 0,-1 0 0 0 0,1 0 0 0 0,0 0-1 0 0,0 0 1 0 0,-1 0 0 0 0,1 0 0 0 0,0 1 0 0 0,0-1-1 0 0,0 0 1 0 0,-1 0 0 0 0,1 0 0 0 0,0 1-1 0 0,0-1 1 0 0,0 0 0 0 0,-10 9 557 0 0,2 2-292 0 0,0 0-1 0 0,0 1 1 0 0,1 0-1 0 0,-7 18 1 0 0,-18 54-245 0 0,24-61 41 0 0,-85 295-184 0 0,69-178-2609 0 0,20-97-3992 0 0,4-1-2116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2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130 343 20959 0 0,'0'0'1899'0'0,"-11"1"-1419"0"0,6 5 57 0 0,1 0 0 0 0,-1 0 0 0 0,2 1 0 0 0,-1 0 0 0 0,0-1 0 0 0,-3 13 0 0 0,3-9-332 0 0,-14 34-92 0 0,2 0 1 0 0,2 1 0 0 0,-15 85-1 0 0,26-115-2133 0 0,1-6-4009 0 0</inkml:trace>
  <inkml:trace contextRef="#ctx0" brushRef="#br0" timeOffset="1">150 1 10592 0 0,'0'0'944'0'0,"-6"0"-752"0"0,1 0-192 0 0,0 2 0 0 0,-2 0 1960 0 0,-1 3 360 0 0,3 2 71 0 0,-1 4 9 0 0,-3-4-3704 0 0,1 9-744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2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5 451 16128 0 0,'0'0'2933'0'0,"-3"-15"1153"0"0,3 9-3432 0 0,-1 0-1 0 0,1 0 0 0 0,0 0 1 0 0,0 0-1 0 0,1 0 1 0 0,2-11-1 0 0,12-38 235 0 0,-11 42-607 0 0,51-142 972 0 0,-52 163-1253 0 0,0 18 0 0 0,3 33 0 0 0,-5-48 30 0 0,0 1 0 0 0,1-1 0 0 0,3 13 0 0 0,-4-21-21 0 0,0 0 1 0 0,0 0-1 0 0,0 0 1 0 0,0 0-1 0 0,0-1 1 0 0,0 1-1 0 0,1 0 0 0 0,0-1 1 0 0,-1 1-1 0 0,1-1 1 0 0,0 0-1 0 0,0 1 0 0 0,0-1 1 0 0,0 0-1 0 0,1 0 1 0 0,4 3-1 0 0,-6-5 2 0 0,1 1 0 0 0,-1-1 1 0 0,1 0-1 0 0,-1 1 0 0 0,1-1 0 0 0,-1 0 0 0 0,1 0 1 0 0,-1 0-1 0 0,1 0 0 0 0,-1-1 0 0 0,1 1 0 0 0,-1 0 1 0 0,1-1-1 0 0,-1 1 0 0 0,1 0 0 0 0,-1-1 0 0 0,1 0 1 0 0,-1 1-1 0 0,0-1 0 0 0,1 0 0 0 0,-1 0 0 0 0,2-1 1 0 0,3-3 9 0 0,-1 0 0 0 0,1 0 0 0 0,5-8 1 0 0,-9 11-13 0 0,99-133-5083 0 0,-84 110 2580 0 0</inkml:trace>
  <inkml:trace contextRef="#ctx0" brushRef="#br0" timeOffset="1">439 0 9672 0 0,'-2'2'101'0'0,"1"0"-1"0"0,-1 0 1 0 0,0 0 0 0 0,0 0 0 0 0,0 0 0 0 0,0-1 0 0 0,-1 1 0 0 0,1-1-1 0 0,-4 3 1 0 0,-7 4 407 0 0,-12 9 4952 0 0,15-10-2359 0 0,0 0 0 0 0,-12 11 0 0 0,19-15-2793 0 0,1-1 0 0 0,-1 1 0 0 0,1 0-1 0 0,0 0 1 0 0,0 0 0 0 0,-3 7 0 0 0,5-10-256 0 0,0 1 1 0 0,-1-1-1 0 0,1 1 1 0 0,0-1-1 0 0,0 1 0 0 0,1-1 1 0 0,-1 1-1 0 0,0-1 1 0 0,0 1-1 0 0,0-1 1 0 0,0 1-1 0 0,0-1 1 0 0,0 1-1 0 0,1-1 0 0 0,-1 0 1 0 0,0 1-1 0 0,0-1 1 0 0,1 1-1 0 0,-1-1 1 0 0,0 0-1 0 0,1 1 0 0 0,-1-1 1 0 0,0 0-1 0 0,1 1 1 0 0,-1-1-1 0 0,1 0 1 0 0,-1 0-1 0 0,0 1 1 0 0,1-1-1 0 0,-1 0 0 0 0,1 0 1 0 0,-1 0-1 0 0,1 1 1 0 0,-1-1-1 0 0,1 0 1 0 0,21 6 33 0 0,-19-6 88 0 0,16 4 250 0 0,25 1 1 0 0,-26-4-118 0 0,29 7-1 0 0,-35-5-299 0 0,-4-2-6 0 0,0 1-1 0 0,-1 0 1 0 0,0 0 0 0 0,14 7-1 0 0,-19-7 1 0 0,0-1 0 0 0,1 1 0 0 0,-1 0 0 0 0,0-1 0 0 0,0 1-1 0 0,0 0 1 0 0,-1 0 0 0 0,1 1 0 0 0,0-1 0 0 0,-1 0 0 0 0,1 0 0 0 0,-1 1-1 0 0,0-1 1 0 0,0 1 0 0 0,0-1 0 0 0,0 1 0 0 0,1 4 0 0 0,-1 0 24 0 0,0 1 0 0 0,-1-1 0 0 0,0 0 0 0 0,0 1 0 0 0,0-1 0 0 0,-1 0 0 0 0,0 0 0 0 0,-1 1 0 0 0,0-1 0 0 0,0 0 0 0 0,0 0 0 0 0,-1 0 0 0 0,-4 7 0 0 0,-3 5-26 0 0,0 0 1 0 0,-2-1-1 0 0,-16 20 1 0 0,23-32-37 0 0,0-1 0 0 0,0 1 0 0 0,-10 6 0 0 0,13-10-187 0 0,-1 0 0 0 0,1 0 0 0 0,-1-1 0 0 0,1 1 0 0 0,-1-1 0 0 0,1 0 1 0 0,-1 0-1 0 0,0 0 0 0 0,0 0 0 0 0,1 0 0 0 0,-1-1 0 0 0,-3 1 0 0 0,-1-2-1296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26119 0 0,'0'0'2365'0'0,"1"8"-1866"0"0,5 59-110 0 0,-1-5-114 0 0,10 98 866 0 0,-8-59-694 0 0,4-17-1068 0 0,-6-48-2125 0 0,-1-4-4617 0 0,-1-14-1470 0 0</inkml:trace>
  <inkml:trace contextRef="#ctx0" brushRef="#br0" timeOffset="1">2 399 25255 0 0,'-2'-21'2800'0'0,"6"16"-2626"0"0,1 0 0 0 0,-1 1 0 0 0,1-1 0 0 0,0 1 0 0 0,0 0 0 0 0,0 1 0 0 0,9-5 0 0 0,-2 1 258 0 0,1 1 0 0 0,19-7 0 0 0,-22 11-826 0 0,1 0-1 0 0,-1 1 1 0 0,1 0 0 0 0,0 1-1 0 0,-1 0 1 0 0,1 0 0 0 0,15 4-1 0 0,-3 0-1386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1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3224 0 0,'0'0'143'0'0,"4"-15"7046"0"0,5-5 1867 0 0,-2 9-4942 0 0,10 42-2785 0 0,-13-16-1289 0 0,0 0-1 0 0,-1 0 1 0 0,-1 1 0 0 0,0-1-1 0 0,-1 31 1 0 0,-13 78 486 0 0,7-83-8 0 0,10-66 36 0 0,2-1 0 0 0,0 1 1 0 0,2 1-1 0 0,0 0 1 0 0,16-29-1 0 0,-10 24-591 0 0,-8 15 15 0 0,0 1 0 0 0,15-21 0 0 0,-20 31-198 0 0,0 0 0 0 0,1 0 0 0 0,0 1 0 0 0,-1-1 0 0 0,1 0 0 0 0,0 1 0 0 0,1 0 0 0 0,-1 0 0 0 0,0 0 0 0 0,1 0 0 0 0,-1 0 0 0 0,1 0 0 0 0,-1 1 0 0 0,1 0 1 0 0,4-1-1 0 0,7-1-1222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54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 15120 0 0,'0'0'1145'0'0,"-14"0"-635"0"0,12 1-422 0 0,0 0-1 0 0,0 0 1 0 0,0 0-1 0 0,1 0 1 0 0,-1 0-1 0 0,1 0 0 0 0,-1 0 1 0 0,1 1-1 0 0,-1-1 1 0 0,1 1-1 0 0,-3 2 0 0 0,-13 21 896 0 0,11-14-743 0 0,-1 1-67 0 0,1 1 0 0 0,0-1 0 0 0,1 1 0 0 0,-4 14 0 0 0,2-6-94 0 0,-9 24 108 0 0,-43 140 1578 0 0,55-171-1147 0 0,0 1 0 0 0,2-1 0 0 0,-2 23 0 0 0,5-35-548 0 0,0-1 0 0 0,0 1-1 0 0,1-1 1 0 0,-1 0 0 0 0,1 0 0 0 0,-1 1-1 0 0,1-1 1 0 0,0 0 0 0 0,-1 0-1 0 0,1 0 1 0 0,0 0 0 0 0,0-1 0 0 0,3 2-1 0 0,15 2 43 0 0,0 0-1 0 0,0-2 0 0 0,0 0 1 0 0,0-1-1 0 0,32-3 0 0 0,59 2-142 0 0,-45 2 498 0 0,-42-2-472 0 0,-15-1 25 0 0,0 0 0 0 0,0 1 0 0 0,0 1 0 0 0,0 0 0 0 0,0 0 0 0 0,10 3 0 0 0,-19-4-13 0 0,0 0-1 0 0,0 0 1 0 0,1 0 0 0 0,-1 0 0 0 0,0 0 0 0 0,0 1 0 0 0,0-1-1 0 0,0 0 1 0 0,1 0 0 0 0,-1 0 0 0 0,0 0 0 0 0,0 0-1 0 0,0 0 1 0 0,1 0 0 0 0,-1 0 0 0 0,0 0 0 0 0,0 0-1 0 0,0 0 1 0 0,1 0 0 0 0,-1 0 0 0 0,0 0 0 0 0,0 0-1 0 0,0-1 1 0 0,1 1 0 0 0,-1 0 0 0 0,0 0 0 0 0,0 0-1 0 0,0 0 1 0 0,0 0 0 0 0,0 0 0 0 0,1 0 0 0 0,-1-1-1 0 0,0 1 1 0 0,0 0 0 0 0,0 0 0 0 0,0 0 0 0 0,0 0-1 0 0,0 0 1 0 0,1-1 0 0 0,-1 1 0 0 0,0 0 0 0 0,0 0-1 0 0,0 0 1 0 0,0-1 0 0 0,0 1 0 0 0,0 0 0 0 0,0 0-1 0 0,0 0 1 0 0,0 0 0 0 0,0-1 0 0 0,0 1 0 0 0,0 0 0 0 0,0 0-1 0 0,0 0 1 0 0,0-1 0 0 0,0 1 0 0 0,-3-10 214 0 0,-3 2-157 0 0,0 1 0 0 0,0 0 0 0 0,-1 0-1 0 0,0 1 1 0 0,-1 0 0 0 0,-10-7 0 0 0,16 12-60 0 0,-26-20 48 0 0,1 0 1 0 0,-40-41-1 0 0,67 61-52 0 0,-1 1 0 0 0,1 0 0 0 0,0 0 0 0 0,0 0 0 0 0,0-1-1 0 0,0 1 1 0 0,0 0 0 0 0,0 0 0 0 0,-1-1 0 0 0,1 1 0 0 0,0 0 0 0 0,0 0 0 0 0,0-1 0 0 0,0 1 0 0 0,0 0-1 0 0,0 0 1 0 0,0-1 0 0 0,0 1 0 0 0,0 0 0 0 0,0 0 0 0 0,0-1 0 0 0,0 1 0 0 0,0 0 0 0 0,1 0-1 0 0,-1-1 1 0 0,0 1 0 0 0,0 0 0 0 0,0 0 0 0 0,0 0 0 0 0,0-1 0 0 0,0 1 0 0 0,0 0 0 0 0,1 0-1 0 0,-1 0 1 0 0,0-1 0 0 0,0 1 0 0 0,0 0 0 0 0,1 0 0 0 0,-1 0 0 0 0,0 0 0 0 0,0 0 0 0 0,0-1-1 0 0,1 1 1 0 0,-1 0 0 0 0,0 0 0 0 0,0 0 0 0 0,1 0 0 0 0,-1 0 0 0 0,0 0 0 0 0,0 0 0 0 0,1 0-1 0 0,11-3-51 0 0,-12 3 50 0 0,11-1-20 0 0,-1 1 0 0 0,0 0 0 0 0,0 1 0 0 0,20 4 0 0 0,-18-2 16 0 0,72 15 6 0 0,-48-9 0 0 0,-32-8 39 0 0,0 0 0 0 0,1 1-1 0 0,-1 0 1 0 0,0 0 0 0 0,1 0 0 0 0,-1 0-1 0 0,5 4 1 0 0,-8-5-25 0 0,0 0 0 0 0,0 0 0 0 0,0 0 0 0 0,0 0-1 0 0,0 0 1 0 0,0 0 0 0 0,0 0 0 0 0,0 0 0 0 0,0 0 0 0 0,-1 0 0 0 0,1 0-1 0 0,0 1 1 0 0,-1-1 0 0 0,1 0 0 0 0,-1 0 0 0 0,1 1 0 0 0,-1-1 0 0 0,1 1 0 0 0,-1-1-1 0 0,0 0 1 0 0,0 1 0 0 0,0-1 0 0 0,0 1 0 0 0,0-1 0 0 0,0 0 0 0 0,0 1-1 0 0,0-1 1 0 0,-1 2 0 0 0,-1 3 49 0 0,-1-1-1 0 0,1 0 1 0 0,-1 0 0 0 0,0 0-1 0 0,-1 0 1 0 0,1 0-1 0 0,-1-1 1 0 0,0 0 0 0 0,0 1-1 0 0,0-1 1 0 0,-7 4-1 0 0,-6 4 19 0 0,-36 18-1 0 0,37-22-1168 0 0,1 1 0 0 0,-27 20 0 0 0,35-24-552 0 0,-1-2-64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5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23 378 10136 0 0,'0'3'289'0'0,"-6"13"89"0"0,6-15-313 0 0,0-1-1 0 0,0 0 1 0 0,0 1 0 0 0,-1-1 0 0 0,1 0 0 0 0,0 0-1 0 0,0 1 1 0 0,0-1 0 0 0,-1 0 0 0 0,1 1 0 0 0,0-1-1 0 0,0 0 1 0 0,-1 0 0 0 0,1 1 0 0 0,0-1 0 0 0,-1 0-1 0 0,1 0 1 0 0,0 0 0 0 0,-1 1 0 0 0,1-1-1 0 0,0 0 1 0 0,-1 0 0 0 0,1 0 0 0 0,0 0 0 0 0,-1 0-1 0 0,1 0 1 0 0,0 0 0 0 0,-1 0 0 0 0,1 0 0 0 0,0 0-1 0 0,-1 0 1 0 0,1 0 0 0 0,-1 0 0 0 0,1 0 0 0 0,0 0-1 0 0,-1 0 1 0 0,1 0 0 0 0,0 0 0 0 0,-1-1 0 0 0,0 0 1436 0 0,-3-17 3568 0 0,5 5-4186 0 0,1 1 0 0 0,0-1 0 0 0,1 1 0 0 0,0 0 0 0 0,6-15 1 0 0,2-9 59 0 0,10-54 537 0 0,-17 78-1344 0 0,-1 0 0 0 0,0 0 0 0 0,-1 0 0 0 0,-1-1 0 0 0,0 1 0 0 0,0-1 0 0 0,-2-13 0 0 0,1 24-113 0 0,2-11 135 0 0,-7 35 2 0 0,0 0-1 0 0,2 0 0 0 0,-1 39 1 0 0,4-42-274 0 0,0 1 1 0 0,2 0-1 0 0,0-1 1 0 0,1 1-1 0 0,1-1 1 0 0,9 29-1 0 0,-12-46 120 0 0,-1-1 0 0 0,1 1 0 0 0,0-1 0 0 0,-1 1 0 0 0,1-1 0 0 0,0 1 1 0 0,0-1-1 0 0,0 1 0 0 0,0-1 0 0 0,0 0 0 0 0,1 1 0 0 0,-1-1 0 0 0,0 0 0 0 0,0 0 0 0 0,1 0 0 0 0,-1 0 0 0 0,1 0 0 0 0,-1 0 0 0 0,1-1 0 0 0,-1 1 0 0 0,1 0 0 0 0,0-1 0 0 0,1 1 0 0 0,-1-1 31 0 0,0 0 0 0 0,1 0-1 0 0,-1 0 1 0 0,0-1-1 0 0,0 1 1 0 0,0-1 0 0 0,1 1-1 0 0,-1-1 1 0 0,0 0-1 0 0,0 0 1 0 0,0 0 0 0 0,0 0-1 0 0,0 0 1 0 0,0 0-1 0 0,-1-1 1 0 0,1 1 0 0 0,2-3-1 0 0,7-6-2 0 0,-1-1 0 0 0,0 0 0 0 0,0-1 0 0 0,12-20-1 0 0,27-56 863 0 0,-34 58-1612 0 0,1 1 0 0 0,24-32 0 0 0,-33 52-595 0 0,1 1-1 0 0,1-1 0 0 0,-1 2 0 0 0,17-12 0 0 0,-11 10-962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9:02:5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3224 0 0,'-4'15'288'0'0,"-6"2"4997"0"0,-1-2 1 0 0,-17 18 0 0 0,-15 23-1152 0 0,33-41-3522 0 0,2 1 0 0 0,-1-1 0 0 0,-6 23 0 0 0,11-30-337 0 0,2 1 1 0 0,-1 0-1 0 0,1 1 1 0 0,1-1 0 0 0,0 0-1 0 0,0 0 1 0 0,1 1 0 0 0,0 10-1 0 0,0-18-233 0 0,0 0 0 0 0,0 0 0 0 0,1-1-1 0 0,-1 1 1 0 0,0 0 0 0 0,1-1 0 0 0,-1 1 0 0 0,1 0 0 0 0,-1-1-1 0 0,1 1 1 0 0,0 0 0 0 0,0-1 0 0 0,0 1 0 0 0,0-1 0 0 0,0 0-1 0 0,0 1 1 0 0,0-1 0 0 0,0 0 0 0 0,1 1 0 0 0,-1-1 0 0 0,0 0-1 0 0,1 0 1 0 0,-1 0 0 0 0,1 0 0 0 0,-1 0 0 0 0,4 1 0 0 0,-3-2 15 0 0,1 0 0 0 0,0 0 1 0 0,-1 0-1 0 0,1 0 1 0 0,0 0-1 0 0,-1 0 0 0 0,1 0 1 0 0,-1-1-1 0 0,1 0 1 0 0,0 1-1 0 0,-1-1 0 0 0,1 0 1 0 0,-1 0-1 0 0,0 0 1 0 0,1-1-1 0 0,-1 1 0 0 0,4-3 1 0 0,17-13 286 0 0,1-2 1 0 0,-2 0-1 0 0,-1-1 1 0 0,28-33-1 0 0,-34 34-851 0 0,24-41-1 0 0,-30 43-1291 0 0,0-1 0 0 0,11-34 1 0 0,-15 34-7755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33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out the difference between Array and LinkedList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58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0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91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3.xml"/><Relationship Id="rId3" Type="http://schemas.openxmlformats.org/officeDocument/2006/relationships/image" Target="../media/image180.png"/><Relationship Id="rId7" Type="http://schemas.openxmlformats.org/officeDocument/2006/relationships/image" Target="../media/image182.png"/><Relationship Id="rId2" Type="http://schemas.openxmlformats.org/officeDocument/2006/relationships/customXml" Target="../ink/ink1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2.xml"/><Relationship Id="rId11" Type="http://schemas.openxmlformats.org/officeDocument/2006/relationships/image" Target="../media/image184.png"/><Relationship Id="rId5" Type="http://schemas.openxmlformats.org/officeDocument/2006/relationships/image" Target="../media/image181.png"/><Relationship Id="rId10" Type="http://schemas.openxmlformats.org/officeDocument/2006/relationships/customXml" Target="../ink/ink184.xml"/><Relationship Id="rId4" Type="http://schemas.openxmlformats.org/officeDocument/2006/relationships/customXml" Target="../ink/ink181.xml"/><Relationship Id="rId9" Type="http://schemas.openxmlformats.org/officeDocument/2006/relationships/image" Target="../media/image1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customXml" Target="../ink/ink190.xml"/><Relationship Id="rId18" Type="http://schemas.openxmlformats.org/officeDocument/2006/relationships/image" Target="../media/image192.png"/><Relationship Id="rId3" Type="http://schemas.openxmlformats.org/officeDocument/2006/relationships/customXml" Target="../ink/ink185.xml"/><Relationship Id="rId7" Type="http://schemas.openxmlformats.org/officeDocument/2006/relationships/customXml" Target="../ink/ink187.xml"/><Relationship Id="rId12" Type="http://schemas.openxmlformats.org/officeDocument/2006/relationships/image" Target="../media/image189.png"/><Relationship Id="rId17" Type="http://schemas.openxmlformats.org/officeDocument/2006/relationships/customXml" Target="../ink/ink192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1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customXml" Target="../ink/ink189.xml"/><Relationship Id="rId5" Type="http://schemas.openxmlformats.org/officeDocument/2006/relationships/customXml" Target="../ink/ink186.xml"/><Relationship Id="rId15" Type="http://schemas.openxmlformats.org/officeDocument/2006/relationships/customXml" Target="../ink/ink191.xml"/><Relationship Id="rId10" Type="http://schemas.openxmlformats.org/officeDocument/2006/relationships/image" Target="../media/image188.png"/><Relationship Id="rId19" Type="http://schemas.openxmlformats.org/officeDocument/2006/relationships/customXml" Target="../ink/ink193.xml"/><Relationship Id="rId4" Type="http://schemas.openxmlformats.org/officeDocument/2006/relationships/image" Target="../media/image185.png"/><Relationship Id="rId9" Type="http://schemas.openxmlformats.org/officeDocument/2006/relationships/customXml" Target="../ink/ink188.xml"/><Relationship Id="rId1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customXml" Target="../ink/ink1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5.png"/><Relationship Id="rId4" Type="http://schemas.openxmlformats.org/officeDocument/2006/relationships/customXml" Target="../ink/ink19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9.xml"/><Relationship Id="rId13" Type="http://schemas.openxmlformats.org/officeDocument/2006/relationships/image" Target="../media/image201.png"/><Relationship Id="rId3" Type="http://schemas.openxmlformats.org/officeDocument/2006/relationships/image" Target="../media/image196.png"/><Relationship Id="rId7" Type="http://schemas.openxmlformats.org/officeDocument/2006/relationships/image" Target="../media/image198.png"/><Relationship Id="rId12" Type="http://schemas.openxmlformats.org/officeDocument/2006/relationships/customXml" Target="../ink/ink201.xml"/><Relationship Id="rId17" Type="http://schemas.openxmlformats.org/officeDocument/2006/relationships/image" Target="../media/image203.png"/><Relationship Id="rId2" Type="http://schemas.openxmlformats.org/officeDocument/2006/relationships/customXml" Target="../ink/ink196.xml"/><Relationship Id="rId16" Type="http://schemas.openxmlformats.org/officeDocument/2006/relationships/customXml" Target="../ink/ink2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11" Type="http://schemas.openxmlformats.org/officeDocument/2006/relationships/image" Target="../media/image200.png"/><Relationship Id="rId5" Type="http://schemas.openxmlformats.org/officeDocument/2006/relationships/image" Target="../media/image197.png"/><Relationship Id="rId15" Type="http://schemas.openxmlformats.org/officeDocument/2006/relationships/image" Target="../media/image202.png"/><Relationship Id="rId10" Type="http://schemas.openxmlformats.org/officeDocument/2006/relationships/customXml" Target="../ink/ink200.xml"/><Relationship Id="rId4" Type="http://schemas.openxmlformats.org/officeDocument/2006/relationships/customXml" Target="../ink/ink197.xml"/><Relationship Id="rId9" Type="http://schemas.openxmlformats.org/officeDocument/2006/relationships/image" Target="../media/image199.png"/><Relationship Id="rId14" Type="http://schemas.openxmlformats.org/officeDocument/2006/relationships/customXml" Target="../ink/ink20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9.xml"/><Relationship Id="rId18" Type="http://schemas.openxmlformats.org/officeDocument/2006/relationships/image" Target="../media/image211.png"/><Relationship Id="rId26" Type="http://schemas.openxmlformats.org/officeDocument/2006/relationships/image" Target="../media/image215.png"/><Relationship Id="rId39" Type="http://schemas.openxmlformats.org/officeDocument/2006/relationships/customXml" Target="../ink/ink222.xml"/><Relationship Id="rId21" Type="http://schemas.openxmlformats.org/officeDocument/2006/relationships/customXml" Target="../ink/ink213.xml"/><Relationship Id="rId34" Type="http://schemas.openxmlformats.org/officeDocument/2006/relationships/image" Target="../media/image219.png"/><Relationship Id="rId7" Type="http://schemas.openxmlformats.org/officeDocument/2006/relationships/customXml" Target="../ink/ink206.xml"/><Relationship Id="rId12" Type="http://schemas.openxmlformats.org/officeDocument/2006/relationships/image" Target="../media/image208.png"/><Relationship Id="rId17" Type="http://schemas.openxmlformats.org/officeDocument/2006/relationships/customXml" Target="../ink/ink211.xml"/><Relationship Id="rId25" Type="http://schemas.openxmlformats.org/officeDocument/2006/relationships/customXml" Target="../ink/ink215.xml"/><Relationship Id="rId33" Type="http://schemas.openxmlformats.org/officeDocument/2006/relationships/customXml" Target="../ink/ink219.xml"/><Relationship Id="rId38" Type="http://schemas.openxmlformats.org/officeDocument/2006/relationships/image" Target="../media/image2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0.png"/><Relationship Id="rId20" Type="http://schemas.openxmlformats.org/officeDocument/2006/relationships/image" Target="../media/image212.png"/><Relationship Id="rId29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customXml" Target="../ink/ink208.xml"/><Relationship Id="rId24" Type="http://schemas.openxmlformats.org/officeDocument/2006/relationships/image" Target="../media/image214.png"/><Relationship Id="rId32" Type="http://schemas.openxmlformats.org/officeDocument/2006/relationships/image" Target="../media/image218.png"/><Relationship Id="rId37" Type="http://schemas.openxmlformats.org/officeDocument/2006/relationships/customXml" Target="../ink/ink221.xml"/><Relationship Id="rId40" Type="http://schemas.openxmlformats.org/officeDocument/2006/relationships/image" Target="../media/image222.png"/><Relationship Id="rId5" Type="http://schemas.openxmlformats.org/officeDocument/2006/relationships/customXml" Target="../ink/ink205.xml"/><Relationship Id="rId15" Type="http://schemas.openxmlformats.org/officeDocument/2006/relationships/customXml" Target="../ink/ink210.xml"/><Relationship Id="rId23" Type="http://schemas.openxmlformats.org/officeDocument/2006/relationships/customXml" Target="../ink/ink214.xml"/><Relationship Id="rId28" Type="http://schemas.openxmlformats.org/officeDocument/2006/relationships/image" Target="../media/image216.png"/><Relationship Id="rId36" Type="http://schemas.openxmlformats.org/officeDocument/2006/relationships/image" Target="../media/image220.png"/><Relationship Id="rId10" Type="http://schemas.openxmlformats.org/officeDocument/2006/relationships/image" Target="../media/image207.png"/><Relationship Id="rId19" Type="http://schemas.openxmlformats.org/officeDocument/2006/relationships/customXml" Target="../ink/ink212.xml"/><Relationship Id="rId31" Type="http://schemas.openxmlformats.org/officeDocument/2006/relationships/customXml" Target="../ink/ink218.xml"/><Relationship Id="rId4" Type="http://schemas.openxmlformats.org/officeDocument/2006/relationships/image" Target="../media/image204.png"/><Relationship Id="rId9" Type="http://schemas.openxmlformats.org/officeDocument/2006/relationships/customXml" Target="../ink/ink207.xml"/><Relationship Id="rId14" Type="http://schemas.openxmlformats.org/officeDocument/2006/relationships/image" Target="../media/image209.png"/><Relationship Id="rId22" Type="http://schemas.openxmlformats.org/officeDocument/2006/relationships/image" Target="../media/image213.png"/><Relationship Id="rId27" Type="http://schemas.openxmlformats.org/officeDocument/2006/relationships/customXml" Target="../ink/ink216.xml"/><Relationship Id="rId30" Type="http://schemas.openxmlformats.org/officeDocument/2006/relationships/image" Target="../media/image217.png"/><Relationship Id="rId35" Type="http://schemas.openxmlformats.org/officeDocument/2006/relationships/customXml" Target="../ink/ink220.xml"/><Relationship Id="rId8" Type="http://schemas.openxmlformats.org/officeDocument/2006/relationships/image" Target="../media/image206.png"/><Relationship Id="rId3" Type="http://schemas.openxmlformats.org/officeDocument/2006/relationships/customXml" Target="../ink/ink204.xml"/></Relationships>
</file>

<file path=ppt/slides/_rels/slide15.xml.rels><?xml version="1.0" encoding="UTF-8" standalone="yes"?>
<Relationships xmlns="http://schemas.openxmlformats.org/package/2006/relationships"><Relationship Id="rId21" Type="http://schemas.openxmlformats.org/officeDocument/2006/relationships/slideLayout" Target="../slideLayouts/slideLayout2.xml"/><Relationship Id="rId42" Type="http://schemas.openxmlformats.org/officeDocument/2006/relationships/image" Target="../media/image228.png"/><Relationship Id="rId47" Type="http://schemas.openxmlformats.org/officeDocument/2006/relationships/customXml" Target="../ink/ink232.xml"/><Relationship Id="rId63" Type="http://schemas.openxmlformats.org/officeDocument/2006/relationships/customXml" Target="../ink/ink240.xml"/><Relationship Id="rId68" Type="http://schemas.openxmlformats.org/officeDocument/2006/relationships/image" Target="../media/image241.png"/><Relationship Id="rId84" Type="http://schemas.openxmlformats.org/officeDocument/2006/relationships/image" Target="../media/image249.png"/><Relationship Id="rId89" Type="http://schemas.openxmlformats.org/officeDocument/2006/relationships/customXml" Target="../ink/ink253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image" Target="../media/image223.png"/><Relationship Id="rId37" Type="http://schemas.openxmlformats.org/officeDocument/2006/relationships/customXml" Target="../ink/ink227.xml"/><Relationship Id="rId53" Type="http://schemas.openxmlformats.org/officeDocument/2006/relationships/customXml" Target="../ink/ink235.xml"/><Relationship Id="rId58" Type="http://schemas.openxmlformats.org/officeDocument/2006/relationships/image" Target="../media/image236.png"/><Relationship Id="rId74" Type="http://schemas.openxmlformats.org/officeDocument/2006/relationships/image" Target="../media/image244.png"/><Relationship Id="rId79" Type="http://schemas.openxmlformats.org/officeDocument/2006/relationships/customXml" Target="../ink/ink248.xml"/><Relationship Id="rId5" Type="http://schemas.openxmlformats.org/officeDocument/2006/relationships/tags" Target="../tags/tag5.xml"/><Relationship Id="rId61" Type="http://schemas.openxmlformats.org/officeDocument/2006/relationships/customXml" Target="../ink/ink239.xml"/><Relationship Id="rId82" Type="http://schemas.openxmlformats.org/officeDocument/2006/relationships/image" Target="../media/image248.png"/><Relationship Id="rId90" Type="http://schemas.openxmlformats.org/officeDocument/2006/relationships/image" Target="../media/image252.png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7.xml"/><Relationship Id="rId30" Type="http://schemas.openxmlformats.org/officeDocument/2006/relationships/image" Target="../media/image1240.png"/><Relationship Id="rId35" Type="http://schemas.openxmlformats.org/officeDocument/2006/relationships/customXml" Target="../ink/ink226.xml"/><Relationship Id="rId43" Type="http://schemas.openxmlformats.org/officeDocument/2006/relationships/customXml" Target="../ink/ink230.xml"/><Relationship Id="rId48" Type="http://schemas.openxmlformats.org/officeDocument/2006/relationships/image" Target="../media/image231.png"/><Relationship Id="rId56" Type="http://schemas.openxmlformats.org/officeDocument/2006/relationships/image" Target="../media/image235.png"/><Relationship Id="rId64" Type="http://schemas.openxmlformats.org/officeDocument/2006/relationships/image" Target="../media/image239.png"/><Relationship Id="rId69" Type="http://schemas.openxmlformats.org/officeDocument/2006/relationships/customXml" Target="../ink/ink243.xml"/><Relationship Id="rId77" Type="http://schemas.openxmlformats.org/officeDocument/2006/relationships/customXml" Target="../ink/ink247.xml"/><Relationship Id="rId8" Type="http://schemas.openxmlformats.org/officeDocument/2006/relationships/tags" Target="../tags/tag8.xml"/><Relationship Id="rId51" Type="http://schemas.openxmlformats.org/officeDocument/2006/relationships/customXml" Target="../ink/ink234.xml"/><Relationship Id="rId72" Type="http://schemas.openxmlformats.org/officeDocument/2006/relationships/image" Target="../media/image243.png"/><Relationship Id="rId80" Type="http://schemas.openxmlformats.org/officeDocument/2006/relationships/image" Target="../media/image247.png"/><Relationship Id="rId85" Type="http://schemas.openxmlformats.org/officeDocument/2006/relationships/customXml" Target="../ink/ink2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customXml" Target="../ink/ink225.xml"/><Relationship Id="rId38" Type="http://schemas.openxmlformats.org/officeDocument/2006/relationships/image" Target="../media/image226.png"/><Relationship Id="rId46" Type="http://schemas.openxmlformats.org/officeDocument/2006/relationships/image" Target="../media/image230.png"/><Relationship Id="rId59" Type="http://schemas.openxmlformats.org/officeDocument/2006/relationships/customXml" Target="../ink/ink238.xml"/><Relationship Id="rId67" Type="http://schemas.openxmlformats.org/officeDocument/2006/relationships/customXml" Target="../ink/ink242.xml"/><Relationship Id="rId20" Type="http://schemas.openxmlformats.org/officeDocument/2006/relationships/tags" Target="../tags/tag20.xml"/><Relationship Id="rId41" Type="http://schemas.openxmlformats.org/officeDocument/2006/relationships/customXml" Target="../ink/ink229.xml"/><Relationship Id="rId54" Type="http://schemas.openxmlformats.org/officeDocument/2006/relationships/image" Target="../media/image234.png"/><Relationship Id="rId62" Type="http://schemas.openxmlformats.org/officeDocument/2006/relationships/image" Target="../media/image238.png"/><Relationship Id="rId70" Type="http://schemas.openxmlformats.org/officeDocument/2006/relationships/image" Target="../media/image242.png"/><Relationship Id="rId75" Type="http://schemas.openxmlformats.org/officeDocument/2006/relationships/customXml" Target="../ink/ink246.xml"/><Relationship Id="rId83" Type="http://schemas.openxmlformats.org/officeDocument/2006/relationships/customXml" Target="../ink/ink250.xml"/><Relationship Id="rId88" Type="http://schemas.openxmlformats.org/officeDocument/2006/relationships/image" Target="../media/image25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customXml" Target="../ink/ink223.xml"/><Relationship Id="rId36" Type="http://schemas.openxmlformats.org/officeDocument/2006/relationships/image" Target="../media/image225.png"/><Relationship Id="rId49" Type="http://schemas.openxmlformats.org/officeDocument/2006/relationships/customXml" Target="../ink/ink233.xml"/><Relationship Id="rId57" Type="http://schemas.openxmlformats.org/officeDocument/2006/relationships/customXml" Target="../ink/ink237.xml"/><Relationship Id="rId10" Type="http://schemas.openxmlformats.org/officeDocument/2006/relationships/tags" Target="../tags/tag10.xml"/><Relationship Id="rId31" Type="http://schemas.openxmlformats.org/officeDocument/2006/relationships/customXml" Target="../ink/ink224.xml"/><Relationship Id="rId44" Type="http://schemas.openxmlformats.org/officeDocument/2006/relationships/image" Target="../media/image229.png"/><Relationship Id="rId52" Type="http://schemas.openxmlformats.org/officeDocument/2006/relationships/image" Target="../media/image233.png"/><Relationship Id="rId60" Type="http://schemas.openxmlformats.org/officeDocument/2006/relationships/image" Target="../media/image237.png"/><Relationship Id="rId65" Type="http://schemas.openxmlformats.org/officeDocument/2006/relationships/customXml" Target="../ink/ink241.xml"/><Relationship Id="rId73" Type="http://schemas.openxmlformats.org/officeDocument/2006/relationships/customXml" Target="../ink/ink245.xml"/><Relationship Id="rId78" Type="http://schemas.openxmlformats.org/officeDocument/2006/relationships/image" Target="../media/image246.png"/><Relationship Id="rId81" Type="http://schemas.openxmlformats.org/officeDocument/2006/relationships/customXml" Target="../ink/ink249.xml"/><Relationship Id="rId86" Type="http://schemas.openxmlformats.org/officeDocument/2006/relationships/image" Target="../media/image25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customXml" Target="../ink/ink228.xml"/><Relationship Id="rId34" Type="http://schemas.openxmlformats.org/officeDocument/2006/relationships/image" Target="../media/image224.png"/><Relationship Id="rId50" Type="http://schemas.openxmlformats.org/officeDocument/2006/relationships/image" Target="../media/image232.png"/><Relationship Id="rId55" Type="http://schemas.openxmlformats.org/officeDocument/2006/relationships/customXml" Target="../ink/ink236.xml"/><Relationship Id="rId76" Type="http://schemas.openxmlformats.org/officeDocument/2006/relationships/image" Target="../media/image245.png"/><Relationship Id="rId7" Type="http://schemas.openxmlformats.org/officeDocument/2006/relationships/tags" Target="../tags/tag7.xml"/><Relationship Id="rId71" Type="http://schemas.openxmlformats.org/officeDocument/2006/relationships/customXml" Target="../ink/ink244.xml"/><Relationship Id="rId2" Type="http://schemas.openxmlformats.org/officeDocument/2006/relationships/tags" Target="../tags/tag2.xml"/><Relationship Id="rId40" Type="http://schemas.openxmlformats.org/officeDocument/2006/relationships/image" Target="../media/image227.png"/><Relationship Id="rId45" Type="http://schemas.openxmlformats.org/officeDocument/2006/relationships/customXml" Target="../ink/ink231.xml"/><Relationship Id="rId66" Type="http://schemas.openxmlformats.org/officeDocument/2006/relationships/image" Target="../media/image240.png"/><Relationship Id="rId87" Type="http://schemas.openxmlformats.org/officeDocument/2006/relationships/customXml" Target="../ink/ink25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6.xml"/><Relationship Id="rId21" Type="http://schemas.openxmlformats.org/officeDocument/2006/relationships/notesSlide" Target="../notesSlides/notesSlide8.xml"/><Relationship Id="rId42" Type="http://schemas.openxmlformats.org/officeDocument/2006/relationships/customXml" Target="../ink/ink264.xml"/><Relationship Id="rId47" Type="http://schemas.openxmlformats.org/officeDocument/2006/relationships/image" Target="../media/image265.png"/><Relationship Id="rId63" Type="http://schemas.openxmlformats.org/officeDocument/2006/relationships/image" Target="../media/image273.png"/><Relationship Id="rId68" Type="http://schemas.openxmlformats.org/officeDocument/2006/relationships/customXml" Target="../ink/ink277.xml"/><Relationship Id="rId84" Type="http://schemas.openxmlformats.org/officeDocument/2006/relationships/customXml" Target="../ink/ink285.xml"/><Relationship Id="rId89" Type="http://schemas.openxmlformats.org/officeDocument/2006/relationships/image" Target="../media/image286.png"/><Relationship Id="rId16" Type="http://schemas.openxmlformats.org/officeDocument/2006/relationships/tags" Target="../tags/tag36.xml"/><Relationship Id="rId11" Type="http://schemas.openxmlformats.org/officeDocument/2006/relationships/tags" Target="../tags/tag31.xml"/><Relationship Id="rId32" Type="http://schemas.openxmlformats.org/officeDocument/2006/relationships/customXml" Target="../ink/ink259.xml"/><Relationship Id="rId37" Type="http://schemas.openxmlformats.org/officeDocument/2006/relationships/image" Target="../media/image260.png"/><Relationship Id="rId53" Type="http://schemas.openxmlformats.org/officeDocument/2006/relationships/image" Target="../media/image268.png"/><Relationship Id="rId58" Type="http://schemas.openxmlformats.org/officeDocument/2006/relationships/customXml" Target="../ink/ink272.xml"/><Relationship Id="rId74" Type="http://schemas.openxmlformats.org/officeDocument/2006/relationships/customXml" Target="../ink/ink280.xml"/><Relationship Id="rId79" Type="http://schemas.openxmlformats.org/officeDocument/2006/relationships/image" Target="../media/image281.png"/><Relationship Id="rId5" Type="http://schemas.openxmlformats.org/officeDocument/2006/relationships/tags" Target="../tags/tag25.xml"/><Relationship Id="rId90" Type="http://schemas.openxmlformats.org/officeDocument/2006/relationships/customXml" Target="../ink/ink288.xml"/><Relationship Id="rId95" Type="http://schemas.openxmlformats.org/officeDocument/2006/relationships/image" Target="../media/image289.png"/><Relationship Id="rId22" Type="http://schemas.openxmlformats.org/officeDocument/2006/relationships/customXml" Target="../ink/ink254.xml"/><Relationship Id="rId27" Type="http://schemas.openxmlformats.org/officeDocument/2006/relationships/image" Target="../media/image255.png"/><Relationship Id="rId43" Type="http://schemas.openxmlformats.org/officeDocument/2006/relationships/image" Target="../media/image263.png"/><Relationship Id="rId48" Type="http://schemas.openxmlformats.org/officeDocument/2006/relationships/customXml" Target="../ink/ink267.xml"/><Relationship Id="rId64" Type="http://schemas.openxmlformats.org/officeDocument/2006/relationships/customXml" Target="../ink/ink275.xml"/><Relationship Id="rId69" Type="http://schemas.openxmlformats.org/officeDocument/2006/relationships/image" Target="../media/image276.png"/><Relationship Id="rId8" Type="http://schemas.openxmlformats.org/officeDocument/2006/relationships/tags" Target="../tags/tag28.xml"/><Relationship Id="rId51" Type="http://schemas.openxmlformats.org/officeDocument/2006/relationships/image" Target="../media/image267.png"/><Relationship Id="rId72" Type="http://schemas.openxmlformats.org/officeDocument/2006/relationships/customXml" Target="../ink/ink279.xml"/><Relationship Id="rId80" Type="http://schemas.openxmlformats.org/officeDocument/2006/relationships/customXml" Target="../ink/ink283.xml"/><Relationship Id="rId85" Type="http://schemas.openxmlformats.org/officeDocument/2006/relationships/image" Target="../media/image284.png"/><Relationship Id="rId93" Type="http://schemas.openxmlformats.org/officeDocument/2006/relationships/image" Target="../media/image288.png"/><Relationship Id="rId3" Type="http://schemas.openxmlformats.org/officeDocument/2006/relationships/tags" Target="../tags/tag23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image" Target="../media/image254.png"/><Relationship Id="rId33" Type="http://schemas.openxmlformats.org/officeDocument/2006/relationships/image" Target="../media/image258.png"/><Relationship Id="rId38" Type="http://schemas.openxmlformats.org/officeDocument/2006/relationships/customXml" Target="../ink/ink262.xml"/><Relationship Id="rId46" Type="http://schemas.openxmlformats.org/officeDocument/2006/relationships/customXml" Target="../ink/ink266.xml"/><Relationship Id="rId59" Type="http://schemas.openxmlformats.org/officeDocument/2006/relationships/image" Target="../media/image271.png"/><Relationship Id="rId67" Type="http://schemas.openxmlformats.org/officeDocument/2006/relationships/image" Target="../media/image275.png"/><Relationship Id="rId20" Type="http://schemas.openxmlformats.org/officeDocument/2006/relationships/slideLayout" Target="../slideLayouts/slideLayout2.xml"/><Relationship Id="rId41" Type="http://schemas.openxmlformats.org/officeDocument/2006/relationships/image" Target="../media/image262.png"/><Relationship Id="rId54" Type="http://schemas.openxmlformats.org/officeDocument/2006/relationships/customXml" Target="../ink/ink270.xml"/><Relationship Id="rId62" Type="http://schemas.openxmlformats.org/officeDocument/2006/relationships/customXml" Target="../ink/ink274.xml"/><Relationship Id="rId70" Type="http://schemas.openxmlformats.org/officeDocument/2006/relationships/customXml" Target="../ink/ink278.xml"/><Relationship Id="rId75" Type="http://schemas.openxmlformats.org/officeDocument/2006/relationships/image" Target="../media/image279.png"/><Relationship Id="rId83" Type="http://schemas.openxmlformats.org/officeDocument/2006/relationships/image" Target="../media/image283.png"/><Relationship Id="rId88" Type="http://schemas.openxmlformats.org/officeDocument/2006/relationships/customXml" Target="../ink/ink287.xml"/><Relationship Id="rId91" Type="http://schemas.openxmlformats.org/officeDocument/2006/relationships/image" Target="../media/image287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5" Type="http://schemas.openxmlformats.org/officeDocument/2006/relationships/tags" Target="../tags/tag35.xml"/><Relationship Id="rId23" Type="http://schemas.openxmlformats.org/officeDocument/2006/relationships/image" Target="../media/image253.png"/><Relationship Id="rId28" Type="http://schemas.openxmlformats.org/officeDocument/2006/relationships/customXml" Target="../ink/ink257.xml"/><Relationship Id="rId36" Type="http://schemas.openxmlformats.org/officeDocument/2006/relationships/customXml" Target="../ink/ink261.xml"/><Relationship Id="rId49" Type="http://schemas.openxmlformats.org/officeDocument/2006/relationships/image" Target="../media/image266.png"/><Relationship Id="rId57" Type="http://schemas.openxmlformats.org/officeDocument/2006/relationships/image" Target="../media/image270.png"/><Relationship Id="rId10" Type="http://schemas.openxmlformats.org/officeDocument/2006/relationships/tags" Target="../tags/tag30.xml"/><Relationship Id="rId31" Type="http://schemas.openxmlformats.org/officeDocument/2006/relationships/image" Target="../media/image257.png"/><Relationship Id="rId44" Type="http://schemas.openxmlformats.org/officeDocument/2006/relationships/customXml" Target="../ink/ink265.xml"/><Relationship Id="rId52" Type="http://schemas.openxmlformats.org/officeDocument/2006/relationships/customXml" Target="../ink/ink269.xml"/><Relationship Id="rId60" Type="http://schemas.openxmlformats.org/officeDocument/2006/relationships/customXml" Target="../ink/ink273.xml"/><Relationship Id="rId65" Type="http://schemas.openxmlformats.org/officeDocument/2006/relationships/image" Target="../media/image274.png"/><Relationship Id="rId73" Type="http://schemas.openxmlformats.org/officeDocument/2006/relationships/image" Target="../media/image278.png"/><Relationship Id="rId78" Type="http://schemas.openxmlformats.org/officeDocument/2006/relationships/customXml" Target="../ink/ink282.xml"/><Relationship Id="rId81" Type="http://schemas.openxmlformats.org/officeDocument/2006/relationships/image" Target="../media/image282.png"/><Relationship Id="rId86" Type="http://schemas.openxmlformats.org/officeDocument/2006/relationships/customXml" Target="../ink/ink286.xml"/><Relationship Id="rId94" Type="http://schemas.openxmlformats.org/officeDocument/2006/relationships/customXml" Target="../ink/ink29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9" Type="http://schemas.openxmlformats.org/officeDocument/2006/relationships/image" Target="../media/image261.png"/><Relationship Id="rId34" Type="http://schemas.openxmlformats.org/officeDocument/2006/relationships/customXml" Target="../ink/ink260.xml"/><Relationship Id="rId50" Type="http://schemas.openxmlformats.org/officeDocument/2006/relationships/customXml" Target="../ink/ink268.xml"/><Relationship Id="rId55" Type="http://schemas.openxmlformats.org/officeDocument/2006/relationships/image" Target="../media/image269.png"/><Relationship Id="rId76" Type="http://schemas.openxmlformats.org/officeDocument/2006/relationships/customXml" Target="../ink/ink281.xml"/><Relationship Id="rId7" Type="http://schemas.openxmlformats.org/officeDocument/2006/relationships/tags" Target="../tags/tag27.xml"/><Relationship Id="rId71" Type="http://schemas.openxmlformats.org/officeDocument/2006/relationships/image" Target="../media/image277.png"/><Relationship Id="rId92" Type="http://schemas.openxmlformats.org/officeDocument/2006/relationships/customXml" Target="../ink/ink289.xml"/><Relationship Id="rId2" Type="http://schemas.openxmlformats.org/officeDocument/2006/relationships/tags" Target="../tags/tag22.xml"/><Relationship Id="rId29" Type="http://schemas.openxmlformats.org/officeDocument/2006/relationships/image" Target="../media/image256.png"/><Relationship Id="rId24" Type="http://schemas.openxmlformats.org/officeDocument/2006/relationships/customXml" Target="../ink/ink255.xml"/><Relationship Id="rId40" Type="http://schemas.openxmlformats.org/officeDocument/2006/relationships/customXml" Target="../ink/ink263.xml"/><Relationship Id="rId45" Type="http://schemas.openxmlformats.org/officeDocument/2006/relationships/image" Target="../media/image264.png"/><Relationship Id="rId66" Type="http://schemas.openxmlformats.org/officeDocument/2006/relationships/customXml" Target="../ink/ink276.xml"/><Relationship Id="rId87" Type="http://schemas.openxmlformats.org/officeDocument/2006/relationships/image" Target="../media/image285.png"/><Relationship Id="rId61" Type="http://schemas.openxmlformats.org/officeDocument/2006/relationships/image" Target="../media/image272.png"/><Relationship Id="rId82" Type="http://schemas.openxmlformats.org/officeDocument/2006/relationships/customXml" Target="../ink/ink284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customXml" Target="../ink/ink258.xml"/><Relationship Id="rId35" Type="http://schemas.openxmlformats.org/officeDocument/2006/relationships/image" Target="../media/image259.png"/><Relationship Id="rId56" Type="http://schemas.openxmlformats.org/officeDocument/2006/relationships/customXml" Target="../ink/ink271.xml"/><Relationship Id="rId77" Type="http://schemas.openxmlformats.org/officeDocument/2006/relationships/image" Target="../media/image28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image" Target="../media/image291.png"/><Relationship Id="rId39" Type="http://schemas.openxmlformats.org/officeDocument/2006/relationships/customXml" Target="../ink/ink299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295.png"/><Relationship Id="rId42" Type="http://schemas.openxmlformats.org/officeDocument/2006/relationships/image" Target="../media/image299.png"/><Relationship Id="rId47" Type="http://schemas.openxmlformats.org/officeDocument/2006/relationships/customXml" Target="../ink/ink303.xml"/><Relationship Id="rId50" Type="http://schemas.openxmlformats.org/officeDocument/2006/relationships/image" Target="../media/image303.png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9" Type="http://schemas.openxmlformats.org/officeDocument/2006/relationships/customXml" Target="../ink/ink294.xml"/><Relationship Id="rId11" Type="http://schemas.openxmlformats.org/officeDocument/2006/relationships/tags" Target="../tags/tag50.xml"/><Relationship Id="rId24" Type="http://schemas.openxmlformats.org/officeDocument/2006/relationships/image" Target="../media/image290.png"/><Relationship Id="rId32" Type="http://schemas.openxmlformats.org/officeDocument/2006/relationships/image" Target="../media/image294.png"/><Relationship Id="rId37" Type="http://schemas.openxmlformats.org/officeDocument/2006/relationships/customXml" Target="../ink/ink298.xml"/><Relationship Id="rId40" Type="http://schemas.openxmlformats.org/officeDocument/2006/relationships/image" Target="../media/image298.png"/><Relationship Id="rId45" Type="http://schemas.openxmlformats.org/officeDocument/2006/relationships/customXml" Target="../ink/ink302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customXml" Target="../ink/ink291.xml"/><Relationship Id="rId28" Type="http://schemas.openxmlformats.org/officeDocument/2006/relationships/image" Target="../media/image292.png"/><Relationship Id="rId36" Type="http://schemas.openxmlformats.org/officeDocument/2006/relationships/image" Target="../media/image296.png"/><Relationship Id="rId49" Type="http://schemas.openxmlformats.org/officeDocument/2006/relationships/customXml" Target="../ink/ink304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customXml" Target="../ink/ink295.xml"/><Relationship Id="rId44" Type="http://schemas.openxmlformats.org/officeDocument/2006/relationships/image" Target="../media/image300.png"/><Relationship Id="rId52" Type="http://schemas.openxmlformats.org/officeDocument/2006/relationships/image" Target="../media/image304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notesSlide" Target="../notesSlides/notesSlide9.xml"/><Relationship Id="rId27" Type="http://schemas.openxmlformats.org/officeDocument/2006/relationships/customXml" Target="../ink/ink293.xml"/><Relationship Id="rId30" Type="http://schemas.openxmlformats.org/officeDocument/2006/relationships/image" Target="../media/image293.png"/><Relationship Id="rId35" Type="http://schemas.openxmlformats.org/officeDocument/2006/relationships/customXml" Target="../ink/ink297.xml"/><Relationship Id="rId43" Type="http://schemas.openxmlformats.org/officeDocument/2006/relationships/customXml" Target="../ink/ink301.xml"/><Relationship Id="rId48" Type="http://schemas.openxmlformats.org/officeDocument/2006/relationships/image" Target="../media/image302.png"/><Relationship Id="rId8" Type="http://schemas.openxmlformats.org/officeDocument/2006/relationships/tags" Target="../tags/tag47.xml"/><Relationship Id="rId51" Type="http://schemas.openxmlformats.org/officeDocument/2006/relationships/customXml" Target="../ink/ink305.xml"/><Relationship Id="rId3" Type="http://schemas.openxmlformats.org/officeDocument/2006/relationships/tags" Target="../tags/tag42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customXml" Target="../ink/ink292.xml"/><Relationship Id="rId33" Type="http://schemas.openxmlformats.org/officeDocument/2006/relationships/customXml" Target="../ink/ink296.xml"/><Relationship Id="rId38" Type="http://schemas.openxmlformats.org/officeDocument/2006/relationships/image" Target="../media/image297.png"/><Relationship Id="rId46" Type="http://schemas.openxmlformats.org/officeDocument/2006/relationships/image" Target="../media/image301.png"/><Relationship Id="rId20" Type="http://schemas.openxmlformats.org/officeDocument/2006/relationships/tags" Target="../tags/tag59.xml"/><Relationship Id="rId41" Type="http://schemas.openxmlformats.org/officeDocument/2006/relationships/customXml" Target="../ink/ink300.xml"/><Relationship Id="rId1" Type="http://schemas.openxmlformats.org/officeDocument/2006/relationships/tags" Target="../tags/tag40.xml"/><Relationship Id="rId6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21" Type="http://schemas.openxmlformats.org/officeDocument/2006/relationships/slideLayout" Target="../slideLayouts/slideLayout2.xml"/><Relationship Id="rId68" Type="http://schemas.openxmlformats.org/officeDocument/2006/relationships/image" Target="../media/image306.png"/><Relationship Id="rId76" Type="http://schemas.openxmlformats.org/officeDocument/2006/relationships/image" Target="../media/image310.png"/><Relationship Id="rId84" Type="http://schemas.openxmlformats.org/officeDocument/2006/relationships/image" Target="../media/image314.png"/><Relationship Id="rId89" Type="http://schemas.openxmlformats.org/officeDocument/2006/relationships/customXml" Target="../ink/ink319.xml"/><Relationship Id="rId97" Type="http://schemas.openxmlformats.org/officeDocument/2006/relationships/customXml" Target="../ink/ink323.xml"/><Relationship Id="rId104" Type="http://schemas.openxmlformats.org/officeDocument/2006/relationships/image" Target="../media/image324.png"/><Relationship Id="rId7" Type="http://schemas.openxmlformats.org/officeDocument/2006/relationships/tags" Target="../tags/tag66.xml"/><Relationship Id="rId71" Type="http://schemas.openxmlformats.org/officeDocument/2006/relationships/customXml" Target="../ink/ink310.xml"/><Relationship Id="rId92" Type="http://schemas.openxmlformats.org/officeDocument/2006/relationships/image" Target="../media/image318.png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107" Type="http://schemas.openxmlformats.org/officeDocument/2006/relationships/customXml" Target="../ink/ink328.xml"/><Relationship Id="rId11" Type="http://schemas.openxmlformats.org/officeDocument/2006/relationships/tags" Target="../tags/tag70.xml"/><Relationship Id="rId66" Type="http://schemas.openxmlformats.org/officeDocument/2006/relationships/image" Target="../media/image305.png"/><Relationship Id="rId74" Type="http://schemas.openxmlformats.org/officeDocument/2006/relationships/image" Target="../media/image309.png"/><Relationship Id="rId79" Type="http://schemas.openxmlformats.org/officeDocument/2006/relationships/customXml" Target="../ink/ink314.xml"/><Relationship Id="rId87" Type="http://schemas.openxmlformats.org/officeDocument/2006/relationships/customXml" Target="../ink/ink318.xml"/><Relationship Id="rId102" Type="http://schemas.openxmlformats.org/officeDocument/2006/relationships/image" Target="../media/image323.png"/><Relationship Id="rId5" Type="http://schemas.openxmlformats.org/officeDocument/2006/relationships/tags" Target="../tags/tag64.xml"/><Relationship Id="rId82" Type="http://schemas.openxmlformats.org/officeDocument/2006/relationships/image" Target="../media/image313.png"/><Relationship Id="rId90" Type="http://schemas.openxmlformats.org/officeDocument/2006/relationships/image" Target="../media/image317.png"/><Relationship Id="rId95" Type="http://schemas.openxmlformats.org/officeDocument/2006/relationships/customXml" Target="../ink/ink322.xml"/><Relationship Id="rId19" Type="http://schemas.openxmlformats.org/officeDocument/2006/relationships/tags" Target="../tags/tag78.xml"/><Relationship Id="rId14" Type="http://schemas.openxmlformats.org/officeDocument/2006/relationships/tags" Target="../tags/tag73.xml"/><Relationship Id="rId22" Type="http://schemas.openxmlformats.org/officeDocument/2006/relationships/notesSlide" Target="../notesSlides/notesSlide10.xml"/><Relationship Id="rId64" Type="http://schemas.openxmlformats.org/officeDocument/2006/relationships/image" Target="../media/image1950.png"/><Relationship Id="rId69" Type="http://schemas.openxmlformats.org/officeDocument/2006/relationships/customXml" Target="../ink/ink309.xml"/><Relationship Id="rId77" Type="http://schemas.openxmlformats.org/officeDocument/2006/relationships/customXml" Target="../ink/ink313.xml"/><Relationship Id="rId100" Type="http://schemas.openxmlformats.org/officeDocument/2006/relationships/image" Target="../media/image322.png"/><Relationship Id="rId105" Type="http://schemas.openxmlformats.org/officeDocument/2006/relationships/customXml" Target="../ink/ink327.xml"/><Relationship Id="rId8" Type="http://schemas.openxmlformats.org/officeDocument/2006/relationships/tags" Target="../tags/tag67.xml"/><Relationship Id="rId72" Type="http://schemas.openxmlformats.org/officeDocument/2006/relationships/image" Target="../media/image308.png"/><Relationship Id="rId80" Type="http://schemas.openxmlformats.org/officeDocument/2006/relationships/image" Target="../media/image312.png"/><Relationship Id="rId85" Type="http://schemas.openxmlformats.org/officeDocument/2006/relationships/customXml" Target="../ink/ink317.xml"/><Relationship Id="rId93" Type="http://schemas.openxmlformats.org/officeDocument/2006/relationships/customXml" Target="../ink/ink321.xml"/><Relationship Id="rId98" Type="http://schemas.openxmlformats.org/officeDocument/2006/relationships/image" Target="../media/image321.png"/><Relationship Id="rId3" Type="http://schemas.openxmlformats.org/officeDocument/2006/relationships/tags" Target="../tags/tag62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67" Type="http://schemas.openxmlformats.org/officeDocument/2006/relationships/customXml" Target="../ink/ink308.xml"/><Relationship Id="rId103" Type="http://schemas.openxmlformats.org/officeDocument/2006/relationships/customXml" Target="../ink/ink326.xml"/><Relationship Id="rId108" Type="http://schemas.openxmlformats.org/officeDocument/2006/relationships/image" Target="../media/image326.png"/><Relationship Id="rId20" Type="http://schemas.openxmlformats.org/officeDocument/2006/relationships/tags" Target="../tags/tag79.xml"/><Relationship Id="rId70" Type="http://schemas.openxmlformats.org/officeDocument/2006/relationships/image" Target="../media/image307.png"/><Relationship Id="rId75" Type="http://schemas.openxmlformats.org/officeDocument/2006/relationships/customXml" Target="../ink/ink312.xml"/><Relationship Id="rId83" Type="http://schemas.openxmlformats.org/officeDocument/2006/relationships/customXml" Target="../ink/ink316.xml"/><Relationship Id="rId88" Type="http://schemas.openxmlformats.org/officeDocument/2006/relationships/image" Target="../media/image316.png"/><Relationship Id="rId91" Type="http://schemas.openxmlformats.org/officeDocument/2006/relationships/customXml" Target="../ink/ink320.xml"/><Relationship Id="rId96" Type="http://schemas.openxmlformats.org/officeDocument/2006/relationships/image" Target="../media/image320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5" Type="http://schemas.openxmlformats.org/officeDocument/2006/relationships/tags" Target="../tags/tag74.xml"/><Relationship Id="rId23" Type="http://schemas.openxmlformats.org/officeDocument/2006/relationships/customXml" Target="../ink/ink306.xml"/><Relationship Id="rId106" Type="http://schemas.openxmlformats.org/officeDocument/2006/relationships/image" Target="../media/image325.png"/><Relationship Id="rId10" Type="http://schemas.openxmlformats.org/officeDocument/2006/relationships/tags" Target="../tags/tag69.xml"/><Relationship Id="rId65" Type="http://schemas.openxmlformats.org/officeDocument/2006/relationships/customXml" Target="../ink/ink307.xml"/><Relationship Id="rId73" Type="http://schemas.openxmlformats.org/officeDocument/2006/relationships/customXml" Target="../ink/ink311.xml"/><Relationship Id="rId78" Type="http://schemas.openxmlformats.org/officeDocument/2006/relationships/image" Target="../media/image311.png"/><Relationship Id="rId81" Type="http://schemas.openxmlformats.org/officeDocument/2006/relationships/customXml" Target="../ink/ink315.xml"/><Relationship Id="rId86" Type="http://schemas.openxmlformats.org/officeDocument/2006/relationships/image" Target="../media/image315.png"/><Relationship Id="rId94" Type="http://schemas.openxmlformats.org/officeDocument/2006/relationships/image" Target="../media/image319.png"/><Relationship Id="rId99" Type="http://schemas.openxmlformats.org/officeDocument/2006/relationships/customXml" Target="../ink/ink324.xml"/><Relationship Id="rId101" Type="http://schemas.openxmlformats.org/officeDocument/2006/relationships/customXml" Target="../ink/ink325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3" Type="http://schemas.openxmlformats.org/officeDocument/2006/relationships/tags" Target="../tags/tag72.xml"/><Relationship Id="rId18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customXml" Target="../ink/ink1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customXml" Target="../ink/ink138.xml"/><Relationship Id="rId3" Type="http://schemas.openxmlformats.org/officeDocument/2006/relationships/customXml" Target="../ink/ink133.xml"/><Relationship Id="rId7" Type="http://schemas.openxmlformats.org/officeDocument/2006/relationships/customXml" Target="../ink/ink135.xml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4.png"/><Relationship Id="rId11" Type="http://schemas.openxmlformats.org/officeDocument/2006/relationships/customXml" Target="../ink/ink137.xml"/><Relationship Id="rId5" Type="http://schemas.openxmlformats.org/officeDocument/2006/relationships/customXml" Target="../ink/ink134.xml"/><Relationship Id="rId10" Type="http://schemas.openxmlformats.org/officeDocument/2006/relationships/image" Target="../media/image136.png"/><Relationship Id="rId4" Type="http://schemas.openxmlformats.org/officeDocument/2006/relationships/image" Target="../media/image133.png"/><Relationship Id="rId9" Type="http://schemas.openxmlformats.org/officeDocument/2006/relationships/customXml" Target="../ink/ink136.xml"/><Relationship Id="rId14" Type="http://schemas.openxmlformats.org/officeDocument/2006/relationships/image" Target="../media/image1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customXml" Target="../ink/ink1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0.png"/><Relationship Id="rId4" Type="http://schemas.openxmlformats.org/officeDocument/2006/relationships/customXml" Target="../ink/ink1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customXml" Target="../ink/ink146.xml"/><Relationship Id="rId18" Type="http://schemas.openxmlformats.org/officeDocument/2006/relationships/image" Target="../media/image148.png"/><Relationship Id="rId26" Type="http://schemas.openxmlformats.org/officeDocument/2006/relationships/image" Target="../media/image152.png"/><Relationship Id="rId3" Type="http://schemas.openxmlformats.org/officeDocument/2006/relationships/customXml" Target="../ink/ink141.xml"/><Relationship Id="rId21" Type="http://schemas.openxmlformats.org/officeDocument/2006/relationships/customXml" Target="../ink/ink150.xml"/><Relationship Id="rId7" Type="http://schemas.openxmlformats.org/officeDocument/2006/relationships/customXml" Target="../ink/ink143.xml"/><Relationship Id="rId12" Type="http://schemas.openxmlformats.org/officeDocument/2006/relationships/image" Target="../media/image145.png"/><Relationship Id="rId17" Type="http://schemas.openxmlformats.org/officeDocument/2006/relationships/customXml" Target="../ink/ink148.xml"/><Relationship Id="rId25" Type="http://schemas.openxmlformats.org/officeDocument/2006/relationships/customXml" Target="../ink/ink152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7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2.png"/><Relationship Id="rId11" Type="http://schemas.openxmlformats.org/officeDocument/2006/relationships/customXml" Target="../ink/ink145.xml"/><Relationship Id="rId24" Type="http://schemas.openxmlformats.org/officeDocument/2006/relationships/image" Target="../media/image151.png"/><Relationship Id="rId5" Type="http://schemas.openxmlformats.org/officeDocument/2006/relationships/customXml" Target="../ink/ink142.xml"/><Relationship Id="rId15" Type="http://schemas.openxmlformats.org/officeDocument/2006/relationships/customXml" Target="../ink/ink147.xml"/><Relationship Id="rId23" Type="http://schemas.openxmlformats.org/officeDocument/2006/relationships/customXml" Target="../ink/ink151.xml"/><Relationship Id="rId28" Type="http://schemas.openxmlformats.org/officeDocument/2006/relationships/image" Target="../media/image153.png"/><Relationship Id="rId10" Type="http://schemas.openxmlformats.org/officeDocument/2006/relationships/image" Target="../media/image144.png"/><Relationship Id="rId19" Type="http://schemas.openxmlformats.org/officeDocument/2006/relationships/customXml" Target="../ink/ink149.xml"/><Relationship Id="rId4" Type="http://schemas.openxmlformats.org/officeDocument/2006/relationships/image" Target="../media/image141.png"/><Relationship Id="rId9" Type="http://schemas.openxmlformats.org/officeDocument/2006/relationships/customXml" Target="../ink/ink144.xml"/><Relationship Id="rId14" Type="http://schemas.openxmlformats.org/officeDocument/2006/relationships/image" Target="../media/image146.png"/><Relationship Id="rId22" Type="http://schemas.openxmlformats.org/officeDocument/2006/relationships/image" Target="../media/image150.png"/><Relationship Id="rId27" Type="http://schemas.openxmlformats.org/officeDocument/2006/relationships/customXml" Target="../ink/ink1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7.xml"/><Relationship Id="rId13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6.png"/><Relationship Id="rId12" Type="http://schemas.openxmlformats.org/officeDocument/2006/relationships/customXml" Target="../ink/ink159.xml"/><Relationship Id="rId17" Type="http://schemas.openxmlformats.org/officeDocument/2006/relationships/image" Target="../media/image161.png"/><Relationship Id="rId2" Type="http://schemas.openxmlformats.org/officeDocument/2006/relationships/customXml" Target="../ink/ink154.xml"/><Relationship Id="rId16" Type="http://schemas.openxmlformats.org/officeDocument/2006/relationships/customXml" Target="../ink/ink1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6.xml"/><Relationship Id="rId11" Type="http://schemas.openxmlformats.org/officeDocument/2006/relationships/image" Target="../media/image158.png"/><Relationship Id="rId5" Type="http://schemas.openxmlformats.org/officeDocument/2006/relationships/image" Target="../media/image155.png"/><Relationship Id="rId15" Type="http://schemas.openxmlformats.org/officeDocument/2006/relationships/image" Target="../media/image160.png"/><Relationship Id="rId10" Type="http://schemas.openxmlformats.org/officeDocument/2006/relationships/customXml" Target="../ink/ink158.xml"/><Relationship Id="rId4" Type="http://schemas.openxmlformats.org/officeDocument/2006/relationships/customXml" Target="../ink/ink155.xml"/><Relationship Id="rId9" Type="http://schemas.openxmlformats.org/officeDocument/2006/relationships/image" Target="../media/image157.png"/><Relationship Id="rId14" Type="http://schemas.openxmlformats.org/officeDocument/2006/relationships/customXml" Target="../ink/ink16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5.xml"/><Relationship Id="rId3" Type="http://schemas.openxmlformats.org/officeDocument/2006/relationships/image" Target="../media/image162.png"/><Relationship Id="rId7" Type="http://schemas.openxmlformats.org/officeDocument/2006/relationships/image" Target="../media/image164.png"/><Relationship Id="rId2" Type="http://schemas.openxmlformats.org/officeDocument/2006/relationships/customXml" Target="../ink/ink1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4.xml"/><Relationship Id="rId5" Type="http://schemas.openxmlformats.org/officeDocument/2006/relationships/image" Target="../media/image163.png"/><Relationship Id="rId4" Type="http://schemas.openxmlformats.org/officeDocument/2006/relationships/customXml" Target="../ink/ink163.xml"/><Relationship Id="rId9" Type="http://schemas.openxmlformats.org/officeDocument/2006/relationships/image" Target="../media/image1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customXml" Target="../ink/ink171.xml"/><Relationship Id="rId18" Type="http://schemas.openxmlformats.org/officeDocument/2006/relationships/image" Target="../media/image173.png"/><Relationship Id="rId26" Type="http://schemas.openxmlformats.org/officeDocument/2006/relationships/image" Target="../media/image177.png"/><Relationship Id="rId3" Type="http://schemas.openxmlformats.org/officeDocument/2006/relationships/customXml" Target="../ink/ink166.xml"/><Relationship Id="rId21" Type="http://schemas.openxmlformats.org/officeDocument/2006/relationships/customXml" Target="../ink/ink175.xml"/><Relationship Id="rId7" Type="http://schemas.openxmlformats.org/officeDocument/2006/relationships/customXml" Target="../ink/ink168.xml"/><Relationship Id="rId12" Type="http://schemas.openxmlformats.org/officeDocument/2006/relationships/image" Target="../media/image170.png"/><Relationship Id="rId17" Type="http://schemas.openxmlformats.org/officeDocument/2006/relationships/customXml" Target="../ink/ink173.xml"/><Relationship Id="rId25" Type="http://schemas.openxmlformats.org/officeDocument/2006/relationships/customXml" Target="../ink/ink177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2.png"/><Relationship Id="rId20" Type="http://schemas.openxmlformats.org/officeDocument/2006/relationships/image" Target="../media/image174.png"/><Relationship Id="rId29" Type="http://schemas.openxmlformats.org/officeDocument/2006/relationships/customXml" Target="../ink/ink1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customXml" Target="../ink/ink170.xml"/><Relationship Id="rId24" Type="http://schemas.openxmlformats.org/officeDocument/2006/relationships/image" Target="../media/image176.png"/><Relationship Id="rId5" Type="http://schemas.openxmlformats.org/officeDocument/2006/relationships/customXml" Target="../ink/ink167.xml"/><Relationship Id="rId15" Type="http://schemas.openxmlformats.org/officeDocument/2006/relationships/customXml" Target="../ink/ink172.xml"/><Relationship Id="rId23" Type="http://schemas.openxmlformats.org/officeDocument/2006/relationships/customXml" Target="../ink/ink176.xml"/><Relationship Id="rId28" Type="http://schemas.openxmlformats.org/officeDocument/2006/relationships/image" Target="../media/image178.png"/><Relationship Id="rId10" Type="http://schemas.openxmlformats.org/officeDocument/2006/relationships/image" Target="../media/image169.png"/><Relationship Id="rId19" Type="http://schemas.openxmlformats.org/officeDocument/2006/relationships/customXml" Target="../ink/ink174.xml"/><Relationship Id="rId4" Type="http://schemas.openxmlformats.org/officeDocument/2006/relationships/image" Target="../media/image166.png"/><Relationship Id="rId9" Type="http://schemas.openxmlformats.org/officeDocument/2006/relationships/customXml" Target="../ink/ink169.xml"/><Relationship Id="rId14" Type="http://schemas.openxmlformats.org/officeDocument/2006/relationships/image" Target="../media/image171.png"/><Relationship Id="rId22" Type="http://schemas.openxmlformats.org/officeDocument/2006/relationships/image" Target="../media/image175.png"/><Relationship Id="rId27" Type="http://schemas.openxmlformats.org/officeDocument/2006/relationships/customXml" Target="../ink/ink178.xml"/><Relationship Id="rId30" Type="http://schemas.openxmlformats.org/officeDocument/2006/relationships/image" Target="../media/image1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5343"/>
            <a:ext cx="9029700" cy="994172"/>
          </a:xfrm>
        </p:spPr>
        <p:txBody>
          <a:bodyPr>
            <a:normAutofit/>
          </a:bodyPr>
          <a:lstStyle/>
          <a:p>
            <a:r>
              <a:rPr lang="en-US" dirty="0"/>
              <a:t>Empty Singly Linked List with sentinel node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717043" y="1152043"/>
            <a:ext cx="15204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MySingleLinkedList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5382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3808" y="3952408"/>
            <a:ext cx="20521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This node is always there!!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204A51-92C2-4990-93E9-F712C15DAB6D}"/>
              </a:ext>
            </a:extLst>
          </p:cNvPr>
          <p:cNvGrpSpPr/>
          <p:nvPr/>
        </p:nvGrpSpPr>
        <p:grpSpPr>
          <a:xfrm>
            <a:off x="5312785" y="717379"/>
            <a:ext cx="848880" cy="304920"/>
            <a:chOff x="5312785" y="717379"/>
            <a:chExt cx="84888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E4B0D32-4893-4463-9C4D-A22669981E90}"/>
                    </a:ext>
                  </a:extLst>
                </p14:cNvPr>
                <p14:cNvContentPartPr/>
                <p14:nvPr/>
              </p14:nvContentPartPr>
              <p14:xfrm>
                <a:off x="5312785" y="717379"/>
                <a:ext cx="159120" cy="27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E4B0D32-4893-4463-9C4D-A22669981E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4145" y="708739"/>
                  <a:ext cx="176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19CAEC-30D5-44E2-B758-8F30C1ED3C5F}"/>
                    </a:ext>
                  </a:extLst>
                </p14:cNvPr>
                <p14:cNvContentPartPr/>
                <p14:nvPr/>
              </p14:nvContentPartPr>
              <p14:xfrm>
                <a:off x="5507545" y="826819"/>
                <a:ext cx="113760" cy="142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19CAEC-30D5-44E2-B758-8F30C1ED3C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98905" y="818179"/>
                  <a:ext cx="131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F4C6DC-A489-46D0-943E-0873325ED234}"/>
                    </a:ext>
                  </a:extLst>
                </p14:cNvPr>
                <p14:cNvContentPartPr/>
                <p14:nvPr/>
              </p14:nvContentPartPr>
              <p14:xfrm>
                <a:off x="5653705" y="894859"/>
                <a:ext cx="142920" cy="92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F4C6DC-A489-46D0-943E-0873325ED2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4705" y="886219"/>
                  <a:ext cx="160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5334F6-FCD0-47DD-A1FF-1BEBB03C8640}"/>
                    </a:ext>
                  </a:extLst>
                </p14:cNvPr>
                <p14:cNvContentPartPr/>
                <p14:nvPr/>
              </p14:nvContentPartPr>
              <p14:xfrm>
                <a:off x="5820745" y="889819"/>
                <a:ext cx="135000" cy="81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5334F6-FCD0-47DD-A1FF-1BEBB03C86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11745" y="881179"/>
                  <a:ext cx="152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EBE81D-3FAA-4069-9F6B-CE3E955CB0F8}"/>
                    </a:ext>
                  </a:extLst>
                </p14:cNvPr>
                <p14:cNvContentPartPr/>
                <p14:nvPr/>
              </p14:nvContentPartPr>
              <p14:xfrm>
                <a:off x="6007225" y="843739"/>
                <a:ext cx="154440" cy="178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EBE81D-3FAA-4069-9F6B-CE3E955CB0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98585" y="834739"/>
                  <a:ext cx="172080" cy="19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710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0409"/>
            <a:ext cx="84582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6741" y="3650944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Can you implement a linked list without this dummy (sentinel) node?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Yes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EC62A-C5E1-4DB5-B341-D5030C4A860C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48FE6F-AC08-4645-912B-24CEE0377D0A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34A0FA-E1C7-4DBA-90A6-3BEAECBF3CE3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AA929-B48C-4A14-9F34-73FCCFE9592C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4CE71-73B5-4175-82E6-EF4E2B8F42AF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BC00B-8CEE-493D-91F1-A4DECC1EB679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FFEA99-69CC-4CE8-9BB7-DFBFA04FA10F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0E3AD4-EED3-4A9A-B425-44147C1EA66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FA2AA-2FA1-4BB8-84C6-CC90408B482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E5CF2A-2635-45B2-82D5-3F7B68467CFE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B55917-CB94-4C29-A0FC-84BE443015A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64083C-C315-46D6-8B25-4ADC07867433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97D3BD-AC3E-4D77-AF8A-0FFAD44F519C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09BD6F-A879-40E6-9E64-84CA81BCE9D7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436D16-F3F6-402E-9BC7-2F8E2A42BB2E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1BFC9C-E010-4787-9570-1DB5615E66D3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0CD562-C553-4B8B-AF69-C972DB976498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DE1BBE-2372-4F2B-946D-B15030AAED2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280FC1-F28B-47BF-AC02-E4B8A90B1199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55F1B8-FD02-458C-95CD-31908216319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304A8A-5593-4954-AC73-F1FD0D58AA8A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4736FE-503E-454A-8ACD-CED052034AC1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55A3FA-97C2-4FFB-91AB-C3B5B2BD2CF4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307A5-CA64-452E-8472-35030ADF5004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E6671F-4FC3-482E-9331-15BF5ECB5524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355B82-51F8-44C1-9B20-9CF1FC8DA6EE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699B7-BA8F-4489-A004-1A2A432E6B53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A67B11-E1FB-4911-BFE6-F65BEFA7BDC7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6D4109-AD84-4CEA-BF93-23D95966027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2AB6C9-6309-413D-ABFE-E8871418C8AE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382DC2-29DF-46C0-88BC-7C8D033E006A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51EC36-49B1-49F2-A9EB-A4D13AEB7921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29CB6-DE3E-4B52-9381-B974AE860B6F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19F723-347D-4CB0-B78F-1F5F5499533A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833F70-F682-4EB1-8EC5-79DDDC1A6A5C}"/>
              </a:ext>
            </a:extLst>
          </p:cNvPr>
          <p:cNvGrpSpPr/>
          <p:nvPr/>
        </p:nvGrpSpPr>
        <p:grpSpPr>
          <a:xfrm>
            <a:off x="199009" y="4066459"/>
            <a:ext cx="450720" cy="477000"/>
            <a:chOff x="199009" y="4066459"/>
            <a:chExt cx="450720" cy="47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5519E20-5159-4534-B73F-CA1A1ABDAA79}"/>
                    </a:ext>
                  </a:extLst>
                </p14:cNvPr>
                <p14:cNvContentPartPr/>
                <p14:nvPr/>
              </p14:nvContentPartPr>
              <p14:xfrm>
                <a:off x="199009" y="4136659"/>
                <a:ext cx="11880" cy="147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5519E20-5159-4534-B73F-CA1A1ABDAA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0009" y="4128019"/>
                  <a:ext cx="29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32A84DA-2AAA-4268-95AF-78772260FFB1}"/>
                    </a:ext>
                  </a:extLst>
                </p14:cNvPr>
                <p14:cNvContentPartPr/>
                <p14:nvPr/>
              </p14:nvContentPartPr>
              <p14:xfrm>
                <a:off x="267769" y="4108939"/>
                <a:ext cx="79200" cy="153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32A84DA-2AAA-4268-95AF-78772260FF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8769" y="4100299"/>
                  <a:ext cx="96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B45F6F-7A4C-454C-9A8E-8425D57D2644}"/>
                    </a:ext>
                  </a:extLst>
                </p14:cNvPr>
                <p14:cNvContentPartPr/>
                <p14:nvPr/>
              </p14:nvContentPartPr>
              <p14:xfrm>
                <a:off x="213049" y="4387219"/>
                <a:ext cx="24840" cy="142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B45F6F-7A4C-454C-9A8E-8425D57D264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049" y="4378579"/>
                  <a:ext cx="42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478362-74A7-454B-84B4-B4CADACB077D}"/>
                    </a:ext>
                  </a:extLst>
                </p14:cNvPr>
                <p14:cNvContentPartPr/>
                <p14:nvPr/>
              </p14:nvContentPartPr>
              <p14:xfrm>
                <a:off x="279649" y="4397299"/>
                <a:ext cx="48960" cy="6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478362-74A7-454B-84B4-B4CADACB077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1009" y="4388659"/>
                  <a:ext cx="66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350C4A-2716-4E90-846C-95F526B94315}"/>
                    </a:ext>
                  </a:extLst>
                </p14:cNvPr>
                <p14:cNvContentPartPr/>
                <p14:nvPr/>
              </p14:nvContentPartPr>
              <p14:xfrm>
                <a:off x="321049" y="4356619"/>
                <a:ext cx="60480" cy="186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350C4A-2716-4E90-846C-95F526B943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2409" y="4347619"/>
                  <a:ext cx="78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5901C0-AF60-49E2-9D62-B778F9D148E8}"/>
                    </a:ext>
                  </a:extLst>
                </p14:cNvPr>
                <p14:cNvContentPartPr/>
                <p14:nvPr/>
              </p14:nvContentPartPr>
              <p14:xfrm>
                <a:off x="394489" y="4066459"/>
                <a:ext cx="255240" cy="250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5901C0-AF60-49E2-9D62-B778F9D148E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5849" y="4057819"/>
                  <a:ext cx="27288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0BA5D9-84E1-4490-BEBA-2F11322E069E}"/>
              </a:ext>
            </a:extLst>
          </p:cNvPr>
          <p:cNvGrpSpPr/>
          <p:nvPr/>
        </p:nvGrpSpPr>
        <p:grpSpPr>
          <a:xfrm>
            <a:off x="5356369" y="1460419"/>
            <a:ext cx="190800" cy="231120"/>
            <a:chOff x="5356369" y="1460419"/>
            <a:chExt cx="19080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653BC8-41ED-47DA-A74A-7EF0825D2749}"/>
                    </a:ext>
                  </a:extLst>
                </p14:cNvPr>
                <p14:cNvContentPartPr/>
                <p14:nvPr/>
              </p14:nvContentPartPr>
              <p14:xfrm>
                <a:off x="5420089" y="1604419"/>
                <a:ext cx="6840" cy="1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653BC8-41ED-47DA-A74A-7EF0825D27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11449" y="1595419"/>
                  <a:ext cx="24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AE8431-F172-4AD1-BC7B-A3CDCEDB33F9}"/>
                    </a:ext>
                  </a:extLst>
                </p14:cNvPr>
                <p14:cNvContentPartPr/>
                <p14:nvPr/>
              </p14:nvContentPartPr>
              <p14:xfrm>
                <a:off x="5356369" y="1460419"/>
                <a:ext cx="190800" cy="231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AE8431-F172-4AD1-BC7B-A3CDCEDB33F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47729" y="1451779"/>
                  <a:ext cx="208440" cy="24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3205738-1329-44DA-A67A-0F668EBE85FE}"/>
                  </a:ext>
                </a:extLst>
              </p14:cNvPr>
              <p14:cNvContentPartPr/>
              <p14:nvPr/>
            </p14:nvContentPartPr>
            <p14:xfrm>
              <a:off x="6972409" y="1426939"/>
              <a:ext cx="27000" cy="209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3205738-1329-44DA-A67A-0F668EBE85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63409" y="1418299"/>
                <a:ext cx="44640" cy="2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0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3844"/>
            <a:ext cx="9029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without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C8DF6F-F03B-4C3E-BCD0-F2EF2CEFAF4A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1D227-B972-4153-B272-022DA134D55D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71248A-51B2-4AEF-87CA-49E162C8086E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4DE1F-923A-4041-9D16-4C9C55702130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3A86C-7076-46BD-848F-4C5AD0201526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F7E18-C16A-49A6-A5CB-B169134987E5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9A07D1-D2FE-46E2-BA10-512A3F90CC0A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923C34-5131-448C-84A5-6AC329567E64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BA29ED-8F1E-48BE-A779-6D9C27CDD48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22958E-B20B-4D3C-AADC-12EB50938A00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F75EE4-A71C-4255-BFEF-CD21978CA43A}"/>
              </a:ext>
            </a:extLst>
          </p:cNvPr>
          <p:cNvCxnSpPr>
            <a:cxnSpLocks/>
          </p:cNvCxnSpPr>
          <p:nvPr/>
        </p:nvCxnSpPr>
        <p:spPr>
          <a:xfrm>
            <a:off x="2688637" y="2018085"/>
            <a:ext cx="2197688" cy="45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83135FD-F425-4144-94AD-3DD160B6E795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61B311-1854-4E0A-8D22-F14B9BD362D7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886658-C252-499E-BEB9-1D5245815CD6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AF6DC8-70F2-4433-9FAB-C56EE97EB13B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EB02D0-38DB-474C-AD0A-F19045A1DE3E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47B4FA-EDC3-4C0D-AD11-12BB55497D05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E544D6-9103-41D3-8D44-C10987D441E2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C541E4-4978-4044-A262-5CA7836475FF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CB7D8-0502-4821-985F-8BD905284C57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D63BC4-2458-49BE-95C5-FD842B9F719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C5022F-20D4-437B-BDF7-E2A629923928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2BE0D-D68B-433D-8A2F-49D4DA5EE902}"/>
              </a:ext>
            </a:extLst>
          </p:cNvPr>
          <p:cNvCxnSpPr>
            <a:endCxn id="53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1DEBBE-EFA0-4E11-9A96-41E57244F0FB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7CB2B1-A8F6-4E84-ABF1-C6F3EAC48DC0}"/>
              </a:ext>
            </a:extLst>
          </p:cNvPr>
          <p:cNvCxnSpPr>
            <a:endCxn id="60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908AA9-F2AF-42AB-A941-0EABFD5A0966}"/>
                  </a:ext>
                </a:extLst>
              </p14:cNvPr>
              <p14:cNvContentPartPr/>
              <p14:nvPr/>
            </p14:nvContentPartPr>
            <p14:xfrm>
              <a:off x="5412889" y="1411819"/>
              <a:ext cx="203040" cy="198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908AA9-F2AF-42AB-A941-0EABFD5A0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4249" y="1403179"/>
                <a:ext cx="220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F0DC01-5385-41A7-B0FC-6D133A0B6E3A}"/>
                  </a:ext>
                </a:extLst>
              </p14:cNvPr>
              <p14:cNvContentPartPr/>
              <p14:nvPr/>
            </p14:nvContentPartPr>
            <p14:xfrm>
              <a:off x="6953329" y="1357459"/>
              <a:ext cx="55080" cy="18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F0DC01-5385-41A7-B0FC-6D133A0B6E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4329" y="1348459"/>
                <a:ext cx="7272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07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22707"/>
            <a:ext cx="9086850" cy="994172"/>
          </a:xfrm>
        </p:spPr>
        <p:txBody>
          <a:bodyPr>
            <a:normAutofit/>
          </a:bodyPr>
          <a:lstStyle/>
          <a:p>
            <a:r>
              <a:rPr lang="en-US" sz="3000" dirty="0"/>
              <a:t>Empty Single Linked List without sentinel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BC213-9305-4203-A13B-1345431F18BD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C8CD5-1BB6-4C78-8485-287F252CA191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19533-275E-48F1-A933-E154CE4A1C7D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5DF4C-7FF2-4DA4-93E1-93C5C02C33B2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EF373B-1AB7-4130-86E0-9D5C0B4D47F0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93E4F-A79F-41B5-9C0C-2B7FB54F8E85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C79765-1C3F-4402-8090-31B5CA5FD964}"/>
              </a:ext>
            </a:extLst>
          </p:cNvPr>
          <p:cNvGrpSpPr/>
          <p:nvPr/>
        </p:nvGrpSpPr>
        <p:grpSpPr>
          <a:xfrm>
            <a:off x="2543665" y="1923739"/>
            <a:ext cx="234360" cy="153360"/>
            <a:chOff x="2543665" y="1923739"/>
            <a:chExt cx="23436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348DCC7-D99F-499B-8ADB-8B2BBE3CEC56}"/>
                    </a:ext>
                  </a:extLst>
                </p14:cNvPr>
                <p14:cNvContentPartPr/>
                <p14:nvPr/>
              </p14:nvContentPartPr>
              <p14:xfrm>
                <a:off x="2543665" y="1938139"/>
                <a:ext cx="72000" cy="138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348DCC7-D99F-499B-8ADB-8B2BBE3CEC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35025" y="1929139"/>
                  <a:ext cx="89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D9C0223-6DED-47E9-9A81-10D7725AB69D}"/>
                    </a:ext>
                  </a:extLst>
                </p14:cNvPr>
                <p14:cNvContentPartPr/>
                <p14:nvPr/>
              </p14:nvContentPartPr>
              <p14:xfrm>
                <a:off x="2648425" y="1991779"/>
                <a:ext cx="44640" cy="53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D9C0223-6DED-47E9-9A81-10D7725AB6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39785" y="1982779"/>
                  <a:ext cx="62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08CFD6-0933-4425-A4AF-61FE8282B1A6}"/>
                    </a:ext>
                  </a:extLst>
                </p14:cNvPr>
                <p14:cNvContentPartPr/>
                <p14:nvPr/>
              </p14:nvContentPartPr>
              <p14:xfrm>
                <a:off x="2729065" y="1937059"/>
                <a:ext cx="25920" cy="11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08CFD6-0933-4425-A4AF-61FE8282B1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20425" y="1928059"/>
                  <a:ext cx="43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BF51C8-776D-4D58-9326-B195CB51D5B6}"/>
                    </a:ext>
                  </a:extLst>
                </p14:cNvPr>
                <p14:cNvContentPartPr/>
                <p14:nvPr/>
              </p14:nvContentPartPr>
              <p14:xfrm>
                <a:off x="2766145" y="1923739"/>
                <a:ext cx="11880" cy="112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BF51C8-776D-4D58-9326-B195CB51D5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7145" y="1915099"/>
                  <a:ext cx="2952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04BD5A6-B8F7-4FD8-83E8-79A8CCC18377}"/>
                  </a:ext>
                </a:extLst>
              </p14:cNvPr>
              <p14:cNvContentPartPr/>
              <p14:nvPr/>
            </p14:nvContentPartPr>
            <p14:xfrm>
              <a:off x="5380465" y="805219"/>
              <a:ext cx="107280" cy="248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04BD5A6-B8F7-4FD8-83E8-79A8CCC183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71465" y="796219"/>
                <a:ext cx="124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D18054-2DC1-4C5E-B10E-F8A2F0AC8834}"/>
                  </a:ext>
                </a:extLst>
              </p14:cNvPr>
              <p14:cNvContentPartPr/>
              <p14:nvPr/>
            </p14:nvContentPartPr>
            <p14:xfrm>
              <a:off x="5544985" y="923659"/>
              <a:ext cx="115200" cy="132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D18054-2DC1-4C5E-B10E-F8A2F0AC88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5985" y="914659"/>
                <a:ext cx="132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10D760-F03F-4594-B9FB-5F7FE87C01A5}"/>
                  </a:ext>
                </a:extLst>
              </p14:cNvPr>
              <p14:cNvContentPartPr/>
              <p14:nvPr/>
            </p14:nvContentPartPr>
            <p14:xfrm>
              <a:off x="5685745" y="945619"/>
              <a:ext cx="300600" cy="129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10D760-F03F-4594-B9FB-5F7FE87C01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7105" y="936619"/>
                <a:ext cx="3182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A2D6D2-CCAD-430D-A82E-095461BB41DA}"/>
                  </a:ext>
                </a:extLst>
              </p14:cNvPr>
              <p14:cNvContentPartPr/>
              <p14:nvPr/>
            </p14:nvContentPartPr>
            <p14:xfrm>
              <a:off x="6004345" y="922219"/>
              <a:ext cx="140040" cy="201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A2D6D2-CCAD-430D-A82E-095461BB41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95345" y="913579"/>
                <a:ext cx="157680" cy="2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65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Singly Linked List: Abstracted Picture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2944" y="1885950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146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2180197" y="2186032"/>
            <a:ext cx="105804" cy="27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148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434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84253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151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15100" y="2457450"/>
            <a:ext cx="62865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4" idx="1"/>
          </p:cNvCxnSpPr>
          <p:nvPr/>
        </p:nvCxnSpPr>
        <p:spPr>
          <a:xfrm>
            <a:off x="3228975" y="2771775"/>
            <a:ext cx="885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6" idx="1"/>
          </p:cNvCxnSpPr>
          <p:nvPr/>
        </p:nvCxnSpPr>
        <p:spPr>
          <a:xfrm>
            <a:off x="4908306" y="2757487"/>
            <a:ext cx="975947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651" y="4057650"/>
            <a:ext cx="255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Does this list use a sentinel node?</a:t>
            </a:r>
          </a:p>
          <a:p>
            <a:pPr marL="257175" indent="-257175">
              <a:buAutoNum type="alphaUcPeriod"/>
            </a:pPr>
            <a:r>
              <a:rPr lang="en-US" sz="1350" dirty="0"/>
              <a:t>Yes</a:t>
            </a:r>
          </a:p>
          <a:p>
            <a:pPr marL="257175" indent="-257175">
              <a:buAutoNum type="alphaUcPeriod"/>
            </a:pPr>
            <a:r>
              <a:rPr lang="en-US" sz="1350" dirty="0"/>
              <a:t>No</a:t>
            </a:r>
          </a:p>
          <a:p>
            <a:pPr marL="257175" indent="-257175">
              <a:buAutoNum type="alphaUcPeriod"/>
            </a:pPr>
            <a:r>
              <a:rPr lang="en-US" sz="1350" dirty="0"/>
              <a:t>Not sure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6716E8-55C1-4B99-AA52-1ED991724C88}"/>
              </a:ext>
            </a:extLst>
          </p:cNvPr>
          <p:cNvGrpSpPr/>
          <p:nvPr/>
        </p:nvGrpSpPr>
        <p:grpSpPr>
          <a:xfrm>
            <a:off x="2114209" y="3910939"/>
            <a:ext cx="559440" cy="199080"/>
            <a:chOff x="2114209" y="3910939"/>
            <a:chExt cx="559440" cy="1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25AB3A-8F3E-42FD-8725-2F1BA125B5E8}"/>
                    </a:ext>
                  </a:extLst>
                </p14:cNvPr>
                <p14:cNvContentPartPr/>
                <p14:nvPr/>
              </p14:nvContentPartPr>
              <p14:xfrm>
                <a:off x="2114209" y="3910939"/>
                <a:ext cx="119160" cy="199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25AB3A-8F3E-42FD-8725-2F1BA125B5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05569" y="3902299"/>
                  <a:ext cx="136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35AEDE-E5B6-4705-9695-69C830C8A5A3}"/>
                    </a:ext>
                  </a:extLst>
                </p14:cNvPr>
                <p14:cNvContentPartPr/>
                <p14:nvPr/>
              </p14:nvContentPartPr>
              <p14:xfrm>
                <a:off x="2245969" y="4018579"/>
                <a:ext cx="86760" cy="63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35AEDE-E5B6-4705-9695-69C830C8A5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37329" y="4009579"/>
                  <a:ext cx="104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19BC99-C390-4939-B477-1CCC31406580}"/>
                    </a:ext>
                  </a:extLst>
                </p14:cNvPr>
                <p14:cNvContentPartPr/>
                <p14:nvPr/>
              </p14:nvContentPartPr>
              <p14:xfrm>
                <a:off x="2344609" y="4007059"/>
                <a:ext cx="108360" cy="83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19BC99-C390-4939-B477-1CCC3140658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35969" y="3998059"/>
                  <a:ext cx="126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D37FD9-80D6-4F75-B036-4717FEC4AAF2}"/>
                    </a:ext>
                  </a:extLst>
                </p14:cNvPr>
                <p14:cNvContentPartPr/>
                <p14:nvPr/>
              </p14:nvContentPartPr>
              <p14:xfrm>
                <a:off x="2468449" y="3985459"/>
                <a:ext cx="101880" cy="90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D37FD9-80D6-4F75-B036-4717FEC4AA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59449" y="3976459"/>
                  <a:ext cx="119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90B8F2-6469-4D24-B158-EBD009B385A1}"/>
                    </a:ext>
                  </a:extLst>
                </p14:cNvPr>
                <p14:cNvContentPartPr/>
                <p14:nvPr/>
              </p14:nvContentPartPr>
              <p14:xfrm>
                <a:off x="2598409" y="3959179"/>
                <a:ext cx="75240" cy="140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90B8F2-6469-4D24-B158-EBD009B385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89769" y="3950179"/>
                  <a:ext cx="9288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D041EB-7C7B-479C-8E6D-C1D98B9E656F}"/>
              </a:ext>
            </a:extLst>
          </p:cNvPr>
          <p:cNvGrpSpPr/>
          <p:nvPr/>
        </p:nvGrpSpPr>
        <p:grpSpPr>
          <a:xfrm>
            <a:off x="446689" y="4262299"/>
            <a:ext cx="478800" cy="597600"/>
            <a:chOff x="446689" y="4262299"/>
            <a:chExt cx="47880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F47188-2133-493D-9724-11A49AF9E2ED}"/>
                    </a:ext>
                  </a:extLst>
                </p14:cNvPr>
                <p14:cNvContentPartPr/>
                <p14:nvPr/>
              </p14:nvContentPartPr>
              <p14:xfrm>
                <a:off x="446689" y="4351579"/>
                <a:ext cx="127440" cy="6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F47188-2133-493D-9724-11A49AF9E2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7689" y="4342579"/>
                  <a:ext cx="145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BC7FDB-094D-42A4-8B06-BF704D256550}"/>
                    </a:ext>
                  </a:extLst>
                </p14:cNvPr>
                <p14:cNvContentPartPr/>
                <p14:nvPr/>
              </p14:nvContentPartPr>
              <p14:xfrm>
                <a:off x="585649" y="4307299"/>
                <a:ext cx="18720" cy="122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BC7FDB-094D-42A4-8B06-BF704D2565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6649" y="4298299"/>
                  <a:ext cx="36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F14159-7DF0-4BD4-914B-D6DCACB24C3A}"/>
                    </a:ext>
                  </a:extLst>
                </p14:cNvPr>
                <p14:cNvContentPartPr/>
                <p14:nvPr/>
              </p14:nvContentPartPr>
              <p14:xfrm>
                <a:off x="489529" y="4545619"/>
                <a:ext cx="122760" cy="121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F14159-7DF0-4BD4-914B-D6DCACB24C3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0889" y="4536979"/>
                  <a:ext cx="140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29E2A0-C4C8-462C-A8DE-B6BB1E36D64D}"/>
                    </a:ext>
                  </a:extLst>
                </p14:cNvPr>
                <p14:cNvContentPartPr/>
                <p14:nvPr/>
              </p14:nvContentPartPr>
              <p14:xfrm>
                <a:off x="560449" y="4745059"/>
                <a:ext cx="47160" cy="77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29E2A0-C4C8-462C-A8DE-B6BB1E36D6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449" y="4736419"/>
                  <a:ext cx="64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66DD4-AE85-4E0C-83C5-DE31188820B6}"/>
                    </a:ext>
                  </a:extLst>
                </p14:cNvPr>
                <p14:cNvContentPartPr/>
                <p14:nvPr/>
              </p14:nvContentPartPr>
              <p14:xfrm>
                <a:off x="618049" y="4725979"/>
                <a:ext cx="23040" cy="133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66DD4-AE85-4E0C-83C5-DE31188820B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9409" y="4717339"/>
                  <a:ext cx="40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F985F-90CD-47C2-ACDA-6BD3FEC4AA88}"/>
                    </a:ext>
                  </a:extLst>
                </p14:cNvPr>
                <p14:cNvContentPartPr/>
                <p14:nvPr/>
              </p14:nvContentPartPr>
              <p14:xfrm>
                <a:off x="689689" y="4262299"/>
                <a:ext cx="235800" cy="23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F985F-90CD-47C2-ACDA-6BD3FEC4AA8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0689" y="4253299"/>
                  <a:ext cx="25344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82AB9D-39EF-4A9A-A77C-44052C2A8954}"/>
              </a:ext>
            </a:extLst>
          </p:cNvPr>
          <p:cNvGrpSpPr/>
          <p:nvPr/>
        </p:nvGrpSpPr>
        <p:grpSpPr>
          <a:xfrm>
            <a:off x="2531809" y="3131179"/>
            <a:ext cx="770040" cy="287640"/>
            <a:chOff x="2531809" y="3131179"/>
            <a:chExt cx="77004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BED46F-2523-4B49-89AE-AD8D53768BB5}"/>
                    </a:ext>
                  </a:extLst>
                </p14:cNvPr>
                <p14:cNvContentPartPr/>
                <p14:nvPr/>
              </p14:nvContentPartPr>
              <p14:xfrm>
                <a:off x="2632249" y="3256099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BED46F-2523-4B49-89AE-AD8D53768BB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23249" y="32474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812563-59A4-4DC1-ADDF-F024759E1626}"/>
                    </a:ext>
                  </a:extLst>
                </p14:cNvPr>
                <p14:cNvContentPartPr/>
                <p14:nvPr/>
              </p14:nvContentPartPr>
              <p14:xfrm>
                <a:off x="2531809" y="3131179"/>
                <a:ext cx="126720" cy="23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812563-59A4-4DC1-ADDF-F024759E162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23169" y="3122179"/>
                  <a:ext cx="144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A25B34-FD7F-4BBB-AD95-C257715B4210}"/>
                    </a:ext>
                  </a:extLst>
                </p14:cNvPr>
                <p14:cNvContentPartPr/>
                <p14:nvPr/>
              </p14:nvContentPartPr>
              <p14:xfrm>
                <a:off x="2676889" y="3234139"/>
                <a:ext cx="135000" cy="12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A25B34-FD7F-4BBB-AD95-C257715B421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68249" y="3225499"/>
                  <a:ext cx="152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674655-F9B6-4678-A0DB-94C2533E5256}"/>
                    </a:ext>
                  </a:extLst>
                </p14:cNvPr>
                <p14:cNvContentPartPr/>
                <p14:nvPr/>
              </p14:nvContentPartPr>
              <p14:xfrm>
                <a:off x="2820889" y="3220099"/>
                <a:ext cx="152280" cy="150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674655-F9B6-4678-A0DB-94C2533E525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12249" y="3211459"/>
                  <a:ext cx="169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CEFCCA-66C8-4A27-B0B8-4D43F5F14DD8}"/>
                    </a:ext>
                  </a:extLst>
                </p14:cNvPr>
                <p14:cNvContentPartPr/>
                <p14:nvPr/>
              </p14:nvContentPartPr>
              <p14:xfrm>
                <a:off x="2991169" y="3251779"/>
                <a:ext cx="153000" cy="132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CEFCCA-66C8-4A27-B0B8-4D43F5F14DD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82529" y="3242779"/>
                  <a:ext cx="170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0DD285E-05C0-4A7E-B2ED-0A4D3023B395}"/>
                    </a:ext>
                  </a:extLst>
                </p14:cNvPr>
                <p14:cNvContentPartPr/>
                <p14:nvPr/>
              </p14:nvContentPartPr>
              <p14:xfrm>
                <a:off x="3175489" y="3258979"/>
                <a:ext cx="126360" cy="159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0DD285E-05C0-4A7E-B2ED-0A4D3023B39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66489" y="3249979"/>
                  <a:ext cx="14400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48AE698-3EEF-4371-9342-0ECD32CE7711}"/>
                  </a:ext>
                </a:extLst>
              </p14:cNvPr>
              <p14:cNvContentPartPr/>
              <p14:nvPr/>
            </p14:nvContentPartPr>
            <p14:xfrm>
              <a:off x="4621249" y="1859659"/>
              <a:ext cx="225000" cy="227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48AE698-3EEF-4371-9342-0ECD32CE771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12249" y="1850659"/>
                <a:ext cx="2426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1DE8595-FFCA-4F00-B7FE-6CEC5C21A593}"/>
                  </a:ext>
                </a:extLst>
              </p14:cNvPr>
              <p14:cNvContentPartPr/>
              <p14:nvPr/>
            </p14:nvContentPartPr>
            <p14:xfrm>
              <a:off x="6450409" y="1918339"/>
              <a:ext cx="29880" cy="217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1DE8595-FFCA-4F00-B7FE-6CEC5C21A59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441769" y="1909699"/>
                <a:ext cx="47520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31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4099" y="3327618"/>
            <a:ext cx="4159901" cy="181588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870093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3052435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429250" y="58633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598354" y="754736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866294" y="75473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571500" y="277417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1157300" y="58633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19"/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4046643" y="923137"/>
            <a:ext cx="157606" cy="3081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9"/>
            </p:custDataLst>
          </p:nvPr>
        </p:nvCxnSpPr>
        <p:spPr>
          <a:xfrm>
            <a:off x="2261318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cxnSpLocks/>
            <a:stCxn id="10" idx="0"/>
            <a:endCxn id="10" idx="2"/>
          </p:cNvCxnSpPr>
          <p:nvPr>
            <p:custDataLst>
              <p:tags r:id="rId10"/>
            </p:custDataLst>
          </p:nvPr>
        </p:nvCxnSpPr>
        <p:spPr>
          <a:xfrm>
            <a:off x="3443659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cxnSpLocks/>
            <a:stCxn id="11" idx="0"/>
            <a:endCxn id="11" idx="2"/>
          </p:cNvCxnSpPr>
          <p:nvPr>
            <p:custDataLst>
              <p:tags r:id="rId11"/>
            </p:custDataLst>
          </p:nvPr>
        </p:nvCxnSpPr>
        <p:spPr>
          <a:xfrm>
            <a:off x="5820474" y="58633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2"/>
            </p:custDataLst>
          </p:nvPr>
        </p:nvSpPr>
        <p:spPr>
          <a:xfrm>
            <a:off x="5783028" y="647345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cxnSpLocks/>
            <a:endCxn id="22" idx="0"/>
          </p:cNvCxnSpPr>
          <p:nvPr>
            <p:custDataLst>
              <p:tags r:id="rId13"/>
            </p:custDataLst>
          </p:nvPr>
        </p:nvCxnSpPr>
        <p:spPr>
          <a:xfrm>
            <a:off x="3642782" y="860686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4"/>
            </p:custDataLst>
          </p:nvPr>
        </p:nvGrpSpPr>
        <p:grpSpPr>
          <a:xfrm>
            <a:off x="3434532" y="1149099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cxnSpLocks/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5"/>
            </p:custDataLst>
          </p:nvPr>
        </p:nvSpPr>
        <p:spPr>
          <a:xfrm>
            <a:off x="6407978" y="124241"/>
            <a:ext cx="2612930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myL.insert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085" y="1578981"/>
            <a:ext cx="5946893" cy="2023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350" dirty="0">
                <a:latin typeface="Courier New" pitchFamily="49" charset="0"/>
                <a:cs typeface="Courier New" pitchFamily="49" charset="0"/>
              </a:rPr>
              <a:t>// In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LinkedStringList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class (NOT Node class)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204249" y="57150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489479" y="755977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cxnSpLocks/>
            <a:stCxn id="26" idx="0"/>
            <a:endCxn id="26" idx="2"/>
          </p:cNvCxnSpPr>
          <p:nvPr>
            <p:custDataLst>
              <p:tags r:id="rId18"/>
            </p:custDataLst>
          </p:nvPr>
        </p:nvCxnSpPr>
        <p:spPr>
          <a:xfrm>
            <a:off x="4595474" y="57150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31BE38-4F50-4EAF-BF64-B069E270E52F}"/>
                  </a:ext>
                </a:extLst>
              </p14:cNvPr>
              <p14:cNvContentPartPr/>
              <p14:nvPr/>
            </p14:nvContentPartPr>
            <p14:xfrm>
              <a:off x="7806889" y="474379"/>
              <a:ext cx="110880" cy="2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31BE38-4F50-4EAF-BF64-B069E270E5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97889" y="465379"/>
                <a:ext cx="128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7424F4-8C4A-40C4-B236-88BFE87AFD1C}"/>
                  </a:ext>
                </a:extLst>
              </p14:cNvPr>
              <p14:cNvContentPartPr/>
              <p14:nvPr/>
            </p14:nvContentPartPr>
            <p14:xfrm>
              <a:off x="3369529" y="192499"/>
              <a:ext cx="156960" cy="19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7424F4-8C4A-40C4-B236-88BFE87AFD1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360529" y="183859"/>
                <a:ext cx="1746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18D17B-E226-44C9-A43C-4D3A72A98B94}"/>
                  </a:ext>
                </a:extLst>
              </p14:cNvPr>
              <p14:cNvContentPartPr/>
              <p14:nvPr/>
            </p14:nvContentPartPr>
            <p14:xfrm>
              <a:off x="4615489" y="194659"/>
              <a:ext cx="11880" cy="18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18D17B-E226-44C9-A43C-4D3A72A98B9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606849" y="186019"/>
                <a:ext cx="295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29722C-B11B-409A-8E50-C39B523F5AED}"/>
                  </a:ext>
                </a:extLst>
              </p14:cNvPr>
              <p14:cNvContentPartPr/>
              <p14:nvPr/>
            </p14:nvContentPartPr>
            <p14:xfrm>
              <a:off x="5701249" y="245419"/>
              <a:ext cx="122040" cy="12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29722C-B11B-409A-8E50-C39B523F5AE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92249" y="236779"/>
                <a:ext cx="13968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4E30EC5-C501-49A1-ADF1-A63BEF261470}"/>
              </a:ext>
            </a:extLst>
          </p:cNvPr>
          <p:cNvGrpSpPr/>
          <p:nvPr/>
        </p:nvGrpSpPr>
        <p:grpSpPr>
          <a:xfrm>
            <a:off x="5842009" y="1413259"/>
            <a:ext cx="681120" cy="284400"/>
            <a:chOff x="5842009" y="1413259"/>
            <a:chExt cx="68112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412661-5ACA-4A48-86A7-6F26C4BED505}"/>
                    </a:ext>
                  </a:extLst>
                </p14:cNvPr>
                <p14:cNvContentPartPr/>
                <p14:nvPr/>
              </p14:nvContentPartPr>
              <p14:xfrm>
                <a:off x="5842009" y="1524139"/>
                <a:ext cx="27720" cy="168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412661-5ACA-4A48-86A7-6F26C4BED50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33009" y="1515139"/>
                  <a:ext cx="45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E25159-F52D-4F82-B52C-A82FDEC9D38A}"/>
                    </a:ext>
                  </a:extLst>
                </p14:cNvPr>
                <p14:cNvContentPartPr/>
                <p14:nvPr/>
              </p14:nvContentPartPr>
              <p14:xfrm>
                <a:off x="5844889" y="1413259"/>
                <a:ext cx="15840" cy="1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E25159-F52D-4F82-B52C-A82FDEC9D38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36249" y="1404259"/>
                  <a:ext cx="33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7F7EB8-3387-4EE2-B111-DD128577ED01}"/>
                    </a:ext>
                  </a:extLst>
                </p14:cNvPr>
                <p14:cNvContentPartPr/>
                <p14:nvPr/>
              </p14:nvContentPartPr>
              <p14:xfrm>
                <a:off x="5947129" y="1543219"/>
                <a:ext cx="96120" cy="15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7F7EB8-3387-4EE2-B111-DD128577ED0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38489" y="1534219"/>
                  <a:ext cx="113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CA48EE-B7F3-4445-8324-FA13C3C3D6E4}"/>
                    </a:ext>
                  </a:extLst>
                </p14:cNvPr>
                <p14:cNvContentPartPr/>
                <p14:nvPr/>
              </p14:nvContentPartPr>
              <p14:xfrm>
                <a:off x="6075289" y="1528459"/>
                <a:ext cx="153360" cy="158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CA48EE-B7F3-4445-8324-FA13C3C3D6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66649" y="1519819"/>
                  <a:ext cx="171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796978-EF7E-405F-AE36-49ADA5E3B805}"/>
                    </a:ext>
                  </a:extLst>
                </p14:cNvPr>
                <p14:cNvContentPartPr/>
                <p14:nvPr/>
              </p14:nvContentPartPr>
              <p14:xfrm>
                <a:off x="6323689" y="1549339"/>
                <a:ext cx="65160" cy="87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796978-EF7E-405F-AE36-49ADA5E3B8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14689" y="1540339"/>
                  <a:ext cx="82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1740E7-12B2-412F-9D88-A7AFB82B34FE}"/>
                    </a:ext>
                  </a:extLst>
                </p14:cNvPr>
                <p14:cNvContentPartPr/>
                <p14:nvPr/>
              </p14:nvContentPartPr>
              <p14:xfrm>
                <a:off x="6444289" y="1434139"/>
                <a:ext cx="78840" cy="168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1740E7-12B2-412F-9D88-A7AFB82B34F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35289" y="1425139"/>
                  <a:ext cx="9648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0B42038-AF98-4D69-B817-0D87C68D11A5}"/>
              </a:ext>
            </a:extLst>
          </p:cNvPr>
          <p:cNvGrpSpPr/>
          <p:nvPr/>
        </p:nvGrpSpPr>
        <p:grpSpPr>
          <a:xfrm>
            <a:off x="6677569" y="1320379"/>
            <a:ext cx="371160" cy="390600"/>
            <a:chOff x="6677569" y="1320379"/>
            <a:chExt cx="37116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6DE3DB-B469-4A5F-B4F5-17A35927BED8}"/>
                    </a:ext>
                  </a:extLst>
                </p14:cNvPr>
                <p14:cNvContentPartPr/>
                <p14:nvPr/>
              </p14:nvContentPartPr>
              <p14:xfrm>
                <a:off x="6677569" y="1320379"/>
                <a:ext cx="131040" cy="390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6DE3DB-B469-4A5F-B4F5-17A35927BE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68929" y="1311379"/>
                  <a:ext cx="1486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F289512-05CC-4DF8-83B0-03A3A0DFFFB9}"/>
                    </a:ext>
                  </a:extLst>
                </p14:cNvPr>
                <p14:cNvContentPartPr/>
                <p14:nvPr/>
              </p14:nvContentPartPr>
              <p14:xfrm>
                <a:off x="6877009" y="1400299"/>
                <a:ext cx="23040" cy="171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F289512-05CC-4DF8-83B0-03A3A0DFFFB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68369" y="1391299"/>
                  <a:ext cx="40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743B04B-CECC-42C1-9F8F-023236CC6246}"/>
                    </a:ext>
                  </a:extLst>
                </p14:cNvPr>
                <p14:cNvContentPartPr/>
                <p14:nvPr/>
              </p14:nvContentPartPr>
              <p14:xfrm>
                <a:off x="7009129" y="1522699"/>
                <a:ext cx="39600" cy="116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743B04B-CECC-42C1-9F8F-023236CC624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00489" y="1513699"/>
                  <a:ext cx="5724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CD9A1D-7E55-42A0-895D-A4504F96533B}"/>
              </a:ext>
            </a:extLst>
          </p:cNvPr>
          <p:cNvGrpSpPr/>
          <p:nvPr/>
        </p:nvGrpSpPr>
        <p:grpSpPr>
          <a:xfrm>
            <a:off x="7352209" y="1264579"/>
            <a:ext cx="753120" cy="412200"/>
            <a:chOff x="7352209" y="1264579"/>
            <a:chExt cx="753120" cy="4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2976EC-3F8B-459F-A376-A86E906C1D66}"/>
                    </a:ext>
                  </a:extLst>
                </p14:cNvPr>
                <p14:cNvContentPartPr/>
                <p14:nvPr/>
              </p14:nvContentPartPr>
              <p14:xfrm>
                <a:off x="7352209" y="1341979"/>
                <a:ext cx="22320" cy="93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2976EC-3F8B-459F-A376-A86E906C1D6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3209" y="1332979"/>
                  <a:ext cx="39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B9BF58-49E2-458B-8350-5F7C92BE451C}"/>
                    </a:ext>
                  </a:extLst>
                </p14:cNvPr>
                <p14:cNvContentPartPr/>
                <p14:nvPr/>
              </p14:nvContentPartPr>
              <p14:xfrm>
                <a:off x="7453009" y="1335499"/>
                <a:ext cx="22320" cy="99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B9BF58-49E2-458B-8350-5F7C92BE451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44369" y="1326859"/>
                  <a:ext cx="39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E1A59B3-321F-4BA8-A1DE-AD7E3DD1832B}"/>
                    </a:ext>
                  </a:extLst>
                </p14:cNvPr>
                <p14:cNvContentPartPr/>
                <p14:nvPr/>
              </p14:nvContentPartPr>
              <p14:xfrm>
                <a:off x="7545529" y="1429099"/>
                <a:ext cx="150480" cy="182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E1A59B3-321F-4BA8-A1DE-AD7E3DD1832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36889" y="1420459"/>
                  <a:ext cx="16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6DFB01-B5B2-47E4-8D75-1E761CED91C1}"/>
                    </a:ext>
                  </a:extLst>
                </p14:cNvPr>
                <p14:cNvContentPartPr/>
                <p14:nvPr/>
              </p14:nvContentPartPr>
              <p14:xfrm>
                <a:off x="7755049" y="1344499"/>
                <a:ext cx="78840" cy="55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36DFB01-B5B2-47E4-8D75-1E761CED91C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46409" y="1335859"/>
                  <a:ext cx="96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B5ABBE-CF57-4496-B942-B7E6B9409042}"/>
                    </a:ext>
                  </a:extLst>
                </p14:cNvPr>
                <p14:cNvContentPartPr/>
                <p14:nvPr/>
              </p14:nvContentPartPr>
              <p14:xfrm>
                <a:off x="7903009" y="1264579"/>
                <a:ext cx="68400" cy="372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B5ABBE-CF57-4496-B942-B7E6B940904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94369" y="1255579"/>
                  <a:ext cx="86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E8E4ABA-743F-499A-9FD1-C8EFC0693C41}"/>
                    </a:ext>
                  </a:extLst>
                </p14:cNvPr>
                <p14:cNvContentPartPr/>
                <p14:nvPr/>
              </p14:nvContentPartPr>
              <p14:xfrm>
                <a:off x="8029009" y="1370779"/>
                <a:ext cx="76320" cy="306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E8E4ABA-743F-499A-9FD1-C8EFC0693C4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20369" y="1362139"/>
                  <a:ext cx="93960" cy="32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14606ED-39FC-41D0-9AF9-A2853494DBE1}"/>
                  </a:ext>
                </a:extLst>
              </p14:cNvPr>
              <p14:cNvContentPartPr/>
              <p14:nvPr/>
            </p14:nvContentPartPr>
            <p14:xfrm>
              <a:off x="3190969" y="738259"/>
              <a:ext cx="104040" cy="127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14606ED-39FC-41D0-9AF9-A2853494DB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182329" y="729259"/>
                <a:ext cx="1216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3A58BD2-8BD3-45C0-AF3B-8400A521CF9F}"/>
                  </a:ext>
                </a:extLst>
              </p14:cNvPr>
              <p14:cNvContentPartPr/>
              <p14:nvPr/>
            </p14:nvContentPartPr>
            <p14:xfrm>
              <a:off x="5584249" y="699379"/>
              <a:ext cx="131400" cy="125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3A58BD2-8BD3-45C0-AF3B-8400A521CF9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575609" y="690739"/>
                <a:ext cx="1490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27E4254-6172-4CAC-8E99-8CEA0A741A26}"/>
                  </a:ext>
                </a:extLst>
              </p14:cNvPr>
              <p14:cNvContentPartPr/>
              <p14:nvPr/>
            </p14:nvContentPartPr>
            <p14:xfrm>
              <a:off x="1293049" y="80899"/>
              <a:ext cx="1936440" cy="429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27E4254-6172-4CAC-8E99-8CEA0A741A2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284409" y="71899"/>
                <a:ext cx="1954080" cy="44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73DBB5D-444B-4647-9EE4-8C4CC47DC624}"/>
              </a:ext>
            </a:extLst>
          </p:cNvPr>
          <p:cNvGrpSpPr/>
          <p:nvPr/>
        </p:nvGrpSpPr>
        <p:grpSpPr>
          <a:xfrm>
            <a:off x="3561049" y="664099"/>
            <a:ext cx="940680" cy="703800"/>
            <a:chOff x="3561049" y="664099"/>
            <a:chExt cx="940680" cy="7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CCD60E-0E8B-4D1B-B4EA-17CCE0CC6BE0}"/>
                    </a:ext>
                  </a:extLst>
                </p14:cNvPr>
                <p14:cNvContentPartPr/>
                <p14:nvPr/>
              </p14:nvContentPartPr>
              <p14:xfrm>
                <a:off x="4363849" y="664099"/>
                <a:ext cx="137880" cy="151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CCD60E-0E8B-4D1B-B4EA-17CCE0CC6BE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55209" y="655459"/>
                  <a:ext cx="155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62E4A2-07EE-4803-9DF2-769ECA922CF9}"/>
                    </a:ext>
                  </a:extLst>
                </p14:cNvPr>
                <p14:cNvContentPartPr/>
                <p14:nvPr/>
              </p14:nvContentPartPr>
              <p14:xfrm>
                <a:off x="3561049" y="1268179"/>
                <a:ext cx="162000" cy="99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62E4A2-07EE-4803-9DF2-769ECA922CF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52409" y="1259539"/>
                  <a:ext cx="179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7A5309-CB72-44F0-90E7-797369912AFF}"/>
                    </a:ext>
                  </a:extLst>
                </p14:cNvPr>
                <p14:cNvContentPartPr/>
                <p14:nvPr/>
              </p14:nvContentPartPr>
              <p14:xfrm>
                <a:off x="4022929" y="933019"/>
                <a:ext cx="179640" cy="279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7A5309-CB72-44F0-90E7-797369912AF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14289" y="924019"/>
                  <a:ext cx="197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9021244-441A-41C6-AE15-25F7551EF61F}"/>
                    </a:ext>
                  </a:extLst>
                </p14:cNvPr>
                <p14:cNvContentPartPr/>
                <p14:nvPr/>
              </p14:nvContentPartPr>
              <p14:xfrm>
                <a:off x="3623329" y="865699"/>
                <a:ext cx="195120" cy="229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9021244-441A-41C6-AE15-25F7551EF61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14689" y="856699"/>
                  <a:ext cx="212760" cy="24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1DB6412-A09A-4A31-91E5-D04E6A608103}"/>
                  </a:ext>
                </a:extLst>
              </p14:cNvPr>
              <p14:cNvContentPartPr/>
              <p14:nvPr/>
            </p14:nvContentPartPr>
            <p14:xfrm>
              <a:off x="4355569" y="1343419"/>
              <a:ext cx="19440" cy="191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1DB6412-A09A-4A31-91E5-D04E6A60810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46929" y="1334419"/>
                <a:ext cx="37080" cy="20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3AFA55EC-FBD8-4DBB-87FA-CB145B240E9B}"/>
              </a:ext>
            </a:extLst>
          </p:cNvPr>
          <p:cNvGrpSpPr/>
          <p:nvPr/>
        </p:nvGrpSpPr>
        <p:grpSpPr>
          <a:xfrm>
            <a:off x="4496689" y="178459"/>
            <a:ext cx="457560" cy="218520"/>
            <a:chOff x="4496689" y="178459"/>
            <a:chExt cx="45756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307E77-9988-4078-9D5C-050B98426B05}"/>
                    </a:ext>
                  </a:extLst>
                </p14:cNvPr>
                <p14:cNvContentPartPr/>
                <p14:nvPr/>
              </p14:nvContentPartPr>
              <p14:xfrm>
                <a:off x="4496689" y="178459"/>
                <a:ext cx="200160" cy="218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307E77-9988-4078-9D5C-050B98426B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87689" y="169819"/>
                  <a:ext cx="217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4D9C58D-B2A0-433F-AB91-86B59F3F6A65}"/>
                    </a:ext>
                  </a:extLst>
                </p14:cNvPr>
                <p14:cNvContentPartPr/>
                <p14:nvPr/>
              </p14:nvContentPartPr>
              <p14:xfrm>
                <a:off x="4829329" y="215539"/>
                <a:ext cx="124920" cy="148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4D9C58D-B2A0-433F-AB91-86B59F3F6A6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20329" y="206539"/>
                  <a:ext cx="14256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67AB80-BA34-44DD-B6FE-9B74EBC095F7}"/>
              </a:ext>
            </a:extLst>
          </p:cNvPr>
          <p:cNvGrpSpPr/>
          <p:nvPr/>
        </p:nvGrpSpPr>
        <p:grpSpPr>
          <a:xfrm>
            <a:off x="5643649" y="185299"/>
            <a:ext cx="438480" cy="235800"/>
            <a:chOff x="5643649" y="185299"/>
            <a:chExt cx="43848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BACAAE-9C07-4BA6-BC49-6B5715F150EB}"/>
                    </a:ext>
                  </a:extLst>
                </p14:cNvPr>
                <p14:cNvContentPartPr/>
                <p14:nvPr/>
              </p14:nvContentPartPr>
              <p14:xfrm>
                <a:off x="5643649" y="186379"/>
                <a:ext cx="198720" cy="234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BACAAE-9C07-4BA6-BC49-6B5715F150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35009" y="177739"/>
                  <a:ext cx="216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34119D3-AE14-48A2-A319-8E03FA075CE3}"/>
                    </a:ext>
                  </a:extLst>
                </p14:cNvPr>
                <p14:cNvContentPartPr/>
                <p14:nvPr/>
              </p14:nvContentPartPr>
              <p14:xfrm>
                <a:off x="5950369" y="185299"/>
                <a:ext cx="131760" cy="212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34119D3-AE14-48A2-A319-8E03FA075CE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41369" y="176299"/>
                  <a:ext cx="149400" cy="23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956989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cxnSpLocks/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grpSp>
        <p:nvGrpSpPr>
          <p:cNvPr id="21" name="Shape 93"/>
          <p:cNvGrpSpPr/>
          <p:nvPr>
            <p:custDataLst>
              <p:tags r:id="rId12"/>
            </p:custDataLst>
          </p:nvPr>
        </p:nvGrpSpPr>
        <p:grpSpPr>
          <a:xfrm>
            <a:off x="3230783" y="876338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8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19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3"/>
            </p:custDataLst>
          </p:nvPr>
        </p:nvSpPr>
        <p:spPr>
          <a:xfrm>
            <a:off x="6812282" y="124241"/>
            <a:ext cx="2208626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myL.insert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6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Node(s,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&lt;0 ||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++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______________________________________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(in the blank)?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8BA5C7-A0BA-4BB7-BB65-7AF655A1DB87}"/>
              </a:ext>
            </a:extLst>
          </p:cNvPr>
          <p:cNvGrpSpPr/>
          <p:nvPr/>
        </p:nvGrpSpPr>
        <p:grpSpPr>
          <a:xfrm>
            <a:off x="4234969" y="3556891"/>
            <a:ext cx="895680" cy="631440"/>
            <a:chOff x="4234969" y="3556891"/>
            <a:chExt cx="895680" cy="63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0C1F25-5F97-40A5-8473-E8442CB9CA90}"/>
                    </a:ext>
                  </a:extLst>
                </p14:cNvPr>
                <p14:cNvContentPartPr/>
                <p14:nvPr/>
              </p14:nvContentPartPr>
              <p14:xfrm>
                <a:off x="4234969" y="3687931"/>
                <a:ext cx="25200" cy="228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0C1F25-5F97-40A5-8473-E8442CB9CA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25969" y="3678931"/>
                  <a:ext cx="42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6687D9-487D-4A33-B0ED-8CE96220DE58}"/>
                    </a:ext>
                  </a:extLst>
                </p14:cNvPr>
                <p14:cNvContentPartPr/>
                <p14:nvPr/>
              </p14:nvContentPartPr>
              <p14:xfrm>
                <a:off x="4313089" y="3780451"/>
                <a:ext cx="74160" cy="12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6687D9-487D-4A33-B0ED-8CE96220DE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04089" y="3771811"/>
                  <a:ext cx="91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223002-71DE-4D84-A296-5521C7AB8350}"/>
                    </a:ext>
                  </a:extLst>
                </p14:cNvPr>
                <p14:cNvContentPartPr/>
                <p14:nvPr/>
              </p14:nvContentPartPr>
              <p14:xfrm>
                <a:off x="4421449" y="3701251"/>
                <a:ext cx="139320" cy="159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223002-71DE-4D84-A296-5521C7AB83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2809" y="3692611"/>
                  <a:ext cx="156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49977B-B86E-4C54-AFE1-4E3BF7E8FF69}"/>
                    </a:ext>
                  </a:extLst>
                </p14:cNvPr>
                <p14:cNvContentPartPr/>
                <p14:nvPr/>
              </p14:nvContentPartPr>
              <p14:xfrm>
                <a:off x="4653649" y="3719971"/>
                <a:ext cx="19080" cy="17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49977B-B86E-4C54-AFE1-4E3BF7E8FF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4649" y="3711331"/>
                  <a:ext cx="36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2E7E6DF-8435-405C-BAC5-68AADB0A0345}"/>
                    </a:ext>
                  </a:extLst>
                </p14:cNvPr>
                <p14:cNvContentPartPr/>
                <p14:nvPr/>
              </p14:nvContentPartPr>
              <p14:xfrm>
                <a:off x="4677049" y="3807811"/>
                <a:ext cx="5400" cy="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2E7E6DF-8435-405C-BAC5-68AADB0A03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68409" y="3798811"/>
                  <a:ext cx="23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F9E977-22D8-41D6-83D7-D8E136E27F99}"/>
                    </a:ext>
                  </a:extLst>
                </p14:cNvPr>
                <p14:cNvContentPartPr/>
                <p14:nvPr/>
              </p14:nvContentPartPr>
              <p14:xfrm>
                <a:off x="4848049" y="3697651"/>
                <a:ext cx="23040" cy="113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F9E977-22D8-41D6-83D7-D8E136E27F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39409" y="3688651"/>
                  <a:ext cx="40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CEA205-3DC7-4549-BE99-08BAD0D82C71}"/>
                    </a:ext>
                  </a:extLst>
                </p14:cNvPr>
                <p14:cNvContentPartPr/>
                <p14:nvPr/>
              </p14:nvContentPartPr>
              <p14:xfrm>
                <a:off x="4896289" y="3713851"/>
                <a:ext cx="122040" cy="168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CEA205-3DC7-4549-BE99-08BAD0D82C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87649" y="3705211"/>
                  <a:ext cx="139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3F887D-F162-4E12-984E-9427FC45F3C7}"/>
                    </a:ext>
                  </a:extLst>
                </p14:cNvPr>
                <p14:cNvContentPartPr/>
                <p14:nvPr/>
              </p14:nvContentPartPr>
              <p14:xfrm>
                <a:off x="4847329" y="3977011"/>
                <a:ext cx="91800" cy="211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3F887D-F162-4E12-984E-9427FC45F3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38329" y="3968371"/>
                  <a:ext cx="109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F8C819-E7F9-4EEF-B077-2C936C0232B2}"/>
                    </a:ext>
                  </a:extLst>
                </p14:cNvPr>
                <p14:cNvContentPartPr/>
                <p14:nvPr/>
              </p14:nvContentPartPr>
              <p14:xfrm>
                <a:off x="4736809" y="3556891"/>
                <a:ext cx="393840" cy="40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F8C819-E7F9-4EEF-B077-2C936C0232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27809" y="3548251"/>
                  <a:ext cx="411480" cy="42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E15E3E3-357D-44CC-9702-ACEB83C42DEF}"/>
                  </a:ext>
                </a:extLst>
              </p14:cNvPr>
              <p14:cNvContentPartPr/>
              <p14:nvPr/>
            </p14:nvContentPartPr>
            <p14:xfrm>
              <a:off x="4762369" y="4846051"/>
              <a:ext cx="329040" cy="176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E15E3E3-357D-44CC-9702-ACEB83C42D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53369" y="4837051"/>
                <a:ext cx="3466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ABE98DF-7A56-4BA0-8C83-05A62C563E6C}"/>
                  </a:ext>
                </a:extLst>
              </p14:cNvPr>
              <p14:cNvContentPartPr/>
              <p14:nvPr/>
            </p14:nvContentPartPr>
            <p14:xfrm>
              <a:off x="63649" y="1609291"/>
              <a:ext cx="187200" cy="107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ABE98DF-7A56-4BA0-8C83-05A62C563E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009" y="1600651"/>
                <a:ext cx="2048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EF53F89-D232-4A6F-BCEA-5AF0F65BB1D7}"/>
                  </a:ext>
                </a:extLst>
              </p14:cNvPr>
              <p14:cNvContentPartPr/>
              <p14:nvPr/>
            </p14:nvContentPartPr>
            <p14:xfrm>
              <a:off x="559009" y="2602531"/>
              <a:ext cx="402480" cy="22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EF53F89-D232-4A6F-BCEA-5AF0F65BB1D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0009" y="2593891"/>
                <a:ext cx="42012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B590F2B-B216-4C7C-AAA5-8C3B5FA90567}"/>
              </a:ext>
            </a:extLst>
          </p:cNvPr>
          <p:cNvGrpSpPr/>
          <p:nvPr/>
        </p:nvGrpSpPr>
        <p:grpSpPr>
          <a:xfrm>
            <a:off x="4710529" y="4324051"/>
            <a:ext cx="369360" cy="649440"/>
            <a:chOff x="4710529" y="4324051"/>
            <a:chExt cx="369360" cy="64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E88158-B447-419A-A761-77F0D4683957}"/>
                    </a:ext>
                  </a:extLst>
                </p14:cNvPr>
                <p14:cNvContentPartPr/>
                <p14:nvPr/>
              </p14:nvContentPartPr>
              <p14:xfrm>
                <a:off x="4841569" y="4324051"/>
                <a:ext cx="108720" cy="133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E88158-B447-419A-A761-77F0D46839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32569" y="4315411"/>
                  <a:ext cx="126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D94C01-E708-47E6-84D1-FD2873D8C48D}"/>
                    </a:ext>
                  </a:extLst>
                </p14:cNvPr>
                <p14:cNvContentPartPr/>
                <p14:nvPr/>
              </p14:nvContentPartPr>
              <p14:xfrm>
                <a:off x="4849129" y="4566331"/>
                <a:ext cx="121320" cy="57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D94C01-E708-47E6-84D1-FD2873D8C48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40489" y="4557691"/>
                  <a:ext cx="138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8C9C4E-A8D7-4C20-A809-00A8F6ABB3BE}"/>
                    </a:ext>
                  </a:extLst>
                </p14:cNvPr>
                <p14:cNvContentPartPr/>
                <p14:nvPr/>
              </p14:nvContentPartPr>
              <p14:xfrm>
                <a:off x="4841209" y="4616011"/>
                <a:ext cx="87840" cy="150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8C9C4E-A8D7-4C20-A809-00A8F6ABB3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32569" y="4607011"/>
                  <a:ext cx="105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470D08A-5537-4854-A961-414A2AA83D0D}"/>
                    </a:ext>
                  </a:extLst>
                </p14:cNvPr>
                <p14:cNvContentPartPr/>
                <p14:nvPr/>
              </p14:nvContentPartPr>
              <p14:xfrm>
                <a:off x="4902049" y="4808971"/>
                <a:ext cx="68400" cy="164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470D08A-5537-4854-A961-414A2AA83D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93049" y="4799971"/>
                  <a:ext cx="86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7F23CC-C9D2-401B-838A-A0166EDE81BF}"/>
                    </a:ext>
                  </a:extLst>
                </p14:cNvPr>
                <p14:cNvContentPartPr/>
                <p14:nvPr/>
              </p14:nvContentPartPr>
              <p14:xfrm>
                <a:off x="4710529" y="4504411"/>
                <a:ext cx="369360" cy="291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7F23CC-C9D2-401B-838A-A0166EDE81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01529" y="4495771"/>
                  <a:ext cx="38700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3CCBFB-ED83-4A45-B3D0-5E604157D136}"/>
              </a:ext>
            </a:extLst>
          </p:cNvPr>
          <p:cNvGrpSpPr/>
          <p:nvPr/>
        </p:nvGrpSpPr>
        <p:grpSpPr>
          <a:xfrm>
            <a:off x="3063889" y="4617811"/>
            <a:ext cx="351360" cy="202320"/>
            <a:chOff x="3063889" y="4617811"/>
            <a:chExt cx="35136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C7EF441-9B68-4484-860C-94D02F558926}"/>
                    </a:ext>
                  </a:extLst>
                </p14:cNvPr>
                <p14:cNvContentPartPr/>
                <p14:nvPr/>
              </p14:nvContentPartPr>
              <p14:xfrm>
                <a:off x="3063889" y="4635091"/>
                <a:ext cx="20520" cy="185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C7EF441-9B68-4484-860C-94D02F5589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55249" y="4626091"/>
                  <a:ext cx="38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6C94774-CB49-49A8-B2FA-A77D26E3D162}"/>
                    </a:ext>
                  </a:extLst>
                </p14:cNvPr>
                <p14:cNvContentPartPr/>
                <p14:nvPr/>
              </p14:nvContentPartPr>
              <p14:xfrm>
                <a:off x="3165049" y="4696291"/>
                <a:ext cx="75600" cy="119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6C94774-CB49-49A8-B2FA-A77D26E3D16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6049" y="4687651"/>
                  <a:ext cx="93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6F62A6-2D45-4489-BF08-FE790BDE2688}"/>
                    </a:ext>
                  </a:extLst>
                </p14:cNvPr>
                <p14:cNvContentPartPr/>
                <p14:nvPr/>
              </p14:nvContentPartPr>
              <p14:xfrm>
                <a:off x="3280609" y="4617811"/>
                <a:ext cx="134640" cy="18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6F62A6-2D45-4489-BF08-FE790BDE26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71969" y="4608811"/>
                  <a:ext cx="15228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356CBDB-1226-4D63-A70B-FB089A8B09CB}"/>
              </a:ext>
            </a:extLst>
          </p:cNvPr>
          <p:cNvGrpSpPr/>
          <p:nvPr/>
        </p:nvGrpSpPr>
        <p:grpSpPr>
          <a:xfrm>
            <a:off x="1459009" y="2632411"/>
            <a:ext cx="134640" cy="173880"/>
            <a:chOff x="1459009" y="2632411"/>
            <a:chExt cx="13464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76DCB2-FEDB-4D26-8B2B-F1354CB264DA}"/>
                    </a:ext>
                  </a:extLst>
                </p14:cNvPr>
                <p14:cNvContentPartPr/>
                <p14:nvPr/>
              </p14:nvContentPartPr>
              <p14:xfrm>
                <a:off x="1462609" y="2663731"/>
                <a:ext cx="7560" cy="13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76DCB2-FEDB-4D26-8B2B-F1354CB264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53969" y="2654731"/>
                  <a:ext cx="25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C84DEB-094E-48D9-BD63-4B602F8E8C56}"/>
                    </a:ext>
                  </a:extLst>
                </p14:cNvPr>
                <p14:cNvContentPartPr/>
                <p14:nvPr/>
              </p14:nvContentPartPr>
              <p14:xfrm>
                <a:off x="1459009" y="2632411"/>
                <a:ext cx="134640" cy="173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C84DEB-094E-48D9-BD63-4B602F8E8C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50009" y="2623411"/>
                  <a:ext cx="15228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442B664-23CB-4396-9886-1126DB4B834F}"/>
              </a:ext>
            </a:extLst>
          </p:cNvPr>
          <p:cNvGrpSpPr/>
          <p:nvPr/>
        </p:nvGrpSpPr>
        <p:grpSpPr>
          <a:xfrm>
            <a:off x="2532169" y="3977011"/>
            <a:ext cx="416520" cy="253440"/>
            <a:chOff x="2532169" y="3977011"/>
            <a:chExt cx="41652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291527E-F221-41DD-B830-CD3C3E63BD24}"/>
                    </a:ext>
                  </a:extLst>
                </p14:cNvPr>
                <p14:cNvContentPartPr/>
                <p14:nvPr/>
              </p14:nvContentPartPr>
              <p14:xfrm>
                <a:off x="2532169" y="4060531"/>
                <a:ext cx="135000" cy="169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291527E-F221-41DD-B830-CD3C3E63BD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23169" y="4051531"/>
                  <a:ext cx="152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600D012-C9BC-4731-85AD-5F2DBBAAC96B}"/>
                    </a:ext>
                  </a:extLst>
                </p14:cNvPr>
                <p14:cNvContentPartPr/>
                <p14:nvPr/>
              </p14:nvContentPartPr>
              <p14:xfrm>
                <a:off x="2710369" y="4141531"/>
                <a:ext cx="116640" cy="78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600D012-C9BC-4731-85AD-5F2DBBAAC9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01729" y="4132531"/>
                  <a:ext cx="134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DD5FDF6-F352-4EF8-AE40-8663E5F45E56}"/>
                    </a:ext>
                  </a:extLst>
                </p14:cNvPr>
                <p14:cNvContentPartPr/>
                <p14:nvPr/>
              </p14:nvContentPartPr>
              <p14:xfrm>
                <a:off x="2852569" y="3977011"/>
                <a:ext cx="96120" cy="229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DD5FDF6-F352-4EF8-AE40-8663E5F45E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43569" y="3968371"/>
                  <a:ext cx="1137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5C5500-1A3E-4276-A1ED-B0E04A19A1BB}"/>
              </a:ext>
            </a:extLst>
          </p:cNvPr>
          <p:cNvGrpSpPr/>
          <p:nvPr/>
        </p:nvGrpSpPr>
        <p:grpSpPr>
          <a:xfrm>
            <a:off x="1917289" y="2618731"/>
            <a:ext cx="657720" cy="262800"/>
            <a:chOff x="1917289" y="2618731"/>
            <a:chExt cx="65772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DE5EAA-B5CD-4970-BE05-2178DBEA7DD4}"/>
                    </a:ext>
                  </a:extLst>
                </p14:cNvPr>
                <p14:cNvContentPartPr/>
                <p14:nvPr/>
              </p14:nvContentPartPr>
              <p14:xfrm>
                <a:off x="1983889" y="2622691"/>
                <a:ext cx="41040" cy="258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DE5EAA-B5CD-4970-BE05-2178DBEA7DD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75249" y="2613691"/>
                  <a:ext cx="58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5A5832-435E-46CB-8D5F-C698F99AC9C6}"/>
                    </a:ext>
                  </a:extLst>
                </p14:cNvPr>
                <p14:cNvContentPartPr/>
                <p14:nvPr/>
              </p14:nvContentPartPr>
              <p14:xfrm>
                <a:off x="1917289" y="2720611"/>
                <a:ext cx="211320" cy="65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5A5832-435E-46CB-8D5F-C698F99AC9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08289" y="2711971"/>
                  <a:ext cx="228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2A6873-8C9D-4CD9-BE78-5DDDDC973EA4}"/>
                    </a:ext>
                  </a:extLst>
                </p14:cNvPr>
                <p14:cNvContentPartPr/>
                <p14:nvPr/>
              </p14:nvContentPartPr>
              <p14:xfrm>
                <a:off x="2166049" y="2618731"/>
                <a:ext cx="190440" cy="222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2A6873-8C9D-4CD9-BE78-5DDDDC973EA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57409" y="2610091"/>
                  <a:ext cx="208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9EF577A-CD30-43BE-9188-E6D3618AB396}"/>
                    </a:ext>
                  </a:extLst>
                </p14:cNvPr>
                <p14:cNvContentPartPr/>
                <p14:nvPr/>
              </p14:nvContentPartPr>
              <p14:xfrm>
                <a:off x="2365129" y="2696851"/>
                <a:ext cx="67680" cy="139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9EF577A-CD30-43BE-9188-E6D3618AB39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56489" y="2688211"/>
                  <a:ext cx="85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30A9BBC-92CE-4833-B0A5-715F7E49DEBD}"/>
                    </a:ext>
                  </a:extLst>
                </p14:cNvPr>
                <p14:cNvContentPartPr/>
                <p14:nvPr/>
              </p14:nvContentPartPr>
              <p14:xfrm>
                <a:off x="2459809" y="2746531"/>
                <a:ext cx="115200" cy="131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30A9BBC-92CE-4833-B0A5-715F7E49DE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50809" y="2737891"/>
                  <a:ext cx="13284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7E0DE3D-1BA3-48E2-9A10-B284D1F5662F}"/>
              </a:ext>
            </a:extLst>
          </p:cNvPr>
          <p:cNvGrpSpPr/>
          <p:nvPr/>
        </p:nvGrpSpPr>
        <p:grpSpPr>
          <a:xfrm>
            <a:off x="2886409" y="2621611"/>
            <a:ext cx="177480" cy="250920"/>
            <a:chOff x="2886409" y="2621611"/>
            <a:chExt cx="17748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C632B22-DCC6-4912-8478-1AE3E6822A09}"/>
                    </a:ext>
                  </a:extLst>
                </p14:cNvPr>
                <p14:cNvContentPartPr/>
                <p14:nvPr/>
              </p14:nvContentPartPr>
              <p14:xfrm>
                <a:off x="2886409" y="2635291"/>
                <a:ext cx="25560" cy="217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C632B22-DCC6-4912-8478-1AE3E6822A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77769" y="2626291"/>
                  <a:ext cx="43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57DF06-CAD2-46DB-9954-FB5AD9522441}"/>
                    </a:ext>
                  </a:extLst>
                </p14:cNvPr>
                <p14:cNvContentPartPr/>
                <p14:nvPr/>
              </p14:nvContentPartPr>
              <p14:xfrm>
                <a:off x="2890369" y="2621611"/>
                <a:ext cx="173520" cy="250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57DF06-CAD2-46DB-9954-FB5AD95224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81729" y="2612611"/>
                  <a:ext cx="19116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4A5EB3A-08A0-44E3-A60B-25E5E6B4C6B6}"/>
                  </a:ext>
                </a:extLst>
              </p14:cNvPr>
              <p14:cNvContentPartPr/>
              <p14:nvPr/>
            </p14:nvContentPartPr>
            <p14:xfrm>
              <a:off x="3422809" y="479971"/>
              <a:ext cx="1440" cy="19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4A5EB3A-08A0-44E3-A60B-25E5E6B4C6B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13809" y="470971"/>
                <a:ext cx="1908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E00695CE-11BA-4B8A-997A-F2AE1EBD4416}"/>
              </a:ext>
            </a:extLst>
          </p:cNvPr>
          <p:cNvGrpSpPr/>
          <p:nvPr/>
        </p:nvGrpSpPr>
        <p:grpSpPr>
          <a:xfrm>
            <a:off x="3739609" y="682651"/>
            <a:ext cx="425520" cy="422280"/>
            <a:chOff x="3739609" y="682651"/>
            <a:chExt cx="42552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1A4206A-8151-427A-B2F1-B5FF252F6250}"/>
                    </a:ext>
                  </a:extLst>
                </p14:cNvPr>
                <p14:cNvContentPartPr/>
                <p14:nvPr/>
              </p14:nvContentPartPr>
              <p14:xfrm>
                <a:off x="3779929" y="1037251"/>
                <a:ext cx="33480" cy="63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1A4206A-8151-427A-B2F1-B5FF252F62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70929" y="1028611"/>
                  <a:ext cx="51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F74A06E-118B-4117-A014-9F07803A9EBD}"/>
                    </a:ext>
                  </a:extLst>
                </p14:cNvPr>
                <p14:cNvContentPartPr/>
                <p14:nvPr/>
              </p14:nvContentPartPr>
              <p14:xfrm>
                <a:off x="3763009" y="1032931"/>
                <a:ext cx="30600" cy="64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F74A06E-118B-4117-A014-9F07803A9E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54009" y="1023931"/>
                  <a:ext cx="48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9F51A13-DC86-49E8-AC39-047C97209FEC}"/>
                    </a:ext>
                  </a:extLst>
                </p14:cNvPr>
                <p14:cNvContentPartPr/>
                <p14:nvPr/>
              </p14:nvContentPartPr>
              <p14:xfrm>
                <a:off x="3739609" y="682651"/>
                <a:ext cx="425520" cy="422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9F51A13-DC86-49E8-AC39-047C97209F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30609" y="674011"/>
                  <a:ext cx="443160" cy="43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50BD424-9166-434B-A67F-5BA307452997}"/>
                  </a:ext>
                </a:extLst>
              </p14:cNvPr>
              <p14:cNvContentPartPr/>
              <p14:nvPr/>
            </p14:nvContentPartPr>
            <p14:xfrm>
              <a:off x="3377809" y="450091"/>
              <a:ext cx="164160" cy="374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50BD424-9166-434B-A67F-5BA30745299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68809" y="441451"/>
                <a:ext cx="181800" cy="3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30737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48008" y="1197532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______A______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_______________B___________________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A?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front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front.next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9E03F4-5747-4ED6-9A2D-6B8A58DF0460}"/>
                  </a:ext>
                </a:extLst>
              </p14:cNvPr>
              <p14:cNvContentPartPr/>
              <p14:nvPr/>
            </p14:nvContentPartPr>
            <p14:xfrm>
              <a:off x="1477729" y="1628899"/>
              <a:ext cx="334080" cy="34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9E03F4-5747-4ED6-9A2D-6B8A58DF046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68729" y="1620259"/>
                <a:ext cx="3517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3919F6-6FCE-4599-A7D6-34D4A379FC4E}"/>
                  </a:ext>
                </a:extLst>
              </p14:cNvPr>
              <p14:cNvContentPartPr/>
              <p14:nvPr/>
            </p14:nvContentPartPr>
            <p14:xfrm>
              <a:off x="64369" y="3458419"/>
              <a:ext cx="11880" cy="116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3919F6-6FCE-4599-A7D6-34D4A379FC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729" y="3449419"/>
                <a:ext cx="2952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20D84370-8279-453B-9D84-5BCC7679BA34}"/>
              </a:ext>
            </a:extLst>
          </p:cNvPr>
          <p:cNvGrpSpPr/>
          <p:nvPr/>
        </p:nvGrpSpPr>
        <p:grpSpPr>
          <a:xfrm>
            <a:off x="53569" y="4101379"/>
            <a:ext cx="384840" cy="700560"/>
            <a:chOff x="53569" y="4101379"/>
            <a:chExt cx="384840" cy="70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6537BF-F6E4-4C7E-AE6C-1C83E30E3C39}"/>
                    </a:ext>
                  </a:extLst>
                </p14:cNvPr>
                <p14:cNvContentPartPr/>
                <p14:nvPr/>
              </p14:nvContentPartPr>
              <p14:xfrm>
                <a:off x="53569" y="4145659"/>
                <a:ext cx="90360" cy="81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6537BF-F6E4-4C7E-AE6C-1C83E30E3C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569" y="4137019"/>
                  <a:ext cx="108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413DC4-B6F4-4E1F-8B5C-545C64644103}"/>
                    </a:ext>
                  </a:extLst>
                </p14:cNvPr>
                <p14:cNvContentPartPr/>
                <p14:nvPr/>
              </p14:nvContentPartPr>
              <p14:xfrm>
                <a:off x="76249" y="4375699"/>
                <a:ext cx="53640" cy="112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413DC4-B6F4-4E1F-8B5C-545C646441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249" y="4367059"/>
                  <a:ext cx="71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60D9ED-B81B-4703-A950-90DEB5DA74FB}"/>
                    </a:ext>
                  </a:extLst>
                </p14:cNvPr>
                <p14:cNvContentPartPr/>
                <p14:nvPr/>
              </p14:nvContentPartPr>
              <p14:xfrm>
                <a:off x="79129" y="4693939"/>
                <a:ext cx="52200" cy="108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60D9ED-B81B-4703-A950-90DEB5DA74F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129" y="4684939"/>
                  <a:ext cx="69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D417C2-1ACB-4FDC-A2D7-2F0C577F8030}"/>
                    </a:ext>
                  </a:extLst>
                </p14:cNvPr>
                <p14:cNvContentPartPr/>
                <p14:nvPr/>
              </p14:nvContentPartPr>
              <p14:xfrm>
                <a:off x="174169" y="4101379"/>
                <a:ext cx="230400" cy="215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D417C2-1ACB-4FDC-A2D7-2F0C577F803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5529" y="4092739"/>
                  <a:ext cx="248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63AB17-712C-410D-9ACE-12B0FB192009}"/>
                    </a:ext>
                  </a:extLst>
                </p14:cNvPr>
                <p14:cNvContentPartPr/>
                <p14:nvPr/>
              </p14:nvContentPartPr>
              <p14:xfrm>
                <a:off x="177769" y="4377139"/>
                <a:ext cx="260640" cy="273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63AB17-712C-410D-9ACE-12B0FB1920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9129" y="4368499"/>
                  <a:ext cx="27828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B224E0-FC00-486B-9C0F-F6E7E2FBF606}"/>
              </a:ext>
            </a:extLst>
          </p:cNvPr>
          <p:cNvGrpSpPr/>
          <p:nvPr/>
        </p:nvGrpSpPr>
        <p:grpSpPr>
          <a:xfrm>
            <a:off x="62929" y="3426739"/>
            <a:ext cx="339480" cy="477720"/>
            <a:chOff x="62929" y="3426739"/>
            <a:chExt cx="339480" cy="4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910A20-F2CA-4CD9-9FF1-E5B1D519814A}"/>
                    </a:ext>
                  </a:extLst>
                </p14:cNvPr>
                <p14:cNvContentPartPr/>
                <p14:nvPr/>
              </p14:nvContentPartPr>
              <p14:xfrm>
                <a:off x="120529" y="3426739"/>
                <a:ext cx="55080" cy="10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910A20-F2CA-4CD9-9FF1-E5B1D51981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889" y="3418099"/>
                  <a:ext cx="72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55D534-4FC1-4DBC-8317-16F0CFFB8DB8}"/>
                    </a:ext>
                  </a:extLst>
                </p14:cNvPr>
                <p14:cNvContentPartPr/>
                <p14:nvPr/>
              </p14:nvContentPartPr>
              <p14:xfrm>
                <a:off x="62929" y="3809419"/>
                <a:ext cx="72000" cy="95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55D534-4FC1-4DBC-8317-16F0CFFB8D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289" y="3800779"/>
                  <a:ext cx="89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DAB3F7-24A2-4019-910C-3FD20DC5492D}"/>
                    </a:ext>
                  </a:extLst>
                </p14:cNvPr>
                <p14:cNvContentPartPr/>
                <p14:nvPr/>
              </p14:nvContentPartPr>
              <p14:xfrm>
                <a:off x="163369" y="3462019"/>
                <a:ext cx="239040" cy="299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DAB3F7-24A2-4019-910C-3FD20DC549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4729" y="3453379"/>
                  <a:ext cx="25668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FC622BA-6101-4206-948E-CF733FB18FCC}"/>
              </a:ext>
            </a:extLst>
          </p:cNvPr>
          <p:cNvGrpSpPr/>
          <p:nvPr/>
        </p:nvGrpSpPr>
        <p:grpSpPr>
          <a:xfrm>
            <a:off x="4098889" y="708019"/>
            <a:ext cx="1254960" cy="1334160"/>
            <a:chOff x="4098889" y="708019"/>
            <a:chExt cx="1254960" cy="13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9A72A7-BF21-4ADC-A889-F9F145F834D1}"/>
                    </a:ext>
                  </a:extLst>
                </p14:cNvPr>
                <p14:cNvContentPartPr/>
                <p14:nvPr/>
              </p14:nvContentPartPr>
              <p14:xfrm>
                <a:off x="4098889" y="1827979"/>
                <a:ext cx="151200" cy="214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9A72A7-BF21-4ADC-A889-F9F145F834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90249" y="1818979"/>
                  <a:ext cx="168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DFA6E89-7967-4D63-8154-4E531EECBE80}"/>
                    </a:ext>
                  </a:extLst>
                </p14:cNvPr>
                <p14:cNvContentPartPr/>
                <p14:nvPr/>
              </p14:nvContentPartPr>
              <p14:xfrm>
                <a:off x="4394809" y="1861099"/>
                <a:ext cx="153720" cy="165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DFA6E89-7967-4D63-8154-4E531EECBE8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86169" y="1852459"/>
                  <a:ext cx="171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5F9EC49-F477-4BB2-B0E5-0807235DEFA5}"/>
                    </a:ext>
                  </a:extLst>
                </p14:cNvPr>
                <p14:cNvContentPartPr/>
                <p14:nvPr/>
              </p14:nvContentPartPr>
              <p14:xfrm>
                <a:off x="4624849" y="1870819"/>
                <a:ext cx="129240" cy="120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5F9EC49-F477-4BB2-B0E5-0807235DEFA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15849" y="1861819"/>
                  <a:ext cx="146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E118793-3C91-4511-954D-4EFAD39EBA8C}"/>
                    </a:ext>
                  </a:extLst>
                </p14:cNvPr>
                <p14:cNvContentPartPr/>
                <p14:nvPr/>
              </p14:nvContentPartPr>
              <p14:xfrm>
                <a:off x="4816729" y="1833739"/>
                <a:ext cx="164880" cy="148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E118793-3C91-4511-954D-4EFAD39EBA8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08089" y="1824739"/>
                  <a:ext cx="182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1EA9F9F-42E6-4581-9399-685A8D14A5E3}"/>
                    </a:ext>
                  </a:extLst>
                </p14:cNvPr>
                <p14:cNvContentPartPr/>
                <p14:nvPr/>
              </p14:nvContentPartPr>
              <p14:xfrm>
                <a:off x="4568329" y="708019"/>
                <a:ext cx="785520" cy="984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1EA9F9F-42E6-4581-9399-685A8D14A5E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59689" y="699019"/>
                  <a:ext cx="803160" cy="100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048845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________________B__________________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B?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null);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1C42B89-CF08-4A66-80D5-55CA5400763C}"/>
                  </a:ext>
                </a:extLst>
              </p14:cNvPr>
              <p14:cNvContentPartPr/>
              <p14:nvPr/>
            </p14:nvContentPartPr>
            <p14:xfrm>
              <a:off x="5731489" y="533779"/>
              <a:ext cx="10440" cy="19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1C42B89-CF08-4A66-80D5-55CA5400763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722849" y="525139"/>
                <a:ext cx="2808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401A669-AE44-41F1-A29C-FAFBBFA6F399}"/>
              </a:ext>
            </a:extLst>
          </p:cNvPr>
          <p:cNvGrpSpPr/>
          <p:nvPr/>
        </p:nvGrpSpPr>
        <p:grpSpPr>
          <a:xfrm>
            <a:off x="4282849" y="698299"/>
            <a:ext cx="1061640" cy="1017360"/>
            <a:chOff x="4282849" y="698299"/>
            <a:chExt cx="1061640" cy="10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F925407-8723-4DE3-99D1-D39D2156DDF8}"/>
                    </a:ext>
                  </a:extLst>
                </p14:cNvPr>
                <p14:cNvContentPartPr/>
                <p14:nvPr/>
              </p14:nvContentPartPr>
              <p14:xfrm>
                <a:off x="4282849" y="1521979"/>
                <a:ext cx="95400" cy="193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F925407-8723-4DE3-99D1-D39D2156DDF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73849" y="1512979"/>
                  <a:ext cx="113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2E1B280-F34A-4A52-9AD4-90EE6E58AAD2}"/>
                    </a:ext>
                  </a:extLst>
                </p14:cNvPr>
                <p14:cNvContentPartPr/>
                <p14:nvPr/>
              </p14:nvContentPartPr>
              <p14:xfrm>
                <a:off x="4469329" y="1496059"/>
                <a:ext cx="152280" cy="187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2E1B280-F34A-4A52-9AD4-90EE6E58AAD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60329" y="1487059"/>
                  <a:ext cx="169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EC4009-6E70-4358-B796-89B020D670A7}"/>
                    </a:ext>
                  </a:extLst>
                </p14:cNvPr>
                <p14:cNvContentPartPr/>
                <p14:nvPr/>
              </p14:nvContentPartPr>
              <p14:xfrm>
                <a:off x="4674889" y="1520899"/>
                <a:ext cx="100800" cy="14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EC4009-6E70-4358-B796-89B020D670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666249" y="1512259"/>
                  <a:ext cx="118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D1AC2E-7804-403B-92BF-C0F2A2E18A8D}"/>
                    </a:ext>
                  </a:extLst>
                </p14:cNvPr>
                <p14:cNvContentPartPr/>
                <p14:nvPr/>
              </p14:nvContentPartPr>
              <p14:xfrm>
                <a:off x="4831129" y="1503619"/>
                <a:ext cx="108000" cy="17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D1AC2E-7804-403B-92BF-C0F2A2E18A8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22489" y="1494979"/>
                  <a:ext cx="125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6448BEE-0A30-4CFD-83D2-121B9A3FEEB1}"/>
                    </a:ext>
                  </a:extLst>
                </p14:cNvPr>
                <p14:cNvContentPartPr/>
                <p14:nvPr/>
              </p14:nvContentPartPr>
              <p14:xfrm>
                <a:off x="4916449" y="698299"/>
                <a:ext cx="428040" cy="667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6448BEE-0A30-4CFD-83D2-121B9A3FEEB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907449" y="689659"/>
                  <a:ext cx="445680" cy="68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8FBA2C9-AB16-4051-99F4-A1FA7BA0F46B}"/>
                  </a:ext>
                </a:extLst>
              </p14:cNvPr>
              <p14:cNvContentPartPr/>
              <p14:nvPr/>
            </p14:nvContentPartPr>
            <p14:xfrm>
              <a:off x="172369" y="4065379"/>
              <a:ext cx="272160" cy="298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8FBA2C9-AB16-4051-99F4-A1FA7BA0F46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63369" y="4056739"/>
                <a:ext cx="2898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A77319C-1036-4E67-B28D-70655181148F}"/>
                  </a:ext>
                </a:extLst>
              </p14:cNvPr>
              <p14:cNvContentPartPr/>
              <p14:nvPr/>
            </p14:nvContentPartPr>
            <p14:xfrm>
              <a:off x="6283009" y="1045699"/>
              <a:ext cx="1440" cy="2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A77319C-1036-4E67-B28D-70655181148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274369" y="1036699"/>
                <a:ext cx="1908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A990528-F997-4DCA-BDBE-8ACE2588E08F}"/>
              </a:ext>
            </a:extLst>
          </p:cNvPr>
          <p:cNvGrpSpPr/>
          <p:nvPr/>
        </p:nvGrpSpPr>
        <p:grpSpPr>
          <a:xfrm>
            <a:off x="34489" y="4185259"/>
            <a:ext cx="361080" cy="841320"/>
            <a:chOff x="34489" y="4185259"/>
            <a:chExt cx="361080" cy="84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F72A2CD-9712-4516-BB7A-7C231E1879C5}"/>
                    </a:ext>
                  </a:extLst>
                </p14:cNvPr>
                <p14:cNvContentPartPr/>
                <p14:nvPr/>
              </p14:nvContentPartPr>
              <p14:xfrm>
                <a:off x="101449" y="4761259"/>
                <a:ext cx="39600" cy="181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F72A2CD-9712-4516-BB7A-7C231E1879C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809" y="4752619"/>
                  <a:ext cx="57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332E09-4EDA-4B51-A4DB-EB9930726154}"/>
                    </a:ext>
                  </a:extLst>
                </p14:cNvPr>
                <p14:cNvContentPartPr/>
                <p14:nvPr/>
              </p14:nvContentPartPr>
              <p14:xfrm>
                <a:off x="154009" y="4713739"/>
                <a:ext cx="176760" cy="312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332E09-4EDA-4B51-A4DB-EB99307261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45009" y="4704739"/>
                  <a:ext cx="1944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809C10-0308-450B-AC25-0E7806CEB57B}"/>
                    </a:ext>
                  </a:extLst>
                </p14:cNvPr>
                <p14:cNvContentPartPr/>
                <p14:nvPr/>
              </p14:nvContentPartPr>
              <p14:xfrm>
                <a:off x="34489" y="4192459"/>
                <a:ext cx="17640" cy="113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809C10-0308-450B-AC25-0E7806CEB57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5489" y="4183819"/>
                  <a:ext cx="35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0EDBC9-6A27-43B4-8519-3F4729248820}"/>
                    </a:ext>
                  </a:extLst>
                </p14:cNvPr>
                <p14:cNvContentPartPr/>
                <p14:nvPr/>
              </p14:nvContentPartPr>
              <p14:xfrm>
                <a:off x="81649" y="4185259"/>
                <a:ext cx="48240" cy="98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0EDBC9-6A27-43B4-8519-3F47292488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3009" y="4176619"/>
                  <a:ext cx="65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5F26EE3-FE26-41BA-A10B-C3E49839D0D2}"/>
                    </a:ext>
                  </a:extLst>
                </p14:cNvPr>
                <p14:cNvContentPartPr/>
                <p14:nvPr/>
              </p14:nvContentPartPr>
              <p14:xfrm>
                <a:off x="107209" y="4446619"/>
                <a:ext cx="54000" cy="52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5F26EE3-FE26-41BA-A10B-C3E49839D0D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569" y="4437619"/>
                  <a:ext cx="71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DF815D-E8B4-44DC-8B4D-54BE3B775C17}"/>
                    </a:ext>
                  </a:extLst>
                </p14:cNvPr>
                <p14:cNvContentPartPr/>
                <p14:nvPr/>
              </p14:nvContentPartPr>
              <p14:xfrm>
                <a:off x="91009" y="4494499"/>
                <a:ext cx="54720" cy="95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DF815D-E8B4-44DC-8B4D-54BE3B775C1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369" y="4485499"/>
                  <a:ext cx="72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DF7DE1-5088-4876-8FBF-916D2311E0CD}"/>
                    </a:ext>
                  </a:extLst>
                </p14:cNvPr>
                <p14:cNvContentPartPr/>
                <p14:nvPr/>
              </p14:nvContentPartPr>
              <p14:xfrm>
                <a:off x="176689" y="4358419"/>
                <a:ext cx="218880" cy="328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DF7DE1-5088-4876-8FBF-916D2311E0C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689" y="4349779"/>
                  <a:ext cx="23652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B72CDB-D130-492A-A5E0-CA17DD1EF195}"/>
              </a:ext>
            </a:extLst>
          </p:cNvPr>
          <p:cNvGrpSpPr/>
          <p:nvPr/>
        </p:nvGrpSpPr>
        <p:grpSpPr>
          <a:xfrm>
            <a:off x="41689" y="3496579"/>
            <a:ext cx="326520" cy="552960"/>
            <a:chOff x="41689" y="3496579"/>
            <a:chExt cx="326520" cy="55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0EADE0-04F9-4201-B471-9140C4B9EC30}"/>
                    </a:ext>
                  </a:extLst>
                </p14:cNvPr>
                <p14:cNvContentPartPr/>
                <p14:nvPr/>
              </p14:nvContentPartPr>
              <p14:xfrm>
                <a:off x="41689" y="3521059"/>
                <a:ext cx="73080" cy="135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0EADE0-04F9-4201-B471-9140C4B9EC3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2689" y="3512419"/>
                  <a:ext cx="90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DC666C-874A-4351-A880-15B37542C86A}"/>
                    </a:ext>
                  </a:extLst>
                </p14:cNvPr>
                <p14:cNvContentPartPr/>
                <p14:nvPr/>
              </p14:nvContentPartPr>
              <p14:xfrm>
                <a:off x="154009" y="3496579"/>
                <a:ext cx="214200" cy="26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DC666C-874A-4351-A880-15B37542C86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5009" y="3487939"/>
                  <a:ext cx="2318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69EFE1-A79C-4E08-B358-40139186A064}"/>
                    </a:ext>
                  </a:extLst>
                </p14:cNvPr>
                <p14:cNvContentPartPr/>
                <p14:nvPr/>
              </p14:nvContentPartPr>
              <p14:xfrm>
                <a:off x="76969" y="3850099"/>
                <a:ext cx="59040" cy="116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69EFE1-A79C-4E08-B358-40139186A06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969" y="3841459"/>
                  <a:ext cx="76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60D96F-AD29-42EB-9FE1-4C537F4BAF1F}"/>
                    </a:ext>
                  </a:extLst>
                </p14:cNvPr>
                <p14:cNvContentPartPr/>
                <p14:nvPr/>
              </p14:nvContentPartPr>
              <p14:xfrm>
                <a:off x="152209" y="3799699"/>
                <a:ext cx="209520" cy="249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60D96F-AD29-42EB-9FE1-4C537F4BAF1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3209" y="3791059"/>
                  <a:ext cx="22716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39BA53-647E-44C8-B392-D56AA84860B2}"/>
              </a:ext>
            </a:extLst>
          </p:cNvPr>
          <p:cNvGrpSpPr/>
          <p:nvPr/>
        </p:nvGrpSpPr>
        <p:grpSpPr>
          <a:xfrm>
            <a:off x="6177169" y="1027699"/>
            <a:ext cx="272520" cy="146160"/>
            <a:chOff x="6177169" y="1027699"/>
            <a:chExt cx="27252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52C61C4-E67C-433F-809E-568B649EC073}"/>
                    </a:ext>
                  </a:extLst>
                </p14:cNvPr>
                <p14:cNvContentPartPr/>
                <p14:nvPr/>
              </p14:nvContentPartPr>
              <p14:xfrm>
                <a:off x="6177169" y="1038499"/>
                <a:ext cx="73080" cy="135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52C61C4-E67C-433F-809E-568B649EC07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68169" y="1029499"/>
                  <a:ext cx="90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6687FE-6BF2-49CA-8439-0FACD59BC140}"/>
                    </a:ext>
                  </a:extLst>
                </p14:cNvPr>
                <p14:cNvContentPartPr/>
                <p14:nvPr/>
              </p14:nvContentPartPr>
              <p14:xfrm>
                <a:off x="6284089" y="1077379"/>
                <a:ext cx="56160" cy="86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6687FE-6BF2-49CA-8439-0FACD59BC14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75449" y="1068739"/>
                  <a:ext cx="73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D36162-BE07-49F7-83EF-88621FAB3ABE}"/>
                    </a:ext>
                  </a:extLst>
                </p14:cNvPr>
                <p14:cNvContentPartPr/>
                <p14:nvPr/>
              </p14:nvContentPartPr>
              <p14:xfrm>
                <a:off x="6381649" y="1027699"/>
                <a:ext cx="68040" cy="120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D36162-BE07-49F7-83EF-88621FAB3AB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73009" y="1019059"/>
                  <a:ext cx="856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1476D72-0A8D-4014-B309-0AEAFA6402C0}"/>
                  </a:ext>
                </a:extLst>
              </p14:cNvPr>
              <p14:cNvContentPartPr/>
              <p14:nvPr/>
            </p14:nvContentPartPr>
            <p14:xfrm>
              <a:off x="2837809" y="4026859"/>
              <a:ext cx="1044720" cy="54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1476D72-0A8D-4014-B309-0AEAFA6402C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829169" y="4018219"/>
                <a:ext cx="10623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737717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Friday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@11:59pm</a:t>
            </a:r>
          </a:p>
          <a:p>
            <a:r>
              <a:rPr lang="en-US" dirty="0" err="1"/>
              <a:t>PA2</a:t>
            </a:r>
            <a:r>
              <a:rPr lang="en-US" dirty="0"/>
              <a:t> released tomorrow (closed PA)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57FC56-DEED-4277-AC61-42EB2845269A}"/>
                  </a:ext>
                </a:extLst>
              </p14:cNvPr>
              <p14:cNvContentPartPr/>
              <p14:nvPr/>
            </p14:nvContentPartPr>
            <p14:xfrm>
              <a:off x="2456209" y="1127779"/>
              <a:ext cx="91440" cy="2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57FC56-DEED-4277-AC61-42EB284526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7569" y="1118779"/>
                <a:ext cx="1090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6D6940-7B9B-4FC9-B615-67B4099A11C2}"/>
                  </a:ext>
                </a:extLst>
              </p14:cNvPr>
              <p14:cNvContentPartPr/>
              <p14:nvPr/>
            </p14:nvContentPartPr>
            <p14:xfrm>
              <a:off x="2316169" y="2140459"/>
              <a:ext cx="748440" cy="5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6D6940-7B9B-4FC9-B615-67B4099A11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7169" y="2131459"/>
                <a:ext cx="7660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0CE5AC-688A-4C70-A780-DE8E3762856E}"/>
                  </a:ext>
                </a:extLst>
              </p14:cNvPr>
              <p14:cNvContentPartPr/>
              <p14:nvPr/>
            </p14:nvContentPartPr>
            <p14:xfrm>
              <a:off x="851689" y="2579299"/>
              <a:ext cx="452520" cy="4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0CE5AC-688A-4C70-A780-DE8E376285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2689" y="2570299"/>
                <a:ext cx="4701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EC3542-F2ED-468E-8F4D-051D602CB9EB}"/>
                  </a:ext>
                </a:extLst>
              </p14:cNvPr>
              <p14:cNvContentPartPr/>
              <p14:nvPr/>
            </p14:nvContentPartPr>
            <p14:xfrm>
              <a:off x="527329" y="2382739"/>
              <a:ext cx="220320" cy="141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EC3542-F2ED-468E-8F4D-051D602CB9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329" y="2373739"/>
                <a:ext cx="2379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A8B4BDA-2360-4CD1-8E7D-9052DF700A91}"/>
                  </a:ext>
                </a:extLst>
              </p14:cNvPr>
              <p14:cNvContentPartPr/>
              <p14:nvPr/>
            </p14:nvContentPartPr>
            <p14:xfrm>
              <a:off x="578089" y="2276899"/>
              <a:ext cx="190800" cy="156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A8B4BDA-2360-4CD1-8E7D-9052DF700A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9449" y="2267899"/>
                <a:ext cx="2084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EE4637-FB97-4F11-AC97-758F644EDB28}"/>
                  </a:ext>
                </a:extLst>
              </p14:cNvPr>
              <p14:cNvContentPartPr/>
              <p14:nvPr/>
            </p14:nvContentPartPr>
            <p14:xfrm>
              <a:off x="4000609" y="2195539"/>
              <a:ext cx="663480" cy="218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EE4637-FB97-4F11-AC97-758F644EDB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91969" y="2186899"/>
                <a:ext cx="6811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A0115A-ABFC-4684-ADAA-A1670247C582}"/>
                  </a:ext>
                </a:extLst>
              </p14:cNvPr>
              <p14:cNvContentPartPr/>
              <p14:nvPr/>
            </p14:nvContentPartPr>
            <p14:xfrm>
              <a:off x="4782529" y="2034979"/>
              <a:ext cx="94680" cy="219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A0115A-ABFC-4684-ADAA-A1670247C5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73529" y="2026339"/>
                <a:ext cx="1123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66CEFA-EAB1-415C-8D93-97A87E45C86D}"/>
                  </a:ext>
                </a:extLst>
              </p14:cNvPr>
              <p14:cNvContentPartPr/>
              <p14:nvPr/>
            </p14:nvContentPartPr>
            <p14:xfrm>
              <a:off x="4900249" y="2055139"/>
              <a:ext cx="147240" cy="18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66CEFA-EAB1-415C-8D93-97A87E45C8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91249" y="2046499"/>
                <a:ext cx="1648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9BDB70-522E-4F32-8F53-E59D60B22A55}"/>
                  </a:ext>
                </a:extLst>
              </p14:cNvPr>
              <p14:cNvContentPartPr/>
              <p14:nvPr/>
            </p14:nvContentPartPr>
            <p14:xfrm>
              <a:off x="4930489" y="2182579"/>
              <a:ext cx="95760" cy="8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9BDB70-522E-4F32-8F53-E59D60B22A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21489" y="2173939"/>
                <a:ext cx="1134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D1CCA82-FE7C-4DC1-B629-54EB0816041B}"/>
                  </a:ext>
                </a:extLst>
              </p14:cNvPr>
              <p14:cNvContentPartPr/>
              <p14:nvPr/>
            </p14:nvContentPartPr>
            <p14:xfrm>
              <a:off x="5123089" y="2045419"/>
              <a:ext cx="8640" cy="146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D1CCA82-FE7C-4DC1-B629-54EB081604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14089" y="2036419"/>
                <a:ext cx="262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03F3B5-7243-4234-A962-9EA22F15A64D}"/>
                  </a:ext>
                </a:extLst>
              </p14:cNvPr>
              <p14:cNvContentPartPr/>
              <p14:nvPr/>
            </p14:nvContentPartPr>
            <p14:xfrm>
              <a:off x="5343409" y="2076739"/>
              <a:ext cx="118080" cy="138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03F3B5-7243-4234-A962-9EA22F15A64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34409" y="2068099"/>
                <a:ext cx="1357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60EAEB-9C6B-4C26-9F58-B77EF14DBD81}"/>
                  </a:ext>
                </a:extLst>
              </p14:cNvPr>
              <p14:cNvContentPartPr/>
              <p14:nvPr/>
            </p14:nvContentPartPr>
            <p14:xfrm>
              <a:off x="5473009" y="2085019"/>
              <a:ext cx="82080" cy="99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60EAEB-9C6B-4C26-9F58-B77EF14DBD8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64009" y="2076019"/>
                <a:ext cx="997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B28CF75-29FB-491C-8408-2FA95DF43280}"/>
                  </a:ext>
                </a:extLst>
              </p14:cNvPr>
              <p14:cNvContentPartPr/>
              <p14:nvPr/>
            </p14:nvContentPartPr>
            <p14:xfrm>
              <a:off x="5611969" y="2097979"/>
              <a:ext cx="43920" cy="105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B28CF75-29FB-491C-8408-2FA95DF432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03329" y="2089339"/>
                <a:ext cx="615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EE7C9E5-0E30-4E00-8639-EDCDE847C8BE}"/>
                  </a:ext>
                </a:extLst>
              </p14:cNvPr>
              <p14:cNvContentPartPr/>
              <p14:nvPr/>
            </p14:nvContentPartPr>
            <p14:xfrm>
              <a:off x="5695849" y="2097259"/>
              <a:ext cx="154800" cy="114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E7C9E5-0E30-4E00-8639-EDCDE847C8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87209" y="2088619"/>
                <a:ext cx="172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7A8630-F269-4693-A7F9-25A7857969B9}"/>
                  </a:ext>
                </a:extLst>
              </p14:cNvPr>
              <p14:cNvContentPartPr/>
              <p14:nvPr/>
            </p14:nvContentPartPr>
            <p14:xfrm>
              <a:off x="5898889" y="1987099"/>
              <a:ext cx="109800" cy="194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7A8630-F269-4693-A7F9-25A7857969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90249" y="1978459"/>
                <a:ext cx="1274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BC84899-E0B0-4674-B696-CB414B0C8AFA}"/>
                  </a:ext>
                </a:extLst>
              </p14:cNvPr>
              <p14:cNvContentPartPr/>
              <p14:nvPr/>
            </p14:nvContentPartPr>
            <p14:xfrm>
              <a:off x="6074929" y="2081779"/>
              <a:ext cx="186120" cy="100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BC84899-E0B0-4674-B696-CB414B0C8A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66289" y="2072779"/>
                <a:ext cx="2037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3CE07D5-7F3F-4476-BE6E-6A8B4BF882BF}"/>
                  </a:ext>
                </a:extLst>
              </p14:cNvPr>
              <p14:cNvContentPartPr/>
              <p14:nvPr/>
            </p14:nvContentPartPr>
            <p14:xfrm>
              <a:off x="6312889" y="1991779"/>
              <a:ext cx="46800" cy="211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3CE07D5-7F3F-4476-BE6E-6A8B4BF882B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03889" y="1982779"/>
                <a:ext cx="644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266CBB-A937-492F-B767-D9DC274B5EDB}"/>
                  </a:ext>
                </a:extLst>
              </p14:cNvPr>
              <p14:cNvContentPartPr/>
              <p14:nvPr/>
            </p14:nvContentPartPr>
            <p14:xfrm>
              <a:off x="6405769" y="2048659"/>
              <a:ext cx="73080" cy="132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266CBB-A937-492F-B767-D9DC274B5E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97129" y="2039659"/>
                <a:ext cx="90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1FE1944-D446-4A74-9EC4-9DCDEF457D7D}"/>
                  </a:ext>
                </a:extLst>
              </p14:cNvPr>
              <p14:cNvContentPartPr/>
              <p14:nvPr/>
            </p14:nvContentPartPr>
            <p14:xfrm>
              <a:off x="6522769" y="1930579"/>
              <a:ext cx="145080" cy="240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1FE1944-D446-4A74-9EC4-9DCDEF457D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13769" y="1921939"/>
                <a:ext cx="162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542753-8E16-4B77-867B-C3E841C01BD8}"/>
                  </a:ext>
                </a:extLst>
              </p14:cNvPr>
              <p14:cNvContentPartPr/>
              <p14:nvPr/>
            </p14:nvContentPartPr>
            <p14:xfrm>
              <a:off x="6682249" y="2064859"/>
              <a:ext cx="77760" cy="52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542753-8E16-4B77-867B-C3E841C01B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73249" y="2055859"/>
                <a:ext cx="954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FE6147-223F-4C31-97A4-921685DC5A54}"/>
                  </a:ext>
                </a:extLst>
              </p14:cNvPr>
              <p14:cNvContentPartPr/>
              <p14:nvPr/>
            </p14:nvContentPartPr>
            <p14:xfrm>
              <a:off x="6770809" y="2053699"/>
              <a:ext cx="114840" cy="68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FE6147-223F-4C31-97A4-921685DC5A5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62169" y="2045059"/>
                <a:ext cx="1324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4AE2FE-9D94-4AE2-96B9-6A11E82B2BB8}"/>
                  </a:ext>
                </a:extLst>
              </p14:cNvPr>
              <p14:cNvContentPartPr/>
              <p14:nvPr/>
            </p14:nvContentPartPr>
            <p14:xfrm>
              <a:off x="5301649" y="2313619"/>
              <a:ext cx="169560" cy="265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4AE2FE-9D94-4AE2-96B9-6A11E82B2B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93009" y="2304619"/>
                <a:ext cx="1872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FB399BB-9BEC-4B39-88B4-659F056A6CC4}"/>
                  </a:ext>
                </a:extLst>
              </p14:cNvPr>
              <p14:cNvContentPartPr/>
              <p14:nvPr/>
            </p14:nvContentPartPr>
            <p14:xfrm>
              <a:off x="5623849" y="2441779"/>
              <a:ext cx="115200" cy="142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FB399BB-9BEC-4B39-88B4-659F056A6CC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15209" y="2432779"/>
                <a:ext cx="1328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10F4FA5-E82E-4ECF-9674-DF06D376C457}"/>
                  </a:ext>
                </a:extLst>
              </p14:cNvPr>
              <p14:cNvContentPartPr/>
              <p14:nvPr/>
            </p14:nvContentPartPr>
            <p14:xfrm>
              <a:off x="5767129" y="2458339"/>
              <a:ext cx="129960" cy="142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10F4FA5-E82E-4ECF-9674-DF06D376C4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58489" y="2449699"/>
                <a:ext cx="1476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C10499-8134-4CDD-9176-C6642612AB16}"/>
                  </a:ext>
                </a:extLst>
              </p14:cNvPr>
              <p14:cNvContentPartPr/>
              <p14:nvPr/>
            </p14:nvContentPartPr>
            <p14:xfrm>
              <a:off x="6009409" y="2328739"/>
              <a:ext cx="31320" cy="235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C10499-8134-4CDD-9176-C6642612AB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0769" y="2320099"/>
                <a:ext cx="48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5D06C6-E5CF-4DC0-839C-14E6A90150B6}"/>
                  </a:ext>
                </a:extLst>
              </p14:cNvPr>
              <p14:cNvContentPartPr/>
              <p14:nvPr/>
            </p14:nvContentPartPr>
            <p14:xfrm>
              <a:off x="5963689" y="2414779"/>
              <a:ext cx="201960" cy="114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5D06C6-E5CF-4DC0-839C-14E6A90150B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55049" y="2405779"/>
                <a:ext cx="2196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F5D77A-407E-49EB-873F-7E3962A147A4}"/>
                  </a:ext>
                </a:extLst>
              </p14:cNvPr>
              <p14:cNvContentPartPr/>
              <p14:nvPr/>
            </p14:nvContentPartPr>
            <p14:xfrm>
              <a:off x="6211009" y="2391739"/>
              <a:ext cx="112320" cy="223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F5D77A-407E-49EB-873F-7E3962A147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02009" y="2382739"/>
                <a:ext cx="1299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35BFC6A-376C-4685-B62E-7E5973807319}"/>
                  </a:ext>
                </a:extLst>
              </p14:cNvPr>
              <p14:cNvContentPartPr/>
              <p14:nvPr/>
            </p14:nvContentPartPr>
            <p14:xfrm>
              <a:off x="6376609" y="2374819"/>
              <a:ext cx="96480" cy="141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35BFC6A-376C-4685-B62E-7E59738073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67609" y="2366179"/>
                <a:ext cx="1141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BBEFF76-5F72-4F2E-94C9-912D9271BF0C}"/>
                  </a:ext>
                </a:extLst>
              </p14:cNvPr>
              <p14:cNvContentPartPr/>
              <p14:nvPr/>
            </p14:nvContentPartPr>
            <p14:xfrm>
              <a:off x="6481729" y="2246659"/>
              <a:ext cx="469080" cy="258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BBEFF76-5F72-4F2E-94C9-912D9271BF0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72729" y="2238019"/>
                <a:ext cx="486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9F4F90C-D1F5-4D7D-ABF5-B98A42A3DC4F}"/>
                  </a:ext>
                </a:extLst>
              </p14:cNvPr>
              <p14:cNvContentPartPr/>
              <p14:nvPr/>
            </p14:nvContentPartPr>
            <p14:xfrm>
              <a:off x="6970609" y="2231539"/>
              <a:ext cx="131040" cy="317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9F4F90C-D1F5-4D7D-ABF5-B98A42A3DC4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61609" y="2222539"/>
                <a:ext cx="1486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58361A5-F6E0-40B0-9849-EFA01E1544B8}"/>
                  </a:ext>
                </a:extLst>
              </p14:cNvPr>
              <p14:cNvContentPartPr/>
              <p14:nvPr/>
            </p14:nvContentPartPr>
            <p14:xfrm>
              <a:off x="6181849" y="2678299"/>
              <a:ext cx="110520" cy="35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58361A5-F6E0-40B0-9849-EFA01E1544B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73209" y="2669659"/>
                <a:ext cx="1281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DEA03C7-4922-4D32-B6A2-CC36B6CCE1EB}"/>
                  </a:ext>
                </a:extLst>
              </p14:cNvPr>
              <p14:cNvContentPartPr/>
              <p14:nvPr/>
            </p14:nvContentPartPr>
            <p14:xfrm>
              <a:off x="6173569" y="2705299"/>
              <a:ext cx="102240" cy="141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DEA03C7-4922-4D32-B6A2-CC36B6CCE1E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64929" y="2696659"/>
                <a:ext cx="1198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4811A5-5C1B-4E79-820A-D98B007F79B8}"/>
                  </a:ext>
                </a:extLst>
              </p14:cNvPr>
              <p14:cNvContentPartPr/>
              <p14:nvPr/>
            </p14:nvContentPartPr>
            <p14:xfrm>
              <a:off x="6324769" y="2677579"/>
              <a:ext cx="144000" cy="161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4811A5-5C1B-4E79-820A-D98B007F79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16129" y="2668939"/>
                <a:ext cx="1616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40553D3-3601-41D6-83B3-965651D0D2C1}"/>
                  </a:ext>
                </a:extLst>
              </p14:cNvPr>
              <p14:cNvContentPartPr/>
              <p14:nvPr/>
            </p14:nvContentPartPr>
            <p14:xfrm>
              <a:off x="6558409" y="2673259"/>
              <a:ext cx="37800" cy="21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40553D3-3601-41D6-83B3-965651D0D2C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49409" y="2664619"/>
                <a:ext cx="55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FCED025-293D-4ADD-AD1F-AE920B503DD0}"/>
                  </a:ext>
                </a:extLst>
              </p14:cNvPr>
              <p14:cNvContentPartPr/>
              <p14:nvPr/>
            </p14:nvContentPartPr>
            <p14:xfrm>
              <a:off x="6520249" y="2602699"/>
              <a:ext cx="206280" cy="231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FCED025-293D-4ADD-AD1F-AE920B503DD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11609" y="2594059"/>
                <a:ext cx="2239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870839C-25DA-44C2-A348-414DE137F4AA}"/>
                  </a:ext>
                </a:extLst>
              </p14:cNvPr>
              <p14:cNvContentPartPr/>
              <p14:nvPr/>
            </p14:nvContentPartPr>
            <p14:xfrm>
              <a:off x="6633649" y="2724379"/>
              <a:ext cx="69480" cy="93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870839C-25DA-44C2-A348-414DE137F4A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25009" y="2715739"/>
                <a:ext cx="871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A3B7419-7169-4659-B93C-2826E63A22C4}"/>
                  </a:ext>
                </a:extLst>
              </p14:cNvPr>
              <p14:cNvContentPartPr/>
              <p14:nvPr/>
            </p14:nvContentPartPr>
            <p14:xfrm>
              <a:off x="6916249" y="2706739"/>
              <a:ext cx="102240" cy="110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A3B7419-7169-4659-B93C-2826E63A22C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07609" y="2697739"/>
                <a:ext cx="1198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74AE929-295E-48CA-ADEF-D841F36DB2FF}"/>
                  </a:ext>
                </a:extLst>
              </p14:cNvPr>
              <p14:cNvContentPartPr/>
              <p14:nvPr/>
            </p14:nvContentPartPr>
            <p14:xfrm>
              <a:off x="7030369" y="2574259"/>
              <a:ext cx="123840" cy="259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74AE929-295E-48CA-ADEF-D841F36DB2F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21729" y="2565259"/>
                <a:ext cx="1414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58AF211-FBB3-4A24-AAA4-9FA85341CFA1}"/>
                  </a:ext>
                </a:extLst>
              </p14:cNvPr>
              <p14:cNvContentPartPr/>
              <p14:nvPr/>
            </p14:nvContentPartPr>
            <p14:xfrm>
              <a:off x="7310089" y="2718259"/>
              <a:ext cx="180000" cy="99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58AF211-FBB3-4A24-AAA4-9FA85341CFA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01089" y="2709259"/>
                <a:ext cx="1976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35CED7E-F1DB-4267-97BC-5E4323740FAF}"/>
                  </a:ext>
                </a:extLst>
              </p14:cNvPr>
              <p14:cNvContentPartPr/>
              <p14:nvPr/>
            </p14:nvContentPartPr>
            <p14:xfrm>
              <a:off x="7506649" y="2623219"/>
              <a:ext cx="120240" cy="169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35CED7E-F1DB-4267-97BC-5E4323740FA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98009" y="2614219"/>
                <a:ext cx="1378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9978D66-9250-45B0-96BD-BB3B499A66CC}"/>
                  </a:ext>
                </a:extLst>
              </p14:cNvPr>
              <p14:cNvContentPartPr/>
              <p14:nvPr/>
            </p14:nvContentPartPr>
            <p14:xfrm>
              <a:off x="7657129" y="2705659"/>
              <a:ext cx="71280" cy="75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9978D66-9250-45B0-96BD-BB3B499A66C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48129" y="2696659"/>
                <a:ext cx="889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CFD2812-FAFD-4944-AC0C-566ED4CA4FF5}"/>
                  </a:ext>
                </a:extLst>
              </p14:cNvPr>
              <p14:cNvContentPartPr/>
              <p14:nvPr/>
            </p14:nvContentPartPr>
            <p14:xfrm>
              <a:off x="7816969" y="2588659"/>
              <a:ext cx="91800" cy="165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CFD2812-FAFD-4944-AC0C-566ED4CA4FF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08329" y="2579659"/>
                <a:ext cx="1094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B938BD6-E338-472E-A966-3C474CF7A6FE}"/>
                  </a:ext>
                </a:extLst>
              </p14:cNvPr>
              <p14:cNvContentPartPr/>
              <p14:nvPr/>
            </p14:nvContentPartPr>
            <p14:xfrm>
              <a:off x="7255369" y="2961619"/>
              <a:ext cx="208800" cy="110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B938BD6-E338-472E-A966-3C474CF7A6F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246369" y="2952619"/>
                <a:ext cx="2264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D204CA7-EF99-4780-83EF-16005653B3D5}"/>
                  </a:ext>
                </a:extLst>
              </p14:cNvPr>
              <p14:cNvContentPartPr/>
              <p14:nvPr/>
            </p14:nvContentPartPr>
            <p14:xfrm>
              <a:off x="7521409" y="2886019"/>
              <a:ext cx="87120" cy="201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D204CA7-EF99-4780-83EF-16005653B3D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12409" y="2877019"/>
                <a:ext cx="1047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D7795AF-5767-46C2-90E0-F130540FE465}"/>
                  </a:ext>
                </a:extLst>
              </p14:cNvPr>
              <p14:cNvContentPartPr/>
              <p14:nvPr/>
            </p14:nvContentPartPr>
            <p14:xfrm>
              <a:off x="7625449" y="2945059"/>
              <a:ext cx="98640" cy="90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D7795AF-5767-46C2-90E0-F130540FE4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16809" y="2936419"/>
                <a:ext cx="1162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19579E-C7FF-4481-B412-38D3DEBE1512}"/>
                  </a:ext>
                </a:extLst>
              </p14:cNvPr>
              <p14:cNvContentPartPr/>
              <p14:nvPr/>
            </p14:nvContentPartPr>
            <p14:xfrm>
              <a:off x="7737769" y="2939659"/>
              <a:ext cx="166680" cy="96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19579E-C7FF-4481-B412-38D3DEBE151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29129" y="2931019"/>
                <a:ext cx="1843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9B05C0B-72CF-4B10-8A40-F648DFE68853}"/>
                  </a:ext>
                </a:extLst>
              </p14:cNvPr>
              <p14:cNvContentPartPr/>
              <p14:nvPr/>
            </p14:nvContentPartPr>
            <p14:xfrm>
              <a:off x="7948009" y="2838499"/>
              <a:ext cx="123120" cy="174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9B05C0B-72CF-4B10-8A40-F648DFE6885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39009" y="2829499"/>
                <a:ext cx="1407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C6FCBE0-093B-41A3-9709-308F58463D9E}"/>
                  </a:ext>
                </a:extLst>
              </p14:cNvPr>
              <p14:cNvContentPartPr/>
              <p14:nvPr/>
            </p14:nvContentPartPr>
            <p14:xfrm>
              <a:off x="6071329" y="2898259"/>
              <a:ext cx="706680" cy="40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C6FCBE0-093B-41A3-9709-308F58463D9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62689" y="2889619"/>
                <a:ext cx="72432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28B632D0-A7CC-4BC9-8740-60C5B54A07BD}"/>
              </a:ext>
            </a:extLst>
          </p:cNvPr>
          <p:cNvGrpSpPr/>
          <p:nvPr/>
        </p:nvGrpSpPr>
        <p:grpSpPr>
          <a:xfrm>
            <a:off x="863929" y="2991859"/>
            <a:ext cx="428760" cy="324360"/>
            <a:chOff x="863929" y="2991859"/>
            <a:chExt cx="42876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07109B-2565-475D-A12B-9B98ED8FDC68}"/>
                    </a:ext>
                  </a:extLst>
                </p14:cNvPr>
                <p14:cNvContentPartPr/>
                <p14:nvPr/>
              </p14:nvContentPartPr>
              <p14:xfrm>
                <a:off x="863929" y="2991859"/>
                <a:ext cx="428760" cy="73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07109B-2565-475D-A12B-9B98ED8FDC6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5289" y="2982859"/>
                  <a:ext cx="446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FF8A44-895D-4EB1-84F3-76675A5BF9DE}"/>
                    </a:ext>
                  </a:extLst>
                </p14:cNvPr>
                <p14:cNvContentPartPr/>
                <p14:nvPr/>
              </p14:nvContentPartPr>
              <p14:xfrm>
                <a:off x="1084609" y="3120739"/>
                <a:ext cx="10080" cy="195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FF8A44-895D-4EB1-84F3-76675A5BF9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5609" y="3111739"/>
                  <a:ext cx="27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4135A8-3C56-4FA6-8DE8-073B13FC20ED}"/>
                    </a:ext>
                  </a:extLst>
                </p14:cNvPr>
                <p14:cNvContentPartPr/>
                <p14:nvPr/>
              </p14:nvContentPartPr>
              <p14:xfrm>
                <a:off x="1060129" y="3105619"/>
                <a:ext cx="106920" cy="77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4135A8-3C56-4FA6-8DE8-073B13FC20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1489" y="3096979"/>
                  <a:ext cx="12456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815CDD3-88BE-48B4-8065-D8A4AC9EE306}"/>
              </a:ext>
            </a:extLst>
          </p:cNvPr>
          <p:cNvGrpSpPr/>
          <p:nvPr/>
        </p:nvGrpSpPr>
        <p:grpSpPr>
          <a:xfrm>
            <a:off x="7288849" y="3668299"/>
            <a:ext cx="623160" cy="389880"/>
            <a:chOff x="7288849" y="3668299"/>
            <a:chExt cx="62316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2827242-CB12-4F1C-BF99-013CE2144987}"/>
                    </a:ext>
                  </a:extLst>
                </p14:cNvPr>
                <p14:cNvContentPartPr/>
                <p14:nvPr/>
              </p14:nvContentPartPr>
              <p14:xfrm>
                <a:off x="7288849" y="3668299"/>
                <a:ext cx="177480" cy="327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2827242-CB12-4F1C-BF99-013CE21449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80209" y="3659659"/>
                  <a:ext cx="195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C94685-520A-45B4-96AF-2CC3A398FEDB}"/>
                    </a:ext>
                  </a:extLst>
                </p14:cNvPr>
                <p14:cNvContentPartPr/>
                <p14:nvPr/>
              </p14:nvContentPartPr>
              <p14:xfrm>
                <a:off x="7504849" y="3824539"/>
                <a:ext cx="119160" cy="162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C94685-520A-45B4-96AF-2CC3A398FE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96209" y="3815899"/>
                  <a:ext cx="136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C6557C0-9BE7-4EEB-9F20-F4F1A654412D}"/>
                    </a:ext>
                  </a:extLst>
                </p14:cNvPr>
                <p14:cNvContentPartPr/>
                <p14:nvPr/>
              </p14:nvContentPartPr>
              <p14:xfrm>
                <a:off x="7706089" y="3680539"/>
                <a:ext cx="38520" cy="294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C6557C0-9BE7-4EEB-9F20-F4F1A65441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97089" y="3671899"/>
                  <a:ext cx="56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F793A48-0802-4122-B047-CA275270F2BB}"/>
                    </a:ext>
                  </a:extLst>
                </p14:cNvPr>
                <p14:cNvContentPartPr/>
                <p14:nvPr/>
              </p14:nvContentPartPr>
              <p14:xfrm>
                <a:off x="7734889" y="3809059"/>
                <a:ext cx="177120" cy="249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F793A48-0802-4122-B047-CA275270F2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26249" y="3800059"/>
                  <a:ext cx="194760" cy="26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64727A9-9B84-4186-A7D4-ED19957C3972}"/>
                  </a:ext>
                </a:extLst>
              </p14:cNvPr>
              <p14:cNvContentPartPr/>
              <p14:nvPr/>
            </p14:nvContentPartPr>
            <p14:xfrm>
              <a:off x="3045889" y="3397579"/>
              <a:ext cx="372240" cy="182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64727A9-9B84-4186-A7D4-ED19957C397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036889" y="3388939"/>
                <a:ext cx="3898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9F896D2-08A2-40D2-B1C9-85E55EEE6B15}"/>
                  </a:ext>
                </a:extLst>
              </p14:cNvPr>
              <p14:cNvContentPartPr/>
              <p14:nvPr/>
            </p14:nvContentPartPr>
            <p14:xfrm>
              <a:off x="2696689" y="3474259"/>
              <a:ext cx="214200" cy="122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9F896D2-08A2-40D2-B1C9-85E55EEE6B1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87689" y="3465259"/>
                <a:ext cx="23184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4EB3000-A8C6-4AFD-87E1-0A36E7B87E3F}"/>
              </a:ext>
            </a:extLst>
          </p:cNvPr>
          <p:cNvGrpSpPr/>
          <p:nvPr/>
        </p:nvGrpSpPr>
        <p:grpSpPr>
          <a:xfrm>
            <a:off x="1629649" y="2958739"/>
            <a:ext cx="5421600" cy="2035440"/>
            <a:chOff x="1629649" y="2958739"/>
            <a:chExt cx="5421600" cy="20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CC3851C-661F-4673-A009-6858D9F6ED88}"/>
                    </a:ext>
                  </a:extLst>
                </p14:cNvPr>
                <p14:cNvContentPartPr/>
                <p14:nvPr/>
              </p14:nvContentPartPr>
              <p14:xfrm>
                <a:off x="6709969" y="2993299"/>
                <a:ext cx="80640" cy="67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CC3851C-661F-4673-A009-6858D9F6ED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00969" y="2984299"/>
                  <a:ext cx="98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FA47A5-2AF0-4D86-8C30-1700D4D592C7}"/>
                    </a:ext>
                  </a:extLst>
                </p14:cNvPr>
                <p14:cNvContentPartPr/>
                <p14:nvPr/>
              </p14:nvContentPartPr>
              <p14:xfrm>
                <a:off x="6717169" y="2989339"/>
                <a:ext cx="218160" cy="138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FA47A5-2AF0-4D86-8C30-1700D4D592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08169" y="2980699"/>
                  <a:ext cx="235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C9B5B6-14DD-487A-95D0-16A18C26CF93}"/>
                    </a:ext>
                  </a:extLst>
                </p14:cNvPr>
                <p14:cNvContentPartPr/>
                <p14:nvPr/>
              </p14:nvContentPartPr>
              <p14:xfrm>
                <a:off x="6950809" y="2965219"/>
                <a:ext cx="100440" cy="10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C9B5B6-14DD-487A-95D0-16A18C26CF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2169" y="2956219"/>
                  <a:ext cx="118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50974DB-5078-41A1-B787-13346CB106DD}"/>
                    </a:ext>
                  </a:extLst>
                </p14:cNvPr>
                <p14:cNvContentPartPr/>
                <p14:nvPr/>
              </p14:nvContentPartPr>
              <p14:xfrm>
                <a:off x="3914209" y="3045499"/>
                <a:ext cx="42840" cy="284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50974DB-5078-41A1-B787-13346CB106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05569" y="3036499"/>
                  <a:ext cx="60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8AFFC28-FB58-40C3-80B4-ABF09B481F35}"/>
                    </a:ext>
                  </a:extLst>
                </p14:cNvPr>
                <p14:cNvContentPartPr/>
                <p14:nvPr/>
              </p14:nvContentPartPr>
              <p14:xfrm>
                <a:off x="3832489" y="3019579"/>
                <a:ext cx="177480" cy="138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8AFFC28-FB58-40C3-80B4-ABF09B481F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23849" y="3010579"/>
                  <a:ext cx="195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62100CC-A538-4603-970D-700266D150BF}"/>
                    </a:ext>
                  </a:extLst>
                </p14:cNvPr>
                <p14:cNvContentPartPr/>
                <p14:nvPr/>
              </p14:nvContentPartPr>
              <p14:xfrm>
                <a:off x="3596329" y="3450859"/>
                <a:ext cx="152640" cy="186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62100CC-A538-4603-970D-700266D150B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87329" y="3442219"/>
                  <a:ext cx="170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3737855-D257-4340-B8AB-03DACD64FC58}"/>
                    </a:ext>
                  </a:extLst>
                </p14:cNvPr>
                <p14:cNvContentPartPr/>
                <p14:nvPr/>
              </p14:nvContentPartPr>
              <p14:xfrm>
                <a:off x="3799729" y="3462019"/>
                <a:ext cx="107640" cy="129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3737855-D257-4340-B8AB-03DACD64FC5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90729" y="3453019"/>
                  <a:ext cx="125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7DDAC81-5B1A-448B-9705-187B50CD0D52}"/>
                    </a:ext>
                  </a:extLst>
                </p14:cNvPr>
                <p14:cNvContentPartPr/>
                <p14:nvPr/>
              </p14:nvContentPartPr>
              <p14:xfrm>
                <a:off x="4137409" y="3437539"/>
                <a:ext cx="143640" cy="180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7DDAC81-5B1A-448B-9705-187B50CD0D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28769" y="3428539"/>
                  <a:ext cx="161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AAED629-1C00-43EF-A0C9-1C8E4E87B523}"/>
                    </a:ext>
                  </a:extLst>
                </p14:cNvPr>
                <p14:cNvContentPartPr/>
                <p14:nvPr/>
              </p14:nvContentPartPr>
              <p14:xfrm>
                <a:off x="4281769" y="3471739"/>
                <a:ext cx="127080" cy="131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AAED629-1C00-43EF-A0C9-1C8E4E87B5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72769" y="3462739"/>
                  <a:ext cx="144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949E5D7-8331-4DCD-A0A6-5B96AA480A11}"/>
                    </a:ext>
                  </a:extLst>
                </p14:cNvPr>
                <p14:cNvContentPartPr/>
                <p14:nvPr/>
              </p14:nvContentPartPr>
              <p14:xfrm>
                <a:off x="4468969" y="3290659"/>
                <a:ext cx="108360" cy="317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949E5D7-8331-4DCD-A0A6-5B96AA480A1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59969" y="3282019"/>
                  <a:ext cx="126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C40F116-3222-4D7F-AA51-689AE900D257}"/>
                    </a:ext>
                  </a:extLst>
                </p14:cNvPr>
                <p14:cNvContentPartPr/>
                <p14:nvPr/>
              </p14:nvContentPartPr>
              <p14:xfrm>
                <a:off x="4629169" y="3455179"/>
                <a:ext cx="107280" cy="127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C40F116-3222-4D7F-AA51-689AE900D25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20169" y="3446179"/>
                  <a:ext cx="124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3354154-0CE3-4804-86D9-FC32E5AD6489}"/>
                    </a:ext>
                  </a:extLst>
                </p14:cNvPr>
                <p14:cNvContentPartPr/>
                <p14:nvPr/>
              </p14:nvContentPartPr>
              <p14:xfrm>
                <a:off x="4787929" y="3327379"/>
                <a:ext cx="130320" cy="282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3354154-0CE3-4804-86D9-FC32E5AD64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79289" y="3318739"/>
                  <a:ext cx="147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DBE91CB-0DC5-4858-870F-F4F687C1006A}"/>
                    </a:ext>
                  </a:extLst>
                </p14:cNvPr>
                <p14:cNvContentPartPr/>
                <p14:nvPr/>
              </p14:nvContentPartPr>
              <p14:xfrm>
                <a:off x="4952809" y="3485059"/>
                <a:ext cx="111960" cy="82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DBE91CB-0DC5-4858-870F-F4F687C100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43809" y="3476059"/>
                  <a:ext cx="129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EECABD-3CA6-4900-98BA-C97E465655C4}"/>
                    </a:ext>
                  </a:extLst>
                </p14:cNvPr>
                <p14:cNvContentPartPr/>
                <p14:nvPr/>
              </p14:nvContentPartPr>
              <p14:xfrm>
                <a:off x="5067289" y="3441859"/>
                <a:ext cx="108720" cy="135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EECABD-3CA6-4900-98BA-C97E465655C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58649" y="3433219"/>
                  <a:ext cx="126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C5EE635-C9B8-4491-851D-0D1CE3B7FEC9}"/>
                    </a:ext>
                  </a:extLst>
                </p14:cNvPr>
                <p14:cNvContentPartPr/>
                <p14:nvPr/>
              </p14:nvContentPartPr>
              <p14:xfrm>
                <a:off x="5234689" y="3453019"/>
                <a:ext cx="89640" cy="105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C5EE635-C9B8-4491-851D-0D1CE3B7FEC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25689" y="3444019"/>
                  <a:ext cx="107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A53A88B-E0F8-4CDF-B13F-95FE6F1C45A9}"/>
                    </a:ext>
                  </a:extLst>
                </p14:cNvPr>
                <p14:cNvContentPartPr/>
                <p14:nvPr/>
              </p14:nvContentPartPr>
              <p14:xfrm>
                <a:off x="5465809" y="3265819"/>
                <a:ext cx="217440" cy="310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A53A88B-E0F8-4CDF-B13F-95FE6F1C45A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57169" y="3257179"/>
                  <a:ext cx="2350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B4F720-C471-4612-889F-E564C0BC1D87}"/>
                    </a:ext>
                  </a:extLst>
                </p14:cNvPr>
                <p14:cNvContentPartPr/>
                <p14:nvPr/>
              </p14:nvContentPartPr>
              <p14:xfrm>
                <a:off x="5694049" y="3284899"/>
                <a:ext cx="153720" cy="233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B4F720-C471-4612-889F-E564C0BC1D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85049" y="3276259"/>
                  <a:ext cx="171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17852B-9C7C-4495-AFE8-6D70AE1B1F8F}"/>
                    </a:ext>
                  </a:extLst>
                </p14:cNvPr>
                <p14:cNvContentPartPr/>
                <p14:nvPr/>
              </p14:nvContentPartPr>
              <p14:xfrm>
                <a:off x="5872969" y="3476779"/>
                <a:ext cx="101880" cy="48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17852B-9C7C-4495-AFE8-6D70AE1B1F8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64329" y="3468139"/>
                  <a:ext cx="119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9092FBB-8A18-40DF-8FEE-C58C98FCBB0F}"/>
                    </a:ext>
                  </a:extLst>
                </p14:cNvPr>
                <p14:cNvContentPartPr/>
                <p14:nvPr/>
              </p14:nvContentPartPr>
              <p14:xfrm>
                <a:off x="3567169" y="3820579"/>
                <a:ext cx="32400" cy="249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9092FBB-8A18-40DF-8FEE-C58C98FCBB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58169" y="3811579"/>
                  <a:ext cx="50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3DDF68-DB57-451E-A9C0-1DA78FF486E2}"/>
                    </a:ext>
                  </a:extLst>
                </p14:cNvPr>
                <p14:cNvContentPartPr/>
                <p14:nvPr/>
              </p14:nvContentPartPr>
              <p14:xfrm>
                <a:off x="3655009" y="3769819"/>
                <a:ext cx="82440" cy="283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3DDF68-DB57-451E-A9C0-1DA78FF486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46369" y="3761179"/>
                  <a:ext cx="100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49FF84A-4014-4E13-9524-FA5BD2BF0DDB}"/>
                    </a:ext>
                  </a:extLst>
                </p14:cNvPr>
                <p14:cNvContentPartPr/>
                <p14:nvPr/>
              </p14:nvContentPartPr>
              <p14:xfrm>
                <a:off x="3738169" y="3903739"/>
                <a:ext cx="206280" cy="177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49FF84A-4014-4E13-9524-FA5BD2BF0DD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29529" y="3895099"/>
                  <a:ext cx="223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AC85F2-555B-48B7-841A-643194EF3701}"/>
                    </a:ext>
                  </a:extLst>
                </p14:cNvPr>
                <p14:cNvContentPartPr/>
                <p14:nvPr/>
              </p14:nvContentPartPr>
              <p14:xfrm>
                <a:off x="4076929" y="3887179"/>
                <a:ext cx="33840" cy="116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AC85F2-555B-48B7-841A-643194EF370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7929" y="3878179"/>
                  <a:ext cx="51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33BFD8-7BC3-4B22-A42F-E9B92BE112F5}"/>
                    </a:ext>
                  </a:extLst>
                </p14:cNvPr>
                <p14:cNvContentPartPr/>
                <p14:nvPr/>
              </p14:nvContentPartPr>
              <p14:xfrm>
                <a:off x="4123369" y="3751099"/>
                <a:ext cx="136440" cy="278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33BFD8-7BC3-4B22-A42F-E9B92BE112F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14369" y="3742459"/>
                  <a:ext cx="1540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DD16C6C-0B90-4D80-9D34-1C513E0B7357}"/>
                    </a:ext>
                  </a:extLst>
                </p14:cNvPr>
                <p14:cNvContentPartPr/>
                <p14:nvPr/>
              </p14:nvContentPartPr>
              <p14:xfrm>
                <a:off x="4216609" y="3888619"/>
                <a:ext cx="229680" cy="106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DD16C6C-0B90-4D80-9D34-1C513E0B73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07969" y="3879979"/>
                  <a:ext cx="247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73444FE-049B-45FF-8E82-FEBF61D2A53A}"/>
                    </a:ext>
                  </a:extLst>
                </p14:cNvPr>
                <p14:cNvContentPartPr/>
                <p14:nvPr/>
              </p14:nvContentPartPr>
              <p14:xfrm>
                <a:off x="4491289" y="3773419"/>
                <a:ext cx="96120" cy="224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73444FE-049B-45FF-8E82-FEBF61D2A53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82649" y="3764419"/>
                  <a:ext cx="113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BDE1878-2E89-46C9-9EC1-E421BC05EAE3}"/>
                    </a:ext>
                  </a:extLst>
                </p14:cNvPr>
                <p14:cNvContentPartPr/>
                <p14:nvPr/>
              </p14:nvContentPartPr>
              <p14:xfrm>
                <a:off x="4888729" y="3719779"/>
                <a:ext cx="23040" cy="321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BDE1878-2E89-46C9-9EC1-E421BC05EA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79729" y="3710779"/>
                  <a:ext cx="40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566592-B9B4-4A98-90D1-8A35961332A3}"/>
                    </a:ext>
                  </a:extLst>
                </p14:cNvPr>
                <p14:cNvContentPartPr/>
                <p14:nvPr/>
              </p14:nvContentPartPr>
              <p14:xfrm>
                <a:off x="4840129" y="3878179"/>
                <a:ext cx="200160" cy="21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566592-B9B4-4A98-90D1-8A35961332A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31489" y="3869179"/>
                  <a:ext cx="217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7579EDA-0D53-4F94-A8D7-3793F18E9270}"/>
                    </a:ext>
                  </a:extLst>
                </p14:cNvPr>
                <p14:cNvContentPartPr/>
                <p14:nvPr/>
              </p14:nvContentPartPr>
              <p14:xfrm>
                <a:off x="5014369" y="3746419"/>
                <a:ext cx="282240" cy="291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7579EDA-0D53-4F94-A8D7-3793F18E927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05729" y="3737779"/>
                  <a:ext cx="299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C70459F-9174-445B-83FB-1E44C7A31AD6}"/>
                    </a:ext>
                  </a:extLst>
                </p14:cNvPr>
                <p14:cNvContentPartPr/>
                <p14:nvPr/>
              </p14:nvContentPartPr>
              <p14:xfrm>
                <a:off x="5216329" y="3867379"/>
                <a:ext cx="190800" cy="87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C70459F-9174-445B-83FB-1E44C7A31AD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07689" y="3858379"/>
                  <a:ext cx="208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5FEC83F-85AA-4D67-8195-077667FC7C07}"/>
                    </a:ext>
                  </a:extLst>
                </p14:cNvPr>
                <p14:cNvContentPartPr/>
                <p14:nvPr/>
              </p14:nvContentPartPr>
              <p14:xfrm>
                <a:off x="5440609" y="3881419"/>
                <a:ext cx="77400" cy="149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5FEC83F-85AA-4D67-8195-077667FC7C0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31609" y="3872779"/>
                  <a:ext cx="95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FAA28CA-C77B-4410-8176-C70BF1AB498A}"/>
                    </a:ext>
                  </a:extLst>
                </p14:cNvPr>
                <p14:cNvContentPartPr/>
                <p14:nvPr/>
              </p14:nvContentPartPr>
              <p14:xfrm>
                <a:off x="5616289" y="3716899"/>
                <a:ext cx="171360" cy="318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FAA28CA-C77B-4410-8176-C70BF1AB498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07649" y="3707899"/>
                  <a:ext cx="189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84C657D-0E7C-4B38-868B-0C02ACE3633C}"/>
                    </a:ext>
                  </a:extLst>
                </p14:cNvPr>
                <p14:cNvContentPartPr/>
                <p14:nvPr/>
              </p14:nvContentPartPr>
              <p14:xfrm>
                <a:off x="5759209" y="3800419"/>
                <a:ext cx="193680" cy="38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84C657D-0E7C-4B38-868B-0C02ACE3633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50569" y="3791779"/>
                  <a:ext cx="211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E533C91-2D35-45A4-8A56-A0756882BEAF}"/>
                    </a:ext>
                  </a:extLst>
                </p14:cNvPr>
                <p14:cNvContentPartPr/>
                <p14:nvPr/>
              </p14:nvContentPartPr>
              <p14:xfrm>
                <a:off x="5860009" y="3793939"/>
                <a:ext cx="243360" cy="234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E533C91-2D35-45A4-8A56-A0756882BEA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51369" y="3785299"/>
                  <a:ext cx="261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B79A001-370F-41BC-A430-4415AD27D3A0}"/>
                    </a:ext>
                  </a:extLst>
                </p14:cNvPr>
                <p14:cNvContentPartPr/>
                <p14:nvPr/>
              </p14:nvContentPartPr>
              <p14:xfrm>
                <a:off x="6038569" y="3906619"/>
                <a:ext cx="129240" cy="5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B79A001-370F-41BC-A430-4415AD27D3A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29929" y="3897979"/>
                  <a:ext cx="146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3F7346C-829C-40D7-B927-FCF1485D0E58}"/>
                    </a:ext>
                  </a:extLst>
                </p14:cNvPr>
                <p14:cNvContentPartPr/>
                <p14:nvPr/>
              </p14:nvContentPartPr>
              <p14:xfrm>
                <a:off x="6231169" y="3743539"/>
                <a:ext cx="84600" cy="265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3F7346C-829C-40D7-B927-FCF1485D0E5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22529" y="3734539"/>
                  <a:ext cx="102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2B6B4B2-C930-4D69-81C3-C4BB5931B89B}"/>
                    </a:ext>
                  </a:extLst>
                </p14:cNvPr>
                <p14:cNvContentPartPr/>
                <p14:nvPr/>
              </p14:nvContentPartPr>
              <p14:xfrm>
                <a:off x="6382369" y="3752899"/>
                <a:ext cx="54360" cy="251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2B6B4B2-C930-4D69-81C3-C4BB5931B89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73729" y="3744259"/>
                  <a:ext cx="72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A968E35-2A75-4B6E-9F9B-3589FFCC601C}"/>
                    </a:ext>
                  </a:extLst>
                </p14:cNvPr>
                <p14:cNvContentPartPr/>
                <p14:nvPr/>
              </p14:nvContentPartPr>
              <p14:xfrm>
                <a:off x="6487129" y="3847579"/>
                <a:ext cx="206280" cy="162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A968E35-2A75-4B6E-9F9B-3589FFCC601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78489" y="3838579"/>
                  <a:ext cx="223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CD2C9CA-796F-4D54-A449-4B613E6BEF6D}"/>
                    </a:ext>
                  </a:extLst>
                </p14:cNvPr>
                <p14:cNvContentPartPr/>
                <p14:nvPr/>
              </p14:nvContentPartPr>
              <p14:xfrm>
                <a:off x="6739849" y="3726619"/>
                <a:ext cx="82080" cy="204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CD2C9CA-796F-4D54-A449-4B613E6BEF6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30849" y="3717979"/>
                  <a:ext cx="99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DB04B2E-BBF3-473A-9F6F-B61EDFA28444}"/>
                    </a:ext>
                  </a:extLst>
                </p14:cNvPr>
                <p14:cNvContentPartPr/>
                <p14:nvPr/>
              </p14:nvContentPartPr>
              <p14:xfrm>
                <a:off x="6893569" y="3841099"/>
                <a:ext cx="78840" cy="114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DB04B2E-BBF3-473A-9F6F-B61EDFA284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84569" y="3832099"/>
                  <a:ext cx="96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3247CAD-432C-47AF-B098-E8B9BF7BE259}"/>
                    </a:ext>
                  </a:extLst>
                </p14:cNvPr>
                <p14:cNvContentPartPr/>
                <p14:nvPr/>
              </p14:nvContentPartPr>
              <p14:xfrm>
                <a:off x="4032289" y="4176979"/>
                <a:ext cx="197280" cy="200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3247CAD-432C-47AF-B098-E8B9BF7BE25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23649" y="4168339"/>
                  <a:ext cx="214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913CA85-0E4F-43B6-B7B3-03FE3A388289}"/>
                    </a:ext>
                  </a:extLst>
                </p14:cNvPr>
                <p14:cNvContentPartPr/>
                <p14:nvPr/>
              </p14:nvContentPartPr>
              <p14:xfrm>
                <a:off x="4370689" y="4273819"/>
                <a:ext cx="143640" cy="145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913CA85-0E4F-43B6-B7B3-03FE3A38828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61689" y="4264819"/>
                  <a:ext cx="161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A62A0F5-A13C-4B1B-99C6-82D256464016}"/>
                    </a:ext>
                  </a:extLst>
                </p14:cNvPr>
                <p14:cNvContentPartPr/>
                <p14:nvPr/>
              </p14:nvContentPartPr>
              <p14:xfrm>
                <a:off x="4510729" y="4286059"/>
                <a:ext cx="112680" cy="127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A62A0F5-A13C-4B1B-99C6-82D2564640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02089" y="4277419"/>
                  <a:ext cx="130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D00E6F0-A428-4D74-A665-3D5C7B2D6883}"/>
                    </a:ext>
                  </a:extLst>
                </p14:cNvPr>
                <p14:cNvContentPartPr/>
                <p14:nvPr/>
              </p14:nvContentPartPr>
              <p14:xfrm>
                <a:off x="4843729" y="4198219"/>
                <a:ext cx="87120" cy="194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D00E6F0-A428-4D74-A665-3D5C7B2D688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35089" y="4189219"/>
                  <a:ext cx="104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3C82275-A667-433B-81C3-BF90A9828612}"/>
                    </a:ext>
                  </a:extLst>
                </p14:cNvPr>
                <p14:cNvContentPartPr/>
                <p14:nvPr/>
              </p14:nvContentPartPr>
              <p14:xfrm>
                <a:off x="4974409" y="4198579"/>
                <a:ext cx="142920" cy="205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3C82275-A667-433B-81C3-BF90A982861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65409" y="4189579"/>
                  <a:ext cx="160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392A977-7A9E-4ACA-8F4D-F84ED436E90F}"/>
                    </a:ext>
                  </a:extLst>
                </p14:cNvPr>
                <p14:cNvContentPartPr/>
                <p14:nvPr/>
              </p14:nvContentPartPr>
              <p14:xfrm>
                <a:off x="5010769" y="4261219"/>
                <a:ext cx="496080" cy="118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392A977-7A9E-4ACA-8F4D-F84ED436E90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01769" y="4252219"/>
                  <a:ext cx="513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75B8A9E-960B-443F-8C0F-D2C6FBA825AB}"/>
                    </a:ext>
                  </a:extLst>
                </p14:cNvPr>
                <p14:cNvContentPartPr/>
                <p14:nvPr/>
              </p14:nvContentPartPr>
              <p14:xfrm>
                <a:off x="5503609" y="4316659"/>
                <a:ext cx="108720" cy="58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75B8A9E-960B-443F-8C0F-D2C6FBA825A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94609" y="4308019"/>
                  <a:ext cx="126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11407F8-FDAA-4E39-872B-0564A7AE6DB6}"/>
                    </a:ext>
                  </a:extLst>
                </p14:cNvPr>
                <p14:cNvContentPartPr/>
                <p14:nvPr/>
              </p14:nvContentPartPr>
              <p14:xfrm>
                <a:off x="5620249" y="4169419"/>
                <a:ext cx="263520" cy="244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11407F8-FDAA-4E39-872B-0564A7AE6DB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11609" y="4160779"/>
                  <a:ext cx="281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9CD1F3E-4090-4E4F-B9A0-A537907A05F0}"/>
                    </a:ext>
                  </a:extLst>
                </p14:cNvPr>
                <p14:cNvContentPartPr/>
                <p14:nvPr/>
              </p14:nvContentPartPr>
              <p14:xfrm>
                <a:off x="3056689" y="3620419"/>
                <a:ext cx="360360" cy="189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9CD1F3E-4090-4E4F-B9A0-A537907A05F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47689" y="3611779"/>
                  <a:ext cx="378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62AE239-14D7-4330-98DD-365887040145}"/>
                    </a:ext>
                  </a:extLst>
                </p14:cNvPr>
                <p14:cNvContentPartPr/>
                <p14:nvPr/>
              </p14:nvContentPartPr>
              <p14:xfrm>
                <a:off x="3119689" y="3125779"/>
                <a:ext cx="282600" cy="235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62AE239-14D7-4330-98DD-3658870401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10689" y="3116779"/>
                  <a:ext cx="300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A6D90F6-4B73-4088-94AE-1FD990D08193}"/>
                    </a:ext>
                  </a:extLst>
                </p14:cNvPr>
                <p14:cNvContentPartPr/>
                <p14:nvPr/>
              </p14:nvContentPartPr>
              <p14:xfrm>
                <a:off x="1629649" y="2958739"/>
                <a:ext cx="1939320" cy="1664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A6D90F6-4B73-4088-94AE-1FD990D081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21009" y="2950099"/>
                  <a:ext cx="1956960" cy="16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CA2A663-E088-4038-ABBE-FA7709730B07}"/>
                    </a:ext>
                  </a:extLst>
                </p14:cNvPr>
                <p14:cNvContentPartPr/>
                <p14:nvPr/>
              </p14:nvContentPartPr>
              <p14:xfrm>
                <a:off x="2227609" y="4474699"/>
                <a:ext cx="154080" cy="157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CA2A663-E088-4038-ABBE-FA7709730B0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18969" y="4466059"/>
                  <a:ext cx="171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75743F0-586A-4615-A5C4-B321BA26ABA6}"/>
                    </a:ext>
                  </a:extLst>
                </p14:cNvPr>
                <p14:cNvContentPartPr/>
                <p14:nvPr/>
              </p14:nvContentPartPr>
              <p14:xfrm>
                <a:off x="2447569" y="4491979"/>
                <a:ext cx="83520" cy="132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75743F0-586A-4615-A5C4-B321BA26ABA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438569" y="4482979"/>
                  <a:ext cx="101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348A721-0FA7-4115-BA3B-9EFA2E807412}"/>
                    </a:ext>
                  </a:extLst>
                </p14:cNvPr>
                <p14:cNvContentPartPr/>
                <p14:nvPr/>
              </p14:nvContentPartPr>
              <p14:xfrm>
                <a:off x="2606689" y="4496299"/>
                <a:ext cx="56160" cy="131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348A721-0FA7-4115-BA3B-9EFA2E80741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98049" y="4487299"/>
                  <a:ext cx="73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0CF6685-BF74-4BCC-9AAC-25C9756CC9FA}"/>
                    </a:ext>
                  </a:extLst>
                </p14:cNvPr>
                <p14:cNvContentPartPr/>
                <p14:nvPr/>
              </p14:nvContentPartPr>
              <p14:xfrm>
                <a:off x="2753929" y="4496659"/>
                <a:ext cx="119160" cy="103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0CF6685-BF74-4BCC-9AAC-25C9756CC9F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44929" y="4487659"/>
                  <a:ext cx="136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AE73009-3418-4D93-A333-254CB88BBF3F}"/>
                    </a:ext>
                  </a:extLst>
                </p14:cNvPr>
                <p14:cNvContentPartPr/>
                <p14:nvPr/>
              </p14:nvContentPartPr>
              <p14:xfrm>
                <a:off x="2899729" y="4473979"/>
                <a:ext cx="101160" cy="169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AE73009-3418-4D93-A333-254CB88BBF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90729" y="4464979"/>
                  <a:ext cx="118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4BFBADA-251A-4721-8DF8-E3E2C6212E8A}"/>
                    </a:ext>
                  </a:extLst>
                </p14:cNvPr>
                <p14:cNvContentPartPr/>
                <p14:nvPr/>
              </p14:nvContentPartPr>
              <p14:xfrm>
                <a:off x="3046969" y="4492339"/>
                <a:ext cx="293400" cy="151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4BFBADA-251A-4721-8DF8-E3E2C6212E8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37969" y="4483339"/>
                  <a:ext cx="311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5F485A4-834E-4CC7-BC42-AD309B033A87}"/>
                    </a:ext>
                  </a:extLst>
                </p14:cNvPr>
                <p14:cNvContentPartPr/>
                <p14:nvPr/>
              </p14:nvContentPartPr>
              <p14:xfrm>
                <a:off x="3394369" y="4509259"/>
                <a:ext cx="128160" cy="107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5F485A4-834E-4CC7-BC42-AD309B033A8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85369" y="4500259"/>
                  <a:ext cx="145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5202288-2D91-4ED7-9319-8A466DBDC3CE}"/>
                    </a:ext>
                  </a:extLst>
                </p14:cNvPr>
                <p14:cNvContentPartPr/>
                <p14:nvPr/>
              </p14:nvContentPartPr>
              <p14:xfrm>
                <a:off x="3529009" y="4345099"/>
                <a:ext cx="108000" cy="281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5202288-2D91-4ED7-9319-8A466DBDC3C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20369" y="4336099"/>
                  <a:ext cx="125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B15FEB4-7496-4ED4-B33A-05D0222EE8FB}"/>
                    </a:ext>
                  </a:extLst>
                </p14:cNvPr>
                <p14:cNvContentPartPr/>
                <p14:nvPr/>
              </p14:nvContentPartPr>
              <p14:xfrm>
                <a:off x="2406889" y="4718419"/>
                <a:ext cx="194040" cy="275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B15FEB4-7496-4ED4-B33A-05D0222EE8F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98249" y="4709779"/>
                  <a:ext cx="211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E73A477-1AD9-40D6-B4E4-64EDE0BBCCE5}"/>
                    </a:ext>
                  </a:extLst>
                </p14:cNvPr>
                <p14:cNvContentPartPr/>
                <p14:nvPr/>
              </p14:nvContentPartPr>
              <p14:xfrm>
                <a:off x="2733409" y="4822819"/>
                <a:ext cx="70200" cy="165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E73A477-1AD9-40D6-B4E4-64EDE0BBCCE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24769" y="4813819"/>
                  <a:ext cx="87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FC85F5B-5265-4050-BC7A-8738CC931FF9}"/>
                    </a:ext>
                  </a:extLst>
                </p14:cNvPr>
                <p14:cNvContentPartPr/>
                <p14:nvPr/>
              </p14:nvContentPartPr>
              <p14:xfrm>
                <a:off x="2817289" y="4772059"/>
                <a:ext cx="72720" cy="204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FC85F5B-5265-4050-BC7A-8738CC931FF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808289" y="4763419"/>
                  <a:ext cx="90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AAE6BDB-74FA-4A7F-AD00-820F518C86ED}"/>
                    </a:ext>
                  </a:extLst>
                </p14:cNvPr>
                <p14:cNvContentPartPr/>
                <p14:nvPr/>
              </p14:nvContentPartPr>
              <p14:xfrm>
                <a:off x="2897929" y="4847299"/>
                <a:ext cx="166320" cy="109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AAE6BDB-74FA-4A7F-AD00-820F518C86E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88929" y="4838659"/>
                  <a:ext cx="183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CBB23F8-8038-4E9F-B9D7-4E1A17BD9CBB}"/>
                    </a:ext>
                  </a:extLst>
                </p14:cNvPr>
                <p14:cNvContentPartPr/>
                <p14:nvPr/>
              </p14:nvContentPartPr>
              <p14:xfrm>
                <a:off x="3104209" y="4745779"/>
                <a:ext cx="114840" cy="248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CBB23F8-8038-4E9F-B9D7-4E1A17BD9CB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95569" y="4737139"/>
                  <a:ext cx="132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15A213F-7F73-44E7-BB22-D7C35FA4FF2D}"/>
                    </a:ext>
                  </a:extLst>
                </p14:cNvPr>
                <p14:cNvContentPartPr/>
                <p14:nvPr/>
              </p14:nvContentPartPr>
              <p14:xfrm>
                <a:off x="3248569" y="4848019"/>
                <a:ext cx="122760" cy="136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15A213F-7F73-44E7-BB22-D7C35FA4FF2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39929" y="4839379"/>
                  <a:ext cx="140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AEA5BF0-28F0-4B1D-AB51-6A4D0651E5D0}"/>
                    </a:ext>
                  </a:extLst>
                </p14:cNvPr>
                <p14:cNvContentPartPr/>
                <p14:nvPr/>
              </p14:nvContentPartPr>
              <p14:xfrm>
                <a:off x="3419569" y="4867099"/>
                <a:ext cx="59040" cy="75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AEA5BF0-28F0-4B1D-AB51-6A4D0651E5D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10929" y="4858099"/>
                  <a:ext cx="76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6B49176-DB9C-42F7-A6EE-409B8DE358A4}"/>
                    </a:ext>
                  </a:extLst>
                </p14:cNvPr>
                <p14:cNvContentPartPr/>
                <p14:nvPr/>
              </p14:nvContentPartPr>
              <p14:xfrm>
                <a:off x="3718009" y="4697179"/>
                <a:ext cx="33840" cy="288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6B49176-DB9C-42F7-A6EE-409B8DE358A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09009" y="4688539"/>
                  <a:ext cx="514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413C273-59CE-450A-BE5A-AAF0123F7021}"/>
                    </a:ext>
                  </a:extLst>
                </p14:cNvPr>
                <p14:cNvContentPartPr/>
                <p14:nvPr/>
              </p14:nvContentPartPr>
              <p14:xfrm>
                <a:off x="3667969" y="4854139"/>
                <a:ext cx="191160" cy="89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413C273-59CE-450A-BE5A-AAF0123F702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659329" y="4845499"/>
                  <a:ext cx="208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7975E89-05DD-4BB4-86FA-D4168DEBD4DD}"/>
                    </a:ext>
                  </a:extLst>
                </p14:cNvPr>
                <p14:cNvContentPartPr/>
                <p14:nvPr/>
              </p14:nvContentPartPr>
              <p14:xfrm>
                <a:off x="4068649" y="4832179"/>
                <a:ext cx="147240" cy="131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7975E89-05DD-4BB4-86FA-D4168DEBD4D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59649" y="4823539"/>
                  <a:ext cx="164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2639B06-2127-4387-896A-10E6D4BE2D44}"/>
                    </a:ext>
                  </a:extLst>
                </p14:cNvPr>
                <p14:cNvContentPartPr/>
                <p14:nvPr/>
              </p14:nvContentPartPr>
              <p14:xfrm>
                <a:off x="4231009" y="4852339"/>
                <a:ext cx="100800" cy="106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2639B06-2127-4387-896A-10E6D4BE2D4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22009" y="4843339"/>
                  <a:ext cx="118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B89A020-5B46-44DD-B2E4-6BE94CB06470}"/>
                    </a:ext>
                  </a:extLst>
                </p14:cNvPr>
                <p14:cNvContentPartPr/>
                <p14:nvPr/>
              </p14:nvContentPartPr>
              <p14:xfrm>
                <a:off x="4481209" y="4745059"/>
                <a:ext cx="30960" cy="218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B89A020-5B46-44DD-B2E4-6BE94CB0647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72209" y="4736419"/>
                  <a:ext cx="48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C4A8F10-65C8-47C4-8BF6-1F873A3095BA}"/>
                    </a:ext>
                  </a:extLst>
                </p14:cNvPr>
                <p14:cNvContentPartPr/>
                <p14:nvPr/>
              </p14:nvContentPartPr>
              <p14:xfrm>
                <a:off x="4487689" y="4754419"/>
                <a:ext cx="183600" cy="201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C4A8F10-65C8-47C4-8BF6-1F873A3095B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78689" y="4745419"/>
                  <a:ext cx="201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5C080EC-9ABE-45D2-B439-DA3CCF7D6A9E}"/>
                    </a:ext>
                  </a:extLst>
                </p14:cNvPr>
                <p14:cNvContentPartPr/>
                <p14:nvPr/>
              </p14:nvContentPartPr>
              <p14:xfrm>
                <a:off x="4722049" y="4841539"/>
                <a:ext cx="107640" cy="115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5C080EC-9ABE-45D2-B439-DA3CCF7D6A9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13049" y="4832539"/>
                  <a:ext cx="125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920F787-76AC-463E-8917-1B8BBEB7C67C}"/>
                    </a:ext>
                  </a:extLst>
                </p14:cNvPr>
                <p14:cNvContentPartPr/>
                <p14:nvPr/>
              </p14:nvContentPartPr>
              <p14:xfrm>
                <a:off x="4840129" y="4856659"/>
                <a:ext cx="88560" cy="95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920F787-76AC-463E-8917-1B8BBEB7C67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831489" y="4848019"/>
                  <a:ext cx="1062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A87AE7D-7E63-4976-B337-5BC473F14EEC}"/>
                    </a:ext>
                  </a:extLst>
                </p14:cNvPr>
                <p14:cNvContentPartPr/>
                <p14:nvPr/>
              </p14:nvContentPartPr>
              <p14:xfrm>
                <a:off x="4925809" y="4887619"/>
                <a:ext cx="118440" cy="75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A87AE7D-7E63-4976-B337-5BC473F14EE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917169" y="4878619"/>
                  <a:ext cx="136080" cy="9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Implementations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319CDA-49DF-4E37-BDCD-A63AF4A88F6C}"/>
                  </a:ext>
                </a:extLst>
              </p14:cNvPr>
              <p14:cNvContentPartPr/>
              <p14:nvPr/>
            </p14:nvContentPartPr>
            <p14:xfrm>
              <a:off x="811369" y="1734379"/>
              <a:ext cx="1238760" cy="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319CDA-49DF-4E37-BDCD-A63AF4A88F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369" y="1725379"/>
                <a:ext cx="1256400" cy="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AB-11DB-4349-9FBC-8595591B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 what is a Linked List?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1CEFE-65BB-4EEA-BE22-A9399EDD102D}"/>
              </a:ext>
            </a:extLst>
          </p:cNvPr>
          <p:cNvSpPr txBox="1"/>
          <p:nvPr/>
        </p:nvSpPr>
        <p:spPr>
          <a:xfrm>
            <a:off x="628650" y="1143001"/>
            <a:ext cx="7486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Linked List is a data structure that implements a List ADT, where elements in the list may appear anywhere in memory, but are "linked" together in a particular order using references or pointers.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EC3CF7-25FD-495F-A6FD-D47DDDCE666A}"/>
                  </a:ext>
                </a:extLst>
              </p14:cNvPr>
              <p14:cNvContentPartPr/>
              <p14:nvPr/>
            </p14:nvContentPartPr>
            <p14:xfrm>
              <a:off x="4199329" y="1373299"/>
              <a:ext cx="519840" cy="19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EC3CF7-25FD-495F-A6FD-D47DDDCE66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0689" y="1364659"/>
                <a:ext cx="5374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712CBB-4AB1-4E94-9A0D-A29D6D8C01D8}"/>
                  </a:ext>
                </a:extLst>
              </p14:cNvPr>
              <p14:cNvContentPartPr/>
              <p14:nvPr/>
            </p14:nvContentPartPr>
            <p14:xfrm>
              <a:off x="1582489" y="1599739"/>
              <a:ext cx="539640" cy="4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712CBB-4AB1-4E94-9A0D-A29D6D8C01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3849" y="1591099"/>
                <a:ext cx="557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E3076C-E996-4671-A911-AF12988E68C2}"/>
                  </a:ext>
                </a:extLst>
              </p14:cNvPr>
              <p14:cNvContentPartPr/>
              <p14:nvPr/>
            </p14:nvContentPartPr>
            <p14:xfrm>
              <a:off x="2796409" y="1631059"/>
              <a:ext cx="567720" cy="23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E3076C-E996-4671-A911-AF12988E68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87769" y="1622059"/>
                <a:ext cx="5853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D1BD7F-BE29-4F2C-B59C-AC9923268B86}"/>
                  </a:ext>
                </a:extLst>
              </p14:cNvPr>
              <p14:cNvContentPartPr/>
              <p14:nvPr/>
            </p14:nvContentPartPr>
            <p14:xfrm>
              <a:off x="5834089" y="1599379"/>
              <a:ext cx="837720" cy="37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D1BD7F-BE29-4F2C-B59C-AC9923268B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25449" y="1590739"/>
                <a:ext cx="8553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9E63EDD-DF21-4891-A5C3-DC9ED021074E}"/>
              </a:ext>
            </a:extLst>
          </p:cNvPr>
          <p:cNvGrpSpPr/>
          <p:nvPr/>
        </p:nvGrpSpPr>
        <p:grpSpPr>
          <a:xfrm>
            <a:off x="6150529" y="1782619"/>
            <a:ext cx="153000" cy="209160"/>
            <a:chOff x="6150529" y="1782619"/>
            <a:chExt cx="15300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7E2BD8-4CB0-44BE-889C-DA4BE67A94F7}"/>
                    </a:ext>
                  </a:extLst>
                </p14:cNvPr>
                <p14:cNvContentPartPr/>
                <p14:nvPr/>
              </p14:nvContentPartPr>
              <p14:xfrm>
                <a:off x="6219649" y="1782619"/>
                <a:ext cx="23400" cy="20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7E2BD8-4CB0-44BE-889C-DA4BE67A94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10649" y="1773619"/>
                  <a:ext cx="41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C259D5-6823-468C-8B68-245C1BA61665}"/>
                    </a:ext>
                  </a:extLst>
                </p14:cNvPr>
                <p14:cNvContentPartPr/>
                <p14:nvPr/>
              </p14:nvContentPartPr>
              <p14:xfrm>
                <a:off x="6150529" y="1818979"/>
                <a:ext cx="153000" cy="59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C259D5-6823-468C-8B68-245C1BA616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1889" y="1810339"/>
                  <a:ext cx="170640" cy="7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678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42" y="273844"/>
            <a:ext cx="8717558" cy="994172"/>
          </a:xfrm>
        </p:spPr>
        <p:txBody>
          <a:bodyPr/>
          <a:lstStyle/>
          <a:p>
            <a:r>
              <a:rPr lang="en-US" dirty="0"/>
              <a:t>Memory Model Diagrams and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143" y="857250"/>
            <a:ext cx="7686720" cy="285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// Somewhere else in the code… still inside Node class (can access next)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209" y="4629150"/>
            <a:ext cx="60231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Draw the memory model diagram for this code.  Answer choices next slide.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7A57AA-3A10-437A-B6D0-B3C52154A4A8}"/>
              </a:ext>
            </a:extLst>
          </p:cNvPr>
          <p:cNvGrpSpPr/>
          <p:nvPr/>
        </p:nvGrpSpPr>
        <p:grpSpPr>
          <a:xfrm>
            <a:off x="173449" y="2816179"/>
            <a:ext cx="104400" cy="903960"/>
            <a:chOff x="173449" y="2816179"/>
            <a:chExt cx="104400" cy="90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25C9FF-6E24-4B63-835F-17D0B01D2843}"/>
                    </a:ext>
                  </a:extLst>
                </p14:cNvPr>
                <p14:cNvContentPartPr/>
                <p14:nvPr/>
              </p14:nvContentPartPr>
              <p14:xfrm>
                <a:off x="193249" y="2816179"/>
                <a:ext cx="58680" cy="56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25C9FF-6E24-4B63-835F-17D0B01D28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249" y="2807539"/>
                  <a:ext cx="76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2652A5-05A7-4746-A9D7-4A975743C2B1}"/>
                    </a:ext>
                  </a:extLst>
                </p14:cNvPr>
                <p14:cNvContentPartPr/>
                <p14:nvPr/>
              </p14:nvContentPartPr>
              <p14:xfrm>
                <a:off x="173449" y="2865139"/>
                <a:ext cx="104400" cy="855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2652A5-05A7-4746-A9D7-4A975743C2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4809" y="2856139"/>
                  <a:ext cx="122040" cy="87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241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57250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950" y="85725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1600200" y="400050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36540" y="857250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4501" y="580251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3859" y="580251"/>
            <a:ext cx="74740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500" y="951726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63860" y="9517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6153" y="674727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18481" y="6854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3728980" y="413657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H="1">
            <a:off x="5157730" y="813227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43280" y="593858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92639" y="593858"/>
            <a:ext cx="74741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43280" y="965333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92639" y="965333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92460" y="1066026"/>
            <a:ext cx="1333774" cy="2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201551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950" y="201551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ounded Rectangle 29"/>
          <p:cNvSpPr/>
          <p:nvPr/>
        </p:nvSpPr>
        <p:spPr>
          <a:xfrm>
            <a:off x="1600200" y="155831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36540" y="2015511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14501" y="173851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63860" y="173851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4500" y="210998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63860" y="210998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9842" y="1858546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42170" y="186924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ounded Rectangle 37"/>
          <p:cNvSpPr/>
          <p:nvPr/>
        </p:nvSpPr>
        <p:spPr>
          <a:xfrm>
            <a:off x="4052669" y="1597476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>
            <a:endCxn id="38" idx="3"/>
          </p:cNvCxnSpPr>
          <p:nvPr/>
        </p:nvCxnSpPr>
        <p:spPr>
          <a:xfrm flipH="1">
            <a:off x="5481419" y="1997046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66969" y="1777677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16328" y="177767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6969" y="214915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16328" y="214915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2392460" y="2211320"/>
            <a:ext cx="1614546" cy="12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40471" y="1475120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46" name="Straight Arrow Connector 45"/>
          <p:cNvCxnSpPr>
            <a:cxnSpLocks/>
            <a:endCxn id="45" idx="1"/>
          </p:cNvCxnSpPr>
          <p:nvPr/>
        </p:nvCxnSpPr>
        <p:spPr>
          <a:xfrm flipV="1">
            <a:off x="2403578" y="1613620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663513" y="1491072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50" name="Straight Arrow Connector 49"/>
          <p:cNvCxnSpPr>
            <a:cxnSpLocks/>
            <a:endCxn id="49" idx="1"/>
          </p:cNvCxnSpPr>
          <p:nvPr/>
        </p:nvCxnSpPr>
        <p:spPr>
          <a:xfrm flipV="1">
            <a:off x="4770173" y="1629572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34989" y="1428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4453" y="3141514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0204" y="314151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ounded Rectangle 55"/>
          <p:cNvSpPr/>
          <p:nvPr/>
        </p:nvSpPr>
        <p:spPr>
          <a:xfrm>
            <a:off x="1597454" y="2684315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033794" y="3141515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11754" y="2864515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61113" y="2864516"/>
            <a:ext cx="80037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11754" y="3235990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61113" y="323599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93407" y="29589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15734" y="29696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Rounded Rectangle 63"/>
          <p:cNvSpPr/>
          <p:nvPr/>
        </p:nvSpPr>
        <p:spPr>
          <a:xfrm>
            <a:off x="3726233" y="2697922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5" name="Straight Arrow Connector 64"/>
          <p:cNvCxnSpPr>
            <a:endCxn id="64" idx="3"/>
          </p:cNvCxnSpPr>
          <p:nvPr/>
        </p:nvCxnSpPr>
        <p:spPr>
          <a:xfrm flipH="1">
            <a:off x="5154984" y="30974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40534" y="2878123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289892" y="2878123"/>
            <a:ext cx="783635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40534" y="3249598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289893" y="32495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75" name="Freeform 74"/>
          <p:cNvSpPr/>
          <p:nvPr/>
        </p:nvSpPr>
        <p:spPr>
          <a:xfrm>
            <a:off x="2362200" y="3254829"/>
            <a:ext cx="3439886" cy="581792"/>
          </a:xfrm>
          <a:custGeom>
            <a:avLst/>
            <a:gdLst>
              <a:gd name="connsiteX0" fmla="*/ 0 w 4586514"/>
              <a:gd name="connsiteY0" fmla="*/ 174172 h 775723"/>
              <a:gd name="connsiteX1" fmla="*/ 1277257 w 4586514"/>
              <a:gd name="connsiteY1" fmla="*/ 653143 h 775723"/>
              <a:gd name="connsiteX2" fmla="*/ 3904343 w 4586514"/>
              <a:gd name="connsiteY2" fmla="*/ 725715 h 775723"/>
              <a:gd name="connsiteX3" fmla="*/ 4586514 w 4586514"/>
              <a:gd name="connsiteY3" fmla="*/ 0 h 77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775723">
                <a:moveTo>
                  <a:pt x="0" y="174172"/>
                </a:moveTo>
                <a:cubicBezTo>
                  <a:pt x="313266" y="367695"/>
                  <a:pt x="626533" y="561219"/>
                  <a:pt x="1277257" y="653143"/>
                </a:cubicBezTo>
                <a:cubicBezTo>
                  <a:pt x="1927981" y="745067"/>
                  <a:pt x="3352800" y="834572"/>
                  <a:pt x="3904343" y="725715"/>
                </a:cubicBezTo>
                <a:cubicBezTo>
                  <a:pt x="4455886" y="616858"/>
                  <a:pt x="4521200" y="308429"/>
                  <a:pt x="458651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6" name="Straight Connector 75"/>
          <p:cNvCxnSpPr/>
          <p:nvPr/>
        </p:nvCxnSpPr>
        <p:spPr>
          <a:xfrm>
            <a:off x="342900" y="2571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0050" y="39433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2900" y="514350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42900" y="1665328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316" y="2791331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981" y="4131422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486650" y="3943350"/>
            <a:ext cx="13436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E. None of these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4825" y="4519698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90575" y="45196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Rounded Rectangle 100"/>
          <p:cNvSpPr/>
          <p:nvPr/>
        </p:nvSpPr>
        <p:spPr>
          <a:xfrm>
            <a:off x="1647825" y="4062498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084165" y="4519698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62126" y="4242699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211485" y="4242699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62125" y="4614174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211485" y="4614174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402681" y="43305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925009" y="43412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Rounded Rectangle 108"/>
          <p:cNvSpPr/>
          <p:nvPr/>
        </p:nvSpPr>
        <p:spPr>
          <a:xfrm>
            <a:off x="4135508" y="406952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0" name="Straight Arrow Connector 109"/>
          <p:cNvCxnSpPr>
            <a:endCxn id="109" idx="3"/>
          </p:cNvCxnSpPr>
          <p:nvPr/>
        </p:nvCxnSpPr>
        <p:spPr>
          <a:xfrm flipH="1">
            <a:off x="5564258" y="44690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49808" y="424972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699167" y="424972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49808" y="46211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699167" y="462119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>
            <a:off x="2440085" y="4728474"/>
            <a:ext cx="1612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B7C4679-EF7F-4072-85A9-839ADED820CD}"/>
              </a:ext>
            </a:extLst>
          </p:cNvPr>
          <p:cNvSpPr/>
          <p:nvPr/>
        </p:nvSpPr>
        <p:spPr>
          <a:xfrm>
            <a:off x="3118044" y="3953755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92CC0A6-E031-4D3C-BFD5-0D30DA42984A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2381151" y="4092255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99F68DF-EAC3-4F76-8257-DEC08A913EA5}"/>
              </a:ext>
            </a:extLst>
          </p:cNvPr>
          <p:cNvSpPr/>
          <p:nvPr/>
        </p:nvSpPr>
        <p:spPr>
          <a:xfrm>
            <a:off x="5834609" y="3999816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73E6B37-3584-4ADF-8727-BB65C313319D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4941269" y="4138316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813D6-F9FC-4085-BCB2-E946A19B5146}"/>
              </a:ext>
            </a:extLst>
          </p:cNvPr>
          <p:cNvSpPr/>
          <p:nvPr/>
        </p:nvSpPr>
        <p:spPr>
          <a:xfrm>
            <a:off x="6299370" y="39860"/>
            <a:ext cx="28446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083189-872D-4047-80CA-C6A3F3BE1F3D}"/>
                  </a:ext>
                </a:extLst>
              </p14:cNvPr>
              <p14:cNvContentPartPr/>
              <p14:nvPr/>
            </p14:nvContentPartPr>
            <p14:xfrm>
              <a:off x="129889" y="760219"/>
              <a:ext cx="90360" cy="15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083189-872D-4047-80CA-C6A3F3BE1F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249" y="751219"/>
                <a:ext cx="108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9576D3A-E323-4F3A-956E-29BECE469A4D}"/>
                  </a:ext>
                </a:extLst>
              </p14:cNvPr>
              <p14:cNvContentPartPr/>
              <p14:nvPr/>
            </p14:nvContentPartPr>
            <p14:xfrm>
              <a:off x="185329" y="4399099"/>
              <a:ext cx="95400" cy="93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9576D3A-E323-4F3A-956E-29BECE469A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89" y="4390099"/>
                <a:ext cx="11304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E8A829D3-0EEF-4508-9B10-4E4D42B7C568}"/>
              </a:ext>
            </a:extLst>
          </p:cNvPr>
          <p:cNvGrpSpPr/>
          <p:nvPr/>
        </p:nvGrpSpPr>
        <p:grpSpPr>
          <a:xfrm>
            <a:off x="7481809" y="3994459"/>
            <a:ext cx="311400" cy="352080"/>
            <a:chOff x="7481809" y="3994459"/>
            <a:chExt cx="31140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5CBED01-102E-4C3C-ACEA-B35F8EB56AD8}"/>
                    </a:ext>
                  </a:extLst>
                </p14:cNvPr>
                <p14:cNvContentPartPr/>
                <p14:nvPr/>
              </p14:nvContentPartPr>
              <p14:xfrm>
                <a:off x="7481809" y="4219819"/>
                <a:ext cx="125280" cy="126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5CBED01-102E-4C3C-ACEA-B35F8EB56A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72809" y="4210819"/>
                  <a:ext cx="142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89F940-19A8-4182-89E5-512910C86EF7}"/>
                    </a:ext>
                  </a:extLst>
                </p14:cNvPr>
                <p14:cNvContentPartPr/>
                <p14:nvPr/>
              </p14:nvContentPartPr>
              <p14:xfrm>
                <a:off x="7513849" y="3994459"/>
                <a:ext cx="279360" cy="180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89F940-19A8-4182-89E5-512910C86E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04849" y="3985459"/>
                  <a:ext cx="29700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0D9A9ED-F416-4CE7-8392-BBB78EBD81F3}"/>
                  </a:ext>
                </a:extLst>
              </p14:cNvPr>
              <p14:cNvContentPartPr/>
              <p14:nvPr/>
            </p14:nvContentPartPr>
            <p14:xfrm>
              <a:off x="340489" y="411019"/>
              <a:ext cx="318960" cy="437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0D9A9ED-F416-4CE7-8392-BBB78EBD81F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1489" y="402019"/>
                <a:ext cx="336600" cy="45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1E8EA079-2F5F-452D-9CDC-D4728A9EB9C4}"/>
              </a:ext>
            </a:extLst>
          </p:cNvPr>
          <p:cNvGrpSpPr/>
          <p:nvPr/>
        </p:nvGrpSpPr>
        <p:grpSpPr>
          <a:xfrm>
            <a:off x="237169" y="2765059"/>
            <a:ext cx="372600" cy="368640"/>
            <a:chOff x="237169" y="2765059"/>
            <a:chExt cx="37260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D5D73F-5C35-45D5-89A0-888AC2035218}"/>
                    </a:ext>
                  </a:extLst>
                </p14:cNvPr>
                <p14:cNvContentPartPr/>
                <p14:nvPr/>
              </p14:nvContentPartPr>
              <p14:xfrm>
                <a:off x="237169" y="2974219"/>
                <a:ext cx="86400" cy="41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D5D73F-5C35-45D5-89A0-888AC20352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8169" y="2965579"/>
                  <a:ext cx="104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EDD924-61CF-4BD8-9EE6-5249B638B3B3}"/>
                    </a:ext>
                  </a:extLst>
                </p14:cNvPr>
                <p14:cNvContentPartPr/>
                <p14:nvPr/>
              </p14:nvContentPartPr>
              <p14:xfrm>
                <a:off x="242929" y="2995099"/>
                <a:ext cx="74160" cy="13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EDD924-61CF-4BD8-9EE6-5249B638B3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3929" y="2986099"/>
                  <a:ext cx="9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E9E48B1-FCE2-4AEE-B731-BDF64B82C4FB}"/>
                    </a:ext>
                  </a:extLst>
                </p14:cNvPr>
                <p14:cNvContentPartPr/>
                <p14:nvPr/>
              </p14:nvContentPartPr>
              <p14:xfrm>
                <a:off x="377929" y="2765059"/>
                <a:ext cx="231840" cy="363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E9E48B1-FCE2-4AEE-B731-BDF64B82C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8929" y="2756059"/>
                  <a:ext cx="24948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1BFCD0-1F15-4233-AD49-EE2712AAE6D3}"/>
              </a:ext>
            </a:extLst>
          </p:cNvPr>
          <p:cNvGrpSpPr/>
          <p:nvPr/>
        </p:nvGrpSpPr>
        <p:grpSpPr>
          <a:xfrm>
            <a:off x="112249" y="1640059"/>
            <a:ext cx="510840" cy="424440"/>
            <a:chOff x="112249" y="1640059"/>
            <a:chExt cx="51084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DAEE46-9E47-475B-AD8F-2EB0105B57B0}"/>
                    </a:ext>
                  </a:extLst>
                </p14:cNvPr>
                <p14:cNvContentPartPr/>
                <p14:nvPr/>
              </p14:nvContentPartPr>
              <p14:xfrm>
                <a:off x="112249" y="1972339"/>
                <a:ext cx="97920" cy="92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DAEE46-9E47-475B-AD8F-2EB0105B57B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249" y="1963339"/>
                  <a:ext cx="115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D63A401-77E5-4BAF-A3AD-CB1A9060A9DD}"/>
                    </a:ext>
                  </a:extLst>
                </p14:cNvPr>
                <p14:cNvContentPartPr/>
                <p14:nvPr/>
              </p14:nvContentPartPr>
              <p14:xfrm>
                <a:off x="232849" y="1943179"/>
                <a:ext cx="60840" cy="9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D63A401-77E5-4BAF-A3AD-CB1A9060A9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4209" y="1934539"/>
                  <a:ext cx="78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37EF475-1447-4C1E-8051-80ABDE25987D}"/>
                    </a:ext>
                  </a:extLst>
                </p14:cNvPr>
                <p14:cNvContentPartPr/>
                <p14:nvPr/>
              </p14:nvContentPartPr>
              <p14:xfrm>
                <a:off x="336169" y="1640059"/>
                <a:ext cx="286920" cy="358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37EF475-1447-4C1E-8051-80ABDE25987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7529" y="1631059"/>
                  <a:ext cx="304560" cy="37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25BB5BE-D34D-4DC4-B1C4-B2B659506BAE}"/>
                  </a:ext>
                </a:extLst>
              </p14:cNvPr>
              <p14:cNvContentPartPr/>
              <p14:nvPr/>
            </p14:nvContentPartPr>
            <p14:xfrm>
              <a:off x="6319729" y="621259"/>
              <a:ext cx="624240" cy="49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25BB5BE-D34D-4DC4-B1C4-B2B659506BA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11089" y="612259"/>
                <a:ext cx="6418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191EDDE-DA0C-4D66-B9B3-B6EB382572DB}"/>
                  </a:ext>
                </a:extLst>
              </p14:cNvPr>
              <p14:cNvContentPartPr/>
              <p14:nvPr/>
            </p14:nvContentPartPr>
            <p14:xfrm>
              <a:off x="2400769" y="2178259"/>
              <a:ext cx="1626840" cy="173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191EDDE-DA0C-4D66-B9B3-B6EB382572D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92129" y="2169619"/>
                <a:ext cx="164448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87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Lists are implemented with a Node class.  </a:t>
            </a:r>
          </a:p>
          <a:p>
            <a:r>
              <a:rPr lang="en-US" dirty="0"/>
              <a:t>The Node forms the structure of the list.  It contains:</a:t>
            </a:r>
          </a:p>
          <a:p>
            <a:pPr lvl="1"/>
            <a:r>
              <a:rPr lang="en-US" dirty="0"/>
              <a:t>A reference to the data stored at that position in the list</a:t>
            </a:r>
          </a:p>
          <a:p>
            <a:pPr lvl="1"/>
            <a:r>
              <a:rPr lang="en-US" dirty="0"/>
              <a:t>A reference to the next node in the list</a:t>
            </a:r>
          </a:p>
          <a:p>
            <a:pPr lvl="1"/>
            <a:r>
              <a:rPr lang="en-US" dirty="0"/>
              <a:t>Optionally (for a doubly linked list) a reference to the previous node in the list.</a:t>
            </a:r>
          </a:p>
          <a:p>
            <a:r>
              <a:rPr lang="en-US" dirty="0"/>
              <a:t>The Linked List itself usually contains only a reference to the first node in the list (head), and sometimes a reference to the last node (tail).  It also might store the list’s size.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D7BB67-9786-4349-9980-3860DE45F25C}"/>
                  </a:ext>
                </a:extLst>
              </p14:cNvPr>
              <p14:cNvContentPartPr/>
              <p14:nvPr/>
            </p14:nvContentPartPr>
            <p14:xfrm>
              <a:off x="4832209" y="1737619"/>
              <a:ext cx="536760" cy="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D7BB67-9786-4349-9980-3860DE45F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3569" y="1728619"/>
                <a:ext cx="5544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0C8DE8-264D-43DF-A455-6954042E414C}"/>
                  </a:ext>
                </a:extLst>
              </p14:cNvPr>
              <p14:cNvContentPartPr/>
              <p14:nvPr/>
            </p14:nvContentPartPr>
            <p14:xfrm>
              <a:off x="1497889" y="2497219"/>
              <a:ext cx="787680" cy="5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0C8DE8-264D-43DF-A455-6954042E41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8889" y="2488579"/>
                <a:ext cx="805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D91DCE-DFEE-4672-B3CD-7D1FC50A58F1}"/>
                  </a:ext>
                </a:extLst>
              </p14:cNvPr>
              <p14:cNvContentPartPr/>
              <p14:nvPr/>
            </p14:nvContentPartPr>
            <p14:xfrm>
              <a:off x="1530289" y="2830219"/>
              <a:ext cx="797760" cy="59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D91DCE-DFEE-4672-B3CD-7D1FC50A5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1289" y="2821219"/>
                <a:ext cx="8154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C709F7-C2BD-40DB-8E92-F28883E28488}"/>
                  </a:ext>
                </a:extLst>
              </p14:cNvPr>
              <p14:cNvContentPartPr/>
              <p14:nvPr/>
            </p14:nvContentPartPr>
            <p14:xfrm>
              <a:off x="5606569" y="3806899"/>
              <a:ext cx="1068480" cy="50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C709F7-C2BD-40DB-8E92-F28883E284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7929" y="3797899"/>
                <a:ext cx="10861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021948-B623-4A4F-923E-F20F1462192B}"/>
                  </a:ext>
                </a:extLst>
              </p14:cNvPr>
              <p14:cNvContentPartPr/>
              <p14:nvPr/>
            </p14:nvContentPartPr>
            <p14:xfrm>
              <a:off x="911089" y="4121899"/>
              <a:ext cx="1615680" cy="74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021948-B623-4A4F-923E-F20F146219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2449" y="4112899"/>
                <a:ext cx="16333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8A8BAB-F3B8-463F-B2A7-01F3CB62DB51}"/>
                  </a:ext>
                </a:extLst>
              </p14:cNvPr>
              <p14:cNvContentPartPr/>
              <p14:nvPr/>
            </p14:nvContentPartPr>
            <p14:xfrm>
              <a:off x="6955129" y="4144939"/>
              <a:ext cx="1151280" cy="49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8A8BAB-F3B8-463F-B2A7-01F3CB62DB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6489" y="4135939"/>
                <a:ext cx="11689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0BAB4D-5340-4567-ABE8-059A3F3761A6}"/>
                  </a:ext>
                </a:extLst>
              </p14:cNvPr>
              <p14:cNvContentPartPr/>
              <p14:nvPr/>
            </p14:nvContentPartPr>
            <p14:xfrm>
              <a:off x="804169" y="4502419"/>
              <a:ext cx="433080" cy="60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0BAB4D-5340-4567-ABE8-059A3F3761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5169" y="4493779"/>
                <a:ext cx="450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52751B0-A0EA-429D-ADDE-A052D9055792}"/>
                  </a:ext>
                </a:extLst>
              </p14:cNvPr>
              <p14:cNvContentPartPr/>
              <p14:nvPr/>
            </p14:nvContentPartPr>
            <p14:xfrm>
              <a:off x="3992689" y="4413859"/>
              <a:ext cx="1131840" cy="69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52751B0-A0EA-429D-ADDE-A052D90557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83689" y="4404859"/>
                <a:ext cx="1149480" cy="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45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TextBox 108"/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TextBox 124"/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TextBox 126"/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2" name="TextBox 131"/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31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141" name="Straight Arrow Connector 140"/>
          <p:cNvCxnSpPr>
            <a:cxnSpLocks/>
            <a:stCxn id="2" idx="2"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7" name="Straight Arrow Connector 146"/>
          <p:cNvCxnSpPr>
            <a:endCxn id="146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504994-8EE6-4233-8A6E-C37742C27265}"/>
                  </a:ext>
                </a:extLst>
              </p14:cNvPr>
              <p14:cNvContentPartPr/>
              <p14:nvPr/>
            </p14:nvContentPartPr>
            <p14:xfrm>
              <a:off x="4758409" y="1240459"/>
              <a:ext cx="690480" cy="1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504994-8EE6-4233-8A6E-C37742C272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9769" y="1231819"/>
                <a:ext cx="7081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CEED4C-3FE0-4336-ABA5-BD2ACC662582}"/>
                  </a:ext>
                </a:extLst>
              </p14:cNvPr>
              <p14:cNvContentPartPr/>
              <p14:nvPr/>
            </p14:nvContentPartPr>
            <p14:xfrm>
              <a:off x="5655529" y="776779"/>
              <a:ext cx="151200" cy="2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CEED4C-3FE0-4336-ABA5-BD2ACC6625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6529" y="767779"/>
                <a:ext cx="1688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358943-CFE8-4A3B-8582-EB902FD7C29E}"/>
                  </a:ext>
                </a:extLst>
              </p14:cNvPr>
              <p14:cNvContentPartPr/>
              <p14:nvPr/>
            </p14:nvContentPartPr>
            <p14:xfrm>
              <a:off x="5331529" y="1493539"/>
              <a:ext cx="209160" cy="168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358943-CFE8-4A3B-8582-EB902FD7C2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2529" y="1484899"/>
                <a:ext cx="226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A96540-17A3-4DD0-B9A8-C50EBCBA104F}"/>
                  </a:ext>
                </a:extLst>
              </p14:cNvPr>
              <p14:cNvContentPartPr/>
              <p14:nvPr/>
            </p14:nvContentPartPr>
            <p14:xfrm>
              <a:off x="6995089" y="1491019"/>
              <a:ext cx="25560" cy="172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A96540-17A3-4DD0-B9A8-C50EBCBA10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6089" y="1482019"/>
                <a:ext cx="43200" cy="1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78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97" y="181787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6197" y="3482913"/>
            <a:ext cx="2807611" cy="15465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What type is head in the </a:t>
            </a:r>
            <a:r>
              <a:rPr lang="en-US" sz="1350" dirty="0" err="1"/>
              <a:t>LinkedStringList</a:t>
            </a:r>
            <a:r>
              <a:rPr lang="en-US" sz="1350" dirty="0"/>
              <a:t> class?</a:t>
            </a:r>
          </a:p>
          <a:p>
            <a:pPr marL="257175" indent="-257175">
              <a:buAutoNum type="alphaUcPeriod"/>
            </a:pPr>
            <a:r>
              <a:rPr lang="en-US" sz="1350" dirty="0"/>
              <a:t>Node</a:t>
            </a:r>
          </a:p>
          <a:p>
            <a:pPr marL="257175" indent="-257175">
              <a:buAutoNum type="alphaUcPeriod"/>
            </a:pPr>
            <a:r>
              <a:rPr lang="en-US" sz="1350" dirty="0"/>
              <a:t>String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LinkedStringList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More than one is correct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7D75A5-0C75-4055-9DED-F960D43C1C70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8A7C5-46BD-48D5-B2C5-C9DE76E0661C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AB90C3-BDBF-47CC-ADAF-A112454FE0E4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646032-D11F-4DDE-82F3-76B7C938F630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F01804-3C79-4326-8963-B06C96AB1BA1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236E2-4F20-4E55-955F-70DDB5D658CE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8E6691-F4C3-4B29-A0B4-A83979F9270E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A803B6-F404-450A-837D-DF9E91213CE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35FC65-F562-42A7-AE21-4A0798B8FEA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D8A80-5DFA-413A-B0D6-7ED53319951A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C56CBC-1B4B-49A9-AF54-3D7D7B1ED384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26AAD-C93A-4FE0-A38C-248E759ECEF2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91805-F9F2-4E78-AE17-EA256EE3C38E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8BBBE0-FDC5-497D-AE88-499337B61042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1F0F41-F9F2-4218-800D-27C79C8B467D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9B9422-6DCC-4811-AB78-25092E66F13C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627C30-0F5F-46CF-BFF6-9EC549582A87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BA584D-D37F-490F-8955-9D7E5726200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FA8216-3678-40F6-B977-EFCFEA746C85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95F035-4E60-4FCA-9A79-2AAEFE4F317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9F357-1323-48D9-B23A-337BD63D1C54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68087-8AE2-43A7-8BCF-508F1A37FDB0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6CAFA2-F78C-4F45-9975-A6B1DA6C1AFB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12A2F3-9CEC-4BCD-905D-841784B7F928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639A01-91DF-4D82-89FF-19273D7F0360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86F4B8-3E9B-4559-B999-ACA3EE3F8C13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B4B0AA-6CEE-42BB-963F-E7EC254EEE1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D158EC-80E4-4A43-BC24-6BEE6845F533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413A59-5BBF-4B9D-85A9-574A658178E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02A5BA-7E2F-4136-B283-762CEE763F9B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20E4E9-3E31-4420-92E5-1EB0643E7A47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13AE11-0E95-4F4E-B975-AB0FDE8E8660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B2E651C-862C-42BE-BAB1-C6220CE5208C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1A7466-C586-40B9-B005-E332A5797E30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0E45C86-EF15-4845-AA98-6AD29FD63ABA}"/>
              </a:ext>
            </a:extLst>
          </p:cNvPr>
          <p:cNvGrpSpPr/>
          <p:nvPr/>
        </p:nvGrpSpPr>
        <p:grpSpPr>
          <a:xfrm>
            <a:off x="2027809" y="2140459"/>
            <a:ext cx="331560" cy="193320"/>
            <a:chOff x="2027809" y="2140459"/>
            <a:chExt cx="33156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E488748-3DB7-4AD7-8570-E0FFEB43972C}"/>
                    </a:ext>
                  </a:extLst>
                </p14:cNvPr>
                <p14:cNvContentPartPr/>
                <p14:nvPr/>
              </p14:nvContentPartPr>
              <p14:xfrm>
                <a:off x="2027809" y="2155939"/>
                <a:ext cx="104400" cy="171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488748-3DB7-4AD7-8570-E0FFEB4397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9169" y="2146939"/>
                  <a:ext cx="122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5D8048-5C36-473B-A288-94BE0E7131A3}"/>
                    </a:ext>
                  </a:extLst>
                </p14:cNvPr>
                <p14:cNvContentPartPr/>
                <p14:nvPr/>
              </p14:nvContentPartPr>
              <p14:xfrm>
                <a:off x="2142289" y="2223259"/>
                <a:ext cx="77040" cy="99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5D8048-5C36-473B-A288-94BE0E7131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3649" y="2214619"/>
                  <a:ext cx="946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E597F9-3EF7-4487-8A0D-93CC9B75C4D8}"/>
                    </a:ext>
                  </a:extLst>
                </p14:cNvPr>
                <p14:cNvContentPartPr/>
                <p14:nvPr/>
              </p14:nvContentPartPr>
              <p14:xfrm>
                <a:off x="2226889" y="2140459"/>
                <a:ext cx="132480" cy="19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E597F9-3EF7-4487-8A0D-93CC9B75C4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17889" y="2131459"/>
                  <a:ext cx="15012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59A0331-B821-44DC-A509-A88D9647B3FB}"/>
                  </a:ext>
                </a:extLst>
              </p14:cNvPr>
              <p14:cNvContentPartPr/>
              <p14:nvPr/>
            </p14:nvContentPartPr>
            <p14:xfrm>
              <a:off x="223849" y="4829659"/>
              <a:ext cx="22680" cy="152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59A0331-B821-44DC-A509-A88D9647B3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849" y="4821019"/>
                <a:ext cx="40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55E51FF-2590-4778-B238-562CC5ABF274}"/>
                  </a:ext>
                </a:extLst>
              </p14:cNvPr>
              <p14:cNvContentPartPr/>
              <p14:nvPr/>
            </p14:nvContentPartPr>
            <p14:xfrm>
              <a:off x="282529" y="4189219"/>
              <a:ext cx="273600" cy="165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55E51FF-2590-4778-B238-562CC5ABF27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3529" y="4180219"/>
                <a:ext cx="291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F489BF9-7C0F-4998-B34C-C8FA9C843A97}"/>
                  </a:ext>
                </a:extLst>
              </p14:cNvPr>
              <p14:cNvContentPartPr/>
              <p14:nvPr/>
            </p14:nvContentPartPr>
            <p14:xfrm>
              <a:off x="332209" y="4347619"/>
              <a:ext cx="206280" cy="194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F489BF9-7C0F-4998-B34C-C8FA9C843A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3569" y="4338979"/>
                <a:ext cx="2239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413097-5A63-48B4-AFE0-856136B40AA1}"/>
                  </a:ext>
                </a:extLst>
              </p14:cNvPr>
              <p14:cNvContentPartPr/>
              <p14:nvPr/>
            </p14:nvContentPartPr>
            <p14:xfrm>
              <a:off x="197569" y="4610059"/>
              <a:ext cx="19800" cy="115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413097-5A63-48B4-AFE0-856136B40AA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8569" y="4601059"/>
                <a:ext cx="374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EB59642-A895-456C-885B-3A6CAADDAD5E}"/>
                  </a:ext>
                </a:extLst>
              </p14:cNvPr>
              <p14:cNvContentPartPr/>
              <p14:nvPr/>
            </p14:nvContentPartPr>
            <p14:xfrm>
              <a:off x="316369" y="4598179"/>
              <a:ext cx="137160" cy="145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EB59642-A895-456C-885B-3A6CAADDAD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7369" y="4589539"/>
                <a:ext cx="15480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1E5E8F7-DBC1-4A36-BD3A-B465E94D51AF}"/>
              </a:ext>
            </a:extLst>
          </p:cNvPr>
          <p:cNvGrpSpPr/>
          <p:nvPr/>
        </p:nvGrpSpPr>
        <p:grpSpPr>
          <a:xfrm>
            <a:off x="120889" y="3931459"/>
            <a:ext cx="388080" cy="583920"/>
            <a:chOff x="120889" y="3931459"/>
            <a:chExt cx="388080" cy="58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DEA2BA-A6B4-4952-A078-F5764B9A24F5}"/>
                    </a:ext>
                  </a:extLst>
                </p14:cNvPr>
                <p14:cNvContentPartPr/>
                <p14:nvPr/>
              </p14:nvContentPartPr>
              <p14:xfrm>
                <a:off x="120889" y="3969619"/>
                <a:ext cx="20520" cy="144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DEA2BA-A6B4-4952-A078-F5764B9A24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1889" y="3960619"/>
                  <a:ext cx="38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739484-5E47-4B2A-AEAF-155E15A95E86}"/>
                    </a:ext>
                  </a:extLst>
                </p14:cNvPr>
                <p14:cNvContentPartPr/>
                <p14:nvPr/>
              </p14:nvContentPartPr>
              <p14:xfrm>
                <a:off x="214129" y="3931459"/>
                <a:ext cx="76320" cy="158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739484-5E47-4B2A-AEAF-155E15A95E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5129" y="3922819"/>
                  <a:ext cx="93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DE7531-31C5-4F3B-80DF-4E0C6758DF12}"/>
                    </a:ext>
                  </a:extLst>
                </p14:cNvPr>
                <p14:cNvContentPartPr/>
                <p14:nvPr/>
              </p14:nvContentPartPr>
              <p14:xfrm>
                <a:off x="238249" y="4171939"/>
                <a:ext cx="68040" cy="3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DE7531-31C5-4F3B-80DF-4E0C6758DF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609" y="4163299"/>
                  <a:ext cx="85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1CBB68-131E-49D9-83F0-70898EE90742}"/>
                    </a:ext>
                  </a:extLst>
                </p14:cNvPr>
                <p14:cNvContentPartPr/>
                <p14:nvPr/>
              </p14:nvContentPartPr>
              <p14:xfrm>
                <a:off x="228889" y="4201459"/>
                <a:ext cx="63360" cy="120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1CBB68-131E-49D9-83F0-70898EE907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0249" y="4192819"/>
                  <a:ext cx="81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DD3A35-0542-4CFD-BEBE-97EEE93D8130}"/>
                    </a:ext>
                  </a:extLst>
                </p14:cNvPr>
                <p14:cNvContentPartPr/>
                <p14:nvPr/>
              </p14:nvContentPartPr>
              <p14:xfrm>
                <a:off x="215569" y="4399099"/>
                <a:ext cx="88560" cy="11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DD3A35-0542-4CFD-BEBE-97EEE93D813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6569" y="4390099"/>
                  <a:ext cx="106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231839-4EE7-4CE9-9810-F7432859EBE1}"/>
                    </a:ext>
                  </a:extLst>
                </p14:cNvPr>
                <p14:cNvContentPartPr/>
                <p14:nvPr/>
              </p14:nvContentPartPr>
              <p14:xfrm>
                <a:off x="325729" y="3939379"/>
                <a:ext cx="183240" cy="192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231839-4EE7-4CE9-9810-F7432859EBE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7089" y="3930739"/>
                  <a:ext cx="20088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3287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2214</TotalTime>
  <Words>1216</Words>
  <Application>Microsoft Office PowerPoint</Application>
  <PresentationFormat>On-screen Show (16:9)</PresentationFormat>
  <Paragraphs>312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Consolas</vt:lpstr>
      <vt:lpstr>Calibri Light</vt:lpstr>
      <vt:lpstr>Office Theme</vt:lpstr>
      <vt:lpstr>CSE 12 – Basic Data Structures and Object-Oriented Design Lecture 5</vt:lpstr>
      <vt:lpstr>Announcements</vt:lpstr>
      <vt:lpstr>Topics</vt:lpstr>
      <vt:lpstr>So what is a Linked List?</vt:lpstr>
      <vt:lpstr>Memory Model Diagrams and LinkedLists</vt:lpstr>
      <vt:lpstr>PowerPoint Presentation</vt:lpstr>
      <vt:lpstr>Toward Linked List Implementation</vt:lpstr>
      <vt:lpstr>Singly Linked List with sentinel Node: Picture </vt:lpstr>
      <vt:lpstr>Singly Linked List with sentinel Node: Picture </vt:lpstr>
      <vt:lpstr>Empty Singly Linked List with sentinel node</vt:lpstr>
      <vt:lpstr>Singly Linked List with sentinel Node: Picture </vt:lpstr>
      <vt:lpstr>Singly Linked List without sentinel Node: Picture </vt:lpstr>
      <vt:lpstr>Empty Single Linked List without sentinel node</vt:lpstr>
      <vt:lpstr>Singly Linked List: Abstracted Picture </vt:lpstr>
      <vt:lpstr>PowerPoint Presentation</vt:lpstr>
      <vt:lpstr>PowerPoint Presentation</vt:lpstr>
      <vt:lpstr>PowerPoint Presentation</vt:lpstr>
      <vt:lpstr>PowerPoint Presentation</vt:lpstr>
      <vt:lpstr>LinkedStringList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124</cp:revision>
  <dcterms:modified xsi:type="dcterms:W3CDTF">2021-04-07T19:40:11Z</dcterms:modified>
</cp:coreProperties>
</file>