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770" r:id="rId5"/>
    <p:sldId id="771" r:id="rId6"/>
    <p:sldId id="772" r:id="rId7"/>
    <p:sldId id="773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Roboto Mono" panose="020B0604020202020204" charset="0"/>
      <p:regular r:id="rId16"/>
      <p:bold r:id="rId17"/>
      <p:italic r:id="rId18"/>
      <p:boldItalic r:id="rId19"/>
    </p:embeddedFont>
    <p:embeddedFont>
      <p:font typeface="Wingdings 2" panose="05020102010507070707" pitchFamily="18" charset="2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5984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0:38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78 9672 0 0,'-1'0'56'0'0,"1"0"1"0"0,-1 0 0 0 0,0 0 0 0 0,-10 7 9157 0 0,16-5-8783 0 0,-1 0 1 0 0,1 0-1 0 0,-1-1 1 0 0,1 0 0 0 0,-1 0-1 0 0,1-1 1 0 0,0 1-1 0 0,0-1 1 0 0,-1 0 0 0 0,1 0-1 0 0,0 0 1 0 0,8-2-1 0 0,5-2-87 0 0,-1-1 0 0 0,19-8 0 0 0,2 0 23 0 0,150-38-2366 0 0,-165 44 307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12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63 204 2760 0 0,'-1'1'119'0'0,"-1"0"-75"0"0,1 0-1 0 0,-1 0 0 0 0,1 0 0 0 0,-1 0 0 0 0,0 0 0 0 0,1 0 1 0 0,-1-1-1 0 0,0 1 0 0 0,-3 1 0 0 0,-11-5 6279 0 0,-10-8 4644 0 0,30-2-7768 0 0,-3 11-3075 0 0,0 1 1 0 0,0-1 0 0 0,0 1 0 0 0,0 0-1 0 0,0-1 1 0 0,0 1 0 0 0,0 0 0 0 0,1 0-1 0 0,-1 0 1 0 0,0 0 0 0 0,1 0 0 0 0,-1 0 0 0 0,1 0-1 0 0,-1 0 1 0 0,1 1 0 0 0,-1-1 0 0 0,1 1-1 0 0,-1-1 1 0 0,1 1 0 0 0,0-1 0 0 0,-1 1-1 0 0,4 0 1 0 0,5-1 105 0 0,0 1-1 0 0,18 2 1 0 0,-6-1-39 0 0,63 6 679 0 0,-23-1-458 0 0,128-2 456 0 0,-182-4-793 0 0,-2-2 17 0 0,-6 2-74 0 0,1 0-1 0 0,0 0 1 0 0,-1-1-1 0 0,1 1 1 0 0,0 0-1 0 0,-1-1 0 0 0,1 1 1 0 0,-1 0-1 0 0,1-1 1 0 0,0 1-1 0 0,-1-1 1 0 0,1 1-1 0 0,-1-1 1 0 0,1 1-1 0 0,-1-1 1 0 0,0 1-1 0 0,1-1 1 0 0,0 0-1 0 0,-1-1-27 0 0,0 1 0 0 0,0 0 0 0 0,0 0 1 0 0,0 0-1 0 0,-1 0 0 0 0,1 0 0 0 0,0 0 0 0 0,0 0 0 0 0,-1 0 0 0 0,1 0 0 0 0,-1 0 0 0 0,1 1 0 0 0,-1-2 0 0 0,-2-3 93 0 0,0 0-1 0 0,0 1 1 0 0,0 0-1 0 0,-1-1 1 0 0,0 1 0 0 0,0 1-1 0 0,-8-8 1 0 0,-34-20 897 0 0,33 23-891 0 0,6 4-97 0 0,-6-4-100 0 0,0 0 0 0 0,1-1 0 0 0,0 0-1 0 0,0-1 1 0 0,-13-14 0 0 0,25 24 109 0 0,0 0 0 0 0,-1 0 0 0 0,1-1 0 0 0,0 1 0 0 0,0 0 0 0 0,0 0 0 0 0,0 0 0 0 0,-1 0 0 0 0,1-1 0 0 0,0 1-1 0 0,0 0 1 0 0,0 0 0 0 0,0 0 0 0 0,0-1 0 0 0,0 1 0 0 0,0 0 0 0 0,0 0 0 0 0,-1-1 0 0 0,1 1 0 0 0,0 0 0 0 0,0 0 0 0 0,0 0 0 0 0,0-1 0 0 0,0 1 0 0 0,0 0 0 0 0,0 0 0 0 0,0-1 0 0 0,0 1-1 0 0,1 0 1 0 0,-1 0 0 0 0,0 0 0 0 0,0-1 0 0 0,0 1 0 0 0,2-1-13 0 0,35 1-60 0 0,-23-1 247 0 0,0 1 1 0 0,27 3-1 0 0,-12-1-92 0 0,-25-1-147 0 0,15-1-14 0 0,1 2 1 0 0,-1 0-1 0 0,0 1 0 0 0,0 1 0 0 0,24 8 0 0 0,-41-11 94 0 0,0 0 0 0 0,0 0 1 0 0,-1 0-1 0 0,1 0 1 0 0,0 0-1 0 0,-1 0 0 0 0,1 0 1 0 0,-1 0-1 0 0,1 1 1 0 0,-1-1-1 0 0,1 1 0 0 0,-1-1 1 0 0,0 1-1 0 0,0-1 0 0 0,0 1 1 0 0,0 0-1 0 0,1 3 1 0 0,-1-2 7 0 0,0 1 1 0 0,0-1 0 0 0,-1 0 0 0 0,1 0 0 0 0,-1 1 0 0 0,0-1-1 0 0,0 0 1 0 0,-1 1 0 0 0,0 5 0 0 0,-2 2-23 0 0,0-1-1 0 0,-1 1 1 0 0,0-1 0 0 0,0 0 0 0 0,-9 13 0 0 0,11-19 10 0 0,-8 15 21 0 0,-1-1 0 0 0,-1-1 0 0 0,-1 0-1 0 0,-15 17 1 0 0,27-34-55 0 0,-1 1 0 0 0,1-1 0 0 0,0 1 0 0 0,-1-1 0 0 0,1 1 0 0 0,0-1-1 0 0,-1 0 1 0 0,1 0 0 0 0,-1 1 0 0 0,1-1 0 0 0,0 0 0 0 0,-1 0 0 0 0,1-1-1 0 0,-1 1 1 0 0,1 0 0 0 0,-3-1 0 0 0,2 0-508 0 0,-4 1-252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21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53 11976 0 0,'-33'0'10470'0'0,"35"0"-9974"0"0,33 6 76 0 0,0-2-1 0 0,0-2 1 0 0,1-1 0 0 0,-1-2-1 0 0,1-1 1 0 0,-1-2 0 0 0,39-9-1 0 0,-70 12-554 0 0,10-2-2 0 0,-1 0 0 0 0,0-1 0 0 0,0-1 1 0 0,-1 0-1 0 0,23-12 0 0 0,-27 11 54 0 0,-7 5 17 0 0,-18 8-106 0 0,13-3 47 0 0,0-1 0 0 0,1 1 0 0 0,-1 0 1 0 0,1 0-1 0 0,-1 0 0 0 0,1 1 0 0 0,1-1 1 0 0,-3 5-1 0 0,-17 41 262 0 0,17-35-310 0 0,-9 23 21 0 0,3 1 0 0 0,0 1 0 0 0,3 0 0 0 0,1 0 0 0 0,0 43 0 0 0,5-41-11 0 0,2 1 1 0 0,7 58-1 0 0,-3-71 5 0 0,2-1-1 0 0,1 0 1 0 0,1 0 0 0 0,15 35-1 0 0,-12-38 7 0 0,1-1 0 0 0,17 27 0 0 0,-23-43 46 0 0,-2-5 81 0 0,-1 1-1 0 0,0 0 1 0 0,0 0-1 0 0,-1 0 0 0 0,4 10 1 0 0,-5-13-107 0 0,-1-1 1 0 0,0 0-1 0 0,0 1 0 0 0,0-1 1 0 0,0 1-1 0 0,0-1 1 0 0,0 0-1 0 0,0 1 0 0 0,0-1 1 0 0,0 0-1 0 0,-1 1 0 0 0,1-1 1 0 0,0 0-1 0 0,-1 1 1 0 0,1-1-1 0 0,-1 0 0 0 0,0 1 1 0 0,1-1-1 0 0,-1 0 0 0 0,0 0 1 0 0,0 0-1 0 0,0 0 0 0 0,0 0 1 0 0,0 0-1 0 0,0 0 1 0 0,0 0-1 0 0,0 0 0 0 0,0 0 1 0 0,-2 0-1 0 0,-19 12 280 0 0,-1-1 0 0 0,-38 15 0 0 0,-23 12-224 0 0,67-33-128 0 0,15-5-78 0 0,-1-1 0 0 0,1 1-1 0 0,0 0 1 0 0,-1 0 0 0 0,1 0 0 0 0,0 0-1 0 0,0 1 1 0 0,0-1 0 0 0,-3 2-1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23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30 199 5528 0 0,'0'0'422'0'0,"0"1"-276"0"0,0-1 14 0 0,-1 1 1 0 0,1-1-1 0 0,0 0 1 0 0,-1 1-1 0 0,1-1 1 0 0,-1 1 0 0 0,1-1-1 0 0,0 0 1 0 0,-1 1-1 0 0,1-1 1 0 0,-1 0-1 0 0,1 1 1 0 0,-1-1-1 0 0,0 0 1 0 0,1 0-1 0 0,-1 0 1 0 0,1 1-1 0 0,-1-1 1 0 0,1 0 0 0 0,-1 0-1 0 0,1 0 1 0 0,-1 0-1 0 0,0 0 1 0 0,1 0-1 0 0,-1 0 1 0 0,1 0-1 0 0,-1 0 1 0 0,0 0-1 0 0,1-1 1 0 0,-1 1-1 0 0,1 0 1 0 0,-1 0 0 0 0,1 0-1 0 0,-1-1 1 0 0,-9-2 3093 0 0,9-15-962 0 0,2 12-1833 0 0,1 0 1 0 0,0 0-1 0 0,0 0 1 0 0,1 0-1 0 0,-1 0 1 0 0,8-11-1 0 0,0 3 510 0 0,15-18-1 0 0,-16 21-664 0 0,1 1 1 0 0,0 0-1 0 0,0 1 0 0 0,18-13 1 0 0,-23 19-218 0 0,-1 0-1 0 0,1 1 1 0 0,0 0 0 0 0,0-1 0 0 0,0 2 0 0 0,0-1 0 0 0,0 1 0 0 0,0-1 0 0 0,0 1 0 0 0,1 1 0 0 0,-1-1-1 0 0,0 1 1 0 0,1 0 0 0 0,9 1 0 0 0,-11 0-84 0 0,-1 0 0 0 0,0 0-1 0 0,0 0 1 0 0,0 0 0 0 0,0 1-1 0 0,0-1 1 0 0,0 1 0 0 0,0 0 0 0 0,-1 0-1 0 0,1 0 1 0 0,-1 0 0 0 0,1 0-1 0 0,-1 1 1 0 0,0-1 0 0 0,0 1 0 0 0,0-1-1 0 0,0 1 1 0 0,0 0 0 0 0,0 0-1 0 0,-1 0 1 0 0,1 0 0 0 0,-1 0-1 0 0,0 0 1 0 0,0 0 0 0 0,0 4 0 0 0,2 2 10 0 0,-1 0 0 0 0,-1 1 0 0 0,0-1 0 0 0,0 1 0 0 0,-1-1 0 0 0,0 1 0 0 0,-2 15 0 0 0,-5 8 36 0 0,-1 0 1 0 0,-2 0-1 0 0,-19 46 0 0 0,6-29 67 0 0,-40 64-1 0 0,58-107-84 0 0,0 0 1 0 0,0 0 0 0 0,-11 11-1 0 0,15-17-15 0 0,0 0 0 0 0,0 0 0 0 0,0 0 0 0 0,0 1 0 0 0,-1-1 0 0 0,1 0 0 0 0,0 0 0 0 0,-1-1 0 0 0,1 1 0 0 0,-1 0 0 0 0,1 0 0 0 0,-1-1 0 0 0,1 1 0 0 0,-1-1 0 0 0,1 1 0 0 0,-1-1 0 0 0,0 0 0 0 0,1 0 0 0 0,-1 1 0 0 0,0-1 0 0 0,1 0 0 0 0,-1-1 0 0 0,1 1 1 0 0,-1 0-1 0 0,-2-1 0 0 0,3 1 6 0 0,1-1 0 0 0,-1 0 0 0 0,1 1 1 0 0,-1-1-1 0 0,1 0 0 0 0,-1 0 1 0 0,1 0-1 0 0,0 1 0 0 0,-1-1 1 0 0,1 0-1 0 0,0 0 0 0 0,-1 0 0 0 0,1 0 1 0 0,0 0-1 0 0,0 1 0 0 0,0-1 1 0 0,0 0-1 0 0,0 0 0 0 0,0 0 1 0 0,0 0-1 0 0,0 0 0 0 0,0 0 0 0 0,1 0 1 0 0,-1 0-1 0 0,0 1 0 0 0,0-1 1 0 0,1 0-1 0 0,-1 0 0 0 0,1 0 0 0 0,0-1 1 0 0,1-2 81 0 0,0-1 0 0 0,0 1-1 0 0,1-1 1 0 0,3-4 0 0 0,-4 7-88 0 0,0 0 0 0 0,1 0 1 0 0,-1 0-1 0 0,1 0 0 0 0,-1 0 0 0 0,1 0 0 0 0,0 1 0 0 0,-1-1 1 0 0,1 1-1 0 0,0 0 0 0 0,0 0 0 0 0,0 0 0 0 0,0 0 0 0 0,0 1 1 0 0,0-1-1 0 0,0 1 0 0 0,1-1 0 0 0,-1 1 0 0 0,0 0 0 0 0,0 1 0 0 0,4-1 1 0 0,7 3 81 0 0,0-1 1 0 0,0 2-1 0 0,18 6 1 0 0,-10-3-61 0 0,-8-2-31 0 0,-1 0 1 0 0,0 1-1 0 0,0 0 0 0 0,-1 1 1 0 0,21 15-1 0 0,53 50-20 0 0,-66-53-26 0 0,-17-16-175 0 0,0 0 1 0 0,1-1-1 0 0,-1 0 0 0 0,1 1 1 0 0,-1-1-1 0 0,7 2 0 0 0,-9-3-128 0 0,1 0 0 0 0,0-1 0 0 0,0 0 0 0 0,-1 1 1 0 0,1-1-1 0 0,0 0 0 0 0,0 0 0 0 0,-1 0 0 0 0,1 0 0 0 0,0 0 0 0 0,0 0 0 0 0,-1-1 0 0 0,1 1 0 0 0,0 0 0 0 0,0-1 1 0 0,-1 1-1 0 0,3-2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24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304 112 5528 0 0,'-5'-25'388'0'0,"4"20"-277"0"0,0-1 1 0 0,0 1-1 0 0,0-1 0 0 0,-1 1 1 0 0,-3-8-1 0 0,3 10 1187 0 0,0 0 0 0 0,0-1 0 0 0,0 1 0 0 0,-1 0 0 0 0,1 0 0 0 0,-1 0 0 0 0,-5-3 1 0 0,6 3-820 0 0,-1 1 1 0 0,0 1-1 0 0,0-1 1 0 0,-1 0-1 0 0,1 1 1 0 0,0-1-1 0 0,-5 0 1 0 0,1 1-341 0 0,1 0 1 0 0,0 0-1 0 0,0 1 0 0 0,0-1 1 0 0,0 2-1 0 0,0-1 0 0 0,0 1 0 0 0,-1 0 1 0 0,-9 3-1 0 0,6-2-20 0 0,0 1 0 0 0,0 1 1 0 0,0 0-1 0 0,1 0 0 0 0,-1 1 0 0 0,1 0 0 0 0,0 1 0 0 0,0 0 1 0 0,1 0-1 0 0,0 1 0 0 0,0 0 0 0 0,0 0 0 0 0,1 1 1 0 0,0 0-1 0 0,1 0 0 0 0,0 1 0 0 0,-8 14 0 0 0,13-22-90 0 0,0 1-1 0 0,1-1 0 0 0,-1 1 1 0 0,1-1-1 0 0,-1 1 0 0 0,1 0 1 0 0,0-1-1 0 0,-1 1 1 0 0,1 0-1 0 0,0-1 0 0 0,0 1 1 0 0,0 0-1 0 0,0-1 0 0 0,1 1 1 0 0,-1-1-1 0 0,0 1 1 0 0,1 0-1 0 0,0 2 0 0 0,0-2 9 0 0,1 0 0 0 0,-1 0-1 0 0,1 0 1 0 0,-1 0 0 0 0,1 0-1 0 0,-1 0 1 0 0,1 0 0 0 0,0-1-1 0 0,0 1 1 0 0,0-1 0 0 0,3 2-1 0 0,5 2 90 0 0,0 0 0 0 0,0 0 0 0 0,1-1 0 0 0,14 3 0 0 0,-24-7-117 0 0,52 13 380 0 0,32 9-6 0 0,-77-19-366 0 0,0 0-1 0 0,0 1 1 0 0,0 0 0 0 0,0 0 0 0 0,0 0 0 0 0,-1 1-1 0 0,10 9 1 0 0,-13-10-5 0 0,-1-1 0 0 0,1 2 0 0 0,-1-1 0 0 0,0 0 0 0 0,0 1 0 0 0,0 0 0 0 0,-1-1 1 0 0,0 1-1 0 0,0 0 0 0 0,0 0 0 0 0,0 0 0 0 0,-1 1 0 0 0,0-1 0 0 0,0 0 0 0 0,0 1 0 0 0,-1-1 0 0 0,0 0 0 0 0,0 1 0 0 0,-1 9 0 0 0,0-7 7 0 0,-1 0-1 0 0,0-1 1 0 0,0 1-1 0 0,0-1 1 0 0,-1 1-1 0 0,0-1 1 0 0,0 0-1 0 0,-1 0 1 0 0,0-1-1 0 0,0 1 1 0 0,-1-1-1 0 0,0 0 1 0 0,-6 8-1 0 0,7-11-5 0 0,0 0 0 0 0,0 0 1 0 0,0 0-1 0 0,0 0 0 0 0,-1-1 0 0 0,1 1 0 0 0,-1-1 0 0 0,0 0 0 0 0,1 0 0 0 0,-1-1 0 0 0,-7 2 1 0 0,9-2-2 0 0,0-1 1 0 0,0 0 0 0 0,0 0-1 0 0,0 0 1 0 0,-1 0 0 0 0,1 0-1 0 0,0 0 1 0 0,0-1 0 0 0,0 1 0 0 0,0-1-1 0 0,0 0 1 0 0,0 0 0 0 0,0 0-1 0 0,0-1 1 0 0,0 1 0 0 0,0-1-1 0 0,0 1 1 0 0,-3-4 0 0 0,3 2 2 0 0,0 1 1 0 0,0 0 0 0 0,1-1 0 0 0,-1 1-1 0 0,1-1 1 0 0,0 0 0 0 0,-1 1-1 0 0,1-1 1 0 0,1 0 0 0 0,-1-1-1 0 0,0 1 1 0 0,1 0 0 0 0,-1 0-1 0 0,1-1 1 0 0,0 1 0 0 0,0-1-1 0 0,1 1 1 0 0,-1-1 0 0 0,1 1-1 0 0,-1-1 1 0 0,1 1 0 0 0,0-1-1 0 0,1 0 1 0 0,-1 1 0 0 0,1-1-1 0 0,-1 1 1 0 0,1-1 0 0 0,1-3-1 0 0,2-2 1 0 0,0-1 0 0 0,0 1-1 0 0,0 0 1 0 0,2 0-1 0 0,8-12 1 0 0,38-39 61 0 0,-41 48-663 0 0,2 1 0 0 0,-1 0 0 0 0,2 1 0 0 0,22-14 0 0 0,-14 12-8595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24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54 3224 0 0,'-3'-23'892'0'0,"3"20"327"0"0,-1 0 0 0 0,1-1 1 0 0,-1 1-1 0 0,0 0 0 0 0,0 0 1 0 0,0 0-1 0 0,-2-5 4593 0 0,-16 82-4616 0 0,7 3-914 0 0,-5 128 0 0 0,15-178-46 0 0,1 43 501 0 0,1-63-706 0 0,1 0-1 0 0,0 1 1 0 0,0-1-1 0 0,0 0 0 0 0,1 0 1 0 0,0-1-1 0 0,4 10 0 0 0,-5-15-12 0 0,-1 0-1 0 0,1 0 0 0 0,-1 0 1 0 0,1 0-1 0 0,0 0 0 0 0,-1 0 1 0 0,1 0-1 0 0,0 0 0 0 0,0 0 1 0 0,0 0-1 0 0,0 0 0 0 0,-1 0 1 0 0,1-1-1 0 0,0 1 0 0 0,1 0 1 0 0,-1-1-1 0 0,0 1 0 0 0,0-1 1 0 0,0 1-1 0 0,0-1 0 0 0,0 1 1 0 0,1-1-1 0 0,-1 0 0 0 0,0 0 1 0 0,0 1-1 0 0,0-1 0 0 0,1 0 1 0 0,-1 0-1 0 0,0 0 0 0 0,0 0 1 0 0,1-1-1 0 0,-1 1 0 0 0,0 0 0 0 0,0-1 1 0 0,0 1-1 0 0,1 0 0 0 0,-1-1 1 0 0,2 0-1 0 0,4-3 245 0 0,0-1-1 0 0,0 1 1 0 0,-1-1-1 0 0,12-11 1 0 0,-5 5 14 0 0,40-37 513 0 0,-39 34-304 0 0,0 0-1 0 0,1 2 1 0 0,1-1 0 0 0,23-12-1 0 0,-38 24-462 0 0,-1 1-1 0 0,1-1 0 0 0,0 1 1 0 0,0 0-1 0 0,0-1 0 0 0,0 1 1 0 0,-1 0-1 0 0,1 0 0 0 0,0 0 1 0 0,0 0-1 0 0,0-1 0 0 0,0 1 1 0 0,0 0-1 0 0,0 1 0 0 0,-1-1 1 0 0,1 0-1 0 0,0 0 0 0 0,0 0 1 0 0,0 0-1 0 0,0 1 0 0 0,-1-1 1 0 0,1 0-1 0 0,0 1 0 0 0,0-1 1 0 0,0 1-1 0 0,-1-1 0 0 0,1 1 1 0 0,0-1-1 0 0,-1 1 0 0 0,1-1 1 0 0,0 1-1 0 0,-1 0 1 0 0,1-1-1 0 0,-1 1 0 0 0,1 0 1 0 0,-1 0-1 0 0,1-1 0 0 0,-1 1 1 0 0,0 0-1 0 0,1 0 0 0 0,-1 0 1 0 0,1 1-1 0 0,0 2 1 0 0,0 0 0 0 0,0 1 0 0 0,0-1 0 0 0,0 0 0 0 0,-1 1 0 0 0,0-1 0 0 0,0 7-1 0 0,-4 18 70 0 0,-1 0-1 0 0,-11 35 0 0 0,7-33-300 0 0,-7 48-1 0 0,16-76-42 0 0,0 0 0 0 0,0 1 0 0 0,0-1 1 0 0,0 1-1 0 0,0-1 0 0 0,1 4 0 0 0,-1-7 93 0 0,0 1 0 0 0,1 0 1 0 0,-1-1-1 0 0,0 1 0 0 0,0 0 0 0 0,1-1 0 0 0,-1 1 0 0 0,0 0 0 0 0,1-1 0 0 0,-1 1 1 0 0,0-1-1 0 0,1 1 0 0 0,-1-1 0 0 0,1 1 0 0 0,-1-1 0 0 0,1 1 0 0 0,-1-1 0 0 0,1 1 1 0 0,-1-1-1 0 0,1 0 0 0 0,-1 1 0 0 0,1-1 0 0 0,0 0 0 0 0,-1 1 0 0 0,1-1 0 0 0,0 0 0 0 0,-1 0 1 0 0,1 0-1 0 0,0 0 0 0 0,-1 0 0 0 0,1 1 0 0 0,0-1 0 0 0,-1 0 0 0 0,1-1 0 0 0,0 1 1 0 0,0 0-1 0 0,10-2-2522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25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0 13160 0 0,'0'0'1186'0'0,"-8"1"-948"0"0,3 0 11 0 0,0 0 1 0 0,0 0 0 0 0,0 1 0 0 0,0-1 0 0 0,1 1 0 0 0,-1 1 0 0 0,0-1 0 0 0,1 1-1 0 0,0-1 1 0 0,-1 1 0 0 0,1 0 0 0 0,0 1 0 0 0,-4 4 0 0 0,-3 4 1018 0 0,0 1 0 0 0,-15 23 0 0 0,23-30-1052 0 0,0 0-1 0 0,-1 0 1 0 0,2 0-1 0 0,-1 0 1 0 0,1 0-1 0 0,0 0 1 0 0,0 1-1 0 0,1-1 1 0 0,0 1-1 0 0,0 0 1 0 0,0-1-1 0 0,1 1 1 0 0,1 12-1 0 0,-1-18-190 0 0,0 0-1 0 0,0 0 1 0 0,0 1-1 0 0,0-1 1 0 0,1 0-1 0 0,-1 0 1 0 0,0 0-1 0 0,1 1 1 0 0,-1-1-1 0 0,1 0 1 0 0,0 0-1 0 0,-1 0 1 0 0,1 0-1 0 0,0 0 1 0 0,-1 0-1 0 0,1 0 1 0 0,0 0-1 0 0,1 1 1 0 0,-1-2-3 0 0,0 1 1 0 0,0-1-1 0 0,0 0 0 0 0,0 1 1 0 0,0-1-1 0 0,0 0 1 0 0,0 0-1 0 0,0 0 1 0 0,0 0-1 0 0,0 0 1 0 0,0 0-1 0 0,0 0 1 0 0,0 0-1 0 0,0 0 0 0 0,0 0 1 0 0,0 0-1 0 0,0-1 1 0 0,1 1-1 0 0,2-2 46 0 0,0 0 0 0 0,0 0 0 0 0,0-1 0 0 0,0 1-1 0 0,-1-1 1 0 0,1 0 0 0 0,-1 0 0 0 0,7-6 0 0 0,10-17 88 0 0,-15 19-272 0 0,0-1 1 0 0,1 1-1 0 0,0 0 0 0 0,0 1 0 0 0,1-1 0 0 0,0 1 0 0 0,0 0 0 0 0,11-6 0 0 0,-16 11-581 0 0,1 1-1 0 0,0-1 1 0 0,-1 1-1 0 0,1-1 1 0 0,0 1 0 0 0,0 0-1 0 0,-1 0 1 0 0,1 0-1 0 0,0 0 1 0 0,3 1-1 0 0,9 0-6457 0 0,-7-1 2503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25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24 11688 0 0,'-4'-10'1553'0'0,"4"9"-1356"0"0,0 1 1 0 0,0-1 0 0 0,0 0 0 0 0,0 1 0 0 0,0-1 0 0 0,-1 1 0 0 0,1-1 0 0 0,0 0 0 0 0,-1 1 0 0 0,1-1 0 0 0,0 1-1 0 0,-1-1 1 0 0,1 1 0 0 0,0-1 0 0 0,-1 1 0 0 0,1-1 0 0 0,-1 1 0 0 0,1 0 0 0 0,-1-1 0 0 0,1 1 0 0 0,-1-1-1 0 0,1 1 1 0 0,-1 0 0 0 0,0 0 0 0 0,0-1 0 0 0,0 1-30 0 0,0 0 0 0 0,0 0 0 0 0,-1 0 0 0 0,1 0 0 0 0,0 0 0 0 0,0 0 0 0 0,0 0 0 0 0,0 0 0 0 0,0 0-1 0 0,0 0 1 0 0,0 1 0 0 0,0-1 0 0 0,0 1 0 0 0,0-1 0 0 0,0 1 0 0 0,0-1 0 0 0,0 1 0 0 0,0-1 0 0 0,0 1 0 0 0,0 0 0 0 0,0 0 0 0 0,0-1 0 0 0,1 1 0 0 0,-1 0-1 0 0,0 0 1 0 0,0 1 0 0 0,-20 29 471 0 0,19-26-351 0 0,-1 1-216 0 0,0-1-1 0 0,1 1 0 0 0,0-1 0 0 0,0 1 1 0 0,0 0-1 0 0,1 0 0 0 0,0 0 0 0 0,-1 10 1 0 0,2-11-50 0 0,0 0 1 0 0,0-1 0 0 0,0 1-1 0 0,1-1 1 0 0,-1 1 0 0 0,1-1-1 0 0,1 1 1 0 0,-1-1 0 0 0,0 0-1 0 0,1 0 1 0 0,0 1 0 0 0,3 4-1 0 0,-4-8-8 0 0,0 0 1 0 0,-1 0-1 0 0,1 0 0 0 0,0-1 0 0 0,0 1 0 0 0,0 0 0 0 0,0 0 1 0 0,0-1-1 0 0,1 1 0 0 0,-1 0 0 0 0,0-1 0 0 0,0 1 0 0 0,0-1 0 0 0,1 0 1 0 0,-1 1-1 0 0,0-1 0 0 0,0 0 0 0 0,1 0 0 0 0,-1 0 0 0 0,0 0 1 0 0,0 0-1 0 0,1 0 0 0 0,-1 0 0 0 0,0 0 0 0 0,1 0 0 0 0,-1 0 1 0 0,0-1-1 0 0,0 1 0 0 0,0-1 0 0 0,1 1 0 0 0,-1-1 0 0 0,0 1 0 0 0,0-1 1 0 0,1-1-1 0 0,3 0 36 0 0,0-1-1 0 0,-1 0 1 0 0,1-1 0 0 0,-1 1 0 0 0,0-1-1 0 0,6-7 1 0 0,12-17 240 0 0,29-51 0 0 0,-51 79-278 0 0,0 0 0 0 0,0 0-1 0 0,0-1 1 0 0,0 1 0 0 0,0 0 0 0 0,0 0 0 0 0,0 0-1 0 0,0 0 1 0 0,0 0 0 0 0,0 0 0 0 0,0 0-1 0 0,0 0 1 0 0,0 0 0 0 0,0-1 0 0 0,0 1-1 0 0,0 0 1 0 0,1 0 0 0 0,-1 0 0 0 0,0 0 0 0 0,0 0-1 0 0,0 0 1 0 0,0 0 0 0 0,0 0 0 0 0,0 0-1 0 0,0 0 1 0 0,0 0 0 0 0,0 0 0 0 0,1 0-1 0 0,-1 0 1 0 0,0 0 0 0 0,0 0 0 0 0,0 0-1 0 0,0 0 1 0 0,0 0 0 0 0,0 0 0 0 0,0 0 0 0 0,0 0-1 0 0,1 0 1 0 0,-1 0 0 0 0,0 0 0 0 0,0 0-1 0 0,0 0 1 0 0,0 0 0 0 0,0 0 0 0 0,0 0-1 0 0,0 0 1 0 0,0 0 0 0 0,0 0 0 0 0,1 0-1 0 0,-1 0 1 0 0,0 0 0 0 0,0 1 0 0 0,0-1 0 0 0,0 0-1 0 0,0 0 1 0 0,0 0 0 0 0,0 0 0 0 0,0 0-1 0 0,4 10 170 0 0,0 16-152 0 0,-3-6 7 0 0,4 22 0 0 0,-5-37-55 0 0,1 0 0 0 0,0-1 0 0 0,0 1 0 0 0,0 0 0 0 0,1-1 0 0 0,0 1 0 0 0,0-1 0 0 0,0 0 0 0 0,4 7 0 0 0,-5-11-74 0 0,-1 1 0 0 0,1-1 0 0 0,-1 0 0 0 0,1 0 0 0 0,-1 0 1 0 0,1 1-1 0 0,-1-1 0 0 0,1 0 0 0 0,-1 0 0 0 0,1 0 1 0 0,-1 0-1 0 0,1 0 0 0 0,-1 0 0 0 0,1 0 0 0 0,0 0 1 0 0,-1 0-1 0 0,1 0 0 0 0,-1 0 0 0 0,1 0 0 0 0,-1-1 1 0 0,1 1-1 0 0,-1 0 0 0 0,1 0 0 0 0,-1-1 0 0 0,2 1 1 0 0,11-9-1514 0 0,-12 8 1309 0 0,3-3-440 0 0,0 0 0 0 0,0 0 0 0 0,0 0 1 0 0,-1-1-1 0 0,0 0 0 0 0,0 1 1 0 0,0-1-1 0 0,3-10 0 0 0,3-2-1605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25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61 5984 0 0,'0'-17'648'0'0,"-4"-18"17611"0"0,8 40-18194 0 0,1 0-1 0 0,-1 1 0 0 0,-1 0 1 0 0,1 0-1 0 0,-1 0 1 0 0,0 0-1 0 0,0 0 0 0 0,-1 1 1 0 0,1-1-1 0 0,1 13 1 0 0,1 8-40 0 0,1 39 0 0 0,-3-38 334 0 0,-3 42 1247 0 0,-2-57-1633 0 0,0-10 20 0 0,1-7 28 0 0,1-12 78 0 0,0-1 1 0 0,1 1 0 0 0,1 0-1 0 0,1 0 1 0 0,0 0 0 0 0,1 0-1 0 0,1 1 1 0 0,0 0 0 0 0,1 0-1 0 0,9-16 1 0 0,-9 20-98 0 0,4-5 73 0 0,11-18 0 0 0,-18 30-113 0 0,0 1-1 0 0,1-1 1 0 0,-1 0 0 0 0,1 1 0 0 0,-1 0-1 0 0,1 0 1 0 0,0 0 0 0 0,0 0-1 0 0,7-3 1 0 0,-10 5-92 0 0,1 1-1 0 0,-1-1 0 0 0,1 1 1 0 0,-1-1-1 0 0,1 1 0 0 0,0 0 1 0 0,-1 0-1 0 0,1 0 1 0 0,0 0-1 0 0,-1 0 0 0 0,1 0 1 0 0,-1 0-1 0 0,1 0 0 0 0,0 1 1 0 0,-1-1-1 0 0,1 0 1 0 0,1 2-1 0 0,0-1-457 0 0,1 1 0 0 0,-1 0 0 0 0,1 0 0 0 0,-1 1-1 0 0,5 4 1 0 0,1 3-1000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27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111 113 2760 0 0,'-12'0'1984'0'0,"5"-2"-258"0"0,-1 0 0 0 0,1 0 1 0 0,-9-5-1 0 0,-16-5 3707 0 0,12 6-1953 0 0,12 2 3670 0 0,26 4-6639 0 0,63 5 609 0 0,11 0-452 0 0,-57-3-756 0 0,44 4-223 0 0,-20-1 1353 0 0,95-3-1 0 0,-11-6-1231 0 0,-24 1-321 0 0,213-16 584 0 0,290-15 647 0 0,-405 23-567 0 0,209-6 234 0 0,-379 17-351 0 0,0 3 0 0 0,0 1 0 0 0,78 17 0 0 0,-97-12 65 0 0,-27-8 30 0 0,-17-6-67 0 0,8 2-1180 0 0,1 0 0 0 0,-1-1 0 0 0,1 0 0 0 0,0 0 0 0 0,1-1 0 0 0,-8-6 0 0 0,-5-3-3250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31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48 260 14280 0 0,'-2'2'113'0'0,"1"-1"-58"0"0,0 0 1 0 0,1 0 0 0 0,-1 0-1 0 0,0 0 1 0 0,0-1 0 0 0,1 1 0 0 0,-1 0-1 0 0,0-1 1 0 0,0 1 0 0 0,0 0-1 0 0,0-1 1 0 0,0 0 0 0 0,0 1-1 0 0,0-1 1 0 0,0 1 0 0 0,0-1-1 0 0,0 0 1 0 0,0 0 0 0 0,-1 1 0 0 0,1-1-1 0 0,0 0 1 0 0,0 0 0 0 0,0 0-1 0 0,0 0 1 0 0,0-1 0 0 0,0 1-1 0 0,0 0 1 0 0,0 0 0 0 0,-2-1 0 0 0,2 0 179 0 0,0 0 1 0 0,0 1 0 0 0,0-1 0 0 0,0 0-1 0 0,0 1 1 0 0,0-1 0 0 0,0 0 0 0 0,1 0-1 0 0,-1 0 1 0 0,0 0 0 0 0,1 0 0 0 0,-1 0-1 0 0,0 0 1 0 0,1 0 0 0 0,-1 0 0 0 0,1 0-1 0 0,0 0 1 0 0,-1 0 0 0 0,1 0 0 0 0,0 0-1 0 0,0 0 1 0 0,0 0 0 0 0,-1 0 0 0 0,1-1 0 0 0,0 1-1 0 0,1 0 1 0 0,-1 0 0 0 0,0 0 0 0 0,0 0-1 0 0,0 0 1 0 0,1 0 0 0 0,-1-1 0 0 0,0 1-1 0 0,1 0 1 0 0,0-1 0 0 0,2-6 192 0 0,1 0 0 0 0,0 1 1 0 0,8-12-1 0 0,-10 16-150 0 0,19-25 379 0 0,0 1 0 0 0,3 0 0 0 0,0 2 0 0 0,32-26 0 0 0,-56 51-655 0 0,1-1 0 0 0,-1 1 0 0 0,0-1 0 0 0,1 1 0 0 0,-1-1 0 0 0,1 1 0 0 0,-1 0 0 0 0,1-1 0 0 0,-1 1 0 0 0,1 0 0 0 0,-1-1 0 0 0,1 1 0 0 0,-1 0 0 0 0,1 0 0 0 0,-1-1 0 0 0,1 1 0 0 0,-1 0 0 0 0,1 0 0 0 0,0 0 0 0 0,-1 0 0 0 0,1 0 0 0 0,-1 0 0 0 0,1 0 0 0 0,0 0 0 0 0,0 0 0 0 0,-1 0 2 0 0,1 1-1 0 0,-1 0 0 0 0,0-1 1 0 0,0 1-1 0 0,1-1 1 0 0,-1 1-1 0 0,0-1 0 0 0,0 1 1 0 0,0 0-1 0 0,0-1 1 0 0,0 1-1 0 0,0 0 1 0 0,0-1-1 0 0,0 1 0 0 0,0-1 1 0 0,0 1-1 0 0,0 0 1 0 0,0 0-1 0 0,-2 6 17 0 0,1-1 0 0 0,-1 1-1 0 0,-4 7 1 0 0,-13 22-91 0 0,-2 0 1 0 0,-2-2-1 0 0,-42 50 0 0 0,49-62 208 0 0,-8 9 636 0 0,43-36-600 0 0,-4-2-115 0 0,-1-1 0 0 0,0-1 0 0 0,-1 0 0 0 0,17-14 0 0 0,44-48 254 0 0,-59 56-162 0 0,-9 9-94 0 0,-4 3-35 0 0,1 1 1 0 0,-1 0 0 0 0,1-1 0 0 0,0 1 0 0 0,-1 0 0 0 0,1 0-1 0 0,0 1 1 0 0,5-3 0 0 0,-13 23 33 0 0,-2-7-63 0 0,-1 0 0 0 0,0 0 0 0 0,-1-1 0 0 0,0 0 0 0 0,-19 18 0 0 0,3-7 193 0 0,24-21-126 0 0,2-2 6 0 0,24-19 51 0 0,38-22 0 0 0,-14 9-76 0 0,11-8 124 0 0,96-49 0 0 0,-144 85-164 0 0,-6 3 0 0 0,-4 5 0 0 0,-5 1 0 0 0,-2 4 0 0 0,-1 0 0 0 0,0-1 0 0 0,0 1 0 0 0,-1-1 0 0 0,-10 7 0 0 0,-1 3 0 0 0,-102 93 20 0 0,-14 5-69 0 0,35-32 22 0 0,58-45 38 0 0,40-38-11 0 0,1 0 0 0 0,0 0 1 0 0,0 0-1 0 0,0 0 1 0 0,0 0-1 0 0,0 0 0 0 0,0 0 1 0 0,-1 0-1 0 0,1 0 0 0 0,0 0 1 0 0,0 0-1 0 0,0 0 1 0 0,0 1-1 0 0,0-1 0 0 0,0 0 1 0 0,0 0-1 0 0,0 0 0 0 0,-1 0 1 0 0,1 0-1 0 0,0 0 1 0 0,0 0-1 0 0,0 1 0 0 0,0-1 1 0 0,0 0-1 0 0,0 0 0 0 0,0 0 1 0 0,0 0-1 0 0,0 0 1 0 0,0 0-1 0 0,0 1 0 0 0,0-1 1 0 0,0 0-1 0 0,0 0 0 0 0,0 0 1 0 0,0 0-1 0 0,0 0 1 0 0,0 1-1 0 0,0-1 0 0 0,0 0 1 0 0,0 0-1 0 0,0 0 0 0 0,0 0 1 0 0,0 0-1 0 0,0 0 1 0 0,0 1-1 0 0,0-1 0 0 0,1 0 1 0 0,-1 0-1 0 0,0 0 0 0 0,0 0 1 0 0,0 0-1 0 0,0 0 1 0 0,11 0 21 0 0,12-6 5 0 0,11-6-27 0 0,0-2 0 0 0,36-19 0 0 0,62-43 0 0 0,-76 42 0 0 0,247-167 0 0 0,-296 195 0 0 0,-15 6-166 0 0,-6 4-125 0 0,-265 116 748 0 0,168-61-457 0 0,101-53 0 0 0,-4 1 0 0 0,10-7 0 0 0,6-5 0 0 0,7-5 0 0 0,11-6 0 0 0,1 1 0 0 0,44-24 0 0 0,-26 17 0 0 0,228-143-215 0 0,-257 161-108 0 0,-10 8 352 0 0,-13 14 384 0 0,-23 20-373 0 0,-81 65-1 0 0,63-57-237 0 0,54-46 183 0 0,-1 0-1 0 0,1 0 0 0 0,0 0 0 0 0,0 0 1 0 0,-1 1-1 0 0,1-1 0 0 0,0 0 1 0 0,0 0-1 0 0,-1 0 0 0 0,1 1 0 0 0,0-1 1 0 0,0 0-1 0 0,0 0 0 0 0,-1 0 0 0 0,1 1 1 0 0,0-1-1 0 0,0 0 0 0 0,0 1 1 0 0,0-1-1 0 0,0 0 0 0 0,0 0 0 0 0,0 1 1 0 0,0-1-1 0 0,-1 0 0 0 0,1 1 0 0 0,0-1 1 0 0,0 0-1 0 0,0 1 0 0 0,0-1 1 0 0,1 1-1 0 0,7 1 144 0 0,17-4 371 0 0,-24 1-520 0 0,23-3 49 0 0,1-2 0 0 0,39-14 0 0 0,43-25-16 0 0,-82 33-12 0 0,42-15 0 0 0,-66 27 0 0 0,-1 0 0 0 0,0 0 0 0 0,0-1 0 0 0,0 1 0 0 0,0 0 0 0 0,0 0 0 0 0,0 0 0 0 0,0 0 0 0 0,0 0 0 0 0,0 0 0 0 0,0 0 0 0 0,0 0 0 0 0,0 0 0 0 0,0 0 0 0 0,0 0 0 0 0,0 0 0 0 0,0 0 0 0 0,0 0 0 0 0,1 0 0 0 0,-1 0 0 0 0,0 0 0 0 0,0 0 0 0 0,0 0 0 0 0,0 0 0 0 0,0 0 0 0 0,0 0 0 0 0,0 0 0 0 0,0 0 0 0 0,0 1 0 0 0,0-1 0 0 0,0 0 0 0 0,0 0 0 0 0,0 0 0 0 0,0 0 0 0 0,0 0 0 0 0,0 0 0 0 0,0 0 0 0 0,0 0 0 0 0,0 0 0 0 0,0 0 0 0 0,0 0 0 0 0,0 0 0 0 0,0 0 0 0 0,0 0 0 0 0,1 0 0 0 0,-1 0 0 0 0,0 0 0 0 0,0 0 0 0 0,0 0 0 0 0,0 0 0 0 0,0 1 0 0 0,0-1 0 0 0,0 0 0 0 0,0 0 0 0 0,0 0 0 0 0,0 0 0 0 0,0 0 0 0 0,0 0 0 0 0,-1 0 0 0 0,1 0 0 0 0,0 0 0 0 0,0 0 0 0 0,0 0 0 0 0,0 0 0 0 0,-2 7 0 0 0,-5 5 0 0 0,-7 6 0 0 0,-1-1 0 0 0,-1 0 0 0 0,0-1 0 0 0,-27 21 0 0 0,6-6 0 0 0,20-18 0 0 0,25-21 0 0 0,-2 1 0 0 0,0 0 0 0 0,10-8 0 0 0,249-169 0 0 0,-232 166 0 0 0,-45 40 0 0 0,-2-4-159 0 0,-1-1 1 0 0,-24 21-1 0 0,20-20-52 0 0,-24 28-1 0 0,23-24 791 0 0,19-21-355 0 0,11-1-213 0 0,-1-1 0 0 0,1 0 1 0 0,0-1-1 0 0,-1 0 0 0 0,0 0 0 0 0,13-6 1 0 0,51-27 5 0 0,-31 14-17 0 0,-39 20 0 0 0,11-3 0 0 0,-14 4 0 0 0,1-1 0 0 0,-1 1 0 0 0,0 0 0 0 0,0 0 0 0 0,1 0 0 0 0,-1 0 0 0 0,0 0 0 0 0,1 0 0 0 0,-1 0 0 0 0,0 0 0 0 0,1 0 0 0 0,-1 0 0 0 0,0 0 0 0 0,0 0 0 0 0,1 0 0 0 0,-1 0 0 0 0,0 0 0 0 0,1 0 0 0 0,-1 0 0 0 0,0 0 0 0 0,0 0 0 0 0,1 1 0 0 0,-1-1 0 0 0,0 0 0 0 0,0 0 0 0 0,1 0 0 0 0,-1 0 0 0 0,0 1 0 0 0,0-1 0 0 0,0 0 0 0 0,1 0 0 0 0,-1 0 0 0 0,0 1 0 0 0,0-1 0 0 0,0 0 0 0 0,0 0 0 0 0,1 1 0 0 0,-1-1 0 0 0,0 0 0 0 0,0 1 0 0 0,0-1 0 0 0,0 0 0 0 0,0 0 0 0 0,0 1 0 0 0,0-1 0 0 0,0 0 0 0 0,0 1 0 0 0,0-1 0 0 0,0 0 0 0 0,0 0 0 0 0,0 1 0 0 0,0-1 0 0 0,0 0 0 0 0,0 1 0 0 0,0-1 0 0 0,0 1 0 0 0,0 0 0 0 0,0 0 0 0 0,0 0 0 0 0,0-1 0 0 0,0 1 0 0 0,0 0 0 0 0,0 0 0 0 0,0 0 0 0 0,1 0 0 0 0,-1-1 0 0 0,0 1 0 0 0,1 1 0 0 0,19-13 0 0 0,8-1-678 0 0,-20 8 219 0 0,0 0 0 0 0,0 1 0 0 0,0 0 1 0 0,13-3-1 0 0,-7 3-2382 0 0,-2-2-7002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0:39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823 1 2760 0 0,'-12'2'22913'0'0,"8"1"-22559"0"0,-23 24 1439 0 0,23-22-1744 0 0,0-1-1 0 0,1 1 0 0 0,0 0 1 0 0,0 1-1 0 0,0-1 0 0 0,1 1 0 0 0,0-1 1 0 0,0 1-1 0 0,-2 9 0 0 0,-14 68-48 0 0,-15 156 64 0 0,28-167-43 0 0,-7 44 22 0 0,8-89-43 0 0,0 36 0 0 0,-2 21 0 0 0,-19 114 64 0 0,-2 2-64 0 0,-16 156 0 0 0,3-21 0 0 0,-10 326 57 0 0,40-488-50 0 0,-20 189 121 0 0,1-135-50 0 0,7-61-28 0 0,-14 90 3 0 0,5-48-30 0 0,11-72 68 0 0,-9 77 57 0 0,23-163-84 0 0,-18 73 1 0 0,-4 40 299 0 0,7-29-515 0 0,1-12 67 0 0,7-41 98 0 0,-20 175 33 0 0,23-165-41 0 0,-3 127 59 0 0,1-6-2 0 0,-1-33 29 0 0,-2 11-56 0 0,4-91-30 0 0,-23 172 169 0 0,17-176 180 0 0,16-88-322 0 0,-3 27 281 0 0,3-33-285 0 0,1 1-1 0 0,1 0 1 0 0,-1 0-1 0 0,0 0 1 0 0,0 0 0 0 0,1 0-1 0 0,-1 0 1 0 0,1-1-1 0 0,-1 1 1 0 0,1 0 0 0 0,0 0-1 0 0,-1-1 1 0 0,1 1-1 0 0,2 2 1 0 0,-2-3 0 0 0,0 1 1 0 0,1-1-1 0 0,-1 0 0 0 0,0 0 0 0 0,1 1 1 0 0,-1-1-1 0 0,1 0 0 0 0,-1 0 1 0 0,1-1-1 0 0,0 1 0 0 0,-1 0 0 0 0,1 0 1 0 0,0-1-1 0 0,-1 1 0 0 0,1-1 1 0 0,2 1-1 0 0,13 4 121 0 0,1-1-144 0 0,0 0-1 0 0,26 1 1 0 0,-34-4-7 0 0,-3-1 14 0 0,-1 0 0 0 0,1 0 0 0 0,0-1 0 0 0,8-1 0 0 0,-7 1 3 0 0,-1-1-1 0 0,1 2 1 0 0,12-1 0 0 0,-1 3-255 0 0,0 1 1 0 0,0 0-1 0 0,-1 2 0 0 0,22 7 1 0 0,-2 4-2066 0 0,-25-10-545 0 0,1-1-3639 0 0,-3 0-1701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38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5 313 4144 0 0,'0'0'8154'0'0,"-4"-15"-3039"0"0,9 1-3621 0 0,1-3-642 0 0,-5 11-631 0 0,1 0 0 0 0,0-1 1 0 0,0 1-1 0 0,0 0 0 0 0,1 0 0 0 0,4-7 0 0 0,4-12 327 0 0,2-1 26 0 0,0 1 0 0 0,26-36 0 0 0,-10 17-65 0 0,-27 40-468 0 0,1 0 0 0 0,-1 0 0 0 0,1 0 0 0 0,0 1 0 0 0,1-1 0 0 0,-1 1 0 0 0,1 0 0 0 0,3-3 0 0 0,-6 6-38 0 0,-1 0 0 0 0,1 0 0 0 0,-1 0 0 0 0,0 0-1 0 0,1 0 1 0 0,-1 0 0 0 0,1 0 0 0 0,-1 0 0 0 0,0 0-1 0 0,1 0 1 0 0,-1 0 0 0 0,1 0 0 0 0,-1 0 0 0 0,0 0 0 0 0,1 1-1 0 0,-1-1 1 0 0,0 0 0 0 0,1 0 0 0 0,-1 0 0 0 0,0 1-1 0 0,1-1 1 0 0,-1 0 0 0 0,0 0 0 0 0,0 1 0 0 0,1-1-1 0 0,-1 0 1 0 0,0 1 0 0 0,0-1 0 0 0,1 0 0 0 0,-1 1 0 0 0,7 11-12 0 0,-7-12 21 0 0,3 11 13 0 0,0-1 1 0 0,-1 1-1 0 0,-1 0 0 0 0,0-1 1 0 0,0 21-1 0 0,-1-16 3 0 0,4 26 0 0 0,-4-20 40 0 0,1-21-58 0 0,0 0 0 0 0,0 0 1 0 0,0-1-1 0 0,0 1 0 0 0,0 0 0 0 0,0 0 0 0 0,-1-1 1 0 0,1 1-1 0 0,0-1 0 0 0,0 1 0 0 0,0-1 1 0 0,0 1-1 0 0,-1-1 0 0 0,2 0 0 0 0,5-6 54 0 0,-1 0 1 0 0,0-1-1 0 0,0 0 0 0 0,-1 1 0 0 0,0-2 1 0 0,5-11-1 0 0,-4 8 61 0 0,1 0 0 0 0,11-15 1 0 0,-14 21-40 0 0,0 1 1 0 0,1 1-1 0 0,-1-1 1 0 0,1 0 0 0 0,0 1-1 0 0,8-5 1 0 0,-11 8-73 0 0,-1 0 0 0 0,0 1 0 0 0,0-1 0 0 0,0 1 0 0 0,1-1 1 0 0,-1 1-1 0 0,0-1 0 0 0,1 1 0 0 0,-1 0 0 0 0,0 0 0 0 0,0 0 0 0 0,1 0 0 0 0,-1 0 0 0 0,0 0 1 0 0,1 0-1 0 0,-1 0 0 0 0,0 0 0 0 0,1 1 0 0 0,-1-1 0 0 0,0 0 0 0 0,1 1 0 0 0,-1-1 0 0 0,0 1 1 0 0,0-1-1 0 0,0 1 0 0 0,0 0 0 0 0,1 0 0 0 0,-1-1 0 0 0,0 1 0 0 0,0 0 0 0 0,0 0 0 0 0,-1 0 1 0 0,1 0-1 0 0,0 0 0 0 0,0 0 0 0 0,0 0 0 0 0,0 3 0 0 0,4 4-2 0 0,-1 0-1 0 0,0 1 1 0 0,0-1 0 0 0,-1 1-1 0 0,0 0 1 0 0,-1 0 0 0 0,0 0-1 0 0,0 1 1 0 0,0 9-1 0 0,-1 13 95 0 0,-3 43 0 0 0,0-42-54 0 0,2 33 0 0 0,5-39-62 0 0,-4-26-86 0 0,-1-1 1 0 0,1 0-1 0 0,-1 1 1 0 0,0-1-1 0 0,1 0 1 0 0,-1 0-1 0 0,1 1 1 0 0,-1-1 0 0 0,1 0-1 0 0,-1 0 1 0 0,1 0-1 0 0,-1 0 1 0 0,1 0-1 0 0,-1 0 1 0 0,1 0-1 0 0,-1 0 1 0 0,1 0 0 0 0,0 0-1 0 0,-1 0 1 0 0,1 0-1 0 0,-1 0 1 0 0,1 0-1 0 0,-1 0 1 0 0,1-1 0 0 0,-1 1-1 0 0,1 0 1 0 0,-1 0-1 0 0,0-1 1 0 0,1 1-1 0 0,0-1 1 0 0,15-18-2984 0 0,-5 4 919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38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12 12872 0 0,'0'-1'77'0'0,"-1"1"0"0"0,1-1-1 0 0,0 0 1 0 0,-1 1 0 0 0,1-1 0 0 0,0 0 0 0 0,-1 1 0 0 0,1-1 0 0 0,-1 1 0 0 0,1-1 0 0 0,-1 1 0 0 0,1-1 0 0 0,-1 1 0 0 0,0-1 0 0 0,1 1 0 0 0,-1-1 0 0 0,1 1 0 0 0,-1 0 0 0 0,0-1 0 0 0,-1 1 0 0 0,2 0 72 0 0,-1 0 0 0 0,0 0 1 0 0,0 0-1 0 0,0 1 0 0 0,0-1 0 0 0,1 0 0 0 0,-1 0 1 0 0,0 1-1 0 0,0-1 0 0 0,0 1 0 0 0,1-1 1 0 0,-1 1-1 0 0,0-1 0 0 0,1 1 0 0 0,-1-1 1 0 0,0 1-1 0 0,1 0 0 0 0,-1 1 0 0 0,-3 2 45 0 0,1 1 0 0 0,0 0 0 0 0,0 0 0 0 0,0 0 0 0 0,1 1 0 0 0,-1-1 0 0 0,2 0 0 0 0,-1 1 0 0 0,0 0 0 0 0,0 10 0 0 0,-1 4 429 0 0,0 37 0 0 0,3-45-452 0 0,1 1-1 0 0,0 0 0 0 0,4 18 0 0 0,-4-27-132 0 0,0 0 0 0 0,1 0 0 0 0,-1 0-1 0 0,0 0 1 0 0,1 0 0 0 0,0-1 0 0 0,0 1 0 0 0,0-1-1 0 0,1 1 1 0 0,-1-1 0 0 0,1 0 0 0 0,-1 0 0 0 0,1 0 0 0 0,6 5-1 0 0,-7-7-8 0 0,0 0 0 0 0,0 0 0 0 0,0-1 0 0 0,0 1 0 0 0,0 0 0 0 0,0-1 0 0 0,0 1 0 0 0,0-1 0 0 0,0 0 0 0 0,0 1 0 0 0,0-1 0 0 0,0 0 0 0 0,0-1 0 0 0,0 1 0 0 0,1 0 0 0 0,-1 0 0 0 0,0-1 0 0 0,0 1 0 0 0,0-1 0 0 0,0 0 0 0 0,-1 0 0 0 0,1 0 0 0 0,0 1 0 0 0,0-2 0 0 0,0 1 0 0 0,-1 0 0 0 0,4-3 0 0 0,3-2 124 0 0,-1-1 0 0 0,0 0 0 0 0,0 0-1 0 0,7-11 1 0 0,62-79 1033 0 0,-75 95-1118 0 0,0 0 0 0 0,0 1 1 0 0,1-1-1 0 0,-1 1 0 0 0,0-1 1 0 0,1 1-1 0 0,-1 0 1 0 0,1 0-1 0 0,0 0 0 0 0,-1 0 1 0 0,1 0-1 0 0,0 0 0 0 0,-1 0 1 0 0,1 0-1 0 0,0 0 0 0 0,0 1 1 0 0,2-1-1 0 0,-3 1-59 0 0,-1 0 1 0 0,0 0-1 0 0,1 0 0 0 0,-1 1 1 0 0,0-1-1 0 0,1 0 0 0 0,-1 0 0 0 0,0 1 1 0 0,1-1-1 0 0,-1 0 0 0 0,0 0 0 0 0,1 1 1 0 0,-1-1-1 0 0,0 0 0 0 0,0 1 0 0 0,0-1 1 0 0,1 0-1 0 0,-1 1 0 0 0,0-1 0 0 0,0 1 1 0 0,0-1-1 0 0,0 0 0 0 0,0 1 0 0 0,1-1 1 0 0,-1 1-1 0 0,2 12 61 0 0,-2-11-41 0 0,1 14 135 0 0,0 0-1 0 0,-3 24 0 0 0,0 21-41 0 0,3-55-493 0 0,-1 0 0 0 0,1 1 0 0 0,0-1 0 0 0,1 0 0 0 0,0 0 0 0 0,0 0 0 0 0,3 7 0 0 0,-1-18-3562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39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30 6824 0 0,'7'-7'308'0'0,"-6"5"-2"0"0,16-19 11297 0 0,-17 22-11380 0 0,4 9 5623 0 0,-3-2-7902 0 0,1 22 2165 0 0,-2-1 0 0 0,-1 0 0 0 0,-2 0 0 0 0,-8 42 1 0 0,4-31-16 0 0,-23 145 441 0 0,7-9-411 0 0,20-99-3188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39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20 5064 0 0,'6'-19'13825'0'0,"-7"31"-10919"0"0,-5 61-2219 0 0,3 1 0 0 0,8 87 0 0 0,-3-126-602 0 0,-1-7-91 0 0,2 39 45 0 0,15 90 0 0 0,-12-105-2402 0 0,-3-42 1080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39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1 474 14280 0 0,'0'0'1552'0'0,"11"0"-1552"0"0,3 0 0 0 0,4 0 967 0 0,0-3 169 0 0,2 3 32 0 0,-2-2 8 0 0,2 2-920 0 0,1-5-176 0 0,2 3-80 0 0,2-3 64 0 0,-2-1-840 0 0,2-1-176 0 0,-2 0-32 0 0</inkml:trace>
  <inkml:trace contextRef="#ctx0" brushRef="#br0" timeOffset="1">531 384 16615 0 0,'-9'15'736'0'0,"3"-5"152"0"0,1 5-712 0 0,-3 2-176 0 0,1 1 0 0 0,-1 2 0 0 0,-3-3 544 0 0,2 4 80 0 0,4-1 16 0 0,-1 2 0 0 0,-3 0-392 0 0,6-4-80 0 0,3-3-8 0 0,0 0-8 0 0,0-2-496 0 0,3-6-96 0 0,4-2-16 0 0</inkml:trace>
  <inkml:trace contextRef="#ctx0" brushRef="#br0" timeOffset="2">635 101 9672 0 0,'-7'-20'424'0'0,"5"9"96"0"0,-4 2-416 0 0,1-3-104 0 0,2 1 0 0 0,0 4 0 0 0,1-4 2584 0 0,-1 7 488 0 0,-3-4 103 0 0,3 3 25 0 0,0 3-3016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40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130 113 11432 0 0,'0'0'1032'0'0,"-5"13"193"0"0,-2 7-476 0 0,1 1-1 0 0,1 0 1 0 0,-3 29 0 0 0,0-2-428 0 0,-10 27-3 0 0,-4 21 174 0 0,18-75-66 0 0,-2-1 0 0 0,0 0 0 0 0,-15 34 0 0 0,11-31 142 0 0,8-14-353 0 0,1-4 99 0 0,0-9 1303 0 0,2-20-1259 0 0,1 1 0 0 0,1-1 0 0 0,11-42 0 0 0,29-66 227 0 0,-25 86-103 0 0,1 1 0 0 0,3 1 1 0 0,1 1-1 0 0,3 1 0 0 0,37-48 0 0 0,-62 88-456 0 0,1 0 0 0 0,-1 0-1 0 0,1 0 1 0 0,0 0 0 0 0,0 0-1 0 0,0 0 1 0 0,0 1 0 0 0,0-1 0 0 0,0 1-1 0 0,0-1 1 0 0,1 1 0 0 0,-1 0-1 0 0,5-2 1 0 0,-6 3-17 0 0,-1 0-1 0 0,1 1 0 0 0,-1-1 1 0 0,1 0-1 0 0,-1 1 1 0 0,1-1-1 0 0,-1 0 1 0 0,1 1-1 0 0,-1-1 0 0 0,1 1 1 0 0,-1-1-1 0 0,0 0 1 0 0,1 1-1 0 0,-1-1 0 0 0,0 1 1 0 0,1-1-1 0 0,-1 1 1 0 0,0 0-1 0 0,1-1 1 0 0,-1 1-1 0 0,0-1 0 0 0,0 1 1 0 0,0-1-1 0 0,0 2 1 0 0,3 17 132 0 0,-3-5-60 0 0,-1 0 0 0 0,-1 0 1 0 0,-7 26-1 0 0,-17 41 13 0 0,12-39-160 0 0,13-38-24 0 0,-1 4-257 0 0,-1-1 1 0 0,0 1-1 0 0,-7 12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40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8 4608 0 0,'9'-8'11915'0'0,"-8"11"-11600"0"0,1 0-1 0 0,-1-1 0 0 0,0 1 0 0 0,0 0 1 0 0,-1 0-1 0 0,1 0 0 0 0,-1 0 0 0 0,1-1 1 0 0,-1 1-1 0 0,0 0 0 0 0,0 0 0 0 0,0 0 1 0 0,-1 6-1 0 0,-10 39 976 0 0,11-45-1194 0 0,-21 75 702 0 0,3 0 0 0 0,-10 120 0 0 0,28-189-858 0 0,0 0 1 0 0,1 1-1 0 0,0-1 0 0 0,0 0 0 0 0,1 0 0 0 0,4 14 1 0 0,-5-22-66 0 0,0 1 0 0 0,-1 0 0 0 0,1-1 0 0 0,0 1 0 0 0,0-1 0 0 0,0 1 1 0 0,0-1-1 0 0,1 0 0 0 0,-1 1 0 0 0,0-1 0 0 0,1 0 0 0 0,-1 0 0 0 0,0 0 0 0 0,1 0 1 0 0,-1 0-1 0 0,1 0 0 0 0,0 0 0 0 0,-1-1 0 0 0,1 1 0 0 0,0-1 0 0 0,-1 1 0 0 0,1-1 1 0 0,0 1-1 0 0,0-1 0 0 0,-1 0 0 0 0,1 0 0 0 0,0 0 0 0 0,2 0 0 0 0,12 0-1883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41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102 191 4608 0 0,'0'0'208'0'0,"8"-3"32"0"0,-3-1 1377 0 0,0 0 1 0 0,0-1-1 0 0,0 1 1 0 0,-1-1-1 0 0,0 0 1 0 0,0 0-1 0 0,3-6 0 0 0,-5 7-1294 0 0,0 0-1 0 0,0 0 1 0 0,0 0-1 0 0,-1-1 1 0 0,0 1 0 0 0,0-1-1 0 0,0 1 1 0 0,0-1-1 0 0,-1 1 1 0 0,0-1-1 0 0,0-8 1 0 0,0 12-248 0 0,0-1 0 0 0,-1 1 1 0 0,1-1-1 0 0,0 0 1 0 0,-1 1-1 0 0,1-1 1 0 0,-1 1-1 0 0,0-1 0 0 0,1 1 1 0 0,-1-1-1 0 0,0 1 1 0 0,0-1-1 0 0,0 1 1 0 0,-2-3-1 0 0,2 4-32 0 0,0-1 1 0 0,0 0-1 0 0,-1 1 1 0 0,1-1-1 0 0,0 1 0 0 0,0-1 1 0 0,0 1-1 0 0,-1-1 0 0 0,1 1 1 0 0,0 0-1 0 0,0 0 1 0 0,-1 0-1 0 0,1 0 0 0 0,0-1 1 0 0,-1 2-1 0 0,1-1 0 0 0,0 0 1 0 0,0 0-1 0 0,-1 0 1 0 0,1 1-1 0 0,-2 0 0 0 0,-3 1 104 0 0,0 0 0 0 0,1 1 0 0 0,0 0 0 0 0,-1 0 0 0 0,1 1 0 0 0,0-1 0 0 0,1 1 0 0 0,-1 0 0 0 0,1 0 0 0 0,-1 1 0 0 0,1-1 0 0 0,-3 6 0 0 0,-1 0-105 0 0,1 1 0 0 0,1-1-1 0 0,0 1 1 0 0,-9 23 0 0 0,12-27-68 0 0,1 1 0 0 0,0-1 0 0 0,0 1 0 0 0,1 0 0 0 0,0-1 0 0 0,0 1 0 0 0,0 0 0 0 0,2 13 0 0 0,-1-18-72 0 0,1 0 0 0 0,-1 0 0 0 0,1-1 1 0 0,0 1-1 0 0,0 0 0 0 0,0-1 1 0 0,0 1-1 0 0,1 0 0 0 0,-1-1 0 0 0,1 1 1 0 0,-1-1-1 0 0,1 0 0 0 0,0 0 0 0 0,0 1 1 0 0,0-1-1 0 0,0 0 0 0 0,0-1 1 0 0,0 1-1 0 0,1 0 0 0 0,-1-1 0 0 0,1 1 1 0 0,-1-1-1 0 0,1 0 0 0 0,0 1 0 0 0,-1-1 1 0 0,5 0-1 0 0,15 5-773 0 0</inkml:trace>
  <inkml:trace contextRef="#ctx0" brushRef="#br0" timeOffset="1">1012 0 11056 0 0,'-6'4'278'0'0,"1"0"1"0"0,0 1 0 0 0,0 0 0 0 0,1-1 0 0 0,-1 2-1 0 0,1-1 1 0 0,0 0 0 0 0,-5 10 0 0 0,-22 49 4857 0 0,30-63-5004 0 0,-4 10 207 0 0,1 0 1 0 0,0 0 0 0 0,1 0-1 0 0,-3 22 1 0 0,5-29-316 0 0,1 1 0 0 0,-1-1-1 0 0,1 0 1 0 0,0 0 0 0 0,1 1 0 0 0,-1-1-1 0 0,1 0 1 0 0,-1 0 0 0 0,1 0 0 0 0,1 1 0 0 0,-1-1-1 0 0,0 0 1 0 0,1 0 0 0 0,0-1 0 0 0,0 1 0 0 0,4 5-1 0 0,-5-8-24 0 0,0 0 0 0 0,1 1-1 0 0,-1-1 1 0 0,1 0-1 0 0,-1 0 1 0 0,1 0-1 0 0,-1-1 1 0 0,1 1 0 0 0,0 0-1 0 0,-1-1 1 0 0,1 1-1 0 0,0-1 1 0 0,0 1-1 0 0,2-1 1 0 0,1 1-241 0 0,0-1-1 0 0,0 0 1 0 0,0 0-1 0 0,6-1 1 0 0,11-3-1037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41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14 19319 0 0,'-5'-2'322'0'0,"2"0"-113"0"0,-1 0-1 0 0,1 1 1 0 0,-1-1-1 0 0,0 1 1 0 0,0 0-1 0 0,1 0 1 0 0,-7 0-1 0 0,8 1-202 0 0,1 0 0 0 0,-1 0-1 0 0,1 1 1 0 0,-1-1 0 0 0,0 0-1 0 0,1 1 1 0 0,-1 0 0 0 0,1-1-1 0 0,0 1 1 0 0,-1 0 0 0 0,1 0-1 0 0,-1 0 1 0 0,1 0 0 0 0,0 0-1 0 0,0 0 1 0 0,0 0-1 0 0,0 0 1 0 0,0 0 0 0 0,0 1-1 0 0,0-1 1 0 0,0 0 0 0 0,-1 3-1 0 0,-2 4 138 0 0,0 0 0 0 0,0 0-1 0 0,1 1 1 0 0,1-1 0 0 0,-1 1-1 0 0,-1 13 1 0 0,-4 11 298 0 0,-4 22-230 0 0,2 1 0 0 0,-3 58-1 0 0,8-11-478 0 0,6-86 301 0 0,0 1 1 0 0,1 0-1 0 0,7 30 1 0 0,-8-45-23 0 0,0-1 0 0 0,0 1 0 0 0,0-1 0 0 0,0 1 0 0 0,0-1 1 0 0,0 1-1 0 0,1-1 0 0 0,-1 0 0 0 0,1 0 0 0 0,0 1 0 0 0,-1-1 0 0 0,5 3 1 0 0,-5-5-13 0 0,0 1 1 0 0,0 0 0 0 0,0-1-1 0 0,0 1 1 0 0,0-1-1 0 0,1 1 1 0 0,-1-1 0 0 0,0 0-1 0 0,0 1 1 0 0,1-1 0 0 0,-1 0-1 0 0,0 0 1 0 0,0 0-1 0 0,1 0 1 0 0,-1 0 0 0 0,0 0-1 0 0,1 0 1 0 0,-1 0 0 0 0,0-1-1 0 0,0 1 1 0 0,1 0 0 0 0,-1-1-1 0 0,0 1 1 0 0,0-1-1 0 0,0 1 1 0 0,0-1 0 0 0,2-1-1 0 0,7-5 377 0 0,0-1 0 0 0,-1 0-1 0 0,12-13 1 0 0,-15 14-116 0 0,-1 1 0 0 0,1 0 0 0 0,0 0 1 0 0,1 1-1 0 0,0 0 0 0 0,-1 0 0 0 0,2 1 0 0 0,-1 0 0 0 0,12-5 0 0 0,-17 8-244 0 0,0 0 0 0 0,-1 1-1 0 0,1-1 1 0 0,0 1 0 0 0,0 0 0 0 0,0-1-1 0 0,0 1 1 0 0,0 0 0 0 0,0 0-1 0 0,0 1 1 0 0,0-1 0 0 0,0 0 0 0 0,0 1-1 0 0,0-1 1 0 0,0 1 0 0 0,0-1-1 0 0,-1 1 1 0 0,1 0 0 0 0,2 1 0 0 0,-2 0 42 0 0,1 0-1 0 0,-1 0 1 0 0,0 0 0 0 0,0 0 0 0 0,0 0 0 0 0,0 1 0 0 0,0-1 0 0 0,-1 1 0 0 0,1-1 0 0 0,-1 1 0 0 0,2 4-1 0 0,1 6 151 0 0,0 0 0 0 0,-1 1-1 0 0,0-1 1 0 0,0 19 0 0 0,-3-31-208 0 0,1 18-9 0 0,-2-14-19 0 0,1 0 0 0 0,0 0 0 0 0,1 0 0 0 0,-1 0 0 0 0,1 0 0 0 0,1 5 0 0 0,-1-9-43 0 0,-1 0-1 0 0,0 0 0 0 0,1 0 0 0 0,-1 0 0 0 0,1-1 1 0 0,-1 1-1 0 0,1 0 0 0 0,0-1 0 0 0,-1 1 0 0 0,1 0 0 0 0,0-1 1 0 0,-1 1-1 0 0,1 0 0 0 0,0-1 0 0 0,0 1 0 0 0,0-1 1 0 0,-1 0-1 0 0,1 1 0 0 0,0-1 0 0 0,0 0 0 0 0,0 1 1 0 0,0-1-1 0 0,0 0 0 0 0,0 0 0 0 0,0 0 0 0 0,-1 0 1 0 0,1 0-1 0 0,0 0 0 0 0,0 0 0 0 0,0 0 0 0 0,0 0 0 0 0,0 0 1 0 0,0 0-1 0 0,0-1 0 0 0,0 1 0 0 0,0 0 0 0 0,-1-1 1 0 0,2 0-1 0 0,6-2-582 0 0,0 0 0 0 0,0-1 1 0 0,0 0-1 0 0,-1-1 0 0 0,0 0 1 0 0,0 0-1 0 0,0-1 0 0 0,0 1 1 0 0,10-13-1 0 0,-6 4-116 0 0,0 1 1 0 0,-1-1 0 0 0,-1-1 0 0 0,8-16-1 0 0,-13 24 518 0 0,-1-1 0 0 0,0 0-1 0 0,0 0 1 0 0,-1 0 0 0 0,0-1 0 0 0,-1 1 0 0 0,0 0-1 0 0,0-1 1 0 0,-1-13 0 0 0,0 16 525 0 0,-1 0 1 0 0,0 0-1 0 0,0-1 1 0 0,-4-8 0 0 0,5 15-179 0 0,0-1-1 0 0,0 1 1 0 0,0-1 0 0 0,-1 1 0 0 0,1-1 0 0 0,0 1 0 0 0,-1 0 0 0 0,1-1 0 0 0,0 1 0 0 0,-1-1 0 0 0,1 1 0 0 0,0 0 0 0 0,-1-1 0 0 0,1 1 0 0 0,-1 0 0 0 0,1-1 0 0 0,-1 1 0 0 0,1 0 0 0 0,0 0 0 0 0,-1-1 0 0 0,1 1 0 0 0,-1 0 0 0 0,0 0 0 0 0,1 0 0 0 0,-1 0 0 0 0,-1 0 105 0 0,1 0 1 0 0,-1 0-1 0 0,1 0 0 0 0,-1 0 1 0 0,1 0-1 0 0,-1 1 1 0 0,1-1-1 0 0,-1 0 0 0 0,-1 2 1 0 0,-1-1 120 0 0,1 1 1 0 0,-1 0-1 0 0,0 0 1 0 0,1 1-1 0 0,-1-1 1 0 0,-2 4-1 0 0,-9 8 794 0 0,-20 29-1 0 0,30-36-748 0 0,1-1 0 0 0,0 1 0 0 0,0 0 0 0 0,0 0 0 0 0,1 0-1 0 0,0 1 1 0 0,-3 11 0 0 0,6-19-359 0 0,0 1 0 0 0,0-1 0 0 0,0 0 0 0 0,0 0 0 0 0,0 1 1 0 0,0-1-1 0 0,0 0 0 0 0,0 0 0 0 0,0 1 0 0 0,0-1 0 0 0,0 0 0 0 0,1 0 0 0 0,-1 0 0 0 0,0 1 0 0 0,0-1 0 0 0,0 0 0 0 0,0 0 0 0 0,0 1 0 0 0,0-1 0 0 0,0 0 1 0 0,1 0-1 0 0,-1 0 0 0 0,0 0 0 0 0,0 1 0 0 0,0-1 0 0 0,0 0 0 0 0,1 0 0 0 0,-1 0 0 0 0,0 0 0 0 0,0 0 0 0 0,0 1 0 0 0,1-1 0 0 0,-1 0 0 0 0,12 1 189 0 0,11-5-16 0 0,-13 0-702 0 0,0 0-1 0 0,-1-1 1 0 0,1 0-1 0 0,-1-1 1 0 0,-1 0-1 0 0,1 0 1 0 0,-1-1-1 0 0,10-9 1 0 0,2-5-7895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42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101 201 19351 0 0,'-24'45'1943'0'0,"-5"19"-1754"0"0,20-48 124 0 0,1 1 1 0 0,1 0 0 0 0,0 0-1 0 0,1 1 1 0 0,-4 23 0 0 0,10-39-336 0 0,0 0 1 0 0,-1-1-1 0 0,1 1 1 0 0,1 0-1 0 0,-1-1 1 0 0,0 1-1 0 0,0-1 1 0 0,0 1-1 0 0,1 2 1 0 0,0-4-87 0 0,-1 0 0 0 0,0 1 0 0 0,0-1 0 0 0,0 1 0 0 0,1-1 1 0 0,-1 0-1 0 0,0 1 0 0 0,1-1 0 0 0,-1 1 0 0 0,0-1 0 0 0,1 0 0 0 0,-1 0 0 0 0,0 1 0 0 0,1-1 1 0 0,-1 0-1 0 0,0 0 0 0 0,1 1 0 0 0,-1-1 0 0 0,1 0 0 0 0,-1 0 0 0 0,1 0 0 0 0,-1 0 0 0 0,0 1 1 0 0,1-1-1 0 0,-1 0 0 0 0,1 0 0 0 0,-1 0 0 0 0,1 0 0 0 0,-1 0 0 0 0,1 0 0 0 0,-1 0 1 0 0,1 0-1 0 0,-1-1 0 0 0,0 1 0 0 0,1 0 0 0 0,0 0 0 0 0,7-5-6962 0 0</inkml:trace>
  <inkml:trace contextRef="#ctx0" brushRef="#br0" timeOffset="1">172 0 11232 0 0,'0'0'1168'0'0,"3"9"-1104"0"0,-1-2-64 0 0,2 0 0 0 0,1-1 0 0 0,4 1-640 0 0,-1 0-144 0 0,1 4-24 0 0,2-1-2032 0 0,6-1-400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0:44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2760 0 0,'-14'5'13695'0'0,"9"-2"-13649"0"0,-3 0 1253 0 0,-1 4 1756 0 0,15-4-599 0 0,8 6-2354 0 0,-8-5 78 0 0,1 1 0 0 0,0-1 1 0 0,0-1-1 0 0,0 1 0 0 0,13 3 0 0 0,21 7 247 0 0,-28-11-233 0 0,-1 0 0 0 0,17 7 0 0 0,-17-8-125 0 0,9-3-66 0 0,111-4 1107 0 0,-117 5-1033 0 0,0 1 0 0 0,17 3 1 0 0,128 31 467 0 0,-111-25-384 0 0,-35-7-161 0 0,1-2 0 0 0,15 0 0 0 0,15 1 0 0 0,59 8 949 0 0,-82-9-844 0 0,-18-1-86 0 0,1 0 1 0 0,-1 0 0 0 0,0 0-1 0 0,8 2 1 0 0,27 3 29 0 0,-13-2 19 0 0,-11-2-4 0 0,1 0 0 0 0,28-3-1 0 0,-25 1 155 0 0,22 1 0 0 0,40 0-101 0 0,-33-1-98 0 0,-3-1 121 0 0,61-11 1 0 0,-22 2-10 0 0,155-4 422 0 0,-192 13-347 0 0,54-10 0 0 0,-10 1 429 0 0,101-8-583 0 0,-191 18-52 0 0,21 0 21 0 0,0 0 1 0 0,34 3-1 0 0,70 3 363 0 0,-32-5-184 0 0,-92 0-196 0 0,0 0 1 0 0,0 0-1 0 0,0 0 1 0 0,1-1-1 0 0,-1 1 1 0 0,0-1-1 0 0,0 0 1 0 0,0 1-1 0 0,0-1 0 0 0,0 0 1 0 0,3-2-1 0 0,-4 2-26 0 0,0 0-1 0 0,-1 1 1 0 0,1-1-1 0 0,0 0 1 0 0,-1 0-1 0 0,1 0 0 0 0,-1 0 1 0 0,1 0-1 0 0,-1 0 1 0 0,1 0-1 0 0,-1 0 1 0 0,1-2-1 0 0,1-4-612 0 0,-1 6 206 0 0,-3-11-5124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42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0 10592 0 0,'0'0'818'0'0,"-11"11"1930"0"0,-12 5 292 0 0,1 0 0 0 0,-35 36 0 0 0,48-41-2636 0 0,-1 0 0 0 0,2 0 0 0 0,0 1 0 0 0,0 0 0 0 0,-9 21 0 0 0,14-26-245 0 0,0 0 0 0 0,0 1 1 0 0,1 0-1 0 0,0-1 1 0 0,0 1-1 0 0,1 0 1 0 0,0 0-1 0 0,1 0 1 0 0,-1 0-1 0 0,2 0 1 0 0,0 11-1 0 0,0-17-196 0 0,-1 1 0 0 0,1-1-1 0 0,0 1 1 0 0,0-1 0 0 0,0 1-1 0 0,0-1 1 0 0,0 1 0 0 0,0-1 0 0 0,1 0-1 0 0,-1 0 1 0 0,1 0 0 0 0,0 0-1 0 0,-1 0 1 0 0,1 0 0 0 0,3 2 0 0 0,-2-1-118 0 0,1-1 1 0 0,0 0 0 0 0,-1 0 0 0 0,1 0-1 0 0,0-1 1 0 0,0 1 0 0 0,0-1 0 0 0,8 2 0 0 0,-3-2-151 0 0,1 0 1 0 0,-1-1-1 0 0,0 0 1 0 0,0 0-1 0 0,0-1 1 0 0,1 0-1 0 0,-1 0 0 0 0,11-4 1 0 0,4-3-1220 0 0,2-2-11 0 0</inkml:trace>
  <inkml:trace contextRef="#ctx0" brushRef="#br0" timeOffset="1">436 253 5064 0 0,'0'0'389'0'0,"6"0"2508"0"0,-2 0-2081 0 0,-1 0 0 0 0,1-1 0 0 0,-1 0 0 0 0,0 0-1 0 0,0 0 1 0 0,1 0 0 0 0,-1-1 0 0 0,0 1 0 0 0,0-1-1 0 0,0 0 1 0 0,0 1 0 0 0,3-4 0 0 0,2-2 119 0 0,0 0 1 0 0,12-14-1 0 0,32-44 1412 0 0,-47 57-2119 0 0,1-1 1 0 0,-1 1-1 0 0,-1-1 0 0 0,0 0 1 0 0,0-1-1 0 0,3-11 0 0 0,-7 19-193 0 0,1 0-1 0 0,-1 0 1 0 0,1 0-1 0 0,-1 0 1 0 0,0 0 0 0 0,0 0-1 0 0,0 0 1 0 0,0 0-1 0 0,-1 0 1 0 0,1 0-1 0 0,0 0 1 0 0,-1 0-1 0 0,1 0 1 0 0,-1 0 0 0 0,0 0-1 0 0,0 0 1 0 0,0 1-1 0 0,-2-4 1 0 0,3 4 4 0 0,-1 0-1 0 0,0 0 1 0 0,0 0 0 0 0,0 1-1 0 0,-1-1 1 0 0,1 1 0 0 0,0-1 0 0 0,0 1-1 0 0,0-1 1 0 0,0 1 0 0 0,-1-1 0 0 0,1 1-1 0 0,0 0 1 0 0,0 0 0 0 0,0 0-1 0 0,-1 0 1 0 0,1 0 0 0 0,0 0 0 0 0,0 0-1 0 0,-1 0 1 0 0,1 0 0 0 0,0 0 0 0 0,0 1-1 0 0,-1-1 1 0 0,1 0 0 0 0,0 1-1 0 0,0-1 1 0 0,0 1 0 0 0,0 0 0 0 0,0-1-1 0 0,-2 2 1 0 0,-5 4 107 0 0,-1-1-1 0 0,1 2 1 0 0,1-1-1 0 0,-1 1 1 0 0,1 0-1 0 0,-11 15 1 0 0,8-9 122 0 0,1 1 1 0 0,0-1 0 0 0,-10 24-1 0 0,15-29-177 0 0,0 0-1 0 0,1 1 1 0 0,-1-1 0 0 0,2 1-1 0 0,-1 0 1 0 0,1 0-1 0 0,1 0 1 0 0,-1 0-1 0 0,1 16 1 0 0,2-10-63 0 0,-1-11-18 0 0,0-1-1 0 0,0 1 1 0 0,0-1 0 0 0,1 1-1 0 0,-1 0 1 0 0,1-1 0 0 0,0 1-1 0 0,0-1 1 0 0,0 1 0 0 0,1-1-1 0 0,-1 0 1 0 0,1 1 0 0 0,-1-1-1 0 0,5 5 1 0 0,-3-5-14 0 0,-1 0 0 0 0,1 0-1 0 0,0-1 1 0 0,0 1 0 0 0,1-1 0 0 0,-1 0-1 0 0,0 0 1 0 0,1 0 0 0 0,0 0 0 0 0,-1 0 0 0 0,8 1-1 0 0,-5-2-284 0 0,0 0 0 0 0,0 0-1 0 0,0-1 1 0 0,0 0 0 0 0,0 0-1 0 0,0 0 1 0 0,8-2 0 0 0,4-1-2503 0 0,0-4-6586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45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19 11024 0 0,'0'0'1109'0'0,"-4"-5"-898"0"0,-7-6 1162 0 0,7 10-1054 0 0,1 1 0 0 0,0-1 1 0 0,0 1-1 0 0,0 0 0 0 0,0-1 1 0 0,0 1-1 0 0,-1 1 0 0 0,1-1 1 0 0,0 0-1 0 0,0 1 0 0 0,0-1 0 0 0,0 1 1 0 0,0 0-1 0 0,-4 2 0 0 0,-4 2 531 0 0,0 0 0 0 0,-15 10-1 0 0,12-6-360 0 0,0 1 0 0 0,1 1-1 0 0,1 0 1 0 0,0 1 0 0 0,0 0-1 0 0,-16 22 1 0 0,21-25-374 0 0,1 1 0 0 0,0-1 0 0 0,1 1 0 0 0,0 1 0 0 0,0-1 0 0 0,1 1 0 0 0,1 0 0 0 0,0 0 0 0 0,0 0 0 0 0,-2 18 0 0 0,5-26-108 0 0,0-1 0 0 0,0 0 0 0 0,0 0 1 0 0,0 0-1 0 0,0 1 0 0 0,0-1 0 0 0,1 0 1 0 0,-1 0-1 0 0,1 0 0 0 0,0 0 0 0 0,-1 0 1 0 0,1 0-1 0 0,0 0 0 0 0,0 0 0 0 0,0 0 1 0 0,0 0-1 0 0,1 0 0 0 0,-1 0 0 0 0,0-1 1 0 0,1 1-1 0 0,-1-1 0 0 0,1 1 0 0 0,0-1 1 0 0,-1 1-1 0 0,1-1 0 0 0,0 0 0 0 0,0 0 1 0 0,0 0-1 0 0,0 0 0 0 0,0 0 0 0 0,0 0 1 0 0,4 0-1 0 0,0 1-99 0 0,0-1-1 0 0,0-1 1 0 0,1 1 0 0 0,-1-1-1 0 0,0 0 1 0 0,0-1 0 0 0,0 1-1 0 0,0-1 1 0 0,0-1 0 0 0,11-2 0 0 0,6-5-1403 0 0,30-15 0 0 0,-24 7-481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46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0 15752 0 0,'-13'8'950'0'0,"-26"9"0"0"0,-1 1 931 0 0,28-12-1226 0 0,2 1 1 0 0,-1 0-1 0 0,1 0 1 0 0,0 1-1 0 0,-10 9 1 0 0,14-11-358 0 0,0 1-1 0 0,1 0 1 0 0,0 0-1 0 0,0 1 1 0 0,0-1 0 0 0,1 1-1 0 0,0 0 1 0 0,-2 9 0 0 0,5-16-248 0 0,1 1 0 0 0,-1-1 0 0 0,1 1 0 0 0,-1-1 0 0 0,1 1 0 0 0,0-1 0 0 0,0 1 0 0 0,-1-1 0 0 0,1 1 0 0 0,0-1 0 0 0,1 3 0 0 0,-1-3-43 0 0,0-1-1 0 0,1 1 1 0 0,-1-1 0 0 0,1 1 0 0 0,-1 0-1 0 0,0-1 1 0 0,1 1 0 0 0,-1-1 0 0 0,1 1-1 0 0,-1-1 1 0 0,1 1 0 0 0,-1-1-1 0 0,1 0 1 0 0,0 1 0 0 0,-1-1 0 0 0,1 0-1 0 0,-1 1 1 0 0,1-1 0 0 0,0 0 0 0 0,-1 0-1 0 0,1 1 1 0 0,0-1 0 0 0,-1 0 0 0 0,1 0-1 0 0,0 0 1 0 0,0 0 0 0 0,-1 0 0 0 0,1 0-1 0 0,1 0 1 0 0,2-1 0 0 0,0 1-1 0 0,0-1 1 0 0,0 0-1 0 0,0 0 1 0 0,0 0 0 0 0,0 0-1 0 0,0-1 1 0 0,5-3-1 0 0,31-19 54 0 0,-28 16-55 0 0,18-15-1432 0 0,0-1 0 0 0,30-32 0 0 0,-42 39-468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46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137 243 4608 0 0,'-25'14'803'0'0,"14"-8"2452"0"0,0 1 1 0 0,-14 11 0 0 0,7 0-1451 0 0,13-12-1454 0 0,0 0-1 0 0,1 0 0 0 0,0 1 0 0 0,0 0 0 0 0,0-1 0 0 0,1 1 0 0 0,0 1 0 0 0,1-1 0 0 0,-1 0 0 0 0,1 1 0 0 0,1-1 0 0 0,-2 16 0 0 0,1-11 207 0 0,2-9-403 0 0,-1 0 0 0 0,1 0 0 0 0,-1 0 0 0 0,1 0 0 0 0,0 0 0 0 0,0 0 0 0 0,1 5 0 0 0,0-8-147 0 0,-1 1 1 0 0,0 0-1 0 0,1 0 0 0 0,-1 0 1 0 0,1-1-1 0 0,-1 1 0 0 0,1 0 1 0 0,0 0-1 0 0,-1-1 1 0 0,1 1-1 0 0,0-1 0 0 0,-1 1 1 0 0,1 0-1 0 0,0-1 0 0 0,0 0 1 0 0,0 1-1 0 0,-1-1 1 0 0,1 1-1 0 0,0-1 0 0 0,0 0 1 0 0,0 0-1 0 0,0 1 0 0 0,0-1 1 0 0,0 0-1 0 0,0 0 0 0 0,-1 0 1 0 0,1 0-1 0 0,0 0 1 0 0,0 0-1 0 0,1 0 0 0 0,3-1 55 0 0,0 0 0 0 0,-1 1 0 0 0,1-2 0 0 0,0 1 0 0 0,-1 0 0 0 0,1-1 0 0 0,-1 0-1 0 0,0 0 1 0 0,1 0 0 0 0,-1-1 0 0 0,0 0 0 0 0,0 1 0 0 0,-1-1 0 0 0,6-5 0 0 0,4-5 149 0 0,-1 1 1 0 0,16-25-1 0 0,-3-1-54 0 0,-3-1 0 0 0,-1-1 0 0 0,24-65 0 0 0,-39 92-96 0 0,5-20 768 0 0,14-64-1 0 0,-25 93-147 0 0,-3 10-538 0 0,-2 12-172 0 0,0 20 29 0 0,2 0 0 0 0,1-1 0 0 0,2 1 0 0 0,8 54 0 0 0,-4-68-48 0 0,1 0 0 0 0,16 43 0 0 0,-4-28-295 0 0,-12-28 285 0 0,0 0 1 0 0,-1 0-1 0 0,4 17 1 0 0,3 11-4846 0 0,-8-31 147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46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114 237 4608 0 0,'0'0'208'0'0,"-7"8"32"0"0,-13 28 3087 0 0,-3 22 7050 0 0,7-17-6456 0 0,4-13-3519 0 0,4-13-316 0 0,2 0 0 0 0,0 0-1 0 0,1 1 1 0 0,-5 25-1 0 0,10-26 229 0 0</inkml:trace>
  <inkml:trace contextRef="#ctx0" brushRef="#br0" timeOffset="1">206 0 12896 0 0,'0'0'1376'0'0,"-3"2"-1376"0"0,-2 5 0 0 0,2 1 672 0 0,-2 2 80 0 0,1 3 15 0 0,-1-1 9 0 0,2-1-1863 0 0,-3 3-369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47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0 241 6448 0 0,'1'6'669'0'0,"4"13"461"0"0,-4-17-128 0 0,0 1-1 0 0,0-1 1 0 0,1 0-1 0 0,-1 1 1 0 0,0-1-1 0 0,1 0 1 0 0,-1 0-1 0 0,1 0 1 0 0,2 2-1 0 0,-2-4-742 0 0,-1-1 0 0 0,1 1 0 0 0,-1-1-1 0 0,1 1 1 0 0,-1-1 0 0 0,1 0 0 0 0,-1 1 0 0 0,0-1 0 0 0,1 0-1 0 0,0-1 1 0 0,1 0 217 0 0,-1 0-216 0 0,1 0-1 0 0,-1 0 1 0 0,0 0 0 0 0,0-1 0 0 0,1 1 0 0 0,-2-1 0 0 0,1 1 0 0 0,0-1-1 0 0,0 0 1 0 0,1-5 0 0 0,8-10 543 0 0,2-3 183 0 0,19-37-1 0 0,-22 37-615 0 0,30-53 746 0 0,-40 74-1115 0 0,0 0 0 0 0,0 0 1 0 0,0 0-1 0 0,0 0 0 0 0,0 0 0 0 0,0 0 0 0 0,0 0 0 0 0,0 1 1 0 0,0-1-1 0 0,0 0 0 0 0,0 0 0 0 0,0 0 0 0 0,0 0 0 0 0,0 0 1 0 0,0 0-1 0 0,0 0 0 0 0,0 0 0 0 0,0 1 0 0 0,0-1 0 0 0,0 0 1 0 0,0 0-1 0 0,0 0 0 0 0,0 0 0 0 0,0 0 0 0 0,0 0 0 0 0,0 0 1 0 0,0 0-1 0 0,0 0 0 0 0,1 0 0 0 0,-1 0 0 0 0,0 1 0 0 0,0-1 1 0 0,0 0-1 0 0,0 0 0 0 0,0 0 0 0 0,0 0 0 0 0,0 0 0 0 0,0 0 1 0 0,0 0-1 0 0,0 0 0 0 0,1 0 0 0 0,-1 0 0 0 0,0 0 0 0 0,0 0 1 0 0,0 0-1 0 0,0 0 0 0 0,0 0 0 0 0,0 0 0 0 0,0 0 0 0 0,0 0 1 0 0,1 0-1 0 0,-1 0 0 0 0,0 0 0 0 0,0 0 0 0 0,0 0 0 0 0,0 0 1 0 0,0 0-1 0 0,0 0 0 0 0,0 0 0 0 0,0 0 0 0 0,0 0 0 0 0,1-1 1 0 0,-1 1-1 0 0,0 0 0 0 0,0 0 0 0 0,0 0 0 0 0,2 11-13 0 0,-2-9 18 0 0,3 21-6 0 0,2 0 0 0 0,0-1 0 0 0,13 32 0 0 0,-15-43-27 0 0,-2-7 43 0 0,1 0 1 0 0,-1-1-1 0 0,1 1 0 0 0,-1-1 0 0 0,1 1 0 0 0,3 4 0 0 0,-4-7-5 0 0,0 0 0 0 0,0-1 0 0 0,-1 1 0 0 0,1 0-1 0 0,0-1 1 0 0,0 1 0 0 0,0 0 0 0 0,0-1 0 0 0,0 1 0 0 0,0-1-1 0 0,0 0 1 0 0,0 1 0 0 0,0-1 0 0 0,0 0 0 0 0,1 0 0 0 0,-1 1-1 0 0,0-1 1 0 0,0 0 0 0 0,0 0 0 0 0,0 0 0 0 0,0 0 0 0 0,0 0-1 0 0,0-1 1 0 0,1 1 0 0 0,-1 0 0 0 0,0-1 0 0 0,1 0-1 0 0,8-2 81 0 0,-1-1 0 0 0,1-1 0 0 0,-1 1-1 0 0,-1-2 1 0 0,1 1 0 0 0,-1-1-1 0 0,0 0 1 0 0,0-1 0 0 0,12-13 0 0 0,4-8-858 0 0,28-44 0 0 0,-11 14-4836 0 0,-29 43-2900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47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 4608 0 0,'-1'1'6833'0'0,"-37"19"2453"0"0,29-16-8823 0 0,0 0 0 0 0,0 1-1 0 0,0 1 1 0 0,1-1 0 0 0,0 1 0 0 0,0 0 0 0 0,-9 10 0 0 0,16-15-412 0 0,-8 10 284 0 0,0 0 1 0 0,-11 18-1 0 0,18-26-305 0 0,1 0-1 0 0,-1 0 0 0 0,1-1 1 0 0,-1 1-1 0 0,1 0 0 0 0,0 0 1 0 0,0 0-1 0 0,1 1 0 0 0,-1-1 1 0 0,1 0-1 0 0,-1 0 0 0 0,1 0 1 0 0,0 0-1 0 0,0 1 0 0 0,0-1 1 0 0,1 0-1 0 0,0 5 0 0 0,0-7 2 0 0,-1 1-1 0 0,1-1 1 0 0,-1 0 0 0 0,1 0-1 0 0,0 0 1 0 0,-1 1-1 0 0,1-1 1 0 0,0 0 0 0 0,0 0-1 0 0,0 0 1 0 0,0 0-1 0 0,0 0 1 0 0,0-1-1 0 0,0 1 1 0 0,0 0 0 0 0,0 0-1 0 0,0-1 1 0 0,0 1-1 0 0,0 0 1 0 0,1-1 0 0 0,-1 1-1 0 0,0-1 1 0 0,0 0-1 0 0,1 1 1 0 0,-1-1 0 0 0,0 0-1 0 0,1 0 1 0 0,-1 0-1 0 0,0 0 1 0 0,1 0-1 0 0,-1 0 1 0 0,0 0 0 0 0,1 0-1 0 0,-1-1 1 0 0,0 1-1 0 0,0 0 1 0 0,3-2 0 0 0,5-1 114 0 0,0-1 0 0 0,-1 0 1 0 0,1-1-1 0 0,9-7 0 0 0,-9 6-2 0 0,19-14 194 0 0,-21 14-144 0 0,1 1 0 0 0,-1-1-1 0 0,1 2 1 0 0,0-1 0 0 0,15-6 0 0 0,-21 11-150 0 0,1-1 0 0 0,-1 1 0 0 0,0-1 0 0 0,1 1 0 0 0,-1 0 0 0 0,1 0 0 0 0,-1 0 0 0 0,0 0 0 0 0,1 0 0 0 0,-1 0 0 0 0,0 1 0 0 0,1-1 0 0 0,-1 1 0 0 0,0 0 0 0 0,1-1 0 0 0,-1 1 0 0 0,0 0 0 0 0,0 0 0 0 0,0 1 0 0 0,0-1 0 0 0,0 0 1 0 0,0 1-1 0 0,0-1 0 0 0,0 1 0 0 0,-1 0 0 0 0,1-1 0 0 0,1 3 0 0 0,-1 0-16 0 0,1-1 1 0 0,-1 1-1 0 0,-1-1 0 0 0,1 1 1 0 0,0 0-1 0 0,-1 0 1 0 0,0 0-1 0 0,0 0 0 0 0,1 8 1 0 0,0-2 24 0 0,-1 0-1 0 0,-1 19 1 0 0,-2-12 11 0 0,0 0 0 0 0,-2 0 0 0 0,1 0 0 0 0,-2-1-1 0 0,0 1 1 0 0,-15 29 0 0 0,7-23 13 0 0,0 0 0 0 0,-1-1 0 0 0,-32 38 0 0 0,39-52-99 0 0,-1 0 0 0 0,0 0-1 0 0,0-1 1 0 0,-1 0 0 0 0,0 0 0 0 0,0-1 0 0 0,-1 0 0 0 0,-18 8-1 0 0,21-11-301 0 0,-1 0 1 0 0,1-1-1 0 0,0-1 0 0 0,-1 1 0 0 0,1-1 0 0 0,-1 0 0 0 0,1-1 0 0 0,-1 1 0 0 0,0-2 0 0 0,1 1 1 0 0,-1-1-1 0 0,1 0 0 0 0,-13-4 0 0 0,0-2-1262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53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90 1840 0 0,'0'0'83'0'0,"2"-12"4823"0"0,7-13 4373 0 0,-3 16-4441 0 0,-4 12-4772 0 0,-1 1-1 0 0,1-1 1 0 0,-1 0-1 0 0,0 1 0 0 0,0-1 1 0 0,0 1-1 0 0,-1-1 1 0 0,1 1-1 0 0,-1 0 1 0 0,0 4-1 0 0,-4 41 267 0 0,0-26-169 0 0,-7 54 636 0 0,-42 142 0 0 0,26-139-335 0 0,22-65-311 0 0,4-12-99 0 0,0 0 0 0 0,0 1-1 0 0,0-1 1 0 0,-1 0-1 0 0,1 0 1 0 0,-2 3-1 0 0,2-6 39 0 0,-3-15 256 0 0,3 8-288 0 0,0 0-1 0 0,1 0 0 0 0,0 0 1 0 0,0 0-1 0 0,2-9 0 0 0,0 0 17 0 0,1-30 162 0 0,3 0 0 0 0,21-85 0 0 0,-19 104-45 0 0,2 0 0 0 0,1 0 0 0 0,1 0 0 0 0,1 2 0 0 0,29-45 0 0 0,-36 62-120 0 0,0-1 0 0 0,1 1 0 0 0,0 1 0 0 0,16-15 0 0 0,-22 21-69 0 0,1 0 0 0 0,-1 0 0 0 0,1-1 1 0 0,0 1-1 0 0,0 0 0 0 0,-1 0 0 0 0,1 0 0 0 0,0 1 1 0 0,0-1-1 0 0,0 0 0 0 0,0 1 0 0 0,0-1 1 0 0,0 1-1 0 0,0 0 0 0 0,0-1 0 0 0,0 1 0 0 0,0 0 1 0 0,0 0-1 0 0,0 1 0 0 0,0-1 0 0 0,0 0 1 0 0,0 1-1 0 0,0-1 0 0 0,0 1 0 0 0,0-1 1 0 0,0 1-1 0 0,0 0 0 0 0,0 0 0 0 0,-1 0 0 0 0,1 0 1 0 0,0 0-1 0 0,2 3 0 0 0,0 0 12 0 0,-1 0-1 0 0,1 0 0 0 0,-1 0 1 0 0,0 1-1 0 0,0-1 0 0 0,-1 1 1 0 0,1 0-1 0 0,-1 0 1 0 0,0 0-1 0 0,-1 0 0 0 0,1 0 1 0 0,-1 0-1 0 0,0 0 1 0 0,0 0-1 0 0,0 11 0 0 0,-1 1 46 0 0,0 0 0 0 0,-1 0 0 0 0,-6 28-1 0 0,2-22 58 0 0,-13 42 0 0 0,14-55-88 0 0,0-1-1 0 0,-1 1 1 0 0,0-1-1 0 0,0 0 1 0 0,-1 0 0 0 0,-10 12-1 0 0,14-19-51 0 0,0 0 1 0 0,0-1-1 0 0,1 1 0 0 0,-1-1 1 0 0,0 1-1 0 0,0-1 0 0 0,0 0 1 0 0,0 0-1 0 0,0 0 0 0 0,-1 0 1 0 0,1 0-1 0 0,0-1 0 0 0,0 1 1 0 0,-1-1-1 0 0,1 1 0 0 0,0-1 1 0 0,-1 0-1 0 0,1 0 0 0 0,-3 0 1 0 0,4 0-139 0 0,0 0 0 0 0,-1 0 0 0 0,1-1 0 0 0,0 1 1 0 0,0-1-1 0 0,-1 1 0 0 0,1-1 0 0 0,0 1 1 0 0,0-1-1 0 0,0 0 0 0 0,0 1 0 0 0,0-1 0 0 0,0 0 1 0 0,0 0-1 0 0,-1-1 0 0 0,1 1-366 0 0,0-1-1 0 0,0 1 0 0 0,0-1 1 0 0,1 1-1 0 0,-1-1 1 0 0,0 1-1 0 0,1-1 1 0 0,-1 1-1 0 0,1-1 1 0 0,-1 0-1 0 0,1 1 1 0 0,0-1-1 0 0,0 0 1 0 0,0-2-1 0 0,1-12-7260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54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10136 0 0,'0'0'777'0'0,"9"10"926"0"0,-4-3-972 0 0,-1 0 1 0 0,-1 0-1 0 0,0 1 1 0 0,0 0-1 0 0,0 0 1 0 0,-1 0 0 0 0,0 0-1 0 0,0 0 1 0 0,-1 0-1 0 0,1 9 1 0 0,-2 12-138 0 0,-5 45 0 0 0,2-36 154 0 0,-14 84 804 0 0,17-119-234 0 0,3-8-541 0 0,5-20-190 0 0,2-3-129 0 0,-7 19-340 0 0,37-82 720 0 0,-35 82-816 0 0,-1 1 1 0 0,2-1 0 0 0,-1 1-1 0 0,1 0 1 0 0,0 1 0 0 0,1 0 0 0 0,0 0-1 0 0,7-6 1 0 0,-10 10-262 0 0,-1 1-1 0 0,0 0 1 0 0,1 0 0 0 0,0 1-1 0 0,-1-1 1 0 0,1 1 0 0 0,0 0-1 0 0,0 0 1 0 0,0 0 0 0 0,0 0-1 0 0,0 1 1 0 0,5 0-1 0 0,-1 0-858 0 0,1 0-1 0 0,-1 1 0 0 0,0 0 1 0 0,15 5-1 0 0,-3-1-973 0 0,0-2-1 0 0,0 0 1 0 0,0-2-1 0 0,30 0 1 0 0,-38 1 3585 0 0,-12-1-1408 0 0,0-1 1 0 0,0 0-1 0 0,0 0 1 0 0,0 0-1 0 0,0 0 1 0 0,0 0 0 0 0,0 1-1 0 0,0-1 1 0 0,0 0-1 0 0,0 0 1 0 0,1 0-1 0 0,-1 0 1 0 0,0 1-1 0 0,0-1 1 0 0,0 0-1 0 0,0 0 1 0 0,0 0 0 0 0,0 1-1 0 0,0-1 1 0 0,0 0-1 0 0,0 0 1 0 0,-1 0-1 0 0,1 0 1 0 0,0 1-1 0 0,0-1 1 0 0,0 0-1 0 0,0 0 1 0 0,0 0 0 0 0,0 0-1 0 0,0 1 1 0 0,0-1-1 0 0,0 0 1 0 0,0 0-1 0 0,-1 0 1 0 0,-17 16 5161 0 0,13-13-5844 0 0,-3 3 1062 0 0,0 1 1 0 0,0-1-1 0 0,0 1 0 0 0,1 1 1 0 0,0 0-1 0 0,1 0 1 0 0,-11 15-1 0 0,16-20-363 0 0,-1 0-1 0 0,1 0 1 0 0,-1 0 0 0 0,1 1-1 0 0,0-1 1 0 0,0 0 0 0 0,1 0-1 0 0,-1 1 1 0 0,1-1 0 0 0,-1 0 0 0 0,1 1-1 0 0,0-1 1 0 0,0 1 0 0 0,0-1-1 0 0,1 0 1 0 0,0 1 0 0 0,-1-1-1 0 0,1 0 1 0 0,0 0 0 0 0,0 1-1 0 0,1-1 1 0 0,-1 0 0 0 0,0 0-1 0 0,1 0 1 0 0,0-1 0 0 0,0 1-1 0 0,3 3 1 0 0,-4-4-153 0 0,1 0 0 0 0,0-1-1 0 0,0 1 1 0 0,0-1 0 0 0,0 1 0 0 0,0-1-1 0 0,1 0 1 0 0,-1 0 0 0 0,0 0 0 0 0,1 0-1 0 0,-1 0 1 0 0,0 0 0 0 0,1-1 0 0 0,-1 1-1 0 0,1-1 1 0 0,-1 1 0 0 0,1-1-1 0 0,-1 0 1 0 0,1 0 0 0 0,0-1 0 0 0,-1 1-1 0 0,5-1 1 0 0,0-1-114 0 0,-1 1-1 0 0,1-1 0 0 0,-1-1 1 0 0,1 1-1 0 0,-1-1 0 0 0,0 0 1 0 0,7-5-1 0 0,0-2-953 0 0,0-1-1 0 0,-1-1 0 0 0,-1 1 0 0 0,21-28 1 0 0,-12 14-855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54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56 8752 0 0,'0'-7'-1545'0'0,"0"-9"2598"0"0,-2-16 12193 0 0,0 52-11274 0 0,-2 27-1380 0 0,2 0 1 0 0,2 0-1 0 0,10 71 0 0 0,-10-113-534 0 0,1-1-1 0 0,0 0 1 0 0,0 0 0 0 0,1 0-1 0 0,-1 0 1 0 0,1 0 0 0 0,0 0-1 0 0,0 0 1 0 0,0 0-1 0 0,1-1 1 0 0,-1 1 0 0 0,1-1-1 0 0,3 4 1 0 0,-4-6-30 0 0,0 0 1 0 0,-1 0-1 0 0,1 0 1 0 0,0 0-1 0 0,0 0 0 0 0,-1-1 1 0 0,1 1-1 0 0,0-1 1 0 0,0 1-1 0 0,0-1 1 0 0,0 0-1 0 0,2 0 0 0 0,27 0 305 0 0,-28 0-298 0 0,50-6 290 0 0,-33 3-155 0 0,0 1-1 0 0,33 1 0 0 0,-51 1-129 0 0,0 0 0 0 0,0 0 0 0 0,0 1 0 0 0,0-1 0 0 0,0 0 0 0 0,-1 1 0 0 0,1 0 0 0 0,0-1 0 0 0,0 1 0 0 0,0 0 0 0 0,0 0 0 0 0,-1 0 0 0 0,1 0 0 0 0,-1 0 0 0 0,1 1 0 0 0,-1-1 0 0 0,1 0 0 0 0,-1 1 0 0 0,1-1 0 0 0,1 4 0 0 0,-2-3-25 0 0,0 0 0 0 0,-1 0 1 0 0,1 0-1 0 0,0 0 0 0 0,-1 0 0 0 0,0 0 0 0 0,1 0 0 0 0,-1 0 0 0 0,0 0 1 0 0,0 1-1 0 0,0-1 0 0 0,0 0 0 0 0,0 0 0 0 0,-1 0 0 0 0,1 0 0 0 0,-1 0 1 0 0,1 0-1 0 0,-1 1 0 0 0,-1 1 0 0 0,-5 10-1 0 0,-1 0 1 0 0,0-1-1 0 0,-1 0 0 0 0,0-1 0 0 0,-1 0 0 0 0,0 0 1 0 0,-1-1-1 0 0,0 0 0 0 0,-1-1 0 0 0,-1-1 1 0 0,-21 14-1 0 0,31-21-267 0 0,0 0 1 0 0,-1 0-1 0 0,1 0 1 0 0,-1-1-1 0 0,0 1 1 0 0,1-1-1 0 0,-1 0 1 0 0,-4 1-1 0 0,7-2 91 0 0,0 0 0 0 0,0 0-1 0 0,0 0 1 0 0,0 0 0 0 0,0 0-1 0 0,0 0 1 0 0,0 0 0 0 0,0 0 0 0 0,0-1-1 0 0,0 1 1 0 0,0 0 0 0 0,0-1-1 0 0,0 1 1 0 0,0 0 0 0 0,1-1-1 0 0,-1 1 1 0 0,0-1 0 0 0,0 0 0 0 0,0 1-1 0 0,1-1 1 0 0,-1 1 0 0 0,0-1-1 0 0,1 0 1 0 0,-1 0 0 0 0,0 1-1 0 0,1-1 1 0 0,-1 0 0 0 0,1 0 0 0 0,-1 0-1 0 0,1 0 1 0 0,0 0 0 0 0,-1 0-1 0 0,1 1 1 0 0,-1-3 0 0 0,-2-10-2104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0:49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31 2304 0 0,'0'0'4545'0'0,"-9"-10"574"0"0,-11-10-604 0 0,1 20-1051 0 0,18 0-3254 0 0,1 0 0 0 0,-1 0 0 0 0,1 0 0 0 0,-1 0 0 0 0,1 1 0 0 0,-1-1 0 0 0,1 0 0 0 0,-1 0 0 0 0,1 1 0 0 0,0-1 0 0 0,-1 0 0 0 0,1 0 0 0 0,-1 1 0 0 0,1-1 0 0 0,0 0 0 0 0,-1 1 0 0 0,1-1 0 0 0,0 1 0 0 0,0-1 0 0 0,-1 0 0 0 0,1 1 0 0 0,0-1 0 0 0,0 1 0 0 0,-1 0 0 0 0,2 0-142 0 0,-1-1-1 0 0,0 1 1 0 0,1 0 0 0 0,-1-1 0 0 0,0 1-1 0 0,1-1 1 0 0,-1 1 0 0 0,1-1-1 0 0,0 1 1 0 0,-1-1 0 0 0,1 1 0 0 0,-1-1-1 0 0,1 1 1 0 0,0-1 0 0 0,-1 0-1 0 0,1 1 1 0 0,0-1 0 0 0,-1 0-1 0 0,2 1 1 0 0,8 4 41 0 0,1 0-1 0 0,-1-1 1 0 0,1-1-1 0 0,0 1 0 0 0,0-1 1 0 0,0-1-1 0 0,0 0 1 0 0,22 0-1 0 0,70 6 112 0 0,-29-1-181 0 0,-43-4 297 0 0,37 9 1 0 0,-38-6 17 0 0,42 3 0 0 0,54-8 217 0 0,17 0-46 0 0,102 20 644 0 0,-195-17-1059 0 0,42 2 72 0 0,-72-6 150 0 0,21-3 0 0 0,-9 2-99 0 0,18 2-87 0 0,-42-1-146 0 0,9-6 0 0 0,-12 4 0 0 0,-1-2 0 0 0,-2 0 0 0 0,1 1-37 0 0,-3 2-154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54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6 11976 0 0,'0'0'922'0'0,"1"-1"-600"0"0,2-4 3451 0 0,-4 10-246 0 0,-2 5-2453 0 0,3-7-561 0 0,-11 59 2285 0 0,-5 121-1 0 0,17-93-2177 0 0,1-60-479 0 0,-1-12-100 0 0,1 0-1 0 0,0 0 0 0 0,1 0 1 0 0,2-1-1 0 0,-1 1 0 0 0,9 18 1 0 0,-11-31-35 0 0,1-1 1 0 0,-1 1-1 0 0,1-1 1 0 0,0 0 0 0 0,0 0-1 0 0,0 0 1 0 0,0 0-1 0 0,1 0 1 0 0,0-1-1 0 0,0 1 1 0 0,0-1-1 0 0,0 0 1 0 0,0 0-1 0 0,0-1 1 0 0,1 1 0 0 0,0-1-1 0 0,-1 0 1 0 0,1 0-1 0 0,0-1 1 0 0,0 1-1 0 0,0-1 1 0 0,0 0-1 0 0,0-1 1 0 0,0 1-1 0 0,10-1 1 0 0,-7 0 38 0 0,1 0-1 0 0,-1-1 1 0 0,0 0-1 0 0,1-1 1 0 0,-1 0 0 0 0,0 0-1 0 0,0-1 1 0 0,0 0-1 0 0,0 0 1 0 0,-1-1 0 0 0,1 0-1 0 0,-1 0 1 0 0,0-1 0 0 0,0 1-1 0 0,6-7 1 0 0,-9 6-52 0 0,1 0 0 0 0,-1 0 1 0 0,0 0-1 0 0,-1 0 0 0 0,1-1 1 0 0,-1 0-1 0 0,4-9 0 0 0,-6 13 12 0 0,-1 0 0 0 0,1 0 0 0 0,-1 0 0 0 0,1 0 0 0 0,-1 0 0 0 0,0 0 0 0 0,0 0 0 0 0,1-1 0 0 0,-2 1 0 0 0,1 0 0 0 0,-1-4 0 0 0,1 5 14 0 0,0 0 1 0 0,-1-1-1 0 0,0 1 0 0 0,1 0 1 0 0,-1 0-1 0 0,0 0 1 0 0,1-1-1 0 0,-1 1 0 0 0,0 0 1 0 0,0 0-1 0 0,0 0 0 0 0,0 0 1 0 0,0 0-1 0 0,0 1 0 0 0,0-1 1 0 0,-1 0-1 0 0,1 0 0 0 0,0 1 1 0 0,-3-2-1 0 0,1 1 19 0 0,0 0 0 0 0,0 1 0 0 0,-1-1 0 0 0,1 1 0 0 0,0 0 0 0 0,-1-1 0 0 0,1 1 0 0 0,0 1 0 0 0,-1-1 0 0 0,1 0 0 0 0,0 1 0 0 0,-1 0 0 0 0,1 0 0 0 0,0 0 0 0 0,0 0 0 0 0,-4 2 0 0 0,-1 1 83 0 0,0 0-1 0 0,0 1 0 0 0,0 0 1 0 0,-13 11-1 0 0,16-11-122 0 0,0 0 0 0 0,0 0-1 0 0,0 0 1 0 0,1 0 0 0 0,0 1 0 0 0,0 0 0 0 0,0-1 0 0 0,1 1-1 0 0,-1 1 1 0 0,1-1 0 0 0,1 1 0 0 0,0-1 0 0 0,-3 13-1 0 0,5-17-26 0 0,0-1-1 0 0,0 1 1 0 0,0 0-1 0 0,0 0 1 0 0,1 0-1 0 0,-1 0 1 0 0,1 0-1 0 0,-1-1 1 0 0,1 1-1 0 0,0 0 1 0 0,-1 0-1 0 0,1-1 1 0 0,0 1-1 0 0,0-1 0 0 0,0 1 1 0 0,1-1-1 0 0,-1 1 1 0 0,0-1-1 0 0,0 0 1 0 0,1 1-1 0 0,-1-1 1 0 0,1 0-1 0 0,-1 0 1 0 0,1 0-1 0 0,0 0 1 0 0,-1 0-1 0 0,1-1 1 0 0,0 1-1 0 0,0 0 1 0 0,2 0-1 0 0,7 2-882 0 0,0 0 1 0 0,1-1-1 0 0,19 2 1 0 0,-19-3 203 0 0,18 0-4056 0 0,-19-1 1264 0 0,11 0-4151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55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10 226 15840 0 0,'0'-6'1683'0'0,"-1"6"-1508"0"0,0-1 0 0 0,1 1 0 0 0,-1-1 0 0 0,0 0 0 0 0,1 1 0 0 0,-1-1 0 0 0,1 0 0 0 0,-1 0 0 0 0,1 1 0 0 0,-1-1 0 0 0,1 0 0 0 0,-1 0 0 0 0,1 1 0 0 0,0-1-1 0 0,-1 0 1 0 0,1 0 0 0 0,0 0 0 0 0,0 0 0 0 0,0 0 0 0 0,0-1 0 0 0,1-16 2550 0 0,0 16-2492 0 0,3-14 513 0 0,1 0 0 0 0,0 1 0 0 0,1 0 0 0 0,1 0 0 0 0,10-16 0 0 0,-12 22-486 0 0,1-1 0 0 0,0 1 0 0 0,10-11 1 0 0,-14 18-236 0 0,0-1 0 0 0,1 1 1 0 0,-1 0-1 0 0,0 0 0 0 0,1 0 1 0 0,-1 0-1 0 0,1 1 1 0 0,-1-1-1 0 0,1 1 0 0 0,0-1 1 0 0,0 1-1 0 0,-1 0 1 0 0,1 0-1 0 0,0 0 0 0 0,0 0 1 0 0,5 0-1 0 0,-7 1-24 0 0,0 0 1 0 0,1 0-1 0 0,-1 1 0 0 0,1-1 1 0 0,-1 0-1 0 0,0 1 0 0 0,1-1 1 0 0,-1 1-1 0 0,0-1 0 0 0,1 1 1 0 0,-1-1-1 0 0,0 1 0 0 0,0 0 1 0 0,0 0-1 0 0,0 0 0 0 0,0 0 1 0 0,0 0-1 0 0,0 0 0 0 0,0 0 1 0 0,0 0-1 0 0,0 0 0 0 0,0 0 1 0 0,0 0-1 0 0,-1 1 0 0 0,1-1 1 0 0,-1 0-1 0 0,2 3 0 0 0,0 4 8 0 0,0 0-1 0 0,0 0 0 0 0,1 16 1 0 0,2 7 37 0 0,-5-30-45 0 0,0 0 0 0 0,1 0 0 0 0,-1 0 0 0 0,0 0 0 0 0,1 0-1 0 0,-1 0 1 0 0,1 0 0 0 0,-1 0 0 0 0,1-1 0 0 0,0 1 0 0 0,-1 0-1 0 0,1 0 1 0 0,0 0 0 0 0,0 0 0 0 0,-1-1 0 0 0,1 1-1 0 0,0 0 1 0 0,0-1 0 0 0,0 1 0 0 0,0-1 0 0 0,0 1 0 0 0,0-1-1 0 0,0 0 1 0 0,0 1 0 0 0,0-1 0 0 0,0 0 0 0 0,0 1 0 0 0,0-1-1 0 0,0 0 1 0 0,1 0 0 0 0,0 0 4 0 0,-1-1-1 0 0,0 1 1 0 0,0-1 0 0 0,0 1-1 0 0,1-1 1 0 0,-1 1 0 0 0,0-1 0 0 0,0 0-1 0 0,0 1 1 0 0,0-1 0 0 0,0 0-1 0 0,0 0 1 0 0,0 0 0 0 0,0 0-1 0 0,-1 0 1 0 0,1 0 0 0 0,0 0-1 0 0,-1 0 1 0 0,1 0 0 0 0,0 0-1 0 0,-1 0 1 0 0,1-1 0 0 0,-1 1-1 0 0,1-2 1 0 0,2-5 53 0 0,1 0 0 0 0,0 0 0 0 0,0 0 0 0 0,1 1 0 0 0,0-1 0 0 0,0 1 0 0 0,1 0-1 0 0,6-6 1 0 0,-11 12-47 0 0,0 0 0 0 0,1 0-1 0 0,-1 0 1 0 0,0 0 0 0 0,0 0-1 0 0,1 0 1 0 0,-1 1-1 0 0,0-1 1 0 0,1 0 0 0 0,-1 1-1 0 0,1-1 1 0 0,-1 1-1 0 0,0 0 1 0 0,1-1 0 0 0,-1 1-1 0 0,1 0 1 0 0,-1 0 0 0 0,1 0-1 0 0,0 0 1 0 0,-1 0-1 0 0,1 0 1 0 0,-1 0 0 0 0,1 1-1 0 0,-1-1 1 0 0,0 0 0 0 0,1 1-1 0 0,-1-1 1 0 0,1 1-1 0 0,-1 0 1 0 0,2 1 0 0 0,1 0 11 0 0,-1 0 0 0 0,0 0 0 0 0,0 0 0 0 0,-1 0 0 0 0,1 1 0 0 0,0 0 0 0 0,-1-1 1 0 0,0 1-1 0 0,1 0 0 0 0,-1 0 0 0 0,2 5 0 0 0,-2-3-374 0 0,1 0 1 0 0,0 0-1 0 0,-1 0 0 0 0,2-1 0 0 0,-1 1 1 0 0,0-1-1 0 0,1 0 0 0 0,0 0 0 0 0,0 0 1 0 0,5 3-1 0 0,-7-6 86 0 0,0 1 0 0 0,0-1-1 0 0,1 0 1 0 0,-1 0 0 0 0,0 0 0 0 0,1-1 0 0 0,-1 1 0 0 0,1 0 0 0 0,-1-1 0 0 0,0 0-1 0 0,1 0 1 0 0,-1 1 0 0 0,1-1 0 0 0,-1-1 0 0 0,1 1 0 0 0,-1 0 0 0 0,1-1 0 0 0,-1 1-1 0 0,1-1 1 0 0,-1 0 0 0 0,0 1 0 0 0,1-1 0 0 0,-1 0 0 0 0,4-3 0 0 0,9-6-7627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55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7 19351 0 0,'-7'-6'886'0'0,"5"5"-21"0"0,-10 3-357 0 0,10-1-204 0 0,0 0 1 0 0,1 0-1 0 0,-1 0 0 0 0,0 1 0 0 0,0-1 0 0 0,1 0 1 0 0,-1 1-1 0 0,0-1 0 0 0,1 1 0 0 0,0-1 1 0 0,-1 1-1 0 0,1 0 0 0 0,0 0 0 0 0,-2 2 1 0 0,-13 32 2106 0 0,13-31-2112 0 0,3-3-186 0 0,0 0 1 0 0,0-1-1 0 0,-1 1 0 0 0,1 0 0 0 0,0 0 0 0 0,1 0 0 0 0,-1 0 0 0 0,0-1 0 0 0,0 1 0 0 0,1 0 0 0 0,-1 0 0 0 0,2 2 0 0 0,10 27 978 0 0,-7-20-820 0 0,-3-6-299 0 0,0 1 0 0 0,0 0 0 0 0,-1 0-1 0 0,0 0 1 0 0,0 0 0 0 0,0 0 0 0 0,-1 0-1 0 0,0 0 1 0 0,0 0 0 0 0,0 0 0 0 0,-1 0-1 0 0,0 0 1 0 0,0 0 0 0 0,-1 0 0 0 0,1 0-1 0 0,-1 0 1 0 0,-1-1 0 0 0,1 1 0 0 0,-1-1-1 0 0,0 1 1 0 0,-7 8 0 0 0,6-9-1111 0 0,0 0 0 0 0,0-1 0 0 0,-1 1 0 0 0,1-1 0 0 0,-1-1 0 0 0,0 1-1 0 0,0-1 1 0 0,-8 5 0 0 0,-7 2-7848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55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 16040 0 0,'0'0'1603'0'0,"-6"5"-1447"0"0,-30 17 2011 0 0,26-16-1308 0 0,1-1 0 0 0,-15 12 0 0 0,7-2 62 0 0,-30 28 1146 0 0,44-40-1941 0 0,0 0-1 0 0,1 0 1 0 0,-1 0 0 0 0,1 0-1 0 0,-1 1 1 0 0,1 0 0 0 0,-2 5-1 0 0,4-8-103 0 0,-1-1-1 0 0,1 1 1 0 0,0 0-1 0 0,0 0 0 0 0,0 0 1 0 0,0 0-1 0 0,0 0 1 0 0,0 0-1 0 0,0 0 1 0 0,0 0-1 0 0,0 0 1 0 0,0 0-1 0 0,0 0 0 0 0,1-1 1 0 0,-1 1-1 0 0,0 0 1 0 0,1 0-1 0 0,-1 0 1 0 0,1 0-1 0 0,-1 0 1 0 0,1-1-1 0 0,-1 1 0 0 0,1 0 1 0 0,-1 0-1 0 0,1-1 1 0 0,0 1-1 0 0,-1-1 1 0 0,1 1-1 0 0,0 0 1 0 0,0-1-1 0 0,-1 1 0 0 0,1-1 1 0 0,0 0-1 0 0,0 1 1 0 0,0-1-1 0 0,0 1 1 0 0,1-1-1 0 0,58 20 107 0 0,-41-15-14 0 0,0 1-1 0 0,-1 1 1 0 0,20 10-1 0 0,-34-15-92 0 0,1 1 0 0 0,0 0-1 0 0,0 0 1 0 0,-1 1 0 0 0,0 0 0 0 0,0-1-1 0 0,0 1 1 0 0,0 1 0 0 0,0-1-1 0 0,-1 0 1 0 0,0 1 0 0 0,0 0-1 0 0,0 0 1 0 0,0 0 0 0 0,2 7-1 0 0,-4-8 19 0 0,-1 0 0 0 0,1 0 0 0 0,-1 0 0 0 0,0 0 0 0 0,0 0 0 0 0,0 0 0 0 0,0 0 0 0 0,-1-1 0 0 0,-1 8 0 0 0,-12 34 218 0 0,12-37-301 0 0,-1-1 0 0 0,-1 0 0 0 0,1 1 0 0 0,-1-2 0 0 0,-1 1 0 0 0,1 0 0 0 0,-1-1 0 0 0,0 0 0 0 0,0 0 0 0 0,-1 0 0 0 0,0-1 0 0 0,-11 9 0 0 0,16-14-112 0 0,-1 1-1 0 0,1 0 1 0 0,0-1-1 0 0,-1 1 1 0 0,1-1-1 0 0,-1 0 1 0 0,1 1-1 0 0,-1-1 1 0 0,1 0-1 0 0,-3 0 1 0 0,4 0 46 0 0,-1 0-1 0 0,1 0 1 0 0,-1 0 0 0 0,0 0 0 0 0,1 0-1 0 0,-1 0 1 0 0,1 0 0 0 0,-1-1 0 0 0,1 1-1 0 0,-1 0 1 0 0,1 0 0 0 0,-1-1 0 0 0,1 1-1 0 0,-1 0 1 0 0,1 0 0 0 0,-1-1 0 0 0,1 1-1 0 0,0-1 1 0 0,-1 1 0 0 0,1 0 0 0 0,0-1-1 0 0,-1 1 1 0 0,1-1 0 0 0,0 1 0 0 0,-1-1-1 0 0,1 1 1 0 0,0-1 0 0 0,-1 0 0 0 0,1-9-2304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56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4608 0 0,'11'-28'59'0'0,"8"6"16512"0"0,-20 25-16311 0 0,1 0-1 0 0,-1-1 1 0 0,1 1 0 0 0,0 0-1 0 0,0 0 1 0 0,0-1 0 0 0,0 1-1 0 0,1 0 1 0 0,0 3 0 0 0,1 8 160 0 0,-3 46 303 0 0,4 154-72 0 0,1-151-682 0 0,16 86 0 0 0,-19-144 103 0 0,0-1 0 0 0,1 1 0 0 0,-1 0 0 0 0,1 0 0 0 0,0-1 0 0 0,1 1 0 0 0,-1-1 0 0 0,6 7 0 0 0,-8-10-46 0 0,1 0 1 0 0,0 1-1 0 0,0-1 1 0 0,0 0-1 0 0,0 0 0 0 0,1 0 1 0 0,-1 0-1 0 0,0 0 1 0 0,0-1-1 0 0,1 1 0 0 0,-1 0 1 0 0,0-1-1 0 0,1 1 0 0 0,-1 0 1 0 0,1-1-1 0 0,-1 0 1 0 0,0 1-1 0 0,1-1 0 0 0,-1 0 1 0 0,1 0-1 0 0,-1 0 1 0 0,1 0-1 0 0,-1 0 0 0 0,1 0 1 0 0,-1 0-1 0 0,1 0 1 0 0,-1-1-1 0 0,1 1 0 0 0,-1 0 1 0 0,1-1-1 0 0,-1 0 0 0 0,2 0 1 0 0,1-2 26 0 0,0 1 0 0 0,0-1 0 0 0,0 0 0 0 0,-1 0-1 0 0,1 0 1 0 0,-1 0 0 0 0,0-1 0 0 0,4-6 0 0 0,20-35 591 0 0,-20 32-276 0 0,13-19 0 0 0,-15 26-230 0 0,1-1 0 0 0,-1 1 0 0 0,1 0 0 0 0,1 0 0 0 0,7-5 0 0 0,-12 9-81 0 0,0 1-1 0 0,0 0 1 0 0,0-1-1 0 0,1 1 1 0 0,-1 1-1 0 0,0-1 1 0 0,1 0-1 0 0,-1 0 1 0 0,5 0-1 0 0,-6 1-6 0 0,1 0-1 0 0,-1 0 1 0 0,0 0-1 0 0,1 0 1 0 0,-1 1 0 0 0,0-1-1 0 0,1 0 1 0 0,-1 1-1 0 0,0-1 1 0 0,0 1 0 0 0,1-1-1 0 0,-1 1 1 0 0,0 0-1 0 0,0-1 1 0 0,0 1 0 0 0,0 0-1 0 0,0 0 1 0 0,0 0-1 0 0,1 1 1 0 0,1 1-12 0 0,-1 1 0 0 0,0 0 0 0 0,0 0 0 0 0,0 0 0 0 0,-1 0-1 0 0,0 0 1 0 0,1 1 0 0 0,-1-1 0 0 0,0 9 0 0 0,3 3-25 0 0,-1 5-16 0 0,7 22-283 0 0,-10-41 33 0 0,1 1-1 0 0,0-1 1 0 0,0 1 0 0 0,0-1 0 0 0,0 0 0 0 0,0 0 0 0 0,1 0 0 0 0,-1 0-1 0 0,1 0 1 0 0,-1 0 0 0 0,1 0 0 0 0,0 0 0 0 0,2 2 0 0 0,-2-3 84 0 0,-1-1-1 0 0,0 1 1 0 0,0-1 0 0 0,1 1 0 0 0,-1-1 0 0 0,0 0-1 0 0,0 1 1 0 0,1-1 0 0 0,-1 0 0 0 0,0 0 0 0 0,1 0-1 0 0,-1 0 1 0 0,0 0 0 0 0,1 0 0 0 0,-1 0 0 0 0,0 0-1 0 0,1-1 1 0 0,-1 1 0 0 0,0-1 0 0 0,0 1 0 0 0,1-1-1 0 0,0 0 1 0 0,3-2-743 0 0,0 0 1 0 0,0 0-1 0 0,8-7 0 0 0,-7 5-452 0 0,8-5-1052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56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130 344 14136 0 0,'-2'0'96'0'0,"1"-1"0"0"0,-1 1 0 0 0,0 0 0 0 0,1-1 1 0 0,-1 1-1 0 0,0 0 0 0 0,0 0 0 0 0,1 0 0 0 0,-1 0 0 0 0,0 0 1 0 0,1 1-1 0 0,-1-1 0 0 0,0 0 0 0 0,1 1 0 0 0,-1-1 1 0 0,0 1-1 0 0,1 0 0 0 0,-1-1 0 0 0,1 1 0 0 0,-1 0 1 0 0,1 0-1 0 0,-1 0 0 0 0,1 0 0 0 0,-3 3 0 0 0,-3 3 1129 0 0,-1 0-1 0 0,-11 16 1 0 0,17-21-824 0 0,-8 12 1308 0 0,-15 23 1 0 0,23-33-1500 0 0,0-1 0 0 0,0 0 0 0 0,0 1 1 0 0,1-1-1 0 0,0 1 0 0 0,-1-1 0 0 0,1 1 1 0 0,1-1-1 0 0,-1 1 0 0 0,0 0 0 0 0,1 0 0 0 0,0-1 1 0 0,0 1-1 0 0,0 5 0 0 0,1-8-198 0 0,-1 0 0 0 0,0 0 0 0 0,1 0-1 0 0,-1-1 1 0 0,0 1 0 0 0,1 0 0 0 0,-1 0-1 0 0,1 0 1 0 0,0-1 0 0 0,-1 1 0 0 0,1 0 0 0 0,-1 0-1 0 0,1-1 1 0 0,0 1 0 0 0,0-1 0 0 0,-1 1 0 0 0,1 0-1 0 0,0-1 1 0 0,0 0 0 0 0,0 1 0 0 0,0-1-1 0 0,0 1 1 0 0,0-1 0 0 0,-1 0 0 0 0,1 0 0 0 0,0 1-1 0 0,0-1 1 0 0,0 0 0 0 0,0 0 0 0 0,0 0 0 0 0,0 0-1 0 0,0 0 1 0 0,0 0 0 0 0,0-1 0 0 0,0 1 0 0 0,0 0-1 0 0,0 0 1 0 0,0-1 0 0 0,1 0 0 0 0,2 0 7 0 0,1-1 1 0 0,-1 0-1 0 0,0 0 1 0 0,0 0-1 0 0,0 0 1 0 0,-1 0 0 0 0,5-4-1 0 0,42-43-1331 0 0,15-12-3470 0 0,-37 35 1565 0 0,12-8-1751 0 0,-36 31 4369 0 0,0 0 0 0 0,0 0 0 0 0,1 1 0 0 0,-1 0 0 0 0,1 0 0 0 0,0 0 0 0 0,8-2 0 0 0,-12 3 615 0 0,1 1 1 0 0,-1 0-1 0 0,0 0 1 0 0,1 0 0 0 0,-1 0-1 0 0,1 0 1 0 0,-1 0-1 0 0,0 1 1 0 0,1-1-1 0 0,-1 0 1 0 0,0 1 0 0 0,1-1-1 0 0,-1 1 1 0 0,0-1-1 0 0,1 1 1 0 0,-1 0-1 0 0,0-1 1 0 0,0 1 0 0 0,0 0-1 0 0,0 0 1 0 0,0 0-1 0 0,0 0 1 0 0,0 0-1 0 0,0 0 1 0 0,0 0 0 0 0,0 0-1 0 0,0 1 1 0 0,-1-1-1 0 0,1 0 1 0 0,-1 0-1 0 0,1 1 1 0 0,0 1 0 0 0,1 3 1138 0 0,1 1 0 0 0,-1 1 0 0 0,-1-1 0 0 0,2 11 0 0 0,-2-1 2041 0 0,-1 29-1 0 0,-1-17-798 0 0,-2 0 725 0 0,2-22-908 0 0,3-20-1741 0 0,1-1-610 0 0,1 1 0 0 0,1 0-1 0 0,0 0 1 0 0,1 0 0 0 0,1 1-1 0 0,8-13 1 0 0,-9 15-286 0 0,17-26-2586 0 0,3 2 0 0 0,0 1 0 0 0,44-42-1 0 0,-61 66 2458 0 0,87-89-1999 0 0,-32 35 3838 0 0,-63 62-1070 0 0,4-4 610 0 0,1 0 0 0 0,-1 1 0 0 0,7-5 0 0 0,-11 8-676 0 0,0 0 1 0 0,0 1-1 0 0,0-1 0 0 0,-1 1 0 0 0,1-1 1 0 0,0 1-1 0 0,0 0 0 0 0,0-1 0 0 0,0 1 1 0 0,0 0-1 0 0,0-1 0 0 0,0 1 0 0 0,0 0 0 0 0,0 0 1 0 0,-1 0-1 0 0,1 0 0 0 0,0 0 0 0 0,0 0 1 0 0,0 0-1 0 0,0 0 0 0 0,0 1 0 0 0,0-1 1 0 0,0 0-1 0 0,0 0 0 0 0,0 1 0 0 0,0-1 1 0 0,0 1-1 0 0,-1-1 0 0 0,1 1 0 0 0,0-1 0 0 0,0 1 1 0 0,0 0-1 0 0,2 3 204 0 0,0 0 1 0 0,-1 0-1 0 0,1 0 0 0 0,-1 0 1 0 0,0 1-1 0 0,-1-1 1 0 0,1 1-1 0 0,-1-1 0 0 0,2 10 1 0 0,0 5-7 0 0,0 22 1 0 0,-3-29-141 0 0,2 116 434 0 0,3 39 821 0 0,-3-122-1855 0 0,-2-26-5705 0 0,0-14 2655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57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36 6448 0 0,'0'0'297'0'0,"0"-1"-9"0"0,-3-3-188 0 0,3 3 349 0 0,0 1 0 0 0,-1-1 0 0 0,1 0 1 0 0,0 1-1 0 0,0-1 0 0 0,-1 1 0 0 0,1-1 0 0 0,0 0 0 0 0,0 1 0 0 0,0-1 0 0 0,0 0 1 0 0,0 1-1 0 0,0-1 0 0 0,0 0 0 0 0,0 1 0 0 0,0-1 0 0 0,0 0 0 0 0,0 1 0 0 0,0-1 0 0 0,1 0 1 0 0,-1 1-1 0 0,0-1 0 0 0,0 1 0 0 0,4-5 3593 0 0,-3 4-3593 0 0,8-4 3990 0 0,-2 3-4012 0 0,18 0-745 0 0,-1 2 1 0 0,1 0 0 0 0,-1 1 0 0 0,1 2 0 0 0,26 5 0 0 0,13 2-3546 0 0,-32-7 1863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57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0 4144 0 0,'-18'2'408'0'0,"2"1"577"0"0,-29 9 1 0 0,27-6 794 0 0,2 1 0 0 0,-1 1 0 0 0,1 0-1 0 0,0 1 1 0 0,0 1 0 0 0,1 1 0 0 0,-26 22 0 0 0,29-21-859 0 0,0 1 0 0 0,-15 21 0 0 0,17-20-917 0 0,-11 21-1 0 0,19-31 1 0 0,0 0 0 0 0,1 0 0 0 0,-1 0 0 0 0,1 0-1 0 0,-1 0 1 0 0,1 0 0 0 0,0 0 0 0 0,1 0 0 0 0,-1 1-1 0 0,1-1 1 0 0,0 6 0 0 0,0-10 21 0 0,0 1 1 0 0,1-1 0 0 0,-1 0-1 0 0,0 1 1 0 0,0-1-1 0 0,0 1 1 0 0,1-1-1 0 0,-1 0 1 0 0,0 0-1 0 0,1 1 1 0 0,-1-1-1 0 0,0 0 1 0 0,1 1-1 0 0,-1-1 1 0 0,0 0-1 0 0,1 0 1 0 0,-1 0-1 0 0,0 1 1 0 0,1-1-1 0 0,-1 0 1 0 0,1 0-1 0 0,-1 0 1 0 0,0 0 0 0 0,1 0-1 0 0,-1 0 1 0 0,1 0-1 0 0,-1 0 1 0 0,0 0-1 0 0,1 0 1 0 0,-1 0-1 0 0,1 0 1 0 0,-1 0-1 0 0,0 0 1 0 0,1 0-1 0 0,-1 0 1 0 0,1 0-1 0 0,-1 0 1 0 0,1-1-1 0 0,18-6 293 0 0,-19 7-299 0 0,10-6 54 0 0,0 0 1 0 0,0-1-1 0 0,-1 0 1 0 0,0-1-1 0 0,0 0 1 0 0,-1 0-1 0 0,12-16 0 0 0,7-7-105 0 0,86-71 1758 0 0,-112 102-1698 0 0,0-1 1 0 0,0 0-1 0 0,0 0 0 0 0,-1 1 0 0 0,1-1 0 0 0,0 1 0 0 0,0-1 1 0 0,0 1-1 0 0,0-1 0 0 0,0 1 0 0 0,0-1 0 0 0,0 1 0 0 0,1 0 1 0 0,-1 0-1 0 0,0-1 0 0 0,0 1 0 0 0,0 0 0 0 0,0 0 0 0 0,0 0 1 0 0,0 0-1 0 0,0 0 0 0 0,0 1 0 0 0,1-1 0 0 0,-1 0 0 0 0,0 0 1 0 0,0 1-1 0 0,0-1 0 0 0,0 1 0 0 0,0-1 0 0 0,0 1 0 0 0,0-1 1 0 0,0 1-1 0 0,-1-1 0 0 0,1 1 0 0 0,0 0 0 0 0,0 0 1 0 0,0-1-1 0 0,-1 1 0 0 0,1 0 0 0 0,0 0 0 0 0,-1 0 0 0 0,1 0 1 0 0,0 1-1 0 0,3 5 35 0 0,-1 0 0 0 0,1 1 0 0 0,-2-1 0 0 0,4 14 0 0 0,-5-18-55 0 0,13 56-168 0 0,-13-55-139 0 0,13 30-2380 0 0,0-13-1967 0 0,-9-12 2611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58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1 247 10136 0 0,'0'-1'8730'0'0,"5"-4"-7251"0"0,8-13 129 0 0,-2-1 0 0 0,0 0 0 0 0,10-27 0 0 0,-9 21-818 0 0,15-46 483 0 0,-18 43-1094 0 0,-8 27-182 0 0,4-12 38 0 0,-3 12-5 0 0,-1 7-16 0 0,-1 3-18 0 0,0 0 0 0 0,1 0 0 0 0,0-1 0 0 0,1 1 0 0 0,0 0 0 0 0,0-1 0 0 0,7 15 0 0 0,-7-18 2 0 0,0-1 0 0 0,1 0 0 0 0,-1 0 0 0 0,1 1 0 0 0,0-2 0 0 0,0 1 0 0 0,0 0 0 0 0,1-1 0 0 0,-1 1 0 0 0,1-1 0 0 0,0 0 0 0 0,0 0 0 0 0,0 0 0 0 0,0-1 0 0 0,7 3 0 0 0,-9-4-113 0 0,1 0-1 0 0,0-1 1 0 0,-1 1-1 0 0,1-1 1 0 0,0 0-1 0 0,-1 0 1 0 0,1 0-1 0 0,0 0 1 0 0,-1 0 0 0 0,1-1-1 0 0,0 1 1 0 0,-1-1-1 0 0,1 0 1 0 0,-1 1-1 0 0,4-3 1 0 0,5-1-774 0 0,-1-2 0 0 0,11-6 0 0 0,8-8-2859 0 0,-11 5-1941 0 0,-3 3-847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58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3 9672 0 0,'-15'-3'1032'0'0,"12"3"-243"0"0,-1 1 1 0 0,0-1 0 0 0,0 1 0 0 0,0-1 0 0 0,1 1 0 0 0,-1 0-1 0 0,1 0 1 0 0,-1 1 0 0 0,0-1 0 0 0,1 1 0 0 0,-6 3 0 0 0,-3 1 895 0 0,3-1-1104 0 0,0 0-1 0 0,1 0 0 0 0,0 1 0 0 0,-13 12 1 0 0,6-5-55 0 0,13-12-423 0 0,0 1 0 0 0,1 0-1 0 0,-1 0 1 0 0,1 0 0 0 0,-1 0-1 0 0,1 1 1 0 0,0-1 0 0 0,0 0-1 0 0,0 0 1 0 0,0 1 0 0 0,-1 3-1 0 0,2-6-79 0 0,0 1 0 0 0,0-1-1 0 0,0 1 1 0 0,1-1 0 0 0,-1 1-1 0 0,0-1 1 0 0,0 1 0 0 0,1-1-1 0 0,-1 1 1 0 0,0-1 0 0 0,1 1-1 0 0,-1-1 1 0 0,0 1 0 0 0,1-1 0 0 0,-1 1-1 0 0,1-1 1 0 0,-1 0 0 0 0,1 1-1 0 0,-1-1 1 0 0,1 0 0 0 0,0 1-1 0 0,11 5 71 0 0,41 7 259 0 0,-26-7-275 0 0,-20-5-51 0 0,-1 1 0 0 0,1-1 0 0 0,12 6 0 0 0,-18-7 7 0 0,1 1-1 0 0,0 0 1 0 0,-1 0-1 0 0,1 0 1 0 0,-1 0-1 0 0,0 0 1 0 0,1 0-1 0 0,-1 0 1 0 0,0 1 0 0 0,0-1-1 0 0,0 0 1 0 0,0 1-1 0 0,0-1 1 0 0,0 1-1 0 0,0-1 1 0 0,0 1-1 0 0,0 0 1 0 0,-1-1 0 0 0,2 4-1 0 0,-1 0 37 0 0,-1 0 0 0 0,1 0 0 0 0,-1 0 0 0 0,0 0-1 0 0,-1 0 1 0 0,1 0 0 0 0,-1 0 0 0 0,0 0 0 0 0,0 0 0 0 0,0 0 0 0 0,-1 0-1 0 0,0 0 1 0 0,0-1 0 0 0,0 1 0 0 0,0-1 0 0 0,-5 7 0 0 0,2-1-77 0 0,-1 0 0 0 0,0-1 0 0 0,0 0 0 0 0,0 0 0 0 0,-1-1 0 0 0,-1 0 1 0 0,0 0-1 0 0,0 0 0 0 0,0-1 0 0 0,-1 0 0 0 0,-9 5 0 0 0,12-8-395 0 0,-20 9-881 0 0,25-13 1031 0 0,0 1 0 0 0,-1-1-1 0 0,1 1 1 0 0,-1-1 0 0 0,1 1-1 0 0,0-1 1 0 0,-1 0 0 0 0,1 0 0 0 0,-1 0-1 0 0,1 0 1 0 0,-1 0 0 0 0,1 0-1 0 0,-1 0 1 0 0,1-1 0 0 0,-3 0-1 0 0,-1-2-2112 0 0,4-3-68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0:52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38 2760 0 0,'0'0'125'0'0,"-12"10"231"0"0,10-9 630 0 0,-1 1 0 0 0,0-1 0 0 0,0 0 0 0 0,0 0 0 0 0,0-1 0 0 0,0 1 0 0 0,0 0 0 0 0,0-1 1 0 0,-1 0-1 0 0,-5 0 0 0 0,8-1-517 0 0,-1 0 0 0 0,1-1 0 0 0,-1 1 0 0 0,1 0 1 0 0,0-1-1 0 0,0 1 0 0 0,-1-1 0 0 0,-1-5 4801 0 0,10 8-4891 0 0,43 9 422 0 0,-12-1-329 0 0,26 2 424 0 0,0-2-1 0 0,83-1 1 0 0,10-14-730 0 0,-143 5-167 0 0,154-10 969 0 0,-46 0-620 0 0,-49 8-56 0 0,36-5 140 0 0,-27 7 119 0 0,-46 1-299 0 0,-15 2-148 0 0,-16-2-72 0 0,-1 1 1 0 0,1-1-1 0 0,0 0 1 0 0,0 0-1 0 0,8-2 0 0 0,-7 1 15 0 0,0 1 0 0 0,0-1 0 0 0,10 2-1 0 0,-4-1 37 0 0,-11 0-79 0 0,0 0 0 0 0,0-1 0 0 0,0 1 0 0 0,0-1 0 0 0,0 1 0 0 0,0-1 0 0 0,0 0 1 0 0,0 1-1 0 0,0-1 0 0 0,-1 0 0 0 0,1 0 0 0 0,0 0 0 0 0,0 1 0 0 0,-1-1 0 0 0,1 0 0 0 0,-1 0 1 0 0,1 0-1 0 0,-1 0 0 0 0,1 0 0 0 0,-1 0 0 0 0,1 0 0 0 0,-1 0 0 0 0,0 0 0 0 0,1-2 0 0 0,-1 3-336 0 0,3-18-3135 0 0,-3 13 1977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58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17647 0 0,'0'0'1603'0'0,"3"-4"566"0"0,-2 4-2060 0 0,-1 1 0 0 0,1-1 0 0 0,-1 0 0 0 0,1 0 0 0 0,-1 1 0 0 0,1-1 0 0 0,-1 0 0 0 0,0 1 0 0 0,1-1-1 0 0,-1 0 1 0 0,1 1 0 0 0,-1-1 0 0 0,0 1 0 0 0,1-1 0 0 0,-1 0 0 0 0,0 1 0 0 0,1-1 0 0 0,-1 1 0 0 0,0-1-1 0 0,0 1 1 0 0,0-1 0 0 0,1 1 0 0 0,-1 0 0 0 0,4 15 190 0 0,-3-14-113 0 0,11 74 922 0 0,0 6-486 0 0,-10-73-541 0 0,1-1 0 0 0,0 1 0 0 0,0-1 0 0 0,0 0 0 0 0,1 0-1 0 0,0 0 1 0 0,6 8 0 0 0,-9-15-64 0 0,-1-1-1 0 0,1 1 1 0 0,0 0 0 0 0,0 0-1 0 0,0 0 1 0 0,-1 0-1 0 0,1 0 1 0 0,0-1 0 0 0,0 1-1 0 0,0 0 1 0 0,0-1-1 0 0,0 1 1 0 0,0-1 0 0 0,1 1-1 0 0,-1-1 1 0 0,0 0-1 0 0,0 1 1 0 0,0-1 0 0 0,0 0-1 0 0,1 0 1 0 0,-1 0-1 0 0,0 0 1 0 0,0 0-1 0 0,2 0 1 0 0,-1-1 22 0 0,1 1 0 0 0,-1-1 0 0 0,0 0-1 0 0,0 0 1 0 0,0 0 0 0 0,0 0 0 0 0,0 0 0 0 0,0 0 0 0 0,-1 0 0 0 0,1-1-1 0 0,0 1 1 0 0,1-2 0 0 0,9-11 250 0 0,0 1 0 0 0,-2-2 0 0 0,0 1-1 0 0,14-27 1 0 0,-24 41-286 0 0,0-1 1 0 0,0 1-1 0 0,1-1 0 0 0,-1 1 1 0 0,0-1-1 0 0,0 1 0 0 0,1-1 0 0 0,-1 1 1 0 0,0-1-1 0 0,1 1 0 0 0,-1 0 1 0 0,1-1-1 0 0,-1 1 0 0 0,0 0 1 0 0,1-1-1 0 0,-1 1 0 0 0,1 0 0 0 0,-1-1 1 0 0,1 1-1 0 0,-1 0 0 0 0,1 0 1 0 0,-1 0-1 0 0,2-1 0 0 0,-2 1 3 0 0,1 1-1 0 0,-1-1 1 0 0,0 0-1 0 0,1 0 1 0 0,-1 1-1 0 0,1-1 1 0 0,-1 0-1 0 0,1 0 0 0 0,-1 1 1 0 0,0-1-1 0 0,1 1 1 0 0,-1-1-1 0 0,0 0 1 0 0,1 1-1 0 0,-1-1 1 0 0,0 1-1 0 0,0-1 1 0 0,1 1-1 0 0,-1-1 1 0 0,0 1-1 0 0,9 33 194 0 0,-7-26-180 0 0,3 12-19 0 0,-3-9 0 0 0,1-1 0 0 0,-1 1 0 0 0,2-1 0 0 0,0 0 0 0 0,7 14 0 0 0,-10-23 1 0 0,0 0 0 0 0,0 0 0 0 0,0 1 0 0 0,0-1-1 0 0,0 0 1 0 0,0 0 0 0 0,0 0 0 0 0,1 0 0 0 0,-1-1 0 0 0,0 1 0 0 0,1 0-1 0 0,-1 0 1 0 0,0-1 0 0 0,1 1 0 0 0,-1-1 0 0 0,1 1 0 0 0,-1-1 0 0 0,1 0-1 0 0,0 1 1 0 0,-1-1 0 0 0,1 0 0 0 0,-1 0 0 0 0,1 0 0 0 0,-1 0 0 0 0,1-1 0 0 0,-1 1-1 0 0,1 0 1 0 0,0-1 0 0 0,-1 1 0 0 0,0-1 0 0 0,1 1 0 0 0,-1-1 0 0 0,3-1-1 0 0,3-2 9 0 0,1 0 1 0 0,-1 0-1 0 0,-1-1 0 0 0,12-10 0 0 0,51-56-1860 0 0,-22 19-4090 0 0,-38 43 3708 0 0,2 4-57 0 0</inkml:trace>
  <inkml:trace contextRef="#ctx0" brushRef="#br0" timeOffset="1">607 176 7832 0 0,'11'-3'832'0'0,"-7"2"-529"0"0,0-1 0 0 0,-1 1 0 0 0,0-1 1 0 0,0 0-1 0 0,6-4 0 0 0,-5 3 692 0 0,-1-1 0 0 0,1 0 0 0 0,0 0 0 0 0,-1 0 0 0 0,0 0 0 0 0,3-6-1 0 0,1-2 1282 0 0,-2 0 0 0 0,0 0 0 0 0,6-21 0 0 0,-10 29-2085 0 0,0-1-1 0 0,-1 1 1 0 0,0-1-1 0 0,1 1 1 0 0,-2-1-1 0 0,0-6 1 0 0,0-7 1179 0 0,-12 23-635 0 0,8 0-595 0 0,1 0 1 0 0,-1 0-1 0 0,1 1 1 0 0,0-1 0 0 0,0 1-1 0 0,1 0 1 0 0,0 0-1 0 0,0 1 1 0 0,-4 12-1 0 0,2-3-240 0 0,1-1 0 0 0,1 1-1 0 0,-2 19 1 0 0,5-32 93 0 0,-1 0 1 0 0,1 1-1 0 0,0-1 0 0 0,1 1 1 0 0,-1-1-1 0 0,1 1 0 0 0,-1-1 1 0 0,1 0-1 0 0,0 1 1 0 0,0-1-1 0 0,0 0 0 0 0,1 0 1 0 0,-1 0-1 0 0,1 0 1 0 0,0 0-1 0 0,0 0 0 0 0,3 3 1 0 0,-3-4-99 0 0,-1 0 0 0 0,1 0 1 0 0,1-1-1 0 0,-1 1 0 0 0,0-1 1 0 0,0 0-1 0 0,1 1 0 0 0,-1-1 1 0 0,0 0-1 0 0,1 0 0 0 0,-1-1 1 0 0,1 1-1 0 0,0 0 0 0 0,-1-1 1 0 0,1 0-1 0 0,-1 1 0 0 0,1-1 1 0 0,0 0-1 0 0,-1 0 0 0 0,1-1 1 0 0,0 1-1 0 0,4-2 0 0 0,9-1-1877 0 0,27-12-1 0 0,-36 12-370 0 0,1-1 0 0 0,-1 1 0 0 0,7-6 0 0 0,0-3-4193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59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3224 0 0,'0'3'6666'0'0,"0"10"-864"0"0,1 27 1366 0 0,4 53-5310 0 0,-4-74-1395 0 0,-4 22 0 0 0,3-37 1685 0 0,4-26-1396 0 0,0 0-1 0 0,15-42 0 0 0,-15 55-786 0 0,0 0 0 0 0,0 1-1 0 0,0-1 1 0 0,1 1 0 0 0,1 0 0 0 0,-1 1-1 0 0,1-1 1 0 0,0 1 0 0 0,14-12 0 0 0,-14 15-444 0 0,-1 1 0 0 0,1-1 0 0 0,1 1 1 0 0,-1 0-1 0 0,11-3 0 0 0,16-3-7901 0 0,-13 5 411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59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14280 0 0,'-14'12'304'0'0,"4"-4"3378"0"0,-16 16 0 0 0,23-21-3177 0 0,1 0 0 0 0,-1 0-1 0 0,1 1 1 0 0,0-1 0 0 0,0 1 0 0 0,0-1 0 0 0,0 1 0 0 0,1 0 0 0 0,-3 7 0 0 0,4-9-377 0 0,-1 0 1 0 0,0 0 0 0 0,1 1 0 0 0,0-1 0 0 0,-1 0 0 0 0,1 0 0 0 0,0 1 0 0 0,0-1 0 0 0,0 0 0 0 0,0 0 0 0 0,1 1 0 0 0,-1-1 0 0 0,0 0 0 0 0,1 0 0 0 0,0 0 0 0 0,0 0 0 0 0,-1 1 0 0 0,1-1 0 0 0,0 0 0 0 0,0 0-1 0 0,1-1 1 0 0,-1 1 0 0 0,0 0 0 0 0,1 0 0 0 0,-1-1 0 0 0,1 1 0 0 0,2 2 0 0 0,3 1-54 0 0,-1 0 0 0 0,0 1 0 0 0,0-1 0 0 0,-1 1 1 0 0,0 1-1 0 0,0-1 0 0 0,0 1 0 0 0,-1 0 0 0 0,0 0 0 0 0,6 14 0 0 0,-9-18-52 0 0,1 1 0 0 0,-1 0 0 0 0,0-1 0 0 0,-1 1 0 0 0,1 0 0 0 0,-1 0 0 0 0,1 0 0 0 0,-1 0 0 0 0,0-1 0 0 0,-1 1 0 0 0,1 0 0 0 0,-1 0 0 0 0,1 0-1 0 0,-1 0 1 0 0,0-1 0 0 0,-1 1 0 0 0,1 0 0 0 0,0-1 0 0 0,-1 1 0 0 0,0-1 0 0 0,0 0 0 0 0,0 1 0 0 0,0-1 0 0 0,-5 5 0 0 0,4-6-266 0 0,1 1-1 0 0,-1 0 1 0 0,0-1-1 0 0,0 0 1 0 0,0 0 0 0 0,-1 0-1 0 0,1 0 1 0 0,0 0-1 0 0,-1 0 1 0 0,1-1 0 0 0,-1 0-1 0 0,0 1 1 0 0,1-1-1 0 0,-1-1 1 0 0,0 1 0 0 0,0-1-1 0 0,-6 1 1 0 0,-2-1-2176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2:21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30 2304 0 0,'0'0'5720'0'0,"-12"10"-3484"0"0,-18 10 472 0 0,29-20-2426 0 0,-17 17 9917 0 0,22-19-8324 0 0,8-8-1880 0 0,-10 6 69 0 0,-2 2 2 0 0,1 1-76 0 0,12-4 157 0 0,-12 4-3 0 0,-1 0-85 0 0,1-1-37 0 0,2 1 37 0 0,-2 1 157 0 0,40 4-465 0 0,-39-4 493 0 0,0 0-145 0 0,0 1 0 0 0,0-1 0 0 0,-1 0 0 0 0,1 0 0 0 0,0 0 0 0 0,0 0 0 0 0,4-1 0 0 0,0 1 39 0 0,45-4 349 0 0,15 7-240 0 0,-39-2-113 0 0,1 0-1 0 0,34-4 1 0 0,-42 2 42 0 0,26 1 1 0 0,18-2 67 0 0,-41 1-114 0 0,0 0 0 0 0,34 3-1 0 0,-46-1-86 0 0,-1-2-1 0 0,14-1 0 0 0,10 0 50 0 0,68 7 249 0 0,25-16-51 0 0,-94 6-216 0 0,241-20 698 0 0,-250 23-723 0 0,-5 1 29 0 0,1 0 0 0 0,32 3 0 0 0,-36-1-34 0 0,0 0 0 0 0,0-2-1 0 0,18-2 1 0 0,-14 1 9 0 0,24 1-1 0 0,145 8 132 0 0,-157-7-331 0 0,-22 0 174 0 0,0 0 0 0 0,0 0 0 0 0,15 4 0 0 0,-2-1 115 0 0,34 2-1 0 0,-12-2-13 0 0,-36-1-100 0 0,1-2 0 0 0,-1 1 0 0 0,1-1 0 0 0,-1-1 0 0 0,1 0 0 0 0,-1 0 0 0 0,1-1 0 0 0,12-3 0 0 0,-13 2-16 0 0,0 0 0 0 0,1 0 0 0 0,-1 2 0 0 0,1-1 1 0 0,-1 1-1 0 0,1 0 0 0 0,0 1 0 0 0,-1 0 0 0 0,1 1 0 0 0,-1 0 0 0 0,1 0 0 0 0,17 5 0 0 0,28 9-33 0 0,-53-14 57 0 0,1 0 0 0 0,-1 0 0 0 0,0 0 0 0 0,0 1-1 0 0,0-1 1 0 0,4 3 0 0 0,-4-2-69 0 0,0 0 0 0 0,0 0-1 0 0,1-1 1 0 0,-1 1 0 0 0,0-1 0 0 0,1 0-1 0 0,-1 0 1 0 0,1 0 0 0 0,-1 0 0 0 0,5 1-1 0 0,31 3 389 0 0,-23-3-783 0 0,-10-1 478 0 0,1 0 0 0 0,-1-1 0 0 0,1 1 0 0 0,-1-1 0 0 0,11-1 0 0 0,-11-1 157 0 0,-4 1-201 0 0,1 1 1 0 0,-1-1 0 0 0,0 0-1 0 0,1 1 1 0 0,-1-1 0 0 0,1 1-1 0 0,-1 0 1 0 0,1 0 0 0 0,-1-1-1 0 0,1 1 1 0 0,-1 0 0 0 0,1 0-1 0 0,1 1 1 0 0,2 1-63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2:27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245 146 12440 0 0,'-5'-4'733'0'0,"1"-1"1"0"0,0 1 0 0 0,1-1 0 0 0,-1 0 0 0 0,1 0 0 0 0,0 0 0 0 0,0-1-1 0 0,1 1 1 0 0,-4-11 0 0 0,-1-10 2040 0 0,5 16-1708 0 0,-1 0 1 0 0,-8-18-1 0 0,11 27-1012 0 0,0 1 0 0 0,-1 0 0 0 0,1 0-1 0 0,0-1 1 0 0,0 1 0 0 0,-1 0 0 0 0,1-1-1 0 0,0 1 1 0 0,0 0 0 0 0,0-1 0 0 0,0 1 0 0 0,-1 0-1 0 0,1-1 1 0 0,0 1 0 0 0,0 0 0 0 0,0-1-1 0 0,0 1 1 0 0,0-1 0 0 0,0 1 0 0 0,0 0 0 0 0,0-1-1 0 0,0 1 1 0 0,0 0 0 0 0,0-1 0 0 0,0 1-1 0 0,0 0 1 0 0,0-1 0 0 0,1 1 0 0 0,-1-1 0 0 0,1 2-38 0 0,-1 0 1 0 0,1 0 0 0 0,-1 0 0 0 0,1 0 0 0 0,-1 0-1 0 0,1 0 1 0 0,-1 0 0 0 0,0 0 0 0 0,0 0 0 0 0,1 0 0 0 0,-1 1-1 0 0,0 1 1 0 0,3 37-22 0 0,-1 0 0 0 0,-5 47 0 0 0,-16 80 101 0 0,11-99 144 0 0,0-23 420 0 0,-22 73-1 0 0,29-114-652 0 0,-1 4 69 0 0,0-2 1 0 0,-1 1 0 0 0,0 0-1 0 0,0 0 1 0 0,0-1-1 0 0,-1 1 1 0 0,0-1 0 0 0,-8 10-1 0 0,11-15-63 0 0,0-1-1 0 0,1 0 1 0 0,-1 1 0 0 0,0-1 0 0 0,0 0-1 0 0,1 0 1 0 0,-1 0 0 0 0,0 0-1 0 0,0 0 1 0 0,0 0 0 0 0,1 0-1 0 0,-1 0 1 0 0,0 0 0 0 0,0 0-1 0 0,1 0 1 0 0,-1 0 0 0 0,0 0 0 0 0,0-1-1 0 0,1 1 1 0 0,-1 0 0 0 0,0-1-1 0 0,1 1 1 0 0,-1 0 0 0 0,0-1-1 0 0,1 1 1 0 0,-1-1 0 0 0,-1 0-1 0 0,-13-15 209 0 0,8 5-202 0 0,0 0 1 0 0,1 0-1 0 0,1-1 0 0 0,0 0 1 0 0,0 0-1 0 0,1 0 0 0 0,1 0 1 0 0,0-1-1 0 0,1 0 0 0 0,0 1 1 0 0,0-19-1 0 0,2 30-19 0 0,0 1 0 0 0,0 0 0 0 0,0 0 0 0 0,0 0 0 0 0,0-1 0 0 0,0 1 0 0 0,0 0 0 0 0,0 0 0 0 0,0 0 0 0 0,0 0 0 0 0,1-1 0 0 0,-1 1 0 0 0,0 0 0 0 0,0 0 0 0 0,0 0 0 0 0,0 0 0 0 0,0 0 0 0 0,0-1 0 0 0,0 1 0 0 0,1 0 0 0 0,-1 0 0 0 0,0 0 0 0 0,0 0 0 0 0,0 0 0 0 0,0 0 0 0 0,1 0 0 0 0,-1 0 0 0 0,0-1 0 0 0,0 1 0 0 0,0 0 0 0 0,0 0 0 0 0,1 0 0 0 0,-1 0 0 0 0,0 0 0 0 0,0 0 0 0 0,0 0 0 0 0,1 0 0 0 0,-1 0 0 0 0,0 0 0 0 0,0 0 0 0 0,0 0 0 0 0,0 0 0 0 0,1 0 0 0 0,-1 1 0 0 0,0-1 0 0 0,0 0 0 0 0,0 0 0 0 0,0 0 0 0 0,1 0 0 0 0,-1 0 0 0 0,0 0 0 0 0,0 0 0 0 0,0 0 0 0 0,0 1 0 0 0,0-1 0 0 0,1 0 0 0 0,-1 0 0 0 0,0 0 0 0 0,0 0 0 0 0,0 0 0 0 0,0 1 0 0 0,0-1 0 0 0,0 0 0 0 0,4 4-7 0 0,-1 0 0 0 0,0 1 0 0 0,0-1 0 0 0,-1 1 0 0 0,1-1 0 0 0,-1 1 0 0 0,3 10 0 0 0,1-2-1 0 0,42 114-680 0 0,-48-127 680 0 0,19 47 89 0 0,-18-44-43 0 0,0 0 1 0 0,1 0 0 0 0,-1-1-1 0 0,1 1 1 0 0,0-1-1 0 0,0 1 1 0 0,-1-1 0 0 0,2 0-1 0 0,-1 1 1 0 0,0-1 0 0 0,0 0-1 0 0,1 0 1 0 0,4 2-1 0 0,-6-3-30 0 0,1-1-1 0 0,-1 0 0 0 0,1 0 0 0 0,-1 1 0 0 0,1-1 0 0 0,-1 0 1 0 0,0-1-1 0 0,1 1 0 0 0,-1 0 0 0 0,1 0 0 0 0,-1-1 1 0 0,0 1-1 0 0,1 0 0 0 0,-1-1 0 0 0,0 1 0 0 0,1-1 0 0 0,-1 0 1 0 0,0 0-1 0 0,0 1 0 0 0,0-1 0 0 0,1 0 0 0 0,-1 0 1 0 0,0 0-1 0 0,0 0 0 0 0,0 0 0 0 0,0 0 0 0 0,-1 0 0 0 0,2-2 1 0 0,3-5 45 0 0,0 0 1 0 0,0 0-1 0 0,4-11 0 0 0,-5 9 0 0 0,70-159 143 0 0,-72 163-354 0 0,0 0 0 0 0,1 0 1 0 0,0 0-1 0 0,1 1 0 0 0,-1-1 0 0 0,6-5 1 0 0,-7 9-254 0 0,0-1 0 0 0,1 1 0 0 0,-1-1 0 0 0,1 1 0 0 0,0 0 0 0 0,-1 0 0 0 0,1 0 0 0 0,0 0 0 0 0,0 0 0 0 0,1 1 0 0 0,-1-1 0 0 0,5 0 1 0 0,4-1-2116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2:37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16 2760 0 0,'-1'-10'1093'0'0,"-3"7"-170"0"0,-2 6 1191 0 0,5-2-1657 0 0,-16 6 13287 0 0,18-5-13715 0 0,0-1-1 0 0,0 1 1 0 0,0-1-1 0 0,0 0 1 0 0,1 1-1 0 0,-1-1 1 0 0,0 0-1 0 0,1 0 1 0 0,-1 0 0 0 0,0 0-1 0 0,1 0 1 0 0,-1 0-1 0 0,1 0 1 0 0,0 0-1 0 0,2 0 1 0 0,4 3 338 0 0,5 3 104 0 0,1-1 0 0 0,0 0-1 0 0,0-1 1 0 0,0-1-1 0 0,0 0 1 0 0,27 3 0 0 0,1 1 180 0 0,-10-2-112 0 0,0-1 1 0 0,56 0-1 0 0,65-10 408 0 0,-140 4-881 0 0,141-6 563 0 0,279-23 513 0 0,-354 21-545 0 0,326-35 262 0 0,-339 41-859 0 0,90 6 0 0 0,-138-1 294 0 0,26 7 0 0 0,1 0 70 0 0,55-4-740 0 0,-98-5 365 0 0,9 0 108 0 0,1-1-1 0 0,-1 0 1 0 0,1 0-1 0 0,11-4 1 0 0,-20 3-97 0 0,0-1 0 0 0,0-1-33 0 0,-3 3-141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2:41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63 13560 0 0,'0'0'1364'0'0,"-1"0"-1252"0"0,0 0-28 0 0,0 0 0 0 0,0 0 0 0 0,-1 0 0 0 0,1 0 0 0 0,0 0 0 0 0,0 0 0 0 0,0 0 0 0 0,0-1 1 0 0,0 1-1 0 0,0 0 0 0 0,0-1 0 0 0,0 1 0 0 0,0-1 0 0 0,0 1 0 0 0,0-1 0 0 0,-9-7 8820 0 0,10 7-8840 0 0,0 1 0 0 0,0-1 0 0 0,0 1 0 0 0,1 0 0 0 0,-1-1 0 0 0,0 1 0 0 0,0 0 0 0 0,1-1 0 0 0,-1 1 0 0 0,0 0 0 0 0,1 0 0 0 0,-1-1 0 0 0,0 1 0 0 0,1 0 0 0 0,-1 0 0 0 0,0 0 0 0 0,1-1 0 0 0,-1 1 0 0 0,1 0 0 0 0,-1 0 0 0 0,0 0 0 0 0,1 0 0 0 0,0 0 0 0 0,14-3 614 0 0,-10 2-495 0 0,10-2 93 0 0,-1 2 0 0 0,1-1 0 0 0,-1 2 0 0 0,17 1 0 0 0,-5-1 200 0 0,490-5 1529 0 0,-401 2-1758 0 0,58-5-1 0 0,-16-1 109 0 0,-101 10-195 0 0,-33 0-56 0 0,29-3 0 0 0,-27 2-94 0 0,-20 0-11 0 0,0 0 1 0 0,0 0 0 0 0,0 0-1 0 0,7-2 1 0 0,15 2-92 0 0,-26 0-387 0 0,-6-5-3834 0 0,-1 2 1805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2:44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0 6048 0 0,'-34'6'828'0'0,"15"-5"2376"0"0,14 0-2513 0 0,0-1 0 0 0,1 0 0 0 0,-1 0 0 0 0,0 0 0 0 0,0 0 0 0 0,-6-2 0 0 0,-14 5 1175 0 0,24-3-1459 0 0,-11 10 8626 0 0,23-4-8620 0 0,1 0-1 0 0,0 0 1 0 0,1-1 0 0 0,20 5-1 0 0,57 9 454 0 0,-79-17-763 0 0,170 16 853 0 0,-146-16-816 0 0,29 3 111 0 0,124 4 458 0 0,178-22 355 0 0,-286 10-906 0 0,98 9 0 0 0,-63 0-82 0 0,-54-4-76 0 0,12 2 0 0 0,131-12 0 0 0,-176 5 0 0 0,-9 1 0 0 0,36-8 0 0 0,-27 4-225 0 0,8-2-270 0 0,-35 7 315 0 0,-1 1 191 0 0,0 0 1 0 0,0 0-1 0 0,1 0 1 0 0,-1 0-1 0 0,0 0 0 0 0,0 0 1 0 0,0 0-1 0 0,1 0 1 0 0,-1 0-1 0 0,0 0 0 0 0,0-1 1 0 0,0 1-1 0 0,1 0 1 0 0,-1 0-1 0 0,0 0 0 0 0,0 0 1 0 0,0 0-1 0 0,0-1 1 0 0,1 1-1 0 0,-1 0 0 0 0,0 0 1 0 0,0 0-1 0 0,0 0 1 0 0,0-1-1 0 0,0 1 0 0 0,0 0 1 0 0,0 0-1 0 0,0 0 1 0 0,0-1-1 0 0,1 1 0 0 0,-1 0 1 0 0,0 0-1 0 0,0-1 1 0 0,0 1-1 0 0,0 0 0 0 0,0 0 1 0 0,0 0-1 0 0,0-1 1 0 0,0 1-1 0 0,-1 0 0 0 0,1 0 1 0 0,0-1-1 0 0,0 1 1 0 0,0 0-1 0 0,0 0 0 0 0,0 0 1 0 0,0-1-1 0 0,0 1 1 0 0,0 0-1 0 0,0 0 0 0 0,-1 0 1 0 0,1 0-1 0 0,0-1 1 0 0,0 1-1 0 0,0 0 0 0 0,0 0 1 0 0,-1 0-1 0 0,-7-11-244 0 0,4 8 122 0 0,-20-14-3297 0 0,13 12 1751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3:16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53 170 4608 0 0,'-13'0'448'0'0,"7"0"223"0"0,4 0-136 0 0,0 0 0 0 0,1-1 0 0 0,-1 1 0 0 0,0 0 1 0 0,0 0-1 0 0,1 0 0 0 0,-1 1 0 0 0,0-1 0 0 0,1 0 1 0 0,-1 1-1 0 0,0-1 0 0 0,1 1 0 0 0,-1-1 0 0 0,1 1 1 0 0,-1 0-1 0 0,1 0 0 0 0,-5 3 3999 0 0,8-4-4450 0 0,0 0-1 0 0,-1 1 1 0 0,1 0-1 0 0,0-1 1 0 0,-1 1-1 0 0,1 0 1 0 0,-1 0-1 0 0,1 0 1 0 0,-1 0-1 0 0,3 2 0 0 0,10 6 295 0 0,6-3 57 0 0,0-2 0 0 0,1 0 0 0 0,-1-1 0 0 0,1-1 0 0 0,29 0 0 0 0,1 0 747 0 0,-23-1-991 0 0,0-1-1 0 0,0-1 1 0 0,1-1-1 0 0,-1-1 0 0 0,27-8 1 0 0,-51 10-135 0 0,0 0-1 0 0,0-1 1 0 0,0 1 0 0 0,-1-1-1 0 0,1 0 1 0 0,0 0 0 0 0,-1 0-1 0 0,0 0 1 0 0,1-1 0 0 0,-1 1-1 0 0,0-1 1 0 0,3-3 0 0 0,-5 4-11 0 0,0 1 1 0 0,0-1-1 0 0,0 0 1 0 0,0 1 0 0 0,0-1-1 0 0,0 0 1 0 0,0 0-1 0 0,-1 0 1 0 0,1 0-1 0 0,0 0 1 0 0,-1 1-1 0 0,0-1 1 0 0,1 0-1 0 0,-1 0 1 0 0,0 0-1 0 0,0 0 1 0 0,0 0-1 0 0,0 0 1 0 0,-1 0-1 0 0,1 0 1 0 0,0 0 0 0 0,-1 0-1 0 0,0 0 1 0 0,1 0-1 0 0,-1 0 1 0 0,-1-2-1 0 0,-2-2-40 0 0,1 1 0 0 0,-1 0 0 0 0,0 0 1 0 0,-1 0-1 0 0,1 0 0 0 0,-1 1 0 0 0,0-1 0 0 0,0 1 0 0 0,-8-5 0 0 0,-8-3 23 0 0,-26-12-1 0 0,24 13-21 0 0,12 6-6 0 0,1 1 0 0 0,-1 0 0 0 0,0 1 0 0 0,-19-3 0 0 0,25 6-11 0 0,32 10-54 0 0,-5-5 57 0 0,0 0 0 0 0,1-2 0 0 0,-1 0 0 0 0,1-1 0 0 0,40-3 0 0 0,98 0 340 0 0,-157 2-308 0 0,-1-1-1 0 0,1 0 1 0 0,-1 1-1 0 0,1 0 0 0 0,-1-1 1 0 0,0 1-1 0 0,1 1 1 0 0,4 1-1 0 0,-8-3-15 0 0,1 1 1 0 0,0-1-1 0 0,-1 1 0 0 0,1 0 0 0 0,0-1 0 0 0,-1 1 0 0 0,1 0 1 0 0,-1-1-1 0 0,1 1 0 0 0,-1 0 0 0 0,1-1 0 0 0,-1 1 0 0 0,0 0 1 0 0,1 0-1 0 0,-1 0 0 0 0,0-1 0 0 0,1 1 0 0 0,-1 0 0 0 0,0 0 1 0 0,0 0-1 0 0,0 0 0 0 0,0 0 0 0 0,0-1 0 0 0,0 1 0 0 0,0 0 1 0 0,0 0-1 0 0,0 0 0 0 0,0 0 0 0 0,-1 0 0 0 0,1-1 0 0 0,0 1 0 0 0,-1 0 1 0 0,1 0-1 0 0,0 0 0 0 0,-1-1 0 0 0,1 1 0 0 0,-1 1 0 0 0,-12 19 107 0 0,-1 1 0 0 0,-1-2 0 0 0,0 0 0 0 0,-1-1 0 0 0,-23 20 0 0 0,15-16-37 0 0,-1-1 0 0 0,-36 24 0 0 0,53-41-130 0 0,2-1-171 0 0,-1 0 0 0 0,1 1 0 0 0,-6 5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3:19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44 123 4608 0 0,'-16'-2'443'0'0,"14"2"27"0"0,1-1 1 0 0,-1 1 0 0 0,0-1 0 0 0,1 1-1 0 0,-1 0 1 0 0,1 0 0 0 0,-1 0 0 0 0,0 0-1 0 0,1 0 1 0 0,-1 0 0 0 0,0 1 0 0 0,-1 0-1 0 0,3-1-340 0 0,0 0 0 0 0,-1 0 0 0 0,1-1 0 0 0,0 1 0 0 0,0 0 0 0 0,0 0-1 0 0,-1 0 1 0 0,1 0 0 0 0,0 0 0 0 0,0 0 0 0 0,0 0 0 0 0,0 0 0 0 0,-1 0 0 0 0,1-1 0 0 0,0 1-1 0 0,0 0 1 0 0,0 0 0 0 0,0 0 0 0 0,0 0 0 0 0,-1-1 0 0 0,1 1 0 0 0,0 0 0 0 0,0 0-1 0 0,0 0 1 0 0,0-1 0 0 0,0 1 0 0 0,0 0 0 0 0,0 0 0 0 0,0 0 0 0 0,0-1 0 0 0,0 1-1 0 0,0 0 1 0 0,0 0 0 0 0,0 0 0 0 0,0-1 0 0 0,0 1 0 0 0,0 0 0 0 0,0 0 0 0 0,0 0 0 0 0,0-1-1 0 0,0 1 1 0 0,0 0 0 0 0,0 0 0 0 0,0 0 0 0 0,0-1 0 0 0,0 1 0 0 0,1 0 0 0 0,-1 0-1 0 0,0 0 1 0 0,0 0 0 0 0,0-1 0 0 0,0 1 0 0 0,0 0 0 0 0,1 0 0 0 0,-1 0 0 0 0,0 0-1 0 0,0 0 1 0 0,0 0 0 0 0,0 0 0 0 0,1-1 0 0 0,-1 1 0 0 0,0 0 0 0 0,4-2-24 0 0,0 1 0 0 0,-1-1 1 0 0,1 1-1 0 0,0-1 0 0 0,0 1 0 0 0,0 0 1 0 0,0 1-1 0 0,0-1 0 0 0,5 1 1 0 0,40 1 373 0 0,-35 0-347 0 0,60 4 700 0 0,-1 3-1 0 0,74 18 1 0 0,-136-24-737 0 0,22 6 208 0 0,1-2 1 0 0,65 5 0 0 0,-52-11 692 0 0,-47 0-997 0 0,1 0 1 0 0,-1 0 0 0 0,0 0-1 0 0,1 0 1 0 0,-1 0 0 0 0,0 0-1 0 0,0 0 1 0 0,1 0-1 0 0,-1 0 1 0 0,0 0 0 0 0,0 0-1 0 0,1 0 1 0 0,-1-1-1 0 0,0 1 1 0 0,0 0 0 0 0,0 0-1 0 0,1 0 1 0 0,-1 0-1 0 0,0 0 1 0 0,0-1 0 0 0,0 1-1 0 0,1 0 1 0 0,-1 0-1 0 0,0 0 1 0 0,0 0 0 0 0,0-1-1 0 0,0 1 1 0 0,1 0-1 0 0,-1 0 1 0 0,0-1 0 0 0,0 1-1 0 0,0 0 1 0 0,0 0-1 0 0,0-1 1 0 0,0 1 0 0 0,0 0-1 0 0,0 0 1 0 0,0-1-1 0 0,0 1 1 0 0,0 0 0 0 0,0 0-1 0 0,0-1 1 0 0,0 1-1 0 0,0-1 1 0 0,-4-8 355 0 0,-2 2-73 0 0,-1 0 0 0 0,0 0 0 0 0,-1 1 0 0 0,-9-6 1 0 0,-2-2-202 0 0,15 11-66 0 0,-56-43 138 0 0,51 40-144 0 0,-1 0-1 0 0,0 1 1 0 0,0 0 0 0 0,-17-6 0 0 0,7 2 88 0 0,18 6-40 0 0,13 3-33 0 0,37 3-25 0 0,0-2 0 0 0,80-8 0 0 0,-118 6 86 0 0,1 1 0 0 0,-1 0 0 0 0,17 3-1 0 0,-24-2-75 0 0,-3-1-2 0 0,1 0-1 0 0,-1 0 1 0 0,0 0-1 0 0,1 0 1 0 0,-1 0-1 0 0,1 0 1 0 0,-1 1-1 0 0,0-1 0 0 0,1 0 1 0 0,-1 0-1 0 0,0 0 1 0 0,1 1-1 0 0,-1-1 1 0 0,0 0-1 0 0,1 1 0 0 0,-1-1 1 0 0,0 0-1 0 0,1 1 1 0 0,-1-1-1 0 0,0 0 1 0 0,0 1-1 0 0,0-1 1 0 0,1 0-1 0 0,-1 1 0 0 0,0-1 1 0 0,0 1-1 0 0,0-1 1 0 0,0 0-1 0 0,0 1 1 0 0,0-1-1 0 0,0 1 0 0 0,0-1 1 0 0,0 1-1 0 0,0 0 1 0 0,-1 15 146 0 0,-3-5-104 0 0,-2 0 0 0 0,0-1 0 0 0,0 0 0 0 0,0 0 0 0 0,-2 0 0 0 0,-14 15 0 0 0,-58 48 248 0 0,75-69-369 0 0,0 1-720 0 0,0-1 0 0 0,-1 1 0 0 0,1-1 0 0 0,-1-1 0 0 0,0 1 0 0 0,-12 4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0:55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38 253 11000 0 0,'-20'-2'1192'0'0,"3"-2"8422"0"0,29 3-7719 0 0,127 12 385 0 0,-95-6-1411 0 0,80 0-1 0 0,-64-10-77 0 0,102-24-1 0 0,-126 21-530 0 0,-24 5-45 0 0,0-1 0 0 0,13-5-1 0 0,-24 9-194 0 0,0-1 68 0 0,0 0-41 0 0,-1-1 0 0 0,1 1 0 0 0,0-1-1 0 0,-1 1 1 0 0,1-1 0 0 0,-1 0 0 0 0,1-3 0 0 0,-1 3 19 0 0,-1 0 0 0 0,0 0 0 0 0,-1 0 1 0 0,1-1-1 0 0,0 1 0 0 0,0 0 0 0 0,-1 1 1 0 0,0-1-1 0 0,1 0 0 0 0,-1 0 0 0 0,0 1 1 0 0,-2-3-1 0 0,-30-18-227 0 0,15 10 118 0 0,-25-18 139 0 0,-1 3 1 0 0,-63-28-1 0 0,97 50-268 0 0,-25-7-1 0 0,33 11 161 0 0,14 8 48 0 0,1 1-1 0 0,0-2 1 0 0,20 10 0 0 0,-8-8 148 0 0,8 5-204 0 0,0-2 1 0 0,38 7-1 0 0,25 2 1 0 0,-70-16 147 0 0,35 12 0 0 0,-38-4 19 0 0,-17-10-64 0 0,-4-1-76 0 0,-1-1 1 0 0,0 0-1 0 0,1 0 0 0 0,-1 0 1 0 0,0 0-1 0 0,0 0 1 0 0,1 1-1 0 0,-1-1 0 0 0,0 0 1 0 0,0 0-1 0 0,1 1 1 0 0,-1-1-1 0 0,0 0 0 0 0,0 0 1 0 0,0 1-1 0 0,1-1 1 0 0,-1 0-1 0 0,0 0 0 0 0,0 1 1 0 0,0-1-1 0 0,0 0 1 0 0,0 1-1 0 0,0-1 1 0 0,0 0-1 0 0,0 1 0 0 0,0-1 1 0 0,0 0-1 0 0,0 1 1 0 0,0-1-1 0 0,0 0 0 0 0,0 1 1 0 0,0-1-1 0 0,0 0 1 0 0,0 1-1 0 0,0-1 0 0 0,0 0 1 0 0,0 1-1 0 0,0-1 1 0 0,0 0-1 0 0,-1 0 0 0 0,1 1 1 0 0,0-1-1 0 0,0 1 1 0 0,-9 10 112 0 0,-44 18 187 0 0,15-2-306 0 0,2 2 1 0 0,-34 33-1 0 0,26-19-1 0 0,15-18 0 0 0,24-23-92 0 0,4-2-387 0 0,2-7-847 0 0,16-16-2374 0 0,-9 14 2097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02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16 2304 0 0,'-3'-15'3040'0'0,"3"15"-3006"0"0,0 0 0 0 0,0 0 0 0 0,0 0 0 0 0,0 0-1 0 0,0 0 1 0 0,0 0 0 0 0,0 0 0 0 0,-1 0 0 0 0,1-1-1 0 0,0 1 1 0 0,0 0 0 0 0,0 0 0 0 0,0 0 0 0 0,0 0-1 0 0,0 0 1 0 0,-1 0 0 0 0,1 0 0 0 0,0 0 0 0 0,0 0-1 0 0,0 0 1 0 0,0 0 0 0 0,0 0 0 0 0,0 0 0 0 0,-1 0-1 0 0,1 0 1 0 0,0 0 0 0 0,0 0 0 0 0,0 0 0 0 0,0 0-1 0 0,0 0 1 0 0,0 0 0 0 0,-1 1 0 0 0,1-1-1 0 0,0 0 1 0 0,0 0 0 0 0,0 0 0 0 0,0 0 0 0 0,0 0-1 0 0,0 0 1 0 0,0 0 0 0 0,0 0 0 0 0,0 0 0 0 0,-1 1-1 0 0,-5 9 2310 0 0,5-9-2176 0 0,1-1-1 0 0,-1 1 0 0 0,1 0 0 0 0,0-1 0 0 0,-1 1 0 0 0,0 0 1 0 0,1-1-1 0 0,-1 1 0 0 0,1-1 0 0 0,-1 1 0 0 0,0-1 0 0 0,1 1 1 0 0,-1-1-1 0 0,0 0 0 0 0,1 1 0 0 0,-1-1 0 0 0,0 0 0 0 0,0 1 1 0 0,1-1-1 0 0,-1 0 0 0 0,0 0 0 0 0,0 0 0 0 0,0 0 1 0 0,1 0-1 0 0,-1 0 0 0 0,0 0 0 0 0,0 0 0 0 0,0 0 0 0 0,-1 0 1 0 0,1 0 79 0 0,-14 2 9659 0 0,23 1-9494 0 0,1-1-1 0 0,-1 0 1 0 0,14 1-1 0 0,-17-3-308 0 0,27 7 551 0 0,-24-5-480 0 0,0 0-1 0 0,1-1 1 0 0,13 2 0 0 0,-6-2 68 0 0,0 0 0 0 0,25 7-1 0 0,1-1-381 0 0,-19-4 69 0 0,-4 1 438 0 0,0-2 0 0 0,0 0 0 0 0,0-1-1 0 0,0-1 1 0 0,35-4 0 0 0,-43 2-162 0 0,1 1 0 0 0,0 1 0 0 0,0 0 0 0 0,11 1 0 0 0,11 1 112 0 0,-28-2-305 0 0,0 3 42 0 0,-1-2 11 0 0,-2 0 27 0 0,3-3 73 0 0,-2-7-1570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0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17071 0 0,'0'0'1712'0'0,"12"7"-412"0"0,-6-3-925 0 0,0-1 0 0 0,0-1-1 0 0,1 1 1 0 0,-1-1-1 0 0,1 0 1 0 0,0-1 0 0 0,13 2-1 0 0,51 0 500 0 0,105-11 1669 0 0,-144 3-1695 0 0,-21 3-627 0 0,0 1-1 0 0,19-1 1 0 0,-44-11 339 0 0,-54-31-11 0 0,28 19-546 0 0,26 17 98 0 0,0-1 1 0 0,-17-14-1 0 0,86 17 467 0 0,20 2-376 0 0,-47 2-24 0 0,47 1 0 0 0,-73 1-146 0 0,1 0-1 0 0,0 1 1 0 0,0-1 0 0 0,0 1-1 0 0,-1-1 1 0 0,1 1 0 0 0,0 0-1 0 0,-1 0 1 0 0,1 0-1 0 0,0 0 1 0 0,-1 1 0 0 0,0-1-1 0 0,4 3 1 0 0,-5-2 13 0 0,0-1-1 0 0,0 0 1 0 0,0 1-1 0 0,0-1 1 0 0,0 1-1 0 0,0-1 1 0 0,-1 1-1 0 0,1-1 1 0 0,0 1-1 0 0,-1 0 1 0 0,0-1 0 0 0,1 1-1 0 0,-1 0 1 0 0,0-1-1 0 0,0 1 1 0 0,0 0-1 0 0,0-1 1 0 0,0 1-1 0 0,0 0 1 0 0,0 0-1 0 0,-1-1 1 0 0,1 1-1 0 0,-2 2 1 0 0,-5 16-72 0 0,0 0-1 0 0,-2 0 1 0 0,0-1-1 0 0,-2-1 1 0 0,0 0-1 0 0,-1 0 1 0 0,-23 26-1 0 0,24-30-593 0 0,0-1 0 0 0,-2-1 0 0 0,-14 12 0 0 0,22-18-933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1T19:01:1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56 168 7224 0 0,'-13'0'770'0'0,"-4"2"-612"0"0,-9 3 16736 0 0,51 0-16322 0 0,-1-2 0 0 0,1 0-1 0 0,-1-2 1 0 0,42-3 0 0 0,-8 0-470 0 0,154-1 1141 0 0,-212 4-1225 0 0,1-1 0 0 0,-1 0 0 0 0,1 0 0 0 0,-1 0 1 0 0,1 0-1 0 0,-1 0 0 0 0,1 0 0 0 0,-1 0 0 0 0,1 0 0 0 0,-1 0 0 0 0,1 0 1 0 0,-1 0-1 0 0,1 0 0 0 0,-1 0 0 0 0,0-1 0 0 0,1 1 0 0 0,-1 0 1 0 0,1 0-1 0 0,-1 0 0 0 0,1-1 0 0 0,-1 1 0 0 0,0 0 0 0 0,1 0 0 0 0,-1-1 1 0 0,0 1-1 0 0,1 0 0 0 0,-1-1 0 0 0,0 1 0 0 0,1 0 0 0 0,-1-1 0 0 0,0 1 1 0 0,0-1-1 0 0,1 1 0 0 0,-1-1 0 0 0,0 1 0 0 0,0-1 0 0 0,0-1 12 0 0,0 1-1 0 0,-1 0 0 0 0,1-1 0 0 0,-1 1 0 0 0,1-1 0 0 0,-1 1 0 0 0,0 0 1 0 0,0-1-1 0 0,1 1 0 0 0,-1 0 0 0 0,-2-2 0 0 0,-4-4 11 0 0,0-1 1 0 0,-1 1-1 0 0,0 1 0 0 0,-11-8 1 0 0,-13-11 1 0 0,3 2 154 0 0,21 17 109 0 0,0 0-1 0 0,-12-11 0 0 0,17 13-325 0 0,-1 0 0 0 0,1 1 0 0 0,-1 0 0 0 0,0 0 0 0 0,-8-5 0 0 0,11 8-209 0 0,3-2-156 0 0,-1 2 386 0 0,-1-1 0 0 0,0 1 0 0 0,0 0-1 0 0,0-1 1 0 0,0 1 0 0 0,0 0 0 0 0,1-1 0 0 0,-1 1 0 0 0,0 0 0 0 0,0-1 0 0 0,1 1 0 0 0,-1 0-1 0 0,0 0 1 0 0,0-1 0 0 0,1 1 0 0 0,-1 0 0 0 0,0 0 0 0 0,1 0 0 0 0,-1-1 0 0 0,0 1 0 0 0,1 0-1 0 0,-1 0 1 0 0,0 0 0 0 0,1 0 0 0 0,1-1 0 0 0,1 0 0 0 0,-1 1 0 0 0,0 0 0 0 0,0-1 0 0 0,0 1 0 0 0,0 0 0 0 0,5 1 0 0 0,7-1 0 0 0,-2 0 0 0 0,0 0 0 0 0,-1 2 0 0 0,0-1 0 0 0,1 1 0 0 0,20 7 0 0 0,-13-3 0 0 0,1 0 238 0 0,0 1-1 0 0,21 12 1 0 0,-20-9-143 0 0,18 10-95 0 0,-17-7 0 0 0,-7-3 0 0 0,-14-9-5 0 0,0-1 0 0 0,0 1 0 0 0,-1 0 0 0 0,1-1 0 0 0,0 1 0 0 0,-1 0-1 0 0,1 0 1 0 0,-1-1 0 0 0,1 1 0 0 0,-1 0 0 0 0,1 0 0 0 0,-1 0 0 0 0,1 0 0 0 0,-1 0 0 0 0,0-1 0 0 0,1 1 0 0 0,-1 0 0 0 0,0 0 0 0 0,0 0-1 0 0,0 0 1 0 0,0 0 0 0 0,0 0 0 0 0,0 0 0 0 0,0 0 0 0 0,0 2 0 0 0,-7 23-127 0 0,3-17 154 0 0,0 0 0 0 0,-1 0 1 0 0,0 0-1 0 0,-1-1 0 0 0,0 1 0 0 0,0-2 1 0 0,-1 1-1 0 0,-9 9 0 0 0,-18 21-22 0 0,4-12-164 0 0,29-26 17 0 0,0 2 367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customXml" Target="../ink/ink5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5478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11 due Monday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r>
              <a:rPr lang="en-US" dirty="0"/>
              <a:t> (open collaboration)</a:t>
            </a:r>
          </a:p>
          <a:p>
            <a:r>
              <a:rPr lang="en-US" dirty="0"/>
              <a:t>Survey 4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on Friday (no class)</a:t>
            </a:r>
          </a:p>
          <a:p>
            <a:pPr lvl="1"/>
            <a:r>
              <a:rPr lang="en-US" dirty="0"/>
              <a:t>Released @ </a:t>
            </a:r>
            <a:r>
              <a:rPr lang="en-US" dirty="0" err="1"/>
              <a:t>2pm</a:t>
            </a:r>
            <a:r>
              <a:rPr lang="en-US" dirty="0"/>
              <a:t> on Friday</a:t>
            </a:r>
          </a:p>
          <a:p>
            <a:pPr lvl="1"/>
            <a:r>
              <a:rPr lang="en-US" dirty="0"/>
              <a:t>Closes @ </a:t>
            </a:r>
            <a:r>
              <a:rPr lang="en-US" dirty="0" err="1"/>
              <a:t>6pm</a:t>
            </a:r>
            <a:r>
              <a:rPr lang="en-US" dirty="0"/>
              <a:t> on Saturday</a:t>
            </a:r>
          </a:p>
          <a:p>
            <a:pPr lvl="1"/>
            <a:r>
              <a:rPr lang="en-US" dirty="0"/>
              <a:t>More details to be released on Piazza soon</a:t>
            </a:r>
          </a:p>
          <a:p>
            <a:pPr lvl="2"/>
            <a:r>
              <a:rPr lang="en-US" dirty="0"/>
              <a:t>Lectures 1 – 8</a:t>
            </a:r>
          </a:p>
          <a:p>
            <a:pPr lvl="2"/>
            <a:r>
              <a:rPr lang="en-US" dirty="0"/>
              <a:t>Up to and including </a:t>
            </a:r>
            <a:r>
              <a:rPr lang="en-US" dirty="0" err="1"/>
              <a:t>PA3</a:t>
            </a:r>
            <a:endParaRPr lang="en-US" dirty="0"/>
          </a:p>
          <a:p>
            <a:pPr lvl="2"/>
            <a:r>
              <a:rPr lang="en-US" dirty="0"/>
              <a:t>90 minutes</a:t>
            </a:r>
          </a:p>
          <a:p>
            <a:pPr lvl="2"/>
            <a:r>
              <a:rPr lang="en-US" dirty="0"/>
              <a:t>No make-ups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6A9510-AD84-42A3-B3E5-5D8614A525A1}"/>
              </a:ext>
            </a:extLst>
          </p:cNvPr>
          <p:cNvGrpSpPr/>
          <p:nvPr/>
        </p:nvGrpSpPr>
        <p:grpSpPr>
          <a:xfrm>
            <a:off x="330409" y="2662459"/>
            <a:ext cx="423000" cy="2484000"/>
            <a:chOff x="330409" y="2662459"/>
            <a:chExt cx="423000" cy="248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BA5EF22-C6C4-4921-88AC-FE745DD5A240}"/>
                    </a:ext>
                  </a:extLst>
                </p14:cNvPr>
                <p14:cNvContentPartPr/>
                <p14:nvPr/>
              </p14:nvContentPartPr>
              <p14:xfrm>
                <a:off x="613369" y="2662459"/>
                <a:ext cx="140040" cy="34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BA5EF22-C6C4-4921-88AC-FE745DD5A24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4369" y="2653459"/>
                  <a:ext cx="1576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599EE1B-1B89-4496-9458-28F08D2005DC}"/>
                    </a:ext>
                  </a:extLst>
                </p14:cNvPr>
                <p14:cNvContentPartPr/>
                <p14:nvPr/>
              </p14:nvContentPartPr>
              <p14:xfrm>
                <a:off x="330409" y="2730859"/>
                <a:ext cx="296280" cy="2415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599EE1B-1B89-4496-9458-28F08D2005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1409" y="2722219"/>
                  <a:ext cx="313920" cy="243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D10ED1E-7991-4062-9494-D8C2F10318CE}"/>
                  </a:ext>
                </a:extLst>
              </p14:cNvPr>
              <p14:cNvContentPartPr/>
              <p14:nvPr/>
            </p14:nvContentPartPr>
            <p14:xfrm>
              <a:off x="2838889" y="2866939"/>
              <a:ext cx="885240" cy="58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D10ED1E-7991-4062-9494-D8C2F10318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30249" y="2857939"/>
                <a:ext cx="9028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332DB7-74E8-4E1D-9529-76548737A3FF}"/>
                  </a:ext>
                </a:extLst>
              </p14:cNvPr>
              <p14:cNvContentPartPr/>
              <p14:nvPr/>
            </p14:nvContentPartPr>
            <p14:xfrm>
              <a:off x="2348929" y="3186619"/>
              <a:ext cx="485280" cy="46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332DB7-74E8-4E1D-9529-76548737A3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39929" y="3177979"/>
                <a:ext cx="5029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420D419-5B5F-43D0-99FD-42B57A7D70B3}"/>
                  </a:ext>
                </a:extLst>
              </p14:cNvPr>
              <p14:cNvContentPartPr/>
              <p14:nvPr/>
            </p14:nvContentPartPr>
            <p14:xfrm>
              <a:off x="2084329" y="3467059"/>
              <a:ext cx="452520" cy="30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420D419-5B5F-43D0-99FD-42B57A7D70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75689" y="3458419"/>
                <a:ext cx="4701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2E6C041-2E2A-4643-8224-97C47665EFA6}"/>
                  </a:ext>
                </a:extLst>
              </p14:cNvPr>
              <p14:cNvContentPartPr/>
              <p14:nvPr/>
            </p14:nvContentPartPr>
            <p14:xfrm>
              <a:off x="1161649" y="4372099"/>
              <a:ext cx="270360" cy="138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2E6C041-2E2A-4643-8224-97C47665EF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53009" y="4363459"/>
                <a:ext cx="2880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7EF29DF-1B7F-45EE-8E44-7420BBDB897A}"/>
                  </a:ext>
                </a:extLst>
              </p14:cNvPr>
              <p14:cNvContentPartPr/>
              <p14:nvPr/>
            </p14:nvContentPartPr>
            <p14:xfrm>
              <a:off x="1561609" y="4524019"/>
              <a:ext cx="199080" cy="28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7EF29DF-1B7F-45EE-8E44-7420BBDB897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52969" y="4515019"/>
                <a:ext cx="21672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9799EEAE-5EB2-4F38-9DC8-6C61CB9D5189}"/>
              </a:ext>
            </a:extLst>
          </p:cNvPr>
          <p:cNvGrpSpPr/>
          <p:nvPr/>
        </p:nvGrpSpPr>
        <p:grpSpPr>
          <a:xfrm>
            <a:off x="1246969" y="3872059"/>
            <a:ext cx="232200" cy="363960"/>
            <a:chOff x="1246969" y="3872059"/>
            <a:chExt cx="232200" cy="36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42CDD8F-83E5-4CEA-82C5-9AE8576DC64F}"/>
                    </a:ext>
                  </a:extLst>
                </p14:cNvPr>
                <p14:cNvContentPartPr/>
                <p14:nvPr/>
              </p14:nvContentPartPr>
              <p14:xfrm>
                <a:off x="1246969" y="3872059"/>
                <a:ext cx="183960" cy="108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42CDD8F-83E5-4CEA-82C5-9AE8576DC6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37969" y="3863059"/>
                  <a:ext cx="201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4F1847A-ADB0-420E-840D-FE7D96200E94}"/>
                    </a:ext>
                  </a:extLst>
                </p14:cNvPr>
                <p14:cNvContentPartPr/>
                <p14:nvPr/>
              </p14:nvContentPartPr>
              <p14:xfrm>
                <a:off x="1261369" y="4125139"/>
                <a:ext cx="217800" cy="110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4F1847A-ADB0-420E-840D-FE7D96200E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52369" y="4116139"/>
                  <a:ext cx="235440" cy="12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664AF1A-E9F1-49C3-B894-38A6A8D38451}"/>
                  </a:ext>
                </a:extLst>
              </p14:cNvPr>
              <p14:cNvContentPartPr/>
              <p14:nvPr/>
            </p14:nvContentPartPr>
            <p14:xfrm>
              <a:off x="1201249" y="4624099"/>
              <a:ext cx="210960" cy="102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664AF1A-E9F1-49C3-B894-38A6A8D3845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92249" y="4615099"/>
                <a:ext cx="22860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184E490F-489C-4349-AB0E-82B87E18E96F}"/>
              </a:ext>
            </a:extLst>
          </p:cNvPr>
          <p:cNvGrpSpPr/>
          <p:nvPr/>
        </p:nvGrpSpPr>
        <p:grpSpPr>
          <a:xfrm>
            <a:off x="3858769" y="2990419"/>
            <a:ext cx="1282680" cy="381240"/>
            <a:chOff x="3858769" y="2990419"/>
            <a:chExt cx="1282680" cy="38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92E6623-2E02-40F3-85C3-7DB718864FE7}"/>
                    </a:ext>
                  </a:extLst>
                </p14:cNvPr>
                <p14:cNvContentPartPr/>
                <p14:nvPr/>
              </p14:nvContentPartPr>
              <p14:xfrm>
                <a:off x="3858769" y="2990419"/>
                <a:ext cx="157320" cy="381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92E6623-2E02-40F3-85C3-7DB718864FE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50129" y="2981779"/>
                  <a:ext cx="1749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5E34353-B8E2-4534-8284-0D1F1093248B}"/>
                    </a:ext>
                  </a:extLst>
                </p14:cNvPr>
                <p14:cNvContentPartPr/>
                <p14:nvPr/>
              </p14:nvContentPartPr>
              <p14:xfrm>
                <a:off x="4194649" y="3023539"/>
                <a:ext cx="182880" cy="237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5E34353-B8E2-4534-8284-0D1F109324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86009" y="3014899"/>
                  <a:ext cx="2005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1629093-1F31-42F4-B631-1ED659F2225A}"/>
                    </a:ext>
                  </a:extLst>
                </p14:cNvPr>
                <p14:cNvContentPartPr/>
                <p14:nvPr/>
              </p14:nvContentPartPr>
              <p14:xfrm>
                <a:off x="4386169" y="3040459"/>
                <a:ext cx="122760" cy="191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1629093-1F31-42F4-B631-1ED659F222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77169" y="3031459"/>
                  <a:ext cx="140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C157472-A961-4C44-AD2A-D12B244CED3F}"/>
                    </a:ext>
                  </a:extLst>
                </p14:cNvPr>
                <p14:cNvContentPartPr/>
                <p14:nvPr/>
              </p14:nvContentPartPr>
              <p14:xfrm>
                <a:off x="4725289" y="2998339"/>
                <a:ext cx="109080" cy="248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C157472-A961-4C44-AD2A-D12B244CED3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16649" y="2989699"/>
                  <a:ext cx="1267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2DC5250-F8EE-4E0D-8047-4489D4CDFB5D}"/>
                    </a:ext>
                  </a:extLst>
                </p14:cNvPr>
                <p14:cNvContentPartPr/>
                <p14:nvPr/>
              </p14:nvContentPartPr>
              <p14:xfrm>
                <a:off x="4866409" y="3133699"/>
                <a:ext cx="77400" cy="80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2DC5250-F8EE-4E0D-8047-4489D4CDFB5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57769" y="3124699"/>
                  <a:ext cx="950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B26511-1893-402B-A96E-917C43439232}"/>
                    </a:ext>
                  </a:extLst>
                </p14:cNvPr>
                <p14:cNvContentPartPr/>
                <p14:nvPr/>
              </p14:nvContentPartPr>
              <p14:xfrm>
                <a:off x="4936249" y="3151339"/>
                <a:ext cx="99000" cy="69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B26511-1893-402B-A96E-917C4343923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27609" y="3142699"/>
                  <a:ext cx="1166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1CEC446-4A2C-4116-B406-8667891C8E89}"/>
                    </a:ext>
                  </a:extLst>
                </p14:cNvPr>
                <p14:cNvContentPartPr/>
                <p14:nvPr/>
              </p14:nvContentPartPr>
              <p14:xfrm>
                <a:off x="5056489" y="3118219"/>
                <a:ext cx="84960" cy="106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1CEC446-4A2C-4116-B406-8667891C8E8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47849" y="3109579"/>
                  <a:ext cx="102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65DAB6-6D10-4124-8F94-8612FA506B97}"/>
                    </a:ext>
                  </a:extLst>
                </p14:cNvPr>
                <p14:cNvContentPartPr/>
                <p14:nvPr/>
              </p14:nvContentPartPr>
              <p14:xfrm>
                <a:off x="4143529" y="3293179"/>
                <a:ext cx="962640" cy="41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65DAB6-6D10-4124-8F94-8612FA506B9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34889" y="3284179"/>
                  <a:ext cx="980280" cy="5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6CF1D7-A42C-490E-8666-F36311427B95}"/>
                  </a:ext>
                </a:extLst>
              </p14:cNvPr>
              <p14:cNvContentPartPr/>
              <p14:nvPr/>
            </p14:nvContentPartPr>
            <p14:xfrm>
              <a:off x="4782529" y="3587299"/>
              <a:ext cx="429120" cy="167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6CF1D7-A42C-490E-8666-F36311427B9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73529" y="3578659"/>
                <a:ext cx="446760" cy="18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13245E42-5CFC-431B-A96C-CFF008BFF806}"/>
              </a:ext>
            </a:extLst>
          </p:cNvPr>
          <p:cNvGrpSpPr/>
          <p:nvPr/>
        </p:nvGrpSpPr>
        <p:grpSpPr>
          <a:xfrm>
            <a:off x="3983689" y="3986899"/>
            <a:ext cx="2051280" cy="977400"/>
            <a:chOff x="3983689" y="3986899"/>
            <a:chExt cx="2051280" cy="97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013E005-8AFA-4D3C-965A-AF52E0B901BF}"/>
                    </a:ext>
                  </a:extLst>
                </p14:cNvPr>
                <p14:cNvContentPartPr/>
                <p14:nvPr/>
              </p14:nvContentPartPr>
              <p14:xfrm>
                <a:off x="3983689" y="4123339"/>
                <a:ext cx="162360" cy="131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013E005-8AFA-4D3C-965A-AF52E0B901B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75049" y="4114699"/>
                  <a:ext cx="180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6088C19-E2C4-4542-9A81-42A6DA01D232}"/>
                    </a:ext>
                  </a:extLst>
                </p14:cNvPr>
                <p14:cNvContentPartPr/>
                <p14:nvPr/>
              </p14:nvContentPartPr>
              <p14:xfrm>
                <a:off x="4196449" y="4136299"/>
                <a:ext cx="99000" cy="117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6088C19-E2C4-4542-9A81-42A6DA01D23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87449" y="4127659"/>
                  <a:ext cx="116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5AC0BB1-9BED-4345-BE5D-A7668FC49B38}"/>
                    </a:ext>
                  </a:extLst>
                </p14:cNvPr>
                <p14:cNvContentPartPr/>
                <p14:nvPr/>
              </p14:nvContentPartPr>
              <p14:xfrm>
                <a:off x="4402009" y="4027219"/>
                <a:ext cx="28440" cy="246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5AC0BB1-9BED-4345-BE5D-A7668FC49B3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93369" y="4018219"/>
                  <a:ext cx="460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7CD585D-06C2-4EBE-B0C7-D81295F2B5F0}"/>
                    </a:ext>
                  </a:extLst>
                </p14:cNvPr>
                <p14:cNvContentPartPr/>
                <p14:nvPr/>
              </p14:nvContentPartPr>
              <p14:xfrm>
                <a:off x="4534849" y="4031539"/>
                <a:ext cx="13680" cy="241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7CD585D-06C2-4EBE-B0C7-D81295F2B5F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25849" y="4022899"/>
                  <a:ext cx="313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6C4A36E-E67C-4DCA-B851-E5ACDA95D63C}"/>
                    </a:ext>
                  </a:extLst>
                </p14:cNvPr>
                <p14:cNvContentPartPr/>
                <p14:nvPr/>
              </p14:nvContentPartPr>
              <p14:xfrm>
                <a:off x="4476169" y="4018579"/>
                <a:ext cx="228600" cy="235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6C4A36E-E67C-4DCA-B851-E5ACDA95D6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67529" y="4009939"/>
                  <a:ext cx="246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2DA625A-51A8-4006-AF5B-433E387787D6}"/>
                    </a:ext>
                  </a:extLst>
                </p14:cNvPr>
                <p14:cNvContentPartPr/>
                <p14:nvPr/>
              </p14:nvContentPartPr>
              <p14:xfrm>
                <a:off x="4764169" y="4125139"/>
                <a:ext cx="100440" cy="219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2DA625A-51A8-4006-AF5B-433E387787D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55169" y="4116499"/>
                  <a:ext cx="1180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DFE4455-4338-4914-A969-7336186E9BD7}"/>
                    </a:ext>
                  </a:extLst>
                </p14:cNvPr>
                <p14:cNvContentPartPr/>
                <p14:nvPr/>
              </p14:nvContentPartPr>
              <p14:xfrm>
                <a:off x="4913209" y="4031899"/>
                <a:ext cx="28800" cy="200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DFE4455-4338-4914-A969-7336186E9BD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04569" y="4022899"/>
                  <a:ext cx="464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B2A883B-0AB2-48F5-9899-A22EA2F2120F}"/>
                    </a:ext>
                  </a:extLst>
                </p14:cNvPr>
                <p14:cNvContentPartPr/>
                <p14:nvPr/>
              </p14:nvContentPartPr>
              <p14:xfrm>
                <a:off x="4994209" y="4123339"/>
                <a:ext cx="364680" cy="118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B2A883B-0AB2-48F5-9899-A22EA2F2120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85209" y="4114339"/>
                  <a:ext cx="3823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818FC10-7677-4F1D-8CC2-BC5FB460E2C1}"/>
                    </a:ext>
                  </a:extLst>
                </p14:cNvPr>
                <p14:cNvContentPartPr/>
                <p14:nvPr/>
              </p14:nvContentPartPr>
              <p14:xfrm>
                <a:off x="5443129" y="3986899"/>
                <a:ext cx="172440" cy="245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818FC10-7677-4F1D-8CC2-BC5FB460E2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34129" y="3977899"/>
                  <a:ext cx="1900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642C3A-78CF-465D-A60D-7B214DE87385}"/>
                    </a:ext>
                  </a:extLst>
                </p14:cNvPr>
                <p14:cNvContentPartPr/>
                <p14:nvPr/>
              </p14:nvContentPartPr>
              <p14:xfrm>
                <a:off x="5666689" y="4034779"/>
                <a:ext cx="86400" cy="166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642C3A-78CF-465D-A60D-7B214DE8738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57689" y="4025779"/>
                  <a:ext cx="104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7A7D1C9-C3C6-4283-B7E2-83067723A9F4}"/>
                    </a:ext>
                  </a:extLst>
                </p14:cNvPr>
                <p14:cNvContentPartPr/>
                <p14:nvPr/>
              </p14:nvContentPartPr>
              <p14:xfrm>
                <a:off x="5754169" y="4080859"/>
                <a:ext cx="220320" cy="131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7A7D1C9-C3C6-4283-B7E2-83067723A9F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45169" y="4071859"/>
                  <a:ext cx="2379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CAADEB8-35AF-4475-BC6E-C0E42992D545}"/>
                    </a:ext>
                  </a:extLst>
                </p14:cNvPr>
                <p14:cNvContentPartPr/>
                <p14:nvPr/>
              </p14:nvContentPartPr>
              <p14:xfrm>
                <a:off x="4017889" y="4471819"/>
                <a:ext cx="97920" cy="116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CAADEB8-35AF-4475-BC6E-C0E42992D54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09249" y="4462819"/>
                  <a:ext cx="1155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338D27D-62B2-4F43-8447-D6164B06E43A}"/>
                    </a:ext>
                  </a:extLst>
                </p14:cNvPr>
                <p14:cNvContentPartPr/>
                <p14:nvPr/>
              </p14:nvContentPartPr>
              <p14:xfrm>
                <a:off x="4145329" y="4493779"/>
                <a:ext cx="90000" cy="72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338D27D-62B2-4F43-8447-D6164B06E43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36329" y="4484779"/>
                  <a:ext cx="1076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951085D-EF24-4226-8437-E4DC17BC1AFC}"/>
                    </a:ext>
                  </a:extLst>
                </p14:cNvPr>
                <p14:cNvContentPartPr/>
                <p14:nvPr/>
              </p14:nvContentPartPr>
              <p14:xfrm>
                <a:off x="4305529" y="4381099"/>
                <a:ext cx="135720" cy="190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951085D-EF24-4226-8437-E4DC17BC1AF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96529" y="4372459"/>
                  <a:ext cx="1533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C0DD27F-6FC9-40FC-93D8-94326A4B0209}"/>
                    </a:ext>
                  </a:extLst>
                </p14:cNvPr>
                <p14:cNvContentPartPr/>
                <p14:nvPr/>
              </p14:nvContentPartPr>
              <p14:xfrm>
                <a:off x="4478329" y="4371379"/>
                <a:ext cx="74520" cy="189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C0DD27F-6FC9-40FC-93D8-94326A4B020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69689" y="4362379"/>
                  <a:ext cx="92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AF2194A-5219-42AD-8988-79C8212FFCFC}"/>
                    </a:ext>
                  </a:extLst>
                </p14:cNvPr>
                <p14:cNvContentPartPr/>
                <p14:nvPr/>
              </p14:nvContentPartPr>
              <p14:xfrm>
                <a:off x="4535209" y="4467499"/>
                <a:ext cx="174600" cy="104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AF2194A-5219-42AD-8988-79C8212FFCF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26209" y="4458859"/>
                  <a:ext cx="1922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D8074FB-2160-4454-B75B-2A24AC0D58C8}"/>
                    </a:ext>
                  </a:extLst>
                </p14:cNvPr>
                <p14:cNvContentPartPr/>
                <p14:nvPr/>
              </p14:nvContentPartPr>
              <p14:xfrm>
                <a:off x="4681369" y="4452019"/>
                <a:ext cx="129960" cy="212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D8074FB-2160-4454-B75B-2A24AC0D58C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72369" y="4443379"/>
                  <a:ext cx="1476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C2C21D9-FE80-43EF-A0DF-9F37E9847DB8}"/>
                    </a:ext>
                  </a:extLst>
                </p14:cNvPr>
                <p14:cNvContentPartPr/>
                <p14:nvPr/>
              </p14:nvContentPartPr>
              <p14:xfrm>
                <a:off x="5073049" y="4479379"/>
                <a:ext cx="102960" cy="207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C2C21D9-FE80-43EF-A0DF-9F37E9847DB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64409" y="4470379"/>
                  <a:ext cx="1206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85EFF73-FC7F-4B7D-BD55-F59361AB8BD2}"/>
                    </a:ext>
                  </a:extLst>
                </p14:cNvPr>
                <p14:cNvContentPartPr/>
                <p14:nvPr/>
              </p14:nvContentPartPr>
              <p14:xfrm>
                <a:off x="5233609" y="4449499"/>
                <a:ext cx="187920" cy="133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85EFF73-FC7F-4B7D-BD55-F59361AB8BD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24609" y="4440859"/>
                  <a:ext cx="205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47E4572-3AC9-4C9A-B349-D938A91B72B1}"/>
                    </a:ext>
                  </a:extLst>
                </p14:cNvPr>
                <p14:cNvContentPartPr/>
                <p14:nvPr/>
              </p14:nvContentPartPr>
              <p14:xfrm>
                <a:off x="5472649" y="4365619"/>
                <a:ext cx="103680" cy="204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47E4572-3AC9-4C9A-B349-D938A91B72B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63649" y="4356979"/>
                  <a:ext cx="1213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C963B43-0CB5-46C0-8861-06C413A8E339}"/>
                    </a:ext>
                  </a:extLst>
                </p14:cNvPr>
                <p14:cNvContentPartPr/>
                <p14:nvPr/>
              </p14:nvContentPartPr>
              <p14:xfrm>
                <a:off x="5628169" y="4355899"/>
                <a:ext cx="114120" cy="229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C963B43-0CB5-46C0-8861-06C413A8E33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19529" y="4346899"/>
                  <a:ext cx="1317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4CEC8F6-A46A-4779-8364-E634BCE3C94B}"/>
                    </a:ext>
                  </a:extLst>
                </p14:cNvPr>
                <p14:cNvContentPartPr/>
                <p14:nvPr/>
              </p14:nvContentPartPr>
              <p14:xfrm>
                <a:off x="5782609" y="4527979"/>
                <a:ext cx="168480" cy="81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4CEC8F6-A46A-4779-8364-E634BCE3C94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73969" y="4518979"/>
                  <a:ext cx="1861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F7E4DD0-3FCC-4EEB-897D-B48C7654F9ED}"/>
                    </a:ext>
                  </a:extLst>
                </p14:cNvPr>
                <p14:cNvContentPartPr/>
                <p14:nvPr/>
              </p14:nvContentPartPr>
              <p14:xfrm>
                <a:off x="5987089" y="4491259"/>
                <a:ext cx="47880" cy="116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F7E4DD0-3FCC-4EEB-897D-B48C7654F9E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78089" y="4482259"/>
                  <a:ext cx="65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3196A53-9AE0-42A1-82D1-9D1165C5E75A}"/>
                    </a:ext>
                  </a:extLst>
                </p14:cNvPr>
                <p14:cNvContentPartPr/>
                <p14:nvPr/>
              </p14:nvContentPartPr>
              <p14:xfrm>
                <a:off x="4081609" y="4763779"/>
                <a:ext cx="85680" cy="175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3196A53-9AE0-42A1-82D1-9D1165C5E75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72969" y="4755139"/>
                  <a:ext cx="1033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5C34325-0101-4295-92C2-0644AE4E0EA0}"/>
                    </a:ext>
                  </a:extLst>
                </p14:cNvPr>
                <p14:cNvContentPartPr/>
                <p14:nvPr/>
              </p14:nvContentPartPr>
              <p14:xfrm>
                <a:off x="4232809" y="4713739"/>
                <a:ext cx="159480" cy="214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5C34325-0101-4295-92C2-0644AE4E0E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23809" y="4704739"/>
                  <a:ext cx="1771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6CB8C4A-DB71-410A-A2B1-1CA54896D376}"/>
                    </a:ext>
                  </a:extLst>
                </p14:cNvPr>
                <p14:cNvContentPartPr/>
                <p14:nvPr/>
              </p14:nvContentPartPr>
              <p14:xfrm>
                <a:off x="4393009" y="4736779"/>
                <a:ext cx="289080" cy="187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6CB8C4A-DB71-410A-A2B1-1CA54896D37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84369" y="4728139"/>
                  <a:ext cx="3067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D3F7987-AE59-49F0-817A-647F7C168701}"/>
                    </a:ext>
                  </a:extLst>
                </p14:cNvPr>
                <p14:cNvContentPartPr/>
                <p14:nvPr/>
              </p14:nvContentPartPr>
              <p14:xfrm>
                <a:off x="4615129" y="4826059"/>
                <a:ext cx="105840" cy="12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D3F7987-AE59-49F0-817A-647F7C16870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06489" y="4817419"/>
                  <a:ext cx="1234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66AB7B7-286F-4ABE-AAA0-0DDFF346F5A0}"/>
                    </a:ext>
                  </a:extLst>
                </p14:cNvPr>
                <p14:cNvContentPartPr/>
                <p14:nvPr/>
              </p14:nvContentPartPr>
              <p14:xfrm>
                <a:off x="4888369" y="4840819"/>
                <a:ext cx="132840" cy="100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66AB7B7-286F-4ABE-AAA0-0DDFF346F5A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79369" y="4831819"/>
                  <a:ext cx="1504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56DBF7D-EC40-4D91-9028-EE1981F0BBD7}"/>
                    </a:ext>
                  </a:extLst>
                </p14:cNvPr>
                <p14:cNvContentPartPr/>
                <p14:nvPr/>
              </p14:nvContentPartPr>
              <p14:xfrm>
                <a:off x="5046049" y="4875379"/>
                <a:ext cx="123840" cy="88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56DBF7D-EC40-4D91-9028-EE1981F0BBD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37409" y="4866379"/>
                  <a:ext cx="1414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1C07B1A-6735-4FA4-A51B-25A8FE7FF8B5}"/>
                    </a:ext>
                  </a:extLst>
                </p14:cNvPr>
                <p14:cNvContentPartPr/>
                <p14:nvPr/>
              </p14:nvContentPartPr>
              <p14:xfrm>
                <a:off x="5192929" y="4819939"/>
                <a:ext cx="65160" cy="140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1C07B1A-6735-4FA4-A51B-25A8FE7FF8B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84289" y="4810939"/>
                  <a:ext cx="828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EDAB4AA-D9DC-4AF2-A2F2-E14F81179A67}"/>
                    </a:ext>
                  </a:extLst>
                </p14:cNvPr>
                <p14:cNvContentPartPr/>
                <p14:nvPr/>
              </p14:nvContentPartPr>
              <p14:xfrm>
                <a:off x="5303449" y="4809139"/>
                <a:ext cx="293400" cy="126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EDAB4AA-D9DC-4AF2-A2F2-E14F81179A6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294809" y="4800499"/>
                  <a:ext cx="3110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E430C4B-1B87-4DB5-A30D-49FBBBD59C15}"/>
                    </a:ext>
                  </a:extLst>
                </p14:cNvPr>
                <p14:cNvContentPartPr/>
                <p14:nvPr/>
              </p14:nvContentPartPr>
              <p14:xfrm>
                <a:off x="5629969" y="4824259"/>
                <a:ext cx="70560" cy="84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E430C4B-1B87-4DB5-A30D-49FBBBD59C1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20969" y="4815259"/>
                  <a:ext cx="88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5562050-0048-4AEA-9DDA-22D64571984E}"/>
                    </a:ext>
                  </a:extLst>
                </p14:cNvPr>
                <p14:cNvContentPartPr/>
                <p14:nvPr/>
              </p14:nvContentPartPr>
              <p14:xfrm>
                <a:off x="5771809" y="4787539"/>
                <a:ext cx="37800" cy="127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5562050-0048-4AEA-9DDA-22D64571984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763169" y="4778539"/>
                  <a:ext cx="55440" cy="14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3ABA2BA-9199-4F77-9064-887CA5655D9E}"/>
                  </a:ext>
                </a:extLst>
              </p14:cNvPr>
              <p14:cNvContentPartPr/>
              <p14:nvPr/>
            </p14:nvContentPartPr>
            <p14:xfrm>
              <a:off x="2233009" y="1677499"/>
              <a:ext cx="835920" cy="280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3ABA2BA-9199-4F77-9064-887CA5655D9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224009" y="1668499"/>
                <a:ext cx="8535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3B5BE2E-9808-4D00-8EDE-02A471B95F74}"/>
                  </a:ext>
                </a:extLst>
              </p14:cNvPr>
              <p14:cNvContentPartPr/>
              <p14:nvPr/>
            </p14:nvContentPartPr>
            <p14:xfrm>
              <a:off x="2649529" y="1093939"/>
              <a:ext cx="128160" cy="2678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3B5BE2E-9808-4D00-8EDE-02A471B95F7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640529" y="1085299"/>
                <a:ext cx="1458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E0714D7-2940-49FC-BC39-EE9D668F7A1E}"/>
                  </a:ext>
                </a:extLst>
              </p14:cNvPr>
              <p14:cNvContentPartPr/>
              <p14:nvPr/>
            </p14:nvContentPartPr>
            <p14:xfrm>
              <a:off x="1797409" y="2096899"/>
              <a:ext cx="754920" cy="360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E0714D7-2940-49FC-BC39-EE9D668F7A1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788409" y="2088259"/>
                <a:ext cx="7725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FA8B94A-CE7E-4F77-A690-98E3CEC51D2E}"/>
                  </a:ext>
                </a:extLst>
              </p14:cNvPr>
              <p14:cNvContentPartPr/>
              <p14:nvPr/>
            </p14:nvContentPartPr>
            <p14:xfrm>
              <a:off x="4096009" y="2078179"/>
              <a:ext cx="475920" cy="230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FA8B94A-CE7E-4F77-A690-98E3CEC51D2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087369" y="2069539"/>
                <a:ext cx="4935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E71963E-CFB5-4791-881A-2D328DF1D41B}"/>
                  </a:ext>
                </a:extLst>
              </p14:cNvPr>
              <p14:cNvContentPartPr/>
              <p14:nvPr/>
            </p14:nvContentPartPr>
            <p14:xfrm>
              <a:off x="2303929" y="2472019"/>
              <a:ext cx="684000" cy="392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E71963E-CFB5-4791-881A-2D328DF1D41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295289" y="2463019"/>
                <a:ext cx="701640" cy="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11?</a:t>
            </a:r>
          </a:p>
          <a:p>
            <a:r>
              <a:rPr lang="en-US" dirty="0"/>
              <a:t>Big Theta</a:t>
            </a:r>
          </a:p>
          <a:p>
            <a:r>
              <a:rPr lang="en-US" dirty="0"/>
              <a:t>Sorting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7ECEC6-23D3-4CEC-A56D-F64A737BA43C}"/>
                  </a:ext>
                </a:extLst>
              </p14:cNvPr>
              <p14:cNvContentPartPr/>
              <p14:nvPr/>
            </p14:nvContentPartPr>
            <p14:xfrm>
              <a:off x="510049" y="1959379"/>
              <a:ext cx="243000" cy="11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7ECEC6-23D3-4CEC-A56D-F64A737BA4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049" y="1950739"/>
                <a:ext cx="2606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CFA9A72-A9DE-4CF0-A177-E1C90D3FE2CF}"/>
                  </a:ext>
                </a:extLst>
              </p14:cNvPr>
              <p14:cNvContentPartPr/>
              <p14:nvPr/>
            </p14:nvContentPartPr>
            <p14:xfrm>
              <a:off x="489169" y="2407219"/>
              <a:ext cx="259560" cy="82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CFA9A72-A9DE-4CF0-A177-E1C90D3FE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529" y="2398219"/>
                <a:ext cx="277200" cy="10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71650" y="285750"/>
            <a:ext cx="5600700" cy="857250"/>
          </a:xfrm>
        </p:spPr>
        <p:txBody>
          <a:bodyPr>
            <a:noAutofit/>
          </a:bodyPr>
          <a:lstStyle/>
          <a:p>
            <a:r>
              <a:rPr lang="en-US" sz="1800" dirty="0"/>
              <a:t>Count how many times each line executes, then say which </a:t>
            </a:r>
            <a:r>
              <a:rPr lang="el-GR" sz="1800" dirty="0"/>
              <a:t>Θ</a:t>
            </a:r>
            <a:r>
              <a:rPr lang="en-US" sz="1800" dirty="0"/>
              <a:t>( ) </a:t>
            </a:r>
            <a:r>
              <a:rPr lang="en-US" sz="1800" b="1" dirty="0"/>
              <a:t>statement(s) is(are) true</a:t>
            </a:r>
            <a:r>
              <a:rPr lang="en-US" sz="18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1600200" y="3829050"/>
            <a:ext cx="5829300" cy="971550"/>
          </a:xfrm>
          <a:prstGeom prst="rect">
            <a:avLst/>
          </a:prstGeom>
        </p:spPr>
        <p:txBody>
          <a:bodyPr numCol="2">
            <a:normAutofit fontScale="85000" lnSpcReduction="20000"/>
          </a:bodyPr>
          <a:lstStyle/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Other/none/more</a:t>
            </a:r>
          </a:p>
          <a:p>
            <a:pPr marL="51435" indent="0">
              <a:buNone/>
            </a:pPr>
            <a:r>
              <a:rPr lang="en-US" i="1" dirty="0">
                <a:latin typeface="Calibri" pitchFamily="34" charset="0"/>
              </a:rPr>
              <a:t>(assume n = </a:t>
            </a:r>
            <a:r>
              <a:rPr lang="en-US" i="1" dirty="0" err="1">
                <a:latin typeface="Calibri" pitchFamily="34" charset="0"/>
              </a:rPr>
              <a:t>arr.length</a:t>
            </a:r>
            <a:r>
              <a:rPr lang="en-US" i="1" dirty="0">
                <a:latin typeface="Calibri" pitchFamily="34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2114550" y="1428750"/>
            <a:ext cx="4800600" cy="234315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1435" indent="0">
              <a:buNone/>
            </a:pP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maxDifference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max = 0;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for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j=0; j&lt;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if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] –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[j] &gt; max)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max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] –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[j];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return max;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3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457950" y="1428750"/>
            <a:ext cx="514350" cy="261975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7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8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" name="Content Placeholder 3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257925" y="1200150"/>
            <a:ext cx="914400" cy="22860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Line #</a:t>
            </a:r>
          </a:p>
        </p:txBody>
      </p:sp>
    </p:spTree>
    <p:extLst>
      <p:ext uri="{BB962C8B-B14F-4D97-AF65-F5344CB8AC3E}">
        <p14:creationId xmlns:p14="http://schemas.microsoft.com/office/powerpoint/2010/main" val="355757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71650" y="285750"/>
            <a:ext cx="5600700" cy="857250"/>
          </a:xfrm>
        </p:spPr>
        <p:txBody>
          <a:bodyPr>
            <a:noAutofit/>
          </a:bodyPr>
          <a:lstStyle/>
          <a:p>
            <a:r>
              <a:rPr lang="en-US" sz="1800" dirty="0"/>
              <a:t>Count how many times each line executes, then say which </a:t>
            </a:r>
            <a:r>
              <a:rPr lang="el-GR" sz="1800" dirty="0"/>
              <a:t>Θ</a:t>
            </a:r>
            <a:r>
              <a:rPr lang="en-US" sz="1800" dirty="0"/>
              <a:t>( ) </a:t>
            </a:r>
            <a:r>
              <a:rPr lang="en-US" sz="1800" b="1" dirty="0"/>
              <a:t>statement(s) is(are) true</a:t>
            </a:r>
            <a:r>
              <a:rPr lang="en-US" sz="18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1600200" y="3829050"/>
            <a:ext cx="5829300" cy="971550"/>
          </a:xfrm>
          <a:prstGeom prst="rect">
            <a:avLst/>
          </a:prstGeom>
        </p:spPr>
        <p:txBody>
          <a:bodyPr numCol="2">
            <a:normAutofit fontScale="85000" lnSpcReduction="20000"/>
          </a:bodyPr>
          <a:lstStyle/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(1)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None of these</a:t>
            </a:r>
          </a:p>
          <a:p>
            <a:pPr marL="51435" indent="0">
              <a:buNone/>
            </a:pPr>
            <a:r>
              <a:rPr lang="en-US" i="1" dirty="0">
                <a:latin typeface="Calibri" pitchFamily="34" charset="0"/>
              </a:rPr>
              <a:t>(assume n = </a:t>
            </a:r>
            <a:r>
              <a:rPr lang="en-US" i="1" dirty="0" err="1">
                <a:latin typeface="Calibri" pitchFamily="34" charset="0"/>
              </a:rPr>
              <a:t>arr.length</a:t>
            </a:r>
            <a:r>
              <a:rPr lang="en-US" i="1" dirty="0">
                <a:latin typeface="Calibri" pitchFamily="34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1771650" y="1265093"/>
            <a:ext cx="6229350" cy="234315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1435" indent="0">
              <a:buNone/>
            </a:pP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sumTheMiddle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range = 100;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start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/2 – range/2;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=start;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start+range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 sum +=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return max;</a:t>
            </a:r>
          </a:p>
          <a:p>
            <a:pPr marL="51435" indent="0">
              <a:buNone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40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0EE6-DA0B-4DEE-B009-023699BC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– what does it print 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F88-5FD4-46FF-8677-DF041B660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java.util.Arrays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void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sortA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for(int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0;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-&gt; ");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j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j += 1)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if(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&gt;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[j]) {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j;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temp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temp;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035D-6100-426D-B636-0143F041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1864" y="1369219"/>
            <a:ext cx="3886201" cy="32635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Sort.sortA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(new int[]{ 53, 83, 15, 45, 49 });</a:t>
            </a:r>
          </a:p>
          <a:p>
            <a:pPr marL="0" indent="0">
              <a:buNone/>
            </a:pP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53, 83, 15, 45, 49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-&gt;</a:t>
            </a: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8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0EE6-DA0B-4DEE-B009-023699BC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– what does it print 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F88-5FD4-46FF-8677-DF041B660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java.util.Arrays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void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sortB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for(int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0;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-&gt; ");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j &gt; 0; j -= 1)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if(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[j]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[j-1])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int temp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[j-1];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[j-1]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[j] = temp;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035D-6100-426D-B636-0143F041E0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Sort.sortB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(new int[]{ 53, 83, 15, 45, 49 });</a:t>
            </a:r>
          </a:p>
          <a:p>
            <a:pPr marL="0" indent="0">
              <a:buNone/>
            </a:pP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53, 83, 15, 45, 49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-&gt;</a:t>
            </a: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86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3674</TotalTime>
  <Words>749</Words>
  <Application>Microsoft Office PowerPoint</Application>
  <PresentationFormat>On-screen Show (16:9)</PresentationFormat>
  <Paragraphs>101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Roboto Mono</vt:lpstr>
      <vt:lpstr>Calibri</vt:lpstr>
      <vt:lpstr>Courier New</vt:lpstr>
      <vt:lpstr>Calibri Light</vt:lpstr>
      <vt:lpstr>Wingdings 2</vt:lpstr>
      <vt:lpstr>Arial</vt:lpstr>
      <vt:lpstr>Office Theme</vt:lpstr>
      <vt:lpstr>CSE 12 – Basic Data Structures and Object-Oriented Design Lecture 11</vt:lpstr>
      <vt:lpstr>Announcements</vt:lpstr>
      <vt:lpstr>Topics</vt:lpstr>
      <vt:lpstr>Count how many times each line executes, then say which Θ( ) statement(s) is(are) true.</vt:lpstr>
      <vt:lpstr>Count how many times each line executes, then say which Θ( ) statement(s) is(are) true.</vt:lpstr>
      <vt:lpstr>Selection Sort – what does it print out?</vt:lpstr>
      <vt:lpstr>Insertion Sort – what does it print out?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167</cp:revision>
  <dcterms:modified xsi:type="dcterms:W3CDTF">2021-04-21T19:38:22Z</dcterms:modified>
</cp:coreProperties>
</file>