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y="5143500" cx="9144000"/>
  <p:notesSz cx="6858000" cy="9144000"/>
  <p:embeddedFontLst>
    <p:embeddedFont>
      <p:font typeface="Nunito"/>
      <p:regular r:id="rId43"/>
      <p:bold r:id="rId44"/>
      <p:italic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295A04-D92E-42C7-BFB1-A0F87CC88F45}">
  <a:tblStyle styleId="{E8295A04-D92E-42C7-BFB1-A0F87CC88F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font" Target="fonts/Nunito-bold.fntdata"/><Relationship Id="rId43" Type="http://schemas.openxmlformats.org/officeDocument/2006/relationships/font" Target="fonts/Nunito-regular.fntdata"/><Relationship Id="rId46" Type="http://schemas.openxmlformats.org/officeDocument/2006/relationships/font" Target="fonts/Nunito-boldItalic.fntdata"/><Relationship Id="rId45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4d459d05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4d459d05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d459d05f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b4d459d05f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4d459d05f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4d459d05f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b4d459d05f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b4d459d05f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4d459d05f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b4d459d05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4d459d05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b4d459d05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4d459d05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b4d459d05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4d459d05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b4d459d05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4d459d05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4d459d05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4d459d05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b4d459d05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4d459d05f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b4d459d05f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d459d05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b4d459d05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d459d05f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b4d459d05f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4d459d05f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b4d459d05f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4d459d05f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b4d459d05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4d459d05f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b4d459d05f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4d459d05f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b4d459d05f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4d459d05f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b4d459d05f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4d459d05f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4d459d05f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4d459d05f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b4d459d05f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4d459d05f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4d459d05f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4d459d05f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b4d459d05f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4d459d05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b4d459d05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b4d459d05f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b4d459d05f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4d459d05f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4d459d05f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b4d459d05f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b4d459d05f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b4d459d05f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b4d459d05f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4d459d05f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b4d459d05f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a242a196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a242a196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4d459d05f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4d459d05f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f0530b6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f0530b6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4d459d05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4d459d05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d459d05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d459d05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4d459d05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b4d459d05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4d459d05f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b4d459d05f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google.com/presentation/d/1GLTzPvfDUpPUgO_lwnuaPDlHLzHrB_0GPwAECFkNSs0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523700" y="1527725"/>
            <a:ext cx="60966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12: Programming Assignment 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-9-21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91350" y="3093183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Focus: PA2, Generic Array Lists &amp; Linked Lists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819150" y="4062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interfaces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590300" y="828450"/>
            <a:ext cx="36384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GList&lt;E&gt;{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E get(int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Increase the capacity of underlying array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expandCapacity();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amount of elements array can hold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getCapacity();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4711300" y="1418175"/>
            <a:ext cx="412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MyArrayList&lt;E&gt;implements GList&lt;E&gt;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in ArrayList</a:t>
            </a:r>
            <a:endParaRPr/>
          </a:p>
        </p:txBody>
      </p:sp>
      <p:graphicFrame>
        <p:nvGraphicFramePr>
          <p:cNvPr id="245" name="Google Shape;245;p3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{E8295A04-D92E-42C7-BFB1-A0F87CC88F45}</a:tableStyleId>
              </a:tblPr>
              <a:tblGrid>
                <a:gridCol w="2050700"/>
                <a:gridCol w="4263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add()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an element to the end of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prepend()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an element to the front of the 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expandCapacity()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Doubles the capacity of the underlying array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should the initial value of size be?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List&lt;E&gt; implements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List&lt;E&gt;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[] elements;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i="0" lang="en" sz="16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/* initial value */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should the initial value of size be?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MyArrayList&lt;E&gt; implements GList&lt;E&gt;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E[] elements;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MyArrayList()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Object[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b="1" lang="en" sz="16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/* initial value */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>
                <a:highlight>
                  <a:srgbClr val="FFFF00"/>
                </a:highlight>
              </a:rPr>
              <a:t>)</a:t>
            </a:r>
            <a:r>
              <a:rPr b="0" i="0" lang="en" sz="2000" u="none" cap="none" strike="noStrike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819150" y="787383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initial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elements?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MyArrayList&lt;E&gt; implements GList&lt;E&gt;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E[] elements;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i="0" lang="en" sz="1600" u="none" cap="none" strike="noStrike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List() {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Object[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8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2000"/>
              <a:t>)</a:t>
            </a: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N/A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the initial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elements?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9"/>
          <p:cNvSpPr txBox="1"/>
          <p:nvPr/>
        </p:nvSpPr>
        <p:spPr>
          <a:xfrm>
            <a:off x="1978700" y="1616425"/>
            <a:ext cx="6565800" cy="269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MyArrayList&lt;E&gt; implements GList&lt;E&gt;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E[] elements;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size;</a:t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741B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MyArrayList() {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.elements = (E[]) </a:t>
            </a:r>
            <a:r>
              <a:rPr b="1" lang="en" sz="1600">
                <a:solidFill>
                  <a:srgbClr val="741B47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 Object[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.size =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9"/>
          <p:cNvSpPr txBox="1"/>
          <p:nvPr/>
        </p:nvSpPr>
        <p:spPr>
          <a:xfrm>
            <a:off x="698250" y="2073625"/>
            <a:ext cx="18588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highlight>
                  <a:srgbClr val="FFFF00"/>
                </a:highlight>
              </a:rPr>
              <a:t>A) 2</a:t>
            </a:r>
            <a:endParaRPr sz="20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B) 0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/>
              <a:t>C) N/A</a:t>
            </a:r>
            <a:endParaRPr sz="2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545250" y="326450"/>
            <a:ext cx="80535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expandCapacity()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2593950" y="1056325"/>
            <a:ext cx="39561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[ ] elements;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void expandCapacity() { … }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486450" y="492000"/>
            <a:ext cx="8171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we implement expandCapacity()?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1622300" y="1208475"/>
            <a:ext cx="6232200" cy="3575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 ] temp = (E []) new Object[this.elements.length + 2];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this.elements.length;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temp[i] = this.elements[i];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 = temp;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this.elements.length = this.elements.length + 1;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E[ ] temp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 [])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new Object[this.elements.length * 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for (int i = 0; i &lt; this.elements.length; i++)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temp[i] = this.elements[i];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this.elements = temp;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AutoNum type="alphaUcParenR"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None of the above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466200" y="319450"/>
            <a:ext cx="82116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ArrayList implementation -expandCapacity()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466200" y="855550"/>
            <a:ext cx="65607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[ ] temp = (E[])new Object[this.elements.length * 2];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for (int i = 0; i &lt; this.elements.length; i++) {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temp[i] = this.elements[i];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this.elements = temp;</a:t>
            </a:r>
            <a:endParaRPr sz="11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5832725" y="3764150"/>
            <a:ext cx="2582100" cy="617100"/>
          </a:xfrm>
          <a:prstGeom prst="rect">
            <a:avLst/>
          </a:prstGeom>
          <a:noFill/>
          <a:ln cap="flat" cmpd="dbl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DRAW MEMORY DIAGRAMS TO VERIFY SOLUTION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2"/>
          <p:cNvSpPr txBox="1"/>
          <p:nvPr/>
        </p:nvSpPr>
        <p:spPr>
          <a:xfrm>
            <a:off x="6129350" y="3321825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2"/>
          <p:cNvSpPr/>
          <p:nvPr/>
        </p:nvSpPr>
        <p:spPr>
          <a:xfrm>
            <a:off x="5832725" y="1209350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2"/>
          <p:cNvSpPr txBox="1"/>
          <p:nvPr/>
        </p:nvSpPr>
        <p:spPr>
          <a:xfrm>
            <a:off x="6022725" y="1317800"/>
            <a:ext cx="1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2"/>
          <p:cNvSpPr/>
          <p:nvPr/>
        </p:nvSpPr>
        <p:spPr>
          <a:xfrm>
            <a:off x="6598050" y="1209350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6776400" y="1317800"/>
            <a:ext cx="32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4357100" y="1317800"/>
            <a:ext cx="114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this.element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2"/>
          <p:cNvSpPr/>
          <p:nvPr/>
        </p:nvSpPr>
        <p:spPr>
          <a:xfrm>
            <a:off x="5832725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2"/>
          <p:cNvSpPr/>
          <p:nvPr/>
        </p:nvSpPr>
        <p:spPr>
          <a:xfrm>
            <a:off x="6598050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/>
          <p:nvPr/>
        </p:nvSpPr>
        <p:spPr>
          <a:xfrm>
            <a:off x="7363375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2"/>
          <p:cNvSpPr/>
          <p:nvPr/>
        </p:nvSpPr>
        <p:spPr>
          <a:xfrm>
            <a:off x="8128700" y="2079175"/>
            <a:ext cx="684900" cy="61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>
            <a:off x="5504525" y="1384100"/>
            <a:ext cx="328200" cy="26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 txBox="1"/>
          <p:nvPr/>
        </p:nvSpPr>
        <p:spPr>
          <a:xfrm>
            <a:off x="4486900" y="2187625"/>
            <a:ext cx="68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temp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2"/>
          <p:cNvSpPr/>
          <p:nvPr/>
        </p:nvSpPr>
        <p:spPr>
          <a:xfrm>
            <a:off x="5504513" y="2253925"/>
            <a:ext cx="328200" cy="26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6022725" y="2187625"/>
            <a:ext cx="1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6776400" y="2187625"/>
            <a:ext cx="18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2"/>
          <p:cNvSpPr/>
          <p:nvPr/>
        </p:nvSpPr>
        <p:spPr>
          <a:xfrm rot="2700000">
            <a:off x="5166181" y="1783323"/>
            <a:ext cx="684762" cy="267711"/>
          </a:xfrm>
          <a:prstGeom prst="rightArrow">
            <a:avLst>
              <a:gd fmla="val 50000" name="adj1"/>
              <a:gd fmla="val 6392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819150" y="5086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add(E e)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204550" y="1463225"/>
            <a:ext cx="41301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5" name="Google Shape;315;p43"/>
          <p:cNvSpPr txBox="1"/>
          <p:nvPr/>
        </p:nvSpPr>
        <p:spPr>
          <a:xfrm>
            <a:off x="4334650" y="1394325"/>
            <a:ext cx="4455300" cy="2307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add(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this.elements[0]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this.elements[this.size]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this.elements[this.elements.length] =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None of the above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9741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PA2 is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CLOSED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assignment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665100"/>
            <a:ext cx="75057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Cannot discuss the assignment with anyone other than staff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Generally, staff will not be able to answer most questions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Rephrase your questions! Even though you can’t ask about the PA specifically, you can ask about concepts and material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If you have a question, please post privately to the instructors on Piazza</a:t>
            </a:r>
            <a:endParaRPr b="1" sz="1800" u="sng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819150" y="54557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add(E e)</a:t>
            </a:r>
            <a:endParaRPr/>
          </a:p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1855350" y="1076375"/>
            <a:ext cx="54333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 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(this.size &gt; this.elements.length - 1)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expandCapacity();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this.elements[this.size] = e;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size+=1;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insert(int index, E e)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7117250" y="3128550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819150" y="3302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get(int index)</a:t>
            </a:r>
            <a:endParaRPr/>
          </a:p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1152475"/>
            <a:ext cx="3951300" cy="3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ArrayStringList implements StringList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String [ ] elements;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ArrayStringList() {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new String[2];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String get(int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String s)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1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4134150" y="1023625"/>
            <a:ext cx="4724700" cy="3635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How would we implement get(int index)?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if (index &lt; this.elements.length 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&amp;&amp; index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&gt;= 0</a:t>
            </a: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null;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if (index &lt; this.elements.length - 1) {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return this.elements[index];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AutoNum type="alphaUcParenR"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None of the above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type="title"/>
          </p:nvPr>
        </p:nvSpPr>
        <p:spPr>
          <a:xfrm>
            <a:off x="819150" y="384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get(int index)</a:t>
            </a:r>
            <a:endParaRPr/>
          </a:p>
        </p:txBody>
      </p:sp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1872150" y="895300"/>
            <a:ext cx="5399700" cy="3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MyArrayList&lt;E&gt; implements GList&lt;E&gt;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E[ ] elements;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size;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MyArrayList()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this.elements = 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(E[])</a:t>
            </a: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new Object[2];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this.size = 0;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add(E e)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E get(int index) {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if (index &lt; this.elements.length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&amp;&amp; index &gt;= 0) {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	return this.elements[index];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		}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200">
                <a:solidFill>
                  <a:srgbClr val="000000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return null;</a:t>
            </a:r>
            <a:endParaRPr sz="1200">
              <a:solidFill>
                <a:srgbClr val="000000"/>
              </a:solidFill>
              <a:highlight>
                <a:srgbClr val="FFFF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int size()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insert(int index, E e)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	void remove(int index)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void expandCapacity() {...}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int getCapacity() { … 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12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2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46"/>
          <p:cNvSpPr txBox="1"/>
          <p:nvPr/>
        </p:nvSpPr>
        <p:spPr>
          <a:xfrm>
            <a:off x="6860075" y="2839225"/>
            <a:ext cx="1768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Answer - 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Checking your understanding</a:t>
            </a:r>
            <a:endParaRPr/>
          </a:p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819150" y="1626375"/>
            <a:ext cx="75057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have the following Strings: {“blue”, “red”, “purple”, green”, “yellow”}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You add each of these Strings individually to an ArrayList. If this ArrayList starts at capacity 2 and its capacity increases by a factor of 2 during each resize, what will be the capacity after inserting these 5 Strings?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lphaUcParenR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16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 - D </a:t>
            </a:r>
            <a:endParaRPr/>
          </a:p>
        </p:txBody>
      </p:sp>
      <p:sp>
        <p:nvSpPr>
          <p:cNvPr id="348" name="Google Shape;348;p48"/>
          <p:cNvSpPr txBox="1"/>
          <p:nvPr>
            <p:ph idx="1" type="body"/>
          </p:nvPr>
        </p:nvSpPr>
        <p:spPr>
          <a:xfrm>
            <a:off x="451300" y="13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You have the following Strings: {“blue”, “red”, “purple”, green”, “yellow”}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8"/>
          <p:cNvSpPr txBox="1"/>
          <p:nvPr/>
        </p:nvSpPr>
        <p:spPr>
          <a:xfrm>
            <a:off x="451300" y="1859925"/>
            <a:ext cx="33741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latin typeface="Arial"/>
                <a:ea typeface="Arial"/>
                <a:cs typeface="Arial"/>
                <a:sym typeface="Arial"/>
              </a:rPr>
              <a:t>ARRAYLIST ELEMENTS</a:t>
            </a:r>
            <a:endParaRPr b="1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“purple”, “green”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latin typeface="Arial"/>
                <a:ea typeface="Arial"/>
                <a:cs typeface="Arial"/>
                <a:sym typeface="Arial"/>
              </a:rPr>
              <a:t>“blue”, “red”, “purple”, “green”, “yellow”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8"/>
          <p:cNvSpPr txBox="1"/>
          <p:nvPr/>
        </p:nvSpPr>
        <p:spPr>
          <a:xfrm>
            <a:off x="3869100" y="1859925"/>
            <a:ext cx="33741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ARRAYLIST CAPACITY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insert(int index, E e)</a:t>
            </a:r>
            <a:endParaRPr/>
          </a:p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Add E e at the specified index and shift all subsequent elements to the right by one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ArrayList implementation - insert(int index, E 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>
            <a:off x="819150" y="1856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assumes index is valid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insert(int index, E e){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if(this.size &gt;= this.elements.length)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expandCapacity();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this.size; i &gt; index; i--){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this.elements[i] = this.elements[i - 1];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this.elements[index] = e; // why must this come after loop?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implementation - remove(int index)</a:t>
            </a:r>
            <a:endParaRPr/>
          </a:p>
        </p:txBody>
      </p:sp>
      <p:sp>
        <p:nvSpPr>
          <p:cNvPr id="368" name="Google Shape;368;p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Remove E e at the specified index and shift all subsequent elements to the left by one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ArrayList implementation - remove(int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assumes index is valid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remove(int index){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index; i &lt; this.size - 1; i++){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this.elements[i] = this.elements[i + 1];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this.elements[size] = null;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-=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ctrTitle"/>
          </p:nvPr>
        </p:nvSpPr>
        <p:spPr>
          <a:xfrm>
            <a:off x="1891353" y="14477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LinkedList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However… there are resources!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You are free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(and encouraged!)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to make use of: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from examples, and worksheets from class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posted on Piazza before PA2 release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Code from discussion (source code will be posted on website)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862025" y="2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implementation</a:t>
            </a:r>
            <a:endParaRPr/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504875" y="962000"/>
            <a:ext cx="3917100" cy="3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interface GList&lt;E&gt;{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end of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add(E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element at the given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E get(int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number of elements in the list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size();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Add an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insert(int index, E e);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Remove the element at the specified index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remove(int index);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Increase the capacity of underlying array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void expandCapacity();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/* Get the amount of elements array can hold */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int getCapacity();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6" name="Google Shape;386;p54"/>
          <p:cNvSpPr txBox="1"/>
          <p:nvPr/>
        </p:nvSpPr>
        <p:spPr>
          <a:xfrm>
            <a:off x="4479125" y="786925"/>
            <a:ext cx="4318500" cy="4046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public class MyLinkedList&lt;E&gt; implements GList&lt;E&gt;{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class Node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E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Node next;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public Node(E value, Node next)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this.value = value;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  this.next = next;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Node front;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MyLinkedList() {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  this.front = new Node(null, null);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prepend(E e)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E get(int index)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add(E e)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int size() 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remove(int index){  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public void insert(int index, E e){...}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type="title"/>
          </p:nvPr>
        </p:nvSpPr>
        <p:spPr>
          <a:xfrm>
            <a:off x="819150" y="73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LinkedList implementation - insert(int index, E 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5"/>
          <p:cNvSpPr txBox="1"/>
          <p:nvPr>
            <p:ph idx="1" type="body"/>
          </p:nvPr>
        </p:nvSpPr>
        <p:spPr>
          <a:xfrm>
            <a:off x="819150" y="1800200"/>
            <a:ext cx="48720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Add an element at the specified index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insert(int index, E e){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Node current = this.front;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0; i &lt; index; i += 1)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current = current.next;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current.next = new Node(e, current.next);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+=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3" name="Google Shape;393;p55"/>
          <p:cNvSpPr/>
          <p:nvPr/>
        </p:nvSpPr>
        <p:spPr>
          <a:xfrm>
            <a:off x="5551050" y="148965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5"/>
          <p:cNvSpPr txBox="1"/>
          <p:nvPr/>
        </p:nvSpPr>
        <p:spPr>
          <a:xfrm>
            <a:off x="5659950" y="1605750"/>
            <a:ext cx="49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5"/>
          <p:cNvSpPr/>
          <p:nvPr/>
        </p:nvSpPr>
        <p:spPr>
          <a:xfrm>
            <a:off x="6181200" y="2850625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5"/>
          <p:cNvSpPr/>
          <p:nvPr/>
        </p:nvSpPr>
        <p:spPr>
          <a:xfrm>
            <a:off x="6811475" y="148965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55"/>
          <p:cNvCxnSpPr>
            <a:stCxn id="393" idx="3"/>
            <a:endCxn id="396" idx="1"/>
          </p:cNvCxnSpPr>
          <p:nvPr/>
        </p:nvCxnSpPr>
        <p:spPr>
          <a:xfrm>
            <a:off x="6267750" y="1805850"/>
            <a:ext cx="5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55"/>
          <p:cNvSpPr txBox="1"/>
          <p:nvPr/>
        </p:nvSpPr>
        <p:spPr>
          <a:xfrm>
            <a:off x="7043275" y="1605750"/>
            <a:ext cx="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4943250" y="2371650"/>
            <a:ext cx="716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current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55"/>
          <p:cNvCxnSpPr>
            <a:stCxn id="399" idx="0"/>
            <a:endCxn id="393" idx="2"/>
          </p:cNvCxnSpPr>
          <p:nvPr/>
        </p:nvCxnSpPr>
        <p:spPr>
          <a:xfrm flipH="1" rot="10800000">
            <a:off x="5301600" y="2122050"/>
            <a:ext cx="607800" cy="24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55"/>
          <p:cNvSpPr txBox="1"/>
          <p:nvPr/>
        </p:nvSpPr>
        <p:spPr>
          <a:xfrm>
            <a:off x="6377925" y="2966725"/>
            <a:ext cx="1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55"/>
          <p:cNvCxnSpPr>
            <a:stCxn id="395" idx="0"/>
            <a:endCxn id="396" idx="2"/>
          </p:cNvCxnSpPr>
          <p:nvPr/>
        </p:nvCxnSpPr>
        <p:spPr>
          <a:xfrm flipH="1" rot="10800000">
            <a:off x="6539550" y="2121925"/>
            <a:ext cx="6303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55"/>
          <p:cNvCxnSpPr>
            <a:stCxn id="393" idx="2"/>
            <a:endCxn id="395" idx="0"/>
          </p:cNvCxnSpPr>
          <p:nvPr/>
        </p:nvCxnSpPr>
        <p:spPr>
          <a:xfrm>
            <a:off x="5909400" y="2122050"/>
            <a:ext cx="63030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LinkedList implementation - remove(int index)</a:t>
            </a:r>
            <a:endParaRPr/>
          </a:p>
        </p:txBody>
      </p:sp>
      <p:sp>
        <p:nvSpPr>
          <p:cNvPr id="409" name="Google Shape;409;p5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the element at the specified index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Practice implementing this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LinkedList implementation - remove(int index)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7"/>
          <p:cNvSpPr txBox="1"/>
          <p:nvPr>
            <p:ph idx="1" type="body"/>
          </p:nvPr>
        </p:nvSpPr>
        <p:spPr>
          <a:xfrm>
            <a:off x="2420550" y="1800200"/>
            <a:ext cx="43029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// assumes valid index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public void remove(int index){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Node current = this.front;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for(int i = 0; i &lt; index; i += 1) 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current = current.next;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current.next = current.next.next;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this.size -= 1;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57"/>
          <p:cNvSpPr/>
          <p:nvPr/>
        </p:nvSpPr>
        <p:spPr>
          <a:xfrm>
            <a:off x="6006750" y="150370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7"/>
          <p:cNvSpPr/>
          <p:nvPr/>
        </p:nvSpPr>
        <p:spPr>
          <a:xfrm>
            <a:off x="6912025" y="247120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7"/>
          <p:cNvSpPr/>
          <p:nvPr/>
        </p:nvSpPr>
        <p:spPr>
          <a:xfrm>
            <a:off x="7724950" y="1503700"/>
            <a:ext cx="716700" cy="6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6088050" y="1619800"/>
            <a:ext cx="55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null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7"/>
          <p:cNvSpPr txBox="1"/>
          <p:nvPr/>
        </p:nvSpPr>
        <p:spPr>
          <a:xfrm>
            <a:off x="7115725" y="2587300"/>
            <a:ext cx="3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7956850" y="1619800"/>
            <a:ext cx="25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57"/>
          <p:cNvCxnSpPr>
            <a:endCxn id="417" idx="1"/>
          </p:cNvCxnSpPr>
          <p:nvPr/>
        </p:nvCxnSpPr>
        <p:spPr>
          <a:xfrm>
            <a:off x="6365125" y="2136100"/>
            <a:ext cx="5469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7"/>
          <p:cNvCxnSpPr>
            <a:endCxn id="418" idx="2"/>
          </p:cNvCxnSpPr>
          <p:nvPr/>
        </p:nvCxnSpPr>
        <p:spPr>
          <a:xfrm flipH="1" rot="10800000">
            <a:off x="7628800" y="2136100"/>
            <a:ext cx="4545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7"/>
          <p:cNvSpPr txBox="1"/>
          <p:nvPr/>
        </p:nvSpPr>
        <p:spPr>
          <a:xfrm>
            <a:off x="4746500" y="1503700"/>
            <a:ext cx="716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current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57"/>
          <p:cNvCxnSpPr>
            <a:stCxn id="424" idx="3"/>
            <a:endCxn id="416" idx="1"/>
          </p:cNvCxnSpPr>
          <p:nvPr/>
        </p:nvCxnSpPr>
        <p:spPr>
          <a:xfrm>
            <a:off x="5463200" y="1703800"/>
            <a:ext cx="543600" cy="1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57"/>
          <p:cNvCxnSpPr>
            <a:endCxn id="418" idx="1"/>
          </p:cNvCxnSpPr>
          <p:nvPr/>
        </p:nvCxnSpPr>
        <p:spPr>
          <a:xfrm>
            <a:off x="6723550" y="1819900"/>
            <a:ext cx="100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>
            <p:ph type="title"/>
          </p:nvPr>
        </p:nvSpPr>
        <p:spPr>
          <a:xfrm>
            <a:off x="819150" y="461500"/>
            <a:ext cx="75057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Source Code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58"/>
          <p:cNvSpPr txBox="1"/>
          <p:nvPr>
            <p:ph idx="1" type="body"/>
          </p:nvPr>
        </p:nvSpPr>
        <p:spPr>
          <a:xfrm>
            <a:off x="819150" y="790575"/>
            <a:ext cx="75057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Posted in the course schedule on the course website is a link to source code with additional implementations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MyLinked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and for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MyArray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These implementations don’t necessarily check for out of bounds cases. We leave that to you! Because of this, the current implementations don’t pass all of the tests we wrote.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Source code will be posted on the course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Link to Google Slides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https://docs.google.com/presentation/d/1GLTzPvfDUpPUgO_lwnuaPDlHLzHrB_0GPwAECFkNSs0/edit?usp=sharing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PA2 Overview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819150" y="1531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 parts to this PA</a:t>
            </a:r>
            <a:endParaRPr sz="18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1: Implementation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Implement the given 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My</a:t>
            </a:r>
            <a:r>
              <a:rPr lang="en" sz="1500"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1500"/>
              <a:t> interface twice, once for array list and once for linked lists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2: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My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Chooser</a:t>
            </a:r>
            <a:r>
              <a:rPr lang="en" sz="1700"/>
              <a:t> and 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My</a:t>
            </a:r>
            <a:r>
              <a:rPr lang="en" sz="1700">
                <a:latin typeface="Roboto Mono"/>
                <a:ea typeface="Roboto Mono"/>
                <a:cs typeface="Roboto Mono"/>
                <a:sym typeface="Roboto Mono"/>
              </a:rPr>
              <a:t>Transformer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Write at least 2 implementations of</a:t>
            </a:r>
            <a:r>
              <a:rPr b="1" lang="en" sz="1500"/>
              <a:t> each</a:t>
            </a:r>
            <a:r>
              <a:rPr lang="en" sz="1500"/>
              <a:t> interface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 example of each is given in the respective files.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Tip: You will be writing multiple classes in Choosers.java and Transformers.java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Part 3: Gradescope Questions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PA2 Testing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thoroughness and correctness of your tests will be graded automatically. To do this, we run your tests on some of our implementations of the PA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your tests against a functional implementation to see if your tests are correct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functional implementation should pass all your tests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Run your tests against some buggy implementations to see if your tests can catch potential bugs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buggy implementations should fail at least one of your tests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Files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819150" y="1494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List.java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My</a:t>
            </a:r>
            <a:r>
              <a:rPr lang="en" sz="1200">
                <a:solidFill>
                  <a:srgbClr val="24292E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Chooser.java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</a:t>
            </a:r>
            <a:r>
              <a:rPr b="1" i="1"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ArrayGL.java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LinkedGL.java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TestLists.java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Choosers.java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Transformers.java</a:t>
            </a:r>
            <a:r>
              <a:rPr lang="en" sz="14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you will edit this file</a:t>
            </a:r>
            <a:endParaRPr sz="1400">
              <a:solidFill>
                <a:srgbClr val="24292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Gradescope Submission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599450" y="1443150"/>
            <a:ext cx="77253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structure to submit (also in writeup):</a:t>
            </a:r>
            <a:endParaRPr i="1"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ArrayGL.java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Choosers.java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LinkedGL.java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MyChooser.java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MyList.java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MyTransformer.java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TestLists.java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-304800" lvl="0" marL="18288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Transformers.java</a:t>
            </a:r>
            <a:endParaRPr sz="12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Note: Some Autograder tests will be hidden this time!!! We will also be testing your tests.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ctrTitle"/>
          </p:nvPr>
        </p:nvSpPr>
        <p:spPr>
          <a:xfrm>
            <a:off x="1891353" y="144778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819150" y="845600"/>
            <a:ext cx="75057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ArrayList overview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819150" y="1206325"/>
            <a:ext cx="75057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An ArrayList creates a new and larger underlying array once the array is filled up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structure to use when you have unknown number of entries to insert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Resizes based on a specified size factor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Can insert, delete, and access elements in ArrayList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/>
          <p:nvPr/>
        </p:nvSpPr>
        <p:spPr>
          <a:xfrm>
            <a:off x="81915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/>
          <p:nvPr/>
        </p:nvSpPr>
        <p:spPr>
          <a:xfrm>
            <a:off x="2276925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3"/>
          <p:cNvSpPr/>
          <p:nvPr/>
        </p:nvSpPr>
        <p:spPr>
          <a:xfrm>
            <a:off x="373470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5192475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6650250" y="3012025"/>
            <a:ext cx="1440300" cy="12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81915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“apple”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2276925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“orange”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73470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“grape”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5192475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“peach”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6650250" y="3279500"/>
            <a:ext cx="14403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843675" y="4344225"/>
            <a:ext cx="7326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Capacity = 5		Size = 4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