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1" autoAdjust="0"/>
    <p:restoredTop sz="95984" autoAdjust="0"/>
  </p:normalViewPr>
  <p:slideViewPr>
    <p:cSldViewPr snapToGrid="0">
      <p:cViewPr varScale="1">
        <p:scale>
          <a:sx n="125" d="100"/>
          <a:sy n="125" d="100"/>
        </p:scale>
        <p:origin x="87" y="2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15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4011</TotalTime>
  <Words>152</Words>
  <Application>Microsoft Office PowerPoint</Application>
  <PresentationFormat>On-screen Show (16:9)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CSE 12 – Basic Data Structures and Object-Oriented Design Lecture 15</vt:lpstr>
      <vt:lpstr>Announcements</vt:lpstr>
      <vt:lpstr>Topics</vt:lpstr>
      <vt:lpstr>Hash Table – draw the picture (Separate Chaining)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185</cp:revision>
  <dcterms:modified xsi:type="dcterms:W3CDTF">2021-05-03T17:24:01Z</dcterms:modified>
</cp:coreProperties>
</file>