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2.xml" ContentType="application/vnd.openxmlformats-officedocument.presentationml.notesSlide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notesSlides/notesSlide3.xml" ContentType="application/vnd.openxmlformats-officedocument.presentationml.notesSlide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notesSlides/notesSlide4.xml" ContentType="application/vnd.openxmlformats-officedocument.presentationml.notesSlide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1" r:id="rId4"/>
    <p:sldId id="266" r:id="rId5"/>
    <p:sldId id="416" r:id="rId6"/>
    <p:sldId id="435" r:id="rId7"/>
    <p:sldId id="440" r:id="rId8"/>
    <p:sldId id="418" r:id="rId9"/>
    <p:sldId id="436" r:id="rId10"/>
    <p:sldId id="433" r:id="rId11"/>
    <p:sldId id="437" r:id="rId12"/>
    <p:sldId id="444" r:id="rId13"/>
    <p:sldId id="466" r:id="rId14"/>
    <p:sldId id="467" r:id="rId15"/>
    <p:sldId id="267" r:id="rId16"/>
    <p:sldId id="269" r:id="rId17"/>
    <p:sldId id="268" r:id="rId18"/>
    <p:sldId id="270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Roboto Mono" panose="020B060402020202020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084" autoAdjust="0"/>
    <p:restoredTop sz="95984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0:29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95 2760 0 0,'-7'-16'95'0'0,"3"3"2269"0"0,-1 4 1889 0 0,4 8-3729 0 0,0 0 0 0 0,1-1 1 0 0,-1 1-1 0 0,0 0 0 0 0,1 0 1 0 0,-1 0-1 0 0,1 0 0 0 0,0-1 1 0 0,-1 1-1 0 0,1-2 1 0 0,-7-15 3074 0 0,8 15-3463 0 0,-1 2 55 0 0,0 0 1 0 0,0 1-1 0 0,0-1 0 0 0,0 0 0 0 0,0 0 1 0 0,0 0-1 0 0,0 0 0 0 0,-1 0 0 0 0,1 0 0 0 0,0 0 1 0 0,0 1-1 0 0,-1-1 0 0 0,1 0 0 0 0,0 0 1 0 0,-1 0-1 0 0,1 1 0 0 0,-1-1 0 0 0,1 0 0 0 0,-1 0 1 0 0,1 1-1 0 0,-1-1 0 0 0,0 0 0 0 0,0 0 1 0 0,0 1 162 0 0,-13 25 1529 0 0,11-11-2023 0 0,-2 3 380 0 0,2-1 0 0 0,-3 20 0 0 0,0 81-117 0 0,-5 43-29 0 0,6-76-698 0 0,2-38 375 0 0,0 145 1488 0 0,3-149-967 0 0,0-41-312 0 0,0 0 0 0 0,0 0 0 0 0,0 0 1 0 0,0 1-1 0 0,0-1 0 0 0,-1 0 0 0 0,1 0 1 0 0,0 0-1 0 0,-1 0 0 0 0,1 0 0 0 0,0 0 1 0 0,-1 0-1 0 0,0 1 0 0 0,0-1 34 0 0,1-1 0 0 0,0 0 0 0 0,-1 0 0 0 0,1 1 0 0 0,0-1-1 0 0,-1 0 1 0 0,1 0 0 0 0,0 1 0 0 0,-1-1 0 0 0,1 0 0 0 0,-1 0 0 0 0,1 0 0 0 0,-1 0 0 0 0,1 1-1 0 0,0-1 1 0 0,-1 0 0 0 0,1 0 0 0 0,-1 0 0 0 0,1 0 0 0 0,-1 0 0 0 0,1 0 0 0 0,-1-1 0 0 0,-2 1 33 0 0,1-1 0 0 0,-1 0 0 0 0,1 0 1 0 0,0-1-1 0 0,0 1 0 0 0,-1 0 0 0 0,1-1 0 0 0,0 1 1 0 0,0-1-1 0 0,-2-3 0 0 0,-14-15 66 0 0,1-1 0 0 0,-25-40 0 0 0,36 53-80 0 0,3 4 12 0 0,0-1 0 0 0,0-1 0 0 0,-4-9 0 0 0,6 14 115 0 0,-1 14-142 0 0,0-1-1 0 0,0 2 0 0 0,1-1 1 0 0,1 21-1 0 0,10 51-24 0 0,12 41 7 0 0,-13-106 95 0 0,9-20 202 0 0,-15-1-248 0 0,1 0 0 0 0,-1 0 0 0 0,1 0 0 0 0,-1 0-1 0 0,0-1 1 0 0,0 1 0 0 0,1-1 0 0 0,-1 0 0 0 0,0 0 0 0 0,0 0 0 0 0,3-3-1 0 0,30-32 331 0 0,-19 20-272 0 0,5-8-1 0 0,-13 16-84 0 0,-1-1 0 0 0,1 1 0 0 0,1 1 0 0 0,14-11 0 0 0,-19 16-67 0 0,1 0 0 0 0,-1 0 0 0 0,1 0 0 0 0,7-2 0 0 0,-11 4-202 0 0,0 1 1 0 0,0-1-1 0 0,0 1 0 0 0,0 0 0 0 0,0 0 0 0 0,0 0 0 0 0,0 0 1 0 0,0 0-1 0 0,0 0 0 0 0,0 1 0 0 0,0-1 0 0 0,0 0 0 0 0,0 1 1 0 0,0 0-1 0 0,0-1 0 0 0,0 1 0 0 0,2 2 0 0 0,4 1-6189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0:42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0 4608 0 0,'-8'2'14'0'0,"0"0"1"0"0,0 1-1 0 0,-10 4 1 0 0,6-2 2382 0 0,1 1 0 0 0,0 1 0 0 0,-17 12 0 0 0,17-10 812 0 0,0 1 0 0 0,-19 21 0 0 0,4 6-3080 0 0,21-28 168 0 0,1 0 0 0 0,-1 1 0 0 0,2-1 0 0 0,-5 17 0 0 0,7-22-196 0 0,0 0 0 0 0,0 0 0 0 0,1 1 0 0 0,-1-1 0 0 0,1 1 1 0 0,0-1-1 0 0,0 0 0 0 0,1 1 0 0 0,-1-1 0 0 0,1 1 1 0 0,0-1-1 0 0,3 8 0 0 0,-4-10-68 0 0,1-1-1 0 0,-1 0 1 0 0,1 0 0 0 0,0 1 0 0 0,0-1-1 0 0,-1 0 1 0 0,1 0 0 0 0,0 0 0 0 0,0 0-1 0 0,0 0 1 0 0,0 0 0 0 0,0 0 0 0 0,1 0-1 0 0,-1-1 1 0 0,0 1 0 0 0,0 0-1 0 0,0-1 1 0 0,1 1 0 0 0,-1 0 0 0 0,0-1-1 0 0,2 1 1 0 0,-1-1 6 0 0,1 0-1 0 0,-1 0 0 0 0,0 0 1 0 0,0 0-1 0 0,0-1 0 0 0,0 1 1 0 0,0-1-1 0 0,1 1 1 0 0,-1-1-1 0 0,0 0 0 0 0,0 1 1 0 0,2-3-1 0 0,3-1 41 0 0,-1 1 1 0 0,-1-2-1 0 0,1 1 0 0 0,-1-1 0 0 0,1 0 1 0 0,-1 0-1 0 0,6-8 0 0 0,1-7-170 0 0,0-1 0 0 0,-1-1-1 0 0,-2 1 1 0 0,14-45 0 0 0,-3 12-3271 0 0,-15 38 1228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5:23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32 15608 0 0,'0'-2'158'0'0,"1"0"1"0"0,-1 1-1 0 0,0-1 1 0 0,0 1 0 0 0,1-1-1 0 0,-1 0 1 0 0,-1 1-1 0 0,1-1 1 0 0,0-1 0 0 0,-1-7-58 0 0,1 10-43 0 0,0 0 0 0 0,0-1-1 0 0,-1 1 1 0 0,1 0 0 0 0,0 0-1 0 0,0 0 1 0 0,0-1-1 0 0,-1 1 1 0 0,1 0 0 0 0,0 0-1 0 0,0 0 1 0 0,0 0-1 0 0,-1-1 1 0 0,1 1 0 0 0,0 0-1 0 0,0 0 1 0 0,-1 0 0 0 0,1 0-1 0 0,0 0 1 0 0,-1 0-1 0 0,1 0 1 0 0,0 0 0 0 0,0 0-1 0 0,-1 0 1 0 0,1 0-1 0 0,0 0 1 0 0,0 0 0 0 0,-1 0-1 0 0,1 0 1 0 0,0 0 0 0 0,-1 0-1 0 0,1 0 1 0 0,0 0-1 0 0,0 0 1 0 0,-1 0 0 0 0,1 1-1 0 0,0-1 1 0 0,0 0-1 0 0,-1 0 1 0 0,1 0 0 0 0,0 0-1 0 0,0 1 1 0 0,-13 5 1511 0 0,8-2-1312 0 0,-1 0 0 0 0,1 0 1 0 0,0 1-1 0 0,1-1 0 0 0,-1 1 0 0 0,1 0 0 0 0,0 1 1 0 0,0-1-1 0 0,0 1 0 0 0,1 0 0 0 0,-5 10 0 0 0,-1 6 245 0 0,-11 43-1 0 0,15-49-289 0 0,2 0 0 0 0,-3 24 0 0 0,6-35-164 0 0,0-1 1 0 0,0 0 0 0 0,0 1 0 0 0,0-1-1 0 0,0 0 1 0 0,1 1 0 0 0,0-1 0 0 0,0 0-1 0 0,0 1 1 0 0,1-1 0 0 0,-1 0 0 0 0,1 0-1 0 0,0 0 1 0 0,3 4 0 0 0,-4-7-40 0 0,0 0 1 0 0,0 0-1 0 0,0 0 1 0 0,0 0 0 0 0,0 0-1 0 0,0 0 1 0 0,0 0-1 0 0,0-1 1 0 0,0 1-1 0 0,0-1 1 0 0,0 1-1 0 0,1 0 1 0 0,-1-1-1 0 0,0 0 1 0 0,0 1 0 0 0,1-1-1 0 0,-1 0 1 0 0,0 0-1 0 0,3 0 1 0 0,-1 0 13 0 0,0 0 1 0 0,0-1 0 0 0,0 1 0 0 0,0-1-1 0 0,0 0 1 0 0,0 0 0 0 0,0 0-1 0 0,4-2 1 0 0,1-2 38 0 0,0 0 0 0 0,0 0 0 0 0,-1-1-1 0 0,13-11 1 0 0,-13 8-38 0 0,0 0 0 0 0,0 0 0 0 0,-1-1 0 0 0,0 1 0 0 0,-1-1 0 0 0,0-1 0 0 0,0 1 0 0 0,3-14 0 0 0,-8 21-148 0 0,0 2-252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5:23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19151 0 0,'0'0'2184'0'0,"1"1"-1401"0"0,3 3-349 0 0,0-1 1 0 0,0 1-1 0 0,0 1 0 0 0,-1-1 1 0 0,1 0-1 0 0,-1 1 0 0 0,0 0 1 0 0,3 7-1 0 0,14 19 196 0 0,-9-17-531 0 0,1-1 1 0 0,18 17-1 0 0,-24-26-131 0 0,0 1 1 0 0,0-1-1 0 0,0 0 0 0 0,1 0 0 0 0,0-1 0 0 0,0 1 0 0 0,0-2 0 0 0,9 3 1 0 0,-6-2-720 0 0,1-1 0 0 0,-1-1 0 0 0,21 1 0 0 0,11-2-6284 0 0,-14-2-155 0 0</inkml:trace>
  <inkml:trace contextRef="#ctx0" brushRef="#br0" timeOffset="1">479 60 10136 0 0,'-59'48'4663'0'0,"3"-4"3198"0"0,19-12-6070 0 0,-12 19-1273 0 0,3 1-1 0 0,-51 74 0 0 0,81-103-569 0 0,-32 46-731 0 0,29-41-1281 0 0,1-1-3526 0 0,1-6-1956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5:23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 14744 0 0,'6'-6'575'0'0,"0"0"1"0"0,0 0 0 0 0,1 0 0 0 0,0 1 0 0 0,0 0 0 0 0,0 1 0 0 0,0-1 0 0 0,1 2-1 0 0,0-1 1 0 0,0 1 0 0 0,11-4 0 0 0,-18 7-519 0 0,0 0-1 0 0,0 0 1 0 0,-1 0-1 0 0,1-1 1 0 0,0 1-1 0 0,0 0 1 0 0,0 0-1 0 0,0 0 1 0 0,0 0-1 0 0,0 0 1 0 0,0 0-1 0 0,0 1 1 0 0,-1-1-1 0 0,1 0 1 0 0,0 0-1 0 0,0 1 1 0 0,0-1-1 0 0,0 0 1 0 0,-1 1-1 0 0,1-1 1 0 0,0 1-1 0 0,0-1 1 0 0,-1 1-1 0 0,2 0 1 0 0,-1 1 13 0 0,0 0-1 0 0,0-1 1 0 0,0 1-1 0 0,0-1 1 0 0,0 1-1 0 0,-1 0 1 0 0,1 0-1 0 0,0-1 1 0 0,-1 1 0 0 0,0 0-1 0 0,1 3 1 0 0,-1 3 151 0 0,0-1 0 0 0,0 1 0 0 0,-1 0 0 0 0,-2 15 0 0 0,-103 317 2627 0 0,104-335-2791 0 0,0 1 0 0 0,0 0 0 0 0,1 0 0 0 0,0 0 0 0 0,0 0 0 0 0,0 11 0 0 0,1-16-55 0 0,0 1 0 0 0,0-1 0 0 0,0 0 0 0 0,0 0 0 0 0,1 0 0 0 0,-1 0 0 0 0,0 0 0 0 0,1 0 0 0 0,-1 0 0 0 0,1 0-1 0 0,-1 0 1 0 0,1 0 0 0 0,-1 0 0 0 0,1 0 0 0 0,0 0 0 0 0,0 0 0 0 0,1 0 0 0 0,-1 0-9 0 0,0 0-1 0 0,0-1 0 0 0,1 1 1 0 0,-1 0-1 0 0,0-1 0 0 0,1 0 1 0 0,-1 1-1 0 0,1-1 0 0 0,-1 0 1 0 0,1 0-1 0 0,-1 0 0 0 0,0 0 1 0 0,1 0-1 0 0,-1 0 0 0 0,1 0 0 0 0,-1 0 1 0 0,2-1-1 0 0,12-3-474 0 0,-1-1 1 0 0,0 0-1 0 0,0-1 1 0 0,0-1-1 0 0,-1 0 0 0 0,0-1 1 0 0,15-11-1 0 0,-4 0-1569 0 0</inkml:trace>
  <inkml:trace contextRef="#ctx0" brushRef="#br0" timeOffset="1">491 286 12896 0 0,'-15'66'1022'0'0,"-11"92"7128"0"0,16-92-7205 0 0,7-52-858 0 0,2 0 1 0 0,0 0 0 0 0,0 17 0 0 0,7-1-6565 0 0,-3-17-778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5:24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0 7832 0 0,'-12'0'344'0'0,"7"0"72"0"0,-1 0-328 0 0,1 3-88 0 0,2 2 0 0 0,0 0 0 0 0,1 2 2528 0 0,-2 1 496 0 0,4-1 95 0 0,0 3 17 0 0,0-2-3688 0 0,4 2-744 0 0,7-5-144 0 0</inkml:trace>
  <inkml:trace contextRef="#ctx0" brushRef="#br0" timeOffset="1">369 81 9216 0 0,'-7'7'40'0'0,"-11"12"3696"0"0,18-18-3076 0 0,-1 1 1 0 0,0-1 0 0 0,0 1-1 0 0,1-1 1 0 0,-1 1-1 0 0,1 0 1 0 0,-1-1-1 0 0,1 1 1 0 0,0 0-1 0 0,0 0 1 0 0,0-1-1 0 0,0 1 1 0 0,0 3-1 0 0,1-1-310 0 0,0-1-1 0 0,0 0 1 0 0,1 1-1 0 0,-1-1 0 0 0,1 0 1 0 0,0 0-1 0 0,0 0 1 0 0,0 0-1 0 0,0 0 0 0 0,1-1 1 0 0,-1 1-1 0 0,1-1 1 0 0,-1 1-1 0 0,6 2 0 0 0,-5-2-118 0 0,1 1 0 0 0,0-1 0 0 0,-1 1 0 0 0,0-1 0 0 0,1 1 0 0 0,2 6-1 0 0,-3-4-118 0 0,0 1 1 0 0,0 0-1 0 0,-1-1 0 0 0,0 1 0 0 0,-1 0 0 0 0,1 0 0 0 0,-1 0 0 0 0,-1 0 0 0 0,0 14 0 0 0,-1-8-67 0 0,0 0-1 0 0,-2 0 1 0 0,0-1 0 0 0,-6 20-1 0 0,1-10-89 0 0,-13 27-1 0 0,16-41-529 0 0,1 1 0 0 0,-1-1 0 0 0,-1-1-1 0 0,1 1 1 0 0,-14 13 0 0 0,11-15-796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5:24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12 23039 0 0,'1'-1'71'0'0,"0"0"-1"0"0,1 0 0 0 0,-1 0 0 0 0,0 0 0 0 0,0 0 1 0 0,1 0-1 0 0,-1 0 0 0 0,1 1 0 0 0,-1-1 1 0 0,1 0-1 0 0,-1 1 0 0 0,1-1 0 0 0,-1 1 0 0 0,1 0 1 0 0,-1-1-1 0 0,1 1 0 0 0,0 0 0 0 0,-1 0 0 0 0,1 0 1 0 0,0 0-1 0 0,-1 0 0 0 0,1 1 0 0 0,-1-1 1 0 0,1 0-1 0 0,-1 1 0 0 0,1-1 0 0 0,-1 1 0 0 0,1-1 1 0 0,-1 1-1 0 0,1 0 0 0 0,-1 0 0 0 0,1 0 1 0 0,-1 0-1 0 0,0 0 0 0 0,2 1 0 0 0,-1 0 11 0 0,1 1 0 0 0,0 0 0 0 0,-1-1-1 0 0,0 1 1 0 0,0 0 0 0 0,0 0 0 0 0,0 1 0 0 0,0-1 0 0 0,1 4-1 0 0,11 33 914 0 0,-12-34-913 0 0,4 18-25 0 0,0 0 0 0 0,2 44 0 0 0,-3-19-59 0 0,3 11-841 0 0,-2 62-1 0 0,-8-109-1074 0 0</inkml:trace>
  <inkml:trace contextRef="#ctx0" brushRef="#br0" timeOffset="1">1 267 23039 0 0,'0'0'2496'0'0,"5"-4"-2496"0"0,3-4 0 0 0,4 4 0 0 0,1 0 0 0 0,2 2 0 0 0,1-1 0 0 0,1 1 0 0 0,6 2-792 0 0,2 0-200 0 0,1 0-48 0 0,5-3-8151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5:25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403 9 23039 0 0,'-2'-1'109'0'0,"1"0"-1"0"0,-1 0 1 0 0,1 0-1 0 0,0 0 1 0 0,-1 0-1 0 0,0 1 1 0 0,1-1-1 0 0,-1 1 1 0 0,1-1-1 0 0,-1 1 1 0 0,0 0 0 0 0,1 0-1 0 0,-1-1 1 0 0,0 1-1 0 0,1 0 1 0 0,-1 1-1 0 0,0-1 1 0 0,1 0-1 0 0,-1 0 1 0 0,0 1-1 0 0,1-1 1 0 0,-1 1-1 0 0,-1 0 1 0 0,-4 2-161 0 0,0 1 0 0 0,0 0 0 0 0,-11 8 0 0 0,4-2 183 0 0,-78 56 587 0 0,-1 0 299 0 0,72-51-832 0 0,1 1-1 0 0,-19 19 1 0 0,17-16 54 0 0,20-17-183 0 0,0 0 0 0 0,0 0-1 0 0,0 0 1 0 0,1 0 0 0 0,-1 0-1 0 0,0 1 1 0 0,1-1 0 0 0,0 0 0 0 0,-1 1-1 0 0,1-1 1 0 0,0 1 0 0 0,0-1-1 0 0,0 1 1 0 0,1 0 0 0 0,-2 4 0 0 0,2-5-50 0 0,0-1 1 0 0,1 1-1 0 0,-1-1 1 0 0,0 1-1 0 0,1-1 1 0 0,-1 0-1 0 0,1 1 1 0 0,-1-1-1 0 0,1 0 1 0 0,-1 1-1 0 0,1-1 1 0 0,0 0-1 0 0,0 0 1 0 0,0 1-1 0 0,0-1 1 0 0,0 0-1 0 0,0 0 1 0 0,0 0-1 0 0,0 0 1 0 0,0 0-1 0 0,0 0 1 0 0,1-1-1 0 0,-1 1 1 0 0,0 0-1 0 0,1-1 1 0 0,-1 1-1 0 0,0 0 1 0 0,1-1-1 0 0,-1 0 1 0 0,3 1-1 0 0,10 2-137 0 0,0 0-1 0 0,0-1 0 0 0,0-1 1 0 0,25 0-1 0 0,10-4-1674 0 0,-3-2-4711 0 0,-1-2-2170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5:25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334 84 2760 0 0,'-1'-1'207'0'0,"-6"-7"1526"0"0,0 1 1 0 0,-1 0-1 0 0,1 1 1 0 0,-1 0-1 0 0,0 0 1 0 0,-14-7-1 0 0,12 8-825 0 0,0 0 0 0 0,0 1 0 0 0,0 1-1 0 0,-1 0 1 0 0,1 0 0 0 0,-12-1 0 0 0,14 3-627 0 0,0 0 1 0 0,-1 1 0 0 0,1 0 0 0 0,0 0 0 0 0,0 1 0 0 0,0 0 0 0 0,0 0-1 0 0,0 1 1 0 0,0 0 0 0 0,0 0 0 0 0,0 1 0 0 0,1 0 0 0 0,-1 0-1 0 0,1 1 1 0 0,0 0 0 0 0,0 0 0 0 0,0 1 0 0 0,0 0 0 0 0,-7 7 0 0 0,12-10-200 0 0,0 0 0 0 0,0 1 0 0 0,0-1 0 0 0,0 0 1 0 0,1 1-1 0 0,-1-1 0 0 0,1 1 0 0 0,-1-1 1 0 0,1 1-1 0 0,0 0 0 0 0,0 0 0 0 0,0 0 0 0 0,1-1 1 0 0,-1 1-1 0 0,0 5 0 0 0,1-6-59 0 0,0 0-1 0 0,1 1 1 0 0,-1-1-1 0 0,0 0 1 0 0,1 0-1 0 0,0 0 1 0 0,-1 0-1 0 0,1 0 1 0 0,0 0-1 0 0,0 0 1 0 0,0 0-1 0 0,0 0 1 0 0,0 0-1 0 0,1-1 1 0 0,-1 1-1 0 0,0 0 1 0 0,1-1-1 0 0,0 1 1 0 0,-1-1-1 0 0,1 1 1 0 0,2 0-1 0 0,5 4 6 0 0,0 0 0 0 0,1-1 0 0 0,0-1 0 0 0,0 1 1 0 0,0-1-1 0 0,15 3 0 0 0,66 9 312 0 0,-61-12-236 0 0,38 10-1 0 0,-63-12-97 0 0,1 0 0 0 0,-1 0-1 0 0,1 0 1 0 0,-1 1 0 0 0,0-1 0 0 0,0 1-1 0 0,0 1 1 0 0,0-1 0 0 0,7 8-1 0 0,-10-9 3 0 0,0 0 1 0 0,0 0-1 0 0,0 1 0 0 0,-1-1 0 0 0,1 0 0 0 0,-1 1 0 0 0,0-1 0 0 0,0 1 0 0 0,0-1 0 0 0,0 1 0 0 0,0 0 0 0 0,0-1 0 0 0,-1 1 0 0 0,1 0 0 0 0,-1 0 0 0 0,0-1 0 0 0,0 1 1 0 0,0 0-1 0 0,0 0 0 0 0,0 0 0 0 0,-2 5 0 0 0,-1 1 87 0 0,0 1 1 0 0,-1-1-1 0 0,0 0 1 0 0,-1 0-1 0 0,0-1 0 0 0,0 1 1 0 0,-1-1-1 0 0,0 0 1 0 0,-7 7-1 0 0,-5 3 149 0 0,-1 0 0 0 0,-27 21 0 0 0,27-25-515 0 0,-1-1 0 0 0,-34 18 0 0 0,42-26-569 0 0,0 0-1 0 0,-15 4 1 0 0,18-7-934 0 0,1 0 0 0 0,-1-1 0 0 0,1 0 1 0 0,-10 0-1 0 0,6-3-6575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5:25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 21191 0 0,'0'0'480'0'0,"1"2"67"0"0,6 26 601 0 0,17 73-552 0 0,32 199 3057 0 0,-25-159-7810 0 0,-29-128 1645 0 0,-4-2-5210 0 0</inkml:trace>
  <inkml:trace contextRef="#ctx0" brushRef="#br0" timeOffset="1">10 464 12896 0 0,'-10'2'10984'0'0,"20"-10"-10097"0"0,-7 6-447 0 0,4-4-349 0 0,0 1 1 0 0,0 0-1 0 0,1 0 0 0 0,0 1 0 0 0,0 0 1 0 0,0 0-1 0 0,0 1 0 0 0,1 0 0 0 0,0 0 1 0 0,-1 1-1 0 0,1 0 0 0 0,0 1 0 0 0,13-1 1 0 0,57 1-2692 0 0,33-2-958 0 0,-67-1 2182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5:26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13360 0 0,'0'0'2564'0'0,"1"7"9"0"0,1 5-1364 0 0,-1-5-942 0 0,1-1 0 0 0,-1 1 0 0 0,-1 0 0 0 0,1 0 0 0 0,-1 0 0 0 0,-2 13 0 0 0,-1 0 171 0 0,1-6-214 0 0,-1 1 1 0 0,-5 16-1 0 0,-7 15 100 0 0,-12 30 25 0 0,24-68-294 0 0,-4 6 247 0 0,1 1-1 0 0,-18 26 777 0 0,23-44-1038 0 0,1 1 0 0 0,0-1 0 0 0,0 0-1 0 0,0 1 1 0 0,0-1 0 0 0,1 1 0 0 0,-1-1 0 0 0,1 1-1 0 0,-1-1 1 0 0,1 1 0 0 0,0-1 0 0 0,1-2 0 0 0,17-31-127 0 0,-12 25 128 0 0,11-18-163 0 0,0 2-1 0 0,25-29 0 0 0,-35 48-448 0 0,1 0-1 0 0,-1 0 0 0 0,17-11 1 0 0,0-1-1329 0 0,-7 5 446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5:26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102 329 19351 0 0,'0'2'103'0'0,"1"-1"-1"0"0,-1 1 0 0 0,0 0 1 0 0,0 0-1 0 0,0 0 0 0 0,0-1 1 0 0,0 1-1 0 0,0 0 0 0 0,-1 0 1 0 0,1 0-1 0 0,-1-1 0 0 0,0 4 1 0 0,-12 24 601 0 0,8-18-636 0 0,-76 200 2337 0 0,81-206-2370 0 0</inkml:trace>
  <inkml:trace contextRef="#ctx0" brushRef="#br0" timeOffset="1">325 1 6912 0 0,'0'0'744'0'0,"-4"5"-744"0"0,-1 2 0 0 0,2 4 0 0 0,-3-1 2208 0 0,1 5 432 0 0,-1 2 80 0 0,0 3 23 0 0,1 3-3159 0 0,-1-1-624 0 0,1 3-127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0:42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23 3224 0 0,'-1'-22'21204'0'0,"3"29"-20165"0"0,0 3-794 0 0,0 0 0 0 0,-1 0 0 0 0,0 0 1 0 0,-1 0-1 0 0,0 0 0 0 0,-2 12 0 0 0,-13 61-181 0 0,11-60 22 0 0,-4 17-91 0 0,-26 140 102 0 0,14 2-43 0 0,20-181-55 0 0,0 13-40 0 0,-1 0-1 0 0,2 0 0 0 0,0 0 1 0 0,4 21-1 0 0,-5-33-101 0 0,1 0 0 0 0,0 0 0 0 0,-1 0 0 0 0,1 0 0 0 0,0 0 0 0 0,0 0 0 0 0,0-1 0 0 0,1 1 0 0 0,-1 0 0 0 0,0-1 0 0 0,3 3 0 0 0,-3-3 24 0 0,-1-1 0 0 0,1 1 0 0 0,0-1 0 0 0,0 1 0 0 0,-1-1 0 0 0,1 1 0 0 0,0-1 1 0 0,0 0-1 0 0,0 0 0 0 0,0 1 0 0 0,0-1 0 0 0,-1 0 0 0 0,1 0 0 0 0,0 0 0 0 0,0 0 0 0 0,0 0 0 0 0,0 0 0 0 0,0 0 0 0 0,0 0 0 0 0,-1 0 0 0 0,1 0 0 0 0,0-1 0 0 0,0 1 0 0 0,0 0 0 0 0,0-1 1 0 0,-1 1-1 0 0,1 0 0 0 0,1-2 0 0 0,11-7-1859 0 0</inkml:trace>
  <inkml:trace contextRef="#ctx0" brushRef="#br0" timeOffset="1">302 75 12440 0 0,'-6'-12'10449'0'0,"3"19"-8725"0"0,0-1-950 0 0,-5 23-180 0 0,2-1 0 0 0,1 1 0 0 0,1 0 0 0 0,0 30-1 0 0,4-51-505 0 0,-9 91 126 0 0,2-14-397 0 0,3 106 0 0 0,5-178-226 0 0,-1-1-1 0 0,2 0 1 0 0,0 0-1 0 0,5 16 1 0 0,0-9-1141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5:26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1 290 16559 0 0,'0'0'1499'0'0,"11"-9"630"0"0,-6 2-1367 0 0,0-2-1 0 0,0 1 0 0 0,-1 0 1 0 0,4-14-1 0 0,4-6 319 0 0,-1 5-471 0 0,1-5 91 0 0,1 1 0 0 0,2 1 0 0 0,0 0 0 0 0,29-35 0 0 0,-44 60-684 0 0,0 0 0 0 0,1 1 0 0 0,-1-1 0 0 0,0 1 0 0 0,1 0 1 0 0,-1-1-1 0 0,1 1 0 0 0,-1-1 0 0 0,1 1 0 0 0,-1 0 0 0 0,1-1 0 0 0,-1 1 0 0 0,1 0 0 0 0,-1-1 0 0 0,1 1 0 0 0,-1 0 0 0 0,1 0 0 0 0,0 0 1 0 0,-1-1-1 0 0,1 1 0 0 0,-1 0 0 0 0,1 0 0 0 0,0 0 0 0 0,-1 0 0 0 0,1 0 0 0 0,0 0 0 0 0,0 0 0 0 0,0 1-11 0 0,-1-1-1 0 0,1 1 1 0 0,0 0 0 0 0,-1-1-1 0 0,1 1 1 0 0,0-1-1 0 0,-1 1 1 0 0,1 0-1 0 0,0 0 1 0 0,-1-1 0 0 0,0 1-1 0 0,1 0 1 0 0,-1 0-1 0 0,1 0 1 0 0,-1 1-1 0 0,2 4-15 0 0,0 0-1 0 0,-1 0 0 0 0,0 0 0 0 0,1 7 0 0 0,-1 39-178 0 0,3 23 392 0 0,-4-73-205 0 0,1 0 0 0 0,-1 0 0 0 0,1 0 0 0 0,-1 0 0 0 0,1 0 1 0 0,0 0-1 0 0,-1 0 0 0 0,1-1 0 0 0,0 1 0 0 0,0 0 0 0 0,1 0 0 0 0,-1-1 0 0 0,0 1 0 0 0,1-1 0 0 0,-1 1 0 0 0,0-1 0 0 0,4 3 1 0 0,-4-4-2 0 0,0 1 0 0 0,0 0 1 0 0,0-1-1 0 0,0 1 1 0 0,1-1-1 0 0,-1 1 0 0 0,0-1 1 0 0,0 0-1 0 0,1 1 1 0 0,-1-1-1 0 0,0 0 0 0 0,0 0 1 0 0,1 0-1 0 0,-1 0 1 0 0,0 0-1 0 0,1 0 0 0 0,-1 0 1 0 0,0-1-1 0 0,0 1 1 0 0,1 0-1 0 0,-1-1 0 0 0,0 1 1 0 0,0-1-1 0 0,0 1 1 0 0,1-1-1 0 0,-1 0 0 0 0,1 0 1 0 0,86-70-4693 0 0,-73 58 3101 0 0</inkml:trace>
  <inkml:trace contextRef="#ctx0" brushRef="#br0" timeOffset="1">508 62 21191 0 0,'-3'1'175'0'0,"1"0"0"0"0,0 0 0 0 0,-1 1 0 0 0,1-1-1 0 0,0 1 1 0 0,0 0 0 0 0,0-1 0 0 0,0 1-1 0 0,0 0 1 0 0,-2 2 0 0 0,-16 25 272 0 0,10-14-489 0 0,6-9 227 0 0,0 0 0 0 0,1 0-1 0 0,0 1 1 0 0,0-1-1 0 0,-4 13 1 0 0,6-15 31 0 0,0 0 1 0 0,0 1-1 0 0,0-1 1 0 0,1 1-1 0 0,-1-1 0 0 0,1 0 1 0 0,0 1-1 0 0,1-1 0 0 0,-1 1 1 0 0,2 5-1 0 0,-2-9-156 0 0,0 0 0 0 0,1 0 0 0 0,-1 0 0 0 0,1 0 0 0 0,-1 0 0 0 0,1-1 0 0 0,-1 1 0 0 0,1 0 0 0 0,-1 0 0 0 0,1 0 0 0 0,0-1 0 0 0,-1 1 0 0 0,1 0 0 0 0,0-1 0 0 0,0 1 0 0 0,0 0 0 0 0,0-1 0 0 0,0 1 1 0 0,-1-1-1 0 0,1 0 0 0 0,0 1 0 0 0,0-1 0 0 0,0 0 0 0 0,0 1 0 0 0,0-1 0 0 0,0 0 0 0 0,0 0 0 0 0,0 0 0 0 0,0 0 0 0 0,0 0 0 0 0,0 0 0 0 0,0 0 0 0 0,0 0 0 0 0,0 0 0 0 0,0-1 0 0 0,0 1 0 0 0,0 0 0 0 0,0-1 0 0 0,2 0 0 0 0,4-2-43 0 0,-1 1 1 0 0,0-2-1 0 0,0 1 1 0 0,9-6-1 0 0,16-16 276 0 0,41-42-1 0 0,-37 34 294 0 0,-4 8 181 0 0,-30 24-754 0 0,0 0 0 0 0,1 0 0 0 0,-1 0 0 0 0,0 1 0 0 0,0-1 0 0 0,1 0 0 0 0,-1 1 0 0 0,0-1 0 0 0,1 1 0 0 0,-1-1 0 0 0,0 1 0 0 0,1 0 0 0 0,-1-1 0 0 0,1 1 0 0 0,-1 0 0 0 0,1 0 0 0 0,-1 0 0 0 0,0 0 0 0 0,1 0 0 0 0,-1 1 0 0 0,3-1 0 0 0,-3 1-13 0 0,0 0 0 0 0,0 0 0 0 0,0 1 0 0 0,-1-1 0 0 0,1 0 0 0 0,0 0 0 0 0,-1 0 0 0 0,1 1 0 0 0,-1-1 0 0 0,1 0 0 0 0,-1 0 0 0 0,0 1 0 0 0,1-1 0 0 0,-1 0 0 0 0,0 1 0 0 0,0 1 0 0 0,0 22 0 0 0,-2-9 8 0 0,0-1 0 0 0,-1 0 0 0 0,-1 0 0 0 0,-1 0 0 0 0,0 0 0 0 0,-1-1 0 0 0,0 1 0 0 0,-1-1 0 0 0,-15 21 0 0 0,-9 8-165 0 0,-55 58 0 0 0,46-57-473 0 0,2-4-1832 0 0,11-17-5221 0 0,7-7-1251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5:30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1 798 9672 0 0,'0'0'5401'0'0,"3"-5"-3732"0"0,10-18 582 0 0,10-29-1 0 0,18-68 504 0 0,-14 35-1297 0 0,32-95 561 0 0,-46 146-1851 0 0,0-3 100 0 0,25-49-1 0 0,-11 31-76 0 0,-18 36-35 0 0,0-1 0 0 0,2 1 0 0 0,25-34 0 0 0,-36 52-150 0 0,1 0-1 0 0,-1 1 1 0 0,1-1 0 0 0,0 0 0 0 0,-1 1 0 0 0,1-1-1 0 0,0 0 1 0 0,-1 1 0 0 0,1-1 0 0 0,0 1 0 0 0,0-1-1 0 0,0 1 1 0 0,0 0 0 0 0,-1-1 0 0 0,1 1 0 0 0,0 0-1 0 0,0 0 1 0 0,0-1 0 0 0,0 1 0 0 0,0 0 0 0 0,0 0-1 0 0,0 0 1 0 0,1 0 0 0 0,-1 1-2 0 0,1-1 0 0 0,-1 1 0 0 0,0-1 0 0 0,1 1 0 0 0,-1 0 1 0 0,0-1-1 0 0,0 1 0 0 0,1 0 0 0 0,-1 0 0 0 0,0 0 0 0 0,0 0 0 0 0,0 0 0 0 0,1 2 0 0 0,3 2-2 0 0,-1 1-1 0 0,0 0 1 0 0,-1 0-1 0 0,0 1 1 0 0,4 7-1 0 0,22 85 0 0 0,-18-58 0 0 0,70 258 0 0 0,12 33 63 0 0,-90-320-235 0 0,0-4-269 0 0,-1 0-1 0 0,0 1 1 0 0,0-1 0 0 0,0 10-1 0 0,-2-18 420 0 0,-1 6-1860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5:3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65 12896 0 0,'-6'-5'5105'0'0,"19"3"-166"0"0,9-5-3330 0 0,-8 2-805 0 0,24-6-39 0 0,0 2 1 0 0,71-6-1 0 0,-14 8-2337 0 0,0 4-5885 0 0,-94 3 7282 0 0,39 0-7766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5:31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5 11976 0 0,'-6'-4'3614'0'0,"13"15"3170"0"0,-1 8-4392 0 0,4 26-3075 0 0,-7-27 1398 0 0,23 152-280 0 0,-12-63 221 0 0,-11-96-724 0 0,-3-11 78 0 0,0 1-1 0 0,1-1 1 0 0,-1 0-1 0 0,0 0 1 0 0,0 0-1 0 0,0 0 1 0 0,0 0-1 0 0,0 0 0 0 0,0 0 1 0 0,0 0-1 0 0,0 0 1 0 0,1 0-1 0 0,-1 0 1 0 0,0 0-1 0 0,0 0 1 0 0,0 0-1 0 0,0 0 1 0 0,0 0-1 0 0,0 0 0 0 0,0 0 1 0 0,0 0-1 0 0,0-1 1 0 0,1 1-1 0 0,-1 0 1 0 0,0 0-1 0 0,0 0 1 0 0,0 0-1 0 0,0 0 1 0 0,0 0-1 0 0,0 0 0 0 0,0 0 1 0 0,0 0-1 0 0,0 0 1 0 0,0 0-1 0 0,0 0 1 0 0,0-1-1 0 0,1 1 1 0 0,-1 0-1 0 0,0 0 1 0 0,0 0-1 0 0,0 0 0 0 0,0 0 1 0 0,0 0-1 0 0,0 0 1 0 0,0 0-1 0 0,0 0 1 0 0,0-1-1 0 0,0 1 1 0 0,6-24 1185 0 0,-3 11-1201 0 0,10-38 105 0 0,-9 34 115 0 0,0 0 1 0 0,9-23-1 0 0,0 11 135 0 0,25-56 442 0 0,-31 71-660 0 0,1 1-1 0 0,1-1 0 0 0,17-20 1 0 0,-24 31-123 0 0,0 1 0 0 0,1 0 1 0 0,-1-1-1 0 0,1 1 0 0 0,-1 0 0 0 0,1 0 1 0 0,0 1-1 0 0,-1-1 0 0 0,1 0 1 0 0,0 1-1 0 0,0 0 0 0 0,0 0 0 0 0,0 0 1 0 0,1 0-1 0 0,-1 0 0 0 0,0 0 1 0 0,5 1-1 0 0,-6 0-26 0 0,0 0 0 0 0,0 1-1 0 0,0-1 1 0 0,0 1 0 0 0,0-1 0 0 0,0 1 0 0 0,0 0 0 0 0,0 0 0 0 0,0 0-1 0 0,0 0 1 0 0,0 0 0 0 0,-1 0 0 0 0,1 0 0 0 0,0 1 0 0 0,-1-1 0 0 0,1 0 0 0 0,-1 1-1 0 0,0 0 1 0 0,1-1 0 0 0,-1 1 0 0 0,0 0 0 0 0,0 0 0 0 0,0-1 0 0 0,0 1-1 0 0,0 0 1 0 0,-1 0 0 0 0,2 4 0 0 0,7 28-1126 0 0,8 59-1 0 0,5 20-2470 0 0,-21-109 3242 0 0,0 1-1 0 0,0 0 1 0 0,-1 0-1 0 0,0 7 0 0 0,0-12 338 0 0,0 1 400 0 0,0-16 1384 0 0,1 5-1286 0 0,0 1-1 0 0,0-1 1 0 0,1 1 0 0 0,0 0-1 0 0,0-1 1 0 0,6-12-1 0 0,28-51 1223 0 0,-33 67-1604 0 0,0 1 0 0 0,1 0 0 0 0,-1 0 1 0 0,1 1-1 0 0,0-1 0 0 0,1 1 0 0 0,-1-1 0 0 0,1 1 0 0 0,6-4 1 0 0,-10 7-75 0 0,1 0 1 0 0,0 0-1 0 0,-1 0 0 0 0,1 1 1 0 0,-1-1-1 0 0,1 1 1 0 0,0-1-1 0 0,-1 1 1 0 0,1-1-1 0 0,0 1 0 0 0,0 0 1 0 0,-1 0-1 0 0,1 0 1 0 0,0 0-1 0 0,0 0 1 0 0,-1 0-1 0 0,1 0 0 0 0,0 1 1 0 0,0-1-1 0 0,-1 1 1 0 0,1-1-1 0 0,0 1 1 0 0,-1 0-1 0 0,1-1 1 0 0,-1 1-1 0 0,1 0 0 0 0,-1 0 1 0 0,1 0-1 0 0,-1 0 1 0 0,0 0-1 0 0,1 1 1 0 0,-1-1-1 0 0,0 0 0 0 0,0 1 1 0 0,0-1-1 0 0,1 3 1 0 0,4 4 11 0 0,-1 0 1 0 0,-1 0 0 0 0,0 1 0 0 0,0 0-1 0 0,0 0 1 0 0,-1 0 0 0 0,-1 0-1 0 0,1 1 1 0 0,0 11 0 0 0,0 12 210 0 0,-1 47 0 0 0,-2-62-54 0 0,1-24-123 0 0,0 0 1 0 0,1 0 0 0 0,-1 0-1 0 0,1 0 1 0 0,1 1 0 0 0,-1-1-1 0 0,4-5 1 0 0,4-13-14 0 0,-4 10-20 0 0,-1 0 1 0 0,2 1-1 0 0,-1-1 1 0 0,2 2-1 0 0,13-20 1 0 0,-15 24-32 0 0,1 0 0 0 0,-1 1 0 0 0,1 0 1 0 0,1 0-1 0 0,-1 0 0 0 0,1 1 0 0 0,9-5 0 0 0,-12 8-249 0 0,0 0 0 0 0,0 1 0 0 0,1-1 0 0 0,-1 1 0 0 0,1 1 0 0 0,0-1 0 0 0,0 1 0 0 0,-1 0 0 0 0,1 0 0 0 0,0 1 0 0 0,0-1 0 0 0,0 1 0 0 0,7 1 0 0 0,39 10-5622 0 0,-33-7-2132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5:31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0 16128 0 0,'-1'1'198'0'0,"-1"0"1"0"0,1 0 0 0 0,0-1-1 0 0,-1 1 1 0 0,1 0 0 0 0,-1-1 0 0 0,1 1-1 0 0,-3 0 1 0 0,-12 5-140 0 0,6 2 731 0 0,0 1-1 0 0,1 0 1 0 0,0 0-1 0 0,1 1 1 0 0,0 0-1 0 0,-8 13 1 0 0,15-20-789 0 0,-1 0 0 0 0,1 0 0 0 0,0 1 0 0 0,0-1 0 0 0,0 1-1 0 0,0-1 1 0 0,1 0 0 0 0,-1 1 0 0 0,1-1 0 0 0,0 1 0 0 0,0-1 0 0 0,0 1 0 0 0,0-1 0 0 0,1 1 0 0 0,-1-1 0 0 0,1 1-1 0 0,0-1 1 0 0,2 5 0 0 0,5 8-1 0 0,-7-15 102 0 0,0 1 0 0 0,-1-1 0 0 0,1 0 0 0 0,-1 0 1 0 0,1 1-1 0 0,-1-1 0 0 0,0 0 0 0 0,1 1 0 0 0,-1-1 0 0 0,0 0 0 0 0,0 1 0 0 0,0 1 0 0 0,1 2 454 0 0,-3 3-433 0 0,2-8-86 0 0,0 1 1 0 0,0-1-1 0 0,0 1 0 0 0,-1-1 1 0 0,1 0-1 0 0,0 1 1 0 0,0-1-1 0 0,0 1 1 0 0,0-1-1 0 0,0 0 0 0 0,-1 1 1 0 0,1-1-1 0 0,0 1 1 0 0,0-1-1 0 0,0 1 1 0 0,0-1-1 0 0,1 0 0 0 0,-1 1 1 0 0,0-1-1 0 0,0 1 1 0 0,0-1-1 0 0,0 1 1 0 0,0-1-1 0 0,0 0 0 0 0,1 1 1 0 0,-1-1 27 0 0,1 0-1 0 0,-1 0 1 0 0,0 0 0 0 0,1 0 0 0 0,-1 0 0 0 0,0 0-1 0 0,1 0 1 0 0,-1 0 0 0 0,0 0 0 0 0,1 0 0 0 0,-1-1-1 0 0,0 1 1 0 0,1 0 0 0 0,-1 0 0 0 0,0 0-1 0 0,0-1 1 0 0,1 1 0 0 0,-1 0 0 0 0,0 0 0 0 0,0-1-1 0 0,1 1 1 0 0,-1 0 0 0 0,0-1 0 0 0,0 1 0 0 0,0 0-1 0 0,1-1 1 0 0,-1 1 0 0 0,0 0 0 0 0,0-1-1 0 0,0 1 1 0 0,0 0 0 0 0,0-1 0 0 0,10-19 667 0 0,-6 13-565 0 0,9-27-582 0 0,-12 33 489 0 0,0-1-1 0 0,0 1 1 0 0,0-1-1 0 0,-1 0 1 0 0,1 1 0 0 0,-1-1-1 0 0,1 0 1 0 0,-1 0-1 0 0,0 1 1 0 0,0-1-1 0 0,1 0 1 0 0,-1 0-1 0 0,0 1 1 0 0,-1-4-1 0 0,13 20 26 0 0,11 22-72 0 0,15 19-1 0 0,-23-35-35 0 0,-10-15 0 0 0,-1 1 0 0 0,1-1 0 0 0,0 0 1 0 0,7 5-1 0 0,-4-2-178 0 0,-5-7 104 0 0,-1 0 1 0 0,0 0-1 0 0,1 0 1 0 0,-1 0 0 0 0,1 0-1 0 0,-1-1 1 0 0,5 3-1 0 0,-5-4-213 0 0,-1 1-1 0 0,1-1 1 0 0,0 0-1 0 0,0 1 1 0 0,-1-1-1 0 0,1 0 1 0 0,0 0-1 0 0,0 0 1 0 0,-1 0-1 0 0,4-1 1 0 0,-5 1 171 0 0,1 0 0 0 0,-1 0 1 0 0,0-1-1 0 0,1 1 0 0 0,-1 0 1 0 0,1 0-1 0 0,-1-1 0 0 0,1 1 0 0 0,-1 0 1 0 0,0 0-1 0 0,1-1 0 0 0,-1 1 0 0 0,0-1 1 0 0,1 1-1 0 0,-1 0 0 0 0,0-1 1 0 0,1 1-1 0 0,-1-1 0 0 0,0 1 0 0 0,0 0 1 0 0,0-1-1 0 0,1 1 0 0 0,-1-1 0 0 0,0 0 70 0 0,2-4-1967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5:31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12584 0 0,'-6'3'12703'0'0,"10"6"-12305"0"0,0-1-1 0 0,6 20 1 0 0,2 4 131 0 0,-7-20-303 0 0,6 22 1 0 0,2 8-82 0 0,17 46-36 0 0,-22-60-23 0 0,1-1 1 0 0,16 32-1 0 0,-21-52-508 0 0,1 0 0 0 0,0 0 0 0 0,9 9 0 0 0,-8-9-386 0 0,-4-6-1148 0 0,5-3-472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5:32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544 0 3224 0 0,'-9'14'297'0'0,"4"-13"-231"0"0,1 0 536 0 0,0 1 1978 0 0,0 1 0 0 0,-1 0 0 0 0,1 0 0 0 0,0 1-1 0 0,-6 6 1 0 0,-9 8 1415 0 0,-53 50-1937 0 0,31-27-1284 0 0,-55 55-762 0 0,-133 173 0 0 0,209-241-1276 0 0,2-1-72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5:32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 1 5064 0 0,'-11'11'1272'0'0,"2"1"0"0"0,0 0 0 0 0,0 0 0 0 0,1 1 0 0 0,-12 25 0 0 0,-24 75 6389 0 0,25-61-8647 0 0,-68 195 2174 0 0,69-185-220 0 0,16-53-741 0 0,1 0-1 0 0,0-1 1 0 0,0 1-1 0 0,0 0 1 0 0,2 11-1 0 0,-1-19-190 0 0,0 0-1 0 0,0 0 1 0 0,0 1 0 0 0,0-1-1 0 0,0 0 1 0 0,0 0 0 0 0,1 0-1 0 0,-1 1 1 0 0,1-1 0 0 0,-1 0-1 0 0,1 0 1 0 0,-1 0 0 0 0,1 0-1 0 0,-1 0 1 0 0,1 0 0 0 0,0 0-1 0 0,0 0 1 0 0,0 0 0 0 0,-1 0-1 0 0,1 0 1 0 0,0 0 0 0 0,0 0-1 0 0,0-1 1 0 0,0 1 0 0 0,0 0-1 0 0,1-1 1 0 0,-1 1 0 0 0,0-1-1 0 0,0 1 1 0 0,0-1 0 0 0,0 0-1 0 0,1 1 1 0 0,1-1 0 0 0,1 0 6 0 0,-1 0 1 0 0,1-1-1 0 0,-1 1 1 0 0,1-1-1 0 0,0 0 1 0 0,-1 0-1 0 0,1 0 0 0 0,-1-1 1 0 0,0 1-1 0 0,7-4 1 0 0,25-19-547 0 0,-1 0 1 0 0,35-33-1 0 0,-5 4-2358 0 0,-36 31 804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5:33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 2760 0 0,'-2'43'651'0'0,"-17"57"14163"0"0,12-68-13280 0 0,0 3-541 0 0,-2 3-456 0 0,2 1 0 0 0,-3 68 0 0 0,10-105-694 0 0,0 0 1 0 0,0 0-1 0 0,0 0 0 0 0,0 0 0 0 0,1 0 0 0 0,-1-1 0 0 0,1 1 0 0 0,0 3 0 0 0,3 2-5562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5:33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14912 0 0,'0'0'730'0'0,"1"15"166"0"0,0-10-945 0 0,0 0 0 0 0,0 0 0 0 0,1-1 0 0 0,0 1 0 0 0,0 0 0 0 0,0-1 0 0 0,0 1-1 0 0,1-1 1 0 0,0 0 0 0 0,0 0 0 0 0,0 0 0 0 0,0 0 0 0 0,1 0 0 0 0,0-1 0 0 0,6 6 0 0 0,-3-4-193 0 0,1 1 0 0 0,0-1 0 0 0,1 0 0 0 0,-1-1 0 0 0,1 0 0 0 0,0 0 0 0 0,13 3 0 0 0,-16-5 179 0 0,0-1 0 0 0,-1 1 0 0 0,1 0 0 0 0,0 0 0 0 0,-1 1 0 0 0,10 6 0 0 0,-13-8 205 0 0,-1 1-1 0 0,1-1 0 0 0,0 1 0 0 0,-1-1 0 0 0,1 1 1 0 0,-1 0-1 0 0,0 0 0 0 0,1 0 0 0 0,-1 0 1 0 0,0 0-1 0 0,0 0 0 0 0,0 0 0 0 0,-1 1 1 0 0,1-1-1 0 0,0 0 0 0 0,-1 0 0 0 0,1 1 0 0 0,-1-1 1 0 0,0 0-1 0 0,0 4 0 0 0,0-1 279 0 0,0 0-1 0 0,0 0 0 0 0,0 0 1 0 0,1 0-1 0 0,0 0 0 0 0,0 0 1 0 0,0 0-1 0 0,1 0 1 0 0,-1 0-1 0 0,1-1 0 0 0,0 1 1 0 0,1-1-1 0 0,-1 1 0 0 0,1-1 1 0 0,0 0-1 0 0,0 0 1 0 0,0 0-1 0 0,0 0 0 0 0,1 0 1 0 0,-1-1-1 0 0,1 0 0 0 0,0 0 1 0 0,6 4-1 0 0,-9-6-358 0 0,11 6 568 0 0,0 2 0 0 0,-1-1 1 0 0,16 16-1 0 0,-24-21-559 0 0,0 1 0 0 0,-1-1-1 0 0,1 1 1 0 0,-1-1 0 0 0,0 1 0 0 0,0 0 0 0 0,0 0-1 0 0,0 0 1 0 0,-1 0 0 0 0,1 0 0 0 0,-1 1 0 0 0,0-1-1 0 0,0 0 1 0 0,-1 1 0 0 0,1 6 0 0 0,-2 7-177 0 0,-1 0 1 0 0,-1 0 0 0 0,0 0-1 0 0,-11 33 1 0 0,13-49-314 0 0,0 1 0 0 0,0 0 0 0 0,-1-1 0 0 0,1 1 0 0 0,0-1 0 0 0,-1 1 0 0 0,0-1 0 0 0,1 1 0 0 0,-1-1 0 0 0,-3 3 0 0 0</inkml:trace>
  <inkml:trace contextRef="#ctx0" brushRef="#br0" timeOffset="1">552 18 13360 0 0,'6'5'1384'0'0,"-3"-1"-1085"0"0,0 0 0 0 0,0 1 0 0 0,-1-1 0 0 0,1 0 0 0 0,-1 1 0 0 0,2 7 0 0 0,5 8 2067 0 0,1 2-709 0 0,-1-1-1 0 0,6 24 0 0 0,6 46-13 0 0,-3 97-2106 0 0,-13-130 826 0 0,-2 54-2865 0 0,-3-105 1986 0 0,0 14-1086 0 0</inkml:trace>
  <inkml:trace contextRef="#ctx0" brushRef="#br0" timeOffset="2">459 323 15664 0 0,'0'0'1391'0'0,"6"-2"-1111"0"0,2-1-280 0 0,3 1 0 0 0,1-3 864 0 0,8 0 128 0 0,2 5 16 0 0,3 0 8 0 0,0 0-1528 0 0,4 3-296 0 0,2-1-64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0:43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3 6912 0 0,'-4'-1'94'0'0,"1"0"0"0"0,-1 1 0 0 0,1 0 0 0 0,-1-1 0 0 0,1 2 0 0 0,-1-1 0 0 0,0 0 0 0 0,1 1 0 0 0,-1-1 0 0 0,1 1 0 0 0,-6 2 0 0 0,-6 2 2518 0 0,-19 11 0 0 0,18-8 831 0 0,8-4-3273 0 0,1 1 0 0 0,0 0 0 0 0,0 0 0 0 0,0 1-1 0 0,0-1 1 0 0,1 1 0 0 0,0 1 0 0 0,0 0-1 0 0,1-1 1 0 0,-1 2 0 0 0,2-1 0 0 0,-1 0-1 0 0,1 1 1 0 0,0 0 0 0 0,0 0 0 0 0,1 0-1 0 0,1 1 1 0 0,-1-1 0 0 0,1 1 0 0 0,0-1-1 0 0,1 1 1 0 0,0 0 0 0 0,1 0 0 0 0,0 12-1 0 0,0-20-166 0 0,0 5 55 0 0,1 1 0 0 0,0-1 1 0 0,0 1-1 0 0,0 0 0 0 0,4 10 0 0 0,-4-16-33 0 0,-1 0 1 0 0,1 1-1 0 0,-1-1 0 0 0,1 0 0 0 0,0 0 0 0 0,-1 0 0 0 0,1 0 0 0 0,0 0 0 0 0,0 0 0 0 0,0 0 0 0 0,0 0 0 0 0,0-1 0 0 0,0 1 0 0 0,0 0 0 0 0,0 0 0 0 0,0-1 0 0 0,0 1 0 0 0,1-1 0 0 0,-1 1 0 0 0,0-1 0 0 0,0 1 1 0 0,1-1-1 0 0,-1 0 0 0 0,0 0 0 0 0,0 1 0 0 0,1-1 0 0 0,-1 0 0 0 0,0 0 0 0 0,1 0 0 0 0,-1 0 0 0 0,0-1 0 0 0,0 1 0 0 0,1 0 0 0 0,-1-1 0 0 0,0 1 0 0 0,0 0 0 0 0,3-2 0 0 0,2-1 126 0 0,0 0 0 0 0,0 0-1 0 0,-1 0 1 0 0,1-1 0 0 0,-1 0 0 0 0,0 0-1 0 0,0 0 1 0 0,0-1 0 0 0,-1 0-1 0 0,1 0 1 0 0,-1 0 0 0 0,3-6-1 0 0,7-11 682 0 0,19-41-1 0 0,-20 35-307 0 0,21-46 1378 0 0,-30 69-1809 0 0,-1 7 31 0 0,1 17 167 0 0,-2 25 73 0 0,-4 4-725 0 0,0 18-765 0 0,2-59 962 0 0,1 1-1 0 0,0 0 1 0 0,0-1-1 0 0,0 1 1 0 0,1-1-1 0 0,3 8 1 0 0,3 0-1551 0 0,0-4-372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5:33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428 0 3224 0 0,'-3'4'43'0'0,"2"-3"-35"0"0,1 0 1 0 0,-1 0-1 0 0,1-1 1 0 0,-1 1-1 0 0,0 0 0 0 0,1 0 1 0 0,-1-1-1 0 0,0 1 1 0 0,1 0-1 0 0,-1-1 0 0 0,0 1 1 0 0,0-1-1 0 0,0 1 1 0 0,0-1-1 0 0,1 1 0 0 0,-1-1 1 0 0,0 0-1 0 0,0 1 1 0 0,0-1-1 0 0,0 0 0 0 0,0 0 1 0 0,0 0-1 0 0,0 1 1 0 0,0-1-1 0 0,0 0 0 0 0,0 0 1 0 0,0-1-1 0 0,0 1 1 0 0,0 0-1 0 0,0 0 0 0 0,-1-1 1 0 0,1 1 166 0 0,-1-1-1 0 0,1 1 1 0 0,-1-1 0 0 0,1 1-1 0 0,-1 0 1 0 0,1-1 0 0 0,0 1-1 0 0,-1 0 1 0 0,1 0 0 0 0,-3 0 0 0 0,1 1 584 0 0,1-1 1 0 0,0 1-1 0 0,-1 0 1 0 0,1 0-1 0 0,0-1 1 0 0,-1 2-1 0 0,1-1 1 0 0,0 0-1 0 0,-3 3 1 0 0,-3 2 2223 0 0,1 0-1 0 0,0 1 1 0 0,-7 10 0 0 0,9-11-2505 0 0,-118 162 2518 0 0,88-115-2472 0 0,24-40-353 0 0,0 0 0 0 0,0 0-1 0 0,-24 18 1 0 0,28-24-197 0 0,4-5 34 0 0,-6 7 17 0 0,-1 0 0 0 0,0-1 1 0 0,-1-1-1 0 0,1 1 1 0 0,-15 6-1 0 0,24-14 134 0 0,16-3 43 0 0,26-13-1024 0 0,0 2-1 0 0,1 1 0 0 0,56-9 1 0 0,10 11-3061 0 0,-61 10-2896 0 0,-16 1-221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5:34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88 23039 0 0,'0'0'63'0'0,"-1"1"-1"0"0,1-1 0 0 0,0 0 1 0 0,0 1-1 0 0,0-1 0 0 0,-1 0 1 0 0,1 0-1 0 0,0 1 1 0 0,0-1-1 0 0,0 0 0 0 0,0 1 1 0 0,-1-1-1 0 0,1 1 0 0 0,0-1 1 0 0,0 0-1 0 0,0 1 0 0 0,0-1 1 0 0,0 0-1 0 0,0 1 0 0 0,0-1 1 0 0,0 1-1 0 0,0-1 1 0 0,0 0-1 0 0,0 1 0 0 0,1-1 1 0 0,-1 0-1 0 0,0 1 0 0 0,0-1 1 0 0,0 0-1 0 0,0 1 0 0 0,1-1 1 0 0,-1 0-1 0 0,0 1 0 0 0,0-1 1 0 0,1 1-1 0 0,0-1 9 0 0,0 1 0 0 0,0-1-1 0 0,0 1 1 0 0,1-1 0 0 0,-1 1 0 0 0,0-1-1 0 0,0 1 1 0 0,0-1 0 0 0,1 0 0 0 0,1 0-1 0 0,4 1 519 0 0,0-2-1 0 0,0 1 0 0 0,10-2 0 0 0,68-20 1805 0 0,-38 9-2067 0 0,3-1-127 0 0,40-10-452 0 0,-70 20-1229 0 0,-1-1-1 0 0,24-11 1 0 0,-34 12-240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5:34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0 23039 0 0,'-6'27'865'0'0,"-1"-1"-1"0"0,-1 0 0 0 0,-20 41 1 0 0,-26 70 494 0 0,43-104-1696 0 0,2 0 1 0 0,-7 47-1 0 0,12-49-740 0 0,4-3-61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5:35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24879 0 0,'0'0'1892'0'0,"10"0"-1079"0"0,136 8 3357 0 0,-85-9-4031 0 0,-28 0-158 0 0,0 0-1 0 0,0 3 1 0 0,45 7-1 0 0,-75-8 20 0 0,1-1 0 0 0,-1 1 0 0 0,0 0 0 0 0,0 0 0 0 0,0 0 0 0 0,0 1 0 0 0,0-1 0 0 0,0 1 0 0 0,-1 0 0 0 0,1-1 0 0 0,0 1 0 0 0,-1 0 0 0 0,1 1 0 0 0,2 3 0 0 0,-3-4 0 0 0,-1 0 0 0 0,0 1 0 0 0,1-1 0 0 0,-1 0 0 0 0,0 1 0 0 0,-1-1 0 0 0,1 1 0 0 0,0 0 0 0 0,-1-1 0 0 0,1 1 0 0 0,-1-1 0 0 0,0 1 0 0 0,0 0 0 0 0,0-1 0 0 0,0 1 0 0 0,-1 0 0 0 0,1-1 0 0 0,-2 4 0 0 0,-1 6 0 0 0,-1 1 0 0 0,0-1 0 0 0,-1-1 0 0 0,0 1 0 0 0,-10 13 0 0 0,-40 53 0 0 0,38-58 140 0 0,-2 0 0 0 0,-24 18 1 0 0,25-23-9 0 0,1 1 1 0 0,0 1 0 0 0,-22 29 0 0 0,33-36-192 0 0,-17 21-474 0 0,22-29 502 0 0,-1 0-1 0 0,1-1 1 0 0,-1 1 0 0 0,0 0-1 0 0,0-1 1 0 0,0 1 0 0 0,0-1-1 0 0,0 1 1 0 0,0-1 0 0 0,-1 0-1 0 0,-3 1 1 0 0,6-1-19 0 0,-1-1 0 0 0,1 0 0 0 0,-1 0 0 0 0,1 0 0 0 0,0 1 0 0 0,-1-1 0 0 0,1 0 0 0 0,-1 0 0 0 0,1 0 0 0 0,-1 0 0 0 0,1 0 0 0 0,-1 0 0 0 0,1 0 0 0 0,0 0 0 0 0,-1 0 0 0 0,1 0 0 0 0,-1-1 0 0 0,1 1 0 0 0,-1 0 0 0 0,1 0 0 0 0,0 0 0 0 0,-1 0 0 0 0,1-1 0 0 0,-1 1 0 0 0,1 0 0 0 0,0 0 0 0 0,-1-1 0 0 0,1 1 0 0 0,0 0 0 0 0,-1-1 0 0 0,1 1 0 0 0,0 0 0 0 0,-1-1 0 0 0,1 1 0 0 0,0 0 0 0 0,0-1 0 0 0,0 1 0 0 0,-1-1 0 0 0,1 1 0 0 0,0 0 0 0 0,0-1 1 0 0,0 1-1 0 0,0-1 0 0 0,0 1 0 0 0,0-1 0 0 0,0 1 0 0 0,0-1 0 0 0,0 1 0 0 0,0 0 0 0 0,0-1 0 0 0,0 1 0 0 0,0-1 0 0 0,0 1 0 0 0,0-1 0 0 0,0 1 0 0 0,0-1 0 0 0,1 1 0 0 0,-1 0 0 0 0,0-1 0 0 0,0 1 0 0 0,1 0 0 0 0,-1-1 0 0 0,0 1 0 0 0,1-1 0 0 0,2-3-1109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5:55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242 178 16040 0 0,'0'-2'362'0'0,"0"-5"-107"0"0,1-1-1 0 0,0 1 0 0 0,0-1 1 0 0,4-12-1 0 0,2 0 1609 0 0,16-32 0 0 0,-5 14 1508 0 0,-11 26-2472 0 0,-4 8 165 0 0,-1 8 1373 0 0,-4 20-2303 0 0,-1 0 0 0 0,-1 0 0 0 0,-13 42 0 0 0,6-23-86 0 0,-74 239 323 0 0,82-273-370 0 0,-5 15 9 0 0,-3 12 53 0 0,-23 49 0 0 0,32-81-36 0 0,-1 1-1 0 0,1-1 0 0 0,-1 0 1 0 0,1 0-1 0 0,-6 5 1 0 0,-6-14 126 0 0,10 2-128 0 0,0 1 0 0 0,1 0 0 0 0,-1-1 0 0 0,0 0 0 0 0,1 0 0 0 0,0 0 1 0 0,0-1-1 0 0,0 1 0 0 0,-4-6 0 0 0,1 0 10 0 0,0-1 1 0 0,-8-16-1 0 0,-12-35 805 0 0,24 54-828 0 0,0 0 335 0 0,1 11-106 0 0,0 13-229 0 0,0-12-13 0 0,1 1 1 0 0,0 0 0 0 0,0 0 0 0 0,2 8 0 0 0,6 41-23 0 0,7 27-18 0 0,-13-72-21 0 0,1 0 0 0 0,1-1 0 0 0,6 13 0 0 0,-9-18 47 0 0,1-1 0 0 0,0 0 1 0 0,0 0-1 0 0,0 0 0 0 0,0 0 0 0 0,1-1 1 0 0,-1 1-1 0 0,1-1 0 0 0,0 1 0 0 0,0-1 1 0 0,-1 0-1 0 0,7 3 0 0 0,-7-4 41 0 0,0 0 1 0 0,-1-1-1 0 0,1 0 0 0 0,-1 1 0 0 0,1-1 1 0 0,-1 0-1 0 0,1 0 0 0 0,0 0 0 0 0,-1 0 1 0 0,1 0-1 0 0,-1 0 0 0 0,1 0 0 0 0,0-1 1 0 0,-1 1-1 0 0,3-2 0 0 0,23-11 166 0 0,-17 8-140 0 0,22-13 4 0 0,0-2 0 0 0,-1-1 0 0 0,29-25 0 0 0,-52 39-397 0 0,0 1 0 0 0,0 0 1 0 0,1 0-1 0 0,17-8 0 0 0,-15 7-3512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6:00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195 289 24935 0 0,'4'-6'238'0'0,"0"-1"0"0"0,0 0-1 0 0,0 1 1 0 0,1 0-1 0 0,0 0 1 0 0,0 0 0 0 0,0 1-1 0 0,1 0 1 0 0,0 0 0 0 0,0 0-1 0 0,12-7 1 0 0,6-2-224 0 0,47-18 0 0 0,8 2 148 0 0,-42 17 9 0 0,58-29 0 0 0,29-20 173 0 0,-115 58-313 0 0,0 0 0 0 0,1 1 1 0 0,0 0-1 0 0,14-2 0 0 0,-22 5-30 0 0,0 0 1 0 0,0-1 0 0 0,0 1 0 0 0,1 0-1 0 0,-1 0 1 0 0,0 0 0 0 0,0 1 0 0 0,0-1-1 0 0,0 0 1 0 0,1 1 0 0 0,-1 0 0 0 0,0-1-1 0 0,0 1 1 0 0,0 0 0 0 0,0 0 0 0 0,0 0-1 0 0,0 0 1 0 0,-1 0 0 0 0,1 1 0 0 0,0-1-1 0 0,-1 1 1 0 0,1-1 0 0 0,0 1 0 0 0,-1-1-1 0 0,0 1 1 0 0,3 3 0 0 0,-1 4-33 0 0,1 1 0 0 0,-1-1 0 0 0,-1 1-1 0 0,0 0 1 0 0,0-1 0 0 0,-1 1 0 0 0,0 0 0 0 0,-1 11 0 0 0,1-4-21 0 0,-8 358-436 0 0,3-283 417 0 0,-2 24 61 0 0,-10 251-62 0 0,22 1 82 0 0,9-189 145 0 0,-8-121-45 0 0,16 61 0 0 0,-15-87-25 0 0,2 0 0 0 0,2-1-1 0 0,19 40 1 0 0,-19-49 0 0 0,0-1 0 0 0,2 0 1 0 0,0-1-1 0 0,2-1 0 0 0,23 24 0 0 0,-7-14 108 0 0,-17-16-66 0 0,-1 0 1 0 0,15 18-1 0 0,-28-30-121 0 0,0 0 0 0 0,0 1-1 0 0,0-1 1 0 0,0 1 0 0 0,-1-1 0 0 0,1 1 0 0 0,0-1-1 0 0,-1 1 1 0 0,1 0 0 0 0,-1-1 0 0 0,1 1 0 0 0,-1 0-1 0 0,0-1 1 0 0,0 1 0 0 0,1 0 0 0 0,-1 0 0 0 0,-1-1-1 0 0,1 1 1 0 0,0 0 0 0 0,0 0 0 0 0,-1-1 0 0 0,1 1-1 0 0,-1 0 1 0 0,1-1 0 0 0,-1 1 0 0 0,0-1 0 0 0,1 1-1 0 0,-1-1 1 0 0,0 1 0 0 0,0-1 0 0 0,-2 2 0 0 0,-2 3 9 0 0,-1 0-1 0 0,1 0 1 0 0,-2-1 0 0 0,1 1 0 0 0,-10 4 0 0 0,-37 25 68 0 0,-61 27 0 0 0,-62 21 137 0 0,139-67-169 0 0,-351 122-204 0 0,320-119-2203 0 0,-91 14 0 0 0,93-24-6994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6:01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9911 4492 9672 0 0,'0'0'748'0'0,"0"-11"167"0"0,1 7 2514 0 0,2-4-148 0 0,0 1 0 0 0,0-1 0 0 0,8-11 0 0 0,19-19 422 0 0,41-30-6447 0 0,-45 45 3993 0 0,34-32-1369 0 0,129-128 94 0 0,-157 147 77 0 0,81-96 114 0 0,-79 89-135 0 0,33-57 0 0 0,-52 74-68 0 0,-1 0 0 0 0,-2-1-1 0 0,17-50 1 0 0,-24 56-30 0 0,0 0 0 0 0,-1-1 0 0 0,-1 1 0 0 0,-1 0 1 0 0,-1-1-1 0 0,-2-23 0 0 0,0 31 17 0 0,-1 0-1 0 0,-1 0 1 0 0,0 0 0 0 0,-1 1 0 0 0,0-1 0 0 0,-1 1 0 0 0,0 0 0 0 0,-1 0-1 0 0,-10-14 1 0 0,5 10-5 0 0,-1 1-1 0 0,-1 0 1 0 0,0 0 0 0 0,-2 1-1 0 0,-26-22 1 0 0,5 11-28 0 0,-1 1 0 0 0,-2 2 0 0 0,0 1 0 0 0,-1 3 0 0 0,-49-18 0 0 0,-3 6-140 0 0,-103-23 0 0 0,-101-3 219 0 0,-86-4 333 0 0,162 25-243 0 0,-70-14-90 0 0,192 31 5 0 0,-416-97 0 0 0,-59-56 0 0 0,11-38 0 0 0,421 150 6 0 0,-217-92 27 0 0,7-15 288 0 0,-250-156 303 0 0,349 172-243 0 0,41 23 38 0 0,155 95-355 0 0,-328-182-269 0 0,-14 24 347 0 0,-410-107-343 0 0,210 126 201 0 0,-6 34 165 0 0,86 71-34 0 0,33 67-131 0 0,257 12 0 0 0,74-2 0 0 0,-142 19 0 0 0,60-3 0 0 0,195-21 1 0 0,27-3 23 0 0,0 0 1 0 0,0-1 0 0 0,0-1-1 0 0,-19-1 1 0 0,33 1-24 0 0,0 0-1 0 0,0 0 1 0 0,0 0 0 0 0,-1 0 0 0 0,1 0-1 0 0,0 0 1 0 0,0 0 0 0 0,0 0-1 0 0,0 0 1 0 0,0 0 0 0 0,-1-1-1 0 0,1 1 1 0 0,0 0 0 0 0,0 0-1 0 0,0 0 1 0 0,0 0 0 0 0,0 0 0 0 0,0 0-1 0 0,0 0 1 0 0,0 0 0 0 0,-1-1-1 0 0,1 1 1 0 0,0 0 0 0 0,0 0-1 0 0,0 0 1 0 0,0 0 0 0 0,0 0 0 0 0,0 0-1 0 0,0-1 1 0 0,0 1 0 0 0,0 0-1 0 0,0 0 1 0 0,0 0 0 0 0,0 0-1 0 0,0 0 1 0 0,0-1 0 0 0,0 1-1 0 0,0 0 1 0 0,0 0 0 0 0,0 0 0 0 0,0 0-1 0 0,0 0 1 0 0,0-1 0 0 0,0 1-1 0 0,0 0 1 0 0,0 0 0 0 0,0 0-1 0 0,7-10 53 0 0,12-10 31 0 0,-17 18-82 0 0,12-11 6 0 0,2 1-1 0 0,-1 0 1 0 0,31-16 0 0 0,54-21 25 0 0,-94 46-33 0 0,15-5 0 0 0,-1 0 0 0 0,1 2 0 0 0,0 1 0 0 0,0 0 0 0 0,1 2 0 0 0,-1 0 0 0 0,1 1 0 0 0,26 2 0 0 0,-36 0-7 0 0,1 2 0 0 0,20 3 0 0 0,-28-4 3 0 0,0 0 0 0 0,-1 1 0 0 0,1 0 0 0 0,0 0 1 0 0,-1 0-1 0 0,1 0 0 0 0,-1 1 0 0 0,0 0 0 0 0,6 4 0 0 0,-9-5 4 0 0,1-1-1 0 0,-1 1 1 0 0,0-1-1 0 0,0 1 1 0 0,0-1-1 0 0,0 1 1 0 0,0-1-1 0 0,-1 1 1 0 0,1 0 0 0 0,0 0-1 0 0,-1-1 1 0 0,1 1-1 0 0,-1 0 1 0 0,0 0-1 0 0,1 0 1 0 0,-1 0-1 0 0,0-1 1 0 0,0 1-1 0 0,0 0 1 0 0,-1 0 0 0 0,1 0-1 0 0,0 0 1 0 0,-1-1-1 0 0,1 1 1 0 0,-1 0-1 0 0,0 0 1 0 0,1-1-1 0 0,-1 1 1 0 0,0 0-1 0 0,-2 2 1 0 0,0 2 2 0 0,-1 0 0 0 0,-1 0 0 0 0,1-1 0 0 0,-1 1 0 0 0,0-1 0 0 0,-9 8 0 0 0,-24 15 51 0 0,0-3 0 0 0,-2-1-1 0 0,-56 25 1 0 0,-135 42 140 0 0,206-82-191 0 0,-77 30 35 0 0,85-31-26 0 0,0 1 0 0 0,0 0 0 0 0,-26 20 0 0 0,41-27-5 0 0,-1 0 0 0 0,1 0 0 0 0,0 0 1 0 0,0 0-1 0 0,0 0 0 0 0,0 1 0 0 0,0-1 0 0 0,0 1 1 0 0,1-1-1 0 0,-1 1 0 0 0,-1 3 0 0 0,3-4-3 0 0,-1-1-1 0 0,1 0 0 0 0,0 1 0 0 0,0-1 1 0 0,0 1-1 0 0,0-1 0 0 0,0 0 0 0 0,1 1 1 0 0,-1-1-1 0 0,0 0 0 0 0,0 1 1 0 0,1-1-1 0 0,-1 0 0 0 0,1 1 0 0 0,0-1 1 0 0,-1 0-1 0 0,1 0 0 0 0,0 1 0 0 0,0-1 1 0 0,-1 0-1 0 0,1 0 0 0 0,0 0 1 0 0,0 0-1 0 0,0 0 0 0 0,0 0 0 0 0,2 1 1 0 0,6 5 8 0 0,0-1 0 0 0,0 1 0 0 0,1-1 0 0 0,0-1 0 0 0,1 0 0 0 0,11 4 0 0 0,68 18 41 0 0,-66-20-45 0 0,274 50 103 0 0,-123-28-882 0 0,64 23-3809 0 0,-177-37 2301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5:03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60 2304 0 0,'0'0'101'0'0,"8"-14"3158"0"0,4-19 6946 0 0,-17 27-8174 0 0,5 6-1943 0 0,0 0-1 0 0,0-1 1 0 0,0 1-1 0 0,0 0 1 0 0,0-1-1 0 0,0 1 1 0 0,-1 0 0 0 0,1-1-1 0 0,0 1 1 0 0,0 0-1 0 0,0-1 1 0 0,-1 1-1 0 0,1 0 1 0 0,0-1-1 0 0,0 1 1 0 0,-1 0-1 0 0,1 0 1 0 0,0-1-1 0 0,-1 1 1 0 0,1 0-1 0 0,0 0 1 0 0,-1 0-1 0 0,1 0 1 0 0,0-1-1 0 0,-1 1 1 0 0,0 0-1 0 0,-2 0 73 0 0,0 1 0 0 0,0-1-1 0 0,0 1 1 0 0,0 0-1 0 0,0 0 1 0 0,0 0 0 0 0,0 0-1 0 0,0 0 1 0 0,1 1-1 0 0,-1-1 1 0 0,0 1 0 0 0,-3 3-1 0 0,-29 28 511 0 0,27-25-537 0 0,-4 3 0 0 0,-16 17 74 0 0,27-26-196 0 0,-1-1 0 0 0,1 1 0 0 0,-1 0 0 0 0,1 0 0 0 0,0 0-1 0 0,0 0 1 0 0,0 0 0 0 0,0 0 0 0 0,0 0 0 0 0,1 0 0 0 0,-1 0 0 0 0,1 0 0 0 0,-1 3 0 0 0,1-4-7 0 0,0 1 0 0 0,1-1 0 0 0,-1 0 0 0 0,1 0 0 0 0,-1 0 0 0 0,0 0 0 0 0,1 0 0 0 0,0 0 0 0 0,-1 0 0 0 0,1 0 0 0 0,0 0-1 0 0,-1 0 1 0 0,1 0 0 0 0,0-1 0 0 0,0 1 0 0 0,0 0 0 0 0,0 0 0 0 0,0-1 0 0 0,0 1 0 0 0,0-1 0 0 0,0 1 0 0 0,1 0 0 0 0,24 9-136 0 0,-15-8 211 0 0,1 1 1 0 0,20 0 0 0 0,-23-3 29 0 0,0 1 0 0 0,0 0 1 0 0,-1 1-1 0 0,1 0 0 0 0,14 5 0 0 0,-21-7-87 0 0,-1 1 0 0 0,0 0 0 0 0,0 0 0 0 0,1-1 0 0 0,-1 1 1 0 0,0 0-1 0 0,0 0 0 0 0,0 0 0 0 0,0 0 0 0 0,0 1 0 0 0,0-1 0 0 0,-1 0 0 0 0,1 0 0 0 0,0 1 0 0 0,-1-1 0 0 0,1 0 0 0 0,0 1 0 0 0,-1-1 0 0 0,0 0 0 0 0,1 1 0 0 0,-1-1 0 0 0,0 1 0 0 0,0-1 0 0 0,1 0 0 0 0,-1 1 1 0 0,-1 2-1 0 0,1 1 50 0 0,-1 0 1 0 0,0 0 0 0 0,0 0-1 0 0,0 0 1 0 0,0 0 0 0 0,-3 5-1 0 0,-3 5-73 0 0,1-1 0 0 0,-2 0 0 0 0,0-1 0 0 0,-1 1 0 0 0,-13 14 0 0 0,19-23-36 0 0,1-3-198 0 0,1 0 0 0 0,-1-1 0 0 0,1 1 0 0 0,-1 0-1 0 0,0-1 1 0 0,1 1 0 0 0,-1-1 0 0 0,0 1 0 0 0,0-1-1 0 0,0 0 1 0 0,-3 1 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5:04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0 16959 0 0,'0'0'1296'0'0,"1"0"-886"0"0,0 1-405 0 0,-1-1 1 0 0,1 0-1 0 0,-1 0 1 0 0,1 0-1 0 0,-1 0 1 0 0,1 1-1 0 0,-1-1 1 0 0,1 0 0 0 0,-1 0-1 0 0,0 1 1 0 0,1-1-1 0 0,-1 0 1 0 0,1 1-1 0 0,-1-1 1 0 0,0 0-1 0 0,1 1 1 0 0,-1-1-1 0 0,0 1 1 0 0,1-1-1 0 0,-1 1 1 0 0,0-1-1 0 0,1 1 1 0 0,-1-1-1 0 0,0 1 1 0 0,0-1-1 0 0,0 1 1 0 0,0-1 0 0 0,0 1-1 0 0,1-1 1 0 0,-1 1-1 0 0,0-1 1 0 0,0 2-1 0 0,0-1 51 0 0,3 9 373 0 0,0 0-1 0 0,0 0 0 0 0,-1 0 0 0 0,0 0 1 0 0,0 11-1 0 0,-2 54 197 0 0,1-8-452 0 0,3-12-1558 0 0,-2-45-38 0 0</inkml:trace>
  <inkml:trace contextRef="#ctx0" brushRef="#br0" timeOffset="1">0 158 8752 0 0,'0'0'673'0'0,"1"0"-437"0"0,92 2 9428 0 0,46 16-9218 0 0,-124-16-1138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5:04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19 138 3224 0 0,'-10'13'15222'0'0,"7"-15"-13309"0"0,-1-11-425 0 0,4 10-1423 0 0,-1 1 0 0 0,1-1 0 0 0,0 0 0 0 0,0 0 0 0 0,0 0 0 0 0,0 1 0 0 0,0-1 0 0 0,1 0 0 0 0,-1 0 0 0 0,1 1 0 0 0,1-4 0 0 0,15-30 932 0 0,-8 18-790 0 0,-6 13-253 0 0,-1 1 0 0 0,1 0 0 0 0,0 0 0 0 0,1 0-1 0 0,-1 0 1 0 0,8-6 0 0 0,-1 1-72 0 0,-10 8 65 0 0,1 1 1 0 0,0 0-1 0 0,-1 0 1 0 0,1 0-1 0 0,0 0 1 0 0,-1 0-1 0 0,1-1 1 0 0,0 1-1 0 0,-1 0 0 0 0,1 1 1 0 0,0-1-1 0 0,-1 0 1 0 0,1 0-1 0 0,0 0 1 0 0,-1 0-1 0 0,1 0 1 0 0,-1 1-1 0 0,1-1 0 0 0,0 0 1 0 0,-1 0-1 0 0,1 1 1 0 0,-1-1-1 0 0,1 1 1 0 0,-1-1-1 0 0,1 0 1 0 0,-1 1-1 0 0,1 0 1 0 0,13 11-2377 0 0,-8-6 580 0 0,0-1-64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0:43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79 13360 0 0,'-3'-3'440'0'0,"1"-1"-1"0"0,0 1 1 0 0,0 0 0 0 0,1 0 0 0 0,-1-1 0 0 0,1 1 0 0 0,0-1 0 0 0,0 1 0 0 0,0-1 0 0 0,0 1 0 0 0,0-1 0 0 0,1 0 0 0 0,0 1 0 0 0,0-1-1 0 0,0 0 1 0 0,0 1 0 0 0,0-1 0 0 0,1 0 0 0 0,0 1 0 0 0,0-5 0 0 0,-1 8-406 0 0,1 0 1 0 0,-1 0-1 0 0,0 0 0 0 0,0 0 0 0 0,0 0 1 0 0,0 0-1 0 0,0 0 0 0 0,0 0 1 0 0,0 0-1 0 0,0 0 0 0 0,0 0 1 0 0,0 0-1 0 0,0 0 0 0 0,0 0 0 0 0,0 0 1 0 0,0 0-1 0 0,0 0 0 0 0,0-1 1 0 0,0 1-1 0 0,0 0 0 0 0,1 0 1 0 0,-1 0-1 0 0,0 0 0 0 0,0 0 0 0 0,0 0 1 0 0,0 0-1 0 0,0 0 0 0 0,0 0 1 0 0,0 0-1 0 0,0 0 0 0 0,0 0 1 0 0,0 0-1 0 0,0 0 0 0 0,0 0 0 0 0,0 1 1 0 0,0-1-1 0 0,1 0 0 0 0,-1 0 1 0 0,0 0-1 0 0,0 0 0 0 0,0 0 1 0 0,0 0-1 0 0,0 0 0 0 0,0 0 0 0 0,0 0 1 0 0,0 0-1 0 0,0 0 0 0 0,0 0 1 0 0,0 0-1 0 0,0 0 0 0 0,0 0 1 0 0,0 0-1 0 0,0 0 0 0 0,0 0 0 0 0,0 0 1 0 0,0 1-1 0 0,0-1 0 0 0,0 0 1 0 0,0 0-1 0 0,0 0 0 0 0,5 7 327 0 0,2 9-489 0 0,-5-1 130 0 0,-1 0 1 0 0,0 0-1 0 0,0 0 0 0 0,-4 29 0 0 0,1-18-1 0 0,-20 175 78 0 0,4-51 282 0 0,18-140-301 0 0,-1-1-1 0 0,1 0 1 0 0,1 1-1 0 0,-1-1 1 0 0,4 12 0 0 0,-4-20-53 0 0,0 0 1 0 0,0-1 0 0 0,1 1 0 0 0,-1 0-1 0 0,0 0 1 0 0,1-1 0 0 0,-1 1 0 0 0,0-1-1 0 0,1 1 1 0 0,-1 0 0 0 0,1-1-1 0 0,-1 1 1 0 0,1-1 0 0 0,0 1 0 0 0,-1-1-1 0 0,1 1 1 0 0,-1-1 0 0 0,1 0 0 0 0,0 1-1 0 0,-1-1 1 0 0,1 0 0 0 0,0 1 0 0 0,0-1-1 0 0,-1 0 1 0 0,1 0 0 0 0,0 0 0 0 0,0 0-1 0 0,-1 1 1 0 0,1-1 0 0 0,0 0 0 0 0,0 0-1 0 0,-1 0 1 0 0,1-1 0 0 0,0 1 0 0 0,0 0-1 0 0,-1 0 1 0 0,2-1 0 0 0,-1 1 28 0 0,4-2 66 0 0,0 0 0 0 0,0 0-1 0 0,0-1 1 0 0,-1 0 0 0 0,1 0 0 0 0,-1 0-1 0 0,0 0 1 0 0,0-1 0 0 0,0 0 0 0 0,6-6-1 0 0,12-11 508 0 0,-17 18-523 0 0,0-1-1 0 0,0 1 0 0 0,1 0 1 0 0,0 1-1 0 0,0-1 1 0 0,0 1-1 0 0,0 0 1 0 0,0 0-1 0 0,0 1 0 0 0,0 0 1 0 0,0 0-1 0 0,0 1 1 0 0,8-1-1 0 0,-11 1-74 0 0,-1 0 0 0 0,1 1 0 0 0,-1-1-1 0 0,1 0 1 0 0,-1 1 0 0 0,1-1 0 0 0,-1 1 0 0 0,1 0 0 0 0,-1 0 0 0 0,1 0-1 0 0,-1 0 1 0 0,0 0 0 0 0,0 0 0 0 0,0 1 0 0 0,1-1 0 0 0,-1 1 0 0 0,-1 0-1 0 0,1 0 1 0 0,0-1 0 0 0,0 1 0 0 0,-1 0 0 0 0,1 0 0 0 0,-1 1 0 0 0,1-1-1 0 0,-1 0 1 0 0,0 0 0 0 0,0 1 0 0 0,0-1 0 0 0,0 0 0 0 0,0 1 0 0 0,-1-1 0 0 0,1 1-1 0 0,-1-1 1 0 0,1 6 0 0 0,-1 0 23 0 0,0-1 0 0 0,-1 1 0 0 0,0 0-1 0 0,0-1 1 0 0,-1 1 0 0 0,0-1 0 0 0,0 0 0 0 0,0 1 0 0 0,-1-1-1 0 0,0 0 1 0 0,-7 11 0 0 0,4-9 12 0 0,0 0 1 0 0,-1 0-1 0 0,0 0 0 0 0,0-1 0 0 0,-1 0 1 0 0,0 0-1 0 0,-13 9 0 0 0,17-15-199 0 0,0 0-1 0 0,0 0 1 0 0,1 0-1 0 0,-1 0 1 0 0,0-1 0 0 0,0 1-1 0 0,-1-1 1 0 0,1 0-1 0 0,0 0 1 0 0,0-1-1 0 0,-1 1 1 0 0,-5-1-1 0 0,7 0 2 0 0,-1 0-1 0 0,1-1 1 0 0,0 1-1 0 0,0-1 1 0 0,0 1-1 0 0,0-1 0 0 0,0 0 1 0 0,0 0-1 0 0,0-1 1 0 0,1 1-1 0 0,-1 0 0 0 0,0-1 1 0 0,1 0-1 0 0,-1 0 1 0 0,1 0-1 0 0,-1 0 1 0 0,-3-4-1 0 0,1-3-1362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5:05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29 246 3680 0 0,'0'0'167'0'0,"0"1"-7"0"0,-3 20 1459 0 0,-8 0 6880 0 0,3-6-3953 0 0,5-4-5044 0 0,2-4 753 0 0,-1 13-234 0 0,4-15-1212 0 0</inkml:trace>
  <inkml:trace contextRef="#ctx0" brushRef="#br0" timeOffset="1">96 13 4144 0 0,'0'0'184'0'0,"0"-6"40"0"0,-3-1 4936 0 0,1 12-2280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5:05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1 230 6448 0 0,'0'0'585'0'0,"0"-8"-474"0"0,10-36 1718 0 0,-1 10 4804 0 0,22-53-1 0 0,-8 37-3991 0 0,-23 49-2575 0 0,5-5 174 0 0,1 24-170 0 0,-5-12-86 0 0,0 0-1 0 0,0 0 1 0 0,-1 0-1 0 0,0 11 1 0 0,0 16 0 0 0,2-14-27 0 0,-1-13 41 0 0,-1 1 0 0 0,2-1 1 0 0,-1 0-1 0 0,0 1 0 0 0,4 5 0 0 0,-4-7 3 0 0,1-1 0 0 0,0 0 0 0 0,0 0 1 0 0,0 0-1 0 0,1 0 0 0 0,4 5 0 0 0,-6-8 10 0 0,0 1 0 0 0,1-1 0 0 0,-1 0 0 0 0,0-1 1 0 0,1 1-1 0 0,-1 0 0 0 0,1 0 0 0 0,-1 0 0 0 0,0-1 0 0 0,1 1 0 0 0,0-1 1 0 0,-1 1-1 0 0,1-1 0 0 0,-1 0 0 0 0,1 0 0 0 0,0 0 0 0 0,-1 1 0 0 0,1-2 1 0 0,-1 1-1 0 0,1 0 0 0 0,0 0 0 0 0,2-1 0 0 0,-1 0 17 0 0,-1 0-1 0 0,0 0 1 0 0,1-1 0 0 0,-1 1-1 0 0,0 0 1 0 0,0-1 0 0 0,0 0-1 0 0,0 1 1 0 0,0-1-1 0 0,0 0 1 0 0,0 0 0 0 0,-1 0-1 0 0,3-4 1 0 0,10-10 117 0 0,24-16-208 0 0,-21 19-2595 0 0,18-19-1 0 0,-24 22-4948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5:05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0 3680 0 0,'0'0'284'0'0,"-11"8"2432"0"0,-23 13 7692 0 0,29-17-9559 0 0,-1 0 0 0 0,1 0 0 0 0,-9 10 1 0 0,13-12-559 0 0,0 0 1 0 0,0-1 0 0 0,0 1 0 0 0,0-1-1 0 0,0 1 1 0 0,1 0 0 0 0,-1 0 0 0 0,0 0-1 0 0,1-1 1 0 0,-1 4 0 0 0,1-4 373 0 0,16-6-273 0 0,-7 3-288 0 0,-4-1 18 0 0,1 0 0 0 0,-1 1 0 0 0,0 0 0 0 0,1 0 0 0 0,-1 0 0 0 0,1 1 0 0 0,6-2 0 0 0,-11 3 40 0 0,10 13 196 0 0,-11-9-336 0 0,1 0 0 0 0,-1 0-1 0 0,1-1 1 0 0,-1 1 0 0 0,-1 0-1 0 0,1 0 1 0 0,0 0 0 0 0,-1 0 0 0 0,-1 4-1 0 0,-12 33-160 0 0,7-26-139 0 0,0-1 1 0 0,-1 0 0 0 0,0 0 0 0 0,-12 12 0 0 0,-6 6-6951 0 0,11-17-435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7:12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78 175 2304 0 0,'-3'0'206'0'0,"-7"0"109"0"0,6 0 790 0 0,0 0 0 0 0,1-1-1 0 0,-1 0 1 0 0,1 1 0 0 0,-1-1-1 0 0,1 0 1 0 0,-1 0 0 0 0,-2-2-1 0 0,1 0-204 0 0,1 1 0 0 0,1 0 0 0 0,-1-1 0 0 0,0 0 0 0 0,-6-5 1208 0 0,10 7-1919 0 0,1 1-1 0 0,-1-1 0 0 0,0 1 1 0 0,0-1-1 0 0,0 1 0 0 0,1-1 0 0 0,-1 1 1 0 0,0-1-1 0 0,1 1 0 0 0,-1 0 1 0 0,0-1-1 0 0,1 1 0 0 0,-1-1 1 0 0,0 1-1 0 0,1 0 0 0 0,-1-1 0 0 0,1 1 1 0 0,-1 0-1 0 0,1 0 0 0 0,-1-1 1 0 0,1 1-1 0 0,-1 0 0 0 0,1 0 1 0 0,-1 0-1 0 0,1-1 0 0 0,-1 1 0 0 0,1 0 1 0 0,-1 0-1 0 0,1 0 0 0 0,-1 0 1 0 0,1 0-1 0 0,24-1 54 0 0,-13 1 457 0 0,5-1-439 0 0,-1 1 0 0 0,1 0-1 0 0,16 3 1 0 0,23 1-66 0 0,-28-4-279 0 0,4 0 553 0 0,0 0 1 0 0,42-8-1 0 0,-52 5-319 0 0,-1 1-1 0 0,1 1 1 0 0,39 2 0 0 0,-38 3-79 0 0,-18-3-64 0 0,0 0 1 0 0,0-1-1 0 0,0 1 1 0 0,0-1-1 0 0,0 0 1 0 0,0 0-1 0 0,0-1 0 0 0,6 0 1 0 0,10-3 51 0 0,0 1 0 0 0,1 1 1 0 0,-1 1-1 0 0,43 4 0 0 0,-2-1 120 0 0,-58-2-161 0 0,110 5 435 0 0,-69-2-193 0 0,0-2-1 0 0,79-9 1 0 0,-108 7-311 0 0,-9 0 150 0 0,49-4-194 0 0,66-14 0 0 0,49-12 529 0 0,-107 20-341 0 0,97-3-194 0 0,-35 5 49 0 0,-74 3 99 0 0,0 4-1 0 0,1 1 0 0 0,-1 2 1 0 0,53 10-1 0 0,-67-8-20 0 0,69-3 0 0 0,-47-1-11 0 0,46 0 20 0 0,113 2 68 0 0,-34 17-105 0 0,2 1 17 0 0,-24-19 86 0 0,-4 1-19 0 0,-75 6-40 0 0,23 1 35 0 0,257-19 63 0 0,-186-3-92 0 0,79-2 34 0 0,-63 13 43 0 0,-18-2-181 0 0,-71 0 22 0 0,104-7 187 0 0,-99 3-195 0 0,6 0-2 0 0,-112 9 45 0 0,420 4 0 0 0,-294 0 76 0 0,-50-2-40 0 0,267 9-36 0 0,-252-8 0 0 0,133 9 0 0 0,-2 1 0 0 0,104 1 0 0 0,107 11 0 0 0,-346-19 0 0 0,113 4 0 0 0,-24-6 0 0 0,68-1 0 0 0,-146-2 0 0 0,16-2 0 0 0,13-10 0 0 0,-120 9-69 0 0,-1 0 1 0 0,1-1-1 0 0,-1 0 1 0 0,0 0-1 0 0,0-2 0 0 0,15-7 1 0 0,10-4-124 0 0,41-10-551 0 0,-34 9 422 0 0,-32 12-229 0 0,1 1 0 0 0,14-5 1 0 0,-19 7-226 0 0,2 0-1823 0 0,-1 2-3829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5:56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452 18 6448 0 0,'-26'-12'16534'0'0,"24"12"-15562"0"0,-7-5 2397 0 0,7 5-3255 0 0,0 0 0 0 0,0 0 0 0 0,0 0 0 0 0,0 0 0 0 0,0 0 0 0 0,0 0 0 0 0,0 1 0 0 0,0-1 0 0 0,0 1 0 0 0,0 0 0 0 0,0 0 0 0 0,0-1 0 0 0,1 1 0 0 0,-1 0 0 0 0,0 0 0 0 0,0 1 0 0 0,-2 1 0 0 0,-8 7-3 0 0,0 0-1 0 0,1 0 0 0 0,0 1 1 0 0,-11 13-1 0 0,-108 131-815 0 0,100-123 347 0 0,-3-1 0 0 0,-55 41 0 0 0,88-71 320 0 0,-2 0-271 0 0,1 0 0 0 0,0 0 0 0 0,-1 0 1 0 0,1 0-1 0 0,-1 0 0 0 0,0 0 1 0 0,1-1-1 0 0,-1 1 0 0 0,0 0 1 0 0,0-1-1 0 0,1 1 0 0 0,-1-1 1 0 0,0 0-1 0 0,-3 1 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5:57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95 19351 0 0,'0'3'55'0'0,"-1"4"678"0"0,3-8 360 0 0,-1-1-955 0 0,0 1 0 0 0,0-1 0 0 0,1 1 1 0 0,-1 0-1 0 0,1 0 0 0 0,-1-1 0 0 0,4-1 0 0 0,19-11 1877 0 0,-12 7-1485 0 0,-1 1-1 0 0,1 0 0 0 0,1 1 1 0 0,13-5-1 0 0,32-4 165 0 0,1 3 0 0 0,0 3 0 0 0,81-1 0 0 0,-62 12-692 0 0,-53-1-12 0 0,42 7 498 0 0,-65-9-16 0 0,-3 15-323 0 0,-2-6-141 0 0,-1 0 0 0 0,0 0 0 0 0,0-1 0 0 0,-1 0 0 0 0,0 1-1 0 0,-7 7 1 0 0,2 0-68 0 0,-64 110-729 0 0,46-76 7 0 0,28-49 92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7:15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0 142 3224 0 0,'0'0'143'0'0,"6"-10"506"0"0,-3 5 1431 0 0,0-1 0 0 0,-1 1 1 0 0,1-1-1 0 0,-1 1 0 0 0,1-9 0 0 0,10-20 1852 0 0,-5 12-2240 0 0,-7 18-1251 0 0,1 0 1 0 0,-1 0-1 0 0,1-1 0 0 0,0 1 0 0 0,1 0 1 0 0,2-4-1 0 0,-5 8-368 0 0,0 0 0 0 0,0 0 0 0 0,0 0 0 0 0,0 0 0 0 0,0 0 0 0 0,0 0 0 0 0,0 0 0 0 0,0-1 0 0 0,1 1 0 0 0,-1 0 0 0 0,0 0 0 0 0,0 0-1 0 0,0 0 1 0 0,0 0 0 0 0,0 0 0 0 0,0 0 0 0 0,1 0 0 0 0,-1 0 0 0 0,0 0 0 0 0,0 0 0 0 0,0 0 0 0 0,0 0 0 0 0,0 0 0 0 0,1 0 0 0 0,-1 0 0 0 0,0 0 0 0 0,0 0 0 0 0,0 0 0 0 0,0 0 0 0 0,0 0 0 0 0,1 0 0 0 0,-1 0 0 0 0,0 0 0 0 0,0 0 0 0 0,0 0 0 0 0,0 0 0 0 0,0 0 0 0 0,0 0 0 0 0,1 1 0 0 0,-1-1 0 0 0,0 0 0 0 0,4 8 620 0 0,1 10-582 0 0,12 98 794 0 0,4 18-378 0 0,-12-98-455 0 0,18 45 0 0 0,-23-73-89 0 0,0 0 1 0 0,8 11-1 0 0,-4-7-200 0 0,-7-9-350 0 0,6 8 208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7:15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141 199 4144 0 0,'0'0'191'0'0,"-12"5"7063"0"0,10-5-6366 0 0,-1 1 1 0 0,1-1-1 0 0,-1 0 1 0 0,0 1-1 0 0,1 0 0 0 0,-1-1 1 0 0,1 1-1 0 0,-1 0 1 0 0,-2 2-1 0 0,1-1-283 0 0,0 1 1 0 0,0-1 0 0 0,1 1-1 0 0,-6 5 1 0 0,-2 3-749 0 0,1 1 0 0 0,-10 15 0 0 0,13-17 590 0 0,-21 36 993 0 0,35-52-1328 0 0,0-1 0 0 0,7-10 0 0 0,5-14 412 0 0,21-45-1 0 0,-31 57-377 0 0,1-5 251 0 0,2 1-1 0 0,0 0 1 0 0,2 1 0 0 0,24-32-1 0 0,-30 46-146 0 0,-7 6-187 0 0,1-1 0 0 0,-1 2 0 0 0,1-1 1 0 0,0 0-1 0 0,0 0 0 0 0,0 0 1 0 0,0 1-1 0 0,0-1 0 0 0,0 1 0 0 0,0 0 1 0 0,1-1-1 0 0,-1 1 0 0 0,0 0 0 0 0,3-1 1 0 0,-2 2-50 0 0,0 0 0 0 0,0 0-1 0 0,-1-1 1 0 0,1 1 0 0 0,0 1 0 0 0,0-1 0 0 0,0 0 0 0 0,-1 1 0 0 0,1 0 0 0 0,0-1 0 0 0,0 1 0 0 0,-1 0-1 0 0,1 0 1 0 0,-1 1 0 0 0,1-1 0 0 0,-1 0 0 0 0,4 4 0 0 0,4 3 70 0 0,0 0 1 0 0,14 16 0 0 0,-11-10-60 0 0,13 17 3 0 0,-20-22-16 0 0,0-2 0 0 0,13 14 0 0 0,12 7-736 0 0,-12-10-1085 0 0,38 28 0 0 0,-42-36 335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7:2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72 5064 0 0,'-9'-3'586'0'0,"0"-5"4514"0"0,-3-15 8984 0 0,6 11-9912 0 0,0 3-5260 0 0,3 5 1570 0 0,-8-8 956 0 0,6 12-922 0 0,1 8-384 0 0,-2 28 411 0 0,-1 58 0 0 0,3-39-872 0 0,0 161 7 0 0,-3 32 88 0 0,5-233 238 0 0,2-8 7 0 0,-1 1 0 0 0,0-1 0 0 0,0 0 0 0 0,-1 1 1 0 0,-2 7-1 0 0,4-15-6 0 0,-1 1 1 0 0,1-1-1 0 0,0 0 1 0 0,0 1-1 0 0,-1-1 1 0 0,1 0-1 0 0,0 0 1 0 0,-1 1 0 0 0,1-1-1 0 0,0 0 1 0 0,-1 0-1 0 0,1 1 1 0 0,0-1-1 0 0,-1 0 1 0 0,1 0-1 0 0,0 0 1 0 0,-1 0-1 0 0,1 0 1 0 0,0 1-1 0 0,-1-1 1 0 0,1 0 0 0 0,-1 0-1 0 0,1 0 1 0 0,0 0-1 0 0,-1 0 1 0 0,1 0-1 0 0,-1 0 1 0 0,1 0-1 0 0,0-1 1 0 0,-1 1-1 0 0,1 0 1 0 0,-1 0-1 0 0,1 0 1 0 0,0 0 0 0 0,-1 0-1 0 0,1-1 1 0 0,0 1-1 0 0,-1 0 1 0 0,1 0-1 0 0,0 0 1 0 0,-1-1-1 0 0,-13-10 108 0 0,4-1-59 0 0,0-1-1 0 0,0 0 1 0 0,2-1-1 0 0,-1 0 1 0 0,2 0-1 0 0,-8-20 1 0 0,-11-20 118 0 0,19 37-107 0 0,7 15-64 0 0,-1-1-1 0 0,0 1 1 0 0,0-1-1 0 0,0 1 1 0 0,0 0-1 0 0,0 0 1 0 0,-3-4-1 0 0,12 46 0 0 0,1-11 0 0 0,19 42 0 0 0,-17-44 0 0 0,-9-23-1 0 0,1 0 1 0 0,-1 1-1 0 0,1-1 0 0 0,0 0 0 0 0,-1 0 1 0 0,2-1-1 0 0,-1 1 0 0 0,0-1 0 0 0,1 1 1 0 0,6 4-1 0 0,-8-7 6 0 0,-1 0 0 0 0,1 0-1 0 0,0 0 1 0 0,0 0 0 0 0,-1 0 0 0 0,1 0-1 0 0,0-1 1 0 0,0 1 0 0 0,0-1 0 0 0,0 1 0 0 0,0-1-1 0 0,0 1 1 0 0,0-1 0 0 0,0 0 0 0 0,0 0-1 0 0,0 0 1 0 0,0-1 0 0 0,0 1 0 0 0,0 0 0 0 0,0-1-1 0 0,0 1 1 0 0,0-1 0 0 0,0 1 0 0 0,0-1 0 0 0,0 0-1 0 0,-1 0 1 0 0,1 0 0 0 0,2-1 0 0 0,1-3 13 0 0,0 1-1 0 0,-1-1 1 0 0,1 0 0 0 0,-1 0 0 0 0,0 0 0 0 0,0-1 0 0 0,0 0-1 0 0,4-9 1 0 0,0-2 53 0 0,9-32-1 0 0,-13 38-377 0 0,1 1-1 0 0,0 0 1 0 0,0 1 0 0 0,1-1-1 0 0,8-10 1 0 0,0 9-1578 0 0,-9 8 1105 0 0,4-4-735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8:34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56 127 2760 0 0,'7'-12'9747'0'0,"-12"14"-10438"0"0,1-1 1110 0 0,-1 0 0 0 0,0-1 1 0 0,0 1-1 0 0,1-1 0 0 0,-7 0 0 0 0,1-1 3099 0 0,-2-8-497 0 0,11 8-2860 0 0,1 0 1 0 0,0 0-1 0 0,0-1 1 0 0,0 1-1 0 0,-1 0 0 0 0,1 0 1 0 0,1 0-1 0 0,-1-1 1 0 0,0 1-1 0 0,0 0 0 0 0,0 0 1 0 0,1-1-1 0 0,-1 1 0 0 0,0 0 1 0 0,1 0-1 0 0,-1 0 1 0 0,1 0-1 0 0,0 0 0 0 0,-1 0 1 0 0,1 0-1 0 0,0 0 1 0 0,0 0-1 0 0,-1 0 0 0 0,1 0 1 0 0,0 0-1 0 0,2-1 1 0 0,3-3-46 0 0,1 0 1 0 0,13-8-1 0 0,-13 8-75 0 0,-5 4 76 0 0,14-9 459 0 0,1 0 1 0 0,19-8-1 0 0,-32 16-549 0 0,1 0-1 0 0,-1 0 1 0 0,0 1-1 0 0,1 0 1 0 0,-1 0 0 0 0,1 0-1 0 0,-1 0 1 0 0,1 1-1 0 0,0 0 1 0 0,-1 0 0 0 0,1 0-1 0 0,-1 1 1 0 0,1-1 0 0 0,7 3-1 0 0,-11-2-23 0 0,1-1 1 0 0,-1 1-1 0 0,0 0 0 0 0,0 0 1 0 0,0 0-1 0 0,0 0 0 0 0,0 0 1 0 0,0 0-1 0 0,0 0 0 0 0,0 0 1 0 0,0 0-1 0 0,0 1 0 0 0,-1-1 0 0 0,1 0 1 0 0,0 1-1 0 0,-1-1 0 0 0,1 0 1 0 0,-1 1-1 0 0,0-1 0 0 0,1 1 1 0 0,-1-1-1 0 0,0 0 0 0 0,0 1 1 0 0,0 2-1 0 0,0 2 10 0 0,0 0-1 0 0,0 0 1 0 0,-1 0 0 0 0,-2 10 0 0 0,-6 15 27 0 0,-2-1 0 0 0,-1 0 0 0 0,-1-1 0 0 0,-1-1 0 0 0,-23 34 0 0 0,25-47 41 0 0,11-14 59 0 0,1-1-75 0 0,0 0 0 0 0,0 0 1 0 0,0 1-1 0 0,0-1 0 0 0,0 0 0 0 0,0 1 0 0 0,0-1 0 0 0,0 0 0 0 0,0 0 1 0 0,0 1-1 0 0,0-1 0 0 0,0 0 0 0 0,0 0 0 0 0,0 1 0 0 0,0-1 0 0 0,0 0 1 0 0,0 1-1 0 0,0-1 0 0 0,1 0 0 0 0,-1 0 0 0 0,0 0 0 0 0,0 1 0 0 0,0-1 1 0 0,0 0-1 0 0,1 0 0 0 0,-1 0 0 0 0,0 1 0 0 0,7 0 87 0 0,0 0 0 0 0,0 0-1 0 0,1-1 1 0 0,-1 0 0 0 0,0 0 0 0 0,0 0-1 0 0,0-1 1 0 0,0 0 0 0 0,9-3 0 0 0,8-1-1 0 0,-11 4-164 0 0,1 1 1 0 0,-1 0-1 0 0,14 2 0 0 0,13 0-1925 0 0,-36-3 1459 0 0,-1 1 0 0 0,0-1 0 0 0,0 0-1 0 0,0 0 1 0 0,0 0 0 0 0,0-1 0 0 0,0 1 0 0 0,0-1-1 0 0,0 0 1 0 0,3-1 0 0 0,-4 1-588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0:4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1 6912 0 0,'-9'7'736'0'0,"-56"49"12830"0"0,52-47-12587 0 0,0 2-1 0 0,0-1 1 0 0,-21 25 0 0 0,31-32-958 0 0,0 1 0 0 0,1-1 0 0 0,-1 1-1 0 0,1 0 1 0 0,0 0 0 0 0,0 0 0 0 0,0 0 0 0 0,0 0 0 0 0,1 0 0 0 0,-1 0 0 0 0,1 1-1 0 0,0-1 1 0 0,1 1 0 0 0,-1-1 0 0 0,1 0 0 0 0,0 1 0 0 0,0-1 0 0 0,0 1-1 0 0,0-1 1 0 0,2 5 0 0 0,2 11-21 0 0,-4-19 1 0 0,0-1 0 0 0,0 0 0 0 0,0 1-1 0 0,0-1 1 0 0,0 1 0 0 0,0-1 0 0 0,0 1-1 0 0,0-1 1 0 0,0 0 0 0 0,1 1 0 0 0,-1-1 0 0 0,0 1-1 0 0,0-1 1 0 0,1 0 0 0 0,-1 1 0 0 0,0-1 0 0 0,1 0-1 0 0,-1 1 1 0 0,0-1 0 0 0,1 0 0 0 0,-1 1-1 0 0,0-1 1 0 0,1 0 0 0 0,-1 0 0 0 0,0 0 0 0 0,1 1-1 0 0,-1-1 1 0 0,1 0 0 0 0,0 0 0 0 0,0 1 18 0 0,1-1 26 0 0,1 1 0 0 0,-1 0 1 0 0,1-1-1 0 0,-1 0 0 0 0,1 1 0 0 0,-1-1 1 0 0,1 0-1 0 0,-1 0 0 0 0,1 0 1 0 0,-1-1-1 0 0,1 1 0 0 0,-1-1 0 0 0,1 1 1 0 0,-1-1-1 0 0,1 0 0 0 0,-1 0 0 0 0,0 0 1 0 0,1 0-1 0 0,-1 0 0 0 0,0-1 0 0 0,0 1 1 0 0,3-3-1 0 0,7-5 172 0 0,0-1 0 0 0,15-16 0 0 0,-23 22-160 0 0,46-48-1246 0 0,-21 15-7102 0 0,-17 19 580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8:34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57 12928 0 0,'0'-15'1377'0'0,"1"13"-1213"0"0,-1 0 0 0 0,0 0 0 0 0,0 1 0 0 0,0-1 0 0 0,0 0 0 0 0,0 0 0 0 0,-1 1 0 0 0,1-1 0 0 0,0 0 0 0 0,-1 1 0 0 0,0-1 0 0 0,1 0 0 0 0,-1 1 1 0 0,0-1-1 0 0,1 1 0 0 0,-1-1 0 0 0,-2-1 0 0 0,2 0 819 0 0,0 2-900 0 0,1 1 1 0 0,0 0 0 0 0,0-1-1 0 0,-1 1 1 0 0,1-1-1 0 0,0 1 1 0 0,-1 0-1 0 0,1-1 1 0 0,0 1 0 0 0,-1 0-1 0 0,1-1 1 0 0,0 1-1 0 0,-1 0 1 0 0,1-1 0 0 0,-1 1-1 0 0,1 0 1 0 0,-1 0-1 0 0,1 0 1 0 0,-1 0-1 0 0,1-1 1 0 0,-1 1 0 0 0,1 0-1 0 0,-1 0 1 0 0,1 0-1 0 0,-1 0 1 0 0,0 0 0 0 0,0 0 64 0 0,0 1 1 0 0,0-1 0 0 0,-1 0 0 0 0,1 1-1 0 0,0-1 1 0 0,0 1 0 0 0,0-1 0 0 0,0 1-1 0 0,0 0 1 0 0,-2 0 0 0 0,0 2 94 0 0,-1 0-1 0 0,1 0 1 0 0,0 0 0 0 0,0 1-1 0 0,-2 3 1 0 0,-3 5 73 0 0,2 0 1 0 0,-1 1-1 0 0,2 0 1 0 0,0 0-1 0 0,-7 27 1 0 0,-6 70 1113 0 0,18-99-1159 0 0,0-1 0 0 0,1 1 0 0 0,0 0 0 0 0,0 0 0 0 0,5 15 0 0 0,-5-24-220 0 0,-1 0-20 0 0,1-1-1 0 0,-1 0 1 0 0,1 1-1 0 0,-1-1 0 0 0,1 0 1 0 0,-1 0-1 0 0,1 1 1 0 0,0-1-1 0 0,0 0 0 0 0,0 0 1 0 0,0 0-1 0 0,0 0 1 0 0,0 0-1 0 0,0 0 0 0 0,0 0 1 0 0,0 0-1 0 0,0-1 0 0 0,1 1 1 0 0,-1 0-1 0 0,0-1 1 0 0,0 1-1 0 0,1 0 0 0 0,-1-1 1 0 0,0 0-1 0 0,1 1 1 0 0,-1-1-1 0 0,2 0 0 0 0,-1 1-4 0 0,0-1 0 0 0,0 0 0 0 0,0 0 0 0 0,0 0 0 0 0,0-1 0 0 0,0 1 0 0 0,0 0 1 0 0,0-1-1 0 0,0 1 0 0 0,0-1 0 0 0,0 0 0 0 0,0 1 0 0 0,-1-1 0 0 0,1 0 0 0 0,0 0 0 0 0,-1 0 0 0 0,1-1 0 0 0,2-1 0 0 0,5-6 85 0 0,-1-1 1 0 0,-1 0 0 0 0,0 0-1 0 0,0 0 1 0 0,-1-1 0 0 0,0 0-1 0 0,-1 0 1 0 0,0 0 0 0 0,-1-1-1 0 0,0 0 1 0 0,3-16 0 0 0,-2 3-109 0 0,-1 8 62 0 0,2-24 0 0 0,-5 36-160 0 0,-1 0 0 0 0,0-1 1 0 0,0 1-1 0 0,-1 0 0 0 0,1 0 0 0 0,-1 0 0 0 0,0 0 1 0 0,-1 0-1 0 0,-1-5 0 0 0,2 8-62 0 0,1 1 0 0 0,-1 0 0 0 0,0 0 0 0 0,0 0 0 0 0,1 0 0 0 0,-1-1 0 0 0,0 1 1 0 0,0 0-1 0 0,0 1 0 0 0,0-1 0 0 0,0 0 0 0 0,-3-1 0 0 0,4 1 34 0 0,-1 1 0 0 0,1 0 1 0 0,-1-1-1 0 0,1 1 1 0 0,-1 0-1 0 0,0 0 0 0 0,1 0 1 0 0,-1 0-1 0 0,1 0 0 0 0,-1-1 1 0 0,0 1-1 0 0,1 0 0 0 0,-1 0 1 0 0,0 1-1 0 0,1-1 0 0 0,-1 0 1 0 0,1 0-1 0 0,-1 0 0 0 0,0 0 1 0 0,1 0-1 0 0,-1 1 0 0 0,1-1 1 0 0,-1 0-1 0 0,0 0 1 0 0,1 1-1 0 0,-1-1 0 0 0,1 1 1 0 0,-1-1-1 0 0,0 1 0 0 0,-4 6-1585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8:3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0 13824 0 0,'0'0'1061'0'0,"-5"10"2823"0"0,-15 39 2013 0 0,-3 27-3830 0 0,2-3-1689 0 0,15-56-496 0 0,1 1 0 0 0,1 0 0 0 0,1 0 0 0 0,-2 36 0 0 0,9-34-1770 0 0,0-8-4736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8:35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31 18975 0 0,'-1'-1'79'0'0,"0"0"-1"0"0,0 0 0 0 0,0 1 1 0 0,-1-1-1 0 0,1 0 0 0 0,0 1 0 0 0,0-1 1 0 0,0 1-1 0 0,-1 0 0 0 0,1-1 0 0 0,0 1 1 0 0,0 0-1 0 0,-1 0 0 0 0,1 0 1 0 0,0 0-1 0 0,-1 0 0 0 0,1 0 0 0 0,0 0 1 0 0,0 0-1 0 0,-1 0 0 0 0,1 0 0 0 0,0 1 1 0 0,-1-1-1 0 0,1 1 0 0 0,0-1 1 0 0,0 1-1 0 0,0-1 0 0 0,0 1 0 0 0,0 0 1 0 0,-1 0-1 0 0,1-1 0 0 0,0 1 0 0 0,-1 2 1 0 0,-1 0 146 0 0,-1 0 0 0 0,1 1 0 0 0,0-1 0 0 0,0 1 0 0 0,0 0 0 0 0,1 0 1 0 0,-1 0-1 0 0,1 0 0 0 0,0 0 0 0 0,0 1 0 0 0,0-1 0 0 0,1 1 0 0 0,-1-1 1 0 0,1 1-1 0 0,-1 8 0 0 0,1-4-30 0 0,1 0 1 0 0,0 0-1 0 0,0 0 1 0 0,0 0 0 0 0,1 0-1 0 0,0-1 1 0 0,5 16-1 0 0,-5-20-85 0 0,1 1 1 0 0,0-1-1 0 0,0 1 0 0 0,0-1 0 0 0,1 0 1 0 0,-1 0-1 0 0,1 0 0 0 0,0 0 0 0 0,0 0 0 0 0,0-1 1 0 0,1 1-1 0 0,-1-1 0 0 0,1 0 0 0 0,7 5 0 0 0,-8-6-37 0 0,1 0 0 0 0,-1-1 0 0 0,1 1-1 0 0,-1-1 1 0 0,1 0 0 0 0,-1 0 0 0 0,1-1-1 0 0,0 1 1 0 0,-1-1 0 0 0,1 1 0 0 0,0-1-1 0 0,0 0 1 0 0,-1 0 0 0 0,1-1-1 0 0,0 1 1 0 0,0-1 0 0 0,-1 0 0 0 0,1 0-1 0 0,5-3 1 0 0,-4 2-18 0 0,0 0 0 0 0,0-1 0 0 0,-1 1 0 0 0,1-1 0 0 0,-1 0 0 0 0,0-1-1 0 0,1 1 1 0 0,-2-1 0 0 0,1 0 0 0 0,0 0 0 0 0,-1 0 0 0 0,0 0 0 0 0,0-1 0 0 0,0 1 0 0 0,0-1 0 0 0,3-8-1 0 0,0-8 2 0 0,-4 16-45 0 0,0 0 0 0 0,-1-1 0 0 0,1 1 1 0 0,-1-1-1 0 0,0 1 0 0 0,-1-1 0 0 0,1-8 1 0 0,-2 0-465 0 0,-1 0 0 0 0,0 1 0 0 0,0-1 0 0 0,-1 1 0 0 0,-7-16 0 0 0,2 9-916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8:35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571 244 3224 0 0,'0'0'507'0'0,"7"-4"2740"0"0,-5 2-2598 0 0,1-1-1 0 0,-1 1 0 0 0,1-1 1 0 0,-1 1-1 0 0,0-1 0 0 0,0 0 1 0 0,0 0-1 0 0,-1 0 0 0 0,1 0 0 0 0,-1 0 1 0 0,0 0-1 0 0,2-6 0 0 0,-2 4 24 0 0,1 0-1 0 0,-2 0 1 0 0,1 0-1 0 0,0 0 1 0 0,-1 0-1 0 0,0 0 1 0 0,0 0-1 0 0,-2-7 1 0 0,1 8-367 0 0,0 0-1 0 0,-1 1 1 0 0,0-1-1 0 0,0 1 1 0 0,0-1 0 0 0,0 1-1 0 0,0 0 1 0 0,-1 0 0 0 0,1 0-1 0 0,-4-3 1 0 0,-6-7 481 0 0,8 8-514 0 0,-1 0 0 0 0,0 1 0 0 0,-9-7 0 0 0,1 2 31 0 0,3 1 15 0 0,-1 1 0 0 0,0 1-1 0 0,-1 0 1 0 0,-23-8 0 0 0,21 10-128 0 0,-1 0 0 0 0,1 1 0 0 0,-1 1-1 0 0,-18 0 1 0 0,6 0 117 0 0,19 1-247 0 0,1 2 0 0 0,-1-1 0 0 0,1 1 0 0 0,0 0 0 0 0,0 0 0 0 0,-1 1 0 0 0,1 0 0 0 0,0 1 0 0 0,0-1 0 0 0,1 1 0 0 0,-1 1 0 0 0,-6 3 0 0 0,-8 5 2 0 0,16-11-55 0 0,1 1 1 0 0,0 0 0 0 0,0 1 0 0 0,0-1 0 0 0,1 1-1 0 0,-1 0 1 0 0,-5 5 0 0 0,-58 73-8 0 0,56-65 0 0 0,1 0 0 0 0,0 1 0 0 0,-11 25 0 0 0,-16 70 0 0 0,36-106 0 0 0,-5 16 0 0 0,2 1 0 0 0,1 0 0 0 0,0 0 0 0 0,2 24 0 0 0,1-30 32 0 0,1 0 0 0 0,1 0 0 0 0,0 0-1 0 0,1-1 1 0 0,1 1 0 0 0,0-1 0 0 0,2 0 0 0 0,14 31 0 0 0,-18-43-59 0 0,1 0 1 0 0,0 0 0 0 0,0-1-1 0 0,0 0 1 0 0,1 1 0 0 0,-1-1-1 0 0,1 0 1 0 0,0-1-1 0 0,0 1 1 0 0,7 3 0 0 0,-1-1 50 0 0,0 0-1 0 0,1-1 1 0 0,14 4 0 0 0,-12-6 53 0 0,0 1 1 0 0,0-2-1 0 0,0 0 0 0 0,0 0 0 0 0,0-1 1 0 0,0-1-1 0 0,20-3 0 0 0,7-4 229 0 0,41-15-1 0 0,-32 8-106 0 0,-25 9-206 0 0,0-2 1 0 0,0-1-1 0 0,-1 0 0 0 0,0-2 1 0 0,-1-1-1 0 0,0-1 0 0 0,29-22 1 0 0,-45 29 25 0 0,0 0 0 0 0,-1 0 1 0 0,1-1-1 0 0,-1 1 1 0 0,-1-1-1 0 0,1 0 0 0 0,-1-1 1 0 0,-1 1-1 0 0,1-1 0 0 0,-1 0 1 0 0,-1 0-1 0 0,1 0 0 0 0,-1 0 1 0 0,0 0-1 0 0,-1 0 1 0 0,0-1-1 0 0,-1-12 0 0 0,0 1 13 0 0,-1 0 1 0 0,0 0-1 0 0,-2 0 0 0 0,-1 0 0 0 0,0 1 0 0 0,-9-23 0 0 0,-42-107-32 0 0,49 138-17 0 0,0 0-1 0 0,0 1 1 0 0,-1-1 0 0 0,-14-15-1 0 0,2 1-154 0 0,18 24-57 0 0,0 0-1 0 0,0 0 1 0 0,1 1-1 0 0,-1-1 1 0 0,0 0-1 0 0,0 0 1 0 0,0 0-1 0 0,-1 1 1 0 0,1-1-1 0 0,0 1 0 0 0,0-1 1 0 0,0 1-1 0 0,0-1 1 0 0,-1 1-1 0 0,1-1 1 0 0,0 1-1 0 0,0 0 1 0 0,-3 0-1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8:3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0 127 3680 0 0,'1'-14'14597'0'0,"1"14"-14450"0"0,-1 1 1 0 0,1-1 0 0 0,-1 1 0 0 0,1-1-1 0 0,-1 1 1 0 0,1 0 0 0 0,-1 0-1 0 0,1-1 1 0 0,-1 1 0 0 0,0 0 0 0 0,0 0-1 0 0,1 0 1 0 0,-1 0 0 0 0,0 1-1 0 0,0-1 1 0 0,0 0 0 0 0,0 0-1 0 0,0 1 1 0 0,0-1 0 0 0,0 1 0 0 0,0 1-1 0 0,3 5-146 0 0,0 1-1 0 0,4 12 0 0 0,5 22-48 0 0,27 72 1831 0 0,-40-114-1742 0 0,1 0 0 0 0,-1 1 1 0 0,1-1-1 0 0,0 1 0 0 0,0-1 0 0 0,0 0 0 0 0,0 0 0 0 0,0 1 1 0 0,0-1-1 0 0,0 0 0 0 0,0 0 0 0 0,0 0 0 0 0,1 0 1 0 0,-1 0-1 0 0,0 0 0 0 0,1-1 0 0 0,-1 1 0 0 0,1 0 1 0 0,-1-1-1 0 0,1 1 0 0 0,-1-1 0 0 0,1 1 0 0 0,-1-1 1 0 0,1 0-1 0 0,-1 0 0 0 0,1 0 0 0 0,-1 0 0 0 0,1 0 1 0 0,1 0-1 0 0,6-1 236 0 0,-1-1 1 0 0,-1 0-1 0 0,1 0 1 0 0,13-6-1 0 0,2 0-185 0 0,-9 4-43 0 0,0 1 0 0 0,0 0 1 0 0,1 0-1 0 0,-1 2 1 0 0,0 0-1 0 0,1 1 1 0 0,-1 0-1 0 0,1 1 1 0 0,13 2-1 0 0,201 25-49 0 0,-97-16 0 0 0,50-5 0 0 0,-75-6 0 0 0,262 0 0 0 0,-265-3 93 0 0,138-7 214 0 0,13-3-43 0 0,-19 2-21 0 0,-154 5-155 0 0,98 7 1 0 0,-86 0-77 0 0,-16-2-1 0 0,203 15 42 0 0,-13-5-40 0 0,-190-7 59 0 0,149-11 115 0 0,-101 1-126 0 0,22-5-54 0 0,-14 2 50 0 0,104-5-46 0 0,-49 4 23 0 0,-14-1-4 0 0,-104 9-2 0 0,43-1 152 0 0,-108 4-30 0 0,1-1 0 0 0,-1 1 0 0 0,1-1 0 0 0,-1 0 0 0 0,1-1 0 0 0,10-3-1 0 0,-17 4-118 0 0,1 1 0 0 0,-1-1 0 0 0,1 1 0 0 0,-1 0 0 0 0,0-1 0 0 0,1 1 0 0 0,-1-1 0 0 0,0 1 0 0 0,0-1 0 0 0,1 1 0 0 0,-1-1-1 0 0,0 0 1 0 0,0 1 0 0 0,0-1 0 0 0,0 1 0 0 0,1-1 0 0 0,-1 1 0 0 0,0-1 0 0 0,0 0 0 0 0,0 0 0 0 0,-1-16 312 0 0,1 13-185 0 0,-3-73 717 0 0,1 40-815 0 0,2-41 1 0 0,0 77-141 0 0,0-3 155 0 0,1-1 0 0 0,0 0 0 0 0,0 0 0 0 0,1-5 0 0 0,5-1-2192 0 0,-4 9-90 0 0,-2 1 1655 0 0,-1 1 1 0 0,1-1-1 0 0,0 1 0 0 0,0 0 0 0 0,-1 0 0 0 0,1-1 1 0 0,0 1-1 0 0,0 0 0 0 0,-1 0 0 0 0,1 0 0 0 0,1 0 1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8:48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89 2304 0 0,'-2'-12'707'0'0,"1"6"2300"0"0,0-10 8935 0 0,-2 0-7348 0 0,-1-17-1241 0 0,4 28-2113 0 0,2 5-427 0 0,2 9-97 0 0,4 17-337 0 0,4 47-119 0 0,3 97-1 0 0,-12 76-51 0 0,-3-202-159 0 0,-5 69-126 0 0,2-61 258 0 0,2-46-153 0 0,0 0-1 0 0,0 0 1 0 0,0-1 0 0 0,0 1-1 0 0,-5 10 1 0 0,5-14-19 0 0,1-1 0 0 0,-1 0 0 0 0,0 0 0 0 0,1 0 0 0 0,-1 1 0 0 0,0-1 0 0 0,0 0 0 0 0,0 0 0 0 0,0 0 1 0 0,0 0-1 0 0,0 0 0 0 0,0-1 0 0 0,-2 2 0 0 0,3-2-1 0 0,-1 1 0 0 0,0-1 0 0 0,0 0 0 0 0,0 0 0 0 0,1 0 0 0 0,-1 0 0 0 0,0 0 0 0 0,0 0 0 0 0,0 0 0 0 0,0 0 0 0 0,1 0 0 0 0,-1 0 0 0 0,0 0 0 0 0,0 0 0 0 0,0-1 0 0 0,1 1 0 0 0,-1 0 0 0 0,0-1 0 0 0,0 1 0 0 0,1 0 0 0 0,-1-1 0 0 0,0 1 0 0 0,1-1 0 0 0,-2 0 0 0 0,-5-6 22 0 0,0 1 0 0 0,0-2 0 0 0,1 1 0 0 0,0-1 0 0 0,0 0 0 0 0,1 0 0 0 0,-6-12-1 0 0,-4-5 10 0 0,8 13 52 0 0,1-2 1 0 0,0 1 0 0 0,1-1-1 0 0,1 1 1 0 0,0-1 0 0 0,1-1-1 0 0,-2-20 1 0 0,8-7 160 0 0,-3 42-193 0 0,8 5 6 0 0,-5-2-65 0 0,0 1 0 0 0,0-1 0 0 0,0 1 0 0 0,-1-1 0 0 0,1 1 0 0 0,-1 0 0 0 0,0 0 0 0 0,2 5 0 0 0,11 38 0 0 0,-13-39 0 0 0,9 31 0 0 0,-7-22 0 0 0,1 1 0 0 0,0-1 0 0 0,1 0 0 0 0,1 0 0 0 0,17 29 0 0 0,-23-45 3 0 0,-1 0 1 0 0,1 0-1 0 0,-1 0 1 0 0,1 0-1 0 0,0 0 1 0 0,-1-1-1 0 0,1 1 1 0 0,0 0-1 0 0,0 0 0 0 0,0 0 1 0 0,0-1-1 0 0,0 1 1 0 0,0-1-1 0 0,0 1 1 0 0,0 0-1 0 0,0-1 0 0 0,0 0 1 0 0,0 1-1 0 0,0-1 1 0 0,0 1-1 0 0,0-1 1 0 0,0 0-1 0 0,0 0 0 0 0,0 0 1 0 0,1 0-1 0 0,-1 0 1 0 0,0 0-1 0 0,0 0 1 0 0,0 0-1 0 0,0 0 1 0 0,0-1-1 0 0,1 1 0 0 0,-1 0 1 0 0,0-1-1 0 0,0 1 1 0 0,0-1-1 0 0,0 1 1 0 0,0-1-1 0 0,0 1 0 0 0,1-2 1 0 0,4-3 20 0 0,0-1 0 0 0,-1 0 0 0 0,0 0 0 0 0,0 0 0 0 0,5-8 1 0 0,3-4 20 0 0,46-53-77 0 0,22-25-5576 0 0,-69 83 3901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29 8288 0 0,'0'-7'331'0'0,"0"6"-189"0"0,1 0 0 0 0,-1 0 0 0 0,-7-18 15656 0 0,5 29-14110 0 0,-1 16-2300 0 0,2-8 771 0 0,-1 1-1 0 0,-4 19 1 0 0,-1 13-88 0 0,-29 150 92 0 0,31-178-102 0 0,4-16 4 0 0,0 1 0 0 0,-1 0 0 0 0,-1-1-1 0 0,1 0 1 0 0,-7 13 0 0 0,8-20-59 0 0,1 1 0 0 0,0-1 0 0 0,0 0 1 0 0,0 0-1 0 0,0 0 0 0 0,0 0 0 0 0,-1 0 0 0 0,1 1 0 0 0,0-1 0 0 0,0 0 0 0 0,0 0 0 0 0,-1 0 0 0 0,1 0 0 0 0,0 0 1 0 0,0 0-1 0 0,0 0 0 0 0,-1 0 0 0 0,1 0 0 0 0,0 0 0 0 0,0 0 0 0 0,0 0 0 0 0,-1 0 0 0 0,1 0 0 0 0,0 0 0 0 0,0 0 1 0 0,0 0-1 0 0,-1 0 0 0 0,1 0 0 0 0,0 0 0 0 0,0 0 0 0 0,0 0 0 0 0,-1 0 0 0 0,1 0 0 0 0,0 0 0 0 0,0-1 0 0 0,0 1 1 0 0,-1 0-1 0 0,1 0 0 0 0,0 0 0 0 0,0 0 0 0 0,0 0 0 0 0,0-1 0 0 0,0 1 0 0 0,0 0 0 0 0,-1 0 0 0 0,1 0 0 0 0,0-1 1 0 0,-6-7 204 0 0,6 8-195 0 0,-5-10 131 0 0,1 1-1 0 0,1-1 0 0 0,-1 0 1 0 0,-3-19-1 0 0,3 10-18 0 0,-3-20-31 0 0,6 31 79 0 0,0-1 1 0 0,-1 0-1 0 0,-4-13 1 0 0,6 21 220 0 0,0 3-322 0 0,9 82 235 0 0,-7-74-304 0 0,-1-4 10 0 0,0 1 0 0 0,0-1 0 0 0,1 0 0 0 0,-1 0 0 0 0,1 0 0 0 0,1 0 0 0 0,-1-1 0 0 0,5 7 0 0 0,-7-11-1 0 0,1 0-1 0 0,-1 0 1 0 0,1-1 0 0 0,0 1 0 0 0,-1-1-1 0 0,1 1 1 0 0,0 0 0 0 0,0-1 0 0 0,-1 1 0 0 0,1-1-1 0 0,0 1 1 0 0,0-1 0 0 0,0 0 0 0 0,0 1-1 0 0,0-1 1 0 0,0 0 0 0 0,-1 0 0 0 0,1 0 0 0 0,0 0-1 0 0,0 1 1 0 0,0-1 0 0 0,2-1 0 0 0,-1 1-1 0 0,-1 0 0 0 0,1-1 0 0 0,0 0 0 0 0,0 1 0 0 0,0-1-1 0 0,0 0 1 0 0,-1 0 0 0 0,1 0 0 0 0,0 0 0 0 0,1-2 0 0 0,3-2-6 0 0,0-1 0 0 0,0 0 0 0 0,-1 0 0 0 0,6-9 0 0 0,10-28-2264 0 0,-8 26 984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8:53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191 100 9672 0 0,'0'-13'953'0'0,"1"0"1"0"0,2-16 0 0 0,-3 25 638 0 0,1-1 1 0 0,-1 1-1 0 0,0-1 0 0 0,-1-5 1 0 0,3-7 4304 0 0,-2 17-5829 0 0,3 6 767 0 0,-2 7-751 0 0,-1 0-1 0 0,0-1 0 0 0,-1 1 1 0 0,-1-1-1 0 0,-4 19 1 0 0,0 0-52 0 0,-4 36-136 0 0,-22 123 786 0 0,21-131-477 0 0,6-33-81 0 0,0 0 0 0 0,-10 31 0 0 0,3-28 68 0 0,12-29-186 0 0,0 0 0 0 0,-1 0 0 0 0,1 0 0 0 0,0 1 0 0 0,0-1 0 0 0,-1 0 0 0 0,1 0 0 0 0,0-1 0 0 0,0 1 0 0 0,0 0 0 0 0,-1 0 1 0 0,1 0-1 0 0,0 0 0 0 0,0 0 0 0 0,-1 0 0 0 0,1 0 0 0 0,0 0 0 0 0,0 0 0 0 0,0 0 0 0 0,-1 0 0 0 0,1-1 0 0 0,0 1 0 0 0,0 0 0 0 0,0 0 0 0 0,0 0 0 0 0,-1 0 0 0 0,1-1 0 0 0,0 1 0 0 0,0 0 0 0 0,0 0 0 0 0,0 0 0 0 0,0-1 0 0 0,0 1 0 0 0,-8-10 93 0 0,7 9-67 0 0,-3-6 25 0 0,0-1-1 0 0,0 0 1 0 0,0 0 0 0 0,1 0-1 0 0,0-1 1 0 0,-2-10-1 0 0,-7-19 100 0 0,-2-6 33 0 0,11 32-69 0 0,0 1 1 0 0,-1-1 0 0 0,0 1-1 0 0,-7-11 1 0 0,11 21 224 0 0,-1 19 105 0 0,0-6-501 0 0,1 0 1 0 0,0-1-1 0 0,0 1 0 0 0,1 0 1 0 0,4 20-1 0 0,21 56-287 0 0,-25-84 337 0 0,0-2 2 0 0,0-1 0 0 0,-1 1 0 0 0,1-1 0 0 0,0 1 0 0 0,0-1 0 0 0,0 1 0 0 0,0-1 0 0 0,0 0-1 0 0,0 1 1 0 0,0-1 0 0 0,0 0 0 0 0,0 0 0 0 0,1 0 0 0 0,-1 0 0 0 0,0 0 0 0 0,1 0 0 0 0,-1 0 0 0 0,1 0 0 0 0,2 0 0 0 0,-3 0 0 0 0,0-1 0 0 0,0 0 1 0 0,1 0-1 0 0,-1 0 0 0 0,0 0 0 0 0,0 0 1 0 0,1 0-1 0 0,-1 0 0 0 0,0 0 1 0 0,1 0-1 0 0,-1 0 0 0 0,0-1 0 0 0,0 1 1 0 0,0 0-1 0 0,1-1 0 0 0,-1 1 1 0 0,0-1-1 0 0,0 0 0 0 0,0 1 0 0 0,0-1 1 0 0,0 0-1 0 0,0 0 0 0 0,0 0 1 0 0,0 1-1 0 0,0-1 0 0 0,1-2 0 0 0,8-10 49 0 0,14-27 0 0 0,4-5-16 0 0,-11 16-361 0 0,-15 25 4 0 0,0-1 0 0 0,0 1 0 0 0,1 0 0 0 0,0 0 0 0 0,-1 0 0 0 0,1 0 0 0 0,1 0 0 0 0,-1 1 0 0 0,0 0 0 0 0,1-1 0 0 0,0 1 0 0 0,5-3 1 0 0,14-7-3582 0 0,-9 8-4477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8:54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328 155 17503 0 0,'-15'-18'1184'0'0,"12"14"-1040"0"0,1 1 0 0 0,-1-1 0 0 0,0 1 0 0 0,-3-7 0 0 0,-23-51 1692 0 0,29 59-1622 0 0,-14-26 2009 0 0,13 26-2040 0 0,0 0 0 0 0,0 0 0 0 0,0 0 0 0 0,-1 1 0 0 0,1-1 0 0 0,0 0 0 0 0,-1 1 0 0 0,1-1 0 0 0,-1 1 0 0 0,1-1 1 0 0,-3 0-1 0 0,3 1 611 0 0,-10 9-11 0 0,8 0-754 0 0,-1 0 1 0 0,1 0-1 0 0,0 0 0 0 0,1 1 1 0 0,0-1-1 0 0,0 1 1 0 0,-1 12-1 0 0,0 2-7 0 0,-21 135 69 0 0,3-18-14 0 0,10-69-46 0 0,8-41 147 0 0,-2 0 0 0 0,-1 0 0 0 0,-1-1 0 0 0,-11 30 0 0 0,17-58-51 0 0,-13-14 441 0 0,7-3-375 0 0,0 0 1 0 0,-7-26-1 0 0,-4-8-326 0 0,9 21-28 0 0,6 20 275 0 0,0 1 1 0 0,0-1-1 0 0,-6-11 0 0 0,8 20-114 0 0,1-1 1 0 0,0 1-1 0 0,0 0 1 0 0,0 0-1 0 0,-1 0 1 0 0,1-1-1 0 0,0 1 1 0 0,0 0-1 0 0,0 0 1 0 0,-1 0-1 0 0,1 0 1 0 0,0 0-1 0 0,0 0 1 0 0,-1 0-1 0 0,1 0 1 0 0,0 0-1 0 0,0 0 1 0 0,-1 0-1 0 0,1 0 1 0 0,0 0-1 0 0,0 0 1 0 0,-1 0-1 0 0,1 0 1 0 0,0 0-1 0 0,0 0 1 0 0,-1 0-1 0 0,1 0 1 0 0,0 0-1 0 0,0 0 1 0 0,-1 0-1 0 0,1 0 1 0 0,0 0-1 0 0,0 0 1 0 0,0 1-1 0 0,-1-1 1 0 0,1 0-1 0 0,0 0 1 0 0,0 0-1 0 0,0 1 1 0 0,-1-1-1 0 0,1 0 1 0 0,0 0-1 0 0,0 0 1 0 0,0 1-1 0 0,0-1 1 0 0,0 0-1 0 0,0 0 1 0 0,-1 0-1 0 0,1 1 1 0 0,0-1-1 0 0,0 0 0 0 0,-1 5 0 0 0,0 0 0 0 0,0 0 0 0 0,1 0 0 0 0,-1 0-1 0 0,1-1 1 0 0,1 10 0 0 0,-1-4-10 0 0,1 9-14 0 0,2 0-1 0 0,0-1 0 0 0,1 1 0 0 0,6 18 0 0 0,-8-30 24 0 0,1 5 1 0 0,1-1 0 0 0,1 0 0 0 0,0 0 0 0 0,0 0 0 0 0,1-1 0 0 0,0 0 0 0 0,10 12 0 0 0,-15-21 8 0 0,0 0-1 0 0,0 0 1 0 0,0 0-1 0 0,0 0 1 0 0,0-1 0 0 0,0 1-1 0 0,1 0 1 0 0,-1-1-1 0 0,0 1 1 0 0,0-1-1 0 0,1 1 1 0 0,-1-1 0 0 0,0 0-1 0 0,1 1 1 0 0,-1-1-1 0 0,0 0 1 0 0,1 0-1 0 0,-1 0 1 0 0,1 0 0 0 0,-1 0-1 0 0,0 0 1 0 0,1 0-1 0 0,-1-1 1 0 0,0 1 0 0 0,1 0-1 0 0,-1-1 1 0 0,0 1-1 0 0,0-1 1 0 0,1 0-1 0 0,-1 1 1 0 0,0-1 0 0 0,0 0-1 0 0,0 0 1 0 0,0 1-1 0 0,0-1 1 0 0,0 0-1 0 0,2-2 1 0 0,13-27-469 0 0,-1 1-1 0 0,-2-2 1 0 0,10-34 0 0 0,-17 51-1553 0 0,2 1-4677 0 0,1 3-1870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8:55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 10 14280 0 0,'-4'-10'7520'0'0,"0"20"-6778"0"0,-51 219-45 0 0,42-174-641 0 0,3-13 87 0 0,-30 77 0 0 0,39-116-90 0 0,0-1 0 0 0,-1 1 0 0 0,1 0 0 0 0,-1-1 0 0 0,0 1 0 0 0,0-1 1 0 0,1 1-1 0 0,-2-1 0 0 0,1 0 0 0 0,0 0 0 0 0,0 0 0 0 0,-1 0 0 0 0,-2 2 0 0 0,4-4 3 0 0,-1 1-1 0 0,1 0 1 0 0,-1-1-1 0 0,1 1 1 0 0,-1-1-1 0 0,1 0 1 0 0,-1 1-1 0 0,1-1 1 0 0,-1 0-1 0 0,0 0 1 0 0,1 0-1 0 0,-1 0 1 0 0,1 0-1 0 0,-1 0 1 0 0,0-1-1 0 0,1 1 1 0 0,-1-1-1 0 0,1 1 1 0 0,-1-1-1 0 0,1 1 1 0 0,-1-1-1 0 0,1 0 1 0 0,-1 1-1 0 0,1-1 1 0 0,-3-2-1 0 0,-3-3 91 0 0,1-1-1 0 0,-1 1 0 0 0,1-1 0 0 0,0 0 1 0 0,1-1-1 0 0,0 0 0 0 0,-5-9 1 0 0,-2-1 115 0 0,9 12-146 0 0,1 1 0 0 0,-1 0-1 0 0,1-1 1 0 0,0 1-1 0 0,0-1 1 0 0,1 0 0 0 0,0 0-1 0 0,-1-6 1 0 0,2 11 165 0 0,1 2-213 0 0,6 30-80 0 0,-5-18-14 0 0,9 22 0 0 0,9 28-17 0 0,-14-43 21 0 0,0 1 0 0 0,2-1 0 0 0,10 20 0 0 0,-16-36 65 0 0,0-1 0 0 0,0 1 0 0 0,0-1-1 0 0,0 0 1 0 0,1 0 0 0 0,0 0 0 0 0,-1 0 0 0 0,1 0-1 0 0,4 2 1 0 0,-6-4-28 0 0,1-1 1 0 0,-1 1-1 0 0,0-1 0 0 0,0 1 0 0 0,0-1 1 0 0,0 0-1 0 0,1 1 0 0 0,-1-1 0 0 0,0 0 1 0 0,0 0-1 0 0,0 0 0 0 0,1 0 0 0 0,-1 0 1 0 0,0 0-1 0 0,0 0 0 0 0,1-1 0 0 0,-1 1 0 0 0,0 0 1 0 0,0-1-1 0 0,0 1 0 0 0,0-1 0 0 0,1 1 1 0 0,-1-1-1 0 0,0 1 0 0 0,0-1 0 0 0,0 0 1 0 0,0 1-1 0 0,0-1 0 0 0,-1 0 0 0 0,1 0 1 0 0,0 0-1 0 0,1-2 0 0 0,9-10 66 0 0,0-2-1 0 0,17-29 1 0 0,-14 19-1096 0 0,-6 11-215 0 0,-2-2-65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0:44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6912 0 0,'0'0'314'0'0,"-2"6"104"0"0,2-2 944 0 0,-1 0 0 0 0,1 0-1 0 0,0 0 1 0 0,0 0 0 0 0,0 0 0 0 0,2 7 0 0 0,7 17 4739 0 0,1-1-4993 0 0,-4 1-266 0 0,0-7-727 0 0,-2-1 0 0 0,0 2 0 0 0,1 27-1 0 0,-8-2 2041 0 0,9-65-1290 0 0,0-6-710 0 0,1 1 1 0 0,1 0-1 0 0,2 0 0 0 0,0 0 1 0 0,13-20-1 0 0,-20 39-238 0 0,-1 0 0 0 0,1 1 0 0 0,0-1 0 0 0,0 1 0 0 0,0 0 0 0 0,0-1 0 0 0,1 1 0 0 0,-1 1 0 0 0,1-1 0 0 0,0 1 0 0 0,0-1 0 0 0,-1 1 0 0 0,2 0 0 0 0,-1 0 0 0 0,0 1 0 0 0,0-1 0 0 0,1 1 0 0 0,-1 0 0 0 0,0 0 0 0 0,6 0 0 0 0,4 1-1910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9:32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 10136 0 0,'0'0'769'0'0,"-2"-2"-482"0"0,-1-3 3241 0 0,11 5-2504 0 0,54 10 1535 0 0,158 4 2335 0 0,109-1-3326 0 0,-114-5-766 0 0,-100-3-796 0 0,293 3 60 0 0,-349-10 564 0 0,48-2 716 0 0,-101 3-1346 0 0,-1 0 0 0 0,0-1 0 0 0,0 1 0 0 0,5-3 0 0 0,-4-2 16 0 0,3-1-96 0 0,-5 5-323 0 0,1 1 0 0 0,0 1 1 0 0,-1-1-1 0 0,1 1 0 0 0,0-1 0 0 0,0 2 0 0 0,-1-1 0 0 0,10 2 0 0 0,16 0-2680 0 0,-16-2 1559 0 0,3 0-11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9:32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33 4608 0 0,'0'0'352'0'0,"-12"-8"706"0"0,11 7-851 0 0,1 1 0 0 0,0-1 0 0 0,0 1 0 0 0,-1-1 0 0 0,1 0 0 0 0,0 1-1 0 0,0-1 1 0 0,-1 1 0 0 0,1-1 0 0 0,0 0 0 0 0,0 1 0 0 0,0-1 0 0 0,0 1-1 0 0,0-1 1 0 0,0 0 0 0 0,0 1 0 0 0,0-1 0 0 0,0 1 0 0 0,1-1 0 0 0,-1 0 0 0 0,0 1-1 0 0,0-1 1 0 0,2-2 2705 0 0,12-1-1444 0 0,-5 2-1247 0 0,-1 1 1 0 0,1 1 0 0 0,0-1 0 0 0,0 1 0 0 0,-1 1-1 0 0,1-1 1 0 0,0 2 0 0 0,0-1 0 0 0,13 5 0 0 0,-21-6-221 0 0,35 9-1 0 0,-9-2 0 0 0,48 5 0 0 0,-37-8-172 0 0,-20-1 616 0 0,0-1 0 0 0,0-1 0 0 0,1-1 0 0 0,25-3 0 0 0,-15 0-129 0 0,0 1-1 0 0,38 2 0 0 0,22 0 791 0 0,31-11-1110 0 0,92-3 453 0 0,-166 14 645 0 0,17 1-869 0 0,73-9 0 0 0,-114 6-1728 0 0,25 1-1 0 0,-38 1 557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9:43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17 4144 0 0,'-6'-17'21107'0'0,"7"20"-22360"0"0,2 5 1376 0 0,-1 1 1 0 0,0 0 0 0 0,-1 0-1 0 0,0 0 1 0 0,0 17-1 0 0,0-4-71 0 0,-1 0 15 0 0,-3 32 1 0 0,0-8-13 0 0,-9 77 142 0 0,2-33 104 0 0,-5 57 446 0 0,10-93-423 0 0,-1 7 209 0 0,6-60-321 0 0,-4-12 23 0 0,-10-75 361 0 0,7 34-288 0 0,2 13-252 0 0,-6-31 461 0 0,8 85-429 0 0,-6 128-88 0 0,9-96 0 0 0,-2-19 0 0 0,2-1 0 0 0,1 0 0 0 0,1 1 0 0 0,12 50 0 0 0,-14-78 3 0 0,0 1-1 0 0,0-1 1 0 0,0 1-1 0 0,1-1 0 0 0,-1 1 1 0 0,0-1-1 0 0,1 1 1 0 0,-1-1-1 0 0,0 1 1 0 0,1-1-1 0 0,-1 1 1 0 0,1-1-1 0 0,-1 0 1 0 0,1 1-1 0 0,-1-1 1 0 0,0 0-1 0 0,1 1 1 0 0,-1-1-1 0 0,1 0 1 0 0,0 0-1 0 0,-1 0 0 0 0,1 1 1 0 0,-1-1-1 0 0,1 0 1 0 0,-1 0-1 0 0,1 0 1 0 0,-1 0-1 0 0,1 0 1 0 0,0 0-1 0 0,-1 0 1 0 0,1 0-1 0 0,-1 0 1 0 0,1 0-1 0 0,-1 0 1 0 0,1-1-1 0 0,-1 1 1 0 0,1 0-1 0 0,-1 0 0 0 0,1 0 1 0 0,0-1-1 0 0,4-4 47 0 0,1 1-1 0 0,-2-1 1 0 0,1-1 0 0 0,0 1-1 0 0,-1 0 1 0 0,0-1-1 0 0,-1 0 1 0 0,5-8-1 0 0,7-11 118 0 0,20-29-66 0 0,16-22 178 0 0,-43 65-624 0 0,2 0 0 0 0,-1 0 0 0 0,1 1 0 0 0,14-11 0 0 0,-21 19-94 0 0,0 0 0 0 0,0 0 0 0 0,0 0 0 0 0,0 1 0 0 0,1-1 0 0 0,-1 1 0 0 0,1-1 0 0 0,6 0 0 0 0,1 1-1392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9:44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366 196 3224 0 0,'-14'-16'-343'0'0,"-7"-8"4180"0"0,-15-17 2925 0 0,-11-17-3449 0 0,28 33-1527 0 0,17 21-1287 0 0,0 0-1 0 0,0 1 1 0 0,-1-1-1 0 0,0 1 1 0 0,1 0-1 0 0,-1 0 1 0 0,-6-5 1005 0 0,3 19-242 0 0,-20 105-547 0 0,1-5-655 0 0,1-5-21 0 0,7-30-25 0 0,5-5 107 0 0,9-47-11 0 0,-8 32 1 0 0,8-44 17 0 0,3-8-57 0 0,-1 0 0 0 0,0 0 0 0 0,0 0 0 0 0,-1-1 0 0 0,-1 5 0 0 0,2-7 65 0 0,-10-7 328 0 0,10 4-411 0 0,-1 0 1 0 0,1 0-1 0 0,-1-1 0 0 0,1 1 0 0 0,0 0 0 0 0,0-1 1 0 0,0 1-1 0 0,0-1 0 0 0,1 1 0 0 0,-2-5 0 0 0,-2-7 95 0 0,-8-25 317 0 0,-14-78 0 0 0,25 113-432 0 0,41 166-41 0 0,-39-159 8 0 0,0 3 0 0 0,1 0 0 0 0,0 1 0 0 0,0-1 0 0 0,1 0 0 0 0,0 0 0 0 0,0-1 0 0 0,0 1 0 0 0,7 8 0 0 0,-9-14 2 0 0,-1 1-1 0 0,1-1 1 0 0,-1 0-1 0 0,0 0 1 0 0,1 1-1 0 0,-1-1 1 0 0,1 0-1 0 0,-1 0 1 0 0,1 0-1 0 0,-1 0 1 0 0,1 0-1 0 0,-1 0 1 0 0,1 0-1 0 0,-1 0 1 0 0,0 0-1 0 0,1 0 1 0 0,-1 0-1 0 0,1 0 1 0 0,-1 0-1 0 0,1 0 1 0 0,-1 0-1 0 0,1 0 1 0 0,-1 0-1 0 0,1 0 1 0 0,-1-1-1 0 0,0 1 1 0 0,1 0-1 0 0,-1 0 1 0 0,1-1-1 0 0,-1 1 1 0 0,0 0-1 0 0,1-1 1 0 0,-1 1-1 0 0,0 0 1 0 0,1-1-1 0 0,-1 1 1 0 0,0 0-1 0 0,0-1 1 0 0,1 1-1 0 0,-1-1 1 0 0,12-18 104 0 0,34-74-75 0 0,-35 73-1590 0 0,16-19-1 0 0,-16 24 40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9:45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69 5640 0 0,'0'0'3161'0'0,"-9"-1"-768"0"0,7-3-1855 0 0,0 0-1 0 0,0 0 1 0 0,0 0 0 0 0,1 0-1 0 0,-1-1 1 0 0,1 1-1 0 0,-1-5 1 0 0,1-21 8981 0 0,1 57-9258 0 0,-7 106-67 0 0,-7 44-120 0 0,12-161-56 0 0,-6 26-1 0 0,-1 9 12 0 0,9-40 5 0 0,-3 16 189 0 0,3-26-214 0 0,0 0 0 0 0,-1 0 1 0 0,1 0-1 0 0,0 0 0 0 0,-1 0 1 0 0,1 0-1 0 0,-1 0 1 0 0,1 0-1 0 0,-1-1 0 0 0,1 1 1 0 0,-1 0-1 0 0,0 0 0 0 0,1 0 1 0 0,-1-1-1 0 0,0 1 1 0 0,0 0-1 0 0,1-1 0 0 0,-1 1 1 0 0,0 0-1 0 0,-1 0 1 0 0,1-1 10 0 0,1 0 0 0 0,-1 0 0 0 0,0 0 0 0 0,0 0 0 0 0,1 0 0 0 0,-1 0 0 0 0,0 0 0 0 0,0 0 0 0 0,1 0 0 0 0,-1-1 0 0 0,0 1 0 0 0,1 0 0 0 0,-1 0 1 0 0,0-1-1 0 0,1 1 0 0 0,-1 0 0 0 0,0-1 0 0 0,1 1 0 0 0,-1 0 0 0 0,1-1 0 0 0,-1 1 0 0 0,0-1 0 0 0,0 0 0 0 0,-12-15 149 0 0,10 13-95 0 0,-5-8 24 0 0,1 0 0 0 0,0 0 0 0 0,0-1 0 0 0,1 0 0 0 0,0 0 0 0 0,-5-21 0 0 0,3 12 0 0 0,-4-23 156 0 0,7 25-98 0 0,3 16-54 0 0,1-1 0 0 0,0 0 0 0 0,0 1 0 0 0,0-8-1 0 0,1 10-21 0 0,5 15-9 0 0,-1-1-71 0 0,3 25 0 0 0,-1-5 0 0 0,-4-24 0 0 0,22 76 0 0 0,-24-83-16 0 0,1 0 0 0 0,0-1 0 0 0,-1 1 1 0 0,1 0-1 0 0,0 0 0 0 0,0-1 0 0 0,0 1 0 0 0,0 0 0 0 0,0-1 0 0 0,0 1 0 0 0,1-1 1 0 0,-1 1-1 0 0,0-1 0 0 0,1 0 0 0 0,-1 0 0 0 0,1 0 0 0 0,0 0 0 0 0,-1 0 0 0 0,1 0 0 0 0,0 0 1 0 0,0 0-1 0 0,-1 0 0 0 0,1-1 0 0 0,0 1 0 0 0,0-1 0 0 0,0 1 0 0 0,0-1 0 0 0,0 0 1 0 0,0 0-1 0 0,0 0 0 0 0,0 0 0 0 0,-1 0 0 0 0,5-1 0 0 0,-3 0 63 0 0,0 0 0 0 0,-1-1 1 0 0,1 1-1 0 0,0-1 0 0 0,0 1 0 0 0,-1-1 0 0 0,1 0 0 0 0,-1 0 1 0 0,1 0-1 0 0,-1-1 0 0 0,0 1 0 0 0,4-5 0 0 0,8-8-76 0 0,2 0-273 0 0,2-3-1845 0 0,-5 6-5457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9:48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42 15432 0 0,'0'-31'3395'0'0,"0"31"-3285"0"0,0-1-1 0 0,0 1 0 0 0,0-1 0 0 0,1 1 0 0 0,-1-1 0 0 0,0 1 1 0 0,0-1-1 0 0,1 1 0 0 0,-1-1 0 0 0,0 1 0 0 0,1-1 1 0 0,-1 1-1 0 0,1-1 0 0 0,-1 1 0 0 0,0-1 0 0 0,1 1 0 0 0,-1 0 1 0 0,1-1-1 0 0,-1 1 0 0 0,1 0 0 0 0,-1 0 0 0 0,1-1 0 0 0,0 1 1 0 0,-1 0-1 0 0,1 0 0 0 0,-1 0 0 0 0,1 0 0 0 0,-1-1 1 0 0,1 1-1 0 0,0 0 0 0 0,-1 0 0 0 0,1 0 0 0 0,-1 0 0 0 0,1 0 1 0 0,0 1-1 0 0,-1-1 0 0 0,1 0 0 0 0,-1 0 0 0 0,1 0 0 0 0,-1 0 1 0 0,1 1-1 0 0,0-1 0 0 0,-1 0 0 0 0,1 1 0 0 0,0 0 1 0 0,1 0 24 0 0,1 1 1 0 0,-1-1 0 0 0,1 1-1 0 0,-1 0 1 0 0,0 0 0 0 0,0 0-1 0 0,0 0 1 0 0,3 4 0 0 0,2 6-58 0 0,-1-1 1 0 0,0 1-1 0 0,-1 0 1 0 0,-1 1-1 0 0,0-1 0 0 0,4 19 1 0 0,-2 6-38 0 0,1 36 1 0 0,-5-3 68 0 0,-3-60-79 0 0,1 0-1 0 0,-2 0 0 0 0,1 0 0 0 0,-7 18 1 0 0,8-26-9 0 0,-1-1 0 0 0,0 1 1 0 0,0 0-1 0 0,1 0 0 0 0,-1-1 1 0 0,-1 1-1 0 0,1 0 0 0 0,0-1 1 0 0,0 1-1 0 0,0-1 1 0 0,-1 1-1 0 0,1-1 0 0 0,-1 0 1 0 0,1 0-1 0 0,-1 1 0 0 0,0-1 1 0 0,1 0-1 0 0,-3 1 1 0 0,2-2 17 0 0,0 0 1 0 0,1 1 0 0 0,-1-1 0 0 0,1 0 0 0 0,-1 0 0 0 0,0 0 0 0 0,1 0-1 0 0,-1-1 1 0 0,0 1 0 0 0,1 0 0 0 0,-1-1 0 0 0,1 1 0 0 0,-1-1-1 0 0,1 1 1 0 0,-1-1 0 0 0,1 0 0 0 0,-1 0 0 0 0,1 0 0 0 0,-1 0 0 0 0,1 0-1 0 0,0 0 1 0 0,-2-1 0 0 0,-13-14-22 0 0,0 0 0 0 0,0 0 0 0 0,-20-32 0 0 0,31 41-10 0 0,1 2 152 0 0,0 0 1 0 0,1-1 0 0 0,-5-8 0 0 0,5 8 62 0 0,2 8-67 0 0,2 11-47 0 0,-1-9-136 0 0,5 20 27 0 0,0 1 0 0 0,2-1 0 0 0,0 0 0 0 0,21 44 0 0 0,-24-59 0 0 0,0 0 0 0 0,0-1 0 0 0,1 1 0 0 0,0-1 0 0 0,11 12 0 0 0,-15-18 0 0 0,1 0 0 0 0,0 0 0 0 0,0 0 0 0 0,0-1 0 0 0,0 1 0 0 0,1-1 0 0 0,-1 1 0 0 0,0-1 0 0 0,1 0 0 0 0,-1 0 0 0 0,1 0 0 0 0,-1 0 0 0 0,1 0 0 0 0,-1-1 0 0 0,1 1 0 0 0,-1-1 0 0 0,1 1 0 0 0,0-1 0 0 0,-1 0 0 0 0,1 0 0 0 0,0 0 0 0 0,-1-1 0 0 0,1 1 0 0 0,0-1 0 0 0,3 0 0 0 0,1-2 24 0 0,0 0 0 0 0,0 0 0 0 0,0-1 0 0 0,-1 0 0 0 0,1 0 0 0 0,-1 0 0 0 0,0-1-1 0 0,7-7 1 0 0,5-6-666 0 0,17-24-1 0 0,-18 21-1188 0 0,-5 7-4508 0 0,-2 1-1940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9:48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87 5064 0 0,'-13'-18'-628'0'0,"-1"-1"4396"0"0,-20-30 8375 0 0,32 55-9768 0 0,0 32-2346 0 0,-4 209-173 0 0,3-64 680 0 0,-8-39 240 0 0,11-134-676 0 0,-1 0-1 0 0,-1 0 1 0 0,1 0-1 0 0,-2 0 0 0 0,1 0 1 0 0,-6 11-1 0 0,8-20-86 0 0,0-1-1 0 0,0 0 1 0 0,-1 1-1 0 0,1-1 0 0 0,0 0 1 0 0,0 1-1 0 0,-1-1 1 0 0,1 0-1 0 0,0 0 1 0 0,-1 1-1 0 0,1-1 1 0 0,0 0-1 0 0,-1 0 0 0 0,1 1 1 0 0,0-1-1 0 0,-1 0 1 0 0,1 0-1 0 0,0 0 1 0 0,-1 0-1 0 0,1 0 1 0 0,-1 0-1 0 0,1 1 0 0 0,0-1 1 0 0,-1 0-1 0 0,1 0 1 0 0,-1 0-1 0 0,1 0 1 0 0,0 0-1 0 0,-1-1 1 0 0,1 1-1 0 0,-1 0 0 0 0,1 0 1 0 0,0 0-1 0 0,-1 0 1 0 0,1 0-1 0 0,-1 0 1 0 0,1-1-1 0 0,0 1 1 0 0,-1 0-1 0 0,1 0 0 0 0,0-1 1 0 0,-1 1-1 0 0,1 0 1 0 0,0 0-1 0 0,0-1 1 0 0,-1 1-1 0 0,1 0 1 0 0,0-1-1 0 0,0 1 1 0 0,0 0-1 0 0,-1-1 0 0 0,-13-19 365 0 0,-44-93 312 0 0,35 67-410 0 0,23 45-274 0 0,-2-2 42 0 0,1 0 1 0 0,-1 0-1 0 0,0 0 1 0 0,0 0-1 0 0,0 0 1 0 0,0 0-1 0 0,0 0 1 0 0,0 1 0 0 0,-4-4-1 0 0,6 6-45 0 0,-1 0 0 0 0,1 0 0 0 0,0 0 0 0 0,0 0 0 0 0,-1 0-1 0 0,1 0 1 0 0,0 0 0 0 0,-1 0 0 0 0,1 0 0 0 0,0 0 0 0 0,0 0 0 0 0,-1 0 0 0 0,1 0 0 0 0,0 1-1 0 0,0-1 1 0 0,-1 0 0 0 0,1 0 0 0 0,0 0 0 0 0,0 0 0 0 0,-1 0 0 0 0,1 1 0 0 0,0-1 0 0 0,0 0-1 0 0,0 0 1 0 0,-1 0 0 0 0,1 1 0 0 0,0-1 0 0 0,0 0 0 0 0,0 0 0 0 0,0 1 0 0 0,0-1 0 0 0,-1 0-1 0 0,1 0 1 0 0,0 1 0 0 0,-2 7 20 0 0,1 2-38 0 0,1 1-1 0 0,0 0 0 0 0,0 0 1 0 0,1-1-1 0 0,5 19 0 0 0,17 52-103 0 0,-19-70 116 0 0,14 34 31 0 0,-16-41-21 0 0,0 0 0 0 0,0 0-1 0 0,1-1 1 0 0,-1 1 0 0 0,1-1 0 0 0,-1 1 0 0 0,1-1 0 0 0,0 0 0 0 0,5 3 0 0 0,-7-5 16 0 0,0-1 1 0 0,0 0 0 0 0,0 1-1 0 0,0-1 1 0 0,0 0 0 0 0,0 1 0 0 0,1-1-1 0 0,-1 0 1 0 0,0 0 0 0 0,0 0-1 0 0,0 0 1 0 0,0 0 0 0 0,1 0 0 0 0,-1 0-1 0 0,0 0 1 0 0,0-1 0 0 0,0 1-1 0 0,0 0 1 0 0,0-1 0 0 0,0 1 0 0 0,0-1-1 0 0,0 1 1 0 0,0-1 0 0 0,0 0-1 0 0,0 1 1 0 0,0-1 0 0 0,0 0 0 0 0,0 1-1 0 0,0-1 1 0 0,0 0 0 0 0,-1 0-1 0 0,1 0 1 0 0,1-1 0 0 0,3-5 112 0 0,0-1-1 0 0,0 1 1 0 0,5-11 0 0 0,-9 15-109 0 0,61-106 458 0 0,-50 93-1834 0 0,-1 0 0 0 0,20-18 1 0 0,-21 24-853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0:56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26 1840 0 0,'20'-26'22694'0'0,"-18"34"-22155"0"0,-1-4-381 0 0,0 1 0 0 0,0-1 1 0 0,-1 0-1 0 0,0 1 1 0 0,0-1-1 0 0,0 0 1 0 0,-1 1-1 0 0,1-1 1 0 0,-1 0-1 0 0,-1 5 0 0 0,-17 42 582 0 0,15-39-576 0 0,-14 33 128 0 0,2 1-1 0 0,-15 73 1 0 0,29-107-271 0 0,1-1 0 0 0,-1 15 0 0 0,2-23-106 0 0,0 0 1 0 0,0 0-1 0 0,1 0 1 0 0,-1 1-1 0 0,1-1 1 0 0,-1 0 0 0 0,1 0-1 0 0,0-1 1 0 0,0 1-1 0 0,0 0 1 0 0,1 0-1 0 0,-1 0 1 0 0,0-1-1 0 0,3 4 1 0 0,-3-6-54 0 0,-1 1 1 0 0,1-1 0 0 0,0 1-1 0 0,-1-1 1 0 0,1 1-1 0 0,0-1 1 0 0,0 0-1 0 0,0 1 1 0 0,-1-1-1 0 0,1 0 1 0 0,0 1 0 0 0,0-1-1 0 0,0 0 1 0 0,0 0-1 0 0,0 0 1 0 0,0 0-1 0 0,-1 0 1 0 0,1 0-1 0 0,1 0 1 0 0,11-4-6299 0 0,-1-2-1425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0:56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0 160 11520 0 0,'0'0'1040'0'0,"9"-7"1305"0"0,21-24 5872 0 0,3 5-4968 0 0,40-16-2969 0 0,-44 26 524 0 0,-14 8-1125 0 0,1 1 0 0 0,-1 1-1 0 0,1 0 1 0 0,18-4 0 0 0,-14 9-3433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0:57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0 9672 0 0,'0'0'748'0'0,"-12"10"1208"0"0,11-9-1370 0 0,-1 1 0 0 0,0 0-1 0 0,0 0 1 0 0,1 0 0 0 0,-1 0 0 0 0,1 0 0 0 0,-1 0 0 0 0,1 0 0 0 0,0 0 0 0 0,0 1 0 0 0,0-1 0 0 0,0 0 0 0 0,-1 5 0 0 0,1-1-19 0 0,-1 1 0 0 0,1-1 1 0 0,0 1-1 0 0,1 7 0 0 0,0-12-508 0 0,0-1 0 0 0,0 1 0 0 0,0 0 0 0 0,0 0 0 0 0,1 0 1 0 0,-1 0-1 0 0,1 0 0 0 0,-1 0 0 0 0,1-1 0 0 0,0 1 0 0 0,0 0 0 0 0,0-1 0 0 0,0 1 0 0 0,0 0 0 0 0,0-1 0 0 0,0 1 0 0 0,1-1 0 0 0,-1 0 0 0 0,0 1 0 0 0,1-1 0 0 0,-1 0 0 0 0,1 0 0 0 0,-1 0 0 0 0,4 2 0 0 0,2 0 371 0 0,1 0 0 0 0,0 0-1 0 0,0-1 1 0 0,12 2-1 0 0,14 5 251 0 0,-30-7-591 0 0,1 0-1 0 0,-1 0 0 0 0,1 0 1 0 0,-1 1-1 0 0,0-1 0 0 0,0 1 1 0 0,-1 0-1 0 0,1 0 0 0 0,0 1 1 0 0,5 7-1 0 0,-7-8-27 0 0,0 0 0 0 0,0 0-1 0 0,-1 1 1 0 0,1-1 0 0 0,-1 1 0 0 0,0-1-1 0 0,0 1 1 0 0,0-1 0 0 0,0 1 0 0 0,-1 0-1 0 0,1-1 1 0 0,-1 1 0 0 0,0 0 0 0 0,0-1-1 0 0,-1 6 1 0 0,-1 3-19 0 0,0 0-1 0 0,-1 0 1 0 0,0 0 0 0 0,-1-1 0 0 0,0 1-1 0 0,0-1 1 0 0,-2 0 0 0 0,1 0-1 0 0,-9 11 1 0 0,1-4-504 0 0,-1 0-1 0 0,-1-2 1 0 0,0 0 0 0 0,-21 17-1 0 0,19-19-1094 0 0,0 0-1501 0 0,6-4-2886 0 0,0 2-1497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0:45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0 13824 0 0,'0'0'674'0'0,"-5"8"152"0"0,-6 3 651 0 0,-1 0 0 0 0,1 0 0 0 0,-14 8 0 0 0,17-13-1158 0 0,0-1 0 0 0,1 1 0 0 0,0 0 1 0 0,0 1-1 0 0,1 0 0 0 0,0 0 0 0 0,0 0 0 0 0,0 1 0 0 0,-4 8 0 0 0,-3 16 440 0 0,13-30-731 0 0,-1 1 0 0 0,1-1 0 0 0,-1 0-1 0 0,1 1 1 0 0,0-1 0 0 0,-1 0 0 0 0,1 1-1 0 0,0-1 1 0 0,1 0 0 0 0,-1 1 0 0 0,0-1-1 0 0,2 4 1 0 0,-2-5-28 0 0,1 0 0 0 0,-1 0-1 0 0,1-1 1 0 0,-1 1 0 0 0,1 0 0 0 0,0-1 0 0 0,-1 1-1 0 0,1 0 1 0 0,0-1 0 0 0,-1 1 0 0 0,1-1-1 0 0,0 1 1 0 0,0-1 0 0 0,0 1 0 0 0,0-1-1 0 0,-1 0 1 0 0,1 1 0 0 0,0-1 0 0 0,0 0-1 0 0,0 0 1 0 0,0 0 0 0 0,0 1 0 0 0,0-1-1 0 0,0 0 1 0 0,0 0 0 0 0,-1 0 0 0 0,1-1-1 0 0,0 1 1 0 0,0 0 0 0 0,0 0 0 0 0,0 0-1 0 0,0-1 1 0 0,0 1 0 0 0,0 0 0 0 0,-1-1-1 0 0,2 0 1 0 0,3-1 27 0 0,0 0-1 0 0,0-1 1 0 0,0 0 0 0 0,7-5-1 0 0,-3 1 76 0 0,-1-1 0 0 0,13-15 0 0 0,-6 5-230 0 0,27-29 629 0 0,-40 45-356 0 0,0 0 0 0 0,0 0 0 0 0,0 0 1 0 0,0 0-1 0 0,0 0 0 0 0,0 0 0 0 0,0 1 0 0 0,1-1 1 0 0,3-1-1 0 0,-5 3-135 0 0,1 0 1 0 0,-1 1-1 0 0,0-1 1 0 0,0 1-1 0 0,1-1 0 0 0,-1 1 1 0 0,0 0-1 0 0,0-1 1 0 0,0 1-1 0 0,0 0 1 0 0,0 0-1 0 0,0 0 1 0 0,0 0-1 0 0,0 0 0 0 0,0 0 1 0 0,0 0-1 0 0,0 0 1 0 0,-1 0-1 0 0,1 0 1 0 0,0 0-1 0 0,-1 1 0 0 0,1-1 1 0 0,-1 0-1 0 0,1 0 1 0 0,-1 3-1 0 0,2 1-56 0 0,0 0 0 0 0,-1 0 0 0 0,0 1 0 0 0,-1-1 0 0 0,1 6-1 0 0,-1-2 83 0 0,0-1 0 0 0,1 1-1 0 0,3 15 1 0 0,-4-24-99 0 0,0 1-1 0 0,0-1 1 0 0,1 1-1 0 0,-1 0 1 0 0,0-1-1 0 0,0 1 0 0 0,0-1 1 0 0,1 1-1 0 0,-1-1 1 0 0,0 0-1 0 0,1 1 1 0 0,-1-1-1 0 0,0 1 1 0 0,1-1-1 0 0,-1 1 1 0 0,1-1-1 0 0,-1 0 1 0 0,0 1-1 0 0,1-1 1 0 0,-1 0-1 0 0,1 0 1 0 0,-1 1-1 0 0,1-1 0 0 0,-1 0 1 0 0,1 0-1 0 0,0 0 1 0 0,-1 1-1 0 0,1-1 1 0 0,-1 0-1 0 0,1 0 1 0 0,-1 0-1 0 0,1 0 1 0 0,-1 0-1 0 0,1 0 1 0 0,0 0-1 0 0,-1 0 1 0 0,1-1-1 0 0,-1 1 1 0 0,2 0-1 0 0,0-1-372 0 0,1 0 0 0 0,-1 0 0 0 0,1 0-1 0 0,-1-1 1 0 0,0 1 0 0 0,0-1 0 0 0,1 1 0 0 0,2-4 0 0 0,15-17-1890 0 0,-2-6-10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0:57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13 5064 0 0,'-11'-13'17867'0'0,"9"20"-16610"0"0,1 6-986 0 0,-4 97 1616 0 0,-3-26-1679 0 0,4-54-102 0 0,2 0-1 0 0,2 50 1 0 0,0-73-645 0 0,2 0 0 0 0,-1-1 0 0 0,5 13 0 0 0,-6-17 420 0 0,1-1-1 0 0,-1 1 1 0 0,1-1 0 0 0,-1 0 0 0 0,1 1 0 0 0,-1-1 0 0 0,1 0 0 0 0,0 1 0 0 0,0-1 0 0 0,0 0 0 0 0,0 0 0 0 0,0 0 0 0 0,0 0 0 0 0,0 0 0 0 0,0 0 0 0 0,0 0 0 0 0,0 0-1 0 0,0 0 1 0 0,1-1 0 0 0,-1 1 0 0 0,0 0 0 0 0,1-1 0 0 0,-1 1 0 0 0,2-1 0 0 0,8-2-1532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0:58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59 17447 0 0,'-5'-15'1864'0'0,"3"13"-1662"0"0,1-1 0 0 0,0 0 0 0 0,-1 0-1 0 0,0 1 1 0 0,1-1 0 0 0,-1 1 0 0 0,0 0-1 0 0,0-1 1 0 0,-1 1 0 0 0,1 0-1 0 0,0 0 1 0 0,-1 0 0 0 0,1 1 0 0 0,-1-1-1 0 0,0 1 1 0 0,1-1 0 0 0,-1 1 0 0 0,0 0-1 0 0,0 0 1 0 0,0 0 0 0 0,0 0 0 0 0,0 1-1 0 0,0-1 1 0 0,0 1 0 0 0,-3-1-1 0 0,2 1-52 0 0,0 1 0 0 0,0-1-1 0 0,0 1 1 0 0,0-1-1 0 0,0 1 1 0 0,1 0-1 0 0,-1 1 1 0 0,0-1-1 0 0,1 1 1 0 0,-1-1-1 0 0,1 1 1 0 0,-1 0-1 0 0,1 0 1 0 0,0 1-1 0 0,0-1 1 0 0,0 1 0 0 0,0-1-1 0 0,0 1 1 0 0,-4 6-1 0 0,3-4-48 0 0,1 0 0 0 0,-1 1 0 0 0,1 0-1 0 0,0-1 1 0 0,1 1 0 0 0,-1 0 0 0 0,-2 11 0 0 0,5-15-86 0 0,-1 1 1 0 0,1 0 0 0 0,0-1-1 0 0,0 1 1 0 0,0-1 0 0 0,0 1 0 0 0,0 0-1 0 0,0-1 1 0 0,1 1 0 0 0,-1 0 0 0 0,1-1-1 0 0,0 1 1 0 0,-1-1 0 0 0,1 1 0 0 0,0-1-1 0 0,1 0 1 0 0,-1 1 0 0 0,0-1 0 0 0,1 0-1 0 0,-1 0 1 0 0,4 3 0 0 0,1 1 16 0 0,0-1 0 0 0,0 0 1 0 0,1-1-1 0 0,-1 0 0 0 0,1 0 0 0 0,0 0 1 0 0,0-1-1 0 0,13 4 0 0 0,6 1 207 0 0,32 4 0 0 0,-33-7-34 0 0,31 9 0 0 0,-46-10-154 0 0,0 0 0 0 0,0 0 0 0 0,10 7 0 0 0,-17-10-42 0 0,0 1 0 0 0,0 0 0 0 0,-1 0 0 0 0,1 1-1 0 0,-1-1 1 0 0,1 0 0 0 0,-1 1 0 0 0,0-1 0 0 0,0 1-1 0 0,0 0 1 0 0,0 0 0 0 0,-1 0 0 0 0,1 0 0 0 0,1 3-1 0 0,-1-1 10 0 0,0 0-1 0 0,-1 0 0 0 0,1 0 0 0 0,-1 0 0 0 0,0 0 0 0 0,-1 0 1 0 0,1 1-1 0 0,-1-1 0 0 0,0 0 0 0 0,0 0 0 0 0,-1 1 0 0 0,1-1 1 0 0,-1 0-1 0 0,0 0 0 0 0,-2 5 0 0 0,0-4-9 0 0,0 0 0 0 0,0-1 0 0 0,0 0 0 0 0,-1 0-1 0 0,0 0 1 0 0,0 0 0 0 0,0 0 0 0 0,0-1 0 0 0,-1 0 0 0 0,0 0 0 0 0,-7 5-1 0 0,8-6-2 0 0,0 0-1 0 0,0-1 1 0 0,-1 1-1 0 0,1-1 0 0 0,-1 0 1 0 0,1-1-1 0 0,-1 1 1 0 0,0-1-1 0 0,1 0 0 0 0,-1 0 1 0 0,0 0-1 0 0,0-1 1 0 0,0 1-1 0 0,-8-2 0 0 0,11 1-4 0 0,0 0-1 0 0,0-1 0 0 0,1 1 1 0 0,-1-1-1 0 0,0 1 0 0 0,0-1 0 0 0,1 0 1 0 0,-1 0-1 0 0,0 0 0 0 0,1 0 0 0 0,-1 0 1 0 0,1 0-1 0 0,0-1 0 0 0,-1 1 1 0 0,1 0-1 0 0,-2-3 0 0 0,1 1 32 0 0,0 0 0 0 0,1 0-1 0 0,-1 0 1 0 0,1 0 0 0 0,0-1 0 0 0,0 1-1 0 0,0 0 1 0 0,-1-6 0 0 0,1-4 178 0 0,1 1 0 0 0,0-1 1 0 0,3-22-1 0 0,-3 34-198 0 0,3-22-59 0 0,2 1 1 0 0,0-1-1 0 0,1 1 0 0 0,1 0 1 0 0,1 0-1 0 0,1 1 1 0 0,1 0-1 0 0,16-25 1 0 0,-12 26-1357 0 0,1 0 0 0 0,19-21 0 0 0,-21 27-8390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1:05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577 186 2304 0 0,'2'-2'8068'0'0,"8"-7"-5360"0"0,-9 8-2430 0 0,0-1 1 0 0,0 1-1 0 0,0-1 1 0 0,0 0-1 0 0,0 1 1 0 0,-1-1-1 0 0,1 0 1 0 0,-1 1-1 0 0,1-4 1 0 0,4-9 1293 0 0,-5 14-1442 0 0,1-1 0 0 0,-1 0-1 0 0,0 0 1 0 0,1 1 0 0 0,-1-1 0 0 0,0 0 0 0 0,0 0 0 0 0,1 0 0 0 0,-1 1 0 0 0,0-1 0 0 0,0 0-1 0 0,0 0 1 0 0,0 0 0 0 0,0 0 0 0 0,0 1 0 0 0,0-1 0 0 0,0 0 0 0 0,0 0 0 0 0,0 0 0 0 0,-1 1-1 0 0,1-1 1 0 0,0 0 0 0 0,-1 0 0 0 0,1 0 0 0 0,0 1 0 0 0,-1-1 0 0 0,1 0 0 0 0,-1 1 0 0 0,0-2-1 0 0,-2 0 206 0 0,1 0 0 0 0,-1 0-1 0 0,1 1 1 0 0,-1-1-1 0 0,0 1 1 0 0,-5-2 0 0 0,-11-6 692 0 0,7 0-813 0 0,1 1 0 0 0,-1 0 0 0 0,-15-7 0 0 0,6-1 1826 0 0,12 12-1997 0 0,7 3-51 0 0,0 0-1 0 0,0 0 1 0 0,0 0 0 0 0,0 0 0 0 0,0 0 0 0 0,-1 1 0 0 0,1-1 0 0 0,-4 0-1 0 0,3 1 81 0 0,0-1 0 0 0,0 1 0 0 0,0-1 0 0 0,1 1 0 0 0,-1-1 0 0 0,0 0 0 0 0,1 0 0 0 0,-1-1 0 0 0,-3-1 0 0 0,-7-3 375 0 0,12 5-351 0 0,-24-3 568 0 0,12 2-622 0 0,-2 0 17 0 0,-30 0 0 0 0,34 2-46 0 0,7-1 2 0 0,0 1 0 0 0,0 0 0 0 0,0 0 1 0 0,0 1-1 0 0,1-1 0 0 0,-1 1 0 0 0,0-1 1 0 0,0 1-1 0 0,1 0 0 0 0,-1 1 0 0 0,0-1 0 0 0,-4 3 1 0 0,-2-1 37 0 0,9-3-50 0 0,1 0 0 0 0,-1 0 1 0 0,0 0-1 0 0,1 0 0 0 0,-1 1 0 0 0,1-1 0 0 0,-1 0 0 0 0,0 0 0 0 0,1 1 1 0 0,-1-1-1 0 0,1 0 0 0 0,-1 1 0 0 0,0-1 0 0 0,1 0 0 0 0,-1 1 0 0 0,0 0 0 0 0,-24 16 80 0 0,-3 12 5 0 0,13-14-32 0 0,-21 26 0 0 0,20-24-54 0 0,13-14-8 0 0,1-1 0 0 0,-1 0-1 0 0,1 1 1 0 0,0-1 0 0 0,0 1-1 0 0,0 0 1 0 0,0-1-1 0 0,0 1 1 0 0,-1 5 0 0 0,-8 12-216 0 0,9-17 192 0 0,1-1-1 0 0,-1 1 0 0 0,0 0 1 0 0,1 0-1 0 0,0 0 0 0 0,0 1 1 0 0,-1 3-1 0 0,-1 3 109 0 0,0 0 0 0 0,0-1 0 0 0,-1 1 0 0 0,-7 12 0 0 0,7-16-43 0 0,-4 32 132 0 0,5-28-157 0 0,1-1 1 0 0,0 1-1 0 0,1 0 0 0 0,0 0 0 0 0,1 20 0 0 0,0-20-7 0 0,0 7-3 0 0,-1-13 0 0 0,1 1 0 0 0,0 0 0 0 0,0 0 0 0 0,1 5 0 0 0,4 40 117 0 0,-4-40-95 0 0,1 0-1 0 0,0 0 0 0 0,0-1 1 0 0,1 1-1 0 0,0-1 0 0 0,7 15 1 0 0,-5-13 184 0 0,0 1-1 0 0,-1 1 1 0 0,-1-1 0 0 0,3 13 0 0 0,-5-21-250 0 0,0 1 1 0 0,0-1-1 0 0,1 1 0 0 0,-1-1 1 0 0,1 0-1 0 0,0 1 0 0 0,1-1 1 0 0,-1 0-1 0 0,1 0 0 0 0,-1-1 0 0 0,1 1 1 0 0,4 3-1 0 0,8 11 44 0 0,-13-15 0 0 0,-1 0 0 0 0,1 0 0 0 0,0-1 0 0 0,1 0 0 0 0,-1 1 0 0 0,3 1 0 0 0,48 45 147 0 0,-4-9-17 0 0,-21-15-79 0 0,-20-18-11 0 0,1-1 0 0 0,0 0 0 0 0,1 0 0 0 0,-1-1 0 0 0,1 0 0 0 0,16 6 0 0 0,-11-6-21 0 0,0-1-1 0 0,1 0 1 0 0,-1-1 0 0 0,1 0-1 0 0,0-2 1 0 0,-1 1 0 0 0,29-3-1 0 0,-4 1 84 0 0,-31 1-77 0 0,0-1 1 0 0,0 0 0 0 0,1-1 0 0 0,-1 0 0 0 0,15-3-1 0 0,-22 3-25 0 0,5 0 22 0 0,0-1-1 0 0,0-1 0 0 0,0 1 1 0 0,-1-1-1 0 0,1 0 0 0 0,-1-1 1 0 0,1 0-1 0 0,-1 0 0 0 0,0 0 1 0 0,0 0-1 0 0,8-10 0 0 0,-12 11-10 0 0,5-4 22 0 0,0-1 0 0 0,-1 0 1 0 0,0-1-1 0 0,0 0 1 0 0,-1 0-1 0 0,-1 0 0 0 0,6-13 1 0 0,-3 0 0 0 0,-3 9 3 0 0,4-22 1 0 0,-5 13-38 0 0,-1 1 0 0 0,-1-1 0 0 0,-1 0 0 0 0,-1 1 0 0 0,-6-39 0 0 0,0 19 0 0 0,-3-14 0 0 0,4 31 0 0 0,0 0 0 0 0,-1 1 0 0 0,-11-23 0 0 0,-21-51 0 0 0,25 56 0 0 0,9 28 0 0 0,0-1 0 0 0,-10-19 0 0 0,6 15 0 0 0,7 14 0 0 0,0-1 0 0 0,-1 1 0 0 0,1-1 0 0 0,-1 1 0 0 0,0 0 0 0 0,0 0 0 0 0,0 0 0 0 0,0 1 0 0 0,-8-7 0 0 0,11 10 0 0 0,-3-3-55 0 0,-1 1-1 0 0,0-1 1 0 0,0 1-1 0 0,0 0 1 0 0,0 0-1 0 0,-5-2 1 0 0,7 4-14 0 0,-2-1-447 0 0,0 0-1 0 0,0 0 1 0 0,-1 0 0 0 0,1 0 0 0 0,0 1 0 0 0,0 0 0 0 0,-1 0 0 0 0,-4 0-1 0 0,2 0-1302 0 0,-4 0-19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1:09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2304 0 0,'1'1'70'0'0,"-1"-1"0"0"0,0 0 1 0 0,0 1-1 0 0,0-1 0 0 0,0 1 0 0 0,0-1 0 0 0,0 1 1 0 0,-1-1-1 0 0,1 1 0 0 0,0-1 0 0 0,0 1 0 0 0,0-1 1 0 0,0 1-1 0 0,0-1 0 0 0,-1 1 0 0 0,1-1 0 0 0,0 0 1 0 0,0 1-1 0 0,-1-1 0 0 0,1 0 0 0 0,0 1 0 0 0,-1-1 1 0 0,1 1-1 0 0,0-1 0 0 0,-1 0 0 0 0,1 0 0 0 0,-1 1 1 0 0,1-1-1 0 0,0 0 0 0 0,-1 0 0 0 0,1 0 1 0 0,-1 1-1 0 0,1-1 0 0 0,-1 0 0 0 0,1 0 0 0 0,-1 0 1 0 0,1 0-1 0 0,-1 0 0 0 0,1 0 0 0 0,-1 0 0 0 0,1 0 1 0 0,-1 0-1 0 0,0 0 57 0 0,1 0 0 0 0,0 0 0 0 0,0 0 0 0 0,0 0 0 0 0,-1 0 0 0 0,1 0 0 0 0,0 0-1 0 0,0 0 1 0 0,-1 0 0 0 0,1 0 0 0 0,0 0 0 0 0,0 0 0 0 0,0 0 0 0 0,-1 0 0 0 0,1 0 0 0 0,0 0 0 0 0,0 0 0 0 0,-1 0 0 0 0,1 1 0 0 0,0-1 0 0 0,0 0 0 0 0,0 0 0 0 0,-1 0 0 0 0,1 0 0 0 0,0 0 0 0 0,0 1 0 0 0,0-1 0 0 0,0 0 0 0 0,0 0 0 0 0,-1 0 0 0 0,1 0 0 0 0,0 1 0 0 0,0 1 1680 0 0,-17 5 9142 0 0,31 10-8269 0 0,-7-13-2467 0 0,-1-1 1 0 0,1 0 0 0 0,0 0 0 0 0,-1-1 0 0 0,1 0-1 0 0,0 0 1 0 0,1 0 0 0 0,-1-1 0 0 0,0 0 0 0 0,9 0 0 0 0,10-1 327 0 0,40-5 0 0 0,5-1-37 0 0,9 5-76 0 0,85 3 312 0 0,-52 10-36 0 0,-38-1-408 0 0,-49-7-12 0 0,52 4 0 0 0,-58-12-188 0 0,-17 3-261 0 0,-22 22-11079 0 0,7-7 8917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1:10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62 13824 0 0,'-23'3'1512'0'0,"22"-3"-1303"0"0,0 1 1 0 0,0-1-1 0 0,0 1 1 0 0,0-1 0 0 0,-1 1-1 0 0,1-1 1 0 0,0 0 0 0 0,-1 0-1 0 0,1 0 1 0 0,0 1-1 0 0,0-1 1 0 0,-12-8 10276 0 0,18 7-9855 0 0,146-10 2074 0 0,-88 4-2771 0 0,-2 2 338 0 0,103 3 0 0 0,-47 4-496 0 0,-31-9 872 0 0,7-6-1397 0 0,-19 3 1690 0 0,-27 5-941 0 0,-17 5-7153 0 0,-35-2 5498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1:25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18 3224 0 0,'-5'-15'15845'0'0,"4"12"-14205"0"0,-1 10 3648 0 0,-6 24-4322 0 0,-5 67 370 0 0,-7 104-796 0 0,18-176-536 0 0,1-16-50 0 0,0 0 1 0 0,0 0-1 0 0,1 0 1 0 0,2 17-1 0 0,-2-26-139 0 0,0 0-1 0 0,0-1 1 0 0,0 1-1 0 0,0 0 1 0 0,0 0-1 0 0,-1 0 1 0 0,1 0-1 0 0,0 0 0 0 0,-1-1 1 0 0,1 1-1 0 0,0 0 1 0 0,-1 0-1 0 0,0 1 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1:25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29 201 10136 0 0,'-28'17'16394'0'0,"36"-23"-16025"0"0,0 0 0 0 0,-1-1 0 0 0,1-1 0 0 0,-1 1 0 0 0,-1-1 0 0 0,10-14 0 0 0,-7 10 42 0 0,20-22 0 0 0,-8 10-100 0 0,-15 17-215 0 0,-1 0 1 0 0,14-11-1 0 0,-4 5 22 0 0,-11 9-88 0 0,0 0 0 0 0,1 0-1 0 0,-1 1 1 0 0,1-1 0 0 0,0 1 0 0 0,0 0 0 0 0,0 1-1 0 0,0-1 1 0 0,11-2 0 0 0,-15 4-28 0 0,0 1 0 0 0,1-1 0 0 0,-1 1 0 0 0,0-1 0 0 0,1 1 0 0 0,-1 0 1 0 0,0 0-1 0 0,1 0 0 0 0,-1 0 0 0 0,1 0 0 0 0,-1 0 0 0 0,0 0 0 0 0,1 0 0 0 0,-1 0 0 0 0,0 1 0 0 0,1-1 0 0 0,-1 0 0 0 0,0 1 0 0 0,1 0 0 0 0,-1-1 0 0 0,0 1 1 0 0,0 0-1 0 0,0-1 0 0 0,1 1 0 0 0,-1 0 0 0 0,0 0 0 0 0,0 0 0 0 0,0 0 0 0 0,0 0 0 0 0,-1 0 0 0 0,1 0 0 0 0,0 0 0 0 0,0 0 0 0 0,-1 1 0 0 0,1-1 0 0 0,0 0 1 0 0,-1 0-1 0 0,1 1 0 0 0,0 2 0 0 0,4 14 35 0 0,6 26 0 0 0,-8-24-1633 0 0,9 23-1 0 0,-6-27-5301 0 0,-1-1-2151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1:26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53 163 2760 0 0,'2'-2'34'0'0,"-1"0"0"0"0,1 0 1 0 0,-1 0-1 0 0,0 0 0 0 0,0 0 1 0 0,0 0-1 0 0,0 0 0 0 0,0-1 0 0 0,0 1 1 0 0,-1 0-1 0 0,1-1 0 0 0,-1 1 1 0 0,1 0-1 0 0,-1-1 0 0 0,0 1 0 0 0,0 0 1 0 0,0-1-1 0 0,0 1 0 0 0,-1-1 1 0 0,0-2-1 0 0,-2-37 11638 0 0,3 14-7890 0 0,0-2-710 0 0,0 17 3432 0 0,-8 35-5418 0 0,-13 117 925 0 0,9-27-2507 0 0,5-43 205 0 0,-5 71-850 0 0,10-128 301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1:27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1 287 21191 0 0,'0'0'2448'0'0,"2"-7"-732"0"0,0 3-1344 0 0,-1 0 1 0 0,1 0-1 0 0,0 1 0 0 0,1-1 0 0 0,-1 1 0 0 0,5-6 0 0 0,5-6 199 0 0,3-6-297 0 0,2 1 0 0 0,0 0-1 0 0,28-23 1 0 0,-37 35-237 0 0,88-81 406 0 0,-92 85-328 0 0,1 0-1 0 0,0 0 1 0 0,0 1 0 0 0,1 0 0 0 0,-1 0 0 0 0,1 0 0 0 0,8-3-1 0 0,-12 6-95 0 0,-1-1 0 0 0,1 1-1 0 0,-1-1 1 0 0,0 1-1 0 0,1 0 1 0 0,-1 0-1 0 0,1-1 1 0 0,-1 1-1 0 0,1 0 1 0 0,-1 0 0 0 0,1 1-1 0 0,-1-1 1 0 0,1 0-1 0 0,-1 0 1 0 0,0 1-1 0 0,1-1 1 0 0,-1 1-1 0 0,1-1 1 0 0,-1 1 0 0 0,0 0-1 0 0,0-1 1 0 0,1 1-1 0 0,-1 0 1 0 0,0 0-1 0 0,0 0 1 0 0,0 0-1 0 0,0 0 1 0 0,0 0 0 0 0,0 0-1 0 0,0 0 1 0 0,0 1-1 0 0,0-1 1 0 0,-1 0-1 0 0,1 1 1 0 0,0-1-1 0 0,0 3 1 0 0,2 6-15 0 0,0 1 0 0 0,0 0 0 0 0,0 12 0 0 0,7 24-84 0 0,-4-24-373 0 0,-5-15 68 0 0,1-1 1 0 0,0 0-1 0 0,1 0 0 0 0,-1 0 0 0 0,2-1 0 0 0,4 9 0 0 0,0-3-1041 0 0,1-1-49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1:37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0 237 10104 0 0,'0'0'1180'0'0,"9"-8"792"0"0,-5 4-1608 0 0,1-1 0 0 0,0 1 0 0 0,0 0 1 0 0,0 1-1 0 0,0-1 0 0 0,1 1 1 0 0,-1 0-1 0 0,1 1 0 0 0,0-1 0 0 0,0 1 1 0 0,9-2-1 0 0,7-1-153 0 0,43-3-1 0 0,-27 4 157 0 0,-1 1 43 0 0,44 2 0 0 0,11 0 394 0 0,18 1-236 0 0,-51 1-264 0 0,56-1 880 0 0,-114 0-912 0 0,-1 0-256 0 0,0 0 1 0 0,0 0-1 0 0,1 0 0 0 0,-1 0 0 0 0,0 0 0 0 0,0 0 0 0 0,1 0 1 0 0,-1 0-1 0 0,0-1 0 0 0,0 1 0 0 0,0 0 0 0 0,1 0 0 0 0,-1 0 0 0 0,0 0 1 0 0,0 0-1 0 0,0 0 0 0 0,1-1 0 0 0,-1 1 0 0 0,0 0 0 0 0,0 0 1 0 0,0 0-1 0 0,1 0 0 0 0,-1-1 0 0 0,0 1 0 0 0,0 0 0 0 0,0 0 0 0 0,0 0 1 0 0,0-1-1 0 0,0 1 0 0 0,0 0 0 0 0,0 0 0 0 0,1-1 0 0 0,-1 1 1 0 0,0 0-1 0 0,0 0 0 0 0,0-1 0 0 0,0 1 0 0 0,0 0 0 0 0,0 0 0 0 0,0-1 1 0 0,0 1-1 0 0,0 0 0 0 0,-1 0 0 0 0,1 0 0 0 0,0-1 0 0 0,0 1 1 0 0,0 0-1 0 0,0 0 0 0 0,0-1 0 0 0,0 1 0 0 0,0 0 0 0 0,0 0 0 0 0,-1 0 1 0 0,1-1-1 0 0,0 1 0 0 0,0 0 0 0 0,-1 0 0 0 0,-6-13 157 0 0,-6 0-105 0 0,-1-1 1 0 0,0 2 0 0 0,-1 0-1 0 0,-1 1 1 0 0,-18-10 0 0 0,-3-3 1 0 0,-19-12-76 0 0,85 47 19 0 0,0-1 0 0 0,1-1 1 0 0,0-2-1 0 0,35 4 0 0 0,20-6 449 0 0,-64-5-314 0 0,0 0 1 0 0,0 2-1 0 0,0 1 1 0 0,29 7-1 0 0,-49-10-138 0 0,-1 0 0 0 0,1 0 0 0 0,0 0 0 0 0,-1 1 0 0 0,1-1-1 0 0,-1 0 1 0 0,1 0 0 0 0,-1 1 0 0 0,0-1 0 0 0,1 0 0 0 0,-1 1 0 0 0,1-1-1 0 0,-1 1 1 0 0,0-1 0 0 0,1 0 0 0 0,-1 1 0 0 0,0-1 0 0 0,1 1 0 0 0,-1-1-1 0 0,0 1 1 0 0,0-1 0 0 0,1 1 0 0 0,-1-1 0 0 0,0 1 0 0 0,0-1 0 0 0,0 1-1 0 0,0-1 1 0 0,0 1 0 0 0,0 0 0 0 0,1-1 0 0 0,-2 1 0 0 0,1-1 0 0 0,0 1-1 0 0,0-1 1 0 0,0 1 0 0 0,0-1 0 0 0,0 1 0 0 0,0 0 0 0 0,-1 0 0 0 0,-13 25 489 0 0,10-20-457 0 0,-3 4-45 0 0,-1 0-1 0 0,-1-1 1 0 0,1 0-1 0 0,-17 13 1 0 0,-5 5 10 0 0,1 0-18 0 0,-14 12-103 0 0,39-35-159 0 0,1 0 0 0 0,0 0 1 0 0,0 1-1 0 0,0-1 0 0 0,0 1 1 0 0,1-1-1 0 0,-1 1 1 0 0,-1 7-1 0 0,3 0-1392 0 0,1-1-353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0:45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12 6448 0 0,'-5'-11'16803'0'0,"16"152"-13031"0"0,-5-86-3532 0 0,2 114 120 0 0,-4-55-360 0 0,0-47 0 0 0,7 38-4378 0 0,-11-104 4050 0 0,0-1 208 0 0,0 0-1 0 0,1 0 1 0 0,-1 0 0 0 0,0 1 0 0 0,0-1-1 0 0,0 0 1 0 0,0 0 0 0 0,0 1 0 0 0,0-1 0 0 0,0 0-1 0 0,0 0 1 0 0,0 1 0 0 0,0-1 0 0 0,0 0-1 0 0,0 0 1 0 0,0 1 0 0 0,0-1 0 0 0,0 0 0 0 0,-1 0-1 0 0,1 1 1 0 0,0-1 0 0 0,0 0 0 0 0,0 0-1 0 0,0 0 1 0 0,0 1 0 0 0,0-1 0 0 0,-1 0 0 0 0,1 0-1 0 0,0 1 1 0 0,-10-5-1895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1:39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78 161 6448 0 0,'-49'7'985'0'0,"32"-4"2288"0"0,6-1 78 0 0,11-2-3306 0 0,0 1-1 0 0,0-1 1 0 0,0 0 314 0 0,0 0-315 0 0,0 0 1 0 0,0 0 0 0 0,0 0 0 0 0,0 0 0 0 0,0 0-1 0 0,-1 0 1 0 0,1 0 0 0 0,0 0 0 0 0,0 0 0 0 0,0 1-1 0 0,0-1 1 0 0,0 0 0 0 0,0 0 0 0 0,0 0 0 0 0,0 0-1 0 0,0 0 1 0 0,0 0 0 0 0,0 0 0 0 0,0 0 0 0 0,0 0-1 0 0,0 0 1 0 0,0 0 0 0 0,0 0 0 0 0,0 0 0 0 0,1 1-1 0 0,-1-1 1 0 0,0 0 0 0 0,0 0 314 0 0,0 0-315 0 0,0 0 1 0 0,0 0 0 0 0,0 0 0 0 0,0 0 0 0 0,0 0-1 0 0,0 0 1 0 0,0 0 0 0 0,0 0 0 0 0,0 0 0 0 0,1 0-1 0 0,-1 0 1 0 0,18 6 2269 0 0,-11-4-2707 0 0,188 58 2570 0 0,-171-54-1936 0 0,1 0-1 0 0,1-2 1 0 0,-1-1 0 0 0,0 0-1 0 0,1-2 1 0 0,-1-1 0 0 0,32-4-1 0 0,-52 3-109 0 0,0 0 0 0 0,0 0-1 0 0,0 0 1 0 0,0-1 0 0 0,-1 0-1 0 0,1 1 1 0 0,-1-2-1 0 0,1 1 1 0 0,7-6 0 0 0,-10 7-67 0 0,0-1 0 0 0,0 0 0 0 0,-1 0 0 0 0,1 0 0 0 0,-1 0 0 0 0,1 0 0 0 0,-1 0 0 0 0,0 0 0 0 0,1 0 0 0 0,-1-1 0 0 0,0 1 1 0 0,-1 0-1 0 0,1-1 0 0 0,0 1 0 0 0,-1 0 0 0 0,1-1 0 0 0,-1 1 0 0 0,0-1 0 0 0,0 1 0 0 0,0-1 0 0 0,0-4 0 0 0,-1 3-18 0 0,0-1 0 0 0,0 1-1 0 0,0 0 1 0 0,-1 0 0 0 0,0-1 0 0 0,1 1-1 0 0,-1 0 1 0 0,-1 1 0 0 0,-4-8 0 0 0,-29-30 88 0 0,34 38-131 0 0,-44-39 68 0 0,28 26-176 0 0,-19-21 0 0 0,80 52 48 0 0,-4-1 121 0 0,0-3 0 0 0,1-1 1 0 0,-1-2-1 0 0,79 6 0 0 0,-97-13 94 0 0,1 0-1 0 0,34 8 0 0 0,-55-8-144 0 0,-1-1 0 0 0,1 0 0 0 0,0 0 0 0 0,0 0 0 0 0,0 1 0 0 0,-1-1 0 0 0,1 0 0 0 0,0 1 0 0 0,0-1 0 0 0,0 1 0 0 0,-1-1 0 0 0,1 1 0 0 0,0-1 0 0 0,-1 1-1 0 0,1 0 1 0 0,-1-1 0 0 0,1 1 0 0 0,-1 0 0 0 0,1-1 0 0 0,-1 1 0 0 0,1 0 0 0 0,-1-1 0 0 0,1 3 0 0 0,-1-2 1 0 0,0 0-1 0 0,0 0 1 0 0,0 1 0 0 0,0-1-1 0 0,0 0 1 0 0,0 1 0 0 0,0-1-1 0 0,-1 0 1 0 0,1 0-1 0 0,0 1 1 0 0,-1-1 0 0 0,1 0-1 0 0,-1 0 1 0 0,0 2 0 0 0,-4 5 40 0 0,-1-1 1 0 0,1 0 0 0 0,-12 12-1 0 0,12-14-28 0 0,-102 100 174 0 0,84-82-587 0 0,-30 35-2552 0 0,46-50 2489 0 0,1 1 0 0 0,1-1-1 0 0,0 1 1 0 0,0 0 0 0 0,-6 16-1 0 0,5-9-1137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7:53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2304 0 0,'2'0'5866'0'0,"15"-1"-3612"0"0,-3 1-1592 0 0,0 0-1 0 0,0 1 1 0 0,18 3-1 0 0,-8 0-939 0 0,-12-2-178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2:45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 3224 0 0,'1'0'48'0'0,"0"-1"1"0"0,0 1-1 0 0,0-1 1 0 0,0 0-1 0 0,0 0 1 0 0,-1 1-1 0 0,1-1 0 0 0,0 0 1 0 0,-1 0-1 0 0,1 0 1 0 0,0 0-1 0 0,-1 0 1 0 0,1 0-1 0 0,-1 0 0 0 0,1 0 1 0 0,-1 0-1 0 0,0 0 1 0 0,1-2-1 0 0,0-1 1492 0 0,9-32 16661 0 0,-9 45-17943 0 0,0 0 1 0 0,0-1 0 0 0,-1 1-1 0 0,0 0 1 0 0,0 0 0 0 0,-3 15 0 0 0,-1 17-181 0 0,3-15-91 0 0,1-10 95 0 0,1 28 0 0 0,-1-40-162 0 0,1 0-1 0 0,0 0 1 0 0,0 0-1 0 0,0 0 1 0 0,0-1-1 0 0,0 1 1 0 0,1 0-1 0 0,-1-1 1 0 0,1 1 0 0 0,0-1-1 0 0,0 1 1 0 0,4 3-1 0 0,-6-7-66 0 0,1 1 0 0 0,0 0-1 0 0,0 0 1 0 0,0-1 0 0 0,0 1-1 0 0,0-1 1 0 0,0 1 0 0 0,0-1-1 0 0,0 1 1 0 0,0-1 0 0 0,0 0-1 0 0,0 0 1 0 0,0 1 0 0 0,0-1-1 0 0,0 0 1 0 0,0 0 0 0 0,1 0-1 0 0,-1 0 1 0 0,0 0 0 0 0,0 0-1 0 0,0 0 1 0 0,0-1 0 0 0,2 0-1 0 0,3-1-1596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2:46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9672 0 0,'1'1'10278'0'0,"1"2"-10059"0"0,-1-1 0 0 0,1 1 0 0 0,-1-1 1 0 0,0 1-1 0 0,0-1 0 0 0,0 1 0 0 0,0-1 0 0 0,0 1 0 0 0,0 0 0 0 0,-1 0 1 0 0,0-1-1 0 0,1 1 0 0 0,-1 3 0 0 0,0 5 210 0 0,-1 1 1 0 0,-3 11-1 0 0,3-14-270 0 0,0 0 0 0 0,0 1 0 0 0,0 13 0 0 0,3-5-210 0 0,-2-11-35 0 0,0 0 0 0 0,1 0 0 0 0,0 0 0 0 0,0 0 1 0 0,1 0-1 0 0,-1 0 0 0 0,1-1 0 0 0,1 1 0 0 0,0-1 0 0 0,0 1 0 0 0,5 7 1 0 0,1-3-1857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2:44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 2760 0 0,'0'-2'12390'0'0,"6"-6"-10834"0"0,3 2-870 0 0,0 1 0 0 0,0 0-1 0 0,0 0 1 0 0,1 1 0 0 0,0 0 0 0 0,-1 0-1 0 0,15-2 1 0 0,-1-1 116 0 0,-23 7-799 0 0,25-6 526 0 0,-23 6-506 0 0,-1 0 0 0 0,0 0 1 0 0,0 0-1 0 0,0 0 1 0 0,1 0-1 0 0,-1 0 1 0 0,0 0-1 0 0,0 0 1 0 0,0 1-1 0 0,0-1 1 0 0,1 0-1 0 0,-1 1 1 0 0,0-1-1 0 0,0 1 0 0 0,0-1 1 0 0,0 1-1 0 0,0-1 1 0 0,1 2-1 0 0,0 0-19 0 0,-1-1 0 0 0,0-1 1 0 0,0 1-1 0 0,0 0 1 0 0,-1-1-1 0 0,1 1 1 0 0,0 0-1 0 0,0 0 1 0 0,-1 0-1 0 0,1 0 1 0 0,0 0-1 0 0,-1 0 1 0 0,1 0-1 0 0,-1 0 1 0 0,1 0-1 0 0,-1 0 1 0 0,0 0-1 0 0,1 0 0 0 0,-1 0 1 0 0,0 0-1 0 0,0 0 1 0 0,0 0-1 0 0,0 0 1 0 0,0 0-1 0 0,0 0 1 0 0,0 1-1 0 0,0-1 1 0 0,0 0-1 0 0,0 0 1 0 0,-1 0-1 0 0,1 0 1 0 0,0 0-1 0 0,-1 0 1 0 0,0 1-1 0 0,-4 22 9 0 0,4-16-4 0 0,-1 0-1 0 0,0-1 1 0 0,0 1-1 0 0,-1-1 1 0 0,-4 11-1 0 0,-26 43 75 0 0,29-55-57 0 0,-3 5-9 0 0,1 0-1 0 0,-8 18 1 0 0,13-20 408 0 0,4-7 344 0 0,13-7 526 0 0,-7 1-1423 0 0,13-5 287 0 0,0-2 0 0 0,36-22 1 0 0,-22 11-506 0 0,-5 2-2007 0 0,-17 8 950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2:44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16559 0 0,'3'-6'2995'0'0,"12"-7"-773"0"0,20-13 749 0 0,-31 24-2805 0 0,-1 0 0 0 0,1 0 0 0 0,-1 1 0 0 0,1-1 0 0 0,0 1 0 0 0,-1 0 0 0 0,1 0 0 0 0,0 1 0 0 0,4-1 0 0 0,-3 2-112 0 0,-1 4-44 0 0,-3-1-10 0 0,0 0 0 0 0,0 0 0 0 0,-1 1 0 0 0,0-1 0 0 0,1 0 0 0 0,-2 0 0 0 0,1 0 0 0 0,0 0 0 0 0,-1 1 0 0 0,0-1 0 0 0,-1 5 0 0 0,-4 9 0 0 0,-10 22 0 0 0,4-11 0 0 0,9-22 0 0 0,1-2 0 0 0,1-1 0 0 0,-1 0 0 0 0,1 0 0 0 0,0 0 0 0 0,0 1 0 0 0,1-1 0 0 0,-1 1 0 0 0,1 5 0 0 0,0-9 0 0 0,0 0 0 0 0,0-1 0 0 0,0 1 0 0 0,1 0 0 0 0,-1-1 0 0 0,0 1 0 0 0,0 0 0 0 0,1-1 0 0 0,-1 1 0 0 0,0-1 0 0 0,0 1 0 0 0,1 0 0 0 0,-1-1 0 0 0,1 1 0 0 0,-1-1 0 0 0,1 1 0 0 0,-1-1 0 0 0,1 1 0 0 0,-1-1 0 0 0,1 0 0 0 0,-1 1 0 0 0,1-1 0 0 0,-1 0 0 0 0,1 1 0 0 0,0-1 0 0 0,1 1 0 0 0,1 1 15 0 0,-1-1 0 0 0,0 0 0 0 0,1 0-1 0 0,0 0 1 0 0,-1 0 0 0 0,1 0 0 0 0,0-1 0 0 0,-1 1 0 0 0,6 0-1 0 0,27 0 412 0 0,-30-1-287 0 0,0 0 21 0 0,1 0-1 0 0,-1 0 1 0 0,1 1-1 0 0,-1-1 0 0 0,1 1 1 0 0,8 3-1 0 0,-13-3-137 0 0,0-1 0 0 0,0 1 1 0 0,1 0-1 0 0,-1-1 0 0 0,0 1 0 0 0,0 0 0 0 0,0 0 1 0 0,0 0-1 0 0,0 0 0 0 0,0 0 0 0 0,0 0 0 0 0,0 0 1 0 0,0 0-1 0 0,0 0 0 0 0,-1 0 0 0 0,1 0 0 0 0,0 1 1 0 0,-1-1-1 0 0,1 0 0 0 0,-1 1 0 0 0,1-1 0 0 0,-1 0 0 0 0,0 1 1 0 0,0-1-1 0 0,0 0 0 0 0,1 1 0 0 0,-1-1 0 0 0,0 1 1 0 0,0-1-1 0 0,-1 0 0 0 0,1 1 0 0 0,0 1 0 0 0,-3 8 38 0 0,1 0-1 0 0,-2-1 0 0 0,1 1 0 0 0,-1-1 0 0 0,-1 1 0 0 0,0-1 0 0 0,-8 13 0 0 0,-1-4-375 0 0,0 0 1 0 0,-24 25-1 0 0,34-40 54 0 0,0-1-1 0 0,0 0 1 0 0,0 0 0 0 0,0 0 0 0 0,0 0 0 0 0,-1 0 0 0 0,1-1 0 0 0,-10 4-1 0 0,-8 0-7950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2:47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835 316 3224 0 0,'14'-11'3744'0'0,"-13"8"-2948"0"0,1 1 0 0 0,-1-1-1 0 0,0 0 1 0 0,0 0 0 0 0,0 1 0 0 0,0-1 0 0 0,-1 0 0 0 0,1 0-1 0 0,-1-5 1 0 0,0 3-132 0 0,0 0 0 0 0,0 0-1 0 0,-1 1 1 0 0,1-1 0 0 0,-3-7 0 0 0,0 5-149 0 0,1 0 0 0 0,-1 0 1 0 0,0 1-1 0 0,-1-1 0 0 0,1 1 1 0 0,-1 0-1 0 0,-9-11 0 0 0,6 10-33 0 0,3 4-238 0 0,1-1 1 0 0,0 1-1 0 0,1-1 1 0 0,-5-5-1 0 0,3 4 5 0 0,0-1-1 0 0,0 2 0 0 0,0-1 0 0 0,-1 0 1 0 0,0 1-1 0 0,-6-5 0 0 0,-8-6 261 0 0,9 6-372 0 0,0 0-1 0 0,-1 1 1 0 0,0 0 0 0 0,-1 1-1 0 0,0 0 1 0 0,0 0 0 0 0,0 2 0 0 0,-1 0-1 0 0,1 0 1 0 0,-1 1 0 0 0,-1 0-1 0 0,-22-2 1 0 0,9 3-8 0 0,14 2-53 0 0,1 0 0 0 0,-18 1 0 0 0,14 1-29 0 0,-1 2 0 0 0,1 0 0 0 0,0 1 0 0 0,-29 12 0 0 0,11-2 61 0 0,-35 21 0 0 0,8 3-32 0 0,40-26 26 0 0,-20 14 0 0 0,9-4 61 0 0,28-19-153 0 0,0 0 0 0 0,0 0 0 0 0,1 1 0 0 0,0 0 1 0 0,-1-1-1 0 0,-4 9 0 0 0,-4 4 4 0 0,4-4-2 0 0,0-1-1 0 0,1 1 1 0 0,1 0 0 0 0,0 1-1 0 0,0 0 1 0 0,1-1 0 0 0,1 2-1 0 0,0-1 1 0 0,1 0-1 0 0,-2 15 1 0 0,3-20 24 0 0,1 0 0 0 0,0 0 0 0 0,1 0-1 0 0,0 0 1 0 0,0 0 0 0 0,1 0 0 0 0,0 0 0 0 0,4 16 0 0 0,3 18 145 0 0,-5-34-124 0 0,2 0 1 0 0,-1-1-1 0 0,1 1 0 0 0,1-1 1 0 0,-1 0-1 0 0,1 0 0 0 0,0-1 1 0 0,1 0-1 0 0,-1 0 0 0 0,1 0 1 0 0,9 5-1 0 0,12 7 73 0 0,53 22 0 0 0,-22-11-59 0 0,-42-19-44 0 0,1-1 1 0 0,0-2 0 0 0,1 1-1 0 0,0-2 1 0 0,0-1-1 0 0,26 5 1 0 0,28-4 176 0 0,-64-6-164 0 0,1 0 1 0 0,0-1 0 0 0,0-1 0 0 0,-1 1-1 0 0,15-6 1 0 0,-8 1 7 0 0,0-1-1 0 0,-1 0 1 0 0,1-1-1 0 0,-1-1 1 0 0,-1-1-1 0 0,0 0 0 0 0,15-14 1 0 0,-21 16-48 0 0,-1 0 0 0 0,1 0 0 0 0,-2 0 0 0 0,1-1 0 0 0,-1 0 0 0 0,0-1 0 0 0,-1 1 0 0 0,6-17 0 0 0,3-9 0 0 0,9-41 0 0 0,-6 11 0 0 0,-14 53 0 0 0,-1 3 0 0 0,1-1 0 0 0,-1 0 0 0 0,-1 0 0 0 0,0-1 0 0 0,0 1 0 0 0,-1 0 0 0 0,-1-10 0 0 0,2 18 0 0 0,0 0 0 0 0,-4-10 0 0 0,0 7 0 0 0,1 1-23 0 0,1 3-94 0 0,-8 1-2552 0 0,-6 5-330 0 0,8-2 583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2:49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83 5240 0 0,'-8'-9'568'0'0,"-15"-14"7024"0"0,9 17-5868 0 0,3 2 6474 0 0,28 8-7957 0 0,-12-1 74 0 0,1-2 0 0 0,-1 1-1 0 0,1-1 1 0 0,7 1 0 0 0,4 1 99 0 0,-4 0 49 0 0,0-1 0 0 0,0-1-1 0 0,21 0 1 0 0,11 1 38 0 0,-3 0-60 0 0,-1-1-1 0 0,51-5 1 0 0,83-18 145 0 0,-158 20-569 0 0,129-11 291 0 0,-113 11-218 0 0,-1 0-23 0 0,79-4 119 0 0,-17 4-113 0 0,0-1-2 0 0,-9-4 78 0 0,-38 3-38 0 0,0 3-1 0 0,47 3 0 0 0,108 31 403 0 0,-153-24-650 0 0,-20-5 235 0 0,1-2-1 0 0,47-2 1 0 0,-32 0 89 0 0,1-2-21 0 0,57-10 0 0 0,-78 8-119 0 0,57-14 70 0 0,-77 16-213 0 0,-4 2-115 0 0,0 0 0 0 0,0 0-1 0 0,-1 1 1 0 0,1-1 0 0 0,0 0 0 0 0,0 0 0 0 0,0 0 0 0 0,0 1-1 0 0,0-1 1 0 0,0 0 0 0 0,0 1 0 0 0,-1-1 0 0 0,2 1-1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2:51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3 8288 0 0,'0'0'408'0'0,"-9"0"9"0"0,2 0-504 0 0,-23 0 1176 0 0,12 4 2546 0 0,17-3-2979 0 0,-10 1 7545 0 0,16-2-8110 0 0,12-3 486 0 0,1 1-1 0 0,-1 1 1 0 0,0 1-1 0 0,30 3 1 0 0,-11 3-584 0 0,42 11 0 0 0,-33-4 267 0 0,-25-6 544 0 0,31 5-1 0 0,14 0-686 0 0,85 9-45 0 0,-99-16 207 0 0,-14-1 323 0 0,-1-1 0 0 0,62-5-1 0 0,29-6-317 0 0,-20 5-405 0 0,-1 0-30 0 0,-68 1 486 0 0,74 6 0 0 0,-70-1-224 0 0,11 0 47 0 0,-17 0 95 0 0,0-1 1 0 0,0-2-1 0 0,58-7 0 0 0,9-4-304 0 0,-7 0-55 0 0,40-4 311 0 0,-116 13-205 0 0,27 0 0 0 0,6-1 0 0 0,166-15 248 0 0,-206 17-168 0 0,-1 1 0 0 0,0 0 1 0 0,1 0-1 0 0,18 4 0 0 0,-6 0 119 0 0,39-1 1 0 0,-59-2-200 0 0,1 0 0 0 0,0 0 0 0 0,-2 1-35 0 0,-3-2-145 0 0,8-5 299 0 0,-8 5-139 0 0,-1 0 1 0 0,1 0-1 0 0,0 0 0 0 0,-1 0 0 0 0,1-1 1 0 0,-1 1-1 0 0,1 0 0 0 0,-1-1 1 0 0,1 1-1 0 0,0 0 0 0 0,-1-1 0 0 0,1 1 1 0 0,-1 0-1 0 0,0-1 0 0 0,1 1 1 0 0,-1-1-1 0 0,1 1 0 0 0,-1-1 1 0 0,0 1-1 0 0,1-1 0 0 0,-1 1 0 0 0,0-1 1 0 0,1 0-1 0 0,-1 1 0 0 0,0-1 1 0 0,0 1-1 0 0,0-1 0 0 0,1 0 0 0 0,-1 1 1 0 0,0-1-1 0 0,0 0 0 0 0,0-1-13 0 0,0 1 0 0 0,0 0 0 0 0,0 0-1 0 0,0 0 1 0 0,0 0 0 0 0,0-1 0 0 0,0 1-1 0 0,0 0 1 0 0,0 0 0 0 0,0 0 0 0 0,-1 0-1 0 0,1 0 1 0 0,-1 0 0 0 0,1-2 0 0 0,-1 2-251 0 0,0 1 0 0 0,0-1 1 0 0,0 0-1 0 0,0 0 0 0 0,-1 0 0 0 0,1 0 1 0 0,0 1-1 0 0,0-1 0 0 0,0 1 0 0 0,0-1 1 0 0,-1 1-1 0 0,1-1 0 0 0,0 1 1 0 0,-3-1-1 0 0,-1-1-1067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2:56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13360 0 0,'0'0'1026'0'0,"5"6"-436"0"0,0-2 140 0 0,1 0 0 0 0,-1 0 0 0 0,1 0 0 0 0,-1 0 0 0 0,8 2 0 0 0,-6-3-100 0 0,1 0 0 0 0,0 0 0 0 0,0-1 0 0 0,0 0 0 0 0,0-1 0 0 0,11 2 0 0 0,-3-3-629 0 0,26-1-1 0 0,17-6-4983 0 0,-48 6 3368 0 0,9-2-5762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0:45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0 319 19351 0 0,'0'0'1751'0'0,"7"-5"-1406"0"0,58-15 2529 0 0,36-8 245 0 0,-54 16-3249 0 0,-2 6-1618 0 0,-11 1-704 0 0,-14 1 981 0 0</inkml:trace>
  <inkml:trace contextRef="#ctx0" brushRef="#br0" timeOffset="1">505 349 10592 0 0,'-23'18'472'0'0,"15"-9"96"0"0,-1 1-456 0 0,1 5-112 0 0,-1 3 0 0 0,-2-1 0 0 0,0 3 1944 0 0,5-2 360 0 0,0 2 79 0 0,1-3 17 0 0,-1 1-1896 0 0,3-5-376 0 0,6-3-128 0 0,-3-3-5679 0 0</inkml:trace>
  <inkml:trace contextRef="#ctx0" brushRef="#br0" timeOffset="2">603 11 11520 0 0,'-17'-2'1024'0'0,"12"-1"-824"0"0,2 0-200 0 0,-2 0 0 0 0,-7 3 2192 0 0,4 0 399 0 0,2 0 73 0 0,0 0 24 0 0,0 3-2152 0 0,1 0-432 0 0,2 5-104 0 0,1-1 0 0 0,4 0-1320 0 0,1 4-288 0 0,2 9-56 0 0,7-3-16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2:56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5984 0 0,'0'0'15222'0'0,"1"-1"-14743"0"0,12-5-661 0 0,0 0 0 0 0,0 0 1 0 0,1 2-1 0 0,22-6 1 0 0,-20 6-885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2:57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21135 0 0,'0'0'936'0'0,"0"7"192"0"0,-3-4-904 0 0,3 2-224 0 0,3 0 0 0 0,5 0 64 0 0,-3 2-64 0 0,2-4 0 0 0,3-1 0 0 0,5 1-600 0 0,-2-3-168 0 0,5-3-32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2:59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70 17447 0 0,'-5'-2'374'0'0,"-1"0"0"0"0,0-1-1 0 0,1 1 1 0 0,-1-1 0 0 0,1 0-1 0 0,0-1 1 0 0,0 1-1 0 0,-7-8 1 0 0,12 11-295 0 0,0 0 0 0 0,0 0 0 0 0,0-1 0 0 0,0 1 0 0 0,0 0 0 0 0,-1 0 0 0 0,1 0 0 0 0,0-1 0 0 0,0 1 0 0 0,0 0-1 0 0,0 0 1 0 0,0 0 0 0 0,0-1 0 0 0,0 1 0 0 0,0 0 0 0 0,0 0 0 0 0,0-1 0 0 0,0 1 0 0 0,0 0 0 0 0,1 0 0 0 0,-1 0 0 0 0,0-1 0 0 0,0 1 0 0 0,0 0 0 0 0,0 0 0 0 0,0 0 0 0 0,0-1 0 0 0,0 1-1 0 0,1 0 1 0 0,-1 0 0 0 0,0 0 0 0 0,0 0 0 0 0,0-1 0 0 0,11-5 1063 0 0,10-1-356 0 0,156-4 406 0 0,-90 7-9239 0 0,-53 2 64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3:01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98 3224 0 0,'-42'-47'19773'0'0,"45"46"-19112"0"0,-1 1 0 0 0,1 0 0 0 0,-1-1 1 0 0,1 0-1 0 0,-1 0 0 0 0,5-1 1 0 0,13-5 215 0 0,0 5-261 0 0,135-19-9 0 0,-101 12-611 0 0,-17 3-3649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3:01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0 5064 0 0,'-12'6'-452'0'0,"-16"9"4302"0"0,26-13-2768 0 0,0-1-1 0 0,0 1 1 0 0,1 0-1 0 0,-1 0 0 0 0,0 0 1 0 0,0 0-1 0 0,1 0 1 0 0,-1 0-1 0 0,1 0 1 0 0,-1 3-1 0 0,-3 7-207 0 0,0 0-1 0 0,1 0 1 0 0,1 1-1 0 0,0-1 1 0 0,-2 17-1 0 0,0 67-72 0 0,2-36-219 0 0,-12 100 379 0 0,-5 92 326 0 0,19-202-1092 0 0,2 46 196 0 0,-1-85-247 0 0,2-1 0 0 0,0 1 0 0 0,0-1 0 0 0,1 1-1 0 0,0-1 1 0 0,8 18 0 0 0,-9-26-91 0 0,-1 1 0 0 0,1 0 1 0 0,0 0-1 0 0,0-1 0 0 0,1 1 0 0 0,-1-1 0 0 0,1 0 1 0 0,-1 1-1 0 0,1-1 0 0 0,-1 0 0 0 0,1-1 0 0 0,0 1 1 0 0,0 0-1 0 0,0-1 0 0 0,0 0 0 0 0,0 1 0 0 0,5 0 1 0 0,5 1-4 0 0,0-1 0 0 0,0 0 0 0 0,14 0 0 0 0,-8 0 163 0 0,84 1 318 0 0,-22-1-1289 0 0,11-2-2321 0 0,-58 0 1550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3:06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155 105 11200 0 0,'-42'3'1272'0'0,"34"-2"-811"0"0,1 0 0 0 0,-1 0 1 0 0,0-1-1 0 0,0 0 0 0 0,1-1 1 0 0,-1 1-1 0 0,0-2 0 0 0,1 1 1 0 0,-1-1-1 0 0,-7-3 0 0 0,13 5-273 0 0,1-1 0 0 0,-1 0 0 0 0,1 0 0 0 0,0 0 0 0 0,-1 0 0 0 0,1 0 0 0 0,0 0 0 0 0,0 0 0 0 0,0 0 0 0 0,0-1 0 0 0,0 1 0 0 0,0 0 0 0 0,-2-3 0 0 0,1-6 3976 0 0,2 9-4103 0 0,0 1 0 0 0,1 0 0 0 0,-1-1 0 0 0,0 1 0 0 0,0-1-1 0 0,1 1 1 0 0,-1 0 0 0 0,0-1 0 0 0,1 1 0 0 0,-1 0 0 0 0,0-1 0 0 0,1 1 0 0 0,-1 0 0 0 0,1-1 0 0 0,-1 1 0 0 0,0 0 0 0 0,1 0 0 0 0,-1 0 0 0 0,1-1-1 0 0,-1 1 1 0 0,1 0 0 0 0,-1 0 0 0 0,1 0 0 0 0,-1 0 0 0 0,1 0 0 0 0,-1 0 0 0 0,0 0 0 0 0,2 0 0 0 0,14-1 1134 0 0,-14 2-1247 0 0,79-7 1200 0 0,-19 1-813 0 0,-51 4-293 0 0,92 0 284 0 0,64 5-181 0 0,24 2 133 0 0,-161-5-241 0 0,148 9 100 0 0,90-2 451 0 0,-83 3 324 0 0,77 3 95 0 0,-241-11-917 0 0,35 2 184 0 0,-51-5-250 0 0,1 0 0 0 0,0 0-1 0 0,0-1 1 0 0,7-2 0 0 0,-11 3-23 0 0,0-1 0 0 0,0 1 1 0 0,-1-1-1 0 0,1 0 0 0 0,0 0 0 0 0,-1 1 0 0 0,1-1 0 0 0,0 0 1 0 0,-1 0-1 0 0,1-1 0 0 0,-1 1 0 0 0,0 0 0 0 0,1 0 0 0 0,-1-1 1 0 0,0 1-1 0 0,0-1 0 0 0,2-2 0 0 0,2-8-408 0 0,1 0 0 0 0,-2-1-1 0 0,0 0 1 0 0,4-20 0 0 0,-7 27-1709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3:07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1 123 12440 0 0,'3'-10'1570'0'0,"0"6"-800"0"0,0 0 0 0 0,0 0 0 0 0,1 1 0 0 0,-1-1-1 0 0,1 1 1 0 0,-1 0 0 0 0,1 0 0 0 0,6-3 0 0 0,-2 2-175 0 0,0 0 0 0 0,0 0 0 0 0,18-4-1 0 0,-3 3-15 0 0,1 0 0 0 0,35-1 0 0 0,125 6 1292 0 0,-77 2-1006 0 0,-104-2-843 0 0,679-17 2444 0 0,-618 13-2436 0 0,149-17-592 0 0,-181 19-767 0 0,-12 2-2851 0 0,-12 0 383 0 0,7 0-5004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2:53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1 127 21191 0 0,'5'-1'1467'0'0,"4"0"-509"0"0,3-2-890 0 0,6-2-151 0 0,-8 3 867 0 0,62-16 2944 0 0,37-7-2127 0 0,-3 2-1652 0 0,-81 17-646 0 0,35-8 746 0 0,-32 2-3145 0 0,-4-4-4814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2:53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310 1 4144 0 0,'0'0'319'0'0,"-1"1"-210"0"0,-12 11 382 0 0,7-7 2039 0 0,1 0 0 0 0,0 0 0 0 0,0 0 0 0 0,1 1 0 0 0,-8 11 0 0 0,11-14-2267 0 0,-1-1-1 0 0,1 1 1 0 0,0 0 0 0 0,0 0 0 0 0,1-1 0 0 0,-2 6 0 0 0,-3 71 1944 0 0,5 106-1 0 0,3-66-1079 0 0,-2-73-1626 0 0,0 25-3480 0 0,-3-53-4502 0 0</inkml:trace>
  <inkml:trace contextRef="#ctx0" brushRef="#br0" timeOffset="0.99">0 717 20095 0 0,'0'0'1826'0'0,"4"7"-1468"0"0,-2-5-278 0 0,0-1-1 0 0,-1 1 0 0 0,1-1 1 0 0,0 1-1 0 0,0-1 0 0 0,0 0 0 0 0,0 0 1 0 0,0 0-1 0 0,0 0 0 0 0,1-1 1 0 0,-1 1-1 0 0,0-1 0 0 0,0 1 1 0 0,1-1-1 0 0,-1 0 0 0 0,0 1 0 0 0,1-1 1 0 0,-1-1-1 0 0,0 1 0 0 0,3 0 1 0 0,6-2 468 0 0,0-1 1 0 0,0 0 0 0 0,11-4-1 0 0,-3 0 64 0 0,136-33 977 0 0,-49 23-5119 0 0,-86 14 2135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2:54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3 392 19175 0 0,'-3'-18'2080'0'0,"18"-39"2077"0"0,43-104-1 0 0,-51 145-3983 0 0,-5 12-115 0 0,1-1 0 0 0,-1 0-1 0 0,-1 1 1 0 0,3-9 0 0 0,-4 13-57 0 0,0 0 0 0 0,0 0 1 0 0,0 0-1 0 0,0-1 0 0 0,0 1 1 0 0,0 0-1 0 0,0 0 0 0 0,0 0 0 0 0,0 0 1 0 0,0 0-1 0 0,0 0 0 0 0,0 0 1 0 0,0 0-1 0 0,0 0 0 0 0,0 0 1 0 0,0 0-1 0 0,0-1 0 0 0,0 1 0 0 0,0 0 1 0 0,0 0-1 0 0,0 0 0 0 0,0 0 1 0 0,0 0-1 0 0,0 0 0 0 0,1 0 1 0 0,-1 0-1 0 0,0 0 0 0 0,0 0 0 0 0,0 0 1 0 0,0 0-1 0 0,0 0 0 0 0,0 0 1 0 0,0 0-1 0 0,0 0 0 0 0,0 0 0 0 0,0 0 1 0 0,0 0-1 0 0,1 0 0 0 0,-1 0 1 0 0,0 0-1 0 0,0 0 0 0 0,0 0 1 0 0,0 0-1 0 0,0 0 0 0 0,0 0 0 0 0,0 0 1 0 0,0 0-1 0 0,0 0 0 0 0,0 0 1 0 0,0 0-1 0 0,1 0 0 0 0,-1 0 1 0 0,5 5 8 0 0,2 7-16 0 0,15 42-66 0 0,-13-31 59 0 0,-8-19 9 0 0,1-1 0 0 0,-1 1-1 0 0,1 0 1 0 0,0 0 0 0 0,0-1 0 0 0,0 1-1 0 0,0-1 1 0 0,1 1 0 0 0,-1-1 0 0 0,1 0-1 0 0,6 5 1 0 0,-7-6 21 0 0,0 0 0 0 0,1-1 0 0 0,-1 1-1 0 0,1-1 1 0 0,-1 1 0 0 0,1-1 0 0 0,-1 0 0 0 0,1 0-1 0 0,0 0 1 0 0,-1-1 0 0 0,1 1 0 0 0,0-1 0 0 0,0 1-1 0 0,0-1 1 0 0,0 0 0 0 0,0 0 0 0 0,-1 0 0 0 0,4-1-1 0 0,-2 0 7 0 0,-1 0 0 0 0,0 0-1 0 0,1 0 1 0 0,-1-1 0 0 0,0 1-1 0 0,0-1 1 0 0,0 0-1 0 0,0 0 1 0 0,0 0 0 0 0,0 0-1 0 0,-1 0 1 0 0,1-1 0 0 0,-1 1-1 0 0,4-6 1 0 0,1-1-79 0 0,-1-1 0 0 0,0 0 0 0 0,-1 0 0 0 0,0 0 0 0 0,5-16 0 0 0,11-56-1889 0 0,-10 36 35 0 0,-3 18 634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0:46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25 3224 0 0,'-26'11'-14'0'0,"0"4"3391"0"0,-4 4 5904 0 0,-3-1-2873 0 0,24-13-5567 0 0,1 0 0 0 0,1 1-1 0 0,-14 12 1 0 0,8-8 20 0 0,12-9-752 0 0,0 0-1 0 0,-1 0 1 0 0,1 0-1 0 0,0 0 1 0 0,0 0-1 0 0,0 0 1 0 0,0 0-1 0 0,0 0 1 0 0,0 0-1 0 0,0 1 1 0 0,0-1-1 0 0,0 0 1 0 0,0 2-1 0 0,1-3-79 0 0,-1 1 0 0 0,1-1 1 0 0,0 0-1 0 0,0 0 0 0 0,0 0 0 0 0,0 0 0 0 0,0 0 1 0 0,0 0-1 0 0,0 1 0 0 0,0-1 0 0 0,0 0 0 0 0,0 0 0 0 0,0 0 1 0 0,0 0-1 0 0,0 0 0 0 0,0 0 0 0 0,0 1 0 0 0,0-1 0 0 0,0 0 1 0 0,0 0-1 0 0,0 0 0 0 0,0 0 0 0 0,0 0 0 0 0,0 0 0 0 0,0 1 1 0 0,0-1-1 0 0,0 0 0 0 0,1 0 0 0 0,-1 0 0 0 0,0 0 0 0 0,0 0 1 0 0,0 0-1 0 0,0 0 0 0 0,0 0 0 0 0,0 1 0 0 0,0-1 0 0 0,0 0 1 0 0,1 0-1 0 0,-1 0 0 0 0,0 0 0 0 0,0 0 0 0 0,0 0 0 0 0,0 0 1 0 0,0 0-1 0 0,0 0 0 0 0,0 0 0 0 0,1 0 0 0 0,-1 0 1 0 0,0 0-1 0 0,0 0 0 0 0,0 0 0 0 0,0 0 0 0 0,13-2 213 0 0,-10 1-266 0 0,1-1 0 0 0,-1 1 0 0 0,1-1 0 0 0,-1 1 0 0 0,4-4 0 0 0,25-25 1048 0 0,34-40 0 0 0,-62 65-1549 0 0,0 0 0 0 0,1 1 0 0 0,-1 0 0 0 0,1 0 0 0 0,0 0 0 0 0,0 0 0 0 0,1 1 0 0 0,6-4 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2:54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15664 0 0,'-1'1'1417'0'0,"1"0"-1362"0"0,-1 1 0 0 0,0 0-1 0 0,1-1 1 0 0,-1 1 0 0 0,1 0 0 0 0,0 0 0 0 0,-1-1 0 0 0,1 1 0 0 0,0 0 0 0 0,0 2-1 0 0,0 2 500 0 0,0 1 18 0 0,0-1-1 0 0,0 1 1 0 0,0-1 0 0 0,3 8-1 0 0,-1 6 604 0 0,3 19 1381 0 0,17 63 0 0 0,2 7-1344 0 0,-15-55-1041 0 0,24 72 1 0 0,-27-105-808 0 0,15 29 0 0 0,-6-21-2397 0 0,-12-24 1463 0 0</inkml:trace>
  <inkml:trace contextRef="#ctx0" brushRef="#br0" timeOffset="1">1 458 5984 0 0,'0'0'13694'0'0,"8"-2"-11219"0"0,50-19 3375 0 0,5-1-4713 0 0,-44 17-1401 0 0,0 0 0 0 0,0 2 0 0 0,20-2 0 0 0,3 3-8287 0 0,-22 2 130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2:54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50 118 7368 0 0,'0'0'568'0'0,"6"-5"28"0"0,-2 1 855 0 0,0-1 1 0 0,-1 1-1 0 0,0-1 1 0 0,1 0-1 0 0,-2 0 0 0 0,5-9 1 0 0,11-33 2727 0 0,-18 46-4132 0 0,0 1-1 0 0,0-1 0 0 0,1 0 0 0 0,-1 0 0 0 0,0 1 1 0 0,0-1-1 0 0,0 0 0 0 0,0 0 0 0 0,0 1 0 0 0,0-1 1 0 0,0 0-1 0 0,0 0 0 0 0,0 1 0 0 0,0-1 0 0 0,0 0 1 0 0,0 0-1 0 0,-1 1 0 0 0,1-1 0 0 0,0 0 1 0 0,0 1-1 0 0,-1-1 0 0 0,1 0 0 0 0,-1 1 0 0 0,1-1 1 0 0,0 0-1 0 0,-1 1 0 0 0,1-1 0 0 0,-2 0 0 0 0,1 0 0 0 0,0 1 0 0 0,0-1 0 0 0,0 1 1 0 0,0 0-1 0 0,0 0 0 0 0,0 0 0 0 0,0-1 0 0 0,0 1 0 0 0,0 0 0 0 0,0 0 0 0 0,0 0 0 0 0,0 0 0 0 0,0 0 0 0 0,0 1 0 0 0,0-1 0 0 0,0 0 0 0 0,0 0 0 0 0,0 1 0 0 0,0-1 0 0 0,1 1 0 0 0,-1-1 0 0 0,-1 1 0 0 0,-1 1 37 0 0,0 0 0 0 0,0 0 0 0 0,1 0 0 0 0,-1 1 0 0 0,1-1 0 0 0,-1 1 0 0 0,1-1 0 0 0,0 1 0 0 0,0 0 0 0 0,-1 3 0 0 0,-16 32 785 0 0,14-26-592 0 0,1-3-108 0 0,0 1-1 0 0,1 0 1 0 0,0-1 0 0 0,-2 13-1 0 0,4-19-128 0 0,1 0 0 0 0,0 1 1 0 0,-1-1-1 0 0,1 1 0 0 0,0-1 0 0 0,1 0 0 0 0,-1 1 1 0 0,0-1-1 0 0,1 0 0 0 0,0 1 0 0 0,0-1 0 0 0,0 0 0 0 0,0 0 1 0 0,0 0-1 0 0,1 0 0 0 0,2 5 0 0 0,-3-7-57 0 0,0 0-1 0 0,-1-1 1 0 0,1 1-1 0 0,0 0 1 0 0,0 0-1 0 0,0-1 1 0 0,0 1 0 0 0,0-1-1 0 0,0 1 1 0 0,0-1-1 0 0,0 1 1 0 0,0-1-1 0 0,0 1 1 0 0,0-1 0 0 0,1 0-1 0 0,-1 0 1 0 0,0 1-1 0 0,2-1 1 0 0,0 0-105 0 0,0 0 1 0 0,0-1-1 0 0,0 1 0 0 0,0-1 1 0 0,0 0-1 0 0,5-1 0 0 0,3-3-572 0 0,0 0 0 0 0,16-11-1 0 0,-24 14 563 0 0,17-11-1647 0 0,-1 1-68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2:55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0 16639 0 0,'-18'9'1593'0'0,"0"0"-1"0"0,-24 18 1 0 0,35-22-963 0 0,0 0 1 0 0,0 1 0 0 0,1 0 0 0 0,0 0 0 0 0,0 1 0 0 0,1 0-1 0 0,-7 10 1 0 0,11-16-615 0 0,1-1 0 0 0,0 0 0 0 0,0 1 0 0 0,0-1 0 0 0,0 1-1 0 0,0-1 1 0 0,0 0 0 0 0,0 1 0 0 0,0-1 0 0 0,0 1 0 0 0,0-1 0 0 0,0 0 0 0 0,0 1 0 0 0,0-1-1 0 0,0 1 1 0 0,0-1 0 0 0,0 0 0 0 0,0 1 0 0 0,0-1 0 0 0,0 1 0 0 0,1-1 0 0 0,-1 0-1 0 0,0 1 1 0 0,0-1 0 0 0,1 0 0 0 0,-1 1 0 0 0,0-1 0 0 0,0 0 0 0 0,1 0 0 0 0,-1 1 0 0 0,0-1-1 0 0,1 0 1 0 0,-1 0 0 0 0,0 1 0 0 0,1-1 0 0 0,-1 0 0 0 0,0 0 0 0 0,1 0 0 0 0,-1 0-1 0 0,1 1 1 0 0,-1-1 0 0 0,0 0 0 0 0,1 0 0 0 0,-1 0 0 0 0,1 0 0 0 0,-1 0 0 0 0,0 0 0 0 0,1 0-1 0 0,20 2 11 0 0,12-4 107 0 0,-23 1-20 0 0,-1 1 1 0 0,1-1-1 0 0,0 2 0 0 0,0-1 0 0 0,12 4 0 0 0,-20-4-77 0 0,-1 1 0 0 0,1-1-1 0 0,0 1 1 0 0,-1 0 0 0 0,1-1-1 0 0,0 1 1 0 0,-1 0 0 0 0,1 0 0 0 0,-1 0-1 0 0,1 1 1 0 0,-1-1 0 0 0,0 0 0 0 0,1 1-1 0 0,-1-1 1 0 0,0 0 0 0 0,0 1-1 0 0,2 2 1 0 0,-2-1 2 0 0,0 0 0 0 0,0 0 0 0 0,0 0 0 0 0,0 0 0 0 0,0 0 0 0 0,-1 0 0 0 0,1 0 0 0 0,-1 0 0 0 0,0 5 0 0 0,-1 2 20 0 0,0 1 1 0 0,-1-1 0 0 0,0 1-1 0 0,0-1 1 0 0,-5 11 0 0 0,3-10-26 0 0,0 0 0 0 0,-1 0 0 0 0,-1-1 0 0 0,0 1 0 0 0,0-1 1 0 0,-1 0-1 0 0,-13 14 0 0 0,14-18-279 0 0,0 0 0 0 0,-1 0 0 0 0,0-1 0 0 0,0 1-1 0 0,0-2 1 0 0,-1 1 0 0 0,1-1 0 0 0,-1 0 0 0 0,0-1 0 0 0,0 0 0 0 0,-9 2 0 0 0,16-4 92 0 0,0-1 0 0 0,0 0 0 0 0,0 1-1 0 0,0-1 1 0 0,1 0 0 0 0,-1 0 0 0 0,0 0 0 0 0,0 0 0 0 0,0 0 0 0 0,0 0 0 0 0,0 0 0 0 0,0 0-1 0 0,0 0 1 0 0,0 0 0 0 0,0 0 0 0 0,0-1 0 0 0,1 1 0 0 0,-1 0 0 0 0,0-1 0 0 0,0 1 0 0 0,0-1 0 0 0,0 1-1 0 0,-1-2 1 0 0,-1-2-1282 0 0</inkml:trace>
  <inkml:trace contextRef="#ctx0" brushRef="#br0" timeOffset="1">284 75 9216 0 0,'0'0'706'0'0,"12"-7"1922"0"0,9-12 7127 0 0,-20 17-9409 0 0,1 0 1 0 0,0 0-1 0 0,-1-1 0 0 0,0 1 0 0 0,1 0 1 0 0,-1-1-1 0 0,0 1 0 0 0,0-1 0 0 0,0 1 1 0 0,-1-1-1 0 0,1 1 0 0 0,-1-1 0 0 0,1-4 1 0 0,-1 6 42 0 0,-6 2 36 0 0,3 2-357 0 0,0-1-1 0 0,0 1 0 0 0,0 0 1 0 0,1 0-1 0 0,0 0 0 0 0,-1 0 1 0 0,1 0-1 0 0,0 0 1 0 0,0 1-1 0 0,1-1 0 0 0,-1 1 1 0 0,1-1-1 0 0,0 1 1 0 0,0 0-1 0 0,0-1 0 0 0,0 1 1 0 0,0 7-1 0 0,0-4-16 0 0,1 0 0 0 0,0 1 0 0 0,0-1 0 0 0,1 1 0 0 0,0-1 0 0 0,0 0 0 0 0,0 0 0 0 0,4 11 0 0 0,-4-16-81 0 0,0 0 0 0 0,0 0-1 0 0,0 0 1 0 0,0 0 0 0 0,0-1 0 0 0,1 1 0 0 0,-1 0-1 0 0,1 0 1 0 0,-1-1 0 0 0,1 1 0 0 0,-1-1-1 0 0,1 1 1 0 0,0-1 0 0 0,0 1 0 0 0,0-1-1 0 0,-1 0 1 0 0,1 0 0 0 0,0 0 0 0 0,1 0 0 0 0,-1-1-1 0 0,0 1 1 0 0,0 0 0 0 0,0-1 0 0 0,0 0-1 0 0,1 1 1 0 0,-1-1 0 0 0,4 0 0 0 0,-2 0-367 0 0,-1-1 0 0 0,1 1-1 0 0,-1-1 1 0 0,1 0 0 0 0,-1 1 0 0 0,1-2 0 0 0,3-1 0 0 0,-3 2-754 0 0,-1-1 0 0 0,0 0 0 0 0,1 0 0 0 0,-1 0-1 0 0,0 0 1 0 0,5-6 0 0 0,3-2-6431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2:55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17447 0 0,'0'0'1750'0'0,"3"9"-708"0"0,2 5 225 0 0,-1 1-1 0 0,-1-1 1 0 0,0 1 0 0 0,1 18-1 0 0,-1 63 266 0 0,-3-87-1394 0 0,1 8 692 0 0,2-29-63 0 0,2-12-705 0 0,1 1 0 0 0,1 0-1 0 0,1 1 1 0 0,1 0 0 0 0,1 0-1 0 0,18-28 1 0 0,-25 45-148 0 0,0 1 0 0 0,0-1-1 0 0,0 1 1 0 0,1 0 0 0 0,0 1 0 0 0,4-5-1 0 0,-6 7 46 0 0,-1 0 0 0 0,0-1 0 0 0,1 1 0 0 0,-1 0 0 0 0,1 1 0 0 0,0-1 0 0 0,-1 0 0 0 0,1 0 0 0 0,0 1 0 0 0,-1-1 0 0 0,1 1 0 0 0,0-1 0 0 0,0 1 0 0 0,-1 0 0 0 0,1-1 0 0 0,0 1 0 0 0,0 0 0 0 0,0 0 0 0 0,-1 1 0 0 0,4-1 0 0 0,0 2-374 0 0,-3-2 98 0 0,-1 1 0 0 0,1-1 1 0 0,-1 1-1 0 0,1 0 1 0 0,-1-1-1 0 0,0 1 0 0 0,1 0 1 0 0,-1 0-1 0 0,2 2 1 0 0,5 4-1334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3:08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287 0 17279 0 0,'-1'1'92'0'0,"0"-1"0"0"0,0 0 0 0 0,-1 1 0 0 0,1-1-1 0 0,0 0 1 0 0,0 1 0 0 0,0-1 0 0 0,-1 1 0 0 0,1 0-1 0 0,0-1 1 0 0,0 1 0 0 0,0 0 0 0 0,0 0 0 0 0,0 0 0 0 0,0 0-1 0 0,0 0 1 0 0,1 0 0 0 0,-1 0 0 0 0,0 0 0 0 0,0 0-1 0 0,1 0 1 0 0,-1 0 0 0 0,0 2 0 0 0,-3 6 33 0 0,1-1 1 0 0,-4 14-1 0 0,3-8 335 0 0,-7 24 153 0 0,-7 48-1 0 0,-6 25 174 0 0,-28 76-261 0 0,-29 97 147 0 0,28-86 242 0 0,47-160-1460 0 0,6-22-6464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3:08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318 51 10136 0 0,'0'-3'214'0'0,"1"1"0"0"0,-1-1 0 0 0,0 0 0 0 0,0 0 0 0 0,0 1 0 0 0,0-1 0 0 0,0 0 0 0 0,-1 0 1 0 0,1 1-1 0 0,-2-6 0 0 0,1 7 73 0 0,1 0 0 0 0,-1 0 0 0 0,1 0 0 0 0,-1 0 1 0 0,0 0-1 0 0,0 1 0 0 0,1-1 0 0 0,-1 0 0 0 0,0 0 0 0 0,0 0 1 0 0,0 1-1 0 0,0-1 0 0 0,0 0 0 0 0,0 1 0 0 0,0-1 1 0 0,0 1-1 0 0,0-1 0 0 0,0 1 0 0 0,0 0 0 0 0,0-1 0 0 0,0 1 1 0 0,-1 0-1 0 0,1 0 0 0 0,0 0 0 0 0,0 0 0 0 0,0 0 1 0 0,0 0-1 0 0,0 0 0 0 0,-2 0 0 0 0,-9 3 154 0 0,1 0 0 0 0,-1 0 0 0 0,1 1 0 0 0,0 0 1 0 0,0 1-1 0 0,-13 9 0 0 0,9-7-204 0 0,-4 4-66 0 0,0 1 0 0 0,0 0-1 0 0,1 2 1 0 0,0 0 0 0 0,1 1-1 0 0,-29 33 1 0 0,44-46-154 0 0,1-1 0 0 0,0 0 0 0 0,0 0 0 0 0,0 1 0 0 0,0-1 0 0 0,0 0 0 0 0,0 1 0 0 0,1-1 0 0 0,-1 1 0 0 0,0 0 0 0 0,1-1 0 0 0,-1 1 0 0 0,1-1 0 0 0,-1 1 0 0 0,1 0 0 0 0,0-1 0 0 0,0 1 0 0 0,0 0 0 0 0,0-1 0 0 0,0 1 0 0 0,0 2 0 0 0,1-3 25 0 0,0 1 0 0 0,0 0 1 0 0,0 0-1 0 0,0-1 0 0 0,0 1 1 0 0,0-1-1 0 0,0 1 0 0 0,0-1 0 0 0,1 1 1 0 0,-1-1-1 0 0,1 0 0 0 0,-1 0 1 0 0,1 1-1 0 0,-1-1 0 0 0,4 1 1 0 0,4 3 113 0 0,2-1 0 0 0,-1 0 1 0 0,0-1-1 0 0,1 0 1 0 0,12 2-1 0 0,-1-1-168 0 0,53 11-134 0 0,-66-12 132 0 0,0 0 1 0 0,0 0 0 0 0,-1 1 0 0 0,0 0 0 0 0,1 0 0 0 0,7 6 0 0 0,-13-7 21 0 0,0-1 1 0 0,0 0 0 0 0,0 1 0 0 0,-1 0 0 0 0,1 0 0 0 0,-1 0 0 0 0,0 0 0 0 0,0 0 0 0 0,0 0-1 0 0,0 0 1 0 0,-1 1 0 0 0,1-1 0 0 0,1 7 0 0 0,-2-4 9 0 0,0-1-1 0 0,0 1 1 0 0,0 0 0 0 0,-1 0 0 0 0,0 0-1 0 0,0-1 1 0 0,-1 1 0 0 0,-1 7-1 0 0,-1-1 24 0 0,0 0-1 0 0,-1 0 1 0 0,0-1-1 0 0,-1 1 1 0 0,-1-1-1 0 0,1 0 1 0 0,-13 16-1 0 0,0-5-61 0 0,-1-1 0 0 0,-1-1-1 0 0,-1 0 1 0 0,-1-2 0 0 0,0-1-1 0 0,-27 16 1 0 0,37-25-770 0 0,0-2 0 0 0,0 0 0 0 0,0 0-1 0 0,-16 4 1 0 0,18-8-5197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3:08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1 13824 0 0,'4'12'1472'0'0,"0"-2"-498"0"0,0 0 1 0 0,0 0-1 0 0,2 11 1 0 0,4 11 928 0 0,-1-1-776 0 0,-1 0 0 0 0,5 49 1 0 0,2 5-408 0 0,-12-71-835 0 0,19 75 778 0 0,-18-75-1240 0 0,1-1 0 0 0,0 0 0 0 0,2 0 0 0 0,9 16 0 0 0,-11-21-926 0 0</inkml:trace>
  <inkml:trace contextRef="#ctx0" brushRef="#br0" timeOffset="1">5 373 7368 0 0,'0'0'568'0'0,"-1"0"-374"0"0,-2-1 266 0 0,21-6 8637 0 0,-9 3-6751 0 0,196-45 2788 0 0,-151 37-4899 0 0,8-4-1992 0 0,-20 2-5495 0 0,-17 7 171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3:09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3224 0 0,'1'0'44'0'0,"-1"0"0"0"0,1 0 0 0 0,0 0 0 0 0,-1 0 0 0 0,1 0 0 0 0,-1 0 1 0 0,1 0-1 0 0,0 0 0 0 0,-1 0 0 0 0,1 0 0 0 0,0 0 0 0 0,-1 0 0 0 0,1 1 0 0 0,-1-1 0 0 0,1 0 0 0 0,-1 1 1 0 0,1-1-1 0 0,-1 0 0 0 0,1 1 0 0 0,-1-1 0 0 0,1 0 0 0 0,-1 1 0 0 0,1-1 0 0 0,-1 1 0 0 0,1-1 0 0 0,-1 1 1 0 0,0-1-1 0 0,1 1 0 0 0,-1 0 0 0 0,2 1 697 0 0,0 0 51 0 0,0-1 0 0 0,0 1 0 0 0,0 0 0 0 0,0-1 0 0 0,0 1 0 0 0,-1 0 0 0 0,1 1 0 0 0,1 2 0 0 0,9 22 2301 0 0,-8-16-1965 0 0,-2 1 0 0 0,3 22 0 0 0,-4-21-203 0 0,0 0 0 0 0,-1-1 0 0 0,-1 1 0 0 0,-4 26 0 0 0,4-36 588 0 0,-1-3-620 0 0,1-9-386 0 0,1-16-540 0 0,4 10-342 0 0,0 1 0 0 0,1 1 0 0 0,10-22 0 0 0,-4 15-2396 0 0,22-30-1 0 0,-21 35 816 0 0</inkml:trace>
  <inkml:trace contextRef="#ctx0" brushRef="#br0" timeOffset="1">282 31 6448 0 0,'3'16'576'0'0,"-6"-4"-464"0"0,0 3-112 0 0,1 3 0 0 0,-1-1 1248 0 0,-3 1 232 0 0,4 0 48 0 0,-5 2 8 0 0,5-3-824 0 0,-1 0-160 0 0,0-2-32 0 0,1 0-8 0 0,2-2-512 0 0,0-3 0 0 0,0-3 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3:09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34 16384 0 0,'0'-12'359'0'0,"0"6"81"0"0,-3-1 8 0 0,-1 2 8 0 0,2 5-360 0 0,-1-3-24 0 0,-3 6 72 0 0,6 2-72 0 0,-2 2-440 0 0,2 3-88 0 0,0 2-24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3:10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0 306 17247 0 0,'0'0'1320'0'0,"5"2"-760"0"0,-3-2-450 0 0,0 0 0 0 0,-1 0 0 0 0,1 0 0 0 0,-1 0-1 0 0,1-1 1 0 0,-1 1 0 0 0,1-1 0 0 0,0 1 0 0 0,-1-1 0 0 0,0 1-1 0 0,1-1 1 0 0,-1 0 0 0 0,1 0 0 0 0,-1 1 0 0 0,0-1-1 0 0,0 0 1 0 0,1 0 0 0 0,-1-1 0 0 0,0 1 0 0 0,0 0-1 0 0,0 0 1 0 0,0 0 0 0 0,0-1 0 0 0,0-1 0 0 0,12-19 933 0 0,-1 0 0 0 0,-1-1 1 0 0,-2 0-1 0 0,11-39 1 0 0,-7 23-695 0 0,19-48 884 0 0,-33 89-1220 0 0,1 1 1 0 0,-1 0-1 0 0,1-1 0 0 0,0 1 0 0 0,0 0 0 0 0,1 4 0 0 0,0 4 51 0 0,-1 19-338 0 0,7 57-1 0 0,-7-85 300 0 0,1 1-1 0 0,-1-1 1 0 0,1 0-1 0 0,-1 1 1 0 0,1-1-1 0 0,0 0 1 0 0,0 0-1 0 0,0 0 1 0 0,0 0-1 0 0,0 0 1 0 0,1 0 0 0 0,-1 0-1 0 0,0 0 1 0 0,1 0-1 0 0,0 0 1 0 0,-1-1-1 0 0,1 1 1 0 0,0 0-1 0 0,0-1 1 0 0,0 0-1 0 0,0 1 1 0 0,0-1-1 0 0,0 0 1 0 0,0 0-1 0 0,0 0 1 0 0,1-1 0 0 0,3 2-1 0 0,-2-1 21 0 0,0-1 0 0 0,1 0 0 0 0,-1 0 0 0 0,0 0-1 0 0,1-1 1 0 0,-1 1 0 0 0,0-1 0 0 0,0 0 0 0 0,1 0 0 0 0,-1-1 0 0 0,0 1 0 0 0,0-1-1 0 0,0 0 1 0 0,4-2 0 0 0,12-10-899 0 0,35-30 0 0 0,-3 3-5671 0 0,-41 33-1441 0 0</inkml:trace>
  <inkml:trace contextRef="#ctx0" brushRef="#br0" timeOffset="0.99">552 4 17503 0 0,'0'0'1759'0'0,"-1"-1"-1614"0"0,-1 1 57 0 0,0-1-1 0 0,0 0 0 0 0,0 1 1 0 0,0 0-1 0 0,0 0 0 0 0,0-1 0 0 0,0 1 1 0 0,0 0-1 0 0,0 1 0 0 0,0-1 1 0 0,0 0-1 0 0,0 0 0 0 0,0 1 0 0 0,0 0 1 0 0,0-1-1 0 0,0 1 0 0 0,0 0 1 0 0,0 0-1 0 0,1 0 0 0 0,-1 0 0 0 0,0 0 1 0 0,1 0-1 0 0,-1 0 0 0 0,-2 3 1 0 0,-2 2 186 0 0,0 0 1 0 0,1 0 0 0 0,0 1 0 0 0,-6 8 0 0 0,10-13-366 0 0,-4 6 144 0 0,0 0-1 0 0,1 1 1 0 0,-5 11-1 0 0,8-16-114 0 0,-1 0 0 0 0,1 1 0 0 0,0-1-1 0 0,0 1 1 0 0,0-1 0 0 0,1 1 0 0 0,-1-1 0 0 0,1 1-1 0 0,1 4 1 0 0,-1-7-52 0 0,0-1 0 0 0,0 0 0 0 0,0 0 0 0 0,1 1 0 0 0,-1-1 0 0 0,0 0 0 0 0,1 0 0 0 0,-1 1 0 0 0,1-1 0 0 0,-1 0 0 0 0,1 0 0 0 0,0 0 0 0 0,-1 0 0 0 0,1 0 0 0 0,0 0 0 0 0,0 0 0 0 0,0 0 0 0 0,0 0 0 0 0,0 0 0 0 0,0 0 0 0 0,0-1 0 0 0,0 1 0 0 0,0 0 0 0 0,0-1 0 0 0,2 2 0 0 0,-1-2 28 0 0,0 0-1 0 0,-1 1 0 0 0,1-1 1 0 0,0 0-1 0 0,0 0 0 0 0,0 0 1 0 0,0 0-1 0 0,-1 0 1 0 0,1 0-1 0 0,0 0 0 0 0,0-1 1 0 0,0 1-1 0 0,-1-1 1 0 0,1 0-1 0 0,2 0 0 0 0,25-18 848 0 0,-25 16-775 0 0,0 0 1 0 0,0 0-1 0 0,0 0 1 0 0,1 1-1 0 0,-1 0 1 0 0,7-3-1 0 0,-11 5-99 0 0,1 0 0 0 0,-1 0 0 0 0,0 0-1 0 0,1 1 1 0 0,-1-1 0 0 0,0 0 0 0 0,1 0 0 0 0,-1 0 0 0 0,0 0-1 0 0,1 0 1 0 0,-1 1 0 0 0,0-1 0 0 0,1 0 0 0 0,-1 0 0 0 0,0 1-1 0 0,0-1 1 0 0,1 0 0 0 0,-1 0 0 0 0,0 1 0 0 0,0-1-1 0 0,1 0 1 0 0,-1 1 0 0 0,0-1 0 0 0,0 0 0 0 0,0 1 0 0 0,0-1-1 0 0,0 0 1 0 0,1 1 0 0 0,-1-1 0 0 0,0 0 0 0 0,0 1 0 0 0,0-1-1 0 0,0 1 1 0 0,0-1 0 0 0,0 0 0 0 0,0 1 0 0 0,0-1 0 0 0,0 0-1 0 0,0 1 1 0 0,-1-1 0 0 0,1 1 0 0 0,-1 15-4 0 0,-4 3 3 0 0,-1-1 0 0 0,-1 0 0 0 0,-15 30 0 0 0,-1-8-333 0 0,-1-1 1 0 0,-44 53-1 0 0,28-41-3094 0 0,21-25-5779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0:33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86 5408 0 0,'-45'7'5421'0'0,"34"-7"-4367"0"0,2 0 37 0 0,1 0 0 0 0,-1 0 0 0 0,-16-4 1 0 0,36 5 4862 0 0,17 2-4342 0 0,40 5-1219 0 0,-56-7-238 0 0,145 11 1322 0 0,-25-9-834 0 0,88-2 458 0 0,-33-13-284 0 0,133-8 422 0 0,-137 26-1248 0 0,-79 0 134 0 0,16-12 156 0 0,-80 3-394 0 0,224-37 1483 0 0,-209 29-1309 0 0,85-11 211 0 0,-123 20-241 0 0,0 0 0 0 0,18 1 0 0 0,10-1-31 0 0,-4-6 11 0 0,-35 7 9 0 0,-5 1-120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0:46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3 264 23039 0 0,'0'0'528'0'0,"0"-1"-376"0"0,0 0 1 0 0,-1 0-1 0 0,1 1 0 0 0,-1-1 0 0 0,1 0 0 0 0,0 0 1 0 0,0 0-1 0 0,0 0 0 0 0,0 0 0 0 0,-1 0 0 0 0,1 0 1 0 0,0-1-1 0 0,9-27 57 0 0,-7 23 43 0 0,-1 0 0 0 0,1 1 0 0 0,0-1 0 0 0,0 0 0 0 0,0 1 0 0 0,7-10 0 0 0,-2 4-14 0 0,-2 4 149 0 0,0-1 0 0 0,0 1 0 0 0,1 1 0 0 0,-1-1 0 0 0,10-7 0 0 0,-13 13-343 0 0,-1 0 0 0 0,0 0 1 0 0,0 0-1 0 0,1 0 0 0 0,-1 1 0 0 0,1-1 0 0 0,-1 0 0 0 0,1 1 0 0 0,-1-1 0 0 0,1 1 0 0 0,-1 0 0 0 0,1-1 1 0 0,-1 1-1 0 0,1 0 0 0 0,-1 0 0 0 0,1 0 0 0 0,0 0 0 0 0,-1 0 0 0 0,1 0 0 0 0,-1 0 0 0 0,1 1 0 0 0,-1-1 1 0 0,1 1-1 0 0,-1-1 0 0 0,1 1 0 0 0,-1-1 0 0 0,1 1 0 0 0,-1 0 0 0 0,0 0 0 0 0,1 0 0 0 0,-1 0 1 0 0,0 0-1 0 0,0 0 0 0 0,0 0 0 0 0,0 0 0 0 0,2 2 0 0 0,4 5-44 0 0,-1 1 0 0 0,11 17 0 0 0,6 10 0 0 0,-16-31 0 0 0,-5-4 5 0 0,-1-1-1 0 0,1 1 1 0 0,0-1-1 0 0,0 1 1 0 0,0-1 0 0 0,0 0-1 0 0,0 1 1 0 0,1-1-1 0 0,-1 0 1 0 0,0-1 0 0 0,0 1-1 0 0,0 0 1 0 0,0-1-1 0 0,0 1 1 0 0,0-1 0 0 0,0 1-1 0 0,-1-1 1 0 0,1 0-1 0 0,0 0 1 0 0,0 0 0 0 0,0 0-1 0 0,-1 0 1 0 0,1 0-1 0 0,0 0 1 0 0,-1-1 0 0 0,1 1-1 0 0,1-3 1 0 0,4-4 23 0 0,0-1 0 0 0,-1 0 1 0 0,0 0-1 0 0,5-11 1 0 0,-2 4-40 0 0,1-2-562 0 0,13-34 1 0 0,-11 20-8341 0 0,-6 17-520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3:11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31 133 17071 0 0,'-17'1'1712'0'0,"4"-6"1578"0"0,24-1 527 0 0,-5 4-4630 0 0,4-2 1068 0 0,0 2 1 0 0,1 0 0 0 0,-1 0 0 0 0,1 1 0 0 0,-1 0 0 0 0,1 1-1 0 0,13 1 1 0 0,-4-1 109 0 0,170 9-103 0 0,-70-1-16 0 0,-77-5-157 0 0,-23-1-207 0 0,1 0-1 0 0,35-4 1 0 0,-48 1 459 0 0,0-1 0 0 0,0 0 1 0 0,10-4-1 0 0,-18 5-305 0 0,0 0 0 0 0,-1 0 0 0 0,1 0 0 0 0,0 0 1 0 0,-1 0-1 0 0,1 0 0 0 0,-1 0 0 0 0,1 0 0 0 0,-1 0 0 0 0,0 0 0 0 0,1 1 0 0 0,-1-1 0 0 0,-1-1 0 0 0,-2-2-74 0 0,-1 0-1 0 0,0 0 0 0 0,0 0 0 0 0,-1 1 1 0 0,1-1-1 0 0,-1 1 0 0 0,0 1 0 0 0,0-1 1 0 0,-7-1-1 0 0,-5-2 52 0 0,-34-5 0 0 0,-36-4-13 0 0,83 15 11 0 0,18-7 42 0 0,8 1-42 0 0,1 2 0 0 0,-1 1 0 0 0,29-1 0 0 0,-3 0 30 0 0,91-5 618 0 0,-114 8-350 0 0,-17 0-146 0 0,1 1-1 0 0,-1 0 1 0 0,0 0 0 0 0,0 1-1 0 0,1 0 1 0 0,-1 0 0 0 0,13 5 0 0 0,-12 9 25 0 0,-7-14-180 0 0,-1 1 0 0 0,0 0 0 0 0,0-1 0 0 0,0 1 0 0 0,0 0 0 0 0,0-1 0 0 0,0 1 1 0 0,0 0-1 0 0,0 0 0 0 0,-1-1 0 0 0,1 1 0 0 0,-1-1 0 0 0,1 1 0 0 0,-1 0 0 0 0,1-1 0 0 0,-1 1 0 0 0,0-1 1 0 0,0 1-1 0 0,0-1 0 0 0,-2 3 0 0 0,-2 2-69 0 0,0 0 1 0 0,0 0-1 0 0,-8 5 1 0 0,-95 72 389 0 0,18-16-666 0 0,19-14-2997 0 0,63-46 1981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4:25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212 163 12440 0 0,'-3'-8'453'0'0,"0"-3"-62"0"0,-2 0 1 0 0,-9-18 0 0 0,9 19 1157 0 0,0 1 0 0 0,1-2 0 0 0,-4-12 0 0 0,-7-16 2258 0 0,15 39-3735 0 0,0-1 0 0 0,0 0 0 0 0,-1 1 0 0 0,1-1 0 0 0,0 1 0 0 0,0-1 0 0 0,-1 0 0 0 0,1 1 0 0 0,0-1 0 0 0,-1 1 0 0 0,1-1-1 0 0,0 1 1 0 0,-1-1 0 0 0,1 1 0 0 0,-1 0 0 0 0,1-1 0 0 0,-1 1 0 0 0,1-1 0 0 0,-1 1 0 0 0,0 0 0 0 0,1-1 0 0 0,-1 1 0 0 0,1 0 0 0 0,-1 0 0 0 0,0 0 0 0 0,1-1 0 0 0,-1 1-1 0 0,-1 0 1 0 0,1 0-3 0 0,0 1-1 0 0,0-1 0 0 0,1 1 0 0 0,-1 0 0 0 0,0-1 0 0 0,0 1 0 0 0,0 0 1 0 0,1-1-1 0 0,-1 1 0 0 0,0 0 0 0 0,0 0 0 0 0,1 0 0 0 0,-1-1 1 0 0,1 1-1 0 0,-2 2 0 0 0,-2 6 102 0 0,0 1 0 0 0,-4 15 0 0 0,7-22-164 0 0,-11 42 212 0 0,-7 66-1 0 0,3 152 60 0 0,10-82-202 0 0,6-136 292 0 0,0-53-317 0 0,1 0 1 0 0,-1 0 0 0 0,0 0-1 0 0,-3-14 1 0 0,1-7 33 0 0,-1 7-30 0 0,0-1-1 0 0,-10-33 1 0 0,2 8 97 0 0,10 43-117 0 0,-5-20 80 0 0,6 23-85 0 0,-1 1 0 0 0,1-1 0 0 0,-1 0 0 0 0,1 1 0 0 0,-1-1 0 0 0,0 1 0 0 0,1 0 0 0 0,-1-1 0 0 0,0 1 0 0 0,0 0 0 0 0,-2-3 0 0 0,2 4 91 0 0,1 2-9 0 0,2 20-52 0 0,1 0 0 0 0,1 0 0 0 0,1-1 0 0 0,13 39 1 0 0,-8-27-48 0 0,-7-26 8 0 0,-1 0-8 0 0,0 1 0 0 0,1-1 1 0 0,5 10-1 0 0,-8-16-6 0 0,1 1 0 0 0,0-1 0 0 0,0 0-1 0 0,0 1 1 0 0,0-1 0 0 0,0 0 0 0 0,0 0-1 0 0,0 0 1 0 0,0 0 0 0 0,0 0 0 0 0,0 0-1 0 0,1 0 1 0 0,-1 0 0 0 0,0 0 0 0 0,1 0 0 0 0,-1-1-1 0 0,1 1 1 0 0,-1-1 0 0 0,1 1 0 0 0,-1-1-1 0 0,1 0 1 0 0,-1 1 0 0 0,3-1 0 0 0,-3 0 1 0 0,1-1 1 0 0,0 1-1 0 0,0-1 0 0 0,0 1 1 0 0,0-1-1 0 0,0 0 0 0 0,-1 0 1 0 0,1 0-1 0 0,0 0 1 0 0,-1 0-1 0 0,1 0 0 0 0,-1 0 1 0 0,1-1-1 0 0,-1 1 1 0 0,0 0-1 0 0,1-1 0 0 0,-1 1 1 0 0,1-3-1 0 0,20-31 23 0 0,-20 31-35 0 0,65-135-1805 0 0,-35 68-949 0 0,-25 57 1820 0 0,-2-1 1 0 0,0 0-1 0 0,5-24 1 0 0,-9 36 797 0 0,8-43-1843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4:31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79 15464 0 0,'-1'-6'377'0'0,"1"-1"1"0"0,-1 1-1 0 0,1 0 1 0 0,0 0 0 0 0,1 0-1 0 0,-1 0 1 0 0,4-11 0 0 0,-2-1 8452 0 0,1 31-7098 0 0,-8 104-401 0 0,-23 128 0 0 0,27-239-1329 0 0,-11 77-2 0 0,-18 170 0 0 0,27-182-876 0 0,3-61-382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4:32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1 255 13360 0 0,'3'-12'1424'0'0,"-3"9"-1039"0"0,0 0 0 0 0,1 0 0 0 0,-1 1 0 0 0,0-1 0 0 0,-1 0 0 0 0,1 1 0 0 0,0-1 1 0 0,-1-3-1 0 0,0 4-57 0 0,0-1 1 0 0,1 1-1 0 0,0 0 1 0 0,0 0-1 0 0,-1-1 1 0 0,1 1-1 0 0,1 0 1 0 0,-1-1-1 0 0,0 1 1 0 0,0 0-1 0 0,1 0 1 0 0,0-1-1 0 0,0-2 1 0 0,6-8 1031 0 0,0-1 0 0 0,13-16 0 0 0,-8 14-562 0 0,1 0 1 0 0,0 1-1 0 0,16-13 1 0 0,-17 15-473 0 0,-11 11-285 0 0,0 0 1 0 0,0 1 0 0 0,0-1-1 0 0,0 1 1 0 0,1 0 0 0 0,-1-1 0 0 0,1 1-1 0 0,-1 0 1 0 0,1 0 0 0 0,-1 0-1 0 0,1 0 1 0 0,-1 0 0 0 0,4-1-1 0 0,10-6 234 0 0,-13 7-249 0 0,-1 0-1 0 0,1 0 1 0 0,0 1 0 0 0,-1-1 0 0 0,1 0-1 0 0,0 0 1 0 0,-1 1 0 0 0,1-1-1 0 0,0 1 1 0 0,1-1 0 0 0,-1 2-13 0 0,0 0 1 0 0,-1 0 0 0 0,1-1 0 0 0,-1 1-1 0 0,1 0 1 0 0,-1 0 0 0 0,0 0-1 0 0,1 0 1 0 0,-1 1 0 0 0,0-1 0 0 0,0 0-1 0 0,1 1 1 0 0,0 1 0 0 0,-1-2-13 0 0,4 8 14 0 0,0-1 0 0 0,0 1 0 0 0,-1 1 1 0 0,0-1-1 0 0,0 0 0 0 0,2 14 0 0 0,3 5 7 0 0,0-1-390 0 0,-4-10-861 0 0,1-1 0 0 0,11 22 1 0 0,-15-34 768 0 0,0 0 1 0 0,1 0 0 0 0,-1 0 0 0 0,1 0 0 0 0,0-1 0 0 0,1 1 0 0 0,-1-1-1 0 0,1 0 1 0 0,-1 0 0 0 0,1 0 0 0 0,0 0 0 0 0,0 0 0 0 0,5 2 0 0 0,5 0-8770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4:32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98 7832 0 0,'5'-13'848'0'0,"-2"3"825"0"0,-3 10-1374 0 0,1-1 1 0 0,-1 0-1 0 0,0 0 1 0 0,1 0-1 0 0,-1 0 1 0 0,0 1-1 0 0,0-1 0 0 0,1 0 1 0 0,-1 0-1 0 0,0 0 1 0 0,0 0-1 0 0,0 0 0 0 0,0-1 1 0 0,-1-1 597 0 0,1 1 0 0 0,0 0 0 0 0,1-1 1 0 0,-1 1-1 0 0,0-1 0 0 0,1 1 0 0 0,-1-1 0 0 0,2-3 0 0 0,-1 3-332 0 0,1-1 0 0 0,-1 1 0 0 0,1-1-1 0 0,0 1 1 0 0,0 0 0 0 0,0-1-1 0 0,0 1 1 0 0,6-6 1390 0 0,-4 17-569 0 0,-2-6-1277 0 0,-1 0 0 0 0,0 0 0 0 0,0 1 1 0 0,0-1-1 0 0,0 1 0 0 0,-1-1 0 0 0,1 0 0 0 0,-1 1 1 0 0,1 4-1 0 0,-1 37-74 0 0,-2 0 0 0 0,-3 0 0 0 0,-13 62 0 0 0,-1 5 185 0 0,14-76-198 0 0,-2 15 37 0 0,-1 60 1 0 0,8-72-163 0 0,1 42-438 0 0,1-45-633 0 0,-2-27-2477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4:33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3 239 20215 0 0,'0'0'463'0'0,"-2"-16"1290"0"0,4 6-1003 0 0,2-1-1 0 0,7-16 1 0 0,-7 18 23 0 0,1 0 1 0 0,0 1 0 0 0,1 0-1 0 0,0 0 1 0 0,13-14 0 0 0,-7 11-594 0 0,2-5 232 0 0,2 1 1 0 0,0 0-1 0 0,1 2 1 0 0,28-19-1 0 0,-42 31-408 0 0,-1-1-1 0 0,1 1 1 0 0,0 0-1 0 0,-1 0 1 0 0,1 0-1 0 0,0 1 1 0 0,0-1-1 0 0,0 1 1 0 0,0-1 0 0 0,0 1-1 0 0,-1 0 1 0 0,1 0-1 0 0,0 1 1 0 0,0-1-1 0 0,0 0 1 0 0,0 1-1 0 0,0 0 1 0 0,-1-1-1 0 0,1 1 1 0 0,0 0-1 0 0,-1 1 1 0 0,1-1-1 0 0,0 0 1 0 0,-1 1-1 0 0,0-1 1 0 0,1 1-1 0 0,-1 0 1 0 0,0 0-1 0 0,0 0 1 0 0,0 0-1 0 0,0 0 1 0 0,0 0-1 0 0,0 1 1 0 0,-1-1-1 0 0,1 1 1 0 0,-1-1-1 0 0,0 1 1 0 0,1-1-1 0 0,-1 1 1 0 0,0 0 0 0 0,-1 0-1 0 0,1 0 1 0 0,0 3-1 0 0,27 151-3 0 0,-26-146-2 0 0,0 0 0 0 0,1 0 1 0 0,7 16-1 0 0,-7-21-100 0 0,-1-1-1 0 0,1 0 1 0 0,1 0 0 0 0,-1 0-1 0 0,1 0 1 0 0,0 0 0 0 0,0-1-1 0 0,6 6 1 0 0,-4-6-580 0 0,-1 0-1 0 0,1 0 1 0 0,-1-1 0 0 0,1 0-1 0 0,0 0 1 0 0,0 0-1 0 0,1-1 1 0 0,-1 0 0 0 0,10 2-1 0 0,-7-3-1341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4:33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0 9816 0 0,'-2'20'15211'0'0,"5"0"-14417"0"0,-1 0 1 0 0,0 1-1 0 0,-2 22 0 0 0,-8 65 34 0 0,5-81-592 0 0,-2 33-29 0 0,-18 149-646 0 0,22-199 172 0 0,1-7-59 0 0,0 1 0 0 0,-1-1 1 0 0,1 1-1 0 0,-1-1 0 0 0,0 0 0 0 0,0 1 1 0 0,0-1-1 0 0,0 0 0 0 0,0 1 1 0 0,-2 2-1 0 0,-2-5-1301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4:34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37 329 17047 0 0,'-4'-1'113'0'0,"-16"-3"1067"0"0,19 4-1138 0 0,1 0 1 0 0,-1 0 0 0 0,0-1-1 0 0,0 1 1 0 0,1 0-1 0 0,-1 0 1 0 0,0 0 0 0 0,1-1-1 0 0,-1 1 1 0 0,0 0 0 0 0,1-1-1 0 0,-1 1 1 0 0,1-1 0 0 0,-1 1-1 0 0,0-1 1 0 0,1 1 0 0 0,-1-1-1 0 0,0 0 1 0 0,9-5 3033 0 0,58-61 3644 0 0,29-38-5324 0 0,-18 22-594 0 0,-68 75-673 0 0,0 1-1 0 0,0-1 0 0 0,19-11 1 0 0,-25 17-128 0 0,1 1-1 0 0,-1-1 1 0 0,1 0 0 0 0,-1 1 0 0 0,1-1 0 0 0,0 1 0 0 0,-1 0-1 0 0,1 1 1 0 0,0-1 0 0 0,0 0 0 0 0,0 1 0 0 0,0 0 0 0 0,0 0-1 0 0,-1 0 1 0 0,7 2 0 0 0,-8-1-4 0 0,0-1 0 0 0,0 1 0 0 0,-1 1 0 0 0,1-1 0 0 0,0 0 0 0 0,-1 0 0 0 0,1 1 0 0 0,-1-1 0 0 0,1 0 0 0 0,-1 1 0 0 0,0 0 0 0 0,0-1 0 0 0,0 1 0 0 0,0 0 0 0 0,0-1 0 0 0,0 1 0 0 0,0 0 0 0 0,0 3 0 0 0,2 2-115 0 0,-1 0-1 0 0,0 0 1 0 0,1 12-1 0 0,3 138-1472 0 0,-6-137 1344 0 0,0 13-808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4:47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45 3224 0 0,'0'0'297'0'0,"-1"0"-53"0"0,-3 1 304 0 0,-9 1 619 0 0,-1-2 374 0 0,10-1-929 0 0,0 1 0 0 0,0 0-1 0 0,0 0 1 0 0,0 0 0 0 0,0 1 0 0 0,-8 1 6999 0 0,23-4-6549 0 0,43-3-268 0 0,53-10 6 0 0,96-13-234 0 0,21 31-492 0 0,2 24 237 0 0,3-6-518 0 0,-196-19 191 0 0,98-3 173 0 0,-49-1 21 0 0,190 4 175 0 0,-151 3-289 0 0,-46-1-64 0 0,314-2 672 0 0,-313-3-425 0 0,59-3 244 0 0,73-27 779 0 0,-203 31-1223 0 0,4-1 95 0 0,0-1 1 0 0,0 0 0 0 0,0 0 0 0 0,0-1 0 0 0,14-6 0 0 0,-22 9 201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5:07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4 5584 0 0,'0'1'60'0'0,"1"-1"-32"0"0,-1 1 0 0 0,0 0-1 0 0,0 0 1 0 0,0-1 0 0 0,0 1 0 0 0,0 0 0 0 0,0-1 0 0 0,0 1-1 0 0,0 0 1 0 0,0 0 0 0 0,0-1 0 0 0,-1 1 0 0 0,1 0 0 0 0,0-1-1 0 0,-1 2 1 0 0,-5 1-190 0 0,4-2 485 0 0,0 0 1 0 0,-1 1-1 0 0,1-1 0 0 0,0 0 0 0 0,-1-1 0 0 0,1 1 0 0 0,-5 0 1 0 0,1 0 192 0 0,-9-2 752 0 0,-13 1 568 0 0,27 0-1636 0 0,-1 0 0 0 0,1 0 0 0 0,-1 0 0 0 0,1 1 0 0 0,-1-1-1 0 0,1 1 1 0 0,-1-1 0 0 0,1 1 0 0 0,-1 0 0 0 0,1-1 0 0 0,-8 8 7333 0 0,18-4-6063 0 0,52 9 8 0 0,-48-11-1188 0 0,0 0 1 0 0,15 1-1 0 0,14 1 272 0 0,31 3-114 0 0,4 7 57 0 0,-40-8-245 0 0,-27-4-146 0 0,1 0-1 0 0,17 1 0 0 0,163-16 991 0 0,-94 4-869 0 0,-32-2-106 0 0,-12 1 5 0 0,32-5 37 0 0,-56 10-132 0 0,-19 3-24 0 0,0 1-1 0 0,14-1 1 0 0,96-7 129 0 0,-28 2-20 0 0,-25 1-48 0 0,2 2 62 0 0,45-2 196 0 0,-66 5-322 0 0,-8 0-34 0 0,41 5 0 0 0,6 0 48 0 0,9 2 25 0 0,27 5 91 0 0,-44-4-84 0 0,13 3 81 0 0,110 7 242 0 0,-147-16-233 0 0,-13 0 11 0 0,49-5 1 0 0,-64 1-118 0 0,92-7 31 0 0,-110 9-283 0 0,-7 1-88 0 0,0 0-1 0 0,0 0 1 0 0,0-1 0 0 0,0 1-1 0 0,0 0 1 0 0,0 1 0 0 0,0-1-1 0 0,0 0 1 0 0,3 1-1 0 0,0 1-1126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0:53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2760 0 0,'2'5'21542'0'0,"5"-3"-20917"0"0,2-2-172 0 0,-3 0-245 0 0,-1 0-1 0 0,1 0 0 0 0,-1 0 0 0 0,0-1 1 0 0,1 0-1 0 0,8-2 0 0 0,18-3 517 0 0,-10 3-321 0 0,2 1-111 0 0,-7 1-231 0 0,-1-1 5 0 0,0 1 1 0 0,29 2-1 0 0,7 0-46 0 0,-35 0 52 0 0,0 1 0 0 0,21 4 1 0 0,11 3 19 0 0,-32-7-92 0 0,-1 1 0 0 0,31 10 0 0 0,-30-8 0 0 0,50 7 75 0 0,-26-4-21 0 0,-20-6-55 0 0,-9 0 0 0 0,1 0 0 0 0,12-2-1 0 0,21 3 230 0 0,-39-2-214 0 0,1-1-1 0 0,-1 0 1 0 0,11-1-1 0 0,9-1-3 0 0,1 4-10 0 0,9-1 0 0 0,-12-2 68 0 0,30 2-1 0 0,-32 1 20 0 0,43-5 0 0 0,-33 1-80 0 0,41 1-1 0 0,-34 2-8 0 0,-13 0 5 0 0,-14-1-9 0 0,-1 1-1 0 0,14-3 1 0 0,1 0 325 0 0,28 2-1 0 0,-33 0-546 0 0,123 10 359 0 0,-113-6-111 0 0,103 0 153 0 0,-94-5-146 0 0,-22 1-27 0 0,15 0 0 0 0,-25 0 14 0 0,1 1 1 0 0,16-3-1 0 0,2 0 7 0 0,33 3 4 0 0,64-2 89 0 0,206-6-68 0 0,-321 7-39 0 0,58 3-7 0 0,22 0 0 0 0,-47-1 0 0 0,-32-1 0 0 0,-1 0 0 0 0,18-1 0 0 0,111-3 161 0 0,13-1 22 0 0,67-16-183 0 0,-101 14 46 0 0,55-6 36 0 0,-27 4-23 0 0,-40 4-22 0 0,134 3 91 0 0,-146-1-128 0 0,-30 0 0 0 0,232-6 0 0 0,-267 8 0 0 0,140-3 0 0 0,118-2 263 0 0,-163 11-125 0 0,-70-4-143 0 0,65 12-1 0 0,-73-8 8 0 0,41 7-2 0 0,-40-5 16 0 0,-24-4 0 0 0,0 0 0 0 0,28 0 0 0 0,46 1 16 0 0,0 0 0 0 0,41-5 85 0 0,-101 0-65 0 0,112-2 355 0 0,-51 2-319 0 0,-15 0-59 0 0,-54 1-12 0 0,37-2 1 0 0,12-2 111 0 0,-69 3-119 0 0,-8 0-10 0 0,-1 0 1 0 0,0 0-1 0 0,1 0 1 0 0,-1 0 0 0 0,1 0-1 0 0,-1-1 1 0 0,1 1-1 0 0,-1 0 1 0 0,0 0 0 0 0,1 0-1 0 0,-1 0 1 0 0,0-1-1 0 0,1 1 1 0 0,-1 0-1 0 0,1 0 1 0 0,-1-1 0 0 0,0 1-1 0 0,0 0 1 0 0,1-1-1 0 0,-1 1 1 0 0,0 0 0 0 0,1-1-1 0 0,-1 1 1 0 0,0 0-1 0 0,0-1 1 0 0,0 1-1 0 0,0-1 1 0 0,1 1 0 0 0,-1 0-1 0 0,0-1 1 0 0,0 1-1 0 0,0-1 1 0 0,0 1 0 0 0,0-1-1 0 0,0 1 1 0 0,0 0-1 0 0,0-1 1 0 0,0 1-1 0 0,0-1 1 0 0,0 1 0 0 0,0-1-1 0 0,-4-14-710 0 0,2 12 340 0 0,0 0-1 0 0,0 1 0 0 0,-1-1 0 0 0,1 1 0 0 0,-6-4 1 0 0,2 0-1491 0 0,0 1 125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5:15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7 2304 0 0,'-13'1'224'0'0,"3"-1"-10"0"0,0 0 0 0 0,0 0 1 0 0,-10-2-1 0 0,-15 0 1209 0 0,-9 2 2233 0 0,33-2-2401 0 0,6 0 193 0 0,-1 4 2417 0 0,5-2-3393 0 0,-7 4 2166 0 0,8-3-2169 0 0,-3 6 23 0 0,4-6-444 0 0,0 1-1 0 0,0 0 1 0 0,-1 0-1 0 0,2-1 1 0 0,-1 1-1 0 0,0-1 1 0 0,0 1-1 0 0,0-1 1 0 0,1 1-1 0 0,-1-1 1 0 0,1 0-1 0 0,-1 0 1 0 0,1 0-1 0 0,-1 0 1 0 0,3 1-1 0 0,0 0 61 0 0,0-1-1 0 0,0 1 0 0 0,0-1 0 0 0,0-1 1 0 0,0 1-1 0 0,6 0 0 0 0,25 0 419 0 0,0-1 0 0 0,45-6 0 0 0,-14 0-81 0 0,0 1-321 0 0,52-2 266 0 0,-70 9-302 0 0,1 2 0 0 0,47 11 0 0 0,62 14 594 0 0,18 1-414 0 0,-145-23-219 0 0,-15-4 50 0 0,1 0 0 0 0,28 2 0 0 0,34-2 573 0 0,-27-6-214 0 0,173-3 88 0 0,-77 12-411 0 0,-69 1 164 0 0,-32-7-145 0 0,171-4 310 0 0,-190 4-392 0 0,30 2 0 0 0,-31 0-26 0 0,40-2 0 0 0,28-1 66 0 0,-24 0-100 0 0,138-4 308 0 0,-54-6-96 0 0,44-3 5 0 0,-113 9-127 0 0,-34 1 61 0 0,95 5-1 0 0,2 8 94 0 0,-125-9-25 0 0,-1 0 0 0 0,38-8 1 0 0,-11 2-6 0 0,-39 5-217 0 0,-1-1 0 0 0,0 1 1 0 0,0-2-1 0 0,0 1 0 0 0,0-2 0 0 0,14-5 0 0 0,-15 5 47 0 0,-6 4-57 0 0,-1-1-1 0 0,0 0 0 0 0,1 0 1 0 0,-1 0-1 0 0,0 0 0 0 0,0 0 1 0 0,0-1-1 0 0,0 1 0 0 0,0-1 1 0 0,0 1-1 0 0,0-1 0 0 0,2-2 1 0 0,-2 1-9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5:26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2304 0 0,'0'0'10154'0'0,"19"2"-7006"0"0,0-1-1844 0 0,0 0 0 0 0,35 8 0 0 0,-38-7-914 0 0,0 0 0 0 0,21-1 0 0 0,14 2 657 0 0,-7-1-408 0 0,0-1 0 0 0,51-6-1 0 0,-86 4-466 0 0,69 2 319 0 0,-4 0-150 0 0,-3-5 318 0 0,0 4 0 0 0,125 16 1 0 0,-19 3-205 0 0,-90-12-238 0 0,-6 1 121 0 0,200 14 191 0 0,-118-15-194 0 0,214-25 94 0 0,-276 11-398 0 0,40-2 162 0 0,422-21 606 0 0,71 26 84 0 0,-448 4-731 0 0,27 0 265 0 0,-208 1-395 0 0,11 1 16 0 0,-13-3-981 0 0,-9-2 503 0 0,-12-3-1482 0 0,8 4 107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5:36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60 221 14024 0 0,'-21'-4'1061'0'0,"18"4"-819"0"0,1-1-1 0 0,-1 1 0 0 0,0 0 1 0 0,1-1-1 0 0,-1 1 1 0 0,1-1-1 0 0,-1 0 0 0 0,1 0 1 0 0,-1 0-1 0 0,1 0 1 0 0,-1 0-1 0 0,1-1 0 0 0,-4-2 1914 0 0,11 1 2060 0 0,5-3-4294 0 0,-2 5 198 0 0,-1 0-1 0 0,1 1 1 0 0,-1-1 0 0 0,1 1-1 0 0,0 1 1 0 0,7 1 0 0 0,46 11 482 0 0,-4 0-117 0 0,-20-9-131 0 0,1-2 1 0 0,60-4-1 0 0,72-16-244 0 0,-6-15 910 0 0,-164 33-1009 0 0,0 0-1 0 0,0 0 1 0 0,0 0 0 0 0,1 0 0 0 0,-1 0-1 0 0,0 0 1 0 0,0 0 0 0 0,0 0 0 0 0,0 0-1 0 0,1 0 1 0 0,-1 0 0 0 0,0 0 0 0 0,0 0-1 0 0,0 0 1 0 0,0-1 0 0 0,0 1 0 0 0,1 0-1 0 0,-1 0 1 0 0,0 0 0 0 0,0 0 0 0 0,0 0-1 0 0,0 0 1 0 0,0-1 0 0 0,0 1 0 0 0,0 0-1 0 0,0 0 1 0 0,1 0 0 0 0,-1 0 0 0 0,0 0-1 0 0,0-1 1 0 0,0 1 0 0 0,0 0 0 0 0,0 0-1 0 0,0 0 1 0 0,0 0 0 0 0,0-1 0 0 0,0 1 0 0 0,0 0-1 0 0,0 0 1 0 0,0 0 0 0 0,0 0 0 0 0,0-1-1 0 0,0 1 1 0 0,-7-8 175 0 0,-13-4-25 0 0,20 11-153 0 0,-24-10 91 0 0,0 0 0 0 0,-29-8 0 0 0,28 10-77 0 0,-25-8 12 0 0,-167-55 51 0 0,169 64-224 0 0,67 12 173 0 0,2 0 0 0 0,-1-2-1 0 0,0 0 1 0 0,30-2 0 0 0,-2 0 7 0 0,194 14 200 0 0,-232-13-208 0 0,-1 0 0 0 0,1 0 0 0 0,-1 1 0 0 0,0 1 0 0 0,1-1 0 0 0,-1 1 0 0 0,0 1 0 0 0,8 4 0 0 0,-16-7-22 0 0,0 0-1 0 0,0-1 1 0 0,0 1-1 0 0,0 0 1 0 0,0 0 0 0 0,0 0-1 0 0,0 0 1 0 0,0 0-1 0 0,0 0 1 0 0,-1 0 0 0 0,1 0-1 0 0,0 1 1 0 0,-1-1-1 0 0,1 0 1 0 0,-1 0 0 0 0,1 1-1 0 0,-1-1 1 0 0,0 0-1 0 0,0 0 1 0 0,1 1 0 0 0,-1-1-1 0 0,0 0 1 0 0,0 1-1 0 0,0-1 1 0 0,0 0 0 0 0,-1 2-1 0 0,1 2 21 0 0,-1-1-1 0 0,0 0 1 0 0,0 0 0 0 0,-1 1-1 0 0,1-1 1 0 0,-4 5 0 0 0,-19 33 199 0 0,-3-1-1 0 0,-32 38 1 0 0,6-12-93 0 0,-76 71-1 0 0,117-126-134 0 0,8-7 9 0 0,0-1 1 0 0,1 0 0 0 0,-2-1-1 0 0,1 1 1 0 0,0-1-1 0 0,-1 1 1 0 0,1-1 0 0 0,-1 0-1 0 0,0-1 1 0 0,-10 5-1 0 0,13-8-6 0 0,1 1 0 0 0,0 0 0 0 0,-1 0 0 0 0,1 0 0 0 0,0-1 0 0 0,-1 1 0 0 0,1-1-1 0 0,0 1 1 0 0,-1-1 0 0 0,1 0 0 0 0,0 1 0 0 0,0-1 0 0 0,0 0 0 0 0,0 0 0 0 0,0 0-1 0 0,0 0 1 0 0,0 0 0 0 0,-2-2 0 0 0,-15-21-123 0 0,17 23-34 0 0,0-1 0 0 0,0 0 0 0 0,1 0 0 0 0,-1 1 0 0 0,0-1 0 0 0,1 0 0 0 0,-1 0 0 0 0,1 0 0 0 0,-1-3 0 0 0,2 5-2 0 0,-1-1 0 0 0,0 1 0 0 0,0-1 0 0 0,0 0 0 0 0,0 1 0 0 0,0-1 0 0 0,1 1 0 0 0,-1-1 0 0 0,0 1 0 0 0,1-1 0 0 0,-1 1 0 0 0,0-1 0 0 0,1 1 0 0 0,-1-1 0 0 0,0 1 0 0 0,1-1 0 0 0,-1 1 0 0 0,1 0 0 0 0,-1-1 0 0 0,1 1 0 0 0,-1 0 0 0 0,1-1 0 0 0,-1 1 0 0 0,1 0 0 0 0,-1 0 0 0 0,1 0 0 0 0,-1-1 0 0 0,1 1 0 0 0,0 0 0 0 0,-1 0 0 0 0,1 0 0 0 0,-1 0 0 0 0,2 0 0 0 0,6-2-1917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5:55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52 3680 0 0,'-3'-1'13781'0'0,"-9"-5"-6387"0"0,35 13-6146 0 0,21-4 366 0 0,72-4 0 0 0,-39-1-687 0 0,-53 1-817 0 0,1-1 0 0 0,38-8 0 0 0,-23-2 21 0 0,-38 11-381 0 0,1 0 1 0 0,-1 0-1 0 0,1 0 0 0 0,-1-1 1 0 0,1 1-1 0 0,-1-1 1 0 0,0 1-1 0 0,0-1 0 0 0,0 0 1 0 0,0 0-1 0 0,0 0 0 0 0,2-3 1 0 0,-1 1-1186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5:57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35 3224 0 0,'-6'5'283'0'0,"-12"0"5541"0"0,-2-6-5410 0 0,3 0 9541 0 0,22 6-9624 0 0,-1-1-206 0 0,1-1-1 0 0,0 0 0 0 0,-1 0 0 0 0,1 0 1 0 0,1-1-1 0 0,-1 1 0 0 0,0-1 0 0 0,1-1 1 0 0,-1 1-1 0 0,1-1 0 0 0,-1 0 1 0 0,1 0-1 0 0,-1 0 0 0 0,11-1 0 0 0,5 0 160 0 0,-1 1-63 0 0,0-1 1 0 0,0-2 0 0 0,0 0 0 0 0,24-5-1 0 0,-31 4-82 0 0,0 2-1 0 0,1-1 0 0 0,-1 2 1 0 0,21 0-1 0 0,23 0-6 0 0,-24 1-135 0 0,-26 0 25 0 0,1-1 0 0 0,0 0-1 0 0,11-1 1 0 0,-2-1 64 0 0,0 1 0 0 0,22 1-1 0 0,-13 0-2 0 0,108-6 672 0 0,-124 4-707 0 0,-1 1 0 0 0,1 1 0 0 0,-1 0 0 0 0,16 2 0 0 0,-19-2-38 0 0,-1 0 0 0 0,1 0 0 0 0,10-1 0 0 0,-10 0 2 0 0,0 0 0 0 0,0 1 0 0 0,11 1 0 0 0,66 17 195 0 0,-61-12-147 0 0,16 2 172 0 0,-1-8 2 0 0,-24 1-126 0 0,1 0-1 0 0,13 0 1 0 0,-16-2-36 0 0,30-2 51 0 0,-29 2-78 0 0,0 0-1 0 0,-1 0 1 0 0,14 2-1 0 0,-16 0 0 0 0,0-1-1 0 0,0 0 1 0 0,0 0-1 0 0,0-1 1 0 0,0 0 0 0 0,0-1-1 0 0,0 0 1 0 0,12-5-1 0 0,-12 5 6 0 0,-1-1-1 0 0,0 2 1 0 0,17-3 0 0 0,1 0 25 0 0,13-2 30 0 0,-22 3-17 0 0,34-8 0 0 0,-19 2-38 0 0,-1 3 1 0 0,2 0-1 0 0,35 0 1 0 0,-60 5-48 0 0,105-5 190 0 0,8 11-3 0 0,42-5 19 0 0,-140 1-118 0 0,25 5-1 0 0,-25-3-22 0 0,27 1-1 0 0,18 2-120 0 0,-27-1 28 0 0,19-1 277 0 0,95-4-1 0 0,-52 1-125 0 0,-36 2-23 0 0,117 2 110 0 0,-135-5-69 0 0,-1 2-1 0 0,73 13 1 0 0,-90-9-78 0 0,1-1-1 0 0,-1-2 1 0 0,1-1-1 0 0,41-3 1 0 0,-42-3 41 0 0,-1-1-1 0 0,33-11 1 0 0,-57 15-105 0 0,-4 0 3 0 0,1 0 0 0 0,0 0 0 0 0,0 0 0 0 0,0 1 0 0 0,-1-1 0 0 0,1 1 0 0 0,0 0 0 0 0,0 0 0 0 0,0 0 0 0 0,0 0 0 0 0,0 1 0 0 0,3 0 0 0 0,17 2 8 0 0,-20-3-12 0 0,0 0 0 0 0,1 1 0 0 0,-1-1-1 0 0,0 1 1 0 0,6 1 0 0 0,21 1 0 0 0,-21-1-15 0 0,19 4-355 0 0,-2-2-1008 0 0,-1-4-2456 0 0,-17 0 2399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02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106 118 2304 0 0,'0'0'101'0'0,"-1"0"1"0"0,1 0-21 0 0,-1 0 0 0 0,1-1 1 0 0,0 1-1 0 0,-1 0 0 0 0,1 0 1 0 0,-1-1-1 0 0,1 1 1 0 0,0 0-1 0 0,-1 0 0 0 0,1-1 1 0 0,0 1-1 0 0,-1-1 0 0 0,1 1 1 0 0,0 0-1 0 0,0-1 0 0 0,-1 1 1 0 0,1 0-1 0 0,0-1 1 0 0,0 1-1 0 0,0-1 0 0 0,-2-2 672 0 0,-5-2 777 0 0,0 0-707 0 0,1 0 1 0 0,0-1 0 0 0,0 1-1 0 0,-4-7 1 0 0,7 10-524 0 0,1-1 1 0 0,-1 1-1 0 0,0 0 1 0 0,1 0 0 0 0,-1 0-1 0 0,-6-2 1 0 0,-11-9 3410 0 0,10 8 1713 0 0,19 3-4802 0 0,-1 0 0 0 0,1 1 0 0 0,18-2-1 0 0,-1 1 163 0 0,116-9 1358 0 0,-70 7-1500 0 0,599-6 724 0 0,-65 53-939 0 0,-260-1 238 0 0,-53-12 222 0 0,-268-28-804 0 0,1-2-1 0 0,0 0 1 0 0,-1-2 0 0 0,51-10-1 0 0,-66 10-41 0 0,-7 1-27 0 0,0 1 0 0 0,0-1 0 0 0,0 1 0 0 0,0-1 0 0 0,0 0-1 0 0,0 0 1 0 0,0 0 0 0 0,-1-1 0 0 0,1 1 0 0 0,0-1 0 0 0,-1 1 0 0 0,5-5 0 0 0,-7 6 18 0 0,-1-3-1860 0 0,-4 1 1097 0 0,0 0 0 0 0,1 1 0 0 0,-1-1 0 0 0,0 1 0 0 0,0 0 0 0 0,0 1 0 0 0,0-1 0 0 0,-6 1 0 0 0,0 0-3913 0 0,-6-2-3507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04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3224 0 0,'0'0'143'0'0,"27"8"7108"0"0,-2 1-4593 0 0,36 6-1 0 0,-34-9-1967 0 0,16 3-73 0 0,0-2-1 0 0,46 1 1 0 0,90-5 701 0 0,-72-9-402 0 0,-20-1-136 0 0,-39 5-386 0 0,70 0-133 0 0,285 2 1580 0 0,-174-21-759 0 0,-143 12-809 0 0,44 5 227 0 0,-6 0-293 0 0,-117 3-413 0 0,1-1-1 0 0,-1 0 1 0 0,0 0 0 0 0,0-1 0 0 0,0 0 0 0 0,7-4 0 0 0,2 0-6547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07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80 6936 0 0,'-3'10'175'0'0,"-5"11"204"0"0,8-20-369 0 0,-1 0 0 0 0,1 0 0 0 0,0-1 0 0 0,-1 1 0 0 0,1 0 0 0 0,0-1-1 0 0,-1 1 1 0 0,1-1 0 0 0,-1 1 0 0 0,1 0 0 0 0,-1-1 0 0 0,1 1 0 0 0,-1-1 0 0 0,1 1-1 0 0,-1-1 1 0 0,0 1 0 0 0,1-1 0 0 0,-1 0 0 0 0,-1 1 0 0 0,0-1 355 0 0,0-1 1 0 0,1 0-1 0 0,-1 0 1 0 0,0 0 0 0 0,0 0-1 0 0,1 0 1 0 0,-1 0-1 0 0,0 0 1 0 0,1-1-1 0 0,-2-1 1 0 0,-11-7 2166 0 0,14 10-2582 0 0,-9-4 2154 0 0,-5 1 8590 0 0,15 4-10612 0 0,-1 0 1 0 0,0-1 0 0 0,1 1-1 0 0,-1 0 1 0 0,1 0 0 0 0,-1 0 0 0 0,1-1-1 0 0,0 1 1 0 0,-1 0 0 0 0,1-1-1 0 0,0 1 1 0 0,-1-1 0 0 0,1 1 0 0 0,0 0-1 0 0,0-1 1 0 0,-1 0 0 0 0,1 1-1 0 0,0-1 1 0 0,0 1 0 0 0,0-1 0 0 0,0 0-1 0 0,-1 0 1 0 0,1 1 0 0 0,0-1-1 0 0,1 0 1 0 0,25 4 377 0 0,111 0 201 0 0,-17-2-504 0 0,-65-3-92 0 0,39-5 107 0 0,-1-1 45 0 0,41 16 652 0 0,-96-6-925 0 0,230 12 91 0 0,60-17-35 0 0,-68-1 72 0 0,-196 3-79 0 0,200-2 131 0 0,-46-15 42 0 0,-29 1 44 0 0,128 13-145 0 0,-194 4 132 0 0,-36 1-130 0 0,-46 1-16 0 0,-1-3 1 0 0,50-5-1 0 0,-35-2-51 0 0,-4 1 0 0 0,0-2 0 0 0,52-16 0 0 0,-98 22 0 0 0,0-1-64 0 0,-5 3 38 0 0,-1 0 1 0 0,0 0-1 0 0,0-1 1 0 0,0 1-1 0 0,0 0 1 0 0,0 0-1 0 0,0-1 1 0 0,0 1-1 0 0,0 0 1 0 0,0 0-1 0 0,0-1 1 0 0,0 1-1 0 0,0 0 0 0 0,0 0 1 0 0,0-1-1 0 0,0 1 1 0 0,0 0-1 0 0,0 0 1 0 0,0-1-1 0 0,0 1 1 0 0,0 0-1 0 0,0 0 1 0 0,0-1-1 0 0,-1 1 1 0 0,1 0-1 0 0,0 0 0 0 0,0 0 1 0 0,0-1-1 0 0,0 1 1 0 0,0 0-1 0 0,-1 0 1 0 0,1-1-1 0 0,-5-5-371 0 0,2 3-74 0 0,1 1 1 0 0,0 0-1 0 0,-1 0 0 0 0,1 1 0 0 0,-1-1 1 0 0,-5-2-1 0 0,3 2-35 0 0,-4-4-661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10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1 4144 0 0,'0'0'319'0'0,"0"0"-59"0"0,6 1 3147 0 0,-4 0-2325 0 0,20 7 13649 0 0,-44-18-12083 0 0,16 10-2440 0 0,0 1 1 0 0,0 0-1 0 0,0 0 0 0 0,1 0 0 0 0,-1 0 0 0 0,0 1 1 0 0,1 0-1 0 0,-1 0 0 0 0,1 0 0 0 0,-10 7 0 0 0,8-6-98 0 0,-3 3-15 0 0,0 0 0 0 0,0 0 0 0 0,1 1 0 0 0,0 0-1 0 0,-9 8 1 0 0,15-11-81 0 0,-1 0-1 0 0,0 0 1 0 0,1 0-1 0 0,0 0 0 0 0,0 0 1 0 0,0 1-1 0 0,0 0 1 0 0,1-1-1 0 0,0 1 1 0 0,0 0-1 0 0,0 0 1 0 0,-2 10-1 0 0,4-13-13 0 0,0 0 0 0 0,0 0 0 0 0,0 1 0 0 0,0-1 0 0 0,0 0 0 0 0,1 0 0 0 0,-1 0 0 0 0,1 0 0 0 0,-1 1 0 0 0,1-1 0 0 0,0 0 0 0 0,0 0 0 0 0,0 0 0 0 0,0-1 0 0 0,0 1 0 0 0,0 0 0 0 0,1 0 0 0 0,-1-1 0 0 0,1 1 0 0 0,-1 0 0 0 0,1-1 0 0 0,-1 1 0 0 0,1-1 0 0 0,0 0 0 0 0,3 2 0 0 0,4 2 0 0 0,1-1 0 0 0,-1 0 0 0 0,1 0 0 0 0,12 2 0 0 0,-8-2 0 0 0,14 4-15 0 0,-20-6 72 0 0,-1-1-1 0 0,0 1 1 0 0,0 0 0 0 0,-1 1 0 0 0,1 0-1 0 0,0 0 1 0 0,-1 0 0 0 0,0 1-1 0 0,11 8 1 0 0,-16-11-27 0 0,0 1 0 0 0,0-1 0 0 0,0 1-1 0 0,0-1 1 0 0,0 1 0 0 0,0 0 0 0 0,-1-1 0 0 0,1 1 0 0 0,-1 0-1 0 0,1-1 1 0 0,-1 1 0 0 0,0 0 0 0 0,0 0 0 0 0,0-1 0 0 0,0 1-1 0 0,0 0 1 0 0,0 0 0 0 0,0 0 0 0 0,0-1 0 0 0,-1 1 0 0 0,1 0 0 0 0,-1-1-1 0 0,1 1 1 0 0,-2 2 0 0 0,0 1 69 0 0,0 0 0 0 0,-1 0 0 0 0,1 0 1 0 0,-1 0-1 0 0,0 0 0 0 0,-6 7 0 0 0,-69 66-76 0 0,66-69-42 0 0,1 0 0 0 0,-1 0 0 0 0,0-1 0 0 0,-1-1 0 0 0,-20 10 0 0 0,-29 10-4862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10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16128 0 0,'0'0'5817'0'0,"-1"2"-4497"0"0,-1 3-1048 0 0,0 0 1 0 0,0 1 0 0 0,1-1-1 0 0,0 1 1 0 0,0-1 0 0 0,0 1 0 0 0,1 0-1 0 0,0 8 1 0 0,6 52 827 0 0,-3-44-683 0 0,-2-6-196 0 0,21 157 1087 0 0,-12-117-1320 0 0,17 59 1 0 0,-10-56-3540 0 0,-21-55 31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0:58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288 2 18543 0 0,'0'0'852'0'0,"-16"-2"342"0"0,13 3-1057 0 0,1-1 1 0 0,-1 1-1 0 0,1 0 1 0 0,0 0 0 0 0,0 1-1 0 0,-1-1 1 0 0,1 0-1 0 0,0 1 1 0 0,0-1 0 0 0,0 1-1 0 0,1 0 1 0 0,-1-1-1 0 0,0 1 1 0 0,1 0 0 0 0,-1 0-1 0 0,-1 3 1 0 0,-3 5 279 0 0,1 0 0 0 0,-6 15 0 0 0,3-7-294 0 0,-37 107 461 0 0,15-36-375 0 0,-63 134 23 0 0,83-196-264 0 0,7-18-534 0 0,-1 1 1 0 0,0-1-1 0 0,-9 16 1 0 0,10-19-621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11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0 123 18487 0 0,'0'0'1675'0'0,"2"0"-1382"0"0,17-6 1094 0 0,1 1-1 0 0,0 1 0 0 0,39-2 0 0 0,65 5 215 0 0,-5 0-4033 0 0,-88-4-303 0 0,-19 3 1204 0 0</inkml:trace>
  <inkml:trace contextRef="#ctx0" brushRef="#br0" timeOffset="1">502 58 13824 0 0,'0'0'8442'0'0,"0"8"-7098"0"0,-1 19-374 0 0,-10 48 1 0 0,9-65-931 0 0,-1 16 178 0 0,3-19-100 0 0,-1 0 0 0 0,0-1 0 0 0,0 1-1 0 0,0-1 1 0 0,-1 1 0 0 0,0-1-1 0 0,-4 10 945 0 0,11-49-442 0 0,9-35 0 0 0,-12 59-798 0 0,1 0 0 0 0,-1 0 1 0 0,2 0-1 0 0,-1 0 0 0 0,1 0 0 0 0,0 1 0 0 0,1-1 0 0 0,0 1 1 0 0,1 0-1 0 0,-1 1 0 0 0,2-1 0 0 0,-1 1 0 0 0,1 0 1 0 0,0 1-1 0 0,9-7 0 0 0,9-2-2745 0 0,-6 7-3259 0 0,-2 1-1155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11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23 316 4144 0 0,'3'36'-1610'0'0,"-4"1"4529"0"0,0-22 134 0 0,-1 0 1 0 0,-1 0-1 0 0,0-1 0 0 0,-1 1 0 0 0,-7 18 1 0 0,15-45-3266 0 0,5-14-6452 0 0,-2 7-617 0 0</inkml:trace>
  <inkml:trace contextRef="#ctx0" brushRef="#br0" timeOffset="1">214 1 3224 0 0,'0'0'288'0'0,"-2"5"-288"0"0,-1 0 0 0 0,-2 5 0 0 0,2 0 1456 0 0,0 2 240 0 0,0 3 40 0 0,-3 3-3744 0 0,3-1-744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11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0 177 4608 0 0,'1'1'353'0'0,"-1"1"301"0"0,1-1-1 0 0,0 1 0 0 0,0-1 1 0 0,0 0-1 0 0,0 1 1 0 0,0-1-1 0 0,0 0 0 0 0,0 0 1 0 0,1 0-1 0 0,-1 0 1 0 0,0 0-1 0 0,1 0 0 0 0,-1 0 1 0 0,0 0-1 0 0,1-1 1 0 0,-1 1-1 0 0,3 0 0 0 0,-2-1-283 0 0,-1 1-1 0 0,1-1 1 0 0,-1 0-1 0 0,1 0 0 0 0,-1-1 1 0 0,1 1-1 0 0,-1 0 0 0 0,1 0 1 0 0,-1-1-1 0 0,1 1 0 0 0,-1-1 1 0 0,1 1-1 0 0,-1-1 1 0 0,0 0-1 0 0,2-1 0 0 0,4-3 160 0 0,-1 0-1 0 0,0 0 1 0 0,0-1 0 0 0,-1 0-1 0 0,7-9 1 0 0,-10 12-406 0 0,6-7 343 0 0,-1 0-1 0 0,0 0 0 0 0,8-18 0 0 0,-8 14-36 0 0,0 1-1 0 0,2 1 0 0 0,9-13 0 0 0,-4 5 82 0 0,-13 20-504 0 0,-1 0 0 0 0,0 0 0 0 0,0 0 0 0 0,0 0-1 0 0,0 0 1 0 0,0 0 0 0 0,0 0 0 0 0,0 0 0 0 0,0 0 0 0 0,0 0 0 0 0,0 0 0 0 0,0 0 0 0 0,0 0-1 0 0,1 0 1 0 0,-1 0 0 0 0,0-1 0 0 0,0 1 0 0 0,0 0 0 0 0,0 0 0 0 0,0 0 0 0 0,0 0 0 0 0,0 0-1 0 0,0 0 1 0 0,0 0 0 0 0,0 0 0 0 0,1 1 0 0 0,-1-1 0 0 0,0 0 0 0 0,0 0 0 0 0,0 0-1 0 0,0 0 1 0 0,0 0 0 0 0,0 0 0 0 0,0 0 0 0 0,0 0 0 0 0,0 0 0 0 0,0 0 0 0 0,0 0 0 0 0,0 0-1 0 0,1 0 1 0 0,-1 0 0 0 0,0 0 0 0 0,0 0 0 0 0,0 0 0 0 0,0 0 0 0 0,0 1 0 0 0,0-1-1 0 0,0 0 1 0 0,0 0 0 0 0,0 0 0 0 0,0 0 0 0 0,0 0 0 0 0,0 0 0 0 0,3 9 59 0 0,1 9-72 0 0,-3-11 14 0 0,0 4 16 0 0,0 0 1 0 0,5 18-1 0 0,-6-26-20 0 0,1-1-1 0 0,0 1 1 0 0,0-1 0 0 0,0 0-1 0 0,0 1 1 0 0,0-1-1 0 0,0 0 1 0 0,1 0 0 0 0,-1 1-1 0 0,1-1 1 0 0,-1 0-1 0 0,1-1 1 0 0,0 1 0 0 0,0 0-1 0 0,0 0 1 0 0,0-1-1 0 0,3 2 1 0 0,-3-2-20 0 0,0 0 0 0 0,0 0 0 0 0,0-1-1 0 0,0 1 1 0 0,1-1 0 0 0,-1 1 0 0 0,0-1 0 0 0,0 0 0 0 0,1 0-1 0 0,-1 0 1 0 0,0 0 0 0 0,0 0 0 0 0,1 0 0 0 0,-1 0-1 0 0,0-1 1 0 0,0 0 0 0 0,1 1 0 0 0,-1-1 0 0 0,0 0 0 0 0,0 0-1 0 0,2-1 1 0 0,4-3-180 0 0,0-1 1 0 0,-1 1-1 0 0,13-14 0 0 0,0 1-226 0 0,12-10-1706 0 0,-6 3-1752 0 0,-6 11-3062 0 0,-8 7 21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12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0 3224 0 0,'-2'1'11533'0'0,"-10"3"-9076"0"0,6-1-1715 0 0,0 0 0 0 0,0 0 0 0 0,1 0-1 0 0,-1 1 1 0 0,1 0 0 0 0,-1 0 0 0 0,1 0 0 0 0,1 1 0 0 0,-9 8-1 0 0,9-7-367 0 0,-1 0 0 0 0,1 0 0 0 0,1 0 0 0 0,-1 1 0 0 0,1-1 0 0 0,0 1 0 0 0,0 0 0 0 0,1 0 0 0 0,0 0 0 0 0,0 0 0 0 0,0 1 0 0 0,1-1 0 0 0,0 13 0 0 0,1-18-279 0 0,0 0-1 0 0,0 0 1 0 0,1 0-1 0 0,-1 0 0 0 0,1 1 1 0 0,-1-1-1 0 0,1 0 0 0 0,1 3 1 0 0,-1-5-71 0 0,1 1 0 0 0,-1 0 0 0 0,1-1 0 0 0,-1 1 0 0 0,1 0 0 0 0,-1-1 0 0 0,1 0-1 0 0,-1 1 1 0 0,3-1 0 0 0,-3 0-6 0 0,3 0 11 0 0,1-1 0 0 0,-1 1 0 0 0,0-1 0 0 0,1 0 0 0 0,-1 0-1 0 0,0-1 1 0 0,5-1 0 0 0,0 0 17 0 0,-4 1-12 0 0,0-1 0 0 0,-1 1-1 0 0,1-1 1 0 0,0 0-1 0 0,-1 0 1 0 0,0 0 0 0 0,6-6-1 0 0,15-10 229 0 0,-25 18-254 0 0,0 1 1 0 0,1 0-1 0 0,-1-1 0 0 0,0 1 0 0 0,1 0 1 0 0,-1-1-1 0 0,1 1 0 0 0,-1 0 0 0 0,0 0 1 0 0,1 0-1 0 0,-1-1 0 0 0,1 1 0 0 0,-1 0 1 0 0,1 0-1 0 0,-1 0 0 0 0,1 0 0 0 0,-1 0 1 0 0,1 0-1 0 0,-1 0 0 0 0,1 0 0 0 0,-1 0 1 0 0,1 0-1 0 0,-1 0 0 0 0,1 0 0 0 0,-1 0 1 0 0,1 0-1 0 0,-1 0 0 0 0,1 1 0 0 0,-1-1 1 0 0,1 0-1 0 0,-1 0 0 0 0,1 0 0 0 0,-1 1 1 0 0,0-1-1 0 0,1 0 0 0 0,-1 1 0 0 0,1-1 1 0 0,-1 0-1 0 0,0 1 0 0 0,1-1 1 0 0,-1 1-1 0 0,0-1 0 0 0,0 0 0 0 0,1 1 1 0 0,-1-1-1 0 0,0 1 0 0 0,0-1 0 0 0,1 2 1 0 0,-1 0-4 0 0,1 0 0 0 0,-1 0 0 0 0,0 0 1 0 0,0 0-1 0 0,0 0 0 0 0,0 1 1 0 0,0-1-1 0 0,0 0 0 0 0,-1 0 0 0 0,1 0 1 0 0,-1 3-1 0 0,-7 19 24 0 0,3-8 3 0 0,0 0 0 0 0,-2 0-1 0 0,-10 19 1 0 0,5-14-471 0 0,-1 0 1 0 0,-20 22-1 0 0,26-35-120 0 0,0 0-1 0 0,-1-1 1 0 0,0 1-1 0 0,0-2 1 0 0,-1 1-1 0 0,0-1 1 0 0,-15 8-1 0 0,7-8-9184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12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7 15864 0 0,'0'0'1438'0'0,"-8"-5"2963"0"0,6 4-4186 0 0,1 1 0 0 0,-1 0 0 0 0,0-1 0 0 0,0 1-1 0 0,0 0 1 0 0,0 0 0 0 0,0 0 0 0 0,0 1 0 0 0,0-1-1 0 0,0 0 1 0 0,0 1 0 0 0,0-1 0 0 0,1 1 0 0 0,-4 1-1 0 0,-25 15 494 0 0,14-7-230 0 0,-14 7 240 0 0,0 2-1 0 0,-44 37 0 0 0,56-43-376 0 0,14-10-208 0 0,0 0 0 0 0,0 0 0 0 0,0 1 0 0 0,-6 6-1 0 0,10-9-121 0 0,0 0 0 0 0,1 0 0 0 0,-1-1 0 0 0,0 1 0 0 0,1 0-1 0 0,-1-1 1 0 0,1 1 0 0 0,-1-1 0 0 0,1 1 0 0 0,0 0-1 0 0,-1-1 1 0 0,1 1 0 0 0,0-1 0 0 0,-1 1 0 0 0,1-1-1 0 0,0 0 1 0 0,1 1 0 0 0,4 0-11 0 0,0 0 0 0 0,1-1 0 0 0,-1 1 0 0 0,0-1-1 0 0,1-1 1 0 0,-1 1 0 0 0,12-4 0 0 0,1 2-15 0 0,9-1-473 0 0,34 1 0 0 0,0 7-3913 0 0,-31 0-4453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13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8 16703 0 0,'-1'0'14'0'0,"0"0"76"0"0,0 0 1 0 0,0 0-1 0 0,0 0 1 0 0,-1 0-1 0 0,1 0 0 0 0,0 0 1 0 0,0 0-1 0 0,0 1 1 0 0,0-1-1 0 0,-1 0 0 0 0,1 1 1 0 0,0-1-1 0 0,0 1 1 0 0,0-1-1 0 0,0 1 0 0 0,0 0 1 0 0,-4 3 3521 0 0,11-2-3200 0 0,0 1 0 0 0,0-2 0 0 0,0 1 0 0 0,0-1 0 0 0,0 1 0 0 0,0-2 1 0 0,0 1-1 0 0,12-1 0 0 0,54-8 1152 0 0,-41 4-1036 0 0,128-12-532 0 0,-141 18 4 0 0,-18-2 0 0 0,0 0 0 0 0,0 0 0 0 0,1 0 0 0 0,-1 0 0 0 0,0 0 0 0 0,0 0 0 0 0,1 0 0 0 0,-1 0 0 0 0,0 1 0 0 0,0-1 0 0 0,1 0 0 0 0,-1 0 0 0 0,0 0 0 0 0,0 1 0 0 0,0-1 0 0 0,1 0 0 0 0,-1 0 0 0 0,0 1 0 0 0,0-1 0 0 0,0 0 0 0 0,0 0 0 0 0,0 1 0 0 0,1-1 0 0 0,-1 0 0 0 0,0 0 0 0 0,0 1 0 0 0,0-1 0 0 0,0 0 0 0 0,0 1 0 0 0,0-1 0 0 0,0 0 0 0 0,0 0 0 0 0,0 1 0 0 0,0-1 0 0 0,0 0 0 0 0,0 1 0 0 0,0-1 0 0 0,0 0 0 0 0,0 0 0 0 0,-1 1 0 0 0,1-1 0 0 0,0 0 0 0 0,0 0 0 0 0,0 1 0 0 0,0-1 0 0 0,0 0 0 0 0,-1 0 0 0 0,1 1 0 0 0,0-1 0 0 0,0 0 0 0 0,0 0 0 0 0,-1 1 0 0 0,-5 6 226 0 0,-1 0 0 0 0,0 0 0 0 0,0-1 0 0 0,0 1 0 0 0,-1-2 0 0 0,-9 7 0 0 0,4-3-3 0 0,-114 79-696 0 0,-48 20 1102 0 0,137-86-770 0 0,17-9-92 0 0,15-9-394 0 0,-1 1 1 0 0,-12 5 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14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9 582 9584 0 0,'0'0'868'0'0,"0"0"-714"0"0,-8 17 6513 0 0,20-22-4821 0 0,-7 1-1566 0 0,-1 0 0 0 0,1-1-1 0 0,-1 0 1 0 0,0 0-1 0 0,0 0 1 0 0,0 0 0 0 0,3-8-1 0 0,19-44 948 0 0,-5 10-649 0 0,153-254 1794 0 0,-165 288-2365 0 0,18-24-3 0 0,-25 34-4 0 0,1 0 0 0 0,0 0 0 0 0,0 0 0 0 0,0 1-1 0 0,0-1 1 0 0,0 1 0 0 0,1 0 0 0 0,-1 0 0 0 0,5-2 0 0 0,-7 4 0 0 0,-1 0 0 0 0,1-1 0 0 0,0 1 0 0 0,-1 0 0 0 0,1 0 0 0 0,0 0 0 0 0,0 0 0 0 0,0 0 0 0 0,-1 0 0 0 0,1 0 0 0 0,0 0 0 0 0,0 0 0 0 0,-1 0 0 0 0,1 0 0 0 0,0 0 0 0 0,0 1 0 0 0,-1-1 0 0 0,1 0 0 0 0,0 0 0 0 0,0 1 0 0 0,-1-1 0 0 0,2 1 0 0 0,-1 1 0 0 0,1-1 0 0 0,-1 0 0 0 0,0 1 0 0 0,0-1 0 0 0,0 1 0 0 0,0-1 0 0 0,0 1 0 0 0,0-1 0 0 0,1 4 0 0 0,0 2 0 0 0,1-1 0 0 0,-2 2 0 0 0,3 10 0 0 0,1 22 0 0 0,0 48 0 0 0,-5-76 0 0 0,0 0 0 0 0,1 0 0 0 0,1-1 0 0 0,0 1 0 0 0,0 0 0 0 0,1-1 0 0 0,0 0 0 0 0,1 1 0 0 0,8 14 0 0 0,-12-26 0 0 0,0 1 0 0 0,1-1 0 0 0,-1 0 0 0 0,0 1 0 0 0,1-1 0 0 0,-1 0 0 0 0,1 1 0 0 0,-1-1 0 0 0,1 0 0 0 0,-1 0 0 0 0,1 1 0 0 0,-1-1 0 0 0,1 0 0 0 0,-1 0 0 0 0,1 0 0 0 0,-1 0 0 0 0,1 1 0 0 0,-1-1 0 0 0,1 0 0 0 0,-1 0 0 0 0,1 0 0 0 0,0 0 0 0 0,-1-1 0 0 0,1 1 0 0 0,-1 0 0 0 0,1 0 0 0 0,-1 0 0 0 0,1 0 0 0 0,-1 0 0 0 0,1-1 0 0 0,-1 1 0 0 0,1 0 0 0 0,-1 0 0 0 0,1-1 0 0 0,-1 1 0 0 0,0 0 0 0 0,1-1 0 0 0,0 0 0 0 0,21-16 0 0 0,-18 14 0 0 0,-2 1 6 0 0,0 0 0 0 0,-1-1 0 0 0,1 1 0 0 0,0 0 0 0 0,-1-1 0 0 0,1 1 0 0 0,-1 0 0 0 0,2-5 0 0 0,7-11 36 0 0,6-7 24 0 0,15-32-1 0 0,14-21 47 0 0,-15 31 20 0 0,-19 29 62 0 0,0-1-1 0 0,2 2 0 0 0,21-24 0 0 0,-33 39-169 0 0,1 0 0 0 0,0 1 0 0 0,0-1 0 0 0,-1 1 0 0 0,1-1 0 0 0,0 1 0 0 0,0-1 0 0 0,1 1 0 0 0,-1 0 0 0 0,0 0 0 0 0,0 0 0 0 0,1 1 0 0 0,3-2 0 0 0,-5 2-11 0 0,1 0-1 0 0,-1 0 1 0 0,1 1-1 0 0,-1-1 1 0 0,1 0-1 0 0,-1 1 1 0 0,0-1-1 0 0,1 1 1 0 0,-1-1-1 0 0,0 1 1 0 0,1 0-1 0 0,-1-1 1 0 0,0 1-1 0 0,0 0 1 0 0,1 0-1 0 0,-1 0 1 0 0,0 0-1 0 0,0 0 1 0 0,0 0-1 0 0,0 0 1 0 0,-1 1-1 0 0,1-1 1 0 0,1 2-1 0 0,4 7 60 0 0,-1 0-1 0 0,0 0 1 0 0,0 0-1 0 0,-1 1 0 0 0,3 13 1 0 0,10 59 197 0 0,-10-46-223 0 0,2 10-23 0 0,2 76-1 0 0,-9-110-169 0 0,0-1 0 0 0,6 25-1 0 0,-1-10 204 0 0,-5-20 12 0 0,0 0 0 0 0,0 0 1 0 0,0 0-1 0 0,7 11 0 0 0,-8-16-201 0 0,0 0-1 0 0,1 0 0 0 0,-1 0 1 0 0,0 0-1 0 0,1 0 1 0 0,-1 0-1 0 0,1 0 1 0 0,0-1-1 0 0,0 1 1 0 0,0-1-1 0 0,-1 1 1 0 0,1-1-1 0 0,1 0 1 0 0,-1 0-1 0 0,0 0 1 0 0,0 0-1 0 0,0 0 0 0 0,4 1 1 0 0,4-3-1342 0 0,-3-3-257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14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58 7368 0 0,'0'0'666'0'0,"-3"15"-68"0"0,2-7 2188 0 0,2 0 0 0 0,-1 0 1 0 0,3 10-1 0 0,3 1-726 0 0,0 4-1692 0 0,-5-20-361 0 0,-1 0-1 0 0,1 0 1 0 0,0 0 0 0 0,0 0-1 0 0,0 0 1 0 0,0 0 0 0 0,0-1-1 0 0,0 1 1 0 0,1 0-1 0 0,0-1 1 0 0,-1 1 0 0 0,1-1-1 0 0,0 1 1 0 0,0-1 0 0 0,4 3-1 0 0,-3-2-111 0 0,0-1 1 0 0,1 1-1 0 0,-1-1 0 0 0,1 0 0 0 0,0 0 0 0 0,0 0 0 0 0,0-1 0 0 0,0 1 0 0 0,0-1 0 0 0,0 0 0 0 0,0 0 0 0 0,0 0 1 0 0,0-1-1 0 0,0 1 0 0 0,1-1 0 0 0,-1 0 0 0 0,0 0 0 0 0,0-1 0 0 0,1 1 0 0 0,-1-1 0 0 0,0 0 0 0 0,0 0 1 0 0,0 0-1 0 0,4-3 0 0 0,12-3-1161 0 0</inkml:trace>
  <inkml:trace contextRef="#ctx0" brushRef="#br0" timeOffset="1">362 1 5064 0 0,'-28'20'7950'0'0,"-1"0"-2463"0"0,5 3-4713 0 0,1 1 0 0 0,1 0 0 0 0,-35 51-1 0 0,43-56-635 0 0,-44 73-1461 0 0,37-66 503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15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96 5528 0 0,'0'0'422'0'0,"3"-3"-260"0"0,2-5 1003 0 0,0 0 1 0 0,1 0-1 0 0,0 0 1 0 0,0 1-1 0 0,1 0 1 0 0,0 0-1 0 0,0 1 1 0 0,0 0-1 0 0,1 0 1 0 0,0 0 0 0 0,16-7-1 0 0,-24 13-1099 0 0,1-1-1 0 0,0 1 1 0 0,-1 0 0 0 0,1-1-1 0 0,-1 1 1 0 0,1 0 0 0 0,0 0-1 0 0,-1-1 1 0 0,1 1 0 0 0,0 0-1 0 0,-1 0 1 0 0,1 0 0 0 0,0 0-1 0 0,0 0 1 0 0,-1 0 0 0 0,1 0-1 0 0,0 0 1 0 0,-1 0 0 0 0,1 1-1 0 0,0-1 1 0 0,-1 0 0 0 0,1 0-1 0 0,-1 0 1 0 0,1 1 0 0 0,0-1-1 0 0,-1 0 1 0 0,1 1 0 0 0,0 0 31 0 0,0 0 1 0 0,-1 0-1 0 0,1 0 1 0 0,-1 0 0 0 0,1 0-1 0 0,-1 0 1 0 0,0 0-1 0 0,0 0 1 0 0,1 0 0 0 0,-1 0-1 0 0,0 1 1 0 0,0-1-1 0 0,0 0 1 0 0,0 0 0 0 0,0 1-1 0 0,-1 5 372 0 0,0 1-1 0 0,0-1 1 0 0,-5 14 0 0 0,-64 169 917 0 0,60-164-1210 0 0,2 1 0 0 0,0-1 0 0 0,-6 53 0 0 0,13-70-157 0 0,0 0 0 0 0,1 0-1 0 0,0 1 1 0 0,1-1 0 0 0,0 0-1 0 0,0 0 1 0 0,1 0 0 0 0,0 0-1 0 0,6 14 1 0 0,-7-19-9 0 0,1-1 1 0 0,-1 0-1 0 0,1 1 0 0 0,0-1 0 0 0,0 0 1 0 0,0 0-1 0 0,0 0 0 0 0,0 0 0 0 0,1 0 1 0 0,-1-1-1 0 0,1 1 0 0 0,0-1 1 0 0,0 0-1 0 0,0 0 0 0 0,0 0 0 0 0,0 0 1 0 0,1 0-1 0 0,-1 0 0 0 0,0-1 0 0 0,1 0 1 0 0,-1 0-1 0 0,1 0 0 0 0,0 0 0 0 0,-1 0 1 0 0,1-1-1 0 0,5 1 0 0 0,0-2-28 0 0,1 0 1 0 0,-1 0-1 0 0,0-1 0 0 0,0 0 1 0 0,0 0-1 0 0,0-1 0 0 0,0 0 1 0 0,-1-1-1 0 0,15-8 0 0 0,-13 6 64 0 0,0 0 0 0 0,0-1 0 0 0,-1-1 0 0 0,0 0 0 0 0,0 0 0 0 0,15-19 0 0 0,-22 25 80 0 0,0-1-1 0 0,-1 1 0 0 0,1-1 0 0 0,0 0 0 0 0,-1 0 0 0 0,0 0 0 0 0,0 0 0 0 0,0 0 0 0 0,0 0 0 0 0,0 0 0 0 0,-1 0 0 0 0,1-6 0 0 0,-1 8-101 0 0,0-1-1 0 0,0 1 0 0 0,-1 0 0 0 0,1 0 0 0 0,0-1 1 0 0,0 1-1 0 0,-1 0 0 0 0,1 0 0 0 0,-1 0 1 0 0,1 0-1 0 0,-1 0 0 0 0,0-1 0 0 0,1 1 0 0 0,-1 0 1 0 0,0 0-1 0 0,0 1 0 0 0,0-1 0 0 0,0 0 1 0 0,1 0-1 0 0,-1 0 0 0 0,0 0 0 0 0,-1 1 0 0 0,1-1 1 0 0,0 1-1 0 0,0-1 0 0 0,0 1 0 0 0,0-1 1 0 0,0 1-1 0 0,-1-1 0 0 0,1 1 0 0 0,0 0 0 0 0,0 0 1 0 0,0 0-1 0 0,-3-1 0 0 0,-6 0 68 0 0,-1 1 0 0 0,1 0 1 0 0,-1 0-1 0 0,-12 3 0 0 0,18-3-123 0 0,0 1 0 0 0,0 1 0 0 0,0-1 0 0 0,0 1 0 0 0,0 0 0 0 0,0 0 0 0 0,1 1 0 0 0,-1-1 0 0 0,1 1 0 0 0,-5 3 0 0 0,8-5-25 0 0,1-1-1 0 0,0 0 1 0 0,0 0 0 0 0,0 1-1 0 0,0-1 1 0 0,0 0 0 0 0,0 1-1 0 0,-1-1 1 0 0,1 0 0 0 0,0 0-1 0 0,0 1 1 0 0,0-1 0 0 0,0 0-1 0 0,0 1 1 0 0,0-1 0 0 0,0 0-1 0 0,0 1 1 0 0,0-1 0 0 0,0 0-1 0 0,0 1 1 0 0,1-1 0 0 0,-1 0-1 0 0,0 0 1 0 0,0 1 0 0 0,0-1-1 0 0,0 0 1 0 0,0 1-1 0 0,0-1 1 0 0,1 0 0 0 0,-1 0-1 0 0,0 1 1 0 0,0-1 0 0 0,1 0-1 0 0,-1 0 1 0 0,0 0 0 0 0,0 1-1 0 0,1-1 1 0 0,10 9-1794 0 0,-10-8 1435 0 0,1 0-22 0 0,0 1 1 0 0,0-1 0 0 0,0 0 0 0 0,1 1 0 0 0,-1-1 0 0 0,0 0 0 0 0,1-1 0 0 0,-1 1 0 0 0,1 0-1 0 0,-1-1 1 0 0,1 1 0 0 0,2-1 0 0 0,12 0-1570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15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66 181 5528 0 0,'1'0'12014'0'0,"6"-4"-9898"0"0,-1-2-1639 0 0,0 0 0 0 0,-1 0 0 0 0,0 0 0 0 0,0-1 0 0 0,0 0-1 0 0,-1 0 1 0 0,0 0 0 0 0,4-9 0 0 0,6-10 254 0 0,-11 20-634 0 0,0 0 1 0 0,-1 1-1 0 0,0-1 1 0 0,4-12-1 0 0,-6 16-76 0 0,1 1 0 0 0,-1-1-1 0 0,0 1 1 0 0,1-1 0 0 0,-1 1-1 0 0,0-1 1 0 0,0 1 0 0 0,0-1-1 0 0,0 1 1 0 0,0-1 0 0 0,0 1 0 0 0,-1-1-1 0 0,1 1 1 0 0,0-1 0 0 0,-1 1-1 0 0,1-1 1 0 0,-1 1 0 0 0,0 0 0 0 0,1-1-1 0 0,-1 1 1 0 0,0 0 0 0 0,0-1-1 0 0,0 1 1 0 0,0 0 0 0 0,0 0-1 0 0,-1-1 1 0 0,0 1 14 0 0,1 1-1 0 0,-1-1 0 0 0,1 1 0 0 0,-1 0 1 0 0,1-1-1 0 0,-1 1 0 0 0,1 0 0 0 0,-1 0 1 0 0,1 0-1 0 0,-1 0 0 0 0,1 1 1 0 0,0-1-1 0 0,-1 0 0 0 0,1 1 0 0 0,-1-1 1 0 0,1 0-1 0 0,-1 1 0 0 0,1 0 1 0 0,0-1-1 0 0,-1 1 0 0 0,1 0 0 0 0,-2 1 1 0 0,-3 2 89 0 0,0 0 1 0 0,1 1-1 0 0,-8 7 1 0 0,-1 2 152 0 0,-20 29-1 0 0,30-37-209 0 0,1 0 0 0 0,-1 0-1 0 0,1 0 1 0 0,0 0 0 0 0,1 0-1 0 0,-1 1 1 0 0,1-1-1 0 0,-2 13 1 0 0,4-17-69 0 0,0 0 0 0 0,0 0 0 0 0,0 0 0 0 0,0 1 0 0 0,0-1-1 0 0,0 0 1 0 0,1 0 0 0 0,-1 0 0 0 0,1 0 0 0 0,-1 0 0 0 0,1 0 0 0 0,0 0 0 0 0,0 0 0 0 0,0 0-1 0 0,0 0 1 0 0,0 0 0 0 0,0-1 0 0 0,1 1 0 0 0,-1 0 0 0 0,0-1 0 0 0,1 1 0 0 0,0-1-1 0 0,-1 1 1 0 0,1-1 0 0 0,0 0 0 0 0,0 0 0 0 0,-1 0 0 0 0,4 2 0 0 0,0-1-415 0 0,0 0 1 0 0,0 0 0 0 0,0-1-1 0 0,1 0 1 0 0,-1 0-1 0 0,1 0 1 0 0,-1 0 0 0 0,1-1-1 0 0,9 0 1 0 0,-1-2-1479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0:59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0 255 5064 0 0,'0'0'232'0'0,"5"-10"3694"0"0,20-5 7805 0 0,15-5-7349 0 0,17-10-3623 0 0,43-46 895 0 0,-69 51-1261 0 0,48-31 0 0 0,-72 51-359 0 0,1 1 0 0 0,13-4 0 0 0,-18 6-21 0 0,0 1 0 0 0,0 1-1 0 0,0-1 1 0 0,0 0-1 0 0,1 1 1 0 0,-1-1-1 0 0,0 1 1 0 0,0 0-1 0 0,7 1 1 0 0,-9 0-9 0 0,1-1 1 0 0,-1 1 0 0 0,1 0-1 0 0,-1 0 1 0 0,1-1 0 0 0,-1 1-1 0 0,0 0 1 0 0,1 0-1 0 0,-1 1 1 0 0,0-1 0 0 0,0 0-1 0 0,0 0 1 0 0,0 1 0 0 0,0-1-1 0 0,0 0 1 0 0,0 1-1 0 0,0-1 1 0 0,-1 1 0 0 0,1-1-1 0 0,-1 1 1 0 0,1 0-1 0 0,0 2 1 0 0,1 2 13 0 0,-1 1-1 0 0,0-1 1 0 0,0 1 0 0 0,-1 8-1 0 0,-1 6 121 0 0,-7 42 0 0 0,4-43-245 0 0,-1 39 0 0 0,4-59 7 0 0,1 1 1 0 0,0 0-1 0 0,0 0 1 0 0,0 0-1 0 0,0 0 1 0 0,0-1-1 0 0,0 1 1 0 0,1 0-1 0 0,-1 0 1 0 0,0 0-1 0 0,0-1 1 0 0,0 1-1 0 0,1 0 1 0 0,-1 0-1 0 0,0-1 1 0 0,1 1-1 0 0,-1 0 1 0 0,1 0 0 0 0,-1-1-1 0 0,1 1 1 0 0,-1-1-1 0 0,1 1 1 0 0,-1 0-1 0 0,1-1 1 0 0,0 1-1 0 0,-1-1 1 0 0,1 1-1 0 0,0-1 1 0 0,0 0-1 0 0,-1 1 1 0 0,1-1-1 0 0,0 0 1 0 0,1 1-1 0 0,5-1-1120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16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1 249 2760 0 0,'0'-3'11789'0'0,"3"-7"-8385"0"0,12-34 255 0 0,-9 25-2741 0 0,9-21-1 0 0,-6 21-174 0 0,-4 8-282 0 0,0 0-1 0 0,0-1 1 0 0,2 2-1 0 0,-1-1 1 0 0,1 1-1 0 0,11-13 1 0 0,-16 22-418 0 0,0-1-9 0 0,0-1 1 0 0,0 1-1 0 0,0 0 1 0 0,1 0-1 0 0,-1 0 1 0 0,1 1-1 0 0,-1-1 1 0 0,4-1-1 0 0,-5 3-31 0 0,-1 0-1 0 0,1 0 0 0 0,-1 0 0 0 0,1 0 1 0 0,-1 0-1 0 0,1 0 0 0 0,-1 0 0 0 0,1 0 1 0 0,-1 0-1 0 0,1 0 0 0 0,0 0 1 0 0,-1 0-1 0 0,1 0 0 0 0,-1 0 0 0 0,1 0 1 0 0,-1 1-1 0 0,1-1 0 0 0,-1 0 1 0 0,1 1-1 0 0,1 0 16 0 0,-1 0 0 0 0,0 0 1 0 0,0 0-1 0 0,0 0 0 0 0,-1 1 0 0 0,1-1 1 0 0,0 0-1 0 0,0 0 0 0 0,-1 1 1 0 0,2 1-1 0 0,17 56 1 0 0,-14-43-20 0 0,0-1 1 0 0,0 0 0 0 0,12 23-1 0 0,-16-37 26 0 0,-1 0-1 0 0,1 0 0 0 0,0 1 1 0 0,-1-1-1 0 0,1 0 0 0 0,0 0 1 0 0,0 0-1 0 0,0 0 0 0 0,0 0 1 0 0,0 0-1 0 0,0 0 1 0 0,0 0-1 0 0,0 0 0 0 0,0 0 1 0 0,0-1-1 0 0,1 1 0 0 0,-1 0 1 0 0,0-1-1 0 0,0 1 0 0 0,1-1 1 0 0,-1 0-1 0 0,0 1 1 0 0,1-1-1 0 0,-1 0 0 0 0,1 0 1 0 0,-1 0-1 0 0,0 1 0 0 0,1-2 1 0 0,-1 1-1 0 0,1 0 0 0 0,-1 0 1 0 0,0 0-1 0 0,1-1 1 0 0,-1 1-1 0 0,0 0 0 0 0,1-1 1 0 0,-1 0-1 0 0,0 1 0 0 0,2-2 1 0 0,3-2 58 0 0,-1 1 0 0 0,0-1 0 0 0,-1-1 0 0 0,1 1 1 0 0,-1-1-1 0 0,0 1 0 0 0,5-8 0 0 0,47-62 193 0 0,-53 70-347 0 0,1 0-1 0 0,-1 1 1 0 0,1-1-1 0 0,0 1 1 0 0,-1 0 0 0 0,1 0-1 0 0,1 0 1 0 0,-1 1-1 0 0,0 0 1 0 0,1-1 0 0 0,-1 1-1 0 0,7-1 1 0 0,-2 0-278 0 0,1 1 1 0 0,-1 0 0 0 0,1 0-1 0 0,-1 1 1 0 0,13 0 0 0 0,67 8-976 0 0,-89-7 1335 0 0,0 0 1 0 0,1 0 0 0 0,-1 0 0 0 0,0 0 0 0 0,0 0 0 0 0,1 0 0 0 0,-1-1 0 0 0,0 1 0 0 0,0 0 0 0 0,0 0 0 0 0,1 0 0 0 0,-1 0 0 0 0,0 0 0 0 0,0-1 0 0 0,0 1 0 0 0,1 0-1 0 0,-1 0 1 0 0,0 0 0 0 0,0-1 0 0 0,0 1 0 0 0,0 0 0 0 0,0 0 0 0 0,1 0 0 0 0,-1-1 0 0 0,0 1 0 0 0,0 0 0 0 0,0 0 0 0 0,0-1 0 0 0,0 1 0 0 0,0 0 0 0 0,0 0-1 0 0,0-1 1 0 0,0 1 0 0 0,0 0 0 0 0,0 0 0 0 0,0-1 0 0 0,0 1 0 0 0,0 0 0 0 0,0 0 0 0 0,0-1 0 0 0,-5-8 536 0 0,3 8-466 0 0,-1 0 1 0 0,0 0-1 0 0,0 0 1 0 0,0 1 0 0 0,1-1-1 0 0,-1 1 1 0 0,0 0-1 0 0,0 0 1 0 0,0 0-1 0 0,0 0 1 0 0,0 0-1 0 0,0 1 1 0 0,0-1-1 0 0,1 1 1 0 0,-1 0-1 0 0,0 0 1 0 0,0 0 0 0 0,1 0-1 0 0,-1 0 1 0 0,0 0-1 0 0,1 1 1 0 0,-1-1-1 0 0,1 1 1 0 0,0 0-1 0 0,-4 4 1 0 0,1-2-12 0 0,1 0 0 0 0,0 0 1 0 0,0 1-1 0 0,1-1 0 0 0,-1 1 0 0 0,1 0 1 0 0,0 0-1 0 0,0 0 0 0 0,1 1 1 0 0,-1-1-1 0 0,-2 12 0 0 0,4-15-117 0 0,0 1 0 0 0,1 0 1 0 0,-1 0-1 0 0,1 0 0 0 0,0 0 0 0 0,0 0 0 0 0,0 0 0 0 0,0 0 0 0 0,0 0 0 0 0,1 0 1 0 0,0 0-1 0 0,-1-1 0 0 0,1 1 0 0 0,0 0 0 0 0,0 0 0 0 0,0 0 0 0 0,1-1 1 0 0,-1 1-1 0 0,1-1 0 0 0,-1 1 0 0 0,1-1 0 0 0,0 0 0 0 0,0 1 0 0 0,0-1 0 0 0,0 0 1 0 0,0 0-1 0 0,1 0 0 0 0,-1-1 0 0 0,0 1 0 0 0,1-1 0 0 0,-1 1 0 0 0,1-1 1 0 0,0 0-1 0 0,0 0 0 0 0,-1 0 0 0 0,1 0 0 0 0,0 0 0 0 0,0-1 0 0 0,4 1 0 0 0,1 0-537 0 0,0 0-1 0 0,1-1 0 0 0,-1-1 0 0 0,0 1 0 0 0,1-1 0 0 0,-1 0 0 0 0,0-1 0 0 0,0 0 0 0 0,0-1 0 0 0,0 1 0 0 0,0-1 0 0 0,-1-1 0 0 0,11-5 0 0 0,-17 8 504 0 0,-1 1 0 0 0,1 0 0 0 0,-1-1 1 0 0,1 1-1 0 0,-1 0 0 0 0,1-1 0 0 0,0 1 0 0 0,-1 0 1 0 0,1 0-1 0 0,0 0 0 0 0,-1-1 0 0 0,1 1 0 0 0,-1 0 1 0 0,1 0-1 0 0,0 0 0 0 0,-1 0 0 0 0,1 0 0 0 0,0 0 0 0 0,-1 0 1 0 0,1 1-1 0 0,0-1 0 0 0,-1 0 0 0 0,1 0 0 0 0,0 0 1 0 0,-1 1-1 0 0,1-1 0 0 0,0 1 91 0 0,0 0 0 0 0,0 0-1 0 0,0 0 1 0 0,-1 0 0 0 0,1 0 0 0 0,0 0-1 0 0,-1 0 1 0 0,1 0 0 0 0,-1 0 0 0 0,1 0-1 0 0,-1 0 1 0 0,0 0 0 0 0,1 2 0 0 0,0 6 756 0 0,0 0 0 0 0,0 0 0 0 0,-2 11 0 0 0,1-13-209 0 0,0 17 4922 0 0,3-32-4528 0 0,34-90 1067 0 0,-26 73-1947 0 0,-8 19-140 0 0,0-1 1 0 0,0 1-1 0 0,0 0 0 0 0,1 0 1 0 0,0 1-1 0 0,0-1 1 0 0,1 1-1 0 0,0 0 0 0 0,5-5 1 0 0,-5 6-568 0 0,0 1 1 0 0,0-1-1 0 0,0 1 1 0 0,1 0 0 0 0,-1 1-1 0 0,10-4 1 0 0,-1 1-1753 0 0,0 0-400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16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15 280 17503 0 0,'2'3'158'0'0,"-1"0"0"0"0,0 0 0 0 0,-1 0 0 0 0,1 0 0 0 0,-1 0-1 0 0,1 0 1 0 0,-1 0 0 0 0,0 1 0 0 0,0-1 0 0 0,0 0 0 0 0,0 0-1 0 0,-2 5 1 0 0,-11 38 1688 0 0,9-35-325 0 0,3-10-998 0 0,1-3-324 0 0,0-9-507 0 0,3-16-1289 0 0,6-9-5233 0 0,-7 14 393 0 0</inkml:trace>
  <inkml:trace contextRef="#ctx0" brushRef="#br0" timeOffset="1">24 25 8752 0 0,'3'-12'384'0'0,"-3"7"88"0"0,0 2-376 0 0,-3-2 3688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16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30 18399 0 0,'-11'6'504'0'0,"1"0"0"0"0,0 0-1 0 0,-12 10 1 0 0,-1 1 449 0 0,13-9-38 0 0,-1 0 0 0 0,2 1-1 0 0,-1 0 1 0 0,1 1 0 0 0,-12 17-1 0 0,20-26-902 0 0,-2 4 185 0 0,-1 0-1 0 0,0 1 1 0 0,1 0 0 0 0,-5 11-1 0 0,8-16-179 0 0,0 0 0 0 0,-1 0 0 0 0,1 0-1 0 0,0 1 1 0 0,-1-1 0 0 0,1 0 0 0 0,0 0-1 0 0,0 0 1 0 0,0 0 0 0 0,0 0 0 0 0,0 0-1 0 0,0 0 1 0 0,0 1 0 0 0,1-1 0 0 0,-1 0-1 0 0,0 0 1 0 0,1 0 0 0 0,-1 0 0 0 0,1 0-1 0 0,-1 0 1 0 0,1 0 0 0 0,-1 0 0 0 0,1 0 0 0 0,-1 0-1 0 0,1 0 1 0 0,0-1 0 0 0,0 1 0 0 0,-1 0-1 0 0,1 0 1 0 0,0-1 0 0 0,0 1 0 0 0,0 0-1 0 0,0-1 1 0 0,0 1 0 0 0,0-1 0 0 0,0 1-1 0 0,2 0 1 0 0,0 0-246 0 0,0-1-1 0 0,0 1 1 0 0,0-1-1 0 0,0 1 1 0 0,-1-1-1 0 0,1 0 1 0 0,0 0-1 0 0,4 0 1 0 0,0-1-1358 0 0,0-1 0 0 0,0 1 0 0 0,0-1 0 0 0,8-4 0 0 0,2-3-6388 0 0</inkml:trace>
  <inkml:trace contextRef="#ctx0" brushRef="#br0" timeOffset="1">289 0 5064 0 0,'-21'14'21343'0'0,"23"-10"-19772"0"0,-1-2-1438 0 0,1 0 1 0 0,-1-1-1 0 0,1 1 1 0 0,0 0 0 0 0,0-1-1 0 0,0 1 1 0 0,0-1-1 0 0,0 1 1 0 0,1-1-1 0 0,-1 0 1 0 0,0 0-1 0 0,0 0 1 0 0,1 0-1 0 0,-1-1 1 0 0,5 2 0 0 0,-3-1 152 0 0,0 0 0 0 0,0 0 0 0 0,0 1 0 0 0,7 3 1 0 0,-2-1-168 0 0,-8-4-117 0 0,0 1 0 0 0,0-1 0 0 0,0 1-1 0 0,0-1 1 0 0,0 1 0 0 0,0 0 0 0 0,0-1 0 0 0,0 1 0 0 0,0 0 0 0 0,0-1 0 0 0,0 1 0 0 0,0 0 0 0 0,0 0 0 0 0,-1 0 0 0 0,1 0 0 0 0,0 0 0 0 0,-1 0-1 0 0,1 0 1 0 0,-1 0 0 0 0,1 0 0 0 0,-1 0 0 0 0,1 1 0 0 0,-1 0 0 0 0,1 1-2 0 0,0 0 0 0 0,-1 1 0 0 0,1-1 0 0 0,-1 0 0 0 0,0 0 0 0 0,0 0 0 0 0,-1 1 0 0 0,1-1 0 0 0,0 0 0 0 0,-1 0 0 0 0,0 0 0 0 0,0 0 0 0 0,0 0 0 0 0,0 0 0 0 0,0 0 0 0 0,-1 0 0 0 0,1 0 0 0 0,-1 0 0 0 0,0-1 0 0 0,0 1 0 0 0,-2 2 0 0 0,-6 7 0 0 0,0-2 0 0 0,0 1 0 0 0,-16 10 0 0 0,-19 11-1583 0 0,31-24-218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19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66 748 16903 0 0,'-6'12'247'0'0,"1"-4"141"0"0,1 0 1 0 0,-1 0 0 0 0,-9 10 0 0 0,13-17-381 0 0,0 0 0 0 0,0 0 0 0 0,0 0 0 0 0,-1 0 1 0 0,1 0-1 0 0,0-1 0 0 0,-1 1 0 0 0,1 0 0 0 0,0-1 1 0 0,-1 1-1 0 0,1-1 0 0 0,-3 1 0 0 0,-7 2 948 0 0,10-3-85 0 0,2-8-480 0 0,0-1 0 0 0,1 1-1 0 0,0 0 1 0 0,1 0 0 0 0,0-1 0 0 0,0 2 0 0 0,6-11 0 0 0,-2 3 23 0 0,64-182 2195 0 0,-49 128-1947 0 0,46-98-1 0 0,-47 124-478 0 0,47-89 330 0 0,-51 102-394 0 0,-11 18-47 0 0,0 0 1 0 0,1 1-1 0 0,10-14 0 0 0,-10 15-10 0 0,-6 9-52 0 0,0-1-1 0 0,0 0 1 0 0,0 0 0 0 0,1 1-1 0 0,-1-1 1 0 0,0 0-1 0 0,3-1 1 0 0,-4 3-8 0 0,1 0 0 0 0,-1-1 0 0 0,1 1 1 0 0,-1 0-1 0 0,1 0 0 0 0,-1 0 0 0 0,1 0 0 0 0,-1 0 0 0 0,1 0 1 0 0,-1 0-1 0 0,1 0 0 0 0,-1 0 0 0 0,1 0 0 0 0,-1 0 0 0 0,1 0 1 0 0,-1 0-1 0 0,1 0 0 0 0,-1 0 0 0 0,0 1 0 0 0,1-1 0 0 0,-1 0 1 0 0,1 0-1 0 0,-1 0 0 0 0,1 1 0 0 0,-1-1 0 0 0,0 0 1 0 0,1 1-1 0 0,-1-1 0 0 0,1 0 0 0 0,-1 1 0 0 0,0-1 0 0 0,0 0 1 0 0,1 1-1 0 0,-1-1 0 0 0,0 1 0 0 0,0-1 0 0 0,1 1 0 0 0,1 3-1 0 0,0 1 0 0 0,0-1-1 0 0,-1 1 1 0 0,1-1 0 0 0,-1 1-1 0 0,0 0 1 0 0,-1-1-1 0 0,1 1 1 0 0,-1 0 0 0 0,0 0-1 0 0,0 4 1 0 0,0 5-9 0 0,1 6-9 0 0,-1 0-1 0 0,-4 38 0 0 0,-2 18-2 0 0,-1 2-20 0 0,5-54 36 0 0,0 0 0 0 0,4 35 0 0 0,-1-11 4 0 0,-1-43 0 0 0,0 9 0 0 0,3 24 0 0 0,-3-36 0 0 0,1 1 0 0 0,-1-1 0 0 0,0 1 0 0 0,1-1 0 0 0,0 0 0 0 0,-1 0 0 0 0,1 1 0 0 0,0-1 0 0 0,0 0 0 0 0,0 0 0 0 0,1 0 0 0 0,-1 0 0 0 0,0 0 0 0 0,1 0 0 0 0,0 0 0 0 0,-1-1 0 0 0,1 1 0 0 0,2 1 0 0 0,-4-3 0 0 0,1 1 0 0 0,0-1 0 0 0,0 0 0 0 0,0 1 0 0 0,0-1 0 0 0,0 0 0 0 0,-1 0 0 0 0,1 0 0 0 0,0 0 0 0 0,0 0 0 0 0,0 0 0 0 0,0 0 0 0 0,0 0 0 0 0,0 0 0 0 0,0 0 0 0 0,-1-1 0 0 0,1 1 0 0 0,0 0 0 0 0,0 0 0 0 0,0-1 0 0 0,0 1 0 0 0,-1-1 0 0 0,1 1 0 0 0,0-1 0 0 0,0 1 0 0 0,0-2 0 0 0,1 1 0 0 0,1-1 4 0 0,-1 1 0 0 0,0-1 1 0 0,0 0-1 0 0,0 0 0 0 0,0 0 0 0 0,0 0 0 0 0,0-1 0 0 0,0 1 0 0 0,-1 0 1 0 0,2-4-1 0 0,14-30 69 0 0,-9 18-56 0 0,23-58 86 0 0,-21 49-25 0 0,1 1-1 0 0,19-32 1 0 0,-29 55-70 0 0,4-5 46 0 0,0 0 0 0 0,0 1 0 0 0,1-1 0 0 0,0 1 0 0 0,7-7-1 0 0,-11 12-45 0 0,0 1 0 0 0,-1-1 0 0 0,1 1 0 0 0,0 0 0 0 0,0 0 0 0 0,0 0 0 0 0,0 0-1 0 0,0 0 1 0 0,0 0 0 0 0,0 1 0 0 0,0-1 0 0 0,0 1 0 0 0,0-1 0 0 0,0 1 0 0 0,1 0 0 0 0,-1 0-1 0 0,0 0 1 0 0,0 0 0 0 0,0 0 0 0 0,1 0 0 0 0,-1 1 0 0 0,0-1 0 0 0,0 1 0 0 0,0-1-1 0 0,0 1 1 0 0,0 0 0 0 0,3 1 0 0 0,0 1 7 0 0,-1 0 0 0 0,-1 0 0 0 0,1 0 0 0 0,0 0 0 0 0,-1 0 0 0 0,1 1 1 0 0,-1-1-1 0 0,0 1 0 0 0,0 0 0 0 0,0 0 0 0 0,3 7 0 0 0,2 6 62 0 0,10 30-1 0 0,-13-33-50 0 0,38 123 166 0 0,-21-43-151 0 0,-5-16-10 0 0,-16-77-31 0 0,21 68-150 0 0,-19-62 97 0 0,0 0 0 0 0,1 0-1 0 0,-1 0 1 0 0,1 0-1 0 0,1-1 1 0 0,-1 0-1 0 0,7 6 1 0 0,-10-10-102 0 0,0-1-1 0 0,0 0 1 0 0,0 0 0 0 0,0 1 0 0 0,1-1 0 0 0,-1 0-1 0 0,1 0 1 0 0,-1 0 0 0 0,0 0 0 0 0,1-1 0 0 0,0 1-1 0 0,-1 0 1 0 0,1-1 0 0 0,-1 1 0 0 0,1-1 0 0 0,0 1-1 0 0,0-1 1 0 0,-1 0 0 0 0,1 0 0 0 0,0 0 0 0 0,-1 0-1 0 0,1 0 1 0 0,0 0 0 0 0,0 0 0 0 0,-1 0-1 0 0,1-1 1 0 0,0 1 0 0 0,-1-1 0 0 0,1 1 0 0 0,-1-1-1 0 0,1 0 1 0 0,0 0 0 0 0,-1 1 0 0 0,1-1 0 0 0,-1 0-1 0 0,0 0 1 0 0,1-1 0 0 0,1-1 0 0 0,3-3-572 0 0,0-1-1 0 0,-1-1 1 0 0,0 1 0 0 0,0 0-1 0 0,6-14 1 0 0,-11 21 720 0 0,18-40-2040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19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0 12896 0 0,'0'0'997'0'0,"-5"6"-618"0"0,1 0 373 0 0,1 0 1 0 0,-1 0-1 0 0,2 1 1 0 0,-1-1-1 0 0,1 1 1 0 0,0 0 0 0 0,0-1-1 0 0,1 1 1 0 0,0 0-1 0 0,0 8 1 0 0,1-6-643 0 0,0 0 1 0 0,1 0-1 0 0,0 0 0 0 0,0 0 0 0 0,1 0 1 0 0,0-1-1 0 0,1 1 0 0 0,7 16 0 0 0,-7-21-114 0 0,-1 1 0 0 0,1-1 0 0 0,0 0 0 0 0,0-1 0 0 0,0 1-1 0 0,0 0 1 0 0,1-1 0 0 0,-1 0 0 0 0,1 0 0 0 0,0 0 0 0 0,0 0-1 0 0,0 0 1 0 0,0-1 0 0 0,1 0 0 0 0,-1 0 0 0 0,1 0 0 0 0,-1 0-1 0 0,6 1 1 0 0,0-2-114 0 0,0 1-1 0 0,0-1 1 0 0,0 0-1 0 0,1-1 0 0 0,-1-1 1 0 0,0 1-1 0 0,0-2 1 0 0,0 1-1 0 0,19-6 1 0 0,-3-2-1739 0 0,0-1 1 0 0,33-18 0 0 0,-22 8-4469 0 0</inkml:trace>
  <inkml:trace contextRef="#ctx0" brushRef="#br0" timeOffset="1">597 18 6912 0 0,'5'-4'3906'0'0,"-32"28"4307"0"0,0 1-4302 0 0,2-2-2690 0 0,-27 35 1 0 0,-83 128 435 0 0,126-173-1692 0 0,-3 3 70 0 0,-1 3-1276 0 0,-16 29 1 0 0,21-32-114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20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161 113 3224 0 0,'0'-8'288'0'0,"1"1"957"0"0,-1-1-1 0 0,4-13 1 0 0,-2 13 977 0 0,0 1-1 0 0,-1-1 1 0 0,0-7 0 0 0,-1-15 1111 0 0,0 30-2681 0 0,-11 2 1069 0 0,6 1-1573 0 0,1 1-1 0 0,0 0 1 0 0,-1 0-1 0 0,2 0 1 0 0,-1 0 0 0 0,0 0-1 0 0,1 1 1 0 0,0-1-1 0 0,0 1 1 0 0,-3 6-1 0 0,-3 5-18 0 0,-5 9-66 0 0,1 0 1 0 0,1 1-1 0 0,1 0 0 0 0,1 1 0 0 0,-7 34 0 0 0,7-15 285 0 0,-8 73 0 0 0,16-90-217 0 0,1 1 1 0 0,2-1-1 0 0,7 51 0 0 0,-5-61-56 0 0,0 0 0 0 0,2 0-1 0 0,0-1 1 0 0,2 1-1 0 0,13 28 1 0 0,-17-41-70 0 0,0-1 0 0 0,1 0 0 0 0,-1 0 0 0 0,1 0 0 0 0,0 0 0 0 0,0 0-1 0 0,0-1 1 0 0,1 0 0 0 0,0 0 0 0 0,0 0 0 0 0,0-1 0 0 0,0 1 0 0 0,0-1 0 0 0,1 0 0 0 0,-1-1 0 0 0,1 1 0 0 0,0-1 0 0 0,0 0-1 0 0,0-1 1 0 0,0 1 0 0 0,12 0 0 0 0,-11-2 32 0 0,1 0 1 0 0,0-1-1 0 0,0 1 0 0 0,-1-2 0 0 0,1 1 1 0 0,-1-1-1 0 0,1 0 0 0 0,-1-1 0 0 0,0 0 0 0 0,1 0 1 0 0,-1 0-1 0 0,-1-1 0 0 0,1 0 0 0 0,-1 0 1 0 0,1-1-1 0 0,-1 0 0 0 0,6-6 0 0 0,-6 5 69 0 0,-1 0 0 0 0,1 0 1 0 0,-1 0-1 0 0,-1-1 0 0 0,1 0 0 0 0,-1 0 0 0 0,0 0 0 0 0,0-1 1 0 0,-1 1-1 0 0,0-1 0 0 0,-1 0 0 0 0,0 0 0 0 0,0 0 0 0 0,0 0 0 0 0,-1 0 1 0 0,0-9-1 0 0,-1 14-47 0 0,0 0 0 0 0,-1 0 0 0 0,1 0 1 0 0,-1 0-1 0 0,0 0 0 0 0,0 0 0 0 0,0 0 0 0 0,0 0 1 0 0,0 1-1 0 0,0-1 0 0 0,-1 0 0 0 0,0 1 0 0 0,1-1 1 0 0,-1 1-1 0 0,0 0 0 0 0,0 0 0 0 0,0-1 0 0 0,-1 1 1 0 0,1 0-1 0 0,0 1 0 0 0,-1-1 0 0 0,1 0 0 0 0,-5-1 1 0 0,4 1-105 0 0,0 1 0 0 0,0 0 0 0 0,0 0 1 0 0,0 0-1 0 0,0 0 0 0 0,0 0 1 0 0,-1 1-1 0 0,1-1 0 0 0,0 1 0 0 0,0 0 1 0 0,-1 0-1 0 0,1 0 0 0 0,0 1 0 0 0,0-1 1 0 0,0 1-1 0 0,-1-1 0 0 0,1 1 0 0 0,0 0 1 0 0,0 0-1 0 0,0 1 0 0 0,0-1 1 0 0,-3 3-1 0 0,6-4-38 0 0,0 0 0 0 0,-1 0 0 0 0,1 1 0 0 0,0-1 1 0 0,0 0-1 0 0,-1 1 0 0 0,1-1 0 0 0,0 1 0 0 0,0-1 0 0 0,0 0 1 0 0,-1 1-1 0 0,1-1 0 0 0,0 1 0 0 0,0-1 0 0 0,0 0 1 0 0,0 1-1 0 0,0-1 0 0 0,0 1 0 0 0,0-1 0 0 0,0 1 0 0 0,0-1 1 0 0,0 0-1 0 0,0 1 0 0 0,0-1 0 0 0,0 1 0 0 0,0-1 0 0 0,1 0 1 0 0,-1 1-1 0 0,0-1 0 0 0,0 1 0 0 0,0-1 0 0 0,1 0 0 0 0,-1 1 1 0 0,1 0-1 0 0,8 10-1731 0 0,0-3 28 0 0,2 0-250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20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0 151 1376 0 0,'6'5'757'0'0,"-4"-3"541"0"0,0-1 0 0 0,1 0 0 0 0,-1 1 1 0 0,0-1-1 0 0,0 0 0 0 0,1-1 0 0 0,-1 1 0 0 0,1 0 0 0 0,3 0 0 0 0,-1 0-97 0 0,0-1 1 0 0,0 0-1 0 0,0 0 0 0 0,8-2 0 0 0,-7 1-883 0 0,0 0 0 0 0,0 0 0 0 0,0-1 0 0 0,-1 0 0 0 0,1 0 0 0 0,-1-1 0 0 0,1 0 0 0 0,6-4 0 0 0,3-4 323 0 0,0-1 0 0 0,17-18 1 0 0,-28 27-576 0 0,-1-1 0 0 0,0 1 1 0 0,0-1-1 0 0,0 0 1 0 0,-1 0-1 0 0,1 0 1 0 0,-1-1-1 0 0,0 1 0 0 0,0 0 1 0 0,-1-1-1 0 0,1 1 1 0 0,-1-1-1 0 0,0 0 0 0 0,1-9 1 0 0,-2 14-55 0 0,0-1 0 0 0,0 0 0 0 0,0 0 0 0 0,0 0 0 0 0,0 0 0 0 0,0 1 0 0 0,0-1 0 0 0,0 0 0 0 0,0 0 0 0 0,0 0-1 0 0,-1 1 1 0 0,1-1 0 0 0,0 0 0 0 0,-1 0 0 0 0,1 1 0 0 0,0-1 0 0 0,-1 0 0 0 0,1 1 0 0 0,-1-1 0 0 0,1 0 0 0 0,-1 1 0 0 0,-1-2 0 0 0,1 2 8 0 0,1 0 0 0 0,-1-1 0 0 0,0 1-1 0 0,0 0 1 0 0,0 0 0 0 0,1 0 0 0 0,-1 0 0 0 0,0 0 0 0 0,0 0 0 0 0,0 0-1 0 0,0 0 1 0 0,1 1 0 0 0,-1-1 0 0 0,0 0 0 0 0,0 0 0 0 0,0 1 0 0 0,1-1-1 0 0,-2 1 1 0 0,-2 1 48 0 0,-1 1-1 0 0,1 0 0 0 0,0-1 0 0 0,0 2 1 0 0,-6 5-1 0 0,-1 4-1 0 0,0 1 0 0 0,1-1 1 0 0,0 2-1 0 0,-7 15 0 0 0,12-22-52 0 0,1 1-1 0 0,0 0 1 0 0,1 0 0 0 0,0 0 0 0 0,1 0-1 0 0,0 1 1 0 0,0-1 0 0 0,0 17-1 0 0,2-22-68 0 0,0 0 0 0 0,0-1 0 0 0,1 1 0 0 0,-1 0-1 0 0,1 0 1 0 0,0-1 0 0 0,1 1 0 0 0,-1-1 0 0 0,0 1 0 0 0,1-1-1 0 0,0 1 1 0 0,0-1 0 0 0,0 0 0 0 0,0 0 0 0 0,0 0-1 0 0,1 0 1 0 0,-1 0 0 0 0,1 0 0 0 0,0-1 0 0 0,0 0-1 0 0,0 1 1 0 0,0-1 0 0 0,0 0 0 0 0,1 0 0 0 0,-1 0-1 0 0,1-1 1 0 0,-1 0 0 0 0,1 1 0 0 0,-1-1 0 0 0,1 0 0 0 0,0 0-1 0 0,-1-1 1 0 0,1 1 0 0 0,0-1 0 0 0,0 0 0 0 0,0 0-1 0 0,3-1 1 0 0,17 0-1560 0 0,20-3-6299 0 0,-21 0 656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20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0 256 18343 0 0,'0'0'1660'0'0,"0"-13"-746"0"0,0 6-400 0 0,1-1 0 0 0,0 0 0 0 0,1 0 0 0 0,0 1 0 0 0,4-14 0 0 0,20-38 512 0 0,-13 32-382 0 0,-5 7-44 0 0,2 0 0 0 0,14-22 0 0 0,-23 41-590 0 0,0 0-1 0 0,-1 0 0 0 0,1 0 1 0 0,0 0-1 0 0,0 0 1 0 0,0 0-1 0 0,0 0 1 0 0,0 0-1 0 0,0 0 0 0 0,0 0 1 0 0,0 1-1 0 0,0-1 1 0 0,1 0-1 0 0,-1 1 1 0 0,0-1-1 0 0,0 1 0 0 0,1-1 1 0 0,-1 1-1 0 0,0 0 1 0 0,3-1-1 0 0,-3 1-6 0 0,0 0 0 0 0,0 1 0 0 0,1-1 0 0 0,-1 0 0 0 0,0 1-1 0 0,0-1 1 0 0,0 1 0 0 0,0 0 0 0 0,0-1 0 0 0,0 1 0 0 0,0 0 0 0 0,0-1-1 0 0,0 1 1 0 0,0 0 0 0 0,0 0 0 0 0,0 0 0 0 0,0 0 0 0 0,-1 0 0 0 0,1 0 0 0 0,0 0-1 0 0,-1 0 1 0 0,2 2 0 0 0,7 17 129 0 0,9 29 0 0 0,-12-33-19 0 0,0 1 0 0 0,1-1 0 0 0,11 18 0 0 0,-17-32-74 0 0,-1-1 1 0 0,1 1-1 0 0,0-1 0 0 0,1 1 1 0 0,-1-1-1 0 0,0 0 0 0 0,0 0 1 0 0,0 1-1 0 0,1-1 0 0 0,-1 0 1 0 0,1 0-1 0 0,-1 0 0 0 0,1 0 0 0 0,-1-1 1 0 0,1 1-1 0 0,-1 0 0 0 0,1-1 1 0 0,2 1-1 0 0,-2-1-5 0 0,0 0 0 0 0,0 0 1 0 0,0 0-1 0 0,0 0 0 0 0,0-1 0 0 0,0 1 0 0 0,0-1 1 0 0,0 1-1 0 0,0-1 0 0 0,0 0 0 0 0,0 0 0 0 0,0 0 1 0 0,-1 0-1 0 0,4-2 0 0 0,11-10-26 0 0,0 0-1 0 0,-1-1 1 0 0,17-20-1 0 0,1-2-2698 0 0,-21 24-3997 0 0,-3 1-2074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21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1 218 14744 0 0,'0'2'198'0'0,"1"-1"0"0"0,0 1 1 0 0,0 0-1 0 0,0 0 0 0 0,1-1 1 0 0,-1 1-1 0 0,0 0 1 0 0,0-1-1 0 0,1 1 0 0 0,-1-1 1 0 0,1 0-1 0 0,0 0 0 0 0,-1 1 1 0 0,1-1-1 0 0,0 0 1 0 0,0 0-1 0 0,-1 0 0 0 0,1-1 1 0 0,0 1-1 0 0,0 0 0 0 0,0-1 1 0 0,0 1-1 0 0,4-1 1 0 0,1 1 108 0 0,0 0 1 0 0,0-1-1 0 0,0 0 1 0 0,0 0-1 0 0,10-2 1 0 0,-10 0-140 0 0,-1 1 1 0 0,1-2-1 0 0,0 1 0 0 0,-1-1 1 0 0,0 0-1 0 0,0 0 0 0 0,0-1 1 0 0,0 1-1 0 0,0-1 0 0 0,6-7 0 0 0,0 0-68 0 0,-1 0-1 0 0,0-1 0 0 0,12-17 0 0 0,-12 15 340 0 0,-2 2 1 0 0,-1 1-1 0 0,11-21 1 0 0,-17 29-427 0 0,-1-1 0 0 0,0 1 1 0 0,1 0-1 0 0,-1-1 0 0 0,0 1 0 0 0,-1-1 0 0 0,1 0 1 0 0,0 1-1 0 0,-1-1 0 0 0,0 0 0 0 0,0 1 0 0 0,0-1 1 0 0,-1 1-1 0 0,1-1 0 0 0,-2-4 0 0 0,2 8-3 0 0,0-1 0 0 0,0 0 1 0 0,-1 0-1 0 0,1 0 0 0 0,0 1 0 0 0,-1-1 0 0 0,1 0 0 0 0,-1 1 0 0 0,1-1 0 0 0,-1 0 0 0 0,1 1 0 0 0,-1-1 1 0 0,1 1-1 0 0,-1-1 0 0 0,1 1 0 0 0,-1-1 0 0 0,0 1 0 0 0,1-1 0 0 0,-1 1 0 0 0,0 0 0 0 0,0-1 0 0 0,1 1 1 0 0,-1 0-1 0 0,0 0 0 0 0,0-1 0 0 0,0 1 0 0 0,1 0 0 0 0,-1 0 0 0 0,0 0 0 0 0,0 0 0 0 0,0 0 0 0 0,1 0 1 0 0,-1 0-1 0 0,0 0 0 0 0,0 0 0 0 0,0 1 0 0 0,1-1 0 0 0,-1 0 0 0 0,0 0 0 0 0,0 1 0 0 0,1-1 0 0 0,-2 1 1 0 0,-2 1 110 0 0,0 0 1 0 0,1 0-1 0 0,-1 0 1 0 0,1 1-1 0 0,0-1 1 0 0,-6 7 0 0 0,-3 5-67 0 0,0 0 0 0 0,1 2 0 0 0,1-1 0 0 0,1 2 0 0 0,0-1 0 0 0,1 1 0 0 0,1 0 0 0 0,0 1 0 0 0,2-1 0 0 0,0 1 0 0 0,1 1 0 0 0,0-1 0 0 0,-1 37 0 0 0,5-50-117 0 0,0-1-1 0 0,0 0 0 0 0,1 1 1 0 0,0-1-1 0 0,0 0 0 0 0,0 1 1 0 0,0-1-1 0 0,0 0 0 0 0,1 0 1 0 0,0 0-1 0 0,2 5 1 0 0,-2-7 13 0 0,-1-1 0 0 0,1 1 0 0 0,-1 0 0 0 0,1 0 1 0 0,0-1-1 0 0,0 1 0 0 0,0-1 0 0 0,0 1 0 0 0,0-1 1 0 0,0 0-1 0 0,0 1 0 0 0,0-1 0 0 0,0-1 0 0 0,0 1 1 0 0,1 0-1 0 0,-1 0 0 0 0,0-1 0 0 0,1 1 0 0 0,-1-1 0 0 0,0 0 1 0 0,5 0-1 0 0,-1 0-344 0 0,1-1-1 0 0,-1 0 1 0 0,0 0 0 0 0,0-1-1 0 0,0 0 1 0 0,0 0 0 0 0,0 0-1 0 0,9-6 1 0 0,10-4-1146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21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40 10136 0 0,'0'1'10624'0'0,"-2"9"-9803"0"0,1 4-174 0 0,0 1 0 0 0,1 21 0 0 0,-1 17-154 0 0,2 49-131 0 0,1-41-45 0 0,-2-60-73 0 0,6-14 41 0 0,-2 0-173 0 0,0 1-1 0 0,3-20 0 0 0,2-8 42 0 0,-6 30-225 0 0,31-91 198 0 0,-27 83-1506 0 0,2 0 0 0 0,0 1 1 0 0,17-25-1 0 0,-15 25-786 0 0</inkml:trace>
  <inkml:trace contextRef="#ctx0" brushRef="#br0" timeOffset="1">329 221 17503 0 0,'0'0'384'0'0,"-2"12"88"0"0,-5 3 8 0 0,2 3 8 0 0,2-1-392 0 0,0 1-96 0 0,1-6 0 0 0,-1 1 0 0 0,3-4 0 0 0,0-1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2:07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46 1840 0 0,'0'0'4905'0'0,"-15"5"502"0"0,-38 23-4279 0 0,51-27-1041 0 0,0-1 62 0 0,1 1 1 0 0,-1 0 0 0 0,0-1-1 0 0,1 1 1 0 0,-1-1-1 0 0,0 1 1 0 0,0-1 0 0 0,1 0-1 0 0,-1 0 1 0 0,0 0 0 0 0,-2 0-1 0 0,4 1-108 0 0,0 0 0 0 0,0 1 0 0 0,0-1 0 0 0,-1 0 0 0 0,1 0 0 0 0,0 0 1 0 0,-1 0-1 0 0,1 0 0 0 0,0 1 0 0 0,-1-1 0 0 0,0 0 0 0 0,1 0 0 0 0,-2 2 0 0 0,-3 0 418 0 0,3-1-163 0 0,0 0 1 0 0,0 0-1 0 0,0 0 0 0 0,0 0 0 0 0,-1-1 1 0 0,1 1-1 0 0,0-1 0 0 0,-1 0 0 0 0,1 0 0 0 0,-1 0 1 0 0,0 0-1 0 0,1 0 0 0 0,-6 1 0 0 0,1-2 182 0 0,6 1-206 0 0,0-1 0 0 0,0 0 0 0 0,0 0 0 0 0,0 0 1 0 0,0 0-1 0 0,0 0 0 0 0,0 0 0 0 0,-1 0 1 0 0,1 0-1 0 0,0-1 0 0 0,-2 0 0 0 0,11 2 5327 0 0,25 2-5687 0 0,-20-1 593 0 0,56 0 15 0 0,28 5 336 0 0,-89-7-824 0 0,0-1 0 0 0,-1 0-1 0 0,1-1 1 0 0,10-3 0 0 0,-10 3-71 0 0,0-1 0 0 0,0 2 1 0 0,13-2-1 0 0,8 2 53 0 0,-9 1 40 0 0,0-1 1 0 0,-1-1-1 0 0,31-7 0 0 0,-31 6-2 0 0,1 0 0 0 0,0 0 0 0 0,21 2 0 0 0,-20 0-27 0 0,-1 0 0 0 0,40-8-1 0 0,57-12 106 0 0,6 3 220 0 0,-111 16-335 0 0,0 0-1 0 0,0 2 0 0 0,15-1 1 0 0,-13 1 24 0 0,28-3 0 0 0,-29 2-27 0 0,36-8 119 0 0,-40 7-119 0 0,-1-2-12 0 0,0 0 0 0 0,0 1 0 0 0,-5-1-45 0 0,-3 4 26 0 0,0 0-1 0 0,0-1 1 0 0,0 1 0 0 0,0 0 0 0 0,0 0 0 0 0,0-1 0 0 0,0 1 0 0 0,0 0-1 0 0,0 0 1 0 0,0-1 0 0 0,0 1 0 0 0,0 0 0 0 0,0 0 0 0 0,0-1 0 0 0,0 1-1 0 0,-1 0 1 0 0,1 0 0 0 0,0 0 0 0 0,0-1 0 0 0,0 1 0 0 0,0 0 0 0 0,0 0-1 0 0,-1 0 1 0 0,1-1 0 0 0,0 1 0 0 0,0 0 0 0 0,0 0 0 0 0,-1 0-1 0 0,1 0 1 0 0,0 0 0 0 0,0 0 0 0 0,-1-1 0 0 0,1 1 0 0 0,0 0 0 0 0,0 0-1 0 0,-1 0 1 0 0,1 0 0 0 0,-11-3-367 0 0,11 3 284 0 0,-2-1-197 0 0,1 1-1 0 0,-1-1 1 0 0,1 1 0 0 0,0-1 0 0 0,-1 1 0 0 0,0 0-1 0 0,1 0 1 0 0,-1 0 0 0 0,-1 0 0 0 0,-9 3-7365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21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11688 0 0,'-8'15'512'0'0,"5"-9"120"0"0,-2 3-504 0 0,1 4-128 0 0,1 2 0 0 0,3 3 0 0 0,0 2-384 0 0,0-1-104 0 0,3 4-24 0 0,3-1-2640 0 0,0-4-528 0 0</inkml:trace>
  <inkml:trace contextRef="#ctx0" brushRef="#br0" timeOffset="1">314 339 20903 0 0,'-1'1'472'0'0,"-15"17"227"0"0,2 0-1 0 0,0 1 1 0 0,1 1-1 0 0,1 0 1 0 0,1 0-1 0 0,-10 26 1 0 0,13-28 510 0 0,5-12-786 0 0,1 1-1 0 0,-1-1 1 0 0,-2 10-1 0 0,5-14-399 0 0,0-1 0 0 0,-1 1-1 0 0,1-1 1 0 0,0 1-1 0 0,0-1 1 0 0,0 1 0 0 0,0-1-1 0 0,1 1 1 0 0,-1 0-1 0 0,0-1 1 0 0,0 1 0 0 0,1-1-1 0 0,-1 0 1 0 0,1 1 0 0 0,0-1-1 0 0,-1 1 1 0 0,1-1-1 0 0,0 0 1 0 0,0 1 0 0 0,1 0-1 0 0,-1 0-41 0 0,1-1 0 0 0,-1 0 0 0 0,1 0 0 0 0,-1-1 0 0 0,1 1 0 0 0,-1 0 0 0 0,1 0 0 0 0,0-1 0 0 0,-1 1 0 0 0,1-1 0 0 0,0 0 0 0 0,0 1 0 0 0,-1-1 0 0 0,1 0 0 0 0,0 0 0 0 0,0 0 0 0 0,-1 0 0 0 0,1 0 0 0 0,0 0 0 0 0,1-1 0 0 0,6-1-170 0 0,-1 0 0 0 0,15-5-1 0 0,-11 2-786 0 0,1-1-1 0 0,-1-1 1 0 0,0 1-1 0 0,11-10 1 0 0,5-4-7766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22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0 21191 0 0,'-6'2'256'0'0,"0"-1"0"0"0,1 1-1 0 0,-1 0 1 0 0,1 1 0 0 0,-1-1-1 0 0,1 1 1 0 0,0 0 0 0 0,0 0-1 0 0,0 1 1 0 0,1-1 0 0 0,-1 1-1 0 0,1 0 1 0 0,0 1 0 0 0,0-1-1 0 0,-6 9 1 0 0,-1 3 1418 0 0,7-11-1277 0 0,0 0 1 0 0,1 0-1 0 0,0 0 0 0 0,0 1 0 0 0,-3 6 0 0 0,6-11-349 0 0,-1 0 0 0 0,1 0 0 0 0,0 0-1 0 0,0 0 1 0 0,-1 0 0 0 0,1 0-1 0 0,0 0 1 0 0,0 0 0 0 0,0 0 0 0 0,0 0-1 0 0,0 1 1 0 0,0-1 0 0 0,1 0 0 0 0,-1 0-1 0 0,0 0 1 0 0,0 0 0 0 0,1 0 0 0 0,-1 0-1 0 0,1 0 1 0 0,-1-1 0 0 0,1 1 0 0 0,-1 0-1 0 0,1 0 1 0 0,0 0 0 0 0,-1 0 0 0 0,1-1-1 0 0,0 1 1 0 0,0 0 0 0 0,-1 0 0 0 0,1-1-1 0 0,0 1 1 0 0,0-1 0 0 0,0 1-1 0 0,0-1 1 0 0,0 1 0 0 0,2 0 0 0 0,6 2 73 0 0,1 0 0 0 0,0-1 0 0 0,1 0 0 0 0,-1 0 0 0 0,21 0 0 0 0,15 2 78 0 0,-42-4-165 0 0,2 1 19 0 0,0 0 1 0 0,0 1-1 0 0,1-1 1 0 0,-1 1-1 0 0,10 5 1 0 0,-15-7-48 0 0,0 1 1 0 0,1 0-1 0 0,-1-1 1 0 0,0 1-1 0 0,-1 0 1 0 0,1 0-1 0 0,0 0 1 0 0,0 0-1 0 0,0 0 1 0 0,0 0-1 0 0,-1 0 1 0 0,1 0-1 0 0,0 0 0 0 0,-1 0 1 0 0,1 0-1 0 0,-1 0 1 0 0,1 1-1 0 0,-1-1 1 0 0,0 0-1 0 0,1 0 1 0 0,-1 0-1 0 0,0 1 1 0 0,0-1-1 0 0,0 0 1 0 0,0 1-1 0 0,0-1 1 0 0,0 0-1 0 0,0 0 1 0 0,-1 1-1 0 0,1-1 1 0 0,0 0-1 0 0,-1 0 1 0 0,1 0-1 0 0,0 0 1 0 0,-1 1-1 0 0,-1 1 1 0 0,-7 15-50 0 0,-1-1 0 0 0,-1 0 0 0 0,-20 26 0 0 0,-47 44-2404 0 0,58-65 1042 0 0,9-11 323 0 0,-1 0 1 0 0,0-1 0 0 0,-14 10 0 0 0,-7 1-1141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22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312 1 5064 0 0,'0'18'17267'0'0,"-6"-13"-15500"0"0,2-3-1419 0 0,0 0 0 0 0,0 0 0 0 0,-1 0 0 0 0,1-1 0 0 0,-1 1 0 0 0,1-1 0 0 0,-7 1 0 0 0,-21 7 761 0 0,15-1-694 0 0,-1 1 0 0 0,1 1 0 0 0,-25 20-1 0 0,-44 42 455 0 0,61-50-558 0 0,24-20-286 0 0,-3 1 34 0 0,0 0 0 0 0,1 1-1 0 0,-1-1 1 0 0,-5 9 0 0 0,9-12-56 0 0,0 1 0 0 0,-1-1 1 0 0,1 1-1 0 0,0-1 1 0 0,0 1-1 0 0,-1-1 1 0 0,1 1-1 0 0,0 0 1 0 0,0-1-1 0 0,0 1 0 0 0,0-1 1 0 0,0 1-1 0 0,0 0 1 0 0,0-1-1 0 0,0 1 1 0 0,0-1-1 0 0,0 1 1 0 0,0-1-1 0 0,0 1 0 0 0,1 0 1 0 0,-1 0-5 0 0,1 0 0 0 0,-1-1-1 0 0,1 1 1 0 0,0 0 0 0 0,-1-1 0 0 0,1 1 0 0 0,0-1 0 0 0,-1 1 0 0 0,1-1-1 0 0,0 1 1 0 0,0-1 0 0 0,-1 0 0 0 0,1 1 0 0 0,0-1 0 0 0,0 0 0 0 0,0 0-1 0 0,0 0 1 0 0,1 1 0 0 0,19 1-113 0 0,1 0 0 0 0,0-1-1 0 0,39-4 1 0 0,-24 1-390 0 0,168-6-4936 0 0,-168 6 3849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23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280 28 14280 0 0,'-2'-3'255'0'0,"0"1"1"0"0,0 0-1 0 0,0 0 1 0 0,0-1-1 0 0,-1 2 1 0 0,1-1-1 0 0,-1 0 0 0 0,1 0 1 0 0,-1 1-1 0 0,0 0 1 0 0,1-1-1 0 0,-5 0 1 0 0,4 1 272 0 0,1 1 0 0 0,0-1 1 0 0,-1 1-1 0 0,1 0 0 0 0,-1 0 0 0 0,0 0 1 0 0,1 0-1 0 0,-1 0 0 0 0,-3 1 0 0 0,-8 2-47 0 0,1 0-1 0 0,-1 1 1 0 0,1 1-1 0 0,0 0 0 0 0,1 0 1 0 0,-1 2-1 0 0,1-1 1 0 0,-18 14-1 0 0,16-9-240 0 0,-20 21-1 0 0,30-28-168 0 0,1 0 0 0 0,-1 0 0 0 0,1 0 0 0 0,0 1 0 0 0,1-1 0 0 0,-1 1-1 0 0,1 0 1 0 0,0-1 0 0 0,0 1 0 0 0,-2 7 0 0 0,4-9-57 0 0,-1-1 0 0 0,1 0-1 0 0,0 0 1 0 0,0 0 0 0 0,0 1 0 0 0,0-1 0 0 0,0 0 0 0 0,0 0 0 0 0,0 0 0 0 0,1 0 0 0 0,-1 1 0 0 0,1-1-1 0 0,0 0 1 0 0,-1 0 0 0 0,1 0 0 0 0,0 0 0 0 0,0 0 0 0 0,3 3 0 0 0,-2-3-9 0 0,0 0 1 0 0,0 0 0 0 0,0 0-1 0 0,0 0 1 0 0,1-1-1 0 0,-1 1 1 0 0,1-1 0 0 0,0 0-1 0 0,-1 1 1 0 0,1-1-1 0 0,0 0 1 0 0,4 0 0 0 0,5 2 33 0 0,1-2 0 0 0,0 1 1 0 0,-1-2-1 0 0,1 0 1 0 0,14-2-1 0 0,28-5 181 0 0,-32 3 6 0 0,32-1 0 0 0,-48 5-163 0 0,0 0 1 0 0,-1 0-1 0 0,1 1 0 0 0,-1 0 0 0 0,1 0 0 0 0,0 1 1 0 0,-1 0-1 0 0,0 0 0 0 0,9 4 0 0 0,-13-5-47 0 0,0 0-1 0 0,0 1 1 0 0,1-1-1 0 0,-2 1 1 0 0,1-1-1 0 0,0 1 1 0 0,0 0-1 0 0,0-1 1 0 0,-1 1-1 0 0,1 0 1 0 0,-1 0-1 0 0,1 0 1 0 0,-1 0-1 0 0,0 1 1 0 0,0-1-1 0 0,1 4 1 0 0,-1-2 31 0 0,0 0 0 0 0,0 0 0 0 0,-1 1 0 0 0,1-1 0 0 0,-1 0 0 0 0,0 0 0 0 0,-1 0 0 0 0,1 0 0 0 0,-2 6 0 0 0,-1 1 46 0 0,0 0 0 0 0,-1 0 0 0 0,0 0-1 0 0,-1 0 1 0 0,0-1 0 0 0,-9 13 0 0 0,-5 7-577 0 0,-2-2 0 0 0,0-1-1 0 0,-2-1 1 0 0,-1-1 0 0 0,-41 34 0 0 0,60-55-146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23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1 17967 0 0,'2'34'2042'0'0,"6"39"-1"0"0,2 18-20 0 0,11 259-503 0 0,-21-337-1564 0 0,6 82 146 0 0,-4-82-704 0 0,0 0 0 0 0,1-1 1 0 0,0 1-1 0 0,1 0 0 0 0,6 12 1 0 0,-8-19-1203 0 0</inkml:trace>
  <inkml:trace contextRef="#ctx0" brushRef="#br0" timeOffset="1">53 491 8288 0 0,'-19'-14'691'0'0,"-1"0"527"0"0,8 4 5158 0 0,12 9-6111 0 0,0 1 0 0 0,0 0 0 0 0,0-1-1 0 0,-1 1 1 0 0,1 0 0 0 0,0-1 0 0 0,0 1 0 0 0,0-1 0 0 0,0 1 0 0 0,0 0 0 0 0,0-1 0 0 0,-1 1-1 0 0,1 0 1 0 0,0-1 0 0 0,0 1 0 0 0,0-1 0 0 0,0 1 0 0 0,1 0 0 0 0,-1-1 0 0 0,0 1 0 0 0,0-1-1 0 0,0 1 1 0 0,0 0 0 0 0,0-1 0 0 0,0 1 0 0 0,1 0 0 0 0,-1-1 0 0 0,12-9 2056 0 0,16-2-1898 0 0,51-5-120 0 0,-60 14-1202 0 0,1 0 0 0 0,32 0 0 0 0,-27 2-542 0 0,10-1-811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23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95 16759 0 0,'1'-26'1584'0'0,"1"-11"-1309"0"0,-2 35-53 0 0,0-1 1 0 0,0 1 0 0 0,-1-1 0 0 0,1 1 0 0 0,-1-1-1 0 0,1 1 1 0 0,-1 0 0 0 0,0-1 0 0 0,0 1 0 0 0,0 0 0 0 0,-2-3-1 0 0,2 4 353 0 0,-16 11 1486 0 0,12-3-1942 0 0,1 0 0 0 0,-1 0 0 0 0,1 0 0 0 0,1 0 0 0 0,-1 1 0 0 0,1-1 0 0 0,1 1 0 0 0,-1 0 0 0 0,1 0-1 0 0,1 0 1 0 0,-1 0 0 0 0,1 0 0 0 0,1 0 0 0 0,0 12 0 0 0,0-9-132 0 0,1-1 0 0 0,0 1 0 0 0,1 0 0 0 0,0-1 0 0 0,0 0 0 0 0,1 1 0 0 0,1-1-1 0 0,0 0 1 0 0,0-1 0 0 0,10 16 0 0 0,-13-22 13 0 0,1 0 0 0 0,0-1 0 0 0,0 0 1 0 0,1 1-1 0 0,-1-1 0 0 0,0 0 0 0 0,1 0 0 0 0,0 0 0 0 0,-1 0 0 0 0,1-1 0 0 0,0 1 0 0 0,0-1 0 0 0,0 1 0 0 0,0-1 0 0 0,0 0 0 0 0,0 0 1 0 0,0-1-1 0 0,0 1 0 0 0,0 0 0 0 0,0-1 0 0 0,1 0 0 0 0,-1 0 0 0 0,0 0 0 0 0,0 0 0 0 0,0-1 0 0 0,1 1 0 0 0,-1-1 0 0 0,0 0 0 0 0,3-1 1 0 0,4-1 178 0 0,0-1 1 0 0,0 0 0 0 0,0-1-1 0 0,-1 0 1 0 0,0-1 0 0 0,0 0-1 0 0,11-10 1 0 0,2-4 95 0 0,-2 0-1 0 0,28-38 1 0 0,3-3 1541 0 0,-51 61-1816 0 0,0 0 1 0 0,1-1-1 0 0,-1 1 0 0 0,0 0 0 0 0,0 0 0 0 0,0 0 1 0 0,0-1-1 0 0,1 1 0 0 0,-1 0 0 0 0,0 0 1 0 0,0 0-1 0 0,0 0 0 0 0,1-1 0 0 0,-1 1 1 0 0,0 0-1 0 0,0 0 0 0 0,1 0 0 0 0,-1 0 1 0 0,0 0-1 0 0,0 0 0 0 0,1 0 0 0 0,-1 0 0 0 0,0 0 1 0 0,0 0-1 0 0,1 0 0 0 0,-1 0 0 0 0,0 0 1 0 0,0 0-1 0 0,1 0 0 0 0,-1 0 0 0 0,0 0 1 0 0,0 0-1 0 0,1 0 0 0 0,-1 0 0 0 0,0 0 0 0 0,0 0 1 0 0,1 1-1 0 0,-1-1 0 0 0,0 0 0 0 0,0 0 1 0 0,1 0-1 0 0,-1 0 0 0 0,0 1 0 0 0,0-1 1 0 0,0 0-1 0 0,0 0 0 0 0,1 0 0 0 0,-1 1 0 0 0,0-1 1 0 0,0 0-1 0 0,0 0 0 0 0,0 1 0 0 0,0-1 1 0 0,0 0-1 0 0,0 0 0 0 0,0 1 0 0 0,0-1 1 0 0,0 0-1 0 0,0 0 0 0 0,1 1 0 0 0,-2-1 1 0 0,1 0-1 0 0,0 0 0 0 0,0 1 0 0 0,0-1 0 0 0,0 0 1 0 0,0 0-1 0 0,0 1 0 0 0,1 13 0 0 0,-1 0 0 0 0,-1 0 0 0 0,-1 0 0 0 0,-3 20 0 0 0,-1 6 0 0 0,4-26-12 0 0,0-2-7 0 0,1 1 0 0 0,0-1 0 0 0,1 15 1 0 0,0-23-81 0 0,1-1 0 0 0,-1 0 0 0 0,1 0 1 0 0,0 0-1 0 0,-1 0 0 0 0,1 0 0 0 0,0-1 0 0 0,1 1 1 0 0,-1 0-1 0 0,0 0 0 0 0,1-1 0 0 0,0 1 1 0 0,0-1-1 0 0,-1 1 0 0 0,1-1 0 0 0,1 0 1 0 0,-1 1-1 0 0,3 1 0 0 0,-4-3-35 0 0,1 0 0 0 0,0 0 0 0 0,0-1 1 0 0,-1 1-1 0 0,1-1 0 0 0,0 1 0 0 0,0-1 0 0 0,-1 1 0 0 0,1-1 0 0 0,0 0 0 0 0,0 0 0 0 0,0 0 0 0 0,0 0 1 0 0,0 0-1 0 0,-1 0 0 0 0,1-1 0 0 0,0 1 0 0 0,3-2 0 0 0,4-1-604 0 0,-1 0 0 0 0,13-8 0 0 0,-14 8 151 0 0,10-7-1898 0 0,21-16 0 0 0,-21 14-1059 0 0,10-8-2448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24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159 354 13824 0 0,'-63'60'1512'0'0,"49"-43"-30"0"0,0 0 0 0 0,-19 34 0 0 0,27-41-984 0 0,1 0 1 0 0,0 0-1 0 0,1 0 0 0 0,0 1 1 0 0,1 0-1 0 0,0 0 0 0 0,-1 13 1 0 0,4-22-478 0 0,-1-1 1 0 0,1 1 0 0 0,0 0 0 0 0,0-1 0 0 0,0 1 0 0 0,0 0 0 0 0,1-1-1 0 0,-1 1 1 0 0,0 0 0 0 0,1-1 0 0 0,-1 1 0 0 0,1-1 0 0 0,-1 1 0 0 0,1-1-1 0 0,0 1 1 0 0,0-1 0 0 0,1 3 0 0 0,-1-3 13 0 0,0-1 1 0 0,0 1-1 0 0,0 0 1 0 0,0 0-1 0 0,1 0 1 0 0,-1-1-1 0 0,0 1 1 0 0,0 0-1 0 0,1-1 1 0 0,-1 1-1 0 0,0-1 1 0 0,1 0-1 0 0,-1 1 1 0 0,1-1-1 0 0,-1 0 0 0 0,2 0 1 0 0,2 0 30 0 0,-1 0 0 0 0,1-1 0 0 0,0 1 1 0 0,-1-1-1 0 0,0 0 0 0 0,1-1 0 0 0,-1 1 0 0 0,0-1 1 0 0,1 0-1 0 0,-1 0 0 0 0,4-3 0 0 0,5-4 64 0 0,0-2-1 0 0,-1 0 1 0 0,0 0-1 0 0,0-1 0 0 0,-2 0 1 0 0,1-1-1 0 0,-1 0 1 0 0,-1-1-1 0 0,-1 0 1 0 0,0-1-1 0 0,10-24 0 0 0,1-13 434 0 0,-2-2-1 0 0,11-56 1 0 0,-28 110-563 0 0,9-49 654 0 0,4-68 0 0 0,-13 113-619 0 0,0-1 32 0 0,0 0-1 0 0,-1 0 0 0 0,1 1 1 0 0,-3-10-1 0 0,-1-11 339 0 0,4 25-222 0 0,-1 0 10 0 0,-1 3-149 0 0,-1 0-1 0 0,1 0 1 0 0,0-1-1 0 0,0 1 0 0 0,0 0 1 0 0,0 1-1 0 0,1-1 1 0 0,-1 0-1 0 0,1 0 1 0 0,-2 7-1 0 0,-8 42-64 0 0,6-25 80 0 0,-9 34-49 0 0,-10 122 1 0 0,22-146-33 0 0,2 0 1 0 0,1 1-1 0 0,3-1 1 0 0,11 59 0 0 0,-13-87-72 0 0,1-1 1 0 0,-1 1-1 0 0,1-1 1 0 0,1 0 0 0 0,0 0-1 0 0,0 0 1 0 0,0-1-1 0 0,1 0 1 0 0,0 1-1 0 0,11 11 1 0 0,-11-15-106 0 0,-1 0 1 0 0,1-1-1 0 0,-1 1 1 0 0,1-1-1 0 0,0 0 1 0 0,0 0-1 0 0,1-1 1 0 0,-1 1-1 0 0,0-1 1 0 0,1 0-1 0 0,0-1 1 0 0,-1 1-1 0 0,1-1 1 0 0,0 0-1 0 0,0-1 1 0 0,0 1-1 0 0,7-2 1 0 0,-2 0-363 0 0,1 0 0 0 0,-1-1 0 0 0,1-1 0 0 0,-1 0 0 0 0,0-1 0 0 0,0 0 0 0 0,-1 0 0 0 0,13-8 0 0 0,-7 3-108 0 0,0-1-1 0 0,-1-1 1 0 0,-1 0-1 0 0,20-19 0 0 0,-32 28 945 0 0,0-1-1 0 0,0 0 1 0 0,0 1-1 0 0,0-1 1 0 0,0 0-1 0 0,-1 0 0 0 0,0-1 1 0 0,1 1-1 0 0,-1 0 1 0 0,0 0-1 0 0,-1-1 1 0 0,1 1-1 0 0,0 0 1 0 0,-1-1-1 0 0,0 1 0 0 0,0-1 1 0 0,0 1-1 0 0,0 0 1 0 0,0-1-1 0 0,-1 1 1 0 0,0 0-1 0 0,0-1 0 0 0,0 1 1 0 0,0 0-1 0 0,0 0 1 0 0,0 0-1 0 0,-1-1 1 0 0,-3-4-1 0 0,3 5-167 0 0,1 0 0 0 0,-1 1 0 0 0,0-1 0 0 0,0 0 0 0 0,0 1 0 0 0,0 0-1 0 0,-1-1 1 0 0,1 1 0 0 0,-1 0 0 0 0,1 0 0 0 0,-1 0 0 0 0,0 1 0 0 0,0-1 0 0 0,0 1 0 0 0,0-1 0 0 0,0 1 0 0 0,0 0 0 0 0,0 0-1 0 0,0 1 1 0 0,0-1 0 0 0,0 0 0 0 0,-1 1 0 0 0,1 0 0 0 0,0 0 0 0 0,0 0 0 0 0,-1 0 0 0 0,1 0 0 0 0,0 1 0 0 0,0 0-1 0 0,-4 0 1 0 0,1 2-1 0 0,0 0-1 0 0,0 0 1 0 0,1 0-1 0 0,-1 0 1 0 0,1 1-1 0 0,0 0 0 0 0,0 0 1 0 0,0 1-1 0 0,1-1 1 0 0,0 1-1 0 0,0 0 0 0 0,0 0 1 0 0,0 0-1 0 0,1 1 1 0 0,-1-1-1 0 0,-1 7 1 0 0,3-8-193 0 0,1 0 0 0 0,-1-1 0 0 0,1 1 0 0 0,0 0 1 0 0,0 0-1 0 0,1 0 0 0 0,-1 0 0 0 0,1 0 1 0 0,0 0-1 0 0,0-1 0 0 0,0 1 0 0 0,0 0 1 0 0,1 0-1 0 0,-1 0 0 0 0,1 0 0 0 0,0 0 0 0 0,1 0 1 0 0,-1-1-1 0 0,0 1 0 0 0,1-1 0 0 0,0 1 1 0 0,0-1-1 0 0,0 1 0 0 0,0-1 0 0 0,1 0 1 0 0,5 5-1 0 0,-2-2-451 0 0,0-1 1 0 0,1 0 0 0 0,0 0-1 0 0,0 0 1 0 0,11 4 0 0 0,20 7-7727 0 0,-17-8 450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24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11 249 7832 0 0,'0'0'602'0'0,"-6"-9"170"0"0,5 5 865 0 0,0-1 0 0 0,0 0 0 0 0,1 0 0 0 0,-1 1 1 0 0,1-1-1 0 0,0 0 0 0 0,1-5 0 0 0,6-36 2788 0 0,-4 31-4156 0 0,-3 11-150 0 0,3-11 386 0 0,-1-1 1 0 0,2 1-1 0 0,0 0 1 0 0,1 1-1 0 0,10-22 0 0 0,2 17-119 0 0,-17 19-381 0 0,0-1 1 0 0,0 1 0 0 0,1 0 0 0 0,-1 0 0 0 0,0 0-1 0 0,0 0 1 0 0,1 0 0 0 0,-1 0 0 0 0,0 0-1 0 0,0 0 1 0 0,1 0 0 0 0,-1 0 0 0 0,0 0-1 0 0,0 0 1 0 0,0 0 0 0 0,1 0 0 0 0,-1 0-1 0 0,0 0 1 0 0,0 0 0 0 0,1 0 0 0 0,-1 0-1 0 0,0 0 1 0 0,0 0 0 0 0,0 0 0 0 0,1 1 0 0 0,-1-1-1 0 0,0 0 1 0 0,0 0 0 0 0,0 0 0 0 0,1 0-1 0 0,-1 0 1 0 0,0 1 0 0 0,0-1 0 0 0,0 0-1 0 0,0 0 1 0 0,1 0 0 0 0,-1 1 0 0 0,0-1-1 0 0,6 7 67 0 0,0 4-30 0 0,1 0 1 0 0,-2 1 0 0 0,8 20 0 0 0,-7-16-29 0 0,-4-9-234 0 0,1-1-1 0 0,0 0 1 0 0,0 0 0 0 0,1 0-1 0 0,0 0 1 0 0,0 0 0 0 0,0-1-1 0 0,1 0 1 0 0,0 0-1 0 0,6 5 1 0 0,-8-7 78 0 0,-1-1 0 0 0,1 0 0 0 0,0-1-1 0 0,1 1 1 0 0,-1 0 0 0 0,0-1 0 0 0,0 0 0 0 0,1 0 0 0 0,-1 0-1 0 0,1 0 1 0 0,-1 0 0 0 0,1-1 0 0 0,-1 1 0 0 0,1-1-1 0 0,-1 0 1 0 0,1 0 0 0 0,-1 0 0 0 0,1-1 0 0 0,-1 1 0 0 0,1-1-1 0 0,5-2 1 0 0,-3 1-416 0 0,0 0-351 0 0,1 0-1 0 0,-1 0 1 0 0,7-5-1 0 0,5-7-6981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25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1 14712 0 0,'1'1'228'0'0,"8"0"1357"0"0,-8 14 3105 0 0,-1-11-4368 0 0,0 86 4370 0 0,5 47-2794 0 0,-5-89-1636 0 0,-1-30-173 0 0,2 24 0 0 0,2-18-145 0 0,0 11-762 0 0,14 67 0 0 0,-11-89-616 0 0,0-5-64 0 0</inkml:trace>
  <inkml:trace contextRef="#ctx0" brushRef="#br0" timeOffset="1">26 304 23039 0 0,'-25'-12'1760'0'0,"24"11"-1205"0"0,32-12 778 0 0,40-13-1 0 0,8-3-6117 0 0,-62 21-3729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28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21191 0 0,'-14'7'1027'0'0,"13"-7"-448"0"0,0 0-58 0 0,79 3 3271 0 0,12 0-3257 0 0,-78-4-323 0 0,1 2 0 0 0,0 0 0 0 0,-1 0 1 0 0,1 1-1 0 0,-1 1 0 0 0,1 0 1 0 0,11 5-1 0 0,-22-7-195 0 0,0 0 0 0 0,-1 0 0 0 0,1 0 0 0 0,0 0 1 0 0,-1 0-1 0 0,1 0 0 0 0,0 0 0 0 0,-1 0 0 0 0,0 1 0 0 0,1-1 0 0 0,-1 1 0 0 0,0-1 0 0 0,0 1 0 0 0,0 0 1 0 0,0-1-1 0 0,2 4 0 0 0,-2-1-20 0 0,0-1 0 0 0,0 0 1 0 0,-1 1-1 0 0,1-1 0 0 0,-1 1 1 0 0,1-1-1 0 0,-1 0 0 0 0,0 1 1 0 0,-1 3-1 0 0,-1 4 100 0 0,0 0 1 0 0,-1 0-1 0 0,0 0 0 0 0,-9 19 1 0 0,2-8 134 0 0,-1-1 1 0 0,-1 0-1 0 0,-18 24 0 0 0,21-33-133 0 0,-1 0-1 0 0,-1-1 0 0 0,0 0 0 0 0,0-1 1 0 0,-1 0-1 0 0,-16 11 0 0 0,8-5-4666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2:08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 17967 0 0,'0'0'827'0'0,"0"5"298"0"0,-1 11-346 0 0,0 0-1 0 0,-1 0 1 0 0,-1-1-1 0 0,-5 17 1 0 0,-23 62-265 0 0,25-78 119 0 0,-55 172-25 0 0,59-180-823 0 0,1 1 0 0 0,0-1-1 0 0,0 9 1 0 0,0 1-7246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29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37 228 12440 0 0,'-36'-13'8074'0'0,"43"8"-4236"0"0,1 0-3295 0 0,22-2 370 0 0,1 1-1 0 0,0 1 1 0 0,40-1-1 0 0,-20 2-482 0 0,205-11 285 0 0,-111 8-478 0 0,1 4-418 0 0,-87 4 211 0 0,-57-1 313 0 0,-4-1 133 0 0,-12-7-398 0 0,-1 1 1 0 0,0 1-1 0 0,0 1 0 0 0,-30-8 0 0 0,-13-3 178 0 0,-116-47 189 0 0,160 56-445 0 0,39 2 0 0 0,37-4 0 0 0,27-3 0 0 0,-76 12 0 0 0,-1-1 0 0 0,1 2 0 0 0,0 0 0 0 0,24 4 0 0 0,-35-4 0 0 0,1 0 0 0 0,-1 0 0 0 0,0 0 0 0 0,0 0 0 0 0,1 0 0 0 0,-1 1 0 0 0,0-1 0 0 0,0 1 0 0 0,0-1 0 0 0,0 1 0 0 0,0 0 0 0 0,-1-1 0 0 0,1 1 0 0 0,0 0 0 0 0,-1 0 0 0 0,0 0 0 0 0,1 1 0 0 0,-1-1 0 0 0,0 0 0 0 0,0 0 0 0 0,0 1 0 0 0,0-1 0 0 0,-1 1 0 0 0,1-1 0 0 0,0 1 0 0 0,-1-1 0 0 0,0 5 0 0 0,1-2 0 0 0,-1 1 0 0 0,0 0 0 0 0,0-1 0 0 0,-1 1 0 0 0,0-1 0 0 0,0 1 0 0 0,0-1 0 0 0,-1 1 0 0 0,1-1 0 0 0,-1 1 0 0 0,-5 7 0 0 0,-5 6-347 0 0,-2-1 0 0 0,0-1 0 0 0,0 0-1 0 0,-2-1 1 0 0,0 0 0 0 0,-1-1 0 0 0,-34 22 0 0 0,28-21-1228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30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144 110 6448 0 0,'0'0'482'0'0,"6"-10"-292"0"0,-4 6 274 0 0,0 1 1 0 0,-1 0 0 0 0,1 0-1 0 0,-1-1 1 0 0,0 1-1 0 0,0-1 1 0 0,0 1 0 0 0,0-1-1 0 0,-1 1 1 0 0,1-1-1 0 0,-1 1 1 0 0,0-5 0 0 0,0 6-173 0 0,-1 0 0 0 0,1 0 1 0 0,0 0-1 0 0,-1-1 0 0 0,0 1 1 0 0,1 0-1 0 0,-1 0 0 0 0,0 0 1 0 0,0 0-1 0 0,0 0 1 0 0,-1 0-1 0 0,1 1 0 0 0,0-1 1 0 0,-1 0-1 0 0,1 1 0 0 0,-1-1 1 0 0,1 1-1 0 0,-1-1 0 0 0,0 1 1 0 0,0 0-1 0 0,-2-2 0 0 0,1 1-49 0 0,-1 1 0 0 0,1-1 0 0 0,0 1 0 0 0,-1 0 0 0 0,1 0 0 0 0,0 1 0 0 0,-1-1 0 0 0,1 1 0 0 0,-1-1 0 0 0,0 1 0 0 0,1 0 0 0 0,-1 0 0 0 0,1 1 0 0 0,-1-1 0 0 0,-4 2 0 0 0,2 0 16 0 0,-1 0 0 0 0,1 0 0 0 0,0 1 0 0 0,0 0-1 0 0,0 0 1 0 0,0 0 0 0 0,-6 6 0 0 0,10-8-238 0 0,1-1 0 0 0,0 1 0 0 0,-1 0 0 0 0,1 0-1 0 0,0 0 1 0 0,-1 1 0 0 0,1-1 0 0 0,0 0 0 0 0,0 0 0 0 0,0 1 0 0 0,0-1 0 0 0,1 0 0 0 0,-1 1 0 0 0,0-1 0 0 0,0 1-1 0 0,1-1 1 0 0,-1 1 0 0 0,1-1 0 0 0,-1 1 0 0 0,1 0 0 0 0,0-1 0 0 0,0 1 0 0 0,-1 0 0 0 0,1-1 0 0 0,0 1 0 0 0,1 0-1 0 0,-1-1 1 0 0,0 1 0 0 0,0-1 0 0 0,1 1 0 0 0,-1 0 0 0 0,1-1 0 0 0,-1 1 0 0 0,1-1 0 0 0,0 1 0 0 0,-1-1 0 0 0,1 0-1 0 0,0 1 1 0 0,0-1 0 0 0,0 0 0 0 0,0 1 0 0 0,0-1 0 0 0,3 2 0 0 0,3 4 78 0 0,1-1 0 0 0,0 1 0 0 0,1-1-1 0 0,-1-1 1 0 0,16 8 0 0 0,49 16-605 0 0,6 4 41 0 0,-71-28 600 0 0,0-1-1 0 0,0 1 0 0 0,0 1 1 0 0,0-1-1 0 0,-1 1 0 0 0,0 1 1 0 0,6 7-1 0 0,-11-11-121 0 0,0 0 0 0 0,0 0-1 0 0,-1 0 1 0 0,1 0 0 0 0,-1 0-1 0 0,1 0 1 0 0,-1 1 0 0 0,0-1-1 0 0,-1 1 1 0 0,1-1 0 0 0,0 0 0 0 0,-1 1-1 0 0,0-1 1 0 0,0 1 0 0 0,0 0-1 0 0,0-1 1 0 0,-1 0 0 0 0,1 1-1 0 0,-1-1 1 0 0,0 1 0 0 0,-2 5-1 0 0,0-2 24 0 0,0 0 0 0 0,0 1 0 0 0,0-1 0 0 0,-1-1-1 0 0,0 1 1 0 0,-1-1 0 0 0,0 1 0 0 0,-9 8-1 0 0,7-8 23 0 0,-1 0 0 0 0,-1-1 0 0 0,1 0-1 0 0,-1-1 1 0 0,-11 6 0 0 0,-14 4-1135 0 0,-1-2-4615 0 0,23-8 2225 0 0,3-3-4244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30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4 14744 0 0,'0'0'37'0'0,"0"0"1"0"0,0 0 0 0 0,0-1 0 0 0,0 1 0 0 0,-1 0 0 0 0,1 0 0 0 0,0 0 0 0 0,0 0 0 0 0,0-1 0 0 0,0 1-1 0 0,0 0 1 0 0,0 0 0 0 0,0 0 0 0 0,0 0 0 0 0,-1-1 0 0 0,1 1 0 0 0,0 0 0 0 0,0 0 0 0 0,0 0 0 0 0,0 0-1 0 0,-1 0 1 0 0,1 0 0 0 0,0 0 0 0 0,0 0 0 0 0,0-1 0 0 0,-1 1 0 0 0,1 0 0 0 0,0 0 0 0 0,0 0-1 0 0,0 0 1 0 0,-1 0 0 0 0,1 0 0 0 0,0 0 0 0 0,0 0 0 0 0,0 0 0 0 0,-1 0 0 0 0,1 0 0 0 0,0 1 0 0 0,-8 5 187 0 0,-3 14-102 0 0,4 2 1544 0 0,1 0 0 0 0,1 1 0 0 0,-2 30 0 0 0,0 121-1388 0 0,5-69-285 0 0,-1-9-1239 0 0,3-70-182 0 0</inkml:trace>
  <inkml:trace contextRef="#ctx0" brushRef="#br0" timeOffset="1">0 387 21191 0 0,'0'-10'1606'0'0,"1"8"-1547"0"0,0 0 0 0 0,0 1 1 0 0,1-1-1 0 0,-1 1 1 0 0,0 0-1 0 0,1-1 1 0 0,-1 1-1 0 0,1 0 0 0 0,0 0 1 0 0,-1 0-1 0 0,1 0 1 0 0,3-1-1 0 0,25-9-161 0 0,-20 8 154 0 0,5-2 13 0 0,0 1 0 0 0,0 1-1 0 0,26-3 1 0 0,50 4-2445 0 0,-67 1 1052 0 0,-3-1-15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30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16 11976 0 0,'0'0'1200'0'0,"-6"2"344"0"0,-1 5-931 0 0,5-6-441 0 0,1 0 1 0 0,0 1-1 0 0,-1-1 0 0 0,1 1 1 0 0,0-1-1 0 0,0 1 0 0 0,0-1 1 0 0,0 1-1 0 0,0 0 0 0 0,0-1 1 0 0,1 1-1 0 0,-1 0 0 0 0,0 0 1 0 0,0 2-1 0 0,0 5 156 0 0,0-1 0 0 0,0 0 0 0 0,0 1 0 0 0,1-1 1 0 0,1 11-1 0 0,0-16-257 0 0,-1 1 1 0 0,1-1-1 0 0,0 0 0 0 0,0 1 1 0 0,0-1-1 0 0,1 0 1 0 0,-1 0-1 0 0,1 0 1 0 0,-1 0-1 0 0,1 0 1 0 0,0 0-1 0 0,0 0 1 0 0,1-1-1 0 0,-1 1 1 0 0,5 3-1 0 0,-4-3-7 0 0,-1-1 0 0 0,1 0 0 0 0,0 0 0 0 0,0 0 0 0 0,0-1 0 0 0,0 1 0 0 0,0-1 0 0 0,1 1 0 0 0,-1-1 1 0 0,0 0-1 0 0,1 0 0 0 0,-1-1 0 0 0,1 1 0 0 0,-1-1 0 0 0,1 1 0 0 0,-1-1 0 0 0,0 0 0 0 0,1-1 0 0 0,-1 1 0 0 0,1 0 0 0 0,-1-1 0 0 0,1 0 0 0 0,-1 0 0 0 0,6-2 0 0 0,0-1 63 0 0,0 0 0 0 0,0-1 0 0 0,-1 0 0 0 0,1 0 0 0 0,-1 0-1 0 0,-1-1 1 0 0,1-1 0 0 0,8-8 0 0 0,-1-2 196 0 0,-1-1 1 0 0,17-26-1 0 0,-19 29-11 0 0,-9 11-60 0 0,0 0 0 0 0,-1 0 0 0 0,1 0 0 0 0,3-7 0 0 0,-6 10 111 0 0,-1 24-200 0 0,-2-1 0 0 0,0 1 0 0 0,-9 29 1 0 0,-5 36-218 0 0,17-85-79 0 0,0 1 1 0 0,0 0-1 0 0,0-1 1 0 0,0 1 0 0 0,1-1-1 0 0,-1 1 1 0 0,1-1 0 0 0,2 7-1 0 0,-3-10-10 0 0,0 1 0 0 0,1 0-1 0 0,-1 0 1 0 0,1 0 0 0 0,-1 0-1 0 0,1 0 1 0 0,-1-1 0 0 0,1 1-1 0 0,-1 0 1 0 0,1 0 0 0 0,0-1-1 0 0,-1 1 1 0 0,1 0 0 0 0,0-1-1 0 0,0 1 1 0 0,-1-1 0 0 0,1 1-1 0 0,0-1 1 0 0,0 1 0 0 0,0-1-1 0 0,0 0 1 0 0,0 1 0 0 0,0-1-1 0 0,0 0 1 0 0,0 0 0 0 0,0 0-1 0 0,-1 0 1 0 0,1 1 0 0 0,0-1-1 0 0,0-1 1 0 0,0 1 0 0 0,0 0-1 0 0,0 0 1 0 0,0 0 0 0 0,0 0-1 0 0,2-1 1 0 0,9-3-2104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31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101 282 18431 0 0,'-17'-5'1851'0'0,"14"5"-1811"0"0,-1 1 1 0 0,1 0-1 0 0,0 0 0 0 0,0 0 0 0 0,0 1 1 0 0,0-1-1 0 0,1 1 0 0 0,-1-1 0 0 0,0 1 1 0 0,1 0-1 0 0,-1 0 0 0 0,1 0 0 0 0,-1 0 1 0 0,1 1-1 0 0,0-1 0 0 0,0 1 0 0 0,-2 3 1 0 0,-1 2 294 0 0,1 0 0 0 0,0 0 0 0 0,0 0 0 0 0,1 0 0 0 0,-2 10 0 0 0,2 10 385 0 0,3-24-674 0 0,0 1 0 0 0,-1-1 0 0 0,1 0 0 0 0,-3 8 0 0 0,3-10-12 0 0,0-1 0 0 0,-1 1 0 0 0,1-1 0 0 0,0 0 0 0 0,-1 1 0 0 0,1-1 0 0 0,0 1-1 0 0,0-1 1 0 0,0 1 0 0 0,0-1 0 0 0,1 0 0 0 0,-1 1 0 0 0,0-1 0 0 0,0 1 0 0 0,1-1 0 0 0,-1 0-1 0 0,1 1 1 0 0,0-1 0 0 0,-1 0 0 0 0,1 0 0 0 0,0 1 0 0 0,-1-1 0 0 0,3 2 0 0 0,-1-2 15 0 0,-1 1 0 0 0,1-1-1 0 0,0 0 1 0 0,0 0 0 0 0,0 0 0 0 0,-1 0 0 0 0,1 0 0 0 0,0 0 0 0 0,0-1 0 0 0,0 1 0 0 0,1-1 0 0 0,-1 1-1 0 0,0-1 1 0 0,0 0 0 0 0,4 0 0 0 0,1 0-48 0 0,-1-1 0 0 0,0 0 0 0 0,1 0-1 0 0,-1-1 1 0 0,0 0 0 0 0,0 0 0 0 0,0 0 0 0 0,0-1 0 0 0,0 0-1 0 0,-1 0 1 0 0,1 0 0 0 0,-1-1 0 0 0,0 0 0 0 0,0 0-1 0 0,6-6 1 0 0,-1 0-1 0 0,-1 0 0 0 0,0-1 0 0 0,0 0 0 0 0,-1-1-1 0 0,12-23 1 0 0,4-19 106 0 0,28-97 0 0 0,-19 48 1214 0 0,-29 91-1317 0 0,1-6 874 0 0,-5 18-870 0 0,0 0 0 0 0,0 0 0 0 0,0 0 0 0 0,0 0 0 0 0,0 0 0 0 0,0 0 0 0 0,0 0 0 0 0,0 0 0 0 0,0 0 0 0 0,0 0 0 0 0,1 0 0 0 0,-1 0 1 0 0,0 0-1 0 0,0 0 0 0 0,0 0 0 0 0,0 0 0 0 0,0 1 0 0 0,0-1 0 0 0,0 0 0 0 0,0 0 0 0 0,0 0 0 0 0,0 0 0 0 0,0 0 0 0 0,0 0 0 0 0,0 0 0 0 0,0 0 0 0 0,0 0 0 0 0,0 0 1 0 0,0 0-1 0 0,0 0 0 0 0,0 0 0 0 0,0 0 0 0 0,0 0 0 0 0,0 0 0 0 0,0 0 0 0 0,0 0 0 0 0,0 0 0 0 0,1 0 0 0 0,-1 0 0 0 0,0-1 0 0 0,0 1 0 0 0,0 0 0 0 0,0 0 0 0 0,0 0 1 0 0,0 0-1 0 0,0 0 0 0 0,0 0 0 0 0,0 0 0 0 0,0 0 0 0 0,0 0 0 0 0,0 0 0 0 0,0 0 0 0 0,0 0 0 0 0,0 0 0 0 0,0 0 0 0 0,0 0 0 0 0,0 0 0 0 0,0 0 0 0 0,0 0 0 0 0,1 11 169 0 0,-8 70-96 0 0,0 3 18 0 0,7-53-78 0 0,1 0-1 0 0,6 35 0 0 0,-5-55-4 0 0,1 0 0 0 0,0 0 0 0 0,0-1 0 0 0,1 1 0 0 0,0-1-1 0 0,1 0 1 0 0,0 0 0 0 0,1-1 0 0 0,10 14 0 0 0,-11-16 29 0 0,1 0 0 0 0,0-1 0 0 0,1 0 0 0 0,0 0-1 0 0,0 0 1 0 0,0-1 0 0 0,11 6 0 0 0,-14-9-24 0 0,0 0-1 0 0,0 0 1 0 0,0-1-1 0 0,0 1 1 0 0,0-1 0 0 0,0 0-1 0 0,1 0 1 0 0,-1 0-1 0 0,1-1 1 0 0,-1 0 0 0 0,1 1-1 0 0,-1-2 1 0 0,0 1-1 0 0,1 0 1 0 0,-1-1 0 0 0,8-2-1 0 0,-9 2-17 0 0,-1 0 0 0 0,0 0-1 0 0,0 0 1 0 0,0 0 0 0 0,0 0 0 0 0,0 0-1 0 0,0-1 1 0 0,0 1 0 0 0,-1-1 0 0 0,1 0-1 0 0,0 1 1 0 0,-1-1 0 0 0,1 0 0 0 0,-1 0-1 0 0,0 0 1 0 0,1 0 0 0 0,-1 0 0 0 0,0 0-1 0 0,0 0 1 0 0,-1-1 0 0 0,1 1 0 0 0,0 0-1 0 0,-1 0 1 0 0,1-1 0 0 0,-1 1-1 0 0,0 0 1 0 0,0-1 0 0 0,0 1 0 0 0,0-1-1 0 0,0 1 1 0 0,0 0 0 0 0,-1-1 0 0 0,1 1-1 0 0,-1 0 1 0 0,1 0 0 0 0,-1-1 0 0 0,0 1-1 0 0,0 0 1 0 0,0 0 0 0 0,0 0 0 0 0,-3-3-1 0 0,3 3 45 0 0,0 1 0 0 0,0-1 0 0 0,0 1 0 0 0,0 0 0 0 0,-1-1 0 0 0,1 1 0 0 0,0 0 0 0 0,-1 0 0 0 0,1 0 0 0 0,-1 0 0 0 0,1 0 0 0 0,-1 0 0 0 0,1 1 0 0 0,-1-1 0 0 0,1 0 0 0 0,-1 1 0 0 0,0-1-1 0 0,0 1 1 0 0,1 0 0 0 0,-1-1 0 0 0,0 1 0 0 0,0 0 0 0 0,1 0 0 0 0,-1 0 0 0 0,0 0 0 0 0,0 1 0 0 0,1-1 0 0 0,-1 0 0 0 0,0 1 0 0 0,1-1 0 0 0,-1 1 0 0 0,0-1 0 0 0,1 1 0 0 0,-1 0 0 0 0,1 0-1 0 0,-1 0 1 0 0,1 0 0 0 0,-3 2 0 0 0,2-2-257 0 0,-1 1 0 0 0,1 1-1 0 0,0-1 1 0 0,-1 0 0 0 0,1 1-1 0 0,0-1 1 0 0,0 1 0 0 0,0-1-1 0 0,1 1 1 0 0,-1 0 0 0 0,1 0-1 0 0,0 0 1 0 0,-1 0 0 0 0,1 0-1 0 0,0 0 1 0 0,1 0 0 0 0,-1 0-1 0 0,1 0 1 0 0,-1 1 0 0 0,1-1 0 0 0,0 3-1 0 0,5 16-1872 0 0,1-9-4824 0 0,2-3-803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31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1 530 19351 0 0,'0'0'439'0'0,"3"-11"1065"0"0,-2 1-1110 0 0,1 0 0 0 0,0 0 0 0 0,0 0 0 0 0,1 0 0 0 0,0 0 0 0 0,7-12 0 0 0,3-14 1493 0 0,-9 24-1163 0 0,11-23 0 0 0,-13 32-682 0 0,0-1-1 0 0,0 0 0 0 0,0 1 0 0 0,1 0 0 0 0,-1-1 0 0 0,1 1 1 0 0,0 0-1 0 0,0 0 0 0 0,7-4 0 0 0,-10 6-42 0 0,8-1-18 0 0,-7 3-16 0 0,0-1-1 0 0,0 0 1 0 0,0 1-1 0 0,1-1 1 0 0,-1 1-1 0 0,0-1 1 0 0,0 1-1 0 0,0-1 1 0 0,0 1-1 0 0,1 1 1 0 0,8 4-396 0 0,-8-6-6 0 0,0 1-1 0 0,1-1 1 0 0,-1 1 0 0 0,0-1 0 0 0,1 0 0 0 0,-1 0-1 0 0,1 0 1 0 0,2-1 0 0 0,11-4-6257 0 0,-2-2-371 0 0</inkml:trace>
  <inkml:trace contextRef="#ctx0" brushRef="#br0" timeOffset="1">372 8 21191 0 0,'6'-7'377'0'0,"-4"7"560"0"0,-6 15 1197 0 0,1 1-1814 0 0,-16 62 1838 0 0,11-52-1941 0 0,-5 37 0 0 0,11-50-1214 0 0,0-1 0 0 0,-8 22-1 0 0,4-20-7873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32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20647 0 0,'0'0'2240'0'0,"8"0"-2240"0"0,6 0 160 0 0,0 0 0 0 0,0 2-8 0 0,3 4-6360 0 0,2-1-1279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33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12752 0 0,'0'0'1280'0'0,"0"2"-1153"0"0,-2 5-134 0 0,1 0 148 0 0,0 0 0 0 0,1 0 1 0 0,-1 0-1 0 0,2 0 1 0 0,-1 0-1 0 0,3 9 0 0 0,5 23 727 0 0,-2-9-583 0 0,0-4-69 0 0,0 1 0 0 0,1-2 0 0 0,17 39 0 0 0,-21-56-271 0 0,-2-4 107 0 0,1 0 0 0 0,-1-1 0 0 0,1 1 0 0 0,0-1 0 0 0,4 6 0 0 0,-6-8-94 0 0,1-1 0 0 0,-1 1 1 0 0,1-1-1 0 0,-1 1 0 0 0,1-1 0 0 0,-1 1 0 0 0,1-1 0 0 0,0 0 0 0 0,-1 1 0 0 0,1-1 0 0 0,0 0 0 0 0,-1 1 1 0 0,1-1-1 0 0,0 0 0 0 0,0 0 0 0 0,-1 0 0 0 0,1 0 0 0 0,0 1 0 0 0,0-1 0 0 0,-1 0 0 0 0,1 0 0 0 0,0 0 0 0 0,0-1 1 0 0,-1 1-1 0 0,1 0 0 0 0,0 0 0 0 0,-1 0 0 0 0,1 0 0 0 0,0-1 0 0 0,0 1 0 0 0,-1 0 0 0 0,1-1 0 0 0,-1 1 1 0 0,1-1-1 0 0,0 1 0 0 0,0-1 0 0 0,8-8-5655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33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23 193 4144 0 0,'-8'-28'368'0'0,"5"16"-296"0"0,0-4-72 0 0,3 2 0 0 0,-2-7 2008 0 0,2 1 384 0 0,0 3 72 0 0,-3 2 24 0 0,3-1-1656 0 0,-4 7-336 0 0,4-3-64 0 0,4 6-16 0 0,1 1-416 0 0,1 3-96 0 0,-1 2-8 0 0,4 0-6272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33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27 320 2760 0 0,'0'0'1405'0'0,"2"2"-889"0"0,4 9 7100 0 0,-13-8-6709 0 0,5-2-635 0 0,1-1 1 0 0,0 1-1 0 0,-1 0 0 0 0,1-1 1 0 0,0 1-1 0 0,0 0 0 0 0,-1-1 1 0 0,1 1-1 0 0,-1 2 1 0 0,-9-12 1302 0 0,10 6-1468 0 0,0-1-1 0 0,1 1 0 0 0,-1-1 1 0 0,1 1-1 0 0,0-1 0 0 0,0 0 1 0 0,1 1-1 0 0,0-7 0 0 0,10-30 442 0 0,-5 18-286 0 0,23-65 320 0 0,-24 73-467 0 0,14-27 45 0 0,-18 41-160 0 0,-1 0 0 0 0,0 0 0 0 0,0 0 0 0 0,0 0 0 0 0,0 0 0 0 0,0 0 0 0 0,0 0 0 0 0,1 0 0 0 0,-1 0 0 0 0,0 0 0 0 0,0 0 0 0 0,0 0 0 0 0,0 0 0 0 0,0 0 0 0 0,1 0 0 0 0,-1 0 0 0 0,0 0 0 0 0,0 0 0 0 0,0 0 0 0 0,0 0 0 0 0,0 0 0 0 0,1 0 0 0 0,-1 0 0 0 0,0 0 0 0 0,0 1 0 0 0,0-1 0 0 0,0 0 0 0 0,0 0 0 0 0,0 0 0 0 0,0 0 0 0 0,1 0 0 0 0,-1 0 0 0 0,0 0 0 0 0,0 0 0 0 0,0 1 0 0 0,0-1 0 0 0,0 0 0 0 0,0 0 0 0 0,0 0 0 0 0,0 0 0 0 0,0 0 0 0 0,0 0 0 0 0,0 1 0 0 0,0-1 0 0 0,0 0 0 0 0,0 0 0 0 0,5 8 0 0 0,2 15 3 0 0,-5-15-5 0 0,0-1 0 0 0,7 13 0 0 0,-9-19 6 0 0,1 1 0 0 0,0-1 0 0 0,0 1 0 0 0,0-1 0 0 0,0 0 0 0 0,0 1 0 0 0,0-1 0 0 0,0 0 0 0 0,1 0 0 0 0,-1 0 0 0 0,0 0 0 0 0,1 0 0 0 0,-1 0 0 0 0,1 0 0 0 0,-1 0-1 0 0,1-1 1 0 0,-1 1 0 0 0,3 0 0 0 0,-3-1-4 0 0,1 0 0 0 0,-1 1 0 0 0,1-1 0 0 0,-1 0 0 0 0,1-1 0 0 0,-1 1 0 0 0,1 0 0 0 0,-1 0 0 0 0,1-1 0 0 0,-1 1 0 0 0,1 0 0 0 0,-1-1 0 0 0,1 0 0 0 0,-1 1 0 0 0,2-2 0 0 0,21-16 0 0 0,-1 1 0 0 0,-21 16 5 0 0,2-1-8 0 0,-1 1 0 0 0,1-1 0 0 0,-1 1 0 0 0,1-1 0 0 0,-1 1 0 0 0,1 0 0 0 0,6 0 0 0 0,-8 1 2 0 0,-1 0-1 0 0,0 0 1 0 0,0 1 0 0 0,0-1-1 0 0,0 0 1 0 0,1 1-1 0 0,-1-1 1 0 0,0 1-1 0 0,0-1 1 0 0,0 1-1 0 0,0 0 1 0 0,0-1 0 0 0,0 1-1 0 0,0 0 1 0 0,-1 0-1 0 0,1 0 1 0 0,0-1-1 0 0,0 1 1 0 0,-1 0-1 0 0,1 0 1 0 0,0 0-1 0 0,-1 0 1 0 0,1 1 0 0 0,-1-1-1 0 0,1 0 1 0 0,-1 0-1 0 0,0 0 1 0 0,1 0-1 0 0,-1 0 1 0 0,0 2-1 0 0,1 2 10 0 0,0 1-1 0 0,0-1 0 0 0,0 1 0 0 0,-1 0 0 0 0,0-1 1 0 0,-1 1-1 0 0,1-1 0 0 0,-2 8 0 0 0,-14 45 254 0 0,11-40-181 0 0,-7 23 122 0 0,-29 65 1 0 0,14-62-22 0 0,26-43 11 0 0,1-16 64 0 0,1 8-221 0 0,-1 0-1 0 0,1 0 0 0 0,0 0 0 0 0,1 1 0 0 0,0-1 1 0 0,3-7-1 0 0,20-41 65 0 0,-6 14-19 0 0,-13 27-70 0 0,2-4 80 0 0,18-34 1 0 0,10-10 131 0 0,10-16 428 0 0,-38 65-471 0 0,2 1 0 0 0,0 0 1 0 0,20-20-1 0 0,-27 29-164 0 0,0 1 0 0 0,0 0 0 0 0,0 0 0 0 0,0 0 0 0 0,0 0 0 0 0,0 0 0 0 0,0 1 0 0 0,1-1 0 0 0,-1 1 0 0 0,0 0 0 0 0,1 0 0 0 0,5-1 0 0 0,-7 2-15 0 0,-1 0 0 0 0,1 0 0 0 0,-1 0 0 0 0,1 1 0 0 0,-1-1-1 0 0,1 0 1 0 0,-1 1 0 0 0,0-1 0 0 0,1 1 0 0 0,-1-1 0 0 0,0 1 0 0 0,1 0 0 0 0,-1-1 0 0 0,0 1 0 0 0,0 0 0 0 0,1 0 0 0 0,-1 0 0 0 0,0 0 0 0 0,0 0 0 0 0,0 0 0 0 0,0 0 0 0 0,-1 1 0 0 0,1-1 0 0 0,0 0 0 0 0,0 0 0 0 0,-1 1 0 0 0,1-1-1 0 0,0 0 1 0 0,-1 1 0 0 0,0-1 0 0 0,1 1 0 0 0,-1 2 0 0 0,2 5 7 0 0,0 1 0 0 0,-1 0 0 0 0,-1-1 0 0 0,0 1 0 0 0,0 0-1 0 0,-1 0 1 0 0,0-1 0 0 0,-3 14 0 0 0,-26 78 202 0 0,21-76-176 0 0,4-10-31 0 0,0 4-78 0 0,-2 0 0 0 0,-17 33 0 0 0,24-52-146 0 0,0-5-630 0 0,1 0 0 0 0,0-1-1 0 0,1 1 1 0 0,-1 0 0 0 0,1 0 0 0 0,4-9-1 0 0,0-2-3196 0 0,3-8-1935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2:08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1 266 4144 0 0,'2'-2'14681'0'0,"4"-7"-12456"0"0,2-2-934 0 0,0-2-499 0 0,0 1 0 0 0,1 0 0 0 0,1 0 0 0 0,0 1 0 0 0,16-15 0 0 0,22-13 269 0 0,-13 9-473 0 0,1 3 1 0 0,39-25-1 0 0,-72 51-579 0 0,-1 0 0 0 0,0-1 0 0 0,1 1 0 0 0,-1 0 0 0 0,1 0 1 0 0,0 1-1 0 0,-1-1 0 0 0,1 0 0 0 0,-1 1 0 0 0,1 0 0 0 0,0-1 0 0 0,0 1 0 0 0,-1 0 0 0 0,1 1 0 0 0,0-1 0 0 0,-1 0 0 0 0,1 1 1 0 0,0-1-1 0 0,-1 1 0 0 0,1 0 0 0 0,-1 0 0 0 0,5 2 0 0 0,-4-1-10 0 0,1 1 0 0 0,-1-1 0 0 0,0 1-1 0 0,0 0 1 0 0,0 0 0 0 0,0 0 0 0 0,-1 0 0 0 0,1 0 0 0 0,-1 1 0 0 0,1-1 0 0 0,-1 1-1 0 0,-1 0 1 0 0,1 0 0 0 0,1 5 0 0 0,9 30 33 0 0,-11-36-29 0 0,-1 1 0 0 0,0-1 0 0 0,1 0 0 0 0,-1 1 0 0 0,-1-1 0 0 0,1 0-1 0 0,0 1 1 0 0,-1-1 0 0 0,1 0 0 0 0,-3 5 0 0 0,3-6-78 0 0,-1 0 0 0 0,0-1 0 0 0,1 1 0 0 0,-1 0 0 0 0,1 0 0 0 0,0 0 0 0 0,-1 0 0 0 0,1 0 0 0 0,0 0 1 0 0,0 1-1 0 0,1-1 0 0 0,-1 0 0 0 0,0 0 0 0 0,1 0 0 0 0,-1 0 0 0 0,1-1 0 0 0,-1 1 0 0 0,1 0 0 0 0,0 0 0 0 0,0 0 0 0 0,0 0 0 0 0,0-1 0 0 0,0 1 0 0 0,0 0 0 0 0,1-1 0 0 0,-1 1 0 0 0,1-1 0 0 0,-1 1 0 0 0,1-1 0 0 0,-1 0 0 0 0,4 2 0 0 0,3 0-1158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34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1 3680 0 0,'0'0'167'0'0,"-10"11"5456"0"0,-5 17-1606 0 0,-13 34 0 0 0,-5 34-1767 0 0,-12 100-1866 0 0,41-174-825 0 0,2 0-1 0 0,0 0 1 0 0,2-1 0 0 0,0 1-1 0 0,4 26 1 0 0,-1-30-5921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34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12 166 10136 0 0,'0'0'777'0'0,"12"-11"-272"0"0,-1 3 935 0 0,-1 0-1 0 0,0-1 0 0 0,0 0 0 0 0,14-18 0 0 0,-21 23-1265 0 0,1-1-1 0 0,-1 0 1 0 0,0 0-1 0 0,0 0 1 0 0,0-1-1 0 0,-1 1 1 0 0,1-1-1 0 0,-1 1 1 0 0,-1-1-1 0 0,1 0 1 0 0,-1 0 0 0 0,1-11-1 0 0,-2 17-154 0 0,0-1 0 0 0,0 1 0 0 0,0-1 0 0 0,0 1 0 0 0,0-1 0 0 0,0 1 0 0 0,0 0 0 0 0,0-1 0 0 0,0 1-1 0 0,-1-1 1 0 0,1 1 0 0 0,0-1 0 0 0,0 1 0 0 0,0-1 0 0 0,-1 1 0 0 0,1 0 0 0 0,0-1 0 0 0,0 1 0 0 0,-1 0 0 0 0,1-1 0 0 0,0 1 0 0 0,-1 0 0 0 0,1-1 0 0 0,0 1 0 0 0,-1 0 0 0 0,1-1 0 0 0,-1 1-1 0 0,1 0 1 0 0,0 0 0 0 0,-1 0 0 0 0,1-1 0 0 0,-1 1 0 0 0,1 0 0 0 0,-1 0 0 0 0,1 0 0 0 0,-1 0 0 0 0,1 0 0 0 0,0 0 0 0 0,-1 0 0 0 0,1 0 0 0 0,-1 0 0 0 0,1 0 0 0 0,-1 0 0 0 0,1 0 0 0 0,-1 0-1 0 0,1 0 1 0 0,-1 1 0 0 0,1-1 0 0 0,0 0 0 0 0,-1 0 0 0 0,1 0 0 0 0,-1 1 0 0 0,1-1 0 0 0,-1 1 0 0 0,-2 0 46 0 0,0 1 0 0 0,0-1 0 0 0,1 1 0 0 0,-1 0 0 0 0,0 0-1 0 0,1 0 1 0 0,-3 2 0 0 0,-7 11 1 0 0,1-1-1 0 0,-15 27 0 0 0,21-32-49 0 0,1 0-1 0 0,0 0 1 0 0,1 0-1 0 0,0 1 0 0 0,0-1 1 0 0,-2 18-1 0 0,4-18-54 0 0,0 0 0 0 0,0 1-1 0 0,1-1 1 0 0,1 0 0 0 0,-1 1 0 0 0,3 9-1 0 0,-2-14 5 0 0,1-1 0 0 0,-1 1 0 0 0,1 0-1 0 0,0-1 1 0 0,0 0 0 0 0,1 0-1 0 0,-1 1 1 0 0,1-1 0 0 0,0-1 0 0 0,0 1-1 0 0,0 0 1 0 0,0-1 0 0 0,1 1 0 0 0,3 2-1 0 0,-4-4-165 0 0,-1-1 0 0 0,1 1 0 0 0,0 0-1 0 0,-1-1 1 0 0,1 0 0 0 0,3 2 0 0 0,11 0-5290 0 0,-5-3-981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35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28 170 10736 0 0,'0'0'496'0'0,"-4"1"157"0"0,-9 4 1375 0 0,5-10 950 0 0,7 3-2810 0 0,1 0 0 0 0,0 0 0 0 0,-1 0 0 0 0,1 0 0 0 0,0 0 0 0 0,0 0 0 0 0,0 0 0 0 0,0 0 0 0 0,0 0 0 0 0,0 0 0 0 0,0 0 0 0 0,1 0 0 0 0,0-2 0 0 0,11-26 490 0 0,-5 14-176 0 0,-3 5-240 0 0,0 1-1 0 0,1-1 1 0 0,0 1-1 0 0,1 0 1 0 0,0 0-1 0 0,12-15 1 0 0,-16 23-230 0 0,7-4 40 0 0,-8 7-49 0 0,0-1 0 0 0,0 1 0 0 0,0 0 0 0 0,0 0 0 0 0,0-1 0 0 0,0 1 0 0 0,0 0 0 0 0,0 0 0 0 0,0 0 0 0 0,-1 0 1 0 0,1 0-1 0 0,0 0 0 0 0,-1 0 0 0 0,1 0 0 0 0,0 2 0 0 0,0-2 1 0 0,1 3-4 0 0,0-1 0 0 0,0 1 0 0 0,0 0 0 0 0,-1 0 0 0 0,1 0 0 0 0,-1 0 0 0 0,0 0 0 0 0,0 5 0 0 0,-1-9 0 0 0,1 1 0 0 0,-1-1 0 0 0,0 0 0 0 0,0 0 0 0 0,0 1 0 0 0,0-1 0 0 0,0 0 0 0 0,1 0 0 0 0,-1 0 0 0 0,0 1 0 0 0,0-1 0 0 0,0 0 0 0 0,1 0 0 0 0,-1 0 0 0 0,0 0 0 0 0,0 1 0 0 0,1-1 0 0 0,-1 0 0 0 0,0 0 0 0 0,0 0 0 0 0,1 0 0 0 0,-1 0 0 0 0,0 0 0 0 0,0 0 0 0 0,1 0 0 0 0,-1 0 0 0 0,0 0 0 0 0,0 0 0 0 0,1 0 0 0 0,-1 0 0 0 0,0 0 0 0 0,1 0 0 0 0,-1 0 0 0 0,0 0 0 0 0,0 0 0 0 0,1 0 0 0 0,-1 0 0 0 0,1 0 0 0 0,8-4 0 0 0,-9 4 0 0 0,2-2 0 0 0,1 0 0 0 0,-1 0 0 0 0,0 0 0 0 0,0 0 0 0 0,4-5 0 0 0,-4 5 0 0 0,0-1 0 0 0,0 0 0 0 0,1 1 0 0 0,-1 0 0 0 0,1-1 0 0 0,0 1 0 0 0,0 0 0 0 0,0 1 0 0 0,5-4 0 0 0,-6 5 0 0 0,-1-1-1 0 0,1 1 1 0 0,-1 0-1 0 0,0-1 1 0 0,1 1-1 0 0,-1 0 1 0 0,1 0-1 0 0,-1 0 1 0 0,0 0-1 0 0,1 1 1 0 0,-1-1-1 0 0,1 0 1 0 0,-1 0-1 0 0,0 1 1 0 0,1-1-1 0 0,-1 1 1 0 0,0 0-1 0 0,1-1 1 0 0,0 2-1 0 0,22 15-58 0 0,-23-16 56 0 0,3 3 5 0 0,1 1 0 0 0,0-1 0 0 0,1-1 0 0 0,-1 1 0 0 0,0-1 0 0 0,1 0 0 0 0,7 3 0 0 0,-11-5 15 0 0,1-1 0 0 0,-1 1 0 0 0,0-1 0 0 0,0 0 0 0 0,1 0 0 0 0,-1 1 0 0 0,0-2 0 0 0,1 1 0 0 0,-1 0 0 0 0,0 0 1 0 0,1-1-1 0 0,-1 1 0 0 0,0-1 0 0 0,0 0 0 0 0,0 0 0 0 0,1 1 0 0 0,-1-1 0 0 0,0-1 0 0 0,0 1 0 0 0,0 0 0 0 0,0 0 0 0 0,-1-1 1 0 0,4-3-1 0 0,-2 2 53 0 0,0 0 1 0 0,0 0-1 0 0,0-1 1 0 0,0 1-1 0 0,-1-1 1 0 0,3-5 0 0 0,-5 8-55 0 0,0 1 1 0 0,1-1-1 0 0,-1 0 0 0 0,0 0 1 0 0,0 1-1 0 0,1-1 1 0 0,-1 0-1 0 0,0 0 1 0 0,0 1-1 0 0,0-1 1 0 0,0 0-1 0 0,0 0 1 0 0,0 0-1 0 0,0 1 1 0 0,0-1-1 0 0,0 0 1 0 0,-1-1-1 0 0,0 1-7 0 0,1 1 1 0 0,-1-1-1 0 0,1 1 0 0 0,-1-1 0 0 0,1 1 1 0 0,-1-1-1 0 0,0 1 0 0 0,1-1 0 0 0,-1 1 0 0 0,0 0 1 0 0,1-1-1 0 0,-1 1 0 0 0,0 0 0 0 0,0 0 1 0 0,1 0-1 0 0,-1-1 0 0 0,0 1 0 0 0,0 0 0 0 0,1 0 1 0 0,-1 0-1 0 0,0 0 0 0 0,-1 0 0 0 0,-1 1-3 0 0,1-1 0 0 0,0 1 0 0 0,-1 0 0 0 0,1 0-1 0 0,0-1 1 0 0,0 2 0 0 0,-1-1 0 0 0,1 0 0 0 0,0 0 0 0 0,0 1 0 0 0,0-1-1 0 0,0 1 1 0 0,0-1 0 0 0,1 1 0 0 0,-1 0 0 0 0,0 0 0 0 0,1 0-1 0 0,-2 2 1 0 0,-2 3 18 0 0,0 1-1 0 0,0 0 0 0 0,-5 14 0 0 0,7-13-498 0 0,0-1 1 0 0,0 1-1 0 0,2 0 0 0 0,-1 0 0 0 0,1 0 0 0 0,0 0 0 0 0,1 18 0 0 0,0-23 162 0 0,0 0 0 0 0,1 0 0 0 0,-1 0 0 0 0,1-1 0 0 0,0 1 0 0 0,0 0 0 0 0,0 0 0 0 0,0-1 0 0 0,1 1 0 0 0,0 0 0 0 0,-1-1 0 0 0,1 1 1 0 0,1-1-1 0 0,-1 0 0 0 0,0 0 0 0 0,1 0 0 0 0,0 0 0 0 0,-1 0 0 0 0,1 0 0 0 0,5 3 0 0 0,3-1-5483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35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1 489 9184 0 0,'7'-11'976'0'0,"-6"11"-771"0"0,-1-1 0 0 0,1 1 0 0 0,-1-1 0 0 0,1 0 0 0 0,-1 1 0 0 0,1-1-1 0 0,-1 0 1 0 0,0 1 0 0 0,1-1 0 0 0,-1 0 0 0 0,0 0 0 0 0,0 1 0 0 0,1-1 0 0 0,-1 0 0 0 0,0 0 0 0 0,0 1 0 0 0,0-1 0 0 0,0 0 0 0 0,0 0 0 0 0,0 1 0 0 0,-1-3 0 0 0,2 1 2005 0 0,5 2-2570 0 0,23 1-693 0 0,-19-3-117 0 0</inkml:trace>
  <inkml:trace contextRef="#ctx0" brushRef="#br0" timeOffset="1">378 1 12440 0 0,'0'0'957'0'0,"-3"5"731"0"0,1 3-841 0 0,0-1 1 0 0,1 1-1 0 0,0-1 1 0 0,0 1-1 0 0,1 8 0 0 0,-2 12-94 0 0,-8 65 861 0 0,-19 199 113 0 0,24-171-1655 0 0,4-109-173 0 0,2 1-1 0 0,1 18 0 0 0,3-9-2431 0 0</inkml:trace>
  <inkml:trace contextRef="#ctx0" brushRef="#br0" timeOffset="2">308 273 6448 0 0,'0'0'3032'0'0,"8"2"-240"0"0,6 1 88 0 0,0 3 23 0 0,0-4-2639 0 0,6 3-520 0 0,2 2-112 0 0,0-2-6751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35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312 1 16815 0 0,'-4'0'242'0'0,"-1"0"-1"0"0,0 1 1 0 0,0 0-1 0 0,1 0 1 0 0,-1 0-1 0 0,0 0 1 0 0,-5 3-1 0 0,7-2-130 0 0,1-1 0 0 0,-1 0-1 0 0,1 0 1 0 0,0 1 0 0 0,0-1 0 0 0,0 1 0 0 0,0-1-1 0 0,0 1 1 0 0,0 0 0 0 0,0 0 0 0 0,0 0-1 0 0,1 0 1 0 0,-1 0 0 0 0,-1 4 0 0 0,3-4-53 0 0,0 0 0 0 0,-1 0 0 0 0,2 0 1 0 0,-1 0-1 0 0,0 0 0 0 0,0 0 0 0 0,1 0 0 0 0,-1 0 1 0 0,1 0-1 0 0,-1 0 0 0 0,1 0 0 0 0,0 0 1 0 0,0 0-1 0 0,0 0 0 0 0,0-1 0 0 0,0 1 0 0 0,2 1 1 0 0,5 8 262 0 0,17 24 1103 0 0,-23-32-1270 0 0,0 1 0 0 0,-1-1 0 0 0,1 1 0 0 0,-1-1 1 0 0,0 1-1 0 0,0 0 0 0 0,-1-1 0 0 0,1 1 0 0 0,0 6 0 0 0,-2-5-33 0 0,1-1-1 0 0,0 0 0 0 0,-1 1 0 0 0,0-1 1 0 0,0 0-1 0 0,0 0 0 0 0,0 0 0 0 0,-1 0 1 0 0,0 0-1 0 0,0 0 0 0 0,-4 7 1 0 0,1-5-53 0 0,1-1 0 0 0,-1 1 0 0 0,0-1 1 0 0,0 0-1 0 0,-1-1 0 0 0,-9 7 0 0 0,0-1-373 0 0,0-2 0 0 0,-1 0-1 0 0,0-1 1 0 0,-1-1 0 0 0,-19 5 0 0 0,25-8-504 0 0,-1 0 1 0 0,0-2-1 0 0,0 1 1 0 0,1-1-1 0 0,-14-1 1 0 0,-7-6-975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3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7381 1569 4608 0 0,'-23'-29'371'0'0,"10"8"4601"0"0,-14-33-1 0 0,19 38-5128 0 0,-1-3 550 0 0,1 0 18 0 0,-1 2 1 0 0,-1-1-1 0 0,0 2 1 0 0,-14-18-1 0 0,-167-176 2525 0 0,134 158-2284 0 0,-81-56 0 0 0,21 18 196 0 0,37 27 327 0 0,-154-92 0 0 0,0-4-123 0 0,170 113-726 0 0,-237-142 1154 0 0,261 167-1268 0 0,-69-27 1 0 0,-45-5 99 0 0,84 30-161 0 0,-25-6-55 0 0,-188-34-1 0 0,206 53-84 0 0,-1 3 0 0 0,-154 6 0 0 0,-253 56-11 0 0,11 17 24 0 0,-192 33 16 0 0,296-32-40 0 0,11-5 0 0 0,198-39 0 0 0,-53 8 32 0 0,-234 9 0 0 0,49-41-32 0 0,363-7 16 0 0,0-2 0 0 0,1-2 0 0 0,-62-17 0 0 0,-22-25 27 0 0,46 16-22 0 0,62 27-21 0 0,-1 0 0 0 0,1-2 0 0 0,0 1 0 0 0,0-1 0 0 0,1-1 0 0 0,-14-12 0 0 0,8 4 0 0 0,1 0 0 0 0,-24-34 0 0 0,27 34 8 0 0,0 0 0 0 0,0 1 0 0 0,-16-14 0 0 0,24 25-6 0 0,0 1 0 0 0,0 0-1 0 0,0-1 1 0 0,0 1 0 0 0,0 1 0 0 0,-1-1 0 0 0,1 1-1 0 0,-1 0 1 0 0,0 0 0 0 0,1 0 0 0 0,-1 0-1 0 0,0 1 1 0 0,0 0 0 0 0,0 0 0 0 0,0 0 0 0 0,-1 1-1 0 0,-4 0 1 0 0,5 1-5 0 0,1 0-1 0 0,0 0 1 0 0,0 0 0 0 0,0 1-1 0 0,0 0 1 0 0,0 0 0 0 0,0 0-1 0 0,0 0 1 0 0,0 0 0 0 0,-3 4-1 0 0,-34 30-38 0 0,38-32 41 0 0,-23 24-12 0 0,1 1 1 0 0,-37 59-1 0 0,-20 24-13 0 0,75-104 26 0 0,-1 2 0 0 0,-1 0 0 0 0,-17 14 0 0 0,25-23 0 0 0,-1 1 0 0 0,0-1 0 0 0,0 1 0 0 0,0-1 0 0 0,0 0 0 0 0,0 0 0 0 0,-1 0 0 0 0,1 0 0 0 0,0 0 0 0 0,0 0 0 0 0,-1 0 0 0 0,1-1 0 0 0,0 1 0 0 0,-1-1 0 0 0,1 0 0 0 0,0 0 0 0 0,-1 0 0 0 0,1 0 0 0 0,-1 0 0 0 0,1 0 0 0 0,-3-1 0 0 0,4 0 0 0 0,0 1 0 0 0,0-1 0 0 0,0 1 0 0 0,0-1 0 0 0,1 0 0 0 0,-1 1 0 0 0,0-1 0 0 0,0 0 0 0 0,1 0 0 0 0,-1 1 0 0 0,0-1 0 0 0,1 0 0 0 0,-1 0 0 0 0,1 0 0 0 0,-1 0 0 0 0,1 0 0 0 0,0 0 0 0 0,-1 0 0 0 0,1 0 0 0 0,0 0 0 0 0,-1 0 0 0 0,1 0 0 0 0,0 0 0 0 0,0 0 0 0 0,0 0 0 0 0,0 0 0 0 0,0 0 0 0 0,1-1 0 0 0,-1-3 0 0 0,1-1 0 0 0,0 1 0 0 0,0 0 0 0 0,2-6 0 0 0,14-28-13 0 0,1 0-1 0 0,1 1 1 0 0,43-59 0 0 0,-17 25 2 0 0,-40 65 2 0 0,0-1 0 0 0,0 1 0 0 0,0 0 0 0 0,1 0-1 0 0,0 1 1 0 0,9-9 0 0 0,-13 14 7 0 0,-1 0 0 0 0,1 0 0 0 0,0-1 0 0 0,0 1-1 0 0,0 0 1 0 0,0 0 0 0 0,0 1 0 0 0,0-1 0 0 0,1 0 0 0 0,-1 1 0 0 0,0-1 0 0 0,0 1-1 0 0,0 0 1 0 0,1 0 0 0 0,-1-1 0 0 0,0 2 0 0 0,0-1 0 0 0,1 0 0 0 0,-1 0-1 0 0,0 1 1 0 0,0-1 0 0 0,0 1 0 0 0,1 0 0 0 0,-1-1 0 0 0,0 1 0 0 0,0 0 0 0 0,0 0-1 0 0,0 1 1 0 0,3 2 0 0 0,8 6-7 0 0,-1 2 0 0 0,1 0-1 0 0,-2 1 1 0 0,0 0 0 0 0,11 17 0 0 0,0-1 0 0 0,-7-10 12 0 0,1-1-1 0 0,1 0 0 0 0,30 24 1 0 0,-34-31-20 0 0,1-2-1 0 0,1 0 1 0 0,-1 0 0 0 0,2-2 0 0 0,-1 0 0 0 0,18 6-1 0 0,-11-7-785 0 0,1 0-1 0 0,0-2 1 0 0,0 0-1 0 0,1-2 1 0 0,30 0-1 0 0,-15-3-1264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42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9872 0 0,'4'-5'1072'0'0,"1"2"-1072"0"0,-2 0 1888 0 0,2 1-1824 0 0,-2 2-64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43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40 148 17503 0 0,'-9'-5'1338'0'0,"7"3"-1214"0"0,-1 0 0 0 0,1 0 0 0 0,0 0 1 0 0,0 0-1 0 0,0 0 0 0 0,0 0 0 0 0,0-1 0 0 0,0 1 1 0 0,0-1-1 0 0,1 1 0 0 0,-3-5 0 0 0,-1-2 3436 0 0,7 8-3413 0 0,-1 1 0 0 0,1 0-1 0 0,-1-1 1 0 0,1 1 0 0 0,-1-1-1 0 0,1 0 1 0 0,-1 1 0 0 0,0-1-1 0 0,3-1 1 0 0,9-5 288 0 0,21 2 125 0 0,0 1 1 0 0,65 2 0 0 0,-78 2-405 0 0,212-10 956 0 0,-204 9-938 0 0,35-7 0 0 0,-35 4 144 0 0,34 0 0 0 0,-62 4-63 0 0,-16-1 11 0 0,-48 1 86 0 0,12 0-241 0 0,-70-10 26 0 0,51 3-90 0 0,36 4 8 0 0,7 0 98 0 0,0 1-1 0 0,0 1 0 0 0,-44 4 0 0 0,71-3-148 0 0,0 0 0 0 0,0 1 0 0 0,0-1 0 0 0,0 0 1 0 0,0 0-1 0 0,0 0 0 0 0,0 0 0 0 0,0 0 0 0 0,0 0 0 0 0,0 0 0 0 0,0 0 0 0 0,0 0 0 0 0,0 0 0 0 0,0 0 0 0 0,0 0 1 0 0,0 0-1 0 0,0 0 0 0 0,0 0 0 0 0,0 0 0 0 0,0 0 0 0 0,0 1 0 0 0,0-1 0 0 0,0 0 0 0 0,0 0 0 0 0,0 0 0 0 0,0 0 1 0 0,0 0-1 0 0,0 0 0 0 0,0 0 0 0 0,0 0 0 0 0,0 0 0 0 0,0 0 0 0 0,0 0 0 0 0,0 0 0 0 0,0 0 0 0 0,0 0 1 0 0,0 0-1 0 0,-1 0 0 0 0,1 0 0 0 0,0 0 0 0 0,0 0 0 0 0,0 0 0 0 0,0 0 0 0 0,0 0 0 0 0,0 0 0 0 0,0 0 0 0 0,0 0 1 0 0,0 0-1 0 0,0 0 0 0 0,0 0 0 0 0,0 0 0 0 0,0 0 0 0 0,8 3 31 0 0,13 1-55 0 0,6-2 79 0 0,1 0-1 0 0,-1-2 1 0 0,0-1-1 0 0,45-8 1 0 0,-17 3 96 0 0,22-4-50 0 0,-40 4-28 0 0,0 2 0 0 0,68 1 0 0 0,-104 3-74 0 0,1 0 0 0 0,0 0 1 0 0,-1 0-1 0 0,1 0 0 0 0,0 0 0 0 0,-1 1 0 0 0,1-1 1 0 0,-1 1-1 0 0,1-1 0 0 0,0 1 0 0 0,-1-1 0 0 0,1 1 1 0 0,-1 0-1 0 0,1 0 0 0 0,-1 0 0 0 0,0 0 0 0 0,1 0 1 0 0,-1 0-1 0 0,1 1 0 0 0,-2-1-1 0 0,1-1 0 0 0,-1 1 0 0 0,0 0 0 0 0,0-1 0 0 0,0 1 0 0 0,0 0-1 0 0,0-1 1 0 0,0 1 0 0 0,0 0 0 0 0,0-1 0 0 0,0 1 0 0 0,0 0 0 0 0,0-1 0 0 0,-1 1 0 0 0,1-1 0 0 0,0 1 0 0 0,0 0 0 0 0,-1-1 0 0 0,1 1 0 0 0,0-1-1 0 0,-1 1 1 0 0,1-1 0 0 0,0 1 0 0 0,-1-1 0 0 0,1 1 0 0 0,-1-1 0 0 0,1 1 0 0 0,-1-1 0 0 0,1 1 0 0 0,-1-1 0 0 0,-1 1 0 0 0,1 0 0 0 0,-2 1-2 0 0,-1 1 0 0 0,0-1 0 0 0,1 0 0 0 0,-1 0 0 0 0,0 0 0 0 0,0-1 0 0 0,-9 3 0 0 0,-33 5 0 0 0,27-6 0 0 0,-47 6 28 0 0,-113 0-1 0 0,105-7-18 0 0,-76-4-9 0 0,149 2 0 0 0,0 0 0 0 0,0 0 0 0 0,0 0 0 0 0,0 0 0 0 0,0 0 0 0 0,0 0 0 0 0,0-1 0 0 0,0 1 0 0 0,0 0 0 0 0,0-1 0 0 0,0 1 0 0 0,-1-1 0 0 0,2 1 0 0 0,0-1 0 0 0,0 1 0 0 0,0 0 0 0 0,0 0 0 0 0,0 0 0 0 0,0-1 0 0 0,0 1 0 0 0,0 0 0 0 0,0 0 0 0 0,0-1 0 0 0,0 1 0 0 0,0 0 0 0 0,0 0 0 0 0,0 0 0 0 0,0-1 0 0 0,0 1 0 0 0,0 0 0 0 0,0 0 0 0 0,1 0 0 0 0,-1-1 0 0 0,0 1 0 0 0,0 0 0 0 0,0 0 0 0 0,0 0 0 0 0,0 0 0 0 0,1-1 0 0 0,-1 1 0 0 0,0 0 0 0 0,0 0 0 0 0,0 0 0 0 0,1 0 0 0 0,-1 0 0 0 0,0 0 0 0 0,0-1 0 0 0,0 1 0 0 0,1 0 0 0 0,-1 0 0 0 0,0 0 0 0 0,0 0 0 0 0,1 0 0 0 0,10-6 0 0 0,-10 6 0 0 0,21-10-30 0 0,0 0 0 0 0,1 2 0 0 0,1 1 0 0 0,-1 0 0 0 0,1 2 0 0 0,0 1 0 0 0,0 1 0 0 0,1 1 0 0 0,-1 1 0 0 0,1 1 0 0 0,-1 1 0 0 0,0 1 0 0 0,34 7 0 0 0,-25-2-2319 0 0,57 20-1 0 0,-64-16 605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47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15 18543 0 0,'-2'-2'129'0'0,"0"0"0"0"0,-1 1-1 0 0,1-1 1 0 0,-1 1 0 0 0,1 0-1 0 0,-1 0 1 0 0,0 0 0 0 0,1 0-1 0 0,-1 0 1 0 0,0 0 0 0 0,0 1-1 0 0,1-1 1 0 0,-1 1 0 0 0,-5 0-1 0 0,2 0 65 0 0,1 1 0 0 0,0 0 0 0 0,-1 0-1 0 0,1 1 1 0 0,0-1 0 0 0,0 1 0 0 0,-7 3-1 0 0,0 2 292 0 0,0 0 0 0 0,0 1 0 0 0,1 0 0 0 0,0 1 0 0 0,-13 13 0 0 0,13-10-198 0 0,0 0 0 0 0,1 1 0 0 0,1 1 0 0 0,0 0 0 0 0,1 0 0 0 0,0 0 0 0 0,1 1 0 0 0,-8 25 0 0 0,9-22-98 0 0,1 1-1 0 0,1-1 1 0 0,1 1 0 0 0,1-1-1 0 0,0 1 1 0 0,2 0-1 0 0,1 24 1 0 0,0-32-136 0 0,1-1 1 0 0,0 1 0 0 0,0-1-1 0 0,1 0 1 0 0,1 0-1 0 0,0 0 1 0 0,0 0 0 0 0,1-1-1 0 0,0 0 1 0 0,8 12 0 0 0,-11-18-36 0 0,0 0 1 0 0,1 0 0 0 0,0 0 0 0 0,-1 0 0 0 0,1-1 0 0 0,0 1 0 0 0,0-1 0 0 0,0 0 0 0 0,1 1-1 0 0,-1-2 1 0 0,0 1 0 0 0,1 0 0 0 0,-1 0 0 0 0,1-1 0 0 0,0 0 0 0 0,0 0 0 0 0,-1 0 0 0 0,1 0-1 0 0,0-1 1 0 0,0 1 0 0 0,0-1 0 0 0,0 0 0 0 0,0 0 0 0 0,-1-1 0 0 0,1 1 0 0 0,0-1 0 0 0,0 0-1 0 0,0 0 1 0 0,-1 0 0 0 0,8-3 0 0 0,4-3 54 0 0,0-1-1 0 0,0-1 1 0 0,-1-1-1 0 0,0 0 1 0 0,-1 0-1 0 0,0-2 1 0 0,-1 1-1 0 0,0-2 1 0 0,-1 0-1 0 0,0 0 1 0 0,-1-1-1 0 0,13-22 1 0 0,-5 3-332 0 0,-1-1 1 0 0,-2 0-1 0 0,-2-1 1 0 0,16-60-1 0 0,-24 74-752 0 0,-1-1-1 0 0,3-37 1 0 0,-7 26-391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48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1 455 4608 0 0,'1'-2'12540'0'0,"6"-8"-11043"0"0,80-99 4623 0 0,-72 89-5542 0 0,117-167 1678 0 0,-127 180-2254 0 0,-1 0 0 0 0,1 0 0 0 0,1 1 0 0 0,-1 0 0 0 0,1 0 0 0 0,1 0 0 0 0,6-5 0 0 0,-12 11-2 0 0,-1 0 0 0 0,1-1 0 0 0,-1 1 0 0 0,1 0 0 0 0,-1-1 0 0 0,1 1 0 0 0,-1 0 0 0 0,1 0 0 0 0,-1-1 0 0 0,1 1 0 0 0,-1 0 0 0 0,1 0 0 0 0,-1 0 0 0 0,1 0 0 0 0,-1 0 0 0 0,1 0 0 0 0,0 0 0 0 0,-1 0 0 0 0,1 0 0 0 0,-1 0 0 0 0,1 0 0 0 0,-1 0 0 0 0,1 0 0 0 0,-1 0 0 0 0,2 1 0 0 0,2 6 0 0 0,-4-7 0 0 0,2 4 0 0 0,-1 1 0 0 0,0-1-1 0 0,0 0 1 0 0,0 0 0 0 0,0 1 0 0 0,0-1-1 0 0,-1 0 1 0 0,0 1 0 0 0,0 3 0 0 0,-7 42 5 0 0,4-33 3 0 0,-31 157 37 0 0,33-164-56 0 0,1-10 11 0 0,0 0-1 0 0,0 1 0 0 0,0-1 0 0 0,0 0 0 0 0,0 0 0 0 0,0 0 0 0 0,0 0 0 0 0,0 1 0 0 0,0-1 0 0 0,0 0 0 0 0,1 0 0 0 0,-1 0 0 0 0,0 0 0 0 0,0 1 0 0 0,0-1 0 0 0,0 0 0 0 0,0 0 0 0 0,0 0 0 0 0,0 0 0 0 0,0 1 0 0 0,0-1 0 0 0,1 0 0 0 0,-1 0 0 0 0,0 0 0 0 0,0 0 0 0 0,0 0 0 0 0,0 0 0 0 0,0 0 1 0 0,1 1-1 0 0,-1-1 0 0 0,0 0 0 0 0,0 0 0 0 0,0 0 0 0 0,0 0 0 0 0,1 0 0 0 0,-1 0 0 0 0,0 0 0 0 0,0 0 0 0 0,0 0 0 0 0,1 0 0 0 0,-1 0 0 0 0,0 0 0 0 0,0 0 0 0 0,0 0 0 0 0,0 0 0 0 0,1 0 0 0 0,-1 0 0 0 0,0 0 0 0 0,0 0 0 0 0,0 0 0 0 0,0-1 0 0 0,1 1 0 0 0,-1 0 0 0 0,0 0 0 0 0,0 0 0 0 0,0 0 0 0 0,0 0 1 0 0,0 0-1 0 0,1-1 0 0 0,9-6 9 0 0,-10 6-12 0 0,16-12 4 0 0,-2-1 0 0 0,0-1 0 0 0,20-28 0 0 0,17-17 0 0 0,-36 45-2 0 0,0 0-1 0 0,0 1 1 0 0,24-15-1 0 0,-33 25 7 0 0,0 1-1 0 0,0 0 1 0 0,0 0-1 0 0,0 1 1 0 0,0 0-1 0 0,10-3 1 0 0,-13 5 6 0 0,1-1 0 0 0,0 1 0 0 0,0 0 0 0 0,0 0 0 0 0,-1 0 0 0 0,1 0-1 0 0,0 1 1 0 0,0-1 0 0 0,0 1 0 0 0,-1 0 0 0 0,1 0 0 0 0,4 2 0 0 0,-4-1-8 0 0,-1 0-1 0 0,1 1 1 0 0,0-1-1 0 0,-1 1 1 0 0,0 0-1 0 0,1 0 1 0 0,-1 0-1 0 0,0 0 0 0 0,-1 0 1 0 0,1 1-1 0 0,0-1 1 0 0,-1 1-1 0 0,0 0 1 0 0,0 0-1 0 0,0 0 1 0 0,2 7-1 0 0,1 6 27 0 0,-1-1 1 0 0,5 33-1 0 0,-8-38-10 0 0,2 23 42 0 0,-1 1-1 0 0,-2-1 1 0 0,-1 1-1 0 0,-12 64 0 0 0,-18 39 447 0 0,27-124-362 0 0,-1 0-1 0 0,-1 0 1 0 0,-10 17 0 0 0,0 1 195 0 0,3-12 65 0 0,12-19-304 0 0,1-1-91 0 0,-1-1-1 0 0,1 1 0 0 0,-1 0 1 0 0,1 0-1 0 0,-1-1 0 0 0,1 1 1 0 0,-1 0-1 0 0,1-1 0 0 0,-1 1 1 0 0,1-1-1 0 0,0 1 0 0 0,-1-1 0 0 0,1 1 1 0 0,-1-1-1 0 0,1 1 0 0 0,0-1 1 0 0,0 1-1 0 0,-1-1 0 0 0,1 1 1 0 0,0-1-1 0 0,0 1 0 0 0,0-1 1 0 0,-1 1-1 0 0,1-1 0 0 0,0 0 0 0 0,-3-16 29 0 0,3 17-36 0 0,-7-47 48 0 0,4 29-27 0 0,0 1 1 0 0,0-23 0 0 0,3-17-23 0 0,-1 5 0 0 0,2-1 0 0 0,13-85 0 0 0,-9 111 21 0 0,2 0 0 0 0,1 0-1 0 0,2 1 1 0 0,13-30 0 0 0,-14 39 1 0 0,1 0-1 0 0,0 0 1 0 0,1 1 0 0 0,1 0 0 0 0,0 1-1 0 0,26-24 1 0 0,-33 35 3 0 0,0 0-1 0 0,1 0 0 0 0,-1 0 1 0 0,1 1-1 0 0,0 0 1 0 0,0 0-1 0 0,0 1 1 0 0,0-1-1 0 0,0 1 1 0 0,1 0-1 0 0,-1 1 1 0 0,1 0-1 0 0,-1 0 0 0 0,1 0 1 0 0,9 1-1 0 0,-11 0-11 0 0,-1 0 1 0 0,0 1-1 0 0,1 0 0 0 0,-1 0 0 0 0,0 0 0 0 0,1 0 0 0 0,-1 0 0 0 0,0 1 0 0 0,0 0 0 0 0,0 0 0 0 0,0 0 0 0 0,0 1 0 0 0,-1-1 1 0 0,1 1-1 0 0,-1 0 0 0 0,0 0 0 0 0,1 0 0 0 0,-1 0 0 0 0,-1 1 0 0 0,1-1 0 0 0,0 1 0 0 0,-1-1 0 0 0,4 8 0 0 0,-3-3 12 0 0,1 0-1 0 0,-1 0 0 0 0,-1 0 0 0 0,0 1 0 0 0,0-1 0 0 0,0 1 1 0 0,-1-1-1 0 0,-1 1 0 0 0,1 12 0 0 0,-3-7 17 0 0,1 0 0 0 0,-2 0 0 0 0,0-1-1 0 0,-1 0 1 0 0,-6 17 0 0 0,-4 7 69 0 0,-28 49 1 0 0,31-67-136 0 0,0 0 0 0 0,-2-1 1 0 0,0 0-1 0 0,-17 17 0 0 0,24-30-26 0 0,0 1 0 0 0,0-1 0 0 0,0-1 0 0 0,-1 1 0 0 0,0-1 0 0 0,1 0 0 0 0,-10 4 0 0 0,13-7-76 0 0,0 0-1 0 0,0 0 1 0 0,0 0 0 0 0,0 0 0 0 0,-1 0-1 0 0,1-1 1 0 0,0 1 0 0 0,0-1 0 0 0,-1 0-1 0 0,1 0 1 0 0,0 0 0 0 0,-1 0-1 0 0,1-1 1 0 0,0 1 0 0 0,0-1 0 0 0,-1 0-1 0 0,1 0 1 0 0,-5-3 0 0 0,6 3-60 0 0,1 0 0 0 0,-1 0 0 0 0,1 0 1 0 0,-1-1-1 0 0,1 1 0 0 0,0-1 0 0 0,0 1 0 0 0,0-1 0 0 0,0 1 1 0 0,0-1-1 0 0,0 1 0 0 0,0-1 0 0 0,1 0 0 0 0,-1 0 1 0 0,0 1-1 0 0,1-1 0 0 0,0 0 0 0 0,-1 0 0 0 0,1 0 1 0 0,0 0-1 0 0,0 1 0 0 0,0-1 0 0 0,0 0 0 0 0,0 0 1 0 0,0 0-1 0 0,1-3 0 0 0,4-17-2016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2:59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0 3680 0 0,'-11'6'22663'0'0,"7"2"-20219"0"0,-5 16-2993 0 0,5-12 1086 0 0,-10 26-283 0 0,-15 67-1 0 0,24-83-184 0 0,3-15-12 0 0,1 0 0 0 0,-1 0-1 0 0,1 1 1 0 0,1-1 0 0 0,0 1 0 0 0,0-1-1 0 0,0 1 1 0 0,2 10 0 0 0,-2-17-52 0 0,1 1 1 0 0,-1-1-1 0 0,1 1 1 0 0,-1-1-1 0 0,1 1 1 0 0,0-1-1 0 0,-1 1 1 0 0,1-1-1 0 0,0 0 1 0 0,0 0 0 0 0,0 1-1 0 0,0-1 1 0 0,0 0-1 0 0,0 0 1 0 0,0 0-1 0 0,1 0 1 0 0,-1 0-1 0 0,0 0 1 0 0,1 0-1 0 0,-1-1 1 0 0,0 1-1 0 0,1 0 1 0 0,-1-1-1 0 0,1 1 1 0 0,-1-1-1 0 0,1 1 1 0 0,-1-1-1 0 0,1 0 1 0 0,-1 0 0 0 0,1 0-1 0 0,-1 0 1 0 0,1 0-1 0 0,1 0 1 0 0,7-1-41 0 0,0 0 1 0 0,0-1 0 0 0,0 0 0 0 0,12-5-1 0 0,-2 1-516 0 0,28-10-2019 0 0,-18 3-6061 0 0,-15 5 801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49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0 11520 0 0,'-8'7'1226'0'0,"-5"15"821"0"0,0 0 4570 0 0,-34 48-485 0 0,-15 42-4956 0 0,45-66-770 0 0,6-15-243 0 0,11-30-161 0 0,-1 0-1 0 0,1-1 1 0 0,0 1 0 0 0,-1 0-1 0 0,1-1 1 0 0,0 1 0 0 0,0 0-1 0 0,0-1 1 0 0,0 1-1 0 0,-1 0 1 0 0,1-1 0 0 0,0 1-1 0 0,0 0 1 0 0,0 0 0 0 0,1-1-1 0 0,-1 1 1 0 0,0 0 0 0 0,0-1-1 0 0,0 1 1 0 0,0 0-1 0 0,1 0 1 0 0,0 0 0 0 0,-1-1 0 0 0,0 0 1 0 0,1 1-1 0 0,-1-1 0 0 0,1 0 0 0 0,-1 0 0 0 0,1 1 1 0 0,-1-1-1 0 0,1 0 0 0 0,-1 0 0 0 0,1 0 0 0 0,-1 0 0 0 0,1 0 1 0 0,-1 0-1 0 0,1 0 0 0 0,-1 0 0 0 0,1 0 0 0 0,-1 0 1 0 0,1 0-1 0 0,-1 0 0 0 0,2 0 0 0 0,1-1 4 0 0,-1 0-1 0 0,1 0 0 0 0,0 0 1 0 0,-1 0-1 0 0,1 0 1 0 0,-1 0-1 0 0,1-1 1 0 0,-1 1-1 0 0,1-1 1 0 0,2-3-1 0 0,45-57 37 0 0,-37 44-20 0 0,1 1 0 0 0,0 0 1 0 0,18-15-1 0 0,-32 31-14 0 0,1 1 1 0 0,0-1-1 0 0,-1 1 1 0 0,1-1-1 0 0,0 1 1 0 0,-1-1 0 0 0,1 1-1 0 0,0 0 1 0 0,0-1-1 0 0,-1 1 1 0 0,1 0-1 0 0,0 0 1 0 0,0-1-1 0 0,0 1 1 0 0,-1 0-1 0 0,1 0 1 0 0,0 0-1 0 0,0 0 1 0 0,0 0-1 0 0,0 0 1 0 0,-1 0 0 0 0,1 0-1 0 0,0 1 1 0 0,0-1-1 0 0,0 0 1 0 0,0 0-1 0 0,-1 1 1 0 0,1-1-1 0 0,0 0 1 0 0,0 1-1 0 0,-1-1 1 0 0,1 1-1 0 0,0-1 1 0 0,-1 1-1 0 0,1-1 1 0 0,-1 1 0 0 0,1 0-1 0 0,0-1 1 0 0,-1 1-1 0 0,1 0 1 0 0,-1-1-1 0 0,1 2 1 0 0,1 2 8 0 0,1 0 1 0 0,-1 0 0 0 0,0 0-1 0 0,0 1 1 0 0,-1-1 0 0 0,2 6-1 0 0,0 2 15 0 0,-1 0 0 0 0,0 14-1 0 0,-2-15-44 0 0,1-1 0 0 0,1 1 0 0 0,4 16 0 0 0,2 15-1283 0 0,-7-41 332 0 0,8-10-2181 0 0,-2 0 2051 0 0,1 0 0 0 0,-2-1 0 0 0,0 0 0 0 0,8-15 0 0 0,4-6-1143 0 0,-15 26 1971 0 0,55-83-2875 0 0,-49 76 4316 0 0,1 1 0 0 0,18-17 0 0 0,-27 27-977 0 0,0 0 0 0 0,0 1 0 0 0,0-1 0 0 0,-1 0 0 0 0,1 0 0 0 0,0 1 0 0 0,0-1 0 0 0,0 1 0 0 0,0-1 0 0 0,0 1 0 0 0,0 0 1 0 0,0-1-1 0 0,0 1 0 0 0,0 0 0 0 0,0-1 0 0 0,0 1 0 0 0,0 0 0 0 0,0 0 0 0 0,2 0 0 0 0,-1 1-50 0 0,-1-1 1 0 0,0 1-1 0 0,0 0 0 0 0,1 0 0 0 0,-1 0 1 0 0,0-1-1 0 0,0 1 0 0 0,0 0 0 0 0,0 1 1 0 0,0-1-1 0 0,0 0 0 0 0,0 0 0 0 0,-1 0 1 0 0,2 2-1 0 0,1 3 55 0 0,-1 1-1 0 0,0-1 1 0 0,0 0 0 0 0,-1 1-1 0 0,0-1 1 0 0,0 1 0 0 0,0-1 0 0 0,-1 13-1 0 0,0-4-103 0 0,0 18 303 0 0,-1-1 0 0 0,-3 0 0 0 0,-7 37 1 0 0,8-48 39 0 0,-3 12 687 0 0,-1 62 0 0 0,7-95-1001 0 0,0-1-7 0 0,49-167 653 0 0,-26 97-767 0 0,-13 42-357 0 0,1 0 0 0 0,1 0-1 0 0,23-39 1 0 0,-25 54-1316 0 0,0 0 0 0 0,23-23-1 0 0,-33 37 1584 0 0,15-15-1927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49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38 17191 0 0,'-1'-2'160'0'0,"0"0"0"0"0,0-1 0 0 0,0 1 0 0 0,0 0 0 0 0,-1 0-1 0 0,1 0 1 0 0,-1 0 0 0 0,0 0 0 0 0,0 0 0 0 0,0 0 0 0 0,1 1-1 0 0,-1-1 1 0 0,-1 1 0 0 0,1-1 0 0 0,0 1 0 0 0,0 0-1 0 0,-1 0 1 0 0,1 0 0 0 0,0 0 0 0 0,-1 0 0 0 0,1 0 0 0 0,-1 1-1 0 0,1-1 1 0 0,-1 1 0 0 0,1 0 0 0 0,-1-1 0 0 0,0 1-1 0 0,1 0 1 0 0,-1 1 0 0 0,1-1 0 0 0,-1 0 0 0 0,-4 2 0 0 0,0 0 38 0 0,1 0 1 0 0,-1 0 0 0 0,0 1 0 0 0,1 0 0 0 0,0 0-1 0 0,0 1 1 0 0,0 0 0 0 0,0 0 0 0 0,0 0 0 0 0,-9 10 0 0 0,1 1 167 0 0,0 1 0 0 0,2 0 0 0 0,0 1 0 0 0,-9 19 0 0 0,17-29-248 0 0,0 1 1 0 0,0 0 0 0 0,1 0 0 0 0,0 0 0 0 0,1 0-1 0 0,0 1 1 0 0,0-1 0 0 0,1 1 0 0 0,0-1 0 0 0,0 1 0 0 0,1-1-1 0 0,1 12 1 0 0,-1-19-105 0 0,0 0 1 0 0,0 0-1 0 0,0 0 0 0 0,1 1 1 0 0,-1-1-1 0 0,0 0 0 0 0,1 0 1 0 0,-1 0-1 0 0,0 0 0 0 0,1 0 1 0 0,-1 0-1 0 0,1 0 0 0 0,0 0 1 0 0,-1 0-1 0 0,1 0 0 0 0,0 0 1 0 0,0 0-1 0 0,-1 0 0 0 0,1-1 1 0 0,0 1-1 0 0,0 0 0 0 0,0 0 1 0 0,0-1-1 0 0,0 1 0 0 0,0-1 1 0 0,0 1-1 0 0,0-1 0 0 0,0 1 1 0 0,0-1-1 0 0,0 0 0 0 0,1 1 1 0 0,-1-1-1 0 0,0 0 0 0 0,0 0 1 0 0,0 0-1 0 0,0 0 0 0 0,1 0 1 0 0,-1 0-1 0 0,0 0 0 0 0,0 0 1 0 0,0-1-1 0 0,0 1 0 0 0,0 0 1 0 0,0-1-1 0 0,3 0 0 0 0,3-2 48 0 0,0-1-1 0 0,0 1 1 0 0,0-1-1 0 0,0 0 1 0 0,8-7-1 0 0,2-4 9 0 0,-1 0 1 0 0,0-1-1 0 0,-1-1 1 0 0,17-25-1 0 0,4-4 21 0 0,-31 40-75 0 0,1 0 1 0 0,0 1-1 0 0,6-5 0 0 0,5-4 7 0 0,-17 14-22 0 0,0 0 0 0 0,0 0 0 0 0,0-1 0 0 0,1 1 1 0 0,-1 0-1 0 0,0 0 0 0 0,0 0 0 0 0,0 0 0 0 0,1-1 0 0 0,-1 1 1 0 0,0 0-1 0 0,0 0 0 0 0,0 0 0 0 0,1 0 0 0 0,-1 0 0 0 0,0-1 1 0 0,0 1-1 0 0,1 0 0 0 0,-1 0 0 0 0,0 0 0 0 0,0 0 0 0 0,1 0 0 0 0,-1 0 1 0 0,0 0-1 0 0,0 0 0 0 0,1 0 0 0 0,-1 0 0 0 0,0 0 0 0 0,0 0 1 0 0,1 0-1 0 0,-1 0 0 0 0,0 0 0 0 0,0 1 0 0 0,1-1 0 0 0,-1 0 1 0 0,0 0-1 0 0,0 0 0 0 0,1 0 0 0 0,-1 0 0 0 0,0 1 0 0 0,0-1 1 0 0,0 0-1 0 0,1 0 0 0 0,-1 0 0 0 0,0 0 0 0 0,0 1 0 0 0,0-1 1 0 0,0 0-1 0 0,1 1 0 0 0,1 8-8 0 0,-2-9 9 0 0,1 15 14 0 0,-1 0 0 0 0,-1 0 0 0 0,-1-1 0 0 0,0 1-1 0 0,-6 23 1 0 0,-2 16 17 0 0,5-31-286 0 0,4-19 154 0 0,0-1-1 0 0,0 0 1 0 0,0 1 0 0 0,0-1-1 0 0,1 1 1 0 0,0-1 0 0 0,0 1 0 0 0,0-1-1 0 0,0 1 1 0 0,1 5 0 0 0,0-9-61 0 0,0 1 1 0 0,0-1-1 0 0,0 0 0 0 0,0 0 1 0 0,0 0-1 0 0,0 0 1 0 0,0 0-1 0 0,0 0 0 0 0,1 0 1 0 0,-1 0-1 0 0,0 0 1 0 0,0-1-1 0 0,0 1 0 0 0,0 0 1 0 0,0-1-1 0 0,1 0 1 0 0,1 0-271 0 0,0-1 0 0 0,-1 0 0 0 0,1 0 0 0 0,0 0 0 0 0,-1 0 0 0 0,1 0 0 0 0,-1-1 0 0 0,0 1 0 0 0,0-1 0 0 0,0 1 0 0 0,3-6 0 0 0,5-5-3629 0 0,9-10-3071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49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10 12440 0 0,'0'0'1125'0'0,"0"-5"-906"0"0,0 0 1817 0 0,-6 11 2658 0 0,1 2-3972 0 0,0 0 0 0 0,1 1 1 0 0,-1 0-1 0 0,2-1 0 0 0,-5 14 0 0 0,-9 48-428 0 0,14-57 35 0 0,-2 7-159 0 0,-18 99 666 0 0,21-101-663 0 0,1-1 1 0 0,0 1-1 0 0,1 0 1 0 0,5 32-1 0 0,-5-48-158 0 0,0 0 0 0 0,1 0 0 0 0,-1 0 0 0 0,0 0 0 0 0,1 0 0 0 0,0 0 0 0 0,-1 0 0 0 0,1-1 0 0 0,0 1 0 0 0,0 0 1 0 0,0-1-1 0 0,0 1 0 0 0,0 0 0 0 0,0-1 0 0 0,1 1 0 0 0,-1-1 0 0 0,1 0 0 0 0,-1 1 0 0 0,1-1 0 0 0,-1 0 0 0 0,1 0 0 0 0,-1 0 0 0 0,1 0 0 0 0,0 0 0 0 0,0 0 0 0 0,0-1 0 0 0,-1 1 0 0 0,1-1 0 0 0,0 1 0 0 0,0-1 0 0 0,0 1 0 0 0,2-1 0 0 0,4 0 7 0 0,0-1 0 0 0,1 0 0 0 0,-1 0 1 0 0,0-1-1 0 0,0 0 0 0 0,9-3 0 0 0,94-28 531 0 0,-107 33-440 0 0,6-4 196 0 0,0 2 1 0 0,19-4-1 0 0,-26 6-304 0 0,-1 0-1 0 0,1 0 1 0 0,0 0-1 0 0,-1 0 0 0 0,1 0 1 0 0,0 0-1 0 0,-1 1 1 0 0,1-1-1 0 0,-1 1 0 0 0,1 0 1 0 0,-1 0-1 0 0,1 0 1 0 0,-1 0-1 0 0,0 0 0 0 0,1 1 1 0 0,2 1-1 0 0,-4-1-1 0 0,0-1-1 0 0,0 1 1 0 0,0 0 0 0 0,0-1 0 0 0,-1 1-1 0 0,1-1 1 0 0,0 1 0 0 0,-1 0-1 0 0,0 0 1 0 0,1-1 0 0 0,-1 1 0 0 0,0 0-1 0 0,0 0 1 0 0,0 0 0 0 0,0-1-1 0 0,0 1 1 0 0,0 0 0 0 0,-1 0-1 0 0,1-1 1 0 0,0 1 0 0 0,-2 2 0 0 0,0 4 38 0 0,0 0 0 0 0,-1 0 0 0 0,-4 8 0 0 0,3-9-37 0 0,0 1 1 0 0,-1-1-1 0 0,0-1 0 0 0,0 1 0 0 0,0-1 1 0 0,-7 7-1 0 0,-40 29-374 0 0,36-29 98 0 0,11-10 127 0 0,0 1 0 0 0,1-1-1 0 0,-1-1 1 0 0,-1 1 0 0 0,1-1 0 0 0,0 0-1 0 0,-1 0 1 0 0,-8 2 0 0 0,11-3-177 0 0,-1-1 0 0 0,0 1 0 0 0,1-1 0 0 0,-1 0-1 0 0,0 0 1 0 0,0 0 0 0 0,1-1 0 0 0,-1 1 0 0 0,0-1 0 0 0,1 0 0 0 0,-1 0 0 0 0,1 0 0 0 0,-1 0 0 0 0,-3-2 0 0 0,-4-7-5558 0 0,5-5-1577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50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12440 0 0,'1'0'37'0'0,"-1"0"1"0"0,0-1 0 0 0,0 1-1 0 0,0 0 1 0 0,0 0-1 0 0,0-1 1 0 0,0 1 0 0 0,1 0-1 0 0,-1 0 1 0 0,0 0 0 0 0,0-1-1 0 0,0 1 1 0 0,0 0 0 0 0,1 0-1 0 0,-1 0 1 0 0,0 0 0 0 0,0-1-1 0 0,1 1 1 0 0,-1 0 0 0 0,0 0-1 0 0,0 0 1 0 0,1 0-1 0 0,-1 0 1 0 0,0 0 0 0 0,0 0-1 0 0,1 0 1 0 0,-1 0 0 0 0,0 0-1 0 0,0 0 1 0 0,1 0 0 0 0,-1 0-1 0 0,0 0 1 0 0,1 0 0 0 0,-1 0-1 0 0,0 0 1 0 0,0 0 0 0 0,1 0-1 0 0,-1 0 1 0 0,0 0-1 0 0,0 0 1 0 0,1 0 0 0 0,-1 1-1 0 0,7 12 2870 0 0,-1 20 1594 0 0,-5-7-3394 0 0,-2 0 0 0 0,0 0-1 0 0,-9 40 1 0 0,5-33-427 0 0,-2 50 1 0 0,7-63-600 0 0,1 1 1 0 0,1-1-1 0 0,0 0 1 0 0,1 0-1 0 0,7 22 1 0 0,-8-34-25 0 0,1-1-1 0 0,0 0 1 0 0,0-1 0 0 0,0 1-1 0 0,1-1 1 0 0,0 1 0 0 0,0-1-1 0 0,1 0 1 0 0,-1 0 0 0 0,1-1-1 0 0,1 0 1 0 0,-1 1 0 0 0,1-2-1 0 0,0 1 1 0 0,0-1 0 0 0,0 0-1 0 0,9 5 1 0 0,-6-6 2 0 0,-1 1-1 0 0,1-1 1 0 0,0 0-1 0 0,1-1 1 0 0,-1 0-1 0 0,0-1 1 0 0,0 0-1 0 0,1 0 0 0 0,13-1 1 0 0,-14-1-33 0 0,-1 0-1 0 0,1 0 1 0 0,-1-1 0 0 0,1 0 0 0 0,-1 0-1 0 0,0-1 1 0 0,1 0 0 0 0,-1-1 0 0 0,-1 0-1 0 0,1 0 1 0 0,-1 0 0 0 0,1-1 0 0 0,-1 0 0 0 0,-1-1-1 0 0,1 0 1 0 0,8-9 0 0 0,-12 12-3 0 0,-1 0 0 0 0,1 0 0 0 0,-1 0 0 0 0,0 0 1 0 0,0 0-1 0 0,0-1 0 0 0,-1 1 0 0 0,1-1 0 0 0,-1 1 1 0 0,0-1-1 0 0,0 1 0 0 0,1-7 0 0 0,-2 10-15 0 0,0-1 0 0 0,0 1-1 0 0,0 0 1 0 0,0 0 0 0 0,0 0-1 0 0,-1-1 1 0 0,1 1 0 0 0,0 0 0 0 0,0 0-1 0 0,0 0 1 0 0,0 0 0 0 0,-1-1 0 0 0,1 1-1 0 0,0 0 1 0 0,0 0 0 0 0,-1 0-1 0 0,1 0 1 0 0,0 0 0 0 0,0 0 0 0 0,0 0-1 0 0,-1 0 1 0 0,1-1 0 0 0,0 1 0 0 0,0 0-1 0 0,-1 0 1 0 0,1 0 0 0 0,0 0 0 0 0,0 0-1 0 0,-1 0 1 0 0,1 1 0 0 0,0-1-1 0 0,0 0 1 0 0,-1 0 0 0 0,1 0 0 0 0,0 0-1 0 0,0 0 1 0 0,0 0 0 0 0,-1 0 0 0 0,1 1-1 0 0,-11 2 209 0 0,10-2-197 0 0,-2 0 41 0 0,1 1-1 0 0,-1-1 1 0 0,0 1 0 0 0,1 0-1 0 0,-1 0 1 0 0,1 0-1 0 0,-1 1 1 0 0,1-1 0 0 0,-3 5-1 0 0,-18 28 373 0 0,16-22-393 0 0,3-7-32 0 0,1 0 1 0 0,1 0 0 0 0,-1 0-1 0 0,1 0 1 0 0,0 1-1 0 0,1-1 1 0 0,-1 1 0 0 0,1-1-1 0 0,0 1 1 0 0,1-1 0 0 0,0 1-1 0 0,0-1 1 0 0,1 10-1 0 0,-1-14-14 0 0,1 0 0 0 0,-1 0 0 0 0,1 0 0 0 0,0 0 0 0 0,0 0 0 0 0,0 0 0 0 0,0 0 0 0 0,0 0 0 0 0,0 0 0 0 0,0 0 0 0 0,1 0 0 0 0,-1-1 0 0 0,1 1 0 0 0,-1 0 0 0 0,1-1 0 0 0,0 1 0 0 0,-1-1 0 0 0,1 0 0 0 0,0 0 0 0 0,0 0 0 0 0,0 0 0 0 0,0 0 0 0 0,3 1 0 0 0,-1 0-315 0 0,1-1 1 0 0,-1 0 0 0 0,0 0 0 0 0,0 0 0 0 0,0-1 0 0 0,0 0 0 0 0,1 0-1 0 0,-1 0 1 0 0,0 0 0 0 0,0 0 0 0 0,7-2 0 0 0,9-5-6618 0 0,0 0-2048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52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428 101 13072 0 0,'0'0'597'0'0,"6"-3"199"0"0,-3 1-453 0 0,1-1 0 0 0,-1 1-1 0 0,0-1 1 0 0,0 0 0 0 0,0 0 0 0 0,0 0 0 0 0,0-1 0 0 0,-1 1 0 0 0,1 0-1 0 0,-1-1 1 0 0,0 0 0 0 0,0 1 0 0 0,2-6 0 0 0,-4 7-204 0 0,0 1 1 0 0,1-1-1 0 0,-1 1 1 0 0,0-1-1 0 0,0 1 1 0 0,0-1-1 0 0,0 0 1 0 0,0 1-1 0 0,0-1 1 0 0,0 1-1 0 0,0-1 1 0 0,-1 1-1 0 0,1-1 1 0 0,-1 1-1 0 0,1 0 0 0 0,-1-1 1 0 0,0 1-1 0 0,1-1 1 0 0,-1 1-1 0 0,0 0 1 0 0,0 0-1 0 0,0-1 1 0 0,0 1-1 0 0,0 0 1 0 0,0 0-1 0 0,0 0 1 0 0,0 0-1 0 0,0 0 1 0 0,-1 0-1 0 0,1 0 1 0 0,0 1-1 0 0,-1-1 1 0 0,-1-1-1 0 0,-1 1-10 0 0,1 1-1 0 0,0-1 1 0 0,0 0-1 0 0,-1 1 1 0 0,1-1-1 0 0,-1 1 1 0 0,1 0-1 0 0,0 0 1 0 0,-1 1 0 0 0,1-1-1 0 0,0 1 1 0 0,-1 0-1 0 0,1-1 1 0 0,-6 3-1 0 0,-6 5-71 0 0,0 0 0 0 0,0 1 0 0 0,0 0 1 0 0,1 1-1 0 0,1 1 0 0 0,0 0 0 0 0,0 1 0 0 0,1 0 0 0 0,-12 15 0 0 0,-3 10-44 0 0,1 0 1 0 0,-26 50-1 0 0,29-46 111 0 0,2 2-1 0 0,1 0 1 0 0,3 1 0 0 0,2 1-1 0 0,1 1 1 0 0,3 0 0 0 0,-7 56-1 0 0,16-87-3 0 0,1-1 0 0 0,1 1 0 0 0,1-1 0 0 0,0 1 0 0 0,0 0 0 0 0,7 22 0 0 0,-6-27-31 0 0,2 0-1 0 0,0-1 1 0 0,0 1-1 0 0,0-1 1 0 0,1 0-1 0 0,1 0 1 0 0,0 0-1 0 0,0-1 0 0 0,0 1 1 0 0,9 6-1 0 0,-5-6-72 0 0,0 0 0 0 0,0-1 0 0 0,1 0 0 0 0,0-1 0 0 0,1-1 0 0 0,0 0 0 0 0,0 0 0 0 0,0-1 0 0 0,0-1 0 0 0,25 6 0 0 0,6-2-763 0 0,85 4 1 0 0,-91-9-250 0 0,18-1-5638 0 0,1-4-2143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53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1 18511 0 0,'-13'58'2128'0'0,"-72"462"627"0"0,29-150-2732 0 0,52-349 45 0 0,-3 19 1098 0 0,-5 77 1 0 0,26-131-364 0 0,-7 6-738 0 0,1-1 0 0 0,0 1 1 0 0,0 1-1 0 0,1-1 1 0 0,0 2-1 0 0,1-1 0 0 0,-1 1 1 0 0,1 0-1 0 0,1 1 1 0 0,-1 0-1 0 0,16-4 1 0 0,5-1-141 0 0,1 2 0 0 0,56-8 1 0 0,-21 10-45 0 0,111 5-1 0 0,-62 11 173 0 0,-58-4-34 0 0,-37-4-14 0 0,-6 0 12 0 0,1-1 1 0 0,-1 0-1 0 0,20-2 1 0 0,-34 1-12 0 0,-1 0 1 0 0,1 0-1 0 0,0 0 1 0 0,-1 0 0 0 0,1 0-1 0 0,-1 0 1 0 0,1-1-1 0 0,-1 1 1 0 0,1 0-1 0 0,-1 0 1 0 0,1 0-1 0 0,0-1 1 0 0,-1 1-1 0 0,1 0 1 0 0,-1-1-1 0 0,1 1 1 0 0,-1 0-1 0 0,0-1 1 0 0,1 1 0 0 0,-1 0-1 0 0,1-1 1 0 0,-1 1-1 0 0,0-1 1 0 0,1 1-1 0 0,-1-1 1 0 0,1 0-1 0 0,-1 0 3 0 0,0 0 1 0 0,0 1-1 0 0,0-1 0 0 0,-1 0 0 0 0,1 0 0 0 0,0 0 1 0 0,0 1-1 0 0,0-1 0 0 0,-1 0 0 0 0,1 0 0 0 0,0 1 0 0 0,-1-1 1 0 0,1 0-1 0 0,0 0 0 0 0,-1 1 0 0 0,0-2 0 0 0,-2-2 29 0 0,-1 0 0 0 0,0 0 0 0 0,0 0-1 0 0,-7-5 1 0 0,-148-86-26 0 0,159 95-12 0 0,-19-10 439 0 0,1-1 0 0 0,-23-18 0 0 0,40 29-432 0 0,1 0 0 0 0,-1-1-1 0 0,1 1 1 0 0,-1 0 0 0 0,1 0-1 0 0,0-1 1 0 0,-1 1 0 0 0,1 0-1 0 0,-1-1 1 0 0,1 1-1 0 0,0 0 1 0 0,-1-1 0 0 0,1 1-1 0 0,0 0 1 0 0,0-1 0 0 0,-1 1-1 0 0,1-1 1 0 0,0 1 0 0 0,0-1-1 0 0,0 1 1 0 0,-1-1-1 0 0,1 1 1 0 0,0 0 0 0 0,0-1-1 0 0,0 1 1 0 0,0-1 0 0 0,0 1-1 0 0,0-1 1 0 0,0 1 0 0 0,0-1-1 0 0,0 1 1 0 0,0-1 0 0 0,0 1-1 0 0,1-1 1 0 0,-1 1-1 0 0,0-1 1 0 0,0 1 0 0 0,0-1-1 0 0,1 1 1 0 0,-1 0 0 0 0,0-1-1 0 0,0 1 1 0 0,1-1 0 0 0,-1 1-1 0 0,0 0 1 0 0,1-1-1 0 0,-1 1 1 0 0,0 0 0 0 0,1-1-1 0 0,-1 1 1 0 0,1 0 0 0 0,-1 0-1 0 0,0-1 1 0 0,1 1 0 0 0,-1 0-1 0 0,1 0 1 0 0,-1 0-1 0 0,1 0 1 0 0,-1-1 0 0 0,1 1-1 0 0,0 0 1 0 0,4-1 67 0 0,1-1-1 0 0,-1 1 1 0 0,10-1-1 0 0,-14 2-72 0 0,13-1-1 0 0,0 0 0 0 0,27 3 0 0 0,-34-1 0 0 0,-1 0 0 0 0,1 0 0 0 0,0 0 0 0 0,-1 1 0 0 0,1 1 0 0 0,-1-1 0 0 0,0 1 0 0 0,8 4 0 0 0,-12-6 0 0 0,0 1 0 0 0,-1-1 0 0 0,1 1 0 0 0,0 0 0 0 0,-1-1 0 0 0,1 1 0 0 0,-1 0 0 0 0,0 0 0 0 0,1 0 0 0 0,-1 0 0 0 0,0 0 0 0 0,0 0 0 0 0,0 0 0 0 0,0 0 0 0 0,-1 1 0 0 0,1-1 0 0 0,-1 0 0 0 0,1 1 0 0 0,-1-1 0 0 0,0 0 0 0 0,0 1 0 0 0,0-1 0 0 0,0 3 0 0 0,-1 4 0 0 0,0-1 0 0 0,-1 0 0 0 0,0 1 0 0 0,0-1 0 0 0,-5 9 0 0 0,3-7 0 0 0,0 0 0 0 0,0 0 0 0 0,-2 0 0 0 0,1-1 0 0 0,-9 11 0 0 0,-30 47 0 0 0,7-9 0 0 0,1-2-2202 0 0,30-46 1732 0 0,6-10 345 0 0,-1 1 0 0 0,1 0 1 0 0,-1-1-1 0 0,1 1 0 0 0,-1-1 0 0 0,1 1 0 0 0,0 0 0 0 0,-1-1 0 0 0,1 1 1 0 0,0 0-1 0 0,0 0 0 0 0,0-1 0 0 0,-1 1 0 0 0,1 0 0 0 0,0 0 0 0 0,0-1 1 0 0,0 1-1 0 0,0 0 0 0 0,0 0 0 0 0,0-1 0 0 0,0 1 0 0 0,0 0 0 0 0,1 0 0 0 0,-1-1 1 0 0,0 1-1 0 0,0 0 0 0 0,1-1 0 0 0,-1 1 0 0 0,0 0 0 0 0,1-1 0 0 0,-1 1 1 0 0,1 0-1 0 0,-1-1 0 0 0,1 1 0 0 0,-1-1 0 0 0,1 1 0 0 0,-1-1 0 0 0,1 1 1 0 0,-1-1-1 0 0,1 1 0 0 0,0-1 0 0 0,0 1 0 0 0,1 0-194 0 0,0-1-1 0 0,1 1 1 0 0,-1-1-1 0 0,0 1 1 0 0,0-1-1 0 0,1 0 1 0 0,-1 0-1 0 0,0 0 1 0 0,0 0-1 0 0,1 0 1 0 0,-1-1 0 0 0,0 1-1 0 0,0 0 1 0 0,3-2-1 0 0,27-12-2126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53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306 24 5528 0 0,'-4'-3'370'0'0,"1"0"0"0"0,-1 1 0 0 0,1-1 0 0 0,-8-3 0 0 0,8 5 303 0 0,0 0 0 0 0,1 0-1 0 0,-1 0 1 0 0,0 0 0 0 0,0 1 0 0 0,0-1-1 0 0,0 1 1 0 0,0 0 0 0 0,1 0 0 0 0,-1 0 0 0 0,0 0-1 0 0,0 0 1 0 0,0 1 0 0 0,0-1 0 0 0,0 1 0 0 0,0 0-1 0 0,1-1 1 0 0,-1 1 0 0 0,-3 2 0 0 0,-15 11-1658 0 0,10-6 1304 0 0,2 0 0 0 0,-1 1 0 0 0,1 0 0 0 0,0 1 0 0 0,1 0 0 0 0,0 0 0 0 0,0 1 1 0 0,-8 16-1 0 0,-21 37 518 0 0,25-45-807 0 0,1-1 0 0 0,1 1 0 0 0,-11 29 0 0 0,19-41-40 0 0,-3 10-24 0 0,-7 28-1 0 0,11-39 32 0 0,1 1 0 0 0,-1-1 0 0 0,1 1 0 0 0,0-1 0 0 0,1 1 0 0 0,0-1 0 0 0,2 12 0 0 0,-2-16-29 0 0,0 1 0 0 0,0-1-1 0 0,0 1 1 0 0,0-1 0 0 0,0 0 0 0 0,1 0-1 0 0,-1 0 1 0 0,1 0 0 0 0,0 0-1 0 0,-1 0 1 0 0,1 0 0 0 0,0 0 0 0 0,0-1-1 0 0,0 1 1 0 0,0 0 0 0 0,0-1-1 0 0,1 0 1 0 0,-1 0 0 0 0,4 2 0 0 0,-2-1-52 0 0,1-1 0 0 0,-1 0 0 0 0,0 0 0 0 0,1 0 0 0 0,-1 0 0 0 0,1-1 0 0 0,-1 0 0 0 0,1 0 0 0 0,-1 0 0 0 0,9-1 0 0 0,81-26-3232 0 0,-63 15 1841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53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418 32 4144 0 0,'0'-1'79'0'0,"1"0"1"0"0,-1 0-1 0 0,0-1 1 0 0,0 1-1 0 0,0 0 0 0 0,0 0 1 0 0,0-1-1 0 0,0 1 1 0 0,0 0-1 0 0,0 0 0 0 0,-1-1 1 0 0,1 1-1 0 0,0 0 1 0 0,-1 0-1 0 0,0-2 1 0 0,1 3 210 0 0,-1-1 1 0 0,1 0-1 0 0,-1 1 1 0 0,1-1-1 0 0,-1 0 1 0 0,0 1-1 0 0,1-1 1 0 0,-1 1-1 0 0,0-1 1 0 0,1 1-1 0 0,-1-1 1 0 0,0 1-1 0 0,1 0 1 0 0,-1-1-1 0 0,0 1 1 0 0,-1-1-1 0 0,-2 1 857 0 0,1-1-1 0 0,-1 1 1 0 0,1-1 0 0 0,-1 1 0 0 0,-6 1-1 0 0,-21 5 1434 0 0,17-1-1952 0 0,0 0 0 0 0,-15 9 0 0 0,17-7-266 0 0,0 0 1 0 0,0 1-1 0 0,1 0 1 0 0,-16 15-1 0 0,-34 46 767 0 0,40-44-803 0 0,1-1 185 0 0,1 1-1 0 0,-16 28 0 0 0,19-28-6 0 0,7-11-22 0 0,-14 31-1 0 0,21-42-402 0 0,0 1 1 0 0,1 0-1 0 0,0 0 0 0 0,0 0 0 0 0,0 0 1 0 0,0 1-1 0 0,1-1 0 0 0,-1 0 0 0 0,1 0 1 0 0,0 0-1 0 0,1 1 0 0 0,0 7 0 0 0,0-11-69 0 0,-1 0-1 0 0,1-1 1 0 0,-1 1-1 0 0,1 0 0 0 0,-1 0 1 0 0,1-1-1 0 0,-1 1 0 0 0,1 0 1 0 0,-1-1-1 0 0,1 1 0 0 0,0 0 1 0 0,0-1-1 0 0,-1 1 1 0 0,1-1-1 0 0,0 1 0 0 0,0-1 1 0 0,0 0-1 0 0,-1 1 0 0 0,1-1 1 0 0,0 0-1 0 0,0 1 0 0 0,0-1 1 0 0,0 0-1 0 0,0 0 1 0 0,0 0-1 0 0,-1 0 0 0 0,1 0 1 0 0,0 0-1 0 0,0 0 0 0 0,0 0 1 0 0,0 0-1 0 0,0-1 1 0 0,0 1-1 0 0,0 0 0 0 0,0-1 1 0 0,7-1 61 0 0,-1 0 0 0 0,0 0 0 0 0,7-4 0 0 0,-10 4-30 0 0,13-5 85 0 0,2 0-55 0 0,-1-1 0 0 0,0-1 0 0 0,-1 0 0 0 0,0-1 0 0 0,20-16 0 0 0,-20 11-288 0 0,0 0-1 0 0,-1-2 1 0 0,-1 1-1 0 0,-1-2 1 0 0,0 0-1 0 0,-1-1 1 0 0,-1 0-1 0 0,10-24 1 0 0,-10 20-1979 0 0,-1 3-4284 0 0,-2-1-1958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54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52 490 10280 0 0,'-4'5'490'0'0,"-9"6"35"0"0,-21 15 2884 0 0,34-43-1865 0 0,2 7-1156 0 0,1 0 1 0 0,-1 0-1 0 0,2 1 1 0 0,-1 0-1 0 0,10-17 1 0 0,29-42 311 0 0,-7 14-48 0 0,-18 24-66 0 0,61-100 1227 0 0,-60 103-1462 0 0,1 1 0 0 0,38-40 0 0 0,-52 61-304 0 0,0 0 0 0 0,0 1-1 0 0,1-1 1 0 0,0 1 0 0 0,6-3-1 0 0,-12 7-42 0 0,0 0-1 0 0,1-1 0 0 0,-1 1 0 0 0,0 0 1 0 0,0 0-1 0 0,1 0 0 0 0,-1 0 1 0 0,0 0-1 0 0,0 0 0 0 0,0 0 1 0 0,1 0-1 0 0,-1 0 0 0 0,0 0 1 0 0,0 0-1 0 0,0 0 0 0 0,1 0 0 0 0,-1 0 1 0 0,0 0-1 0 0,0 0 0 0 0,1 0 1 0 0,-1 0-1 0 0,0 0 0 0 0,0 1 1 0 0,0-1-1 0 0,1 0 0 0 0,-1 0 1 0 0,0 0-1 0 0,0 0 0 0 0,0 0 0 0 0,0 0 1 0 0,1 1-1 0 0,-1-1 0 0 0,0 0 1 0 0,0 0-1 0 0,0 0 0 0 0,0 0 1 0 0,0 1-1 0 0,1-1 0 0 0,-1 4 22 0 0,1 2-13 0 0,0-1 0 0 0,-1 0 0 0 0,1 1 1 0 0,-1-1-1 0 0,-1 1 0 0 0,1-1 0 0 0,-2 8 1 0 0,0-1-17 0 0,-11 77 51 0 0,-5 47 42 0 0,18-130-89 0 0,0-1 0 0 0,0 1 0 0 0,1 0 0 0 0,-1-1 0 0 0,1 1 0 0 0,0-1 0 0 0,3 9 0 0 0,-3-12 0 0 0,0 0 0 0 0,-1-1 0 0 0,1 1 0 0 0,0-1 0 0 0,0 1 0 0 0,0-1 0 0 0,0 1 0 0 0,1-1 0 0 0,-1 1 0 0 0,0-1 0 0 0,0 0 0 0 0,1 0 0 0 0,-1 0 0 0 0,1 0 0 0 0,-1 0 0 0 0,1 0 0 0 0,-1 0 0 0 0,1-1 0 0 0,0 1 0 0 0,0 0 0 0 0,-1-1 0 0 0,1 1 0 0 0,0-1 0 0 0,0 0 0 0 0,-1 1 0 0 0,1-1 0 0 0,2 0 0 0 0,7-2-7 0 0,-1 1 0 0 0,1-2 0 0 0,-1 1 0 0 0,0-1 0 0 0,0-1 0 0 0,0 0-1 0 0,17-10 1 0 0,11-4-49 0 0,-24 13 28 0 0,0-1 0 0 0,1 1 0 0 0,-1 1 1 0 0,1 1-1 0 0,18-3 0 0 0,-29 6 34 0 0,-1 0 0 0 0,1 0 1 0 0,0 0-1 0 0,0 0 0 0 0,0 0 0 0 0,-1 1 1 0 0,1 0-1 0 0,0 0 0 0 0,-1 0 0 0 0,1 0 1 0 0,0 0-1 0 0,-1 1 0 0 0,0-1 0 0 0,1 1 0 0 0,-1 0 1 0 0,0 0-1 0 0,0 1 0 0 0,0-1 0 0 0,0 0 1 0 0,0 1-1 0 0,0 0 0 0 0,-1 0 0 0 0,0 0 1 0 0,1 0-1 0 0,-1 0 0 0 0,3 6 0 0 0,-1-1 5 0 0,-1 1 1 0 0,0-1-1 0 0,0 1 0 0 0,-1 0 0 0 0,0 0 1 0 0,-1 0-1 0 0,1 1 0 0 0,-2 14 0 0 0,-1 8 114 0 0,-5 36 0 0 0,4-58-109 0 0,-3 22 176 0 0,-2 1 0 0 0,-1-2 1 0 0,-1 1-1 0 0,-2-1 0 0 0,-17 33 0 0 0,-16 14 778 0 0,44-78-960 0 0,-1 1 0 0 0,1-1 1 0 0,0 1-1 0 0,0-1 1 0 0,-1 0-1 0 0,1 1 0 0 0,0-1 1 0 0,-1 1-1 0 0,1-1 1 0 0,0 0-1 0 0,-1 1 0 0 0,1-1 1 0 0,-1 0-1 0 0,1 0 1 0 0,0 1-1 0 0,-1-1 0 0 0,1 0 1 0 0,-1 0-1 0 0,1 0 1 0 0,-1 1-1 0 0,0-1 1 0 0,1 0 1 0 0,0 0 1 0 0,-1-1 0 0 0,1 1 0 0 0,0 0-1 0 0,-1 0 1 0 0,1 0 0 0 0,0 0 0 0 0,0-1-1 0 0,-1 1 1 0 0,1 0 0 0 0,0 0 0 0 0,0-1 0 0 0,-1 1-1 0 0,1 0 1 0 0,0-1 0 0 0,0 1 0 0 0,0 0-1 0 0,0-1 1 0 0,0 1 0 0 0,-1 0 0 0 0,1-1 0 0 0,0 1-1 0 0,-3-23 223 0 0,5-8-165 0 0,5-33 1 0 0,1-5-59 0 0,-5 19 4 0 0,3 0 0 0 0,3 0 0 0 0,1 1 0 0 0,22-62 0 0 0,23-34 163 0 0,-45 121-230 0 0,2 1-1 0 0,1 0 0 0 0,31-41 0 0 0,-37 54 76 0 0,2 2 0 0 0,-1-1-1 0 0,1 1 1 0 0,0 0 0 0 0,1 1 0 0 0,18-11-1 0 0,-24 16-18 0 0,0-1-1 0 0,0 1 1 0 0,1 0 0 0 0,-1 1-1 0 0,0-1 1 0 0,1 1-1 0 0,-1 0 1 0 0,0 0 0 0 0,1 0-1 0 0,-1 1 1 0 0,1-1-1 0 0,-1 1 1 0 0,1 0 0 0 0,0 1-1 0 0,-1-1 1 0 0,1 1-1 0 0,-1 0 1 0 0,1 0 0 0 0,-1 0-1 0 0,8 3 1 0 0,-10-2 22 0 0,1 0 1 0 0,0 0-1 0 0,-1 1 1 0 0,0-1 0 0 0,1 1-1 0 0,-1-1 1 0 0,0 1-1 0 0,0-1 1 0 0,0 1-1 0 0,-1 0 1 0 0,1 0-1 0 0,-1 0 1 0 0,1 0-1 0 0,-1 0 1 0 0,0 1 0 0 0,0-1-1 0 0,-1 0 1 0 0,2 5-1 0 0,-1 2 31 0 0,0 1-1 0 0,0 0 1 0 0,-1-1-1 0 0,-1 16 0 0 0,-2-8 19 0 0,-1-1-1 0 0,0 1 0 0 0,-1-1 0 0 0,-1 0 1 0 0,-1-1-1 0 0,0 1 0 0 0,-1-1 0 0 0,-18 26 1 0 0,-8 6 126 0 0,-53 57 1 0 0,73-90-183 0 0,0 0 0 0 0,-27 20 0 0 0,33-29-659 0 0,0 0-1 0 0,-17 7 1 0 0,19-10-674 0 0,0 0 0 0 0,0-1 0 0 0,-1 0 0 0 0,1 0 0 0 0,-8 0 0 0 0,-5-1-7222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55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407 1 13360 0 0,'-14'1'812'0'0,"0"0"-1"0"0,1 1 1 0 0,-1 0 0 0 0,1 2 0 0 0,-1-1 0 0 0,1 1 0 0 0,0 1 0 0 0,-21 12 0 0 0,18-9-245 0 0,0 2 1 0 0,1 0 0 0 0,1 0 0 0 0,-1 2-1 0 0,2 0 1 0 0,-15 16 0 0 0,5-1-194 0 0,1 1 1 0 0,-19 33-1 0 0,-3 24 135 0 0,40-77-469 0 0,1 0 0 0 0,0 1 0 0 0,-3 15 0 0 0,5-21-57 0 0,1-1 0 0 0,0 1 0 0 0,-1-1 0 0 0,1 1 0 0 0,0 0 0 0 0,0-1 0 0 0,1 1 0 0 0,-1-1 0 0 0,1 1 0 0 0,-1-1 0 0 0,1 1 0 0 0,0-1 0 0 0,0 0 0 0 0,0 1 0 0 0,0-1 0 0 0,0 0 0 0 0,0 1 0 0 0,2 1 0 0 0,-1-2 16 0 0,0 0-1 0 0,0 0 1 0 0,-1-1 0 0 0,1 1 0 0 0,1-1 0 0 0,-1 1-1 0 0,0-1 1 0 0,0 0 0 0 0,1 1 0 0 0,-1-1 0 0 0,0 0-1 0 0,1-1 1 0 0,-1 1 0 0 0,5 1 0 0 0,-2-2 61 0 0,-1 1 0 0 0,1-1 1 0 0,0 0-1 0 0,0-1 0 0 0,-1 1 1 0 0,1-1-1 0 0,6-2 0 0 0,5-2 76 0 0,-1 0-1 0 0,0-2 1 0 0,24-13 0 0 0,-22 8 1 0 0,0 0 1 0 0,0-1 0 0 0,-2 0 0 0 0,23-25 0 0 0,13-11 582 0 0,-51 48-710 0 0,1 0 1 0 0,-1 1 0 0 0,0-1 0 0 0,1 1-1 0 0,-1 0 1 0 0,1-1 0 0 0,0 1-1 0 0,-1-1 1 0 0,1 1 0 0 0,-1 0-1 0 0,1-1 1 0 0,0 1 0 0 0,-1 0-1 0 0,1 0 1 0 0,-1 0 0 0 0,1-1 0 0 0,0 1-1 0 0,-1 0 1 0 0,1 0 0 0 0,0 0-1 0 0,-1 0 1 0 0,1 0 0 0 0,0 0-1 0 0,-1 0 1 0 0,1 0 0 0 0,0 0-1 0 0,-1 1 1 0 0,1-1 0 0 0,0 0-1 0 0,-1 0 1 0 0,1 1 0 0 0,0-1 0 0 0,-1 0-1 0 0,1 1 1 0 0,-1-1 0 0 0,1 0-1 0 0,-1 1 1 0 0,1-1 0 0 0,-1 1-1 0 0,1-1 1 0 0,-1 1 0 0 0,1-1-1 0 0,-1 1 1 0 0,0-1 0 0 0,1 1-1 0 0,-1 0 1 0 0,0-1 0 0 0,1 1 0 0 0,0 2 3 0 0,0 0 1 0 0,0 0-1 0 0,0 0 1 0 0,0 0-1 0 0,0 0 1 0 0,-1 0-1 0 0,0 0 1 0 0,1 1 0 0 0,-1 5-1 0 0,-12 65 263 0 0,-1 7-121 0 0,12-72-350 0 0,1 1 0 0 0,0 0 0 0 0,0 0 0 0 0,1 0 0 0 0,1-1 0 0 0,2 11 0 0 0,-4-18 92 0 0,0-1-1 0 0,1 1 1 0 0,-1-1 0 0 0,0 0 0 0 0,1 1-1 0 0,0-1 1 0 0,-1 0 0 0 0,1 1 0 0 0,0-1-1 0 0,0 0 1 0 0,-1 0 0 0 0,1 0 0 0 0,0 0-1 0 0,0 0 1 0 0,0 0 0 0 0,0 0 0 0 0,1 0-1 0 0,-1 0 1 0 0,0 0 0 0 0,0 0 0 0 0,0-1-1 0 0,1 1 1 0 0,1 0 0 0 0,-2-1-82 0 0,1 0-1 0 0,0 0 1 0 0,0 0-1 0 0,0 0 1 0 0,-1 0-1 0 0,1 0 1 0 0,0-1-1 0 0,0 1 1 0 0,-1-1-1 0 0,1 1 1 0 0,0-1 0 0 0,-1 0-1 0 0,1 1 1 0 0,-1-1-1 0 0,1 0 1 0 0,-1 0-1 0 0,1 0 1 0 0,1-2-1 0 0,19-21-2234 0 0,-15 15 1694 0 0,9-10-867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3:00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20 10592 0 0,'-3'-20'13742'0'0,"2"20"-13606"0"0,0 1-1 0 0,0-1 1 0 0,1 0-1 0 0,-1 1 1 0 0,0-1 0 0 0,0 0-1 0 0,1 1 1 0 0,-1-1-1 0 0,0 1 1 0 0,1-1 0 0 0,-1 1-1 0 0,1-1 1 0 0,-1 1-1 0 0,0 0 1 0 0,1-1 0 0 0,-1 1-1 0 0,1 0 1 0 0,0-1-1 0 0,-1 1 1 0 0,0 1 0 0 0,-8 17 405 0 0,8-15-338 0 0,-17 46 470 0 0,-18 77 0 0 0,19-59-482 0 0,-6 12 102 0 0,-30 130 774 0 0,20-70-430 0 0,32-133-573 0 0,1-6-65 0 0,16-11-1812 0 0,-8 5 234 0 0,2-3-393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55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8 17503 0 0,'-1'-3'1588'0'0,"-3"-2"-325"0"0,12 18 262 0 0,-3 27-898 0 0,-2 0 0 0 0,-2 0 0 0 0,-4 43 0 0 0,0-33-5 0 0,6 64 0 0 0,-2-108-366 0 0,0-1-1 0 0,1 0 1 0 0,-1 0-1 0 0,1 0 1 0 0,3 7-1 0 0,-1-3 76 0 0,-3-9-363 0 0,0 0 0 0 0,1 0 0 0 0,-1-1 1 0 0,0 1-1 0 0,0-1 0 0 0,0 1 0 0 0,0-1 0 0 0,0 1 0 0 0,1-1 0 0 0,-1 0 0 0 0,1 0 1 0 0,1-3 71 0 0,0 1 1 0 0,0-1 0 0 0,0 0 0 0 0,-1 0 0 0 0,1 0-1 0 0,-1 0 1 0 0,0 0 0 0 0,0 0 0 0 0,2-8 0 0 0,0 1 20 0 0,64-131 28 0 0,-62 132-85 0 0,0 0-1 0 0,1 0 0 0 0,0 1 1 0 0,0-1-1 0 0,1 2 0 0 0,0-1 1 0 0,1 1-1 0 0,-1 0 0 0 0,2 1 1 0 0,-1 0-1 0 0,1 1 1 0 0,0-1-1 0 0,0 2 0 0 0,1 0 1 0 0,0 0-1 0 0,0 1 0 0 0,0 0 1 0 0,22-4-1 0 0,84-5-36 0 0,-8 0 2 0 0,-62 4 107 0 0,-43 8-66 0 0,0 0 0 0 0,0-1 0 0 0,0 1 0 0 0,0-1 0 0 0,-1 0 0 0 0,1 0 0 0 0,0 0 0 0 0,-1 0 0 0 0,4-4 0 0 0,-7 6 2 0 0,0 0 0 0 0,0 0-1 0 0,1 0 1 0 0,-1 0 0 0 0,0 0 0 0 0,0-1-1 0 0,0 1 1 0 0,1 0 0 0 0,-1 0 0 0 0,0-1-1 0 0,0 1 1 0 0,0 0 0 0 0,0 0 0 0 0,0 0-1 0 0,1-1 1 0 0,-1 1 0 0 0,0 0 0 0 0,0 0 0 0 0,0-1-1 0 0,0 1 1 0 0,0 0 0 0 0,0-1 0 0 0,0 1-1 0 0,0 0 1 0 0,0 0 0 0 0,0-1 0 0 0,0 1-1 0 0,0 0 1 0 0,0-1 0 0 0,0 1 0 0 0,0 0-1 0 0,0 0 1 0 0,0-1 0 0 0,0 1 0 0 0,-1 0-1 0 0,1 0 1 0 0,0-1 0 0 0,0 1 0 0 0,-13-5 207 0 0,-15 4 46 0 0,22 2-233 0 0,1 1 1 0 0,-1-1 0 0 0,0 1-1 0 0,1 0 1 0 0,0 0-1 0 0,-1 0 1 0 0,1 1 0 0 0,0 0-1 0 0,0 0 1 0 0,1 0-1 0 0,-1 1 1 0 0,1-1-1 0 0,-1 1 1 0 0,1 0 0 0 0,-4 6-1 0 0,-1 1-11 0 0,1 0 0 0 0,0 1 0 0 0,0 1-1 0 0,-10 24 1 0 0,14-28-22 0 0,0 1 0 0 0,1 0-1 0 0,0-1 1 0 0,1 1 0 0 0,0 1 0 0 0,0-1-1 0 0,1 0 1 0 0,0 0 0 0 0,2 17 0 0 0,-1-22-56 0 0,1 0 1 0 0,0 0 0 0 0,0-1 0 0 0,0 1 0 0 0,1 0 0 0 0,-1-1 0 0 0,1 0-1 0 0,0 1 1 0 0,0-1 0 0 0,1 0 0 0 0,-1 0 0 0 0,1 0 0 0 0,0 0 0 0 0,0 0-1 0 0,0-1 1 0 0,1 1 0 0 0,-1-1 0 0 0,1 0 0 0 0,0 0 0 0 0,0 0-1 0 0,0-1 1 0 0,8 4 0 0 0,-5-3-233 0 0,1 0-1 0 0,-1-1 1 0 0,1 0 0 0 0,0 0-1 0 0,0-1 1 0 0,0 0-1 0 0,0 0 1 0 0,0-1 0 0 0,0 0-1 0 0,13-2 1 0 0,-1-1-633 0 0,0-1 0 0 0,-1-1-1 0 0,22-8 1 0 0,6-6-862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55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12 271 15664 0 0,'-2'-3'385'0'0,"1"0"0"0"0,-1 0 0 0 0,0 0 0 0 0,1 0 0 0 0,0-1 0 0 0,-1-4 0 0 0,1 8-247 0 0,1-1-1 0 0,0 0 1 0 0,0 0-1 0 0,0 0 1 0 0,0 0-1 0 0,0 0 1 0 0,1 0-1 0 0,-1 0 1 0 0,0 0-1 0 0,0 0 1 0 0,1 0-1 0 0,-1 0 1 0 0,0 0-1 0 0,1 0 1 0 0,-1 0 0 0 0,1 1-1 0 0,-1-1 1 0 0,1 0-1 0 0,-1 0 1 0 0,1 1-1 0 0,0-1 1 0 0,-1 0-1 0 0,1 1 1 0 0,0-1-1 0 0,0 0 1 0 0,-1 1-1 0 0,3-1 1 0 0,32-19 734 0 0,2 1-1 0 0,47-16 1 0 0,-69 29-762 0 0,340-113-1178 0 0,-300 103-2902 0 0,-32 10-3415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56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594 1 4144 0 0,'-4'4'57'0'0,"-82"85"1064"0"0,35-24 4246 0 0,-13 32 1642 0 0,-27 53-4395 0 0,32-52-1731 0 0,-68 138-67 0 0,93-166-752 0 0,18-40-260 0 0,1 0 1 0 0,2 0-1 0 0,-17 61 1 0 0,26-63-4941 0 0,4-5-1797 0 0</inkml:trace>
  <inkml:trace contextRef="#ctx0" brushRef="#br0" timeOffset="1">735 501 15464 0 0,'-2'0'118'0'0,"0"-1"0"0"0,0 0 1 0 0,-1 1-1 0 0,1 0 1 0 0,0-1-1 0 0,0 1 1 0 0,0 0-1 0 0,-1 0 1 0 0,1 1-1 0 0,0-1 1 0 0,0 0-1 0 0,0 1 1 0 0,0-1-1 0 0,-4 2 0 0 0,-32 15-107 0 0,24-9 563 0 0,0 0-89 0 0,-1 0 1 0 0,1 1-1 0 0,1 1 1 0 0,-1 0-1 0 0,2 1 1 0 0,0 0-1 0 0,0 1 1 0 0,1 1-1 0 0,0 0 1 0 0,1 0-1 0 0,0 1 0 0 0,2 0 1 0 0,-1 0-1 0 0,2 1 1 0 0,0 0-1 0 0,-8 25 1 0 0,14-34-296 0 0,-1 1-1 0 0,1-1 1 0 0,0 1 0 0 0,0 0-1 0 0,0 0 1 0 0,1-1 0 0 0,0 1-1 0 0,2 7 1 0 0,-2-12-145 0 0,0 0 0 0 0,1 0 0 0 0,-1 0 0 0 0,1 0 0 0 0,0-1-1 0 0,0 1 1 0 0,-1 0 0 0 0,1 0 0 0 0,0-1 0 0 0,1 1 0 0 0,-1-1 0 0 0,0 1 0 0 0,0-1 0 0 0,1 0-1 0 0,-1 1 1 0 0,0-1 0 0 0,1 0 0 0 0,-1 0 0 0 0,1 0 0 0 0,0 0 0 0 0,-1 0 0 0 0,1 0-1 0 0,0 0 1 0 0,0-1 0 0 0,0 1 0 0 0,-1-1 0 0 0,1 1 0 0 0,0-1 0 0 0,0 0 0 0 0,0 1-1 0 0,0-1 1 0 0,0 0 0 0 0,2-1 0 0 0,5 1 35 0 0,0-1-1 0 0,1 0 1 0 0,-1-1 0 0 0,0 0-1 0 0,0 0 1 0 0,-1-1 0 0 0,1 0-1 0 0,0-1 1 0 0,-1 0-1 0 0,9-5 1 0 0,-7 3-54 0 0,-1 0-1 0 0,0-1 1 0 0,-1 0-1 0 0,1 0 1 0 0,-1-1-1 0 0,-1 0 0 0 0,0-1 1 0 0,7-9-1 0 0,-10 13-251 0 0,-1 0 1 0 0,0-1-1 0 0,0 1 0 0 0,0-1 0 0 0,-1 0 0 0 0,0 1 0 0 0,0-1 0 0 0,-1 0 0 0 0,1 0 0 0 0,-1 0 0 0 0,-1 0 0 0 0,1 0 0 0 0,-1-1 0 0 0,0-7 0 0 0,-3-8-1554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57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545 194 8952 0 0,'-26'-43'3311'0'0,"-24"-54"0"0"0,47 90-2959 0 0,-1 1 1 0 0,1 0-1 0 0,-1 0 0 0 0,-1 0 0 0 0,1 1 0 0 0,-7-7 0 0 0,11 12-305 0 0,-1-1-1 0 0,1 1 0 0 0,-1-1 1 0 0,0 1-1 0 0,1-1 0 0 0,-1 1 1 0 0,0 0-1 0 0,0-1 0 0 0,1 1 1 0 0,-1 0-1 0 0,0 0 0 0 0,0-1 1 0 0,0 1-1 0 0,1 0 0 0 0,-1 0 1 0 0,0 0-1 0 0,0 0 0 0 0,0 0 1 0 0,1 0-1 0 0,-1 0 0 0 0,0 0 1 0 0,0 0-1 0 0,0 1 0 0 0,1-1 1 0 0,-1 0-1 0 0,0 0 0 0 0,0 1 1 0 0,1-1-1 0 0,-1 0 0 0 0,0 1 1 0 0,1-1-1 0 0,-1 1 0 0 0,0-1 1 0 0,1 1-1 0 0,-1-1 0 0 0,0 2 1 0 0,-3 2 77 0 0,1 0 0 0 0,-1 0 1 0 0,1 0-1 0 0,-4 8 0 0 0,-76 144 500 0 0,-120 289-496 0 0,142-272-109 0 0,49-130-96 0 0,2 0 1 0 0,-6 50 0 0 0,15-84-264 0 0,1-1 0 0 0,-1 1 1 0 0,1-1-1 0 0,1 1 1 0 0,0-1-1 0 0,0 1 0 0 0,0-1 1 0 0,1 1-1 0 0,1-1 0 0 0,2 9 1 0 0,9 5-5994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6:58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10136 0 0,'2'1'464'0'0,"11"8"13"0"0,0 1 0 0 0,0 1 0 0 0,-1 0 0 0 0,0 1 0 0 0,-1 0 0 0 0,0 1 0 0 0,-1 0 0 0 0,-1 1 0 0 0,0 0 0 0 0,-1 0 0 0 0,9 21 0 0 0,-4-3 325 0 0,-1 0-1 0 0,-2 0 1 0 0,-1 1 0 0 0,7 54 0 0 0,-12-46-425 0 0,-1 1 0 0 0,-2 0 0 0 0,-6 56 0 0 0,-32 123 171 0 0,25-171-1288 0 0,-21 51 0 0 0,3-24-6713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7:00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165 411 1840 0 0,'-5'4'190'0'0,"1"0"1"0"0,-1 0-1 0 0,0-1 0 0 0,1 0 1 0 0,-10 5-1 0 0,8-5 563 0 0,0-1 0 0 0,0 0-1 0 0,0 0 1 0 0,0 0 0 0 0,0-1 0 0 0,-1 0-1 0 0,1 0 1 0 0,-10 0 0 0 0,8-1-240 0 0,6 0-281 0 0,0 0 1 0 0,0 0-1 0 0,-1 0 1 0 0,1 0 0 0 0,0 0-1 0 0,0 0 1 0 0,0-1-1 0 0,0 1 1 0 0,-1-1-1 0 0,1 1 1 0 0,0-1 0 0 0,0 0-1 0 0,0 0 1 0 0,0 0-1 0 0,0 0 1 0 0,-3-2 0 0 0,4 1-96 0 0,-1 1 1 0 0,1 0-1 0 0,0 0 1 0 0,0-1 0 0 0,0 1-1 0 0,0-1 1 0 0,0 1-1 0 0,0-1 1 0 0,0 1-1 0 0,0-1 1 0 0,1 0 0 0 0,-1 1-1 0 0,1-1 1 0 0,-1 0-1 0 0,1 0 1 0 0,-1 1 0 0 0,1-1-1 0 0,0 0 1 0 0,0 0-1 0 0,0 1 1 0 0,0-1 0 0 0,0 0-1 0 0,1 0 1 0 0,-1 0-1 0 0,0 1 1 0 0,1-1-1 0 0,-1 0 1 0 0,1 1 0 0 0,0-1-1 0 0,-1 0 1 0 0,2-1-1 0 0,3-6 11 0 0,1 1 0 0 0,0 0 0 0 0,0 0 0 0 0,11-10 0 0 0,-7 7 349 0 0,5-11 4999 0 0,-12 19-5097 0 0,-2 3-332 0 0,-1 0-1 0 0,0-1 1 0 0,0 1 0 0 0,1-1 0 0 0,-1 1-1 0 0,0 0 1 0 0,1 0 0 0 0,-1-1-1 0 0,0 1 1 0 0,1 0 0 0 0,-1 0 0 0 0,1-1-1 0 0,-1 1 1 0 0,0 0 0 0 0,1 0 0 0 0,-1 0-1 0 0,1 0 1 0 0,-1 0 0 0 0,1 0-1 0 0,0-1 1 0 0,17 0 416 0 0,-1-1 1 0 0,1-2-1 0 0,21-5 0 0 0,-22 4-272 0 0,107-24 923 0 0,120-34-540 0 0,-124 26-439 0 0,112-39 58 0 0,-196 63-96 0 0,1 1 1 0 0,76-15-1 0 0,-101 25-116 0 0,0-1-1 0 0,18-6 0 0 0,-22 6-18 0 0,-7 3-104 0 0,-16 0-12603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7:02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44 12728 0 0,'-76'13'2034'0'0,"25"-3"2550"0"0,43-8-3341 0 0,1 0-1 0 0,-1-1 1 0 0,0 0 0 0 0,-15-1 4102 0 0,28-3-5279 0 0,4-3 57 0 0,-3 4-73 0 0,-1-1 1 0 0,0 0-1 0 0,1 1 0 0 0,-1 0 1 0 0,1 1-1 0 0,-1-1 0 0 0,1 1 0 0 0,0 0 1 0 0,0 0-1 0 0,6 0 0 0 0,12-2 1 0 0,105-17 209 0 0,-80 13-193 0 0,1 2 0 0 0,-1 2 0 0 0,56 3 0 0 0,31 13-8 0 0,7 1 21 0 0,-132-14-73 0 0,102 1 103 0 0,10-4 173 0 0,-91 3-230 0 0,132-1 287 0 0,212 4-312 0 0,-339-2-27 0 0,164 11 9 0 0,-126-7 118 0 0,142-10 0 0 0,77-15 277 0 0,-200 15-354 0 0,-1 5-1 0 0,105 12 1 0 0,-21 3-51 0 0,-21 3 0 0 0,-58-10 0 0 0,-86-8 0 0 0,0-1 0 0 0,0 0 0 0 0,0 0 0 0 0,0-1 0 0 0,-1 0 0 0 0,15-6 0 0 0,-24 7-7 0 0,0 0-1 0 0,0-1 1 0 0,0 1 0 0 0,0 0-1 0 0,-1-1 1 0 0,1 1 0 0 0,-1-1-1 0 0,1 1 1 0 0,-1-1 0 0 0,1 0-1 0 0,1-3 1 0 0,-3 5-2 0 0,1-1 1 0 0,-1 0-1 0 0,0 1 0 0 0,1-1 1 0 0,-1 0-1 0 0,1 1 0 0 0,-1-1 1 0 0,0 0-1 0 0,0 0 0 0 0,1 1 0 0 0,-1-1 1 0 0,0 0-1 0 0,0 0 0 0 0,0 1 1 0 0,0-1-1 0 0,0 0 0 0 0,0 0 1 0 0,0 1-1 0 0,0-1 0 0 0,0 0 1 0 0,0 0-1 0 0,0 1 0 0 0,-1-1 1 0 0,1 0-1 0 0,0 0 0 0 0,-1 1 1 0 0,1-1-1 0 0,0 0 0 0 0,-1 1 0 0 0,1-1 1 0 0,-1 0-1 0 0,1 1 0 0 0,-1-1 1 0 0,0 0-1 0 0,-5-7-1857 0 0,4 3-788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9:18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0 451 12240 0 0,'0'0'1105'0'0,"14"-4"-500"0"0,-12 4-530 0 0,29-12 2522 0 0,57-12 0 0 0,-46 17-2055 0 0,59-1 0 0 0,-33 0-187 0 0,-20 1-191 0 0,-17 5-34 0 0,1-3 0 0 0,-1 0 0 0 0,-1-2-1 0 0,37-12 1 0 0,-64 17-56 0 0,0 1 0 0 0,1 0 1 0 0,-1-1-1 0 0,0 1 0 0 0,0-1 0 0 0,0 0 0 0 0,-1 0 0 0 0,1 0 0 0 0,0 0 0 0 0,-1-1 0 0 0,1 1 0 0 0,-1-1 0 0 0,0 1 0 0 0,0-1 0 0 0,0 0 0 0 0,0 0 0 0 0,0 0 0 0 0,-1 0 0 0 0,2-5 1 0 0,-2 4-30 0 0,0 0 0 0 0,0 1 1 0 0,-1-1-1 0 0,0 0 0 0 0,0 0 1 0 0,0 0-1 0 0,0 0 0 0 0,-1 1 1 0 0,1-1-1 0 0,-1 0 0 0 0,0 0 1 0 0,0 1-1 0 0,0-1 0 0 0,-1 0 1 0 0,1 1-1 0 0,-4-7 0 0 0,-3-1 172 0 0,0-1 0 0 0,-12-12-1 0 0,12 14-182 0 0,0 0 0 0 0,0 0 0 0 0,-7-13 0 0 0,4 4-5 0 0,-42-54 772 0 0,48 67-622 0 0,5 6-177 0 0,0 0 1 0 0,0 0-1 0 0,0 0 0 0 0,0 0 1 0 0,-1 0-1 0 0,1-1 0 0 0,0 1 1 0 0,0 0-1 0 0,0 0 1 0 0,0 0-1 0 0,0 0 0 0 0,0-1 1 0 0,0 1-1 0 0,0 0 0 0 0,0 0 1 0 0,0 0-1 0 0,0-1 0 0 0,0 1 1 0 0,-1 0-1 0 0,1 0 0 0 0,1-1 1 0 0,-1 1-1 0 0,0 0 1 0 0,0 0-1 0 0,0 0 0 0 0,0-1 1 0 0,0 1-1 0 0,0 0 0 0 0,0 0 1 0 0,0 0-1 0 0,0 0 0 0 0,0-1 1 0 0,0 1-1 0 0,0 0 1 0 0,1 0-1 0 0,-1 0 0 0 0,0 0 1 0 0,0-1-1 0 0,0 1 0 0 0,11-4 47 0 0,19 1-44 0 0,-26 3-14 0 0,173-4-11 0 0,-143 1 31 0 0,-23 2-11 0 0,-1 0 0 0 0,1 0-1 0 0,0 1 1 0 0,13 1 0 0 0,-23 0 14 0 0,-1-1 0 0 0,1 0 0 0 0,-1 0 0 0 0,1 1-1 0 0,0-1 1 0 0,-1 1 0 0 0,1-1 0 0 0,-1 0 0 0 0,1 1-1 0 0,-1-1 1 0 0,0 1 0 0 0,1-1 0 0 0,-1 1 0 0 0,1 0 0 0 0,-1-1-1 0 0,0 1 1 0 0,0-1 0 0 0,1 1 0 0 0,-1 0 0 0 0,0-1 0 0 0,0 1-1 0 0,0-1 1 0 0,1 1 0 0 0,-1 0 0 0 0,0-1 0 0 0,0 1-1 0 0,0 0 1 0 0,0-1 0 0 0,0 1 0 0 0,0 0 0 0 0,-1-1 0 0 0,1 1-1 0 0,0 0 1 0 0,0-1 0 0 0,0 1 0 0 0,-1 0 0 0 0,-7 28 834 0 0,-6 3-671 0 0,-33 56 0 0 0,-27 26-336 0 0,2-2 244 0 0,63-96-225 0 0,1 0 1 0 0,0 0-1 0 0,2 1 0 0 0,-9 31 1 0 0,14-44-40 0 0,0-1 1 0 0,0 1-1 0 0,0-1 1 0 0,1 1-1 0 0,0 0 1 0 0,0-1-1 0 0,0 1 1 0 0,0 0-1 0 0,0-1 1 0 0,1 1-1 0 0,-1 0 1 0 0,1-1-1 0 0,0 1 1 0 0,0-1-1 0 0,1 1 1 0 0,-1-1 0 0 0,1 0-1 0 0,-1 1 1 0 0,1-1-1 0 0,5 6 1 0 0,6 1-1392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9:19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35 473 15696 0 0,'-2'0'115'0'0,"0"-1"1"0"0,0 1-1 0 0,0 0 1 0 0,0-1-1 0 0,0 1 1 0 0,0-1-1 0 0,0 1 1 0 0,0-1-1 0 0,0 0 1 0 0,0 0-1 0 0,-2-1 1 0 0,3 1-87 0 0,1 1 1 0 0,-1-1 0 0 0,1 1 0 0 0,-1-1-1 0 0,1 1 1 0 0,-1-1 0 0 0,1 0-1 0 0,-1 1 1 0 0,1-1 0 0 0,-1 0 0 0 0,1 1-1 0 0,0-1 1 0 0,-1 0 0 0 0,1 1 0 0 0,0-1-1 0 0,0 0 1 0 0,-1 0 0 0 0,1 1-1 0 0,0-1 1 0 0,0 0 0 0 0,0 0 0 0 0,0 0-1 0 0,0 1 1 0 0,0-1 0 0 0,0 0 0 0 0,0 0-1 0 0,0 1 1 0 0,1-1 0 0 0,-1 0 0 0 0,0 0-1 0 0,0 1 1 0 0,1-1 0 0 0,-1 0-1 0 0,1-1 1 0 0,2-2 248 0 0,0 0 1 0 0,0 0-1 0 0,0 1 1 0 0,0-1-1 0 0,1 1 0 0 0,-1-1 1 0 0,1 1-1 0 0,0 0 0 0 0,0 0 1 0 0,8-3-1 0 0,5-3 74 0 0,23-8 0 0 0,-39 17-338 0 0,61-22 731 0 0,70-15 0 0 0,66-4-165 0 0,-188 39-569 0 0,81-24-361 0 0,-63 17 292 0 0,-28 9 64 0 0,0 0 0 0 0,0 0 0 0 0,0 0 0 0 0,0 0-1 0 0,0 0 1 0 0,0 0 0 0 0,-1 0 0 0 0,1 0 0 0 0,0 0 0 0 0,0 0 0 0 0,0 0-1 0 0,0 0 1 0 0,0 0 0 0 0,0 0 0 0 0,0-1 0 0 0,0 1 0 0 0,0 0-1 0 0,0 0 1 0 0,0 0 0 0 0,0 0 0 0 0,0 0 0 0 0,-1 0 0 0 0,1 0-1 0 0,0 0 1 0 0,0 0 0 0 0,0 0 0 0 0,0 0 0 0 0,0-1 0 0 0,0 1-1 0 0,0 0 1 0 0,0 0 0 0 0,0 0 0 0 0,0 0 0 0 0,0 0 0 0 0,0 0 0 0 0,0 0-1 0 0,0 0 1 0 0,0 0 0 0 0,0-1 0 0 0,0 1 0 0 0,0 0 0 0 0,0 0-1 0 0,0 0 1 0 0,1 0 0 0 0,-1 0 0 0 0,0 0 0 0 0,0 0 0 0 0,0 0-1 0 0,0 0 1 0 0,0 0 0 0 0,0 0 0 0 0,0-1 0 0 0,0 1 0 0 0,0 0-1 0 0,0 0 1 0 0,0 0 0 0 0,1 0 0 0 0,-18-5 739 0 0,-23-1 339 0 0,-37-3-1108 0 0,42 6 450 0 0,0-2 0 0 0,-63-16 0 0 0,96 21-380 0 0,0-1 1 0 0,0 0 0 0 0,0 1 0 0 0,1-1-1 0 0,-1 0 1 0 0,0 0 0 0 0,0 0 0 0 0,0-1 0 0 0,1 1-1 0 0,-1 0 1 0 0,1-1 0 0 0,-3-2 0 0 0,4 4-40 0 0,0-1 1 0 0,-1 0-1 0 0,1 1 1 0 0,0-1-1 0 0,0 0 1 0 0,-1 0-1 0 0,1 1 1 0 0,0-1-1 0 0,0 0 1 0 0,0 0-1 0 0,0 1 1 0 0,0-1-1 0 0,0 0 1 0 0,0 0-1 0 0,0 1 1 0 0,1-1-1 0 0,-1 0 1 0 0,0 0-1 0 0,0 1 1 0 0,1-1-1 0 0,-1 0 1 0 0,0 1-1 0 0,1-1 1 0 0,-1 0-1 0 0,0 1 1 0 0,1-1-1 0 0,-1 0 1 0 0,1 1-1 0 0,-1-1 1 0 0,1 1-1 0 0,0-1 1 0 0,-1 1-1 0 0,1-1 1 0 0,-1 1-1 0 0,1 0 1 0 0,0-1-1 0 0,0 1 1 0 0,14-10-5 0 0,1 1 0 0 0,0 0 0 0 0,26-9 0 0 0,7-3 10 0 0,70-26 204 0 0,-103 41-198 0 0,57-14 205 0 0,-72 20-214 0 0,-1-1-1 0 0,1 1 1 0 0,0 0-1 0 0,0 0 1 0 0,0-1 0 0 0,0 1-1 0 0,0 0 1 0 0,0 0-1 0 0,0 0 1 0 0,0 0 0 0 0,0 0-1 0 0,0 1 1 0 0,0-1-1 0 0,0 0 1 0 0,-1 0-1 0 0,1 0 1 0 0,0 1 0 0 0,0-1-1 0 0,0 1 1 0 0,0-1-1 0 0,0 1 1 0 0,-1-1 0 0 0,2 1-1 0 0,-1 0 4 0 0,-1 0 1 0 0,0 0-1 0 0,1 0 0 0 0,-1 0 0 0 0,0 0 1 0 0,0 0-1 0 0,0-1 0 0 0,0 1 1 0 0,0 0-1 0 0,0 0 0 0 0,0 0 0 0 0,0 0 1 0 0,0 0-1 0 0,0 0 0 0 0,0 0 0 0 0,-1 0 1 0 0,1-1-1 0 0,0 1 0 0 0,-1 1 1 0 0,-2 6 77 0 0,-1 0 0 0 0,-1 0 0 0 0,-7 11 0 0 0,11-18-87 0 0,-44 57 230 0 0,-84 86 1 0 0,71-82-615 0 0,49-53-204 0 0,0 0-1 0 0,1 1 0 0 0,0 0 1 0 0,1 1-1 0 0,-7 13 1 0 0,9-9-1454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7:30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67 1840 0 0,'-3'3'165'0'0,"-4"3"102"0"0,3-4 1001 0 0,0 1 0 0 0,0-2-1 0 0,0 1 1 0 0,-1 0 0 0 0,-4 0 0 0 0,-9 4 9966 0 0,39-11-9924 0 0,53-25 1286 0 0,-43 18-2086 0 0,-26 10-466 0 0,1 1 1 0 0,-1 0 0 0 0,0 0 0 0 0,1 0 0 0 0,-1 1 0 0 0,0 0-1 0 0,9 0 1 0 0,40 7 87 0 0,-29-3-128 0 0,22 8 72 0 0,-20-9 114 0 0,0-1 0 0 0,35-3 0 0 0,23 2 212 0 0,-71-1-341 0 0,27-2 1 0 0,3-1 111 0 0,101-4 147 0 0,-127 7-317 0 0,21-1 27 0 0,45 7 1 0 0,43 11-31 0 0,-99-13 20 0 0,1-2-1 0 0,43-2 1 0 0,-32 0 38 0 0,-11-1-26 0 0,-16 0 14 0 0,0 1-1 0 0,13 1 0 0 0,4 1 84 0 0,48-2-1 0 0,-28-1 13 0 0,120-12 135 0 0,-97 5-126 0 0,118-14 33 0 0,-109 12-168 0 0,93-13 38 0 0,-3 16-53 0 0,-50 5 0 0 0,-65 3 0 0 0,54 9 0 0 0,-2-1 0 0 0,-39-3 0 0 0,0 0 91 0 0,-37-5 113 0 0,34 7 1 0 0,12 0 67 0 0,59-10 124 0 0,8-16-63 0 0,-83 12-237 0 0,80-5 19 0 0,-122 11-76 0 0,0-1 0 0 0,26-5 0 0 0,-36 6-17 0 0,-10 0-18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3:01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38 4144 0 0,'0'0'319'0'0,"-8"-21"12149"0"0,4 4-1986 0 0,7 25-9716 0 0,0 4-551 0 0,-1-1-1 0 0,-1 1 1 0 0,0 0-1 0 0,0 0 1 0 0,-1 0 0 0 0,-3 22-1 0 0,0 12-208 0 0,-5 144 231 0 0,6-166-389 0 0,-10 194 352 0 0,15-192-3889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7:31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389 128 10592 0 0,'-8'-10'1136'0'0,"6"4"-510"0"0,-1 1 0 0 0,1 0 0 0 0,0-1-1 0 0,0 1 1 0 0,1-1 0 0 0,-1-5 0 0 0,-4-13 2112 0 0,5 19-2132 0 0,0-1-1 0 0,0 1 1 0 0,1 0-1 0 0,0-1 1 0 0,0-6-1 0 0,0 1 1761 0 0,-3 20-2197 0 0,-1 16 17 0 0,-17 47 0 0 0,19-64-71 0 0,0 0 0 0 0,1 0-1 0 0,-1 13 1 0 0,-3 13 140 0 0,-42 118-117 0 0,32-106 62 0 0,-89 251 1392 0 0,101-287-1517 0 0,-5 14 180 0 0,-18 38-1 0 0,26-62-248 0 0,0 1 0 0 0,0-1 0 0 0,-1 1-1 0 0,1-1 1 0 0,0 1 0 0 0,0-1 0 0 0,-1 0 0 0 0,1 1-1 0 0,0-1 1 0 0,-1 0 0 0 0,1 1 0 0 0,0-1 0 0 0,-1 0-1 0 0,1 1 1 0 0,-1-1 0 0 0,1 0 0 0 0,0 0 0 0 0,-2 1-1 0 0,-3-5 201 0 0,-2-17 108 0 0,7 19-312 0 0,-15-85 212 0 0,12 58-53 0 0,-16-57 0 0 0,19 85-161 0 0,0 0 0 0 0,0 0 0 0 0,-1 0 0 0 0,1 0 0 0 0,0 0 0 0 0,-1 1 0 0 0,1-1 1 0 0,-1 0-1 0 0,1 0 0 0 0,-1 0 0 0 0,1 0 0 0 0,-1 1 0 0 0,1-1 0 0 0,-1 0 0 0 0,0 1 0 0 0,0-1 0 0 0,-1 0 0 0 0,2 1 0 0 0,0 0 0 0 0,-1-1 0 0 0,1 1 0 0 0,-1 0 0 0 0,1 0-1 0 0,-1 0 1 0 0,1 1 0 0 0,-1-1 0 0 0,1 0 0 0 0,0 0 0 0 0,-1 0 0 0 0,1 0 0 0 0,-1 0 0 0 0,1 0 0 0 0,-1 1 0 0 0,1-1 0 0 0,0 0-1 0 0,-1 0 1 0 0,1 1 0 0 0,0-1 0 0 0,-1 0 0 0 0,1 1 0 0 0,0-1 0 0 0,-1 0 0 0 0,1 1 0 0 0,-3 2 2 0 0,1 0 0 0 0,0 1 0 0 0,0-1 0 0 0,1 0 1 0 0,-1 1-1 0 0,1-1 0 0 0,-2 5 0 0 0,-3 17-81 0 0,0 0-1 0 0,1 1 1 0 0,2 0 0 0 0,1 0-1 0 0,2 44 1 0 0,1-55 69 0 0,1 1 0 0 0,1-1 0 0 0,1 0 0 0 0,0 1 0 0 0,12 26 0 0 0,-15-41 14 0 0,-1 1 0 0 0,1-1-1 0 0,0 0 1 0 0,-1 0 0 0 0,1 1 0 0 0,0-1 0 0 0,0 0-1 0 0,0 0 1 0 0,0 0 0 0 0,0 0 0 0 0,0 0-1 0 0,0 0 1 0 0,0 0 0 0 0,0 0 0 0 0,0-1-1 0 0,0 1 1 0 0,1 0 0 0 0,-1-1 0 0 0,2 2 0 0 0,-1-2 18 0 0,-1 0 0 0 0,0 0 1 0 0,0 0-1 0 0,1 0 0 0 0,-1-1 1 0 0,0 1-1 0 0,0 0 0 0 0,0 0 1 0 0,1-1-1 0 0,-1 1 0 0 0,0-1 1 0 0,0 1-1 0 0,0-1 1 0 0,0 0-1 0 0,0 1 0 0 0,0-1 1 0 0,0 0-1 0 0,0 0 0 0 0,0 1 1 0 0,0-1-1 0 0,0 0 0 0 0,0 0 1 0 0,0-1-1 0 0,50-66 384 0 0,10-11 8 0 0,-37 50-674 0 0,-16 19-22 0 0,0 0-1 0 0,1 0 1 0 0,0 1 0 0 0,0 0 0 0 0,1 0-1 0 0,16-10 1 0 0,-18 17-2077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7:42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2760 0 0,'5'3'20463'0'0,"18"8"-20131"0"0,-14-11-32 0 0,-1 0-1 0 0,1 0 1 0 0,-1-1 0 0 0,0 0-1 0 0,15-4 1 0 0,11-2-83 0 0,29-4 227 0 0,29-3-205 0 0,-45 14-162 0 0,-42 1-80 0 0,-1-1 0 0 0,0 1 0 0 0,1-1 1 0 0,-1 1-1 0 0,0 1 0 0 0,1-1 0 0 0,-1 0 0 0 0,6 4 1 0 0,-9-4-522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7:44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55 165 13360 0 0,'-3'0'122'0'0,"1"-1"1"0"0,-1 0 0 0 0,1 0 0 0 0,-1 0 0 0 0,1 0 0 0 0,-1 0 0 0 0,1 0 0 0 0,-1 0-1 0 0,1-1 1 0 0,0 0 0 0 0,0 1 0 0 0,0-1 0 0 0,0 0 0 0 0,0 0 0 0 0,0 0-1 0 0,0 0 1 0 0,1 0 0 0 0,-1 0 0 0 0,-2-5 0 0 0,-1-1 763 0 0,5 8-801 0 0,-1-1 0 0 0,1 1 1 0 0,0 0-1 0 0,-1-1 0 0 0,1 1 0 0 0,0 0 0 0 0,0-1 0 0 0,-1 1 0 0 0,1-1 0 0 0,0 1 1 0 0,0-1-1 0 0,0 1 0 0 0,-1-1 0 0 0,1 1 0 0 0,0-1 0 0 0,0 1 0 0 0,0-1 1 0 0,0 1-1 0 0,0-1 0 0 0,0 1 0 0 0,0-1 0 0 0,0 1 0 0 0,0-1 0 0 0,1 0 0 0 0,-1 0 158 0 0,12-13 130 0 0,-7 11-327 0 0,1 0 0 0 0,0 0 0 0 0,0 1 0 0 0,0 0 0 0 0,0 0 0 0 0,0 0 0 0 0,0 1 0 0 0,12-2 0 0 0,-5 1 6 0 0,3 0-137 0 0,0 1 0 0 0,16 0 0 0 0,17-1 53 0 0,3 0 381 0 0,95 6 0 0 0,-87 0-271 0 0,122 11 158 0 0,73 3-112 0 0,-5-6 330 0 0,-179-7-215 0 0,134 7 383 0 0,9 6-125 0 0,128-5-141 0 0,-257-9-284 0 0,79 1 67 0 0,16 3-22 0 0,-1-1 158 0 0,249-7 759 0 0,109-22 134 0 0,-367 11-714 0 0,106-12-354 0 0,-125 7 24 0 0,47 4 66 0 0,-21-1 1 0 0,38-12 209 0 0,-190 22-327 0 0,29-7 174 0 0,16-3 150 0 0,122-4-173 0 0,-175 15-538 0 0,1-1 0 0 0,17-5 0 0 0,-34 8 37 0 0,0-1 0 0 0,0 1 1 0 0,0-1-1 0 0,0 0 0 0 0,0 1 1 0 0,0-1-1 0 0,0 0 1 0 0,0 0-1 0 0,0 1 0 0 0,-1-1 1 0 0,1 0-1 0 0,1-2 1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7:50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2760 0 0,'0'0'6400'0'0,"14"-10"-3583"0"0,-6 8-2114 0 0,-7 1-600 0 0,0 1 0 0 0,0 0 0 0 0,0-1 0 0 0,0 1 0 0 0,0 0 0 0 0,0 0 0 0 0,0 0 0 0 0,0-1 0 0 0,0 1 0 0 0,0 0 0 0 0,0 0 0 0 0,0 0 0 0 0,0 1 0 0 0,-1-1 0 0 0,1 0 0 0 0,0 0 0 0 0,0 0 0 0 0,0 1 0 0 0,2 0 0 0 0,2 0 56 0 0,0 1 1 0 0,0-1 0 0 0,0-1 0 0 0,1 1 0 0 0,-1-1 0 0 0,1 1 0 0 0,8-2 0 0 0,2 0 157 0 0,15 3-62 0 0,0 2 0 0 0,58 14 1 0 0,-71-14-167 0 0,4 1 248 0 0,2 1-107 0 0,0-1 0 0 0,0-1 0 0 0,37 1-1 0 0,139-12 467 0 0,20-8-453 0 0,-215 15-216 0 0,25-3 159 0 0,-1 2-1 0 0,35 2 1 0 0,-38 0-191 0 0,30-3-1 0 0,-4 0 6 0 0,240-5 835 0 0,-244 6-751 0 0,90 4 37 0 0,19 2 16 0 0,-153-5-135 0 0,18 0 38 0 0,40 0 258 0 0,67-8 0 0 0,-52-5 76 0 0,-37 5-280 0 0,44-2-1 0 0,88 4 46 0 0,-51 11-4 0 0,-59-2 40 0 0,78-5 0 0 0,14-8 639 0 0,-96 7-548 0 0,28-1 472 0 0,98 8-1 0 0,-161-3-634 0 0,31-3 0 0 0,-8 0 250 0 0,-46 2-316 0 0,1 0 1 0 0,0 0 0 0 0,-1 0 0 0 0,1 0-1 0 0,0 0 1 0 0,-1 0 0 0 0,1 0 0 0 0,0-1-1 0 0,-1 1 1 0 0,1 0 0 0 0,0 0 0 0 0,-1 0-1 0 0,1-1 1 0 0,-1 1 0 0 0,2-1 0 0 0,-2 1-26 0 0,0-1 0 0 0,0 1 0 0 0,1 0 0 0 0,-1 0 0 0 0,0-1 0 0 0,0 1 0 0 0,0 0 0 0 0,0 0 0 0 0,0-1 0 0 0,0 1 0 0 0,0 0 0 0 0,1-1 0 0 0,-1 1 0 0 0,0 0 0 0 0,0-1 0 0 0,0 1 0 0 0,0 0 0 0 0,0-1 0 0 0,0 1 0 0 0,-1 0 1 0 0,1 0-1 0 0,0-1 0 0 0,0 1 0 0 0,0-2-69 0 0,-1 1 0 0 0,0 0 1 0 0,1 0-1 0 0,-1 0 1 0 0,0 0-1 0 0,1 0 0 0 0,-1 0 1 0 0,0 0-1 0 0,0 0 1 0 0,0 0-1 0 0,0 0 0 0 0,-2-1 1 0 0,-11-5-3151 0 0,3 5-5192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7:57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 2760 0 0,'0'5'6609'0'0,"0"2"-5120"0"0,1-6-1361 0 0,-1 1 0 0 0,1 0 0 0 0,-1-1-1 0 0,1 1 1 0 0,0 0 0 0 0,-1-1 0 0 0,1 1 0 0 0,0-1-1 0 0,0 1 1 0 0,0-1 0 0 0,0 1 0 0 0,0-1-1 0 0,1 0 1 0 0,-1 0 0 0 0,0 1 0 0 0,1-1 0 0 0,-1 0-1 0 0,1 0 1 0 0,1 1 0 0 0,1 0 12 0 0,0 0 1 0 0,-1 0 0 0 0,1 0-1 0 0,0-1 1 0 0,0 1-1 0 0,0-1 1 0 0,5 1-1 0 0,41 2 956 0 0,0-3-1 0 0,54-5 0 0 0,-96 3-1000 0 0,116-11 729 0 0,-56 8-399 0 0,45-2 402 0 0,111 13-647 0 0,-1 1 128 0 0,73-13 14 0 0,-201 4-219 0 0,38-3-4 0 0,-5 8-17 0 0,-73-1-36 0 0,239 13 136 0 0,-279-15-175 0 0,186 2 50 0 0,-185-3-40 0 0,332-27 632 0 0,-84-12-31 0 0,-21 11-247 0 0,-75 10 56 0 0,-65 13-97 0 0,-31 3-92 0 0,55 1 373 0 0,-69 1-342 0 0,-48-1-187 0 0,0 0 1 0 0,0-1-1 0 0,0 0 0 0 0,11-4 0 0 0,-20 6-130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7:59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3224 0 0,'0'0'4117'0'0,"20"1"-961"0"0,-16 0-2803 0 0,1-1-1 0 0,-1 0 1 0 0,1 0 0 0 0,0-1 0 0 0,5 0-1 0 0,-5 0-56 0 0,-1 0-1 0 0,0 1 1 0 0,0 0-1 0 0,0-1 1 0 0,0 2-1 0 0,1-1 0 0 0,4 1 1 0 0,51 7 2246 0 0,-9-3-1206 0 0,-14-1-587 0 0,53 0-1 0 0,8 0-685 0 0,13 3 26 0 0,-37-3-42 0 0,100 0 4 0 0,-45-1 42 0 0,0-5 89 0 0,128 0 774 0 0,35 1 26 0 0,-38 4 182 0 0,-153-4-625 0 0,-26 1-226 0 0,-34 0-136 0 0,-25 0-8709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8:07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0 333 20159 0 0,'0'0'1826'0'0,"14"3"-1397"0"0,-6-4-47 0 0,0 0 0 0 0,-1-1 0 0 0,1 1 1 0 0,-1-2-1 0 0,15-5 0 0 0,8-3 102 0 0,153-56 1878 0 0,-135 48-2117 0 0,-32 12-168 0 0,269-98 1182 0 0,-240 90-1085 0 0,-44 15 9 0 0,-5-3 5 0 0,-7 0-149 0 0,0 0 0 0 0,0 1 1 0 0,0 0-1 0 0,0 1 0 0 0,-22 0 0 0 0,18 0-26 0 0,-51-5-66 0 0,-20 0-43 0 0,72 7 169 0 0,10-1 150 0 0,11-1-135 0 0,4 0-135 0 0,-1-1 1 0 0,1-1 0 0 0,-1 0-1 0 0,12-5 1 0 0,67-24 1057 0 0,-43 16-862 0 0,-45 16-140 0 0,-1-1 1 0 0,1 1-1 0 0,0 0 0 0 0,0-1 1 0 0,0 1-1 0 0,0 0 0 0 0,0 0 1 0 0,-1 0-1 0 0,1 0 1 0 0,0 0-1 0 0,0 0 0 0 0,0 0 1 0 0,0 0-1 0 0,0 0 1 0 0,0 0-1 0 0,0 0 0 0 0,0 0 1 0 0,-1 1-1 0 0,1-1 1 0 0,1 1-1 0 0,-1-1 63 0 0,4 8 16 0 0,-4-5-73 0 0,-1-1 0 0 0,1 1 0 0 0,-1 0-1 0 0,0-1 1 0 0,0 1 0 0 0,0 0 0 0 0,0 0 0 0 0,-1 3 0 0 0,1 14 43 0 0,0-10-36 0 0,-1 1 1 0 0,1 0-1 0 0,-2-1 0 0 0,1 0 0 0 0,-2 1 1 0 0,1-1-1 0 0,-7 15 0 0 0,4-9-23 0 0,-5 27 0 0 0,3-13 4 0 0,5-23-22 0 0,0 1 0 0 0,1 0 0 0 0,-2 12 0 0 0,3-18-352 0 0,3 0-840 0 0,-3-2 1071 0 0,1 0-1 0 0,-1 1 1 0 0,0-1 0 0 0,1 1 0 0 0,-1-1-1 0 0,1 0 1 0 0,-1 1 0 0 0,1-1-1 0 0,-1 0 1 0 0,0 0 0 0 0,1 1 0 0 0,-1-1-1 0 0,1 0 1 0 0,-1 0 0 0 0,1 0 0 0 0,-1 0-1 0 0,1 0 1 0 0,-1 0 0 0 0,1 1-1 0 0,-1-1 1 0 0,2 0 0 0 0,4-3-1423 0 0,2-1-5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8:14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5 7224 0 0,'-68'-5'1768'0'0,"42"5"8655"0"0,40 16-8375 0 0,-11-14-1881 0 0,0 0-1 0 0,-1 1 0 0 0,1-1 1 0 0,0 0-1 0 0,0-1 0 0 0,0 1 1 0 0,1 0-1 0 0,-1-1 0 0 0,0 0 1 0 0,1 0-1 0 0,-1 0 0 0 0,0 0 1 0 0,1 0-1 0 0,6 0 0 0 0,6 0 493 0 0,32-2 0 0 0,-27-1-344 0 0,206 3 1165 0 0,69 9-432 0 0,178-6-1376 0 0,-263-6 232 0 0,-130 5 96 0 0,-76-3-220 0 0,-1 0 1 0 0,1 0-1 0 0,-1 0 0 0 0,1-1 1 0 0,-1 0-1 0 0,1 0 0 0 0,7-3 1 0 0,-11 4 146 0 0,0-1 1 0 0,0 0 0 0 0,0 1 0 0 0,0-1 0 0 0,0 0 0 0 0,0 1 0 0 0,0-1 0 0 0,-1 0 0 0 0,1 0 0 0 0,0 0-1 0 0,0 0 1 0 0,-1 1 0 0 0,1-1 0 0 0,0 0 0 0 0,-1 0 0 0 0,1-1 0 0 0,-1 1 0 0 0,0 0 0 0 0,1 0-1 0 0,-1 0 1 0 0,0 0 0 0 0,0 0 0 0 0,1 0 0 0 0,-1 0 0 0 0,0-1 0 0 0,0 1 0 0 0,0 0 0 0 0,0 0 0 0 0,-1 0-1 0 0,1 0 1 0 0,0 0 0 0 0,0-1 0 0 0,-1 1 0 0 0,0-1 0 0 0,1-4-1463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8:18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48 340 10016 0 0,'-4'-1'262'0'0,"2"0"-171"0"0,0 1 0 0 0,0 0 1 0 0,0-1-1 0 0,0 1 0 0 0,0 0 1 0 0,0 0-1 0 0,-1 0 1 0 0,1 0-1 0 0,0 0 0 0 0,0 0 1 0 0,0 1-1 0 0,0-1 0 0 0,0 1 1 0 0,0-1-1 0 0,0 1 1 0 0,0 0-1 0 0,-2 1 0 0 0,0 1 2930 0 0,8-2-642 0 0,-1 0-2998 0 0,8-1 1030 0 0,1 0-1 0 0,-1-1 0 0 0,1 0 1 0 0,-1 0-1 0 0,0-1 0 0 0,20-7 1 0 0,-23 7-261 0 0,78-19 903 0 0,149-45 191 0 0,-198 52-1190 0 0,62-31-1 0 0,-81 34 23 0 0,0 0-1 0 0,0-1 1 0 0,-1 0-1 0 0,-1-1 1 0 0,15-16-1 0 0,-27 25-32 0 0,0 0-1 0 0,-1 0 0 0 0,1-1 1 0 0,-1 1-1 0 0,5-9 0 0 0,-8 12-36 0 0,1 0-1 0 0,-1 0 1 0 0,0 0-1 0 0,1 0 0 0 0,-1 0 1 0 0,0-1-1 0 0,0 1 1 0 0,0 0-1 0 0,0 0 1 0 0,0 0-1 0 0,0 0 0 0 0,0 0 1 0 0,0 0-1 0 0,0 0 1 0 0,0 0-1 0 0,-1 0 1 0 0,1 0-1 0 0,0 0 0 0 0,-1 0 1 0 0,1 0-1 0 0,-1 0 1 0 0,1 0-1 0 0,-1 0 1 0 0,1 0-1 0 0,-1 0 0 0 0,0 0 1 0 0,1 0-1 0 0,-1 1 1 0 0,0-1-1 0 0,0 0 1 0 0,0 0-1 0 0,0 1 0 0 0,1-1 1 0 0,-3 0-1 0 0,-3-2 10 0 0,0 0-1 0 0,-1 0 1 0 0,1 0-1 0 0,-1 1 1 0 0,1 0 0 0 0,-1 1-1 0 0,0 0 1 0 0,-7-1-1 0 0,-59 0 142 0 0,54 2-143 0 0,2 0 1 0 0,3 0 27 0 0,0 0 0 0 0,-17-3 1 0 0,21 1 256 0 0,26 3 232 0 0,1 0-440 0 0,42-3 261 0 0,-32 0-170 0 0,50 4-1 0 0,-55 0-151 0 0,-12-2-13 0 0,0 1 1 0 0,0 0-1 0 0,0 1 0 0 0,0 0 1 0 0,0 0-1 0 0,-1 1 0 0 0,1 1 1 0 0,-1-1-1 0 0,10 7 0 0 0,-18-10-13 0 0,0 0-1 0 0,-1 1 0 0 0,1-1 1 0 0,-1 1-1 0 0,1-1 0 0 0,-1 1 1 0 0,1-1-1 0 0,-1 1 0 0 0,1-1 1 0 0,-1 1-1 0 0,1-1 1 0 0,-1 1-1 0 0,0 0 0 0 0,1-1 1 0 0,-1 1-1 0 0,0 0 0 0 0,1-1 1 0 0,-1 1-1 0 0,0 0 0 0 0,0-1 1 0 0,0 1-1 0 0,0 0 0 0 0,0 0 1 0 0,1-1-1 0 0,-1 1 1 0 0,-1 0-1 0 0,1-1 0 0 0,0 1 1 0 0,0 0-1 0 0,0 0 0 0 0,0-1 1 0 0,0 1-1 0 0,-1 0 0 0 0,1-1 1 0 0,0 1-1 0 0,-1 0 0 0 0,1-1 1 0 0,-1 2-1 0 0,-2 2 34 0 0,0-1 0 0 0,0 1 0 0 0,0 0-1 0 0,-7 5 1 0 0,4-3 17 0 0,-50 46 485 0 0,-18 18-597 0 0,68-64 40 0 0,-75 86-2017 0 0,64-69 1056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8:25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26 446 7600 0 0,'0'0'6872'0'0,"-9"17"-1553"0"0,8-16-5160 0 0,0 0 0 0 0,1-1-1 0 0,-1 1 1 0 0,1 0-1 0 0,-1 0 1 0 0,0 0-1 0 0,1 0 1 0 0,-1 0 0 0 0,1 0-1 0 0,0 0 1 0 0,-1 0-1 0 0,1 1 1 0 0,0-1 0 0 0,0 0-1 0 0,0 2 1 0 0,0-3-143 0 0,0 0 0 0 0,0 0 0 0 0,0 0 0 0 0,0 0 0 0 0,0 0 0 0 0,0 0 0 0 0,0 0 0 0 0,0 0 0 0 0,0 1 0 0 0,0-1 0 0 0,0 0 0 0 0,0 0 0 0 0,0 0 0 0 0,0 0 0 0 0,0 0 0 0 0,0 0 1 0 0,0 0-1 0 0,0 0 0 0 0,0 1 0 0 0,0-1 0 0 0,0 0 0 0 0,0 0 0 0 0,0 0 0 0 0,0 0 0 0 0,0 0 0 0 0,0 0 0 0 0,0 0 0 0 0,0 0 0 0 0,0 1 0 0 0,0-1 0 0 0,-1 0 0 0 0,1 0 0 0 0,0 0 0 0 0,0 0 0 0 0,0 0 1 0 0,0 0-1 0 0,0 0 0 0 0,0 0 0 0 0,0 0 0 0 0,0 0 0 0 0,0 0 0 0 0,-1 0 0 0 0,1 0 0 0 0,0 0 0 0 0,0 0 0 0 0,0 0 0 0 0,0 0 0 0 0,0 0 0 0 0,0 0 0 0 0,-4 2 61 0 0,0 7 4151 0 0,4-27-2845 0 0,0 13-1396 0 0,1-1 1 0 0,-1 0 0 0 0,1 1-1 0 0,0-1 1 0 0,2-5-1 0 0,4-6 218 0 0,7-35 0 0 0,-11 35-67 0 0,2 0 1 0 0,8-22 0 0 0,37-84 562 0 0,-39 97-588 0 0,-6 13 106 0 0,1-1-1 0 0,7-12 1 0 0,-2 5 87 0 0,-9 16-230 0 0,1 0 0 0 0,0 0 0 0 0,0 0 1 0 0,6-7-1 0 0,-1 2-113 0 0,8-10-123 0 0,-15 19 148 0 0,0 0 0 0 0,0 0 1 0 0,0 0-1 0 0,0 0 0 0 0,0 1 0 0 0,0-1 1 0 0,0 0-1 0 0,0 1 0 0 0,0-1 0 0 0,0 1 1 0 0,0-1-1 0 0,1 1 0 0 0,-1-1 0 0 0,0 1 0 0 0,2 0 1 0 0,-2 0-8 0 0,1 0 0 0 0,-1 1 0 0 0,0-1 0 0 0,0 0 1 0 0,0 1-1 0 0,1 0 0 0 0,-1-1 0 0 0,0 1 0 0 0,0 0 1 0 0,0-1-1 0 0,0 1 0 0 0,0 0 0 0 0,0 0 0 0 0,-1 0 0 0 0,1 0 1 0 0,0 0-1 0 0,0 0 0 0 0,0 0 0 0 0,-1 0 0 0 0,1 0 1 0 0,-1 0-1 0 0,1 0 0 0 0,-1 1 0 0 0,1-1 0 0 0,-1 0 0 0 0,1 2 1 0 0,1 6 25 0 0,0 0 1 0 0,2 13 0 0 0,-3-18-34 0 0,1 13 26 0 0,1-1 0 0 0,-1 0 0 0 0,0 0 0 0 0,-2 16 0 0 0,0 73 0 0 0,0-58 0 0 0,5-17 0 0 0,-5-30 0 0 0,0 0 0 0 0,0 0 0 0 0,0 0 0 0 0,0 0 0 0 0,1 0 0 0 0,-1 0 0 0 0,0 0 0 0 0,0 1 0 0 0,0-1 0 0 0,0 0 0 0 0,1 0 0 0 0,-1 0 0 0 0,0 0 0 0 0,0 0 0 0 0,0 0 0 0 0,0 0 0 0 0,1 0 0 0 0,-1 0 0 0 0,0 0 0 0 0,0 0 0 0 0,0 0 0 0 0,0 0 0 0 0,1 0 0 0 0,-1 0 0 0 0,0 0 0 0 0,0 0 0 0 0,0 0 0 0 0,0 0 0 0 0,1-1 0 0 0,-1 1 0 0 0,0 0 0 0 0,0 0 0 0 0,0 0 0 0 0,0 0 0 0 0,1 0 0 0 0,-1 0 0 0 0,0 0 0 0 0,0-1 0 0 0,0 1 0 0 0,0 0 0 0 0,0 0 0 0 0,0 0 0 0 0,0 0 0 0 0,1 0 0 0 0,-1-1 0 0 0,0 1 0 0 0,7-8 0 0 0,-4 3 33 0 0,0 0 0 0 0,0-1 0 0 0,-1 1 0 0 0,0-1 1 0 0,0 0-1 0 0,0 0 0 0 0,1-8 0 0 0,0 0 143 0 0,4-14-69 0 0,-3 10-30 0 0,1 0 0 0 0,1 0 0 0 0,11-24 0 0 0,-3 7-77 0 0,4-7 0 0 0,-16 39 0 0 0,0 0 0 0 0,0 0 0 0 0,0 0 0 0 0,0 0 0 0 0,0 0 0 0 0,1 0 0 0 0,-1 1 0 0 0,1-1 0 0 0,4-2 0 0 0,-6 4-5 0 0,0 1 0 0 0,0-1 0 0 0,0 1 0 0 0,0 0 0 0 0,0 0 0 0 0,0-1 0 0 0,-1 1 0 0 0,1 0 0 0 0,0 0 0 0 0,0 0 1 0 0,0 0-1 0 0,0 0 0 0 0,0 0 0 0 0,0 0 0 0 0,0 0 0 0 0,0 0 0 0 0,0 1 0 0 0,0-1 0 0 0,0 0 0 0 0,-1 1 0 0 0,1-1 0 0 0,0 0 0 0 0,0 1 0 0 0,0-1 0 0 0,-1 1 0 0 0,1-1 0 0 0,0 1 0 0 0,0 0 0 0 0,-1-1 0 0 0,1 1 0 0 0,0 0 0 0 0,-1 0 0 0 0,1-1 1 0 0,-1 1-1 0 0,1 1 0 0 0,3 4-43 0 0,0 0 1 0 0,-1 0 0 0 0,4 11 0 0 0,-6-16 46 0 0,6 19 19 0 0,0 1 0 0 0,-2-1-1 0 0,6 38 1 0 0,0 67 17 0 0,-7-70 114 0 0,-3-41-134 0 0,-1-5-149 0 0,0 1 0 0 0,1-1 0 0 0,0 1 0 0 0,1-1 0 0 0,0 0 0 0 0,1 1 0 0 0,5 13-1 0 0,-7-22-374 0 0,10-11-5979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0:36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1 2760 0 0,'-4'1'267'0'0,"-6"0"-73"0"0,-20-2 5378 0 0,0 0-685 0 0,30 1-4751 0 0,-1 0 0 0 0,1 0 0 0 0,-1 0 0 0 0,1 0 0 0 0,-1 0 1 0 0,1 0-1 0 0,0 0 0 0 0,-1 0 0 0 0,1 0 0 0 0,-1 0 0 0 0,1 0 0 0 0,-1 0 1 0 0,1 0-1 0 0,-1 0 0 0 0,1 0 0 0 0,-1 1 0 0 0,1-1 0 0 0,-1 0 1 0 0,1 0-1 0 0,0 1 0 0 0,-1-1 0 0 0,1 0 0 0 0,0 0 0 0 0,-1 1 1 0 0,1-1-1 0 0,0 0 0 0 0,-1 1 0 0 0,1-1 0 0 0,0 1 0 0 0,-1-1 1 0 0,1 0-1 0 0,0 1 0 0 0,0-1 0 0 0,0 1 0 0 0,-1-1 0 0 0,1 1 0 0 0,0-1 1 0 0,0 1-1 0 0,0-1 0 0 0,0 1 0 0 0,0-1 0 0 0,0 1 0 0 0,0-1 1 0 0,0 0-1 0 0,0 1 0 0 0,0-1 0 0 0,0 1 0 0 0,0 0 0 0 0,0 0 386 0 0,9 14 812 0 0,-4-11-1145 0 0,0-1 0 0 0,0 1 1 0 0,1-1-1 0 0,-1 0 0 0 0,1 0 0 0 0,0-1 0 0 0,0 0 0 0 0,0 0 0 0 0,10 2 0 0 0,-8-1 8 0 0,30 6 831 0 0,78 10-1 0 0,41-9 90 0 0,10-1-369 0 0,33 6 124 0 0,-170-15-703 0 0,1 0 1 0 0,-1-2-1 0 0,43-8 0 0 0,-68 9-118 0 0,1 1 0 0 0,0 0 0 0 0,11 1 0 0 0,-1 0 28 0 0,-13-1-125 0 0,0 1 0 0 0,0 0 1 0 0,0 0-1 0 0,0 0 0 0 0,0 1 0 0 0,-1-1 0 0 0,1 1 1 0 0,4 3-1 0 0,5 2-158 0 0,9 9-2448 0 0,-8-5-5234 0 0,-2-3-263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3:02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18 3680 0 0,'14'-9'20086'0'0,"-20"4"-18273"0"0,5 5-1765 0 0,0-1-1 0 0,0 1 1 0 0,0-1-1 0 0,0 1 1 0 0,0 0-1 0 0,0-1 1 0 0,0 1 0 0 0,0 0-1 0 0,0 0 1 0 0,-1 0-1 0 0,-1 0 1 0 0,-11 4 381 0 0,0 1 1 0 0,0 0-1 0 0,0 1 1 0 0,1 0-1 0 0,0 1 1 0 0,0 1-1 0 0,-20 15 1 0 0,24-16-462 0 0,2 0 0 0 0,-1 0-1 0 0,1 1 1 0 0,-7 8 0 0 0,11-12 45 0 0,0 0 0 0 0,1-1 0 0 0,0 1 0 0 0,0 0 1 0 0,0 0-1 0 0,0 0 0 0 0,0 0 0 0 0,1 0 0 0 0,0 0 0 0 0,0 1 0 0 0,0-1 0 0 0,0 6 0 0 0,1-7-9 0 0,0-1-1 0 0,1 1 1 0 0,-1 0-1 0 0,1-1 1 0 0,-1 1-1 0 0,1-1 1 0 0,0 1-1 0 0,0-1 0 0 0,0 1 1 0 0,0-1-1 0 0,0 0 1 0 0,1 1-1 0 0,-1-1 1 0 0,1 0-1 0 0,0 0 1 0 0,-1 0-1 0 0,1 0 1 0 0,0-1-1 0 0,0 1 1 0 0,0 0-1 0 0,1-1 1 0 0,-1 1-1 0 0,0-1 1 0 0,0 0-1 0 0,1 0 1 0 0,-1 0-1 0 0,4 1 1 0 0,8 3 103 0 0,0-1 0 0 0,1-1 0 0 0,27 2 0 0 0,-14-1 99 0 0,-22-3-166 0 0,1 0 1 0 0,0 1-1 0 0,-1 0 0 0 0,1 0 0 0 0,-1 1 1 0 0,0-1-1 0 0,0 1 0 0 0,0 1 0 0 0,0-1 0 0 0,0 1 1 0 0,-1 0-1 0 0,6 5 0 0 0,-6-3-3 0 0,0 0-1 0 0,0 0 0 0 0,0 0 0 0 0,-1 1 1 0 0,0-1-1 0 0,-1 1 0 0 0,1 0 1 0 0,-1 0-1 0 0,-1 1 0 0 0,3 9 1 0 0,-3-12-9 0 0,-1 1 0 0 0,0 0 1 0 0,0 0-1 0 0,0 0 0 0 0,-1-1 1 0 0,0 1-1 0 0,0 0 0 0 0,-1 0 1 0 0,1 0-1 0 0,-1 0 0 0 0,0-1 1 0 0,-1 1-1 0 0,0 0 0 0 0,0-1 1 0 0,-3 8-1 0 0,2-6-60 0 0,0 0 0 0 0,-1 0 0 0 0,0-1 0 0 0,0 1 0 0 0,-5 5 0 0 0,8-10 22 0 0,-1-1 0 0 0,0 1 0 0 0,0 0 0 0 0,0 0 0 0 0,0-1-1 0 0,0 1 1 0 0,0-1 0 0 0,0 1 0 0 0,0-1 0 0 0,0 0 0 0 0,-1 0 0 0 0,1 0 0 0 0,-1 0 0 0 0,1-1-1 0 0,0 1 1 0 0,-1 0 0 0 0,1-1 0 0 0,-4 0 0 0 0,4 1 10 0 0,-1-1 0 0 0,1 0 0 0 0,-1 0 0 0 0,1 0 0 0 0,-1-1 0 0 0,1 1 0 0 0,0-1 0 0 0,-1 1 0 0 0,1-1 0 0 0,0 0 0 0 0,-1 0 0 0 0,1 0 0 0 0,0 0 0 0 0,0 0 0 0 0,0 0 0 0 0,0-1 0 0 0,0 1 0 0 0,0-1 0 0 0,0 1 0 0 0,0-1 0 0 0,0 0 0 0 0,1 0 0 0 0,-1 0 0 0 0,1 0 0 0 0,0 0 0 0 0,-1 0 0 0 0,1 0 0 0 0,-2-5 0 0 0,-1-6 31 0 0,0-1 1 0 0,1 0-1 0 0,1-1 0 0 0,0 1 1 0 0,1 0-1 0 0,1-1 0 0 0,0 1 1 0 0,0 0-1 0 0,2-1 0 0 0,3-15 1 0 0,6-17 299 0 0,27-75 0 0 0,-37 120-322 0 0,21-63 135 0 0,-1 0-709 0 0,-20 60 164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8:25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18943 0 0,'1'0'179'0'0,"1"0"0"0"0,-1 1 0 0 0,0-1-1 0 0,0 0 1 0 0,0 1 0 0 0,1-1 0 0 0,-1 1-1 0 0,0-1 1 0 0,0 1 0 0 0,0-1-1 0 0,0 1 1 0 0,0 0 0 0 0,0 0 0 0 0,0-1-1 0 0,0 1 1 0 0,1 1 0 0 0,14 20 1986 0 0,0-2-1041 0 0,1-4-687 0 0,-9-7-348 0 0,1-1 0 0 0,11 8-1 0 0,-17-14-237 0 0,1 0 0 0 0,-1 0 0 0 0,1 0 0 0 0,0 0 0 0 0,-1-1-1 0 0,1 1 1 0 0,0-1 0 0 0,0 0 0 0 0,0 0 0 0 0,5 0 0 0 0,-3-1-816 0 0,0 1 0 0 0,1-1 1 0 0,-1 0-1 0 0,0-1 0 0 0,1 0 1 0 0,8-2-1 0 0,-2-2-1200 0 0</inkml:trace>
  <inkml:trace contextRef="#ctx0" brushRef="#br0" timeOffset="1">310 51 8752 0 0,'0'0'1298'0'0,"-8"2"3473"0"0,-7 9 320 0 0,-8 10-2061 0 0,11-8-2063 0 0,-8 9-383 0 0,1 0 1 0 0,1 1-1 0 0,-17 28 1 0 0,20-29-473 0 0,-45 76-1569 0 0,51-80 882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8:25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156 102 13216 0 0,'0'0'1194'0'0,"-4"-15"-375"0"0,1 4 514 0 0,2 9-1089 0 0,0-1 0 0 0,0 1 0 0 0,1 0 1 0 0,-1-1-1 0 0,1 1 0 0 0,0 0 1 0 0,0-1-1 0 0,-1 1 0 0 0,2-1 0 0 0,-1 1 1 0 0,0 0-1 0 0,0-1 0 0 0,1 1 1 0 0,-1-1-1 0 0,2-2 0 0 0,2-4 386 0 0,6-8 1608 0 0,-2 8-177 0 0,-10 23-1998 0 0,0 1 1 0 0,-1-1-1 0 0,0 0 0 0 0,-1 0 0 0 0,-1-1 0 0 0,-8 17 0 0 0,6-12-161 0 0,-51 103 470 0 0,38-83-102 0 0,1 1 0 0 0,-13 41 0 0 0,32-79-245 0 0,0 0 0 0 0,-1-1 0 0 0,1 1 0 0 0,0 0 0 0 0,0 0 0 0 0,0 0 0 0 0,-1 0 1 0 0,1 0-1 0 0,0 0 0 0 0,0 0 0 0 0,0 0 0 0 0,0 0 0 0 0,1-1 0 0 0,-1 1 1 0 0,0 0-1 0 0,0 0 0 0 0,1 0 0 0 0,-1 0 0 0 0,0 0 0 0 0,1 0 0 0 0,-1-1 0 0 0,1 1 1 0 0,-1 0-1 0 0,1 0 0 0 0,-1-1 0 0 0,1 1 0 0 0,0 1 0 0 0,1-1-11 0 0,0 0 0 0 0,-1 0-1 0 0,1 0 1 0 0,0-1-1 0 0,0 1 1 0 0,0 0 0 0 0,0-1-1 0 0,0 1 1 0 0,0-1 0 0 0,0 0-1 0 0,4 1 1 0 0,5-1-43 0 0,-1-1 0 0 0,1 0 0 0 0,17-3 0 0 0,-3-3-268 0 0,35-12 0 0 0,22-17-4390 0 0,-63 25 2555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8:26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75 216 9216 0 0,'0'0'421'0'0,"-6"8"150"0"0,3-1 1321 0 0,1 0 1 0 0,-2 15 0 0 0,-5 12 4360 0 0,-37 110-3521 0 0,45-140-2736 0 0,0 1-1 0 0,0 0 0 0 0,0 0 1 0 0,0 0-1 0 0,1 0 0 0 0,0 0 1 0 0,0 0-1 0 0,1 0 0 0 0,-1-1 1 0 0,1 1-1 0 0,0 0 0 0 0,0 0 1 0 0,3 5-1 0 0,-4-9-128 0 0,0-1 0 0 0,1 1 0 0 0,-1 0 0 0 0,1-1-1 0 0,-1 1 1 0 0,1 0 0 0 0,-1-1 0 0 0,1 1 0 0 0,-1-1 0 0 0,1 1 0 0 0,0-1 0 0 0,-1 1 0 0 0,1-1 0 0 0,0 1 0 0 0,0-1-1 0 0,1 1 1 0 0,3 2-1235 0 0</inkml:trace>
  <inkml:trace contextRef="#ctx0" brushRef="#br0" timeOffset="1">38 6 19351 0 0,'0'0'936'0'0,"-3"-6"-400"0"0,-3 6 112 0 0,12 8-2576 0 0,0 0-3383 0 0,2 1-913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8:26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111 162 11056 0 0,'-26'15'134'0'0,"-12"12"4636"0"0,33-23-3663 0 0,0 1 1 0 0,0-1-1 0 0,0 1 1 0 0,0 0-1 0 0,1 1 1 0 0,0-1-1 0 0,0 1 1 0 0,-5 11-1 0 0,9-17-1043 0 0,0 1 0 0 0,0-1-1 0 0,0 1 1 0 0,0-1 0 0 0,0 1 0 0 0,0-1 0 0 0,0 0-1 0 0,0 1 1 0 0,0-1 0 0 0,0 1 0 0 0,0-1-1 0 0,1 1 1 0 0,-1-1 0 0 0,0 1 0 0 0,0-1-1 0 0,1 0 1 0 0,-1 1 0 0 0,0-1 0 0 0,1 0-1 0 0,-1 1 1 0 0,0-1 0 0 0,1 0 0 0 0,-1 1-1 0 0,0-1 1 0 0,1 0 0 0 0,-1 1 0 0 0,1-1 0 0 0,0 0-1 0 0,12 7 621 0 0,-2-5-473 0 0,-1 0 1 0 0,1 0-1 0 0,0-1 0 0 0,0-1 0 0 0,-1 0 0 0 0,13-1 0 0 0,-9 0-112 0 0,-1 1 0 0 0,1 0 1 0 0,21 4-1 0 0,-33-4-96 0 0,-1 0-1 0 0,1 1 1 0 0,0-1-1 0 0,-1 0 1 0 0,1 1-1 0 0,-1 0 1 0 0,1-1-1 0 0,-1 1 1 0 0,1 0-1 0 0,-1 0 1 0 0,1 0-1 0 0,-1 0 1 0 0,0 0-1 0 0,1 0 1 0 0,-1 0-1 0 0,0 0 1 0 0,0 1-1 0 0,0-1 1 0 0,0 0-1 0 0,1 3 1 0 0,-1-3 1 0 0,-1 1 1 0 0,1 0 0 0 0,-1 0-1 0 0,1 0 1 0 0,-1 0 0 0 0,0 0-1 0 0,0 1 1 0 0,0-1-1 0 0,0 0 1 0 0,0 0 0 0 0,0 0-1 0 0,-1 0 1 0 0,1 0-1 0 0,-2 2 1 0 0,0 3 5 0 0,-1 0-1 0 0,0 0 1 0 0,-1-1-1 0 0,1 1 1 0 0,-1-1-1 0 0,-1 0 1 0 0,1 0 0 0 0,-7 6-1 0 0,3-5-316 0 0,1 0 1 0 0,-1-1-1 0 0,0 0 1 0 0,-10 5-1 0 0,13-8 78 0 0,0-1 1 0 0,0 1-1 0 0,0-1 0 0 0,0 0 1 0 0,0-1-1 0 0,-1 1 0 0 0,1-1 1 0 0,0 0-1 0 0,-7 0 0 0 0,10-1-23 0 0,1 0-1 0 0,0 0 1 0 0,-1-1-1 0 0,1 1 1 0 0,-1 0 0 0 0,1-1-1 0 0,-1 1 1 0 0,1 0-1 0 0,-2-2 1 0 0,-6-7-7069 0 0,6-2 19 0 0</inkml:trace>
  <inkml:trace contextRef="#ctx0" brushRef="#br0" timeOffset="1">373 19 17503 0 0,'1'-1'125'0'0,"1"-1"-1"0"0,0 0 1 0 0,0 1-1 0 0,-1-1 0 0 0,1 1 1 0 0,0 0-1 0 0,0-1 1 0 0,0 1-1 0 0,1 0 0 0 0,-1 0 1 0 0,0 1-1 0 0,0-1 1 0 0,1 0-1 0 0,-1 1 1 0 0,0-1-1 0 0,1 1 0 0 0,-1 0 1 0 0,0 0-1 0 0,1 0 1 0 0,-1 0-1 0 0,0 0 0 0 0,1 0 1 0 0,-1 1-1 0 0,0-1 1 0 0,1 1-1 0 0,-1-1 0 0 0,0 1 1 0 0,0 0-1 0 0,0 0 1 0 0,1 0-1 0 0,-1 0 0 0 0,0 1 1 0 0,0-1-1 0 0,-1 0 1 0 0,1 1-1 0 0,0-1 0 0 0,0 1 1 0 0,-1 0-1 0 0,1 0 1 0 0,-1-1-1 0 0,1 1 0 0 0,-1 0 1 0 0,0 0-1 0 0,0 1 1 0 0,2 3-1 0 0,5 16 379 0 0,-1 1 0 0 0,-1 0 0 0 0,0 0 1 0 0,-2 1-1 0 0,2 31 0 0 0,8 48-234 0 0,-5-57-246 0 0,-5-21-987 0 0,11 34 1 0 0,-12-47-1168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8:26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21391 0 0,'0'0'1624'0'0,"10"0"-1016"0"0,8 0-488 0 0,2-3-120 0 0,0 1 0 0 0,8 0 0 0 0,-3-3 0 0 0,0 1 88 0 0,1 2-88 0 0,2 2 80 0 0,2-2-1048 0 0,-4 2-216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8:27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485 36 2760 0 0,'1'-1'125'0'0,"0"-1"-3"0"0,9-19 13635 0 0,-3 9-6936 0 0,-23 23-5799 0 0,-17 16-549 0 0,-1-2 0 0 0,0-1-1 0 0,-64 32 1 0 0,-2 2 84 0 0,78-45-425 0 0,-5 3 191 0 0,1 1 0 0 0,0 2 0 0 0,-42 38 0 0 0,66-55-299 0 0,0 0 0 0 0,1 0-1 0 0,-1 0 1 0 0,0 0 0 0 0,1 0 0 0 0,0 0-1 0 0,-1 0 1 0 0,1 1 0 0 0,0-1-1 0 0,0 0 1 0 0,0 1 0 0 0,0-1 0 0 0,1 1-1 0 0,-2 3 1 0 0,3-5-20 0 0,-1 0-1 0 0,0-1 0 0 0,0 1 1 0 0,1 0-1 0 0,-1-1 1 0 0,0 1-1 0 0,1 0 1 0 0,-1-1-1 0 0,1 1 1 0 0,-1-1-1 0 0,0 1 0 0 0,1-1 1 0 0,0 1-1 0 0,-1-1 1 0 0,1 1-1 0 0,-1-1 1 0 0,1 1-1 0 0,0-1 1 0 0,0 1-1 0 0,13 6 48 0 0,0-3-49 0 0,0 0 0 0 0,1 0-1 0 0,-1-1 1 0 0,1-1 0 0 0,-1 0-1 0 0,21-1 1 0 0,10 1-18 0 0,-25-1-773 0 0,38-2 1 0 0,44-4-3935 0 0,-74 1 3079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8:28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80 3680 0 0,'-1'-11'646'0'0,"3"-15"11281"0"0,-1 23-11260 0 0,-1 0 0 0 0,1 0 0 0 0,0 0 0 0 0,-1 0-1 0 0,0 0 1 0 0,0 0 0 0 0,0-5 0 0 0,0 7-582 0 0,-1 0 0 0 0,1 0 1 0 0,0 1-1 0 0,-1-1 0 0 0,1 0 0 0 0,0 1 0 0 0,-1-1 0 0 0,1 1 0 0 0,-1-1 1 0 0,1 0-1 0 0,-1 1 0 0 0,1-1 0 0 0,-1 1 0 0 0,0-1 0 0 0,1 1 0 0 0,-1 0 0 0 0,1-1 1 0 0,-1 1-1 0 0,0-1 0 0 0,1 1 0 0 0,-1 0 0 0 0,0 0 0 0 0,0-1 0 0 0,1 1 1 0 0,-1 0-1 0 0,0 0 0 0 0,0 0 0 0 0,1 0 0 0 0,-1 0 0 0 0,0 0 0 0 0,0 0 0 0 0,1 0 1 0 0,-1 0-1 0 0,0 0 0 0 0,0 1 0 0 0,1-1 0 0 0,-2 0 0 0 0,-6 2 162 0 0,1 0 1 0 0,-1 1-1 0 0,0 0 0 0 0,1 0 0 0 0,0 0 0 0 0,0 1 0 0 0,0 0 1 0 0,0 1-1 0 0,-6 4 0 0 0,-2 4-46 0 0,1 0 0 0 0,-21 23 0 0 0,25-25-43 0 0,1 1 0 0 0,0 0 0 0 0,1 0 0 0 0,0 1 0 0 0,-7 14 0 0 0,15-25-146 0 0,-1-1 0 0 0,0 1 1 0 0,1-1-1 0 0,-1 1 0 0 0,1-1 0 0 0,0 1 1 0 0,0 0-1 0 0,-1-1 0 0 0,1 1 1 0 0,0-1-1 0 0,0 1 0 0 0,0-1 0 0 0,1 1 1 0 0,-1 0-1 0 0,0-1 0 0 0,0 1 0 0 0,1-1 1 0 0,-1 1-1 0 0,1-1 0 0 0,0 2 1 0 0,1-1-7 0 0,-1 0 0 0 0,1 0 0 0 0,-1 0 0 0 0,1-1 1 0 0,0 1-1 0 0,0 0 0 0 0,0-1 0 0 0,-1 0 1 0 0,1 1-1 0 0,1-1 0 0 0,-1 0 0 0 0,2 1 1 0 0,7 1 1 0 0,-1 1 1 0 0,0-2-1 0 0,1 1 1 0 0,17 0-1 0 0,44 1 152 0 0,-53-4-90 0 0,1 0 0 0 0,0 2 1 0 0,-1 0-1 0 0,1 1 0 0 0,-1 1 1 0 0,20 7-1 0 0,-37-10-55 0 0,1 0-1 0 0,-1 0 1 0 0,1 1 0 0 0,-1-1-1 0 0,0 1 1 0 0,1-1 0 0 0,-1 1-1 0 0,0 0 1 0 0,0-1-1 0 0,0 1 1 0 0,0 0 0 0 0,-1 0-1 0 0,1 1 1 0 0,0-1 0 0 0,-1 0-1 0 0,0 0 1 0 0,1 1 0 0 0,-1-1-1 0 0,0 1 1 0 0,0-1-1 0 0,0 1 1 0 0,-1 0 0 0 0,1-1-1 0 0,-1 1 1 0 0,1 0 0 0 0,-1-1-1 0 0,0 1 1 0 0,0 0 0 0 0,0 0-1 0 0,0-1 1 0 0,-1 5 0 0 0,-1 1 27 0 0,0-1 1 0 0,0 1 0 0 0,-1-1 0 0 0,0 1-1 0 0,0-1 1 0 0,0 0 0 0 0,-1 0 0 0 0,0-1-1 0 0,-9 12 1 0 0,6-10-11 0 0,-5 8 136 0 0,-2 0 0 0 0,0-1 0 0 0,-18 15 0 0 0,8-11-103 0 0,-40 29 163 0 0,58-44-383 0 0,0 0 0 0 0,0-1-1 0 0,-1 0 1 0 0,0 0-1 0 0,1-1 1 0 0,-1 0 0 0 0,0 0-1 0 0,-12 2 1 0 0,19-4 81 0 0,-1 0 0 0 0,1 0 0 0 0,-1 0 0 0 0,0 0 1 0 0,1 1-1 0 0,-1-1 0 0 0,1 0 0 0 0,-1 0 0 0 0,1 0 1 0 0,-1-1-1 0 0,1 1 0 0 0,-1 0 0 0 0,1 0 0 0 0,-1 0 1 0 0,1 0-1 0 0,-1 0 0 0 0,1-1 0 0 0,-1 1 0 0 0,1 0 1 0 0,-1 0-1 0 0,1-1 0 0 0,-1 1 0 0 0,1 0 0 0 0,-1-1 0 0 0,1 1 1 0 0,0-1-1 0 0,-1 1 0 0 0,1 0 0 0 0,0-1 0 0 0,-1 1 1 0 0,1-1-1 0 0,0 1 0 0 0,0-1 0 0 0,-1 1 0 0 0,1-1 1 0 0,0 1-1 0 0,0-1 0 0 0,0 1 0 0 0,0-1 0 0 0,-1 1 0 0 0,1-1 1 0 0,0 1-1 0 0,0-1 0 0 0,0 0 0 0 0,1 0 0 0 0,-1-2-937 0 0,0 1 0 0 0,1-1 0 0 0,0 0 0 0 0,0 0 0 0 0,0 1 0 0 0,0-1 0 0 0,2-3 0 0 0,10-12-7143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8:28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11520 0 0,'0'0'886'0'0,"12"1"1725"0"0,-11 1-1984 0 0,1-1 0 0 0,-1 1 0 0 0,1 0 0 0 0,-1-1 0 0 0,0 1 0 0 0,0 0 0 0 0,0 0 0 0 0,0 0-1 0 0,0 0 1 0 0,-1 0 0 0 0,2 3 0 0 0,6 25 1150 0 0,-5-17-1507 0 0,16 71 1148 0 0,11 111 0 0 0,-14-59-1514 0 0,-7-80-2920 0 0,-6-40-5791 0 0</inkml:trace>
  <inkml:trace contextRef="#ctx0" brushRef="#br0" timeOffset="1">0 387 6912 0 0,'0'0'744'0'0,"3"-6"-744"0"0,4 1 0 0 0,1 3 0 0 0,5-3 3600 0 0,4 0 704 0 0,3-1 143 0 0,3 4 25 0 0,0-1-3456 0 0,2 1-696 0 0,0 2-128 0 0,-2 0-32 0 0,-1 0-1368 0 0,0 0-264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8:29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15056 0 0,'0'0'1701'0'0,"13"0"143"0"0,-10 1-1749 0 0,-1 0 1 0 0,1 0 0 0 0,0 0-1 0 0,-1 0 1 0 0,1 0 0 0 0,-1 0-1 0 0,0 1 1 0 0,1-1-1 0 0,-1 1 1 0 0,0 0 0 0 0,0 0-1 0 0,0 0 1 0 0,0 0 0 0 0,0 0-1 0 0,0 0 1 0 0,-1 0-1 0 0,1 1 1 0 0,-1-1 0 0 0,0 1-1 0 0,1-1 1 0 0,0 5 0 0 0,1 0 78 0 0,-1 0 1 0 0,1 0 0 0 0,-2 0-1 0 0,1 0 1 0 0,-1 1 0 0 0,1 13-1 0 0,-2-5 104 0 0,-1 0 0 0 0,0 0 0 0 0,-1 0-1 0 0,-1-1 1 0 0,-4 17 0 0 0,-12 22 1695 0 0,18-48-1042 0 0,2-22 170 0 0,0 6-1098 0 0,1 1-1 0 0,1 0 1 0 0,0 0-1 0 0,0 0 1 0 0,1 1-1 0 0,0-1 1 0 0,8-12-1 0 0,2-1-4 0 0,26-29 0 0 0,-30 41-1151 0 0,0-1-1 0 0,22-15 1 0 0,-21 18-476 0 0,5-5-6681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8:29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93 329 15664 0 0,'0'2'718'0'0,"-10"31"1022"0"0,-2 0 0 0 0,-1-1 0 0 0,-1-1 0 0 0,-27 43 0 0 0,39-70-2089 0 0,6-10-739 0 0,8-13-5094 0 0,-1 0-1337 0 0</inkml:trace>
  <inkml:trace contextRef="#ctx0" brushRef="#br0" timeOffset="1">278 1 14800 0 0,'-8'0'656'0'0,"5"0"136"0"0,-2 2-632 0 0,-1 1-160 0 0,0 4 0 0 0,1 1 0 0 0,-1 2 111 0 0,-2 3-7 0 0,-1-1 0 0 0,4 3 0 0 0,-4 2-791 0 0,0 1-161 0 0,-4 20-32 0 0,1-8-4976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3:04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52 3224 0 0,'0'0'11428'0'0,"-6"-16"-6018"0"0,5 13-5212 0 0,0 1-1 0 0,0 0 1 0 0,0 0-1 0 0,0 0 1 0 0,-1 0-1 0 0,1 1 1 0 0,0-1-1 0 0,-1 0 1 0 0,1 0-1 0 0,-1 1 1 0 0,0-1-1 0 0,0 1 1 0 0,1-1 0 0 0,-1 1-1 0 0,0 0 1 0 0,0 0-1 0 0,0 0 1 0 0,0 0-1 0 0,0 0 1 0 0,-1 0-1 0 0,1 1 1 0 0,0-1-1 0 0,0 1 1 0 0,-1-1-1 0 0,1 1 1 0 0,0 0 0 0 0,0 0-1 0 0,-1 0 1 0 0,1 0-1 0 0,0 0 1 0 0,-4 1-1 0 0,1 0-137 0 0,0 0-1 0 0,0 0 0 0 0,0 1 1 0 0,0-1-1 0 0,0 1 0 0 0,1 0 1 0 0,-1 0-1 0 0,1 1 1 0 0,-1-1-1 0 0,1 1 0 0 0,0 0 1 0 0,-7 6-1 0 0,5-3 25 0 0,1 0 0 0 0,-1 1 0 0 0,1 0 0 0 0,0 0 0 0 0,0 0 0 0 0,-6 14 0 0 0,5-8-87 0 0,1 0-1 0 0,0 1 0 0 0,1 0 1 0 0,1 0-1 0 0,-3 20 0 0 0,5-24 0 0 0,1 0-1 0 0,-1 0 0 0 0,2 0 0 0 0,-1 0 0 0 0,1 1 0 0 0,1-1 1 0 0,0 0-1 0 0,4 13 0 0 0,-5-21 7 0 0,-1 0 0 0 0,1-1 1 0 0,-1 1-1 0 0,1 0 0 0 0,0-1 0 0 0,0 1 1 0 0,0-1-1 0 0,0 1 0 0 0,0-1 0 0 0,0 0 1 0 0,0 1-1 0 0,0-1 0 0 0,1 0 0 0 0,-1 0 1 0 0,0 0-1 0 0,1 0 0 0 0,-1 0 0 0 0,1 0 1 0 0,1 1-1 0 0,-1-2 26 0 0,0 0 0 0 0,-1 1 0 0 0,1-1 0 0 0,0 0 0 0 0,0 0 0 0 0,-1 0 0 0 0,1 0 0 0 0,0-1 0 0 0,-1 1 0 0 0,1 0 0 0 0,0-1 0 0 0,-1 1 0 0 0,1-1 0 0 0,0 1 0 0 0,-1-1 0 0 0,2-1 0 0 0,3-1 38 0 0,-1 0 1 0 0,0-1 0 0 0,0 0 0 0 0,-1 0 0 0 0,1 0 0 0 0,-1 0 0 0 0,0-1-1 0 0,0 0 1 0 0,5-9 0 0 0,33-69 529 0 0,-25 46-204 0 0,25-43 1096 0 0,-41 119-133 0 0,2-2-1363 0 0,-10 72 81 0 0,5-89-69 0 0,-5 86-115 0 0,-6 54-235 0 0,7-85 483 0 0,6-73-109 0 0,-1 1 5 0 0,1-1-1 0 0,0 1 1 0 0,-1 0-1 0 0,0 0 0 0 0,0 0 1 0 0,0-1-1 0 0,0 1 1 0 0,-2 3-1 0 0,-2-1-104 0 0,4-5-13 0 0,1 0-1 0 0,-1 0 1 0 0,0 0-1 0 0,0 0 1 0 0,0 0-1 0 0,0 0 1 0 0,1 0 0 0 0,-1-1-1 0 0,0 1 1 0 0,0 0-1 0 0,0 0 1 0 0,1 0 0 0 0,-1-1-1 0 0,0 1 1 0 0,0-1-1 0 0,1 1 1 0 0,-1 0-1 0 0,0-1 1 0 0,1 1 0 0 0,-1-1-1 0 0,0 0 1 0 0,1 1-1 0 0,-1-1 1 0 0,1 1-1 0 0,-1-2 1 0 0,-15-21-3616 0 0,4 1 1535 0 0,0 1-10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8:29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1 264 5528 0 0,'0'1'422'0'0,"1"0"85"0"0,-1 0 0 0 0,1 0 0 0 0,0 0 0 0 0,-1 0 0 0 0,1 0 0 0 0,0 0 0 0 0,0 0 0 0 0,0 0-1 0 0,0 0 1 0 0,0-1 0 0 0,0 1 0 0 0,0 0 0 0 0,0-1 0 0 0,0 1 0 0 0,0 0 0 0 0,0-1-1 0 0,0 1 1 0 0,0-1 0 0 0,1 0 0 0 0,1 1 0 0 0,-1-1-147 0 0,-1 0 0 0 0,1 0 0 0 0,-1 0 0 0 0,1-1 0 0 0,-1 1 0 0 0,1-1 0 0 0,-1 1 0 0 0,1-1 0 0 0,-1 1 0 0 0,0-1 0 0 0,1 0 0 0 0,-1 0 0 0 0,0 0 0 0 0,2-1 0 0 0,2-3 255 0 0,0 0 0 0 0,0 0 1 0 0,0 0-1 0 0,-1-1 1 0 0,6-9-1 0 0,29-63 2023 0 0,-3 6-1500 0 0,1-8-482 0 0,-34 79-656 0 0,-1 6 0 0 0,-1 7 0 0 0,5 86-61 0 0,-3-67 50 0 0,-2-25 34 0 0,0 1 0 0 0,0-1 0 0 0,0 1 0 0 0,1-1 0 0 0,0 0 0 0 0,0 1-1 0 0,1-1 1 0 0,0 0 0 0 0,0 0 0 0 0,0-1 0 0 0,8 11 0 0 0,-9-14-13 0 0,-1 0-1 0 0,1-1 1 0 0,0 1 0 0 0,0 0-1 0 0,0-1 1 0 0,0 1 0 0 0,0-1-1 0 0,0 0 1 0 0,0 0 0 0 0,0 0 0 0 0,1 0-1 0 0,-1 0 1 0 0,0 0 0 0 0,1-1-1 0 0,-1 1 1 0 0,0-1 0 0 0,1 1-1 0 0,-1-1 1 0 0,1 0 0 0 0,-1 0-1 0 0,1 0 1 0 0,-1 0 0 0 0,1-1-1 0 0,-1 1 1 0 0,0-1 0 0 0,1 1-1 0 0,-1-1 1 0 0,0 0 0 0 0,1 0-1 0 0,-1 0 1 0 0,0 0 0 0 0,0 0-1 0 0,4-3 1 0 0,4-3 75 0 0,0-1 0 0 0,0 0 0 0 0,-1 0 1 0 0,16-18-1 0 0,26-43-254 0 0,-11 15-1367 0 0,-37 49 998 0 0,0 1-175 0 0,0 1 1 0 0,0-1-1 0 0,0 1 1 0 0,0 0-1 0 0,0 0 1 0 0,8-5-1 0 0,2 0-8093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8:30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 12440 0 0,'-8'-4'1322'0'0,"5"3"-633"0"0,-1 1-1 0 0,1-1 0 0 0,0 1 1 0 0,-1 0-1 0 0,1 1 0 0 0,0-1 1 0 0,-1 1-1 0 0,1-1 1 0 0,0 1-1 0 0,-1 0 0 0 0,1 0 1 0 0,0 0-1 0 0,-6 4 0 0 0,0 0-25 0 0,1 0 0 0 0,-15 12-1 0 0,16-10-545 0 0,0 0 0 0 0,0 0 0 0 0,1 1 0 0 0,0 0-1 0 0,0 0 1 0 0,1 0 0 0 0,0 0 0 0 0,1 1 0 0 0,0 0 0 0 0,0 0 0 0 0,0 1-1 0 0,2-1 1 0 0,-4 15 0 0 0,6-21-77 0 0,-1-1 0 0 0,1 1 0 0 0,0 0 0 0 0,0 0-1 0 0,0-1 1 0 0,0 1 0 0 0,0 0 0 0 0,1 0 0 0 0,-1-1 0 0 0,1 1 0 0 0,0 0-1 0 0,-1-1 1 0 0,1 1 0 0 0,1 0 0 0 0,-1-1 0 0 0,0 0 0 0 0,1 1 0 0 0,2 3-1 0 0,-3-5-26 0 0,0-1-1 0 0,0 1 1 0 0,0-1-1 0 0,0 1 0 0 0,0-1 1 0 0,0 1-1 0 0,1-1 0 0 0,-1 0 1 0 0,0 0-1 0 0,0 0 0 0 0,0 1 1 0 0,0-1-1 0 0,0 0 0 0 0,1 0 1 0 0,-1-1-1 0 0,0 1 0 0 0,0 0 1 0 0,0 0-1 0 0,0 0 1 0 0,2-1-1 0 0,22-8 315 0 0,-17 4-185 0 0,0 0-1 0 0,0 0 1 0 0,0-1-1 0 0,10-10 1 0 0,-10 9-43 0 0,-1 1 0 0 0,1 0 0 0 0,-1 0 0 0 0,11-5 0 0 0,-14 9-71 0 0,-1 1 0 0 0,1-1 0 0 0,-1 1-1 0 0,1-1 1 0 0,0 1 0 0 0,-1 0 0 0 0,1 1 0 0 0,7-1 0 0 0,-10 1 31 0 0,0 0 1 0 0,0 0-1 0 0,1 0 1 0 0,-1 0-1 0 0,0 1 1 0 0,0-1-1 0 0,1 1 1 0 0,-1-1-1 0 0,0 1 1 0 0,0-1-1 0 0,0 1 1 0 0,0 0-1 0 0,0-1 1 0 0,0 1-1 0 0,0 0 1 0 0,0 0-1 0 0,0 0 1 0 0,0 0-1 0 0,0 0 0 0 0,0 0 1 0 0,0 0-1 0 0,-1 0 1 0 0,1 0-1 0 0,-1 0 1 0 0,1 0-1 0 0,-1 1 1 0 0,1-1-1 0 0,0 2 1 0 0,0 0-47 0 0,-1 0 1 0 0,1 1 0 0 0,-1-1-1 0 0,0 0 1 0 0,0 0-1 0 0,0 0 1 0 0,0 0 0 0 0,0 0-1 0 0,-1 1 1 0 0,0 2 0 0 0,-11 32 3 0 0,8-26-19 0 0,-6 10 0 0 0,-1 0-1 0 0,0 0 1 0 0,-2-1-1 0 0,0-1 1 0 0,-1 0-1 0 0,-32 33 1 0 0,32-38-10 0 0,-2 0 1 0 0,-30 23 0 0 0,36-31-735 0 0,0-1 1 0 0,-15 7 0 0 0,18-10-997 0 0,0-1 0 0 0,0 0 0 0 0,-1 0 0 0 0,-11 2 0 0 0,-1-3-7180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8:30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 14744 0 0,'0'-5'1525'0'0,"0"1"-1212"0"0,1 3 36 0 0,-1 0 0 0 0,1 0-1 0 0,-1 0 1 0 0,1 0 0 0 0,0 1-1 0 0,-1-1 1 0 0,1 0 0 0 0,0 0 0 0 0,-1 1-1 0 0,1-1 1 0 0,0 1 0 0 0,0-1-1 0 0,0 0 1 0 0,-1 1 0 0 0,1-1 0 0 0,0 1-1 0 0,0 0 1 0 0,0-1 0 0 0,0 1-1 0 0,0 0 1 0 0,0 0 0 0 0,0-1 0 0 0,1 1-1 0 0,2 0-122 0 0,0 0 0 0 0,0 0 0 0 0,0 1-1 0 0,0-1 1 0 0,0 1 0 0 0,0 0 0 0 0,0 0 0 0 0,-1 0 0 0 0,1 0-1 0 0,6 4 1 0 0,-1-1 74 0 0,1 0-1 0 0,1 0 0 0 0,-1-1 1 0 0,18 4-1 0 0,45 2 278 0 0,-68-8-536 0 0,11 0 75 0 0,27-2 0 0 0,-29 0-18 0 0,0 0 0 0 0,22 3 0 0 0,-35-2-91 0 0,-1 0 0 0 0,0 0 0 0 0,0 0 0 0 0,1 0-1 0 0,-1 0 1 0 0,0 0 0 0 0,0 0 0 0 0,1 1 0 0 0,-1-1-1 0 0,0 0 1 0 0,0 0 0 0 0,1 0 0 0 0,-1 0 0 0 0,0 0 0 0 0,0 0-1 0 0,0 1 1 0 0,1-1 0 0 0,-1 0 0 0 0,0 0 0 0 0,0 0-1 0 0,0 0 1 0 0,0 1 0 0 0,1-1 0 0 0,-1 0 0 0 0,0 0-1 0 0,0 1 1 0 0,0-1 0 0 0,0 0 0 0 0,0 0 0 0 0,0 0-1 0 0,0 1 1 0 0,0-1 0 0 0,0 0 0 0 0,0 0 0 0 0,0 1 0 0 0,0-1-1 0 0,0 0 1 0 0,0 0 0 0 0,0 1 0 0 0,-6 12 82 0 0,-14 10-21 0 0,-5-3-10 0 0,-36 22-1 0 0,37-26-270 0 0,1 1 0 0 0,-28 25 0 0 0,32-25-211 0 0,-19 21-3705 0 0,29-27-5140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8:31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34 2760 0 0,'-10'-2'-380'0'0,"-1"-8"4524"0"0,-2-11 11639 0 0,14 23-15419 0 0,-1 0-253 0 0,2 6 105 0 0,-1-1 0 0 0,0 1 1 0 0,0 0-1 0 0,-1-1 0 0 0,0 12 0 0 0,-1 11 65 0 0,0-18-220 0 0,1-1 0 0 0,-3 14 0 0 0,-24 124 795 0 0,22-119-94 0 0,6-25 142 0 0,3-20-314 0 0,5-10-223 0 0,1 0 1 0 0,0 1-1 0 0,2 0 0 0 0,18-28 1 0 0,-22 39-253 0 0,-6 9-94 0 0,8-12 184 0 0,20-28-1 0 0,-27 41-218 0 0,0 0 0 0 0,0-1-1 0 0,0 1 1 0 0,0 0-1 0 0,0 0 1 0 0,1 1-1 0 0,-1-1 1 0 0,1 1-1 0 0,0 0 1 0 0,0 0-1 0 0,0 0 1 0 0,0 0-1 0 0,0 1 1 0 0,5-2-1 0 0,-6 3-208 0 0,0 0 0 0 0,0 0-1 0 0,0 0 1 0 0,0 1-1 0 0,0-1 1 0 0,0 1-1 0 0,0 0 1 0 0,0 0 0 0 0,0 0-1 0 0,0 0 1 0 0,0 0-1 0 0,0 0 1 0 0,-1 1 0 0 0,1 0-1 0 0,0-1 1 0 0,-1 1-1 0 0,0 0 1 0 0,1 0-1 0 0,-1 0 1 0 0,3 5 0 0 0,5 4-2904 0 0,-2 0 1 0 0,16 26-1 0 0,-24-36 2860 0 0,9 12-5719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8:31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0 205 5064 0 0,'0'0'232'0'0,"3"12"32"0"0,-2-11 82 0 0,-1 0 0 0 0,1 0 0 0 0,0 0 0 0 0,-1 0 0 0 0,1 0 0 0 0,0 0 0 0 0,-1 0 0 0 0,1 0 0 0 0,0 0 0 0 0,0-1 0 0 0,0 1 0 0 0,0 0 0 0 0,0-1 0 0 0,0 1 0 0 0,0 0 1 0 0,0-1-1 0 0,0 1 0 0 0,0-1 0 0 0,0 0 0 0 0,0 1 0 0 0,0-1 0 0 0,0 0 0 0 0,0 0 0 0 0,2 0 0 0 0,0 1 175 0 0,-1-1 0 0 0,1-1 1 0 0,-1 1-1 0 0,0 0 0 0 0,1 0 0 0 0,-1-1 1 0 0,1 0-1 0 0,2-1 0 0 0,3-2 49 0 0,0 0 0 0 0,0-1 1 0 0,-1 0-1 0 0,1 0 0 0 0,-1-1 0 0 0,-1 0 0 0 0,1 0 0 0 0,9-13 0 0 0,-4 5 22 0 0,-2-1-1 0 0,0 0 0 0 0,11-25 0 0 0,-19 36-534 0 0,0 0 0 0 0,-1 0 0 0 0,0-1 0 0 0,1 1 0 0 0,-2-1 0 0 0,1 1 0 0 0,0-1 0 0 0,-1 0 0 0 0,0 1 0 0 0,0-6 0 0 0,0 9-31 0 0,-1-1 0 0 0,1 1 0 0 0,0 0 0 0 0,0-1 0 0 0,-1 1 0 0 0,1 0 0 0 0,0-1 0 0 0,-1 1 0 0 0,0 0 1 0 0,1 0-1 0 0,-1-1 0 0 0,0 1 0 0 0,1 0 0 0 0,-1 0 0 0 0,0 0 0 0 0,0 0 0 0 0,0 0 0 0 0,0 0 0 0 0,0 0 0 0 0,0 0 0 0 0,0 0 0 0 0,0 1 0 0 0,0-1 0 0 0,-1 0 0 0 0,1 1 0 0 0,0-1 1 0 0,0 1-1 0 0,-1-1 0 0 0,1 1 0 0 0,0 0 0 0 0,-1-1 0 0 0,1 1 0 0 0,0 0 0 0 0,-1 0 0 0 0,1 0 0 0 0,-1 0 0 0 0,-2 1 0 0 0,-3 0 64 0 0,0 0 0 0 0,-1 1 0 0 0,1 0-1 0 0,0 0 1 0 0,0 0 0 0 0,0 1 0 0 0,1 1 0 0 0,-1-1-1 0 0,1 1 1 0 0,-10 6 0 0 0,12-6-83 0 0,-1-1 0 0 0,1 1 1 0 0,0 0-1 0 0,0 0 0 0 0,0 1 0 0 0,1-1 0 0 0,-1 1 1 0 0,1 0-1 0 0,0 0 0 0 0,0 0 0 0 0,1 0 0 0 0,0 0 1 0 0,0 1-1 0 0,-2 6 0 0 0,4-11-20 0 0,-1 1 0 0 0,1 0-1 0 0,0 0 1 0 0,0 0 0 0 0,0 0 0 0 0,1-1 0 0 0,-1 1-1 0 0,0 0 1 0 0,1 0 0 0 0,-1 0 0 0 0,1-1 0 0 0,-1 1-1 0 0,1 0 1 0 0,0-1 0 0 0,0 1 0 0 0,0 0 0 0 0,0-1-1 0 0,0 1 1 0 0,0-1 0 0 0,0 0 0 0 0,0 1-1 0 0,1-1 1 0 0,-1 0 0 0 0,0 0 0 0 0,1 0 0 0 0,-1 1-1 0 0,1-2 1 0 0,0 1 0 0 0,1 1 0 0 0,7 3-816 0 0,-1-1 1 0 0,1-1 0 0 0,19 6 0 0 0,-17-6-640 0 0,10 3-4629 0 0,4 0-1612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8:31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162 776 6912 0 0,'0'0'528'0'0,"-11"-5"266"0"0,9 3 272 0 0,0 1-1 0 0,1-1 1 0 0,-1 1-1 0 0,1-1 1 0 0,-1 0-1 0 0,1 0 0 0 0,0 0 1 0 0,-1 0-1 0 0,1 0 1 0 0,0 0-1 0 0,0 0 0 0 0,0-2 1 0 0,-9-31 3589 0 0,7 24-4720 0 0,0-5 504 0 0,1 0 0 0 0,1 0-1 0 0,1-27 1 0 0,1 21-147 0 0,4-282 1625 0 0,-3 279-1753 0 0,0 0 0 0 0,2 1 0 0 0,1-1 0 0 0,0 1 0 0 0,13-32 0 0 0,-16 50-138 0 0,0 0-1 0 0,1 0 1 0 0,0 1-1 0 0,0-1 1 0 0,0 1 0 0 0,1-1-1 0 0,-1 1 1 0 0,1 0-1 0 0,0 0 1 0 0,1 1 0 0 0,-1-1-1 0 0,1 1 1 0 0,0 0-1 0 0,0 0 1 0 0,0 1 0 0 0,1-1-1 0 0,-1 1 1 0 0,1 0-1 0 0,10-3 1 0 0,-9 4-26 0 0,0 0 0 0 0,0 1 1 0 0,1 0-1 0 0,-1 0 0 0 0,0 0 0 0 0,1 1 0 0 0,6 1 0 0 0,-10-1-1 0 0,0 1 0 0 0,0 0 0 0 0,0-1 0 0 0,0 2 0 0 0,0-1-1 0 0,0 0 1 0 0,-1 1 0 0 0,1 0 0 0 0,-1-1 0 0 0,1 1 0 0 0,-1 1-1 0 0,1-1 1 0 0,-1 0 0 0 0,5 6 0 0 0,-3-2-68 0 0,0 0 0 0 0,-1 0 0 0 0,1 0 0 0 0,-1 1 0 0 0,0-1 0 0 0,-1 1 0 0 0,0 0 0 0 0,0 1 0 0 0,0-1 0 0 0,-1 0 0 0 0,0 1 0 0 0,-1 0 0 0 0,2 14 0 0 0,-3-7-802 0 0,0-1-1 0 0,-1 1 1 0 0,0-1-1 0 0,-2 0 1 0 0,1 0-1 0 0,-9 23 1 0 0,0-9-8326 0 0</inkml:trace>
  <inkml:trace contextRef="#ctx0" brushRef="#br0" timeOffset="1">27 468 13360 0 0,'-4'2'258'0'0,"3"-2"-187"0"0,0 1 0 0 0,0-1 0 0 0,0 0 1 0 0,0 1-1 0 0,0-1 0 0 0,0 0 0 0 0,0 0 1 0 0,0 0-1 0 0,0 0 0 0 0,0 0 0 0 0,0 0 1 0 0,0 0-1 0 0,0 0 0 0 0,0 0 0 0 0,0 0 0 0 0,0-1 1 0 0,1 1-1 0 0,-1 0 0 0 0,0-1 0 0 0,0 1 1 0 0,-2-1-1 0 0,12-5 6305 0 0,-5 3-4902 0 0,34-16 2616 0 0,-9 9-3602 0 0,42-8 1 0 0,-16 5-492 0 0,20-4-1297 0 0,-25 5-6144 0 0,-17 2-887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8:32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0 17967 0 0,'0'0'1387'0'0,"0"0"-896"0"0,-1 1-368 0 0,0-1 1 0 0,1 0 0 0 0,-1 0 0 0 0,1 1-1 0 0,-1-1 1 0 0,1 0 0 0 0,-1 1-1 0 0,1-1 1 0 0,-1 1 0 0 0,1-1 0 0 0,-1 1-1 0 0,1-1 1 0 0,-1 1 0 0 0,1-1-1 0 0,0 1 1 0 0,-1-1 0 0 0,1 1 0 0 0,0-1-1 0 0,-1 1 1 0 0,1 0 0 0 0,0-1-1 0 0,0 1 1 0 0,0 0 0 0 0,0-1 0 0 0,0 1-1 0 0,-1-1 1 0 0,1 2 0 0 0,0-1 410 0 0,-5 19 3265 0 0,1 10-2223 0 0,0-2-1070 0 0,-31 189 1089 0 0,2 51-2896 0 0,33-237-893 0 0,0 0-4547 0 0,3 0-2342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8:32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50 3224 0 0,'-6'3'7460'0'0,"7"-2"-6756"0"0,0-1 1 0 0,0 0 0 0 0,0 0 0 0 0,0 0 0 0 0,0 0 0 0 0,0 0-1 0 0,0 0 1 0 0,0 0 0 0 0,0 0 0 0 0,0 0 0 0 0,-1-1-1 0 0,3 1 1 0 0,19-9 137 0 0,-19 8-192 0 0,21-9-160 0 0,0 2 0 0 0,0 0 0 0 0,0 2 0 0 0,30-4 1 0 0,-43 10-1764 0 0,0 2-4092 0 0,-2 0-2002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8:33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15200 0 0,'-11'16'672'0'0,"2"-11"143"0"0,1-3-655 0 0,5 0 1216 0 0,11 3 232 0 0,7-1 56 0 0,5-4 0 0 0,-1 0-1328 0 0,1-4-272 0 0,0 4-64 0 0,5-5 0 0 0,3 3-592 0 0,3 2-136 0 0,-3-2-24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8:33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1 272 2760 0 0,'5'30'18871'0'0,"9"-86"-15709"0"0,-9 32-2746 0 0,-4 18-233 0 0,0-1 0 0 0,1 1 0 0 0,3-10 0 0 0,21-62 1547 0 0,-21 66-1442 0 0,6-26 1 0 0,4-9 115 0 0,-15 47-403 0 0,0 0-1 0 0,0 0 0 0 0,0 0 0 0 0,0-1 0 0 0,0 1 0 0 0,0 0 0 0 0,0 0 1 0 0,0 0-1 0 0,0 0 0 0 0,0 0 0 0 0,0 0 0 0 0,0 0 0 0 0,0-1 0 0 0,1 1 0 0 0,-1 0 1 0 0,0 0-1 0 0,0 0 0 0 0,0 0 0 0 0,0 0 0 0 0,0 0 0 0 0,0 0 0 0 0,0 0 0 0 0,0 0 1 0 0,0 0-1 0 0,1 0 0 0 0,-1 0 0 0 0,0 0 0 0 0,0-1 0 0 0,0 1 0 0 0,0 0 1 0 0,0 0-1 0 0,0 0 0 0 0,0 0 0 0 0,1 0 0 0 0,-1 0 0 0 0,0 0 0 0 0,0 0 0 0 0,0 0 1 0 0,0 0-1 0 0,0 1 0 0 0,4 3-44 0 0,0 6-147 0 0,3 19 88 0 0,2 0 0 0 0,0-1 1 0 0,2-1-1 0 0,0 1 0 0 0,3-2 0 0 0,29 47 0 0 0,-41-70 97 0 0,1 0 1 0 0,-1 0-1 0 0,1 0 0 0 0,0 0 1 0 0,0-1-1 0 0,0 1 0 0 0,3 1 0 0 0,-5-3 39 0 0,0 0 0 0 0,0-1 0 0 0,0 1 0 0 0,0-1 0 0 0,0 1 0 0 0,1-1 0 0 0,-1 1 0 0 0,0-1 0 0 0,0 0 0 0 0,0 0 0 0 0,0 1 0 0 0,0-1 0 0 0,1 0 0 0 0,-1 0 0 0 0,0 0 0 0 0,0 0 0 0 0,0 0 0 0 0,0-1 0 0 0,1 1 0 0 0,-1 0 0 0 0,0 0 0 0 0,0-1 0 0 0,0 1 0 0 0,0-1 0 0 0,0 1 0 0 0,2-2 0 0 0,1-1 113 0 0,0-1-1 0 0,-1 1 1 0 0,1-1-1 0 0,-1 0 1 0 0,0 0-1 0 0,0 0 1 0 0,5-9-1 0 0,13-36-238 0 0,-7 15 137 0 0,-6 16-42 0 0,-2 0-1 0 0,-1 0 1 0 0,5-23-1 0 0,3-15-935 0 0,-5 41-1139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3:06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20 881 3224 0 0,'-20'21'17194'0'0,"35"-27"-14349"0"0,-12 4-2633 0 0,-1 0-1 0 0,1 0 1 0 0,-1 0-1 0 0,0 0 1 0 0,1 0-1 0 0,1-4 1 0 0,8-6 395 0 0,163-155 3257 0 0,-147 139-3496 0 0,259-234 1432 0 0,-167 145-1562 0 0,-81 75-164 0 0,86-94-5 0 0,-109 120-56 0 0,-11 11-14 0 0,0 1 1 0 0,0-1 0 0 0,7-11-1 0 0,-5 5-177 0 0,-3 4-241 0 0,0 0 1 0 0,1 0 0 0 0,0 1-1 0 0,0-1 1 0 0,0 1 0 0 0,10-8-1 0 0,-9 12-1404 0 0,0 2-383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8:34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0 246 9672 0 0,'0'0'7167'0'0,"7"3"-6405"0"0,20-11 6340 0 0,-18 5-6824 0 0,41-23-110 0 0,-35 20-26 0 0,0-2 0 0 0,20-12 0 0 0,-27 14-42 0 0,0 0-1 0 0,-1 0 1 0 0,0-1-1 0 0,0 0 1 0 0,0-1-1 0 0,-1 1 1 0 0,0-1-1 0 0,-1 0 1 0 0,1-1-1 0 0,-2 1 1 0 0,1-1-1 0 0,4-14 1 0 0,-7 18-75 0 0,0 0 1 0 0,-1 0-1 0 0,0 0 1 0 0,1-10 0 0 0,-2 14-15 0 0,0 0 0 0 0,0-1-1 0 0,0 1 1 0 0,0 0 0 0 0,0 0 0 0 0,0-1 0 0 0,0 1 0 0 0,0 0 0 0 0,-1 0 0 0 0,1-1 0 0 0,0 1 0 0 0,-1 0-1 0 0,1 0 1 0 0,-1 0 0 0 0,0 0 0 0 0,1 0 0 0 0,-1 0 0 0 0,0 0 0 0 0,1 0 0 0 0,-1 0 0 0 0,0 0 0 0 0,0 0 0 0 0,0 0-1 0 0,0 0 1 0 0,0 1 0 0 0,-1-2 0 0 0,1 2 2 0 0,0 0-1 0 0,-1-1 1 0 0,1 1-1 0 0,0 0 1 0 0,0 0-1 0 0,0 0 1 0 0,-1 0-1 0 0,1 0 1 0 0,0 0-1 0 0,0 1 1 0 0,0-1-1 0 0,-1 0 1 0 0,1 1-1 0 0,0-1 1 0 0,0 0-1 0 0,0 1 1 0 0,0 0 0 0 0,0-1-1 0 0,0 1 1 0 0,0 0-1 0 0,0-1 1 0 0,0 1-1 0 0,0 0 1 0 0,-1 1-1 0 0,-20 24-82 0 0,9-7 62 0 0,1-1 0 0 0,1 2 0 0 0,-13 28-1 0 0,21-42 9 0 0,1 0 0 0 0,0 0-1 0 0,0 1 1 0 0,0-1 0 0 0,1 1-1 0 0,0 0 1 0 0,0-1 0 0 0,1 1-1 0 0,0-1 1 0 0,0 1-1 0 0,0 0 1 0 0,1-1 0 0 0,0 1-1 0 0,1 0 1 0 0,-1-1 0 0 0,3 7-1 0 0,-3-11-60 0 0,0 0 0 0 0,0 0-1 0 0,-1 0 1 0 0,1-1 0 0 0,0 1 0 0 0,1 0 0 0 0,-1-1-1 0 0,0 1 1 0 0,0 0 0 0 0,1-1 0 0 0,-1 0 0 0 0,1 1-1 0 0,-1-1 1 0 0,1 0 0 0 0,0 0 0 0 0,0 1-1 0 0,-1-1 1 0 0,1-1 0 0 0,0 1 0 0 0,0 0 0 0 0,0 0-1 0 0,0-1 1 0 0,0 1 0 0 0,0-1 0 0 0,0 0-1 0 0,0 1 1 0 0,0-1 0 0 0,0 0 0 0 0,0 0 0 0 0,0 0-1 0 0,0-1 1 0 0,3 1 0 0 0,3-3-350 0 0,1 1 1 0 0,-1-1-1 0 0,0-1 0 0 0,1 1 1 0 0,-1-1-1 0 0,8-6 1 0 0,6-5-1312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8:34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3 19087 0 0,'-4'-2'2039'0'0,"3"2"-2014"0"0,0 0 0 0 0,1 0 0 0 0,-1 0-1 0 0,0 0 1 0 0,1 0 0 0 0,-1 1 0 0 0,0-1 0 0 0,1 0 0 0 0,-1 0-1 0 0,1 1 1 0 0,-1-1 0 0 0,0 0 0 0 0,1 1 0 0 0,-1-1 0 0 0,1 1-1 0 0,-1-1 1 0 0,1 1 0 0 0,-1-1 0 0 0,1 1 0 0 0,-1-1 0 0 0,1 1-1 0 0,-1-1 1 0 0,1 1 0 0 0,0-1 0 0 0,-1 1 0 0 0,1 1 0 0 0,-4 16 1016 0 0,4-14-833 0 0,-3 13 46 0 0,1 0 0 0 0,1 1 0 0 0,1-1 0 0 0,1 0 0 0 0,0 1 0 0 0,1-1-1 0 0,1 0 1 0 0,0 0 0 0 0,2 0 0 0 0,11 31 0 0 0,-15-46-230 0 0,1 1 0 0 0,-1 0-1 0 0,1-1 1 0 0,-1 0 0 0 0,1 1-1 0 0,0-1 1 0 0,0 0 0 0 0,0 0 0 0 0,0 0-1 0 0,3 2 1 0 0,-4-3-9 0 0,0-1 1 0 0,0 1-1 0 0,0-1 0 0 0,0 1 1 0 0,0-1-1 0 0,0 0 1 0 0,0 1-1 0 0,0-1 0 0 0,0 0 1 0 0,0 0-1 0 0,0 1 1 0 0,0-1-1 0 0,0 0 0 0 0,0 0 1 0 0,0 0-1 0 0,0 0 1 0 0,0-1-1 0 0,0 1 0 0 0,0 0 1 0 0,0 0-1 0 0,0-1 1 0 0,0 1-1 0 0,0 0 0 0 0,0-1 1 0 0,0 1-1 0 0,0-1 1 0 0,0 1-1 0 0,0-1 0 0 0,-1 0 1 0 0,1 1-1 0 0,1-2 1 0 0,8-9 221 0 0,-1 0 1 0 0,0 0-1 0 0,-1-1 1 0 0,12-21 0 0 0,14-21 412 0 0,-32 51-584 0 0,0 0 1 0 0,1 0-1 0 0,-1 0 0 0 0,1 1 0 0 0,-1-1 1 0 0,1 0-1 0 0,0 1 0 0 0,0 0 0 0 0,4-2 1 0 0,-6 3-53 0 0,0 1 1 0 0,1 0-1 0 0,-1-1 1 0 0,0 1-1 0 0,0 0 1 0 0,1 0-1 0 0,-1 0 0 0 0,0 0 1 0 0,1 0-1 0 0,-1 0 1 0 0,0 0-1 0 0,0 0 1 0 0,1 1-1 0 0,-1-1 1 0 0,0 0-1 0 0,0 1 1 0 0,0-1-1 0 0,1 1 1 0 0,-1 0-1 0 0,0-1 1 0 0,0 1-1 0 0,0 0 1 0 0,0-1-1 0 0,0 1 1 0 0,0 0-1 0 0,0 0 1 0 0,0 0-1 0 0,1 2 1 0 0,20 23 55 0 0,-14-17-58 0 0,0 0-1 0 0,0 0 1 0 0,0 0 0 0 0,14 9-1 0 0,-19-16 5 0 0,0 0-1 0 0,0 0 0 0 0,0 0 0 0 0,1-1 1 0 0,-1 0-1 0 0,0 1 0 0 0,0-1 0 0 0,1-1 1 0 0,-1 1-1 0 0,1 0 0 0 0,-1-1 0 0 0,1 1 0 0 0,-1-1 1 0 0,1 0-1 0 0,-1-1 0 0 0,1 1 0 0 0,-1 0 1 0 0,1-1-1 0 0,5-1 0 0 0,9-5-30 0 0,0 0 1 0 0,0-1-1 0 0,-1 0 0 0 0,0-2 0 0 0,22-15 0 0 0,-27 15-1246 0 0,21-20 1 0 0,-19 14-1598 0 0,0-3-6149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8:50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98 150 8288 0 0,'0'0'190'0'0,"-18"-4"484"0"0,10-1 105 0 0,0 1 1 0 0,-11-9 0 0 0,1 0 401 0 0,15 12-144 0 0,3 0-839 0 0,-1 0-1 0 0,1 1 1 0 0,-1-1-1 0 0,1 1 0 0 0,-1-1 1 0 0,0 1-1 0 0,1 0 1 0 0,-1-1-1 0 0,0 1 0 0 0,0-1 1 0 0,1 1-1 0 0,-1 0 1 0 0,0 0-1 0 0,0 0 0 0 0,1-1 1 0 0,-1 1-1 0 0,0 0 1 0 0,0 0-1 0 0,1 0 0 0 0,-1 0 1 0 0,0 0-1 0 0,0 0 1 0 0,0 0-1 0 0,1 1 0 0 0,-1-1 1 0 0,0 0-1 0 0,0 0 1 0 0,-1 1 1114 0 0,2 0-1271 0 0,-1 0 0 0 0,1 0 0 0 0,0-1 0 0 0,0 1 0 0 0,-1 0 0 0 0,1 0 0 0 0,0 0 0 0 0,0-1 0 0 0,0 1 0 0 0,0 0 1 0 0,0 0-1 0 0,0 0 0 0 0,0-1 0 0 0,0 1 0 0 0,1 0 0 0 0,-1 0 0 0 0,0-1 0 0 0,0 1 0 0 0,1 0 0 0 0,0 1 0 0 0,2 1 9 0 0,1 1 0 0 0,-1-1 0 0 0,1 0 0 0 0,0-1-1 0 0,0 1 1 0 0,0-1 0 0 0,0 1 0 0 0,1-1 0 0 0,-1-1 0 0 0,6 3-1 0 0,74 13 259 0 0,-73-15-235 0 0,-1 0 0 0 0,0-1 0 0 0,1-1 0 0 0,18-1 0 0 0,11 0 486 0 0,178 2-531 0 0,-107-2-384 0 0,61-9 36 0 0,0 0 339 0 0,22 15 225 0 0,-36-1 142 0 0,107-3-67 0 0,61-34 465 0 0,243-57 48 0 0,-163 51-278 0 0,-319 42-83 0 0,-58 0-689 0 0,37-2-1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8:52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22 618 2760 0 0,'0'13'6609'0'0,"-21"2"10327"0"0,20-27-15209 0 0,7-22-1488 0 0,1 11 44 0 0,2-1 1 0 0,1 1-1 0 0,1 1 0 0 0,22-33 0 0 0,-23 39-198 0 0,-2 3 0 0 0,0 0 1 0 0,8-21-1 0 0,4-10 66 0 0,38-62-1 0 0,-21 41 13 0 0,22-50 163 0 0,-52 99-241 0 0,-5 11-53 0 0,-1 2-1 0 0,1-1 1 0 0,0 0-1 0 0,0 0 0 0 0,0 0 1 0 0,3-3-1 0 0,0 27 29 0 0,-3 8-60 0 0,-2-1 0 0 0,-1 1 0 0 0,-1 0 0 0 0,-8 33 0 0 0,0 12 0 0 0,8-59 0 0 0,0 2 0 0 0,1 1 0 0 0,0 0 0 0 0,1 0 0 0 0,3 27 0 0 0,2 4 0 0 0,-5-48 0 0 0,0 0 0 0 0,0 1 0 0 0,0-1 0 0 0,0 0 0 0 0,0 1 0 0 0,0-1 0 0 0,0 0 0 0 0,0 0 0 0 0,0 1 0 0 0,0-1 0 0 0,0 0 0 0 0,0 1 0 0 0,0-1 0 0 0,0 0 0 0 0,1 0 0 0 0,-1 1 0 0 0,0-1 0 0 0,0 0 0 0 0,0 0 0 0 0,0 0 0 0 0,1 1 0 0 0,-1-1 0 0 0,0 0 0 0 0,0 0 0 0 0,0 0 0 0 0,1 1 0 0 0,-1-1 0 0 0,0 0 0 0 0,0 0 0 0 0,1 0 0 0 0,-1 0 0 0 0,0 0 0 0 0,1 0 0 0 0,-1 0 0 0 0,0 1 0 0 0,0-1 0 0 0,1 0 0 0 0,-1 0 0 0 0,0 0 0 0 0,1 0 0 0 0,-1 0 0 0 0,0 0 0 0 0,0 0 0 0 0,1 0 0 0 0,-1-1 0 0 0,0 1 0 0 0,1 0 0 0 0,-1 0 0 0 0,0 0 0 0 0,0 0 0 0 0,1 0 0 0 0,9-8 0 0 0,-2-7 18 0 0,0-1 1 0 0,0 1-1 0 0,-2-2 0 0 0,7-22 0 0 0,7-18 19 0 0,-8 28-18 0 0,32-72 205 0 0,-36 84-183 0 0,1 1 1 0 0,1 0-1 0 0,22-26 0 0 0,-27 37-28 0 0,0 0 0 0 0,0 0-1 0 0,1 1 1 0 0,9-7 0 0 0,-14 11-12 0 0,-1 0-1 0 0,1-1 1 0 0,-1 1-1 0 0,1 0 1 0 0,-1 0-1 0 0,1 0 1 0 0,-1-1 0 0 0,1 1-1 0 0,-1 0 1 0 0,1 0-1 0 0,-1 0 1 0 0,1 0-1 0 0,0 0 1 0 0,-1 0 0 0 0,1 0-1 0 0,-1 0 1 0 0,1 0-1 0 0,-1 0 1 0 0,1 0-1 0 0,-1 0 1 0 0,1 0 0 0 0,0 1-1 0 0,-1-1 1 0 0,1 0-1 0 0,-1 0 1 0 0,1 1-1 0 0,-1-1 1 0 0,1 0 0 0 0,-1 1-1 0 0,0-1 1 0 0,1 0-1 0 0,-1 1 1 0 0,1-1-1 0 0,-1 1 1 0 0,0-1 0 0 0,1 0-1 0 0,-1 1 1 0 0,0-1-1 0 0,1 1 1 0 0,-1-1-1 0 0,0 2 1 0 0,2 2 8 0 0,0 1 0 0 0,0-1-1 0 0,2 11 1 0 0,-2-7-4 0 0,4 14-5 0 0,-2 1 0 0 0,0-1 0 0 0,0 46 0 0 0,-3-53 0 0 0,8 204 0 0 0,-9-118 0 0 0,0-89-22 0 0,1 0 1 0 0,0 0-1 0 0,0 0 0 0 0,1 0 0 0 0,1-1 1 0 0,6 17-1 0 0,-9-27-54 0 0,0 0 0 0 0,0-1 1 0 0,0 1-1 0 0,1 0 0 0 0,-1 0 0 0 0,0-1 0 0 0,1 1 1 0 0,-1 0-1 0 0,1-1 0 0 0,-1 1 0 0 0,0 0 0 0 0,1-1 1 0 0,0 1-1 0 0,-1-1 0 0 0,1 1 0 0 0,-1-1 0 0 0,1 1 1 0 0,0-1-1 0 0,-1 1 0 0 0,1-1 0 0 0,0 0 1 0 0,-1 1-1 0 0,1-1 0 0 0,0 0 0 0 0,0 0 0 0 0,-1 1 1 0 0,1-1-1 0 0,0 0 0 0 0,0 0 0 0 0,-1 0 0 0 0,1 0 1 0 0,0 0-1 0 0,0 0 0 0 0,0 0 0 0 0,-1 0 0 0 0,1 0 1 0 0,0-1-1 0 0,0 1 0 0 0,-1 0 0 0 0,1 0 0 0 0,0-1 1 0 0,-1 1-1 0 0,1 0 0 0 0,0-1 0 0 0,-1 1 0 0 0,1-1 1 0 0,0 1-1 0 0,-1-1 0 0 0,1 0 0 0 0,5-3-1525 0 0,-1-1-1 0 0,0 0 1 0 0,0 0 0 0 0,5-8-1 0 0,-8 10-766 0 0,7-10-5218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8:52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55 3224 0 0,'-9'-26'19630'0'0,"12"30"-16563"0"0,0 3-2897 0 0,0 0 1 0 0,-1 0-1 0 0,0 0 1 0 0,0 0 0 0 0,-1 0-1 0 0,2 15 1 0 0,4 19-39 0 0,-6-36-187 0 0,1 1 0 0 0,0-1-1 0 0,1 0 1 0 0,-1 1 0 0 0,1-1-1 0 0,0 0 1 0 0,0-1 0 0 0,1 1-1 0 0,4 5 1 0 0,-5-7-423 0 0,-1-1 0 0 0,1 1 0 0 0,0-1 1 0 0,0 0-1 0 0,0 0 0 0 0,1 0 0 0 0,-1 0 0 0 0,0 0 0 0 0,6 1 0 0 0,8 1-7621 0 0</inkml:trace>
  <inkml:trace contextRef="#ctx0" brushRef="#br0" timeOffset="1">378 0 17047 0 0,'-5'3'421'0'0,"-1"0"-1"0"0,1 0 0 0 0,0 0 0 0 0,0 1 0 0 0,0-1 0 0 0,0 1 0 0 0,-5 7 1 0 0,-30 36 3583 0 0,12-13-2998 0 0,9-13-722 0 0,1 1-1 0 0,2 1 1 0 0,-27 47 0 0 0,-25 80 472 0 0,42-70-2192 0 0,18-46-6353 0 0,5-18-8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8:53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10 21191 0 0,'0'0'1027'0'0,"0"-5"73"0"0,3 0-919 0 0,-3 5-180 0 0,0 0-1 0 0,-1 0 0 0 0,1 0 1 0 0,0 1-1 0 0,0-1 0 0 0,0 0 0 0 0,0 0 1 0 0,0 0-1 0 0,0 0 0 0 0,0 0 1 0 0,0 0-1 0 0,0 0 0 0 0,0 0 1 0 0,0 0-1 0 0,0 1 0 0 0,0-1 1 0 0,0 0-1 0 0,0 0 0 0 0,0 0 0 0 0,0 0 1 0 0,0 0-1 0 0,0 0 0 0 0,0 0 1 0 0,1 0-1 0 0,-1 0 0 0 0,0 1 1 0 0,0-1-1 0 0,0 0 0 0 0,0 0 1 0 0,0 0-1 0 0,0 0 0 0 0,0 0 1 0 0,0 0-1 0 0,0 0 0 0 0,0 0 0 0 0,0 0 1 0 0,0 0-1 0 0,0 0 0 0 0,1 0 1 0 0,-1 0-1 0 0,0 0 0 0 0,0 0 1 0 0,0 0-1 0 0,0 0 0 0 0,0 0 1 0 0,0 0-1 0 0,0 0 0 0 0,0 0 1 0 0,0 0-1 0 0,1 0 0 0 0,-1 0 0 0 0,0 0 1 0 0,0 0-1 0 0,0 0 0 0 0,0 0 1 0 0,0 0-1 0 0,0 0 0 0 0,0 0 1 0 0,0 0-1 0 0,0 0 0 0 0,0 0 1 0 0,1 0-1 0 0,-1 0 0 0 0,0 0 0 0 0,0 0 1 0 0,0 0-1 0 0,0 0 0 0 0,0 0 1 0 0,0 0-1 0 0,-1 4-2 0 0,-8 23 453 0 0,-14 34 758 0 0,-60 141-813 0 0,66-159-396 0 0,-9 22 0 0 0,13-39 287 0 0,2 1-1 0 0,0 0 0 0 0,2 1 1 0 0,-8 40-1 0 0,11-21 285 0 0,6-42-511 0 0,0-1 0 0 0,0 1 0 0 0,0 0 0 0 0,1-1 0 0 0,-1 1 0 0 0,1 0 0 0 0,2 7 0 0 0,-2-11 5 0 0,0 0 1 0 0,0 0-1 0 0,0 1 0 0 0,0-1 1 0 0,0 0-1 0 0,0 0 0 0 0,0 0 1 0 0,1 0-1 0 0,-1 0 0 0 0,0-1 1 0 0,1 1-1 0 0,-1 0 0 0 0,0 0 1 0 0,1-1-1 0 0,-1 1 1 0 0,1-1-1 0 0,-1 1 0 0 0,1-1 1 0 0,-1 0-1 0 0,1 0 0 0 0,-1 1 1 0 0,1-1-1 0 0,-1 0 0 0 0,1 0 1 0 0,1-1-1 0 0,8 0-126 0 0,-1 0-1 0 0,16-4 0 0 0,-19 3 153 0 0,67-11-53 0 0,34-8-1179 0 0,-88 15-1149 0 0,29-11-1 0 0,-41 13 1030 0 0,0 0 0 0 0,0-1-1 0 0,14-10 1 0 0,-1-2-5905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8:53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88 186 23039 0 0,'0'0'528'0'0,"-12"6"1451"0"0,-32 179-1958 0 0,38-160-21 0 0,1 1 0 0 0,1-1 0 0 0,1 1 0 0 0,1 0 0 0 0,2 30 0 0 0,1-48-111 0 0,0 1-1 0 0,1-1 0 0 0,3 11 1 0 0,12 22-3645 0 0,-12-31 2222 0 0</inkml:trace>
  <inkml:trace contextRef="#ctx0" brushRef="#br0" timeOffset="1">60 53 21191 0 0,'-5'-8'464'0'0,"-4"-1"96"0"0,1-1 16 0 0,2 2 32 0 0,1 3-488 0 0,-2-2-120 0 0,2 4 0 0 0,0 1 0 0 0,-1 4-1384 0 0,2 3 872 0 0,4 0-816 0 0,4 2-168 0 0,2 1-32 0 0,2 0-7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8:54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1 19351 0 0,'-4'0'180'0'0,"-1"1"0"0"0,0 0-1 0 0,1 1 1 0 0,-1-1 0 0 0,1 1-1 0 0,0 0 1 0 0,-1 0 0 0 0,1 0-1 0 0,0 0 1 0 0,0 1-1 0 0,-4 4 1 0 0,-8 3-216 0 0,9-5 439 0 0,0 0 0 0 0,1 1-1 0 0,0-1 1 0 0,0 1 0 0 0,0 1-1 0 0,1-1 1 0 0,0 1 0 0 0,0 0-1 0 0,1 0 1 0 0,-1 1 0 0 0,2-1-1 0 0,-1 1 1 0 0,1 0-1 0 0,-4 12 1 0 0,7-17-353 0 0,-1-1 0 0 0,1 1 0 0 0,-1-1 0 0 0,1 0 0 0 0,0 1 0 0 0,0-1 0 0 0,0 1 1 0 0,0-1-1 0 0,0 1 0 0 0,1-1 0 0 0,-1 0 0 0 0,1 1 0 0 0,-1-1 0 0 0,1 0 0 0 0,0 1 0 0 0,0-1 0 0 0,0 0 0 0 0,0 0 0 0 0,0 0 0 0 0,1 0 0 0 0,-1 0 0 0 0,1 0 0 0 0,-1 0 0 0 0,1 0 0 0 0,0 0 0 0 0,0-1 0 0 0,0 1 0 0 0,-1-1 0 0 0,2 1 1 0 0,-1-1-1 0 0,0 0 0 0 0,0 0 0 0 0,0 0 0 0 0,0 0 0 0 0,1 0 0 0 0,-1-1 0 0 0,0 1 0 0 0,1-1 0 0 0,-1 1 0 0 0,1-1 0 0 0,-1 0 0 0 0,3 0 0 0 0,58-2 566 0 0,-36 0-139 0 0,-1 1 1 0 0,32 4-1 0 0,-56-3-477 0 0,-1 0 0 0 0,1 0 0 0 0,-1 0 0 0 0,0 0 0 0 0,1 1 0 0 0,-1-1 0 0 0,1 1 0 0 0,-1-1 0 0 0,0 1 0 0 0,1-1 0 0 0,-1 1 0 0 0,0 0 0 0 0,0 0 0 0 0,1-1 0 0 0,-1 1 0 0 0,0 0 0 0 0,0 0 0 0 0,0 0 0 0 0,0 0 0 0 0,0 1 0 0 0,1 1 0 0 0,-1-1 0 0 0,-1 0 0 0 0,1-1 0 0 0,-1 1 0 0 0,0 0 0 0 0,0 0 0 0 0,0 0 0 0 0,0 0 0 0 0,0 0 0 0 0,0 0 0 0 0,0-1 0 0 0,-1 1 0 0 0,1 0 0 0 0,0 0 0 0 0,-1 0 0 0 0,0-1 0 0 0,-1 4 0 0 0,-2 4 0 0 0,-1 0 0 0 0,0 0 0 0 0,-1 0 0 0 0,0-1 0 0 0,0 0 0 0 0,-1 0 0 0 0,0 0 0 0 0,-15 12 0 0 0,0-3 0 0 0,-1-1 0 0 0,-27 15 0 0 0,45-28-378 0 0,0 0-1 0 0,0 0 1 0 0,0-1 0 0 0,-1 0-1 0 0,1 0 1 0 0,0 0 0 0 0,-1 0-1 0 0,0-1 1 0 0,1 0 0 0 0,-1 0-1 0 0,-11 0 1 0 0,16-2 124 0 0,0 0 0 0 0,-1 1 0 0 0,1-1 0 0 0,0 0 0 0 0,0 1 0 0 0,0-1 0 0 0,0 0 0 0 0,0 0 0 0 0,0 0 0 0 0,0 0 0 0 0,0 0 0 0 0,0 0 0 0 0,0 0 0 0 0,0 0 0 0 0,0-1-1 0 0,1 1 1 0 0,-1 0 0 0 0,1 0 0 0 0,-1-1 0 0 0,1 1 0 0 0,-1 0 0 0 0,1-1 0 0 0,0 1 0 0 0,-1-1 0 0 0,1-2 0 0 0,1-18-2097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8:54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23 13824 0 0,'3'-7'1296'0'0,"-3"6"-1084"0"0,1-1 0 0 0,-1 1 0 0 0,1 0 0 0 0,-1-1 0 0 0,1 1 0 0 0,0 0 0 0 0,-1 0 0 0 0,1 0 1 0 0,0-1-1 0 0,2-1 2416 0 0,-3 8 1260 0 0,4 5-2440 0 0,-1-4-828 0 0,0 3-223 0 0,-2 1 0 0 0,1-1 0 0 0,-1 16 0 0 0,1-1-212 0 0,29 304 1880 0 0,-30-318-2078 0 0,1 13-34 0 0,2 0 0 0 0,0 0 0 0 0,14 43 0 0 0,1-15-5421 0 0,-16-39-3398 0 0</inkml:trace>
  <inkml:trace contextRef="#ctx0" brushRef="#br0" timeOffset="1">2 376 23039 0 0,'0'0'1024'0'0,"-2"-5"200"0"0,2 0-976 0 0,2 0-248 0 0,4 0 0 0 0,3 0 0 0 0,2-2 456 0 0,0 1 48 0 0,6 1 8 0 0,0 0 0 0 0,6 3-416 0 0,-1-3-96 0 0,4 5 0 0 0,2 0-7352 0 0,-3 0-1487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8:54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403 1 17191 0 0,'0'0'5322'0'0,"-8"14"-1898"0"0,-3-1-2551 0 0,1-1 1 0 0,-17 14-1 0 0,13-13-743 0 0,-26 22 243 0 0,-2-2 0 0 0,-57 35-1 0 0,53-37-261 0 0,4-5 164 0 0,24-16 204 0 0,-27 21 1 0 0,44-30-175 0 0,49 6-89 0 0,-29-8-222 0 0,27-4-1 0 0,-27 2-287 0 0,27 0 0 0 0,-8 4-1084 0 0,44 9 0 0 0,-19-2-7237 0 0,-26-6 124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3:13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106 628 2760 0 0,'0'5'47'0'0,"0"0"0"0"0,0 0 0 0 0,-1 0-1 0 0,0 0 1 0 0,0-1 0 0 0,0 1 0 0 0,-1 0 0 0 0,1 0 0 0 0,-1-1 0 0 0,0 1 0 0 0,-3 4 0 0 0,-2 1 3017 0 0,-28 41 5600 0 0,31-46-7954 0 0,0 0 1 0 0,0 0-1 0 0,-1-1 0 0 0,0 0 1 0 0,1 0-1 0 0,-1 0 1 0 0,-10 5 2122 0 0,15-9-2775 0 0,0 0 0 0 0,0 0 0 0 0,-1-1 0 0 0,1 1 0 0 0,0 0 0 0 0,0 0 0 0 0,0 0-1 0 0,0-1 1 0 0,0 1 0 0 0,0 0 0 0 0,0 0 0 0 0,-1-1 0 0 0,1 1 0 0 0,0 0 0 0 0,0 0 0 0 0,0-1 0 0 0,0 1 0 0 0,0 0 0 0 0,0 0 0 0 0,0-1 0 0 0,0 1 0 0 0,0 0 0 0 0,0 0 0 0 0,0-1 0 0 0,0 1 0 0 0,1 0 0 0 0,-1 0 0 0 0,0-1 0 0 0,0 1 0 0 0,0 0 0 0 0,0 0 0 0 0,0 0 0 0 0,0-1 0 0 0,1 1 0 0 0,3-10 741 0 0,153-204 3865 0 0,-150 206-4574 0 0,159-200 970 0 0,-49 74-843 0 0,-7 10-214 0 0,-61 68-509 0 0,-27 31-4186 0 0,-17 21 2906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8:55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21 14568 0 0,'-1'-1'134'0'0,"0"0"1"0"0,0 0 0 0 0,0-1 0 0 0,0 1 0 0 0,-1 0 0 0 0,1 0 0 0 0,-1 0 0 0 0,1 0 0 0 0,0 0 0 0 0,-1 1 0 0 0,0-1-1 0 0,1 0 1 0 0,-1 1 0 0 0,1-1 0 0 0,-4 0 0 0 0,-28-3 2795 0 0,20 3-1205 0 0,-8 1-776 0 0,0 0 1 0 0,0 1-1 0 0,0 1 1 0 0,0 2-1 0 0,-37 9 1 0 0,40-8-857 0 0,1 1 0 0 0,0 1-1 0 0,0 0 1 0 0,1 1 0 0 0,0 0 0 0 0,1 2 0 0 0,-1 0 0 0 0,2 0 0 0 0,-1 2 0 0 0,-17 17-1 0 0,21-17-33 0 0,1 0-1 0 0,0 1 0 0 0,1 0 0 0 0,0 0 0 0 0,1 1 0 0 0,1 0 0 0 0,0 1 0 0 0,1 0 1 0 0,0 0-1 0 0,1 0 0 0 0,1 0 0 0 0,-3 18 0 0 0,4-12-6 0 0,1 0 0 0 0,1 1 0 0 0,1-1 0 0 0,0 0 0 0 0,2 1 0 0 0,7 34 0 0 0,-6-41-12 0 0,1-1 1 0 0,1 0-1 0 0,0 0 1 0 0,1 0-1 0 0,1-1 1 0 0,0 1-1 0 0,1-2 1 0 0,0 1-1 0 0,1-1 1 0 0,13 15-1 0 0,-17-23 5 0 0,-1 1 0 0 0,1-1-1 0 0,-1 0 1 0 0,1-1 0 0 0,1 1-1 0 0,-1-1 1 0 0,0 0 0 0 0,1 0-1 0 0,-1-1 1 0 0,1 0-1 0 0,0 0 1 0 0,0 0 0 0 0,9 1-1 0 0,-7-2 27 0 0,1-1-1 0 0,-1 0 1 0 0,0 0-1 0 0,0 0 1 0 0,1-1-1 0 0,-1-1 0 0 0,0 1 1 0 0,0-2-1 0 0,8-2 1 0 0,3-3 74 0 0,-2 0 1 0 0,1-1 0 0 0,-1-1-1 0 0,-1-1 1 0 0,0 0 0 0 0,0-1-1 0 0,22-24 1 0 0,-22 19-85 0 0,-2 0-1 0 0,0-1 1 0 0,-1-1 0 0 0,-1 0-1 0 0,18-38 1 0 0,35-110 183 0 0,-58 144-253 0 0,-1 0 1 0 0,-1-1-1 0 0,-1 1 0 0 0,-1-1 1 0 0,-1 0-1 0 0,-1 0 0 0 0,-2-27 1 0 0,1 47-274 0 0,0 0 1 0 0,-1 0 0 0 0,0 0-1 0 0,0 0 1 0 0,0 0 0 0 0,0 0-1 0 0,0 1 1 0 0,-1-1 0 0 0,1 0-1 0 0,-1 1 1 0 0,-3-5 0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8:56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81 3224 0 0,'-14'-13'2437'0'0,"4"-6"6433"0"0,8 14-8203 0 0,1 1 1 0 0,0-2 0 0 0,0 1-1 0 0,-1-8 1 0 0,2-3 5926 0 0,-5 32-6066 0 0,-30 102-292 0 0,18-62-34 0 0,-18 100 0 0 0,34-152-163 0 0,1 1 0 0 0,0-1 0 0 0,0 1 0 0 0,1-1-1 0 0,-1 1 1 0 0,1-1 0 0 0,2 8 0 0 0,-3-10 50 0 0,6-3 35 0 0,0 1 1 0 0,0-1-1 0 0,0 0 0 0 0,0 0 1 0 0,-1-1-1 0 0,1 1 0 0 0,0-1 0 0 0,7-5 1 0 0,4-2 228 0 0,21-15 0 0 0,-23 14-29 0 0,25-14 0 0 0,-25 17-13 0 0,30-10 0 0 0,-38 16-258 0 0,0-1 0 0 0,0 1 0 0 0,0 0 0 0 0,0 0 1 0 0,0 1-1 0 0,0 0 0 0 0,8 1 0 0 0,-8 0-35 0 0,0 0 0 0 0,0 0 0 0 0,0 1 0 0 0,0 0 0 0 0,0 0 0 0 0,0 1 0 0 0,0 0 0 0 0,11 7 0 0 0,-14-7 12 0 0,0 0 0 0 0,0 0 1 0 0,0 1-1 0 0,-1-1 0 0 0,1 1 0 0 0,-1 0 0 0 0,0 0 0 0 0,0 0 0 0 0,0 1 1 0 0,-1-1-1 0 0,1 1 0 0 0,-1-1 0 0 0,2 8 0 0 0,-2-5 11 0 0,0 0 1 0 0,0 0-1 0 0,-1 1 0 0 0,0-1 1 0 0,0 0-1 0 0,-1 1 0 0 0,0-1 1 0 0,0 1-1 0 0,-3 13 0 0 0,0-7 18 0 0,-1 0-1 0 0,0 0 0 0 0,-1-1 0 0 0,-8 15 0 0 0,8-18-46 0 0,0-1 0 0 0,-1-1 0 0 0,-1 1 0 0 0,0-1 0 0 0,0 0 0 0 0,0 0 0 0 0,-1-1 0 0 0,0 0 0 0 0,0-1 0 0 0,-1 0 0 0 0,0 0 0 0 0,0 0 0 0 0,-1-1 0 0 0,1-1 0 0 0,-1 0 0 0 0,0 0 0 0 0,0-1 0 0 0,0 0 0 0 0,-20 3 0 0 0,21-6-27 0 0,0 0 0 0 0,-1 0 0 0 0,1-1 0 0 0,0 0 0 0 0,0-1 0 0 0,0 0 0 0 0,1 0-1 0 0,-1-1 1 0 0,-13-6 0 0 0,11 4-153 0 0,0 0 0 0 0,1-1-1 0 0,0-1 1 0 0,0 0-1 0 0,0 0 1 0 0,-14-15 0 0 0,21 19-270 0 0,-1 0 0 0 0,2-1 1 0 0,-1 1-1 0 0,0-1 0 0 0,1 0 1 0 0,-1 0-1 0 0,-2-6 1 0 0,4-1-1293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8:56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51 11976 0 0,'0'0'1082'0'0,"0"-1"-890"0"0,1 0-104 0 0,0 1 0 0 0,-1-1-1 0 0,1 0 1 0 0,-1 0 0 0 0,0 0-1 0 0,1 0 1 0 0,-1 0 0 0 0,0 0-1 0 0,0 0 1 0 0,1 0 0 0 0,-1 0-1 0 0,0 0 1 0 0,0-2 0 0 0,1-4 899 0 0,13-18 4769 0 0,2 24-3177 0 0,-15 0-2471 0 0,1 1-1 0 0,-1 0 1 0 0,1-1 0 0 0,-1 1 0 0 0,1 0 0 0 0,-1 0-1 0 0,1 0 1 0 0,-1 0 0 0 0,0 0 0 0 0,1 1 0 0 0,-1-1 0 0 0,1 0-1 0 0,-1 1 1 0 0,0-1 0 0 0,1 1 0 0 0,-1-1 0 0 0,0 1-1 0 0,1 0 1 0 0,-1-1 0 0 0,0 1 0 0 0,0 0 0 0 0,0 0 0 0 0,0 0-1 0 0,2 1 1 0 0,2 4-50 0 0,0-1 0 0 0,0 1 0 0 0,0 0 0 0 0,-1 0 0 0 0,0 0 0 0 0,0 1 0 0 0,-1-1 0 0 0,1 1 0 0 0,-1 0 0 0 0,2 8 0 0 0,-2-3 120 0 0,-1-1 1 0 0,0 1-1 0 0,0 0 0 0 0,-1 0 1 0 0,-1 21-1 0 0,-3-5 113 0 0,-1 0-1 0 0,-1 0 0 0 0,-1-1 1 0 0,-17 44-1 0 0,23-70-290 0 0,-51 131 346 0 0,40-107-198 0 0,-2 0 0 0 0,0-1 1 0 0,-19 26-1 0 0,28-45-130 0 0,-1 0-1 0 0,1 0 1 0 0,-1-1 0 0 0,0 1 0 0 0,0-1 0 0 0,-1 0-1 0 0,1 0 1 0 0,-1-1 0 0 0,0 1 0 0 0,0-1-1 0 0,0-1 1 0 0,0 1 0 0 0,0-1 0 0 0,-1 0 0 0 0,-6 1-1 0 0,8-2-299 0 0,0 0 0 0 0,-1-1 0 0 0,1 0 0 0 0,0 0-1 0 0,-1 0 1 0 0,1 0 0 0 0,0-1 0 0 0,-1 0-1 0 0,1 0 1 0 0,0 0 0 0 0,0-1 0 0 0,0 0 0 0 0,0 0-1 0 0,0 0 1 0 0,0-1 0 0 0,1 1 0 0 0,-1-1-1 0 0,1 0 1 0 0,-5-4 0 0 0,-11-13-8928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8:56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89 9672 0 0,'-3'-11'864'0'0,"3"1"-696"0"0,-4-5-168 0 0,1 5 0 0 0,-2 1 3072 0 0,5-2 575 0 0,-3 4 113 0 0,3 2 24 0 0,-5-2-2984 0 0,5 3-440 0 0,0 15-2944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8:57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1 299 16471 0 0,'0'0'802'0'0,"9"-2"188"0"0,9-7-5 0 0,0-1-1 0 0,0 0 0 0 0,31-26 1 0 0,-31 23-401 0 0,4-5 189 0 0,0-1-1 0 0,26-30 1 0 0,-29 27 401 0 0,27-42-1 0 0,-45 62-1148 0 0,0 1 1 0 0,0-1-1 0 0,-1 1 0 0 0,1-1 1 0 0,0 0-1 0 0,-1 1 0 0 0,1-1 1 0 0,0 0-1 0 0,-1 0 1 0 0,0 1-1 0 0,1-1 0 0 0,-1 0 1 0 0,0 0-1 0 0,0 0 0 0 0,0 1 1 0 0,-1-5-1 0 0,1 5 23 0 0,-1 1 0 0 0,1-1-1 0 0,-1 0 1 0 0,1 0 0 0 0,-1 0 0 0 0,1 1-1 0 0,-1-1 1 0 0,0 0 0 0 0,1 1-1 0 0,-1-1 1 0 0,0 0 0 0 0,1 1 0 0 0,-1-1-1 0 0,0 1 1 0 0,0-1 0 0 0,0 1 0 0 0,0 0-1 0 0,1-1 1 0 0,-1 1 0 0 0,0 0 0 0 0,0-1-1 0 0,0 1 1 0 0,0 0 0 0 0,0 0 0 0 0,0 0-1 0 0,0 0 1 0 0,0 0 0 0 0,0 0-1 0 0,0 0 1 0 0,0 0 0 0 0,0 0 0 0 0,-1 1-1 0 0,0 0-6 0 0,0-1 1 0 0,0 1-1 0 0,0 0 0 0 0,0 0 0 0 0,0 0 0 0 0,0 0 0 0 0,0 1 0 0 0,0-1 0 0 0,0 0 0 0 0,0 1 0 0 0,1-1 0 0 0,-1 1 0 0 0,0 0 0 0 0,1-1 0 0 0,0 1 0 0 0,-1 0 0 0 0,0 3 0 0 0,-4 4 59 0 0,1 1 0 0 0,-4 12 0 0 0,0-2 81 0 0,2 0 1 0 0,-9 41-1 0 0,15-54-140 0 0,0 1-1 0 0,0-1 1 0 0,1 1 0 0 0,-1 0-1 0 0,2-1 1 0 0,-1 1 0 0 0,1 0-1 0 0,0-1 1 0 0,1 1 0 0 0,0-1-1 0 0,4 13 1 0 0,-5-17-113 0 0,1-1 1 0 0,-1 1-1 0 0,1-1 0 0 0,-1 0 0 0 0,1 1 1 0 0,0-1-1 0 0,-1 0 0 0 0,1 0 0 0 0,0 0 1 0 0,1 0-1 0 0,-1-1 0 0 0,0 1 0 0 0,0 0 0 0 0,1-1 1 0 0,3 2-1 0 0,-3-2-220 0 0,1 1-1 0 0,0-1 1 0 0,0-1 0 0 0,0 1-1 0 0,0 0 1 0 0,0-1 0 0 0,0 0-1 0 0,0 0 1 0 0,7 0 0 0 0,0-2-858 0 0,0-1 0 0 0,0 1 0 0 0,-1-2 0 0 0,1 1 0 0 0,-1-1 0 0 0,18-10 0 0 0,-5 1-7224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8:57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116 316 3224 0 0,'-11'-12'-512'0'0,"1"5"3415"0"0,-2 7 3443 0 0,-4 7 3468 0 0,12-4-9258 0 0,0 0 0 0 0,0 1 0 0 0,1-1 0 0 0,0 1 0 0 0,-1 0 0 0 0,1 0 0 0 0,0 0 0 0 0,1 0 0 0 0,-1 1 0 0 0,-2 5 0 0 0,0 2-153 0 0,1-1 0 0 0,0 0 0 0 0,-3 16 0 0 0,4-10-259 0 0,0-1 1 0 0,1 1-1 0 0,1 30 0 0 0,1-41-133 0 0,1 0 0 0 0,-1 0 0 0 0,1 0 0 0 0,1 0-1 0 0,-1 0 1 0 0,1 0 0 0 0,0 0 0 0 0,0 0-1 0 0,0-1 1 0 0,1 1 0 0 0,0-1 0 0 0,0 0-1 0 0,7 8 1 0 0,-8-11-98 0 0,0 0 1 0 0,0 0-1 0 0,1 0 1 0 0,-1-1-1 0 0,1 1 1 0 0,-1-1-1 0 0,1 0 0 0 0,-1 0 1 0 0,1 0-1 0 0,0 0 1 0 0,0 0-1 0 0,0 0 0 0 0,-1-1 1 0 0,1 1-1 0 0,0-1 1 0 0,0 0-1 0 0,0 0 1 0 0,0 0-1 0 0,0 0 0 0 0,5-1 1 0 0,-1-1-472 0 0,0 1 1 0 0,0-1-1 0 0,0 0 1 0 0,0-1-1 0 0,-1 0 1 0 0,1 0-1 0 0,7-5 1 0 0,8-8-1821 0 0</inkml:trace>
  <inkml:trace contextRef="#ctx0" brushRef="#br0" timeOffset="1">423 0 24879 0 0,'0'0'2498'0'0,"0"8"-1819"0"0,-1 78 417 0 0,2 86 1463 0 0,10 18-2559 0 0,-10-175-60 0 0,12 102-2568 0 0,-10-100-490 0 0,-1-4-6435 0 0</inkml:trace>
  <inkml:trace contextRef="#ctx0" brushRef="#br0" timeOffset="2">324 360 24879 0 0,'-3'-3'474'0'0,"0"0"0"0"0,0-1-1 0 0,0 0 1 0 0,1 1 0 0 0,-4-8 0 0 0,6 10-447 0 0,0 1 1 0 0,-1-1 0 0 0,1 0 0 0 0,0 1 0 0 0,0-1 0 0 0,0 0 0 0 0,0 1 0 0 0,0-1 0 0 0,0 0-1 0 0,0 1 1 0 0,0-1 0 0 0,0 0 0 0 0,0 0 0 0 0,0 1 0 0 0,0-1 0 0 0,0 0 0 0 0,0 1 0 0 0,1-1-1 0 0,-1 0 1 0 0,0 1 0 0 0,1-1 0 0 0,-1 1 0 0 0,0-1 0 0 0,1 0 0 0 0,-1 1 0 0 0,1-1-1 0 0,-1 1 1 0 0,1-1 0 0 0,-1 1 0 0 0,1-1 0 0 0,-1 1 0 0 0,1 0 0 0 0,-1-1 0 0 0,1 1 0 0 0,0 0-1 0 0,-1-1 1 0 0,1 1 0 0 0,0 0 0 0 0,-1 0 0 0 0,1-1 0 0 0,0 1 0 0 0,-1 0 0 0 0,2 0-1 0 0,4-1 11 0 0,0 0-1 0 0,1 1 0 0 0,-1-1 0 0 0,0 1 1 0 0,11 2-1 0 0,-5-1-26 0 0,30 2-932 0 0,20 2-1655 0 0,-40-5 727 0 0,1 4-21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8:58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20959 0 0,'-1'0'1899'0'0,"-3"0"294"0"0,12 0-270 0 0,7 3-765 0 0,25 7 0 0 0,-28-6-990 0 0,1-1 1 0 0,0 0 0 0 0,15 1-1 0 0,132 1 1563 0 0,-157-5-1731 0 0,-2 0 0 0 0,0-1 0 0 0,0 1 0 0 0,0 0 0 0 0,0 0 0 0 0,-1 0 0 0 0,1 0 0 0 0,0 0 0 0 0,0 1 0 0 0,0-1 0 0 0,0 0 0 0 0,0 0 0 0 0,-1 0 0 0 0,1 1 0 0 0,0-1 0 0 0,0 0 0 0 0,0 1 0 0 0,-1-1 0 0 0,1 1 0 0 0,0-1 0 0 0,0 1 0 0 0,-1 0 0 0 0,2 0 0 0 0,-2 0 0 0 0,1 0 0 0 0,-1 0 0 0 0,0 0 0 0 0,1 0 0 0 0,-1 0 0 0 0,0 0 0 0 0,0 0 0 0 0,1 0 0 0 0,-1 0 0 0 0,0 0 0 0 0,0 0 0 0 0,0 0 0 0 0,0 0 0 0 0,0 0 0 0 0,-1 0 0 0 0,1 0 0 0 0,0 0 0 0 0,0 0 0 0 0,-1 0 0 0 0,1 0 0 0 0,-1 0 0 0 0,1 0 0 0 0,-1 0 0 0 0,1 0 0 0 0,-1 0 0 0 0,1 0 0 0 0,-2 0 0 0 0,-17 25 0 0 0,-27 26 43 0 0,10-13 178 0 0,1 2 1 0 0,-47 74-1 0 0,81-114-912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9:03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1840 0 0,'0'0'176'0'0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9:04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2304 0 0,'0'-1'167'0'0,"0"-2"211"0"0,0 1 813 0 0,0-1 0 0 0,0 1 1 0 0,1 0-1 0 0,-1 0 0 0 0,1-1 0 0 0,0 1 0 0 0,0 0 0 0 0,1-3 0 0 0,3-8 6451 0 0,-5 12-7600 0 0,1 1-1 0 0,-1 0 1 0 0,0 0-1 0 0,1 0 0 0 0,-1 0 1 0 0,0 0-1 0 0,0 0 1 0 0,1 0-1 0 0,-1 0 1 0 0,0 0-1 0 0,0 0 0 0 0,1 0 1 0 0,-1 0-1 0 0,0 0 1 0 0,1 0-1 0 0,-1 0 0 0 0,0 1 1 0 0,0-1-1 0 0,1 0 1 0 0,-1 0-1 0 0,0 0 0 0 0,0 0 1 0 0,1 0-1 0 0,-1 1 1 0 0,0-1-1 0 0,0 0 1 0 0,0 0-1 0 0,1 0 0 0 0,-1 1 1 0 0,0-1-1 0 0,0 0 1 0 0,0 1-1 0 0,9 6 496 0 0,-5-1-446 0 0,1 0-1 0 0,-1 0 0 0 0,-1 0 0 0 0,1 1 0 0 0,-1-1 1 0 0,-1 1-1 0 0,5 13 0 0 0,8 51-286 0 0,-5-7 1094 0 0,11 60 238 0 0,-9-210 1684 0 0,-8 60-2677 0 0,1 0-1 0 0,1 0 0 0 0,1 1 1 0 0,14-34-1 0 0,-14 44-79 0 0,-3 3-36 0 0,2 1 1 0 0,-1 0-1 0 0,11-15 0 0 0,-15 24-129 0 0,1 0 1 0 0,-1 1-1 0 0,1-1 0 0 0,-1 0 1 0 0,1 1-1 0 0,-1-1 0 0 0,1 1 1 0 0,0 0-1 0 0,0-1 0 0 0,0 1 1 0 0,0 0-1 0 0,0 0 0 0 0,0 0 1 0 0,3 0-1 0 0,-3 0-203 0 0,-1 1 0 0 0,1 0 0 0 0,-1 0 0 0 0,0 0 0 0 0,1 0-1 0 0,-1 0 1 0 0,1 0 0 0 0,-1 0 0 0 0,3 1 0 0 0,-2 0-675 0 0,0 0 0 0 0,0 0-1 0 0,0 0 1 0 0,-1 0 0 0 0,1 0-1 0 0,0 0 1 0 0,2 3 0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9:04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1 237 14744 0 0,'0'0'672'0'0,"8"5"229"0"0,-6-4-770 0 0,1 0 0 0 0,-1 0 0 0 0,1 0 0 0 0,-1-1 0 0 0,1 1 0 0 0,-1-1 0 0 0,1 1 0 0 0,0-1 0 0 0,-1 0 0 0 0,1 0 0 0 0,0 0 0 0 0,-1 0 0 0 0,1-1 0 0 0,0 1 0 0 0,-1-1 0 0 0,1 1 0 0 0,-1-1 1 0 0,1 0-1 0 0,-1 0 0 0 0,1 0 0 0 0,-1 0 0 0 0,0-1 0 0 0,1 1 0 0 0,-1-1 0 0 0,4-3 0 0 0,0 1 258 0 0,-1-2-1 0 0,1 1 1 0 0,-1 0 0 0 0,0-1 0 0 0,0 0-1 0 0,-1 0 1 0 0,7-13 0 0 0,-3 4 255 0 0,-1-1 0 0 0,9-30 0 0 0,-14 42-562 0 0,-1 1 0 0 0,0-1 0 0 0,-1 0 1 0 0,1 0-1 0 0,-1 0 0 0 0,0 0 0 0 0,1 0 0 0 0,-2 0 0 0 0,1 0 1 0 0,0 1-1 0 0,-1-1 0 0 0,0 0 0 0 0,0 0 0 0 0,0 0 1 0 0,0 1-1 0 0,-1-1 0 0 0,1 0 0 0 0,-5-6 0 0 0,5 9-46 0 0,-1-1 1 0 0,0 1-1 0 0,1-1 0 0 0,-1 1 0 0 0,0 0 0 0 0,0-1 0 0 0,0 1 1 0 0,1 0-1 0 0,-1 0 0 0 0,-1 0 0 0 0,1 0 0 0 0,0 1 0 0 0,0-1 1 0 0,0 1-1 0 0,0-1 0 0 0,0 1 0 0 0,-1 0 0 0 0,1 0 0 0 0,0 0 0 0 0,0 0 1 0 0,0 0-1 0 0,-1 0 0 0 0,1 0 0 0 0,0 1 0 0 0,0-1 0 0 0,0 1 1 0 0,0 0-1 0 0,0 0 0 0 0,0 0 0 0 0,0 0 0 0 0,0 0 0 0 0,0 0 1 0 0,0 0-1 0 0,0 0 0 0 0,1 1 0 0 0,-1-1 0 0 0,0 1 0 0 0,1-1 1 0 0,-1 1-1 0 0,1 0 0 0 0,0 0 0 0 0,-1-1 0 0 0,1 1 0 0 0,0 0 1 0 0,0 0-1 0 0,0 0 0 0 0,0 3 0 0 0,0-2-186 0 0,0 0-1 0 0,1 0 1 0 0,0 0 0 0 0,0 0-1 0 0,0-1 1 0 0,0 1-1 0 0,0 0 1 0 0,0 0-1 0 0,1 0 1 0 0,-1 0 0 0 0,1-1-1 0 0,0 1 1 0 0,0 0-1 0 0,0-1 1 0 0,0 1 0 0 0,0 0-1 0 0,1-1 1 0 0,-1 0-1 0 0,1 1 1 0 0,3 3 0 0 0,3 3-886 0 0,0-1 0 0 0,0 0 0 0 0,1 0 1 0 0,1 0-1 0 0,-1-1 0 0 0,20 10 1 0 0,-15-8-438 0 0,6 4-389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3:14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738 306 3680 0 0,'0'0'284'0'0,"6"-8"4966"0"0,-1-18 3201 0 0,-5 17-7255 0 0,0 1 0 0 0,-2-16 0 0 0,0 12-681 0 0,0 1 1 0 0,0 0-1 0 0,-1 0 1 0 0,-1 1-1 0 0,-6-16 1 0 0,7 20-340 0 0,-1 0 1 0 0,1 1-1 0 0,-1-1 1 0 0,0 1-1 0 0,-1 0 1 0 0,1 0-1 0 0,-1 0 1 0 0,0 1-1 0 0,0-1 1 0 0,-10-5-1 0 0,2 2-14 0 0,-2 1 0 0 0,1 1 0 0 0,-1 0 0 0 0,0 1 0 0 0,-20-4 0 0 0,22 6-94 0 0,4 1-20 0 0,1 0 0 0 0,-1 1 0 0 0,0 1 0 0 0,0 0 0 0 0,0 0 0 0 0,-10 1-1 0 0,-51 11 154 0 0,58-9-173 0 0,1 1 0 0 0,-1-1-1 0 0,1 2 1 0 0,0-1 0 0 0,0 2-1 0 0,0-1 1 0 0,1 2 0 0 0,0-1 0 0 0,-19 16-1 0 0,13-5-40 0 0,-1-1 0 0 0,2 2 0 0 0,0 0 0 0 0,-13 24 0 0 0,-57 106-311 0 0,79-136 269 0 0,-15 30 195 0 0,-19 57-1 0 0,31-73-140 0 0,2 0-1 0 0,1 1 1 0 0,2 0-1 0 0,0 0 1 0 0,2 0-1 0 0,0 33 1 0 0,3-47 9 0 0,0 1 1 0 0,1 0-1 0 0,0 0 1 0 0,1-1-1 0 0,1 1 1 0 0,0-1-1 0 0,0 0 1 0 0,1 0-1 0 0,1-1 1 0 0,0 1-1 0 0,1-1 1 0 0,1-1-1 0 0,0 1 1 0 0,9 10-1 0 0,0-3 23 0 0,1 0-1 0 0,0-2 1 0 0,1 0-1 0 0,25 16 0 0 0,-6-8 41 0 0,-24-14-32 0 0,2-1 0 0 0,-1 0 0 0 0,1-1 0 0 0,1-1 0 0 0,33 12-1 0 0,-4-9 135 0 0,77 10-1 0 0,-104-19-63 0 0,1-1 0 0 0,-1-1 0 0 0,1-1 0 0 0,-1 0 0 0 0,1-2 0 0 0,32-8 0 0 0,-42 8 13 0 0,0-1 0 0 0,0-1 0 0 0,-1 1 1 0 0,16-11-1 0 0,32-28 417 0 0,-52 39-498 0 0,7-6 77 0 0,-1-1 1 0 0,0 0-1 0 0,0-1 0 0 0,-1-1 1 0 0,0 1-1 0 0,12-24 0 0 0,-11 16-11 0 0,-1-1 0 0 0,-1 0 0 0 0,12-43 0 0 0,-13 32-55 0 0,-1 0 1 0 0,-3 0-1 0 0,0-1 0 0 0,-2 1 1 0 0,-2-35-1 0 0,-2 42-8 0 0,0 0 0 0 0,-2 0-1 0 0,-1 1 1 0 0,-1 0 0 0 0,-1 0 0 0 0,-2 0-1 0 0,-12-26 1 0 0,-4-1-309 0 0,-3 1-1 0 0,-40-54 1 0 0,-13 1 712 0 0,65 85-360 0 0,-1 2 1 0 0,-1 0-1 0 0,-30-21 0 0 0,45 35-522 0 0,-1-1 0 0 0,0 2 1 0 0,0-1-1 0 0,1 0 0 0 0,-8-1 0 0 0,8 2-371 0 0,0 1-1 0 0,0-1 0 0 0,-1 1 1 0 0,1 0-1 0 0,0-1 0 0 0,0 1 0 0 0,0 1 1 0 0,-4-1-1 0 0,-5 5-9035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9:04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132 719 3224 0 0,'0'0'143'0'0,"2"-6"629"0"0,-2 3 630 0 0,1 0 0 0 0,-1 0 0 0 0,-1 0 0 0 0,1 0 1 0 0,0 0-1 0 0,-1 0 0 0 0,0 0 0 0 0,-1-5 0 0 0,-7-15 4132 0 0,3 6-4925 0 0,-81-348 5097 0 0,82 338-5465 0 0,2 0-1 0 0,0 0 1 0 0,3-38 0 0 0,0 58-210 0 0,1-1 0 0 0,0 1 0 0 0,0-1 0 0 0,1 1 0 0 0,0 0 0 0 0,0 0 0 0 0,1 0 0 0 0,0 0 0 0 0,6-11 0 0 0,-7 15-18 0 0,1 0 0 0 0,0-1-1 0 0,-1 1 1 0 0,1 0-1 0 0,0 0 1 0 0,1 0-1 0 0,-1 0 1 0 0,0 1-1 0 0,1 0 1 0 0,0-1 0 0 0,-1 1-1 0 0,1 0 1 0 0,0 1-1 0 0,0-1 1 0 0,0 1-1 0 0,0 0 1 0 0,0 0 0 0 0,7-1-1 0 0,-4 1-17 0 0,0 0-1 0 0,0 1 1 0 0,0-1-1 0 0,0 2 1 0 0,0-1 0 0 0,0 1-1 0 0,0 0 1 0 0,0 0-1 0 0,0 1 1 0 0,0 0 0 0 0,0 0-1 0 0,-1 1 1 0 0,1 0-1 0 0,-1 0 1 0 0,1 0-1 0 0,6 6 1 0 0,-2 0-118 0 0,-1 0 1 0 0,1 0-1 0 0,-2 1 0 0 0,15 19 0 0 0,-19-23-135 0 0,-1 0-1 0 0,-1 1 1 0 0,1 0-1 0 0,-1 0 1 0 0,0 0-1 0 0,0 0 1 0 0,-1 0-1 0 0,0 1 1 0 0,-1-1-1 0 0,2 10 1 0 0,-2-6-581 0 0,-1 1 0 0 0,0 0 0 0 0,-1-1 0 0 0,0 1-1 0 0,-3 12 1 0 0,-2 1-1641 0 0</inkml:trace>
  <inkml:trace contextRef="#ctx0" brushRef="#br0" timeOffset="1">14 423 8752 0 0,'-14'-8'10622'0'0,"26"1"-8343"0"0,-7 4-1479 0 0,22-12 302 0 0,49-20 1 0 0,-30 15-2778 0 0,-2-2-4714 0 0,-27 10-749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9:05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12896 0 0,'-5'2'1377'0'0,"5"-2"-1299"0"0,-1 1 0 0 0,1 0 0 0 0,-1-1 0 0 0,1 1 0 0 0,0 0 0 0 0,-1-1 1 0 0,1 1-1 0 0,0 0 0 0 0,-1-1 0 0 0,1 1 0 0 0,0 0 0 0 0,0 0 0 0 0,0-1 0 0 0,0 1 0 0 0,0 0 0 0 0,0 0 0 0 0,0 0 0 0 0,0-1 1 0 0,0 1-1 0 0,0 0 0 0 0,0 0 0 0 0,1 0 0 0 0,-1 2 879 0 0,-1 43 6431 0 0,-1 0-3469 0 0,-23 168-2068 0 0,22-182-1904 0 0,0 0 0 0 0,2 36 0 0 0,2-49-702 0 0,1 0 1 0 0,1 1-1 0 0,1-1 1 0 0,10 34 0 0 0,-3-25-1580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9:05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19175 0 0,'0'0'1736'0'0,"8"-1"-1285"0"0,27-5 1521 0 0,83-14 1210 0 0,-98 18-3004 0 0,1 0 0 0 0,0 2-1 0 0,34 3 1 0 0,-48-2-218 0 0,-1 0 0 0 0,1 1 0 0 0,0 0 0 0 0,7 4 0 0 0,-11-5-363 0 0,-1 0-1 0 0,1 0 0 0 0,-1 0 1 0 0,0 1-1 0 0,1-1 0 0 0,-1 1 0 0 0,0-1 1 0 0,0 1-1 0 0,0 0 0 0 0,0 0 0 0 0,0 0 1 0 0,-1 0-1 0 0,3 4 0 0 0,0 4-7531 0 0</inkml:trace>
  <inkml:trace contextRef="#ctx0" brushRef="#br0" timeOffset="1">17 230 20671 0 0,'-8'0'920'0'0,"5"0"184"0"0,1-3-880 0 0,10 3 96 0 0,4-3 16 0 0,4-2 8 0 0,6-2 0 0 0,7-3-440 0 0,-1 0-80 0 0,3 0-16 0 0,6-3-8 0 0,2 3-144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9:06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21 460 15776 0 0,'-21'17'9470'0'0,"33"-44"-8565"0"0,1-5 267 0 0,18-65 0 0 0,-7 17-343 0 0,20-56 1038 0 0,-38 120-1545 0 0,-3 4-375 0 0,1 1 1 0 0,1 0-1 0 0,5-11 1 0 0,5-9 292 0 0,-15 31-238 0 0,0 0 0 0 0,0 0-1 0 0,0 0 1 0 0,1 0 0 0 0,-1-1 0 0 0,0 1 0 0 0,0 0 0 0 0,0 0-1 0 0,0 0 1 0 0,0 0 0 0 0,0 0 0 0 0,0 0 0 0 0,0 0-1 0 0,0 0 1 0 0,1 0 0 0 0,-1 0 0 0 0,0 0 0 0 0,0 0 0 0 0,0 0-1 0 0,0 0 1 0 0,0 0 0 0 0,0 0 0 0 0,1-1 0 0 0,-1 1-1 0 0,0 0 1 0 0,0 1 0 0 0,0-1 0 0 0,0 0 0 0 0,0 0 0 0 0,0 0-1 0 0,1 0 1 0 0,-1 0 0 0 0,0 0 0 0 0,0 0 0 0 0,0 0-1 0 0,0 0 1 0 0,0 0 0 0 0,0 0 0 0 0,0 0 0 0 0,1 0 0 0 0,-1 0-1 0 0,0 0 1 0 0,0 0 0 0 0,0 0 0 0 0,0 1 0 0 0,0-1 0 0 0,0 0-1 0 0,0 0 1 0 0,0 0 0 0 0,0 0 0 0 0,0 0 0 0 0,0 0-1 0 0,0 0 1 0 0,0 1 0 0 0,0-1 0 0 0,0 0 0 0 0,0 0 0 0 0,1 0-1 0 0,-1 0 1 0 0,0 0 0 0 0,0 0 0 0 0,0 1 0 0 0,-1-1-1 0 0,1 0 1 0 0,0 0 0 0 0,4 9 38 0 0,-1 7-164 0 0,-1-1 1 0 0,0 1-1 0 0,-1-1 1 0 0,-1 19-1 0 0,-1-19-35 0 0,1 0-1 0 0,1 0 0 0 0,0-1 1 0 0,7 27-1 0 0,22 60 184 0 0,-27-93 111 0 0,-1 0 59 0 0,1-1 0 0 0,0 1-1 0 0,1-1 1 0 0,6 12-1 0 0,-9-18-184 0 0,0 1-1 0 0,0-1 0 0 0,0 0 1 0 0,0 0-1 0 0,0 0 0 0 0,0 0 0 0 0,1 1 1 0 0,-1-2-1 0 0,0 1 0 0 0,0 0 0 0 0,1 0 1 0 0,-1 0-1 0 0,1-1 0 0 0,-1 1 1 0 0,1 0-1 0 0,-1-1 0 0 0,1 1 0 0 0,-1-1 1 0 0,1 0-1 0 0,-1 0 0 0 0,1 1 1 0 0,0-1-1 0 0,-1 0 0 0 0,1 0 0 0 0,-1-1 1 0 0,1 1-1 0 0,-1 0 0 0 0,1 0 0 0 0,-1-1 1 0 0,3 0-1 0 0,-2 0-6 0 0,0 0 0 0 0,0-1 0 0 0,0 1 0 0 0,0-1 0 0 0,-1 1 0 0 0,1-1 0 0 0,0 1 0 0 0,-1-1 0 0 0,0 0 0 0 0,1 0 0 0 0,-1 0-1 0 0,2-4 1 0 0,12-27 133 0 0,-11 22-122 0 0,5-13 122 0 0,0-1-1 0 0,6-34 0 0 0,-10 33-48 0 0,-3 13-95 0 0,1 1 1 0 0,0-24-1 0 0,0 13-2540 0 0,0 36-7699 0 0,-3-3 1826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9:06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1 342 3224 0 0,'9'-8'895'0'0,"-1"2"4118"0"0,0 0 1 0 0,15-14 0 0 0,10-19 1140 0 0,25-49-5837 0 0,-28 40 1843 0 0,-17 28-1830 0 0,-3 7 104 0 0,10-21 1 0 0,-18 29-363 0 0,0 0 0 0 0,0 1 1 0 0,0-1-1 0 0,-1 0 0 0 0,1 0 0 0 0,-1 0 0 0 0,-1-1 0 0 0,1-7 0 0 0,-1 12-68 0 0,0 1 1 0 0,0 0-1 0 0,0 0 0 0 0,0-1 1 0 0,0 1-1 0 0,0 0 0 0 0,0 0 1 0 0,0 0-1 0 0,0-1 0 0 0,0 1 1 0 0,0 0-1 0 0,0 0 0 0 0,0-1 1 0 0,-1 1-1 0 0,1 0 0 0 0,0 0 0 0 0,0 0 1 0 0,0-1-1 0 0,0 1 0 0 0,-1 0 1 0 0,1 0-1 0 0,0 0 0 0 0,0 0 1 0 0,0-1-1 0 0,-1 1 0 0 0,1 0 1 0 0,0 0-1 0 0,0 0 0 0 0,-1 0 1 0 0,1 0-1 0 0,0 0 0 0 0,0 0 1 0 0,0 0-1 0 0,-1 0 0 0 0,1 0 0 0 0,0 0 1 0 0,0 0-1 0 0,-1 0 0 0 0,1 0 1 0 0,0 0-1 0 0,0 0 0 0 0,-1 0 1 0 0,1 0-1 0 0,-1 0 0 0 0,-7 3 178 0 0,4 0-36 0 0,-1 1 0 0 0,1 0-1 0 0,0 0 1 0 0,0 0 0 0 0,0 0 0 0 0,1 1 0 0 0,-1-1-1 0 0,-4 9 1 0 0,2-1-160 0 0,0-1 0 0 0,1 1 0 0 0,1 0 0 0 0,0 0 0 0 0,0 0 0 0 0,1 0 0 0 0,-2 20 0 0 0,3-13 60 0 0,1 0-1 0 0,0 0 1 0 0,2 0 0 0 0,4 28 0 0 0,-5-43-43 0 0,1 0-1 0 0,0 0 1 0 0,0 0-1 0 0,0 0 1 0 0,1-1-1 0 0,0 1 1 0 0,-1 0-1 0 0,1-1 1 0 0,0 1-1 0 0,1-1 1 0 0,-1 0-1 0 0,4 4 1 0 0,-4-5-63 0 0,0 0 0 0 0,0-1 0 0 0,0 1 0 0 0,0-1-1 0 0,0 1 1 0 0,1-1 0 0 0,-1 0 0 0 0,0 0 0 0 0,1 0 0 0 0,-1 0 0 0 0,1-1 0 0 0,-1 1 0 0 0,1 0 0 0 0,-1-1 0 0 0,1 0 0 0 0,-1 0-1 0 0,1 0 1 0 0,-1 0 0 0 0,1 0 0 0 0,4-1 0 0 0,-2 0-222 0 0,0 0 0 0 0,0-1 0 0 0,0 0 0 0 0,0 0 0 0 0,0 0 0 0 0,-1 0 0 0 0,1-1 0 0 0,0 0 0 0 0,-1 0 0 0 0,5-4 0 0 0,-1 0-717 0 0,0-1 0 0 0,-1 0 0 0 0,0 0 0 0 0,7-10 0 0 0,-1-3-1968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9:0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3224 0 0,'0'-22'22057'0'0,"0"37"-20300"0"0,13 161 531 0 0,-13-175-2279 0 0,2 12 100 0 0,0-1 1 0 0,0 1-1 0 0,7 16 0 0 0,-9-26-79 0 0,1 0-1 0 0,1 0 1 0 0,-1 0 0 0 0,0 0-1 0 0,1-1 1 0 0,-1 1 0 0 0,1 0-1 0 0,0-1 1 0 0,0 1 0 0 0,0-1 0 0 0,0 0-1 0 0,0 0 1 0 0,1 0 0 0 0,-1 0-1 0 0,1 0 1 0 0,-1 0 0 0 0,1 0-1 0 0,0-1 1 0 0,3 2 0 0 0,-4-3-16 0 0,-1 1 0 0 0,1-1 0 0 0,0 0-1 0 0,-1 0 1 0 0,1 0 0 0 0,-1 0 0 0 0,1-1 0 0 0,-1 1 0 0 0,1 0 0 0 0,0-1 0 0 0,-1 1 0 0 0,0-1 0 0 0,1 1 0 0 0,-1-1 0 0 0,1 0 0 0 0,-1 0 0 0 0,0 1 0 0 0,1-1 0 0 0,-1 0-1 0 0,0 0 1 0 0,2-2 0 0 0,1-1 40 0 0,0 0 1 0 0,0-1-1 0 0,0 1 0 0 0,3-7 0 0 0,2-6 71 0 0,-1 1-1 0 0,-1-1 1 0 0,-1 0 0 0 0,6-23-1 0 0,-5 16 179 0 0,14-31-1 0 0,-19 50-253 0 0,6-11 35 0 0,-4 13-39 0 0,-1 10 21 0 0,1 16-61 0 0,2 25 0 0 0,-5-32 21 0 0,1 0-1 0 0,1 0 1 0 0,0 0-1 0 0,8 24 0 0 0,-9-36-10 0 0,0 1 0 0 0,1-1 0 0 0,-1 0 0 0 0,1 0-1 0 0,-1 0 1 0 0,1 0 0 0 0,5 4 0 0 0,-7-7-12 0 0,0 0 0 0 0,0 0 1 0 0,0 0-1 0 0,0 0 0 0 0,0 0 1 0 0,0 0-1 0 0,0-1 0 0 0,1 1 1 0 0,-1 0-1 0 0,0-1 0 0 0,0 1 1 0 0,1-1-1 0 0,-1 0 0 0 0,0 1 1 0 0,1-1-1 0 0,-1 0 0 0 0,0 0 0 0 0,1 0 1 0 0,-1 0-1 0 0,1 0 0 0 0,-1 0 1 0 0,0 0-1 0 0,1 0 0 0 0,-1 0 1 0 0,0-1-1 0 0,1 1 0 0 0,-1-1 1 0 0,2 0-1 0 0,2-2-3 0 0,0 0 0 0 0,0-1 0 0 0,-1 1 0 0 0,1-1 0 0 0,-1 0 0 0 0,0 0 0 0 0,0-1 0 0 0,-1 1 0 0 0,7-10 0 0 0,1-6 0 0 0,11-25 0 0 0,-5 9 0 0 0,95-159-5107 0 0,-92 163 3454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9:07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56 513 1840 0 0,'-4'2'2023'0'0,"-46"13"17064"0"0,48-16-17203 0 0,5-11-1071 0 0,13-28 438 0 0,3 1 0 0 0,33-54 1 0 0,-28 53-578 0 0,36-83 1 0 0,-47 89-403 0 0,1 1 1 0 0,35-62-1 0 0,-34 77-203 0 0,-15 18-68 0 0,0 0-1 0 0,0 0 0 0 0,0 0 0 0 0,1-1 0 0 0,-1 1 0 0 0,0 0 0 0 0,0 0 1 0 0,0 0-1 0 0,0 0 0 0 0,1 0 0 0 0,-1 0 0 0 0,0 0 0 0 0,0 0 1 0 0,0-1-1 0 0,1 1 0 0 0,-1 0 0 0 0,0 0 0 0 0,0 0 0 0 0,1 0 0 0 0,-1 0 1 0 0,0 0-1 0 0,0 0 0 0 0,0 0 0 0 0,1 0 0 0 0,-1 0 0 0 0,0 0 0 0 0,0 1 1 0 0,0-1-1 0 0,1 0 0 0 0,-1 0 0 0 0,0 0 0 0 0,0 0 0 0 0,0 0 1 0 0,0 0-1 0 0,1 0 0 0 0,-1 0 0 0 0,0 1 0 0 0,0-1 0 0 0,0 0 0 0 0,0 0 1 0 0,1 0-1 0 0,-1 0 0 0 0,0 1 0 0 0,0-1 0 0 0,0 0 0 0 0,0 0 1 0 0,0 0-1 0 0,0 1 0 0 0,0-1 0 0 0,0 0 0 0 0,0 0 0 0 0,0 0 0 0 0,0 1 1 0 0,0-1-1 0 0,0 0 0 0 0,0 0 0 0 0,0 0 0 0 0,0 1 0 0 0,0-1 1 0 0,0 0-1 0 0,0 0 0 0 0,0 0 0 0 0,0 1 0 0 0,0-1 0 0 0,0 0 0 0 0,0 1 1 0 0,0-1-1 0 0,3 40 1 0 0,-4 74-1 0 0,0 4-12 0 0,2-103-17 0 0,0 1-1 0 0,6 24 0 0 0,-6-36 39 0 0,0 1-1 0 0,1-1 0 0 0,0 1 0 0 0,-1-1 1 0 0,1 1-1 0 0,1-1 0 0 0,-1 0 1 0 0,1 0-1 0 0,-1 0 0 0 0,1 0 0 0 0,0-1 1 0 0,8 7-1 0 0,-10-9-6 0 0,0 0 0 0 0,0-1 0 0 0,0 1 0 0 0,0 0 0 0 0,1-1 0 0 0,-1 1 0 0 0,0-1 1 0 0,0 1-1 0 0,1-1 0 0 0,-1 0 0 0 0,0 1 0 0 0,1-1 0 0 0,-1 0 0 0 0,1 0 0 0 0,-1 0 0 0 0,0 0 0 0 0,1 0 0 0 0,-1 0 0 0 0,0-1 0 0 0,1 1 0 0 0,-1 0 0 0 0,0-1 1 0 0,1 1-1 0 0,-1-1 0 0 0,0 1 0 0 0,0-1 0 0 0,0 0 0 0 0,1 1 0 0 0,-1-1 0 0 0,0 0 0 0 0,0 0 0 0 0,0 0 0 0 0,1-2 0 0 0,4-3-4 0 0,0-1 0 0 0,-1 1 0 0 0,0-1 0 0 0,5-10 0 0 0,-6 11 6 0 0,97-168-37 0 0,-37 63 42 0 0,-62 107 6 0 0,0 0-1 0 0,1 1 1 0 0,0-1 0 0 0,0 0-1 0 0,0 1 1 0 0,0-1 0 0 0,6-4-1 0 0,-8 8-6 0 0,0 0-1 0 0,-1-1 1 0 0,1 1-1 0 0,-1 0 1 0 0,1 0-1 0 0,-1 0 1 0 0,1 0-1 0 0,-1 0 1 0 0,1 0-1 0 0,0 0 1 0 0,-1 1-1 0 0,1-1 1 0 0,-1 0-1 0 0,1 0 1 0 0,-1 0-1 0 0,1 0 1 0 0,-1 1-1 0 0,1-1 1 0 0,-1 0-1 0 0,1 0 0 0 0,-1 1 1 0 0,1-1-1 0 0,-1 1 1 0 0,0-1-1 0 0,1 0 1 0 0,-1 1-1 0 0,1-1 1 0 0,-1 1-1 0 0,0-1 1 0 0,0 1-1 0 0,1-1 1 0 0,-1 0-1 0 0,0 1 1 0 0,1 0-1 0 0,7 21 25 0 0,-7-22-35 0 0,16 63-61 0 0,-2 1-1 0 0,-3 0 1 0 0,5 81 0 0 0,-14-121 25 0 0,1 0 1 0 0,0-1-1 0 0,2 1 1 0 0,0-1-1 0 0,11 22 1 0 0,-16-43-158 0 0,0 0 0 0 0,0 0 1 0 0,0 0-1 0 0,0 0 0 0 0,0 0 0 0 0,1 0 0 0 0,-1-1 1 0 0,1 1-1 0 0,-1-1 0 0 0,1 1 0 0 0,0-1 1 0 0,-1 1-1 0 0,1-1 0 0 0,0 0 0 0 0,2 1 0 0 0,-3-2 17 0 0,-1 1-1 0 0,1-1 1 0 0,0 0-1 0 0,0 0 0 0 0,0 0 1 0 0,-1 0-1 0 0,1 0 1 0 0,0 0-1 0 0,0 0 0 0 0,-1 0 1 0 0,1 0-1 0 0,0 0 1 0 0,0 0-1 0 0,-1 0 1 0 0,1 0-1 0 0,0-1 0 0 0,0 1 1 0 0,-1 0-1 0 0,1-1 1 0 0,0 1-1 0 0,-1 0 1 0 0,1-1-1 0 0,0 1 0 0 0,-1-1 1 0 0,1 1-1 0 0,0-1 1 0 0,-1 1-1 0 0,1-1 0 0 0,-1 0 1 0 0,1 1-1 0 0,-1-1 1 0 0,0 1-1 0 0,1-1 1 0 0,-1 0-1 0 0,0 0 0 0 0,1 1 1 0 0,-1-1-1 0 0,0 0 1 0 0,0 0-1 0 0,1 1 0 0 0,-1-1 1 0 0,0 0-1 0 0,0 0 1 0 0,1-9-2363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9:08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10592 0 0,'0'0'1529'0'0,"0"16"6225"0"0,-1-11-6948 0 0,1 1 0 0 0,-1-1 0 0 0,1 0-1 0 0,0 0 1 0 0,2 10 0 0 0,-1-9-620 0 0,0 0 1 0 0,1-1-1 0 0,0 1 1 0 0,0 0 0 0 0,4 6-1 0 0,-5-9-203 0 0,1 1-1 0 0,0-1 0 0 0,1 1 1 0 0,-1-1-1 0 0,0 0 1 0 0,1 0-1 0 0,0 0 1 0 0,0 0-1 0 0,0-1 0 0 0,0 1 1 0 0,0-1-1 0 0,0 0 1 0 0,1 0-1 0 0,-1 0 1 0 0,1 0-1 0 0,0 0 0 0 0,-1-1 1 0 0,8 2-1 0 0,-4-2-323 0 0,0 0-1 0 0,0 0 1 0 0,0-1-1 0 0,0 0 1 0 0,0-1 0 0 0,0 0-1 0 0,0 0 1 0 0,0 0-1 0 0,0-1 1 0 0,0 0-1 0 0,-1 0 1 0 0,1-1-1 0 0,11-6 1 0 0,-1-1-1169 0 0,0-1 1 0 0,-1-1-1 0 0,24-23 1 0 0,-25 23 1008 0 0,-11 8 508 0 0,1 1 0 0 0,-1-1 1 0 0,0 0-1 0 0,0 0 0 0 0,3-6 5630 0 0,-14 13-3714 0 0,-7 8-637 0 0,-9 14-233 0 0,2 2 0 0 0,-29 45-1 0 0,3-4-622 0 0,-20 13 401 0 0,13-18-4441 0 0,46-51-2378 0 0,2 0-1723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9:08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21191 0 0,'0'0'480'0'0,"9"-8"1167"0"0,-6 5-1482 0 0,-2 2-141 0 0,0 0 0 0 0,-1 0 0 0 0,1 1 0 0 0,0-1 0 0 0,0 0 0 0 0,0 1 0 0 0,0-1 0 0 0,0 1 0 0 0,0-1-1 0 0,-1 1 1 0 0,1-1 0 0 0,0 1 0 0 0,0 0 0 0 0,1-1 0 0 0,-1 1 0 0 0,0 0 0 0 0,0 0 0 0 0,0 0 0 0 0,1 0 0 0 0,-1 0 31 0 0,-1 0 1 0 0,1 0-1 0 0,0 1 0 0 0,-1-1 0 0 0,0 0 1 0 0,1 1-1 0 0,-1-1 0 0 0,1 0 1 0 0,-1 1-1 0 0,1-1 0 0 0,-1 1 0 0 0,0-1 1 0 0,1 0-1 0 0,-1 1 0 0 0,0-1 1 0 0,1 1-1 0 0,-1-1 0 0 0,0 1 0 0 0,0-1 1 0 0,1 1-1 0 0,-1 0 0 0 0,0-1 1 0 0,0 1-1 0 0,0-1 0 0 0,0 2 0 0 0,3 14 364 0 0,-2 7-167 0 0,-1 1 0 0 0,-2 0 0 0 0,0-1 0 0 0,-6 25 0 0 0,2-14-130 0 0,-2 9 46 0 0,4-23 177 0 0,-2 32 0 0 0,4-26 431 0 0,0-6-378 0 0,2 29 0 0 0,1-44-366 0 0,-1 1 0 0 0,1-1 0 0 0,0 1 0 0 0,1-1 0 0 0,-1 1 1 0 0,1-1-1 0 0,0 1 0 0 0,0-1 0 0 0,6 9 0 0 0,-7-13-30 0 0,-1 0 0 0 0,1-1 0 0 0,0 1 0 0 0,0 0 1 0 0,0 0-1 0 0,-1 0 0 0 0,1 0 0 0 0,0-1 0 0 0,0 1 0 0 0,0 0 0 0 0,0-1 0 0 0,1 1 0 0 0,-1-1 0 0 0,0 1 1 0 0,0-1-1 0 0,0 0 0 0 0,0 1 0 0 0,0-1 0 0 0,1 0 0 0 0,-1 0 0 0 0,0 0 0 0 0,0 0 0 0 0,0 0 0 0 0,1 0 1 0 0,-1 0-1 0 0,0 0 0 0 0,0 0 0 0 0,0 0 0 0 0,1-1 0 0 0,-1 1 0 0 0,0-1 0 0 0,0 1 0 0 0,2-2 0 0 0,3-1-241 0 0,0-1-1 0 0,0 1 0 0 0,0-2 1 0 0,8-6-1 0 0,-8 7-154 0 0,12-12-1964 0 0,21-24 0 0 0,-37 38 1966 0 0,14-15-8138 0 0</inkml:trace>
  <inkml:trace contextRef="#ctx0" brushRef="#br0" timeOffset="1">346 186 6912 0 0,'0'0'528'0'0,"1"13"2554"0"0,-11 13 5456 0 0,1 1-4788 0 0,-5 14-1361 0 0,8-23-2320 0 0,0 0 0 0 0,2 1 0 0 0,0 0-1 0 0,-1 32 1 0 0,5-30-1370 0 0,1-2-4416 0 0,2-4-2240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9:09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13 10592 0 0,'-12'-12'11762'0'0,"15"13"-11880"0"0,-1 0 0 0 0,1 0 0 0 0,0 0 0 0 0,0 0 0 0 0,-1 0 0 0 0,1 0 1 0 0,0-1-1 0 0,0 1 0 0 0,3-1 0 0 0,3 1-558 0 0,91 12-10429 0 0,-49-8 6175 0 0,-47-4 5206 0 0,1-1 0 0 0,-1 1 0 0 0,0 0 0 0 0,0 1 0 0 0,0-1 0 0 0,4 2 0 0 0,-7-1 260 0 0,0 0 0 0 0,0 0 1 0 0,-1-1-1 0 0,1 1 0 0 0,0 0 1 0 0,-1 0-1 0 0,1 0 0 0 0,-1 0 1 0 0,0 0-1 0 0,0 0 0 0 0,0 3 1 0 0,0 0 539 0 0,-1-1 1 0 0,0 1 0 0 0,0-1-1 0 0,-3 9 1 0 0,3-8-381 0 0,-1-1-1 0 0,1 0 1 0 0,0 1 0 0 0,0 8 0 0 0,1-5 14 0 0,0 0 0 0 0,0 0 0 0 0,1-1 0 0 0,0 1 0 0 0,1 0 1 0 0,3 10-1 0 0,-3-13-498 0 0,0-1 0 0 0,0 0 1 0 0,1 0-1 0 0,-1 0 1 0 0,1 0-1 0 0,0-1 0 0 0,0 1 1 0 0,0-1-1 0 0,0 1 1 0 0,1-1-1 0 0,-1 0 0 0 0,6 3 1 0 0,23 11 274 0 0,-24-13-255 0 0,1 0-1 0 0,-1 0 1 0 0,0 1-1 0 0,11 9 1 0 0,-17-12-207 0 0,-1-1 1 0 0,1 1-1 0 0,-1-1 1 0 0,0 1 0 0 0,1 0-1 0 0,-1-1 1 0 0,0 1 0 0 0,0 0-1 0 0,0 0 1 0 0,0 0-1 0 0,0 0 1 0 0,-1 0 0 0 0,1 0-1 0 0,-1 0 1 0 0,1 0-1 0 0,-1 0 1 0 0,0 0 0 0 0,1 0-1 0 0,-1 0 1 0 0,0 1 0 0 0,0-1-1 0 0,-1 0 1 0 0,1 0-1 0 0,-1 4 1 0 0,0-4-48 0 0,0 0 1 0 0,0 0-1 0 0,-1 1 0 0 0,1-1 1 0 0,0 0-1 0 0,-1 0 0 0 0,1-1 1 0 0,-1 1-1 0 0,0 0 0 0 0,-2 2 1 0 0,-23 17-460 0 0,20-16 324 0 0,-31 20-1753 0 0,34-23 924 0 0,0 0 0 0 0,0 0 0 0 0,0 0 0 0 0,-8 1 0 0 0,-2-2-7881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3:18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10136 0 0,'0'0'230'0'0,"-11"12"5188"0"0,12-9-5126 0 0,-1-1 1 0 0,1 1 0 0 0,0-1-1 0 0,0 1 1 0 0,0-1 0 0 0,0 0-1 0 0,0 0 1 0 0,1 1 0 0 0,-1-1-1 0 0,1 0 1 0 0,-1 0 0 0 0,1 0-1 0 0,0 0 1 0 0,0-1 0 0 0,2 3-1 0 0,1 0-135 0 0,-1 0 0 0 0,1 0 0 0 0,0-1 0 0 0,1 0-1 0 0,8 5 1 0 0,-2-4-136 0 0,1 0-1 0 0,0 0 0 0 0,-1-1 1 0 0,1-1-1 0 0,0 0 1 0 0,26 1-1 0 0,190 5 2149 0 0,2 1-1842 0 0,199-1 904 0 0,-169 15-745 0 0,16 0 124 0 0,-142-16-464 0 0,-76-5-95 0 0,144 6 202 0 0,227 33-97 0 0,-329-30-130 0 0,117 7 188 0 0,7 2 2 0 0,297 2 1066 0 0,-255-17-776 0 0,-128-1-233 0 0,133 7 311 0 0,52-12 139 0 0,-296-1-669 0 0,37-3 16 0 0,-62 5-224 0 0,1-1 1 0 0,-1 1-1 0 0,1-1 1 0 0,-1 0-1 0 0,7-3 0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9:09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22319 0 0,'1'-1'98'0'0,"-1"0"-1"0"0,1 1 1 0 0,0-1-1 0 0,-1 0 1 0 0,1 0 0 0 0,0 1-1 0 0,-1-1 1 0 0,1 0-1 0 0,0 1 1 0 0,0-1-1 0 0,0 1 1 0 0,0-1-1 0 0,0 1 1 0 0,0-1-1 0 0,0 1 1 0 0,0 0-1 0 0,0-1 1 0 0,0 1 0 0 0,0 0-1 0 0,0 0 1 0 0,2 0-1 0 0,-2 0 29 0 0,1 0-1 0 0,0 0 0 0 0,-1 1 1 0 0,1-1-1 0 0,0 1 0 0 0,-1 0 1 0 0,1-1-1 0 0,-1 1 0 0 0,1 0 1 0 0,-1 0-1 0 0,1 0 0 0 0,1 1 1 0 0,0 1 118 0 0,0 0-1 0 0,0 0 1 0 0,0 0 0 0 0,0 1 0 0 0,0-1 0 0 0,0 1 0 0 0,-1 0 0 0 0,0 0 0 0 0,3 6 0 0 0,5 21 153 0 0,-2 2-1 0 0,-1-1 1 0 0,3 40 0 0 0,-2 99-5225 0 0,-8-163 2478 0 0</inkml:trace>
  <inkml:trace contextRef="#ctx0" brushRef="#br0" timeOffset="1">70 120 24623 0 0,'0'-1'55'0'0,"0"-1"-1"0"0,0 1 1 0 0,0-1-1 0 0,1 1 1 0 0,-1-1-1 0 0,1 1 1 0 0,-1-1 0 0 0,1 1-1 0 0,-1-1 1 0 0,1 1-1 0 0,0 0 1 0 0,0-1-1 0 0,0 1 1 0 0,0 0-1 0 0,0 0 1 0 0,0 0-1 0 0,0-1 1 0 0,0 1-1 0 0,0 0 1 0 0,0 0-1 0 0,0 0 1 0 0,1 1-1 0 0,-1-1 1 0 0,1 0 0 0 0,-1 0-1 0 0,0 1 1 0 0,1-1-1 0 0,-1 1 1 0 0,4-1-1 0 0,-2 0 60 0 0,1 0 0 0 0,-1 1-1 0 0,1-1 1 0 0,0 1 0 0 0,-1 0-1 0 0,1 0 1 0 0,-1 0 0 0 0,1 1-1 0 0,0-1 1 0 0,-1 1-1 0 0,7 2 1 0 0,11 7-1266 0 0,32 20 0 0 0,-37-20 655 0 0,1 0-526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9:10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271 101 3680 0 0,'13'-17'5014'0'0,"21"-22"-1"0"0,-29 33-4244 0 0,1 1 1 0 0,-1 0-1 0 0,1 0 0 0 0,0 1 0 0 0,0 0 0 0 0,1 0 1 0 0,11-6-1 0 0,-17 10-725 0 0,-1 0 0 0 0,0 0 0 0 0,0 0 0 0 0,1-1 0 0 0,-1 1 0 0 0,1 0-1 0 0,-1 0 1 0 0,0 0 0 0 0,1 0 0 0 0,-1 0 0 0 0,0 0 0 0 0,1 0 0 0 0,-1 0 0 0 0,0 0 0 0 0,1 0 0 0 0,-1 0 0 0 0,1 0 0 0 0,-1 0 0 0 0,0 0 0 0 0,1 0 0 0 0,-1 0 0 0 0,0 0 0 0 0,1 1 0 0 0,-1-1 0 0 0,0 0 0 0 0,1 0 0 0 0,-1 0 0 0 0,0 1 0 0 0,0-1 0 0 0,1 0 0 0 0,-1 0 0 0 0,0 1 0 0 0,1-1 0 0 0,-1 0 0 0 0,0 0-1 0 0,0 1 1 0 0,0-1 0 0 0,1 0 0 0 0,-1 1 0 0 0,0-1 0 0 0,0 0 0 0 0,0 1 0 0 0,0-1 0 0 0,0 0 0 0 0,0 1 0 0 0,0-1 0 0 0,0 1 0 0 0,0-1 0 0 0,0 0 0 0 0,0 1 0 0 0,0-1 0 0 0,0 0 0 0 0,0 1 0 0 0,-4 20 510 0 0,-6 1-368 0 0,-2-1 0 0 0,0 0 0 0 0,0 0 0 0 0,-2-2 0 0 0,-1 1-1 0 0,-22 21 1 0 0,-6 2-124 0 0,-63 49 0 0 0,59-58 232 0 0,26-20 163 0 0,-34 32 1 0 0,54-45-220 0 0,8-3-156 0 0,12-1-68 0 0,0-1-1 0 0,26-10 0 0 0,3 0-1129 0 0,-12 6-190 0 0,-2 1-64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9:10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258 145 4144 0 0,'0'-20'1213'0'0,"1"3"4252"0"0,-4-26 1 0 0,3 38-4416 0 0,-1 0 0 0 0,0 0 0 0 0,-1 1 0 0 0,-2-9 0 0 0,-8-6-917 0 0,10 18-29 0 0,0-1 0 0 0,1 1 0 0 0,-1 0-1 0 0,0 0 1 0 0,0 0 0 0 0,0 0 0 0 0,0 0-1 0 0,0 0 1 0 0,0 0 0 0 0,-1 0 0 0 0,1 1 0 0 0,0-1-1 0 0,0 1 1 0 0,0 0 0 0 0,-1 0 0 0 0,1 0-1 0 0,0 0 1 0 0,0 0 0 0 0,-1 0 0 0 0,1 0-1 0 0,0 1 1 0 0,0-1 0 0 0,0 1 0 0 0,-3 0-1 0 0,-2 2-16 0 0,0-1 0 0 0,1 1-1 0 0,-1 0 1 0 0,1 1-1 0 0,-1 0 1 0 0,-6 5-1 0 0,4-1-86 0 0,0 0 0 0 0,1 1-1 0 0,0 0 1 0 0,0 0-1 0 0,1 1 1 0 0,0 0 0 0 0,1 0-1 0 0,0 1 1 0 0,0 0 0 0 0,-5 15-1 0 0,0 6-16 0 0,2 0 0 0 0,-9 51-1 0 0,16-61 26 0 0,0 1-1 0 0,1-1 0 0 0,2 0 1 0 0,0 1-1 0 0,1-1 1 0 0,1 0-1 0 0,1 0 0 0 0,2 0 1 0 0,0-1-1 0 0,16 40 1 0 0,-19-55 43 0 0,1 0 0 0 0,-1 0 1 0 0,1 0-1 0 0,0-1 1 0 0,0 1-1 0 0,1-1 1 0 0,-1 0-1 0 0,1 0 0 0 0,0 0 1 0 0,1-1-1 0 0,-1 0 1 0 0,1 0-1 0 0,9 5 1 0 0,-11-7 12 0 0,0 0 0 0 0,0-1 1 0 0,0 1-1 0 0,1-1 1 0 0,-1 0-1 0 0,1 0 0 0 0,-1 0 1 0 0,1 0-1 0 0,-1-1 1 0 0,1 0-1 0 0,0 0 1 0 0,-1 0-1 0 0,1-1 0 0 0,-1 1 1 0 0,1-1-1 0 0,-1 0 1 0 0,1 0-1 0 0,-1-1 1 0 0,0 1-1 0 0,1-1 0 0 0,3-2 1 0 0,2-3 158 0 0,1 0 0 0 0,-2-1 0 0 0,1 0 0 0 0,-1-1 1 0 0,11-13-1 0 0,36-51 686 0 0,-41 50-748 0 0,-1 0 0 0 0,-1 0 1 0 0,-1-2-1 0 0,-2 1 0 0 0,9-29 0 0 0,-13 32-176 0 0,-1 0-1 0 0,-1-1 1 0 0,-1 0-1 0 0,-1 0 1 0 0,-1 0-1 0 0,-2-35 0 0 0,0 51-538 0 0,0 0 0 0 0,0-1-1 0 0,-1 1 1 0 0,0 0 0 0 0,0 0 0 0 0,0 1-1 0 0,-4-8 1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9:11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96 4144 0 0,'-1'-20'686'0'0,"-5"-13"6118"0"0,5 29-5736 0 0,0 0-1 0 0,-1 1 1 0 0,1-1-1 0 0,-1 0 1 0 0,0 1 0 0 0,-2-4-1 0 0,3 5-858 0 0,0 1-1 0 0,-1-1 1 0 0,1 1-1 0 0,0 0 0 0 0,-1-1 1 0 0,1 1-1 0 0,-1 0 1 0 0,-1-1-1 0 0,2 2-107 0 0,1 0-1 0 0,-1 0 0 0 0,1 0 1 0 0,-1 0-1 0 0,0 0 0 0 0,1 0 1 0 0,-1 0-1 0 0,1 0 0 0 0,-1 0 1 0 0,1 1-1 0 0,-1-1 0 0 0,0 0 1 0 0,1 0-1 0 0,-1 1 0 0 0,1-1 1 0 0,-1 0-1 0 0,1 0 0 0 0,-1 1 1 0 0,1-1-1 0 0,0 1 0 0 0,-1-1 1 0 0,1 1-1 0 0,-1-1 0 0 0,1 0 1 0 0,0 1-1 0 0,-1-1 0 0 0,1 2 1 0 0,-10 14 215 0 0,1 3-269 0 0,2 0 1 0 0,1 0 0 0 0,-6 25-1 0 0,4-12-27 0 0,-2 4 8 0 0,2 0-1 0 0,1 0 1 0 0,2 0-1 0 0,-1 42 1 0 0,6-76-15 0 0,0-1 0 0 0,0 1 1 0 0,0-1-1 0 0,0 1 1 0 0,0-1-1 0 0,0 1 0 0 0,1-1 1 0 0,-1 1-1 0 0,1-1 1 0 0,-1 1-1 0 0,1-1 1 0 0,-1 1-1 0 0,1-1 0 0 0,-1 0 1 0 0,1 1-1 0 0,0-1 1 0 0,0 0-1 0 0,0 0 0 0 0,0 1 1 0 0,0-1-1 0 0,0 0 1 0 0,0 0-1 0 0,0 0 0 0 0,2 1 1 0 0,-1-2 14 0 0,0 1-1 0 0,0-1 1 0 0,0 1 0 0 0,0-1 0 0 0,0 0-1 0 0,0 0 1 0 0,-1 0 0 0 0,1 0 0 0 0,0 0-1 0 0,0 0 1 0 0,0 0 0 0 0,0-1 0 0 0,0 1-1 0 0,0-1 1 0 0,0 1 0 0 0,0-1 0 0 0,0 0-1 0 0,2-1 1 0 0,56-29 684 0 0,-41 19-480 0 0,1 2 0 0 0,1 0 0 0 0,23-7 0 0 0,-35 15-156 0 0,0-1 0 0 0,0 2-1 0 0,0-1 1 0 0,0 1 0 0 0,0 0-1 0 0,14 1 1 0 0,-21 0-65 0 0,0 0 1 0 0,0 1-1 0 0,0-1 0 0 0,0 0 1 0 0,0 1-1 0 0,0-1 0 0 0,-1 1 1 0 0,1 0-1 0 0,0 0 0 0 0,0 0 1 0 0,0-1-1 0 0,-1 2 0 0 0,1-1 1 0 0,-1 0-1 0 0,1 0 0 0 0,-1 0 0 0 0,1 1 1 0 0,-1-1-1 0 0,1 1 0 0 0,-1-1 1 0 0,0 1-1 0 0,0-1 0 0 0,0 1 1 0 0,0 0-1 0 0,0 0 0 0 0,0-1 1 0 0,-1 1-1 0 0,1 0 0 0 0,-1 0 1 0 0,1 0-1 0 0,-1 0 0 0 0,1 0 1 0 0,-1 0-1 0 0,0 0 0 0 0,0 3 0 0 0,-1 1 42 0 0,1 0-1 0 0,-1-1 0 0 0,0 0 0 0 0,0 1 1 0 0,-1-1-1 0 0,1 1 0 0 0,-1-1 0 0 0,-1 0 1 0 0,1 0-1 0 0,-1 0 0 0 0,1 0 0 0 0,-1-1 1 0 0,-5 7-1 0 0,-2 0 95 0 0,-1 1-1 0 0,0-2 1 0 0,-20 16 0 0 0,25-21-94 0 0,0-2 0 0 0,0 1 0 0 0,0-1 0 0 0,-1 1 0 0 0,1-2 0 0 0,-1 1 0 0 0,0-1 0 0 0,1 0 0 0 0,-1 0 0 0 0,0-1 0 0 0,0 0 0 0 0,-14 1 0 0 0,16-2-261 0 0,0-1 1 0 0,0 1 0 0 0,0-1 0 0 0,0 0 0 0 0,0 0 0 0 0,0 0-1 0 0,0-1 1 0 0,1 1 0 0 0,-1-1 0 0 0,0 0 0 0 0,1-1-1 0 0,-1 1 1 0 0,1-1 0 0 0,0 0 0 0 0,0 0 0 0 0,0 0 0 0 0,0-1-1 0 0,-6-7 1 0 0,10 11-19 0 0,-1-1-1 0 0,1 0 1 0 0,-1 0 0 0 0,0 1-1 0 0,1-1 1 0 0,0 0-1 0 0,-1 0 1 0 0,1 0 0 0 0,-1 0-1 0 0,1 0 1 0 0,0 0-1 0 0,0 0 1 0 0,0 0-1 0 0,-1 1 1 0 0,1-3 0 0 0,0-4-2336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9:11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1 10136 0 0,'0'0'1258'0'0,"4"7"1300"0"0,-1-2-1974 0 0,-1 0 1 0 0,0 1 0 0 0,0-1 0 0 0,0 1 0 0 0,-1 0-1 0 0,0-1 1 0 0,0 1 0 0 0,-1 0 0 0 0,1-1 0 0 0,-1 1-1 0 0,-1 0 1 0 0,0 7 0 0 0,-3 10 243 0 0,-10 39 0 0 0,6-32-31 0 0,-1-1-465 0 0,-2-1 0 0 0,-1 1 0 0 0,0-2 0 0 0,-2 0 0 0 0,-32 45 0 0 0,33-52-364 0 0,-39 51 445 0 0,46-64-580 0 0,-1 1 1 0 0,0-2 0 0 0,0 1-1 0 0,-1-1 1 0 0,1 0 0 0 0,-15 8-1 0 0,22-13 128 0 0,-2 0-213 0 0,1-1 0 0 0,-1 1 0 0 0,1 0 0 0 0,-1 0 0 0 0,1 0 0 0 0,-1-1 0 0 0,0 1 0 0 0,1-1 0 0 0,-1 0 0 0 0,0 1 0 0 0,0-1 0 0 0,1 0 0 0 0,-1 0-1 0 0,0 0 1 0 0,-2 0 0 0 0,-7-4-7587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9:11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 13824 0 0,'7'-20'608'0'0,"-5"13"128"0"0,-2-4-584 0 0,3 6-152 0 0,0 0 1096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9:12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1 182 2760 0 0,'0'0'15120'0'0,"6"-2"-14274"0"0,61-40 3822 0 0,-49 30-4230 0 0,-1 0 1 0 0,-1 0-1 0 0,0-2 1 0 0,23-24-1 0 0,-36 35-422 0 0,0 0 1 0 0,-1 0 0 0 0,1-1-1 0 0,-1 1 1 0 0,1-1 0 0 0,-1 1-1 0 0,0-1 1 0 0,0 0-1 0 0,-1 0 1 0 0,3-6 0 0 0,-4 9 53 0 0,-9-2 374 0 0,7 3-389 0 0,0 0 0 0 0,1 1 0 0 0,-1-1 0 0 0,0 1 1 0 0,0-1-1 0 0,1 1 0 0 0,-1 0 0 0 0,0-1 0 0 0,1 1 0 0 0,-1 0 0 0 0,0 0 0 0 0,1 0 0 0 0,0 0 0 0 0,-3 2 0 0 0,-18 22 451 0 0,12-13-274 0 0,-2 1-144 0 0,0 1 0 0 0,1 0-1 0 0,1 0 1 0 0,0 1 0 0 0,1 0 0 0 0,0 1-1 0 0,2 0 1 0 0,0 1 0 0 0,-8 26-1 0 0,15-42-119 0 0,-1 0-1 0 0,1 0 0 0 0,0 0 0 0 0,-1 0 0 0 0,1 0 0 0 0,0 1 0 0 0,0-1 0 0 0,0 0 0 0 0,0 0 0 0 0,0 0 0 0 0,0 0 1 0 0,0 1-1 0 0,0-1 0 0 0,0 0 0 0 0,1 0 0 0 0,-1 0 0 0 0,0 0 0 0 0,1 0 0 0 0,-1 0 0 0 0,1 0 0 0 0,-1 0 0 0 0,1 0 1 0 0,0 0-1 0 0,-1 0 0 0 0,1 0 0 0 0,1 1 0 0 0,1-1-217 0 0,-1 0 0 0 0,0 0 0 0 0,0 0 0 0 0,1-1 0 0 0,-1 1 0 0 0,1-1 0 0 0,-1 1 0 0 0,0-1 0 0 0,1 0 0 0 0,-1 0 0 0 0,1 0 0 0 0,2-1 0 0 0,11-1-1217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9:12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133 231 19407 0 0,'-6'0'162'0'0,"1"1"0"0"0,0 0 0 0 0,-1 0 0 0 0,1 0 0 0 0,0 1 0 0 0,0 0 0 0 0,-1 0 0 0 0,1 0 0 0 0,1 0-1 0 0,-1 1 1 0 0,0 0 0 0 0,1 0 0 0 0,-1 0 0 0 0,1 1 0 0 0,0-1 0 0 0,0 1 0 0 0,0 0 0 0 0,1 0 0 0 0,-1 1 0 0 0,1-1-1 0 0,0 1 1 0 0,-2 5 0 0 0,1-3 58 0 0,0 0-1 0 0,0 1 1 0 0,1-1-1 0 0,0 1 1 0 0,1 0-1 0 0,0 0 1 0 0,0 0-1 0 0,1 0 0 0 0,0 0 1 0 0,0 0-1 0 0,1 1 1 0 0,0-1-1 0 0,0 0 1 0 0,2 10-1 0 0,-2-17-236 0 0,1 0 0 0 0,-1 0-1 0 0,0 0 1 0 0,1 0 0 0 0,-1 0-1 0 0,0 0 1 0 0,1 0 0 0 0,-1-1-1 0 0,1 1 1 0 0,0 0 0 0 0,-1 0-1 0 0,1 0 1 0 0,0-1 0 0 0,-1 1-1 0 0,1 0 1 0 0,0-1 0 0 0,0 1-1 0 0,-1-1 1 0 0,1 1 0 0 0,0-1-1 0 0,1 1 1 0 0,0 0-82 0 0,1 0 0 0 0,-1-1 0 0 0,0 1 1 0 0,0-1-1 0 0,1 0 0 0 0,-1 0 0 0 0,0 0 0 0 0,5 0 1 0 0,0-1-257 0 0,0 0 0 0 0,1-1 0 0 0,-1 0 0 0 0,12-5 0 0 0,-10 3-263 0 0,-1-1 0 0 0,0 0 1 0 0,-1-1-1 0 0,1 1 0 0 0,-1-1 1 0 0,0-1-1 0 0,12-13 0 0 0,-5 3-1545 0 0,-1-1 0 0 0,14-23-1 0 0,1-16-2286 0 0,-6-1 3472 0 0,12-63 8158 0 0,-28 97-4382 0 0,-5 18-1535 0 0,0 0 1 0 0,0 0 0 0 0,-1-11 0 0 0,0 12 2158 0 0,0 6-2822 0 0,0 18 392 0 0,-1 2 6 0 0,5 35-1 0 0,3-5-339 0 0,11 61 90 0 0,-7-60-566 0 0,29 118-48 0 0,-30-138-146 0 0,22 46 0 0 0,-27-67 1 0 0,9 15-1850 0 0,-13-25 897 0 0,-4-11-4875 0 0</inkml:trace>
  <inkml:trace contextRef="#ctx0" brushRef="#br0" timeOffset="1">222 286 17503 0 0,'-17'-11'4730'0'0,"17"11"-4616"0"0,0 0-1 0 0,-1 0 1 0 0,1-1 0 0 0,0 1 0 0 0,0 0 0 0 0,-1 0 0 0 0,1 0 0 0 0,0-1 0 0 0,0 1 0 0 0,0 0 0 0 0,-1 0 0 0 0,1-1 0 0 0,0 1-1 0 0,0 0 1 0 0,0 0 0 0 0,0-1 0 0 0,0 1 0 0 0,-1 0 0 0 0,1-1 0 0 0,0 1 0 0 0,0 0 0 0 0,0-1 0 0 0,0 1 0 0 0,0 0-1 0 0,0-1 1 0 0,0 1 0 0 0,0 0 0 0 0,0 0 0 0 0,0-1 0 0 0,0 1 0 0 0,1-1 0 0 0,6-9 1036 0 0,15-4-395 0 0,-10 9-622 0 0,0 0-1 0 0,0 0 1 0 0,0 1-1 0 0,1 1 1 0 0,0 0-1 0 0,16-2 0 0 0,82-1-2336 0 0,-66 5-263 0 0,-17 0 691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9:12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37 20503 0 0,'-5'0'3091'0'0,"21"-1"-2104"0"0,0-1-1 0 0,26-6 1 0 0,-5 1-415 0 0,-34 7-534 0 0,120-17 696 0 0,-105 16-702 0 0,0 1 0 0 0,0 0 0 0 0,1 1 0 0 0,30 6 0 0 0,-48-7-12 0 0,0 1 1 0 0,-1-1-1 0 0,1 0 1 0 0,0 0-1 0 0,0 1 1 0 0,0-1-1 0 0,0 0 0 0 0,-1 1 1 0 0,1-1-1 0 0,0 1 1 0 0,0-1-1 0 0,-1 1 1 0 0,1-1-1 0 0,0 1 1 0 0,-1 0-1 0 0,1-1 0 0 0,0 1 1 0 0,-1 0-1 0 0,1-1 1 0 0,-1 1-1 0 0,1 0 1 0 0,-1 0-1 0 0,1 1 1 0 0,-1-1 30 0 0,0 1 0 0 0,1-1 1 0 0,-1 1-1 0 0,0-1 1 0 0,0 1-1 0 0,0-1 0 0 0,-1 1 1 0 0,1-1-1 0 0,0 1 1 0 0,-1-1-1 0 0,1 1 0 0 0,-2 2 1 0 0,0 2 120 0 0,-2 0-1 0 0,1 0 1 0 0,-1 0 0 0 0,0-1-1 0 0,-4 6 1 0 0,-57 53 964 0 0,17-19-600 0 0,23-21-292 0 0,-33 23 0 0 0,-5 4-151 0 0,60-47-3357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9:13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 11976 0 0,'-7'10'1064'0'0,"-1"5"-848"0"0,0 2-216 0 0,-1 6 0 0 0,1 2 1016 0 0,2 0 160 0 0,-2-3 31 0 0,-1 1 9 0 0,4 0-976 0 0,-1-6-240 0 0,4 0 0 0 0,-5-1 0 0 0,7-1 0 0 0,-3-3 0 0 0,3-2 0 0 0,3-4 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3:38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49 172 5984 0 0,'-29'2'1058'0'0,"10"3"9786"0"0,26-5-10188 0 0,2-1-440 0 0,90-7 2148 0 0,22 8-1556 0 0,294-3 439 0 0,91-17 689 0 0,227-3-248 0 0,-548 24-1295 0 0,161-2 676 0 0,-153 0-407 0 0,245-13 609 0 0,-243-8-825 0 0,-155 15-322 0 0,0-2 1 0 0,68-24-1 0 0,-45 12-2827 0 0,-44 16-816 0 0,27-3 0 0 0,-24 5-5643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9:13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 4144 0 0,'1'0'5306'0'0,"4"5"-2430"0"0,-4-3-1667 0 0,1 0 0 0 0,-1 1 0 0 0,1-1 0 0 0,-1 1-1 0 0,0-1 1 0 0,2 5 0 0 0,2 20 835 0 0,-5-17-2045 0 0,0 0-1 0 0,0 0 0 0 0,-2 12 0 0 0,-5 16 312 0 0,-1 0 0 0 0,-19 55 0 0 0,24-88-648 0 0,1 0 0 0 0,-1 0 0 0 0,0 0 0 0 0,0-1 0 0 0,-6 9 0 0 0,0-4-1726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8:35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32 466 6448 0 0,'0'0'297'0'0,"-6"2"91"0"0,-19 15 11934 0 0,31-29-10298 0 0,29-67 2413 0 0,-1 5-3047 0 0,-11 13-744 0 0,-8 16-295 0 0,2 1-1 0 0,2 0 1 0 0,32-52 0 0 0,-40 84-280 0 0,-11 11-70 0 0,0 1 0 0 0,1 0 0 0 0,-1 0 0 0 0,0 0 0 0 0,0 0-1 0 0,0 0 1 0 0,1 0 0 0 0,-1 0 0 0 0,0 0 0 0 0,0 0 0 0 0,1 0 0 0 0,-1 0 0 0 0,0 0 0 0 0,0 0 0 0 0,0 0 0 0 0,1 0 0 0 0,-1 0 0 0 0,0 0 0 0 0,0 0 0 0 0,1 0 0 0 0,-1 0 0 0 0,0 0 0 0 0,0 0 0 0 0,0 0 0 0 0,1 0 0 0 0,-1 0 0 0 0,0 0-1 0 0,0 0 1 0 0,0 1 0 0 0,1-1 0 0 0,-1 0 0 0 0,0 0 0 0 0,0 0 0 0 0,0 0 0 0 0,0 0 0 0 0,1 1 0 0 0,-1-1 0 0 0,0 0 0 0 0,0 0 0 0 0,0 0 0 0 0,0 1 0 0 0,0-1 0 0 0,0 0 0 0 0,0 0 0 0 0,0 1 0 0 0,0-1 0 0 0,1 0 0 0 0,-1 0-1 0 0,0 0 1 0 0,0 1 0 0 0,0-1 0 0 0,0 0 0 0 0,0 0 0 0 0,0 1 0 0 0,-1-1 0 0 0,4 14-11 0 0,-2 0-1 0 0,0 1 1 0 0,0-1-1 0 0,-1 0 1 0 0,-3 19-1 0 0,1-2-9 0 0,-1 32-38 0 0,9 86-1 0 0,-5-144 59 0 0,-1-1 0 0 0,2 1 0 0 0,-1 0 0 0 0,0-1 0 0 0,1 1 0 0 0,0-1 0 0 0,3 5 0 0 0,-5-8 0 0 0,0 0 0 0 0,1 0 0 0 0,-1 0 0 0 0,1-1 0 0 0,-1 1 0 0 0,1 0 0 0 0,-1 0 0 0 0,1 0 0 0 0,-1-1 0 0 0,1 1 0 0 0,0 0 0 0 0,0-1 0 0 0,-1 1 0 0 0,1-1 0 0 0,0 1 0 0 0,0 0 0 0 0,0-1 0 0 0,0 0 0 0 0,0 1 0 0 0,-1-1 0 0 0,1 0 0 0 0,0 1 0 0 0,0-1 0 0 0,0 0 0 0 0,0 0 0 0 0,0 0 0 0 0,0 0 0 0 0,0 0 0 0 0,0 0 0 0 0,0 0 0 0 0,0 0 0 0 0,0 0 0 0 0,0 0 0 0 0,0-1 0 0 0,0 1 0 0 0,0 0 0 0 0,0-1 0 0 0,0 1 0 0 0,-1 0 0 0 0,3-2 0 0 0,5-4 16 0 0,0-1 0 0 0,0 0-1 0 0,-1 0 1 0 0,0 0 0 0 0,0-1 0 0 0,-1 0-1 0 0,0-1 1 0 0,8-14 0 0 0,1-7 117 0 0,15-43 0 0 0,5-13 11 0 0,-27 70-66 0 0,0 0 0 0 0,1 1 0 0 0,0 1 0 0 0,1-1 0 0 0,1 1 1 0 0,0 1-1 0 0,1 0 0 0 0,14-12 0 0 0,-25 24-70 0 0,0 0 1 0 0,0 0-1 0 0,1 1 1 0 0,-1-1-1 0 0,0 0 1 0 0,0 0-1 0 0,1 1 1 0 0,-1-1-1 0 0,0 1 1 0 0,1-1 0 0 0,-1 1-1 0 0,0-1 1 0 0,1 1-1 0 0,-1 0 1 0 0,1 0-1 0 0,-1 0 1 0 0,0-1-1 0 0,1 2 1 0 0,-1-1-1 0 0,1 0 1 0 0,1 0-1 0 0,-1 1-4 0 0,-1 0 0 0 0,0 0 0 0 0,1 0 0 0 0,-1 0 0 0 0,0 0 0 0 0,0 0 0 0 0,1 0 0 0 0,-1 0 0 0 0,0 0 0 0 0,0 0 0 0 0,0 1 0 0 0,0-1 0 0 0,-1 0 0 0 0,1 1 0 0 0,0-1 0 0 0,0 2 0 0 0,3 8 6 0 0,-1-1 0 0 0,0 1-1 0 0,-1 0 1 0 0,2 15 0 0 0,-4-21 4 0 0,13 203 169 0 0,-7-74 338 0 0,-5-122-1016 0 0,1 1-1 0 0,1-1 1 0 0,-1 0 0 0 0,9 21-1 0 0,-11-33 433 0 0,0 0 1 0 0,1 1-1 0 0,-1-1 0 0 0,0 0 1 0 0,1 0-1 0 0,-1 0 0 0 0,0 0 0 0 0,0 0 1 0 0,1 0-1 0 0,-1 1 0 0 0,0-1 1 0 0,1 0-1 0 0,-1 0 0 0 0,0 0 1 0 0,1 0-1 0 0,-1 0 0 0 0,0 0 0 0 0,0 0 1 0 0,1 0-1 0 0,-1 0 0 0 0,0 0 1 0 0,1-1-1 0 0,-1 1 0 0 0,0 0 0 0 0,1 0 1 0 0,-1 0-1 0 0,0 0 0 0 0,0 0 1 0 0,1 0-1 0 0,-1-1 0 0 0,9-4-1115 0 0,-6 3 2 0 0,0 0 1 0 0,-1 0 0 0 0,0 0 0 0 0,1 0 0 0 0,-1-1-1 0 0,3-3 1 0 0,3-7-6483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8:36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6912 0 0,'0'0'11551'0'0,"2"6"-8800"0"0,-2-2-2401 0 0,1 1 0 0 0,0-1-1 0 0,1 0 1 0 0,-1 0 0 0 0,0 0 0 0 0,4 4-1 0 0,-4-5-395 0 0,1 0 0 0 0,-1-1 0 0 0,1 1-1 0 0,0-1 1 0 0,0 1 0 0 0,1-1-1 0 0,-1 0 1 0 0,0 0 0 0 0,1 0 0 0 0,-1 0-1 0 0,1 0 1 0 0,-1 0 0 0 0,1-1 0 0 0,0 1-1 0 0,5 1 1 0 0,0-1-193 0 0,0-1-1 0 0,0 1 1 0 0,0-2 0 0 0,0 1 0 0 0,0-1-1 0 0,0 0 1 0 0,1-1 0 0 0,-1 0 0 0 0,0 0-1 0 0,0 0 1 0 0,12-5 0 0 0,-3 0-626 0 0,-1 0 1 0 0,0-1 0 0 0,-1-1-1 0 0,22-13 1 0 0,-19 9 402 0 0,-9 5 630 0 0,1 1 0 0 0,-1 0-1 0 0,13-6 2128 0 0,-22 16-1865 0 0,-1-1-1 0 0,1 1 1 0 0,-1-1 0 0 0,0 0 0 0 0,0 0-1 0 0,0 1 1 0 0,0-1 0 0 0,0 0 0 0 0,-3 4-1 0 0,-19 27 853 0 0,17-27-951 0 0,-63 78 1147 0 0,40-50-1392 0 0,-37 55 1 0 0,40-49 7 0 0,-50 93-1311 0 0,67-114 145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8:36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15 19407 0 0,'3'-5'1759'0'0,"0"1"-1448"0"0,-1-1 1557 0 0,-2 6-1288 0 0,-11 15-151 0 0,-12 28 1 0 0,4-8-191 0 0,-1 2 10 0 0,2 1 0 0 0,1 1 0 0 0,-12 43 0 0 0,27-76-147 0 0,0 1 0 0 0,0 0 0 0 0,1 1 0 0 0,0-1 0 0 0,0 0 0 0 0,1 0 0 0 0,1 14 0 0 0,-1-19-83 0 0,1-1 0 0 0,-1 1 0 0 0,1-1 0 0 0,-1 0 0 0 0,1 1 1 0 0,0-1-1 0 0,0 0 0 0 0,0 1 0 0 0,1-1 0 0 0,-1 0 0 0 0,0 0 0 0 0,1 0 0 0 0,-1 0 0 0 0,1 0 0 0 0,0-1 0 0 0,-1 1 0 0 0,1 0 0 0 0,0-1 0 0 0,0 1 0 0 0,0-1 1 0 0,1 0-1 0 0,-1 1 0 0 0,0-1 0 0 0,0 0 0 0 0,1 0 0 0 0,-1-1 0 0 0,0 1 0 0 0,1 0 0 0 0,2-1 0 0 0,5 1-6 0 0,-1 0-1 0 0,0-1 1 0 0,0 0-1 0 0,0-1 1 0 0,0 0-1 0 0,0 0 1 0 0,1-1-1 0 0,-2 0 1 0 0,13-5-1 0 0,28-13-2358 0 0,-4-4-5415 0 0,-23 12 240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8:36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 3224 0 0,'-2'25'282'0'0,"-8"14"5871"0"0,-16 22 5369 0 0,14-36-11498 0 0,-2 6 958 0 0,-16 40-488 0 0,29-64-807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8:37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44 21623 0 0,'-1'-8'1062'0'0,"-1"11"-1"0"0,1-2-1053 0 0,1-1 0 0 0,0 1 1 0 0,0 0-1 0 0,0 0 0 0 0,0 0 0 0 0,0 0 0 0 0,0 0 1 0 0,0 0-1 0 0,1 0 0 0 0,-1 0 0 0 0,0 0 0 0 0,0-1 1 0 0,1 1-1 0 0,-1 0 0 0 0,1 0 0 0 0,-1 0 1 0 0,1 0-1 0 0,0 0 0 0 0,3 4-203 0 0,0-1 0 0 0,0 1 0 0 0,1-1 0 0 0,0 0 0 0 0,0-1 0 0 0,0 1 0 0 0,0-1 0 0 0,0 0 0 0 0,10 4 0 0 0,4 0-1056 0 0,32 8 0 0 0,-31-11-82 0 0,24 11-1 0 0,-43-15 1324 0 0,0 0-1 0 0,-1 0 0 0 0,1 0 0 0 0,-1 1 0 0 0,1-1 0 0 0,-1 0 0 0 0,1 0 0 0 0,-1 1 0 0 0,0-1 0 0 0,1 0 0 0 0,-1 1 0 0 0,1-1 0 0 0,-1 1 0 0 0,0-1 0 0 0,1 0 0 0 0,-1 1 0 0 0,0-1 0 0 0,1 1 0 0 0,-1-1 0 0 0,0 1 0 0 0,0-1 0 0 0,1 1 0 0 0,-1-1 0 0 0,0 1 0 0 0,0-1 0 0 0,0 1 0 0 0,0-1 0 0 0,0 2 0 0 0,0-1 84 0 0,0 0 0 0 0,-1 0 0 0 0,1 0 1 0 0,0 1-1 0 0,-1-1 0 0 0,1 0 0 0 0,-1 0 0 0 0,0 0 0 0 0,1 0 0 0 0,-1 0 0 0 0,0 0 0 0 0,-1 1 0 0 0,-5 5 1247 0 0,1-1-1 0 0,-15 10 1 0 0,15-12-271 0 0,5-4-897 0 0,0 1-1 0 0,0 0 0 0 0,0-1 1 0 0,0 1-1 0 0,0-1 0 0 0,1 1 1 0 0,-1 0-1 0 0,0 0 0 0 0,1-1 1 0 0,-1 1-1 0 0,0 0 0 0 0,1 0 1 0 0,-1 0-1 0 0,1 0 0 0 0,-1 0 1 0 0,1 0-1 0 0,-1 0 0 0 0,1 0 1 0 0,0 0-1 0 0,-1 0 0 0 0,1 0 1 0 0,0 0-1 0 0,0 0 0 0 0,0 0 1 0 0,0 0-1 0 0,0 0 0 0 0,0 2 1 0 0,1-1-40 0 0,0-1 0 0 0,0 0 0 0 0,0 1-1 0 0,0-1 1 0 0,0 0 0 0 0,0 0 0 0 0,0 0 0 0 0,0 0 0 0 0,0 0 0 0 0,1 0 0 0 0,-1 0 0 0 0,0 0 0 0 0,1 0 0 0 0,-1-1-1 0 0,1 1 1 0 0,-1 0 0 0 0,1-1 0 0 0,1 1 0 0 0,40 7 1043 0 0,-36-7-1038 0 0,-1-1 1 0 0,1 1 0 0 0,-1 1-1 0 0,0-1 1 0 0,0 1-1 0 0,1 0 1 0 0,-1 0 0 0 0,-1 1-1 0 0,9 4 1 0 0,-13-6-107 0 0,1 0 1 0 0,-1 1-1 0 0,0-1 0 0 0,1 0 1 0 0,-1 1-1 0 0,0-1 1 0 0,0 1-1 0 0,0-1 1 0 0,0 1-1 0 0,0-1 1 0 0,0 1-1 0 0,-1 0 0 0 0,1-1 1 0 0,0 1-1 0 0,-1 0 1 0 0,1 2-1 0 0,0 0-6 0 0,-1 0-1 0 0,0-1 1 0 0,0 1 0 0 0,0 0-1 0 0,-1-1 1 0 0,1 1-1 0 0,-2 6 1 0 0,-1-1-15 0 0,0 0-1 0 0,-1 0 1 0 0,0-1 0 0 0,0 1-1 0 0,-11 14 1 0 0,7-13-230 0 0,0 1 0 0 0,-14 11-1 0 0,18-18-473 0 0,-1 0 1 0 0,0 0-1 0 0,0 0 0 0 0,0-1 0 0 0,0 0 0 0 0,0 0 0 0 0,-9 3 0 0 0,2-2-8429 0 0</inkml:trace>
  <inkml:trace contextRef="#ctx0" brushRef="#br0" timeOffset="1">578 11 23471 0 0,'1'-1'112'0'0,"0"1"-1"0"0,-1-1 0 0 0,1 0 0 0 0,0 0 1 0 0,0 1-1 0 0,-1-1 0 0 0,1 0 0 0 0,0 1 1 0 0,0-1-1 0 0,0 1 0 0 0,0-1 0 0 0,0 1 0 0 0,0-1 1 0 0,0 1-1 0 0,2-1 0 0 0,-2 1 460 0 0,-1 1-553 0 0,1 0-1 0 0,-1 0 1 0 0,1 0 0 0 0,-1 0-1 0 0,1 0 1 0 0,0 0 0 0 0,-1 0 0 0 0,1-1-1 0 0,0 1 1 0 0,0 0 0 0 0,0 0-1 0 0,1 0 1 0 0,7 10 3 0 0,-7-4 84 0 0,0-1 1 0 0,-1 1 0 0 0,1-1 0 0 0,-2 1 0 0 0,1 0-1 0 0,-1 0 1 0 0,0 9 0 0 0,-2 5 289 0 0,-6 22 1 0 0,2-5 6 0 0,-22 81-732 0 0,17-76-367 0 0,1-14-3236 0 0,6-18 14 0 0,-2 7-4362 0 0</inkml:trace>
  <inkml:trace contextRef="#ctx0" brushRef="#br0" timeOffset="2">432 261 15200 0 0,'-1'-2'196'0'0,"0"1"1"0"0,0-1 0 0 0,0 0-1 0 0,0 0 1 0 0,1 0 0 0 0,-1 0 0 0 0,1 0-1 0 0,0 0 1 0 0,-1 1 0 0 0,1-1 0 0 0,0 0-1 0 0,0 0 1 0 0,0 0 0 0 0,0 0 0 0 0,1 0-1 0 0,0-3 1 0 0,-1 3 244 0 0,1 0 1 0 0,0 0-1 0 0,1 0 1 0 0,-1 1-1 0 0,0-1 0 0 0,0 0 1 0 0,1 1-1 0 0,-1-1 0 0 0,1 1 1 0 0,-1-1-1 0 0,1 1 0 0 0,0 0 1 0 0,-1 0-1 0 0,1-1 1 0 0,2 0-1 0 0,6-3-192 0 0,-1 0 0 0 0,1 1 0 0 0,0-1 0 0 0,0 2 0 0 0,0 0 0 0 0,16-3 0 0 0,50-5-2515 0 0,-54 9 1062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8:37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254 2 14336 0 0,'0'0'1582'0'0,"0"0"-1432"0"0,1 0 0 0 0,-1 0 0 0 0,1-1-1 0 0,0 1 1 0 0,-1 0 0 0 0,1 0 0 0 0,0 0-1 0 0,0 0 1 0 0,-1-1 0 0 0,1 1 0 0 0,0 0-1 0 0,-1 0 1 0 0,1 0 0 0 0,0 1 0 0 0,-3 4 138 0 0,-1 0 1 0 0,0 0-1 0 0,-1 0 1 0 0,1 0-1 0 0,-1 0 1 0 0,0-1-1 0 0,0 0 1 0 0,0 0-1 0 0,-1 0 1 0 0,0 0-1 0 0,-5 3 1 0 0,-23 20 499 0 0,17-12-491 0 0,-34 24 0 0 0,32-27 15 0 0,1 1 0 0 0,-20 20 0 0 0,25-22 27 0 0,-8 6 90 0 0,19-16-382 0 0,0 0-1 0 0,1 0 1 0 0,-1 0-1 0 0,0 0 1 0 0,0 0-1 0 0,1 0 1 0 0,-1 0-1 0 0,0 0 1 0 0,1 0-1 0 0,-1 0 1 0 0,1 1 0 0 0,-1-1-1 0 0,1 2 1 0 0,0-2 162 0 0,3 1-191 0 0,0 0 0 0 0,0-1-1 0 0,1 1 1 0 0,-1-1 0 0 0,1 0 0 0 0,-1 0 0 0 0,1 0-1 0 0,-1 0 1 0 0,8 0 0 0 0,-5 1 25 0 0,26 2-87 0 0,54 1 0 0 0,-48-4-2407 0 0,0 1-3574 0 0,-9 1-1398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8:38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13040 0 0,'0'0'1360'0'0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8:38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1 9216 0 0,'-1'0'706'0'0,"-7"0"-896"0"0,-10 0 2802 0 0,0 0 0 0 0,-30 6 1 0 0,35-4-2040 0 0,0 0 0 0 0,1 1 1 0 0,-1 1-1 0 0,1 0 0 0 0,-1 1 1 0 0,1 0-1 0 0,1 1 0 0 0,-1 0 1 0 0,-14 11-1 0 0,25-16-530 0 0,0 0 0 0 0,0 0 0 0 0,0-1 1 0 0,0 1-1 0 0,0 0 0 0 0,0 0 0 0 0,0 0 0 0 0,1 0 0 0 0,-1 1 0 0 0,0-1 1 0 0,1 0-1 0 0,-1 0 0 0 0,1 0 0 0 0,-1 0 0 0 0,1 1 0 0 0,-1-1 0 0 0,1 0 1 0 0,0 1-1 0 0,-1-1 0 0 0,1 0 0 0 0,0 3 0 0 0,1-3-22 0 0,-1 1-1 0 0,0-1 1 0 0,1 1 0 0 0,0 0 0 0 0,-1-1-1 0 0,1 1 1 0 0,0-1 0 0 0,0 0-1 0 0,0 1 1 0 0,0-1 0 0 0,0 0-1 0 0,0 1 1 0 0,0-1 0 0 0,3 2-1 0 0,3 2 21 0 0,0 0 0 0 0,1 0 0 0 0,0-1 0 0 0,0 0 0 0 0,10 4 0 0 0,30 10 155 0 0,-16-7 34 0 0,42 22 0 0 0,-68-30-229 0 0,1 1 0 0 0,-1 0 0 0 0,-1 0 0 0 0,1 0-1 0 0,-1 1 1 0 0,0 0 0 0 0,9 11 0 0 0,-12-14 5 0 0,0 0 1 0 0,0 1 0 0 0,-1 0-1 0 0,0-1 1 0 0,1 1-1 0 0,-1 0 1 0 0,0 0 0 0 0,0-1-1 0 0,-1 1 1 0 0,1 0 0 0 0,0 0-1 0 0,-1 0 1 0 0,0 0-1 0 0,0 0 1 0 0,0 0 0 0 0,0 0-1 0 0,0 0 1 0 0,-1 0-1 0 0,1 0 1 0 0,-1 0 0 0 0,-1 4-1 0 0,-2 1 23 0 0,0 1 0 0 0,-1-1 0 0 0,0 1 0 0 0,0-1 0 0 0,-1-1 0 0 0,0 1-1 0 0,0-1 1 0 0,-1 0 0 0 0,1-1 0 0 0,-2 1 0 0 0,1-1 0 0 0,-1-1 0 0 0,0 1 0 0 0,0-1-1 0 0,0-1 1 0 0,-1 1 0 0 0,0-2 0 0 0,0 1 0 0 0,-11 2 0 0 0,12-4-527 0 0,0 0 1 0 0,0-1-1 0 0,0 0 1 0 0,0 0-1 0 0,0-1 1 0 0,-1 0-1 0 0,1 0 1 0 0,-12-3-1 0 0,8 0-1583 0 0,3-2-338 0 0</inkml:trace>
  <inkml:trace contextRef="#ctx0" brushRef="#br0" timeOffset="0.99">555 36 3224 0 0,'8'3'288'0'0,"-7"-2"100"0"0,1 0 0 0 0,0-1 0 0 0,-1 1 0 0 0,1 0 1 0 0,0 0-1 0 0,-1 0 0 0 0,1 0 0 0 0,-1 0 0 0 0,0 1 0 0 0,1-1 0 0 0,-1 0 0 0 0,0 1 1 0 0,0-1-1 0 0,0 1 0 0 0,0-1 0 0 0,0 1 0 0 0,0 0 0 0 0,0-1 0 0 0,0 1 0 0 0,-1 0 1 0 0,1 0-1 0 0,-1-1 0 0 0,1 4 0 0 0,0 2 304 0 0,-1 0-1 0 0,1 0 1 0 0,-2 0-1 0 0,0 12 1 0 0,-1-5 321 0 0,-7 58 1899 0 0,4-48-2197 0 0,-1 44-1 0 0,6-39-629 0 0,1 32-924 0 0,0-48 321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8:38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50 15664 0 0,'-1'0'1206'0'0,"1"-1"-1137"0"0,0 1-1 0 0,-1-1 0 0 0,1 1 1 0 0,0-1-1 0 0,0 1 0 0 0,0-1 1 0 0,-1 1-1 0 0,1-1 1 0 0,0 1-1 0 0,0-1 0 0 0,0 1 1 0 0,0-1-1 0 0,0 1 0 0 0,0-1 1 0 0,0 1-1 0 0,0-1 1 0 0,0 1-1 0 0,0-1 0 0 0,0 1 1 0 0,0-1-1 0 0,1 1 0 0 0,-1-1 1 0 0,0 1-1 0 0,0-1 1 0 0,0 1-1 0 0,1 0 0 0 0,-1-1 1 0 0,0 1-1 0 0,1-1 0 0 0,-1 1 1 0 0,0 0-1 0 0,1-1 1 0 0,-1 1-1 0 0,0-1 0 0 0,1 1 1 0 0,-1 0-1 0 0,1 0 0 0 0,-1-1 1 0 0,1 1-1 0 0,-1 0 1 0 0,1 0-1 0 0,18-6 2459 0 0,122-9-2070 0 0,-47 7-2852 0 0,-69 5 615 0 0</inkml:trace>
  <inkml:trace contextRef="#ctx0" brushRef="#br0" timeOffset="1">471 31 3224 0 0,'-5'7'283'0'0,"-1"0"297"0"0,1 0 0 0 0,0 1 0 0 0,-5 10 1 0 0,1 3 3475 0 0,-8 24 1 0 0,-7 17-213 0 0,18-47 694 0 0,12-28-3062 0 0,4-8-945 0 0,1 0-1 0 0,1 0 0 0 0,16-21 1 0 0,-24 36-779 0 0,1 1 0 0 0,-1 0-1 0 0,1 0 1 0 0,0 0 0 0 0,0 0 0 0 0,1 1 0 0 0,-1 0 0 0 0,1 0 0 0 0,0 0 0 0 0,0 1 0 0 0,1 0 0 0 0,-1 0 0 0 0,0 1 0 0 0,1 0-1 0 0,9-3 1 0 0,-15 5-38 0 0,1 0-1 0 0,0-1 1 0 0,-1 1 0 0 0,1 0-1 0 0,0 0 1 0 0,0 0-1 0 0,-1 0 1 0 0,1 0-1 0 0,0 1 1 0 0,-1-1 0 0 0,1 0-1 0 0,0 1 1 0 0,-1-1-1 0 0,1 1 1 0 0,0 0-1 0 0,-1-1 1 0 0,3 3-1 0 0,7 3-1724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3:39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10 107 6448 0 0,'-10'3'13670'0'0,"62"7"-11352"0"0,100 6 0 0 0,-81-10-1625 0 0,209 9 905 0 0,111-38 45 0 0,-2-17-476 0 0,181-14-315 0 0,-416 42-777 0 0,55-3-10 0 0,-65 2-2850 0 0,-130 13 1210 0 0,1 2-65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8:39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8 12896 0 0,'0'0'1376'0'0,"-2"-8"-1376"0"0,-5 8 1056 0 0,2 3 167 0 0,-1 4 33 0 0,4 1 8 0 0,-4-1-1872 0 0,0 6-368 0 0,0-3-80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8:39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1 199 12896 0 0,'0'0'997'0'0,"6"-13"2245"0"0,7-8-169 0 0,20-26-1 0 0,-18 29-2303 0 0,0 1 0 0 0,1 1 0 0 0,26-22 1 0 0,-3 11-381 0 0,-38 27-389 0 0,-1-1 0 0 0,0 1 1 0 0,0 0-1 0 0,0 0 0 0 0,1 0 1 0 0,-1 0-1 0 0,0 0 0 0 0,0 0 0 0 0,1 0 1 0 0,-1 0-1 0 0,0 0 0 0 0,0 0 0 0 0,1 0 1 0 0,-1 0-1 0 0,0 0 0 0 0,0 0 1 0 0,1 0-1 0 0,-1 0 0 0 0,0 0 0 0 0,0 0 1 0 0,0 0-1 0 0,1 0 0 0 0,-1 0 1 0 0,0 0-1 0 0,0 1 0 0 0,1-1 0 0 0,-1 0 1 0 0,0 0-1 0 0,0 0 0 0 0,0 0 1 0 0,0 0-1 0 0,1 1 0 0 0,-1-1 0 0 0,0 0 1 0 0,0 0-1 0 0,0 0 0 0 0,0 1 0 0 0,0-1 1 0 0,1 0-1 0 0,-1 0 0 0 0,0 0 1 0 0,0 1-1 0 0,0-1 0 0 0,0 0 0 0 0,0 0 1 0 0,0 1-1 0 0,0-1 0 0 0,0 0 1 0 0,0 0-1 0 0,0 1 0 0 0,0-1 0 0 0,0 10-1 0 0,0-1-4 0 0,-1 1 0 0 0,-5 19-1 0 0,4-20 71 0 0,0 0-1 0 0,0 18 1 0 0,2-25 173 0 0,0-2-236 0 0,0 0 0 0 0,0 0 0 0 0,0 0-1 0 0,0 0 1 0 0,0 0 0 0 0,0 1 0 0 0,0-1 0 0 0,0 0-1 0 0,0 0 1 0 0,0 0 0 0 0,0 0 0 0 0,0 1 0 0 0,0-1-1 0 0,0 0 1 0 0,0 0 0 0 0,0 0 0 0 0,0 0 0 0 0,0 0-1 0 0,0 1 1 0 0,0-1 0 0 0,0 0 0 0 0,0 0 0 0 0,0 0-1 0 0,1 0 1 0 0,-1 0 0 0 0,0 0 0 0 0,0 1 0 0 0,0-1-1 0 0,0 0 1 0 0,0 0 0 0 0,0 0 0 0 0,1 0 0 0 0,-1 0-1 0 0,0 0 1 0 0,0 0 0 0 0,0 0 0 0 0,0 0 0 0 0,1 0-1 0 0,-1 0 1 0 0,0 0 0 0 0,0 0 0 0 0,0 0 0 0 0,0 0-1 0 0,0 0 1 0 0,1 0 0 0 0,-1 0 0 0 0,0 0 0 0 0,0 0-1 0 0,0 0 1 0 0,9 3 28 0 0,-4-3-35 0 0,-1-1-1 0 0,0 0 0 0 0,1 0 1 0 0,-1 0-1 0 0,0 0 0 0 0,0 0 1 0 0,0-1-1 0 0,5-2 0 0 0,33-21-352 0 0,-17 10-205 0 0,1-1-3889 0 0,-12 9-3683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8:40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5 5984 0 0,'0'0'464'0'0,"-13"-5"2237"0"0,-11 9 6540 0 0,2 5-6346 0 0,13-3-2474 0 0,0 1 0 0 0,-12 10-1 0 0,17-13-247 0 0,0 0-1 0 0,1 1 1 0 0,-1 0-1 0 0,1 0 1 0 0,0 0-1 0 0,0 0 1 0 0,-3 9-1 0 0,5-13 116 0 0,14 1 157 0 0,-11-2-415 0 0,-1 1 0 0 0,0-1 0 0 0,1 0 0 0 0,-1 0 0 0 0,1 0 0 0 0,-1 1 0 0 0,0-1 0 0 0,1 0 0 0 0,-1-1 0 0 0,1 1 0 0 0,-1 0 0 0 0,0 0 1 0 0,3-1-1 0 0,7-3 127 0 0,0 0 1 0 0,1 1 0 0 0,0 1 0 0 0,0 0 0 0 0,-1 1 0 0 0,23-1 0 0 0,-32 3-141 0 0,1-1 0 0 0,-1 1 0 0 0,1 0 1 0 0,-1-1-1 0 0,1 1 0 0 0,-1 0 0 0 0,1 0 0 0 0,-1 0 0 0 0,0 1 1 0 0,1-1-1 0 0,-1 1 0 0 0,0-1 0 0 0,0 1 0 0 0,0 0 0 0 0,0 0 1 0 0,0 0-1 0 0,-1 0 0 0 0,1 0 0 0 0,-1 0 0 0 0,1 0 1 0 0,-1 0-1 0 0,0 1 0 0 0,1-1 0 0 0,-1 0 0 0 0,0 1 0 0 0,-1-1 1 0 0,1 1-1 0 0,0 0 0 0 0,-1-1 0 0 0,0 1 0 0 0,1-1 0 0 0,-1 1 1 0 0,0 4-1 0 0,-4 8 18 0 0,-1-1 1 0 0,0 1-1 0 0,-1-1 1 0 0,0 0-1 0 0,-1 0 1 0 0,-1-1-1 0 0,0 0 0 0 0,-1-1 1 0 0,0 1-1 0 0,-1-2 1 0 0,0 1-1 0 0,-1-1 1 0 0,0-1-1 0 0,-1 0 1 0 0,0-1-1 0 0,-17 11 1 0 0,24-18-164 0 0,1 1 0 0 0,-1-1 0 0 0,0 0 0 0 0,0-1 0 0 0,0 1 0 0 0,-7 0 0 0 0,10-1-298 0 0,-1-1 0 0 0,1 0 0 0 0,-1 0 0 0 0,1 0 1 0 0,-1 0-1 0 0,1 0 0 0 0,-1-1 0 0 0,1 1 0 0 0,-4-2 0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8:40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18 20359 0 0,'0'0'1840'0'0,"-2"1"-1509"0"0,-5 0 1258 0 0,34 5 315 0 0,2-6-1283 0 0,-1-1 0 0 0,0-1 0 0 0,35-7 0 0 0,-28 3-415 0 0,54-1 0 0 0,-25 7-152 0 0,-21 0 9 0 0,-43 0-58 0 0,1-1 0 0 0,-1 1-1 0 0,1 0 1 0 0,-1 0-1 0 0,1 0 1 0 0,-1 0-1 0 0,1 0 1 0 0,-1 0-1 0 0,1 0 1 0 0,-1 1-1 0 0,1-1 1 0 0,-1 0-1 0 0,1 0 1 0 0,-1 0 0 0 0,1 0-1 0 0,-1 1 1 0 0,1-1-1 0 0,-1 0 1 0 0,0 0-1 0 0,1 1 1 0 0,-1-1-1 0 0,1 0 1 0 0,-1 1-1 0 0,0-1 1 0 0,1 1-1 0 0,-1-1 1 0 0,0 0-1 0 0,0 1 1 0 0,1-1 0 0 0,-1 1-1 0 0,0-1 1 0 0,0 1-1 0 0,1-1 1 0 0,-1 0-1 0 0,0 1 1 0 0,0-1-1 0 0,0 1 1 0 0,0 0 3 0 0,0 0 0 0 0,0 0 0 0 0,0 0 0 0 0,-1 0 0 0 0,1 0 0 0 0,0 0 0 0 0,-1 0 0 0 0,1 0 0 0 0,0-1 0 0 0,-1 1 0 0 0,1 0 0 0 0,-1 0 0 0 0,1 0 1 0 0,-1-1-1 0 0,0 1 0 0 0,1 0 0 0 0,-1-1 0 0 0,-1 1 0 0 0,-60 47 118 0 0,-72 61 185 0 0,119-95-296 0 0,9-10-5 0 0,1 1 0 0 0,0 0-1 0 0,0 0 1 0 0,-4 7 0 0 0,4-6-24 0 0,4-4-11 0 0,0-1-1 0 0,0 1 1 0 0,0-1-1 0 0,0 1 1 0 0,0-1-1 0 0,0 1 1 0 0,0-1-1 0 0,0 1 0 0 0,0 0 1 0 0,1 0-1 0 0,-1-1 1 0 0,1 1-1 0 0,0 0 1 0 0,-1 0-1 0 0,1 0 1 0 0,0 3-1 0 0,3 2-1054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9:14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1 9216 0 0,'-10'4'529'0'0,"0"1"0"0"0,1 1 0 0 0,0-1 0 0 0,0 2 0 0 0,0-1 0 0 0,0 1 0 0 0,-12 15 0 0 0,6-5 476 0 0,1 1 0 0 0,-20 32 0 0 0,30-45-1015 0 0,1 0 0 0 0,0 0 0 0 0,1 0 0 0 0,-1 1 0 0 0,1-1 0 0 0,0 1 0 0 0,1 0 0 0 0,-1 0 0 0 0,1-1 0 0 0,-1 9 0 0 0,3-14-23 0 0,-1 1 0 0 0,0 0 0 0 0,0-1 0 0 0,1 1 0 0 0,-1 0 0 0 0,0 0 0 0 0,1-1 0 0 0,-1 1 0 0 0,1-1 0 0 0,-1 1 0 0 0,1 0 0 0 0,-1-1 0 0 0,1 1 1 0 0,-1-1-1 0 0,1 1 0 0 0,0-1 0 0 0,-1 0 0 0 0,1 1 0 0 0,0-1 0 0 0,0 1 0 0 0,10 2-372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9:14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 3680 0 0,'0'0'167'0'0,"0"16"3532"0"0,4 11 4823 0 0,-4 2-3594 0 0,-9 58-2692 0 0,2-21-1653 0 0,6-50-1127 0 0,-1-1 0 0 0,-1 0 0 0 0,-8 24 0 0 0,7-26-1552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9:26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98 9704 0 0,'-13'2'1030'0'0,"-12"1"407"0"0,25-3-1260 0 0,-1 1 0 0 0,0-1 1 0 0,0 0-1 0 0,0 0 0 0 0,0 1 0 0 0,0-1 0 0 0,0 0 1 0 0,0 0-1 0 0,0 0 0 0 0,1 0 0 0 0,-1 0 1 0 0,0-1-1 0 0,0 1 0 0 0,0 0 0 0 0,0 0 1 0 0,0 0-1 0 0,0-1 0 0 0,-1 0 1668 0 0,-5 2 812 0 0,12 2 165 0 0,14 2-1172 0 0,58 2-41 0 0,120 5 38 0 0,-129-12-1338 0 0,328-10 926 0 0,-112-19-595 0 0,107-7-8 0 0,-347 32-557 0 0,197-2 463 0 0,-79 26-307 0 0,-90-8 301 0 0,-71-12-513 0 0,0 0-1 0 0,0 0 1 0 0,0 0 0 0 0,0 1 0 0 0,0-1-1 0 0,0 0 1 0 0,0 0 0 0 0,-1 0 0 0 0,1 0-1 0 0,0-1 1 0 0,0 1 0 0 0,0 0-1 0 0,0 0 1 0 0,0 0 0 0 0,0-1 0 0 0,-1 1-1 0 0,1 0 1 0 0,0-1 0 0 0,0 1-1 0 0,0-1 1 0 0,-1 1 0 0 0,1-1 0 0 0,0 1-1 0 0,-1-1 1 0 0,1 0 0 0 0,0 1-1 0 0,-1-1 1 0 0,1 0 0 0 0,-1 0 0 0 0,1 1-1 0 0,-1-1 1 0 0,1 0 0 0 0,-1 0 0 0 0,1 0-1 0 0,-1 1 1 0 0,0-1 0 0 0,1-1-1 0 0,-1-1-13 0 0,0 1 0 0 0,0-1-1 0 0,0 1 1 0 0,0-1-1 0 0,0 1 1 0 0,-1 0 0 0 0,1-1-1 0 0,-1 1 1 0 0,0 0 0 0 0,1-1-1 0 0,-1 1 1 0 0,0 0-1 0 0,-2-3 1 0 0,2 3-278 0 0,1 1 1 0 0,-1-1-1 0 0,1 0 0 0 0,-1 1 0 0 0,1-1 1 0 0,0 0-1 0 0,0 0 0 0 0,-1 1 0 0 0,1-1 1 0 0,1-2-1 0 0,-1 1-1787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9:32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85 120 11520 0 0,'-2'1'74'0'0,"-1"-1"0"0"0,1 1 1 0 0,-1-1-1 0 0,1 0 0 0 0,-1 0 1 0 0,1 0-1 0 0,-1 0 0 0 0,1 0 1 0 0,0 0-1 0 0,-1-1 0 0 0,1 1 1 0 0,-1-1-1 0 0,1 1 0 0 0,0-1 1 0 0,-1 0-1 0 0,1 0 0 0 0,0 0 1 0 0,0-1-1 0 0,-3-1 0 0 0,-7-5 2423 0 0,10 7-2022 0 0,0 0 0 0 0,0 0 0 0 0,1 0 0 0 0,-1 0 0 0 0,0 0 0 0 0,1 0 0 0 0,-1-1 0 0 0,1 1 0 0 0,-1-1 0 0 0,1 1 0 0 0,0-1 0 0 0,-2-3 2312 0 0,9 2-1273 0 0,-5 3-1480 0 0,-1 0-1 0 0,1-1 1 0 0,0 1 0 0 0,-1 0-1 0 0,1 0 1 0 0,-1-1 0 0 0,1 1-1 0 0,-1 0 1 0 0,1 0 0 0 0,0 0-1 0 0,-1 0 1 0 0,1 0 0 0 0,-1 0-1 0 0,1 0 1 0 0,0 0 0 0 0,0 0 0 0 0,161 46 1192 0 0,24-8-550 0 0,-151-33-513 0 0,0-2 0 0 0,0-1 0 0 0,49-4 0 0 0,135-34 614 0 0,-205 33-690 0 0,-2 0 63 0 0,-20 5-43 0 0,-20 3 132 0 0,19-5-220 0 0,0 0-1 0 0,1 0 1 0 0,-1-1 0 0 0,1-1-1 0 0,-13-2 1 0 0,-3-1-220 0 0,-7-1 347 0 0,1-1 1 0 0,1-1-1 0 0,-1-2 0 0 0,-39-19 1 0 0,46 18-105 0 0,10 6-9 0 0,2 0 1 0 0,-1-1-1 0 0,1-1 1 0 0,0 0-1 0 0,-19-15 0 0 0,69 27 42 0 0,-13-1-63 0 0,1-1 0 0 0,0-2 1 0 0,0-1-1 0 0,31-4 0 0 0,45 1 359 0 0,-78 4-131 0 0,58 4-348 0 0,-74-4 120 0 0,0 1 0 0 0,0 0 0 0 0,1 0 0 0 0,-1 1 0 0 0,-1 0 0 0 0,15 8 0 0 0,-22-10-10 0 0,1 0 1 0 0,-1 0-1 0 0,1 0 1 0 0,-1 0-1 0 0,1 0 0 0 0,-1 0 1 0 0,0 1-1 0 0,1-1 1 0 0,-1 1-1 0 0,0-1 0 0 0,0 1 1 0 0,0-1-1 0 0,0 1 1 0 0,-1 0-1 0 0,1-1 0 0 0,0 1 1 0 0,-1 0-1 0 0,1 0 1 0 0,-1-1-1 0 0,1 1 0 0 0,-1 0 1 0 0,0 0-1 0 0,0 0 1 0 0,0 0-1 0 0,0-1 0 0 0,0 1 1 0 0,0 0-1 0 0,-1 0 1 0 0,1 0-1 0 0,0 0 0 0 0,-1-1 1 0 0,0 1-1 0 0,1 0 1 0 0,-2 2-1 0 0,-1 3 2 0 0,-1 0 0 0 0,0 0 0 0 0,0-1 0 0 0,0 1 0 0 0,-1-1 0 0 0,-10 11 0 0 0,-10 4 69 0 0,0-1 0 0 0,-1-1 0 0 0,-1-2 0 0 0,-33 17 0 0 0,24-16-299 0 0,24-13 358 0 0,0 1 1 0 0,-16 11-1 0 0,14-9 5 0 0,12-7-202 0 0,-1 0-1 0 0,1 0 1 0 0,0 0 0 0 0,0 0-1 0 0,1 0 1 0 0,-1 1-1 0 0,0-1 1 0 0,0 1-1 0 0,1-1 1 0 0,-3 4-1 0 0,4-5-145 0 0,0 1-1 0 0,1-1 1 0 0,-1 1-1 0 0,0-1 1 0 0,0 1-1 0 0,1-1 0 0 0,-1 1 1 0 0,0-1-1 0 0,1 1 1 0 0,-1-1-1 0 0,0 1 1 0 0,1-1-1 0 0,-1 1 0 0 0,1-1 1 0 0,-1 0-1 0 0,1 1 1 0 0,-1-1-1 0 0,1 0 1 0 0,-1 1-1 0 0,1-1 0 0 0,0 1 1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9:43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22 4144 0 0,'-3'2'20703'0'0,"15"6"-20079"0"0,-1-7-319 0 0,1 0 1 0 0,-1-1-1 0 0,1 0 0 0 0,-1 0 0 0 0,0-1 0 0 0,15-4 0 0 0,23-1 375 0 0,183 1 400 0 0,-113 4-865 0 0,-65 2-83 0 0,217 6 689 0 0,-255-7-821 0 0,11 2 0 0 0,39-4 0 0 0,-40 1 45 0 0,-21 2-30 0 0,-1-1 0 0 0,0 0 0 0 0,0-1 1 0 0,0 1-1 0 0,0-1 0 0 0,1 1 1 0 0,-1-1-1 0 0,0-1 0 0 0,0 1 0 0 0,-1 0 1 0 0,8-4-1 0 0,11-7-826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9:47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31 2304 0 0,'0'0'101'0'0,"-15"-6"1373"0"0,14 6-1213 0 0,1 0 0 0 0,-1 0 0 0 0,0 0 1 0 0,0-1-1 0 0,1 1 0 0 0,-1 0 0 0 0,0 0 1 0 0,0-1-1 0 0,1 1 0 0 0,-1-1 1 0 0,0 1-1 0 0,1 0 0 0 0,-1-1 0 0 0,0 1 1 0 0,1-1-1 0 0,-1 1 0 0 0,1-1 1 0 0,-1 0-1 0 0,1 1 0 0 0,-1-1 0 0 0,1 0 1 0 0,-1 1-1 0 0,1-1 0 0 0,0 0 0 0 0,-1 1 1 0 0,1-3-1 0 0,-7-8 8879 0 0,5 17-6727 0 0,2-2-2039 0 0,0-2-186 0 0,0 0 0 0 0,0 0 0 0 0,0 0 0 0 0,0 0 0 0 0,0 0-1 0 0,0 0 1 0 0,0-1 0 0 0,1 1 0 0 0,-1 0 0 0 0,1 0 0 0 0,-1 0 0 0 0,1 0 0 0 0,0-1 0 0 0,0 1-1 0 0,0 0 1 0 0,0-1 0 0 0,0 1 0 0 0,0 0 0 0 0,0-1 0 0 0,3 3 0 0 0,0-2-114 0 0,1 1-1 0 0,-1-1 1 0 0,1 0 0 0 0,-1 0 0 0 0,1-1-1 0 0,0 0 1 0 0,0 1 0 0 0,0-2 0 0 0,9 2-1 0 0,20 4 119 0 0,-21-3-95 0 0,0-1-1 0 0,0 0 1 0 0,0-1 0 0 0,21-1-1 0 0,-21-1-71 0 0,16 0 120 0 0,0-2 0 0 0,40-8-1 0 0,-18 2-43 0 0,106-8 201 0 0,-88 11-223 0 0,-29 5-18 0 0,79 6 1 0 0,-9 1 7 0 0,-48-5-51 0 0,0 3 0 0 0,73 13-1 0 0,-91-13 31 0 0,-33-4-1 0 0,1 1-1 0 0,14 3 0 0 0,16 2 28 0 0,-1-1 1 0 0,2-2-1 0 0,51-3 0 0 0,-49 0-15 0 0,137-6 337 0 0,-89 3-279 0 0,257 5 22 0 0,-173 10-64 0 0,-74-2 50 0 0,-64-4 17 0 0,0-3 1 0 0,1-1-1 0 0,68-5 0 0 0,-86 0-35 0 0,-6 1-22 0 0,0 1 1 0 0,-1-2-1 0 0,1 0 0 0 0,-1-1 0 0 0,0-1 0 0 0,16-6 0 0 0,0-3 43 0 0,-27 11-143 0 0,-2 0-296 0 0,1-1 908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3:40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48 179 9584 0 0,'-12'-1'1022'0'0,"-23"-9"2308"0"0,46 10-539 0 0,14 1-978 0 0,0-2 1 0 0,30-3-1 0 0,78-12 838 0 0,-61 9-1791 0 0,195-16 562 0 0,-63 6-996 0 0,-19 4-149 0 0,-86 7-145 0 0,515-8 517 0 0,-510 14-538 0 0,442 5 648 0 0,-210-10-351 0 0,-157 0-87 0 0,209-22 550 0 0,-369 24-882 0 0,19-1-76 0 0,1-1 0 0 0,59-18 0 0 0,-97 23-441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19:49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25 209 13824 0 0,'-3'-1'-97'0'0,"2"1"188"0"0,0-1 0 0 0,0 1 1 0 0,0 0-1 0 0,0-1 0 0 0,0 1 0 0 0,0 0 0 0 0,0 0 0 0 0,0 0 0 0 0,-1 0 0 0 0,1 0 0 0 0,0 0 0 0 0,0 0 1 0 0,0 0-1 0 0,0 1 0 0 0,0-1 0 0 0,0 0 0 0 0,0 0 0 0 0,-1 2 0 0 0,17-5 5874 0 0,18 1-4373 0 0,6 0-1109 0 0,17-6 868 0 0,90-9 531 0 0,-57 14-1275 0 0,149 13 1 0 0,-205-6-482 0 0,0-2 1 0 0,0-1 0 0 0,0-2-1 0 0,0-1 1 0 0,50-9 0 0 0,-70 9-75 0 0,-9 1-25 0 0,0 1 0 0 0,0-1 0 0 0,0 0 0 0 0,0 1 1 0 0,-1-2-1 0 0,1 1 0 0 0,0 0 0 0 0,-1-1 0 0 0,1 0 1 0 0,-1 0-1 0 0,1 0 0 0 0,5-4 0 0 0,-9 5-18 0 0,0 0 0 0 0,0 0 0 0 0,1 0 0 0 0,-1 1 0 0 0,0-1 0 0 0,0 0-1 0 0,0 0 1 0 0,0 1 0 0 0,0-1 0 0 0,0 0 0 0 0,0 0 0 0 0,0 0 0 0 0,0 1 0 0 0,-1-1 0 0 0,1 0 0 0 0,0 0-1 0 0,0 1 1 0 0,-1-1 0 0 0,1 0 0 0 0,-1 1 0 0 0,1-1 0 0 0,0 0 0 0 0,-1 1 0 0 0,1-1 0 0 0,-1 0 0 0 0,0 1-1 0 0,1-1 1 0 0,-1 1 0 0 0,1-1 0 0 0,-1 1 0 0 0,0-1 0 0 0,-21-16 156 0 0,22 17-164 0 0,-16-10 43 0 0,0 2 0 0 0,-1 0-1 0 0,-34-11 1 0 0,3 2-46 0 0,20 6 2 0 0,0 1 0 0 0,-1 2 0 0 0,0 1 0 0 0,-1 1 0 0 0,-37-2 0 0 0,51 7 13 0 0,0 1 1 0 0,1 0-1 0 0,-1 1 0 0 0,0 1 1 0 0,-20 5-1 0 0,33-6 8 0 0,-7 3 102 0 0,10-4-120 0 0,0 1 0 0 0,0-1 0 0 0,0 0 0 0 0,0 0 0 0 0,0 0 0 0 0,-1 1 0 0 0,1-1 0 0 0,0 0 0 0 0,0 0 0 0 0,0 1 0 0 0,0-1 0 0 0,0 0 0 0 0,0 0 0 0 0,0 1 0 0 0,0-1 0 0 0,0 0 0 0 0,0 0 0 0 0,0 1 0 0 0,0-1 1 0 0,0 0-1 0 0,0 0 0 0 0,0 1 0 0 0,0-1 0 0 0,0 0 0 0 0,1 0 0 0 0,-1 1 0 0 0,0-1 0 0 0,0 0 0 0 0,0 0 0 0 0,0 0 0 0 0,0 1 0 0 0,1-1 0 0 0,-1 0 0 0 0,0 0 0 0 0,0 0 0 0 0,0 0 0 0 0,0 1 0 0 0,1-1 0 0 0,-1 0 0 0 0,0 0 0 0 0,0 0 0 0 0,1 0 0 0 0,-1 0 0 0 0,10 8-10 0 0,-9-8 9 0 0,4 3 2 0 0,0 0-1 0 0,1-1 1 0 0,-1 0 0 0 0,1 0-1 0 0,0 0 1 0 0,9 1 0 0 0,40 3 51 0 0,-21-3-12 0 0,157 14 152 0 0,38 4 38 0 0,-229-21-233 0 0,14 2 42 0 0,25 8-1 0 0,-36-9-34 0 0,0 0-1 0 0,0 0 1 0 0,0 0 0 0 0,0 0-1 0 0,-1 1 1 0 0,1-1-1 0 0,0 1 1 0 0,-1 0-1 0 0,1 0 1 0 0,-1 0-1 0 0,1 0 1 0 0,-1 0-1 0 0,0 1 1 0 0,3 4-1 0 0,-4-6 6 0 0,-1 1-1 0 0,1-1 1 0 0,-1 1-1 0 0,1 0 1 0 0,-1-1-1 0 0,0 1 1 0 0,0 0-1 0 0,0-1 1 0 0,0 1-1 0 0,0 0 1 0 0,0 0-1 0 0,-1-1 1 0 0,1 1-1 0 0,0-1 1 0 0,-1 1-1 0 0,1 0 1 0 0,-1-1-1 0 0,0 1 1 0 0,1-1-1 0 0,-1 1 1 0 0,0-1-1 0 0,0 1 1 0 0,0-1-1 0 0,-2 2 1 0 0,-4 5 55 0 0,0 0 1 0 0,-15 12 0 0 0,15-14-28 0 0,-18 16 56 0 0,-2-1 0 0 0,-32 18 0 0 0,18-13-65 0 0,7-5 7 0 0,-1 0-1 0 0,-41 16 1 0 0,67-33-155 0 0,5-3-106 0 0,0 0 0 0 0,0 1 1 0 0,0 0-1 0 0,0 0 0 0 0,0 0 0 0 0,0 0 0 0 0,1 1 0 0 0,-5 3 0 0 0,7-3-1425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20:01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1420 18431 0 0,'-1'0'80'0'0,"0"0"0"0"0,1-1 0 0 0,-1 1-1 0 0,1 0 1 0 0,-1 0 0 0 0,1-1 0 0 0,-1 1 0 0 0,1 0-1 0 0,-1-1 1 0 0,1 1 0 0 0,-1-1 0 0 0,1 1-1 0 0,-1 0 1 0 0,1-1 0 0 0,0 1 0 0 0,-1-1-1 0 0,1 1 1 0 0,0-1 0 0 0,-1 1 0 0 0,1-1-1 0 0,0 0 1 0 0,-1 0 0 0 0,2 0 58 0 0,-1-1 0 0 0,0 1 0 0 0,1 0 1 0 0,-1-1-1 0 0,1 1 0 0 0,0 0 0 0 0,-1 0 0 0 0,1 0 1 0 0,0 0-1 0 0,1-2 0 0 0,11-12 826 0 0,1 0 0 0 0,0 1 1 0 0,0 1-1 0 0,28-20 0 0 0,11-9-397 0 0,166-135 581 0 0,-89 70-962 0 0,252-218 282 0 0,-131 106-658 0 0,-94 70 368 0 0,-152 144-99 0 0,28-34 331 0 0,-30 35-309 0 0,0 0 0 0 0,0-1 0 0 0,0 1 0 0 0,-1-1-1 0 0,0 0 1 0 0,4-9 0 0 0,-6 13-90 0 0,0 1-1 0 0,0 0 1 0 0,0-1 0 0 0,0 1-1 0 0,0-1 1 0 0,0 1 0 0 0,0 0-1 0 0,-1-1 1 0 0,1 1 0 0 0,0-1-1 0 0,0 1 1 0 0,0 0 0 0 0,0-1-1 0 0,-1 1 1 0 0,1 0 0 0 0,0-1-1 0 0,0 1 1 0 0,0 0 0 0 0,-1 0-1 0 0,1-1 1 0 0,0 1 0 0 0,-1 0-1 0 0,1-1 1 0 0,0 1 0 0 0,-1 0-1 0 0,1 0 1 0 0,0 0-1 0 0,-1-1 1 0 0,1 1 0 0 0,0 0-1 0 0,-1 0 1 0 0,1 0 0 0 0,-1 0-1 0 0,1 0 1 0 0,0 0 0 0 0,-1 0-1 0 0,1 0 1 0 0,-1 0 0 0 0,1 0-1 0 0,0 0 1 0 0,-1 0 0 0 0,1 0-1 0 0,-1 0 1 0 0,-18 2 220 0 0,-41 8-76 0 0,-29 8 498 0 0,82-17-648 0 0,0 1 0 0 0,0-1 0 0 0,0 0 0 0 0,0-1 0 0 0,-10 0 0 0 0,16 1-5 0 0,-1-1 0 0 0,1 0 0 0 0,-1-1 0 0 0,0 1 0 0 0,1 0 0 0 0,-1 0 0 0 0,1-1 0 0 0,-1 1 0 0 0,1-1 0 0 0,-1 1 0 0 0,1-1 0 0 0,-1 1-1 0 0,1-1 1 0 0,0 0 0 0 0,-1 0 0 0 0,1 0 0 0 0,0 0 0 0 0,0 0 0 0 0,0 0 0 0 0,-1 0 0 0 0,1 0 0 0 0,0-1 0 0 0,1 1 0 0 0,-1 0-1 0 0,0 0 1 0 0,0-1 0 0 0,0 1 0 0 0,1-1 0 0 0,-2-2 0 0 0,2 2 0 0 0,0 1 0 0 0,0-1 0 0 0,0 1 0 0 0,1-1 0 0 0,-1 0 0 0 0,0 1 0 0 0,1-1 0 0 0,-1 1 0 0 0,1-1 0 0 0,-1 1 0 0 0,1 0 0 0 0,0-1 0 0 0,-1 1 0 0 0,1-1 0 0 0,0 1 0 0 0,2-2 0 0 0,19-20 0 0 0,-15 16 0 0 0,14-11 0 0 0,0 1 0 0 0,1 1 0 0 0,0 1 0 0 0,44-21 0 0 0,-48 27 0 0 0,0 1 0 0 0,1 1 0 0 0,27-7 0 0 0,-44 13 0 0 0,0 1 0 0 0,0-1 0 0 0,0 1 0 0 0,1 0 0 0 0,-1 0 0 0 0,0 0 0 0 0,0 0 0 0 0,0 0 0 0 0,0 0 0 0 0,0 0 0 0 0,0 1 0 0 0,0-1 0 0 0,0 1 0 0 0,0-1 0 0 0,0 1 0 0 0,0 0 0 0 0,-1 0 0 0 0,1 0 0 0 0,0 0 0 0 0,0 0 0 0 0,-1 0 0 0 0,1 0 0 0 0,0 0 0 0 0,-1 1 0 0 0,1-1 0 0 0,-1 1 0 0 0,2 1 0 0 0,-2 0 0 0 0,1 0 0 0 0,-1 0 0 0 0,0 0 0 0 0,0 0 0 0 0,0 0 0 0 0,0 0 0 0 0,0 0 0 0 0,0 0 0 0 0,-1 1 0 0 0,0-1 0 0 0,1 0 0 0 0,-1 0 0 0 0,-1 1 0 0 0,1-1 0 0 0,0 0 0 0 0,-2 5 0 0 0,-11 45-8 0 0,-3 0-1 0 0,-3-1 1 0 0,-28 58-1 0 0,-9-1-3314 0 0,39-81-3704 0 0,0-3-2156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20:01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1013 12440 0 0,'-19'32'5345'0'0,"18"-32"-5153"0"0,0 0 0 0 0,1 0 0 0 0,-1 0 0 0 0,1 0 0 0 0,-1 0 0 0 0,1 0 0 0 0,-1 0-1 0 0,1 0 1 0 0,-1 0 0 0 0,1-1 0 0 0,-1 1 0 0 0,1 0 0 0 0,-1 0 0 0 0,1 0 0 0 0,-1-1 0 0 0,1 1 0 0 0,-1 0 0 0 0,1-1 0 0 0,-1 1 0 0 0,1 0 0 0 0,0-1 0 0 0,-1 1 0 0 0,0-1 0 0 0,-2-13 1413 0 0,2 8-1125 0 0,1-4-66 0 0,0 0 0 0 0,1 0 0 0 0,-1 0 0 0 0,5-15 0 0 0,-2 7-164 0 0,67-283 1183 0 0,-20 105-1908 0 0,-30 101 918 0 0,38-150 583 0 0,-48 210-891 0 0,-8 22-49 0 0,2 1 0 0 0,7-20 1 0 0,-10 31-85 0 0,-1 1 0 0 0,0-1 0 0 0,0 1 0 0 0,0 0 0 0 0,0-1 0 0 0,1 1 1 0 0,-1 0-1 0 0,0-1 0 0 0,0 1 0 0 0,1 0 0 0 0,-1-1 0 0 0,0 1 0 0 0,1 0 0 0 0,-1-1 0 0 0,0 1 1 0 0,1 0-1 0 0,-1 0 0 0 0,0-1 0 0 0,1 1 0 0 0,-1 0 0 0 0,1 0 0 0 0,-1 0 0 0 0,0 0 0 0 0,1 0 0 0 0,-1 0 1 0 0,1 0-1 0 0,-1-1 0 0 0,0 1 0 0 0,1 0 0 0 0,-1 0 0 0 0,1 0 0 0 0,-1 1 0 0 0,1-1 0 0 0,-1 0 1 0 0,0 0-1 0 0,1 0 0 0 0,-1 0 0 0 0,1 0 0 0 0,-1 0 0 0 0,0 1 0 0 0,1-1 0 0 0,-1 0 0 0 0,0 0 1 0 0,1 1-1 0 0,-1-1 0 0 0,0 0 0 0 0,1 0 0 0 0,-1 1 0 0 0,2 1 0 0 0,0-1-1 0 0,-1 1 1 0 0,0-1-1 0 0,1 1 1 0 0,-1 0-1 0 0,0-1 1 0 0,0 1 0 0 0,1 3-1 0 0,17 51-33 0 0,15 86 0 0 0,-16-63 43 0 0,83 357 405 0 0,-90-355-364 0 0,-2-17 9 0 0,-6-45-115 0 0,0 1 1 0 0,-1-1-1 0 0,-2 38 0 0 0,0-57-62 0 0,0 1 0 0 0,0 0 0 0 0,-1 0 0 0 0,1 0 0 0 0,0 0 0 0 0,0 0-1 0 0,0 0 1 0 0,-1-1 0 0 0,1 1 0 0 0,0 0 0 0 0,-1 0 0 0 0,1 0 0 0 0,-1-1 0 0 0,1 1-1 0 0,-1 0 1 0 0,1-1 0 0 0,-1 1 0 0 0,0 0 0 0 0,1-1 0 0 0,-1 1 0 0 0,0-1-1 0 0,-1 2 1 0 0,2-2-311 0 0,-1 0-1 0 0,0 0 0 0 0,0 0 1 0 0,0 0-1 0 0,1 1 0 0 0,-1-1 1 0 0,0 0-1 0 0,0 0 0 0 0,0 0 1 0 0,1-1-1 0 0,-1 1 0 0 0,0 0 1 0 0,0 0-1 0 0,0 0 0 0 0,1-1 1 0 0,-1 1-1 0 0,-1-1 0 0 0,-14-8-8031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20:02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10136 0 0,'11'2'7939'0'0,"13"4"-3572"0"0,20-7-2886 0 0,0-2 1 0 0,0-2-1 0 0,84-20 0 0 0,49-9-2653 0 0,8-3-5337 0 0,-143 24 4726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20:02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0 15200 0 0,'-9'4'-211'0'0,"8"-4"542"0"0,0 0 0 0 0,0 0-1 0 0,0 0 1 0 0,0 0-1 0 0,-1 1 1 0 0,1-1-1 0 0,0 1 1 0 0,0-1-1 0 0,0 0 1 0 0,0 1-1 0 0,1 0 1 0 0,-1-1-1 0 0,0 1 1 0 0,0 0 0 0 0,0-1-1 0 0,0 1 1 0 0,1 0-1 0 0,-1 0 1 0 0,0 0-1 0 0,0-1 1 0 0,1 1-1 0 0,-1 0 1 0 0,1 0-1 0 0,-1 0 1 0 0,1 0 0 0 0,0 0-1 0 0,-1 2 1 0 0,-2 22 256 0 0,2 0 1 0 0,1 1-1 0 0,3 27 1 0 0,-1-24-366 0 0,-3 54 0 0 0,-1-50 135 0 0,3-20 46 0 0,-1-10-40 0 0,1-5 146 0 0,3-29-30 0 0,-3 22-384 0 0,1-1 0 0 0,0 0 0 0 0,4-14 0 0 0,1 10-34 0 0,0 0 0 0 0,0 1-1 0 0,1 0 1 0 0,1 0 0 0 0,0 1 0 0 0,1 0 0 0 0,0 1 0 0 0,1 0 0 0 0,0 1 0 0 0,1 0 0 0 0,23-16-1 0 0,-31 24-45 0 0,-1 0 1 0 0,1 0-1 0 0,0 0 0 0 0,0 0 0 0 0,0 0 0 0 0,0 1 0 0 0,0-1 0 0 0,0 1 0 0 0,0 0 0 0 0,1 1 0 0 0,4-1 0 0 0,-7 1-37 0 0,0 0 1 0 0,0 0-1 0 0,0 0 1 0 0,-1 1-1 0 0,1-1 1 0 0,0 0-1 0 0,0 1 1 0 0,0 0-1 0 0,0-1 1 0 0,-1 1-1 0 0,1 0 1 0 0,0 0-1 0 0,-1 0 1 0 0,1 0 0 0 0,-1 0-1 0 0,1 0 1 0 0,-1 1-1 0 0,1-1 1 0 0,-1 0-1 0 0,0 1 1 0 0,1-1-1 0 0,-1 1 1 0 0,0-1-1 0 0,0 1 1 0 0,0 0-1 0 0,-1 0 1 0 0,2 2-1 0 0,1 5-425 0 0,0 0 1 0 0,-1 1-1 0 0,0-1 0 0 0,-1 1 1 0 0,0-1-1 0 0,0 13 0 0 0,-4 59-5148 0 0,2-70 4447 0 0,0 8-1350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20:02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0 341 5984 0 0,'0'0'464'0'0,"9"-16"2486"0"0,7-12 6619 0 0,5-17-4543 0 0,9-16-1820 0 0,-27 57-3022 0 0,0-2 62 0 0,0 0-1 0 0,1 1 1 0 0,0 0 0 0 0,6-8-1 0 0,-9 13-229 0 0,-1-1 0 0 0,1 0-1 0 0,0 1 1 0 0,-1-1 0 0 0,1 0-1 0 0,0 1 1 0 0,0-1 0 0 0,0 1 0 0 0,-1-1-1 0 0,1 1 1 0 0,0-1 0 0 0,0 1-1 0 0,0 0 1 0 0,0-1 0 0 0,0 1 0 0 0,0 0-1 0 0,0 0 1 0 0,0 0 0 0 0,0 0-1 0 0,0 0 1 0 0,0 0 0 0 0,0 0 0 0 0,0 0-1 0 0,0 0 1 0 0,0 0 0 0 0,0 0 0 0 0,0 1-1 0 0,0-1 1 0 0,0 0 0 0 0,-1 1-1 0 0,1-1 1 0 0,0 1 0 0 0,0-1 0 0 0,0 1-1 0 0,0-1 1 0 0,-1 1 0 0 0,2 1-1 0 0,2 2-7 0 0,0 0 0 0 0,-1 0 0 0 0,0 1 0 0 0,1-1 0 0 0,-2 1 0 0 0,1 0 0 0 0,3 7 0 0 0,11 40 239 0 0,-12-35-87 0 0,0 4 201 0 0,-4-20-202 0 0,2 2 416 0 0,-3-4-277 0 0,0-3-296 0 0,0-12 49 0 0,1 1 1 0 0,0-1 0 0 0,1 0 0 0 0,1 0-1 0 0,1 1 1 0 0,0 0 0 0 0,1-1 0 0 0,0 2-1 0 0,9-17 1 0 0,1 1-111 0 0,-8 16 50 0 0,12-20 0 0 0,-17 31-38 0 0,0 0 0 0 0,0 0 0 0 0,1 1 0 0 0,-1-1 0 0 0,1 0 0 0 0,-1 1 0 0 0,1 0 0 0 0,0 0 0 0 0,0 0 0 0 0,0 0 0 0 0,0 0 0 0 0,4-1 0 0 0,-5 2-73 0 0,-1 1-1 0 0,1-1 1 0 0,0 1-1 0 0,-1 0 1 0 0,1 0-1 0 0,0 0 1 0 0,0 0-1 0 0,-1 0 1 0 0,1 0-1 0 0,0 0 1 0 0,-1 0 0 0 0,1 1-1 0 0,0-1 1 0 0,-1 1-1 0 0,1-1 1 0 0,2 2-1 0 0,23 16-3118 0 0,-19-13 1841 0 0,2 5-357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20:03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4 8288 0 0,'-2'-1'45'0'0,"-1"1"22"0"0,1-1-1 0 0,-1 0 0 0 0,1 1 0 0 0,-1 0 0 0 0,0 0 0 0 0,1-1 0 0 0,-1 1 0 0 0,1 1 0 0 0,-1-1 0 0 0,1 0 0 0 0,-1 1 0 0 0,-4 0 0 0 0,0 2 293 0 0,4-2 424 0 0,0 0 0 0 0,0 0 0 0 0,0 0 0 0 0,0 1 0 0 0,0-1 0 0 0,0 1 0 0 0,1 0-1 0 0,-1 0 1 0 0,0 0 0 0 0,1 0 0 0 0,-4 4 0 0 0,-7 8 2425 0 0,7-7-2644 0 0,0-1 0 0 0,1 1-1 0 0,-1 0 1 0 0,-6 14 0 0 0,-3 7 152 0 0,8-15-411 0 0,0 0 1 0 0,1 0-1 0 0,1 0 1 0 0,-6 20 0 0 0,8-21-204 0 0,0 0 1 0 0,1 0 0 0 0,0 0 0 0 0,1 0 0 0 0,1 0 0 0 0,0 0 0 0 0,0 1 0 0 0,4 18 0 0 0,-4-30-91 0 0,1 1 0 0 0,-1 0 1 0 0,1-1-1 0 0,-1 1 0 0 0,1-1 0 0 0,0 1 0 0 0,0-1 1 0 0,0 1-1 0 0,0-1 0 0 0,0 0 0 0 0,0 0 0 0 0,0 1 0 0 0,0-1 1 0 0,0 0-1 0 0,1 0 0 0 0,-1 0 0 0 0,0 0 0 0 0,1 0 0 0 0,-1 0 1 0 0,1-1-1 0 0,-1 1 0 0 0,1 0 0 0 0,0-1 0 0 0,1 1 0 0 0,0 0-8 0 0,-1-1 0 0 0,0 0 0 0 0,1 1 0 0 0,-1-1 0 0 0,0 0 0 0 0,0 0 0 0 0,1 0 0 0 0,-1-1 0 0 0,0 1 0 0 0,0-1 0 0 0,1 1 0 0 0,-1-1 0 0 0,0 0 0 0 0,0 1 0 0 0,0-1 0 0 0,0 0 0 0 0,3-2 0 0 0,1-2-93 0 0,1 0 1 0 0,-1-1-1 0 0,-1 0 0 0 0,1 0 1 0 0,-1 0-1 0 0,0-1 0 0 0,0 1 1 0 0,-1-1-1 0 0,0 0 0 0 0,0-1 1 0 0,5-13-1 0 0,6-9-621 0 0,-12 25 545 0 0,0 1 1 0 0,-1-1-1 0 0,1 0 1 0 0,-1 0-1 0 0,0-1 1 0 0,-1 1 0 0 0,1 0-1 0 0,0-10 1 0 0,10-80-3462 0 0,-14 99 3912 0 0,-1 0 0 0 0,1 0 0 0 0,0 0 0 0 0,-3 8 0 0 0,3-7-94 0 0,1 1 1 0 0,0 0 0 0 0,0 0-1 0 0,1 0 1 0 0,0 1 0 0 0,0-1-1 0 0,0 0 1 0 0,1 0 0 0 0,0 0-1 0 0,0 0 1 0 0,0 0 0 0 0,4 9-1 0 0,-3-12-232 0 0,-1 0 0 0 0,0 0 0 0 0,1 0 0 0 0,0 0 0 0 0,-1-1 0 0 0,1 1 0 0 0,0 0 0 0 0,1-1 0 0 0,-1 0 0 0 0,0 1 0 0 0,1-1 0 0 0,-1 0 0 0 0,1 0 0 0 0,0 0 0 0 0,-1-1 0 0 0,1 1 0 0 0,0-1 0 0 0,0 1 0 0 0,0-1 0 0 0,0 0 0 0 0,1 0 0 0 0,-1 0 0 0 0,0-1 0 0 0,6 1 0 0 0,-1 0-963 0 0,0-2 0 0 0,0 1 1 0 0,12-2-1 0 0,3-5-6623 0 0</inkml:trace>
  <inkml:trace contextRef="#ctx0" brushRef="#br0" timeOffset="1">550 26 4608 0 0,'0'0'353'0'0,"-6"6"-218"0"0,-16 17 1880 0 0,4-1 5613 0 0,-19 31 0 0 0,16-19-3775 0 0,18-29-3712 0 0,-98 149 1922 0 0,-9 15-5661 0 0,93-140-5412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20:03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26 12584 0 0,'0'0'1134'0'0,"0"-16"1370"0"0,5 6 711 0 0,-4 16 342 0 0,-4 19-1649 0 0,-11 31-1398 0 0,-26 71 0 0 0,26-88-265 0 0,1-2-10 0 0,-2 4 161 0 0,-12 57 0 0 0,24-86-337 0 0,1 0 0 0 0,1 0 0 0 0,0 1 0 0 0,0-1 0 0 0,1 1 0 0 0,1-1-1 0 0,0 1 1 0 0,1-1 0 0 0,4 17 0 0 0,-5-27-53 0 0,0 1 0 0 0,0 0 0 0 0,0-1 0 0 0,0 1 0 0 0,0-1 0 0 0,0 1 1 0 0,1-1-1 0 0,-1 0 0 0 0,1 0 0 0 0,0 1 0 0 0,0-1 0 0 0,0 0 0 0 0,0-1 0 0 0,0 1 0 0 0,0 0 0 0 0,0 0 0 0 0,0-1 0 0 0,4 2 0 0 0,-3-2-62 0 0,1 0 0 0 0,-1 0 0 0 0,0 0 0 0 0,0-1 0 0 0,1 1 1 0 0,-1-1-1 0 0,1 0 0 0 0,-1 0 0 0 0,0 0 0 0 0,1-1 0 0 0,-1 1 0 0 0,0-1 0 0 0,1 0 0 0 0,-1 1 0 0 0,3-3 0 0 0,33-12-2335 0 0,-2-3 1 0 0,50-29-1 0 0,-51 26-2856 0 0,-7 5-1065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20:04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43 303 2760 0 0,'3'-2'2729'0'0,"-1"3"-1878"0"0,-1 0 0 0 0,0 1 0 0 0,0-1 0 0 0,0 1 0 0 0,0-1 0 0 0,-1 1 0 0 0,1-1 0 0 0,0 1 0 0 0,0 2 0 0 0,2 18 2865 0 0,-4-10-3092 0 0,-3 22 0 0 0,1-21 227 0 0,-2 19-234 0 0,-17 148 683 0 0,21-171-1376 0 0,1 1 0 0 0,0-1 0 0 0,2 11 0 0 0,3 0-5819 0 0,0-10-781 0 0</inkml:trace>
  <inkml:trace contextRef="#ctx0" brushRef="#br0" timeOffset="1">52 48 14744 0 0,'-12'-18'648'0'0,"10"13"144"0"0,-4-2-632 0 0,1-1-160 0 0,-4 3 0 0 0,3 2 0 0 0,1 1 991 0 0,-1 2 2585 0 0,6 7-3704 0 0,3 1-256 0 0,0 0-64 0 0,5 1-4927 0 0,4 0-993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20:04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22 223 17335 0 0,'1'4'111'0'0,"-1"-1"0"0"0,1 0 0 0 0,-1 0 0 0 0,0 0 0 0 0,0 1 0 0 0,0-1 0 0 0,0 0 0 0 0,0 0 0 0 0,-1 1 0 0 0,0-1 0 0 0,0 0 0 0 0,1 0 0 0 0,-2 0 0 0 0,1 0 0 0 0,0 0 0 0 0,-3 4 0 0 0,-6 21 2721 0 0,9-25-2511 0 0,0 0 0 0 0,1 1 0 0 0,0-1 0 0 0,-1 0 0 0 0,1 0 1 0 0,1 1-1 0 0,-1-1 0 0 0,0 0 0 0 0,1 0 0 0 0,0 0 0 0 0,-1 1 0 0 0,1-1 0 0 0,1 0 0 0 0,1 4 0 0 0,1 0 258 0 0,1 1 0 0 0,0-1 0 0 0,11 12 0 0 0,-10-13-351 0 0,-1 1 0 0 0,0 0 1 0 0,0 0-1 0 0,-1 0 1 0 0,5 8-1 0 0,-7-8-290 0 0,-1 0 0 0 0,1 1-1 0 0,-1-1 1 0 0,0 0-1 0 0,-1 1 1 0 0,0-1-1 0 0,0 0 1 0 0,-1 1-1 0 0,0-1 1 0 0,0 0 0 0 0,-3 10-1 0 0,-5-1-1239 0 0,9-15 1186 0 0,0-1 1 0 0,0 0 0 0 0,-1 1 0 0 0,1-1-1 0 0,0 1 1 0 0,-1-1 0 0 0,1 0-1 0 0,0 0 1 0 0,-1 1 0 0 0,1-1 0 0 0,0 0-1 0 0,-1 0 1 0 0,1 1 0 0 0,-1-1 0 0 0,1 0-1 0 0,-1 0 1 0 0,1 0 0 0 0,0 0 0 0 0,-1 0-1 0 0,1 0 1 0 0,-1 1 0 0 0,1-1 0 0 0,-1 0-1 0 0,1 0 1 0 0,-1 0 0 0 0,1-1 0 0 0,-1 1-1 0 0,1 0 1 0 0,0 0 0 0 0,-1 0 0 0 0,1 0-1 0 0,-1 0 1 0 0,0-1 0 0 0,-4-3-1608 0 0</inkml:trace>
  <inkml:trace contextRef="#ctx0" brushRef="#br0" timeOffset="1">349 3 21967 0 0,'2'-1'89'0'0,"0"1"1"0"0,0-1-1 0 0,0 1 0 0 0,0 0 0 0 0,0 0 0 0 0,-1 0 0 0 0,1 0 0 0 0,0 0 0 0 0,0 0 1 0 0,0 0-1 0 0,0 1 0 0 0,0-1 0 0 0,0 1 0 0 0,0-1 0 0 0,0 1 0 0 0,-1 0 0 0 0,1 0 0 0 0,0 0 1 0 0,0 0-1 0 0,-1 0 0 0 0,1 0 0 0 0,-1 0 0 0 0,1 1 0 0 0,-1-1 0 0 0,1 0 0 0 0,-1 1 1 0 0,0-1-1 0 0,2 3 0 0 0,0 0 19 0 0,-1 1 1 0 0,1-1-1 0 0,-1 1 0 0 0,1 0 1 0 0,-1-1-1 0 0,-1 1 0 0 0,1 0 1 0 0,-1 0-1 0 0,2 10 0 0 0,-1 20 736 0 0,-1 0 1 0 0,-5 51-1 0 0,-19 70-118 0 0,17-122-1814 0 0,-2 1 1 0 0,-19 51-1 0 0,26-83 636 0 0,-1-1-1 0 0,1 1 0 0 0,0 0 1 0 0,-1-1-1 0 0,0 1 1 0 0,1 0-1 0 0,-1-1 0 0 0,0 0 1 0 0,0 1-1 0 0,-4 2 1 0 0,-9 5-7313 0 0</inkml:trace>
  <inkml:trace contextRef="#ctx0" brushRef="#br0" timeOffset="2">259 296 15664 0 0,'9'-3'1391'0'0,"-4"-2"-1111"0"0,1 3-280 0 0,5 0 0 0 0,3-3 1088 0 0,0 1 168 0 0,3 0 32 0 0,5 1 8 0 0,1 1-1040 0 0,-3-1-256 0 0,3 1 0 0 0,-1 2 0 0 0,1 2-576 0 0,-4-2-160 0 0,3 0-40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6:53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319 0 9672 0 0,'-12'11'440'0'0,"10"-9"-6"0"0,2 3 1427 0 0,0-4-1138 0 0,0 1-1 0 0,0-1 1 0 0,0 1-1 0 0,0-1 1 0 0,0 0 0 0 0,0 1-1 0 0,0-1 1 0 0,-1 0-1 0 0,1 1 1 0 0,0-1 0 0 0,-1 0-1 0 0,1 0 1 0 0,-1 1-1 0 0,0-1 1 0 0,0 1 0 0 0,-4 19 1847 0 0,-41 64 239 0 0,3-7-2518 0 0,-17 29 432 0 0,16-30 610 0 0,0-5-1556 0 0,36-60-1623 0 0,-19 19 0 0 0,16-23-5091 0 0,-1-3-2050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20:04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1 13072 0 0,'0'0'7606'0'0,"-4"1"-6275"0"0,-8 6-1106 0 0,0 1-1 0 0,0 1 1 0 0,0 0 0 0 0,1 1 0 0 0,1 0 0 0 0,-11 12 0 0 0,8-8 86 0 0,-27 30 594 0 0,17-18-200 0 0,-44 37 0 0 0,64-60-550 0 0,-1 0 1 0 0,1 1-1 0 0,-1 0 1 0 0,1-1-1 0 0,-5 9 1 0 0,8-11 157 0 0,16-2-32 0 0,0-1 0 0 0,-1-1 0 0 0,1 0 0 0 0,24-8 0 0 0,-24 6-652 0 0,-1 0-1 0 0,1 2 1 0 0,-1 0 0 0 0,28-2-1 0 0,16 3-5254 0 0,-44 0 3568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20:05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351 120 19407 0 0,'1'-3'169'0'0,"0"0"-1"0"0,-1 1 0 0 0,0-1 0 0 0,1 0 0 0 0,-1 0 0 0 0,0 0 1 0 0,0 1-1 0 0,-1-1 0 0 0,0-4 0 0 0,1 6-149 0 0,-1 0 0 0 0,1 0 0 0 0,-1 0 1 0 0,0 0-1 0 0,1 0 0 0 0,-1 0 0 0 0,0 0 0 0 0,1 0 0 0 0,-1 0 0 0 0,0 0 0 0 0,0 0 0 0 0,0 1 0 0 0,0-1 0 0 0,0 0 1 0 0,0 1-1 0 0,0-1 0 0 0,0 1 0 0 0,0-1 0 0 0,0 1 0 0 0,0-1 0 0 0,-1 1 0 0 0,1 0 0 0 0,0-1 0 0 0,0 1 0 0 0,0 0 1 0 0,-3 0-1 0 0,-3 0 197 0 0,0 0 0 0 0,0 1 0 0 0,0 0 0 0 0,0 0 0 0 0,0 0 0 0 0,0 1 0 0 0,0 0 0 0 0,0 0 0 0 0,1 1 0 0 0,-8 4 0 0 0,0 0 141 0 0,0 1-1 0 0,1 0 1 0 0,-19 17-1 0 0,19-13-308 0 0,0 1 0 0 0,1 1 0 0 0,1 0 0 0 0,0 1 1 0 0,1 0-1 0 0,0 0 0 0 0,-9 21 0 0 0,5-4 185 0 0,1 0 1 0 0,-16 61 0 0 0,25-74 15 0 0,1-1 0 0 0,0 0 1 0 0,0 32-1 0 0,3-41-111 0 0,0 0-1 0 0,1-1 0 0 0,0 1 0 0 0,1 0 1 0 0,0-1-1 0 0,0 1 0 0 0,0-1 1 0 0,1 1-1 0 0,9 14 0 0 0,-11-20-105 0 0,1 0-1 0 0,-1-1 1 0 0,1 1-1 0 0,0-1 1 0 0,0 0-1 0 0,1 1 1 0 0,-1-1-1 0 0,0 0 1 0 0,1 0-1 0 0,-1-1 1 0 0,1 1-1 0 0,-1 0 1 0 0,1-1-1 0 0,0 0 1 0 0,0 1-1 0 0,0-1 1 0 0,-1 0-1 0 0,1-1 1 0 0,0 1 0 0 0,0 0-1 0 0,0-1 1 0 0,1 0-1 0 0,-1 1 1 0 0,0-1-1 0 0,0-1 1 0 0,0 1-1 0 0,0 0 1 0 0,0-1-1 0 0,0 1 1 0 0,3-2-1 0 0,8-3 81 0 0,0 0 0 0 0,-1-1 0 0 0,1 0-1 0 0,23-16 1 0 0,-22 12-33 0 0,0-1-1 0 0,0-1 1 0 0,-2 0-1 0 0,1 0 1 0 0,-2-2 0 0 0,1 1-1 0 0,-2-2 1 0 0,0 0-1 0 0,-1 0 1 0 0,9-17 0 0 0,-8 10-33 0 0,-1-1 1 0 0,-1 0 0 0 0,-1 0 0 0 0,-1-1-1 0 0,-1 1 1 0 0,6-50 0 0 0,-12 62-272 0 0,1-1 0 0 0,-2 1 1 0 0,1-1-1 0 0,-2 1 0 0 0,0-1 0 0 0,0 1 0 0 0,-1 0 1 0 0,0 0-1 0 0,-6-14 0 0 0,3 12-1065 0 0,-1-1-1 0 0,0 1 1 0 0,-1 1-1 0 0,0 0 1 0 0,-1 0-1 0 0,-16-17 1 0 0,1 8-6420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20:05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14 17535 0 0,'0'0'1588'0'0,"-1"-5"-1272"0"0,1 4-286 0 0,0 1 0 0 0,0 0 1 0 0,0-1-1 0 0,0 1 0 0 0,0 0 0 0 0,0-1 0 0 0,0 1 0 0 0,0 0 0 0 0,0-1 0 0 0,0 1 0 0 0,0 0 0 0 0,0-1 0 0 0,-1 1 0 0 0,1 0 0 0 0,0 0 0 0 0,0-1 0 0 0,0 1 0 0 0,-1 0 0 0 0,1-1 0 0 0,0 1 0 0 0,0 0 0 0 0,-1 0 0 0 0,1 0 0 0 0,0-1 0 0 0,-1 1 0 0 0,1 0 0 0 0,0 0 0 0 0,0 0 1 0 0,-1 0-1 0 0,1 0 0 0 0,-1-1 0 0 0,-8 9 2084 0 0,-3 15 962 0 0,-30 124-2928 0 0,36-127-145 0 0,1 0 0 0 0,0 0 0 0 0,1 0 0 0 0,1 1 0 0 0,1-1 0 0 0,2 40 1 0 0,0-56 63 0 0,0 1 0 0 0,1 0 1 0 0,0-1-1 0 0,0 1 0 0 0,0-1 1 0 0,1 1-1 0 0,3 8 0 0 0,1-9-19 0 0,-4-4-35 0 0,-1-1-1 0 0,1 1 1 0 0,-1 0-1 0 0,1-1 1 0 0,-1 1-1 0 0,1-1 1 0 0,-1 1-1 0 0,1-1 1 0 0,-1 1-1 0 0,1-1 1 0 0,-1 0-1 0 0,2-1 0 0 0,17-14 161 0 0,-19 16-168 0 0,44-37 852 0 0,99-61-1 0 0,-136 94-733 0 0,1 0-1 0 0,-1 0 1 0 0,1 1-1 0 0,0 0 0 0 0,0 0 1 0 0,0 1-1 0 0,1 0 0 0 0,11 0 1 0 0,-19 2-103 0 0,0 0 1 0 0,-1 0-1 0 0,1 0 1 0 0,0 0 0 0 0,0 0-1 0 0,0 0 1 0 0,-1 1-1 0 0,1-1 1 0 0,0 1-1 0 0,0 0 1 0 0,-1-1 0 0 0,3 2-1 0 0,-3-1-11 0 0,-1-1 0 0 0,1 1-1 0 0,-1 0 1 0 0,1-1 0 0 0,-1 1 0 0 0,0 0 0 0 0,1-1-1 0 0,-1 1 1 0 0,0 0 0 0 0,1-1 0 0 0,-1 1 0 0 0,0 0-1 0 0,0 0 1 0 0,0 0 0 0 0,0-1 0 0 0,0 1-1 0 0,0 0 1 0 0,0 0 0 0 0,0-1 0 0 0,0 1 0 0 0,0 0-1 0 0,0 0 1 0 0,0-1 0 0 0,0 1 0 0 0,-1 0 0 0 0,1 0-1 0 0,-1 1 1 0 0,-5 12 79 0 0,-1 0 0 0 0,0-1 0 0 0,-1 0 1 0 0,-1 0-1 0 0,-11 13 0 0 0,7-9-30 0 0,-2 2-54 0 0,-1 0 0 0 0,-1-1 1 0 0,0-1-1 0 0,-1 0 0 0 0,-1-1 1 0 0,-37 22-1 0 0,42-29-286 0 0,-2-1-1 0 0,1 0 1 0 0,-1-1-1 0 0,0-1 1 0 0,0-1-1 0 0,-1 0 0 0 0,0-1 1 0 0,1 0-1 0 0,-1-2 1 0 0,-26 1-1 0 0,39-3-77 0 0,0 1 0 0 0,0-2 0 0 0,0 1 0 0 0,0 0 0 0 0,0-1-1 0 0,1 0 1 0 0,-1 1 0 0 0,0-2 0 0 0,0 1 0 0 0,0 0 0 0 0,1-1-1 0 0,-1 1 1 0 0,1-1 0 0 0,-4-3 0 0 0,-3-7-7826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20:06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0 19087 0 0,'0'0'2148'0'0,"6"13"-56"0"0,-5-8-1850 0 0,0 0 0 0 0,0 1-1 0 0,0-1 1 0 0,-1 1 0 0 0,0-1 0 0 0,0 1-1 0 0,0 0 1 0 0,-1 5 0 0 0,-11 44 512 0 0,-2-11-315 0 0,-30 67 0 0 0,-29 36-341 0 0,64-130-92 0 0,5-8-131 0 0,0 1-1 0 0,-3 12 1 0 0,5-14-799 0 0,-1 0 0 0 0,0-1 0 0 0,-5 12 0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20:06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23 20215 0 0,'-4'-10'1976'0'0,"4"3"-1760"0"0,-3 2-216 0 0,-2 5 144 0 0,-1 0-16 0 0,-2 7 0 0 0,2 6 0 0 0,-2 4-1376 0 0,0 3-288 0 0,-4 3-48 0 0</inkml:trace>
  <inkml:trace contextRef="#ctx0" brushRef="#br0" timeOffset="1">261 519 15520 0 0,'1'2'151'0'0,"-1"1"1"0"0,0-1 0 0 0,1 0-1 0 0,-1 0 1 0 0,1 0 0 0 0,0 1-1 0 0,-1-1 1 0 0,1 0 0 0 0,0 0-1 0 0,0 0 1 0 0,1 0 0 0 0,-1 0-1 0 0,0-1 1 0 0,1 1 0 0 0,-1 0-1 0 0,1-1 1 0 0,-1 1 0 0 0,1 0-1 0 0,0-1 1 0 0,0 0 0 0 0,0 1-1 0 0,0-1 1 0 0,0 0 0 0 0,0 0-1 0 0,0 0 1 0 0,0-1 0 0 0,0 1-1 0 0,0 0 1 0 0,0-1 0 0 0,1 1-1 0 0,-1-1 1 0 0,0 0 0 0 0,0 1-1 0 0,1-1 1 0 0,-1 0 0 0 0,0-1-1 0 0,0 1 1 0 0,1 0 0 0 0,-1-1-1 0 0,2 0 1 0 0,1 0 105 0 0,0 0 0 0 0,0-1 0 0 0,0 1 0 0 0,-1-1 0 0 0,1 0 0 0 0,-1 0 0 0 0,1-1 0 0 0,-1 1 0 0 0,0-1 0 0 0,0 0 0 0 0,0 0-1 0 0,0-1 1 0 0,-1 1 0 0 0,1-1 0 0 0,-1 1 0 0 0,0-1 0 0 0,5-8 0 0 0,-5 8-160 0 0,-1-1 0 0 0,1 0-1 0 0,-1 1 1 0 0,0-1 0 0 0,-1 0-1 0 0,1 0 1 0 0,0-6 0 0 0,-1 9-63 0 0,-1 0 0 0 0,1 0 0 0 0,-1 0 0 0 0,0 0 0 0 0,0 0 0 0 0,0 0 0 0 0,0 0 0 0 0,0 0 0 0 0,-1 0 0 0 0,1 0 0 0 0,-1 0 0 0 0,1 0 0 0 0,-1 0 0 0 0,1 1 0 0 0,-1-1 1 0 0,0 0-1 0 0,0 0 0 0 0,0 1 0 0 0,0-1 0 0 0,0 0 0 0 0,-2-1 0 0 0,2 2-18 0 0,0 1 0 0 0,1 0 0 0 0,-1-1-1 0 0,0 1 1 0 0,0 0 0 0 0,1 0 0 0 0,-1 0 0 0 0,0-1 0 0 0,0 1 0 0 0,0 0 0 0 0,1 0 0 0 0,-1 0 0 0 0,0 0 0 0 0,0 0-1 0 0,0 1 1 0 0,1-1 0 0 0,-1 0 0 0 0,0 0 0 0 0,0 0 0 0 0,1 1 0 0 0,-1-1 0 0 0,0 0 0 0 0,0 1 0 0 0,1-1 0 0 0,-1 1-1 0 0,0-1 1 0 0,1 0 0 0 0,-1 1 0 0 0,0 1 0 0 0,-18 16 310 0 0,18-17-320 0 0,-14 16 341 0 0,1 2-1 0 0,-25 39 1 0 0,11-16 130 0 0,21-32-510 0 0,0 1 0 0 0,0-1-1 0 0,-8 19 1 0 0,15-28-183 0 0,9-9-4067 0 0,-1 2 2903 0 0,-1-1 1 0 0,12-14-1 0 0,-9 10-600 0 0,6-9-5337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20:06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113 268 2760 0 0,'-9'13'248'0'0,"-13"28"9650"0"0,-5 8-3051 0 0,2 3-3398 0 0,19-38-2766 0 0,1 0 1 0 0,0 0-1 0 0,1 1 0 0 0,1 0 1 0 0,-3 21-1 0 0,6-33-615 0 0,-1 0 1 0 0,1 0 0 0 0,0 1-1 0 0,1-1 1 0 0,-1 0-1 0 0,1 0 1 0 0,-1 0-1 0 0,1 0 1 0 0,0 0 0 0 0,1 4-1 0 0,-1-7-89 0 0,-1 1-1 0 0,1 0 1 0 0,-1 0-1 0 0,1 0 1 0 0,0-1-1 0 0,-1 1 1 0 0,1 0 0 0 0,0-1-1 0 0,-1 1 1 0 0,1 0-1 0 0,0-1 1 0 0,0 1-1 0 0,0-1 1 0 0,-1 1 0 0 0,1-1-1 0 0,0 0 1 0 0,0 1-1 0 0,0-1 1 0 0,0 0-1 0 0,0 1 1 0 0,0-1 0 0 0,0 0-1 0 0,0 0 1 0 0,0 0-1 0 0,0 0 1 0 0,0 0-1 0 0,0 0 1 0 0,0 0 0 0 0,0 0-1 0 0,0-1 1 0 0,-1 1-1 0 0,1 0 1 0 0,0-1-1 0 0,0 1 1 0 0,1-1 0 0 0,4-2-306 0 0,0 1 0 0 0,0-2 0 0 0,-1 1 0 0 0,1 0 0 0 0,-1-1 0 0 0,0 0 0 0 0,0-1 0 0 0,-1 1 0 0 0,1-1 0 0 0,-1 0 0 0 0,6-8 0 0 0,4-9-1291 0 0</inkml:trace>
  <inkml:trace contextRef="#ctx0" brushRef="#br0" timeOffset="1">423 0 19895 0 0,'0'15'2160'0'0,"-10"169"4008"0"0,0-47-5219 0 0,4-22-852 0 0,-1 8-556 0 0,6-41-4478 0 0,0-63-1167 0 0,-1-3-1577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20:07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 5528 0 0,'2'-1'6628'0'0,"10"-2"261"0"0,22-10-788 0 0,1 2-3650 0 0,-19 6-2837 0 0,0 1 0 0 0,1 0 0 0 0,-1 2 0 0 0,28-2 0 0 0,-29 4-1288 0 0,0-3-4466 0 0,0 1-1561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20:07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11056 0 0,'4'6'11074'0'0,"0"-2"-10355"0"0,0-1-1 0 0,-1 0 1 0 0,1 0-1 0 0,1 0 1 0 0,-1 0-1 0 0,0 0 1 0 0,1-1-1 0 0,-1 0 1 0 0,10 3-1 0 0,6 1-637 0 0,23 4 0 0 0,-20-5 521 0 0,3 0-546 0 0,41 4 0 0 0,0-11 279 0 0,-66 2 226 0 0,-7 6-369 0 0,-15 14 194 0 0,-28 34 0 0 0,18-19-150 0 0,-30 40-236 0 0,6-7 0 0 0,29-37-118 0 0,-24 35 1 0 0,23-21-4251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20:19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354 1 2760 0 0,'-4'4'177'0'0,"0"0"1"0"0,0 0-1 0 0,-1-1 1 0 0,1 0-1 0 0,-1 1 1 0 0,0-1-1 0 0,1-1 1 0 0,-1 1-1 0 0,-1-1 0 0 0,-9 3 1 0 0,-9 6 4655 0 0,-6 1-1620 0 0,-44 8-1274 0 0,65-18-1050 0 0,0 1 0 0 0,1 0-1 0 0,0 0 1 0 0,-1 1 0 0 0,1 0 0 0 0,0 1 0 0 0,-9 6-1 0 0,10-6-24 0 0,-1 0 0 0 0,1 0 0 0 0,-1-1 0 0 0,0-1 0 0 0,0 1 0 0 0,0-1 0 0 0,-11 2 0 0 0,14-4-432 0 0,-5 4 1944 0 0,33 2-2240 0 0,-13-4-120 0 0,0-1-1 0 0,15 1 1 0 0,-3 0 1 0 0,-11-2-17 0 0,1 0 0 0 0,16-2 0 0 0,15 2 0 0 0,87 10-16 0 0,63 8-64 0 0,110 6-13 0 0,-184-17 30 0 0,52-4 282 0 0,45 4-170 0 0,143 20 4 0 0,-240-25-45 0 0,593 11-5 0 0,167 19 309 0 0,-733-21-213 0 0,148 4 223 0 0,53-37-119 0 0,-270 12-197 0 0,0-3 0 0 0,-1-4 0 0 0,79-27 0 0 0,-141 39-79 0 0,7-3-750 0 0,26-13 1 0 0,-42 17 645 0 0,0 1 0 0 0,0-1 0 0 0,0-1 0 0 0,0 1 0 0 0,-1 0 1 0 0,1-1-1 0 0,-1 0 0 0 0,0 0 0 0 0,0-1 0 0 0,3-4 0 0 0,-6 7-91 0 0,0 0 1 0 0,0-1-1 0 0,0 1 0 0 0,0 0 0 0 0,0 0 1 0 0,-1 0-1 0 0,1 0 0 0 0,-1-1 0 0 0,1 1 1 0 0,-1-3-1 0 0,-2-8-1235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20:27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48 14024 0 0,'0'0'1560'0'0,"8"-15"219"0"0,-7 14-1637 0 0,-1 1-1 0 0,1-1 1 0 0,-1 1-1 0 0,1-1 1 0 0,-1 0-1 0 0,1 1 1 0 0,-1-1-1 0 0,0 0 1 0 0,1 1-1 0 0,-1-1 0 0 0,0 0 1 0 0,0 1-1 0 0,1-1 1 0 0,-1 0-1 0 0,0 0 1 0 0,0 1-1 0 0,0-1 1 0 0,0 0-1 0 0,0 0 1 0 0,0 0-1 0 0,0 1 0 0 0,0-1 1 0 0,0 0-1 0 0,0 0 1 0 0,-1 1-1 0 0,1-1 1 0 0,0 0-1 0 0,-1 1 1 0 0,1-1-1 0 0,0 0 1 0 0,-1 0-1 0 0,1 1 0 0 0,0-1 1 0 0,-1 1-1 0 0,1-1 1 0 0,-1 0-1 0 0,0 1 1 0 0,1-1-1 0 0,-1 1 1 0 0,1 0-1 0 0,-1-1 1 0 0,0 1-1 0 0,0-1 0 0 0,-1 0-42 0 0,0 1 0 0 0,1-1 0 0 0,-1 1-1 0 0,0-1 1 0 0,0 1 0 0 0,0 0 0 0 0,1 0-1 0 0,-1 0 1 0 0,0 0 0 0 0,0 0-1 0 0,0 0 1 0 0,1 0 0 0 0,-1 1 0 0 0,0-1-1 0 0,0 1 1 0 0,1-1 0 0 0,-1 1-1 0 0,-2 1 1 0 0,-8 6 199 0 0,0 0 0 0 0,0 1 0 0 0,1 0-1 0 0,1 0 1 0 0,0 2 0 0 0,0-1 0 0 0,0 1 0 0 0,2 0-1 0 0,-11 18 1 0 0,5-5 82 0 0,0 1-1 0 0,2 1 1 0 0,-16 52-1 0 0,21-52-171 0 0,1 1 1 0 0,1-1-1 0 0,-1 49 0 0 0,7 84-1 0 0,0-140-172 0 0,0 1 1 0 0,2-1-1 0 0,0 0 0 0 0,10 34 0 0 0,-10-45-50 0 0,0 0-1 0 0,1 0 1 0 0,0 0-1 0 0,0-1 1 0 0,0 1-1 0 0,1-1 0 0 0,0 0 1 0 0,1 0-1 0 0,0-1 1 0 0,0 1-1 0 0,0-1 1 0 0,0-1-1 0 0,10 7 1 0 0,-6-6-59 0 0,0 1 1 0 0,1-1-1 0 0,0-1 1 0 0,0 0-1 0 0,15 4 1 0 0,-19-7-395 0 0,0-1-1 0 0,0 0 1 0 0,1 0 0 0 0,7 0 0 0 0,-10-1-969 0 0,1 0 1 0 0,0-1 0 0 0,-1 0 0 0 0,1 0-1 0 0,9-3 1 0 0,7-5-6994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0:39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124 113 1840 0 0,'0'0'241'0'0,"-7"3"1450"0"0,-6 1 1250 0 0,-20 9 2019 0 0,19-11-1921 0 0,0 1-1144 0 0,-6-5 1281 0 0,-3-5 6335 0 0,88-1-9030 0 0,62 0-164 0 0,-112 8-290 0 0,29-6-1 0 0,-1 0-4 0 0,339-4 1263 0 0,-294 10-1198 0 0,-27 1-607 0 0,137-4 428 0 0,-106-2 504 0 0,179-13-56 0 0,-39-1-359 0 0,-180 15-10 0 0,371-6-36 0 0,-139-1 37 0 0,-86 2 149 0 0,-62 4-142 0 0,37-1 19 0 0,-59 5-4019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6:54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1 191 6448 0 0,'0'0'498'0'0,"7"2"3242"0"0,8-3 283 0 0,0 0 1 0 0,23-4-1 0 0,-16 0-1433 0 0,23-9 1 0 0,84-42-1970 0 0,-49 20 1079 0 0,-21 10-1232 0 0,51-20 256 0 0,-109 46-716 0 0,0-1 1 0 0,0 1-1 0 0,0-1 1 0 0,0 1-1 0 0,1 0 1 0 0,-1 0-1 0 0,0-1 1 0 0,0 1-1 0 0,0 0 1 0 0,1 0-1 0 0,-1 0 1 0 0,0 0-1 0 0,0 0 1 0 0,1 0-1 0 0,-1 1 1 0 0,0-1-1 0 0,0 0 1 0 0,0 1-1 0 0,1-1 1 0 0,-1 1 0 0 0,0-1-1 0 0,0 1 1 0 0,0-1-1 0 0,0 1 1 0 0,0 0-1 0 0,0 0 1 0 0,0-1-1 0 0,0 1 1 0 0,0 0-1 0 0,0 0 1 0 0,-1 0-1 0 0,1 0 1 0 0,0 0-1 0 0,0 0 1 0 0,-1 0-1 0 0,1 0 1 0 0,-1 0-1 0 0,1 1 1 0 0,-1-1-1 0 0,0 0 1 0 0,1 0-1 0 0,-1 2 1 0 0,1 3 10 0 0,0-1 1 0 0,-1 0-1 0 0,0 1 0 0 0,0-1 1 0 0,0 0-1 0 0,-1 0 1 0 0,0 1-1 0 0,0-1 0 0 0,-2 6 1 0 0,-38 122 114 0 0,35-113-268 0 0,3-9-172 0 0,0 0 0 0 0,0 0 0 0 0,1 1 0 0 0,-1 12 0 0 0,5-14-1143 0 0,1 0-71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20:27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0 184 24879 0 0,'0'0'1892'0'0,"2"0"-1286"0"0,34 2-444 0 0,22-1 513 0 0,-53-1-532 0 0,0-1 1 0 0,0 0-1 0 0,1 0 1 0 0,-1 0-1 0 0,0 0 1 0 0,0-1 0 0 0,0 0-1 0 0,7-3 1 0 0,8-8-98 0 0,1 2-1 0 0,1 0 1 0 0,0 2 0 0 0,0 0 0 0 0,29-7-1 0 0,-42 14-250 0 0,0 0 0 0 0,0-1 0 0 0,0 0 0 0 0,0-1 0 0 0,-1 0 0 0 0,1 0 0 0 0,-1-1 0 0 0,0 0 0 0 0,0 0 0 0 0,8-8-1 0 0,32-28-6712 0 0,-37 29 4359 0 0</inkml:trace>
  <inkml:trace contextRef="#ctx0" brushRef="#br0" timeOffset="1">352 79 17047 0 0,'-2'1'291'0'0,"-1"1"0"0"0,1 0 0 0 0,-1 0-1 0 0,1 0 1 0 0,0 0 0 0 0,0 0 0 0 0,0 1-1 0 0,0-1 1 0 0,0 0 0 0 0,0 1 0 0 0,1 0-1 0 0,-1-1 1 0 0,1 1 0 0 0,0 0 0 0 0,0 0-1 0 0,0 0 1 0 0,0-1 0 0 0,0 1 0 0 0,0 4-1 0 0,1 0 186 0 0,0 0 0 0 0,0 1 0 0 0,1-1 0 0 0,0 0 0 0 0,0 0 0 0 0,0-1 0 0 0,4 11 0 0 0,-1-1-170 0 0,-1 1 0 0 0,-1 0 1 0 0,1 23-1 0 0,-1-5-46 0 0,-1-13-171 0 0,-1-1 1 0 0,-6 41-1 0 0,5-50-70 0 0,1 0 0 0 0,2 22 0 0 0,-1-25-39 0 0,0 0-1 0 0,0 0 0 0 0,-1 0 0 0 0,-1 1 1 0 0,0-1-1 0 0,-2 10 0 0 0,-8 39-3043 0 0,6-43 1400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20:27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21191 0 0,'0'0'1920'0'0,"1"1"-1581"0"0,6 0-221 0 0,0 0 0 0 0,0 0-1 0 0,0-1 1 0 0,0 1 0 0 0,0-2 0 0 0,0 1 0 0 0,0-1-1 0 0,0 0 1 0 0,9-3 0 0 0,17-1 656 0 0,53-5-505 0 0,17-2-853 0 0,-36 9-4388 0 0,-42 3 2776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20:28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6 897 13824 0 0,'-1'-2'513'0'0,"0"-1"1"0"0,0 1 0 0 0,1-1-1 0 0,-1 1 1 0 0,0-1 0 0 0,1 1 0 0 0,0-1-1 0 0,0 0 1 0 0,0 1 0 0 0,0-1-1 0 0,0 1 1 0 0,0-1 0 0 0,0 0 0 0 0,1 1-1 0 0,0-1 1 0 0,-1 1 0 0 0,1-1-1 0 0,2-2 1 0 0,0-5-283 0 0,3-6 458 0 0,1-1 0 0 0,13-21 0 0 0,-6 10-84 0 0,74-126 1510 0 0,-73 132-1941 0 0,-14 21-169 0 0,0 1 1 0 0,-1-1 0 0 0,1 0 0 0 0,0 0-1 0 0,-1 0 1 0 0,1 1 0 0 0,0-1-1 0 0,0 0 1 0 0,0 1 0 0 0,0-1-1 0 0,0 1 1 0 0,0-1 0 0 0,0 1-1 0 0,0-1 1 0 0,0 1 0 0 0,0 0-1 0 0,0-1 1 0 0,0 1 0 0 0,0 0-1 0 0,2 0 1 0 0,-3 0-6 0 0,1 0 0 0 0,0 1 0 0 0,-1-1 0 0 0,1 0 1 0 0,-1 1-1 0 0,1-1 0 0 0,-1 1 0 0 0,1-1 0 0 0,-1 1 0 0 0,1-1 0 0 0,-1 1 0 0 0,1 0 0 0 0,-1-1 0 0 0,1 1 0 0 0,-1-1 0 0 0,0 1 1 0 0,1 0-1 0 0,-1-1 0 0 0,0 1 0 0 0,0 0 0 0 0,1 0 0 0 0,2 19 30 0 0,-2-15-9 0 0,2 12-19 0 0,1-1 0 0 0,8 19 0 0 0,-7-20 22 0 0,0 1 0 0 0,4 22 0 0 0,-8-31 20 0 0,0 0-1 0 0,1-1 1 0 0,0 1 0 0 0,1-1 0 0 0,-1 0 0 0 0,1 1 0 0 0,0-1-1 0 0,1-1 1 0 0,6 11 0 0 0,-8-14-10 0 0,-1-1-1 0 0,0 1 1 0 0,0 0-1 0 0,1-1 1 0 0,-1 0-1 0 0,1 1 0 0 0,0-1 1 0 0,-1 0-1 0 0,1 0 1 0 0,0 0-1 0 0,-1 0 1 0 0,1 0-1 0 0,0 0 1 0 0,0-1-1 0 0,0 1 1 0 0,0-1-1 0 0,0 1 1 0 0,0-1-1 0 0,0 0 1 0 0,0 1-1 0 0,0-1 1 0 0,0 0-1 0 0,0 0 1 0 0,0-1-1 0 0,0 1 1 0 0,0 0-1 0 0,0-1 1 0 0,0 1-1 0 0,0-1 1 0 0,0 1-1 0 0,0-1 1 0 0,0 0-1 0 0,-1 0 1 0 0,1 0-1 0 0,0 0 1 0 0,2-2-1 0 0,3-2-3 0 0,0 1 0 0 0,-1-2 0 0 0,1 1 0 0 0,-1-1 0 0 0,0 0 0 0 0,0 0 0 0 0,-1-1 0 0 0,1 1 0 0 0,-1-1 0 0 0,-1 0 0 0 0,0-1 0 0 0,0 1 0 0 0,0-1 0 0 0,-1 0 0 0 0,4-14 0 0 0,10-38-309 0 0,9-38-4968 0 0,-18 66-4186 0 0</inkml:trace>
  <inkml:trace contextRef="#ctx0" brushRef="#br0" timeOffset="1">724 1 23839 0 0,'-1'5'269'0'0,"-1"-1"0"0"0,1 1 0 0 0,0 0 0 0 0,1 0 0 0 0,-1 0 1 0 0,1 0-1 0 0,0 0 0 0 0,0-1 0 0 0,2 10 0 0 0,-1 15 200 0 0,-5 63 857 0 0,0 45 541 0 0,2-69-1624 0 0,0-6-177 0 0,9 75 0 0 0,-6-114-1172 0 0,-1 29 1 0 0,-1-16-2016 0 0,1-18-6154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20:28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 21191 0 0,'-5'0'2336'0'0,"13"-2"-1488"0"0,1 2 152 0 0,2 0 32 0 0,1 2 8 0 0,4-2-848 0 0,-1 0-192 0 0,1 3 0 0 0,1-3 0 0 0,3 2-600 0 0,0-2-120 0 0,5 5-24 0 0,6 0-8 0 0,5 0-1256 0 0,12 0-248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20:28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1 198 18487 0 0,'14'2'1852'0'0,"-6"-2"-1637"0"0,0-1-1 0 0,0 0 0 0 0,0-1 1 0 0,0 0-1 0 0,-1 0 0 0 0,1 0 1 0 0,9-6-1 0 0,52-28 2347 0 0,-55 28-2377 0 0,-3 1-93 0 0,1 0 0 0 0,-1-1 0 0 0,-1 0 0 0 0,0 0 0 0 0,0-1 0 0 0,-1 0 0 0 0,12-16 0 0 0,-19 22-91 0 0,0-1 0 0 0,0 1 0 0 0,0-1 0 0 0,-1 0 0 0 0,1 0 0 0 0,-1 1 0 0 0,0-1 0 0 0,-1 0 0 0 0,2-7 0 0 0,-3 10 35 0 0,0 0-1 0 0,0 0 1 0 0,1 0 0 0 0,-1 0-1 0 0,0 1 1 0 0,0-1-1 0 0,0 0 1 0 0,0 0-1 0 0,0 1 1 0 0,0-1 0 0 0,0 0-1 0 0,0 1 1 0 0,-1-1-1 0 0,1 1 1 0 0,0-1-1 0 0,0 1 1 0 0,0 0 0 0 0,0 0-1 0 0,-1-1 1 0 0,1 1-1 0 0,0 0 1 0 0,0 0-1 0 0,-1 0 1 0 0,1 0 0 0 0,0 0-1 0 0,-2 1 1 0 0,-3 0 109 0 0,1 0 1 0 0,0 0 0 0 0,0 0-1 0 0,0 0 1 0 0,-5 3 0 0 0,0 2-101 0 0,0 0 1 0 0,0 1 0 0 0,1 0 0 0 0,0 1 0 0 0,1 0 0 0 0,0 0 0 0 0,0 1 0 0 0,-9 12-1 0 0,14-17-48 0 0,0 1-1 0 0,0 1 0 0 0,0-1 1 0 0,1 0-1 0 0,-1 1 0 0 0,1-1 1 0 0,1 1-1 0 0,-1 0 0 0 0,0 7 1 0 0,-1 7-6 0 0,0 28 0 0 0,2-13 7 0 0,0-34 3 0 0,2 31-210 0 0,-1-31 190 0 0,0 0-1 0 0,0-1 0 0 0,0 1 1 0 0,0 0-1 0 0,0 0 1 0 0,1 0-1 0 0,-1 0 1 0 0,0 0-1 0 0,1-1 0 0 0,-1 1 1 0 0,0 0-1 0 0,1 0 1 0 0,-1 0-1 0 0,1-1 1 0 0,-1 1-1 0 0,1 0 0 0 0,0-1 1 0 0,-1 1-1 0 0,1 0 1 0 0,0-1-1 0 0,-1 1 0 0 0,1-1 1 0 0,0 1-1 0 0,0-1 1 0 0,0 0-1 0 0,-1 1 1 0 0,1-1-1 0 0,0 0 0 0 0,0 1 1 0 0,1-1-1 0 0,3 0-472 0 0,-1 0 0 0 0,1 0 1 0 0,0 0-1 0 0,8-3 0 0 0,18-6-5947 0 0,-3 0-1287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20:29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375 6 20095 0 0,'-4'-1'212'0'0,"-1"0"0"0"0,1 0 0 0 0,0 0 0 0 0,0 0 0 0 0,-1 1 0 0 0,1-1-1 0 0,0 1 1 0 0,-1 0 0 0 0,1 1 0 0 0,-1-1 0 0 0,1 1 0 0 0,0 0 0 0 0,0 0-1 0 0,-5 2 1 0 0,-4 1 483 0 0,0 1 0 0 0,0 1 0 0 0,-14 9 0 0 0,19-11-417 0 0,0 1 0 0 0,1 1 0 0 0,-1-1 0 0 0,1 1 0 0 0,0 1 0 0 0,-6 7 0 0 0,12-12-245 0 0,0 0 0 0 0,0-1 0 0 0,1 1-1 0 0,-1 0 1 0 0,1 0 0 0 0,-1 0 0 0 0,1 0 0 0 0,0 0 0 0 0,-1-1-1 0 0,1 1 1 0 0,0 0 0 0 0,0 0 0 0 0,1 0 0 0 0,-1 0-1 0 0,0 0 1 0 0,2 3 0 0 0,-1 0 46 0 0,1 1 0 0 0,-1-1 0 0 0,2 0-1 0 0,2 7 1 0 0,-3-10-68 0 0,0 1 0 0 0,-1-1 0 0 0,1 0 0 0 0,0 0 0 0 0,0 0 0 0 0,0 0 0 0 0,0 0 0 0 0,1 0 0 0 0,-1 0 0 0 0,1-1 0 0 0,-1 1-1 0 0,1-1 1 0 0,-1 0 0 0 0,1 0 0 0 0,0 0 0 0 0,-1 0 0 0 0,1 0 0 0 0,0 0 0 0 0,0-1 0 0 0,0 1 0 0 0,-1-1 0 0 0,1 0 0 0 0,0 0 0 0 0,0 0 0 0 0,5-1 0 0 0,6-1 88 0 0,0-1 1 0 0,0 0-1 0 0,27-11 1 0 0,-23 7-63 0 0,6 0 35 0 0,16-6 160 0 0,-39 13-225 0 0,-1 0-1 0 0,1-1 0 0 0,0 1 1 0 0,-1 0-1 0 0,1 0 1 0 0,0 0-1 0 0,-1-1 1 0 0,1 1-1 0 0,0 0 1 0 0,0 0-1 0 0,-1 0 1 0 0,1 0-1 0 0,0 0 1 0 0,0 1-1 0 0,-1-1 1 0 0,1 0-1 0 0,0 0 0 0 0,-1 0 1 0 0,1 0-1 0 0,0 1 1 0 0,-1-1-1 0 0,1 0 1 0 0,0 1-1 0 0,-1-1 1 0 0,1 1-1 0 0,-1-1 1 0 0,1 1-1 0 0,-1-1 1 0 0,1 1-1 0 0,-1-1 1 0 0,1 1-1 0 0,-1-1 0 0 0,1 1 1 0 0,-1-1-1 0 0,1 1 1 0 0,-1 0-1 0 0,0-1 1 0 0,0 1-1 0 0,1 0 1 0 0,-1 0-1 0 0,0-1 1 0 0,0 1-1 0 0,0 0 1 0 0,0 1-1 0 0,2 3 29 0 0,-1 1 0 0 0,-1-1 0 0 0,1 1 0 0 0,-1 8-1 0 0,-2 1 23 0 0,0-1 0 0 0,-1 0-1 0 0,0 0 1 0 0,-1 0-1 0 0,-1 0 1 0 0,0-1 0 0 0,-1 0-1 0 0,-14 25 1 0 0,-7 4 70 0 0,-38 46-1 0 0,61-83-121 0 0,-78 97 78 0 0,70-89-190 0 0,-1 0-1 0 0,-1 0 1 0 0,0-1 0 0 0,-1-1-1 0 0,-22 13 1 0 0,16-12-1130 0 0,-38 16 1 0 0,54-27 470 0 0,0 1 0 0 0,-1 0-1 0 0,1-1 1 0 0,-7 0 0 0 0,5 0-1402 0 0</inkml:trace>
  <inkml:trace contextRef="#ctx0" brushRef="#br0" timeOffset="1">527 247 20095 0 0,'0'0'1826'0'0,"5"-2"-1468"0"0,15-5-3 0 0,-14 5 13 0 0,1 0 0 0 0,-1 0 1 0 0,-1-1-1 0 0,1 0 0 0 0,0 0 0 0 0,-1 0 1 0 0,1 0-1 0 0,-1-1 0 0 0,6-5 1 0 0,1-3-4 0 0,-1-1 1 0 0,1 0-1 0 0,-2 0 1 0 0,0-1-1 0 0,10-19 1 0 0,-20 32-352 0 0,2-2 53 0 0,0 0-1 0 0,0 0 0 0 0,-1-1 0 0 0,1 1 1 0 0,-1 0-1 0 0,0-1 0 0 0,0 0 0 0 0,1-6 0 0 0,4 9 426 0 0,-3 0-19 0 0,-9 4-183 0 0,5-2-249 0 0,-1 0 0 0 0,1 1 0 0 0,0-1 0 0 0,-1 0 0 0 0,1 0 0 0 0,0 1 0 0 0,0-1 0 0 0,0 0 0 0 0,0 1 0 0 0,0-1 0 0 0,0 1 0 0 0,0 0 0 0 0,-1 1 0 0 0,-6 25 188 0 0,5-16-107 0 0,-1 1-45 0 0,1 0 0 0 0,0 0-1 0 0,1 1 1 0 0,1-1 0 0 0,0 20-1 0 0,1-27-84 0 0,0 0 0 0 0,1 0 0 0 0,0 0 0 0 0,1 0-1 0 0,-1 0 1 0 0,4 8 0 0 0,-3-11-49 0 0,-1 0 0 0 0,0-1-1 0 0,1 1 1 0 0,0 0 0 0 0,0-1 0 0 0,0 1-1 0 0,0-1 1 0 0,0 0 0 0 0,0 1 0 0 0,1-1-1 0 0,-1 0 1 0 0,1-1 0 0 0,3 3 0 0 0,-4-3-77 0 0,0 0 0 0 0,0-1-1 0 0,0 1 1 0 0,0 0 0 0 0,1-1 0 0 0,-1 0 0 0 0,0 1 0 0 0,0-1 0 0 0,1 0 0 0 0,-1 0 0 0 0,0-1 0 0 0,0 1 0 0 0,0 0-1 0 0,1-1 1 0 0,-1 1 0 0 0,0-1 0 0 0,0 0 0 0 0,4-1 0 0 0,-1-1-386 0 0,0 1 0 0 0,0-1 0 0 0,0 0 1 0 0,0-1-1 0 0,0 1 0 0 0,4-5 0 0 0,6-9-1676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20:29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18143 0 0,'0'0'1639'0'0,"0"18"-423"0"0,-1-3 418 0 0,-1 1 1 0 0,-7 30-1 0 0,6-32-1274 0 0,0 0 0 0 0,1 0 1 0 0,0 0-1 0 0,1 20 0 0 0,3 24 732 0 0,-6 81 1 0 0,7-123-980 0 0,-1-6 206 0 0,-2-13-300 0 0,0 0-1 0 0,1 0 1 0 0,-1 1 0 0 0,1-1-1 0 0,0 1 1 0 0,0-1 0 0 0,0 0-1 0 0,0 1 1 0 0,0 0 0 0 0,2-4-1 0 0,6-14 4 0 0,51-171 78 0 0,-37 123-83 0 0,-23 67-21 0 0,0-1 0 0 0,0 1 0 0 0,1-1 0 0 0,-1 0 0 0 0,1 1 0 0 0,-1-1 0 0 0,1 1 0 0 0,0 0 0 0 0,0-1 0 0 0,-1 1 0 0 0,1 0-1 0 0,0-1 1 0 0,0 1 0 0 0,0 0 0 0 0,0 0 0 0 0,1 0 0 0 0,-1 0 0 0 0,0 0 0 0 0,0 0 0 0 0,1 0 0 0 0,-1 0 0 0 0,0 0 0 0 0,1 1 0 0 0,-1-1 0 0 0,4-1 0 0 0,6-4-1386 0 0,-10 6 1256 0 0,0-1-1 0 0,0 0 0 0 0,0 0 0 0 0,1 1 0 0 0,-1-1 1 0 0,0 1-1 0 0,0-1 0 0 0,0 1 0 0 0,1 0 1 0 0,1-1-1 0 0,16 1-3133 0 0,-10 2 1449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20:30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16 20735 0 0,'0'0'109'0'0,"-1"-1"0"0"0,1 0 0 0 0,0 1 0 0 0,0-1-1 0 0,0 0 1 0 0,0 1 0 0 0,0-1 0 0 0,0 0 0 0 0,0 1-1 0 0,0-1 1 0 0,0 0 0 0 0,0 1 0 0 0,0-1 0 0 0,0 0-1 0 0,0 1 1 0 0,0-1 0 0 0,1 0 0 0 0,-1 0 0 0 0,1 1-51 0 0,-1-1 1 0 0,1 1 0 0 0,0 0 0 0 0,-1 0 0 0 0,1-1 0 0 0,-1 1 0 0 0,1 0 0 0 0,0 0 0 0 0,-1 0 0 0 0,1-1-1 0 0,0 1 1 0 0,-1 0 0 0 0,1 0 0 0 0,0 0 0 0 0,-1 0 0 0 0,1 0 0 0 0,0 0 0 0 0,-1 1 0 0 0,2-1 0 0 0,7 1 534 0 0,20 4 3233 0 0,-27-4-3689 0 0,0 0 0 0 0,-1-1 1 0 0,1 1-1 0 0,-1 0 0 0 0,1 0 0 0 0,-1 0 1 0 0,1 0-1 0 0,-1 0 0 0 0,0 0 1 0 0,1 0-1 0 0,-1 1 0 0 0,0-1 1 0 0,0 0-1 0 0,0 1 0 0 0,1 2 0 0 0,4 7 32 0 0,-2 0 0 0 0,1 1 0 0 0,-2 0 0 0 0,1 0 0 0 0,-2 0 0 0 0,1 0 0 0 0,0 20 0 0 0,-2 7-101 0 0,-4 43 0 0 0,-1-45 131 0 0,-1 1-1 0 0,-2-1 0 0 0,-21 65 0 0 0,-11 2-1975 0 0,-7-5-7172 0 0,27-61-586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20:3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1 11520 0 0,'0'0'886'0'0,"-9"12"1008"0"0,-1 10 2616 0 0,2 17-2086 0 0,4-18-1924 0 0,-8 66 539 0 0,1-12-605 0 0,-38 210-14 0 0,43-241-780 0 0,1 71-1 0 0,7-88-891 0 0,3-3-75 0 0</inkml:trace>
  <inkml:trace contextRef="#ctx0" brushRef="#br0" timeOffset="1">320 341 13824 0 0,'0'0'1430'0'0,"0"-1"-1377"0"0,-1 1 1 0 0,1 0-1 0 0,0 0 0 0 0,-1 0 0 0 0,1 0 1 0 0,0 0-1 0 0,0 0 0 0 0,-1 0 0 0 0,1 0 0 0 0,0 0 1 0 0,-1 0-1 0 0,1 0 0 0 0,0 0 0 0 0,-1 0 1 0 0,1 0-1 0 0,0 0 0 0 0,-1 0 0 0 0,1 1 0 0 0,0-1 1 0 0,0 0-1 0 0,-1 0 0 0 0,1 0 0 0 0,0 0 1 0 0,-1 1-1 0 0,1-1 0 0 0,0 0 0 0 0,0 0 1 0 0,0 0-1 0 0,-1 1 0 0 0,1-1 0 0 0,0 0 0 0 0,0 1 1 0 0,-7 7 1857 0 0,-11 26 1914 0 0,-6 21-2985 0 0,-1 3-892 0 0,17-43-336 0 0,2 1-1 0 0,0 0 1 0 0,1 0-1 0 0,1 0 0 0 0,0 1 1 0 0,1 0-1 0 0,1-1 1 0 0,-1 21-1 0 0,3-18-874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20:30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 10568 0 0,'-10'-2'224'0'0,"2"2"56"0"0,-4 2 8 0 0,4 3 16 0 0,0 2-240 0 0</inkml:trace>
  <inkml:trace contextRef="#ctx0" brushRef="#br0" timeOffset="1">356 318 21047 0 0,'-50'38'2292'0'0,"21"-7"-2172"0"0,27-28 25 0 0,0 0-1 0 0,0 0 1 0 0,0 0-1 0 0,0 0 1 0 0,0 0-1 0 0,0 1 1 0 0,1-1-1 0 0,0 1 1 0 0,-2 4 0 0 0,3-6-59 0 0,1 0 1 0 0,-1 0-1 0 0,0 1 0 0 0,1-1 1 0 0,-1 0-1 0 0,1 0 1 0 0,0 0-1 0 0,0 0 1 0 0,-1 0-1 0 0,1 0 1 0 0,1 0-1 0 0,-1 0 1 0 0,0 0-1 0 0,0 0 1 0 0,1 0-1 0 0,-1-1 0 0 0,3 3 1 0 0,2 2 197 0 0,-1-1 0 0 0,1 0 1 0 0,11 7-1 0 0,7 2-190 0 0,-15-9 231 0 0,0 0-1 0 0,-1 0 1 0 0,0 1-1 0 0,12 10 1 0 0,-19-14-309 0 0,1 0 0 0 0,0 0-1 0 0,0 0 1 0 0,-1 0 0 0 0,1 0 0 0 0,-1 1 0 0 0,0-1 0 0 0,1 0-1 0 0,-1 1 1 0 0,0-1 0 0 0,-1 1 0 0 0,1 0 0 0 0,0-1-1 0 0,-1 1 1 0 0,1 0 0 0 0,-1-1 0 0 0,0 1 0 0 0,0 0 0 0 0,0-1-1 0 0,0 1 1 0 0,-1 3 0 0 0,0 0-11 0 0,0-1-1 0 0,-1 0 1 0 0,1 0-1 0 0,-1 0 1 0 0,0 0 0 0 0,-1-1-1 0 0,1 1 1 0 0,-1 0-1 0 0,0-1 1 0 0,0 0 0 0 0,-6 7-1 0 0,3-6-219 0 0,0 0 0 0 0,0 0 0 0 0,0 0 0 0 0,-1-1 0 0 0,1 0 0 0 0,-1 0 0 0 0,-9 3 0 0 0,15-6 41 0 0,0-1 0 0 0,0 1 0 0 0,0-1 0 0 0,0 1 1 0 0,0-1-1 0 0,-1 0 0 0 0,1 0 0 0 0,0 1 0 0 0,0-1 0 0 0,0 0 0 0 0,0 0 0 0 0,0 0 1 0 0,-1 0-1 0 0,1 0 0 0 0,0 0 0 0 0,0-1 0 0 0,0 1 0 0 0,0 0 0 0 0,0-1 1 0 0,0 1-1 0 0,0 0 0 0 0,0-1 0 0 0,0 1 0 0 0,0-1 0 0 0,0 0 0 0 0,0 1 1 0 0,0-1-1 0 0,0 0 0 0 0,0 0 0 0 0,0 1 0 0 0,1-1 0 0 0,-1 0 0 0 0,0 0 1 0 0,-1-2-1 0 0,0-9-7939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6:55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2 203 23039 0 0,'0'0'528'0'0,"-1"4"2395"0"0,5-7-2251 0 0,0-1-1 0 0,0 1 1 0 0,1 0 0 0 0,8-4-1 0 0,12-8 221 0 0,-2 0-609 0 0,0 1-1 0 0,0 1 1 0 0,39-16 0 0 0,79-18 480 0 0,-78 28-1095 0 0,102-16 0 0 0,-162 35 175 0 0,0 0 0 0 0,0 0 0 0 0,0 1 0 0 0,0-1 0 0 0,0 1 0 0 0,-1-1 0 0 0,6 2 0 0 0,12 2-2687 0 0,-20 1-775 0 0,0 0 951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20:31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29 22255 0 0,'1'-1'30'0'0,"0"-2"215"0"0,0 0 0 0 0,1 0 0 0 0,-1 1 0 0 0,1-1 1 0 0,0 0-1 0 0,0 1 0 0 0,0-1 0 0 0,3-2 0 0 0,-1 8-33 0 0,0 2-125 0 0,0-1-1 0 0,-1 1 0 0 0,0 0 1 0 0,0 0-1 0 0,0 1 0 0 0,-1-1 1 0 0,4 10-1 0 0,-3-4 197 0 0,0 0 0 0 0,0 0 0 0 0,1 13 0 0 0,-2-1 86 0 0,-2 34 0 0 0,-13 63 460 0 0,8-78-378 0 0,-1-6-270 0 0,-2-1-1 0 0,-1 0 1 0 0,-14 35-1 0 0,15-47-375 0 0,-13 59-1489 0 0,13-43-1596 0 0,4-15-5555 0 0</inkml:trace>
  <inkml:trace contextRef="#ctx0" brushRef="#br0" timeOffset="1">1 331 24879 0 0,'0'0'544'0'0,"6"-3"120"0"0,-3-1 16 0 0,5-1 24 0 0,12 0-568 0 0,2-1-136 0 0,1 1 0 0 0,2 1 0 0 0,3 1-384 0 0,0 1-96 0 0,0-1-32 0 0,0 1 0 0 0,4-3-1016 0 0,-1-3-200 0 0,40-15-48 0 0,-10 6-8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20:32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77 5816 0 0,'0'0'265'0'0,"-17"-7"286"0"0,15 5 63 0 0,0 1 0 0 0,0-1 0 0 0,0 0 0 0 0,1 1 0 0 0,-1-1 0 0 0,0 0 0 0 0,1 0 0 0 0,-1 0 0 0 0,1 0 0 0 0,0 0 0 0 0,-1 0 0 0 0,1-1 0 0 0,0 1 0 0 0,1 0 0 0 0,-1 0 0 0 0,0-1 0 0 0,1 1 0 0 0,-1-1 0 0 0,1 1 0 0 0,-1-4 0 0 0,2 2 1876 0 0,-2 10-1871 0 0,-2 3-565 0 0,0 0 0 0 0,-1-1-1 0 0,-1 1 1 0 0,1-1 0 0 0,-1 0-1 0 0,-1 0 1 0 0,0 0 0 0 0,0-1-1 0 0,0 1 1 0 0,-1-2 0 0 0,-14 12-1 0 0,21-17-8 0 0,-1 0 0 0 0,0-1 0 0 0,0 1 0 0 0,0-1 0 0 0,0 1 0 0 0,0-1 0 0 0,1 1 0 0 0,-1-1 0 0 0,0 0 0 0 0,0 1 0 0 0,0-1 0 0 0,0 0 0 0 0,0 0 0 0 0,0 0 0 0 0,0 0 0 0 0,0 0 0 0 0,0 0 0 0 0,0 0 0 0 0,0 0 0 0 0,0 0 0 0 0,0 0 0 0 0,0 0 0 0 0,0-1 0 0 0,0 1 0 0 0,0 0 0 0 0,0-1 0 0 0,-1 0 0 0 0,1 0 13 0 0,1 0 0 0 0,-1 0 1 0 0,0 0-1 0 0,1 0 0 0 0,-1 0 1 0 0,1 0-1 0 0,-1 0 0 0 0,1 0 1 0 0,-1-1-1 0 0,1 1 0 0 0,0 0 1 0 0,-1 0-1 0 0,1 0 0 0 0,0-1 1 0 0,0 1-1 0 0,0 0 0 0 0,0 0 1 0 0,0-1-1 0 0,0 1 0 0 0,1 0 1 0 0,0-2-1 0 0,-1 1-44 0 0,1 1 1 0 0,0 0 0 0 0,-1 0-1 0 0,1 0 1 0 0,0-1-1 0 0,0 1 1 0 0,0 0-1 0 0,0 0 1 0 0,0 0 0 0 0,0 1-1 0 0,0-1 1 0 0,1 0-1 0 0,-1 0 1 0 0,0 0-1 0 0,0 1 1 0 0,1-1-1 0 0,-1 1 1 0 0,0-1 0 0 0,1 1-1 0 0,-1 0 1 0 0,0-1-1 0 0,3 1 1 0 0,15-7 65 0 0,-19 6-76 0 0,1 1 0 0 0,-1-1 0 0 0,1 1 0 0 0,0 0 0 0 0,-1-1 0 0 0,1 1 0 0 0,-1-1 0 0 0,1 1 0 0 0,-1-1-1 0 0,0 1 1 0 0,1-1 0 0 0,-1 0 0 0 0,0 1 0 0 0,1-1 0 0 0,-1 0 0 0 0,0 1 0 0 0,0-1 0 0 0,1 0 0 0 0,-1 1-1 0 0,0-1 1 0 0,0 0 0 0 0,0-1 0 0 0,-3-17 55 0 0,2 16-53 0 0,0 0 0 0 0,0 1 0 0 0,1-1 0 0 0,-1 0 0 0 0,1 0-1 0 0,0 0 1 0 0,0 0 0 0 0,0-3 0 0 0,3-10 48 0 0,-3 16-54 0 0,0 0 0 0 0,0 0 0 0 0,0 0 0 0 0,1 0 1 0 0,-1 0-1 0 0,0 0 0 0 0,0-1 0 0 0,0 1 1 0 0,0 0-1 0 0,0 0 0 0 0,0 0 0 0 0,0 0 0 0 0,0 0 1 0 0,0 0-1 0 0,0 0 0 0 0,0 0 0 0 0,0 0 1 0 0,1 0-1 0 0,-1 0 0 0 0,0 0 0 0 0,0 0 0 0 0,0 0 1 0 0,0 0-1 0 0,0-1 0 0 0,0 1 0 0 0,0 0 1 0 0,1 0-1 0 0,-1 0 0 0 0,0 0 0 0 0,0 0 0 0 0,0 0 1 0 0,0 0-1 0 0,0 0 0 0 0,0 0 0 0 0,0 1 1 0 0,0-1-1 0 0,1 0 0 0 0,-1 0 0 0 0,0 0 1 0 0,0 0-1 0 0,0 0 0 0 0,0 0 0 0 0,0 0 0 0 0,0 0 1 0 0,0 0-1 0 0,0 0 0 0 0,0 0 0 0 0,1 0 1 0 0,-1 0-1 0 0,0 0 0 0 0,0 0 0 0 0,0 1 0 0 0,0-1 1 0 0,0 0-1 0 0,0 0 0 0 0,0 0 0 0 0,0 0 1 0 0,0 0-1 0 0,6 7-2 0 0,-5-6 1 0 0,9 9 1 0 0,-7-7 0 0 0,0 0 0 0 0,0 0 0 0 0,-1 0 0 0 0,1 0 0 0 0,-1 0 0 0 0,0 1 0 0 0,0-1 0 0 0,3 6 0 0 0,-5-8 1 0 0,0-1-1 0 0,0 0 0 0 0,0 1 1 0 0,0-1-1 0 0,0 1 0 0 0,-1-1 1 0 0,1 1-1 0 0,0-1 0 0 0,0 0 1 0 0,0 1-1 0 0,0-1 0 0 0,-1 1 1 0 0,1-1-1 0 0,0 0 1 0 0,0 1-1 0 0,-1-1 0 0 0,1 0 1 0 0,0 1-1 0 0,0-1 0 0 0,-1 0 1 0 0,1 1-1 0 0,-1-1 0 0 0,1 0 1 0 0,0 0-1 0 0,-1 1 0 0 0,1-1 1 0 0,0 0-1 0 0,-1 0 1 0 0,1 0-1 0 0,-1 1 0 0 0,-19 6-6 0 0,8-3-55 0 0,10-3-220 0 0,5-2-1018 0 0,0 1 686 0 0,0-1 1 0 0,0 0 0 0 0,0 0-1 0 0,-1 0 1 0 0,1 0 0 0 0,0-1-1 0 0,-1 1 1 0 0,4-3-1 0 0,6-5-6622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20:32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50 5528 0 0,'31'-16'1639'0'0,"-6"2"2742"0"0,-18 10-4994 0 0,1-6 3920 0 0,-8 10-3200 0 0,0 0 0 0 0,1 0 0 0 0,-1 0-1 0 0,0 0 1 0 0,0 0 0 0 0,0-1 0 0 0,0 1 0 0 0,0 0 0 0 0,0 0 0 0 0,0 0 0 0 0,0 0 0 0 0,0-1 0 0 0,0 1 0 0 0,0 0 0 0 0,0 0-1 0 0,0 0 1 0 0,0-1 0 0 0,0 1 0 0 0,0 0 0 0 0,0 0 0 0 0,0 0 0 0 0,0 0 0 0 0,0-1 0 0 0,0 1 0 0 0,0 0 0 0 0,0 0 0 0 0,0 0-1 0 0,0 0 1 0 0,-1 0 0 0 0,1-1 0 0 0,0 1 0 0 0,0 0 0 0 0,0 0 0 0 0,0 0 0 0 0,-12 0 1731 0 0,0 2-1582 0 0,1 1 0 0 0,0 1 0 0 0,0 0-1 0 0,0 0 1 0 0,0 1 0 0 0,0 0 0 0 0,1 1 0 0 0,0 1 0 0 0,-9 7 0 0 0,5-3-220 0 0,2 1 0 0 0,-1 1 1 0 0,2 0-1 0 0,0 1 1 0 0,-14 21-1 0 0,19-26-8 0 0,1-1 0 0 0,0 1 0 0 0,1 1-1 0 0,0-1 1 0 0,0 0 0 0 0,1 1-1 0 0,0 0 1 0 0,0 0 0 0 0,-1 19 0 0 0,4-28-19 0 0,4 9 56 0 0,-3-9-55 0 0,0-1 0 0 0,1 0-1 0 0,-1 0 1 0 0,0 0 0 0 0,0 0-1 0 0,1 0 1 0 0,-1 0 0 0 0,0 0-1 0 0,0 0 1 0 0,1 0-1 0 0,-1 0 1 0 0,0-1 0 0 0,2 0-1 0 0,-2 1 14 0 0,5-2 13 0 0,1-1 1 0 0,-1 1-1 0 0,0-1 1 0 0,-1 0 0 0 0,1-1-1 0 0,-1 0 1 0 0,1 1-1 0 0,-1-2 1 0 0,0 1 0 0 0,0 0-1 0 0,-1-1 1 0 0,0 0-1 0 0,1 0 1 0 0,-2-1-1 0 0,1 1 1 0 0,0-1 0 0 0,3-9-1 0 0,27-59 160 0 0,-34 73-192 0 0,0 0-1 0 0,1 0 0 0 0,-1 1 0 0 0,1-1 1 0 0,-1 0-1 0 0,1 1 0 0 0,-1-1 1 0 0,1 0-1 0 0,0 1 0 0 0,-1-1 1 0 0,1 0-1 0 0,0 1 0 0 0,0-1 0 0 0,-1 1 1 0 0,1 0-1 0 0,0-1 0 0 0,0 1 1 0 0,0 0-1 0 0,-1-1 0 0 0,1 1 1 0 0,0 0-1 0 0,0 0 0 0 0,0 0 0 0 0,0-1 1 0 0,0 1-1 0 0,0 0 0 0 0,-1 0 1 0 0,1 1-1 0 0,2-1 0 0 0,3 1 24 0 0,0 0 0 0 0,0 1-1 0 0,8 2 1 0 0,-2 0 81 0 0,-7-2-74 0 0,-1 0 0 0 0,1 1 1 0 0,-1-1-1 0 0,1 1 0 0 0,-1 0 0 0 0,0 0 1 0 0,0 0-1 0 0,0 1 0 0 0,-1-1 1 0 0,1 1-1 0 0,-1 0 0 0 0,0 0 1 0 0,0 0-1 0 0,0 0 0 0 0,4 9 1 0 0,-2-2-14 0 0,0 0 0 0 0,-1 0-1 0 0,0 1 1 0 0,0-1 0 0 0,2 20 0 0 0,-3-1 74 0 0,-1-1-1 0 0,-1 1 1 0 0,-1 0-1 0 0,-2 0 1 0 0,-1-1-1 0 0,-2 1 1 0 0,-1-1-1 0 0,-1 0 1 0 0,-18 48 0 0 0,20-65-48 0 0,0-1 0 0 0,-1 1 0 0 0,0-1 0 0 0,0 0 0 0 0,-2 0 0 0 0,1-1 0 0 0,-1 0 0 0 0,-1-1 0 0 0,0 1 0 0 0,0-2 0 0 0,-11 9 0 0 0,18-16-45 0 0,0 0 1 0 0,0 0-1 0 0,-1 0 1 0 0,1-1 0 0 0,0 1-1 0 0,0-1 1 0 0,0 1-1 0 0,-1-1 1 0 0,1 0 0 0 0,0 0-1 0 0,-1 0 1 0 0,1 0 0 0 0,0 0-1 0 0,0-1 1 0 0,-1 1-1 0 0,1-1 1 0 0,0 1 0 0 0,0-1-1 0 0,0 0 1 0 0,0 0 0 0 0,0 0-1 0 0,-4-2 1 0 0,2 1-286 0 0,0-1 0 0 0,1 1 0 0 0,-1-1 0 0 0,1 1 0 0 0,0-1 0 0 0,0 0 0 0 0,0-1 1 0 0,0 1-1 0 0,0 0 0 0 0,1-1 0 0 0,-4-6 0 0 0,-1-7-1500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20:32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3 235 12752 0 0,'0'0'969'0'0,"0"0"-658"0"0,-3 1-142 0 0,23 0 1014 0 0,-6-5-713 0 0,0 1 0 0 0,0-2 0 0 0,0 0 1 0 0,-1 0-1 0 0,23-14 0 0 0,57-44 772 0 0,-77 51-999 0 0,-2-1 0 0 0,0 0-1 0 0,-1-1 1 0 0,18-23 0 0 0,-20 19 62 0 0,-10 17-269 0 0,0 0 0 0 0,-1 1 0 0 0,0-1 0 0 0,1 0 0 0 0,-1 0 0 0 0,0 0 0 0 0,1 0 0 0 0,-1 0 0 0 0,0 0 0 0 0,0 0 1 0 0,0 1-1 0 0,0-1 0 0 0,0 0 0 0 0,0 0 0 0 0,0 0 0 0 0,0 0 0 0 0,0 0 0 0 0,0 0 0 0 0,0 0 0 0 0,-1-1 0 0 0,0 1 4 0 0,1 1 0 0 0,-1-1-1 0 0,0 1 1 0 0,1-1-1 0 0,-1 1 1 0 0,0 0 0 0 0,0-1-1 0 0,1 1 1 0 0,-1 0-1 0 0,0-1 1 0 0,0 1 0 0 0,0 0-1 0 0,0 0 1 0 0,1 0-1 0 0,-1 0 1 0 0,0 0 0 0 0,0 0-1 0 0,0 0 1 0 0,0 0 0 0 0,0 0-1 0 0,1 0 1 0 0,-1 0-1 0 0,0 1 1 0 0,0-1 0 0 0,0 0-1 0 0,1 0 1 0 0,-1 1-1 0 0,0-1 1 0 0,0 1 0 0 0,1-1-1 0 0,-2 1 1 0 0,-26 17 639 0 0,26-16-622 0 0,-7 6-15 0 0,1 0-1 0 0,-1 1 1 0 0,2 0-1 0 0,-1 1 1 0 0,1-1-1 0 0,0 2 1 0 0,1-1-1 0 0,1 0 1 0 0,-1 1-1 0 0,2 0 1 0 0,-1 1-1 0 0,2-1 1 0 0,-1 1-1 0 0,2-1 1 0 0,-3 18-1 0 0,4-21-54 0 0,1 1 1 0 0,0-1-1 0 0,0 0 0 0 0,2 13 0 0 0,-2-19 10 0 0,1 0-1 0 0,-1 0 0 0 0,1 0 1 0 0,0 0-1 0 0,0 0 0 0 0,-1 0 1 0 0,1-1-1 0 0,0 1 0 0 0,0 0 1 0 0,1-1-1 0 0,-1 1 0 0 0,0 0 1 0 0,0-1-1 0 0,1 0 0 0 0,-1 1 1 0 0,1-1-1 0 0,0 0 0 0 0,-1 0 1 0 0,1 0-1 0 0,0 0 0 0 0,-1 0 1 0 0,1 0-1 0 0,4 1 0 0 0,-1 0-415 0 0,1-1-1 0 0,0 0 0 0 0,-1 0 0 0 0,1-1 1 0 0,0 1-1 0 0,0-1 0 0 0,0 0 1 0 0,0-1-1 0 0,-1 0 0 0 0,1 1 1 0 0,0-2-1 0 0,-1 1 0 0 0,8-3 0 0 0,12-6-6479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20:33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4 17935 0 0,'-2'-1'56'0'0,"1"1"-1"0"0,0-1 0 0 0,-1 1 0 0 0,1-1 0 0 0,-1 1 0 0 0,1 0 0 0 0,-1-1 0 0 0,0 1 0 0 0,1 0 1 0 0,-1 0-1 0 0,1 0 0 0 0,-1 1 0 0 0,1-1 0 0 0,-1 0 0 0 0,1 1 0 0 0,-1-1 0 0 0,1 0 0 0 0,-1 1 1 0 0,1 0-1 0 0,0-1 0 0 0,-1 1 0 0 0,1 0 0 0 0,0 0 0 0 0,-1 0 0 0 0,1 0 0 0 0,0 0 0 0 0,0 0 1 0 0,0 0-1 0 0,0 0 0 0 0,0 0 0 0 0,0 0 0 0 0,0 1 0 0 0,0-1 0 0 0,0 0 0 0 0,0 3 0 0 0,-5 7 97 0 0,0 0-1 0 0,1-1 1 0 0,0 1 0 0 0,1 1-1 0 0,-4 17 1 0 0,6-18-82 0 0,0-6-34 0 0,1 1 0 0 0,0-1 0 0 0,0 1 0 0 0,0-1 0 0 0,1 1 0 0 0,0-1 0 0 0,0 1 0 0 0,0-1 0 0 0,2 8 0 0 0,9 40 512 0 0,-2 1 0 0 0,5 107 0 0 0,-15-150-477 0 0,0 0-1 0 0,-2 12 1 0 0,1-14-40 0 0,1 0 0 0 0,0 0 0 0 0,0 17 0 0 0,4-2 10 0 0,-2-15-31 0 0,0 0 0 0 0,0 0 0 0 0,-1 0-1 0 0,0-1 1 0 0,-1 1 0 0 0,-2 13 0 0 0,2-17-25 0 0,-5 18-102 0 0,-3 31 1 0 0,0 2 41 0 0,4-32-4903 0 0,4-21 3557 0 0,-2 12-5726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20:33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0 549 19031 0 0,'0'0'930'0'0,"2"0"-409"0"0,176-30 848 0 0,-14 3-1141 0 0,-94 9-1645 0 0,-44 9-198 0 0</inkml:trace>
  <inkml:trace contextRef="#ctx0" brushRef="#br0" timeOffset="1">882 7 15576 0 0,'-1'-1'78'0'0,"0"1"1"0"0,0-1-1 0 0,0 0 1 0 0,0 1 0 0 0,0-1-1 0 0,-1 1 1 0 0,1-1-1 0 0,0 1 1 0 0,0-1 0 0 0,0 1-1 0 0,-1 0 1 0 0,1 0 0 0 0,0 0-1 0 0,0 0 1 0 0,-1 0-1 0 0,1 0 1 0 0,0 0 0 0 0,0 0-1 0 0,-1 0 1 0 0,-1 1-1 0 0,1 0-15 0 0,0 0 0 0 0,0 1 0 0 0,0-1 0 0 0,0 1 0 0 0,0-1 0 0 0,1 1 0 0 0,-1 0-1 0 0,1 0 1 0 0,-1 0 0 0 0,-2 3 0 0 0,0 1 220 0 0,0 1 0 0 0,1 0-1 0 0,-1 0 1 0 0,1 0 0 0 0,0 0 0 0 0,-2 11-1 0 0,-6 45 869 0 0,1 2-128 0 0,-27 68 423 0 0,4-17-557 0 0,22-75-659 0 0,2-8 50 0 0,1 0 1 0 0,1 1-1 0 0,-3 63 1 0 0,9-82-223 0 0,2 1 0 0 0,0-1 0 0 0,4 17 0 0 0,-5-28-51 0 0,1 0 1 0 0,0 0-1 0 0,1-1 1 0 0,-1 1 0 0 0,1 0-1 0 0,-1-1 1 0 0,1 1 0 0 0,0-1-1 0 0,0 1 1 0 0,1-1 0 0 0,-1 0-1 0 0,1 0 1 0 0,0 0 0 0 0,-1-1-1 0 0,1 1 1 0 0,0 0 0 0 0,4 1-1 0 0,-6-3-33 0 0,0-1 0 0 0,0 0 0 0 0,0 0 0 0 0,0 0-1 0 0,0 0 1 0 0,-1-1 0 0 0,1 1 0 0 0,0 0 0 0 0,0 0 0 0 0,0 0-1 0 0,-1-1 1 0 0,1 1 0 0 0,0 0 0 0 0,0-1 0 0 0,-1 1 0 0 0,1-1-1 0 0,0 1 1 0 0,-1-1 0 0 0,1 1 0 0 0,0-1 0 0 0,0 0 0 0 0,21-20-1202 0 0,-12 11 494 0 0,9-7-1983 0 0,1-2-5028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20:34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2 277 20815 0 0,'0'0'2091'0'0,"-2"8"-1583"0"0,3-5-451 0 0,-1 0 1 0 0,1-1 0 0 0,-1 1-1 0 0,1 0 1 0 0,0-1-1 0 0,0 1 1 0 0,0 0-1 0 0,1-1 1 0 0,-1 1-1 0 0,1-1 1 0 0,1 3-1 0 0,10 18 246 0 0,-6 1-246 0 0,7 45 0 0 0,-6-27-59 0 0,-7-40 2 0 0,-1-1 0 0 0,1 1 0 0 0,-1-1 0 0 0,1 1 0 0 0,-1-1 0 0 0,0 1 0 0 0,0-1 0 0 0,1 1 0 0 0,-1-1 0 0 0,0 1 0 0 0,0-1 0 0 0,-1 1 0 0 0,1-1 0 0 0,0 1 0 0 0,0-1 0 0 0,-1 0 0 0 0,1 1 0 0 0,-1-1 0 0 0,1 1 0 0 0,-1-1 0 0 0,1 0 0 0 0,-1 1 0 0 0,0-1 0 0 0,0 0 0 0 0,0 0 0 0 0,-1 2 0 0 0,2-3-64 0 0,-1 0 1 0 0,1 1-1 0 0,-1-1 0 0 0,1 1 0 0 0,0-1 0 0 0,-1 0 1 0 0,1 1-1 0 0,0-1 0 0 0,-1 1 0 0 0,1-1 0 0 0,0 1 1 0 0,0-1-1 0 0,-1 1 0 0 0,1-1 0 0 0,0 1 1 0 0,0-1-1 0 0,0 1 0 0 0,0-1 0 0 0,-1 1 0 0 0,1-1 1 0 0,0 1-1 0 0,0-1 0 0 0,0 1 0 0 0,0-1 0 0 0,0 1 1 0 0,1 0-1 0 0,-1-1 0 0 0,0 1 0 0 0,0-1 0 0 0,0 1 1 0 0,0-1-1 0 0,1 1 0 0 0,-1-1 0 0 0,0 1 0 0 0,0-1 1 0 0,1 1-1 0 0,-1-1 0 0 0,0 0 0 0 0,1 1 0 0 0,-1-1 1 0 0,0 1-1 0 0,1-1 0 0 0,-1 0 0 0 0,1 1 0 0 0,-1-1 1 0 0,1 0-1 0 0,-1 0 0 0 0,1 1 0 0 0,-1-1 0 0 0,1 0 1 0 0,-1 0-1 0 0,1 0 0 0 0,-1 1 0 0 0,1-1 0 0 0,-1 0 1 0 0,1 0-1 0 0,-1 0 0 0 0,1 0 0 0 0,-1 0 0 0 0,1 0 1 0 0,0 0-1 0 0,-1 0 0 0 0,1-1 0 0 0,-1 1 0 0 0,2 0 1 0 0,5-4-1471 0 0</inkml:trace>
  <inkml:trace contextRef="#ctx0" brushRef="#br0" timeOffset="1">275 1 17967 0 0,'0'0'1878'0'0,"2"2"-1782"0"0,30 25 471 0 0,-15-13 27 0 0,0 1 0 0 0,-1 0 1 0 0,-1 2-1 0 0,18 22 0 0 0,-30-32-388 0 0,0 0 1 0 0,0 0-1 0 0,0 0 0 0 0,-1 0 0 0 0,0 0 0 0 0,1 13 0 0 0,3 7 103 0 0,0 1 45 0 0,-1 0 0 0 0,0 35 0 0 0,-1-19-234 0 0,-2-14-119 0 0,-2 0 1 0 0,0 0 0 0 0,-3-1 0 0 0,0 1-1 0 0,-10 41 1 0 0,11-64-78 0 0,1 0-1 0 0,-1 0 1 0 0,0 0-1 0 0,-1-1 1 0 0,0 1 0 0 0,0-1-1 0 0,0 1 1 0 0,-1-1-1 0 0,0 0 1 0 0,0 0-1 0 0,0-1 1 0 0,-1 1-1 0 0,0-1 1 0 0,0 0 0 0 0,0 0-1 0 0,-1-1 1 0 0,-11 8-1 0 0,-1-2-880 0 0,1-2-1 0 0,-2 0 1 0 0,1-1-1 0 0,-1-1 1 0 0,-34 7-1 0 0,11-9-897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20:34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68 11976 0 0,'-14'-9'528'0'0,"5"3"112"0"0,4-1-512 0 0,-3-1-128 0 0,0 1 0 0 0,1 1 0 0 0,5-1 3823 0 0,2 2-1687 0 0,2 0 8 0 0,5 3-1856 0 0,-5-1-368 0 0,6 0-80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20:35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1 15344 0 0,'-21'10'680'0'0,"9"-2"143"0"0,-2 7-663 0 0,0 0-160 0 0,-3 4 0 0 0,0 6-4511 0 0,-3-2-945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20:11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30 320 14600 0 0,'-1'-1'20'0'0,"-3"-4"370"0"0,0-1-1 0 0,0 0 1 0 0,1 0-1 0 0,0 0 1 0 0,0 0-1 0 0,-3-10 1 0 0,6 14-267 0 0,-1 0 1 0 0,1 1-1 0 0,0-1 1 0 0,0 0-1 0 0,0 0 1 0 0,0 1-1 0 0,0-1 1 0 0,1 0-1 0 0,-1 0 1 0 0,0 1-1 0 0,1-1 0 0 0,-1 0 1 0 0,1 0-1 0 0,0 1 1 0 0,-1-1-1 0 0,1 1 1 0 0,0-1-1 0 0,0 1 1 0 0,0-1-1 0 0,0 1 1 0 0,1-1-1 0 0,-1 1 0 0 0,0 0 1 0 0,0 0-1 0 0,1 0 1 0 0,-1-1-1 0 0,1 1 1 0 0,-1 1-1 0 0,1-1 1 0 0,3-1-1 0 0,5-3 169 0 0,0 0 0 0 0,1 1 0 0 0,0 1 0 0 0,0 0 0 0 0,0 0 0 0 0,17-1 0 0 0,73-2-445 0 0,-64 6 27 0 0,118 0 642 0 0,-52 7-172 0 0,-103-8-249 0 0,-1-1 0 0 0,0 0 0 0 0,0 1 0 0 0,0-1 0 0 0,0 1-1 0 0,-1-1 1 0 0,1 1 0 0 0,0-1 0 0 0,0 1 0 0 0,-1 0 0 0 0,-1-2 0 0 0,-27-23 62 0 0,-132-89 130 0 0,160 114-274 0 0,1 0-1 0 0,-1 0 1 0 0,1 0 0 0 0,-1-1 0 0 0,1 1-1 0 0,0 0 1 0 0,0 0 0 0 0,0-1 0 0 0,-1 1-1 0 0,1-1 1 0 0,1 1 0 0 0,-1-1 0 0 0,0 1-1 0 0,0-1 1 0 0,0 1 0 0 0,1-1-1 0 0,-1-2 1 0 0,1 3 27 0 0,1 0 0 0 0,-1 1 0 0 0,1-1 0 0 0,0 1 0 0 0,-1-1 0 0 0,1 1 0 0 0,0-1 0 0 0,-1 1 0 0 0,1-1 0 0 0,0 1 0 0 0,0 0 0 0 0,-1-1-1 0 0,1 1 1 0 0,0 0 0 0 0,0 0 0 0 0,-1-1 0 0 0,1 1 0 0 0,0 0 0 0 0,0 0 0 0 0,0 0 0 0 0,0 0 0 0 0,-1 0 0 0 0,1 0 0 0 0,1 1 0 0 0,24-1 869 0 0,-26 0-909 0 0,38 3 135 0 0,-1 3-1 0 0,0 0 0 0 0,0 3 1 0 0,39 14-1 0 0,-71-22-154 0 0,-1 1 0 0 0,1 0-1 0 0,-1 0 1 0 0,1 0 0 0 0,-1 1-1 0 0,0 0 1 0 0,1 0 0 0 0,-2 0 0 0 0,1 0-1 0 0,0 0 1 0 0,5 8 0 0 0,-7-9 67 0 0,0 1 0 0 0,-1-1 0 0 0,0 1 1 0 0,1-1-1 0 0,-1 1 0 0 0,0 0 0 0 0,0 0 0 0 0,-1 0 0 0 0,1 0 1 0 0,-1 0-1 0 0,1 0 0 0 0,-1 0 0 0 0,0-1 0 0 0,0 1 1 0 0,0 0-1 0 0,0 0 0 0 0,-1 0 0 0 0,1 0 0 0 0,-1 0 0 0 0,0 0 1 0 0,-1 3-1 0 0,-14 34 311 0 0,-21 40 1 0 0,18-44-2367 0 0,-21 61 0 0 0,32-71-7319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6:55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360 4 21191 0 0,'-11'2'1606'0'0,"-31"-8"1966"0"0,35 6-3177 0 0,1 0 1 0 0,-1 1 0 0 0,1 0-1 0 0,-1 0 1 0 0,1 0 0 0 0,-1 0-1 0 0,1 1 1 0 0,-7 3 0 0 0,-12 6 109 0 0,0 1 1 0 0,-31 20 0 0 0,43-23-373 0 0,0 0 0 0 0,1 1 0 0 0,0 0 0 0 0,1 1-1 0 0,-16 19 1 0 0,20-21-100 0 0,0 0 65 0 0,0 1 0 0 0,-8 13 1 0 0,13-19-80 0 0,0 0 1 0 0,1 0-1 0 0,-1 1 1 0 0,1-1-1 0 0,0 0 1 0 0,0 1-1 0 0,0 0 1 0 0,1-1-1 0 0,-1 7 1 0 0,1-8-20 0 0,0 1 0 0 0,1 0 0 0 0,-1 0 0 0 0,1-1 0 0 0,0 1 0 0 0,0 0 0 0 0,0-1 0 0 0,0 1 0 0 0,0-1 0 0 0,1 1 0 0 0,0-1 0 0 0,0 0 0 0 0,0 0 0 0 0,0 0 0 0 0,0 0 0 0 0,0 0 0 0 0,1 0 0 0 0,0 0 0 0 0,-1-1 0 0 0,1 1 0 0 0,0-1 0 0 0,0 0 0 0 0,1 0 0 0 0,-1 0 0 0 0,7 3 0 0 0,6 1 0 0 0,-1-1 0 0 0,2 0 0 0 0,-1-1 0 0 0,27 2 0 0 0,-18-2 0 0 0,211 31-4385 0 0,-211-32-5854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20:13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24 311 15664 0 0,'-8'-4'202'0'0,"-7"-4"3381"0"0,35 4-2365 0 0,21-4-865 0 0,22-6 213 0 0,108-8-1 0 0,-112 17-455 0 0,-42 2-8 0 0,0 1 1 0 0,31 1 0 0 0,-26 1 593 0 0,-22 0-690 0 0,0 0 0 0 0,0 0 1 0 0,0 0-1 0 0,0 0 0 0 0,0 0 1 0 0,1 0-1 0 0,-1-1 1 0 0,0 1-1 0 0,0 0 0 0 0,0 0 1 0 0,0 0-1 0 0,0 0 0 0 0,0 0 1 0 0,0 0-1 0 0,0 0 0 0 0,0 0 1 0 0,0 0-1 0 0,0 0 1 0 0,0-1-1 0 0,0 1 0 0 0,0 0 1 0 0,0 0-1 0 0,0 0 0 0 0,0 0 1 0 0,1 0-1 0 0,-1 0 0 0 0,0 0 1 0 0,0-1-1 0 0,0 1 1 0 0,-1 0-1 0 0,1 0 0 0 0,0 0 1 0 0,0 0-1 0 0,0 0 0 0 0,0 0 1 0 0,0 0-1 0 0,0 0 0 0 0,0-1 1 0 0,0 1-1 0 0,0 0 0 0 0,0 0 1 0 0,0 0-1 0 0,0 0 1 0 0,-9-8-17 0 0,-30-20 25 0 0,23 18 240 0 0,1-1 0 0 0,0 0 0 0 0,1-1 0 0 0,1 0 0 0 0,-20-24 1 0 0,32 34-182 0 0,-1 0 0 0 0,1 0 1 0 0,0 0-1 0 0,0 0 0 0 0,0 0 1 0 0,1 0-1 0 0,-1 0 0 0 0,0-4 1 0 0,1 6-66 0 0,0-1 1 0 0,-1 1-1 0 0,1-1 0 0 0,0 1 1 0 0,0-1-1 0 0,0 1 1 0 0,0-1-1 0 0,0 1 1 0 0,0 0-1 0 0,0-1 0 0 0,1 1 1 0 0,-1-1-1 0 0,0 1 1 0 0,0-1-1 0 0,0 1 1 0 0,0-1-1 0 0,1 1 0 0 0,-1-1 1 0 0,0 1-1 0 0,0 0 1 0 0,1-1-1 0 0,-1 1 1 0 0,0-1-1 0 0,0 1 0 0 0,1 0 1 0 0,-1-1-1 0 0,1 1 1 0 0,-1 0-1 0 0,0-1 1 0 0,1 1-1 0 0,-1 0 0 0 0,1 0 1 0 0,-1 0-1 0 0,1-1 1 0 0,-1 1-1 0 0,0 0 0 0 0,1 0 1 0 0,-1 0-1 0 0,1 0 1 0 0,-1 0-1 0 0,1 0 1 0 0,-1 0-1 0 0,1 0 0 0 0,0 0 1 0 0,7 0 33 0 0,-7 0-37 0 0,0 0 0 0 0,0 1 0 0 0,1-1-1 0 0,-1 0 1 0 0,0 0 0 0 0,0 0 0 0 0,0 0-1 0 0,1 0 1 0 0,-1-1 0 0 0,0 1-1 0 0,0 0 1 0 0,0-1 0 0 0,0 1 0 0 0,1 0-1 0 0,-1-1 1 0 0,0 1 0 0 0,0-1 0 0 0,0 0-1 0 0,0 1 1 0 0,0-1 0 0 0,0 0-1 0 0,0 0 1 0 0,0 1 0 0 0,-1-1 0 0 0,1 0-1 0 0,0 0 1 0 0,1-2 0 0 0,0-1 2 0 0,1 1 0 0 0,0 0 0 0 0,0 0 1 0 0,0 0-1 0 0,0 0 0 0 0,1 0 0 0 0,-1 1 0 0 0,1 0 0 0 0,0-1 1 0 0,0 1-1 0 0,-1 0 0 0 0,7-1 0 0 0,3-2 23 0 0,-1 1 1 0 0,24-4-1 0 0,-26 6-13 0 0,-1 0 0 0 0,1 1 1 0 0,0 1-1 0 0,-1-1 0 0 0,1 1 1 0 0,17 3-1 0 0,-26-3-10 0 0,0 1 0 0 0,0-1-1 0 0,0 0 1 0 0,-1 1 0 0 0,1-1 0 0 0,0 1 0 0 0,0 0 0 0 0,0-1-1 0 0,-1 1 1 0 0,1 0 0 0 0,0-1 0 0 0,-1 1 0 0 0,1 0 0 0 0,-1 0 0 0 0,1-1-1 0 0,-1 1 1 0 0,1 0 0 0 0,-1 0 0 0 0,1 0 0 0 0,-1 0 0 0 0,0 0-1 0 0,0 0 1 0 0,1 0 0 0 0,-1 0 0 0 0,0 0 0 0 0,0 0 0 0 0,0 0 0 0 0,0 0-1 0 0,0-1 1 0 0,0 3 0 0 0,-1 1 25 0 0,1-1-1 0 0,-1 1 1 0 0,0-1-1 0 0,1 1 1 0 0,-1-1-1 0 0,-3 7 0 0 0,-9 12 146 0 0,0-1 0 0 0,-23 28-1 0 0,19-28-749 0 0,-24 43 0 0 0,32-46-1711 0 0,3 2-6519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20:36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1 266 15464 0 0,'0'0'348'0'0,"20"-2"999"0"0,-15 2-1012 0 0,1-1 0 0 0,-1 0 1 0 0,0 0-1 0 0,0 0 0 0 0,1 0 0 0 0,-1-1 0 0 0,0 0 0 0 0,0 0 0 0 0,0-1 0 0 0,8-5 0 0 0,4-3 1305 0 0,23-22 1 0 0,-27 21-1288 0 0,161-123 1255 0 0,-153 121-2506 0 0,28-14-1 0 0,-29 20-152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20:37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 13360 0 0,'-4'3'196'0'0,"1"1"1"0"0,-1 0-1 0 0,1 1 1 0 0,0-1-1 0 0,0 1 1 0 0,0-1-1 0 0,1 1 1 0 0,-1 0-1 0 0,1 0 1 0 0,0 0-1 0 0,1 0 0 0 0,-1 1 1 0 0,0 5-1 0 0,-1 10 1394 0 0,-2 43 0 0 0,5-50-1105 0 0,-9 111 710 0 0,1-27-743 0 0,-17 361 144 0 0,18-345-542 0 0,-5 129 265 0 0,9-172-167 0 0,0-20 246 0 0,2 0-1 0 0,11 85 0 0 0,-10-133-365 0 0,1 0-1 0 0,-1 1 1 0 0,1-1-1 0 0,0 0 0 0 0,0 0 1 0 0,0 0-1 0 0,1 0 1 0 0,-1 0-1 0 0,1 0 1 0 0,0 0-1 0 0,-1-1 1 0 0,1 1-1 0 0,4 3 0 0 0,-4-4-16 0 0,0-1-1 0 0,0 0 0 0 0,0 1 0 0 0,0-1 0 0 0,1 0 1 0 0,-1 0-1 0 0,0 0 0 0 0,1 0 0 0 0,-1-1 1 0 0,1 1-1 0 0,-1-1 0 0 0,1 1 0 0 0,-1-1 0 0 0,1 0 1 0 0,-1 0-1 0 0,1 0 0 0 0,4-1 0 0 0,4 0 18 0 0,-1-1 0 0 0,1-1 1 0 0,-1 0-1 0 0,1 0 0 0 0,-1-1 0 0 0,17-9 0 0 0,56-38 96 0 0,-28 15-105 0 0,48-23-873 0 0,-33 24-5149 0 0,-10 9-1719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20:46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287 50 15664 0 0,'-6'-6'229'0'0,"0"0"1"0"0,0 1 0 0 0,-1 0 0 0 0,1 0 0 0 0,-1 1-1 0 0,-1 0 1 0 0,-11-6 0 0 0,18 10 37 0 0,0-1 0 0 0,-1 0 0 0 0,1 1 0 0 0,-1-1 0 0 0,1 1 0 0 0,0-1 0 0 0,-1 1 0 0 0,1 0-1 0 0,-1 0 1 0 0,1 0 0 0 0,-1 0 0 0 0,1 0 0 0 0,-3 0 0 0 0,3 1-203 0 0,0-1 0 0 0,0 1 0 0 0,1-1 0 0 0,-1 1 0 0 0,1 0 0 0 0,-1-1 0 0 0,0 1 0 0 0,1 0 0 0 0,-1 0 0 0 0,1 0 0 0 0,0-1 0 0 0,-1 1 0 0 0,1 0 0 0 0,0 0 0 0 0,-1 0 0 0 0,1 0 0 0 0,0 0 0 0 0,0-1 0 0 0,0 1 0 0 0,0 0 0 0 0,0 0 0 0 0,0 0 0 0 0,0 0 0 0 0,0 0 0 0 0,0 1 0 0 0,-6 100 544 0 0,4-31-608 0 0,-12 75 0 0 0,6-89-5 0 0,-30 191-86 0 0,35-227 107 0 0,3-15 38 0 0,-1 0 0 0 0,0 0 0 0 0,0-1 0 0 0,0 1-1 0 0,-1 0 1 0 0,0 0 0 0 0,0-1 0 0 0,-1 1 0 0 0,1-1-1 0 0,-8 11 1 0 0,10-16-20 0 0,0 0 0 0 0,-1 1 0 0 0,1-1 0 0 0,-1 1 0 0 0,1-1 0 0 0,0 1 1 0 0,-1-1-1 0 0,1 0 0 0 0,-1 1 0 0 0,1-1 0 0 0,-1 0 0 0 0,0 0 0 0 0,1 1 0 0 0,-1-1 0 0 0,1 0 0 0 0,-1 0 0 0 0,1 0 0 0 0,-1 0 0 0 0,0 0 0 0 0,1 0 0 0 0,-1 0 0 0 0,1 0 0 0 0,-1 0 0 0 0,0 0 0 0 0,1 0 0 0 0,-2 0 0 0 0,1-1 7 0 0,0 1-1 0 0,0-1 1 0 0,0 0-1 0 0,-1 0 1 0 0,1 0-1 0 0,0 1 1 0 0,0-1-1 0 0,1 0 1 0 0,-1 0-1 0 0,0 0 1 0 0,-1-2-1 0 0,-2-4 2 0 0,0 0 0 0 0,0-1 0 0 0,-2-8 0 0 0,5 13-63 0 0,-8-19 157 0 0,1 0-1 0 0,1 0 1 0 0,1 0 0 0 0,1-1-1 0 0,1 0 1 0 0,-2-35 0 0 0,5 44-121 0 0,0 12 3 0 0,1 0 0 0 0,0 0 0 0 0,-1-1-1 0 0,1 1 1 0 0,0 0 0 0 0,0 0 0 0 0,0-1 0 0 0,1 1-1 0 0,-1 0 1 0 0,0 0 0 0 0,1 0 0 0 0,0 0 0 0 0,-1-1-1 0 0,3-2 1 0 0,-3 5-15 0 0,0 0 0 0 0,0-1 1 0 0,0 1-1 0 0,1 0 0 0 0,-1-1 0 0 0,0 1 0 0 0,0 0 0 0 0,1 0 0 0 0,-1 0 0 0 0,0-1 0 0 0,0 1 1 0 0,1 0-1 0 0,-1 0 0 0 0,0 0 0 0 0,1-1 0 0 0,-1 1 0 0 0,0 0 0 0 0,1 0 0 0 0,-1 0 1 0 0,0 0-1 0 0,1 0 0 0 0,-1 0 0 0 0,0 0 0 0 0,1 0 0 0 0,-1 0 0 0 0,1 0 0 0 0,1 2-7 0 0,11 10 46 0 0,0 2-1 0 0,-1 0 0 0 0,-1 0 1 0 0,0 1-1 0 0,-1 0 0 0 0,8 18 1 0 0,13 17 380 0 0,-29-47-430 0 0,0 0 0 0 0,1 0 0 0 0,-1 0 1 0 0,1-1-1 0 0,-1 1 0 0 0,1-1 0 0 0,0 1 0 0 0,0-1 0 0 0,0 0 0 0 0,0 0 0 0 0,7 3 0 0 0,-8-5 5 0 0,0 1 0 0 0,0 0 0 0 0,1-1-1 0 0,-1 1 1 0 0,0-1 0 0 0,0 0 0 0 0,0 0 0 0 0,1 0-1 0 0,-1 0 1 0 0,0 0 0 0 0,0 0 0 0 0,0-1 0 0 0,0 1-1 0 0,1-1 1 0 0,-1 1 0 0 0,0-1 0 0 0,0 0 0 0 0,0 0-1 0 0,0 0 1 0 0,0 0 0 0 0,2-1 0 0 0,13-12-237 0 0,0 1 1 0 0,14-18 0 0 0,9-11-5152 0 0,-30 31 2601 0 0,18-18-5193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20:49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279 301 15056 0 0,'-21'-21'1032'0'0,"13"14"-839"0"0,0-1 0 0 0,0 0 1 0 0,1 0-1 0 0,-8-13 0 0 0,7 6 221 0 0,1-1 0 0 0,1 0 0 0 0,0 0 0 0 0,2 0-1 0 0,-1 0 1 0 0,2-1 0 0 0,0 0 0 0 0,1 1 0 0 0,1-30 0 0 0,4 10 892 0 0,-3 35-406 0 0,0 8-616 0 0,-3 53 1 0 0,-19 100 1 0 0,15-113-333 0 0,-48 328 517 0 0,33-197 232 0 0,19-152-869 0 0,-4 19 409 0 0,0-58 319 0 0,-9-71 121 0 0,3 12-492 0 0,-1 14-42 0 0,17 116-208 0 0,15 87 60 0 0,-11-104 0 0 0,-6-34 2 0 0,0-1 0 0 0,1 0 1 0 0,0 0-1 0 0,3 7 0 0 0,-5-13 4 0 0,0 1-1 0 0,0-1 1 0 0,0 0 0 0 0,0 0 0 0 0,1 1-1 0 0,-1-1 1 0 0,0 0 0 0 0,0 1 0 0 0,0-1-1 0 0,0 0 1 0 0,1 0 0 0 0,-1 0 0 0 0,0 1-1 0 0,0-1 1 0 0,1 0 0 0 0,-1 0-1 0 0,0 0 1 0 0,0 1 0 0 0,1-1 0 0 0,-1 0-1 0 0,0 0 1 0 0,1 0 0 0 0,-1 0 0 0 0,0 0-1 0 0,1 0 1 0 0,-1 0 0 0 0,0 1 0 0 0,1-1-1 0 0,-1 0 1 0 0,0 0 0 0 0,0 0 0 0 0,1 0-1 0 0,-1-1 1 0 0,0 1 0 0 0,1 0 0 0 0,-1 0-1 0 0,0 0 1 0 0,1 0 0 0 0,-1 0 0 0 0,0 0-1 0 0,1 0 1 0 0,-1 0 0 0 0,0-1 0 0 0,0 1-1 0 0,1 0 1 0 0,-1 0 0 0 0,0 0 0 0 0,0-1-1 0 0,1 1 1 0 0,-1 0 0 0 0,0 0 0 0 0,0-1-1 0 0,0 1 1 0 0,1 0 0 0 0,-1-1 0 0 0,0 1-1 0 0,0 0 1 0 0,0-1 0 0 0,0 1 4 0 0,7-10 89 0 0,-1 0-1 0 0,-1 0 1 0 0,6-12 0 0 0,0-1-6 0 0,10-15-505 0 0,52-68 0 0 0,-27 53-1836 0 0,-23 31 192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20:55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5 7776 0 0,'0'0'704'0'0,"-11"0"-568"0"0,-10-3 2283 0 0,-12 2 3729 0 0,25 9-3580 0 0,9-1-1471 0 0,-1-6-1035 0 0,0-1 0 0 0,0 1 0 0 0,0-1 1 0 0,0 1-1 0 0,0-1 0 0 0,0 1 0 0 0,0-1 1 0 0,0 1-1 0 0,0-1 0 0 0,0 0 0 0 0,0 1 1 0 0,0-1-1 0 0,1 1 0 0 0,-1-1 0 0 0,0 1 1 0 0,0-1-1 0 0,1 1 0 0 0,-1-1 0 0 0,0 0 1 0 0,0 1-1 0 0,1-1 0 0 0,0 1 0 0 0,-1-1 4 0 0,0 1-1 0 0,1-1 0 0 0,-1 0 0 0 0,0 1 0 0 0,0-1 1 0 0,1 0-1 0 0,-1 1 0 0 0,0-1 0 0 0,0 1 1 0 0,0-1-1 0 0,0 0 0 0 0,1 1 0 0 0,-1-1 1 0 0,0 1-1 0 0,0-1 0 0 0,0 0 0 0 0,0 1 0 0 0,0 0 1 0 0,0-1-13 0 0,0 1 1 0 0,0-1 0 0 0,0 0-1 0 0,0 1 1 0 0,0-1 0 0 0,0 0 0 0 0,0 1-1 0 0,0-1 1 0 0,0 0 0 0 0,0 1-1 0 0,1-1 1 0 0,-1 0 0 0 0,0 1-1 0 0,0-1 1 0 0,0 0 0 0 0,0 0-1 0 0,1 1 1 0 0,-1-1 0 0 0,0 0-1 0 0,0 0 1 0 0,0 1 0 0 0,1-1 0 0 0,0 0-1 0 0,13 16 1986 0 0,-6-6 178 0 0,1-11-1432 0 0,-8 0-770 0 0,0 1 1 0 0,1 0-1 0 0,-1 0 0 0 0,0-1 1 0 0,0 1-1 0 0,1 0 1 0 0,-1 0-1 0 0,0 0 0 0 0,0 0 1 0 0,1 0-1 0 0,0 1 0 0 0,52 17 890 0 0,27 13-395 0 0,-71-27-430 0 0,3 1-11 0 0,0 0 1 0 0,0-1-1 0 0,0-1 0 0 0,17 2 0 0 0,-18-3-10 0 0,4 0-51 0 0,1-1-1 0 0,-1 0 1 0 0,32-3-1 0 0,49-12 325 0 0,-91 13-334 0 0,206-33 405 0 0,-155 24-436 0 0,1 3 1 0 0,0 2-1 0 0,0 3 1 0 0,91 8-1 0 0,-143-6 1 0 0,106 15-126 0 0,-91-11 215 0 0,1 1 0 0 0,-1 1 0 0 0,21 9 0 0 0,-9-4-113 0 0,0-1 1 0 0,52 9-1 0 0,-18-4-364 0 0,133 17 892 0 0,-39-9-391 0 0,134 11 87 0 0,-168-23-161 0 0,-2-5-178 0 0,-90-5 137 0 0,10-1 111 0 0,45-7-1 0 0,27-1-15 0 0,116 2-30 0 0,0 0-15 0 0,-162 4-16 0 0,-57 1 0 0 0,14-1 0 0 0,-6 0 0 0 0,-17-3 0 0 0,-4 2 0 0 0,0 2-43 0 0,-1 0 0 0 0,0 0 0 0 0,1 1-1 0 0,-1-1 1 0 0,0 0 0 0 0,0 0 0 0 0,0 0 0 0 0,1 0 0 0 0,-1 0 0 0 0,0 0 0 0 0,0 0-1 0 0,0 0 1 0 0,-1 0 0 0 0,1 0 0 0 0,0 0 0 0 0,0 0 0 0 0,0 0 0 0 0,-1 0 0 0 0,1 0-1 0 0,-1-1 1 0 0,0 0-73 0 0,1 1-1 0 0,-1-1 0 0 0,1 0 1 0 0,-1 1-1 0 0,1-1 1 0 0,0 1-1 0 0,0-1 0 0 0,0 0 1 0 0,0-2-1 0 0,16 1-4685 0 0,-13 3 4051 0 0,13 0-1296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7:59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83 522 12872 0 0,'-12'6'1369'0'0,"6"1"-986"0"0,0 0 0 0 0,-9 16 0 0 0,0-1 1468 0 0,11-15-1250 0 0,-1 0 0 0 0,1 1 0 0 0,1 0 0 0 0,-1-1-1 0 0,1 1 1 0 0,-2 10 0 0 0,5-17-275 0 0,0 1 0 0 0,-1-1-1 0 0,1 0 1 0 0,0 1-1 0 0,0-1 1 0 0,0 1 0 0 0,1-1-1 0 0,-1 1 1 0 0,0-1 0 0 0,0 1-1 0 0,1-1 1 0 0,-1 1 0 0 0,1-1-1 0 0,-1 0 1 0 0,1 1-1 0 0,0-1 1 0 0,1 2 0 0 0,3 6 292 0 0,10 4 1242 0 0,-14-13-1801 0 0,2 2 55 0 0,0-1 0 0 0,0 0 0 0 0,0 1 0 0 0,0-1 0 0 0,0-1 0 0 0,1 1 0 0 0,-1 0 0 0 0,0-1 0 0 0,1 1 1 0 0,-1-1-1 0 0,0 0 0 0 0,1 0 0 0 0,-1-1 0 0 0,0 1 0 0 0,0-1 0 0 0,1 1 0 0 0,4-3 0 0 0,6-2-218 0 0,0 0 0 0 0,22-13 0 0 0,-22 11 289 0 0,66-29-166 0 0,2 3 0 0 0,2 4-1 0 0,153-33 1 0 0,-88 27-19 0 0,54-10 0 0 0,-75 20 42 0 0,238-43-193 0 0,2 18-236 0 0,279 8 387 0 0,-25 4 592 0 0,-516 31-598 0 0,39-6 129 0 0,-145 13-118 0 0,0 0 0 0 0,0 0 0 0 0,1 0 0 0 0,-1 0-1 0 0,0 0 1 0 0,0 0 0 0 0,0 0 0 0 0,1 0-1 0 0,-1 0 1 0 0,0 0 0 0 0,0 0 0 0 0,1 0 0 0 0,-1 0-1 0 0,0 0 1 0 0,0 0 0 0 0,0 0 0 0 0,1 0-1 0 0,-1 0 1 0 0,0 0 0 0 0,0 0 0 0 0,0 0 0 0 0,1-1-1 0 0,-1 1 1 0 0,0 0 0 0 0,0 0 0 0 0,0 0 0 0 0,0 0-1 0 0,0 0 1 0 0,1-1 0 0 0,-1 1 0 0 0,0 0-1 0 0,0 0 1 0 0,0 0 0 0 0,0-1 0 0 0,0 1 0 0 0,0 0-1 0 0,0 0 1 0 0,0 0 0 0 0,0-1 0 0 0,1 1 0 0 0,-1 0-1 0 0,0 0 1 0 0,0 0 0 0 0,0-1 0 0 0,-10-6 112 0 0,-24-7-8 0 0,31 13-92 0 0,-213-69 210 0 0,163 55-206 0 0,29 7-21 0 0,1 0 0 0 0,1-1 0 0 0,-39-21 0 0 0,61 30 0 0 0,0 0 0 0 0,0 0 0 0 0,0 0 0 0 0,-1 0 0 0 0,1-1 0 0 0,0 1 0 0 0,0 0 0 0 0,0 0 0 0 0,0 0 0 0 0,-1 0 0 0 0,1 0 0 0 0,0 0 0 0 0,0 0 0 0 0,0-1 0 0 0,0 1 0 0 0,0 0 0 0 0,0 0 0 0 0,-1 0 0 0 0,1 0 0 0 0,0 0 0 0 0,0-1 0 0 0,0 1 0 0 0,0 0 0 0 0,0 0 0 0 0,0 0 0 0 0,0-1 0 0 0,0 1 0 0 0,0 0 0 0 0,0 0 0 0 0,0 0 0 0 0,0-1 0 0 0,0 1 0 0 0,0 0 0 0 0,0 0 0 0 0,0 0 0 0 0,0 0 0 0 0,0-1 0 0 0,0 1 0 0 0,0 0 0 0 0,8-4 0 0 0,13 1 0 0 0,82-2 0 0 0,-76 5 0 0 0,-8-1 0 0 0,1 1 0 0 0,-1 1 0 0 0,0 0 0 0 0,0 2 0 0 0,34 8 0 0 0,-49-9 1 0 0,-1-1 0 0 0,1 1 0 0 0,0 0-1 0 0,0 1 1 0 0,-1-1 0 0 0,1 0 0 0 0,-1 1 0 0 0,0 0 0 0 0,1 0-1 0 0,4 6 1 0 0,-7-8-2 0 0,0 1-1 0 0,0-1 0 0 0,0 1 0 0 0,0 0 1 0 0,0 0-1 0 0,0-1 0 0 0,0 1 1 0 0,-1 0-1 0 0,1 0 0 0 0,-1 0 0 0 0,1 0 1 0 0,-1 0-1 0 0,1 0 0 0 0,-1 0 0 0 0,0 0 1 0 0,0-1-1 0 0,0 1 0 0 0,0 0 0 0 0,-1 0 1 0 0,1 0-1 0 0,0 0 0 0 0,-1 0 1 0 0,0 0-1 0 0,1 0 0 0 0,-1 0 0 0 0,-1 2 1 0 0,-67 110-493 0 0,53-91 349 0 0,-1 0-1 0 0,-35 35 0 0 0,21-29-268 0 0,-4 5-2211 0 0,-54 64 0 0 0,79-83 575 0 0,8-5-20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8:04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0 18543 0 0,'-10'8'2008'0'0,"5"3"-1763"0"0,2 0-1 0 0,-1-1 1 0 0,2 1-1 0 0,-1 0 0 0 0,1 1 1 0 0,0 14-1 0 0,-3 15 85 0 0,-14 117 189 0 0,18-130-783 0 0,1-1 1 0 0,2 1 0 0 0,7 47-1 0 0,-2-53-1185 0 0,4-4-3670 0 0,3-5-1553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8:04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51 114 19351 0 0,'-13'-25'856'0'0,"7"16"176"0"0,-3-3-824 0 0,4-1-208 0 0,-1 3 0 0 0,1-1 0 0 0,2 4 0 0 0,-1 2 0 0 0,11 10-1248 0 0,1 7 520 0 0,0 4-8 0 0,7 1-864 0 0,2 6-183 0 0,-1 2-33 0 0,7 3-3784 0 0</inkml:trace>
  <inkml:trace contextRef="#ctx0" brushRef="#br0" timeOffset="1">530 803 8288 0 0,'6'5'261'0'0,"-3"-2"-123"0"0,0 0 0 0 0,0 0 1 0 0,1 0-1 0 0,-1-1 1 0 0,6 4-1 0 0,-9-6-46 0 0,1 0-1 0 0,-1 0 0 0 0,1 0 1 0 0,-1 1-1 0 0,1-1 1 0 0,-1 0-1 0 0,1 0 0 0 0,-1 0 1 0 0,0 0-1 0 0,1 0 0 0 0,-1 0 1 0 0,1 0-1 0 0,-1 0 1 0 0,1 0-1 0 0,-1 0 0 0 0,1 0 1 0 0,-1 0-1 0 0,1-1 1 0 0,-1 1-1 0 0,1 0 0 0 0,-1 0 1 0 0,1-1-1 0 0,0 1 176 0 0,-1-1 0 0 0,1 0 0 0 0,-1 1-1 0 0,1-1 1 0 0,-1 0 0 0 0,1 0 0 0 0,-1 0 0 0 0,0 0-1 0 0,1 1 1 0 0,-1-1 0 0 0,0 0 0 0 0,0 0 0 0 0,1 0-1 0 0,-1 0 1 0 0,0 0 0 0 0,0-1 0 0 0,0-10 972 0 0,0 0 0 0 0,-1 0 0 0 0,-1 0 0 0 0,-5-22 0 0 0,4 19-700 0 0,0 0 0 0 0,-1-20 0 0 0,-6-63 677 0 0,3 44-506 0 0,-6-44 676 0 0,-5-60-973 0 0,17 140-420 0 0,1-1 0 0 0,1 1 0 0 0,1 0 0 0 0,1 0 1 0 0,0 0-1 0 0,9-27 0 0 0,-7 30 16 0 0,-2 6 2 0 0,0 0-1 0 0,0 0 1 0 0,1 0-1 0 0,1 1 1 0 0,6-13-1 0 0,-9 19-19 0 0,-1 1-1 0 0,1-1 0 0 0,0 0 1 0 0,-1 0-1 0 0,1 1 1 0 0,0-1-1 0 0,0 1 1 0 0,0 0-1 0 0,0-1 1 0 0,0 1-1 0 0,1 0 1 0 0,-1 0-1 0 0,0 0 1 0 0,0 1-1 0 0,1-1 0 0 0,-1 0 1 0 0,0 1-1 0 0,1 0 1 0 0,-1-1-1 0 0,1 1 1 0 0,-1 0-1 0 0,0 0 1 0 0,1 1-1 0 0,-1-1 1 0 0,1 0-1 0 0,3 2 1 0 0,-1 0-51 0 0,0 0 0 0 0,0 0 0 0 0,-1 0 0 0 0,1 1 1 0 0,0 0-1 0 0,-1 0 0 0 0,0 0 0 0 0,0 0 0 0 0,0 1 1 0 0,0-1-1 0 0,0 1 0 0 0,-1 0 0 0 0,0 0 0 0 0,1 1 1 0 0,1 4-1 0 0,18 34-2321 0 0,-8-2-3984 0 0,-6-4-1229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8:05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0 473 19351 0 0,'0'0'2096'0'0,"9"3"-2096"0"0,7-1 0 0 0,4 4 192 0 0,5-4-8 0 0,3 1 0 0 0,7-6 0 0 0,4 3-184 0 0,1-4-96 0 0,-2-2 16 0 0,10 1 0 0 0,0-2-1248 0 0,3 0-248 0 0</inkml:trace>
  <inkml:trace contextRef="#ctx0" brushRef="#br0" timeOffset="1">1544 1 17967 0 0,'-6'1'124'0'0,"0"0"0"0"0,-1 0 0 0 0,1 1 0 0 0,0 0 0 0 0,0 1-1 0 0,1-1 1 0 0,-1 1 0 0 0,0 0 0 0 0,1 0 0 0 0,0 1 0 0 0,0-1 0 0 0,0 1-1 0 0,0 1 1 0 0,0-1 0 0 0,1 1 0 0 0,-7 8 0 0 0,-2 7 457 0 0,1 0 0 0 0,-16 35 0 0 0,-13 49 986 0 0,28-70-1305 0 0,-4 14-125 0 0,2 0 1 0 0,2 1 0 0 0,3 1 0 0 0,1 0-1 0 0,-3 69 1 0 0,12-104-432 0 0,0 0 0 0 0,0-1 0 0 0,5 25 0 0 0,-4-35 163 0 0,0 0 1 0 0,0 0-1 0 0,0 0 0 0 0,1 0 0 0 0,-1 0 0 0 0,1-1 0 0 0,5 8 0 0 0,-6-10 70 0 0,1 1 0 0 0,-1 0 0 0 0,1-1 0 0 0,0 1 0 0 0,-1-1 0 0 0,1 1 0 0 0,0-1 0 0 0,0 0 0 0 0,0 0 0 0 0,0 0 0 0 0,0 0 0 0 0,1 0 0 0 0,-1 0-1 0 0,0 0 1 0 0,3 0 0 0 0,17 0-1651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3:50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139 107 6560 0 0,'-14'4'298'0'0,"11"-3"-3"0"0,-5 2-176 0 0,-6 1 1208 0 0,-27 3 1 0 0,28-6 37 0 0,0 2 1 0 0,-20 4 4147 0 0,37-7-4243 0 0,46-12 1252 0 0,-30 6-1964 0 0,32-3 0 0 0,65-5 186 0 0,193-13 336 0 0,563 27 118 0 0,53 0-800 0 0,-66-27 486 0 0,-734 19-719 0 0,80-4 86 0 0,-2 1 197 0 0,101 0 247 0 0,-108 13-371 0 0,-205 15-384 0 0,2-10-633 0 0,0 0-1 0 0,-12 8 1 0 0,3-3-3088 0 0,4-3-4820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8:05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133 467 18719 0 0,'-17'22'1664'0'0,"9"-7"-1336"0"0,0 5-264 0 0,-4 7-64 0 0,1 7 160 0 0,-4 0 8 0 0,5 1 8 0 0,-2 3 0 0 0,1-6-112 0 0,-1-2-64 0 0,7-2 64 0 0,-1-3-64 0 0,4-5-1088 0 0,-1-7-248 0 0</inkml:trace>
  <inkml:trace contextRef="#ctx0" brushRef="#br0" timeOffset="1">257 1 18543 0 0,'0'0'408'0'0,"-14"5"80"0"0,5 2 24 0 0,7-2 8 0 0,-1 3-416 0 0,-2-1-104 0 0,-2 5 0 0 0,5 2 0 0 0,-1 3-1024 0 0,3 5-232 0 0,-3 1-48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8:06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1 260 9672 0 0,'2'-1'10412'0'0,"7"-6"-9489"0"0,-6 2-652 0 0,0 0-1 0 0,0-1 0 0 0,-1 1 0 0 0,0-1 1 0 0,0 0-1 0 0,0 1 0 0 0,0-1 1 0 0,-1 0-1 0 0,0-7 0 0 0,4-9 249 0 0,39-145 1710 0 0,-44 167-2228 0 0,0 0-1 0 0,0 1 1 0 0,0-1 0 0 0,1 0-1 0 0,-1 0 1 0 0,0 0 0 0 0,0 0-1 0 0,0 1 1 0 0,0-1 0 0 0,0 0-1 0 0,0 0 1 0 0,0 0 0 0 0,0 0-1 0 0,1 0 1 0 0,-1 0 0 0 0,0 1 0 0 0,0-1-1 0 0,0 0 1 0 0,0 0 0 0 0,0 0-1 0 0,1 0 1 0 0,-1 0 0 0 0,0 0-1 0 0,0 0 1 0 0,0 0 0 0 0,1 0-1 0 0,-1 0 1 0 0,0 0 0 0 0,0 0-1 0 0,0 0 1 0 0,0 0 0 0 0,1 0 0 0 0,-1 0-1 0 0,0 0 1 0 0,0 0 0 0 0,0 0-1 0 0,0 0 1 0 0,1 0 0 0 0,-1 0-1 0 0,0 0 1 0 0,0 0 0 0 0,0 0-1 0 0,0 0 1 0 0,1 0 0 0 0,-1 0-1 0 0,0 0 1 0 0,0-1 0 0 0,0 1 0 0 0,0 0-1 0 0,0 0 1 0 0,1 0 0 0 0,-1 0-1 0 0,0 0 1 0 0,0-1 0 0 0,0 1-1 0 0,0 0 1 0 0,0 0 0 0 0,0 0-1 0 0,0 0 1 0 0,0-1 0 0 0,0 1 0 0 0,4 10-33 0 0,0 0 0 0 0,0-1 1 0 0,8 11-1 0 0,-10-16 42 0 0,1 0 0 0 0,-1-1 1 0 0,1 1-1 0 0,0-1 0 0 0,0 1 0 0 0,1-1 0 0 0,-1 0 0 0 0,1-1 1 0 0,-1 1-1 0 0,6 2 0 0 0,-1-1-35 0 0,1 0 0 0 0,0 0 1 0 0,0-1-1 0 0,0 0 0 0 0,0 0 1 0 0,1-1-1 0 0,-1-1 0 0 0,1 1 0 0 0,-1-2 1 0 0,1 1-1 0 0,13-2 0 0 0,-13 0-1668 0 0,-1-1 0 0 0,0 0 0 0 0,0 0 0 0 0,10-5-1 0 0,1-3-5949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8:0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85 545 18919 0 0,'-8'7'262'0'0,"0"1"0"0"0,0-1 0 0 0,1 1 0 0 0,0 0 0 0 0,1 1 0 0 0,0-1 0 0 0,0 1 0 0 0,0 1 0 0 0,-5 14 0 0 0,6-15 300 0 0,4-8-442 0 0,0 0-1 0 0,0 0 0 0 0,1 0 0 0 0,-1 0 0 0 0,1 0 0 0 0,-1 0 0 0 0,1 0 0 0 0,0 0 0 0 0,-1 0 0 0 0,1 2 0 0 0,0-2 341 0 0,2-2-68 0 0,2-2-287 0 0,1-1-1 0 0,0 1 0 0 0,-1-1 1 0 0,0 0-1 0 0,0 0 0 0 0,0-1 0 0 0,-1 1 1 0 0,1-1-1 0 0,-1 0 0 0 0,0 0 1 0 0,2-6-1 0 0,10-12 108 0 0,32-41 151 0 0,-26 36-384 0 0,-1 0 0 0 0,-1-2 0 0 0,27-55 0 0 0,13-88-452 0 0,-24 62 1711 0 0,-33 104-920 0 0,0-1 1 0 0,0 0-1 0 0,-1 1 0 0 0,0-1 1 0 0,0 0-1 0 0,-1-11 0 0 0,0 19-290 0 0,-1 0 0 0 0,0 0 0 0 0,1 0 0 0 0,-1 0 0 0 0,1 0 0 0 0,-1 0 0 0 0,1 0 0 0 0,-1 0-1 0 0,0 0 1 0 0,1 0 0 0 0,-1 0 0 0 0,1 0 0 0 0,-1 0 0 0 0,1 1 0 0 0,-1-1 0 0 0,1 0 0 0 0,-2 1 0 0 0,0 1-14 0 0,0 1 1 0 0,0-1-1 0 0,1 1 0 0 0,-1-1 1 0 0,1 1-1 0 0,-1-1 1 0 0,1 1-1 0 0,0 0 1 0 0,0 0-1 0 0,0 0 0 0 0,0 0 1 0 0,0 3-1 0 0,-1-1-8 0 0,-2 17-6 0 0,0 0 0 0 0,2 1 0 0 0,-1 27 0 0 0,2-16-11 0 0,-2 10-28 0 0,2-1 0 0 0,8 66 0 0 0,-5-97 35 0 0,1 0-1 0 0,0-1 1 0 0,0 1-1 0 0,1-1 1 0 0,1 0-1 0 0,0 0 1 0 0,0 0-1 0 0,9 11 0 0 0,-9-14-16 0 0,1 0-1 0 0,0-1 0 0 0,0 0 0 0 0,0 0 0 0 0,1-1 0 0 0,0 0 0 0 0,1 0 0 0 0,-1-1 0 0 0,1 0 0 0 0,0 0 0 0 0,9 4 0 0 0,-12-7 10 0 0,0 0 0 0 0,-1-1-1 0 0,1 0 1 0 0,0 0 0 0 0,0 0 0 0 0,0 0-1 0 0,0-1 1 0 0,0 0 0 0 0,0 0 0 0 0,0 0-1 0 0,0 0 1 0 0,5-2 0 0 0,-3 0-32 0 0,1 0 0 0 0,0-1 0 0 0,-1 0-1 0 0,0 0 1 0 0,1-1 0 0 0,11-7 0 0 0,-4 0-29 0 0,-1-1 1 0 0,0 0-1 0 0,-1-1 0 0 0,0 0 1 0 0,18-26-1 0 0,-29 36 77 0 0,0 1 1 0 0,-1-1-1 0 0,0 0 0 0 0,1 1 1 0 0,-1-1-1 0 0,0 0 0 0 0,-1 1 0 0 0,1-1 1 0 0,0 0-1 0 0,-1 0 0 0 0,1 0 1 0 0,-1 0-1 0 0,0-3 0 0 0,0 5-2 0 0,0 0 0 0 0,0 0 0 0 0,-1 0 0 0 0,1 0 0 0 0,0 1 0 0 0,0-1-1 0 0,-1 0 1 0 0,1 0 0 0 0,0 0 0 0 0,-1 0 0 0 0,1 0 0 0 0,-1 1 0 0 0,1-1 0 0 0,-1 0 0 0 0,1 0 0 0 0,-1 1 0 0 0,0-1-1 0 0,1 1 1 0 0,-1-1 0 0 0,0 0 0 0 0,0 1 0 0 0,1-1 0 0 0,-1 1 0 0 0,0-1 0 0 0,0 1 0 0 0,0 0 0 0 0,1-1 0 0 0,-1 1-1 0 0,0 0 1 0 0,0 0 0 0 0,0-1 0 0 0,0 1 0 0 0,0 0 0 0 0,0 0 0 0 0,0 0 0 0 0,0 0 0 0 0,0 0 0 0 0,1 0 0 0 0,-1 1-1 0 0,0-1 1 0 0,0 0 0 0 0,0 0 0 0 0,-1 1 0 0 0,-3 0 25 0 0,0 1 1 0 0,1 0-1 0 0,-1 0 0 0 0,0 0 0 0 0,1 1 1 0 0,0-1-1 0 0,0 1 0 0 0,-1 0 1 0 0,1 0-1 0 0,1 0 0 0 0,-1 1 0 0 0,1 0 1 0 0,-1-1-1 0 0,1 1 0 0 0,0 0 0 0 0,0 1 1 0 0,-3 5-1 0 0,1 0 4 0 0,1-1 1 0 0,-1 1-1 0 0,2 0 0 0 0,-1 0 1 0 0,2 1-1 0 0,-1-1 0 0 0,-1 16 0 0 0,3-16-6 0 0,1 1 0 0 0,-1 0 0 0 0,2-1 0 0 0,-1 1 0 0 0,2-1 0 0 0,2 16 0 0 0,-3-22-102 0 0,1-1 0 0 0,-1 1 0 0 0,0 0 0 0 0,1-1 0 0 0,0 1 0 0 0,0-1 0 0 0,0 0 0 0 0,0 0 0 0 0,1 0 0 0 0,-1 0 0 0 0,1 0 0 0 0,-1 0 0 0 0,1 0 0 0 0,0-1 0 0 0,0 0 0 0 0,0 1 0 0 0,1-1 0 0 0,-1 0 0 0 0,1 0 0 0 0,6 2 0 0 0,-4-2-171 0 0,-1-1 0 0 0,1 0 0 0 0,0 0 0 0 0,-1 0 0 0 0,1-1 0 0 0,0 0 0 0 0,0 0 1 0 0,0 0-1 0 0,-1-1 0 0 0,1 0 0 0 0,0 0 0 0 0,-1 0 0 0 0,1-1 0 0 0,0 0 0 0 0,6-3 0 0 0,17-11-988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8:06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9 135 20671 0 0,'-1'1'1878'0'0,"1"0"-1848"0"0,-1 0 0 0 0,1 0 0 0 0,0 0 1 0 0,-1 0-1 0 0,1 0 0 0 0,0 0 0 0 0,0 0 1 0 0,0 0-1 0 0,0 0 0 0 0,0 0 0 0 0,0 0 0 0 0,0 0 1 0 0,0 0-1 0 0,0 0 0 0 0,0 0 0 0 0,0 0 1 0 0,1 0-1 0 0,-1 0 0 0 0,0 0 0 0 0,1 1 1 0 0,10 14 881 0 0,-10-14-713 0 0,1 1-161 0 0,0-1-1 0 0,0 1 1 0 0,1-1 0 0 0,-1 0-1 0 0,0 0 1 0 0,1 0-1 0 0,0 0 1 0 0,-1 0 0 0 0,1 0-1 0 0,0-1 1 0 0,0 1-1 0 0,0-1 1 0 0,6 2-1 0 0,-4-2 25 0 0,0 0 0 0 0,0-1 0 0 0,1 1-1 0 0,-1-1 1 0 0,0 0 0 0 0,0 0-1 0 0,0-1 1 0 0,6 0 0 0 0,0-2-768 0 0,0 1 1 0 0,20-9 0 0 0,14-12-6783 0 0,-23 11 675 0 0</inkml:trace>
  <inkml:trace contextRef="#ctx0" brushRef="#br0" timeOffset="1">329 0 19351 0 0,'-6'2'195'0'0,"1"1"-1"0"0,-1-1 1 0 0,0 1-1 0 0,1 0 1 0 0,-1 1-1 0 0,1 0 0 0 0,0-1 1 0 0,0 1-1 0 0,1 1 1 0 0,-8 7-1 0 0,-19 16 1055 0 0,2-6 726 0 0,2 1 0 0 0,-50 52 0 0 0,62-58-1886 0 0,2 1 0 0 0,0 0 0 0 0,1 1 0 0 0,0 0 0 0 0,-16 42 0 0 0,27-59-242 0 0,-1 2 1 0 0,2-1 0 0 0,-1 0-1 0 0,0 0 1 0 0,1 0 0 0 0,-1 0 0 0 0,1 0-1 0 0,0 1 1 0 0,0-1 0 0 0,1 5-1 0 0,-1-7 6 0 0,0 1 0 0 0,1-1 0 0 0,-1 0 0 0 0,0 1 1 0 0,1-1-1 0 0,0 0 0 0 0,-1 0 0 0 0,1 1 0 0 0,0-1 0 0 0,0 0 0 0 0,-1 0 0 0 0,1 0 0 0 0,0 0 0 0 0,0 0 0 0 0,0 0 0 0 0,0 0 0 0 0,1 0 0 0 0,-1-1 0 0 0,0 1 1 0 0,0 0-1 0 0,0 0 0 0 0,1-1 0 0 0,-1 1 0 0 0,0-1 0 0 0,2 1 0 0 0,13 0-2172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8:11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477 3 17791 0 0,'-17'-3'1936'0'0,"10"4"-1128"0"0,0 1-1 0 0,0 0 0 0 0,-1 0 1 0 0,1 1-1 0 0,-10 5 0 0 0,5-2-338 0 0,1 1-1 0 0,-1 0 0 0 0,2 0 1 0 0,-15 14-1 0 0,-35 39-183 0 0,41-40-113 0 0,-91 101 212 0 0,-5 5 357 0 0,113-124-731 0 0,-21 26 228 0 0,22-27-222 0 0,0 0 1 0 0,0 0-1 0 0,1 0 1 0 0,-1 0 0 0 0,0 0-1 0 0,1 1 1 0 0,-1-1 0 0 0,1 0-1 0 0,0 0 1 0 0,-1 1 0 0 0,1-1-1 0 0,0 0 1 0 0,0 0-1 0 0,0 1 1 0 0,0-1 0 0 0,0 0-1 0 0,0 1 1 0 0,0-1 0 0 0,0 0-1 0 0,0 1 1 0 0,1-1 0 0 0,-1 0-1 0 0,1 2 1 0 0,1 0 20 0 0,0 0-1 0 0,1 1 1 0 0,-1-1 0 0 0,1-1-1 0 0,0 1 1 0 0,0 0 0 0 0,0-1 0 0 0,0 1-1 0 0,1-1 1 0 0,-1 0 0 0 0,0 0 0 0 0,1 0-1 0 0,0-1 1 0 0,-1 1 0 0 0,1-1 0 0 0,0 0-1 0 0,0 0 1 0 0,6 1 0 0 0,7 0 90 0 0,0-1 1 0 0,0 0-1 0 0,19-3 0 0 0,0 1-96 0 0,-13 0-12 0 0,1 0 0 0 0,-1-1-1 0 0,42-10 1 0 0,-51 10-709 0 0,1 0 0 0 0,0 1 1 0 0,-1 0-1 0 0,1 1 0 0 0,0 1 0 0 0,25 4 0 0 0,19 1-3602 0 0,-32-7 2325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8:11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310 183 8288 0 0,'2'-9'368'0'0,"-1"0"0"0"0,-1 0-1 0 0,1 0 1 0 0,-1-1 0 0 0,-2-13 0 0 0,0 1 2869 0 0,2 15-2221 0 0,-1 0 0 0 0,0-1-1 0 0,-1 1 1 0 0,1 0 0 0 0,-4-8 0 0 0,5 13-880 0 0,-1-1-1 0 0,0 1 1 0 0,-1 0-1 0 0,1 0 1 0 0,0 0-1 0 0,0-1 0 0 0,-1 1 1 0 0,0 1-1 0 0,1-1 1 0 0,-1 0-1 0 0,0 0 1 0 0,0 0-1 0 0,0 1 0 0 0,0-1 1 0 0,0 1-1 0 0,0 0 1 0 0,0 0-1 0 0,-4-2 1 0 0,1 2-51 0 0,0-1 1 0 0,0 2-1 0 0,0-1 1 0 0,0 0-1 0 0,0 1 1 0 0,0 0 0 0 0,0 0-1 0 0,0 1 1 0 0,0-1-1 0 0,0 1 1 0 0,0 0-1 0 0,0 1 1 0 0,1-1-1 0 0,-1 1 1 0 0,0 0-1 0 0,1 0 1 0 0,-1 0 0 0 0,-6 5-1 0 0,-5 4 61 0 0,0 1 0 0 0,1 1 0 0 0,-17 19 0 0 0,30-30-115 0 0,-7 7 115 0 0,1 0 0 0 0,0 1 1 0 0,0 0-1 0 0,1 0 0 0 0,0 1 1 0 0,1 0-1 0 0,0 0 0 0 0,1 0 0 0 0,0 1 1 0 0,-3 14-1 0 0,5-16 5 0 0,1 0-1 0 0,1 1 1 0 0,0-1-1 0 0,0 0 1 0 0,1 1-1 0 0,0-1 1 0 0,1 1-1 0 0,0-1 1 0 0,1 0 0 0 0,0 1-1 0 0,1-1 1 0 0,6 17-1 0 0,-4-14-14 0 0,0-1 0 0 0,2 1 0 0 0,-1-1 0 0 0,13 17 0 0 0,-16-25-87 0 0,1 0 1 0 0,-1 0-1 0 0,0-1 1 0 0,1 1-1 0 0,0-1 0 0 0,0 0 1 0 0,0 0-1 0 0,0 0 1 0 0,0-1-1 0 0,1 1 1 0 0,-1-1-1 0 0,1 0 0 0 0,0 0 1 0 0,0-1-1 0 0,-1 1 1 0 0,7 0-1 0 0,2-1 56 0 0,1 0 0 0 0,0-1 0 0 0,-1-1 1 0 0,1 0-1 0 0,0-1 0 0 0,-1 0 0 0 0,0-1 0 0 0,26-9 0 0 0,-23 6-31 0 0,0-1 0 0 0,0-1 0 0 0,-1 0-1 0 0,-1-1 1 0 0,1-1 0 0 0,20-18 0 0 0,-28 22-54 0 0,0-1 0 0 0,-1-1 0 0 0,1 1 0 0 0,-2-1 1 0 0,1 0-1 0 0,-1-1 0 0 0,6-13 0 0 0,-4 4-96 0 0,0-1 0 0 0,7-31 0 0 0,-13 43-417 0 0,0 1 0 0 0,0-1 0 0 0,-1 0 0 0 0,1 1 0 0 0,-1-1 0 0 0,-1 0 0 0 0,1 0 0 0 0,-3-10 0 0 0,-5-5-9242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8:12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5 3680 0 0,'0'0'392'0'0,"-3"-5"1144"0"0,-3 5 296 0 0,1 2 56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8:15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58 20591 0 0,'0'-8'996'0'0,"1"2"-662"0"0,0 0-1 0 0,1 0 1 0 0,0 0-1 0 0,0 0 1 0 0,0 0-1 0 0,4-7 1 0 0,-1 31-233 0 0,-4 2-101 0 0,-1 0 0 0 0,-1-1 0 0 0,-1 1 0 0 0,-5 22 0 0 0,3-15 0 0 0,-53 224-134 0 0,11-61-86 0 0,38-147 137 0 0,2 0 0 0 0,-1 64-1 0 0,7-104 10 0 0,0 8-144 0 0,0-1 0 0 0,1 1 1 0 0,2 11-1 0 0,-2-20 9 0 0,-1 0 1 0 0,0 0 0 0 0,1-1-1 0 0,-1 1 1 0 0,1 0-1 0 0,0 0 1 0 0,0 0-1 0 0,-1-1 1 0 0,1 1 0 0 0,0 0-1 0 0,1-1 1 0 0,-1 1-1 0 0,0 0 1 0 0,0-1-1 0 0,1 0 1 0 0,-1 1 0 0 0,1-1-1 0 0,-1 0 1 0 0,1 0-1 0 0,-1 0 1 0 0,1 0-1 0 0,0 0 1 0 0,3 1-1 0 0,9 0-6318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8:16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0 123 4608 0 0,'4'-18'70'0'0,"10"-27"0"0"0,-12 40 280 0 0,1-1 0 0 0,-1 1 0 0 0,1-1 1 0 0,0 1-1 0 0,0 0 0 0 0,1 0 0 0 0,-1 0 1 0 0,9-8-1 0 0,-12 13-81 0 0,1 0 1 0 0,-1-1-1 0 0,1 1 1 0 0,-1-1-1 0 0,0 1 1 0 0,1 0-1 0 0,-1-1 0 0 0,1 1 1 0 0,-1 0-1 0 0,1 0 1 0 0,-1-1-1 0 0,1 1 1 0 0,-1 0-1 0 0,1 0 1 0 0,-1 0-1 0 0,1 0 1 0 0,0 0-1 0 0,-1 0 1 0 0,1 0-1 0 0,-1 0 0 0 0,1 0 1 0 0,-1 0-1 0 0,1 0 1 0 0,-1 0-1 0 0,1 0 1 0 0,0 0-1 0 0,-1 0 1 0 0,1 0-1 0 0,-1 1 1 0 0,1-1-1 0 0,0 1 0 0 0,0 0-13 0 0,0 0-1 0 0,0 0 1 0 0,0 0-1 0 0,0 1 0 0 0,0-1 1 0 0,0 0-1 0 0,0 1 1 0 0,-1-1-1 0 0,1 0 0 0 0,0 1 1 0 0,0 2-1 0 0,0 2-79 0 0,1 0 0 0 0,-1 0 0 0 0,0 1-1 0 0,0-1 1 0 0,-1 7 0 0 0,-5 35 348 0 0,-19 74 1 0 0,-3 34-646 0 0,21-109-462 0 0,1 0-37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8:16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16128 0 0,'-4'6'1431'0'0,"-1"1"-1143"0"0,0 0-288 0 0,-1 9 0 0 0,3-2 976 0 0,1 9 144 0 0,-1 0 24 0 0,-3 4 8 0 0,0-2-840 0 0,1 0-168 0 0,2 3-32 0 0,-2 1-8 0 0,-2 2-104 0 0,5-6 72 0 0,-1-1-72 0 0,3-3 64 0 0,3-6-1192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3:51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131 105 2760 0 0,'1'-17'-199'0'0,"2"2"4212"0"0,1-19 7308 0 0,1 8-6577 0 0,-5 25-4184 0 0,0-10 5057 0 0,-5 48-5086 0 0,4-28-476 0 0,0 0-1 0 0,-4 16 1 0 0,0-1-13 0 0,-5 51-1 0 0,1-6-44 0 0,5-43 3 0 0,3-17 13 0 0,-1 0-1 0 0,1 0 0 0 0,-1 0 1 0 0,-1 0-1 0 0,-4 11 1 0 0,7-20-10 0 0,0 0-1 0 0,-1 0 1 0 0,1 1 0 0 0,0-1 0 0 0,0 0 0 0 0,0 0 0 0 0,0 1-1 0 0,-1-1 1 0 0,1 0 0 0 0,0 0 0 0 0,0 0 0 0 0,-1 0 0 0 0,1 1-1 0 0,0-1 1 0 0,0 0 0 0 0,-1 0 0 0 0,1 0 0 0 0,0 0 0 0 0,-1 0 0 0 0,1 0-1 0 0,0 0 1 0 0,0 0 0 0 0,-1 0 0 0 0,1 0 0 0 0,0 0 0 0 0,-1 0-1 0 0,1 0 1 0 0,0 0 0 0 0,-1 0 0 0 0,1 0 0 0 0,0 0 0 0 0,0 0-1 0 0,-1 0 1 0 0,1 0 0 0 0,0 0 0 0 0,0-1 0 0 0,-1 1 0 0 0,1 0-1 0 0,0 0 1 0 0,0 0 0 0 0,-1 0 0 0 0,1-1 0 0 0,-9-7-11 0 0,9 8 11 0 0,-6-9 10 0 0,0 1 0 0 0,0-1-1 0 0,1 0 1 0 0,-7-17 0 0 0,-6-11 4 0 0,13 26 100 0 0,-4-6 149 0 0,9 17 177 0 0,0 13-402 0 0,1 0 1 0 0,1 1-1 0 0,1-1 1 0 0,0 0-1 0 0,7 22 1 0 0,-9-34-27 0 0,0 1-1 0 0,-1 0 1 0 0,1-1 0 0 0,0 1 0 0 0,0-1-1 0 0,0 1 1 0 0,0-1 0 0 0,0 1-1 0 0,0-1 1 0 0,0 0 0 0 0,0 0 0 0 0,1 1-1 0 0,-1-1 1 0 0,0 0 0 0 0,1 0-1 0 0,-1 0 1 0 0,1 0 0 0 0,0-1 0 0 0,-1 1-1 0 0,1 0 1 0 0,-1-1 0 0 0,1 1-1 0 0,0-1 1 0 0,0 1 0 0 0,-1-1 0 0 0,1 0-1 0 0,0 0 1 0 0,0 0 0 0 0,-1 0-1 0 0,1 0 1 0 0,0 0 0 0 0,0 0 0 0 0,-1 0-1 0 0,4-2 1 0 0,6-1 52 0 0,0 0-1 0 0,0-1 1 0 0,-1 0-1 0 0,14-8 1 0 0,-13 6-99 0 0,21-11-170 0 0,29-21 0 0 0,-38 23-1470 0 0,-7 5-1021 0 0,-12 5 1170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8:16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20 16783 0 0,'-11'-12'744'0'0,"6"6"152"0"0,-2 4-712 0 0,2 4-184 0 0,2 2 0 0 0,-2 5 0 0 0,-1 1-576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8:17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21 710 18055 0 0,'0'0'827'0'0,"-8"-7"298"0"0,7 4-944 0 0,-1 1 1 0 0,1 0-1 0 0,-1-1 0 0 0,1 1 0 0 0,0-1 0 0 0,0 0 0 0 0,0 1 0 0 0,0-1 0 0 0,1 0 0 0 0,-1 1 0 0 0,1-1 0 0 0,0 0 0 0 0,0 0 0 0 0,0-3 0 0 0,0-7 1008 0 0,5-21 1 0 0,-4 28-1166 0 0,7-30 854 0 0,2-1 0 0 0,28-68 0 0 0,-34 95-758 0 0,1 0-1 0 0,0-1 0 0 0,1 2 0 0 0,11-17 0 0 0,-17 26-118 0 0,1-1-1 0 0,-1 1 1 0 0,0 0 0 0 0,0 0-1 0 0,1-1 1 0 0,-1 1-1 0 0,0 0 1 0 0,0 0-1 0 0,1-1 1 0 0,-1 1-1 0 0,0 0 1 0 0,1 0-1 0 0,-1 0 1 0 0,0 0-1 0 0,1 0 1 0 0,-1 0-1 0 0,0-1 1 0 0,1 1-1 0 0,-1 0 1 0 0,0 0-1 0 0,1 0 1 0 0,-1 0-1 0 0,0 0 1 0 0,1 0-1 0 0,-1 0 1 0 0,0 0-1 0 0,1 1 1 0 0,-1-1-1 0 0,0 0 1 0 0,1 0-1 0 0,-1 0 1 0 0,0 0-1 0 0,1 0 1 0 0,-1 0-1 0 0,1 1 1 0 0,9 13 26 0 0,1 18-151 0 0,-8-20 41 0 0,1 4 48 0 0,0 0 0 0 0,0 0 0 0 0,10 20 0 0 0,-12-33 57 0 0,0 1 0 0 0,0-1-1 0 0,0 1 1 0 0,0-1 0 0 0,0 0-1 0 0,1 0 1 0 0,-1 0 0 0 0,1 0-1 0 0,0 0 1 0 0,0 0 0 0 0,0-1-1 0 0,0 0 1 0 0,0 1 0 0 0,1-1-1 0 0,-1 0 1 0 0,1-1-1 0 0,0 1 1 0 0,-1-1 0 0 0,7 2-1 0 0,-9-3-5 0 0,1 0 0 0 0,0 0-1 0 0,-1 0 1 0 0,1 0-1 0 0,0 0 1 0 0,-1 0-1 0 0,1-1 1 0 0,0 1-1 0 0,-1-1 1 0 0,1 1-1 0 0,-1-1 1 0 0,1 0-1 0 0,-1 1 1 0 0,3-3-1 0 0,9-3 62 0 0,-8 5-58 0 0,-1-1 1 0 0,0 1-1 0 0,0-1 1 0 0,1 0-1 0 0,-1 0 1 0 0,-1-1-1 0 0,1 1 1 0 0,0-1-1 0 0,0 0 1 0 0,-1 0 0 0 0,0 0-1 0 0,0-1 1 0 0,4-3-1 0 0,21-28-1119 0 0,2 2 0 0 0,1 0 0 0 0,62-48 0 0 0,-79 71 165 0 0,0 1 1 0 0,1 1-1 0 0,0 0 0 0 0,29-9 0 0 0,67-14-8441 0 0,-107 30 9133 0 0,-1 0-1 0 0,1 1 1 0 0,-1-1-1 0 0,1 1 1 0 0,5 0-1 0 0,-9 0 264 0 0,1 0-1 0 0,-1 0 0 0 0,1 0 1 0 0,-1 1-1 0 0,1-1 1 0 0,-1 0-1 0 0,1 0 0 0 0,-1 0 1 0 0,1 0-1 0 0,-1 1 0 0 0,1-1 1 0 0,-1 0-1 0 0,0 0 0 0 0,1 1 1 0 0,-1-1-1 0 0,0 0 0 0 0,1 1 1 0 0,-1-1-1 0 0,0 1 0 0 0,1-1 1 0 0,-1 1 123 0 0,0 0 1 0 0,1 0 0 0 0,-1-1-1 0 0,0 1 1 0 0,0 0-1 0 0,0-1 1 0 0,0 1 0 0 0,0 0-1 0 0,0 0 1 0 0,0-1 0 0 0,0 1-1 0 0,-1 0 1 0 0,1 0-1 0 0,0-1 1 0 0,0 1 0 0 0,-1 0-1 0 0,1-1 1 0 0,-1 2 0 0 0,-4 6 532 0 0,0 0 0 0 0,-1-1 0 0 0,0 1 0 0 0,0-1 0 0 0,-13 11 1 0 0,-1 2 136 0 0,5-3-83 0 0,0 2 0 0 0,1-1 0 0 0,0 2 0 0 0,2 0 0 0 0,1 1 0 0 0,0 0-1 0 0,1 0 1 0 0,-11 41 0 0 0,19-55-364 0 0,1-1 0 0 0,1 1-1 0 0,-1 9 1 0 0,1-15-337 0 0,0-1 0 0 0,0 0 1 0 0,0 1-1 0 0,1-1 0 0 0,-1 0 0 0 0,0 1 0 0 0,0-1 1 0 0,0 0-1 0 0,0 1 0 0 0,0-1 0 0 0,1 0 1 0 0,-1 1-1 0 0,0-1 0 0 0,0 0 0 0 0,1 1 0 0 0,-1-1 1 0 0,0 0-1 0 0,0 0 0 0 0,1 1 0 0 0,-1-1 0 0 0,0 0 1 0 0,1 0-1 0 0,-1 0 0 0 0,0 1 0 0 0,1-1 1 0 0,-1 0-1 0 0,0 0 0 0 0,1 0 0 0 0,-1 0 0 0 0,1 0 1 0 0,-1 0-1 0 0,0 0 0 0 0,1 0 0 0 0,-1 0 1 0 0,0 0-1 0 0,1 0 0 0 0,13-2 362 0 0,-8-1-270 0 0,0 0 0 0 0,0 0 0 0 0,0-1 0 0 0,0 1 0 0 0,0-1 0 0 0,-1-1 1 0 0,0 1-1 0 0,0-1 0 0 0,5-6 0 0 0,7-10 169 0 0,15-23-1 0 0,-22 29-195 0 0,19-31 92 0 0,31-67-1 0 0,-40 72-116 0 0,3-11 96 0 0,8-14 291 0 0,-27 59-377 0 0,0-1 1 0 0,0 0-1 0 0,-1 0 0 0 0,0 0 0 0 0,0 0 1 0 0,-1-1-1 0 0,0 1 0 0 0,-1-1 1 0 0,0 0-1 0 0,0-10 0 0 0,0 13-4 0 0,-1 0 1 0 0,1 0-1 0 0,0 0 1 0 0,0 0-1 0 0,1 1 1 0 0,2-10-1 0 0,-22 96 197 0 0,17-75-276 0 0,0 0-1 0 0,0 1 0 0 0,1-1 1 0 0,0 0-1 0 0,0 0 1 0 0,1 1-1 0 0,0-1 1 0 0,0 0-1 0 0,0 0 1 0 0,1 0-1 0 0,0 0 1 0 0,0 0-1 0 0,0 0 0 0 0,1 0 1 0 0,4 7-1 0 0,-1-3 0 0 0,0-1-1 0 0,0 0 0 0 0,1-1 0 0 0,0 1 0 0 0,1-1 0 0 0,-1-1 0 0 0,2 1 1 0 0,9 6-1 0 0,-13-11 8 0 0,1 1 0 0 0,0-1 1 0 0,-1-1-1 0 0,1 1 0 0 0,1-1 1 0 0,-1 0-1 0 0,0 0 0 0 0,0-1 1 0 0,1 0-1 0 0,-1 0 0 0 0,11 0 1 0 0,-5-2 21 0 0,1 0 1 0 0,-1 0 0 0 0,1-1 0 0 0,21-6 0 0 0,-7 1-11 0 0,-21 6-13 0 0,0 0 0 0 0,0-1 0 0 0,-1 1 1 0 0,1-1-1 0 0,-1-1 0 0 0,1 1 1 0 0,-1-1-1 0 0,0 0 0 0 0,6-4 0 0 0,-7 4 19 0 0,-1 0-1 0 0,0 0 1 0 0,0 0 0 0 0,0 0-1 0 0,-1-1 1 0 0,1 1-1 0 0,-1-1 1 0 0,0 0-1 0 0,3-5 1 0 0,-5 7-15 0 0,1 1-1 0 0,-1 0 1 0 0,1 0 0 0 0,-1 0 0 0 0,0-1 0 0 0,1 1 0 0 0,-1 0 0 0 0,0-1 0 0 0,0 1-1 0 0,0 0 1 0 0,0-1 0 0 0,0 1 0 0 0,0 0 0 0 0,0 0 0 0 0,-1-1 0 0 0,1 1 0 0 0,0 0-1 0 0,-1 0 1 0 0,1-1 0 0 0,-1 1 0 0 0,1 0 0 0 0,-1 0 0 0 0,1 0 0 0 0,-1 0-1 0 0,0-1 1 0 0,0 1 0 0 0,0 0 0 0 0,0 1 0 0 0,1-1 0 0 0,-1 0 0 0 0,0 0 0 0 0,-1 0-1 0 0,1 0 1 0 0,0 1 0 0 0,-2-2 0 0 0,2 2-17 0 0,-1-1-1 0 0,0 1 1 0 0,1 0-1 0 0,-1-1 1 0 0,0 1-1 0 0,0 0 1 0 0,1 0-1 0 0,-1 0 1 0 0,0 0-1 0 0,1 0 1 0 0,-1 1-1 0 0,0-1 1 0 0,1 0-1 0 0,-1 1 1 0 0,0 0 0 0 0,-1 0-1 0 0,-26 14-263 0 0,24-12 144 0 0,1 0 0 0 0,-1 1 1 0 0,1-1-1 0 0,0 1 0 0 0,0 0 0 0 0,1 0 1 0 0,-1 0-1 0 0,1 0 0 0 0,0 0 0 0 0,0 1 0 0 0,0 0 1 0 0,1-1-1 0 0,-3 8 0 0 0,3-6-540 0 0,0 0 0 0 0,0 1-1 0 0,1 0 1 0 0,0-1 0 0 0,0 1 0 0 0,1 8 0 0 0,0-4-1130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8:17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4144 0 0,'0'0'319'0'0,"11"5"8886"0"0,-3 9 1226 0 0,-1 10-7494 0 0,-6-19-3028 0 0,0 0 1 0 0,1 0-1 0 0,-1 0 0 0 0,5 7 0 0 0,-4-8 75 0 0,0 0 0 0 0,1-1 0 0 0,0 1 0 0 0,0-1 0 0 0,0 0 0 0 0,0 0 0 0 0,0 0 0 0 0,1 0 0 0 0,-1 0 0 0 0,1-1 0 0 0,-1 0 0 0 0,1 1 0 0 0,0-1 0 0 0,0-1 0 0 0,0 1 0 0 0,1-1 0 0 0,-1 1 0 0 0,0-1 0 0 0,0 0 0 0 0,1-1 0 0 0,-1 1 0 0 0,0-1 0 0 0,1 0 0 0 0,-1 0 0 0 0,1 0 0 0 0,-1-1 0 0 0,0 1 0 0 0,1-1 0 0 0,-1 0 0 0 0,7-3 0 0 0,14-5-1831 0 0,0 0 1 0 0,-1-2-1 0 0,37-21 0 0 0,-43 15 567 0 0,-12 6 995 0 0,-6 11 304 0 0,0-1-1 0 0,0 1 0 0 0,0 0 1 0 0,0 0-1 0 0,0-1 1 0 0,0 1-1 0 0,0 0 1 0 0,0 0-1 0 0,0-1 1 0 0,0 1-1 0 0,0 0 1 0 0,0 0-1 0 0,0-1 0 0 0,0 1 1 0 0,-1 0-1 0 0,1 0 1 0 0,0-1-1 0 0,0 1 1 0 0,0 0-1 0 0,0 0 1 0 0,-1 0-1 0 0,1-1 0 0 0,0 1 1 0 0,0 0-1 0 0,-1 0 1 0 0,1 0-1 0 0,0 0 1 0 0,0 0-1 0 0,-1 0 1 0 0,1-1-1 0 0,0 1 1 0 0,0 0-1 0 0,-1 0 0 0 0,1 0 1 0 0,0 0-1 0 0,-1 0 1 0 0,-1 0 125 0 0,0 0 0 0 0,0 0 0 0 0,-1 0 1 0 0,1 0-1 0 0,0 1 0 0 0,0-1 0 0 0,0 1 0 0 0,0-1 1 0 0,0 1-1 0 0,-4 2 0 0 0,-23 12 1540 0 0,3 1-817 0 0,0 2-1 0 0,1 1 1 0 0,-39 37 0 0 0,42-32-1001 0 0,0 1 0 0 0,1 1 1 0 0,-25 41-1 0 0,36-49-1400 0 0,4 1-3972 0 0,5-6-1809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8:17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27 18023 0 0,'-2'-5'333'0'0,"1"4"-217"0"0,1 0 0 0 0,-1 0 0 0 0,1 0 0 0 0,-1 1 1 0 0,1-1-1 0 0,-1 0 0 0 0,1 0 0 0 0,-1 0 0 0 0,0 1 0 0 0,1-1 0 0 0,-1 0 1 0 0,0 1-1 0 0,0-1 0 0 0,-1-1 0 0 0,2 2-78 0 0,0 0 0 0 0,0 0 0 0 0,0 0 0 0 0,0 0 0 0 0,0 0 0 0 0,0-1 0 0 0,0 1-1 0 0,0 0 1 0 0,0 0 0 0 0,0 0 0 0 0,0 0 0 0 0,0-1 0 0 0,0 1 0 0 0,0 0 0 0 0,0 0 0 0 0,0 0 0 0 0,0 0 0 0 0,0 0 0 0 0,0-1 0 0 0,0 1-1 0 0,1 0 1 0 0,-1 0 0 0 0,0 0 0 0 0,0 0 0 0 0,0 0 0 0 0,0 0 0 0 0,0 0 0 0 0,0 0 0 0 0,1-1 0 0 0,-1 1 0 0 0,0 0 0 0 0,0 0 0 0 0,0 0-1 0 0,0 0 1 0 0,0 0 0 0 0,1 0 0 0 0,-1 0 0 0 0,0 0 0 0 0,0 0 0 0 0,0 0 0 0 0,0 0 0 0 0,1 0 0 0 0,6-3 658 0 0,20 2 367 0 0,0 0 0 0 0,29 5 0 0 0,13-1-452 0 0,92-6-293 0 0,-154 3-285 0 0,-2-1-9 0 0,0 1-1 0 0,0 0 1 0 0,0 0 0 0 0,0 1-1 0 0,0 0 1 0 0,0-1 0 0 0,0 1-1 0 0,0 1 1 0 0,5 1 0 0 0,-9-2-23 0 0,0 0 1 0 0,-1 0 0 0 0,1-1-1 0 0,0 1 1 0 0,-1 0 0 0 0,1 0-1 0 0,-1 0 1 0 0,1 0 0 0 0,-1 0 0 0 0,1 0-1 0 0,-1 0 1 0 0,1 0 0 0 0,-1 0-1 0 0,0 0 1 0 0,0 0 0 0 0,0 0-1 0 0,1 0 1 0 0,-1 0 0 0 0,0 0 0 0 0,0 0-1 0 0,0 1 1 0 0,-1-1 0 0 0,1 0-1 0 0,0 0 1 0 0,0 0 0 0 0,-1 0-1 0 0,1 0 1 0 0,0 0 0 0 0,-1 0 0 0 0,1 0-1 0 0,-1 0 1 0 0,1 0 0 0 0,-2 1-1 0 0,-2 5 31 0 0,-1 0-1 0 0,0 0 1 0 0,-7 8-1 0 0,7-10-12 0 0,-5 9 28 0 0,-20 23-2 0 0,0-2 0 0 0,-43 39 0 0 0,-6-13-17 0 0,46-38-381 0 0,-33 32 0 0 0,63-52 95 0 0,-8 8-207 0 0,8-4-3222 0 0,6-8 1392 0 0,14-2-16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8:18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18055 0 0,'0'0'1976'0'0,"6"0"-1976"0"0,5-4 0 0 0,0 2 184 0 0,3-1 8 0 0,0 1 8 0 0,6-1 0 0 0,-3 6-200 0 0,3-3 0 0 0,0 0-96 0 0,-4 0-5439 0 0,-4 2-1089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8:18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49 3224 0 0,'-3'0'7612'0'0,"26"0"-1381"0"0,19 0-1743 0 0,-16-1-4614 0 0,46-6-1 0 0,-21-1 223 0 0,65-15-2160 0 0,-83 14 1289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8:19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231 206 18975 0 0,'-10'-9'843'0'0,"8"7"-778"0"0,0 0 0 0 0,0 0 0 0 0,0 1 0 0 0,0-1 0 0 0,0 0 1 0 0,-1 1-1 0 0,1-1 0 0 0,0 1 0 0 0,-1 0 0 0 0,0 0 0 0 0,1 0 0 0 0,-1 0 1 0 0,0 0-1 0 0,1 1 0 0 0,-1-1 0 0 0,0 1 0 0 0,0 0 0 0 0,-2-1 0 0 0,-14 1 875 0 0,1 1-1 0 0,-34 6 0 0 0,46-6-774 0 0,-1 0 0 0 0,1 1-1 0 0,0 0 1 0 0,1 1 0 0 0,-1-1 0 0 0,0 1 0 0 0,1 0-1 0 0,-1 0 1 0 0,1 1 0 0 0,0-1 0 0 0,0 1-1 0 0,-4 5 1 0 0,8-8-147 0 0,0 0 1 0 0,1 0-1 0 0,-1-1 0 0 0,1 1 0 0 0,0 0 1 0 0,-1 0-1 0 0,1 0 0 0 0,0 0 0 0 0,-1 0 0 0 0,1 0 1 0 0,0 0-1 0 0,0-1 0 0 0,0 1 0 0 0,0 0 1 0 0,0 0-1 0 0,0 0 0 0 0,0 0 0 0 0,0 0 0 0 0,0 0 1 0 0,0 0-1 0 0,1 0 0 0 0,-1 0 0 0 0,0 0 1 0 0,0 0-1 0 0,1-1 0 0 0,-1 1 0 0 0,1 0 0 0 0,-1 0 1 0 0,1 0-1 0 0,-1-1 0 0 0,1 1 0 0 0,0 0 1 0 0,-1 0-1 0 0,1-1 0 0 0,1 2 0 0 0,3 3 23 0 0,0 0 0 0 0,1 0 0 0 0,9 5 1 0 0,-10-7-16 0 0,10 7 54 0 0,1 0-1 0 0,1-2 1 0 0,29 12 0 0 0,57 13 402 0 0,-66-22-314 0 0,-19-9 11 0 0,-17-2-170 0 0,0-1 1 0 0,-1 1-1 0 0,1 0 0 0 0,0 0 0 0 0,-1 0 0 0 0,1 0 1 0 0,0 0-1 0 0,-1 0 0 0 0,1 0 0 0 0,-1 0 1 0 0,1 0-1 0 0,0 0 0 0 0,-1 0 0 0 0,1 0 0 0 0,0 0 1 0 0,-1 1-1 0 0,1-1 0 0 0,-1 0 0 0 0,1 0 1 0 0,0 1-1 0 0,-1-1 0 0 0,1 0 0 0 0,-1 1 0 0 0,1-1 1 0 0,-1 1-1 0 0,1-1 0 0 0,-1 1 0 0 0,1-1 0 0 0,-1 1 1 0 0,0-1-1 0 0,1 1 0 0 0,-1-1 0 0 0,0 1 1 0 0,1-1-1 0 0,-1 1 0 0 0,0 0 0 0 0,0-1 0 0 0,0 1 1 0 0,1-1-1 0 0,-1 1 0 0 0,0 0 0 0 0,0-1 1 0 0,0 1-1 0 0,0 0 0 0 0,0-1 0 0 0,0 1 0 0 0,0 0 1 0 0,0-1-1 0 0,-1 2 0 0 0,1 6 11 0 0,-1 1-1 0 0,-1-1 1 0 0,0 0-1 0 0,0 0 1 0 0,0 0-1 0 0,-1 0 1 0 0,-1 0 0 0 0,-3 8-1 0 0,-30 52 158 0 0,35-66-183 0 0,1 1 0 0 0,-1-1 0 0 0,0 0 0 0 0,0 0-1 0 0,0 0 1 0 0,-1 0 0 0 0,1 0 0 0 0,0 0 0 0 0,-1-1-1 0 0,1 1 1 0 0,-1-1 0 0 0,0 0 0 0 0,-3 2 0 0 0,-6 1-442 0 0,1-1 1 0 0,-14 1-1 0 0,5 0-1744 0 0,10-2-4085 0 0</inkml:trace>
  <inkml:trace contextRef="#ctx0" brushRef="#br0" timeOffset="1">523 279 6912 0 0,'-1'0'51'0'0,"-1"0"0"0"0,1 1 0 0 0,-1-1 0 0 0,1 1 0 0 0,-1-1 0 0 0,1 1 0 0 0,0 0 0 0 0,-1 0 0 0 0,1-1 0 0 0,0 1 0 0 0,0 0 0 0 0,-1 0 0 0 0,1 1 0 0 0,0-1 0 0 0,0 0 0 0 0,-1 1 0 0 0,-18 26 2855 0 0,13-18-166 0 0,-1 2-153 0 0,-24 33 2405 0 0,-12 26-3927 0 0,34-42-1365 0 0,6-9-5473 0 0,4-7-1095 0 0</inkml:trace>
  <inkml:trace contextRef="#ctx0" brushRef="#br0" timeOffset="2">521 24 16208 0 0,'0'-9'351'0'0,"2"5"81"0"0,1-1 16 0 0,3 2 8 0 0,0 1-360 0 0,2 2-96 0 0,-3 2 0 0 0,4 3-7191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8:19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13 6448 0 0,'0'0'498'0'0,"17"-5"4874"0"0,-6 1-799 0 0,-9 4-3823 0 0,0-1 1 0 0,0 0 0 0 0,-1 1-1 0 0,1-1 1 0 0,0 1-1 0 0,0-1 1 0 0,0 1-1 0 0,0 0 1 0 0,3 0 0 0 0,-11 7-547 0 0,-29 21-127 0 0,20-17-15 0 0,0 0 0 0 0,-13 15 0 0 0,25-23-54 0 0,-1 1 0 0 0,1-1 0 0 0,0 1 0 0 0,1 0 0 0 0,-1 0 0 0 0,1 1 0 0 0,-1-1 0 0 0,1 0-1 0 0,0 1 1 0 0,1-1 0 0 0,-1 1 0 0 0,0 8 0 0 0,1-11-7 0 0,1 0 0 0 0,0 0 0 0 0,0 1 0 0 0,0-1 0 0 0,0 0 0 0 0,0 0 0 0 0,0 1 0 0 0,1-1 0 0 0,-1 0 0 0 0,1 0 0 0 0,0 0 0 0 0,-1 0 0 0 0,1 1 0 0 0,0-1 0 0 0,0 0 0 0 0,0-1 0 0 0,1 1 0 0 0,-1 0 0 0 0,0 0 0 0 0,3 2 0 0 0,-1-2 5 0 0,-1 0 0 0 0,1 0 0 0 0,-1-1-1 0 0,1 1 1 0 0,0-1 0 0 0,-1 0 0 0 0,1 0 0 0 0,0 0-1 0 0,0 0 1 0 0,0 0 0 0 0,0-1 0 0 0,0 1 0 0 0,0-1-1 0 0,6 0 1 0 0,6 0 73 0 0,0-1 0 0 0,0-1 0 0 0,0 0 1 0 0,0-1-1 0 0,0-1 0 0 0,0 0 0 0 0,-1-1 0 0 0,0-1 0 0 0,0 0 0 0 0,0-1 0 0 0,-1 0 0 0 0,0-1 0 0 0,0 0 0 0 0,-1-2 0 0 0,0 1 0 0 0,0-1 0 0 0,-1-1 0 0 0,-1 0 1 0 0,0 0-1 0 0,0-1 0 0 0,-1-1 0 0 0,8-14 0 0 0,-17 27-70 0 0,0-1 1 0 0,1 0 0 0 0,-1 0-1 0 0,0 1 1 0 0,0-1 0 0 0,0 0-1 0 0,1 0 1 0 0,-1 0-1 0 0,0 1 1 0 0,0-1 0 0 0,0 0-1 0 0,0 0 1 0 0,-1 0 0 0 0,1 1-1 0 0,0-1 1 0 0,0 0-1 0 0,0 0 1 0 0,-1 0 0 0 0,1 1-1 0 0,0-1 1 0 0,-1 0 0 0 0,1 1-1 0 0,-1-1 1 0 0,1 0-1 0 0,-1 1 1 0 0,1-1 0 0 0,-1 0-1 0 0,1 1 1 0 0,-1-1 0 0 0,1 1-1 0 0,-1-1 1 0 0,0 1-1 0 0,1-1 1 0 0,-1 1 0 0 0,0 0-1 0 0,0-1 1 0 0,1 1 0 0 0,-1 0-1 0 0,0-1 1 0 0,0 1-1 0 0,0 0 1 0 0,1 0 0 0 0,-1 0-1 0 0,0 0 1 0 0,0 0 0 0 0,0 0-1 0 0,1 0 1 0 0,-1 0-1 0 0,0 0 1 0 0,0 0 0 0 0,0 0-1 0 0,1 1 1 0 0,-1-1 0 0 0,-1 0-1 0 0,-3 2 33 0 0,-1 0 0 0 0,1 0 0 0 0,0 1 0 0 0,-1 0 1 0 0,1 0-1 0 0,0 0 0 0 0,1 0 0 0 0,-1 1 0 0 0,-4 3 0 0 0,7-4-23 0 0,-1 0-1 0 0,1 0 1 0 0,0 0 0 0 0,0 0-1 0 0,0 0 1 0 0,0 1 0 0 0,1-1 0 0 0,-1 1-1 0 0,1-1 1 0 0,0 1 0 0 0,0-1-1 0 0,0 1 1 0 0,1 0 0 0 0,-1-1-1 0 0,1 5 1 0 0,-1 2 0 0 0,0 2 26 0 0,1 0-1 0 0,0 0 0 0 0,4 23 0 0 0,-4-32-43 0 0,1 1 0 0 0,0-1 0 0 0,1 1 0 0 0,-1-1-1 0 0,0 1 1 0 0,1-1 0 0 0,0 0 0 0 0,0 0 0 0 0,0 1-1 0 0,0-2 1 0 0,0 1 0 0 0,1 0 0 0 0,-1 0 0 0 0,1-1-1 0 0,0 1 1 0 0,0-1 0 0 0,3 3 0 0 0,0-3-133 0 0,-1 0 1 0 0,0-1 0 0 0,1 1-1 0 0,-1-1 1 0 0,0 0 0 0 0,1 0-1 0 0,0-1 1 0 0,-1 0-1 0 0,1 0 1 0 0,5 0 0 0 0,-2 0-373 0 0,32 1-2300 0 0,-15 0-3226 0 0,-4 0-1557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8:19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7 17191 0 0,'2'-1'62'0'0,"0"0"0"0"0,0 0 0 0 0,0 0 0 0 0,0 1 0 0 0,0-1-1 0 0,-1 1 1 0 0,1-1 0 0 0,0 1 0 0 0,0 0 0 0 0,0-1 0 0 0,0 1-1 0 0,1 0 1 0 0,-1 1 0 0 0,0-1 0 0 0,0 0 0 0 0,0 0 0 0 0,-1 1-1 0 0,1-1 1 0 0,0 1 0 0 0,0 0 0 0 0,0 0 0 0 0,0 0 0 0 0,0-1-1 0 0,-1 2 1 0 0,1-1 0 0 0,0 0 0 0 0,-1 0 0 0 0,1 0 0 0 0,-1 1-1 0 0,1-1 1 0 0,1 4 0 0 0,2 1 204 0 0,0 1-1 0 0,0 0 1 0 0,-1 0 0 0 0,0 1-1 0 0,0-1 1 0 0,-1 1 0 0 0,0 0-1 0 0,-1 0 1 0 0,1 0 0 0 0,-2 0-1 0 0,1 0 1 0 0,0 14 0 0 0,-1-1-74 0 0,-1 1-1 0 0,-1-1 1 0 0,-7 38 0 0 0,3-39-51 0 0,0 1-1 0 0,-1-1 0 0 0,-18 37 0 0 0,-36 56-172 0 0,41-79-73 0 0,6-10 45 0 0,-6 11-637 0 0,-41 57 0 0 0,45-76-305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8:25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17503 0 0,'14'48'1980'0'0,"-1"261"618"0"0,-12-273-2392 0 0,-1 87 35 0 0,3 56 89 0 0,-3-150-112 0 0,-6 42 0 0 0,1 9-98 0 0,4-51-949 0 0,-9 48 1 0 0,7-62-562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4:10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24 2760 0 0,'0'0'4537'0'0,"6"-3"-2322"0"0,5-4-79 0 0,-11 6-1896 0 0,0 1 0 0 0,1 0 0 0 0,-1-1 1 0 0,0 1-1 0 0,0 0 0 0 0,0-1 0 0 0,1 1 1 0 0,-1-1-1 0 0,0 1 0 0 0,0 0 0 0 0,0-1 0 0 0,0 1 1 0 0,0-1-1 0 0,0 1 0 0 0,1 0 0 0 0,-1-1 1 0 0,0 1-1 0 0,0-1 0 0 0,-1 1 0 0 0,1-1 1 0 0,0 0-1 0 0,-1 1-44 0 0,0-1 0 0 0,-1 1-1 0 0,1-1 1 0 0,0 1 0 0 0,0 0 0 0 0,-1-1 0 0 0,1 1 0 0 0,-1 0 0 0 0,1 0 0 0 0,0 0-1 0 0,-1 0 1 0 0,1 0 0 0 0,0 0 0 0 0,-1 0 0 0 0,1 1 0 0 0,0-1 0 0 0,-1 0 0 0 0,1 1-1 0 0,-2 0 1 0 0,-27 12 2170 0 0,30-13-2285 0 0,-36 19 311 0 0,35-19-26 0 0,1 1-371 0 0,0-1-1 0 0,0 0 0 0 0,-1 0 1 0 0,1 0-1 0 0,0 0 0 0 0,0 0 1 0 0,0 0-1 0 0,0 0 0 0 0,0 0 1 0 0,-1 0-1 0 0,1 1 0 0 0,0-1 1 0 0,0 0-1 0 0,0 0 0 0 0,0 0 1 0 0,0 0-1 0 0,0 0 0 0 0,-1 1 1 0 0,1-1-1 0 0,0 0 0 0 0,0 0 0 0 0,0 0 1 0 0,0 0-1 0 0,0 1 0 0 0,0-1 1 0 0,0 0-1 0 0,0 0 0 0 0,0 0 1 0 0,0 1-1 0 0,0-1 0 0 0,0 0 1 0 0,0 0-1 0 0,0 0 0 0 0,0 0 1 0 0,0 1-1 0 0,0-1 0 0 0,0 0 1 0 0,0 0-1 0 0,0 0 0 0 0,0 1 1 0 0,0-1-1 0 0,1 0 0 0 0,-1 0 1 0 0,0 0-1 0 0,0 0 0 0 0,0 0 1 0 0,0 1-1 0 0,0-1 0 0 0,0 0 1 0 0,1 0-1 0 0,-1 0 0 0 0,0 0 1 0 0,0 0-1 0 0,7 10 3 0 0,-2-6 8 0 0,0-1 0 0 0,1 0 1 0 0,0 0-1 0 0,-1 0 0 0 0,1-1 0 0 0,0 0 0 0 0,12 3 0 0 0,-1-1 573 0 0,-17-4-566 0 0,2 1 4 0 0,-1-1 1 0 0,1 0-1 0 0,-1 0 0 0 0,1 1 0 0 0,-1-1 1 0 0,1 1-1 0 0,-1 0 0 0 0,1-1 0 0 0,-1 1 1 0 0,1 0-1 0 0,-1 0 0 0 0,3 1 1 0 0,-4 0 5 0 0,1 0 1 0 0,0-1 0 0 0,-1 1 0 0 0,1-1 0 0 0,-1 1 0 0 0,1 0-1 0 0,-1-1 1 0 0,0 1 0 0 0,0 0 0 0 0,0 0 0 0 0,0-1-1 0 0,0 1 1 0 0,0 0 0 0 0,0 0 0 0 0,0-1 0 0 0,-1 1 0 0 0,1 0-1 0 0,-1-1 1 0 0,1 1 0 0 0,-1-1 0 0 0,0 3 0 0 0,-4 4 31 0 0,1-1 1 0 0,-1 1-1 0 0,-7 7 1 0 0,-5 10-13 0 0,8-11-129 0 0,-20 23 1 0 0,19-25-149 0 0,-20 27-3693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8:25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81 5528 0 0,'2'-3'373'0'0,"1"0"0"0"0,0 1 0 0 0,-1-1 0 0 0,1 1 0 0 0,0 0 0 0 0,1 0 0 0 0,-1 0 0 0 0,4-2 0 0 0,68-15 10321 0 0,2 7-7968 0 0,80 6-2496 0 0,-129 5-483 0 0,34-4-1 0 0,-23-2-5625 0 0,-11 0-1062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8:26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0 11056 0 0,'-5'4'117'0'0,"0"0"1"0"0,0 0 0 0 0,1 0 0 0 0,0 1 0 0 0,0 0-1 0 0,0 0 1 0 0,1 0 0 0 0,-1 0 0 0 0,1 0 0 0 0,1 1-1 0 0,-5 10 1 0 0,1 4 630 0 0,0 0 1 0 0,-3 25-1 0 0,3-10 1227 0 0,-7 33-1188 0 0,3 0 0 0 0,-1 103 0 0 0,11-116-504 0 0,3 1 0 0 0,2-1 0 0 0,19 84 0 0 0,-16-107-24 0 0,21 53-1 0 0,-23-70-148 0 0,1 0 0 0 0,1-1 0 0 0,0 0 0 0 0,1 0 0 0 0,15 17 0 0 0,-22-28-83 0 0,0-1 0 0 0,0 0 0 0 0,0 0 0 0 0,0 0-1 0 0,0-1 1 0 0,1 1 0 0 0,-1 0 0 0 0,1-1 0 0 0,-1 1 0 0 0,1-1-1 0 0,0 0 1 0 0,0 0 0 0 0,-1 0 0 0 0,1 0 0 0 0,0-1-1 0 0,5 1 1 0 0,-5-1 16 0 0,0 0 0 0 0,-1 0 1 0 0,1-1-1 0 0,-1 1 0 0 0,1-1 0 0 0,-1 0 0 0 0,0 1 0 0 0,1-1 0 0 0,-1 0 0 0 0,0 0 0 0 0,1-1 1 0 0,-1 1-1 0 0,0 0 0 0 0,0-1 0 0 0,0 0 0 0 0,0 1 0 0 0,0-1 0 0 0,-1 0 0 0 0,1 0 0 0 0,1-2 1 0 0,11-16 157 0 0,-2 0 0 0 0,0-1 0 0 0,10-25 1 0 0,-11 20 260 0 0,27-42 0 0 0,-32 59-64 0 0,0 0-1 0 0,14-14 1 0 0,-18 21-300 0 0,1 0-1 0 0,0 0 0 0 0,-1 0 1 0 0,1 0-1 0 0,0 0 1 0 0,0 1-1 0 0,0-1 1 0 0,0 1-1 0 0,0 0 0 0 0,0-1 1 0 0,0 2-1 0 0,0-1 1 0 0,4 0-1 0 0,-5 0-79 0 0,0 1 0 0 0,1-1 0 0 0,-1 1 0 0 0,0 0 0 0 0,1 0-1 0 0,-1 0 1 0 0,0 0 0 0 0,1 0 0 0 0,-1 1 0 0 0,0-1 0 0 0,0 1 0 0 0,1-1 0 0 0,-1 1 0 0 0,0 0-1 0 0,0 0 1 0 0,0 0 0 0 0,0 0 0 0 0,0 0 0 0 0,0 0 0 0 0,0 1 0 0 0,0-1 0 0 0,0 1-1 0 0,-1-1 1 0 0,1 1 0 0 0,-1 0 0 0 0,1-1 0 0 0,-1 1 0 0 0,1 0 0 0 0,-1 0 0 0 0,0 0 0 0 0,0 0-1 0 0,0 1 1 0 0,0 1 0 0 0,4 12 38 0 0,0 0 0 0 0,-2 0-1 0 0,0 0 1 0 0,1 31 0 0 0,-4 23 212 0 0,-2-25-133 0 0,2-42-129 0 0,-4 36 217 0 0,0 12-206 0 0,4-49-80 0 0,0 1-1 0 0,0-1 1 0 0,-1 1 0 0 0,1-1-1 0 0,-1 0 1 0 0,1 1 0 0 0,-1-1-1 0 0,-2 4 1 0 0,3-5-31 0 0,-1 0 0 0 0,1-1 0 0 0,-1 1 0 0 0,1 0-1 0 0,-1 0 1 0 0,1 0 0 0 0,-1-1 0 0 0,0 1 0 0 0,1 0 0 0 0,-1-1 0 0 0,0 1 0 0 0,0-1 0 0 0,1 1 0 0 0,-1-1 0 0 0,0 1 0 0 0,0-1 0 0 0,0 1 0 0 0,0-1 0 0 0,0 0-1 0 0,1 0 1 0 0,-1 1 0 0 0,0-1 0 0 0,-2 0 0 0 0,3-21-4283 0 0,3 4-1057 0 0,5-5-1446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8:26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10592 0 0,'15'-6'1136'0'0,"-13"5"-865"0"0,0 1 0 0 0,0-1 0 0 0,0 0 0 0 0,0 1 0 0 0,0-1-1 0 0,1 1 1 0 0,-1-1 0 0 0,0 1 0 0 0,0 0 0 0 0,0 0 0 0 0,0 0 0 0 0,1 0 0 0 0,-1 1 0 0 0,0-1 0 0 0,0 1 0 0 0,3 0 0 0 0,1 1 695 0 0,0 1 0 0 0,1 0 0 0 0,10 7 0 0 0,-15-8-779 0 0,0 0 0 0 0,0 0-1 0 0,0 0 1 0 0,-1 0 0 0 0,1 0 0 0 0,0 0-1 0 0,-1 0 1 0 0,0 0 0 0 0,1 1 0 0 0,-1-1-1 0 0,1 5 1 0 0,9 29 1021 0 0,-4 43-576 0 0,-6-71-571 0 0,5 19 279 0 0,-2-1 1 0 0,-2 1-1 0 0,0 39 0 0 0,-2-7 259 0 0,1-24 475 0 0,7-68-240 0 0,-1-7-389 0 0,19-59-1 0 0,-21 85-443 0 0,0 0 0 0 0,1 0 0 0 0,1 1 0 0 0,0 0 1 0 0,1 0-1 0 0,0 1 0 0 0,15-18 0 0 0,-13 19 137 0 0,-1 0-1 0 0,9-15 1 0 0,-15 23-376 0 0,0 0 0 0 0,0 0-1 0 0,0-1 1 0 0,0 2 0 0 0,1-1 0 0 0,-1 0-1 0 0,1 1 1 0 0,0-1 0 0 0,0 1 0 0 0,0 0-1 0 0,0 1 1 0 0,0-1 0 0 0,0 1 0 0 0,0-1-1 0 0,0 1 1 0 0,8-1 0 0 0,8 0-2278 0 0,0 0 0 0 0,28 2 0 0 0,-27 0 16 0 0,-2 0 32 0 0,29 1-1887 0 0,-44-1 4395 0 0,1 1 1 0 0,0 0 0 0 0,-1 0-1 0 0,7 3 1894 0 0,-12-2-1476 0 0,0-1-1 0 0,0 1 0 0 0,0 0 1 0 0,-1 0-1 0 0,1-1 0 0 0,0 1 0 0 0,-1-1 1 0 0,0 1-1 0 0,1-1 0 0 0,-1 0 1 0 0,0 1-1 0 0,0-1 0 0 0,-3 1 1 0 0,1 1 238 0 0,-2 2-181 0 0,0 0 0 0 0,0 0 0 0 0,0 1 1 0 0,0-1-1 0 0,1 1 0 0 0,0 1 0 0 0,1-1 1 0 0,-1 1-1 0 0,1 0 0 0 0,0 0 0 0 0,1 0 0 0 0,-4 12 1 0 0,1 0 289 0 0,1 0 1 0 0,1 0-1 0 0,-4 38 0 0 0,8-55-733 0 0,0 1 0 0 0,0-1 0 0 0,0 1 0 0 0,0-1-1 0 0,0 1 1 0 0,1 0 0 0 0,-1-1 0 0 0,1 1 0 0 0,-1-1-1 0 0,1 1 1 0 0,0-1 0 0 0,0 0 0 0 0,0 1-1 0 0,1-1 1 0 0,-1 0 0 0 0,3 4 0 0 0,-3-5-51 0 0,0 0 1 0 0,0 0-1 0 0,1 0 1 0 0,-1 0-1 0 0,0-1 1 0 0,0 1 0 0 0,1 0-1 0 0,-1-1 1 0 0,1 1-1 0 0,-1-1 1 0 0,0 1-1 0 0,1-1 1 0 0,-1 0-1 0 0,1 1 1 0 0,-1-1-1 0 0,1 0 1 0 0,-1 0 0 0 0,1 0-1 0 0,-1 0 1 0 0,1 0-1 0 0,-1-1 1 0 0,1 1-1 0 0,-1 0 1 0 0,1-1-1 0 0,-1 1 1 0 0,1-1-1 0 0,-1 1 1 0 0,0-1 0 0 0,3-1-1 0 0,5-3-84 0 0,-1 0 0 0 0,1 0 0 0 0,-1-1 0 0 0,0 0-1 0 0,-1 0 1 0 0,0-1 0 0 0,0 0 0 0 0,0-1 0 0 0,-1 1 0 0 0,0-1 0 0 0,0 0-1 0 0,-1 0 1 0 0,6-14 0 0 0,-4 8-1036 0 0,12-21 0 0 0,-9 18-351 0 0,2-2-334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8:26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60 19639 0 0,'0'0'1968'0'0,"-2"13"-1784"0"0,3-9-26 0 0,1-1 0 0 0,-1 1-1 0 0,1-1 1 0 0,0 1 0 0 0,0-1-1 0 0,1 0 1 0 0,-1 0 0 0 0,1 0-1 0 0,0 0 1 0 0,-1 0 0 0 0,1-1-1 0 0,4 3 1 0 0,-2-1 168 0 0,-1 0 0 0 0,0 0 0 0 0,0 1 0 0 0,7 8 0 0 0,37 63 1624 0 0,-35-57-1756 0 0,-13-19-180 0 0,1 1 0 0 0,-1 0 0 0 0,1 0-1 0 0,-1 0 1 0 0,1-1 0 0 0,0 1 0 0 0,-1 0-1 0 0,1 0 1 0 0,0-1 0 0 0,0 1 0 0 0,-1-1 0 0 0,1 1-1 0 0,0-1 1 0 0,0 1 0 0 0,0-1 0 0 0,0 1 0 0 0,0-1-1 0 0,0 0 1 0 0,0 0 0 0 0,0 1 0 0 0,0-1-1 0 0,1 0 1 0 0,0 0 40 0 0,0-1 0 0 0,-1 1 0 0 0,1 0-1 0 0,0-1 1 0 0,-1 1 0 0 0,1-1 0 0 0,-1 0 0 0 0,1 0-1 0 0,-1 1 1 0 0,1-1 0 0 0,-1 0 0 0 0,2-2-1 0 0,3-3 205 0 0,1 0 0 0 0,-2-1 0 0 0,11-14 0 0 0,-16 21-258 0 0,49-68 0 0 0,-15 23 0 0 0,-27 38-5 0 0,-11 17 170 0 0,-2 3 155 0 0,5-7-201 0 0,0 1 0 0 0,1-1 0 0 0,0 0 0 0 0,0 1 0 0 0,0-1 0 0 0,1 0 0 0 0,0 1 0 0 0,0-1 0 0 0,1 0 0 0 0,0 0 0 0 0,3 8 0 0 0,-4-13-138 0 0,-1 0-1 0 0,1 1 1 0 0,0-1-1 0 0,0 1 1 0 0,0-1-1 0 0,0 0 1 0 0,0 0-1 0 0,0 0 1 0 0,0 0-1 0 0,0 1 1 0 0,0-1-1 0 0,1-1 1 0 0,-1 1 0 0 0,0 0-1 0 0,1 0 1 0 0,-1 0-1 0 0,1-1 1 0 0,-1 1-1 0 0,3 0 1 0 0,-2-1 46 0 0,1 1 1 0 0,0-1-1 0 0,0 0 1 0 0,0 0-1 0 0,0 0 1 0 0,-1 0 0 0 0,1-1-1 0 0,0 1 1 0 0,0-1-1 0 0,2 0 1 0 0,5-3 70 0 0,-1 0 0 0 0,1 0 0 0 0,-1-1 0 0 0,16-10 0 0 0,-13 5-44 0 0,0 0 1 0 0,-1-1-1 0 0,14-16 0 0 0,-12 13-112 0 0,24-22 0 0 0,-32 32-531 0 0,0-1 0 0 0,0 0-1 0 0,0-1 1 0 0,-1 1 0 0 0,1-1-1 0 0,5-11 1 0 0,1-2-9563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8:27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1 13824 0 0,'-13'0'249'0'0,"0"0"0"0"0,1 1 1 0 0,-1 1-1 0 0,0 0 0 0 0,-22 7 1 0 0,6 3 1899 0 0,3 4 5024 0 0,26-16-7134 0 0,0 0 0 0 0,0 1 1 0 0,0-1-1 0 0,0 1 0 0 0,0-1 0 0 0,0 0 0 0 0,0 1 1 0 0,0-1-1 0 0,0 1 0 0 0,0-1 0 0 0,0 0 1 0 0,0 1-1 0 0,0-1 0 0 0,1 0 0 0 0,-1 1 0 0 0,0-1 1 0 0,0 0-1 0 0,0 1 0 0 0,1-1 0 0 0,-1 0 1 0 0,1 1-1 0 0,0 1 38 0 0,2 2-60 0 0,0 1 1 0 0,0-1 0 0 0,1 0-1 0 0,0 0 1 0 0,0 0-1 0 0,0 0 1 0 0,0-1 0 0 0,0 0-1 0 0,1 0 1 0 0,-1 0-1 0 0,1 0 1 0 0,0-1 0 0 0,0 0-1 0 0,0 0 1 0 0,6 2-1 0 0,14 3 104 0 0,0-2-1 0 0,25 4 0 0 0,-29-6-99 0 0,-21-3-21 0 0,31 5 53 0 0,-1-1 0 0 0,1-1 0 0 0,35-2 0 0 0,264-9 708 0 0,573 5 1844 0 0,-699 3-2296 0 0,521 5 203 0 0,-634-3-499 0 0,441 19 73 0 0,303 79-2853 0 0,-708-76-4124 0 0,3-3-2186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6:46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15 111 19895 0 0,'-11'-17'2166'0'0,"10"16"-2105"0"0,1 0 1 0 0,-1 0 0 0 0,1 0 0 0 0,0 0-1 0 0,-1 0 1 0 0,1 0 0 0 0,0 0 0 0 0,0 0 0 0 0,0 0-1 0 0,0 0 1 0 0,0 0 0 0 0,0 0 0 0 0,0 0-1 0 0,0 0 1 0 0,0 0 0 0 0,0 0 0 0 0,1 0-1 0 0,-1 0 1 0 0,0 0 0 0 0,2-2 0 0 0,-1 1 145 0 0,0 0 1 0 0,0 0-1 0 0,1 1 1 0 0,-1-1 0 0 0,1 0-1 0 0,0 1 1 0 0,0-1 0 0 0,-1 1-1 0 0,4-2 1 0 0,3-2 390 0 0,1 0 1 0 0,0 1-1 0 0,14-4 1 0 0,-22 7-629 0 0,31-7 262 0 0,-1 1 0 0 0,1 1 1 0 0,0 2-1 0 0,47 0 0 0 0,57 4-81 0 0,-53 1-78 0 0,-80-1-51 0 0,0 0 0 0 0,0 1 0 0 0,-1-1 0 0 0,1 0 0 0 0,0 1 0 0 0,0 0 0 0 0,0 0 0 0 0,-1 0 1 0 0,1 0-1 0 0,0 0 0 0 0,-1 0 0 0 0,1 1 0 0 0,2 1 0 0 0,-4-2-7 0 0,1 0 1 0 0,-1 1 0 0 0,0-1-1 0 0,0 0 1 0 0,1 1 0 0 0,-1-1 0 0 0,0 1-1 0 0,-1-1 1 0 0,1 1 0 0 0,0-1-1 0 0,0 1 1 0 0,-1 0 0 0 0,1-1-1 0 0,-1 1 1 0 0,1 0 0 0 0,-1 0-1 0 0,0-1 1 0 0,0 1 0 0 0,1 0-1 0 0,-1 0 1 0 0,-1 0 0 0 0,1 2-1 0 0,-10 58 220 0 0,-34 110 0 0 0,22-96-118 0 0,-20 114 18 0 0,36-148-87 0 0,1 1-1 0 0,3 66 0 0 0,3-94-24 0 0,0 1-1 0 0,1-1 0 0 0,1 0 0 0 0,1 0 0 0 0,0 0 0 0 0,1-1 1 0 0,0 1-1 0 0,1-1 0 0 0,1 0 0 0 0,11 16 0 0 0,26 23 449 0 0,-42-50-556 0 0,6 7 671 0 0,-8-10-573 0 0,0 0 0 0 0,0 0 1 0 0,0 0-1 0 0,0 1 0 0 0,0-1 1 0 0,0 0-1 0 0,0 0 0 0 0,0 0 1 0 0,0 1-1 0 0,-1-1 0 0 0,1 0 1 0 0,0 0-1 0 0,0 0 0 0 0,0 0 0 0 0,0 1 1 0 0,0-1-1 0 0,0 0 0 0 0,0 0 1 0 0,0 0-1 0 0,0 0 0 0 0,-1 1 1 0 0,1-1-1 0 0,0 0 0 0 0,0 0 1 0 0,0 0-1 0 0,0 0 0 0 0,0 0 1 0 0,-1 0-1 0 0,1 0 0 0 0,0 1 1 0 0,0-1-1 0 0,0 0 0 0 0,-1 0 1 0 0,1 0-1 0 0,0 0 0 0 0,0 0 1 0 0,0 0-1 0 0,0 0 0 0 0,-1 0 1 0 0,1 0-1 0 0,0 0 0 0 0,0 0 0 0 0,0 0 1 0 0,-1 0-1 0 0,1 0 0 0 0,0 0 1 0 0,0 0-1 0 0,0 0 0 0 0,0 0 1 0 0,-1-1-1 0 0,1 1 0 0 0,-34 0 22 0 0,6-1-8 0 0,-1 2 0 0 0,1 0 0 0 0,-39 8 0 0 0,-30 16-27 0 0,-28 6 0 0 0,112-27 0 0 0,1 0 0 0 0,-1 0 0 0 0,-16 10 0 0 0,9-5 0 0 0,19-9-109 0 0,0 0-1 0 0,0 1 1 0 0,0-1 0 0 0,0 0-1 0 0,0 1 1 0 0,0-1-1 0 0,0 1 1 0 0,0 0 0 0 0,0-1-1 0 0,1 1 1 0 0,-1 0 0 0 0,0-1-1 0 0,0 1 1 0 0,1 0 0 0 0,-1 0-1 0 0,0 0 1 0 0,1 0 0 0 0,-1-1-1 0 0,1 1 1 0 0,-1 0-1 0 0,1 0 1 0 0,-1 0 0 0 0,1 0-1 0 0,0 0 1 0 0,0 0 0 0 0,-1 1-1 0 0,1-1 1 0 0,0 0 0 0 0,0 0-1 0 0,0 0 1 0 0,0 0 0 0 0,0 0-1 0 0,0 0 1 0 0,0 0-1 0 0,1 0 1 0 0,-1 0 0 0 0,0 0-1 0 0,1 0 1 0 0,-1 0 0 0 0,0 0-1 0 0,1 0 1 0 0,-1 0 0 0 0,1 0-1 0 0,0 0 1 0 0,-1 0 0 0 0,1 0-1 0 0,0-1 1 0 0,0 2 0 0 0,7 3-1557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6:52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2304 0 0,'-7'0'19668'0'0,"6"2"-18394"0"0,-1 3-1009 0 0,1 0 0 0 0,-1 1 0 0 0,1-1 0 0 0,1 0 0 0 0,-1 1 1 0 0,1-1-1 0 0,0 0 0 0 0,0 1 0 0 0,2 8 0 0 0,-1 10 156 0 0,-6 157 777 0 0,3-108-1023 0 0,-2 52-92 0 0,-4 102-31 0 0,9-174 22 0 0,1-15-5628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6:52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1 385 11520 0 0,'0'0'1485'0'0,"5"-11"4248"0"0,15-27-1248 0 0,17-16-2733 0 0,31-42 222 0 0,8-13-740 0 0,-64 92-1072 0 0,-8 12-112 0 0,0-1-1 0 0,0 0 1 0 0,0 1 0 0 0,1 0-1 0 0,-1 0 1 0 0,1 0 0 0 0,1 1-1 0 0,-1-1 1 0 0,12-6 0 0 0,-16 11-48 0 0,0-1 0 0 0,0 1 1 0 0,0 0-1 0 0,0-1 0 0 0,0 1 0 0 0,0 0 1 0 0,0 0-1 0 0,0 0 0 0 0,0-1 1 0 0,0 1-1 0 0,0 0 0 0 0,0 1 0 0 0,0-1 1 0 0,0 0-1 0 0,0 0 0 0 0,0 0 1 0 0,0 1-1 0 0,0-1 0 0 0,1 0 0 0 0,-2 1 1 0 0,3 0-1 0 0,-1 0-1 0 0,-1 1-1 0 0,1-1 1 0 0,-1 1 0 0 0,1-1 0 0 0,-1 1-1 0 0,0-1 1 0 0,1 1 0 0 0,-1 0-1 0 0,0 0 1 0 0,1 3 0 0 0,1 3-2 0 0,0 0 0 0 0,-1 0 0 0 0,0 0 0 0 0,1 12 0 0 0,3 38-81 0 0,-4-33-594 0 0,1 0 1 0 0,0-1 0 0 0,14 47-1 0 0,-9-53-740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7:20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1840 0 0,'0'0'80'0'0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7:20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12872 0 0,'-4'2'198'0'0,"-8"12"1177"0"0,12-13-1039 0 0,-1 0 1 0 0,1 1-1 0 0,0-1 0 0 0,0 1 1 0 0,0-1-1 0 0,0 0 0 0 0,0 1 1 0 0,0-1-1 0 0,1 0 1 0 0,-1 1-1 0 0,0-1 0 0 0,1 0 1 0 0,-1 0-1 0 0,0 1 0 0 0,2 1 1 0 0,0 2 97 0 0,7 23 1196 0 0,0-1 1 0 0,2 0-1 0 0,18 30 1 0 0,-12-23-1120 0 0,15 39 1 0 0,-16-23-408 0 0,52 125 273 0 0,-60-158-1091 0 0,-7-12-107 0 0,1 0 1 0 0,0 0-1 0 0,1 0 1 0 0,-1-1 0 0 0,1 1-1 0 0,0 0 1 0 0,0-1 0 0 0,0 0-1 0 0,1 0 1 0 0,4 5 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4:10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0 16040 0 0,'-5'22'1735'0'0,"4"10"-365"0"0,0-17 281 0 0,3 29 0 0 0,-1-34-1526 0 0,1 7 130 0 0,0 1-1 0 0,9 31 0 0 0,12 24-3246 0 0,-22-68 1024 0 0</inkml:trace>
  <inkml:trace contextRef="#ctx0" brushRef="#br0" timeOffset="1">1 193 4144 0 0,'0'0'319'0'0,"13"0"2608"0"0,12-4 5691 0 0,-1-1-5007 0 0,-8 1-3342 0 0,-1 2 0 0 0,33-3 0 0 0,-10 0-1933 0 0,-26 5-5066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7:21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33 379 10136 0 0,'-2'-1'64'0'0,"-1"-1"0"0"0,1 0 1 0 0,0 1-1 0 0,0-1 0 0 0,0-1 0 0 0,0 1 1 0 0,0 0-1 0 0,-2-4 0 0 0,2 3 553 0 0,0-1 0 0 0,1 1 0 0 0,-1-1 0 0 0,1 0 0 0 0,0 1 0 0 0,0-1 0 0 0,0 0-1 0 0,1 1 1 0 0,-1-8 0 0 0,2-3 1812 0 0,0 0-1 0 0,0 0 0 0 0,7-23 0 0 0,-3 13-3250 0 0,0 5 1192 0 0,1-1 1 0 0,0 1-1 0 0,2 1 1 0 0,0 0-1 0 0,1 0 1 0 0,14-20-1 0 0,-20 33-332 0 0,1-1 1 0 0,-1 1-1 0 0,1 0 0 0 0,0 0 0 0 0,1 1 0 0 0,-1-1 0 0 0,1 1 1 0 0,0 0-1 0 0,6-4 0 0 0,-8 6-37 0 0,0 1 1 0 0,-1-1-1 0 0,1 1 0 0 0,0 0 0 0 0,0 0 1 0 0,0 0-1 0 0,0 1 0 0 0,1-1 0 0 0,-1 1 0 0 0,0 0 1 0 0,0 0-1 0 0,0 0 0 0 0,0 0 0 0 0,0 0 1 0 0,0 1-1 0 0,1-1 0 0 0,-1 1 0 0 0,0 0 1 0 0,0 0-1 0 0,4 2 0 0 0,9 5-12 0 0,0 2-1 0 0,0 0 1 0 0,-1 1-1 0 0,-1 0 1 0 0,0 1-1 0 0,19 21 1 0 0,-15-15-396 0 0,0-1 1 0 0,38 26-1 0 0,-46-37-174 0 0,0 0-1 0 0,0-1 0 0 0,1 0 1 0 0,11 4-1 0 0,-1-4-1354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7:24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274 125 8752 0 0,'-7'-10'238'0'0,"0"0"0"0"0,1 0 0 0 0,-7-15 0 0 0,12 22-192 0 0,-19-35 6583 0 0,18 35-6101 0 0,1 1-1 0 0,-1-1 1 0 0,0 1-1 0 0,0 0 1 0 0,0-1 0 0 0,0 1-1 0 0,0 0 1 0 0,-1 0-1 0 0,1 0 1 0 0,0 1-1 0 0,-5-3 1 0 0,6 4-463 0 0,1 0 0 0 0,-1 0 1 0 0,1 1-1 0 0,0-1 0 0 0,-1 0 0 0 0,1 1 1 0 0,0-1-1 0 0,-1 1 0 0 0,1-1 0 0 0,0 1 1 0 0,-1-1-1 0 0,1 0 0 0 0,0 1 0 0 0,0-1 1 0 0,-1 1-1 0 0,1-1 0 0 0,0 2 0 0 0,0-2-27 0 0,-3 9 155 0 0,1 1 1 0 0,1 0-1 0 0,-1 0 0 0 0,1 0 1 0 0,1 0-1 0 0,0 0 0 0 0,1 10 1 0 0,0 11-292 0 0,8 136-120 0 0,-1-20 323 0 0,-8 228 306 0 0,-1-348-178 0 0,-1-1 1 0 0,-1 0 0 0 0,-1 0 0 0 0,-7 27 0 0 0,11-53-216 0 0,0 1 1 0 0,-1-1-1 0 0,1 0 1 0 0,0 1-1 0 0,0-1 0 0 0,0 1 1 0 0,0-1-1 0 0,0 1 1 0 0,0-1-1 0 0,-1 1 0 0 0,1-1 1 0 0,0 1-1 0 0,0-1 1 0 0,0 0-1 0 0,-1 1 1 0 0,1-1-1 0 0,0 1 0 0 0,-1-1 1 0 0,1 0-1 0 0,0 1 1 0 0,-1-1-1 0 0,1 0 0 0 0,-1 0 1 0 0,1 1-1 0 0,0-1 1 0 0,-1 0-1 0 0,1 0 1 0 0,-1 1-1 0 0,1-1 0 0 0,-1 0 1 0 0,1 0-1 0 0,-1 0 1 0 0,1 0-1 0 0,-1 0 1 0 0,1 0-1 0 0,-1 0 0 0 0,1 0 1 0 0,-1 0-1 0 0,1 0 1 0 0,-1 0-1 0 0,-1-1 41 0 0,0-1 0 0 0,0 1-1 0 0,0 0 1 0 0,0-1 0 0 0,0 1 0 0 0,0-1-1 0 0,-2-3 1 0 0,-5-8 61 0 0,0 1 0 0 0,1-2 0 0 0,0 1 0 0 0,-9-24 0 0 0,6 13-16 0 0,-62-126 912 0 0,68 141-867 0 0,4 12 68 0 0,7 17 94 0 0,-6-19-308 0 0,6 18 18 0 0,0 0-1 0 0,1 0 1 0 0,1-1 0 0 0,1-1-1 0 0,19 30 1 0 0,-22-41-20 0 0,-1 0 0 0 0,1 0 0 0 0,0-1 0 0 0,1 0 0 0 0,-1 0-1 0 0,1 0 1 0 0,0-1 0 0 0,0 0 0 0 0,0 0 0 0 0,1-1 0 0 0,-1 0 0 0 0,1 0 0 0 0,0-1 0 0 0,0 0 0 0 0,0 0 0 0 0,11 1-1 0 0,-10-3-44 0 0,-1 1 0 0 0,1-1 0 0 0,0-1 0 0 0,0 0 0 0 0,0 0 0 0 0,0 0-1 0 0,0-1 1 0 0,-1-1 0 0 0,1 1 0 0 0,-1-1 0 0 0,0-1 0 0 0,0 1 0 0 0,0-2 0 0 0,13-8-1 0 0,50-40-2582 0 0,-27 19 1065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7:25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65 11520 0 0,'-3'-6'1190'0'0,"-5"-9"-1021"0"0,7 12 873 0 0,-1-1-1 0 0,0 1 1 0 0,0-1 0 0 0,0 1 0 0 0,0 0-1 0 0,-1 0 1 0 0,-5-6 0 0 0,6 7-595 0 0,-12-8 2228 0 0,13 10-2617 0 0,1 0 0 0 0,-1 0 0 0 0,1 0 0 0 0,-1 0 1 0 0,1 1-1 0 0,-1-1 0 0 0,1 0 0 0 0,-1 0 0 0 0,1 0 0 0 0,-1 0 0 0 0,1 0 0 0 0,-1 1 1 0 0,1-1-1 0 0,0 0 0 0 0,-1 0 0 0 0,1 1 0 0 0,-1-1 0 0 0,1 0 0 0 0,0 1 0 0 0,-1-1 1 0 0,1 0-1 0 0,0 1 0 0 0,-1-1 0 0 0,1 0 0 0 0,0 1 0 0 0,-1-1 0 0 0,1 1 0 0 0,0-1 1 0 0,0 1-1 0 0,0-1 0 0 0,-1 1 0 0 0,1-1 0 0 0,0 1 0 0 0,-4 10 156 0 0,1-1-1 0 0,0 1 0 0 0,0 0 1 0 0,1 0-1 0 0,0 14 0 0 0,0 59 0 0 0,2-33-66 0 0,-1 137 195 0 0,-1 33-119 0 0,1-170-135 0 0,-2 49 243 0 0,1-60-137 0 0,2-24 34 0 0,-1 0 1 0 0,-4 20-1 0 0,5-35-222 0 0,0-1 1 0 0,0 0-1 0 0,0 0 1 0 0,0 0-1 0 0,0 0 1 0 0,0 0-1 0 0,0 1 0 0 0,0-1 1 0 0,0 0-1 0 0,0 0 1 0 0,0 0-1 0 0,-1 0 1 0 0,1 0-1 0 0,0 0 1 0 0,0 1-1 0 0,0-1 1 0 0,0 0-1 0 0,0 0 0 0 0,0 0 1 0 0,0 0-1 0 0,0 0 1 0 0,0 0-1 0 0,-1 0 1 0 0,1 0-1 0 0,0 0 1 0 0,0 0-1 0 0,0 1 1 0 0,0-1-1 0 0,0 0 1 0 0,0 0-1 0 0,-1 0 0 0 0,1 0 1 0 0,0 0-1 0 0,0 0 1 0 0,0 0-1 0 0,0 0 1 0 0,0 0-1 0 0,0 0 1 0 0,-1 0-1 0 0,1 0 1 0 0,0 0-1 0 0,0 0 0 0 0,0 0 1 0 0,0 0-1 0 0,-1-1 1 0 0,-6-4 159 0 0,-5-12 53 0 0,7 6-120 0 0,-78-169 714 0 0,77 167-909 0 0,6 11 95 0 0,-1 0 0 0 0,0-1 0 0 0,0 1 0 0 0,0 0 0 0 0,0 0 0 0 0,0 0 0 0 0,0 0 0 0 0,-1 0-1 0 0,1 0 1 0 0,-3-2 0 0 0,4 4 3 0 0,0 0-1 0 0,0 0 0 0 0,0 0 1 0 0,0 0-1 0 0,0 0 0 0 0,-1 0 0 0 0,1 0 1 0 0,0 0-1 0 0,0 0 0 0 0,0 0 1 0 0,0 0-1 0 0,0-1 0 0 0,0 1 0 0 0,-1 0 1 0 0,1 0-1 0 0,0 0 0 0 0,0 0 1 0 0,0 0-1 0 0,0 0 0 0 0,0 0 0 0 0,0 1 1 0 0,-1-1-1 0 0,1 0 0 0 0,0 0 1 0 0,0 0-1 0 0,0 0 0 0 0,0 0 1 0 0,0 0-1 0 0,0 0 0 0 0,-1 0 0 0 0,1 0 1 0 0,0 0-1 0 0,0 0 0 0 0,0 0 1 0 0,0 0-1 0 0,0 1 0 0 0,0-1 0 0 0,0 0 1 0 0,0 0-1 0 0,0 0 0 0 0,-1 0 1 0 0,1 0-1 0 0,0 0 0 0 0,0 0 0 0 0,0 1 1 0 0,0-1-1 0 0,0 0 0 0 0,0 0 1 0 0,0 0-1 0 0,0 0 0 0 0,0 0 1 0 0,0 0-1 0 0,0 1 0 0 0,0 4-4 0 0,8 110-6 0 0,1-22-6 0 0,-9-84 10 0 0,1 0-1 0 0,0 0 1 0 0,1-1 0 0 0,4 15 0 0 0,0 3 52 0 0,5-2 263 0 0,-10-24-316 0 0,-1 0 1 0 0,0 0-1 0 0,0 0 1 0 0,1 0-1 0 0,-1 0 0 0 0,0 0 1 0 0,1 0-1 0 0,-1 0 1 0 0,0 0-1 0 0,1 0 1 0 0,-1 0-1 0 0,0 0 1 0 0,1 0-1 0 0,-1 0 0 0 0,0 0 1 0 0,1 0-1 0 0,-1 0 1 0 0,0 0-1 0 0,0-1 1 0 0,1 1-1 0 0,-1 0 1 0 0,0 0-1 0 0,0 0 1 0 0,1 0-1 0 0,-1-1 0 0 0,0 1 1 0 0,0 0-1 0 0,1 0 1 0 0,-1-1-1 0 0,8-6-49 0 0,4-6 144 0 0,-2-1-1 0 0,18-29 0 0 0,-19 28-87 0 0,0 0-1 0 0,23-25 1 0 0,-22 29-15 0 0,5-5-276 0 0,-1 0 0 0 0,14-21 0 0 0,-24 31-70 0 0,0 1 0 0 0,0-1 0 0 0,0 1 0 0 0,0 0 0 0 0,1 0-1 0 0,0 0 1 0 0,0 1 0 0 0,0-1 0 0 0,1 1 0 0 0,5-3 0 0 0,11-4-1227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7:29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7776 0 0,'1'-6'12354'0'0,"12"3"-11491"0"0,0 1 0 0 0,0 0 1 0 0,0 1-1 0 0,16 0 0 0 0,-6 0-233 0 0,-17 1-459 0 0,1-1 0 0 0,-1 1-1 0 0,12 2 1 0 0,215 27 1104 0 0,-167-28-1090 0 0,-37-2-117 0 0,35 6 96 0 0,-26-1-112 0 0,-27-3-65 0 0,221 22 298 0 0,-207-19-308 0 0,3 1 391 0 0,33 9-1 0 0,-43-10-273 0 0,20 3-1 0 0,9 2 53 0 0,-35-7-101 0 0,1-1-1 0 0,-1 0 1 0 0,1 0-1 0 0,19-3 1 0 0,14 2 39 0 0,100 2 32 0 0,-99-3-96 0 0,20-1 183 0 0,71-13-1 0 0,-72 6-121 0 0,152-16 190 0 0,-158 22 19 0 0,100-19 0 0 0,-133 18-186 0 0,1 1-1 0 0,53 0 0 0 0,11 0 22 0 0,-46 3 15 0 0,-19 0-743 0 0,-26 0 245 0 0,3 2-1534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7:33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54 7544 0 0,'-3'2'5231'0'0,"3"-6"-3375"0"0,4-5-1359 0 0,-2 5-193 0 0,1 1 0 0 0,1 0 1 0 0,-1-1-1 0 0,0 1 1 0 0,1 0-1 0 0,0 0 1 0 0,-1 1-1 0 0,1-1 1 0 0,0 1-1 0 0,1 0 1 0 0,-1 0-1 0 0,0 0 1 0 0,1 1-1 0 0,-1-1 0 0 0,0 1 1 0 0,6-1-1 0 0,13 1 354 0 0,0 1 0 0 0,0 2-1 0 0,0 0 1 0 0,34 7-1 0 0,-24-3-157 0 0,42 2 0 0 0,326 1 1208 0 0,-319-9-1459 0 0,26 0 25 0 0,257 7 423 0 0,-341-8-503 0 0,-1-1 0 0 0,35-8 0 0 0,17-13-143 0 0,-73 22-215 0 0,-2 1 97 0 0,0 0-1 0 0,0 0 1 0 0,0 0-1 0 0,1 0 0 0 0,-1 0 1 0 0,0 0-1 0 0,0 0 0 0 0,0 0 1 0 0,1 0-1 0 0,-1 0 0 0 0,0 0 1 0 0,0 0-1 0 0,0 0 0 0 0,0 0 1 0 0,1 0-1 0 0,-1 0 0 0 0,0 1 1 0 0,0-1-1 0 0,0 0 0 0 0,0 0 1 0 0,0 0-1 0 0,1 0 0 0 0,-1 0 1 0 0,0 0-1 0 0,0 0 1 0 0,0 1-1 0 0,0-1 0 0 0,0 0 1 0 0,0 0-1 0 0,0 0 0 0 0,0 0 1 0 0,0 1-1 0 0,1-1 0 0 0,-1 0 1 0 0,0 0-1 0 0,0 0 0 0 0,0 0 1 0 0,0 1-1 0 0,-2 7-3080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7:38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38 4144 0 0,'-16'-37'8327'0'0,"16"44"-5756"0"0,1 21 1685 0 0,6 14-2411 0 0,-4-22-1618 0 0,2 26 0 0 0,-2 31 346 0 0,0 91-56 0 0,-7-71-422 0 0,-11 115-406 0 0,11-195-966 0 0,-4-3-414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7:39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 19231 0 0,'0'0'884'0'0,"5"-6"286"0"0,-2 4-1097 0 0,0-1 1 0 0,0 1-1 0 0,0 0 1 0 0,0-1-1 0 0,0 1 1 0 0,1 0-1 0 0,-1 1 0 0 0,1-1 1 0 0,-1 1-1 0 0,1-1 1 0 0,-1 1-1 0 0,6-1 1 0 0,4 0 488 0 0,1 0 0 0 0,15 1-1 0 0,-1-1-251 0 0,120 0 665 0 0,-32 3-1059 0 0,-93-3-417 0 0,0 0 1 0 0,0-1-1 0 0,22-7 0 0 0,-8-2-1439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7:39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4144 0 0,'2'1'12924'0'0,"10"2"-11381"0"0,-7 2-1303 0 0,-1 0 0 0 0,1 0 0 0 0,-1 0 0 0 0,-1 1 0 0 0,1 0 0 0 0,-1-1 0 0 0,0 1 0 0 0,4 12 0 0 0,1 6 7 0 0,4 26 0 0 0,-8-34-89 0 0,36 238 1211 0 0,-24-135-724 0 0,-1-36 4 0 0,-12-70-497 0 0,1 0 0 0 0,0 0 0 0 0,1-1 0 0 0,7 14 0 0 0,-11-22-104 0 0,1-1 0 0 0,0-1 0 0 0,0 1 1 0 0,0 0-1 0 0,0 0 0 0 0,0-1 0 0 0,1 1 0 0 0,4 3 0 0 0,-6-5-36 0 0,0-1-1 0 0,0 1 0 0 0,0-1 1 0 0,0 1-1 0 0,0-1 1 0 0,1 0-1 0 0,-1 1 0 0 0,0-1 1 0 0,0 0-1 0 0,0 0 1 0 0,0 0-1 0 0,0 0 0 0 0,1 0 1 0 0,-1 0-1 0 0,0 0 1 0 0,0 0-1 0 0,0 0 0 0 0,0-1 1 0 0,0 1-1 0 0,0 0 1 0 0,0-1-1 0 0,1 1 0 0 0,-1-1 1 0 0,0 1-1 0 0,0-1 1 0 0,0 1-1 0 0,-1-1 0 0 0,3-1 1 0 0,8-8 155 0 0,-1-1 0 0 0,0 0 0 0 0,0 0 0 0 0,-1-1 0 0 0,-1-1 1 0 0,0 1-1 0 0,6-14 0 0 0,27-39 657 0 0,-31 50-667 0 0,-8 12-105 0 0,0-1-1 0 0,0 0 0 0 0,0 1 0 0 0,1-1 1 0 0,0 1-1 0 0,-1 0 0 0 0,1 0 0 0 0,1 0 0 0 0,-1 0 1 0 0,0 1-1 0 0,5-4 0 0 0,-7 6-44 0 0,-1 0 0 0 0,1 0 0 0 0,0 0 0 0 0,-1 0 0 0 0,1 0 0 0 0,0 0 0 0 0,-1 0 0 0 0,1 0 0 0 0,0 0 0 0 0,-1 0 0 0 0,1 0 0 0 0,-1 0 0 0 0,1 0 0 0 0,0 1 0 0 0,-1-1 0 0 0,1 0 0 0 0,-1 0 0 0 0,1 1 0 0 0,-1-1 0 0 0,1 0 0 0 0,-1 1 0 0 0,1-1 0 0 0,-1 1 0 0 0,1-1 0 0 0,-1 1 0 0 0,1-1 0 0 0,-1 1 0 0 0,1-1 0 0 0,-1 1 0 0 0,0-1 0 0 0,0 1 0 0 0,1-1 0 0 0,-1 1 0 0 0,0 0 0 0 0,1 0 0 0 0,6 25 83 0 0,-6-23-57 0 0,5 36 478 0 0,-4-23-548 0 0,0 0 0 0 0,7 19 0 0 0,-7-30 22 0 0,-1-1 0 0 0,1 1-1 0 0,0-1 1 0 0,1 1 0 0 0,-1-1 0 0 0,1 0-1 0 0,0 0 1 0 0,0 0 0 0 0,0 0 0 0 0,1 0-1 0 0,5 4 1 0 0,-7-6-17 0 0,1-1-1 0 0,-1 1 0 0 0,0-1 1 0 0,1 0-1 0 0,-1 0 0 0 0,0 0 1 0 0,1 0-1 0 0,-1 0 1 0 0,1-1-1 0 0,0 1 0 0 0,-1-1 1 0 0,1 0-1 0 0,-1 1 0 0 0,1-1 1 0 0,0-1-1 0 0,-1 1 1 0 0,1 0-1 0 0,0 0 0 0 0,4-2 1 0 0,-3 1-503 0 0,0-1-1 0 0,0 0 1 0 0,0 1 0 0 0,6-5 0 0 0,12-11-7195 0 0,-13 4-83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7:40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1 230 9672 0 0,'5'14'1030'0'0,"-3"-13"-1037"0"0,-1 1 0 0 0,0 0 0 0 0,0-1 0 0 0,1 0 0 0 0,-1 1 0 0 0,1-1-1 0 0,-1 0 1 0 0,1 0 0 0 0,2 2 0 0 0,-2-2 568 0 0,1 0 0 0 0,-1 0 1 0 0,1 0-1 0 0,0 0 0 0 0,0-1 0 0 0,0 1 0 0 0,-1-1 1 0 0,1 1-1 0 0,5-1 0 0 0,-3-1 677 0 0,0 1 0 0 0,0-1 0 0 0,0 1 0 0 0,8-4 0 0 0,7-4-281 0 0,-8 0-575 0 0,-1 0 1 0 0,0-1 0 0 0,0 0-1 0 0,0-1 1 0 0,-1 0-1 0 0,-1-1 1 0 0,0 0-1 0 0,0 0 1 0 0,-1-1-1 0 0,9-16 1 0 0,-14 21-326 0 0,0 1 0 0 0,0-1 1 0 0,-1 0-1 0 0,1 0 0 0 0,-2 0 1 0 0,1 0-1 0 0,0-9 0 0 0,-1 14-30 0 0,-1 0 0 0 0,0-1-1 0 0,0 1 1 0 0,0 0 0 0 0,0-1-1 0 0,0 1 1 0 0,0 0 0 0 0,-1-1-1 0 0,1 1 1 0 0,-1 0 0 0 0,0-1-1 0 0,0 1 1 0 0,1 0 0 0 0,-2 0-1 0 0,1 0 1 0 0,0 0 0 0 0,0 0-1 0 0,0 0 1 0 0,-1 0 0 0 0,1 0-1 0 0,-1 1 1 0 0,0-1 0 0 0,0 0-1 0 0,1 1 1 0 0,-1 0 0 0 0,-2-2-1 0 0,2 2 3 0 0,-1 0 0 0 0,1 1 0 0 0,0-1 0 0 0,0 0 0 0 0,0 1 0 0 0,0 0 0 0 0,-1-1 0 0 0,1 1-1 0 0,0 0 1 0 0,0 0 0 0 0,0 1 0 0 0,-1-1 0 0 0,1 0 0 0 0,0 1 0 0 0,0-1 0 0 0,0 1 0 0 0,0 0-1 0 0,0-1 1 0 0,0 1 0 0 0,0 0 0 0 0,0 0 0 0 0,0 1 0 0 0,0-1 0 0 0,0 0 0 0 0,1 1 0 0 0,-1-1-1 0 0,0 1 1 0 0,-2 2 0 0 0,-2 3 7 0 0,0 0 0 0 0,0 1 1 0 0,1 0-1 0 0,0 0 0 0 0,-6 12 0 0 0,4-6-12 0 0,0 0 1 0 0,2 1-1 0 0,-1 0 0 0 0,2 0 1 0 0,-4 22-1 0 0,7-32-28 0 0,0 1 1 0 0,1 0-1 0 0,0-1 0 0 0,0 1 0 0 0,0-1 1 0 0,1 1-1 0 0,0 0 0 0 0,0-1 0 0 0,0 1 1 0 0,1-1-1 0 0,0 0 0 0 0,0 1 0 0 0,0-1 1 0 0,1 0-1 0 0,-1 0 0 0 0,1 0 0 0 0,0-1 1 0 0,7 9-1 0 0,-5-9-142 0 0,0 0-1 0 0,0 0 1 0 0,0-1 0 0 0,0 1 0 0 0,0-1 0 0 0,0-1 0 0 0,1 1 0 0 0,0-1 0 0 0,0 1-1 0 0,-1-2 1 0 0,1 1 0 0 0,0-1 0 0 0,0 1 0 0 0,8-1 0 0 0,3 0-826 0 0,0 0 0 0 0,0-2 0 0 0,-1 0 0 0 0,22-4 0 0 0,18-6-7450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7:40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4 178 4144 0 0,'-3'20'-481'0'0,"3"-16"1333"0"0,0 0 0 0 0,0 0 0 0 0,0 1 0 0 0,0-1 0 0 0,2 4 0 0 0,-2-6-352 0 0,1 0 1 0 0,-1 0-1 0 0,1 0 0 0 0,0 0 1 0 0,0 0-1 0 0,0 0 0 0 0,0-1 1 0 0,0 1-1 0 0,0 0 0 0 0,0-1 1 0 0,3 3-1 0 0,-2-2-362 0 0,0-1 1 0 0,-1 1-1 0 0,1-1 1 0 0,0 0-1 0 0,0 0 0 0 0,0 0 1 0 0,3 1-1 0 0,0 0 11 0 0,1-1 1 0 0,-1 0-1 0 0,0 0 0 0 0,0-1 1 0 0,1 1-1 0 0,-1-1 0 0 0,0 0 0 0 0,0-1 1 0 0,1 1-1 0 0,-1-1 0 0 0,0 0 0 0 0,0 0 1 0 0,6-3-1 0 0,0 0 44 0 0,1-1-1 0 0,-1 0 1 0 0,0-1 0 0 0,14-9-1 0 0,-5 2 319 0 0,28-27-1 0 0,-41 33-378 0 0,0 0 1 0 0,0 0-1 0 0,-1-1 1 0 0,0 0-1 0 0,0 0 1 0 0,6-14-1 0 0,-8 15-36 0 0,-1 0 0 0 0,0 0 0 0 0,0 0 0 0 0,2-10 1 0 0,-4 15-65 0 0,-1-1 1 0 0,1 0 0 0 0,-1 1-1 0 0,0-1 1 0 0,0 0 0 0 0,0 1-1 0 0,0-1 1 0 0,-1 1-1 0 0,1-1 1 0 0,-1 0 0 0 0,1 1-1 0 0,-1-1 1 0 0,-2-3 0 0 0,2 4-8 0 0,1 1 1 0 0,-1 0-1 0 0,0-1 1 0 0,-1 1-1 0 0,1 0 1 0 0,0 0-1 0 0,0 0 1 0 0,0-1-1 0 0,-1 1 1 0 0,1 0-1 0 0,-1 1 1 0 0,1-1-1 0 0,-1 0 1 0 0,1 0-1 0 0,-1 1 1 0 0,1-1-1 0 0,-1 1 1 0 0,1-1-1 0 0,-1 1 1 0 0,0 0-1 0 0,1-1 1 0 0,-1 1-1 0 0,0 0 1 0 0,1 0-1 0 0,-1 0 1 0 0,0 0-1 0 0,1 1 1 0 0,-1-1-1 0 0,0 0 1 0 0,-1 1-1 0 0,-5 1 89 0 0,1 0 0 0 0,0 1 0 0 0,-1 0 0 0 0,1 0 0 0 0,-8 5 0 0 0,3 0-37 0 0,0 0 0 0 0,1 0 0 0 0,1 1 0 0 0,0 0 0 0 0,0 1 0 0 0,0 0 0 0 0,1 1 0 0 0,1 0-1 0 0,0 0 1 0 0,0 1 0 0 0,2 0 0 0 0,-1 0 0 0 0,1 1 0 0 0,1 0 0 0 0,0 0 0 0 0,1 0 0 0 0,0 0 0 0 0,1 1 0 0 0,1 0-1 0 0,0-1 1 0 0,0 24 0 0 0,2-29-58 0 0,1 0-1 0 0,0 0 1 0 0,0 0-1 0 0,0 0 1 0 0,1-1-1 0 0,0 1 1 0 0,1 0-1 0 0,0-1 1 0 0,0 0-1 0 0,0 0 1 0 0,1 0-1 0 0,0 0 1 0 0,1 0-1 0 0,-1-1 0 0 0,1 0 1 0 0,1 0-1 0 0,-1 0 1 0 0,1 0-1 0 0,0-1 1 0 0,0 0-1 0 0,0 0 1 0 0,1-1-1 0 0,0 0 1 0 0,0 0-1 0 0,0 0 1 0 0,0-1-1 0 0,0 0 1 0 0,14 3-1 0 0,-7-4-378 0 0,1 0-1 0 0,-1-1 0 0 0,1 0 1 0 0,0-2-1 0 0,-1 1 1 0 0,1-2-1 0 0,-1 0 0 0 0,0-1 1 0 0,1 0-1 0 0,18-7 1 0 0,-5-2-1170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4:10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58 3224 0 0,'0'0'571'0'0,"0"11"7904"0"0,1-4-6619 0 0,2 17-388 0 0,-1-6-736 0 0,-2-13-527 0 0,0 0 0 0 0,-1 0 0 0 0,0-1 0 0 0,1 1 0 0 0,-2 0 0 0 0,-1 5-1 0 0,1-5 4467 0 0,3-12-4506 0 0,0 0 0 0 0,1 1 0 0 0,-1-1 0 0 0,2 0 0 0 0,-1 1 0 0 0,1-1-1 0 0,0 1 1 0 0,4-8 0 0 0,4-3-197 0 0,19-22-1 0 0,-7 10-2099 0 0,-16 19 253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7:40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29 15664 0 0,'-2'-5'2779'0'0,"5"7"-2293"0"0,1-1-1 0 0,-1 1 0 0 0,0 0 0 0 0,1 0 0 0 0,-1 0 0 0 0,0 0 1 0 0,0 1-1 0 0,4 4 0 0 0,22 28 76 0 0,-7-7-93 0 0,-8-13-272 0 0,40 40 70 0 0,-46-47-279 0 0,0-1 0 0 0,1-1 0 0 0,-1 1 0 0 0,20 9 1 0 0,-24-14-267 0 0,0-1 1 0 0,1 1 0 0 0,-1-1 0 0 0,0 0 0 0 0,1 0 0 0 0,-1 0-1 0 0,1 0 1 0 0,-1-1 0 0 0,1 0 0 0 0,5 0 0 0 0,7-2-1388 0 0</inkml:trace>
  <inkml:trace contextRef="#ctx0" brushRef="#br0" timeOffset="1">462 1 17447 0 0,'-9'2'327'0'0,"0"0"-1"0"0,0 1 0 0 0,0 0 1 0 0,1 0-1 0 0,-1 1 0 0 0,-13 8 0 0 0,5 0 957 0 0,-29 25 0 0 0,-150 140 1571 0 0,184-166-2826 0 0,1 1-1 0 0,-15 19 1 0 0,21-22 17 0 0,5-9-119 0 0,0 0 0 0 0,0 0 0 0 0,0 0 0 0 0,-1 1 0 0 0,1-1 0 0 0,0 0 0 0 0,0 0 0 0 0,0 0 0 0 0,0 0 0 0 0,0 1 0 0 0,0-1 0 0 0,0 0 0 0 0,0 0 0 0 0,0 0 0 0 0,0 0 0 0 0,0 1 0 0 0,0-1 0 0 0,0 0 0 0 0,0 0 0 0 0,0 0 1 0 0,1 0-1 0 0,-1 1 0 0 0,0-1 0 0 0,0 0 0 0 0,0 0 0 0 0,0 0 0 0 0,0 0 0 0 0,0 1 0 0 0,0-1 0 0 0,0 0 0 0 0,1 0 0 0 0,-1 0 0 0 0,0 0 0 0 0,0 0 0 0 0,0 0 0 0 0,0 0 0 0 0,0 1 0 0 0,1-1 0 0 0,-1 0 0 0 0,0 0 0 0 0,0 0 0 0 0,0 0 1 0 0,0 0-1 0 0,1 0 0 0 0,-1 0 0 0 0,0 0 0 0 0,0 0 0 0 0,0 0 0 0 0,0 0 0 0 0,1 0 0 0 0,-1 0 0 0 0,0 0 0 0 0,0 0 0 0 0,0 0 0 0 0,0 0 0 0 0,1 0 0 0 0,-1 0 0 0 0,0 0 0 0 0,0 0 0 0 0,0-1 0 0 0,0 1 0 0 0,1 0 0 0 0,9-2-7537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7:43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63 2304 0 0,'2'-6'10486'0'0,"-4"2"-9789"0"0,-1 0 0 0 0,0 0-1 0 0,-1 0 1 0 0,1 0 0 0 0,-1 0-1 0 0,1 1 1 0 0,-1 0 0 0 0,0-1-1 0 0,0 2 1 0 0,-1-1 0 0 0,1 0 0 0 0,0 1-1 0 0,-1 0 1 0 0,0 0 0 0 0,-5-2-1 0 0,6 3-567 0 0,-1 0 1 0 0,1 0-1 0 0,-1 0 0 0 0,1 1 0 0 0,-1 0 0 0 0,1 0 0 0 0,-1 0 0 0 0,1 0 0 0 0,-1 0 0 0 0,1 1 0 0 0,-1 0 1 0 0,1 0-1 0 0,0 1 0 0 0,-1-1 0 0 0,1 1 0 0 0,0-1 0 0 0,0 2 0 0 0,0-1 0 0 0,0 0 0 0 0,0 1 1 0 0,1-1-1 0 0,-1 1 0 0 0,1 0 0 0 0,0 0 0 0 0,0 1 0 0 0,-5 5 0 0 0,3-2-34 0 0,1 0-1 0 0,-1 1 0 0 0,2 0 1 0 0,-1 0-1 0 0,1 0 1 0 0,0 0-1 0 0,-2 9 1 0 0,1 4 20 0 0,-3 36 1 0 0,7-50-107 0 0,0 0 1 0 0,0 0-1 0 0,1 0 1 0 0,-1 0-1 0 0,1 0 1 0 0,1 0-1 0 0,0 0 1 0 0,0 0-1 0 0,3 8 1 0 0,-4-12-19 0 0,1-1 0 0 0,-1 1 0 0 0,1 0 0 0 0,-1 0-1 0 0,1-1 1 0 0,0 1 0 0 0,0-1 0 0 0,0 0 0 0 0,0 1 0 0 0,1-1 0 0 0,-1 0 0 0 0,1 0 0 0 0,-1 0 0 0 0,1-1 0 0 0,0 1 0 0 0,0-1 0 0 0,-1 1 0 0 0,1-1 0 0 0,0 0 0 0 0,0 0 0 0 0,0 0 0 0 0,5 0-1 0 0,9 0-485 0 0,0-1 0 0 0,-1 0 0 0 0,1-1 0 0 0,0-1 0 0 0,-1-1 0 0 0,1 0-1 0 0,17-7 1 0 0,15-5-3781 0 0,-27 3-3199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7:44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18 144 4144 0 0,'3'1'14214'0'0,"7"4"-12119"0"0,-5-5-1788 0 0,0 1 0 0 0,0-1 0 0 0,0 0 1 0 0,-1 0-1 0 0,1 0 0 0 0,0-1 0 0 0,0 0 1 0 0,0 1-1 0 0,6-4 0 0 0,2 0 97 0 0,1-1 0 0 0,13-7 0 0 0,-13 5-49 0 0,19-14 1 0 0,-29 18-292 0 0,1 0 1 0 0,-1-1 0 0 0,0 0-1 0 0,0 0 1 0 0,0 0-1 0 0,0 0 1 0 0,4-7 0 0 0,-7 10-5 0 0,-1-1 1 0 0,1 1-1 0 0,0 0 0 0 0,-1 0 1 0 0,1-1-1 0 0,-1 1 1 0 0,0 0-1 0 0,1-1 1 0 0,-1 1-1 0 0,0 0 1 0 0,0-1-1 0 0,1 1 1 0 0,-1 0-1 0 0,0-1 1 0 0,-1 1-1 0 0,1-1 1 0 0,0 1-1 0 0,0 0 1 0 0,0-1-1 0 0,-1 1 1 0 0,1 0-1 0 0,-1-1 1 0 0,1 1-1 0 0,-1 0 1 0 0,0 0-1 0 0,1-1 1 0 0,-1 1-1 0 0,0 0 1 0 0,0 0-1 0 0,0 0 1 0 0,0 0-1 0 0,0 0 1 0 0,0 0-1 0 0,0 0 1 0 0,0 0-1 0 0,-2 0 1 0 0,0-1 28 0 0,0 0 0 0 0,0 1-1 0 0,0-1 1 0 0,0 1 0 0 0,0 0 0 0 0,0 0 0 0 0,0 0 0 0 0,-1 1 0 0 0,1-1 0 0 0,0 1 0 0 0,-1 0 0 0 0,1 0 0 0 0,0 0 0 0 0,-4 0-1 0 0,-1 2-92 0 0,0 0-1 0 0,1 0 1 0 0,0 1-1 0 0,-1 0 1 0 0,1 0-1 0 0,0 1 0 0 0,1 0 1 0 0,-1 0-1 0 0,1 1 1 0 0,-10 7-1 0 0,7-4 32 0 0,0 1 1 0 0,1 0-1 0 0,0 1 0 0 0,1 0 0 0 0,-13 21 1 0 0,18-26-21 0 0,0-1 1 0 0,0 1-1 0 0,0 1 0 0 0,0-1 1 0 0,1 0-1 0 0,0 0 1 0 0,0 1-1 0 0,0 5 1 0 0,1-7-17 0 0,0 0 0 0 0,0-1 1 0 0,0 1-1 0 0,1 0 1 0 0,-1-1-1 0 0,1 1 1 0 0,0-1-1 0 0,0 1 0 0 0,0-1 1 0 0,1 1-1 0 0,-1-1 1 0 0,1 0-1 0 0,2 3 0 0 0,-2-4-41 0 0,0 0-1 0 0,0 0 0 0 0,0 0 0 0 0,1-1 0 0 0,-1 1 0 0 0,0-1 1 0 0,1 0-1 0 0,0 1 0 0 0,-1-1 0 0 0,1 0 0 0 0,0-1 0 0 0,-1 1 1 0 0,1 0-1 0 0,0-1 0 0 0,0 0 0 0 0,3 1 0 0 0,4-1-464 0 0,0 0 0 0 0,0 0-1 0 0,15-3 1 0 0,8-4-3195 0 0,55-19 0 0 0,-60 16 1368 0 0,-1 1-132 0 0,-13 4 875 0 0,-1 0 1 0 0,1 1-1 0 0,23-4 0 0 0,-36 8 1673 0 0,0 0 0 0 0,1 0 1 0 0,-1 0-1 0 0,0 1 0 0 0,1-1 1 0 0,-1 0-1 0 0,1 0 0 0 0,-1 1 1 0 0,0-1-1 0 0,0 1 0 0 0,1-1 1 0 0,-1 1-1 0 0,0-1 0 0 0,0 1 1 0 0,1 0-1 0 0,-1 0 0 0 0,0 0 0 0 0,0 0 1 0 0,0-1-1 0 0,0 1 0 0 0,0 1 1 0 0,0-1-1 0 0,-1 0 0 0 0,1 0 1 0 0,0 0-1 0 0,0 0 0 0 0,-1 0 1 0 0,1 1-1 0 0,-1-1 0 0 0,1 0 1 0 0,-1 1-1 0 0,0-1 0 0 0,1 3 1 0 0,1 5 1234 0 0,-1 0 1 0 0,0 0-1 0 0,0 17 1 0 0,-1-20-762 0 0,-7 86 4800 0 0,-17 45-1732 0 0,7-52-2174 0 0,8-1-625 0 0,7-60-334 0 0,2-10 357 0 0,3-18-244 0 0,5-20-428 0 0,-1-1-168 0 0,-1 6 0 0 0,3-23 0 0 0,0-8 0 0 0,30-92 0 0 0,-30 116-12 0 0,2 0 0 0 0,14-26 1 0 0,-18 41 79 0 0,0-1 0 0 0,1 1 0 0 0,0 1 1 0 0,0-1-1 0 0,1 1 0 0 0,14-11 1 0 0,36-25 694 0 0,17-15 79 0 0,-70 57-842 0 0,-1 0 0 0 0,1 0 0 0 0,0 1 0 0 0,0 0 0 0 0,0 0 0 0 0,1 1 0 0 0,8-3 0 0 0,-8 3 0 0 0,-6 2 0 0 0,0-1 0 0 0,-1 1 0 0 0,1-1 0 0 0,0 1 0 0 0,0 0 0 0 0,0 0 0 0 0,0-1 0 0 0,0 1 0 0 0,0 0 0 0 0,-1 0 0 0 0,1 0 0 0 0,0 0 0 0 0,0 0 0 0 0,0 0 0 0 0,0 0 0 0 0,0 1 0 0 0,0-1 0 0 0,0 0 0 0 0,-1 0 0 0 0,1 1 0 0 0,0-1 0 0 0,0 0 0 0 0,0 1 0 0 0,1 0 0 0 0,-2 0 0 0 0,1 0 0 0 0,-1 0 0 0 0,1 0 0 0 0,-1 0 0 0 0,0 0 0 0 0,1 0 0 0 0,-1 0 0 0 0,0 0 0 0 0,0 0 0 0 0,0 0 0 0 0,0 0 0 0 0,0 0 0 0 0,0 0 0 0 0,0 0 0 0 0,0 0 0 0 0,0 0 0 0 0,-1 1 0 0 0,-1 6 0 0 0,0-1 0 0 0,0 0 0 0 0,-1 0 0 0 0,-5 8 0 0 0,-4 8 20 0 0,4-10 19 0 0,2-1-1 0 0,-8 20 1 0 0,8-15-72 0 0,-1-1 1 0 0,0 0-1 0 0,-10 16 0 0 0,12-24-117 0 0,-1-1 0 0 0,1 0 1 0 0,-1 0-1 0 0,-1 0 0 0 0,1-1 0 0 0,-1 0 1 0 0,-13 10-1 0 0,-78 44-4857 0 0,80-52 3439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7:44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0 19031 0 0,'0'0'1727'0'0,"2"6"-859"0"0,2 11-224 0 0,-1 0 0 0 0,0 0 0 0 0,-1 0-1 0 0,-1 26 1 0 0,0-15-227 0 0,2 95 698 0 0,-17 163-1 0 0,0-84-1173 0 0,14-189 49 0 0,-1 10-1127 0 0,1-22 900 0 0,0 0 0 0 0,0 0 1 0 0,0-1-1 0 0,0 1 0 0 0,-1 0 1 0 0,1 0-1 0 0,0 0 0 0 0,-1 0 1 0 0,1 0-1 0 0,-1 0 0 0 0,1-1 1 0 0,-1 1-1 0 0,1 0 0 0 0,-1 0 1 0 0,1-1-1 0 0,-1 1 0 0 0,-1 1 1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7:45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1 131 3680 0 0,'0'0'6083'0'0,"5"-3"-2717"0"0,11-1 4937 0 0,9 1-4936 0 0,-1 0-2820 0 0,53-9-36 0 0,28-4-1718 0 0,-38 2-6389 0 0,-38 6 246 0 0</inkml:trace>
  <inkml:trace contextRef="#ctx0" brushRef="#br0" timeOffset="1">671 1 12896 0 0,'-20'27'576'0'0,"12"-10"112"0"0,-4 3-552 0 0,1 5-136 0 0,-4 0 0 0 0,5 5 0 0 0,-5-2 1640 0 0,2 3 303 0 0,1-2 57 0 0,1 1 16 0 0,2-2-1560 0 0,1-3-304 0 0,0-5-64 0 0,5 0-16 0 0,0-3-632 0 0,-1-9-128 0 0,8 0-24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7:45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23 4608 0 0,'-9'-23'17791'0'0,"7"30"-16871"0"0,-1 4-736 0 0,3 1-184 0 0,3 1-6240 0 0,-3 4-1287 0 0</inkml:trace>
  <inkml:trace contextRef="#ctx0" brushRef="#br0" timeOffset="1">280 346 19063 0 0,'-43'20'1284'0'0,"14"-7"-162"0"0,-35 22 0 0 0,56-30-690 0 0,0 1 1 0 0,1 0-1 0 0,-1 0 1 0 0,1 0-1 0 0,1 1 1 0 0,-1 0-1 0 0,1 0 1 0 0,-9 15-1 0 0,14-21-354 0 0,0 1-1 0 0,1-1 1 0 0,-1 0 0 0 0,1 0-1 0 0,-1 1 1 0 0,1-1-1 0 0,0 0 1 0 0,-1 1 0 0 0,1-1-1 0 0,0 0 1 0 0,0 1-1 0 0,0-1 1 0 0,0 1 0 0 0,0-1-1 0 0,0 0 1 0 0,0 1 0 0 0,1-1-1 0 0,-1 0 1 0 0,0 1-1 0 0,1-1 1 0 0,-1 0 0 0 0,1 1-1 0 0,0-1 1 0 0,-1 0-1 0 0,2 2 1 0 0,4 11 980 0 0,-5-13-984 0 0,0-1-1 0 0,-1 1 1 0 0,1 0-1 0 0,0-1 1 0 0,-1 1-1 0 0,1-1 1 0 0,0 1-1 0 0,0-1 1 0 0,0 1-1 0 0,0-1 1 0 0,0 1-1 0 0,0-1 1 0 0,-1 0-1 0 0,1 0 1 0 0,0 1-1 0 0,0-1 1 0 0,0 0-1 0 0,0 0 0 0 0,0 0 1 0 0,0 0-1 0 0,2 0 1 0 0,21-1 289 0 0,-12-1-334 0 0,0 0 1 0 0,0-1-1 0 0,-1 0 0 0 0,1-1 0 0 0,-1 0 1 0 0,20-10-1 0 0,-21 8-71 0 0,0 0 0 0 0,0 0 1 0 0,-1-1-1 0 0,0-1 0 0 0,0 0 0 0 0,0 0 1 0 0,-1 0-1 0 0,-1-1 0 0 0,0 0 1 0 0,0-1-1 0 0,9-16 0 0 0,-1-3-586 0 0,25-46-1119 0 0,-11 28-3228 0 0,-21 33-3846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7:46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0 253 21191 0 0,'0'15'970'0'0,"0"-12"-20"0"0,2-4-611 0 0,1-1-142 0 0,1-1 1 0 0,-1 0-1 0 0,0 0 0 0 0,0 0 0 0 0,0 0 1 0 0,0-1-1 0 0,5-6 0 0 0,14-33 2090 0 0,-3 7-232 0 0,-5 13-1269 0 0,-4 5-17 0 0,17-22 0 0 0,-25 38-768 0 0,0 1 0 0 0,0-1 1 0 0,-1 1-1 0 0,1-1 0 0 0,1 1 1 0 0,-1 0-1 0 0,0 0 1 0 0,0-1-1 0 0,0 2 0 0 0,1-1 1 0 0,-1 0-1 0 0,0 0 0 0 0,1 1 1 0 0,-1-1-1 0 0,4 1 0 0 0,-5-1-1 0 0,1 1 0 0 0,-1 0 0 0 0,0 0 0 0 0,0 0 0 0 0,1 0 0 0 0,-1 0-1 0 0,0 0 1 0 0,0 1 0 0 0,0-1 0 0 0,1 0 0 0 0,-1 1 0 0 0,0-1 0 0 0,0 1-1 0 0,0-1 1 0 0,0 1 0 0 0,0-1 0 0 0,0 1 0 0 0,0 0 0 0 0,0 0 0 0 0,0-1 0 0 0,0 1-1 0 0,0 0 1 0 0,0 0 0 0 0,0 0 0 0 0,0 0 0 0 0,-1 0 0 0 0,1 0 0 0 0,0 0-1 0 0,-1 0 1 0 0,1 0 0 0 0,0 2 0 0 0,1 8 0 0 0,2 0 0 0 0,-1-1 0 0 0,1 0 0 0 0,1 0 0 0 0,8 15 0 0 0,-11-23 0 0 0,-1 1 0 0 0,1-1 0 0 0,0 1 0 0 0,-1-1 0 0 0,1 0 0 0 0,1 0 0 0 0,-1 0 0 0 0,0 0 0 0 0,0-1 0 0 0,1 1 0 0 0,-1 0 0 0 0,1-1 0 0 0,-1 0 0 0 0,1 1 0 0 0,0-1 0 0 0,-1 0 0 0 0,1-1 0 0 0,0 1 0 0 0,0 0 0 0 0,0-1 0 0 0,-1 1 0 0 0,1-1 0 0 0,0 0 0 0 0,0 0 0 0 0,0 0 0 0 0,4-1 0 0 0,4-1-5 0 0,-1 0-31 0 0,-1 1-1 0 0,1-2 1 0 0,-1 1 0 0 0,14-7 0 0 0,-20 8 21 0 0,-1-1 0 0 0,1 1 0 0 0,-1-1 0 0 0,1 0 0 0 0,-1 0 0 0 0,1 0 0 0 0,-1 0 0 0 0,0-1 0 0 0,0 1 0 0 0,0 0 0 0 0,0-1 0 0 0,0 0 0 0 0,-1 1 0 0 0,1-1 0 0 0,-1 0 0 0 0,0 0 0 0 0,2-6 0 0 0,2-9-1786 0 0,0-1 0 0 0,3-37 1 0 0,-9 24-46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7:36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0 341 9584 0 0,'36'3'9352'0'0,"-26"-1"-8753"0"0,1-1 1 0 0,-1-1 0 0 0,0 0 0 0 0,20-2 0 0 0,-20 0-345 0 0,0-1-1 0 0,0 0 0 0 0,-1-1 0 0 0,1 0 0 0 0,-1-1 1 0 0,0 0-1 0 0,-1 0 0 0 0,1-1 0 0 0,-1 0 0 0 0,0 0 1 0 0,10-11-1 0 0,-5 4-9 0 0,0-1 0 0 0,-1-1 0 0 0,-1 0 0 0 0,-1 0 0 0 0,12-23 1 0 0,-14 20-111 0 0,0 1 0 0 0,-2-2 1 0 0,7-26-1 0 0,-13 43-123 0 0,1 0 0 0 0,-1 0 0 0 0,1-1 1 0 0,-1 1-1 0 0,0 0 0 0 0,0-1 0 0 0,0 1 0 0 0,0 0 0 0 0,0-1 1 0 0,0 1-1 0 0,-1 0 0 0 0,1 0 0 0 0,-1-1 0 0 0,0 1 0 0 0,0 0 0 0 0,0 0 1 0 0,0 0-1 0 0,0 0 0 0 0,0 0 0 0 0,0 0 0 0 0,-1 0 0 0 0,1 0 1 0 0,-1 0-1 0 0,1 0 0 0 0,-1 1 0 0 0,0-1 0 0 0,1 1 0 0 0,-1-1 1 0 0,0 1-1 0 0,0 0 0 0 0,0 0 0 0 0,0 0 0 0 0,-1 0 0 0 0,1 0 1 0 0,0 0-1 0 0,0 1 0 0 0,0-1 0 0 0,-1 0 0 0 0,-3 1 0 0 0,-2 0-8 0 0,0 2 0 0 0,0-1-1 0 0,0 1 1 0 0,0 0-1 0 0,0 0 1 0 0,0 1-1 0 0,1 0 1 0 0,-1 1-1 0 0,1-1 1 0 0,0 1-1 0 0,0 1 1 0 0,0 0-1 0 0,-6 5 1 0 0,-1 2 2 0 0,1 0 1 0 0,0 1 0 0 0,0 1-1 0 0,-18 26 1 0 0,20-21 7 0 0,0 1 0 0 0,1 1 0 0 0,0-1 0 0 0,-7 31-1 0 0,14-42 22 0 0,1 1-1 0 0,0 0 1 0 0,0 0-1 0 0,1 0 0 0 0,1 0 1 0 0,1 19-1 0 0,0-11 50 0 0,2-1 1 0 0,0 1 0 0 0,6 18-1 0 0,-4-22-32 0 0,-1-1 1 0 0,2 0-1 0 0,0 0 0 0 0,0-1 0 0 0,1 0 0 0 0,1 0 1 0 0,0 0-1 0 0,1-1 0 0 0,14 15 0 0 0,-17-20-37 0 0,1 0-1 0 0,0-1 0 0 0,0 1 1 0 0,1-1-1 0 0,-1-1 0 0 0,1 1 1 0 0,0-1-1 0 0,0-1 1 0 0,1 0-1 0 0,-1 0 0 0 0,1 0 1 0 0,-1-1-1 0 0,1 0 0 0 0,0-1 1 0 0,17 1-1 0 0,-10-2-63 0 0,1-2 0 0 0,-1 1-1 0 0,1-2 1 0 0,-1 0 0 0 0,0-1 0 0 0,0-1-1 0 0,-1 0 1 0 0,19-10 0 0 0,-22 9-476 0 0,0-1 0 0 0,0 0 0 0 0,-1 0 1 0 0,13-13-1 0 0,-16 13-831 0 0,0-1 0 0 0,-1 0 0 0 0,0 0 0 0 0,0-1 1 0 0,9-16-1 0 0,-2-3-6305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7:37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4144 0 0,'1'5'16294'0'0,"9"5"-14301"0"0,44 40 1419 0 0,-30-26-3028 0 0,2-1-1 0 0,0 0 1 0 0,57 35 0 0 0,-68-50-419 0 0,1 0 0 0 0,0-1 0 0 0,1-1 0 0 0,23 7 0 0 0,-29-11-564 0 0,1 0 0 0 0,0 0 0 0 0,0-1 0 0 0,16-1 1 0 0,-5-2-964 0 0</inkml:trace>
  <inkml:trace contextRef="#ctx0" brushRef="#br0" timeOffset="1">476 1 5984 0 0,'-26'12'424'0'0,"-11"6"1927"0"0,13-2 2999 0 0,-21 23 2668 0 0,28-21-6400 0 0,-26 32 0 0 0,25-26-1143 0 0,-46 66 478 0 0,58-80-937 0 0,1 0 1 0 0,0 0 0 0 0,0 0 0 0 0,1 0-1 0 0,1 1 1 0 0,-1-1 0 0 0,-2 20 0 0 0,6-29-93 0 0,0 0 0 0 0,0 0 1 0 0,0 0-1 0 0,0 0 1 0 0,0 0-1 0 0,0 1 1 0 0,0-1-1 0 0,1 0 1 0 0,-1 0-1 0 0,0 0 0 0 0,1 0 1 0 0,-1 0-1 0 0,0 0 1 0 0,1 0-1 0 0,0 0 1 0 0,-1 0-1 0 0,1 0 1 0 0,-1 0-1 0 0,1 0 1 0 0,1 1-1 0 0,-1-1-427 0 0,0 0 0 0 0,0-1 1 0 0,0 1-1 0 0,0 0 0 0 0,0-1 0 0 0,0 0 0 0 0,0 1 0 0 0,1-1 0 0 0,-1 0 1 0 0,0 1-1 0 0,0-1 0 0 0,0 0 0 0 0,0 0 0 0 0,2 0 0 0 0,13-2-7172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7:37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93 213 15664 0 0,'-8'52'1695'0'0,"3"-9"69"0"0,-14 63-1 0 0,3-27 205 0 0,0-3-256 0 0,-2 12-25 0 0,7-37-136 0 0,12-68-1361 0 0,3-21 0 0 0,0 8-136 0 0,0 6-16 0 0,1-1 0 0 0,2 2 0 0 0,10-29 1 0 0,-16 48-39 0 0,16-37 22 0 0,1 0 0 0 0,2 1-1 0 0,2 1 1 0 0,1 2 0 0 0,56-69 0 0 0,-44 64 457 0 0,65-59 0 0 0,-92 94-341 0 0,0 1 0 0 0,0 0 0 0 0,1 0 0 0 0,-1 1 0 0 0,16-7 0 0 0,-21 11-96 0 0,-1 0 1 0 0,1 0-1 0 0,0 0 0 0 0,0 1 0 0 0,-1-1 1 0 0,1 1-1 0 0,0 0 0 0 0,0 0 0 0 0,-1 0 1 0 0,1 0-1 0 0,3 0 0 0 0,-4 1-18 0 0,0-1 0 0 0,0 1 0 0 0,-1 0 0 0 0,1 0 0 0 0,0-1 0 0 0,-1 1 0 0 0,1 0 0 0 0,-1 0 0 0 0,1 1 0 0 0,-1-1 0 0 0,1 0 0 0 0,-1 0 0 0 0,0 1 0 0 0,0-1 0 0 0,0 1 0 0 0,1-1 0 0 0,-1 1 0 0 0,1 2 0 0 0,-1-1 6 0 0,0 0 1 0 0,0 1-1 0 0,0-1 0 0 0,0 1 1 0 0,-1-1-1 0 0,1 1 0 0 0,-1-1 0 0 0,0 1 1 0 0,0-1-1 0 0,0 1 0 0 0,-1-1 1 0 0,1 1-1 0 0,-2 3 0 0 0,0 5 64 0 0,-2 1-1 0 0,-5 13 0 0 0,-2-1-47 0 0,-1-1-1 0 0,-2-1 1 0 0,0 0-1 0 0,-1-1 1 0 0,-1 0-1 0 0,-1-2 1 0 0,-1 0 0 0 0,-1 0-1 0 0,0-2 1 0 0,-33 24-1 0 0,36-31-367 0 0,1-1-1 0 0,-1 0 0 0 0,-1-2 1 0 0,0 1-1 0 0,0-2 0 0 0,-29 8 1 0 0,30-13-1661 0 0,2-6-5303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4:11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14 205 16815 0 0,'0'0'1272'0'0,"-2"7"-792"0"0,-4 1-384 0 0,2 0-96 0 0,2-4 472 0 0,4-13-3239 0 0</inkml:trace>
  <inkml:trace contextRef="#ctx0" brushRef="#br0" timeOffset="1">93 0 2760 0 0,'0'0'120'0'0,"-3"10"32"0"0,3-2-152 0 0,-2 1 0 0 0,2-1 0 0 0,-3 4 0 0 0,3-2 312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7:37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80 272 15632 0 0,'-12'-3'1330'0'0,"-7"-1"3402"0"0,38-4-3547 0 0,9-4-793 0 0,-1-1 0 0 0,-1-1-1 0 0,-1-1 1 0 0,0-2-1 0 0,-1 0 1 0 0,27-25 0 0 0,-46 37-359 0 0,-1 0 0 0 0,1 0 1 0 0,-1 0-1 0 0,0-1 1 0 0,0 1-1 0 0,4-10 1 0 0,-7 12-45 0 0,0 1 0 0 0,1-1 1 0 0,-1 0-1 0 0,0 0 0 0 0,-1 0 0 0 0,1 0 1 0 0,0 0-1 0 0,-1 0 0 0 0,0 0 1 0 0,0-1-1 0 0,0 1 0 0 0,0 0 0 0 0,0 0 1 0 0,-1 0-1 0 0,1 0 0 0 0,-2-3 1 0 0,1 4 54 0 0,1 0 0 0 0,-2 1 1 0 0,1-1-1 0 0,0 0 0 0 0,0 1 1 0 0,0-1-1 0 0,-1 1 0 0 0,1 0 0 0 0,-1-1 1 0 0,1 1-1 0 0,-1 0 0 0 0,1 0 1 0 0,-1 0-1 0 0,0 0 0 0 0,0 0 1 0 0,1 0-1 0 0,-1 0 0 0 0,0 1 1 0 0,0-1-1 0 0,0 1 0 0 0,0-1 1 0 0,0 1-1 0 0,0 0 0 0 0,0 0 1 0 0,0 0-1 0 0,0 0 0 0 0,-2 0 1 0 0,-2 0 67 0 0,0 1 1 0 0,1 0 0 0 0,-1 0-1 0 0,0 0 1 0 0,0 0 0 0 0,0 1-1 0 0,-10 5 1 0 0,0 2 106 0 0,0 0-1 0 0,1 1 1 0 0,1 1-1 0 0,-1 1 1 0 0,2 0-1 0 0,-1 0 1 0 0,-17 24-1 0 0,21-24-185 0 0,2 0-1 0 0,-1 1 0 0 0,2 0 0 0 0,0 0 0 0 0,0 1 0 0 0,1 0 0 0 0,1 0 0 0 0,0 0 0 0 0,-4 25 0 0 0,8-36-41 0 0,1 0 0 0 0,0 0-1 0 0,0 0 1 0 0,0-1-1 0 0,0 1 1 0 0,0 0 0 0 0,0 0-1 0 0,1-1 1 0 0,0 1-1 0 0,-1 0 1 0 0,1 0-1 0 0,0-1 1 0 0,0 1 0 0 0,0-1-1 0 0,1 1 1 0 0,-1-1-1 0 0,1 0 1 0 0,-1 1 0 0 0,1-1-1 0 0,0 0 1 0 0,0 0-1 0 0,0 0 1 0 0,0 0 0 0 0,0 0-1 0 0,0-1 1 0 0,3 3-1 0 0,0-2-98 0 0,0 1 1 0 0,0-1-1 0 0,0 0 0 0 0,0 0 0 0 0,0 0 0 0 0,0-1 0 0 0,1 0 1 0 0,-1 0-1 0 0,0 0 0 0 0,1-1 0 0 0,-1 0 0 0 0,9 0 0 0 0,0-2-490 0 0,0 0 0 0 0,0-1 0 0 0,0-1-1 0 0,19-7 1 0 0,21-14-6629 0 0,-17 7-551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7:38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111 264 19351 0 0,'-8'13'773'0'0,"-1"-1"-1"0"0,-15 18 0 0 0,16-23-391 0 0,2 1 0 0 0,-1 1 1 0 0,1-1-1 0 0,0 1 0 0 0,1 0 0 0 0,-8 16 1 0 0,9-14-113 0 0,1 0-1 0 0,-1 0 1 0 0,2 1 0 0 0,0-1 0 0 0,0 0 0 0 0,1 1 0 0 0,1-1 0 0 0,0 18 0 0 0,1-24-196 0 0,-1-1 0 0 0,1 0 1 0 0,0 1-1 0 0,0-1 0 0 0,1 0 1 0 0,-1 0-1 0 0,1 0 0 0 0,0 0 1 0 0,0 0-1 0 0,1 0 0 0 0,-1 0 1 0 0,1-1-1 0 0,-1 1 0 0 0,1-1 1 0 0,0 0-1 0 0,1 0 0 0 0,-1 0 1 0 0,0 0-1 0 0,1 0 0 0 0,0-1 1 0 0,-1 0-1 0 0,1 1 0 0 0,0-1 0 0 0,0-1 1 0 0,5 3-1 0 0,-1-2-120 0 0,0 0 1 0 0,0-1-1 0 0,0 0 0 0 0,0 0 1 0 0,1-1-1 0 0,-1 0 0 0 0,0 0 0 0 0,0-1 1 0 0,0 0-1 0 0,0 0 0 0 0,0-1 1 0 0,8-3-1 0 0,4-2-210 0 0,0 0 0 0 0,0-2 0 0 0,26-15 1 0 0,-26 10-795 0 0,-1 0 1 0 0,0-1 0 0 0,-1 0 0 0 0,30-35 0 0 0,-20 18-833 0 0</inkml:trace>
  <inkml:trace contextRef="#ctx0" brushRef="#br0" timeOffset="1">598 34 4144 0 0,'1'0'5'0'0,"-1"-1"0"0"0,1 0 0 0 0,-1 0 0 0 0,0 1 0 0 0,1-1 0 0 0,-1 0 0 0 0,0 0 0 0 0,0 0 0 0 0,1 1 0 0 0,-1-1 0 0 0,0 0 0 0 0,0 0 0 0 0,-12-22 19837 0 0,6 33-19334 0 0,6-9 40 0 0,-5 12-4 0 0,0 1-1 0 0,1 0 1 0 0,1 0 0 0 0,1 1-1 0 0,-2 22 1 0 0,1-14-257 0 0,-4 43 21 0 0,2-1 0 0 0,6 103-1 0 0,3-134-2018 0 0,15 62 0 0 0,-14-82-431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7:38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 23039 0 0,'0'0'2086'0'0,"9"1"-1676"0"0,32-1 217 0 0,0-2 0 0 0,48-10-1 0 0,14 0-1214 0 0,0-1-689 0 0,-45 2-115 0 0,8-2-303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7:47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47 18719 0 0,'-5'-11'889'0'0,"4"8"-761"0"0,0 1-1 0 0,0 0 0 0 0,0 0 1 0 0,1 0-1 0 0,-1 0 1 0 0,0-1-1 0 0,1 1 1 0 0,-1 0-1 0 0,1 0 0 0 0,0-1 1 0 0,0 1-1 0 0,0-5 1 0 0,0 7-89 0 0,0 0 0 0 0,0 0 1 0 0,0 0-1 0 0,0 0 0 0 0,0 0 0 0 0,0 0 1 0 0,0 0-1 0 0,0 0 0 0 0,0 0 0 0 0,0-1 1 0 0,0 1-1 0 0,0 0 0 0 0,0 0 1 0 0,1 0-1 0 0,-1 0 0 0 0,0 0 0 0 0,0 0 1 0 0,0 0-1 0 0,0 0 0 0 0,0 0 0 0 0,0 0 1 0 0,0 0-1 0 0,0 0 0 0 0,0 0 1 0 0,0 0-1 0 0,0 0 0 0 0,0 0 0 0 0,0-1 1 0 0,0 1-1 0 0,0 0 0 0 0,0 0 1 0 0,1 0-1 0 0,-1 0 0 0 0,0 0 0 0 0,0 0 1 0 0,0 0-1 0 0,0 0 0 0 0,0 0 0 0 0,0 0 1 0 0,0 0-1 0 0,0 0 0 0 0,0 0 1 0 0,0 0-1 0 0,0 0 0 0 0,1 0 0 0 0,-1 0 1 0 0,0 0-1 0 0,0 0 0 0 0,0 0 0 0 0,0 0 1 0 0,0 1-1 0 0,0-1 0 0 0,0 0 1 0 0,0 0-1 0 0,0 0 0 0 0,0 0 0 0 0,0 0 1 0 0,0 0-1 0 0,0 0 0 0 0,0 0 1 0 0,1 0-1 0 0,-1 0 0 0 0,0 0 0 0 0,5 8 626 0 0,4 14-445 0 0,-2 17-66 0 0,-2 1-1 0 0,-1 0 1 0 0,-3-1 0 0 0,-4 62-1 0 0,-25 172 1306 0 0,-6-65-206 0 0,31-194-1110 0 0,2-11-60 0 0,0 0-1 0 0,0 0 0 0 0,0 0 1 0 0,1 0-1 0 0,-1 6 0 0 0,12-14 89 0 0,26-7-168 0 0,0 2 1 0 0,1 2-1 0 0,0 1 0 0 0,40-2 0 0 0,55 11-3 0 0,-44 1 0 0 0,-86-3 2 0 0,0 0 0 0 0,0 0 0 0 0,0 0 0 0 0,-1 0 0 0 0,1-1 0 0 0,0 1 0 0 0,0-1 0 0 0,-1 0 0 0 0,1 0 0 0 0,0 0 0 0 0,-1 0 0 0 0,3-2 0 0 0,-4 2 6 0 0,0 0 0 0 0,0 0 0 0 0,0 1-1 0 0,-1-1 1 0 0,1 0 0 0 0,0 0 0 0 0,-1 0-1 0 0,1 0 1 0 0,-1 0 0 0 0,1 0 0 0 0,-1-1 0 0 0,0 1-1 0 0,1 0 1 0 0,-1 0 0 0 0,0 0 0 0 0,0 0-1 0 0,0 0 1 0 0,0-1 0 0 0,0 1 0 0 0,0 0-1 0 0,0 0 1 0 0,0 0 0 0 0,0 0 0 0 0,0 0-1 0 0,-1-1 1 0 0,1 1 0 0 0,0 0 0 0 0,-1 0-1 0 0,1 0 1 0 0,-1 0 0 0 0,-1-2 0 0 0,-3-7 35 0 0,-1-1 0 0 0,0 1 0 0 0,-1 0 0 0 0,0 0 0 0 0,-1 1-1 0 0,0 0 1 0 0,-17-15 0 0 0,-6 0 8 0 0,-36-23-1 0 0,21 16 19 0 0,45 30-52 0 0,-1 0 1 0 0,1 0-1 0 0,-1 0 1 0 0,1 0-1 0 0,-1-1 0 0 0,1 1 1 0 0,0 0-1 0 0,0-1 0 0 0,-1 1 1 0 0,0-3-1 0 0,2 3-11 0 0,0 0 0 0 0,0 0 1 0 0,-1 1-1 0 0,1-1 0 0 0,0 0 0 0 0,0 0 0 0 0,0 0 1 0 0,0 1-1 0 0,0-1 0 0 0,1 0 0 0 0,-1 0 0 0 0,0 0 0 0 0,0 1 1 0 0,0-1-1 0 0,1 0 0 0 0,-1 0 0 0 0,0 1 0 0 0,1-1 0 0 0,-1 0 1 0 0,1 1-1 0 0,-1-1 0 0 0,1 0 0 0 0,-1 1 0 0 0,1-1 1 0 0,-1 1-1 0 0,1-1 0 0 0,1 0 0 0 0,0-1-1 0 0,1 0-1 0 0,0 0 1 0 0,0 1-1 0 0,0 0 1 0 0,0-1 0 0 0,0 1-1 0 0,0 0 1 0 0,0 0-1 0 0,1 1 1 0 0,-1-1-1 0 0,0 0 1 0 0,0 1 0 0 0,7 0-1 0 0,5 0 42 0 0,24 4 0 0 0,-36-3-42 0 0,18 1-78 0 0,-4 0 281 0 0,0 0 0 0 0,19 6 0 0 0,-32-7-163 0 0,0 0-1 0 0,0 1 1 0 0,0 0 0 0 0,0-1-1 0 0,0 1 1 0 0,0 1 0 0 0,-1-1-1 0 0,1 0 1 0 0,-1 1 0 0 0,1 0 0 0 0,-1 0-1 0 0,0 0 1 0 0,4 6 0 0 0,-4-5-56 0 0,-1 0 0 0 0,0 1 0 0 0,0-1-1 0 0,0 1 1 0 0,-1 0 0 0 0,0 0 0 0 0,0-1 0 0 0,0 1 0 0 0,0 0 0 0 0,-1 0 0 0 0,0 0 0 0 0,0 0 0 0 0,0 0 0 0 0,-1 0 0 0 0,1 0 0 0 0,-1 0 0 0 0,-2 5-1 0 0,0 2 34 0 0,-1 0-1 0 0,-1 0 1 0 0,0 0-1 0 0,0-1 1 0 0,-12 17-1 0 0,3-9-132 0 0,-20 22-1 0 0,14-18-841 0 0,18-21 731 0 0,0 0 0 0 0,0-1 0 0 0,0 1 0 0 0,0-1 0 0 0,0 1-1 0 0,0-1 1 0 0,0 0 0 0 0,-1 0 0 0 0,1 0 0 0 0,-4 1 0 0 0,-11 5-6949 0 0,3 0-1686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7:49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38 19351 0 0,'-4'-15'1244'0'0,"3"13"-1145"0"0,0 0 0 0 0,1 0 0 0 0,-1 0-1 0 0,0 0 1 0 0,1 0 0 0 0,0 1 0 0 0,-1-1 0 0 0,1 0 0 0 0,0-4 1339 0 0,3 15 88 0 0,2 15-1074 0 0,0 0 1 0 0,-2 0-1 0 0,0 48 1 0 0,-3-71-431 0 0,3 391 1975 0 0,-4-199-1779 0 0,0-66-131 0 0,2-74-3099 0 0,1 3-3922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7:50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22 171 21191 0 0,'-1'0'65'0'0,"0"0"0"0"0,-1 0 0 0 0,1-1 0 0 0,0 1 0 0 0,0-1 0 0 0,0 1 0 0 0,0-1 0 0 0,0 0 0 0 0,0 1 0 0 0,0-1 0 0 0,0 0 0 0 0,1 0 0 0 0,-1 1 0 0 0,0-1 0 0 0,0 0-1 0 0,1 0 1 0 0,-1 0 0 0 0,0 0 0 0 0,1 0 0 0 0,-1 0 0 0 0,1 0 0 0 0,-1 0 0 0 0,1 0 0 0 0,0 0 0 0 0,-1 0 0 0 0,1-1 0 0 0,0 1 0 0 0,0 0 0 0 0,0 0 0 0 0,0 0 0 0 0,0 0 0 0 0,0-1 0 0 0,0 1-1 0 0,0 0 1 0 0,0 0 0 0 0,0 0 0 0 0,1-2 0 0 0,4-2 284 0 0,0 0 0 0 0,0 1-1 0 0,0 0 1 0 0,0 0 0 0 0,0 0 0 0 0,1 0-1 0 0,0 1 1 0 0,0 0 0 0 0,11-4 0 0 0,2-2 95 0 0,23-10 41 0 0,1 3-1 0 0,1 1 1 0 0,67-13 0 0 0,-98 26-1162 0 0,1 0 1 0 0,0 1 0 0 0,0 0 0 0 0,-1 1-1 0 0,1 1 1 0 0,0 0 0 0 0,20 5-1 0 0,-9-1-1147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7:50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1 181 19639 0 0,'0'0'447'0'0,"12"5"1074"0"0,-8-5-1466 0 0,-1 0 0 0 0,1 0 0 0 0,0-1-1 0 0,0 1 1 0 0,-1-1 0 0 0,1 0-1 0 0,0 0 1 0 0,-1 0 0 0 0,1-1 0 0 0,-1 1-1 0 0,5-3 1 0 0,39-25 1703 0 0,-41 25-1463 0 0,-3 2-200 0 0,20-13 817 0 0,24-21 1 0 0,-41 31-770 0 0,-1-1-1 0 0,1 1 1 0 0,-1-1-1 0 0,0 0 1 0 0,-1 0 0 0 0,1 0-1 0 0,-1-1 1 0 0,-1 1 0 0 0,5-11-1 0 0,-8 17-125 0 0,1 0 1 0 0,-1-1-1 0 0,0 1 0 0 0,0-1 1 0 0,0 1-1 0 0,0-1 0 0 0,1 1 0 0 0,-1-1 1 0 0,0 1-1 0 0,0-1 0 0 0,0 1 0 0 0,0-1 1 0 0,0 1-1 0 0,0-1 0 0 0,0 1 0 0 0,0-1 1 0 0,-1 1-1 0 0,1-1 0 0 0,0 1 1 0 0,0-1-1 0 0,0 1 0 0 0,0-1 0 0 0,-1 1 1 0 0,1 0-1 0 0,0-1 0 0 0,0 1 0 0 0,-1-1 1 0 0,1 1-1 0 0,0 0 0 0 0,-1-1 0 0 0,1 1 1 0 0,0 0-1 0 0,-1-1 0 0 0,1 1 1 0 0,-1 0-1 0 0,1-1 0 0 0,-1 1 0 0 0,1 0 1 0 0,0 0-1 0 0,-1 0 0 0 0,1 0 0 0 0,-1-1 1 0 0,1 1-1 0 0,-1 0 0 0 0,1 0 1 0 0,-1 0-1 0 0,1 0 0 0 0,-1 0 0 0 0,-2 0 34 0 0,1 0 0 0 0,0 0 0 0 0,0 0 0 0 0,0 0 0 0 0,0 1 0 0 0,0-1 0 0 0,0 1 0 0 0,0-1 0 0 0,0 1 0 0 0,-3 1 0 0 0,-5 4 19 0 0,1 1 1 0 0,0-1-1 0 0,0 2 1 0 0,1-1-1 0 0,0 1 1 0 0,1 0-1 0 0,-14 18 1 0 0,10-9-46 0 0,1 0 0 0 0,0 1 1 0 0,-10 29-1 0 0,17-41-12 0 0,1 1-1 0 0,0 0 0 0 0,0 0 1 0 0,1 0-1 0 0,0 0 1 0 0,0 12-1 0 0,0-17-83 0 0,1 0 1 0 0,0 0-1 0 0,1 0 1 0 0,-1-1-1 0 0,0 1 1 0 0,0 0-1 0 0,1 0 0 0 0,-1 0 1 0 0,1-1-1 0 0,-1 1 1 0 0,1 0-1 0 0,0-1 0 0 0,0 1 1 0 0,0-1-1 0 0,0 1 1 0 0,0-1-1 0 0,0 1 0 0 0,0-1 1 0 0,0 1-1 0 0,1-1 1 0 0,-1 0-1 0 0,0 0 1 0 0,1 0-1 0 0,-1 0 0 0 0,1 0 1 0 0,0 0-1 0 0,-1 0 1 0 0,1 0-1 0 0,0-1 0 0 0,2 2 1 0 0,4-1-526 0 0,0 0 0 0 0,1-1 0 0 0,-1 0 0 0 0,0 0 0 0 0,0-1 0 0 0,0 0 0 0 0,0 0 0 0 0,0-1 0 0 0,9-3 0 0 0,6-2-1439 0 0</inkml:trace>
  <inkml:trace contextRef="#ctx0" brushRef="#br0" timeOffset="1">478 6 5984 0 0,'-11'-3'637'0'0,"10"3"-581"0"0,-33 1 20244 0 0,34-1-20269 0 0,0 0 1 0 0,0 0 0 0 0,0 0 0 0 0,-1 0 0 0 0,1 0 0 0 0,0 0 0 0 0,0 0-1 0 0,0 0 1 0 0,0 0 0 0 0,0 0 0 0 0,0 0 0 0 0,0 0 0 0 0,0 0 0 0 0,0 0-1 0 0,0 0 1 0 0,0 0 0 0 0,0 0 0 0 0,-1 0 0 0 0,1 1 0 0 0,0-1-1 0 0,0 0 1 0 0,0 0 0 0 0,0 0 0 0 0,0 0 0 0 0,0 0 0 0 0,0 0 0 0 0,0 0-1 0 0,0 0 1 0 0,0 0 0 0 0,0 0 0 0 0,0 0 0 0 0,0 0 0 0 0,0 1 0 0 0,0-1-1 0 0,0 0 1 0 0,0 0 0 0 0,0 0 0 0 0,0 0 0 0 0,0 0 0 0 0,0 0 0 0 0,0 0-1 0 0,0 0 1 0 0,0 0 0 0 0,0 0 0 0 0,0 1 0 0 0,0-1 0 0 0,0 0 0 0 0,0 0-1 0 0,0 0 1 0 0,0 0 0 0 0,0 0 0 0 0,0 0 0 0 0,0 0 0 0 0,1 0 0 0 0,-1 0-1 0 0,0 0 1 0 0,0 0 0 0 0,0 0 0 0 0,0 0 0 0 0,0 0 0 0 0,0 0 0 0 0,0 0-1 0 0,0 1 1 0 0,5 3 383 0 0,18 4 435 0 0,-18-1-530 0 0,-5-5-265 0 0,9 11 211 0 0,-3-6-146 0 0,-1 1-1 0 0,-1-1 1 0 0,0 1-1 0 0,6 14 1 0 0,-6-11-114 0 0,-2 0 0 0 0,1 1 0 0 0,-2-1 0 0 0,1 0 1 0 0,-1 1-1 0 0,-2 16 0 0 0,-10 69-6 0 0,8-74 80 0 0,2-20-110 0 0,1-1 1 0 0,0 1-1 0 0,-1-1 1 0 0,1 0-1 0 0,-1 1 1 0 0,0-1-1 0 0,0 0 1 0 0,0 0-1 0 0,0 0 1 0 0,0 1-1 0 0,-1-1 1 0 0,1 0-1 0 0,-1 0 1 0 0,1-1-1 0 0,-1 1 1 0 0,0 0-1 0 0,-2 2 1 0 0,1-2-103 0 0,-1-1 0 0 0,1 1 0 0 0,0-1 0 0 0,0 0 0 0 0,-1 0 0 0 0,1 0 0 0 0,0 0 0 0 0,-1-1 0 0 0,1 1 0 0 0,-1-1 0 0 0,-5 0 0 0 0,6 0-38 0 0,0 0 0 0 0,0 0 0 0 0,0-1-1 0 0,0 1 1 0 0,0-1 0 0 0,0 1 0 0 0,0-1 0 0 0,0 0-1 0 0,-3-1 1 0 0,5 1-73 0 0,0 0 0 0 0,0 1 0 0 0,0-1-1 0 0,0 0 1 0 0,0 0 0 0 0,0 0 0 0 0,1 0-1 0 0,-1 1 1 0 0,0-1 0 0 0,-1-2 0 0 0,2 2-398 0 0,-1-1 0 0 0,0 1 0 0 0,1 0 0 0 0,-1-1 1 0 0,1 1-1 0 0,0-1 0 0 0,-1 1 0 0 0,1-1 0 0 0,0 1 1 0 0,0-3-1 0 0,0-14-7172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7:50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83 3224 0 0,'11'-13'104'0'0,"-1"0"0"0"0,10-17 0 0 0,-13 18 1924 0 0,5 0 5772 0 0,-12 11-7451 0 0,1 1 1 0 0,-1 0-1 0 0,1 0 1 0 0,-1-1-1 0 0,1 1 1 0 0,0 0-1 0 0,-1 0 1 0 0,1 0-1 0 0,-1 0 1 0 0,1 0-1 0 0,0-1 1 0 0,-1 1-1 0 0,1 0 1 0 0,-1 0-1 0 0,1 1 1 0 0,0-1-1 0 0,-1 0 1 0 0,1 0-1 0 0,-1 0 1 0 0,1 0-1 0 0,0 0 1 0 0,0 1-1 0 0,9 8 2104 0 0,-7-4-2135 0 0,-1-1-1 0 0,1 1 1 0 0,-1 0-1 0 0,-1-1 1 0 0,1 1-1 0 0,-1 0 0 0 0,0 0 1 0 0,1 6-1 0 0,2 6 101 0 0,4 23 382 0 0,4 70 0 0 0,2 8-568 0 0,5-26-577 0 0,-2-33-3081 0 0,-14-51 1266 0 0</inkml:trace>
  <inkml:trace contextRef="#ctx0" brushRef="#br0" timeOffset="1">30 288 12896 0 0,'-10'-8'-236'0'0,"8"7"1212"0"0,-1-1-1 0 0,1 0 1 0 0,0-1-1 0 0,-1 1 1 0 0,-2-5 0 0 0,4 7-742 0 0,1-1 1 0 0,0 1-1 0 0,0-1 1 0 0,-1 1-1 0 0,1-1 1 0 0,0 0-1 0 0,0 1 1 0 0,0-1 0 0 0,0 1-1 0 0,0-1 1 0 0,0 1-1 0 0,0-1 1 0 0,0 0-1 0 0,0 1 1 0 0,0-1 0 0 0,0 1-1 0 0,0-1 1 0 0,0 1-1 0 0,0-1 1 0 0,0 0-1 0 0,1 1 1 0 0,-1-1 0 0 0,0 1-1 0 0,0-1 1 0 0,1 1-1 0 0,-1-1 1 0 0,0 1-1 0 0,1-1 1 0 0,-1 1 0 0 0,1 0-1 0 0,-1-1 1 0 0,0 1-1 0 0,1-1 1 0 0,-1 1-1 0 0,1 0 1 0 0,0-1 0 0 0,7-4 54 0 0,-1 1 1 0 0,1 0 0 0 0,0 0 0 0 0,0 1-1 0 0,0 0 1 0 0,13-3 0 0 0,2 1-216 0 0,27-3-1 0 0,116-3-2852 0 0,-129 11 717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7:51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7832 0 0,'-17'2'7464'0'0,"16"-1"-7134"0"0,-1 9 7799 0 0,2-1-6056 0 0,0-3-3535 0 0,1 20 1969 0 0,1 0 1 0 0,1-1-1 0 0,1 1 1 0 0,15 48-1 0 0,-17-67-643 0 0,1 0 0 0 0,0 0-1 0 0,0 0 1 0 0,0 0 0 0 0,1-1 0 0 0,0 0-1 0 0,0 1 1 0 0,10 9 0 0 0,-12-14 42 0 0,1 1-1 0 0,0-1 1 0 0,0 0 0 0 0,0 1 0 0 0,0-1 0 0 0,1-1-1 0 0,-1 1 1 0 0,0 0 0 0 0,1-1 0 0 0,-1 0 0 0 0,1 0-1 0 0,0 0 1 0 0,-1 0 0 0 0,1 0 0 0 0,0-1-1 0 0,-1 1 1 0 0,1-1 0 0 0,0 0 0 0 0,4-1 0 0 0,15-4-1606 0 0,-1-2-314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7:51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637 42 3224 0 0,'-12'3'288'0'0,"-20"17"8089"0"0,-11 5 1319 0 0,17-7-7596 0 0,-20 18-455 0 0,-65 69 1 0 0,-30 52-566 0 0,16-18-737 0 0,108-121-309 0 0,0-1-315 0 0,1 0 0 0 0,1 2 1 0 0,-14 20-1 0 0,23-26-341 0 0,6-13 565 0 0,0 0 1 0 0,0 0-1 0 0,0 1 1 0 0,-1-1 0 0 0,1 0-1 0 0,0 0 1 0 0,0 0-1 0 0,0 1 1 0 0,0-1-1 0 0,0 0 1 0 0,0 0-1 0 0,0 1 1 0 0,0-1 0 0 0,0 0-1 0 0,0 0 1 0 0,0 0-1 0 0,0 1 1 0 0,0-1-1 0 0,0 0 1 0 0,0 0-1 0 0,1 0 1 0 0,-1 1 0 0 0,0-1-1 0 0,0 0 1 0 0,0 0-1 0 0,0 0 1 0 0,0 1-1 0 0,0-1 1 0 0,0 0-1 0 0,1 0 1 0 0,-1 0 0 0 0,0 0-1 0 0,0 0 1 0 0,0 1-1 0 0,0-1 1 0 0,1 0-1 0 0,-1 0 1 0 0,0 0-1 0 0,0 0 1 0 0,0 0 0 0 0,1 0-1 0 0,-1 0 1 0 0,0 0-1 0 0,0 0 1 0 0,0 0-1 0 0,1 0 1 0 0,-1 1-1 0 0,0-1 1 0 0,0 0 0 0 0,0-1-1 0 0,1 1 1 0 0,-1 0-1 0 0,0 0 1 0 0,1 0-1 0 0,9-1-1743 0 0</inkml:trace>
  <inkml:trace contextRef="#ctx0" brushRef="#br0" timeOffset="1">905 10 19351 0 0,'-2'-2'88'0'0,"0"1"-1"0"0,0 0 0 0 0,0 0 1 0 0,0 0-1 0 0,0 1 0 0 0,0-1 1 0 0,0 0-1 0 0,0 1 0 0 0,0-1 1 0 0,-1 1-1 0 0,1 0 0 0 0,0 0 1 0 0,0 0-1 0 0,0 0 0 0 0,-1 0 1 0 0,1 0-1 0 0,0 1 0 0 0,0-1 1 0 0,0 1-1 0 0,0-1 0 0 0,0 1 1 0 0,0 0-1 0 0,-4 2 0 0 0,-14 7 1140 0 0,1 2 0 0 0,-32 25 0 0 0,42-28-933 0 0,-1 0 0 0 0,1 1 0 0 0,0 0 1 0 0,1 0-1 0 0,0 1 0 0 0,-7 13 0 0 0,12-19-205 0 0,-1 2 98 0 0,0 1 0 0 0,0-1 0 0 0,0 0 1 0 0,1 1-1 0 0,0 0 0 0 0,1-1 0 0 0,0 1 0 0 0,-2 15 0 0 0,3-14-23 0 0,0 7 247 0 0,-1-1 0 0 0,-3 17-1 0 0,4-30-365 0 0,1 0 0 0 0,0 0 0 0 0,0-1 0 0 0,-1 1 0 0 0,1 0 0 0 0,0 0 0 0 0,0 0 0 0 0,1-1 0 0 0,-1 1 0 0 0,0 0 0 0 0,1 0 0 0 0,-1-1 0 0 0,1 1 0 0 0,0 2 0 0 0,0-4-24 0 0,0 0-1 0 0,-1 0 1 0 0,1 0-1 0 0,-1 0 1 0 0,1-1-1 0 0,-1 1 1 0 0,1 0-1 0 0,-1 0 1 0 0,1-1 0 0 0,-1 1-1 0 0,1 0 1 0 0,-1-1-1 0 0,1 1 1 0 0,-1-1-1 0 0,0 1 1 0 0,1-1-1 0 0,37-45 331 0 0,-28 32-339 0 0,1 0 0 0 0,26-23 0 0 0,2-4-1 0 0,-27 29-88 0 0,21-20-1 0 0,-32 31 13 0 0,0 0 1 0 0,0 0-1 0 0,0 1 1 0 0,1-1-1 0 0,-1 0 0 0 0,-1 0 1 0 0,1 0-1 0 0,0 0 1 0 0,0 0-1 0 0,0 0 0 0 0,0-1 1 0 0,-1 1-1 0 0,1 0 0 0 0,-1 0 1 0 0,1 0-1 0 0,-1-1 1 0 0,1 1-1 0 0,-1 0 0 0 0,1-1 1 0 0,-1 1-1 0 0,0 0 1 0 0,0-1-1 0 0,0 0 0 0 0,-2-13-4898 0 0,0 8 696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4:11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1 172 10160 0 0,'0'0'920'0'0,"0"0"-755"0"0,3 1 44 0 0,-3 0-45 0 0,1-1-1 0 0,-1 0 0 0 0,1 1 0 0 0,-1-1 0 0 0,1 0 1 0 0,-1 0-1 0 0,1 0 0 0 0,-1 1 0 0 0,1-1 1 0 0,0 0-1 0 0,-1 0 0 0 0,1 0 0 0 0,-1 0 0 0 0,1 0 1 0 0,0 0-1 0 0,-1 0 0 0 0,1 0 0 0 0,-1 0 1 0 0,1-1-1 0 0,0 1 0 0 0,-1 0 0 0 0,1 0 0 0 0,-1 0 1 0 0,1-1-1 0 0,-1 1 0 0 0,1 0 0 0 0,-1-1 1 0 0,1 1-1 0 0,-1 0 0 0 0,1-1 0 0 0,0 0 0 0 0,11-15 2931 0 0,-8 10-2743 0 0,-1 2 38 0 0,-1 0 0 0 0,1-1-1 0 0,-1 1 1 0 0,2-8 0 0 0,10-15 1031 0 0,11-19 733 0 0,-25 45-1794 0 0,9 22-363 0 0,-9-17-6 0 0,1-1-1 0 0,0 1 1 0 0,-1 0 0 0 0,1 0-1 0 0,1 0 1 0 0,-1-1 0 0 0,0 1 0 0 0,1 0-1 0 0,0-1 1 0 0,3 6 0 0 0,-4-8 9 0 0,1 1 1 0 0,-1-1-1 0 0,0 0 1 0 0,1 0-1 0 0,-1 0 1 0 0,1 0 0 0 0,-1 0-1 0 0,1 0 1 0 0,0 0-1 0 0,-1 0 1 0 0,1-1-1 0 0,0 1 1 0 0,0-1-1 0 0,0 1 1 0 0,-1-1 0 0 0,1 0-1 0 0,0 0 1 0 0,0 1-1 0 0,0-1 1 0 0,0 0-1 0 0,-1-1 1 0 0,1 1-1 0 0,3-1 1 0 0,1 0-478 0 0,0 0 0 0 0,-1-1-1 0 0,1 0 1 0 0,0-1 0 0 0,0 1 0 0 0,-1-1 0 0 0,0 0 0 0 0,8-5 0 0 0,-6 3-1020 0 0,6-3-5955 0 0</inkml:trace>
  <inkml:trace contextRef="#ctx0" brushRef="#br0" timeOffset="1">381 1 3680 0 0,'-5'12'392'0'0,"-17"28"4579"0"0,15-30-1510 0 0,1 1-1 0 0,-6 15 1 0 0,11-22-2979 0 0,-1 0 0 0 0,1 0 1 0 0,0 0-1 0 0,1 0 0 0 0,-1 0 0 0 0,1 5 1 0 0,0-8 49 0 0,0 0-467 0 0,0-1 1 0 0,1 0-1 0 0,-1 1 0 0 0,1-1 1 0 0,-1 0-1 0 0,0 1 1 0 0,1-1-1 0 0,-1 0 1 0 0,1 0-1 0 0,-1 1 1 0 0,1-1-1 0 0,0 0 1 0 0,-1 0-1 0 0,1 0 1 0 0,-1 0-1 0 0,1 1 0 0 0,-1-1 1 0 0,1 0-1 0 0,-1 0 1 0 0,1 0-1 0 0,-1 0 1 0 0,1 0-1 0 0,0-1 1 0 0,0 1-1 0 0,13-2 349 0 0,-8 0-260 0 0,0 0 0 0 0,-1 0-1 0 0,1 0 1 0 0,-1-1 0 0 0,7-4-1 0 0,-9 5-61 0 0,1-1-1 0 0,0 1 0 0 0,0 0 0 0 0,0 0 0 0 0,0 0 0 0 0,0 1 0 0 0,0 0 1 0 0,0-1-1 0 0,1 1 0 0 0,-1 1 0 0 0,5-1 0 0 0,-8 1-86 0 0,-1 0 1 0 0,0 1-1 0 0,1-1 0 0 0,-1 0 0 0 0,0 1 0 0 0,0-1 1 0 0,1 0-1 0 0,-1 1 0 0 0,0-1 0 0 0,0 0 1 0 0,1 1-1 0 0,-1-1 0 0 0,0 1 0 0 0,0-1 0 0 0,0 0 1 0 0,0 1-1 0 0,0-1 0 0 0,0 1 0 0 0,0-1 1 0 0,0 1-1 0 0,0-1 0 0 0,0 0 0 0 0,0 1 0 0 0,0-1 1 0 0,0 1-1 0 0,-1 12 40 0 0,-4 6-110 0 0,-1 0-1 0 0,0-1 1 0 0,-13 23-1 0 0,-16 19-4519 0 0,21-40-3772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7:51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9 17247 0 0,'-15'-3'1872'0'0,"-7"-2"-36"0"0,21 5-1728 0 0,0 0-1 0 0,0 0 1 0 0,0 0-1 0 0,0 0 1 0 0,1 0-1 0 0,-1 0 1 0 0,0 0-1 0 0,0 0 1 0 0,0 0 0 0 0,1 1-1 0 0,-1-1 1 0 0,0 0-1 0 0,0 0 1 0 0,1 1-1 0 0,-1-1 1 0 0,0 0-1 0 0,0 1 1 0 0,1-1-1 0 0,-1 1 1 0 0,1-1 0 0 0,-1 1-1 0 0,0-1 1 0 0,1 1-1 0 0,-1 0 1 0 0,0 0-1 0 0,-3 9 66 0 0,0-1-1 0 0,1 1 0 0 0,0 1 0 0 0,1-1 1 0 0,0 0-1 0 0,0 0 0 0 0,1 1 1 0 0,1-1-1 0 0,0 13 0 0 0,1-11-111 0 0,0 0 0 0 0,0 1-1 0 0,2-1 1 0 0,-1 0-1 0 0,2 0 1 0 0,-1 0 0 0 0,9 17-1 0 0,-11-27-22 0 0,1 1 0 0 0,-1 0 0 0 0,1-1 0 0 0,0 1 0 0 0,-1-1 0 0 0,1 1 0 0 0,0-1 0 0 0,1 0-1 0 0,-1 0 1 0 0,0 0 0 0 0,1 0 0 0 0,-1 0 0 0 0,1 0 0 0 0,-1-1 0 0 0,6 3 0 0 0,-6-4-14 0 0,0 1 1 0 0,0-1-1 0 0,0 0 0 0 0,1 1 1 0 0,-1-1-1 0 0,0 0 0 0 0,0 0 1 0 0,1 0-1 0 0,-1-1 0 0 0,0 1 1 0 0,0-1-1 0 0,0 1 1 0 0,0-1-1 0 0,1 0 0 0 0,-1 1 1 0 0,0-1-1 0 0,0 0 0 0 0,0 0 1 0 0,0-1-1 0 0,-1 1 0 0 0,4-3 1 0 0,8-7 83 0 0,-1-1 0 0 0,0-1 0 0 0,-1 0 1 0 0,12-17-1 0 0,-4 4-8 0 0,8-15 306 0 0,-9 12 152 0 0,-16 24-391 0 0,-2 4-109 0 0,1 0 0 0 0,-1 0 1 0 0,0 1-1 0 0,1-1 0 0 0,-1 0 0 0 0,0 0 1 0 0,1 0-1 0 0,-1 1 0 0 0,1-1 1 0 0,0 0-1 0 0,-1 0 0 0 0,1 1 0 0 0,-1-1 1 0 0,1 0-1 0 0,0 1 0 0 0,0-1 0 0 0,-1 1 1 0 0,1-1-1 0 0,1 0 0 0 0,-2 21 294 0 0,0-18-330 0 0,0 1 0 0 0,1 0-1 0 0,0-1 1 0 0,-1 1 0 0 0,1 0 0 0 0,0-1-1 0 0,0 1 1 0 0,0-1 0 0 0,1 1 0 0 0,1 2-1 0 0,-2-3-15 0 0,0-1 0 0 0,0 1-1 0 0,0 0 1 0 0,0-1 0 0 0,0 1-1 0 0,0 0 1 0 0,-1 0 0 0 0,1 0-1 0 0,-1 0 1 0 0,1-1 0 0 0,-1 1-1 0 0,0 0 1 0 0,0 0-1 0 0,1 0 1 0 0,-1 0 0 0 0,-1 0-1 0 0,1 0 1 0 0,-1 4 0 0 0,-1 0 6 0 0,0 0 0 0 0,1 1 0 0 0,0-1 0 0 0,0 1 0 0 0,0-1 1 0 0,1 11-1 0 0,0-15-97 0 0,0 0 0 0 0,0 0 0 0 0,1 0 0 0 0,-1 0 0 0 0,0 0 0 0 0,1 0 0 0 0,0 0 0 0 0,-1 0 0 0 0,1 0 0 0 0,0 0 0 0 0,0 0 0 0 0,0 0 0 0 0,0-1 0 0 0,0 1 0 0 0,0 0 0 0 0,1-1 0 0 0,-1 1 0 0 0,0-1 1 0 0,1 0-1 0 0,-1 1 0 0 0,1-1 0 0 0,0 0 0 0 0,-1 0 0 0 0,1 0 0 0 0,3 2 0 0 0,-3-3-242 0 0,0 0 0 0 0,1 1-1 0 0,-1-1 1 0 0,0 0 0 0 0,1 0 0 0 0,-1 0 0 0 0,0 0 0 0 0,0 0 0 0 0,1-1-1 0 0,-1 1 1 0 0,0-1 0 0 0,0 0 0 0 0,1 1 0 0 0,-1-1 0 0 0,0 0 0 0 0,0 0-1 0 0,0 0 1 0 0,0-1 0 0 0,0 1 0 0 0,0 0 0 0 0,3-4 0 0 0,8-5-7682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7:52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36 3224 0 0,'-2'-17'20467'0'0,"10"29"-17300"0"0,-3-3-2930 0 0,-1-1 0 0 0,-1 1 1 0 0,0 0-1 0 0,0 0 0 0 0,3 17 0 0 0,2 48 236 0 0,-7-57-365 0 0,3 90 562 0 0,-4-100-382 0 0,3-5-95 0 0,3-13-5 0 0,7-20-14 0 0,-3-2 4 0 0,-7 21-102 0 0,0 1 1 0 0,1-1-1 0 0,1 1 0 0 0,0 0 0 0 0,0 0 0 0 0,1 1 1 0 0,0-1-1 0 0,9-10 0 0 0,57-56 796 0 0,-58 59-809 0 0,-12 15-72 0 0,0 0 0 0 0,0 0 0 0 0,0 0-1 0 0,1 1 1 0 0,-1-1 0 0 0,4-2 0 0 0,-5 5-105 0 0,1-1 0 0 0,-1 0 0 0 0,0 0 0 0 0,1 1 0 0 0,-1-1 0 0 0,1 1 0 0 0,0 0 0 0 0,-1-1 0 0 0,1 1 0 0 0,-1 0 1 0 0,1 0-1 0 0,0 0 0 0 0,-1 0 0 0 0,1 0 0 0 0,-1 0 0 0 0,1 0 0 0 0,2 1 0 0 0,21 9-3844 0 0,-13-3 1912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8:36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 30 2304 0 0,'-20'-30'24946'0'0,"16"50"-23233"0"0,-20 248-973 0 0,19-215-719 0 0,-11 106 207 0 0,9-111-104 0 0,-18 62-1 0 0,24-108-136 0 0,-2 10 272 0 0,-1 0 1 0 0,-7 15 0 0 0,10-25-237 0 0,-1 1 1 0 0,1 0 0 0 0,-1-1-1 0 0,1 1 1 0 0,-1-1-1 0 0,0 0 1 0 0,0 1-1 0 0,0-1 1 0 0,0 0 0 0 0,0 0-1 0 0,0 0 1 0 0,-1-1-1 0 0,1 1 1 0 0,-1 0 0 0 0,1-1-1 0 0,-4 2 1 0 0,4-3-32 0 0,1 0 0 0 0,-1 0 0 0 0,0 0 0 0 0,1 0 0 0 0,-1 0 0 0 0,0 0 0 0 0,1 0 0 0 0,-1 0 0 0 0,0-1 0 0 0,1 1 0 0 0,-1-1 0 0 0,0 1 0 0 0,1-1 0 0 0,-1 0 0 0 0,1 1 0 0 0,-1-1 0 0 0,1 0 0 0 0,0 0-1 0 0,-1 0 1 0 0,1 0 0 0 0,0 0 0 0 0,0 0 0 0 0,-1-1 0 0 0,1 1 0 0 0,0 0 0 0 0,-1-3 0 0 0,-3-3-21 0 0,1 0-1 0 0,-1 0 1 0 0,-5-15-1 0 0,7 15 60 0 0,0-1 0 0 0,0 0 0 0 0,1 0 0 0 0,0 0 0 0 0,0 0 0 0 0,1-1 0 0 0,0-14 0 0 0,1 24-20 0 0,1 1-1 0 0,-1 0 1 0 0,1-1 0 0 0,0 1 0 0 0,-1-1-1 0 0,1 1 1 0 0,0-1 0 0 0,0 1-1 0 0,2 1 1 0 0,3 6-11 0 0,4 14 30 0 0,-1-1 1 0 0,8 30-1 0 0,-10-29 68 0 0,1 0 0 0 0,17 35 0 0 0,-24-56-83 0 0,-1-1 0 0 0,1 1 1 0 0,0 0-1 0 0,0-1 0 0 0,1 1 1 0 0,-1-1-1 0 0,0 1 0 0 0,0-1 0 0 0,1 1 1 0 0,-1-1-1 0 0,1 0 0 0 0,-1 0 1 0 0,1 0-1 0 0,0 0 0 0 0,-1 0 1 0 0,1 0-1 0 0,0 0 0 0 0,0 0 0 0 0,-1-1 1 0 0,1 1-1 0 0,0-1 0 0 0,0 1 1 0 0,0-1-1 0 0,0 0 0 0 0,0 0 1 0 0,0 0-1 0 0,0 0 0 0 0,0 0 0 0 0,0 0 1 0 0,-1 0-1 0 0,1-1 0 0 0,0 1 1 0 0,0-1-1 0 0,0 1 0 0 0,0-1 1 0 0,-1 0-1 0 0,1 1 0 0 0,0-1 0 0 0,0 0 1 0 0,-1 0-1 0 0,1-1 0 0 0,-1 1 1 0 0,3-2-1 0 0,5-5 10 0 0,0-1 0 0 0,-1 0 0 0 0,0 0 0 0 0,-1-1 1 0 0,10-15-1 0 0,24-55-788 0 0,-22 41-353 0 0,-5 15-168 0 0,0-3-54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8:46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124 200 11976 0 0,'-8'-8'768'0'0,"1"1"0"0"0,1-2 0 0 0,0 1 0 0 0,0-1 0 0 0,0 0-1 0 0,1 0 1 0 0,1 0 0 0 0,-1-1 0 0 0,2 0 0 0 0,-1 0 0 0 0,1 0 0 0 0,1 0 0 0 0,0 0 0 0 0,0-1 0 0 0,0-20 0 0 0,5 2 608 0 0,-7 148-388 0 0,-31 194 0 0 0,26-241-988 0 0,2 1 0 0 0,6 109 0 0 0,1-177 114 0 0,1 0 0 0 0,-1 0-1 0 0,1 0 1 0 0,0 1 0 0 0,1-1 0 0 0,-1 0 0 0 0,1 0-1 0 0,4 7 1 0 0,-6-11-72 0 0,1 0-1 0 0,-1 0 0 0 0,1 0 1 0 0,0-1-1 0 0,0 1 1 0 0,-1 0-1 0 0,1 0 0 0 0,0 0 1 0 0,0 0-1 0 0,0-1 1 0 0,0 1-1 0 0,0 0 0 0 0,0-1 1 0 0,0 1-1 0 0,0-1 1 0 0,2 1-1 0 0,-1-1-23 0 0,-1 0 0 0 0,1 0-1 0 0,-1 0 1 0 0,0 0 0 0 0,1 0 0 0 0,-1 0 0 0 0,0 0-1 0 0,1-1 1 0 0,-1 1 0 0 0,0-1 0 0 0,1 1-1 0 0,-1-1 1 0 0,0 1 0 0 0,0-1 0 0 0,1 0 0 0 0,-1 0-1 0 0,2-1 1 0 0,5-5-18 0 0,1-1-1 0 0,-1 0 1 0 0,-1 0-1 0 0,14-18 1 0 0,21-43 18 0 0,-24 38 37 0 0,1 1 206 0 0,45-53 0 0 0,-62 81-230 0 0,1 0 0 0 0,-1 0 1 0 0,0 0-1 0 0,1 0 0 0 0,-1 0 0 0 0,1 1 0 0 0,-1-1 0 0 0,1 1 0 0 0,0 0 0 0 0,0 0 0 0 0,0 0 0 0 0,4-1 0 0 0,10-4 47 0 0,-17 6-76 0 0,1 0 1 0 0,-1 0-1 0 0,1 0 1 0 0,-1 0 0 0 0,1 0-1 0 0,-1 0 1 0 0,1 0-1 0 0,-1 0 1 0 0,0 0 0 0 0,1 0-1 0 0,-1 1 1 0 0,1-1-1 0 0,-1 0 1 0 0,1 0 0 0 0,-1 1-1 0 0,1-1 1 0 0,-1 0-1 0 0,0 0 1 0 0,1 1-1 0 0,-1-1 1 0 0,0 0 0 0 0,1 1-1 0 0,-1-1 1 0 0,0 1-1 0 0,1 0 1 0 0,6 11 26 0 0,-5-7-23 0 0,-1 0 0 0 0,0 0 0 0 0,0 0 0 0 0,-1 0 0 0 0,0 0 0 0 0,1 1 0 0 0,-2-1 0 0 0,1 0 0 0 0,-2 7 0 0 0,-1 4-15 0 0,-9 25-1 0 0,0-2-133 0 0,8-23-11 0 0,1-9-182 0 0,1 0 0 0 0,1 0 0 0 0,-1 1 0 0 0,1-1 0 0 0,1 0 0 0 0,-1 14 0 0 0,1-21 221 0 0,0 1 1 0 0,1 0 0 0 0,-1-1-1 0 0,0 1 1 0 0,0-1-1 0 0,0 1 1 0 0,0-1-1 0 0,1 1 1 0 0,-1 0 0 0 0,0-1-1 0 0,0 1 1 0 0,1-1-1 0 0,-1 1 1 0 0,0-1 0 0 0,1 0-1 0 0,-1 1 1 0 0,1-1-1 0 0,-1 1 1 0 0,1-1 0 0 0,-1 0-1 0 0,0 1 1 0 0,1-1-1 0 0,-1 0 1 0 0,1 1-1 0 0,0-1 1 0 0,-1 0 0 0 0,2 1-1 0 0,-1-1-156 0 0,0 0-1 0 0,0 0 1 0 0,0 0-1 0 0,0 0 1 0 0,0 0 0 0 0,1 0-1 0 0,-1-1 1 0 0,0 1-1 0 0,0 0 1 0 0,0-1 0 0 0,0 1-1 0 0,0 0 1 0 0,0-1-1 0 0,0 1 1 0 0,2-2-1 0 0,20-15-2482 0 0,0 1-19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8:46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291 0 4144 0 0,'-28'8'497'0'0,"5"-1"2824"0"0,2 0 2963 0 0,-26 14 0 0 0,31-13-5061 0 0,1 1-1 0 0,-16 12 0 0 0,21-14-993 0 0,0 1 0 0 0,1 1 0 0 0,0-1 0 0 0,1 1 0 0 0,0 1 0 0 0,0 0 0 0 0,1 0 0 0 0,0 0 0 0 0,-9 20 0 0 0,13-23 50 0 0,0-1-98 0 0,0-1 0 0 0,1 1 0 0 0,-3 10 0 0 0,5-16-175 0 0,-1 1 0 0 0,1 0-1 0 0,0 0 1 0 0,0 0 0 0 0,0 0 0 0 0,0-1 0 0 0,-1 1-1 0 0,1 0 1 0 0,0 0 0 0 0,1 0 0 0 0,-1 0 0 0 0,0 0-1 0 0,0-1 1 0 0,0 1 0 0 0,0 0 0 0 0,1 0 0 0 0,-1 0-1 0 0,0 0 1 0 0,1-1 0 0 0,-1 1 0 0 0,1 0 0 0 0,-1 0-1 0 0,1-1 1 0 0,-1 1 0 0 0,1 0 0 0 0,-1-1 0 0 0,1 1-1 0 0,0-1 1 0 0,-1 1 0 0 0,1-1 0 0 0,0 1 0 0 0,-1-1-1 0 0,2 1 1 0 0,-1 0 53 0 0,1-1 0 0 0,-1 0 1 0 0,0 0-1 0 0,1 0 0 0 0,-1 0 0 0 0,0 0 0 0 0,0 0 0 0 0,1 0 1 0 0,-1 0-1 0 0,0 0 0 0 0,0-1 0 0 0,1 1 0 0 0,-1-1 0 0 0,0 1 1 0 0,0-1-1 0 0,3 0 0 0 0,18-14 667 0 0,-19 13-647 0 0,22-19-4 0 0,38-41 1 0 0,-48 46-62 0 0,52-46-14 0 0,-47 52 1883 0 0,-17 24-1734 0 0,-2-11-147 0 0,-1-1 1 0 0,1 1-1 0 0,-1 0 0 0 0,1-1 1 0 0,-1 1-1 0 0,0 4 0 0 0,-1-2-12 0 0,-2 21-695 0 0,1 1 0 0 0,0-1 0 0 0,5 39 1 0 0,-3-62 337 0 0,1 0 0 0 0,-1 0 0 0 0,1 0 0 0 0,0-1 0 0 0,0 1 0 0 0,0 0 1 0 0,0-1-1 0 0,3 5 0 0 0,-3-6-101 0 0,0 0-1 0 0,0 0 1 0 0,0 0 0 0 0,0 0 0 0 0,0 0-1 0 0,0 0 1 0 0,0 0 0 0 0,0 0-1 0 0,0-1 1 0 0,1 1 0 0 0,1 1 0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8:47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1 196 5528 0 0,'0'0'16733'0'0,"0"-12"-14036"0"0,48-93 1687 0 0,-44 93-4079 0 0,11-25-78 0 0,-14 34-243 0 0,1 0 0 0 0,-1 1-1 0 0,1-1 1 0 0,0 0 0 0 0,0 1-1 0 0,0 0 1 0 0,0-1 0 0 0,0 1-1 0 0,5-4 1 0 0,-7 6 16 0 0,1 0 0 0 0,-1 0 0 0 0,1 0 0 0 0,0 0 0 0 0,-1-1 0 0 0,1 1 0 0 0,-1 0 0 0 0,1 0 0 0 0,-1 0 0 0 0,1 0 0 0 0,-1 1 0 0 0,1-1 0 0 0,-1 0 0 0 0,1 0 0 0 0,0 0 0 0 0,-1 0 0 0 0,1 0 0 0 0,-1 1 0 0 0,1-1 0 0 0,-1 0 0 0 0,0 0 0 0 0,1 1 0 0 0,-1-1 0 0 0,1 0 0 0 0,-1 1 0 0 0,1-1 0 0 0,-1 1 0 0 0,0-1 0 0 0,1 0 0 0 0,-1 1 0 0 0,0-1 0 0 0,1 1 0 0 0,-1 0 0 0 0,1 0 0 0 0,2 4 42 0 0,0 0-1 0 0,0 0 1 0 0,0 0-1 0 0,0 1 1 0 0,2 6-1 0 0,6 15 38 0 0,-8-21-102 0 0,1 0-1 0 0,-1-1 1 0 0,1 0-1 0 0,0 1 1 0 0,0-1-1 0 0,10 9 1 0 0,-11-13-31 0 0,-1 1 1 0 0,0-1-1 0 0,0 1 0 0 0,1-1 1 0 0,-1 0-1 0 0,0 1 0 0 0,1-1 1 0 0,-1-1-1 0 0,1 1 0 0 0,0 0 1 0 0,-1-1-1 0 0,1 1 1 0 0,0-1-1 0 0,-1 0 0 0 0,1 1 1 0 0,0-1-1 0 0,-1-1 0 0 0,1 1 1 0 0,0 0-1 0 0,3-2 0 0 0,5-2-628 0 0,0 0-1 0 0,0-1 1 0 0,0-1-1 0 0,-1 0 0 0 0,0 0 1 0 0,13-11-1 0 0,5-2-1850 0 0,-11 6 690 0 0,0-2-40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8:47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166 380 14912 0 0,'0'0'730'0'0,"-4"2"81"0"0,-7 4-712 0 0,3-3 350 0 0,0 1 0 0 0,1 1 0 0 0,-1-1 1 0 0,1 1-1 0 0,0 1 0 0 0,0-1 0 0 0,1 1 1 0 0,0 0-1 0 0,0 0 0 0 0,-9 13 1 0 0,4-3 286 0 0,0 0 0 0 0,2 1 1 0 0,-15 32-1 0 0,22-43-459 0 0,0 1 0 0 0,0-1-1 0 0,0 1 1 0 0,1 0 0 0 0,0 0-1 0 0,1-1 1 0 0,-1 1 0 0 0,1 0-1 0 0,0 0 1 0 0,1 0-1 0 0,2 13 1 0 0,-2-19-235 0 0,1-1-1 0 0,-1 1 0 0 0,0 0 1 0 0,0-1-1 0 0,0 1 1 0 0,1 0-1 0 0,-1-1 0 0 0,0 0 1 0 0,1 1-1 0 0,-1-1 1 0 0,0 0-1 0 0,3 0 1 0 0,-3 1 24 0 0,2-1-19 0 0,-1 0-1 0 0,1 0 0 0 0,0 0 0 0 0,-1 0 0 0 0,1 0 0 0 0,-1 0 1 0 0,1-1-1 0 0,-1 0 0 0 0,0 1 0 0 0,1-1 0 0 0,-1 0 1 0 0,1 0-1 0 0,-1 0 0 0 0,0 0 0 0 0,0 0 0 0 0,0-1 0 0 0,0 1 1 0 0,3-3-1 0 0,4-4 57 0 0,0 0 0 0 0,12-14 0 0 0,-12 11-71 0 0,22-25 100 0 0,-2-2 0 0 0,-1-1 0 0 0,34-66 0 0 0,-46 72-51 0 0,-2-1 1 0 0,-1 0-1 0 0,10-46 0 0 0,9-22 250 0 0,-7 14 210 0 0,-25 85-501 0 0,-4 9 12 0 0,-3 12 11 0 0,-42 185-63 0 0,34-133 0 0 0,11-48-286 0 0,0 0 1 0 0,1 0-1 0 0,1 0 0 0 0,2 0 1 0 0,0 0-1 0 0,1 1 0 0 0,8 42 1 0 0,-8-61 14 0 0,0 0-1 0 0,0 0 1 0 0,0 0 0 0 0,1 0 0 0 0,-1 0 0 0 0,4 4 0 0 0,-4-7-442 0 0,0 1 0 0 0,0-1 0 0 0,0 1 1 0 0,0-1-1 0 0,1 0 0 0 0,-1 0 0 0 0,0 1 1 0 0,1-1-1 0 0,-1 0 0 0 0,3 1 0 0 0,10 1-7670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8:47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38 20903 0 0,'-1'-4'350'0'0,"2"-1"-1"0"0,-1 0 1 0 0,1 0 0 0 0,-1 0-1 0 0,3-7 1 0 0,-2 11-69 0 0,-4 8 975 0 0,-64 219 952 0 0,28-86-1339 0 0,30-110-1555 0 0,-8 52-1 0 0,15-68 282 0 0,1 0 0 0 0,1 0 0 0 0,0 1 0 0 0,0-1 0 0 0,5 27 1 0 0,1-18-1730 0 0</inkml:trace>
  <inkml:trace contextRef="#ctx0" brushRef="#br0" timeOffset="1">311 479 12440 0 0,'0'0'1104'0'0,"-4"8"-880"0"0,-1-1-224 0 0,-3 1 0 0 0,-4 4 1984 0 0,1 1 359 0 0,-3 1 73 0 0,3 2 16 0 0,-4 3-1760 0 0,2 1-344 0 0,-2 1-72 0 0,5-4-8 0 0,-2 0-504 0 0,1 4-104 0 0,3-6-24 0 0,-1-3-9031 0 0</inkml:trace>
  <inkml:trace contextRef="#ctx0" brushRef="#br0" timeOffset="2">409 144 18255 0 0,'0'0'400'0'0,"-6"-3"80"0"0,1 6 24 0 0,0-1 8 0 0,-2 3-408 0 0,2 0-104 0 0,-1 0 0 0 0,4 5 0 0 0,-6 2-1784 0 0,5-2-375 0 0,-12 26-81 0 0,7-9-8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8:48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1 205 4144 0 0,'1'4'55'0'0,"0"0"0"0"0,0 1 0 0 0,0-1 0 0 0,-1 1 0 0 0,0 0 0 0 0,0-1 0 0 0,0 7 0 0 0,-1 2 929 0 0,1-9 579 0 0,1 1 1 0 0,-1-1-1 0 0,1 0 0 0 0,0 0 1 0 0,0 0-1 0 0,1 0 1 0 0,-1 0-1 0 0,1 0 1 0 0,3 6-1 0 0,-4-10-1305 0 0,0 0 1 0 0,0-1-1 0 0,0 1 0 0 0,0 0 1 0 0,0 0-1 0 0,0-1 0 0 0,0 1 1 0 0,0 0-1 0 0,0-1 0 0 0,0 1 1 0 0,0-1-1 0 0,0 0 0 0 0,0 1 1 0 0,0-1-1 0 0,0 0 0 0 0,11-14 592 0 0,-1 0 0 0 0,-1-1 0 0 0,0 0 0 0 0,11-26 0 0 0,9-17-772 0 0,-10 25 245 0 0,-11 17 22 0 0,0 1 0 0 0,1 0 0 0 0,1 1 0 0 0,17-19 0 0 0,-27 33-345 0 0,-1 1 0 0 0,0 0 0 0 0,0 0 0 0 0,0-1 0 0 0,1 1 0 0 0,-1 0 0 0 0,0 0 0 0 0,0-1 0 0 0,1 1 0 0 0,-1 0 0 0 0,0 0 0 0 0,0 0 0 0 0,1-1 0 0 0,-1 1 0 0 0,0 0 0 0 0,1 0 0 0 0,-1 0 0 0 0,0 0 0 0 0,1 0 0 0 0,-1 0 0 0 0,0 0 0 0 0,1 0 0 0 0,-1 0 0 0 0,1 0 0 0 0,-1 0 0 0 0,0 0 0 0 0,1 0 0 0 0,-1 0 0 0 0,0 0 0 0 0,1 0 0 0 0,-1 0 0 0 0,0 0 0 0 0,1 0 0 0 0,-1 0 0 0 0,0 1 0 0 0,1-1 0 0 0,-1 0 0 0 0,0 0 0 0 0,0 0 0 0 0,1 1 0 0 0,-1-1 0 0 0,0 0 0 0 0,0 0 0 0 0,1 1 0 0 0,-1-1 0 0 0,0 0 0 0 0,6 14 0 0 0,-6-13 0 0 0,8 22 0 0 0,-5-15 0 0 0,1 1 0 0 0,-1-1 0 0 0,8 13 0 0 0,-10-19 0 0 0,1 0 0 0 0,-1 0 0 0 0,1 0 0 0 0,-1 0 0 0 0,1-1 0 0 0,0 1 0 0 0,0 0 0 0 0,0-1 0 0 0,0 1 0 0 0,0-1 0 0 0,0 0 0 0 0,0 0 0 0 0,0 0 0 0 0,1 0 0 0 0,-1 0 0 0 0,0 0 0 0 0,5 1 0 0 0,-3-2 0 0 0,-1 0 0 0 0,1-1 0 0 0,-1 1 0 0 0,0-1 0 0 0,1 1 0 0 0,-1-1 0 0 0,0 0 0 0 0,1 0 0 0 0,-1 0 0 0 0,0-1 0 0 0,0 1 0 0 0,0-1 0 0 0,5-3 0 0 0,5-4 0 0 0,18-16 0 0 0,-30 24 0 0 0,27-19-2346 0 0,-20 15 552 0 0,1 0-1 0 0,-1 1 1 0 0,1 1-1 0 0,0 0 1 0 0,0 0-1 0 0,18-3 0 0 0,-16 5-5472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8:48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296 1 20903 0 0,'0'0'2806'0'0,"-15"3"-1078"0"0,8-1-1494 0 0,1 1 1 0 0,-1 0 0 0 0,0 1 0 0 0,1 0 0 0 0,0 0 0 0 0,0 0 0 0 0,0 1 0 0 0,0-1 0 0 0,1 1 0 0 0,-1 1 0 0 0,1-1 0 0 0,-5 8 0 0 0,5-5-118 0 0,0-1 0 0 0,0 1 0 0 0,1 0 1 0 0,0 0-1 0 0,0 1 0 0 0,1-1 0 0 0,0 1 1 0 0,1 0-1 0 0,-3 14 0 0 0,5-20-117 0 0,0 0 0 0 0,0-1 0 0 0,0 1 0 0 0,0 0 0 0 0,0 0 0 0 0,1-1 0 0 0,-1 1 0 0 0,1 0 0 0 0,0-1 0 0 0,2 5 0 0 0,-3-6 0 0 0,0-1 0 0 0,1 1 0 0 0,-1 0 0 0 0,0-1 0 0 0,1 1 0 0 0,-1 0 0 0 0,1-1 0 0 0,-1 1 0 0 0,1-1 0 0 0,0 1 0 0 0,-1 0 0 0 0,1-1 0 0 0,0 0 0 0 0,-1 1 0 0 0,1-1 0 0 0,0 1 0 0 0,-1-1 0 0 0,1 0 0 0 0,0 1 0 0 0,0-1 0 0 0,0 0 0 0 0,-1 0 0 0 0,1 0 0 0 0,0 0 0 0 0,0 1 0 0 0,0-1 0 0 0,-1 0 0 0 0,1-1 0 0 0,0 1 0 0 0,0 0 0 0 0,0 0 0 0 0,-1 0 0 0 0,1 0 0 0 0,0-1 0 0 0,0 1 0 0 0,-1 0 0 0 0,1 0 0 0 0,0-1 0 0 0,1 0 0 0 0,4-4 31 0 0,1 0 0 0 0,-1 0 0 0 0,0-1 0 0 0,0 0 0 0 0,0 0 0 0 0,7-11 0 0 0,1 0 240 0 0,3-4 240 0 0,-8 9-45 0 0,16-16 1 0 0,-23 25-457 0 0,1 1 0 0 0,0 0 1 0 0,0-1-1 0 0,0 1 0 0 0,0 0 1 0 0,0 1-1 0 0,0-1 1 0 0,0 0-1 0 0,1 1 0 0 0,-1 0 1 0 0,5-2-1 0 0,-7 3-10 0 0,0 0 0 0 0,0-1 0 0 0,0 1 0 0 0,0 0 0 0 0,0 0 0 0 0,0 0 0 0 0,-1 0 0 0 0,1 0 0 0 0,0 0 0 0 0,0 0 0 0 0,0 0 0 0 0,0 0 0 0 0,0 0 0 0 0,0 0 0 0 0,0 0 0 0 0,0 1 0 0 0,0-1 0 0 0,0 0 0 0 0,-1 1 0 0 0,1-1 0 0 0,0 1 0 0 0,0-1 0 0 0,0 1 0 0 0,-1-1 0 0 0,1 1 0 0 0,0 0 0 0 0,-1-1 0 0 0,1 1 0 0 0,0 0 0 0 0,-1-1 0 0 0,1 1 0 0 0,-1 0 0 0 0,1 0 0 0 0,-1 0 0 0 0,1-1 0 0 0,-1 1 0 0 0,0 0 0 0 0,0 0 0 0 0,1 0 0 0 0,-1 0 0 0 0,0 0 0 0 0,0 0 0 0 0,0 0 0 0 0,0 0 0 0 0,0 0 0 0 0,0 1 0 0 0,-1 6 0 0 0,0 0 0 0 0,0-1 0 0 0,-1 1 0 0 0,-4 12 0 0 0,3-11 0 0 0,-5 16 53 0 0,-1 0 1 0 0,-1-1-1 0 0,-1 0 0 0 0,-1-1 1 0 0,-1 0-1 0 0,-1-1 1 0 0,-18 22-1 0 0,21-31-238 0 0,-1 0 1 0 0,0-1-1 0 0,-1 0 1 0 0,0-1-1 0 0,-1-1 1 0 0,0 0-1 0 0,-1-1 0 0 0,0 0 1 0 0,0-1-1 0 0,-1-1 1 0 0,-27 9-1 0 0,12-6-2603 0 0,0 0-7108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0:39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1 9216 0 0,'0'0'11275'0'0,"0"8"-9404"0"0,-1-1-1436 0 0,0 0 0 0 0,0 0 0 0 0,0 0 0 0 0,-4 9 0 0 0,-1 5 555 0 0,-1 7-149 0 0,-8 42 165 0 0,-14 77 144 0 0,-6 58-138 0 0,29-154-1193 0 0,-3 55-2128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4:12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1 13824 0 0,'-14'8'1614'0'0,"11"-7"-1217"0"0,-1-1-1 0 0,1 1 0 0 0,-1 0 1 0 0,1 0-1 0 0,0 0 0 0 0,0 1 1 0 0,0-1-1 0 0,-1 1 1 0 0,1 0-1 0 0,0 0 0 0 0,-5 4 1 0 0,-29 29 1295 0 0,33-31-1618 0 0,1-1 0 0 0,0 1 0 0 0,0 0 0 0 0,1 0 0 0 0,-1 0-1 0 0,1 0 1 0 0,0 1 0 0 0,0-1 0 0 0,0 1 0 0 0,0-1 0 0 0,1 1-1 0 0,-2 7 1 0 0,4-11-3 0 0,1 0-53 0 0,-1 0 0 0 0,1 0 0 0 0,0 0 1 0 0,-1-1-1 0 0,1 1 0 0 0,0-1 0 0 0,-1 1 0 0 0,1-1 0 0 0,0 0 0 0 0,-1 1 0 0 0,1-1 1 0 0,0 0-1 0 0,3-1 0 0 0,-1 1 1 0 0,5 1 80 0 0,-1-1-1 0 0,17-2 0 0 0,-20 2-15 0 0,1-1 0 0 0,0 1-1 0 0,0 0 1 0 0,-1 0 0 0 0,1 0 0 0 0,0 1 0 0 0,-1 0-1 0 0,9 2 1 0 0,-13-2-64 0 0,0-1 0 0 0,-1 1 0 0 0,1 0 0 0 0,0-1 0 0 0,0 1-1 0 0,-1 0 1 0 0,1 0 0 0 0,0-1 0 0 0,-1 1 0 0 0,1 0 0 0 0,-1 0-1 0 0,1 0 1 0 0,-1 0 0 0 0,1 0 0 0 0,-1 0 0 0 0,0 0 0 0 0,1 0 0 0 0,-1 0-1 0 0,0 0 1 0 0,0 0 0 0 0,0 0 0 0 0,0 0 0 0 0,0 0 0 0 0,0 0 0 0 0,0 0-1 0 0,0 1 1 0 0,-5 28 287 0 0,1-20-237 0 0,0 0 0 0 0,-1 0 1 0 0,0-1-1 0 0,-1 0 0 0 0,1 0 0 0 0,-12 14 0 0 0,-1-3-334 0 0,-28 26-1 0 0,21-25-2596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8:55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578 140 18055 0 0,'-1'-5'257'0'0,"-22"-72"1372"0"0,20 68-1382 0 0,-1 1 1 0 0,0 0-1 0 0,-9-13 0 0 0,13 20-214 0 0,-1 0-1 0 0,1 0 1 0 0,-1 1 0 0 0,1-1-1 0 0,-1 0 1 0 0,1 1 0 0 0,-1-1 0 0 0,1 1-1 0 0,-1-1 1 0 0,0 1 0 0 0,1-1-1 0 0,-1 1 1 0 0,0-1 0 0 0,1 1-1 0 0,-1-1 1 0 0,0 1 0 0 0,0 0-1 0 0,0-1 1 0 0,1 1 0 0 0,-1 0-1 0 0,0 0 1 0 0,0 0 0 0 0,0 0-1 0 0,1 0 1 0 0,-1 0 0 0 0,0 0 0 0 0,0 0-1 0 0,0 0 1 0 0,0 0 0 0 0,1 0-1 0 0,-1 0 1 0 0,0 0 0 0 0,0 1-1 0 0,0-1 1 0 0,1 0 0 0 0,-1 1-1 0 0,0-1 1 0 0,0 0 0 0 0,1 1-1 0 0,-1-1 1 0 0,0 1 0 0 0,1 0-1 0 0,-1-1 1 0 0,1 1 0 0 0,-2 0 0 0 0,-3 5-27 0 0,1 0 0 0 0,-1 0 0 0 0,1 0 0 0 0,-4 10 1 0 0,2-7 34 0 0,-16 33-24 0 0,2 0 0 0 0,-14 46 0 0 0,20-54-15 0 0,-67 194 629 0 0,75-211-590 0 0,-107 330 215 0 0,69-208-418 0 0,-13 32 70 0 0,7-12 665 0 0,43-131-474 0 0,1 1 1 0 0,1-1-1 0 0,-1 51 0 0 0,6-71-87 0 0,0-1 0 0 0,1 0-1 0 0,0 1 1 0 0,0-1-1 0 0,1 0 1 0 0,-1 0 0 0 0,1 0-1 0 0,4 8 1 0 0,-4-11-6 0 0,0-1 0 0 0,0 1-1 0 0,1 0 1 0 0,-1 0 0 0 0,1-1-1 0 0,0 0 1 0 0,0 1 0 0 0,0-1 0 0 0,1 0-1 0 0,-1-1 1 0 0,1 1 0 0 0,0-1-1 0 0,-1 1 1 0 0,8 2 0 0 0,0 0 43 0 0,1-1 0 0 0,-1-1 1 0 0,1 1-1 0 0,0-2 0 0 0,0 0 1 0 0,16 1-1 0 0,75-4 344 0 0,-39-1-143 0 0,545 23 423 0 0,-601-20-619 0 0,-7 0-43 0 0,1-1 1 0 0,-1 0-1 0 0,0 0 1 0 0,1 0-1 0 0,-1 0 1 0 0,0 0-1 0 0,0 0 1 0 0,1 0 0 0 0,-1 0-1 0 0,0-1 1 0 0,2 0-1 0 0,-2 1 67 0 0,-2-4 2 0 0,0 0 0 0 0,-1 1 0 0 0,0-1 0 0 0,1 0 0 0 0,-1 1 0 0 0,-1-1 0 0 0,1 1 0 0 0,0 0 1 0 0,-1 0-1 0 0,0 0 0 0 0,-5-5 0 0 0,-3-1 62 0 0,-24-15 1 0 0,14 10-91 0 0,-69-38 112 0 0,90 52-159 0 0,-1 0 1 0 0,1 0-1 0 0,-1-1 0 0 0,1 1 0 0 0,0 0 1 0 0,-1 0-1 0 0,1 0 0 0 0,0-1 0 0 0,-1 1 0 0 0,1 0 1 0 0,0 0-1 0 0,-1-1 0 0 0,1 1 0 0 0,0 0 1 0 0,-1-1-1 0 0,1 1 0 0 0,0-1 0 0 0,0 1 1 0 0,-1 0-1 0 0,1-1 0 0 0,0 1 0 0 0,0-1 0 0 0,0 1 1 0 0,0 0-1 0 0,0-1 0 0 0,0 1 0 0 0,-1-1 1 0 0,1 1-1 0 0,0-1 0 0 0,0 1 0 0 0,0-1 1 0 0,0 1-1 0 0,1 0 0 0 0,-1-1 0 0 0,0 1 0 0 0,0-1 1 0 0,0 1-1 0 0,0-1 0 0 0,0 1 0 0 0,0 0 1 0 0,1-1-1 0 0,-1 1 0 0 0,0 0 0 0 0,0-1 1 0 0,1 1-1 0 0,-1-1 0 0 0,0 1 0 0 0,1 0 0 0 0,-1 0 1 0 0,0-1-1 0 0,1 1 0 0 0,-1 0 0 0 0,0-1 1 0 0,1 1-1 0 0,0 0 0 0 0,3-3 88 0 0,1 0 0 0 0,0 1-1 0 0,9-3 1 0 0,-8 2-57 0 0,5-1-22 0 0,0 0 0 0 0,0 0-1 0 0,0 1 1 0 0,1 1 0 0 0,20-2 0 0 0,-26 3-7 0 0,0 1 1 0 0,0 0 0 0 0,0 0-1 0 0,0 0 1 0 0,0 1-1 0 0,0 0 1 0 0,0 1 0 0 0,0-1-1 0 0,0 1 1 0 0,0 0-1 0 0,-1 0 1 0 0,10 6-1 0 0,-13-6-4 0 0,0-1-1 0 0,0 1 1 0 0,0 0-1 0 0,0 1 1 0 0,0-1-1 0 0,0 0 1 0 0,-1 1-1 0 0,1-1 1 0 0,-1 0-1 0 0,0 1 0 0 0,1 0 1 0 0,-1-1-1 0 0,-1 1 1 0 0,1 0-1 0 0,0 0 1 0 0,0-1-1 0 0,-1 1 1 0 0,0 0-1 0 0,0 0 1 0 0,0 0-1 0 0,0 0 0 0 0,0-1 1 0 0,0 1-1 0 0,-2 5 1 0 0,0 3 11 0 0,0-1 0 0 0,-1 1 0 0 0,-1-1 1 0 0,0 0-1 0 0,-6 13 0 0 0,-4 1 8 0 0,-18 24 0 0 0,-1 3-467 0 0,-1-1-522 0 0,18-28-880 0 0,-13 25 1 0 0,20-29 251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8:58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17967 0 0,'0'0'1387'0'0,"0"2"-896"0"0,1 22-210 0 0,5 26 0 0 0,1 0 69 0 0,-2 112 36 0 0,-5-95-547 0 0,9 70 1 0 0,-8-129-297 0 0,1 0 0 0 0,0 0 1 0 0,0-1-1 0 0,5 12 0 0 0,2 0-6273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8:58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37 17359 0 0,'-8'-3'384'0'0,"5"1"72"0"0,-3-3 608 0 0,12 12-1064 0 0,2 4 0 0 0,3 3-960 0 0,6 4-224 0 0,3 5-31 0 0</inkml:trace>
  <inkml:trace contextRef="#ctx0" brushRef="#br0" timeOffset="1">710 791 14744 0 0,'0'0'1334'0'0,"-8"-5"-1069"0"0,-1-5 514 0 0,1 0 0 0 0,0-1-1 0 0,1 0 1 0 0,0 0 0 0 0,1-1-1 0 0,0 1 1 0 0,-4-14-1 0 0,3 9-401 0 0,-75-214 3110 0 0,77 214-3328 0 0,-9-30 258 0 0,-7-48 0 0 0,17 69-271 0 0,1 1 0 0 0,2-1 1 0 0,1-43-1 0 0,1 59-121 0 0,0 1 0 0 0,0 0 0 0 0,1 1 1 0 0,0-1-1 0 0,0 0 0 0 0,1 0 0 0 0,0 1 0 0 0,0 0 0 0 0,1-1 1 0 0,8-11-1 0 0,-9 15-19 0 0,0 1 1 0 0,0-1 0 0 0,0 1-1 0 0,1 0 1 0 0,-1 0 0 0 0,1 0-1 0 0,0 0 1 0 0,0 1-1 0 0,0 0 1 0 0,0 0 0 0 0,0 0-1 0 0,0 0 1 0 0,1 0-1 0 0,-1 1 1 0 0,1 0 0 0 0,-1 0-1 0 0,1 0 1 0 0,0 0 0 0 0,8 1-1 0 0,-5 0-53 0 0,0 0 1 0 0,0 1-1 0 0,0 1 0 0 0,-1-1 0 0 0,1 1 1 0 0,0 0-1 0 0,-1 1 0 0 0,1 0 0 0 0,12 7 1 0 0,-10-4 53 0 0,0 1 1 0 0,0 0 0 0 0,-1 1 0 0 0,0-1 0 0 0,-1 2 0 0 0,9 10 0 0 0,-6-6-679 0 0,-1 1 1 0 0,0 1 0 0 0,13 27 0 0 0,-16-26-1498 0 0,-1 0 0 0 0,0 0-1 0 0,5 24 1 0 0,-5-8-5033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8:59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16 13824 0 0,'-17'-4'127'0'0,"-5"-1"2666"0"0,22 5-2763 0 0,0 0-1 0 0,0 0 0 0 0,0 1 1 0 0,0-1-1 0 0,0 0 1 0 0,0 0-1 0 0,0 0 0 0 0,0 0 1 0 0,0 0-1 0 0,1 0 0 0 0,-1 0 1 0 0,0 0-1 0 0,0 0 0 0 0,0 0 1 0 0,0 0-1 0 0,0 0 1 0 0,0 0-1 0 0,0 0 0 0 0,0 0 1 0 0,0 0-1 0 0,0 0 0 0 0,0 0 1 0 0,0 0-1 0 0,0 0 0 0 0,0 0 1 0 0,1 0-1 0 0,-1 0 0 0 0,0-1 1 0 0,0 1-1 0 0,0 0 1 0 0,0 0-1 0 0,0 0 0 0 0,0 0 1 0 0,0 0-1 0 0,0 0 0 0 0,0 0 1 0 0,0 0-1 0 0,0 0 0 0 0,0 0 1 0 0,0 0-1 0 0,0 0 1 0 0,0 0-1 0 0,0 0 0 0 0,0 0 1 0 0,0 0-1 0 0,0 0 0 0 0,0-1 1 0 0,0 1-1 0 0,0 0 0 0 0,0 0 1 0 0,0 0-1 0 0,0 0 1 0 0,0 0-1 0 0,0 0 0 0 0,0 0 1 0 0,0 0-1 0 0,0 0 0 0 0,0 0 1 0 0,0 0-1 0 0,0 0 0 0 0,0 0 1 0 0,0 0-1 0 0,0-1 0 0 0,0 1 1 0 0,0 0-1 0 0,17-2 1843 0 0,168 1 1187 0 0,-49 2-9958 0 0,-71-4-279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9:05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14280 0 0,'-2'8'1485'0'0,"0"8"-1350"0"0,1 0 0 0 0,1 1 0 0 0,1-1 0 0 0,2 17 0 0 0,1 14 122 0 0,-9 323 85 0 0,-1-240-151 0 0,3-43 22 0 0,3-48 384 0 0,0-23 241 0 0,-3 29 1 0 0,3-44-783 0 0,0 0 0 0 0,0 0 1 0 0,0-1-1 0 0,-1 1 0 0 0,1 0 1 0 0,0 0-1 0 0,-1 0 1 0 0,1-1-1 0 0,0 1 0 0 0,-1 0 1 0 0,1-1-1 0 0,-1 1 0 0 0,1 0 1 0 0,-1-1-1 0 0,1 1 0 0 0,-2 0 1 0 0,2-1-33 0 0,0 0 0 0 0,0 0 1 0 0,-1 0-1 0 0,1 0 1 0 0,0 1-1 0 0,-1-1 1 0 0,1 0-1 0 0,0 0 0 0 0,0-1 1 0 0,-1 1-1 0 0,1 0 1 0 0,0 0-1 0 0,0 0 1 0 0,-1 0-1 0 0,1 0 0 0 0,0 0 1 0 0,0 0-1 0 0,-1 0 1 0 0,1 0-1 0 0,0 0 0 0 0,0-1 1 0 0,0 1-1 0 0,-1 0 1 0 0,1 0-1 0 0,0 0 1 0 0,0 0-1 0 0,0-1 0 0 0,0 1 1 0 0,-1 0-1 0 0,1 0 1 0 0,0-1-1 0 0,0 1 1 0 0,0 0-1 0 0,0 0 0 0 0,0 0 1 0 0,0-1-1 0 0,0 1 1 0 0,-1 0-1 0 0,1-1 1 0 0,0 1-1 0 0,0 0 0 0 0,0 0 1 0 0,0-1-1 0 0,0 1 1 0 0,0 0-1 0 0,0 0 0 0 0,0-1 1 0 0,1 1-1 0 0,-3-13 285 0 0,0 0 0 0 0,1 1 0 0 0,1-21 0 0 0,0 28-196 0 0,1-1-1 0 0,-1 1 0 0 0,1 0 1 0 0,1 0-1 0 0,-1-1 0 0 0,1 1 1 0 0,0 0-1 0 0,0 0 0 0 0,0 1 1 0 0,1-1-1 0 0,3-6 0 0 0,-3 9-70 0 0,-1-1 0 0 0,0 1 0 0 0,1 0 0 0 0,-1 0 1 0 0,1 0-1 0 0,0 0 0 0 0,0 0 0 0 0,0 1 0 0 0,0-1 0 0 0,0 1 0 0 0,0-1 0 0 0,0 1 0 0 0,0 0 0 0 0,0 1 0 0 0,4-2 0 0 0,7 1-54 0 0,-1 0 0 0 0,20 0-1 0 0,-18 2 49 0 0,26 1-36 0 0,56 9 0 0 0,-56-5 0 0 0,56 2 0 0 0,-74-8 41 0 0,44-6 0 0 0,-59 4-7 0 0,0 1 0 0 0,-1-1 0 0 0,1-1 0 0 0,-1 1-1 0 0,1-1 1 0 0,-1-1 0 0 0,0 1 0 0 0,0-1-1 0 0,8-6 1 0 0,-14 9-18 0 0,1 0 0 0 0,-1 0 0 0 0,1-1 0 0 0,-1 1 0 0 0,0 0 0 0 0,0-1 0 0 0,1 1 0 0 0,-1-1 0 0 0,0 1 0 0 0,0-1 0 0 0,-1 0 0 0 0,1 1 0 0 0,0-1 0 0 0,0 0 0 0 0,-1 0 0 0 0,1 1 0 0 0,-1-1 0 0 0,0 0 0 0 0,1 0 0 0 0,-1-3 0 0 0,0 2 2 0 0,-1 0 0 0 0,0 0 1 0 0,1 0-1 0 0,-1 1 0 0 0,0-1 0 0 0,0 0 1 0 0,-1 0-1 0 0,1 1 0 0 0,0-1 0 0 0,-1 1 1 0 0,0 0-1 0 0,-2-3 0 0 0,-3-3 33 0 0,0 0 0 0 0,-1 1 0 0 0,0 0 0 0 0,-1 1 1 0 0,1 0-1 0 0,-14-7 0 0 0,0 0 102 0 0,12 7 327 0 0,0 1 0 0 0,-18-8 0 0 0,27 13 295 0 0,2 1-762 0 0,0 1 1 0 0,1-1-1 0 0,-1 0 1 0 0,0 0 0 0 0,1 0-1 0 0,-1 1 1 0 0,1-1-1 0 0,0 0 1 0 0,-1-1-1 0 0,1 1 1 0 0,0 0-1 0 0,0 0 1 0 0,-1-1 0 0 0,1 1-1 0 0,0-1 1 0 0,0 0-1 0 0,0 1 1 0 0,0-1-1 0 0,-1 0 1 0 0,1 0 0 0 0,0 0-1 0 0,3-1 1 0 0,-3 1-5 0 0,6 0 40 0 0,1 1-1 0 0,-1 0 1 0 0,1 0-1 0 0,-1 1 1 0 0,1 0-1 0 0,-1 0 1 0 0,0 1-1 0 0,0 0 1 0 0,0 0-1 0 0,14 9 1 0 0,-18-10-183 0 0,0 1 1 0 0,-1 0-1 0 0,1 0 0 0 0,-1 0 1 0 0,1 0-1 0 0,-1 1 1 0 0,0 0-1 0 0,0-1 1 0 0,-1 1-1 0 0,1 0 1 0 0,-1 0-1 0 0,1 0 1 0 0,-1 0-1 0 0,-1 1 1 0 0,1-1-1 0 0,-1 1 1 0 0,1-1-1 0 0,-1 1 1 0 0,-1-1-1 0 0,1 1 1 0 0,0 7-1 0 0,-2 44-4986 0 0,0-37-2875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8:56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44 144 17503 0 0,'-7'-8'399'0'0,"6"6"961"0"0,2 3-1215 0 0,4 6-144 0 0,0 0-1 0 0,-1 0 0 0 0,0 0 0 0 0,0 1 1 0 0,-1-1-1 0 0,0 1 0 0 0,0 0 0 0 0,0 0 1 0 0,-1 0-1 0 0,2 16 0 0 0,-1 8 185 0 0,-1 48 0 0 0,-2-59 36 0 0,-3 32 421 0 0,-18 98 0 0 0,10-86-188 0 0,5-27 408 0 0,-21 62-1 0 0,27-100-859 0 0,0 0 0 0 0,0 0 0 0 0,0 0-1 0 0,-1 0 1 0 0,1-1 0 0 0,0 1 0 0 0,0 0 0 0 0,0 0 0 0 0,0 0 0 0 0,0 0-1 0 0,0 0 1 0 0,0 0 0 0 0,0 0 0 0 0,0-1 0 0 0,0 1 0 0 0,-1 0 0 0 0,1 0-1 0 0,0 0 1 0 0,0 0 0 0 0,0 0 0 0 0,0 0 0 0 0,0 0 0 0 0,0 0 0 0 0,-1 0-1 0 0,1 0 1 0 0,0 0 0 0 0,0 0 0 0 0,0 0 0 0 0,0 0 0 0 0,0 0 0 0 0,-1 0 0 0 0,1 0-1 0 0,0 0 1 0 0,0 0 0 0 0,0 0 0 0 0,0 0 0 0 0,0 0 0 0 0,0 0 0 0 0,-1 0-1 0 0,1 0 1 0 0,0 0 0 0 0,0 0 0 0 0,0 0 0 0 0,0 0 0 0 0,0 0 0 0 0,0 0-1 0 0,-1 1 1 0 0,1-1 0 0 0,0 0 0 0 0,0 0 0 0 0,0 0 0 0 0,0 0 0 0 0,0 0-1 0 0,0 0 1 0 0,0 0 0 0 0,0 1 0 0 0,0-1 0 0 0,-3-11 323 0 0,1 0 1 0 0,1 1-1 0 0,0-1 0 0 0,1 0 1 0 0,1-21-1 0 0,0 17-296 0 0,2-28-25 0 0,3-1 0 0 0,1 1 0 0 0,14-44 0 0 0,-6 42 64 0 0,2 0 0 0 0,2 1 0 0 0,29-49 0 0 0,-39 76 103 0 0,1-1-56 0 0,0 2-1 0 0,1-1 1 0 0,1 2 0 0 0,0-1-1 0 0,1 1 1 0 0,1 1 0 0 0,0 1-1 0 0,1 0 1 0 0,1 1 0 0 0,0 0-1 0 0,0 1 1 0 0,1 1-1 0 0,30-13 1 0 0,-44 22-115 0 0,0-1 0 0 0,1 1 0 0 0,-1 1 0 0 0,1-1 0 0 0,-1 0 0 0 0,1 1 0 0 0,-1 0 0 0 0,1 0 0 0 0,-1 0 0 0 0,1 0 0 0 0,-1 0 0 0 0,0 1 0 0 0,1-1 0 0 0,3 2 0 0 0,-5-1 0 0 0,0 0 0 0 0,0 0 0 0 0,0 0 0 0 0,0 0 0 0 0,0 0 0 0 0,0 1 0 0 0,0-1 0 0 0,0 1 0 0 0,0-1 0 0 0,-1 1 0 0 0,1 0 0 0 0,-1-1 0 0 0,1 1 0 0 0,-1 0 0 0 0,0 0 0 0 0,0 0 0 0 0,0 0 0 0 0,0 0 0 0 0,0 0 0 0 0,0 0 0 0 0,0 1 0 0 0,0 1 0 0 0,0 6 72 0 0,1 0 0 0 0,-2 0 0 0 0,0 1 1 0 0,0-1-1 0 0,0 0 0 0 0,-2 0 0 0 0,1 0 0 0 0,-1 0 0 0 0,0 0 0 0 0,-1 0 0 0 0,-4 9 0 0 0,-6 12 268 0 0,-1-1-1 0 0,-19 29 0 0 0,24-44-323 0 0,-2-1 1 0 0,0 1-1 0 0,0-2 1 0 0,-2 0-1 0 0,1 0 1 0 0,-2-1-1 0 0,0-1 1 0 0,0 0 0 0 0,-25 14-1 0 0,31-21-66 0 0,0 0 1 0 0,-1 0-1 0 0,1-1 1 0 0,-18 5-1 0 0,23-7-66 0 0,0 0 1 0 0,-1-1-1 0 0,1 1 0 0 0,-1-1 0 0 0,1 0 1 0 0,-1 0-1 0 0,1 0 0 0 0,-1 0 0 0 0,1 0 1 0 0,-1-1-1 0 0,1 0 0 0 0,-1 0 0 0 0,1 0 1 0 0,-1 0-1 0 0,-3-2 0 0 0,6 2-81 0 0,0 0-1 0 0,0 1 0 0 0,0-1 1 0 0,0 0-1 0 0,0 1 1 0 0,1-1-1 0 0,-1 0 1 0 0,0 0-1 0 0,0 0 1 0 0,1 0-1 0 0,-1 0 0 0 0,1 0 1 0 0,-1 0-1 0 0,1 0 1 0 0,-1 0-1 0 0,1 0 1 0 0,-1 0-1 0 0,1 0 0 0 0,0 0 1 0 0,0-1-1 0 0,0 1 1 0 0,0 0-1 0 0,0 0 1 0 0,0 0-1 0 0,0 0 1 0 0,0 0-1 0 0,0-1 0 0 0,0 1 1 0 0,0 0-1 0 0,1 0 1 0 0,-1 0-1 0 0,1 0 1 0 0,0-2-1 0 0,8-14-7648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8:56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1 15920 0 0,'0'0'2433'0'0,"-8"12"-71"0"0,1-1-1151 0 0,-14 17-1 0 0,-2 2-379 0 0,7-4-714 0 0,1 2 0 0 0,1 0 0 0 0,1 1 0 0 0,2 0 0 0 0,1 1 0 0 0,1 0 0 0 0,-5 34 0 0 0,13-57-79 0 0,0 0 1 0 0,1 0-1 0 0,-1 0 0 0 0,1 0 0 0 0,1 0 0 0 0,-1 0 1 0 0,4 12-1 0 0,-4-18-24 0 0,1 1 1 0 0,-1 0-1 0 0,1 0 0 0 0,-1-1 1 0 0,1 1-1 0 0,0 0 1 0 0,-1-1-1 0 0,1 1 0 0 0,0-1 1 0 0,0 1-1 0 0,0-1 1 0 0,1 0-1 0 0,-1 1 0 0 0,0-1 1 0 0,0 0-1 0 0,1 0 1 0 0,-1 0-1 0 0,1 1 0 0 0,-1-2 1 0 0,1 1-1 0 0,-1 0 1 0 0,1 0-1 0 0,-1 0 0 0 0,1-1 1 0 0,0 1-1 0 0,0-1 1 0 0,-1 1-1 0 0,1-1 0 0 0,0 0 1 0 0,0 0-1 0 0,-1 0 1 0 0,1 0-1 0 0,0 0 0 0 0,0 0 1 0 0,2 0-1 0 0,1-2-16 0 0,-1 1 0 0 0,1-1 0 0 0,-1 0 0 0 0,1 0 0 0 0,-1 0 0 0 0,0 0 0 0 0,1-1 0 0 0,-1 0 0 0 0,-1 1 0 0 0,1-2 0 0 0,0 1 0 0 0,5-7 0 0 0,1-1-24 0 0,-1-1 0 0 0,15-24 0 0 0,-1-7 617 0 0,18-50-1 0 0,7-14 221 0 0,-33 73 229 0 0,-15 34-520 0 0,-3 10-296 0 0,-18 66 137 0 0,-2 5-279 0 0,21-69-62 0 0,0 0 0 0 0,1-1 0 0 0,1 21 0 0 0,0-28-46 0 0,0 0 0 0 0,0 0-1 0 0,1 0 1 0 0,0-1 0 0 0,-1 1-1 0 0,1 0 1 0 0,1 0 0 0 0,-1 0-1 0 0,1-1 1 0 0,-1 1-1 0 0,1-1 1 0 0,0 1 0 0 0,0-1-1 0 0,5 6 1 0 0,-5-8-82 0 0,0 0-1 0 0,-1 0 0 0 0,1 0 1 0 0,0 0-1 0 0,0 0 1 0 0,0 0-1 0 0,0 0 1 0 0,0-1-1 0 0,0 1 1 0 0,0-1-1 0 0,0 0 1 0 0,0 1-1 0 0,0-1 1 0 0,0 0-1 0 0,0 0 1 0 0,0 0-1 0 0,1-1 0 0 0,-1 1 1 0 0,0 0-1 0 0,0-1 1 0 0,2 0-1 0 0,4-2-619 0 0,0 1 0 0 0,-1-2-1 0 0,1 1 1 0 0,8-6 0 0 0,6-5-1787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8:57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1 19351 0 0,'-18'0'1943'0'0,"11"2"-1632"0"0,1 0 0 0 0,-1 1 0 0 0,0-1 0 0 0,1 1-1 0 0,-1 1 1 0 0,-6 4 0 0 0,-18 17 2158 0 0,24-17-2098 0 0,0-2 206 0 0,0 1 1 0 0,-9 12-1 0 0,15-17-482 0 0,0 0-1 0 0,0 0 0 0 0,-1 0 1 0 0,1 0-1 0 0,1 0 0 0 0,-1 0 1 0 0,0 0-1 0 0,0 1 0 0 0,1-1 1 0 0,-1 0-1 0 0,1 0 0 0 0,0 0 1 0 0,0 1-1 0 0,0-1 0 0 0,0 0 0 0 0,0 4 1 0 0,1-4-94 0 0,-1-1-1 0 0,1 1 1 0 0,-1 0 0 0 0,1-1 0 0 0,0 1 0 0 0,0-1-1 0 0,0 1 1 0 0,0-1 0 0 0,0 1 0 0 0,0-1-1 0 0,0 0 1 0 0,0 0 0 0 0,0 1 0 0 0,1-1 0 0 0,-1 0-1 0 0,0 0 1 0 0,1 0 0 0 0,-1 0 0 0 0,1 0 0 0 0,-1-1-1 0 0,1 1 1 0 0,0 0 0 0 0,2 0 0 0 0,5 1-2 0 0,-1 0 0 0 0,1-1 0 0 0,14 1 1 0 0,-6-1 1 0 0,-9 0 127 0 0,0 0 0 0 0,0 0 0 0 0,0 1 0 0 0,-1 0 0 0 0,1 0 0 0 0,-1 1 0 0 0,9 4 0 0 0,-14-6-94 0 0,0 0 0 0 0,0 0 0 0 0,-1 1 1 0 0,1-1-1 0 0,0 1 0 0 0,0 0 0 0 0,-1-1 0 0 0,1 1 0 0 0,-1 0 0 0 0,0 0 1 0 0,1 0-1 0 0,-1 0 0 0 0,0 0 0 0 0,0 0 0 0 0,0 0 0 0 0,0 0 0 0 0,-1 1 0 0 0,1-1 1 0 0,-1 0-1 0 0,1 0 0 0 0,-1 1 0 0 0,0-1 0 0 0,0 0 0 0 0,0 1 0 0 0,0-1 0 0 0,0 0 1 0 0,0 1-1 0 0,-1-1 0 0 0,0 3 0 0 0,-1 3-89 0 0,0 0-1 0 0,0 0 1 0 0,-1-1-1 0 0,0 1 1 0 0,0 0-1 0 0,-1-1 1 0 0,0 0-1 0 0,0 0 1 0 0,-1 0-1 0 0,0-1 1 0 0,0 1-1 0 0,-11 9 1 0 0,8-8-1021 0 0,1-1 1 0 0,-15 10-1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8:57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22 17503 0 0,'-3'-3'232'0'0,"1"1"-1"0"0,0 0 1 0 0,-1 1-1 0 0,1-1 0 0 0,-1 0 1 0 0,0 1-1 0 0,1-1 0 0 0,-1 1 1 0 0,0 0-1 0 0,0 0 0 0 0,0 0 1 0 0,0 0-1 0 0,0 1 1 0 0,0-1-1 0 0,0 1 0 0 0,0 0 1 0 0,0 0-1 0 0,0 0 0 0 0,0 0 1 0 0,0 0-1 0 0,-6 2 0 0 0,4-1 165 0 0,1 0 1 0 0,0 0-1 0 0,-1 0 0 0 0,1 0 0 0 0,0 1 0 0 0,-1 0 0 0 0,1 0 0 0 0,0 0 0 0 0,0 0 1 0 0,0 1-1 0 0,1 0 0 0 0,-1 0 0 0 0,1 0 0 0 0,-5 5 0 0 0,8-8-352 0 0,0 1 0 0 0,0-1 0 0 0,0 1 0 0 0,0-1-1 0 0,0 1 1 0 0,0-1 0 0 0,0 1 0 0 0,0 0 0 0 0,0-1 0 0 0,0 1-1 0 0,0-1 1 0 0,1 1 0 0 0,-1-1 0 0 0,0 1 0 0 0,0-1 0 0 0,1 1 0 0 0,-1-1-1 0 0,0 1 1 0 0,1-1 0 0 0,-1 0 0 0 0,0 1 0 0 0,1-1 0 0 0,-1 1-1 0 0,1-1 1 0 0,0 1 0 0 0,11 9-56 0 0,-6-7 242 0 0,1 0 0 0 0,-1-1 0 0 0,1 1 0 0 0,7 1 0 0 0,-7-3-9 0 0,1 1-1 0 0,-2 1 1 0 0,12 4-1 0 0,-14-5-219 0 0,-1-1-1 0 0,0 1 1 0 0,0 0-1 0 0,0 0 1 0 0,0 1 0 0 0,0-1-1 0 0,-1 0 1 0 0,1 1-1 0 0,-1 0 1 0 0,1-1 0 0 0,-1 1-1 0 0,0 0 1 0 0,0 0-1 0 0,-1 1 1 0 0,1-1 0 0 0,0 0-1 0 0,-1 1 1 0 0,0-1-1 0 0,0 0 1 0 0,0 1-1 0 0,0 0 1 0 0,0-1 0 0 0,-1 1-1 0 0,0-1 1 0 0,0 1-1 0 0,0 4 1 0 0,0 0-109 0 0,-1 1 0 0 0,0-1 1 0 0,-1 0-1 0 0,0 0 0 0 0,0 0 0 0 0,-1 0 1 0 0,0 0-1 0 0,-7 15 0 0 0,-2-3-751 0 0,-27 36 0 0 0,38-55 566 0 0,0 0-1 0 0,0 0 1 0 0,1 0-1 0 0,-1 0 1 0 0,0 0 0 0 0,1 0-1 0 0,-1 0 1 0 0,1 1-1 0 0,-1-1 1 0 0,1 2 0 0 0,0-2 105 0 0,0-1 1 0 0,0 0-1 0 0,0 1 1 0 0,0-1 0 0 0,0 1-1 0 0,0-1 1 0 0,1 0-1 0 0,-1 1 1 0 0,0-1-1 0 0,0 1 1 0 0,1-1-1 0 0,-1 0 1 0 0,0 1 0 0 0,1-1-1 0 0,-1 0 1 0 0,0 1-1 0 0,1-1 1 0 0,-1 0-1 0 0,0 0 1 0 0,1 1 0 0 0,-1-1-1 0 0,1 0 1 0 0,-1 0-1 0 0,0 0 1 0 0,1 1-1 0 0,-1-1 1 0 0,1 0 0 0 0,-1 0-1 0 0,1 0 1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8:57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1 321 20359 0 0,'12'-4'328'0'0,"0"-1"0"0"0,0-1 0 0 0,0 0-1 0 0,-1 0 1 0 0,0-1 0 0 0,15-13-1 0 0,4-1 245 0 0,41-30 2184 0 0,-62 43-2245 0 0,1 0 0 0 0,-2-1 0 0 0,1 0 0 0 0,-1 0 0 0 0,7-12 0 0 0,-15 21-490 0 0,1-1 0 0 0,-1 1 0 0 0,1-1 0 0 0,-1 1 0 0 0,1-1 0 0 0,-1 0 0 0 0,0 1 0 0 0,1-1 0 0 0,-1 0 0 0 0,0 1 0 0 0,0-1 0 0 0,1 0 0 0 0,-1 0-1 0 0,0 1 1 0 0,0-1 0 0 0,0 0 0 0 0,0 0 0 0 0,0 1 0 0 0,0-1 0 0 0,0 0 0 0 0,0 0 0 0 0,0 1 0 0 0,0-1 0 0 0,0 0 0 0 0,-1 1 0 0 0,1-1 0 0 0,0 0 0 0 0,-1 0 0 0 0,1 1 0 0 0,-1-2 0 0 0,0 2-23 0 0,0-1 1 0 0,1 1 0 0 0,-1-1-1 0 0,0 1 1 0 0,0 0-1 0 0,0 0 1 0 0,0-1 0 0 0,0 1-1 0 0,1 0 1 0 0,-1 0-1 0 0,0 0 1 0 0,0 0 0 0 0,0 0-1 0 0,0 0 1 0 0,0 0-1 0 0,0 0 1 0 0,0 0 0 0 0,1 1-1 0 0,-1-1 1 0 0,0 0-1 0 0,0 1 1 0 0,0-1 0 0 0,-1 1-1 0 0,-6 3 2 0 0,0 1 0 0 0,0 0 0 0 0,0 0 0 0 0,1 1 0 0 0,-1 0 0 0 0,1 0 0 0 0,1 1 0 0 0,-1-1 0 0 0,1 1 0 0 0,-9 14 0 0 0,11-14 0 0 0,0-1 0 0 0,1 1 0 0 0,-1 0 0 0 0,1 0 0 0 0,1 0 0 0 0,-1 0 0 0 0,1 0 0 0 0,0 1 0 0 0,1-1 0 0 0,0 1 0 0 0,0-1 0 0 0,1 1 0 0 0,0 11 0 0 0,0-17 11 0 0,0 0-1 0 0,1 0 1 0 0,-1 0 0 0 0,1-1-1 0 0,-1 1 1 0 0,1 0 0 0 0,0 0-1 0 0,0 0 1 0 0,-1-1 0 0 0,1 1-1 0 0,0 0 1 0 0,1-1-1 0 0,-1 1 1 0 0,0-1 0 0 0,0 1-1 0 0,1-1 1 0 0,2 2 0 0 0,-2-1-64 0 0,1-1-1 0 0,-1 1 1 0 0,1-1 0 0 0,0 0 0 0 0,0 0-1 0 0,0 0 1 0 0,0 0 0 0 0,0 0 0 0 0,0-1-1 0 0,4 1 1 0 0,0-1-370 0 0,1 0 0 0 0,-1 0 0 0 0,1-1-1 0 0,-1 0 1 0 0,1 0 0 0 0,-1-1 0 0 0,1 0 0 0 0,9-4 0 0 0,11-8-1111 0 0</inkml:trace>
  <inkml:trace contextRef="#ctx0" brushRef="#br0" timeOffset="1">577 1 23039 0 0,'-3'1'273'0'0,"0"0"0"0"0,0 1 0 0 0,-1 0 0 0 0,1 0 0 0 0,0 0 0 0 0,1 0 0 0 0,-1 0 0 0 0,0 0 0 0 0,0 1 0 0 0,1-1 0 0 0,-5 7 1701 0 0,7-8-1895 0 0,0 0 0 0 0,0-1 0 0 0,1 1 0 0 0,-1 0 0 0 0,0 0 0 0 0,0 0-1 0 0,1-1 1 0 0,-1 1 0 0 0,1 0 0 0 0,-1 0 0 0 0,1-1 0 0 0,-1 1-1 0 0,1 0 1 0 0,-1-1 0 0 0,1 1 0 0 0,-1 0 0 0 0,1-1 0 0 0,0 1 0 0 0,-1-1-1 0 0,1 1 1 0 0,1-1 0 0 0,16 7 764 0 0,-16-6-831 0 0,8 0 147 0 0,1 1 0 0 0,-1 0 0 0 0,0 1 0 0 0,18 7 0 0 0,-26-9-140 0 0,1 0-1 0 0,-1 0 0 0 0,0 0 1 0 0,0 1-1 0 0,0-1 1 0 0,0 0-1 0 0,-1 1 0 0 0,1 0 1 0 0,0-1-1 0 0,-1 1 1 0 0,1 0-1 0 0,-1 0 1 0 0,1 0-1 0 0,-1 0 0 0 0,0 0 1 0 0,0 0-1 0 0,0 0 1 0 0,0 0-1 0 0,0 1 0 0 0,-1-1 1 0 0,1 0-1 0 0,0 1 1 0 0,-1-1-1 0 0,0 0 0 0 0,0 1 1 0 0,0-1-1 0 0,0 0 1 0 0,0 4-1 0 0,-2 4-44 0 0,0 0-1 0 0,0 0 1 0 0,-1 0-1 0 0,0 0 1 0 0,-1 0-1 0 0,-10 18 1 0 0,-39 53-486 0 0,18-27-4 0 0,25-38-654 0 0,-1-1-55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4:12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5064 0 0,'0'0'232'0'0,"5"5"32"0"0,-2 0 823 0 0,0-1 1 0 0,-1 1-1 0 0,0 0 1 0 0,0-1-1 0 0,0 1 1 0 0,0 0-1 0 0,-1 0 0 0 0,0 1 1 0 0,1 9-1 0 0,1 50 2948 0 0,-3-61-4275 0 0,3 123 1244 0 0,-2-68-842 0 0,3 24-2084 0 0,-4-70-5071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9:06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0 723 3224 0 0,'5'14'330'0'0,"-1"-12"-150"0"0,-2-2 73 0 0,8 5 2734 0 0,0 0 1 0 0,1-1 0 0 0,12 3 0 0 0,-12-4-2165 0 0,1-1 1 0 0,-1 0-1 0 0,0 0 1 0 0,1-2 0 0 0,20 0-1 0 0,-30 0-722 0 0,1-1-1 0 0,-1 1 0 0 0,0-1 0 0 0,0 0 1 0 0,0 0-1 0 0,0 0 0 0 0,-1 0 0 0 0,1 0 0 0 0,0 0 1 0 0,0 0-1 0 0,0 0 0 0 0,-1-1 0 0 0,1 1 1 0 0,-1-1-1 0 0,1 1 0 0 0,-1-1 0 0 0,0 0 1 0 0,1 1-1 0 0,-1-1 0 0 0,0 0 0 0 0,0 0 0 0 0,0 0 1 0 0,0 0-1 0 0,-1 0 0 0 0,1 0 0 0 0,0-3 1 0 0,2-7 323 0 0,-1 0 0 0 0,0 0 0 0 0,0-17 0 0 0,-1 21-260 0 0,-8-253 1765 0 0,0 141-1693 0 0,4 69-224 0 0,1 28-12 0 0,0 0 0 0 0,2 0 0 0 0,1 1 0 0 0,0-1 0 0 0,8-33 0 0 0,-9 53 0 0 0,1 1 0 0 0,0-1 0 0 0,0 0 0 0 0,1 0 0 0 0,-1 0 0 0 0,0 1 0 0 0,1-1 0 0 0,0 1 0 0 0,0-1 0 0 0,-1 1 0 0 0,1 0 0 0 0,1-1 0 0 0,-1 1 0 0 0,0 0 0 0 0,0 0 0 0 0,1 1 0 0 0,-1-1 0 0 0,1 0 0 0 0,0 1 0 0 0,-1-1 0 0 0,1 1 0 0 0,0 0 0 0 0,0 0 0 0 0,0 0 0 0 0,0 1 0 0 0,0-1 0 0 0,0 1 0 0 0,0-1 0 0 0,0 1 0 0 0,6 0 0 0 0,0 1 0 0 0,1 0 0 0 0,-1 0 0 0 0,0 1 0 0 0,1 0 0 0 0,-1 1 0 0 0,0 0 0 0 0,0 0 0 0 0,13 8 0 0 0,-9-3-324 0 0,-1 0 0 0 0,0 0 0 0 0,0 1 0 0 0,-1 1 0 0 0,0-1 0 0 0,-1 2 0 0 0,0 0 0 0 0,12 18 0 0 0,-10-11-779 0 0,0 1 0 0 0,-2 0 0 0 0,0 0 0 0 0,-2 1 0 0 0,8 24 0 0 0,-5-4-6698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9:06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53 21191 0 0,'-19'15'936'0'0,"12"-12"200"0"0,5-6-912 0 0,-4 1 72 0 0,14 4 16 0 0,1-4 0 0 0,5-1 0 0 0,3-2-312 0 0,6 0 0 0 0,2-2 0 0 0,9-1 0 0 0,3 0-640 0 0,4-1-128 0 0,5-1-32 0 0,7-1-8287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9:06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56 5984 0 0,'-2'-12'640'0'0,"1"9"-154"0"0,1 0 0 0 0,-1 1 0 0 0,0-1 0 0 0,0 0 0 0 0,0 1 0 0 0,0-1 0 0 0,0 1 0 0 0,0 0-1 0 0,-1-1 1 0 0,1 1 0 0 0,-1 0 0 0 0,0 0 0 0 0,1 0 0 0 0,-3-2 0 0 0,3 3-242 0 0,-1 0 0 0 0,1 1 1 0 0,0-1-1 0 0,0 1 0 0 0,-1-1 0 0 0,1 1 0 0 0,0-1 0 0 0,-1 1 0 0 0,1 0 0 0 0,0 0 0 0 0,-1 0 1 0 0,1 0-1 0 0,-1 0 0 0 0,1 0 0 0 0,0 0 0 0 0,-1 0 0 0 0,1 1 0 0 0,0-1 0 0 0,-1 0 0 0 0,1 1 1 0 0,0-1-1 0 0,0 1 0 0 0,-1-1 0 0 0,1 1 0 0 0,0 0 0 0 0,0-1 0 0 0,0 1 0 0 0,0 0 0 0 0,0 0 1 0 0,-1 1-1 0 0,-10 9 111 0 0,1 1 1 0 0,0 0 0 0 0,1 0 0 0 0,0 1 0 0 0,1 1-1 0 0,-10 19 1 0 0,5-11-46 0 0,10-14-216 0 0,0 0 1 0 0,0 0 0 0 0,0 1 0 0 0,-4 16 0 0 0,7-22-82 0 0,0 1 1 0 0,1-1-1 0 0,-1 1 1 0 0,1-1 0 0 0,0 1-1 0 0,0-1 1 0 0,0 1 0 0 0,0 0-1 0 0,0-1 1 0 0,1 1-1 0 0,0-1 1 0 0,0 0 0 0 0,0 1-1 0 0,0-1 1 0 0,2 5 0 0 0,-2-7-12 0 0,0 1 1 0 0,0-1-1 0 0,0 0 0 0 0,0 0 1 0 0,0 0-1 0 0,0 1 1 0 0,0-1-1 0 0,0 0 1 0 0,0-1-1 0 0,0 1 1 0 0,1 0-1 0 0,-1 0 1 0 0,0 0-1 0 0,1-1 1 0 0,-1 1-1 0 0,1-1 1 0 0,-1 1-1 0 0,3 0 0 0 0,-1-1 6 0 0,0 0 0 0 0,1 0 0 0 0,-1 0 0 0 0,0 0-1 0 0,0 0 1 0 0,0-1 0 0 0,0 1 0 0 0,6-3 0 0 0,-1 0 25 0 0,0-1-1 0 0,0 0 1 0 0,-1 0 0 0 0,1 0 0 0 0,12-11 0 0 0,0-4 15 0 0,0 0-1 0 0,24-33 0 0 0,-23 26-6 0 0,26-24 0 0 0,-46 49-38 0 0,-1 0-1 0 0,0 1 0 0 0,1-1 0 0 0,-1 1 0 0 0,0-1 0 0 0,1 1 0 0 0,-1 0 0 0 0,0-1 0 0 0,1 1 0 0 0,-1 0 0 0 0,1-1 0 0 0,-1 1-1 0 0,1 0 1 0 0,-1-1 0 0 0,1 1 0 0 0,-1 0 0 0 0,1 0 0 0 0,-1 0 0 0 0,1-1 0 0 0,0 1 0 0 0,-1 0 0 0 0,1 0 0 0 0,-1 0 0 0 0,1 0 0 0 0,-1 0 0 0 0,2 0 0 0 0,-1 1 3 0 0,0 0 1 0 0,0 1 0 0 0,0-1 0 0 0,0 0 0 0 0,1 0 0 0 0,-2 1 0 0 0,1-1 0 0 0,0 0 0 0 0,0 1 0 0 0,0-1 0 0 0,-1 1-1 0 0,1-1 1 0 0,0 4 0 0 0,0 2 82 0 0,-1 0-1 0 0,0 0 0 0 0,0 0 1 0 0,0 0-1 0 0,-3 8 0 0 0,1 5 749 0 0,0 2-134 0 0,-3 53 617 0 0,5-74-1326 0 0,0 0 0 0 0,0-1 0 0 0,0 1 0 0 0,0 0 0 0 0,0 0 0 0 0,1 0 0 0 0,-1 0 0 0 0,0 0 0 0 0,0 0 0 0 0,1 0 0 0 0,-1 0 0 0 0,0-1-1 0 0,1 1 1 0 0,-1 0 0 0 0,1 0 0 0 0,-1 0 0 0 0,1-1 0 0 0,-1 1 0 0 0,1 0 0 0 0,0-1 0 0 0,-1 1 0 0 0,1 0 0 0 0,0-1 0 0 0,0 1 0 0 0,-1-1-1 0 0,1 1 1 0 0,0-1 0 0 0,0 1 0 0 0,0-1 0 0 0,0 0 0 0 0,-1 0 0 0 0,3 1 0 0 0,1 0-932 0 0,1-1 0 0 0,-1 0 0 0 0,0 0 0 0 0,1 0-1 0 0,6-2 1 0 0,-2 1-4103 0 0,5 1-2788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9:07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1 15200 0 0,'-11'4'1623'0'0,"6"-1"-1159"0"0,2 0-1 0 0,-1 0 1 0 0,0 0-1 0 0,0 0 1 0 0,1 1-1 0 0,0 0 0 0 0,0-1 1 0 0,0 1-1 0 0,0 0 1 0 0,1 1-1 0 0,-1-1 1 0 0,-1 5-1 0 0,-5 11 142 0 0,-8 26 0 0 0,16-41-806 0 0,-7 18 635 0 0,-4 27 1 0 0,8-12-1855 0 0,4-33 324 0 0,1 0 1 0 0,-1 0 0 0 0,1 0 0 0 0,0 0-1 0 0,2 6 1 0 0,2 0-6103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9:07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1 243 14280 0 0,'15'-45'1949'0'0,"2"20"-1710"0"0,1 0 0 0 0,1 1 0 0 0,1 1 0 0 0,30-27-1 0 0,-36 36-238 0 0,-10 8 0 0 0,1 1 0 0 0,0 0 0 0 0,12-8 0 0 0,-16 12 0 0 0,1 0 0 0 0,-1 0 0 0 0,1 0 0 0 0,0 1 0 0 0,-1-1 0 0 0,1 0 0 0 0,0 1 0 0 0,-1-1 0 0 0,1 1 0 0 0,0 0 0 0 0,0 0 0 0 0,0 0 0 0 0,-1-1 0 0 0,1 1 0 0 0,0 1 0 0 0,0-1 0 0 0,0 0 0 0 0,-1 0 0 0 0,1 1 0 0 0,2 0 0 0 0,-2 0 17 0 0,0 0 0 0 0,-1 0-1 0 0,1 0 1 0 0,-1 1 0 0 0,1-1-1 0 0,-1 0 1 0 0,1 1-1 0 0,-1-1 1 0 0,0 1 0 0 0,1 0-1 0 0,-1-1 1 0 0,0 1 0 0 0,0 0-1 0 0,0 0 1 0 0,-1-1-1 0 0,1 1 1 0 0,1 4 0 0 0,7 37 696 0 0,-8-39-644 0 0,2 42 769 0 0,-1 0 0 0 0,-2 0-1 0 0,-7 58 1 0 0,1-24-383 0 0,4-54-356 0 0,-1 92 362 0 0,4-104-560 0 0,0 1 0 0 0,1-1-1 0 0,0 1 1 0 0,1-1 0 0 0,10 27-1 0 0,-1-20-1298 0 0,1-5-3649 0 0,1-5-1767 0 0</inkml:trace>
  <inkml:trace contextRef="#ctx0" brushRef="#br0" timeOffset="0.99">674 343 22319 0 0,'-4'0'169'0'0,"-1"1"-1"0"0,0-1 0 0 0,1 1 0 0 0,-1 0 1 0 0,1 0-1 0 0,0 1 0 0 0,-1-1 1 0 0,1 1-1 0 0,0 0 0 0 0,0 0 0 0 0,0 1 1 0 0,-4 2-1 0 0,-5 5 72 0 0,1 1-1 0 0,-13 12 1 0 0,20-18-91 0 0,3-3 23 0 0,0 0-1 0 0,1 0 1 0 0,-1 0-1 0 0,1 1 1 0 0,-1-1 0 0 0,1 0-1 0 0,-1 0 1 0 0,1 1-1 0 0,0-1 1 0 0,0 1-1 0 0,1-1 1 0 0,-1 1 0 0 0,0 0-1 0 0,0 3 1 0 0,1-5-113 0 0,0 0 0 0 0,0 1 0 0 0,0-1 0 0 0,1 0 0 0 0,-1 0 0 0 0,0 1 0 0 0,0-1 1 0 0,1 0-1 0 0,-1 1 0 0 0,1-1 0 0 0,-1 0 0 0 0,1 0 0 0 0,0 0 0 0 0,-1 1 0 0 0,1-1 1 0 0,0 0-1 0 0,0 0 0 0 0,0 0 0 0 0,0 0 0 0 0,0 0 0 0 0,0-1 0 0 0,0 1 0 0 0,0 0 1 0 0,0 0-1 0 0,0-1 0 0 0,0 1 0 0 0,1-1 0 0 0,1 2 0 0 0,57 11 384 0 0,-59-13-387 0 0,-1 0 1 0 0,1 0 0 0 0,-1 1-1 0 0,0-1 1 0 0,1 0 0 0 0,-1 0-1 0 0,1 1 1 0 0,-1-1 0 0 0,0 0-1 0 0,1 1 1 0 0,-1-1 0 0 0,0 0-1 0 0,0 1 1 0 0,1-1-1 0 0,-1 0 1 0 0,0 1 0 0 0,0-1-1 0 0,0 1 1 0 0,1-1 0 0 0,-1 1-1 0 0,0-1 1 0 0,0 0 0 0 0,0 1-1 0 0,0-1 1 0 0,0 1 0 0 0,-2 15 206 0 0,-11 11-458 0 0,2-10-516 0 0,-1 0 0 0 0,-1-1-1 0 0,-24 24 1 0 0,-8 9-2629 0 0,25-25 1805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9:07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14744 0 0,'-7'8'1312'0'0,"-3"2"-1056"0"0,2 3-256 0 0,1 2 0 0 0,2 2 1487 0 0,2 4 241 0 0,0 0 56 0 0,3 4 8 0 0,0 4-1440 0 0,3-2-280 0 0,2 3-72 0 0,5 10 0 0 0,0-2-536 0 0,1-4-120 0 0,6-4-24 0 0,1-2-8055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9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103 110 15664 0 0,'-26'-22'696'0'0,"17"11"135"0"0,-4 4-663 0 0,1 0-168 0 0,1-4 0 0 0,0 4 0 0 0,2 0 856 0 0,1-1 136 0 0,5 3 1048 0 0,9 20-11031 0 0</inkml:trace>
  <inkml:trace contextRef="#ctx0" brushRef="#br0" timeOffset="1">677 989 5528 0 0,'-3'29'589'0'0,"3"-29"-489"0"0,0 0-1 0 0,0-1 0 0 0,-1 1 1 0 0,1 0-1 0 0,0 0 1 0 0,0 0-1 0 0,0 0 1 0 0,0-1-1 0 0,0 1 0 0 0,0 0 1 0 0,0 0-1 0 0,0 0 1 0 0,0 0-1 0 0,0-1 0 0 0,-1 1 1 0 0,1 0-1 0 0,0 0 1 0 0,0 0-1 0 0,0 0 1 0 0,0 0-1 0 0,0 0 0 0 0,-1 0 1 0 0,1 0-1 0 0,0-1 1 0 0,0 1-1 0 0,0 0 0 0 0,0 0 1 0 0,-1 0-1 0 0,1 0 1 0 0,0 0-1 0 0,0 0 1 0 0,0 0-1 0 0,0 0 0 0 0,-1 0 1 0 0,1 0-1 0 0,0 0 1 0 0,0 0-1 0 0,0 0 1 0 0,0 0-1 0 0,-1 0 0 0 0,1 0 1 0 0,0 0-1 0 0,0 0 1 0 0,0 1-1 0 0,0-1 0 0 0,-1 0 1 0 0,1 0-1 0 0,0 0 1 0 0,0 0-1 0 0,0 0 1 0 0,0 0-1 0 0,0 0 0 0 0,-1 1 1 0 0,1-1-1 0 0,0 0 1 0 0,0 0-1 0 0,0 0 0 0 0,0 0 1 0 0,0 0-1 0 0,0 1 1 0 0,0-1-1 0 0,0 0 1 0 0,0 0-1 0 0,0 0 0 0 0,0 0 1 0 0,-1 1-1 0 0,-3-9 2137 0 0,-1 0 0 0 0,1-1 0 0 0,-4-10 0 0 0,-14-56-1037 0 0,13 39-310 0 0,-24-90 434 0 0,-19-161 1 0 0,46 240-1157 0 0,1-78 1 0 0,6 100-111 0 0,1-1 1 0 0,1 1-1 0 0,2 0 1 0 0,12-44-1 0 0,-14 62-40 0 0,0 0-1 0 0,0 1 0 0 0,0-1 1 0 0,1 0-1 0 0,-1 1 1 0 0,2 0-1 0 0,-1 0 1 0 0,1 0-1 0 0,0 1 0 0 0,0-1 1 0 0,0 1-1 0 0,1 0 1 0 0,7-4-1 0 0,-9 6-14 0 0,0 1 0 0 0,0-1 0 0 0,1 1 0 0 0,-1 0 0 0 0,1 1 0 0 0,-1-1 0 0 0,1 1 0 0 0,0 0 0 0 0,-1 0 0 0 0,1 0 0 0 0,0 1 0 0 0,0 0 0 0 0,0 0 0 0 0,0 0 0 0 0,-1 0 0 0 0,1 1 0 0 0,0-1 0 0 0,0 2 0 0 0,0-1 0 0 0,-1 0 0 0 0,6 3 0 0 0,-1 0-15 0 0,0 1 0 0 0,-1 0 0 0 0,1 0 0 0 0,-1 1 1 0 0,0 1-1 0 0,10 9 0 0 0,-1 0-215 0 0,-2 1 1 0 0,0 0-1 0 0,0 1 0 0 0,-2 0 0 0 0,-1 1 1 0 0,0 1-1 0 0,-1 0 0 0 0,-1 0 0 0 0,-1 1 1 0 0,7 23-1 0 0,-11-23-1339 0 0,4 32 1 0 0,-6-17-916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9:08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92 19351 0 0,'-3'-1'193'0'0,"1"0"0"0"0,-1-1 0 0 0,1 0 0 0 0,0 1 0 0 0,-1-1 0 0 0,1 0 0 0 0,0 0 0 0 0,0 0 0 0 0,-2-5 0 0 0,3 7-151 0 0,1-1 1 0 0,-1 0-1 0 0,1 0 1 0 0,0 1-1 0 0,0-1 1 0 0,-1 0-1 0 0,1 0 1 0 0,0 1-1 0 0,0-1 1 0 0,0 0-1 0 0,0 0 1 0 0,0 0-1 0 0,0 0 1 0 0,0 1-1 0 0,0-1 1 0 0,0 0-1 0 0,0 0 1 0 0,0 0-1 0 0,1 1 1 0 0,-1-1-1 0 0,0 0 1 0 0,0 0-1 0 0,1 1 1 0 0,-1-1-1 0 0,1 0 1 0 0,-1 1-1 0 0,1-1 1 0 0,-1 0-1 0 0,1 1 1 0 0,-1-1-1 0 0,1 0 0 0 0,-1 1 1 0 0,1-1-1 0 0,0 1 1 0 0,-1-1-1 0 0,1 1 1 0 0,0 0-1 0 0,1-1 1 0 0,10-6 172 0 0,1 1-1 0 0,-1 0 1 0 0,2 1-1 0 0,-1 1 1 0 0,0 0 0 0 0,1 1-1 0 0,0 0 1 0 0,0 1 0 0 0,0 1-1 0 0,15 0 1 0 0,59 3-1711 0 0,-6 7-4647 0 0,-78-9 5641 0 0,39 5-6880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7:54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34 300 2304 0 0,'-20'13'7807'0'0,"19"-12"-7083"0"0,0-1 0 0 0,0 0-1 0 0,0 0 1 0 0,0 0-1 0 0,1 0 1 0 0,-1 0-1 0 0,0 0 1 0 0,0 0-1 0 0,-1 0 1 0 0,-1 0 1696 0 0,15-5-644 0 0,15-11-1110 0 0,-1 0 0 0 0,-1-2 0 0 0,0-1 0 0 0,-2 0 0 0 0,0-2 0 0 0,-1-1 0 0 0,31-40 0 0 0,-47 53-502 0 0,0-1 0 0 0,8-17 0 0 0,-12 23-117 0 0,0 0 1 0 0,-1-1-1 0 0,1 1 1 0 0,-1 0-1 0 0,0-1 1 0 0,-1 1-1 0 0,1-1 1 0 0,-1 0-1 0 0,0-6 1 0 0,0 10-40 0 0,0 0 1 0 0,0 1 0 0 0,0-1-1 0 0,0 0 1 0 0,0 0-1 0 0,-1 1 1 0 0,1-1 0 0 0,0 0-1 0 0,0 0 1 0 0,-1 1 0 0 0,1-1-1 0 0,-1 0 1 0 0,1 1-1 0 0,-1-1 1 0 0,1 0 0 0 0,-1 1-1 0 0,1-1 1 0 0,-1 0-1 0 0,1 1 1 0 0,-1-1 0 0 0,0 1-1 0 0,1 0 1 0 0,-1-1-1 0 0,0 0 1 0 0,-1 1-2 0 0,1 0 1 0 0,-1-1-1 0 0,1 1 0 0 0,0 0 1 0 0,-1 0-1 0 0,1 0 0 0 0,-1 0 1 0 0,1 0-1 0 0,0 0 0 0 0,-1 0 1 0 0,1 1-1 0 0,-3 0 0 0 0,-2 1 10 0 0,0 1-1 0 0,0-1 1 0 0,0 1 0 0 0,-8 6-1 0 0,-1 2-62 0 0,1 0 0 0 0,0 1 0 0 0,1 1 0 0 0,1 0 0 0 0,0 0 0 0 0,0 2 0 0 0,2-1 0 0 0,-1 1 0 0 0,2 1 0 0 0,0 0 0 0 0,-9 24 0 0 0,17-35 52 0 0,-1 0 1 0 0,1 0-1 0 0,0 1 0 0 0,1-1 0 0 0,-1 0 0 0 0,1 1 0 0 0,0-1 1 0 0,1 0-1 0 0,-1 1 0 0 0,3 7 0 0 0,1 4 266 0 0,12 29 0 0 0,-12-35-124 0 0,2 2 20 0 0,1-1 0 0 0,0 0 1 0 0,0 0-1 0 0,1-1 0 0 0,16 18 0 0 0,2 2 15 0 0,-25-29-218 0 0,1-1 0 0 0,0 1 0 0 0,-1-1 0 0 0,1 0-1 0 0,0 1 1 0 0,0-1 0 0 0,0 0 0 0 0,0 0 0 0 0,0 0 0 0 0,0-1 0 0 0,0 1 0 0 0,0 0-1 0 0,0-1 1 0 0,1 1 0 0 0,-1-1 0 0 0,0 0 0 0 0,3 0 0 0 0,3 1-249 0 0,0-2 1 0 0,0 1-1 0 0,12-3 0 0 0,-15 2-81 0 0,0 0-1 0 0,1-1 0 0 0,-1 0 0 0 0,0 0 0 0 0,0 0 0 0 0,0 0 0 0 0,-1-1 0 0 0,1 0 0 0 0,-1 0 0 0 0,7-6 0 0 0,6-8-1746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7:54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 19351 0 0,'-6'4'2062'0'0,"6"-2"-1959"0"0,0 0 1 0 0,0 0 0 0 0,0 0 0 0 0,0 0-1 0 0,0-1 1 0 0,0 1 0 0 0,0 0-1 0 0,1 0 1 0 0,-1 0 0 0 0,1-1 0 0 0,-1 1-1 0 0,1 0 1 0 0,0-1 0 0 0,-1 1 0 0 0,3 2-1 0 0,16 28 2314 0 0,-16-28-2345 0 0,8 12 270 0 0,2 0 1 0 0,-1-1 0 0 0,2 0 0 0 0,19 17 0 0 0,-22-23-481 0 0,0-1 0 0 0,1 1 0 0 0,0-2 0 0 0,0 0 0 0 0,0 0 0 0 0,1-1 0 0 0,13 4 0 0 0,-19-9-223 0 0,-1 1 1 0 0,0-1-1 0 0,0 0 0 0 0,1-1 0 0 0,-1 1 0 0 0,0-1 0 0 0,11-2 1 0 0,1-2-1446 0 0</inkml:trace>
  <inkml:trace contextRef="#ctx0" brushRef="#br0" timeOffset="1">396 0 18919 0 0,'-6'0'250'0'0,"0"1"0"0"0,0 0-1 0 0,0 0 1 0 0,0 1 0 0 0,1 0-1 0 0,-1-1 1 0 0,0 2-1 0 0,1-1 1 0 0,-1 1 0 0 0,1 0-1 0 0,0 0 1 0 0,-6 5 0 0 0,-8 7 1186 0 0,-30 31 0 0 0,22-19-780 0 0,-40 39 286 0 0,58-56-920 0 0,1 1 0 0 0,-1 0-1 0 0,2 0 1 0 0,-12 22-1 0 0,18-31-201 0 0,0 1 0 0 0,0-1 0 0 0,1 0 0 0 0,-1 0-1 0 0,1 1 1 0 0,-1-1 0 0 0,1 0 0 0 0,0 5 0 0 0,9-8-1879 0 0,7-3 51 0 0,3-3-368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4:13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96 17855 0 0,'0'0'1618'0'0,"9"-15"-1225"0"0,-7 12-232 0 0,-1 1-1 0 0,1 0 1 0 0,1 0 0 0 0,-1 0-1 0 0,0 0 1 0 0,0 0-1 0 0,1 0 1 0 0,-1 0 0 0 0,1 1-1 0 0,-1-1 1 0 0,1 1-1 0 0,5-2 1 0 0,35-8-153 0 0,-42 10-8 0 0,9-1-8 0 0,63-10-2884 0 0,-66 11 2214 0 0,0 1-1 0 0,1 0 0 0 0,-1 0 0 0 0,0 1 0 0 0,1 0 0 0 0,-1 0 0 0 0,13 4 1 0 0,-17-3 581 0 0,0-1 1 0 0,0 0 0 0 0,0 1-1 0 0,0-1 1 0 0,-1 1 0 0 0,1 0-1 0 0,0 0 1 0 0,-1 0 0 0 0,0 0 0 0 0,1 1-1 0 0,-1-1 1 0 0,0 0 0 0 0,0 1-1 0 0,-1 0 1 0 0,1-1 0 0 0,0 1-1 0 0,-1 0 1 0 0,0 0 0 0 0,2 6-1 0 0,0 0 1170 0 0,-1 1 0 0 0,-1 0 0 0 0,0 0 0 0 0,0 20 0 0 0,1-22 3004 0 0,1-23 1029 0 0,0 3-5200 0 0,9-11 180 0 0,23-32-1 0 0,-19 31-2245 0 0,-14 21 1268 0 0,1-1-1 0 0,0 1 1 0 0,0 0 0 0 0,0 0 0 0 0,0 0-1 0 0,1 0 1 0 0,-1 1 0 0 0,1 0 0 0 0,7-4 0 0 0,-9 5-1348 0 0</inkml:trace>
  <inkml:trace contextRef="#ctx0" brushRef="#br0" timeOffset="1">437 56 13824 0 0,'0'7'608'0'0,"3"-2"128"0"0,-3 0-584 0 0,0 1-152 0 0,0 1 0 0 0,0 0 0 0 0,3 1 736 0 0,-6 2 111 0 0,0-3 25 0 0,0 1 8 0 0,3 0-592 0 0,0-1-112 0 0,-3 0 120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7:55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13 17855 0 0,'-1'-1'89'0'0,"1"0"0"0"0,-1 0 0 0 0,0 0 0 0 0,0 0 0 0 0,1 0 0 0 0,-1 1 0 0 0,0-1-1 0 0,0 0 1 0 0,0 1 0 0 0,0-1 0 0 0,0 0 0 0 0,0 1 0 0 0,0-1 0 0 0,0 1-1 0 0,0 0 1 0 0,0-1 0 0 0,-1 1 0 0 0,1 0 0 0 0,-2-1 0 0 0,0 1 123 0 0,0 0 1 0 0,0 0-1 0 0,0 1 1 0 0,0-1-1 0 0,0 1 1 0 0,0-1-1 0 0,-4 2 1 0 0,-4 3 798 0 0,0-1 0 0 0,-19 13 0 0 0,20-11-843 0 0,0 1 1 0 0,1 0 0 0 0,0 1-1 0 0,0 0 1 0 0,1 1-1 0 0,0-1 1 0 0,0 2-1 0 0,1-1 1 0 0,0 1-1 0 0,1 0 1 0 0,0 0-1 0 0,0 1 1 0 0,-6 17 0 0 0,10-20-78 0 0,-1-1 0 0 0,1 0 1 0 0,1 1-1 0 0,-1 0 0 0 0,1-1 1 0 0,0 1-1 0 0,1 0 0 0 0,0-1 1 0 0,0 1-1 0 0,1 0 0 0 0,0-1 1 0 0,0 1-1 0 0,1 0 0 0 0,0-1 1 0 0,0 0-1 0 0,0 1 0 0 0,1-1 1 0 0,1 0-1 0 0,-1 0 0 0 0,1-1 1 0 0,8 12-1 0 0,-7-13-190 0 0,0 0 0 0 0,0 0 0 0 0,1 0 0 0 0,-1-1 0 0 0,1 0 0 0 0,0 0 0 0 0,0-1-1 0 0,1 0 1 0 0,-1 0 0 0 0,1 0 0 0 0,-1-1 0 0 0,1 0 0 0 0,0 0 0 0 0,0 0 0 0 0,10 0 0 0 0,-2-1-272 0 0,0 0 1 0 0,1 0-1 0 0,-1-2 1 0 0,0 0 0 0 0,0-1-1 0 0,16-4 1 0 0,-4-1-1732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7:55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0 169 19231 0 0,'0'0'1744'0'0,"9"2"-1400"0"0,-6-2-253 0 0,0 0-1 0 0,0 0 0 0 0,0-1 0 0 0,0 1 1 0 0,0-1-1 0 0,0 1 0 0 0,0-1 0 0 0,0 0 1 0 0,-1 0-1 0 0,1 0 0 0 0,4-2 0 0 0,28-20 1693 0 0,-30 20-1642 0 0,4-6 234 0 0,1 1 0 0 0,-1-2 0 0 0,-1 1 0 0 0,0-1 0 0 0,0 0 0 0 0,12-23 0 0 0,-18 29-283 0 0,0 0-1 0 0,-1 1 1 0 0,1-1-1 0 0,-1 0 1 0 0,0 0-1 0 0,0-1 1 0 0,0 1 0 0 0,0-6-1 0 0,-1 10-81 0 0,0-1 0 0 0,0 1 0 0 0,0 0 0 0 0,0 0 0 0 0,0 0 0 0 0,0 0 0 0 0,0 0 0 0 0,0-1 0 0 0,0 1-1 0 0,0 0 1 0 0,0 0 0 0 0,0 0 0 0 0,0 0 0 0 0,0 0 0 0 0,0-1 0 0 0,0 1 0 0 0,0 0 0 0 0,0 0 0 0 0,0 0 0 0 0,-1 0 0 0 0,1 0 0 0 0,0 0 0 0 0,0 0 0 0 0,0 0-1 0 0,0-1 1 0 0,0 1 0 0 0,0 0 0 0 0,0 0 0 0 0,-1 0 0 0 0,1 0 0 0 0,0 0 0 0 0,0 0 0 0 0,0 0 0 0 0,0 0 0 0 0,0 0 0 0 0,0 0 0 0 0,-1 0 0 0 0,1 0-1 0 0,0 0 1 0 0,0 0 0 0 0,0 0 0 0 0,0 0 0 0 0,0 0 0 0 0,-1 0 0 0 0,1 0 0 0 0,0 0 0 0 0,0 0 0 0 0,0 0 0 0 0,0 0 0 0 0,0 0 0 0 0,0 0 0 0 0,-1 0 0 0 0,1 0-1 0 0,0 0 1 0 0,0 0 0 0 0,0 1 0 0 0,0-1 0 0 0,0 0 0 0 0,-7 5 300 0 0,1 0-202 0 0,1 1-1 0 0,0 0 0 0 0,1 0 1 0 0,-1 0-1 0 0,1 1 0 0 0,0 0 1 0 0,1-1-1 0 0,0 1 1 0 0,0 1-1 0 0,-2 7 0 0 0,-1 5 36 0 0,2 0 0 0 0,-4 28 0 0 0,8-40-155 0 0,0 0 0 0 0,0 0 0 0 0,0-1 0 0 0,1 1 0 0 0,0 0 0 0 0,1 0 1 0 0,0-1-1 0 0,0 1 0 0 0,5 10 0 0 0,-5-12-266 0 0,1-1 0 0 0,0 1 1 0 0,0 0-1 0 0,1-1 0 0 0,-1 0 0 0 0,1 0 1 0 0,1 0-1 0 0,-1-1 0 0 0,0 1 0 0 0,1-1 1 0 0,0 0-1 0 0,9 5 0 0 0,1 2-1306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7:55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7 214 8288 0 0,'-3'-8'191'0'0,"3"6"-157"0"0,-1 1 0 0 0,1 0 0 0 0,-1-1 0 0 0,1 1 0 0 0,-1 0 0 0 0,1-1-1 0 0,-1 1 1 0 0,1-1 0 0 0,0 1 0 0 0,0-1 0 0 0,0 1 0 0 0,0-1 0 0 0,0 1 0 0 0,0-1 0 0 0,1 1 0 0 0,-1-1 0 0 0,0 1 0 0 0,1 0 0 0 0,-1-1 0 0 0,2-2 0 0 0,-2 4 35 0 0,0-1 0 0 0,1 1 0 0 0,-1 0 0 0 0,0-1 1 0 0,0 1-1 0 0,1 0 0 0 0,-1 0 0 0 0,0-1 0 0 0,1 1 1 0 0,-1 0-1 0 0,1 0 0 0 0,-1-1 0 0 0,0 1 0 0 0,1 0 0 0 0,-1 0 1 0 0,1 0-1 0 0,-1 0 0 0 0,0-1 0 0 0,1 1 0 0 0,-1 0 1 0 0,1 0-1 0 0,-1 0 0 0 0,1 0 0 0 0,-1 0 0 0 0,0 0 0 0 0,1 0 1 0 0,-1 0-1 0 0,1 0 0 0 0,-1 1 0 0 0,1-1 0 0 0,1 1 457 0 0,0-1 0 0 0,-1 1 0 0 0,1 0 0 0 0,-1 0-1 0 0,1 0 1 0 0,-1 0 0 0 0,1 1 0 0 0,0 0 0 0 0,3 3 1227 0 0,-1 0 1 0 0,0 0 0 0 0,7 10-1 0 0,-6-4-1652 0 0,-1 0 0 0 0,0 0-1 0 0,0 0 1 0 0,-1 1-1 0 0,-1-1 1 0 0,0 1 0 0 0,0 0-1 0 0,-1 20 1 0 0,4 20 711 0 0,-3-17-178 0 0,-1 0 0 0 0,-2-1 0 0 0,-1 1 0 0 0,-11 56 0 0 0,11-81-338 0 0,1-12 168 0 0,2-19-65 0 0,12-50-219 0 0,25-113-123 0 0,-28 145-55 0 0,0 0 4 0 0,1 0-1 0 0,1 0 1 0 0,30-59-1 0 0,-38 90 54 0 0,1 1 0 0 0,0-1 1 0 0,1 1-1 0 0,-1 0 0 0 0,2 1 0 0 0,7-8 0 0 0,-9 10-61 0 0,0 0 0 0 0,0 1 0 0 0,1-1-1 0 0,-1 1 1 0 0,1 0 0 0 0,-1 0 0 0 0,1 1 0 0 0,0-1-1 0 0,11-1 1 0 0,-16 3 13 0 0,0 1 1 0 0,1 0-1 0 0,-1-1 0 0 0,1 1 0 0 0,-1 0 0 0 0,0 0 1 0 0,1 0-1 0 0,-1 0 0 0 0,1 0 0 0 0,-1 1 1 0 0,0-1-1 0 0,1 0 0 0 0,-1 1 0 0 0,1-1 0 0 0,-1 0 1 0 0,0 1-1 0 0,0 0 0 0 0,1-1 0 0 0,-1 1 1 0 0,0 0-1 0 0,0 0 0 0 0,2 1 0 0 0,-2 0 31 0 0,0 0 0 0 0,0-1-1 0 0,0 1 1 0 0,0 0-1 0 0,0 0 1 0 0,0 0 0 0 0,-1 0-1 0 0,1 0 1 0 0,-1 0 0 0 0,1 0-1 0 0,-1 0 1 0 0,0 0-1 0 0,0 0 1 0 0,0 2 0 0 0,-1 9 165 0 0,-1-1 0 0 0,0 0-1 0 0,0 1 1 0 0,-6 11 0 0 0,7-19-196 0 0,-8 28-11 0 0,-2-1 0 0 0,-2 0 0 0 0,0-1 0 0 0,-31 50 0 0 0,43-80-56 0 0,0 1-1 0 0,0-1 1 0 0,0 0 0 0 0,0 0-1 0 0,0 0 1 0 0,0 0 0 0 0,0 0-1 0 0,0 0 1 0 0,-1 0-1 0 0,1 0 1 0 0,0 0 0 0 0,-1 0-1 0 0,1-1 1 0 0,-1 1 0 0 0,1-1-1 0 0,-1 1 1 0 0,1-1 0 0 0,-1 1-1 0 0,1-1 1 0 0,-1 0-1 0 0,1 0 1 0 0,-2 0 0 0 0,1 0-7 0 0,1 0 1 0 0,0 0 0 0 0,0-1 0 0 0,0 1-1 0 0,0-1 1 0 0,0 1 0 0 0,0-1 0 0 0,0 1-1 0 0,0-1 1 0 0,0 1 0 0 0,1-1 0 0 0,-1 0-1 0 0,0 1 1 0 0,0-1 0 0 0,0 0 0 0 0,1 0-1 0 0,-1 0 1 0 0,0 0 0 0 0,1 0 0 0 0,-1 1-1 0 0,1-1 1 0 0,-1 0 0 0 0,1 0 0 0 0,-1-1-1 0 0,1 1 1 0 0,0 0 0 0 0,0 0 0 0 0,-1 0-1 0 0,1 0 1 0 0,0 0 0 0 0,0 0 0 0 0,0-2-1 0 0,0-6-1488 0 0,0-1-1 0 0,3-16 1 0 0,2-1-7243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7:56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1 23407 0 0,'0'0'531'0'0,"-1"6"718"0"0,-1 13-840 0 0,0 22-1 0 0,-1 1 63 0 0,-1 8 450 0 0,-4 34 202 0 0,-31 246 4 0 0,38-307-1421 0 0,1-14-957 0 0,0 0 1 0 0,-1 1-1 0 0,-3 12 1 0 0</inkml:trace>
  <inkml:trace contextRef="#ctx0" brushRef="#br0" timeOffset="1">1 471 13824 0 0,'0'0'1061'0'0,"3"-5"-650"0"0,1 1 357 0 0,1-1 0 0 0,-1 1 0 0 0,1 0 0 0 0,0 1 0 0 0,0-1 0 0 0,1 1 0 0 0,-1 0 0 0 0,1 0 0 0 0,9-3 0 0 0,3-2-275 0 0,137-57-457 0 0,-56 25-3288 0 0,-4-6-4352 0 0,-90 44 7405 0 0,-1-1 1 0 0,1 1-1 0 0,0 0 1 0 0,-1 1-1 0 0,1-1 1 0 0,0 1-1 0 0,0 0 1 0 0,0 0-1 0 0,8 0 1 0 0,-12 1 292 0 0,0 0 1 0 0,-1 0 0 0 0,1 0-1 0 0,-1 1 1 0 0,1-1 0 0 0,-1 0 0 0 0,1 0-1 0 0,-1 1 1 0 0,1-1 0 0 0,-1 0-1 0 0,1 1 1 0 0,-1-1 0 0 0,1 1-1 0 0,-1-1 1 0 0,0 0 0 0 0,1 1 0 0 0,-1-1-1 0 0,0 1 1 0 0,1-1 0 0 0,-1 1-1 0 0,0-1 1 0 0,0 1 0 0 0,1-1-1 0 0,-1 1 1 0 0,0-1 0 0 0,0 1 0 0 0,0 0-1 0 0,0-1 1 0 0,0 1 0 0 0,0-1-1 0 0,1 1 1 0 0,-1-1 0 0 0,-1 2-1 0 0,-2 21 3509 0 0,1-17-2439 0 0,-1 8 292 0 0,-1 0 0 0 0,-1-1 0 0 0,-10 22 0 0 0,-3 7 9 0 0,-4 8-227 0 0,15-36-1229 0 0,1-1 1 0 0,0 1-1 0 0,-5 23 0 0 0,10-35-484 0 0,14-18-3158 0 0,-7 2 2230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7:56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51 3224 0 0,'0'-18'136'0'0,"0"11"40"0"0,-3-18 19439 0 0,12 27-19615 0 0,-3-2-128 0 0,2 5-40 0 0,1 0-848 0 0,2-3-168 0 0,-3 1-32 0 0,6 2-6687 0 0</inkml:trace>
  <inkml:trace contextRef="#ctx0" brushRef="#br0" timeOffset="1">220 193 21191 0 0,'-3'8'1027'0'0,"-7"10"-376"0"0,-13 19 0 0 0,5-10-497 0 0,13-20 340 0 0,0 1 0 0 0,1 0 1 0 0,0 0-1 0 0,0 1 0 0 0,1-1 0 0 0,0 1 0 0 0,0 0 1 0 0,1 0-1 0 0,0 0 0 0 0,0 0 0 0 0,0 13 0 0 0,2-17-364 0 0,0 0-1 0 0,1-1 1 0 0,-1 1-1 0 0,1-1 1 0 0,0 1-1 0 0,0-1 1 0 0,0 1-1 0 0,3 5 1 0 0,-4-9-105 0 0,1 0 1 0 0,0 0-1 0 0,-1 0 0 0 0,1 0 1 0 0,0 0-1 0 0,0 0 1 0 0,0 0-1 0 0,-1 0 1 0 0,1-1-1 0 0,0 1 1 0 0,0 0-1 0 0,0-1 0 0 0,0 1 1 0 0,0 0-1 0 0,1-1 1 0 0,-1 0-1 0 0,0 1 1 0 0,0-1-1 0 0,0 1 1 0 0,0-1-1 0 0,0 0 0 0 0,1 0 1 0 0,-1 0-1 0 0,0 0 1 0 0,0 0-1 0 0,0 0 1 0 0,1 0-1 0 0,-1 0 1 0 0,0 0-1 0 0,0-1 0 0 0,0 1 1 0 0,0 0-1 0 0,1-1 1 0 0,-1 1-1 0 0,0-1 1 0 0,1 0-1 0 0,12-5-25 0 0,-1 0 0 0 0,1-1 0 0 0,21-15 0 0 0,-34 21-114 0 0,1-1 0 0 0,0 0 0 0 0,-1 0 0 0 0,1 0 0 0 0,-1 0 0 0 0,1 0 0 0 0,-1 0 0 0 0,0 0 0 0 0,0 0 0 0 0,0 0 0 0 0,0-4 0 0 0,1 3-123 0 0,-1 0-1 0 0,0 0 0 0 0,1 0 1 0 0,-1 0-1 0 0,4-4 1 0 0,10-13-3198 0 0,-7 12 847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7:57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2 125 21191 0 0,'-2'7'3432'0'0,"8"-17"-1658"0"0,7-17-134 0 0,-13 27-1601 0 0,2-6 188 0 0,0 1 0 0 0,1-1 0 0 0,0 1-1 0 0,0 0 1 0 0,0 0 0 0 0,1 0 0 0 0,-1 0-1 0 0,1 0 1 0 0,0 1 0 0 0,1 0 0 0 0,-1 0-1 0 0,1 0 1 0 0,0 0 0 0 0,0 1 0 0 0,7-4-1 0 0,-2 2-69 0 0,-6 3-96 0 0,0 0-1 0 0,0 0 1 0 0,1 0-1 0 0,9-2 1 0 0,-13 4-54 0 0,1 0 0 0 0,0 0 1 0 0,0 0-1 0 0,0 0 0 0 0,0 0 1 0 0,0 0-1 0 0,0 1 0 0 0,-1-1 1 0 0,1 0-1 0 0,0 1 0 0 0,0 0 1 0 0,-1-1-1 0 0,1 1 0 0 0,0 0 1 0 0,-1 0-1 0 0,3 2 0 0 0,1 1 40 0 0,0 0 0 0 0,0 1 0 0 0,5 6 0 0 0,15 14 169 0 0,-23-24-213 0 0,0 0-1 0 0,0 0 0 0 0,0 1 0 0 0,0-1 0 0 0,0 0 1 0 0,0-1-1 0 0,0 1 0 0 0,0 0 0 0 0,0-1 0 0 0,1 1 0 0 0,-1-1 1 0 0,0 1-1 0 0,3-1 0 0 0,3 0-99 0 0,1-1-1 0 0,-1 1 1 0 0,1-2 0 0 0,-1 1-1 0 0,0-1 1 0 0,0 0 0 0 0,0-1-1 0 0,0 0 1 0 0,0 0 0 0 0,13-8-1 0 0,-19 10-20 0 0,-1 0-1 0 0,1 0 0 0 0,-1-1 1 0 0,1 1-1 0 0,-1-1 0 0 0,0 1 1 0 0,1-1-1 0 0,-1 1 0 0 0,0-1 1 0 0,0 0-1 0 0,0 1 0 0 0,1-4 1 0 0,4-8-1577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8:59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1 190 4608 0 0,'0'0'353'0'0,"11"12"4322"0"0,-7-10-3929 0 0,1 1 1 0 0,-1-1 0 0 0,0 0-1 0 0,1-1 1 0 0,0 1 0 0 0,-1-1-1 0 0,1 0 1 0 0,0 0 0 0 0,5 1-1 0 0,-3-2-344 0 0,0 0 0 0 0,0 0 0 0 0,1-1 0 0 0,-1 0 0 0 0,11-3-1 0 0,-3 0-1 0 0,1-2 0 0 0,-1 0 0 0 0,0-1 0 0 0,22-13 0 0 0,-29 14-267 0 0,1 0 1 0 0,-1 0-1 0 0,0-1 0 0 0,0 0 1 0 0,0-1-1 0 0,-1 1 1 0 0,0-1-1 0 0,-1-1 0 0 0,0 1 1 0 0,0-1-1 0 0,-1 0 1 0 0,0 0-1 0 0,5-15 1 0 0,-9 22-124 0 0,-1 1 0 0 0,0 0 0 0 0,1 0 0 0 0,-1-1 1 0 0,0 1-1 0 0,0-1 0 0 0,0 1 0 0 0,0 0 1 0 0,0-1-1 0 0,0 1 0 0 0,0 0 0 0 0,0-1 0 0 0,0 1 1 0 0,-1 0-1 0 0,1-1 0 0 0,0 1 0 0 0,-1 0 0 0 0,1-1 1 0 0,-1 1-1 0 0,0 0 0 0 0,1 0 0 0 0,-1 0 1 0 0,0 0-1 0 0,0-1 0 0 0,0 1 0 0 0,0 0 0 0 0,0 0 1 0 0,0 1-1 0 0,0-1 0 0 0,0 0 0 0 0,0 0 0 0 0,0 0 1 0 0,0 1-1 0 0,-1-1 0 0 0,1 1 0 0 0,0-1 1 0 0,0 1-1 0 0,-1-1 0 0 0,-1 1 0 0 0,-1-1 26 0 0,-1 0 0 0 0,1 0 0 0 0,-1 1 0 0 0,0-1-1 0 0,1 1 1 0 0,-1 0 0 0 0,0 1 0 0 0,1-1 0 0 0,-1 1-1 0 0,-6 2 1 0 0,-1 1 16 0 0,1 1 0 0 0,0 0 0 0 0,0 0 0 0 0,0 1 0 0 0,0 1 0 0 0,1 0 0 0 0,0 0 0 0 0,1 1 0 0 0,0 0 0 0 0,0 1 0 0 0,1 0 0 0 0,-15 20 0 0 0,18-22-32 0 0,0 0-1 0 0,1 1 1 0 0,0 0 0 0 0,0 0 0 0 0,1 0-1 0 0,0 0 1 0 0,0 1 0 0 0,1-1 0 0 0,0 1-1 0 0,0-1 1 0 0,1 1 0 0 0,1 0-1 0 0,-1 0 1 0 0,1-1 0 0 0,1 1 0 0 0,-1 0-1 0 0,2 0 1 0 0,3 14 0 0 0,-2-14-11 0 0,0 0-1 0 0,1-1 1 0 0,0 1 0 0 0,1-1-1 0 0,0 0 1 0 0,0 0-1 0 0,1-1 1 0 0,0 1 0 0 0,0-1-1 0 0,0 0 1 0 0,1-1 0 0 0,0 0-1 0 0,1 0 1 0 0,-1 0 0 0 0,1-1-1 0 0,0 0 1 0 0,10 4 0 0 0,-7-4-131 0 0,1 0 1 0 0,0-1 0 0 0,-1 0-1 0 0,2-1 1 0 0,-1 0 0 0 0,0-1 0 0 0,1-1-1 0 0,-1 0 1 0 0,0 0 0 0 0,1-2-1 0 0,-1 1 1 0 0,19-4 0 0 0,-10 0-543 0 0,0-1 1 0 0,0-1-1 0 0,-1-1 1 0 0,23-11-1 0 0,-6-2-1240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8:59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4608 0 0,'-2'6'990'0'0,"2"-2"499"0"0,0 0-1 0 0,1 0 1 0 0,0 0-1 0 0,-1-1 1 0 0,1 1-1 0 0,1 0 1 0 0,2 5-1 0 0,15 26 2285 0 0,-10-20-3687 0 0,6 10 279 0 0,1 0 0 0 0,23 26 0 0 0,-29-39-330 0 0,1 0 1 0 0,1-1-1 0 0,0 0 1 0 0,0-1-1 0 0,23 14 1 0 0,-27-20-276 0 0,1 0-1 0 0,0 0 1 0 0,0-1 0 0 0,0 0 0 0 0,0-1 0 0 0,1 0 0 0 0,-1 0 0 0 0,0-1 0 0 0,1 0 0 0 0,-1-1 0 0 0,14-1-1 0 0,1-3-1183 0 0</inkml:trace>
  <inkml:trace contextRef="#ctx0" brushRef="#br0" timeOffset="1">488 36 12896 0 0,'-26'13'1314'0'0,"1"2"1"0"0,-43 32-1 0 0,34-22 782 0 0,-5 6-920 0 0,-50 52-1 0 0,61-56-1011 0 0,-54 57-143 0 0,65-63-21 0 0,17-17-857 0 0,6-6 140 0 0,9-7-550 0 0,19-18-334 0 0,3-6-20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9:00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1 15664 0 0,'-8'2'371'0'0,"0"0"1"0"0,1 1-1 0 0,-1 0 1 0 0,-12 7-1 0 0,1 0-73 0 0,19-10-267 0 0,0 0-1 0 0,0 0 0 0 0,0 0 0 0 0,0 0 0 0 0,0 0 0 0 0,0 0 0 0 0,-1 0 1 0 0,1 0-1 0 0,0 0 0 0 0,0 0 0 0 0,0 0 0 0 0,0 0 0 0 0,0 0 0 0 0,0 0 1 0 0,0 0-1 0 0,0 0 0 0 0,0 0 0 0 0,0 0 0 0 0,0 1 0 0 0,0-1 1 0 0,0 0-1 0 0,-1 0 0 0 0,1 0 0 0 0,0 0 0 0 0,0 0 0 0 0,0 0 0 0 0,0 0 1 0 0,0 0-1 0 0,0 0 0 0 0,0 1 0 0 0,0-1 0 0 0,0 0 0 0 0,0 0 0 0 0,0 0 1 0 0,0 0-1 0 0,0 0 0 0 0,0 0 0 0 0,0 0 0 0 0,0 0 0 0 0,0 0 0 0 0,0 1 1 0 0,1-1-1 0 0,-1 0 0 0 0,0 0 0 0 0,0 0 0 0 0,0 0 0 0 0,0 0 0 0 0,0 0 1 0 0,0 0-1 0 0,6 4 207 0 0,8 1-378 0 0,-9-4 132 0 0,0 0 0 0 0,1 0-1 0 0,-1 0 1 0 0,1-1 0 0 0,-1 0-1 0 0,1 0 1 0 0,-1 0-1 0 0,8-2 1 0 0,5-2 341 0 0,20-8-1 0 0,-23 8 530 0 0,-15 4-752 0 0,1 0-1 0 0,-1-1 0 0 0,1 1 1 0 0,-1 0-1 0 0,1 0 1 0 0,-1 0-1 0 0,1 0 0 0 0,-1 0 1 0 0,1-1-1 0 0,-1 1 1 0 0,1 0-1 0 0,-1-1 0 0 0,1 1 1 0 0,-1 0-1 0 0,0-1 0 0 0,1 1 1 0 0,-1 0-1 0 0,0-1 1 0 0,1 1-1 0 0,-1 0 0 0 0,0-1 1 0 0,1 0-1 0 0,-1 0-60 0 0,0 1 1 0 0,0 0-1 0 0,-1-1 0 0 0,1 1 1 0 0,0 0-1 0 0,0-1 1 0 0,0 1-1 0 0,-1 0 0 0 0,1 0 1 0 0,0-1-1 0 0,-1 1 0 0 0,1 0 1 0 0,0 0-1 0 0,-1-1 0 0 0,1 1 1 0 0,0 0-1 0 0,-1 0 1 0 0,1 0-1 0 0,0-1 0 0 0,-1 1 1 0 0,1 0-1 0 0,-1 0 0 0 0,-1-1 39 0 0,-1 0-1 0 0,0 1 1 0 0,1-1 0 0 0,-1 1-1 0 0,0-1 1 0 0,0 1-1 0 0,1 0 1 0 0,-6 1-1 0 0,-3 1 121 0 0,1 1-1 0 0,-1 0 1 0 0,1 1-1 0 0,0 0 1 0 0,1 0-1 0 0,-1 1 1 0 0,1 1 0 0 0,-1 0-1 0 0,2 0 1 0 0,-15 13-1 0 0,2 1-234 0 0,14-14 12 0 0,0 1-1 0 0,0 1 0 0 0,0-1 1 0 0,1 1-1 0 0,-8 13 0 0 0,10-13 29 0 0,0 1-1 0 0,0-1 1 0 0,1 0 0 0 0,0 1-1 0 0,1 0 1 0 0,0 0 0 0 0,0-1-1 0 0,1 1 1 0 0,0 0 0 0 0,1 13-1 0 0,0-17-7 0 0,0-1 0 0 0,1 0 1 0 0,0 0-1 0 0,-1 0 0 0 0,2 0 0 0 0,-1 0 0 0 0,0 0 0 0 0,1 0 1 0 0,-1-1-1 0 0,1 1 0 0 0,0 0 0 0 0,0-1 0 0 0,1 1 0 0 0,-1-1 1 0 0,1 0-1 0 0,0 0 0 0 0,0 0 0 0 0,0 0 0 0 0,0 0 0 0 0,0-1 1 0 0,0 1-1 0 0,1-1 0 0 0,-1 0 0 0 0,8 3 0 0 0,2 0-64 0 0,-1-2-1 0 0,1 1 1 0 0,0-2-1 0 0,0 0 1 0 0,1 0-1 0 0,-1-1 1 0 0,0-1-1 0 0,0 0 1 0 0,1-1-1 0 0,-1 0 1 0 0,0-1-1 0 0,18-5 1 0 0,15-7-301 0 0,-1-1 1 0 0,45-22 0 0 0,-80 33 327 0 0,18-9-993 0 0,43-27 0 0 0,-43 21 1013 0 0,-25 1 1556 0 0,-2 16-1430 0 0,-1 0 1 0 0,0 0-1 0 0,0 0 0 0 0,1 0 1 0 0,-1 0-1 0 0,0 0 1 0 0,-1 0-1 0 0,1 1 1 0 0,0-1-1 0 0,0 0 1 0 0,-1 0-1 0 0,1 0 1 0 0,-1 0-1 0 0,0 0 1 0 0,1 1-1 0 0,-1-1 1 0 0,0 0-1 0 0,0 1 1 0 0,0-1-1 0 0,0 1 1 0 0,-1-1-1 0 0,1 1 0 0 0,0-1 1 0 0,-1 1-1 0 0,1 0 1 0 0,0-1-1 0 0,-1 1 1 0 0,0 0-1 0 0,1 0 1 0 0,-1 0-1 0 0,0 0 1 0 0,1 1-1 0 0,-3-2 1 0 0,2 1-90 0 0,-1 1 0 0 0,1-1 0 0 0,-1 0 0 0 0,1 1 1 0 0,-1-1-1 0 0,1 1 0 0 0,-1 0 0 0 0,1 0 0 0 0,-1 0 0 0 0,0 0 1 0 0,1 0-1 0 0,-1 1 0 0 0,1-1 0 0 0,-1 1 0 0 0,1-1 0 0 0,0 1 1 0 0,-1 0-1 0 0,1 0 0 0 0,-1 0 0 0 0,1 0 0 0 0,0 1 1 0 0,0-1-1 0 0,0 0 0 0 0,-3 4 0 0 0,-2 3-24 0 0,0 0 0 0 0,0 1 0 0 0,1 0 0 0 0,1 0 0 0 0,0 0 0 0 0,0 1 0 0 0,0 0 0 0 0,1 0 0 0 0,1 0 0 0 0,-4 13 0 0 0,6-18 0 0 0,0 0 0 0 0,0 0 0 0 0,1 0 0 0 0,-1 0 0 0 0,1 1 0 0 0,0-1 0 0 0,0 0 0 0 0,1 0 0 0 0,0 0 0 0 0,0 0 0 0 0,0 0 0 0 0,0 0 0 0 0,1 0 0 0 0,0-1 0 0 0,0 1 0 0 0,0 0 0 0 0,0-1 0 0 0,1 1 0 0 0,-1-1 0 0 0,1 0 0 0 0,1 0 0 0 0,-1 0 0 0 0,7 6 0 0 0,-5-6 0 0 0,1 1 0 0 0,-1-1 0 0 0,1 0 0 0 0,1-1 0 0 0,-1 0 0 0 0,0 0 0 0 0,1 0 0 0 0,-1 0 0 0 0,1-1 0 0 0,0 0 0 0 0,0-1 0 0 0,0 1 0 0 0,0-1 0 0 0,0-1 0 0 0,0 1 0 0 0,0-1 0 0 0,1-1 0 0 0,-1 1 0 0 0,0-1 0 0 0,12-3 0 0 0,44-16 0 0 0,-42 13 0 0 0,33-8 0 0 0,-51 14 0 0 0,0 1 0 0 0,0-1 0 0 0,0 1 0 0 0,0 0 0 0 0,1 0 0 0 0,-1 0 0 0 0,0 0 0 0 0,0 1 0 0 0,0-1 0 0 0,0 1 0 0 0,0 0 0 0 0,0 0 0 0 0,0 0 0 0 0,0 0 0 0 0,-1 0 0 0 0,1 1 0 0 0,0-1 0 0 0,-1 1 0 0 0,1 0 0 0 0,-1-1 0 0 0,1 1 0 0 0,-1 0 0 0 0,0 1 0 0 0,3 2 0 0 0,-2 0 0 0 0,0-1 0 0 0,-1 1 0 0 0,1 0 0 0 0,-1 0 0 0 0,0 0 0 0 0,0 0 0 0 0,0 0 0 0 0,-1 0 0 0 0,0 1 0 0 0,0-1 0 0 0,0 0 0 0 0,-1 11 0 0 0,-3 79 0 0 0,1-78 82 0 0,-1-1-1 0 0,-1 0 1 0 0,0 0-1 0 0,-1 0 1 0 0,-8 17 0 0 0,8-19 279 0 0,5-13 492 0 0,1-12-803 0 0,0 0 0 0 0,1 0 0 0 0,0 0 0 0 0,1 0 0 0 0,5-12 0 0 0,5-22 10 0 0,36-125-60 0 0,-29 109 0 0 0,-12 36 0 0 0,2 1 0 0 0,0-1 0 0 0,2 2 0 0 0,0 0 0 0 0,2 0 0 0 0,0 1 0 0 0,2 0 0 0 0,0 2 0 0 0,1 0 0 0 0,28-25 0 0 0,-41 42 0 0 0,0-1 0 0 0,-1 1 0 0 0,2 0 0 0 0,-1 0 0 0 0,0 1 0 0 0,0-1 0 0 0,1 1 0 0 0,0 0 0 0 0,-1 0 0 0 0,7-1 0 0 0,-11 3 0 0 0,1 0 0 0 0,-1-1 0 0 0,1 1 0 0 0,-1 0 0 0 0,0 0 0 0 0,1 0 0 0 0,-1 0 0 0 0,1 0 0 0 0,-1 0 0 0 0,1 0 0 0 0,-1 0 0 0 0,1 0 0 0 0,-1 0 0 0 0,0 0 0 0 0,1 1 0 0 0,-1-1 0 0 0,1 0 0 0 0,-1 0 0 0 0,0 0 0 0 0,1 0 0 0 0,-1 1 0 0 0,1-1 0 0 0,-1 0 0 0 0,0 0 0 0 0,1 1 0 0 0,-1-1 0 0 0,0 0 0 0 0,1 1 0 0 0,-1-1 0 0 0,0 0 0 0 0,0 1 0 0 0,1-1 0 0 0,-1 1 0 0 0,0-1 0 0 0,0 0 0 0 0,0 1 0 0 0,0-1 0 0 0,1 1 0 0 0,-1-1 0 0 0,0 0 0 0 0,0 1 0 0 0,0-1 0 0 0,0 1 0 0 0,0-1 0 0 0,0 1 0 0 0,0-1 0 0 0,0 1 0 0 0,0 0 0 0 0,0 0 0 0 0,0 4 0 0 0,0 1 0 0 0,-1 0 0 0 0,1 0 0 0 0,-1-1 0 0 0,0 1 0 0 0,0 0 0 0 0,-1-1 0 0 0,0 1 0 0 0,-3 5 0 0 0,-25 49 0 0 0,23-49 0 0 0,-91 165-144 0 0,85-153-429 0 0,-28 43-3470 0 0,23-40-5805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9:00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11 17503 0 0,'-17'-6'776'0'0,"12"6"160"0"0,-3-3-744 0 0,2 3-192 0 0,-3-2 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4:13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0 3680 0 0,'-6'15'289'0'0,"1"-5"407"0"0,1 1 0 0 0,0 0 0 0 0,0 0 0 0 0,-1 12 0 0 0,-4 30 2778 0 0,2-16-5662 0 0,1-1-1 0 0,0 46 0 0 0,9-61 3347 0 0,0-7 4976 0 0,-3-14-5967 0 0,1 1 0 0 0,-1-1-1 0 0,0 1 1 0 0,1-1 0 0 0,-1 0 0 0 0,1 1-1 0 0,-1-1 1 0 0,0 0 0 0 0,1 0 0 0 0,-1 1-1 0 0,1-1 1 0 0,-1 0 0 0 0,1 0 0 0 0,-1 0-1 0 0,1 1 1 0 0,-1-1 0 0 0,1 0 0 0 0,-1 0 0 0 0,1 0-1 0 0,-1 0 1 0 0,1 0 0 0 0,-1 0 0 0 0,1 0-1 0 0,-1 0 1 0 0,0 0 0 0 0,1 0 0 0 0,-1-1-1 0 0,2 1 1 0 0,15-5 2074 0 0,-12 1-1770 0 0,-1 0-1 0 0,0 0 1 0 0,0 0-1 0 0,0 0 1 0 0,0-1-1 0 0,0 0 1 0 0,2-6 0 0 0,21-40 1800 0 0,-5 7-587 0 0,-21 43-1579 0 0,-1 16-255 0 0,0-11-331 0 0,1 0 1 0 0,0 0 0 0 0,-1 0-1 0 0,2-1 1 0 0,-1 1 0 0 0,0 0 0 0 0,1-1-1 0 0,-1 1 1 0 0,5 5 0 0 0,-5-8 238 0 0,0 0 1 0 0,0 0-1 0 0,0 0 0 0 0,0 0 1 0 0,0 0-1 0 0,0 0 0 0 0,1 0 1 0 0,-1 0-1 0 0,0-1 0 0 0,1 1 1 0 0,-1-1-1 0 0,0 1 1 0 0,1-1-1 0 0,-1 1 0 0 0,1-1 1 0 0,-1 0-1 0 0,1 0 0 0 0,-1 0 1 0 0,1 1-1 0 0,-1-2 0 0 0,1 1 1 0 0,-1 0-1 0 0,1 0 0 0 0,-1 0 1 0 0,1-1-1 0 0,-1 1 1 0 0,1 0-1 0 0,1-2 0 0 0,10-3-1890 0 0,-1 1-2614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9:01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17503 0 0,'0'0'1338'0'0,"0"0"-1293"0"0,1-1-1 0 0,0 1 1 0 0,0 0 0 0 0,0 0 0 0 0,0 0 0 0 0,-1 0-1 0 0,1 0 1 0 0,0 0 0 0 0,0 0 0 0 0,0 0 0 0 0,-1 1 0 0 0,2-1-1 0 0,2 4 107 0 0,-1 0-1 0 0,0 0 1 0 0,-1 1 0 0 0,1-1-1 0 0,0 1 1 0 0,-1-1-1 0 0,0 1 1 0 0,0 0-1 0 0,1 8 1 0 0,-2-12-107 0 0,7 27 1052 0 0,-2 1 1 0 0,6 52 0 0 0,-4 58 93 0 0,-8-121-1106 0 0,-7 290 1172 0 0,0-67-567 0 0,10-210-1627 0 0,-2-24 190 0 0,-1-1 0 0 0,1 0 0 0 0,-1 1 1 0 0,0-1-1 0 0,-2 11 0 0 0,-6-28-2975 0 0,2-7 1828 0 0</inkml:trace>
  <inkml:trace contextRef="#ctx0" brushRef="#br0" timeOffset="1">1 652 17247 0 0,'0'-1'126'0'0,"0"-1"-1"0"0,0 0 1 0 0,0 0-1 0 0,0 1 0 0 0,0-1 1 0 0,1 0-1 0 0,-1 1 0 0 0,0-1 1 0 0,1 0-1 0 0,-1 1 0 0 0,1-1 1 0 0,0 1-1 0 0,0-1 1 0 0,-1 1-1 0 0,1-1 0 0 0,0 1 1 0 0,0 0-1 0 0,0-1 0 0 0,1 1 1 0 0,0-2-1 0 0,1 2-4 0 0,-1 0 0 0 0,1 0 0 0 0,-1 0 0 0 0,1 0-1 0 0,-1 0 1 0 0,1 0 0 0 0,0 1 0 0 0,-1-1 0 0 0,1 1 0 0 0,0-1 0 0 0,-1 1-1 0 0,5 1 1 0 0,40-2-708 0 0,1-2-1 0 0,82-15 1 0 0,-105 11-423 0 0</inkml:trace>
  <inkml:trace contextRef="#ctx0" brushRef="#br0" timeOffset="2">483 614 8864 0 0,'-8'33'392'0'0,"1"-13"88"0"0,2 3-384 0 0,-1 4-96 0 0,1 3 0 0 0,-2 2 0 0 0,2 1 288 0 0,0-3 48 0 0,2-2 8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9:01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6 18431 0 0,'-3'-1'132'0'0,"1"0"-1"0"0,-1 0 1 0 0,1 0-1 0 0,-1 1 1 0 0,0-1-1 0 0,0 1 0 0 0,1 0 1 0 0,-1 0-1 0 0,0 0 1 0 0,1 0-1 0 0,-1 0 0 0 0,0 1 1 0 0,0-1-1 0 0,1 1 1 0 0,-5 1-1 0 0,7-2-124 0 0,-1 1-1 0 0,1-1 1 0 0,0 0-1 0 0,0 0 1 0 0,-1 1 0 0 0,1-1-1 0 0,0 0 1 0 0,-1 0-1 0 0,1 1 1 0 0,0-1 0 0 0,0 0-1 0 0,0 1 1 0 0,-1-1-1 0 0,1 0 1 0 0,0 1 0 0 0,0-1-1 0 0,0 0 1 0 0,0 1-1 0 0,0-1 1 0 0,0 1-1 0 0,0-1 1 0 0,-1 0 0 0 0,1 1-1 0 0,0-1 1 0 0,0 0-1 0 0,0 1 1 0 0,1-1 0 0 0,-1 1-1 0 0,0-1 1 0 0,0 0-1 0 0,0 1 1 0 0,0-1 0 0 0,0 0-1 0 0,0 1 1 0 0,1 0-1 0 0,5 12-18 0 0,35 42-1870 0 0,5 10-2519 0 0,-37-51 3655 0 0,-1-1 1 0 0,-1 1-1 0 0,0 1 1 0 0,-1 0-1 0 0,0 0 1 0 0,6 29-1 0 0,-12-39 743 0 0,0-1 0 0 0,0 1 0 0 0,0-1 0 0 0,-1 0 0 0 0,1 1 0 0 0,-3 7 0 0 0,-1 6 208 0 0,-9 54 3906 0 0,-2 17 607 0 0,15-80-3989 0 0,-1 1 0 0 0,1-1 0 0 0,1 1 0 0 0,0-1 1 0 0,0 0-1 0 0,1 1 0 0 0,3 11 0 0 0,-5-20-637 0 0,1 0 0 0 0,-1 1 0 0 0,1-1-1 0 0,-1 0 1 0 0,1 1 0 0 0,0-1 0 0 0,-1 0 0 0 0,1 0-1 0 0,0 0 1 0 0,0 1 0 0 0,0-1 0 0 0,0 0 0 0 0,0 0 0 0 0,0 0-1 0 0,0-1 1 0 0,0 1 0 0 0,0 0 0 0 0,0 0 0 0 0,1-1-1 0 0,-1 1 1 0 0,0 0 0 0 0,1-1 0 0 0,-1 1 0 0 0,0-1-1 0 0,1 0 1 0 0,-1 1 0 0 0,0-1 0 0 0,1 0 0 0 0,-1 0-1 0 0,1 0 1 0 0,-1 0 0 0 0,0 0 0 0 0,1 0 0 0 0,-1 0-1 0 0,1-1 1 0 0,-1 1 0 0 0,0 0 0 0 0,1-1 0 0 0,-1 1-1 0 0,3-2 1 0 0,1 0 52 0 0,1-1 0 0 0,-1 0-1 0 0,0 0 1 0 0,0-1 0 0 0,0 1-1 0 0,0-1 1 0 0,-1 0 0 0 0,5-5-1 0 0,13-19 66 0 0,-1 0-1 0 0,18-36 0 0 0,-7 14-2087 0 0,-23 39 510 0 0,-9 11 1236 0 0,0-1-1 0 0,0 1 0 0 0,1 0 0 0 0,-1-1 0 0 0,0 1 1 0 0,1 0-1 0 0,-1 0 0 0 0,0-1 0 0 0,0 1 0 0 0,1 0 1 0 0,-1 0-1 0 0,1-1 0 0 0,-1 1 0 0 0,0 0 0 0 0,1 0 1 0 0,-1 0-1 0 0,0 0 0 0 0,1 0 0 0 0,-1 0 0 0 0,1 0 1 0 0,-1 0-1 0 0,0-1 0 0 0,1 1 0 0 0,-1 0 0 0 0,1 1 1 0 0,-1-1-1 0 0,0 0 0 0 0,1 0 0 0 0,-1 0 0 0 0,0 0 1 0 0,1 0-1 0 0,0 0 0 0 0,3 5-1829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9:01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1 107 17503 0 0,'0'0'1588'0'0,"0"-11"-393"0"0,2 5-895 0 0,-1 0-1 0 0,1 0 1 0 0,1 0 0 0 0,-1 0-1 0 0,1 0 1 0 0,0 0 0 0 0,0 1-1 0 0,1 0 1 0 0,0-1 0 0 0,0 1-1 0 0,0 1 1 0 0,6-6 0 0 0,-8 8-196 0 0,0 0 0 0 0,0 0 0 0 0,0 1 0 0 0,0-1 0 0 0,0 1 0 0 0,1 0 0 0 0,-1-1 0 0 0,0 1 0 0 0,1 0 0 0 0,-1 1 0 0 0,1-1 0 0 0,-1 0 0 0 0,1 1 0 0 0,-1-1 0 0 0,1 1 0 0 0,0 0 0 0 0,-1 0 0 0 0,1 0 0 0 0,-1 0 1 0 0,1 0-1 0 0,0 1 0 0 0,-1-1 0 0 0,1 1 0 0 0,-1-1 0 0 0,1 1 0 0 0,-1 0 0 0 0,1 0 0 0 0,-1 0 0 0 0,0 0 0 0 0,0 1 0 0 0,1-1 0 0 0,2 3 0 0 0,5 5 115 0 0,0 1 0 0 0,0 0 0 0 0,14 19 0 0 0,-14-16 24 0 0,0-1 0 0 0,16 15 0 0 0,-22-24-223 0 0,0 1-1 0 0,1-1 0 0 0,-1 0 1 0 0,1 0-1 0 0,0 0 0 0 0,-1 0 0 0 0,1-1 1 0 0,7 2-1 0 0,-8-3-8 0 0,0 0-1 0 0,0-1 1 0 0,-1 1 0 0 0,1-1-1 0 0,0 0 1 0 0,0 0 0 0 0,-1 0-1 0 0,1-1 1 0 0,0 0-1 0 0,0 1 1 0 0,-1-1 0 0 0,1 0-1 0 0,4-3 1 0 0,11-5-214 0 0,-1 0 0 0 0,-1-2 0 0 0,0 0 0 0 0,24-21 0 0 0,14-9-3152 0 0,-16 16-5826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9:09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29 403 21679 0 0,'-3'-4'248'0'0,"-1"0"-1"0"0,1 0 1 0 0,0-1-1 0 0,0 0 1 0 0,1 1-1 0 0,-1-1 1 0 0,-3-10-1 0 0,6 11-206 0 0,-1 0 0 0 0,0 1 0 0 0,1-1 0 0 0,0 0 0 0 0,0 0 0 0 0,0 1 0 0 0,1-1 0 0 0,-1 0 0 0 0,1 0-1 0 0,0 1 1 0 0,0-1 0 0 0,2-4 0 0 0,1-5 64 0 0,68-170 1686 0 0,-72 182-1777 0 0,1 0 0 0 0,-1 0 0 0 0,0 0 0 0 0,1 0 0 0 0,-1 0 0 0 0,1 1 0 0 0,-1-1 0 0 0,1 0 0 0 0,-1 0 0 0 0,1 1 0 0 0,-1-1 0 0 0,1 0 0 0 0,0 1 0 0 0,-1-1 0 0 0,1 0 0 0 0,0 1 0 0 0,0-1 0 0 0,-1 1 0 0 0,1-1 0 0 0,0 1 0 0 0,0 0 0 0 0,0-1 0 0 0,0 1 0 0 0,1-1 0 0 0,-1 2-14 0 0,1-1 0 0 0,-1 1-1 0 0,0-1 1 0 0,0 1-1 0 0,0 0 1 0 0,1-1-1 0 0,-1 1 1 0 0,0 0 0 0 0,0 0-1 0 0,0 0 1 0 0,0 0-1 0 0,0 0 1 0 0,0 0 0 0 0,-1 0-1 0 0,1 0 1 0 0,0 0-1 0 0,1 2 1 0 0,13 23-308 0 0,17 36 0 0 0,-21-38 696 0 0,0-2-1 0 0,26 37 1 0 0,-36-57-359 0 0,0-1 1 0 0,0 0-1 0 0,0 1 1 0 0,0-1 0 0 0,1 0-1 0 0,-1 0 1 0 0,0 0-1 0 0,0 0 1 0 0,1 0 0 0 0,-1 0-1 0 0,1 0 1 0 0,-1 0 0 0 0,1-1-1 0 0,-1 1 1 0 0,1 0-1 0 0,0-1 1 0 0,-1 0 0 0 0,3 1-1 0 0,-1-1-19 0 0,1 0-1 0 0,-1-1 0 0 0,0 1 0 0 0,0-1 0 0 0,0 1 0 0 0,0-1 1 0 0,0 0-1 0 0,0-1 0 0 0,3-1 0 0 0,6-2 156 0 0,-1-2 0 0 0,0 1-1 0 0,0-2 1 0 0,19-16 0 0 0,35-41 297 0 0,-47 46-476 0 0,39-46-673 0 0,27-26-4288 0 0,-64 72 2989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9:09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68 11520 0 0,'-15'7'575'0'0,"1"1"1"0"0,-25 19-1 0 0,25-16 822 0 0,0 1 0 0 0,1 1 0 0 0,1 0 0 0 0,0 0 0 0 0,1 1 0 0 0,0 1 0 0 0,1 0 0 0 0,-11 24 0 0 0,20-37-1251 0 0,0-1 0 0 0,1 1 0 0 0,-1 0 0 0 0,1 0 0 0 0,-1-1 0 0 0,1 1 0 0 0,0 0-1 0 0,0 0 1 0 0,0 2 0 0 0,0-2 74 0 0,9-1 817 0 0,-4-3-924 0 0,-1 1 0 0 0,1-1 0 0 0,-1 1 0 0 0,1-1 0 0 0,-1 0 0 0 0,0-1-1 0 0,0 1 1 0 0,0-1 0 0 0,6-5 0 0 0,6-4-114 0 0,9-4-211 0 0,-1-1 0 0 0,-1-2 0 0 0,-1 0-1 0 0,0-1 1 0 0,-1-1 0 0 0,27-37 0 0 0,-37 43-471 0 0,13-17-7095 0 0,-8 9-715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9:10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53 110 17503 0 0,'-3'1'182'0'0,"1"0"-1"0"0,-1 0 0 0 0,0 0 0 0 0,0-1 0 0 0,0 1 0 0 0,0-1 1 0 0,0 1-1 0 0,0-1 0 0 0,0 0 0 0 0,-1 0 0 0 0,1 0 0 0 0,0-1 1 0 0,0 1-1 0 0,0-1 0 0 0,-5-1 4283 0 0,11 1-4094 0 0,0 0 1 0 0,0 0 0 0 0,0 0-1 0 0,0-1 1 0 0,0 1 0 0 0,-1-1-1 0 0,3-1 1 0 0,6-3 103 0 0,22-8 322 0 0,0 3 0 0 0,40-10 0 0 0,71-7 180 0 0,-104 20-942 0 0,-11 3-78 0 0,39-2 1 0 0,-19 9-1182 0 0,-41-1-29 0 0,0 1 0 0 0,0-1 0 0 0,14 6 0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9:10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353 1 20791 0 0,'-16'16'1129'0'0,"13"-13"-1004"0"0,0-1 1 0 0,0 1-1 0 0,0 1 0 0 0,0-1 0 0 0,1 0 1 0 0,-1 1-1 0 0,1-1 0 0 0,-3 6 0 0 0,-2 8 92 0 0,5-12 42 0 0,0-1-1 0 0,0 1 1 0 0,0 0 0 0 0,1 0 0 0 0,-2 9 0 0 0,-1 30 192 0 0,-15 128 1896 0 0,6-75-2290 0 0,-22 108-161 0 0,32-196-504 0 0,0 0 0 0 0,0 0-1 0 0,0-1 1 0 0,-10 17 0 0 0,-5-3-6553 0 0,3-9-341 0 0</inkml:trace>
  <inkml:trace contextRef="#ctx0" brushRef="#br0" timeOffset="1">0 747 16903 0 0,'1'-2'198'0'0,"0"1"-1"0"0,0-1 0 0 0,0 0 0 0 0,1 1 1 0 0,-1-1-1 0 0,0 1 0 0 0,1-1 0 0 0,-1 1 1 0 0,1 0-1 0 0,-1-1 0 0 0,1 1 0 0 0,0 0 1 0 0,0 0-1 0 0,-1 0 0 0 0,1 0 0 0 0,2 0 1 0 0,37-11 3068 0 0,-23 7-2342 0 0,31-8 189 0 0,0 3-1 0 0,95-8 0 0 0,-93 13-1045 0 0,-25 2-653 0 0,0-2 0 0 0,-1 0 0 0 0,1-2 0 0 0,-1-1 0 0 0,-1-1 0 0 0,38-19 0 0 0,-26 9-1308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9:10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296 1 13824 0 0,'-23'6'1103'0'0,"-1"1"0"0"0,1 1 1 0 0,1 2-1 0 0,-1 0 1 0 0,2 1-1 0 0,-31 20 0 0 0,43-25-820 0 0,1 1-1 0 0,0 0 1 0 0,0 0-1 0 0,0 1 1 0 0,1 0-1 0 0,0 0 0 0 0,1 0 1 0 0,0 1-1 0 0,0 0 1 0 0,1 0-1 0 0,0 1 1 0 0,0 0-1 0 0,1 0 0 0 0,0 0 1 0 0,1 0-1 0 0,0 0 1 0 0,-1 14-1 0 0,3-12-76 0 0,0 0-1 0 0,1 0 1 0 0,1 0-1 0 0,-1 0 1 0 0,2 0-1 0 0,0 0 1 0 0,1 0-1 0 0,0-1 1 0 0,0 1-1 0 0,7 14 1 0 0,-7-19-89 0 0,0 0 0 0 0,1-1 0 0 0,0 0 1 0 0,0 0-1 0 0,0 0 0 0 0,1 0 0 0 0,0 0 0 0 0,0-1 0 0 0,0 0 0 0 0,1 0 1 0 0,0 0-1 0 0,0-1 0 0 0,0 0 0 0 0,0 0 0 0 0,0 0 0 0 0,1-1 0 0 0,0 0 1 0 0,7 2-1 0 0,-11-4-77 0 0,1-1 0 0 0,-1 1-1 0 0,0-1 1 0 0,1 0 0 0 0,-1 0 0 0 0,1-1 0 0 0,-1 1 0 0 0,0-1 0 0 0,1 1 0 0 0,-1-1 0 0 0,0 0 0 0 0,0 0-1 0 0,0-1 1 0 0,0 1 0 0 0,0-1 0 0 0,0 1 0 0 0,0-1 0 0 0,0 0 0 0 0,0 0 0 0 0,3-4 0 0 0,7-6 60 0 0,-1 0 0 0 0,19-25 0 0 0,-27 31-80 0 0,9-12-169 0 0,0-2 0 0 0,-1 1 0 0 0,0-2-1 0 0,-2 1 1 0 0,13-38 0 0 0,-12 22-3478 0 0,-2-2-3284 0 0,-5 21-2076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9:11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0 10136 0 0,'0'0'464'0'0,"-13"11"168"0"0,12-9-25 0 0,0 0-1 0 0,0 0 1 0 0,0 1 0 0 0,0-1 0 0 0,0 1 0 0 0,1-1 0 0 0,-1 1-1 0 0,1-1 1 0 0,0 1 0 0 0,0-1 0 0 0,0 5 0 0 0,-2 8 3060 0 0,-4 33 1480 0 0,0 26-3910 0 0,2-23-508 0 0,-5 25-104 0 0,4-40-575 0 0,1 1 0 0 0,2-1 0 0 0,4 60 0 0 0,-1-90-554 0 0,0 0 0 0 0,1 1 0 0 0,0-1 0 0 0,3 9 0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9:11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1 106 21623 0 0,'0'0'992'0'0,"3"-12"360"0"0,2 5-1099 0 0,0 1-1 0 0,1 0 1 0 0,0 0 0 0 0,0 1-1 0 0,0 0 1 0 0,0 0-1 0 0,1 0 1 0 0,0 1 0 0 0,0 0-1 0 0,7-3 1 0 0,3-1 316 0 0,1 2 0 0 0,-1 0 1 0 0,23-5-1 0 0,-34 10-510 0 0,-1 0 1 0 0,1 1-1 0 0,0-1 0 0 0,-1 1 0 0 0,1 0 1 0 0,-1 1-1 0 0,1 0 0 0 0,-1-1 1 0 0,1 2-1 0 0,10 2 0 0 0,-15-3-55 0 0,0 0-1 0 0,0-1 1 0 0,0 1 0 0 0,0 0-1 0 0,1 0 1 0 0,-1 0-1 0 0,0 0 1 0 0,-1 0 0 0 0,1 0-1 0 0,0 0 1 0 0,0 0-1 0 0,0 1 1 0 0,-1-1 0 0 0,1 0-1 0 0,0 0 1 0 0,-1 1-1 0 0,0-1 1 0 0,1 0 0 0 0,-1 1-1 0 0,1-1 1 0 0,-1 1 0 0 0,0-1-1 0 0,0 2 1 0 0,0 3 7 0 0,1 1 0 0 0,-1-1 1 0 0,-2 12-1 0 0,-3 4 14 0 0,-1 1 0 0 0,-1-1 0 0 0,-1 0-1 0 0,-14 26 1 0 0,9-19-13 0 0,-10 18 121 0 0,21-44-145 0 0,11 0-220 0 0,2-1 342 0 0,0-1-1 0 0,0-1 1 0 0,1 0-1 0 0,-1 0 1 0 0,21-5-1 0 0,-6 2 137 0 0,-23 3-204 0 0,0 0-1 0 0,0 0 1 0 0,0-1 0 0 0,-1 2-1 0 0,1-1 1 0 0,0 0-1 0 0,0 1 1 0 0,0-1 0 0 0,0 1-1 0 0,0 0 1 0 0,-1 0-1 0 0,1 0 1 0 0,3 2 0 0 0,-5-2-23 0 0,0 0 0 0 0,0 0 1 0 0,0 0-1 0 0,0 0 0 0 0,0 0 1 0 0,0 0-1 0 0,0 0 0 0 0,0 1 0 0 0,0-1 1 0 0,-1 0-1 0 0,1 0 0 0 0,0 1 1 0 0,-1-1-1 0 0,1 1 0 0 0,-1-1 1 0 0,0 0-1 0 0,1 1 0 0 0,-1-1 1 0 0,0 1-1 0 0,0-1 0 0 0,0 1 1 0 0,0-1-1 0 0,0 1 0 0 0,0-1 0 0 0,0 1 1 0 0,-1 2-1 0 0,0 0 2 0 0,-1-1 0 0 0,1 1 0 0 0,0 0-1 0 0,-1-1 1 0 0,0 1 0 0 0,0-1 0 0 0,0 0 0 0 0,0 0 0 0 0,-1 1-1 0 0,1-1 1 0 0,-4 2 0 0 0,-6 7 46 0 0,-18 13 1 0 0,5-5-8 0 0,-44 40 76 0 0,-56 52-3256 0 0,100-89-4113 0 0,-1-3-2266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4:13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11 14800 0 0,'4'-1'49'0'0,"-4"1"-13"0"0,0 0 1 0 0,0-1-1 0 0,1 1 0 0 0,-1 0 0 0 0,0 0 1 0 0,0 0-1 0 0,0 0 0 0 0,0 0 0 0 0,0 0 1 0 0,0 0-1 0 0,0 0 0 0 0,1 0 1 0 0,-1-1-1 0 0,0 1 0 0 0,0 0 0 0 0,0 0 1 0 0,0 0-1 0 0,0 0 0 0 0,0 0 1 0 0,0-1-1 0 0,0 1 0 0 0,0 0 0 0 0,0 0 1 0 0,0 0-1 0 0,0 0 0 0 0,0 0 0 0 0,0-1 1 0 0,0 1-1 0 0,0 0 0 0 0,0 0 1 0 0,0 0-1 0 0,0 0 0 0 0,0-1 0 0 0,0 1 1 0 0,0 0-1 0 0,0 0 0 0 0,0 0 0 0 0,0 0 1 0 0,0 0-1 0 0,0-1 0 0 0,0 1 1 0 0,0 0-1 0 0,-6-3 1325 0 0,-2 10 1108 0 0,7-6-2296 0 0,0-1-1 0 0,0 1 0 0 0,0 0 0 0 0,0 0 0 0 0,0-1 0 0 0,0 1 1 0 0,1 0-1 0 0,-1 0 0 0 0,0 0 0 0 0,0 0 0 0 0,1 0 1 0 0,-1 0-1 0 0,0 0 0 0 0,1 1 0 0 0,-1-1 0 0 0,1 0 0 0 0,0 0 1 0 0,-1 0-1 0 0,1 0 0 0 0,0 1 0 0 0,-1-1 0 0 0,1 0 0 0 0,0 0 1 0 0,0 1-1 0 0,0-1 0 0 0,0 0 0 0 0,1 0 0 0 0,-1 2 1 0 0,1-2 57 0 0,0 1-58 0 0,0-1-1 0 0,0 0 1 0 0,1 0-1 0 0,-1 0 1 0 0,0 0 0 0 0,1 0-1 0 0,-1-1 1 0 0,4 3-1 0 0,-5-3-167 0 0,8 3 105 0 0,-1 0-1 0 0,0 1 0 0 0,0 0 1 0 0,11 9-1 0 0,-16-12-95 0 0,-1 1-1 0 0,1-1 0 0 0,0 1 1 0 0,-1 0-1 0 0,0 0 1 0 0,1-1-1 0 0,-1 1 1 0 0,0 0-1 0 0,0 0 1 0 0,0 0-1 0 0,0 0 0 0 0,-1 1 1 0 0,1-1-1 0 0,0 0 1 0 0,-1 0-1 0 0,0 0 1 0 0,1 1-1 0 0,-1-1 0 0 0,0 0 1 0 0,0 0-1 0 0,0 0 1 0 0,-1 5-1 0 0,-2 4-272 0 0,0 1 0 0 0,-1-1 0 0 0,-1 0 0 0 0,-8 17-1 0 0,11-25 120 0 0,-7 15-1505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9:12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0 124 3224 0 0,'10'-25'-57'0'0,"-2"-14"5509"0"0,1-2 1514 0 0,-5 23-510 0 0,-4 18-6390 0 0,1 0 1 0 0,0 1 0 0 0,-1-1-1 0 0,1 1 1 0 0,-1-1 0 0 0,1 0-1 0 0,-1 1 1 0 0,1-1 0 0 0,-1 1-1 0 0,1 0 1 0 0,-1-1 0 0 0,1 1-1 0 0,-1-1 1 0 0,0 1 0 0 0,1 0-1 0 0,-1 0 1 0 0,5 40 444 0 0,-3 0 0 0 0,-1 0 0 0 0,-6 58-1 0 0,0-27-202 0 0,3-23-200 0 0,-2 54 139 0 0,5-86-298 0 0,0-1 0 0 0,1 1-1 0 0,0-1 1 0 0,6 18-1 0 0,-7-32-75 0 0,-1 0 1 0 0,1 0-1 0 0,-1 1 0 0 0,1-1 0 0 0,0 0 0 0 0,0 0 0 0 0,0 0 1 0 0,0 0-1 0 0,0 0 0 0 0,1 0 0 0 0,-1-1 0 0 0,1 1 0 0 0,-1 0 1 0 0,1-1-1 0 0,2 3 0 0 0,4-1-1692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9:12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1 106 2760 0 0,'0'-3'-169'0'0,"0"1"466"0"0,0-1 0 0 0,0 0 0 0 0,0 1-1 0 0,0-1 1 0 0,1 0 0 0 0,-1 1-1 0 0,2-4 1 0 0,-2 5 582 0 0,1-1-1 0 0,1 1 1 0 0,-1-1 0 0 0,0 1-1 0 0,0 0 1 0 0,0-1 0 0 0,1 1-1 0 0,-1 0 1 0 0,1 0 0 0 0,-1 0-1 0 0,3-1 1 0 0,11-7 958 0 0,0 1 0 0 0,1 0 0 0 0,29-9 0 0 0,-27 12-1785 0 0,0 0-1 0 0,0 1 0 0 0,0 1 1 0 0,0 1-1 0 0,1 1 0 0 0,22 1 1 0 0,-38 0-271 0 0,1 0 0 0 0,-1 1 1 0 0,0-1-1 0 0,1 1 1 0 0,-1 0-1 0 0,0 0 1 0 0,0 0-1 0 0,0 0 0 0 0,0 0 1 0 0,0 1-1 0 0,0 0 1 0 0,0-1-1 0 0,0 1 0 0 0,0 0 1 0 0,-1 0-1 0 0,1 1 1 0 0,1 1-1 0 0,3 8-6847 0 0</inkml:trace>
  <inkml:trace contextRef="#ctx0" brushRef="#br0" timeOffset="1">26 375 15200 0 0,'0'0'1647'0'0,"8"-2"-1647"0"0,4 0 0 0 0,2-3 0 0 0,3-6 136 0 0,5 2-8 0 0,4-1 0 0 0,2-1 0 0 0,-3-1 128 0 0,1 5 32 0 0,-4-1 0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9:13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21191 0 0,'0'0'1606'0'0,"5"3"-904"0"0,-1-1-700 0 0,0 0 0 0 0,1 0 0 0 0,-1 0-1 0 0,0-1 1 0 0,0 1 0 0 0,1-1 0 0 0,-1-1-1 0 0,8 2 1 0 0,40-2 36 0 0,-14-1 371 0 0,96 9 1347 0 0,-70-3-3259 0 0,-1-1-5046 0 0,-24-4-1053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9:02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25 115 4144 0 0,'-2'-3'451'0'0,"-4"-6"-462"0"0,3 0 1709 0 0,-1 0 0 0 0,-2-14 1 0 0,5 17-1181 0 0,0 0 1 0 0,0 0-1 0 0,1-1 0 0 0,-1 1 1 0 0,1 0-1 0 0,1-1 1 0 0,1-11-1 0 0,0 24 2397 0 0,2 34-2651 0 0,3 157 393 0 0,0 1-408 0 0,-7-139-262 0 0,-2-13 246 0 0,3 0 1 0 0,10 66-1 0 0,-10-103-187 0 0,1-1 0 0 0,0 0 0 0 0,1 0 0 0 0,-1 0 0 0 0,2 0 0 0 0,-1 0 0 0 0,9 12 0 0 0,-11-18-15 0 0,0-1-1 0 0,0 1 1 0 0,1 0-1 0 0,-1-1 1 0 0,1 1-1 0 0,-1-1 1 0 0,1 1-1 0 0,0-1 1 0 0,0 0-1 0 0,-1 1 0 0 0,1-1 1 0 0,0 0-1 0 0,0 0 1 0 0,0-1-1 0 0,0 1 1 0 0,0 0-1 0 0,0-1 1 0 0,1 1-1 0 0,-1-1 1 0 0,0 1-1 0 0,0-1 1 0 0,0 0-1 0 0,0 0 0 0 0,1 0 1 0 0,-1 0-1 0 0,0-1 1 0 0,0 1-1 0 0,0-1 1 0 0,0 1-1 0 0,1-1 1 0 0,-1 1-1 0 0,0-1 1 0 0,3-2-1 0 0,3-1 70 0 0,0-1-1 0 0,-1 0 0 0 0,0 0 1 0 0,0-1-1 0 0,0 0 1 0 0,-1 0-1 0 0,7-8 1 0 0,36-52 462 0 0,-43 58-491 0 0,30-46 377 0 0,116-152 770 0 0,-144 197-1132 0 0,16-18 213 0 0,-23 26-269 0 0,1 0 1 0 0,-1-1-1 0 0,1 1 1 0 0,-1 0-1 0 0,1 0 0 0 0,-1 0 1 0 0,1 0-1 0 0,0 0 1 0 0,-1 1-1 0 0,1-1 0 0 0,0 0 1 0 0,0 1-1 0 0,0-1 1 0 0,2 1-1 0 0,-3 0-29 0 0,0 0 0 0 0,0 0 1 0 0,0 0-1 0 0,-1 0 0 0 0,1 1 0 0 0,0-1 0 0 0,0 0 1 0 0,0 0-1 0 0,-1 1 0 0 0,1-1 0 0 0,0 1 0 0 0,0-1 1 0 0,-1 1-1 0 0,1-1 0 0 0,0 1 0 0 0,-1-1 0 0 0,1 1 1 0 0,-1-1-1 0 0,1 1 0 0 0,-1 0 0 0 0,1-1 0 0 0,-1 1 1 0 0,1 0-1 0 0,-1 0 0 0 0,1-1 0 0 0,-1 1 0 0 0,0 0 1 0 0,0 0-1 0 0,1 0 0 0 0,-1-1 0 0 0,0 1 1 0 0,0 1-1 0 0,1 3 1 0 0,-1 0 0 0 0,1 1 0 0 0,-2 9 0 0 0,1-14 1 0 0,-5 40 70 0 0,-1 0 1 0 0,-18 61 0 0 0,-8 39 59 0 0,31-130-302 0 0,0 0 0 0 0,0 1 0 0 0,1-1 0 0 0,2 19 0 0 0,-1-26-49 0 0,-1 1 0 0 0,1-1 0 0 0,0 0 0 0 0,1 1 0 0 0,-1-1 0 0 0,1 0 0 0 0,0 0 0 0 0,0 0 0 0 0,0 0 0 0 0,1 0 0 0 0,-1 0 0 0 0,1 0-1 0 0,0-1 1 0 0,4 4 0 0 0,7 6-7201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9:03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336 83 3224 0 0,'2'-13'312'0'0,"0"7"554"0"0,1 0 0 0 0,-1 0 1 0 0,0 0-1 0 0,1-11 0 0 0,-3 16-748 0 0,1 0 0 0 0,-1 0-1 0 0,0 0 1 0 0,0 0 0 0 0,0 0 0 0 0,0 0 0 0 0,0 0-1 0 0,0 0 1 0 0,-1 0 0 0 0,1 0 0 0 0,0 0-1 0 0,0 0 1 0 0,-1 1 0 0 0,1-1 0 0 0,0 0 0 0 0,-1 0-1 0 0,1 0 1 0 0,-1 0 0 0 0,1 0 0 0 0,-1 1-1 0 0,0-1 1 0 0,1 0 0 0 0,-1 0 0 0 0,0 1 0 0 0,1-1-1 0 0,-1 0 1 0 0,0 1 0 0 0,0-1 0 0 0,0 1-1 0 0,1-1 1 0 0,-1 1 0 0 0,0-1 0 0 0,0 1 0 0 0,0 0-1 0 0,0 0 1 0 0,0-1 0 0 0,0 1 0 0 0,0 0-1 0 0,-1 0 1 0 0,-4 0 131 0 0,1-1-1 0 0,0 2 0 0 0,-1-1 0 0 0,1 1 1 0 0,0 0-1 0 0,-1 0 0 0 0,1 0 1 0 0,0 1-1 0 0,0-1 0 0 0,0 1 0 0 0,0 1 1 0 0,-7 3-1 0 0,-4 5 191 0 0,0 0 0 0 0,-16 15 0 0 0,6-5 5 0 0,8-5-295 0 0,0 0-1 0 0,1 2 0 0 0,1 0 0 0 0,1 0 0 0 0,0 2 0 0 0,2-1 0 0 0,0 2 1 0 0,-16 35-1 0 0,27-52-61 0 0,0 0 0 0 0,1 0-1 0 0,0 0 1 0 0,0 0 0 0 0,0 0 0 0 0,0 0 0 0 0,1 1 0 0 0,-1-1 0 0 0,1 0 0 0 0,0 0 0 0 0,1 5-1 0 0,-1-8-84 0 0,0-1-1 0 0,0 0 0 0 0,0 1 0 0 0,0-1 1 0 0,0 0-1 0 0,0 1 0 0 0,0-1 1 0 0,1 0-1 0 0,-1 1 0 0 0,0-1 0 0 0,0 0 1 0 0,0 1-1 0 0,0-1 0 0 0,1 0 0 0 0,-1 0 1 0 0,0 1-1 0 0,0-1 0 0 0,1 0 1 0 0,-1 0-1 0 0,0 1 0 0 0,1-1 0 0 0,-1 0 1 0 0,0 0-1 0 0,0 0 0 0 0,1 0 0 0 0,-1 1 1 0 0,0-1-1 0 0,1 0 0 0 0,-1 0 0 0 0,0 0 1 0 0,1 0-1 0 0,14-3 18 0 0,11-11 148 0 0,-26 14-166 0 0,20-16 264 0 0,0-1 0 0 0,-1 0 0 0 0,-1-1 0 0 0,25-33 0 0 0,-25 28 21 0 0,1 2 0 0 0,1 0-1 0 0,30-24 1 0 0,-49 45-277 0 0,-1-1 0 0 0,0 1 0 0 0,1-1-1 0 0,-1 1 1 0 0,1 0 0 0 0,-1-1 0 0 0,1 1 0 0 0,-1 0-1 0 0,1 0 1 0 0,-1-1 0 0 0,1 1 0 0 0,-1 0 0 0 0,1 0-1 0 0,0 0 1 0 0,-1 0 0 0 0,1-1 0 0 0,-1 1 0 0 0,1 0-1 0 0,-1 0 1 0 0,1 0 0 0 0,0 0 0 0 0,-1 1 0 0 0,1-1-1 0 0,-1 0 1 0 0,1 0 0 0 0,-1 0 0 0 0,1 0 0 0 0,0 0-1 0 0,-1 1 1 0 0,1-1 0 0 0,-1 0 0 0 0,1 1 0 0 0,0 0 4 0 0,0 1 1 0 0,0-1-1 0 0,0 1 1 0 0,0-1-1 0 0,0 1 1 0 0,0-1-1 0 0,-1 1 1 0 0,1-1-1 0 0,-1 1 1 0 0,1 0-1 0 0,0 1 1 0 0,0 8 31 0 0,1 0 1 0 0,-1 17-1 0 0,-1-28-44 0 0,-1 47 4 0 0,0-10-33 0 0,2 0 1 0 0,8 63-1 0 0,-8-94-16 0 0,1 0 0 0 0,-1 0 0 0 0,1 0 0 0 0,0 0 0 0 0,1-1 0 0 0,0 1 0 0 0,-1-1 0 0 0,2 0 0 0 0,-1 1 0 0 0,7 6 0 0 0,-8-10-83 0 0,-1 0-1 0 0,1 0 0 0 0,0-1 1 0 0,0 1-1 0 0,0-1 0 0 0,0 1 1 0 0,1-1-1 0 0,-1 0 0 0 0,0 0 1 0 0,1 0-1 0 0,-1 0 0 0 0,0 0 1 0 0,1-1-1 0 0,-1 1 0 0 0,1-1 1 0 0,-1 0-1 0 0,1 1 0 0 0,-1-1 1 0 0,1 0-1 0 0,-1-1 0 0 0,1 1 1 0 0,-1 0-1 0 0,1-1 0 0 0,-1 1 1 0 0,1-1-1 0 0,-1 0 0 0 0,4-1 1 0 0,1-1-260 0 0,0-1 1 0 0,-1 0-1 0 0,1 0 0 0 0,-1 0 1 0 0,0-1-1 0 0,-1 0 0 0 0,7-6 1 0 0,34-43-1814 0 0,-22 24 1521 0 0,-19 23 559 0 0,-2 5 237 0 0,-1 0 1 0 0,0 0 0 0 0,0-1-1 0 0,0 1 1 0 0,0-1-1 0 0,0 1 1 0 0,-1-1 0 0 0,1 0-1 0 0,1-4 1 0 0,3 40 1297 0 0,-7-11-988 0 0,-1 0 0 0 0,-1 1 0 0 0,-9 34-1 0 0,-25 65 905 0 0,30-100-1040 0 0,-12 24 417 0 0,11-26-295 0 0,-7 24 0 0 0,9-30-166 0 0,6-13-150 0 0,1-3-1 0 0,3-4-20 0 0,0 0 0 0 0,-1-1 0 0 0,0 0 0 0 0,3-8 0 0 0,-2 6-24 0 0,75-168 692 0 0,-51 110-455 0 0,4 2-1 0 0,2 1 0 0 0,51-74 1 0 0,-84 138-287 0 0,29-39 548 0 0,-27 36-519 0 0,0 1 0 0 0,-1-1 0 0 0,2 0 0 0 0,-1 1 0 0 0,0 0 0 0 0,0 0 1 0 0,1 0-1 0 0,-1 0 0 0 0,1 0 0 0 0,4-1 0 0 0,-7 3-31 0 0,-1-1 0 0 0,1 1 0 0 0,0 0 0 0 0,-1 0 0 0 0,1 0 0 0 0,0 0 0 0 0,0 0 0 0 0,-1 0 0 0 0,1 0 0 0 0,0 0 0 0 0,-1 0 0 0 0,1 0 0 0 0,0 0 0 0 0,-1 0 0 0 0,1 0 0 0 0,0 1 0 0 0,-1-1 0 0 0,1 0 0 0 0,0 0 0 0 0,-1 1 0 0 0,1-1 0 0 0,0 1 0 0 0,-1-1 0 0 0,1 0 0 0 0,-1 1 0 0 0,1-1 0 0 0,-1 1 0 0 0,1-1 0 0 0,-1 1 0 0 0,1 0 0 0 0,-1-1 0 0 0,0 1 0 0 0,1-1 0 0 0,-1 1 0 0 0,0 0 0 0 0,1-1 0 0 0,-1 1 0 0 0,0 0 0 0 0,0-1 0 0 0,0 1 0 0 0,0 0 0 0 0,0 0 0 0 0,0-1 0 0 0,0 1 0 0 0,0 0 0 0 0,0 0 0 0 0,0 6 0 0 0,0-1 0 0 0,-1 1 0 0 0,1-1 0 0 0,-3 7 0 0 0,2-7 0 0 0,-5 22-136 0 0,-1 0 1 0 0,-2 0-1 0 0,0-1 0 0 0,-2 0 0 0 0,-1 0 0 0 0,-1-1 0 0 0,-29 42 1 0 0,35-59-1406 0 0,1-1 0 0 0,-1 0 1 0 0,-15 13-1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9:03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1 281 6448 0 0,'4'-1'228'0'0,"-1"-1"0"0"0,1 1 1 0 0,0 1-1 0 0,0-1 0 0 0,0 1 1 0 0,0-1-1 0 0,0 1 0 0 0,0 0 1 0 0,0 1-1 0 0,0-1 0 0 0,0 1 0 0 0,0-1 1 0 0,-1 1-1 0 0,1 0 0 0 0,0 1 1 0 0,0-1-1 0 0,-1 1 0 0 0,1-1 1 0 0,-1 1-1 0 0,1 0 0 0 0,-1 1 0 0 0,0-1 1 0 0,0 0-1 0 0,0 1 0 0 0,0 0 1 0 0,3 3-1 0 0,-2-1-39 0 0,1 0 0 0 0,-1 1 0 0 0,0-1 0 0 0,-1 1 1 0 0,1 0-1 0 0,-1 0 0 0 0,0 0 0 0 0,-1 1 0 0 0,1-1 0 0 0,-1 1 0 0 0,-1-1 0 0 0,1 1 1 0 0,-1 0-1 0 0,0 11 0 0 0,-1 4 379 0 0,-1 0-1 0 0,-1-1 1 0 0,-1 1 0 0 0,-1-1 0 0 0,-1 1 0 0 0,-14 35-1 0 0,6-32 472 0 0,13-24-734 0 0,-6-14 591 0 0,6 6-791 0 0,0 0 0 0 0,0 0-1 0 0,1 0 1 0 0,0-1 0 0 0,0 1-1 0 0,0 0 1 0 0,1 0-1 0 0,4-8 1 0 0,-1-3 17 0 0,6-17 29 0 0,2 1-1 0 0,24-48 0 0 0,43-59 177 0 0,-61 111 194 0 0,39-48 1 0 0,-45 64-307 0 0,1-1 0 0 0,0 2 0 0 0,1 0 0 0 0,28-19 0 0 0,-35 27-163 0 0,0 1 0 0 0,1 0 0 0 0,0 0-1 0 0,-1 1 1 0 0,10-3 0 0 0,-15 5-50 0 0,-1 1 1 0 0,0-1-1 0 0,1 0 1 0 0,-1 1-1 0 0,1 0 1 0 0,-1-1-1 0 0,1 1 1 0 0,-1 0-1 0 0,1 0 1 0 0,-1 1-1 0 0,1-1 1 0 0,-1 0-1 0 0,1 1 1 0 0,-1 0-1 0 0,0-1 1 0 0,1 1-1 0 0,-1 0 1 0 0,0 0-1 0 0,1 0 1 0 0,-1 1-1 0 0,0-1 1 0 0,4 3-1 0 0,-5-2 2 0 0,0 0 0 0 0,0 1 0 0 0,0-1 0 0 0,0 0 0 0 0,0 0 0 0 0,-1 0 0 0 0,1 1 1 0 0,0-1-1 0 0,-1 0 0 0 0,0 1 0 0 0,0-1 0 0 0,1 0 0 0 0,-1 1 0 0 0,-1-1 0 0 0,1 0 0 0 0,0 1 0 0 0,-1-1 0 0 0,1 0 0 0 0,-1 1 0 0 0,-1 2 0 0 0,-1 6 17 0 0,-1-1-1 0 0,-10 18 1 0 0,5-13-49 0 0,0 0 0 0 0,-1 0 0 0 0,-1-1 0 0 0,0 0-1 0 0,-1-1 1 0 0,0-1 0 0 0,-1 0 0 0 0,0 0 0 0 0,-1-1 0 0 0,0-1 0 0 0,-1-1 0 0 0,0 0 0 0 0,-1 0 0 0 0,-20 7 0 0 0,24-12-223 0 0,10-2-28 0 0,-1-1 1 0 0,1 0 0 0 0,-1 1 0 0 0,0-1-1 0 0,1-1 1 0 0,-1 1 0 0 0,0 0 0 0 0,0-1 0 0 0,0 1-1 0 0,0-1 1 0 0,0 0 0 0 0,1 0 0 0 0,-1 0-1 0 0,0 0 1 0 0,-3-1 0 0 0,6-1-141 0 0,0 1 0 0 0,1-1 0 0 0,-1 1 0 0 0,1 0 1 0 0,0-1-1 0 0,-1 1 0 0 0,1 0 0 0 0,0-1 0 0 0,0 1 0 0 0,1-2 0 0 0,3-1-140 0 0,0-1-1 0 0,1 1 1 0 0,-1 0-1 0 0,1 0 1 0 0,0 1-1 0 0,11-6 1 0 0,41-12-214 0 0,-37 13 334 0 0,31-8 619 0 0,1 2 0 0 0,0 3 0 0 0,57-6 0 0 0,-70 12 2117 0 0,68-19-1 0 0,-102 22-2008 0 0,0 0 0 0 0,-1-1 0 0 0,1 1-1 0 0,0-1 1 0 0,-1 0 0 0 0,0-1-1 0 0,0 1 1 0 0,0-1 0 0 0,0 0 0 0 0,-1 0-1 0 0,1 0 1 0 0,-1-1 0 0 0,0 0-1 0 0,0 0 1 0 0,-1 0 0 0 0,0 0-1 0 0,1 0 1 0 0,-2-1 0 0 0,1 1 0 0 0,-1-1-1 0 0,1 0 1 0 0,1-10 0 0 0,-4 14-242 0 0,1 1 0 0 0,-1 0 0 0 0,0-1 0 0 0,0 1 0 0 0,0-1 0 0 0,0 1 0 0 0,0-1 0 0 0,0 1 0 0 0,0 0 0 0 0,0-1 0 0 0,-1 1 0 0 0,1-1 0 0 0,0 1 0 0 0,-1 0 0 0 0,0-1 0 0 0,1 1 0 0 0,-1 0 0 0 0,0-1 0 0 0,1 1 0 0 0,-1 0 0 0 0,0 0 0 0 0,0 0 0 0 0,0 0 0 0 0,0 0 0 0 0,0 0 0 0 0,0 0 0 0 0,0 0 0 0 0,0 0 0 0 0,-1 0 0 0 0,1 0 0 0 0,0 1 0 0 0,-1-1 0 0 0,1 1 0 0 0,0-1 0 0 0,-1 1 0 0 0,1-1 0 0 0,-2 1 0 0 0,-1-1 15 0 0,1 1 0 0 0,-1 0 0 0 0,1 0 0 0 0,-1 0 0 0 0,1 0 0 0 0,-1 1 0 0 0,1 0 0 0 0,0-1-1 0 0,-1 1 1 0 0,1 0 0 0 0,0 1 0 0 0,0-1 0 0 0,-1 0 0 0 0,-3 4 0 0 0,1-1-46 0 0,0 1 0 0 0,0 0-1 0 0,1 0 1 0 0,0 0 0 0 0,0 1-1 0 0,0 0 1 0 0,1 0 0 0 0,0 0-1 0 0,0 0 1 0 0,0 1 0 0 0,1 0-1 0 0,-4 9 1 0 0,4-7-40 0 0,0 1 1 0 0,1 0-1 0 0,-1 0 1 0 0,2 1-1 0 0,0-1 0 0 0,0 0 1 0 0,1 0-1 0 0,1 16 1 0 0,0-19-60 0 0,1-1 0 0 0,-1 1 1 0 0,1-1-1 0 0,0 0 0 0 0,1 0 1 0 0,0 0-1 0 0,0 0 0 0 0,0 0 1 0 0,0 0-1 0 0,8 8 0 0 0,-5-7-777 0 0,1 1 0 0 0,10 8 0 0 0,17 8-5990 0 0,-12-13 157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9:04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29 276 4144 0 0,'-2'-1'430'0'0,"1"1"0"0"0,0-1-1 0 0,-1 0 1 0 0,1 0 0 0 0,0 1 0 0 0,-1-1 0 0 0,1 0-1 0 0,0 0 1 0 0,0 0 0 0 0,0 0 0 0 0,-1-1 0 0 0,1 1 0 0 0,1 0-1 0 0,-1 0 1 0 0,0-1 0 0 0,0 1 0 0 0,-1-2 0 0 0,1 0 348 0 0,0-1 1 0 0,0 1 0 0 0,0-1 0 0 0,0 1-1 0 0,1-1 1 0 0,-1 1 0 0 0,1-5-1 0 0,0-3 122 0 0,1 0-1 0 0,0 0 1 0 0,1 0-1 0 0,3-10 0 0 0,-1 8-269 0 0,0 0 0 0 0,8-13 0 0 0,1-5 295 0 0,-9 22-624 0 0,0 0-1 0 0,10-15 1 0 0,-12 21-260 0 0,-1 0-1 0 0,2 0 1 0 0,-1 0 0 0 0,0 1 0 0 0,0-1-1 0 0,1 1 1 0 0,-1-1 0 0 0,1 1-1 0 0,0 0 1 0 0,0 0 0 0 0,4-2 0 0 0,-6 4-41 0 0,-1-1 0 0 0,1 1 0 0 0,-1 0 1 0 0,1 0-1 0 0,-1 0 0 0 0,1 0 1 0 0,0 0-1 0 0,-1 0 0 0 0,1 0 1 0 0,-1 0-1 0 0,1 0 0 0 0,-1 0 0 0 0,1 0 1 0 0,-1 0-1 0 0,1 0 0 0 0,-1 0 1 0 0,1 0-1 0 0,-1 0 0 0 0,1 1 1 0 0,-1-1-1 0 0,1 0 0 0 0,-1 0 0 0 0,1 1 1 0 0,-1-1-1 0 0,1 0 0 0 0,-1 1 1 0 0,1-1-1 0 0,-1 0 0 0 0,0 1 1 0 0,1-1-1 0 0,-1 1 0 0 0,0-1 0 0 0,1 1 1 0 0,-1-1-1 0 0,1 1 0 0 0,-1 0 0 0 0,2 3 0 0 0,0 1 0 0 0,-1-1 0 0 0,1 1 0 0 0,-1 0 0 0 0,0-1 0 0 0,0 1 0 0 0,0 0 0 0 0,0 0 0 0 0,-1 5 0 0 0,2 10 0 0 0,2 20 0 0 0,-4-31 0 0 0,1 0 0 0 0,0 0 0 0 0,0 0 0 0 0,1-1 0 0 0,0 1 0 0 0,7 15 0 0 0,-8-21 0 0 0,0-1 0 0 0,0 1 0 0 0,1-1 0 0 0,-1 1 0 0 0,1-1 0 0 0,-1 0 0 0 0,1 0 0 0 0,0 0 0 0 0,0 0 0 0 0,0 0 0 0 0,2 2 0 0 0,-2-3 0 0 0,0-1 0 0 0,0 1 0 0 0,0 0 0 0 0,0 0 0 0 0,0-1 0 0 0,0 1 0 0 0,1-1 0 0 0,-1 0 0 0 0,0 0 0 0 0,0 0 0 0 0,0 0 0 0 0,0 0 0 0 0,1 0 0 0 0,2-1 0 0 0,3 0-81 0 0,-1-1 1 0 0,0 0-1 0 0,1-1 0 0 0,-1 0 0 0 0,13-6 1 0 0,33-25-966 0 0,-8 5 154 0 0,-7 7-3608 0 0,-25 14 1260 0 0,12-7-3957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9:04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21 4144 0 0,'0'0'319'0'0,"-8"-11"290"0"0,6 10 60 0 0,1 0 0 0 0,-1 0-1 0 0,0 0 1 0 0,0 0 0 0 0,0 0 0 0 0,1 0 0 0 0,-1 1 0 0 0,0-1 0 0 0,0 1 0 0 0,0-1 0 0 0,0 1-1 0 0,0 0 1 0 0,0-1 0 0 0,-1 1 0 0 0,-1 0 0 0 0,-34 4 4194 0 0,30-3-4754 0 0,-6 3 642 0 0,0-1 0 0 0,1 2-1 0 0,-1 0 1 0 0,1 0 0 0 0,-21 13 0 0 0,4-3 380 0 0,27-13-940 0 0,0-1 1 0 0,0 1-1 0 0,0 0 0 0 0,0 0 0 0 0,0 0 1 0 0,1 0-1 0 0,-1 1 0 0 0,1-1 1 0 0,-4 5-1 0 0,17 3 288 0 0,-8-7-470 0 0,-1-1-1 0 0,1 0 1 0 0,-1 0 0 0 0,1 0-1 0 0,0-1 1 0 0,0 1 0 0 0,0-1 0 0 0,0 0-1 0 0,4 2 1 0 0,-4-2-3 0 0,1 0 0 0 0,-1 1 0 0 0,1-1 0 0 0,-1 1 0 0 0,0 0 0 0 0,4 3 0 0 0,-2-1-5 0 0,-1 0-1 0 0,0 0 1 0 0,0 0 0 0 0,0 0-1 0 0,3 7 1 0 0,-6-9-2 0 0,1 0-1 0 0,-1 1 1 0 0,0-1-1 0 0,0 1 1 0 0,0 0 0 0 0,-1-1-1 0 0,1 1 1 0 0,-1 0-1 0 0,1-1 1 0 0,-1 1-1 0 0,0 0 1 0 0,0-1 0 0 0,-1 5-1 0 0,0 1-115 0 0,0 0 1 0 0,-1-1-1 0 0,0 1 0 0 0,-1 0 1 0 0,0-1-1 0 0,0 1 0 0 0,-7 11 1 0 0,5-11-857 0 0,-1 1 0 0 0,0-1 1 0 0,-8 8-1 0 0,-2 0-7810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9:14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 11344 0 0,'-2'0'65'0'0,"0"0"0"0"0,0 0 0 0 0,0 0 0 0 0,0 0 0 0 0,0 0 0 0 0,0 0 1 0 0,0 0-1 0 0,0 1 0 0 0,0-1 0 0 0,0 1 0 0 0,0 0 0 0 0,0-1 0 0 0,0 1 0 0 0,0 0 1 0 0,0 0-1 0 0,0 0 0 0 0,1 1 0 0 0,-1-1 0 0 0,0 0 0 0 0,1 1 0 0 0,-1-1 0 0 0,1 1 1 0 0,0-1-1 0 0,-1 1 0 0 0,1 0 0 0 0,0-1 0 0 0,-2 5 0 0 0,-2 5 94 0 0,-1 0-1 0 0,2 0 0 0 0,-6 21 1 0 0,5-17-55 0 0,-7 28 644 0 0,2 0 1 0 0,-7 78-1 0 0,17-117-682 0 0,-14 168 1809 0 0,13-162-1725 0 0,0 0 0 0 0,1 0 0 0 0,0 0 0 0 0,0 0 0 0 0,1 1 0 0 0,1-1 0 0 0,0 0 0 0 0,0-1 0 0 0,1 1 0 0 0,0 0 0 0 0,7 15 0 0 0,-9-24 185 0 0,16-12 782 0 0,-2-7-613 0 0,-1-1 0 0 0,-1-1 0 0 0,16-28 0 0 0,-14 21 76 0 0,23-29 0 0 0,-37 54-547 0 0,1 0-1 0 0,0 0 0 0 0,0 0 1 0 0,0 0-1 0 0,0 0 1 0 0,0 1-1 0 0,0-1 0 0 0,0 1 1 0 0,0-1-1 0 0,1 1 1 0 0,-1 0-1 0 0,1 0 0 0 0,-1 0 1 0 0,5-1-1 0 0,-5 1-21 0 0,-1 1 0 0 0,0 0 0 0 0,1 0 0 0 0,-1 1 0 0 0,1-1 0 0 0,-1 0 0 0 0,0 0-1 0 0,1 1 1 0 0,-1-1 0 0 0,0 1 0 0 0,1-1 0 0 0,-1 1 0 0 0,0-1 0 0 0,0 1 0 0 0,0 0 0 0 0,0-1 0 0 0,1 1-1 0 0,-1 0 1 0 0,0 0 0 0 0,0 0 0 0 0,0 0 0 0 0,-1 0 0 0 0,1 0 0 0 0,0 0 0 0 0,0 0 0 0 0,0 1 0 0 0,-1-1-1 0 0,1 0 1 0 0,-1 0 0 0 0,1 3 0 0 0,4 9-11 0 0,-2 0 0 0 0,1 0 0 0 0,-2 1-1 0 0,0-1 1 0 0,0 1 0 0 0,-1 18 0 0 0,2 21 12 0 0,0-23-164 0 0,-2-13 240 0 0,0 0 1 0 0,6 20 0 0 0,-6-34-306 0 0,0 1 1 0 0,0 0 0 0 0,0 0-1 0 0,1 0 1 0 0,-1-1 0 0 0,1 1-1 0 0,0-1 1 0 0,0 1-1 0 0,1-1 1 0 0,-1 0 0 0 0,1 0-1 0 0,-1 0 1 0 0,1 0-1 0 0,5 4 1 0 0,6 2-1335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9:14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1 12464 0 0,'-13'4'336'0'0,"0"2"1"0"0,0-1 0 0 0,1 2 0 0 0,0 0 0 0 0,0 0-1 0 0,1 1 1 0 0,0 0 0 0 0,0 1 0 0 0,-11 12 0 0 0,0 4 321 0 0,0 1 1 0 0,-30 46-1 0 0,29-31-111 0 0,21-37-401 0 0,0 1 0 0 0,0-1 0 0 0,0 1 0 0 0,1-1 0 0 0,0 1 0 0 0,0 0 0 0 0,0 8 0 0 0,1-12 98 0 0,8 3 197 0 0,-6-3-381 0 0,0-1-1 0 0,0 0 0 0 0,0 0 0 0 0,0-1 1 0 0,0 1-1 0 0,0 0 0 0 0,0-1 1 0 0,0 1-1 0 0,0-1 0 0 0,0 1 0 0 0,0-1 1 0 0,0 0-1 0 0,-1 0 0 0 0,1 0 1 0 0,0 0-1 0 0,-1 0 0 0 0,3-2 0 0 0,2-1 97 0 0,-2-1-1 0 0,1 1 1 0 0,0-1-1 0 0,3-5 0 0 0,48-73 1860 0 0,-55 81-1114 0 0,2 18-605 0 0,-3 11-250 0 0,6 39 0 0 0,-5-55-62 0 0,2 1-1 0 0,0-1 0 0 0,0 1 1 0 0,1-1-1 0 0,9 21 0 0 0,-11-28-246 0 0,1 0 0 0 0,-1-1 1 0 0,1 1-1 0 0,0 0 0 0 0,0-1 0 0 0,0 1 0 0 0,0-1 0 0 0,0 0 0 0 0,1 0 1 0 0,-1-1-1 0 0,1 1 0 0 0,0-1 0 0 0,0 1 0 0 0,0-1 0 0 0,0 0 0 0 0,0-1 0 0 0,1 1 1 0 0,5 1-1 0 0,10-1-1559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4:14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1 4608 0 0,'-1'2'48'0'0,"0"0"0"0"0,0 1 0 0 0,0-1 0 0 0,0 0 1 0 0,-1 0-1 0 0,1 0 0 0 0,-1 0 0 0 0,1-1 0 0 0,-1 1 0 0 0,0 0 0 0 0,0-1 1 0 0,0 1-1 0 0,0-1 0 0 0,0 1 0 0 0,0-1 0 0 0,0 0 0 0 0,-4 2 1 0 0,3-1 1615 0 0,0 0 0 0 0,-1 1 0 0 0,1-1 0 0 0,0 1 1 0 0,-4 5-1 0 0,-9 7 926 0 0,7-7-2118 0 0,2 0 1 0 0,-1 0-1 0 0,1 1 0 0 0,0 0 1 0 0,1 0-1 0 0,0 0 0 0 0,-6 14 0 0 0,11-21-409 0 0,-3 5 245 0 0,1-1-1 0 0,0 1 0 0 0,0 0 1 0 0,0 1-1 0 0,1-1 0 0 0,0 0 1 0 0,-2 13-1 0 0,4-19-271 0 0,0 0-1 0 0,1 0 1 0 0,-1 0 0 0 0,0 0-1 0 0,0 0 1 0 0,1 0 0 0 0,-1-1-1 0 0,0 1 1 0 0,1 0-1 0 0,-1 0 1 0 0,1 0 0 0 0,-1-1-1 0 0,1 1 1 0 0,-1 0 0 0 0,1 0-1 0 0,0-1 1 0 0,-1 1 0 0 0,1-1-1 0 0,0 1 1 0 0,0 0 0 0 0,-1-1-1 0 0,1 0 1 0 0,0 1 0 0 0,0-1-1 0 0,0 1 1 0 0,0-1 0 0 0,0 0-1 0 0,1 1 1 0 0,4 0 21 0 0,1 1 0 0 0,-1-1 0 0 0,9 0 0 0 0,-3 0 194 0 0,-10-1-222 0 0,0 1 0 0 0,0-1 1 0 0,0 1-1 0 0,0-1 0 0 0,0 1 0 0 0,0 0 0 0 0,0-1 0 0 0,0 1 0 0 0,0 0 0 0 0,0 1 0 0 0,0-1 0 0 0,-1 0 1 0 0,1 0-1 0 0,0 1 0 0 0,-1-1 0 0 0,1 1 0 0 0,-1-1 0 0 0,0 1 0 0 0,3 3 0 0 0,-3-3-1 0 0,0 1 0 0 0,-1-1 0 0 0,1 1 0 0 0,0-1 0 0 0,-1 1 0 0 0,1-1-1 0 0,-1 1 1 0 0,0-1 0 0 0,0 1 0 0 0,0-1 0 0 0,0 1 0 0 0,-1 0 0 0 0,1-1 0 0 0,0 1-1 0 0,-1-1 1 0 0,-1 4 0 0 0,-3 8 45 0 0,0-2 1 0 0,-1 1-1 0 0,-1 0 0 0 0,0-1 1 0 0,-12 16-1 0 0,9-15-931 0 0,-1-1 1 0 0,-14 14-1 0 0,21-23 326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9:15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198 223 4144 0 0,'0'0'319'0'0,"-3"8"1535"0"0,-22 31 4720 0 0,-18 20-3978 0 0,32-45-1987 0 0,-103 135 3094 0 0,113-148-2891 0 0,2-3-371 0 0,15-24 34 0 0,67-142 51 0 0,-36 79-190 0 0,18-28 945 0 0,-61 109-1121 0 0,1 1 0 0 0,1 0 0 0 0,-1 1 0 0 0,1-1 0 0 0,0 1 0 0 0,1 0 0 0 0,-1 1 0 0 0,1-1 0 0 0,12-6 0 0 0,-14 9-115 0 0,0 0 1 0 0,1 1-1 0 0,-1-1 0 0 0,1 1 0 0 0,0 0 0 0 0,-1 1 0 0 0,1 0 0 0 0,0-1 0 0 0,0 2 0 0 0,0-1 0 0 0,0 1 0 0 0,0 0 0 0 0,0 0 0 0 0,10 2 0 0 0,-14-2-43 0 0,1 1 0 0 0,-1 0 0 0 0,0 0 0 0 0,0 0 0 0 0,0 0 0 0 0,0 0 0 0 0,0 1 0 0 0,0-1 0 0 0,0 0 0 0 0,0 1-1 0 0,0 0 1 0 0,-1-1 0 0 0,1 1 0 0 0,0 0 0 0 0,-1 0 0 0 0,0 0 0 0 0,1 0 0 0 0,-1 0 0 0 0,0 0 0 0 0,0 0 0 0 0,0 0 0 0 0,0 0 0 0 0,-1 1 0 0 0,1-1 0 0 0,0 0 0 0 0,-1 1 0 0 0,0-1 0 0 0,1 5 0 0 0,-1 1-1 0 0,0 0 0 0 0,0 0 0 0 0,-1 0 0 0 0,0 0 0 0 0,-1 0 0 0 0,1 0 0 0 0,-5 11 0 0 0,-35 82 381 0 0,-1 1-4429 0 0,39-96-1580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9:15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125 173 3680 0 0,'0'0'167'0'0,"11"11"26"0"0,-8-8 96 0 0,-1 0 0 0 0,0 0 0 0 0,0 1-1 0 0,0-1 1 0 0,-1 0 0 0 0,1 1 0 0 0,-1 0 0 0 0,0-1 0 0 0,0 1 0 0 0,0 0 0 0 0,0 0-1 0 0,-1 0 1 0 0,1-1 0 0 0,-1 1 0 0 0,0 0 0 0 0,0 0 0 0 0,-1 4 0 0 0,-2 9 2089 0 0,0 0 1 0 0,-8 25-1 0 0,6-23-1763 0 0,1-3-212 0 0,-2 0 1 0 0,0-1-1 0 0,-11 21 0 0 0,14-29-221 0 0,-1 0-1 0 0,-1-1 0 0 0,1 1 0 0 0,-1-1 0 0 0,0 0 1 0 0,0 0-1 0 0,-1-1 0 0 0,0 0 0 0 0,-8 7 0 0 0,12-11-106 0 0,0 0-1 0 0,0 0 0 0 0,1 0 1 0 0,-1 0-1 0 0,0-1 1 0 0,0 1-1 0 0,0 0 0 0 0,0-1 1 0 0,0 1-1 0 0,0-1 0 0 0,0 0 1 0 0,-3 0-1 0 0,5 0-50 0 0,-1 0 1 0 0,0 0-1 0 0,0 0 0 0 0,1-1 0 0 0,-1 1 1 0 0,0 0-1 0 0,1 0 0 0 0,-1-1 0 0 0,0 1 1 0 0,1-1-1 0 0,-1 1 0 0 0,1-1 0 0 0,-1 1 1 0 0,0-1-1 0 0,1 1 0 0 0,-1-1 0 0 0,1 1 1 0 0,0-1-1 0 0,-1 0 0 0 0,1 1 0 0 0,-1-1 1 0 0,1 0-1 0 0,0 1 0 0 0,0-1 1 0 0,-1 0-1 0 0,1 0 0 0 0,0 1 0 0 0,0-1 1 0 0,0 0-1 0 0,0 0 0 0 0,0 1 0 0 0,0-1 1 0 0,0 0-1 0 0,0 0 0 0 0,0-1 0 0 0,1-12 50 0 0,1 0 0 0 0,0 0 0 0 0,1-1-1 0 0,0 2 1 0 0,1-1 0 0 0,0 0 0 0 0,2 1 0 0 0,11-23-1 0 0,-16 34-73 0 0,78-146 431 0 0,-67 129-337 0 0,1 0 0 0 0,1 1 0 0 0,1 1 1 0 0,0 0-1 0 0,24-20 0 0 0,-31 30 29 0 0,-1 1 1 0 0,1 0-1 0 0,1 0 0 0 0,-1 1 0 0 0,1 0 1 0 0,0 0-1 0 0,0 1 0 0 0,0 0 0 0 0,0 1 0 0 0,1 0 1 0 0,17-3-1 0 0,-24 6-101 0 0,0-1 1 0 0,0 1-1 0 0,0 0 0 0 0,0 0 1 0 0,-1 0-1 0 0,1 1 0 0 0,0-1 0 0 0,0 1 1 0 0,0-1-1 0 0,0 1 0 0 0,0 0 1 0 0,-1 0-1 0 0,1 1 0 0 0,0-1 1 0 0,-1 0-1 0 0,1 1 0 0 0,3 3 1 0 0,-4-4-18 0 0,0 1 0 0 0,0 0 0 0 0,-1 0-1 0 0,1 0 1 0 0,-1 0 0 0 0,0 0 0 0 0,0 1 0 0 0,1-1 0 0 0,-1 0 0 0 0,-1 0 0 0 0,1 1 0 0 0,0-1 0 0 0,-1 1 0 0 0,1-1 0 0 0,-1 1 0 0 0,1-1-1 0 0,-1 1 1 0 0,0-1 0 0 0,0 1 0 0 0,-1 4 0 0 0,-1 2 34 0 0,0 0-1 0 0,-1 0 1 0 0,0 0 0 0 0,0 0-1 0 0,-1-1 1 0 0,0 1-1 0 0,0-1 1 0 0,-9 11 0 0 0,-5 5 113 0 0,-26 28 0 0 0,-35 30 35 0 0,71-74-470 0 0,0-1 1 0 0,0 0-1 0 0,-1 0 0 0 0,1-1 1 0 0,-1 0-1 0 0,-1 0 0 0 0,1-1 1 0 0,-18 6-1 0 0,23-8-2241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9:15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1 317 13736 0 0,'30'-12'1371'0'0,"-23"10"-1021"0"0,0 0 0 0 0,0-1 0 0 0,-1 0 0 0 0,1-1 0 0 0,-1 1 0 0 0,0-1 0 0 0,0 0 0 0 0,8-7 0 0 0,1-6 693 0 0,0 0 0 0 0,-1-1 0 0 0,18-31 1 0 0,-18 28-440 0 0,-7 10-298 0 0,-1 1 1 0 0,-1-1-1 0 0,1-1 1 0 0,3-11-1 0 0,-8 20-235 0 0,0-1 1 0 0,0 0-1 0 0,0 0 0 0 0,0 0 1 0 0,-1 0-1 0 0,1 0 1 0 0,-1 0-1 0 0,0 0 0 0 0,0 0 1 0 0,0 0-1 0 0,-1 0 0 0 0,1 0 1 0 0,-1 0-1 0 0,0 1 0 0 0,0-1 1 0 0,-2-4-1 0 0,2 7-58 0 0,1 1 0 0 0,-1-1 0 0 0,1 0 0 0 0,0 1-1 0 0,-1-1 1 0 0,1 1 0 0 0,-1-1 0 0 0,1 1 0 0 0,-1-1 0 0 0,0 1 0 0 0,1 0-1 0 0,-1-1 1 0 0,0 1 0 0 0,1-1 0 0 0,-1 1 0 0 0,0 0 0 0 0,1 0 0 0 0,-1-1-1 0 0,0 1 1 0 0,1 0 0 0 0,-1 0 0 0 0,0 0 0 0 0,0 0 0 0 0,1 0 0 0 0,-1 0-1 0 0,0 0 1 0 0,1 0 0 0 0,-1 0 0 0 0,0 0 0 0 0,0 0 0 0 0,1 0 0 0 0,-1 1-1 0 0,0-1 1 0 0,1 0 0 0 0,-1 1 0 0 0,0-1 0 0 0,0 1 0 0 0,-2 1 17 0 0,0-1 1 0 0,0 1-1 0 0,1 0 0 0 0,-1 0 1 0 0,1 0-1 0 0,0 0 1 0 0,-3 4-1 0 0,-2 3-14 0 0,1 1 0 0 0,0 0 0 0 0,0 1 0 0 0,1-1 0 0 0,0 1-1 0 0,-5 23 1 0 0,4-12-37 0 0,2 1 0 0 0,-4 36 0 0 0,8-52 25 0 0,0-1 0 0 0,0 0 0 0 0,0 1 0 0 0,1-1 0 0 0,0 0 0 0 0,0 1-1 0 0,0-1 1 0 0,1 0 0 0 0,0 0 0 0 0,3 6 0 0 0,-4-9-46 0 0,1 0-1 0 0,0 0 1 0 0,0 0 0 0 0,0 0-1 0 0,0 0 1 0 0,1-1 0 0 0,-1 1-1 0 0,1-1 1 0 0,0 1 0 0 0,-1-1-1 0 0,1 0 1 0 0,0 0 0 0 0,0 0-1 0 0,1-1 1 0 0,-1 1 0 0 0,0-1-1 0 0,0 0 1 0 0,1 1 0 0 0,5 0-1 0 0,21 0-1478 0 0,-9-3-2826 0 0,-15 1 1938 0 0,12-1-5125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39:1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11 342 17823 0 0,'-1'-1'94'0'0,"0"0"0"0"0,0 0 0 0 0,0-1-1 0 0,0 1 1 0 0,0 0 0 0 0,0-1-1 0 0,1 1 1 0 0,-1-1 0 0 0,1 1-1 0 0,-1-1 1 0 0,1 1 0 0 0,-1-1-1 0 0,1 1 1 0 0,0-1 0 0 0,0 1-1 0 0,0-1 1 0 0,0 0 0 0 0,0 1 0 0 0,0-1-1 0 0,0 1 1 0 0,0-1 0 0 0,1 1-1 0 0,0-3 1 0 0,1-5 164 0 0,1 0 1 0 0,8-16-1 0 0,-6 12 462 0 0,7-17 89 0 0,64-140 3125 0 0,-63 155-3637 0 0,-13 15-294 0 0,0 0 1 0 0,1 0-1 0 0,-1 0 0 0 0,0-1 0 0 0,0 1 1 0 0,0 0-1 0 0,0 0 0 0 0,0 0 0 0 0,1 0 0 0 0,-1 0 1 0 0,0 0-1 0 0,0-1 0 0 0,0 1 0 0 0,1 0 1 0 0,-1 0-1 0 0,0 0 0 0 0,0 0 0 0 0,0 0 1 0 0,1 0-1 0 0,-1 0 0 0 0,0 0 0 0 0,0 0 0 0 0,1 0 1 0 0,-1 0-1 0 0,0 0 0 0 0,0 0 0 0 0,0 0 1 0 0,1 0-1 0 0,-1 0 0 0 0,0 0 0 0 0,0 0 1 0 0,0 0-1 0 0,1 0 0 0 0,-1 0 0 0 0,0 0 0 0 0,0 1 1 0 0,0-1-1 0 0,1 0 0 0 0,-1 0 0 0 0,0 0 1 0 0,0 0-1 0 0,0 0 0 0 0,0 1 0 0 0,0-1 0 0 0,1 0 1 0 0,3 9-28 0 0,-4-7 35 0 0,3 7-19 0 0,-1 0 0 0 0,0 1 0 0 0,0 0 0 0 0,-1 0-1 0 0,-1-1 1 0 0,1 1 0 0 0,-2 0 0 0 0,1 0 0 0 0,-3 9 0 0 0,2-3 8 0 0,0 0 1 0 0,1 18-1 0 0,5-2 11 0 0,-5-32-4 0 0,0 0-1 0 0,0 1 1 0 0,0-1 0 0 0,0 1 0 0 0,1-1 0 0 0,-1 0-1 0 0,0 1 1 0 0,0-1 0 0 0,0 0 0 0 0,1 1 0 0 0,-1-1-1 0 0,0 0 1 0 0,1 1 0 0 0,-1-1 0 0 0,0 0 0 0 0,1 1-1 0 0,-1-1 1 0 0,0 0 0 0 0,1 0 0 0 0,-1 0 0 0 0,0 1-1 0 0,1-1 1 0 0,-1 0 0 0 0,1 0 0 0 0,-1 0 0 0 0,1 0-1 0 0,-1 0 1 0 0,0 0 0 0 0,1 0 0 0 0,-1 0 0 0 0,1 0-1 0 0,-1 0 1 0 0,1 0 0 0 0,-1 0 0 0 0,0 0 0 0 0,1 0-1 0 0,-1 0 1 0 0,1 0 0 0 0,-1 0 0 0 0,0 0 0 0 0,1-1-1 0 0,14-7 106 0 0,66-52-387 0 0,-24 23-4052 0 0,-34 24-3934 0 0</inkml:trace>
  <inkml:trace contextRef="#ctx0" brushRef="#br0" timeOffset="1">678 4 5528 0 0,'-2'-1'122'0'0,"-1"1"-1"0"0,1-1 1 0 0,0 0 0 0 0,-1 1-1 0 0,1 0 1 0 0,0 0 0 0 0,-5 0-1 0 0,4 0 943 0 0,-1 0-1 0 0,1 1 1 0 0,0-1-1 0 0,0 1 1 0 0,0 0-1 0 0,0 0 1 0 0,0 1-1 0 0,0-1 1 0 0,-4 3-1 0 0,5-3-159 0 0,-1 1 0 0 0,1 0-1 0 0,0-1 1 0 0,0 1 0 0 0,0 1 0 0 0,0-1-1 0 0,0 0 1 0 0,0 0 0 0 0,0 1 0 0 0,-1 2-1 0 0,2-4-929 0 0,0 1 0 0 0,1 0 0 0 0,-1 0 1 0 0,0 0-1 0 0,1 0 0 0 0,-1 0 0 0 0,1 0 0 0 0,0 0 0 0 0,-1 2 0 0 0,6 17 2269 0 0,-5-20-2213 0 0,1 0 0 0 0,-1 1 0 0 0,1-1 0 0 0,-1 0 1 0 0,1 1-1 0 0,-1-1 0 0 0,0 1 0 0 0,0-1 0 0 0,0 0 0 0 0,0 1 1 0 0,0-1-1 0 0,0 1 0 0 0,0-1 0 0 0,0 1 0 0 0,0-1 0 0 0,-1 1 1 0 0,1-1-1 0 0,-1 0 0 0 0,1 1 0 0 0,-1-1 0 0 0,-1 3 0 0 0,-6 6-110 0 0,0 1 0 0 0,-1-2-1 0 0,0 1 1 0 0,0-1 0 0 0,-1 0-1 0 0,-14 9 1 0 0,-36 19-4544 0 0,39-25-4370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4:15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16727 0 0,'0'8'1514'0'0,"6"68"-789"0"0,0 3 427 0 0,-9 107-96 0 0,2-171-1943 0 0,-1-2-4167 0 0,0-2-1491 0 0</inkml:trace>
  <inkml:trace contextRef="#ctx0" brushRef="#br0" timeOffset="1">1 236 17735 0 0,'0'0'1610'0'0,"12"-3"-1292"0"0,-4 2-125 0 0,0-1 0 0 0,1 1-1 0 0,-1 1 1 0 0,1 0-1 0 0,0 0 1 0 0,-1 0 0 0 0,1 1-1 0 0,9 3 1 0 0,-11-3-734 0 0,0 0 1 0 0,-1 1 0 0 0,1 0 0 0 0,8 4 0 0 0,-12-5-688 0 0,0 1 0 0 0,0 0 1 0 0,0 0-1 0 0,0 0 1 0 0,5 4-1 0 0,-2 1-3694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4:15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11 119 13536 0 0,'0'0'658'0'0,"-1"4"1253"0"0,0-5-1640 0 0,0 0 0 0 0,0 0 0 0 0,0-1 1 0 0,1 1-1 0 0,-1 0 0 0 0,0-1 0 0 0,0 1 0 0 0,1 0 1 0 0,-1-1-1 0 0,1 1 0 0 0,-1-1 0 0 0,1 1 0 0 0,0-1 1 0 0,0 1-1 0 0,-1-1 0 0 0,1 1 0 0 0,0-1 0 0 0,0 0 0 0 0,0 1 1 0 0,1-1-1 0 0,-1 1 0 0 0,0-1 0 0 0,1 1 0 0 0,0-3 1 0 0,1-4-190 0 0,0-1 0 0 0,1 1 1 0 0,5-11-1 0 0,9-9-1437 0 0,-6 16-25 0 0</inkml:trace>
  <inkml:trace contextRef="#ctx0" brushRef="#br0" timeOffset="1">231 38 12896 0 0,'-8'20'1152'0'0,"2"-11"-928"0"0,-5 0-224 0 0,3 1 0 0 0,-1 0 1328 0 0,3 2 215 0 0,-2-1 49 0 0,-1-1 8 0 0,1-5-1240 0 0,5-1-112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4:15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0 3224 0 0,'-18'41'45'0'0,"-12"59"8021"0"0,24-80-8315 0 0,4-13 167 0 0,0 0-1 0 0,0 1 1 0 0,1-1-1 0 0,0 0 1 0 0,0 1-1 0 0,1-1 1 0 0,-1 1-1 0 0,3 10 1 0 0,-2-17 159 0 0,0 0 1 0 0,0-1-1 0 0,0 1 1 0 0,0-1-1 0 0,0 1 1 0 0,0-1-1 0 0,1 1 1 0 0,-1-1-1 0 0,0 1 1 0 0,0 0-1 0 0,1-1 1 0 0,-1 1-1 0 0,0-1 1 0 0,1 0-1 0 0,-1 1 0 0 0,0-1 1 0 0,1 1-1 0 0,-1-1 1 0 0,1 1-1 0 0,-1-1 1 0 0,1 0-1 0 0,-1 1 1 0 0,1-1-1 0 0,-1 0 1 0 0,1 0-1 0 0,-1 1 1 0 0,1-1-1 0 0,-1 0 1 0 0,1 0-1 0 0,-1 0 1 0 0,1 0-1 0 0,0 0 1 0 0,-1 0-1 0 0,1 0 1 0 0,-1 1-1 0 0,1-2 1 0 0,-1 1-1 0 0,1 0 1 0 0,0 0-1 0 0,-1 0 1 0 0,1 0-1 0 0,-1 0 1 0 0,1 0-1 0 0,-1-1 1 0 0,1 1-1 0 0,0-1 1 0 0,2 0 501 0 0,-1 0 0 0 0,0-1 0 0 0,0 1 0 0 0,1-1 0 0 0,-1 0 0 0 0,2-2 0 0 0,7-10 887 0 0,0 1-1 0 0,-2-2 0 0 0,10-16 0 0 0,-17 27-1215 0 0,0 1-35 0 0,-1 1 0 0 0,1-1 0 0 0,-1 1 0 0 0,1 0 1 0 0,0 0-1 0 0,3-3 0 0 0,-1 1-165 0 0,-3 4-9 0 0,-1 0-21 0 0,1 0-1 0 0,-1 0 0 0 0,1 1 1 0 0,-1-1-1 0 0,0 0 1 0 0,1 1-1 0 0,-1-1 1 0 0,1 1-1 0 0,-1-1 0 0 0,0 0 1 0 0,1 1-1 0 0,-1-1 1 0 0,0 1-1 0 0,1-1 0 0 0,-1 1 1 0 0,0-1-1 0 0,1 1 1 0 0,-1-1-1 0 0,0 1 1 0 0,0 0-1 0 0,5 15 20 0 0,-4-13-44 0 0,0 2-78 0 0,1-1 1 0 0,-1 0 0 0 0,1 1 0 0 0,0-1 0 0 0,0 0 0 0 0,5 7 0 0 0,-6-10-2 0 0,1 0 1 0 0,-1 1-1 0 0,1-1 1 0 0,-1 0-1 0 0,1 0 0 0 0,-1 0 1 0 0,1 0-1 0 0,0 0 1 0 0,0 0-1 0 0,-1 0 0 0 0,1 0 1 0 0,0-1-1 0 0,0 1 1 0 0,0-1-1 0 0,0 0 0 0 0,0 1 1 0 0,0-1-1 0 0,0 0 1 0 0,2 0-1 0 0,5 0-1170 0 0,-1 0 1 0 0,1-1-1 0 0,0 0 1 0 0,13-4-1 0 0,-9 2-468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4:16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1 3224 0 0,'-24'15'569'0'0,"6"-5"5615"0"0,-10 13 3279 0 0,24-19-8954 0 0,-1 1 1 0 0,1 0-1 0 0,0 0 1 0 0,1 0-1 0 0,-1 0 1 0 0,-3 8-1 0 0,7-13-447 0 0,0 1-1 0 0,0-1 1 0 0,-1 1 0 0 0,1-1-1 0 0,0 1 1 0 0,0-1 0 0 0,0 1-1 0 0,0-1 1 0 0,0 1 0 0 0,0-1-1 0 0,-1 1 1 0 0,1-1 0 0 0,0 1-1 0 0,0-1 1 0 0,1 1 0 0 0,-1-1-1 0 0,0 1 1 0 0,0-1 0 0 0,0 1-1 0 0,0 0 1 0 0,0-1 0 0 0,1 1-1 0 0,-1-1 1 0 0,0 0 0 0 0,0 1-1 0 0,1 0 1 0 0,0 0 1 0 0,0 0 0 0 0,0-1 1 0 0,0 1-1 0 0,0 0 0 0 0,0-1 0 0 0,0 1 0 0 0,0 0 0 0 0,0-1 1 0 0,0 0-1 0 0,0 1 0 0 0,2 0 0 0 0,1 0-37 0 0,1 0-1 0 0,-1-1 1 0 0,1 1 0 0 0,0-1 0 0 0,5 0-1 0 0,23-7 213 0 0,-26 6-157 0 0,-1-1 1 0 0,1 1 0 0 0,-1 0 0 0 0,1 0-1 0 0,12 1 1 0 0,-17 0-23 0 0,0 0 0 0 0,0 1 0 0 0,1-1 0 0 0,-1 1 0 0 0,0-1 0 0 0,0 1 0 0 0,0 0 0 0 0,4 1 0 0 0,-5-1-48 0 0,0 0 0 0 0,-1 0 1 0 0,1 0-1 0 0,0 0 0 0 0,-1 0 1 0 0,1 0-1 0 0,-1 0 0 0 0,1 0 1 0 0,-1 0-1 0 0,1 0 0 0 0,-1 0 0 0 0,0 0 1 0 0,1 0-1 0 0,-1 0 0 0 0,0 0 1 0 0,0 0-1 0 0,0 0 0 0 0,0 0 1 0 0,0 0-1 0 0,0 2 0 0 0,0 2 0 0 0,-1 0-1 0 0,0 1 1 0 0,0-1 0 0 0,0 0-1 0 0,0 0 1 0 0,-1 0 0 0 0,0 0-1 0 0,-4 6 1 0 0,-23 38-92 0 0,22-38 18 0 0,-1 0-472 0 0,1-1 0 0 0,-18 17 0 0 0,0-2-452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0:39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8 228 4608 0 0,'-3'-8'448'0'0,"0"-14"1793"0"0,2 14 1019 0 0,1-1 0 0 0,0 0 0 0 0,0 1 0 0 0,4-17 0 0 0,3-2 46 0 0,-4 19-3088 0 0,0-1 0 0 0,1 1 0 0 0,0 0 0 0 0,0 0 0 0 0,1 0-1 0 0,0 0 1 0 0,1 1 0 0 0,0 0 0 0 0,7-7 0 0 0,-11 11-189 0 0,1 1 0 0 0,0-1 1 0 0,0 1-1 0 0,0 0 0 0 0,0 0 0 0 0,0 0 1 0 0,0 0-1 0 0,1 1 0 0 0,-1-1 0 0 0,0 1 0 0 0,1 0 1 0 0,-1 0-1 0 0,1 0 0 0 0,-1 1 0 0 0,1-1 1 0 0,0 1-1 0 0,-1 0 0 0 0,1 0 0 0 0,0 0 0 0 0,-1 0 1 0 0,1 1-1 0 0,0-1 0 0 0,-1 1 0 0 0,1 0 1 0 0,5 2-1 0 0,-7-2-22 0 0,2 0-2 0 0,0 1 0 0 0,1 0 1 0 0,-1 0-1 0 0,0 1 0 0 0,0-1 0 0 0,0 1 0 0 0,0-1 0 0 0,0 1 0 0 0,-1 1 1 0 0,5 4-1 0 0,-2-2 12 0 0,1 0-1 0 0,0 0 1 0 0,0-1 0 0 0,0 0 0 0 0,1 0-1 0 0,15 7 1 0 0,-19-9-138 0 0,1-1 0 0 0,0 0-1 0 0,1-1 1 0 0,-1 1 0 0 0,0-1 0 0 0,0 0-1 0 0,1 0 1 0 0,-1 0 0 0 0,0-1 0 0 0,1 0-1 0 0,-1 0 1 0 0,1-1 0 0 0,-1 1 0 0 0,0-1-1 0 0,1 0 1 0 0,5-2 0 0 0,4-3-1010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4:16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0 11976 0 0,'-17'0'1492'0'0,"-6"3"4678"0"0,21-3-6040 0 0,0 1 0 0 0,0 0-1 0 0,0 0 1 0 0,0-1 0 0 0,0 1 0 0 0,0 0-1 0 0,0 1 1 0 0,0-1 0 0 0,1 0-1 0 0,-1 0 1 0 0,0 1 0 0 0,1-1-1 0 0,-3 4 1 0 0,-5 7 59 0 0,1 1-1 0 0,0 0 1 0 0,1 1-1 0 0,1 0 1 0 0,0 0-1 0 0,-7 25 1 0 0,12-33-96 0 0,-1 0 0 0 0,1 0 0 0 0,0 1 0 0 0,0 11 0 0 0,1-17-80 0 0,0-1-1 0 0,0 1 0 0 0,1 0 1 0 0,-1 0-1 0 0,0 0 1 0 0,0 0-1 0 0,1-1 0 0 0,-1 1 1 0 0,0 0-1 0 0,1 0 1 0 0,-1-1-1 0 0,1 1 0 0 0,-1 0 1 0 0,1 0-1 0 0,0-1 1 0 0,-1 1-1 0 0,1-1 0 0 0,-1 1 1 0 0,1-1-1 0 0,0 1 1 0 0,0-1-1 0 0,-1 1 0 0 0,1-1 1 0 0,0 1-1 0 0,0-1 1 0 0,-1 0-1 0 0,1 0 0 0 0,0 1 1 0 0,0-1-1 0 0,0 0 1 0 0,0 0-1 0 0,0 0 0 0 0,-1 0 1 0 0,1 0-1 0 0,0 0 0 0 0,1 0 1 0 0,6 0-21 0 0,0 0 1 0 0,0-1-1 0 0,9-2 1 0 0,-6 2-24 0 0,9-2 23 0 0,-14 2 138 0 0,1-1 1 0 0,0 2-1 0 0,0-1 0 0 0,0 1 0 0 0,0 0 1 0 0,0 0-1 0 0,0 1 0 0 0,0 0 0 0 0,0 0 1 0 0,7 2-1 0 0,-13-2-110 0 0,1 0 1 0 0,-1 0-1 0 0,1 0 0 0 0,-1 0 0 0 0,1 0 1 0 0,-1 0-1 0 0,0 0 0 0 0,0 0 1 0 0,1 1-1 0 0,-1-1 0 0 0,0 1 1 0 0,0-1-1 0 0,0 1 0 0 0,0-1 1 0 0,-1 1-1 0 0,1-1 0 0 0,0 1 1 0 0,-1 0-1 0 0,1-1 0 0 0,-1 1 0 0 0,1 0 1 0 0,-1-1-1 0 0,0 1 0 0 0,0 0 1 0 0,0 0-1 0 0,0-1 0 0 0,0 1 1 0 0,0 0-1 0 0,0 0 0 0 0,-1-1 1 0 0,1 1-1 0 0,-1 2 0 0 0,-2 6 40 0 0,0 0 0 0 0,-1 0 0 0 0,0 0-1 0 0,-6 10 1 0 0,7-14-12 0 0,-1 2-63 0 0,-1 0 1 0 0,0-1-1 0 0,-1 1 0 0 0,0-1 0 0 0,0 0 1 0 0,-8 7-1 0 0,-4 2-1330 0 0,-24 15 0 0 0,41-30 1035 0 0,-1 0 1 0 0,0 0 0 0 0,1 0-1 0 0,-1 0 1 0 0,0-1-1 0 0,1 1 1 0 0,-1 0-1 0 0,-2-1 1 0 0,-2 1-1777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4:17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15288 0 0,'2'1'102'0'0,"0"-1"0"0"0,-1 1 0 0 0,1-1 1 0 0,0 1-1 0 0,0 0 0 0 0,0 0 1 0 0,-1-1-1 0 0,1 2 0 0 0,0-1 1 0 0,-1 0-1 0 0,1 0 0 0 0,-1 0 1 0 0,1 1-1 0 0,-1-1 0 0 0,0 1 0 0 0,1-1 1 0 0,1 4-1 0 0,19 31 842 0 0,-16-21-452 0 0,0 0 0 0 0,-1 0 1 0 0,-1 1-1 0 0,-1-1 0 0 0,3 19 0 0 0,0 1 21 0 0,3 45-218 0 0,-8-71-668 0 0,0 0 0 0 0,-1 0 0 0 0,0-1 0 0 0,-2 16 0 0 0,-1-13-1373 0 0</inkml:trace>
  <inkml:trace contextRef="#ctx0" brushRef="#br0" timeOffset="1">12 248 5064 0 0,'0'0'389'0'0,"6"-7"2822"0"0,14-7 5769 0 0,17-3-5438 0 0,-15 7-3133 0 0,-17 8-451 0 0,57-25 313 0 0,-54 24-1295 0 0,-1 1-1 0 0,1 0 1 0 0,11-1-1 0 0,-10 2-925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4:17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35 111 6912 0 0,'-1'4'261'0'0,"1"-1"0"0"0,0 0 0 0 0,-1 0-1 0 0,0 1 1 0 0,0-1 0 0 0,0 0 0 0 0,0 0 0 0 0,-3 4 0 0 0,3-4 435 0 0,0 0 1 0 0,-1-1-1 0 0,0 1 0 0 0,0-1 1 0 0,1 1-1 0 0,-1-1 0 0 0,-1 0 1 0 0,1 0-1 0 0,-5 0 4607 0 0,6-10-4851 0 0,4-7-355 0 0,2 0-1 0 0,0 0 1 0 0,0 1-1 0 0,1-1 1 0 0,1 1-1 0 0,16-25 1 0 0,-19 35-572 0 0,-1 0 0 0 0,1 0 0 0 0,7-6 0 0 0,1 0-1208 0 0</inkml:trace>
  <inkml:trace contextRef="#ctx0" brushRef="#br0" timeOffset="1">234 81 14480 0 0,'0'0'640'0'0,"-2"5"136"0"0,2-1-616 0 0,-6 2-160 0 0,3-1 0 0 0,1 0 1263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4:17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0 3224 0 0,'-13'56'234'0'0,"9"-38"884"0"0,0-1-1 0 0,-2 22 0 0 0,5-33-245 0 0,0 10 13 0 0,0 0 1 0 0,0 0-1 0 0,4 22 1 0 0,-2-23-886 0 0,-1-14 7 0 0,0 0 1 0 0,0-1 0 0 0,0 1 0 0 0,1-1 0 0 0,-1 1-1 0 0,0 0 1 0 0,1-1 0 0 0,-1 1 0 0 0,0-1 0 0 0,1 1-1 0 0,-1-1 1 0 0,1 1 0 0 0,-1-1 0 0 0,1 1 0 0 0,-1-1 0 0 0,1 0-1 0 0,-1 1 1 0 0,1-1 0 0 0,-1 1 0 0 0,1-1 0 0 0,-1 0-1 0 0,1 0 1 0 0,0 1 0 0 0,-1-1 0 0 0,1 0 0 0 0,-1 0-1 0 0,1 0 1 0 0,0 0 0 0 0,-1 0 0 0 0,1 0 0 0 0,0 0-1 0 0,-1 0 1 0 0,1 0 0 0 0,0 0 0 0 0,-1 0 0 0 0,1 0-1 0 0,0 0 1 0 0,-1 0 0 0 0,2-1 0 0 0,-1 1 32 0 0,2-1 104 0 0,-1 1 1 0 0,1-1 0 0 0,-1 0 0 0 0,1 0 0 0 0,-1 0-1 0 0,1 0 1 0 0,-1 0 0 0 0,1-1 0 0 0,-1 1 0 0 0,0-1-1 0 0,0 1 1 0 0,0-1 0 0 0,0 0 0 0 0,0 0 0 0 0,0 0 0 0 0,1-2-1 0 0,6-7 1042 0 0,12-18 1 0 0,-21 29-1174 0 0,8-17 1020 0 0,-7 14-839 0 0,0 1 0 0 0,0-1 0 0 0,0 1 1 0 0,1-1-1 0 0,-1 1 0 0 0,4-4 0 0 0,16-20 1645 0 0,-17 19-1291 0 0,1 1 0 0 0,0 0 0 0 0,10-9 0 0 0,-14 14-446 0 0,1 0-1 0 0,0 0 1 0 0,0 0 0 0 0,-1 0-1 0 0,1 1 1 0 0,0-1 0 0 0,0 0 0 0 0,0 1-1 0 0,0 0 1 0 0,2-1 0 0 0,-3 1-89 0 0,0 0 1 0 0,0 1-1 0 0,0-1 1 0 0,-1 0 0 0 0,1 1-1 0 0,0-1 1 0 0,0 0 0 0 0,-1 1-1 0 0,1-1 1 0 0,0 1-1 0 0,-1-1 1 0 0,1 1 0 0 0,-1-1-1 0 0,1 1 1 0 0,0 0 0 0 0,-1-1-1 0 0,1 1 1 0 0,-1 0-1 0 0,0-1 1 0 0,1 2 0 0 0,7 15 45 0 0,-7-15-44 0 0,7 23-50 0 0,-6-17 80 0 0,1-1 0 0 0,-1 0 0 0 0,1 0-1 0 0,0 0 1 0 0,8 11 0 0 0,-10-16-130 0 0,0-1 0 0 0,0 0 0 0 0,1 1 0 0 0,-1-1 0 0 0,0 0 0 0 0,1 0 0 0 0,-1 0 0 0 0,1 0 0 0 0,-1 0 0 0 0,1 0 0 0 0,0 0 0 0 0,-1-1 0 0 0,1 1 0 0 0,0 0 1 0 0,-1-1-1 0 0,1 0 0 0 0,0 1 0 0 0,0-1 0 0 0,0 0 0 0 0,-1 0 0 0 0,1 0 0 0 0,0 0 0 0 0,0 0 0 0 0,-1 0 0 0 0,1-1 0 0 0,0 1 0 0 0,0-1 0 0 0,-1 1 0 0 0,3-2 0 0 0,18-7-6917 0 0,-10 4 522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4:18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0 13248 0 0,'-6'5'1194'0'0,"-1"1"-850"0"0,0-1-1 0 0,1 1 0 0 0,-9 9 1 0 0,11-10 392 0 0,0 0-1 0 0,0 0 1 0 0,1 0 0 0 0,0 0-1 0 0,0 1 1 0 0,0-1 0 0 0,1 1-1 0 0,0 0 1 0 0,-2 9 0 0 0,3-14-674 0 0,1-1 1 0 0,0 0-1 0 0,0 1 1 0 0,0-1-1 0 0,0 0 1 0 0,0 1-1 0 0,0-1 1 0 0,0 1-1 0 0,0-1 1 0 0,0 0-1 0 0,0 1 1 0 0,0-1 0 0 0,0 0-1 0 0,0 1 1 0 0,0-1-1 0 0,0 1 1 0 0,0-1-1 0 0,1 0 1 0 0,-1 1-1 0 0,0-1 1 0 0,0 0-1 0 0,0 1 1 0 0,0-1-1 0 0,1 0 1 0 0,-1 0-1 0 0,0 1 1 0 0,0-1 0 0 0,1 0-1 0 0,-1 1 1 0 0,0-1-1 0 0,1 0 1 0 0,0 1-1 0 0,0-1-23 0 0,0 0 0 0 0,0 0 0 0 0,0 0-1 0 0,0 1 1 0 0,0-1 0 0 0,0 0 0 0 0,1 0 0 0 0,-1-1 0 0 0,0 1-1 0 0,0 0 1 0 0,1 0 0 0 0,30-12-87 0 0,1-6 216 0 0,-24 12-56 0 0,1 1 1 0 0,11-6-1 0 0,-20 11-97 0 0,-1 0 1 0 0,1 0-1 0 0,-1 0 0 0 0,1-1 0 0 0,-1 1 0 0 0,0 0 0 0 0,1 0 1 0 0,-1 0-1 0 0,1 0 0 0 0,-1 0 0 0 0,1 0 0 0 0,-1 0 1 0 0,1 0-1 0 0,-1 0 0 0 0,0 0 0 0 0,1 0 0 0 0,-1 0 0 0 0,1 0 1 0 0,-1 0-1 0 0,1 1 0 0 0,-1-1 0 0 0,1 0 0 0 0,-1 0 1 0 0,0 0-1 0 0,1 1 0 0 0,-1-1 0 0 0,0 0 0 0 0,1 1 1 0 0,0-1-1 0 0,-1 1 2 0 0,1 0 0 0 0,-1 0 0 0 0,1 0-1 0 0,-1 1 1 0 0,0-1 0 0 0,1 0 0 0 0,-1 0 0 0 0,0 0 0 0 0,0 0 0 0 0,0 0 0 0 0,1 0 0 0 0,-2 2 0 0 0,1 1 22 0 0,0 1 1 0 0,-1 0-1 0 0,0 0 0 0 0,0 0 1 0 0,-1 4-1 0 0,-14 26-264 0 0,-2-2-1 0 0,0 0 0 0 0,-42 53 1 0 0,57-81 53 0 0,-15 17-1162 0 0,-2-1-66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4:18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242 12 4608 0 0,'-1'-1'149'0'0,"1"1"0"0"0,0-1 0 0 0,0 1 0 0 0,0-1 0 0 0,0 1 0 0 0,-1-1 0 0 0,1 1 0 0 0,0-1 0 0 0,-1 1 0 0 0,1-1 0 0 0,0 1 0 0 0,-1-1 0 0 0,1 1 0 0 0,-1-1 0 0 0,1 1 0 0 0,0 0 0 0 0,-1-1 0 0 0,1 1 0 0 0,-1 0 0 0 0,1-1-1 0 0,-1 1 1 0 0,0 0 0 0 0,1 0 0 0 0,-1-1 0 0 0,1 1 0 0 0,-1 0 0 0 0,0 0 0 0 0,-1 0 457 0 0,0 0-1 0 0,1 0 1 0 0,-1 0-1 0 0,0 1 1 0 0,1-1-1 0 0,-1 0 0 0 0,1 1 1 0 0,-1-1-1 0 0,1 1 1 0 0,-2 1-1 0 0,-21 13 5126 0 0,14-6-6432 0 0,-21 22 1581 0 0,15-12-574 0 0,8-9-90 0 0,1 0 0 0 0,0 1 0 0 0,0 0-1 0 0,1 0 1 0 0,-7 21 0 0 0,12-31-187 0 0,1 1 0 0 0,-1-1 0 0 0,0 1 0 0 0,1-1 0 0 0,-1 1 0 0 0,1 0 0 0 0,0-1 0 0 0,0 1 0 0 0,-1 0 0 0 0,1-1 0 0 0,0 1 0 0 0,0-1 0 0 0,1 1 0 0 0,-1 0 0 0 0,0-1 0 0 0,1 1 0 0 0,0 2 1 0 0,-1-3-8 0 0,1 0 0 0 0,0 0 0 0 0,0 0 1 0 0,-1 0-1 0 0,1 0 0 0 0,0 0 0 0 0,0 0 1 0 0,0 0-1 0 0,0 0 0 0 0,1 0 0 0 0,-1-1 1 0 0,0 1-1 0 0,0 0 0 0 0,0-1 0 0 0,1 1 1 0 0,1 0-1 0 0,3 1 50 0 0,0-1 0 0 0,1 0 0 0 0,-1-1-1 0 0,0 1 1 0 0,1-1 0 0 0,-1 0 0 0 0,8-2 0 0 0,-4 1 53 0 0,23-1 440 0 0,-31 2-541 0 0,-1 0-1 0 0,1 0 0 0 0,-1 1 0 0 0,1-1 0 0 0,-1 0 1 0 0,1 1-1 0 0,-1-1 0 0 0,0 1 0 0 0,1-1 0 0 0,-1 1 1 0 0,0 0-1 0 0,1 0 0 0 0,-1 0 0 0 0,0-1 1 0 0,0 1-1 0 0,0 0 0 0 0,1 0 0 0 0,-1 1 0 0 0,1 0 1 0 0,-2-1-6 0 0,1 1 1 0 0,-1-1 0 0 0,0 1 0 0 0,1-1 0 0 0,-1 1-1 0 0,0-1 1 0 0,0 0 0 0 0,0 1 0 0 0,0-1-1 0 0,0 1 1 0 0,-1-1 0 0 0,1 1 0 0 0,0-1 0 0 0,-1 1-1 0 0,1-1 1 0 0,0 0 0 0 0,-2 2 0 0 0,-11 25 173 0 0,7-19-189 0 0,-1 0 1 0 0,1-1-1 0 0,-1 1 0 0 0,-1-1 1 0 0,0-1-1 0 0,0 0 0 0 0,0 0 1 0 0,-15 9-1 0 0,8-7-721 0 0,0 0-1 0 0,-1-2 1 0 0,-1 1 0 0 0,-22 6 0 0 0,37-14 345 0 0,0 1 0 0 0,0-1 0 0 0,0 1 0 0 0,0-1 1 0 0,0 0-1 0 0,-1 0 0 0 0,1 1 0 0 0,-3-2 0 0 0,-3 0-1470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4:18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14480 0 0,'0'0'1313'0'0,"0"1"-1077"0"0,8 12 281 0 0,-1 0 0 0 0,8 21 1 0 0,-7-14 566 0 0,-2-4-189 0 0,-1 1 1 0 0,6 30-1 0 0,-4-16-129 0 0,6 50 134 0 0,-10-54-1577 0 0,9 36 0 0 0,-9-52-779 0 0</inkml:trace>
  <inkml:trace contextRef="#ctx0" brushRef="#br0" timeOffset="1">20 271 4144 0 0,'0'0'3512'0'0,"5"-5"168"0"0,2 2 112 0 0,1-2 23 0 0,4 0-2823 0 0,-2 0-576 0 0,-1 0-104 0 0,2 3-24 0 0,0-6-288 0 0,4 5-160 0 0,-4 1 16 0 0,3-3-5383 0 0,0 3-1073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4:19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24 352 15288 0 0,'-1'1'226'0'0,"1"-1"-180"0"0,0 0 1 0 0,0 1 0 0 0,-1-1-1 0 0,1 0 1 0 0,0 1-1 0 0,0-1 1 0 0,-1 0 0 0 0,1 0-1 0 0,0 0 1 0 0,0 1 0 0 0,-1-1-1 0 0,1 0 1 0 0,0 0 0 0 0,0 0-1 0 0,-1 1 1 0 0,1-1 0 0 0,0 0-1 0 0,-1 0 1 0 0,1 0-1 0 0,0 0 1 0 0,-1 0 0 0 0,1 0-1 0 0,0 0 1 0 0,-1 0 0 0 0,1 0-1 0 0,0 0 1 0 0,-1 0 0 0 0,1 0-1 0 0,0 0 1 0 0,-1 0 0 0 0,1 0-1 0 0,-1 0 1 0 0,-7-13 2021 0 0,7 10-1898 0 0,0-1 1 0 0,0 1-1 0 0,0-1 0 0 0,1 1 1 0 0,0-1-1 0 0,0 1 1 0 0,0-1-1 0 0,0 1 1 0 0,0-1-1 0 0,1 1 0 0 0,-1-1 1 0 0,3-4-1 0 0,0-10 164 0 0,-2 10-376 0 0,1 0 0 0 0,0 0 0 0 0,1 1 1 0 0,0-1-1 0 0,4-9 0 0 0,-4 10-436 0 0,3-7-680 0 0</inkml:trace>
  <inkml:trace contextRef="#ctx0" brushRef="#br0" timeOffset="1">185 197 18287 0 0,'-3'4'400'0'0,"-3"1"80"0"0,0 2 24 0 0,1 4 8 0 0,-1-1-408 0 0,3-1-104 0 0,6 2 0 0 0,0-1 0 0 0,-6-6 144 0 0,0 2 8 0 0,3-1 152 0 0,3-18-9359 0 0</inkml:trace>
  <inkml:trace contextRef="#ctx0" brushRef="#br0" timeOffset="2">291 1 3680 0 0,'0'0'392'0'0,"-2"10"-392"0"0,-1-2 0 0 0,0 4 1856 0 0,1 1 360 0 0,-1-1 72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4:19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1 177 15288 0 0,'0'0'1385'0'0,"0"-12"705"0"0,1-4-963 0 0,1 1 0 0 0,1 0 0 0 0,0-1 0 0 0,1 1 0 0 0,11-26 0 0 0,-11 30-781 0 0,8-19 462 0 0,-9 24-698 0 0,9 28-104 0 0,-9-1-71 0 0,0-2 8 0 0,2 2-25 0 0,4 35 0 0 0,-9-55 78 0 0,0 0 1 0 0,0 0 0 0 0,1 0 0 0 0,-1 0 0 0 0,0 0 0 0 0,0 0 0 0 0,0 0 0 0 0,1 0 0 0 0,-1-1-1 0 0,1 1 1 0 0,-1 0 0 0 0,1 0 0 0 0,-1 0 0 0 0,1 0 0 0 0,-1-1 0 0 0,1 1 0 0 0,-1 0 0 0 0,3 1-1 0 0,-3-2 5 0 0,1 0 0 0 0,-1 1-1 0 0,1-1 1 0 0,0 0 0 0 0,-1 0-1 0 0,1 0 1 0 0,0 0-1 0 0,-1 0 1 0 0,1 0 0 0 0,0 0-1 0 0,-1 0 1 0 0,1 0 0 0 0,0 0-1 0 0,-1 0 1 0 0,1 0-1 0 0,0-1 1 0 0,-1 1 0 0 0,1 0-1 0 0,1-1 1 0 0,1-1-19 0 0,1-1 1 0 0,0 1-1 0 0,-1-1 1 0 0,1 0-1 0 0,3-4 1 0 0,-5 5-43 0 0,38-35-4524 0 0,-26 21-3417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4:20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1 17503 0 0,'-11'9'777'0'0,"1"-1"-286"0"0,0 1 0 0 0,-15 18 1 0 0,23-24-291 0 0,-1 0 1 0 0,1 1 0 0 0,0-1 0 0 0,0 1 0 0 0,1-1 0 0 0,-1 1-1 0 0,1 0 1 0 0,-1 0 0 0 0,1 0 0 0 0,1 0 0 0 0,-1 0 0 0 0,0 0-1 0 0,1 5 1 0 0,-1 6 169 0 0,1-13-253 0 0,-1 1 0 0 0,1-1 0 0 0,0 1 1 0 0,0-1-1 0 0,0 0 0 0 0,0 1 0 0 0,1-1 0 0 0,-1 1 1 0 0,1-1-1 0 0,-1 0 0 0 0,1 1 0 0 0,0-1 0 0 0,0 0 1 0 0,0 0-1 0 0,0 1 0 0 0,2 1 0 0 0,-2-3-86 0 0,0 0-1 0 0,0 0 1 0 0,-1 0 0 0 0,1 0-1 0 0,0 0 1 0 0,0 0-1 0 0,0 0 1 0 0,1 0-1 0 0,-1-1 1 0 0,0 1 0 0 0,0-1-1 0 0,0 1 1 0 0,0 0-1 0 0,1-1 1 0 0,-1 0-1 0 0,0 1 1 0 0,1-1 0 0 0,1 0-1 0 0,-1 0-29 0 0,1 0 1 0 0,0 0-1 0 0,-1 0 0 0 0,1 0 0 0 0,0-1 1 0 0,-1 1-1 0 0,1-1 0 0 0,4-2 0 0 0,-1 0 202 0 0,0 0 0 0 0,-1 0 0 0 0,1 0 0 0 0,-1-1 0 0 0,0 0 0 0 0,9-9 0 0 0,-5 5 333 0 0,-8 7-485 0 0,1 0 1 0 0,-1-1-1 0 0,1 1 0 0 0,-1-1 1 0 0,1 1-1 0 0,-1-1 0 0 0,0 1 1 0 0,2-5 1055 0 0,1 10-636 0 0,-4-4-468 0 0,0 0-1 0 0,0 0 1 0 0,1 1 0 0 0,-1-1 0 0 0,0 0-1 0 0,0 0 1 0 0,1 1 0 0 0,-1-1 0 0 0,0 0 0 0 0,0 0-1 0 0,0 1 1 0 0,1-1 0 0 0,-1 0 0 0 0,0 0-1 0 0,0 1 1 0 0,0-1 0 0 0,0 0 0 0 0,0 1 0 0 0,1-1-1 0 0,-1 0 1 0 0,0 1 0 0 0,0-1 0 0 0,0 5 19 0 0,0 0 0 0 0,0 0 0 0 0,0 0 0 0 0,-1 0 0 0 0,1 0-1 0 0,-1-1 1 0 0,0 1 0 0 0,-1 0 0 0 0,1-1 0 0 0,-5 9 0 0 0,-2 3 106 0 0,-16 23 1 0 0,17-29-120 0 0,-91 127-402 0 0,45-72-1316 0 0,25-32-16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0:41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1 415 3680 0 0,'0'0'18791'0'0,"6"-13"-16857"0"0,-1 0-1113 0 0,-1-1 0 0 0,3-17 0 0 0,0-1-285 0 0,-4 21-401 0 0,61-211 1498 0 0,-37 144-1451 0 0,-27 80-177 0 0,0 0 0 0 0,0 0 1 0 0,0 0-1 0 0,1 0 1 0 0,-1 0-1 0 0,0 0 0 0 0,1 0 1 0 0,-1 0-1 0 0,2 2 0 0 0,1 8-16 0 0,7 54-48 0 0,-5-42 30 0 0,2 31 0 0 0,-5-39 15 0 0,0-1 1 0 0,0 0-1 0 0,2 1 0 0 0,0-1 0 0 0,6 16 0 0 0,-6-21 3 0 0,1 0 1 0 0,0 0-1 0 0,0-1 0 0 0,1 0 0 0 0,0 0 0 0 0,0 0 0 0 0,1-1 0 0 0,10 10 0 0 0,-14-15 10 0 0,0-1 0 0 0,0 1 0 0 0,0-1 0 0 0,0 0 0 0 0,0 0 0 0 0,1 0 1 0 0,-1-1-1 0 0,0 1 0 0 0,1-1 0 0 0,0 0 0 0 0,-1 0 0 0 0,6 1 0 0 0,-7-2 12 0 0,0 0 0 0 0,0 0 0 0 0,0 0 0 0 0,0 0 0 0 0,0-1 0 0 0,0 1 0 0 0,-1 0 0 0 0,1-1 0 0 0,0 0 0 0 0,0 1 0 0 0,0-1 0 0 0,0 0 0 0 0,-1 0 0 0 0,1 0 0 0 0,0 0 0 0 0,-1 0 0 0 0,1 0 0 0 0,-1 0 0 0 0,1-1 0 0 0,-1 1 0 0 0,1-1 0 0 0,-1 1 0 0 0,0-1 0 0 0,0 1 0 0 0,1-3 0 0 0,4-6 141 0 0,-1 0-1 0 0,-1 0 0 0 0,1 0 0 0 0,-2-1 0 0 0,4-13 1 0 0,7-58 512 0 0,-9 51-438 0 0,9-88-176 0 0,-14 116-177 0 0,1 0 0 0 0,0-1 0 0 0,0 1 0 0 0,0 0 0 0 0,0 0-1 0 0,1 0 1 0 0,-1 1 0 0 0,1-1 0 0 0,-1 0 0 0 0,5-5 0 0 0,5-1-3215 0 0,1 3-3881 0 0,1 3-1098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4:42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10 113 9128 0 0,'0'0'822'0'0,"-4"-16"2293"0"0,4 15-2921 0 0,-1 1 0 0 0,1-1 0 0 0,-1 0 0 0 0,1 1 0 0 0,-1-1 0 0 0,1 0 0 0 0,-1 0 0 0 0,1 1 0 0 0,0-1 0 0 0,0 0 0 0 0,-1 0 0 0 0,1 0 0 0 0,0 0 0 0 0,0 1 0 0 0,0-1 0 0 0,0 0 0 0 0,0 0 0 0 0,0 0 0 0 0,0 0 0 0 0,0 0 0 0 0,0 0 0 0 0,0 1 0 0 0,1-1 0 0 0,-1 0 0 0 0,0 0 0 0 0,2-2 1780 0 0,-2 3-1941 0 0,0-1 0 0 0,0 1-1 0 0,0-1 1 0 0,1 1-1 0 0,-1 0 1 0 0,0-1 0 0 0,0 1-1 0 0,0-1 1 0 0,1 1-1 0 0,-1 0 1 0 0,0-1 0 0 0,1 1-1 0 0,-1 0 1 0 0,0 0-1 0 0,1-1 1 0 0,-1 1-1 0 0,1 0 1 0 0,-1 0 0 0 0,0-1-1 0 0,1 1 1 0 0,-1 0-1 0 0,1 0 1 0 0,-1 0 0 0 0,0 0-1 0 0,1 0 1 0 0,-1 0-1 0 0,1 0 1 0 0,-1 0 0 0 0,1 0-1 0 0,0 0 1 0 0,18 0 1159 0 0,-15 0-1007 0 0,8 0 44 0 0,62-3 942 0 0,-46 1-838 0 0,0 2-1 0 0,0 1 1 0 0,28 4-1 0 0,8 1-26 0 0,80-4 138 0 0,-89-2-352 0 0,-31-1-45 0 0,0 2-1 0 0,25 3 1 0 0,4 4 18 0 0,-10 0 99 0 0,1-2 0 0 0,0-2-1 0 0,54-1 1 0 0,56-8 187 0 0,-36 2-142 0 0,16-8-117 0 0,51 0 76 0 0,-76 15-93 0 0,43-1 123 0 0,138-10-59 0 0,-160 1-91 0 0,-48 1-24 0 0,39-7 93 0 0,21 0 22 0 0,52-1-18 0 0,-161 12-114 0 0,189 3 258 0 0,49-7 6 0 0,-18-1 161 0 0,-146 8-419 0 0,-12-1 43 0 0,8 0-20 0 0,48-4 3 0 0,-56 0 23 0 0,-2 0 15 0 0,-22-7 52 0 0,-68 10-116 0 0,8-4 46 0 0,-10 3-23 0 0,2 3 180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5:01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29 11144 0 0,'0'0'1109'0'0,"8"-10"-873"0"0,-8 9-66 0 0,0 1-1 0 0,1-1 1 0 0,-1 1-1 0 0,0 0 1 0 0,0-1 0 0 0,1 1-1 0 0,-1-1 1 0 0,0 1-1 0 0,0-1 1 0 0,0 1 0 0 0,0-1-1 0 0,0 1 1 0 0,0-1-1 0 0,0 1 1 0 0,0-1 0 0 0,0 0-1 0 0,0 1 1 0 0,0-1-1 0 0,0 1 1 0 0,0-1 0 0 0,0 1-1 0 0,0-1 1 0 0,0 1-1 0 0,-1-1 1 0 0,1 1 0 0 0,0 0-1 0 0,-1-1 1 0 0,1 0-36 0 0,-1 1 0 0 0,0-1 1 0 0,1 1-1 0 0,-1-1 0 0 0,0 1 0 0 0,0 0 1 0 0,1-1-1 0 0,-1 1 0 0 0,0 0 0 0 0,0 0 1 0 0,0 0-1 0 0,1 0 0 0 0,-1 0 0 0 0,0 0 1 0 0,-1 0-1 0 0,-3 0 192 0 0,0 0 0 0 0,0 1 0 0 0,1 0 1 0 0,-9 2-1 0 0,-3 3 229 0 0,0 0 0 0 0,0 2 0 0 0,1-1 0 0 0,-17 12 0 0 0,25-14-377 0 0,-1 1 0 0 0,1 0 0 0 0,-1 0 0 0 0,2 1 0 0 0,-1-1 0 0 0,1 2 0 0 0,0-1 1 0 0,0 1-1 0 0,-4 8 0 0 0,8-13-172 0 0,0 0-5 0 0,1-1-1 0 0,0 0 1 0 0,0 0-1 0 0,0 1 0 0 0,1-1 1 0 0,-2 4-1 0 0,2-5 1 0 0,0-1-1 0 0,0 1 1 0 0,0 0 0 0 0,0 0 0 0 0,0 0 0 0 0,0-1-1 0 0,0 1 1 0 0,0 0 0 0 0,1 0 0 0 0,-1-1-1 0 0,0 1 1 0 0,0 0 0 0 0,1 0 0 0 0,-1-1-1 0 0,0 1 1 0 0,1 0 0 0 0,-1-1 0 0 0,1 1-1 0 0,-1 0 1 0 0,1-1 0 0 0,-1 1 0 0 0,1-1-1 0 0,0 1 1 0 0,-1-1 0 0 0,1 1 0 0 0,0-1-1 0 0,1 1 1 0 0,2 1 46 0 0,0 0-1 0 0,0 0 0 0 0,0-1 0 0 0,1 0 1 0 0,-1 0-1 0 0,0 0 0 0 0,1 0 0 0 0,6 0 1 0 0,39-3 88 0 0,-6 1-105 0 0,-22 1 62 0 0,-16 0-64 0 0,1 0-1 0 0,-1 0 1 0 0,1 0-1 0 0,-1 1 0 0 0,0 0 1 0 0,1 0-1 0 0,-1 1 0 0 0,0-1 1 0 0,8 5-1 0 0,-13-6-16 0 0,0 1 0 0 0,0 0 0 0 0,0 0 0 0 0,1 0 0 0 0,-1 0 0 0 0,0 1 0 0 0,-1-1 0 0 0,1 0 0 0 0,0 0 0 0 0,0 1 0 0 0,0-1-1 0 0,-1 0 1 0 0,1 1 0 0 0,-1-1 0 0 0,1 1 0 0 0,-1-1 0 0 0,1 0 0 0 0,-1 1 0 0 0,0-1 0 0 0,0 1 0 0 0,0-1 0 0 0,0 1 0 0 0,0-1 0 0 0,0 1 0 0 0,0-1 0 0 0,-1 2 0 0 0,1 3 23 0 0,-2 0 1 0 0,1 0 0 0 0,-1-1 0 0 0,0 1-1 0 0,-3 6 1 0 0,-5 7 2 0 0,0-1-1 0 0,-1 0 1 0 0,-1-1-1 0 0,-1 0 0 0 0,-1-1 1 0 0,0 0-1 0 0,-1-1 1 0 0,-31 24-1 0 0,32-27-494 0 0,-16 12 610 0 0,14-16-2867 0 0,0-4-4006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5:01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16615 0 0,'0'0'1506'0'0,"5"6"-1118"0"0,3 5 152 0 0,0 0 1 0 0,-2 1-1 0 0,1 0 1 0 0,-2 0-1 0 0,1 0 1 0 0,3 16-1 0 0,17 81 391 0 0,-22-89-756 0 0,13 107-12 0 0,-17-126-200 0 0,0 1-99 0 0,1 0 0 0 0,-1 0-1 0 0,0 0 1 0 0,0 1 0 0 0,0-1 0 0 0,0 0 0 0 0,-1 0 0 0 0,1 1 0 0 0,0-1 0 0 0,-1 0-1 0 0,0 0 1 0 0,1 0 0 0 0,-1 0 0 0 0,-2 4 0 0 0,-4 0-1643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5:02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0 112 11520 0 0,'0'0'1040'0'0,"9"-2"-832"0"0,17-7 3782 0 0,36-10 1429 0 0,34-4-3455 0 0,-2 1-4859 0 0,-80 19-2419 0 0,-2-1-1554 0 0</inkml:trace>
  <inkml:trace contextRef="#ctx0" brushRef="#br0" timeOffset="1">403 112 3224 0 0,'1'3'10430'0'0,"1"7"-8932"0"0,-2 20 379 0 0,0-25-1678 0 0,0-1 0 0 0,0 1 0 0 0,0 0 0 0 0,-1 0 0 0 0,-1 7-1 0 0,0-1-38 0 0,-2 25 880 0 0,4-32-422 0 0,0-5-17 0 0,4-18 235 0 0,-1 3-603 0 0,2 0 1 0 0,0 1-1 0 0,1-1 1 0 0,0 1-1 0 0,2 1 1 0 0,15-26-1 0 0,33-28 106 0 0,-55 66-499 0 0,0 0 0 0 0,0 1-1 0 0,1-1 1 0 0,-1 1 0 0 0,1-1 0 0 0,-1 1 0 0 0,1-1 0 0 0,0 1-1 0 0,0 0 1 0 0,3-2 0 0 0,-4 2-173 0 0,1 1 0 0 0,-1-1-1 0 0,1 1 1 0 0,-1-1 0 0 0,1 1-1 0 0,0 0 1 0 0,-1-1 0 0 0,1 1-1 0 0,0 0 1 0 0,-1 0 0 0 0,1 0 0 0 0,-1 0-1 0 0,1 1 1 0 0,0-1 0 0 0,-1 0-1 0 0,1 1 1 0 0,-1-1 0 0 0,1 1-1 0 0,-1-1 1 0 0,1 1 0 0 0,2 1 0 0 0,1 1-1487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5:02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18 238 8144 0 0,'-3'13'360'0'0,"3"-6"80"0"0,0 1-352 0 0,0 2-88 0 0,0 0 0 0 0,-3 1 0 0 0,3-2 736 0 0,-2 1 136 0 0,-1 0 24 0 0,-1 0 8 0 0,4 1-632 0 0,-3-4-8 0 0</inkml:trace>
  <inkml:trace contextRef="#ctx0" brushRef="#br0" timeOffset="1">122 58 5064 0 0,'0'-2'232'0'0,"4"-19"-96"0"0,4-13 14650 0 0,-4 40-13644 0 0,2 10-7546 0 0,-3-1-24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5:02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1 216 3224 0 0,'0'-7'10154'0'0,"7"-22"-4024"0"0,2-10-3623 0 0,13-33 480 0 0,-4 12-1430 0 0,-15 52-1417 0 0,-1 8-64 0 0,-1 12-39 0 0,-1-2-42 0 0,1-3-3 0 0,0 1 0 0 0,0-1 0 0 0,0 0 0 0 0,1 1 0 0 0,0-1 0 0 0,1 0 0 0 0,4 9 0 0 0,-6-14 9 0 0,1 1 0 0 0,-1-1-1 0 0,1 0 1 0 0,0 0-1 0 0,0-1 1 0 0,0 1 0 0 0,0 0-1 0 0,0-1 1 0 0,0 1 0 0 0,1-1-1 0 0,-1 1 1 0 0,1-1 0 0 0,-1 0-1 0 0,0 0 1 0 0,1 0 0 0 0,0-1-1 0 0,-1 1 1 0 0,1 0 0 0 0,0-1-1 0 0,-1 0 1 0 0,1 0 0 0 0,3 0-1 0 0,-1 0 12 0 0,0-1 0 0 0,1 1 0 0 0,-1-1-1 0 0,0-1 1 0 0,0 1 0 0 0,0-1-1 0 0,0 0 1 0 0,-1 0 0 0 0,1 0-1 0 0,7-5 1 0 0,-2 0-270 0 0,50-34-853 0 0,-20 12-8495 0 0,-29 21 2718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5:03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1 11544 0 0,'0'0'1390'0'0,"-12"3"2711"0"0,10-4-3920 0 0,0 1 0 0 0,0 0 0 0 0,1 0 0 0 0,-1 0 0 0 0,0 0 0 0 0,0 0 0 0 0,0 0 0 0 0,1 1 0 0 0,-1-1-1 0 0,0 1 1 0 0,0-1 0 0 0,1 1 0 0 0,-1 0 0 0 0,0-1 0 0 0,1 1 0 0 0,-1 0 0 0 0,1 0 0 0 0,-1 0-1 0 0,1 0 1 0 0,-1 1 0 0 0,1-1 0 0 0,0 0 0 0 0,-1 1 0 0 0,1-1 0 0 0,-1 2 0 0 0,0 0-42 0 0,-1 0-1 0 0,1 0 1 0 0,0 0 0 0 0,0 0 0 0 0,1 0 0 0 0,-1 0-1 0 0,1 0 1 0 0,-1 0 0 0 0,1 1 0 0 0,0-1 0 0 0,0 1-1 0 0,0 5 1 0 0,1-6-90 0 0,0-1 0 0 0,1 1 0 0 0,-1 0 0 0 0,1 0 0 0 0,-1 0 0 0 0,1-1 0 0 0,0 1 0 0 0,3 4 0 0 0,-1 0 64 0 0,-2-6-73 0 0,0 0 0 0 0,0 0 0 0 0,1 0 0 0 0,-1 0 0 0 0,0 0 0 0 0,1-1 0 0 0,-1 1 0 0 0,1 0 0 0 0,-1-1 0 0 0,3 2 0 0 0,-1-1 56 0 0,-2-1-60 0 0,1 1 1 0 0,-1-1 0 0 0,1 1 0 0 0,-1-1 0 0 0,0 0 0 0 0,1 0 0 0 0,-1 1 0 0 0,1-1-1 0 0,0 0 1 0 0,-1 0 0 0 0,1-1 0 0 0,-1 1 0 0 0,1 0 0 0 0,-1 0 0 0 0,0-1-1 0 0,1 1 1 0 0,-1-1 0 0 0,1 1 0 0 0,-1-1 0 0 0,0 0 0 0 0,1 1 0 0 0,-1-1 0 0 0,2-1-1 0 0,2-2 138 0 0,0-1-1 0 0,0 1 0 0 0,-1-1 0 0 0,5-6 1 0 0,0 1 233 0 0,-9 9-360 0 0,1 0 0 0 0,0 1 0 0 0,0-1 0 0 0,-1 0 0 0 0,1 0 0 0 0,0 1 0 0 0,0-1 0 0 0,0 0 0 0 0,0 1 1 0 0,0-1-1 0 0,0 1 0 0 0,0-1 0 0 0,0 1 0 0 0,1-1 0 0 0,-2 1-11 0 0,1 0 1 0 0,-1 0-1 0 0,1 0 1 0 0,-1 1 0 0 0,0-1-1 0 0,1 0 1 0 0,-1 0-1 0 0,0 0 1 0 0,1 0 0 0 0,-1 0-1 0 0,1 0 1 0 0,-1 1-1 0 0,0-1 1 0 0,0 0-1 0 0,1 0 1 0 0,-1 0 0 0 0,0 1-1 0 0,1-1 1 0 0,-1 0-1 0 0,0 1 1 0 0,0-1 0 0 0,1 0-1 0 0,-1 0 1 0 0,0 1-1 0 0,0-1 1 0 0,1 1-1 0 0,-1 1 21 0 0,1 1 0 0 0,0-1-1 0 0,-1 0 1 0 0,1 0 0 0 0,-1 1-1 0 0,0-1 1 0 0,0 1 0 0 0,0-1-1 0 0,0 0 1 0 0,0 1 0 0 0,-1 2-1 0 0,-3 15 32 0 0,-1-1 0 0 0,-1 0 0 0 0,-12 24-1 0 0,-29 52 93 0 0,34-71-121 0 0,2-6-460 0 0,0 0 0 0 0,-1-1 0 0 0,-1 0 1 0 0,-16 16-1 0 0,27-31-12 0 0,0-1 0 0 0,0 1 0 0 0,-1 0 0 0 0,1-1 0 0 0,0 0 1 0 0,-1 1-1 0 0,1-1 0 0 0,-1 0 0 0 0,0 0 0 0 0,1-1 0 0 0,-1 1 0 0 0,0-1 0 0 0,0 1 1 0 0,-3-1-1 0 0,-12 1-7648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5:06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0 11200 0 0,'0'0'1016'0'0,"-7"5"-724"0"0,-8 1 501 0 0,11-5-501 0 0,1 1 0 0 0,-1-1 0 0 0,1 0 0 0 0,0 1 0 0 0,0 0 0 0 0,-5 3 0 0 0,4-1 0 0 0,1 0 0 0 0,0 0 0 0 0,1 0 0 0 0,-1 0 0 0 0,-2 6 0 0 0,-1 0 504 0 0,7-8-707 0 0,-1-1-1 0 0,1 1 1 0 0,-1 0 0 0 0,1-1-1 0 0,0 1 1 0 0,-1-1 0 0 0,1 1-1 0 0,0-1 1 0 0,0 1 0 0 0,0-1 0 0 0,0 1-1 0 0,0-1 1 0 0,1 0 0 0 0,1 2-1 0 0,1 0-24 0 0,0-1-1 0 0,1 0 0 0 0,-1 0 0 0 0,0-1 0 0 0,1 1 0 0 0,-1-1 0 0 0,1 0 0 0 0,0 0 1 0 0,4 0-1 0 0,-3 0 298 0 0,1 0 1 0 0,-1 0 0 0 0,0 1 0 0 0,9 3-1 0 0,-14-4-329 0 0,0 0 0 0 0,0-1 0 0 0,0 1-1 0 0,0 0 1 0 0,-1 0 0 0 0,1 0 0 0 0,0 0-1 0 0,0 0 1 0 0,-1 0 0 0 0,1 0 0 0 0,-1 0-1 0 0,1 0 1 0 0,-1 1 0 0 0,1-1 0 0 0,-1 0 0 0 0,0 0-1 0 0,1 0 1 0 0,-1 0 0 0 0,0 1 0 0 0,0-1-1 0 0,0 0 1 0 0,0 0 0 0 0,0 1 0 0 0,0-1-1 0 0,-1 0 1 0 0,1 0 0 0 0,-1 2 0 0 0,0 5 47 0 0,-1 0 0 0 0,-6 14 0 0 0,7-19-71 0 0,-4 9 42 0 0,0-1 0 0 0,-9 14 1 0 0,12-21-276 0 0,0 0 0 0 0,-1 0 0 0 0,0-1-1 0 0,0 1 1 0 0,0-1 0 0 0,0 0 0 0 0,0 0 0 0 0,-1 0 0 0 0,-5 3 0 0 0,3-3-1506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5:07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 4144 0 0,'0'0'319'0'0,"0"8"-198"0"0,8 38 8131 0 0,-3-19-3271 0 0,-2-8-4653 0 0,8 77 1119 0 0,-5-33-1429 0 0,-5-43-1610 0 0,-1-12 605 0 0</inkml:trace>
  <inkml:trace contextRef="#ctx0" brushRef="#br0" timeOffset="1">1 201 4608 0 0,'0'0'208'0'0,"14"-6"2693"0"0,0-1 1177 0 0,33-18 3502 0 0,-34 19-7212 0 0,22-7 1 0 0,-28 11-943 0 0,-1 0-1 0 0,1 1 1 0 0,0 0 0 0 0,0 0-1 0 0,0 0 1 0 0,-1 1 0 0 0,1 0 0 0 0,0 1-1 0 0,0-1 1 0 0,0 1 0 0 0,-1 0-1 0 0,1 1 1 0 0,8 2 0 0 0,-2 2-1122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5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 1840 0 0,'3'14'83'0'0,"2"13"7379"0"0,-6-40 28 0 0,1 8-7436 0 0,-1 1-1 0 0,1 0 0 0 0,0 0 0 0 0,0-1 0 0 0,0 1 0 0 0,0 0 0 0 0,1-1 1 0 0,-1 1-1 0 0,3-6 0 0 0,6-11-4699 0 0,-3 8-827 0 0</inkml:trace>
  <inkml:trace contextRef="#ctx0" brushRef="#br0" timeOffset="1">164 1 3680 0 0,'0'0'328'0'0,"0"7"-264"0"0,0 2-64 0 0,-3-5 2352 0 0,3 4 456 0 0,-3-1 88 0 0,3 1 2871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0:41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6 17047 0 0,'-5'-1'260'0'0,"0"-1"-1"0"0,0 1 1 0 0,0 1-1 0 0,0-1 1 0 0,0 1-1 0 0,0 0 1 0 0,0 0-1 0 0,0 1 1 0 0,-6 0-1 0 0,0 1 439 0 0,0 1 0 0 0,-22 7-1 0 0,24-6-437 0 0,0 1 0 0 0,0 0-1 0 0,1 0 1 0 0,-1 0-1 0 0,1 1 1 0 0,1 0 0 0 0,-1 1-1 0 0,1 0 1 0 0,0 0-1 0 0,0 1 1 0 0,-7 11 0 0 0,9-12-87 0 0,1 0 1 0 0,0 0 0 0 0,0 1-1 0 0,1-1 1 0 0,0 1-1 0 0,0 0 1 0 0,1-1 0 0 0,0 1-1 0 0,0 1 1 0 0,1-1 0 0 0,0 0-1 0 0,0 0 1 0 0,1 0 0 0 0,1 11-1 0 0,0-12-123 0 0,0 1 0 0 0,1-1 0 0 0,-1 1-1 0 0,2-1 1 0 0,-1 0 0 0 0,1 0 0 0 0,0 0 0 0 0,1 0-1 0 0,0 0 1 0 0,0-1 0 0 0,6 8 0 0 0,-8-11 1 0 0,0-1 1 0 0,0 0 0 0 0,0 1-1 0 0,1-1 1 0 0,-1 0-1 0 0,1-1 1 0 0,0 1-1 0 0,-1 0 1 0 0,1-1-1 0 0,0 0 1 0 0,0 1-1 0 0,0-1 1 0 0,0 0-1 0 0,0 0 1 0 0,0-1 0 0 0,0 1-1 0 0,0-1 1 0 0,0 0-1 0 0,0 1 1 0 0,0-1-1 0 0,1 0 1 0 0,-1-1-1 0 0,0 1 1 0 0,0-1-1 0 0,0 1 1 0 0,0-1-1 0 0,0 0 1 0 0,0 0 0 0 0,5-3-1 0 0,0 0 76 0 0,0 0 0 0 0,-1-1 0 0 0,1 0 0 0 0,-1-1 0 0 0,-1 1 1 0 0,12-13-1 0 0,-7 5 56 0 0,0 0 0 0 0,14-24 0 0 0,-19 26-114 0 0,0 0 1 0 0,-1 0-1 0 0,0-1 0 0 0,-1 0 1 0 0,-1 0-1 0 0,0 0 1 0 0,3-18-1 0 0,-3-20-3499 0 0,-4 39-3570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5:07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1 175 5064 0 0,'2'-1'11095'0'0,"10"-1"-8553"0"0,-8 0-2324 0 0,0-1 0 0 0,1 0-1 0 0,-1 0 1 0 0,0 0 0 0 0,0 0 0 0 0,-1-1 0 0 0,1 1 0 0 0,-1-1 0 0 0,0 0 0 0 0,0 0-1 0 0,4-7 1 0 0,-4 7-208 0 0,1 0 0 0 0,0 0-1 0 0,0 0 1 0 0,0 0 0 0 0,0 1-1 0 0,0 0 1 0 0,1 0 0 0 0,7-4-1 0 0,-6 3-129 0 0,-5 4-20 0 0,-1-1 1 0 0,1 1-1 0 0,0 0 1 0 0,0 0-1 0 0,-1 0 0 0 0,1 0 1 0 0,0-1-1 0 0,0 1 0 0 0,0 0 1 0 0,-1 0-1 0 0,1 1 1 0 0,0-1-1 0 0,0 0 0 0 0,-1 0 1 0 0,2 0-1 0 0,-1 1 108 0 0,1-1 0 0 0,-1 0 0 0 0,1 0 0 0 0,0 1 0 0 0,-1-1 0 0 0,1 0 0 0 0,-1-1 0 0 0,1 1 0 0 0,-1 0 0 0 0,1 0 0 0 0,-1-1 0 0 0,1 1 0 0 0,-1-1 0 0 0,1 1-1 0 0,1-2 1 0 0,28-21 312 0 0,-30 22-160 0 0,1 0 0 0 0,-1 0-1 0 0,0 0 1 0 0,0 0 0 0 0,0-1 0 0 0,0 1-1 0 0,0 0 1 0 0,1-3 0 0 0,3-1 2726 0 0,-3 15-1391 0 0,-2-9-1415 0 0,0-1-1 0 0,0 1 1 0 0,0-1 0 0 0,0 1 0 0 0,0-1-1 0 0,0 1 1 0 0,0-1 0 0 0,0 1 0 0 0,0-1-1 0 0,0 1 1 0 0,0-1 0 0 0,0 1 0 0 0,1-1-1 0 0,-1 1 1 0 0,0-1 0 0 0,0 1-1 0 0,1-1 1 0 0,-1 1 0 0 0,0-1 0 0 0,1 0-1 0 0,-1 1 1 0 0,0-1 0 0 0,1 0 0 0 0,-1 1-1 0 0,1-1 1 0 0,-1 0 0 0 0,1 1 0 0 0,-1-1-1 0 0,1 0 1 0 0,-1 0 0 0 0,1 1 0 0 0,-1-1-1 0 0,1 0 1 0 0,-1 0 0 0 0,1 0-1 0 0,-1 0 1 0 0,1 0 0 0 0,-1 0 0 0 0,1 0-1 0 0,-1 0 1 0 0,1 0 0 0 0,-1 0 0 0 0,1 0-1 0 0,-1 0 1 0 0,1 0 0 0 0,-1 0 0 0 0,1 0-1 0 0,-1-1 1 0 0,1 1 0 0 0,0 0 0 0 0,5-3 92 0 0,-1 1 0 0 0,0 0 0 0 0,9-6 0 0 0,-9 5-42 0 0,0 0-34 0 0,61-37 419 0 0,-62 38-460 0 0,-4 2-23 0 0,0 0 0 0 0,0 0 1 0 0,1 0-1 0 0,-1 0 0 0 0,0 1 1 0 0,0-1-1 0 0,0 0 0 0 0,0 0 1 0 0,1 0-1 0 0,-1 0 0 0 0,0 0 1 0 0,0 0-1 0 0,0 0 0 0 0,0 1 1 0 0,0-1-1 0 0,0 0 0 0 0,0 0 1 0 0,1 0-1 0 0,-1 0 0 0 0,0 1 1 0 0,0-1-1 0 0,0 0 0 0 0,0 0 1 0 0,0 0-1 0 0,0 0 0 0 0,0 1 1 0 0,0-1-1 0 0,0 0 0 0 0,0 0 1 0 0,0 0-1 0 0,0 0 0 0 0,0 1 1 0 0,0-1-1 0 0,0 0 0 0 0,0 0 1 0 0,0 0-1 0 0,0 1 0 0 0,0-1 1 0 0,0 0-1 0 0,-1 0 0 0 0,0 9-150 0 0,1-9 149 0 0,-6 23-3287 0 0,1-13 1576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5:10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2 134 3680 0 0,'-2'-5'7048'0'0,"9"-5"-1700"0"0,0 5-3683 0 0,-1 0 1 0 0,1 0 0 0 0,8-4 0 0 0,43-19-386 0 0,-44 22-500 0 0,81-32-382 0 0,-61 21-3668 0 0,-24 11 1694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5:10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5 2304 0 0,'-16'-2'5928'0'0,"14"1"-4995"0"0,0 1 0 0 0,0-1 0 0 0,0 1 0 0 0,0 0 0 0 0,0 0 1 0 0,1 0-1 0 0,-1 0 0 0 0,-4 1 0 0 0,-14 6 2850 0 0,11-3-2964 0 0,1 1 0 0 0,-11 9 0 0 0,7-4-556 0 0,0 0 1 0 0,1 1-1 0 0,0 0 0 0 0,1 1 1 0 0,0 0-1 0 0,1 1 0 0 0,1 0 1 0 0,0 0-1 0 0,-10 23 0 0 0,17-35-155 0 0,1 1-1 0 0,-1 0 0 0 0,0-1 1 0 0,1 1-1 0 0,0 0 1 0 0,-1 0-1 0 0,1 0 1 0 0,0 0-1 0 0,0 0 0 0 0,0-1 1 0 0,0 1-1 0 0,0 0 1 0 0,1 4-1 0 0,-2-1 289 0 0,1-5-391 0 0,0 0 0 0 0,0 0 0 0 0,0 0-1 0 0,0 1 1 0 0,0-1 0 0 0,0 0 0 0 0,0 0 0 0 0,0 0 0 0 0,0 0-1 0 0,0 0 1 0 0,0 1 0 0 0,0-1 0 0 0,0 0 0 0 0,0 0-1 0 0,0 0 1 0 0,0 0 0 0 0,0 1 0 0 0,0-1 0 0 0,0 0 0 0 0,0 0-1 0 0,0 0 1 0 0,0 0 0 0 0,0 0 0 0 0,0 1 0 0 0,0-1-1 0 0,0 0 1 0 0,0 0 0 0 0,0 0 0 0 0,0 0 0 0 0,0 0 0 0 0,1 0-1 0 0,-1 1 1 0 0,0-1 0 0 0,0 0 0 0 0,0 0 0 0 0,0 0-1 0 0,0 0 1 0 0,0 0 0 0 0,0 0 0 0 0,1 0 0 0 0,-1 0-1 0 0,0 0 1 0 0,0 0 0 0 0,3 2-8 0 0,-1-1 1 0 0,0 1-1 0 0,1-1 0 0 0,-1 0 0 0 0,1 0 1 0 0,-1 0-1 0 0,1 0 0 0 0,0 0 0 0 0,0-1 1 0 0,-1 1-1 0 0,1-1 0 0 0,0 0 1 0 0,3 0-1 0 0,40-4-35 0 0,-21 1 66 0 0,-15 2 75 0 0,2 0-11 0 0,0 1 0 0 0,0 0 0 0 0,-1 0 0 0 0,1 1 0 0 0,14 3 0 0 0,-24-4-79 0 0,0 1 1 0 0,0 0-1 0 0,0-1 1 0 0,0 1-1 0 0,0 0 1 0 0,0 0-1 0 0,0 0 1 0 0,0 0 0 0 0,0 0-1 0 0,0 1 1 0 0,0-1-1 0 0,-1 1 1 0 0,1-1-1 0 0,-1 1 1 0 0,1-1-1 0 0,-1 1 1 0 0,0 0-1 0 0,1 0 1 0 0,-1 0-1 0 0,0-1 1 0 0,0 1-1 0 0,0 1 1 0 0,0-1-1 0 0,-1 0 1 0 0,1 0-1 0 0,-1 0 1 0 0,1 0-1 0 0,-1 0 1 0 0,0 0 0 0 0,1 1-1 0 0,-1-1 1 0 0,0 0-1 0 0,-1 0 1 0 0,1 4-1 0 0,-2 2 32 0 0,1-1-1 0 0,-1 1 0 0 0,-1-1 1 0 0,1 0-1 0 0,-1 0 1 0 0,0 0-1 0 0,-7 10 0 0 0,3-6-9 0 0,0-1-1 0 0,0 0 0 0 0,-17 17 0 0 0,15-20-50 0 0,1 1-1 0 0,-2-1 0 0 0,1 0 1 0 0,-17 8-1 0 0,22-13-238 0 0,-1 0 0 0 0,0 0-1 0 0,1 0 1 0 0,-1 0-1 0 0,0-1 1 0 0,0 1 0 0 0,0-1-1 0 0,0-1 1 0 0,0 1 0 0 0,0-1-1 0 0,0 1 1 0 0,-9-2 0 0 0,14 1 158 0 0,0 0 1 0 0,-1-1 0 0 0,1 1 0 0 0,0 0-1 0 0,0 0 1 0 0,0 0 0 0 0,-1 0 0 0 0,1 0-1 0 0,0-1 1 0 0,0 1 0 0 0,0 0 0 0 0,-1 0 0 0 0,1 0-1 0 0,0-1 1 0 0,0 1 0 0 0,0 0 0 0 0,0 0-1 0 0,0-1 1 0 0,0 1 0 0 0,0 0 0 0 0,0 0-1 0 0,-1-1 1 0 0,1 1 0 0 0,0 0 0 0 0,0 0 0 0 0,0-1-1 0 0,0 1 1 0 0,0 0 0 0 0,0 0 0 0 0,0-1-1 0 0,0 1 1 0 0,1 0 0 0 0,-1 0 0 0 0,0-1-1 0 0,0 1 1 0 0,0 0 0 0 0,0 0 0 0 0,0-1 0 0 0,0 1-1 0 0,1 0 1 0 0,4-11-1142 0 0,6-1-657 0 0,0-1-196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5:11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10136 0 0,'8'-10'1078'0'0,"6"-5"567"0"0,-13 14-1472 0 0,-1 1 1 0 0,1-1-1 0 0,-1 0 1 0 0,1 0-1 0 0,-1 1 1 0 0,1-1-1 0 0,0 0 1 0 0,0 1-1 0 0,-1-1 1 0 0,1 1 0 0 0,0-1-1 0 0,0 1 1 0 0,0-1-1 0 0,-1 1 1 0 0,1 0-1 0 0,0-1 1 0 0,0 1-1 0 0,0 0 1 0 0,0-1-1 0 0,0 1 1 0 0,0 0-1 0 0,0 0 1 0 0,0 0-1 0 0,-1 0 1 0 0,1 0-1 0 0,0 0 1 0 0,0 0 0 0 0,0 0-1 0 0,0 1 1 0 0,1-1-1 0 0,0 1-9 0 0,-1-1 0 0 0,1 1 0 0 0,0 0 0 0 0,-1-1 0 0 0,1 1 0 0 0,-1 0 0 0 0,1 0 0 0 0,-1 0 0 0 0,1 0 0 0 0,-1 0 0 0 0,0 1 0 0 0,0-1 0 0 0,1 0 0 0 0,1 3 0 0 0,15 25 1291 0 0,-12-20-1114 0 0,-3-1-204 0 0,1 0 1 0 0,-1-1-1 0 0,0 1 1 0 0,-1 0-1 0 0,3 17 1 0 0,4 11 94 0 0,13 49-327 0 0,1 7-307 0 0,-21-80-296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5:11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 4144 0 0,'0'0'191'0'0,"6"-15"517"0"0,-5 12 535 0 0,1 1 0 0 0,0-1 0 0 0,1 1 0 0 0,-1 0 0 0 0,0 0 0 0 0,4-3 0 0 0,17-7 3791 0 0,-17 11-4735 0 0,0-1 0 0 0,-1 1 0 0 0,1 0 0 0 0,0 0 0 0 0,0 1 0 0 0,0 0 0 0 0,10 1 0 0 0,-11-1-428 0 0,0 1 0 0 0,0 0 0 0 0,0 0-1 0 0,0 0 1 0 0,0 0 0 0 0,0 1-1 0 0,0 0 1 0 0,-1 0 0 0 0,1 0 0 0 0,0 1-1 0 0,-1 0 1 0 0,0-1 0 0 0,0 1-1 0 0,0 1 1 0 0,0-1 0 0 0,0 1 0 0 0,-1-1-1 0 0,1 1 1 0 0,4 7 0 0 0,20 60 11 0 0,-29-73 416 0 0,1 1 0 0 0,0-1 0 0 0,0 1 0 0 0,-1-1 0 0 0,1 1 0 0 0,0-1 0 0 0,0 1 0 0 0,0-1 0 0 0,1 1 0 0 0,-1-1 0 0 0,0 1 0 0 0,0-1 0 0 0,1-1 0 0 0,12-29 539 0 0,-6 18-2279 0 0,1 0 0 0 0,14-19 0 0 0,-12 21-3428 0 0,1-1-1298 0 0</inkml:trace>
  <inkml:trace contextRef="#ctx0" brushRef="#br0" timeOffset="0.99">397 4 13072 0 0,'-3'14'576'0'0,"0"-9"128"0"0,3 3-568 0 0,-3 2-136 0 0,0-1 0 0 0,1 7 0 0 0,-1-3 1104 0 0,-3 1 191 0 0,4 2 41 0 0,-1-4 8 0 0,-1 1-920 0 0,4-4-176 0 0,-2 1-40 0 0,2-4-8 0 0,0-2-816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5:11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 2760 0 0,'1'22'220'0'0,"-1"23"808"0"0,0-38-136 0 0,0 0 0 0 0,1 0 0 0 0,0 0 0 0 0,0 0 0 0 0,0 0 1 0 0,1 0-1 0 0,1 0 0 0 0,4 10 1019 0 0,10-18 2656 0 0,-13-1-4219 0 0,0 0 0 0 0,0 0-1 0 0,0 0 1 0 0,-1-1 0 0 0,1 1-1 0 0,-1-1 1 0 0,0 0 0 0 0,1 0-1 0 0,-1-1 1 0 0,-1 1-1 0 0,1 0 1 0 0,0-1 0 0 0,-1 0-1 0 0,3-5 1 0 0,49-86 2913 0 0,-44 78-2738 0 0,-10 18-515 0 0,0 1-1 0 0,0-1 1 0 0,0 1 0 0 0,0-1 0 0 0,0 0-1 0 0,0 1 1 0 0,1-1 0 0 0,-1 1 0 0 0,0-1-1 0 0,1 1 1 0 0,0 1 0 0 0,2 10-12 0 0,-3-12-59 0 0,0 0-1 0 0,0 1 1 0 0,0-1 0 0 0,0 0-1 0 0,0 0 1 0 0,0 0 0 0 0,1 0-1 0 0,-1 0 1 0 0,0 0 0 0 0,0 0-1 0 0,1 0 1 0 0,-1 0 0 0 0,1 1-1 0 0,-1-2 1 0 0,1 1 0 0 0,0 0-1 0 0,-1 0 1 0 0,1 0 0 0 0,0 0-1 0 0,-1 0 1 0 0,1 0 0 0 0,0-1-1 0 0,0 1 1 0 0,0 0 0 0 0,0-1-1 0 0,2 2 1 0 0,-1-1-285 0 0,0-1 1 0 0,1 1-1 0 0,-1-1 1 0 0,1 0 0 0 0,-1 1-1 0 0,1-1 1 0 0,-1 0-1 0 0,1-1 1 0 0,-1 1-1 0 0,1 0 1 0 0,3-2-1 0 0,5-1-1497 0 0,1-1-46 0 0</inkml:trace>
  <inkml:trace contextRef="#ctx0" brushRef="#br0" timeOffset="1">355 0 7368 0 0,'-5'7'762'0'0,"1"-2"334"0"0,0-1-1 0 0,0 1 1 0 0,1 0-1 0 0,-1 0 1 0 0,1 1-1 0 0,1-1 1 0 0,-1 1 0 0 0,1-1-1 0 0,0 1 1 0 0,0 0-1 0 0,0 0 1 0 0,1 0-1 0 0,0 0 1 0 0,0 10-1 0 0,3 10 645 0 0,-2-24-1590 0 0,1 0 0 0 0,0 1-1 0 0,0-1 1 0 0,0 0 0 0 0,0 0 0 0 0,0 0-1 0 0,1 0 1 0 0,-1 0 0 0 0,3 3 0 0 0,-3-4-105 0 0,1 1 1 0 0,-1 0-1 0 0,1 0 1 0 0,-1 0 0 0 0,0 0-1 0 0,0 0 1 0 0,0 0-1 0 0,0 0 1 0 0,0 0 0 0 0,-1 0-1 0 0,1 0 1 0 0,0 1 0 0 0,-1 3-1 0 0,0 3-96 0 0,1 0 23 0 0,-1 0 0 0 0,-1-1 0 0 0,-2 11 0 0 0,2-14-499 0 0,0-1 0 0 0,0 0 0 0 0,-1 1 1 0 0,0-1-1 0 0,-2 5 0 0 0,-4 3-8564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5:18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58 146 3224 0 0,'-9'-8'312'0'0,"6"5"155"0"0,1 1 1 0 0,-1 0-1 0 0,1-1 0 0 0,-1 0 1 0 0,1 1-1 0 0,0-1 0 0 0,0 0 1 0 0,0 0-1 0 0,1 0 0 0 0,-1-1 1 0 0,1 1-1 0 0,0 0 0 0 0,-1 0 1 0 0,2-1-1 0 0,-1 1 1 0 0,0-1-1 0 0,1 1 0 0 0,-1-8 1 0 0,-7-50 4853 0 0,8 60-5128 0 0,0 1 0 0 0,0-1 0 0 0,0 1 0 0 0,0-1 1 0 0,0 1-1 0 0,0-1 0 0 0,0 1 0 0 0,0-1 0 0 0,-1 1 0 0 0,1-1 1 0 0,0 1-1 0 0,0-1 0 0 0,0 1 0 0 0,0-1 0 0 0,-1 1 0 0 0,1-1 0 0 0,0 1 1 0 0,-1 0-1 0 0,1-1 0 0 0,0 1 0 0 0,-1-1 0 0 0,0 0 0 0 0,1 2-77 0 0,0-1-1 0 0,-1 0 0 0 0,1 0 1 0 0,0 1-1 0 0,-1-1 0 0 0,1 0 0 0 0,0 1 1 0 0,0-1-1 0 0,-1 0 0 0 0,1 1 1 0 0,0-1-1 0 0,0 0 0 0 0,-1 1 0 0 0,1-1 1 0 0,0 1-1 0 0,0-1 0 0 0,0 0 1 0 0,0 1-1 0 0,0-1 0 0 0,0 1 0 0 0,0-1 1 0 0,0 0-1 0 0,0 1 0 0 0,0-1 1 0 0,0 1-1 0 0,0-1 0 0 0,0 1 0 0 0,0-1 1 0 0,0 0-1 0 0,0 1 0 0 0,0 0 1 0 0,0 0-50 0 0,1 0 0 0 0,-1 0 0 0 0,0 1 1 0 0,1-1-1 0 0,-1 0 0 0 0,1 0 0 0 0,-1 0 1 0 0,1 1-1 0 0,-1-1 0 0 0,1 0 0 0 0,0 0 1 0 0,0 0-1 0 0,0 0 0 0 0,-1 0 1 0 0,1 0-1 0 0,2 1 0 0 0,17 12 395 0 0,-18-13-421 0 0,13 8 160 0 0,1-1 0 0 0,1 0 0 0 0,-1-2 0 0 0,1 1 0 0 0,35 6 0 0 0,93 7 221 0 0,-91-14-299 0 0,309 23 240 0 0,3-17-196 0 0,-193-7-30 0 0,744 36 542 0 0,-292-10-244 0 0,254-31 686 0 0,-637-8-800 0 0,-143 3-320 0 0,-95 5 0 0 0,-2 0 0 0 0,-1 0 0 0 0,1-1 0 0 0,-1 1 0 0 0,1 0 0 0 0,-1-1 0 0 0,0 1 0 0 0,1-1 0 0 0,-1 1 0 0 0,0-1 0 0 0,1 0 0 0 0,-1 0 0 0 0,0 1 0 0 0,0-1 0 0 0,2-1 0 0 0,-1 0-307 0 0,0 0 0 0 0,-1 0 0 0 0,1 0-1 0 0,-1 0 1 0 0,1 0 0 0 0,-1 0 0 0 0,1 0 0 0 0,-1-1 0 0 0,0 1 0 0 0,0 0-1 0 0,0-1 1 0 0,-1 1 0 0 0,1-1 0 0 0,0 1 0 0 0,-1-1 0 0 0,0 1 0 0 0,1-1-1 0 0,-1 1 1 0 0,0-1 0 0 0,0 1 0 0 0,-1-5 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5:48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23 3224 0 0,'-12'-8'288'0'0,"7"6"661"0"0,0 0 0 0 0,0 0 0 0 0,0 0 0 0 0,0 0-1 0 0,0 1 1 0 0,-1 0 0 0 0,1 0 0 0 0,0 0 0 0 0,-1 1 0 0 0,1 0 0 0 0,-1 0 0 0 0,-7 1 0 0 0,-3-1-1169 0 0,10 1 260 0 0,0 0 1 0 0,1 0 0 0 0,-1 0 0 0 0,1 1 0 0 0,-1 0 0 0 0,-5 3 0 0 0,-9 7 151 0 0,14 1 685 0 0,-3 0 732 0 0,9-13-1576 0 0,0 0-1 0 0,-1 1 1 0 0,1-1-1 0 0,0 1 1 0 0,0-1-1 0 0,0 1 1 0 0,0-1-1 0 0,0 1 1 0 0,0-1 0 0 0,0 0-1 0 0,0 1 1 0 0,0-1-1 0 0,0 1 1 0 0,0-1-1 0 0,0 1 1 0 0,0-1-1 0 0,0 0 1 0 0,1 1-1 0 0,-1-1 1 0 0,0 1 0 0 0,0-1-1 0 0,0 0 1 0 0,1 1-1 0 0,-1-1 1 0 0,0 1-1 0 0,0-1 1 0 0,1 1-1 0 0,0 0 214 0 0,16 8 580 0 0,-3-4-485 0 0,-1-1 0 0 0,1 0 0 0 0,0-1-1 0 0,29 3 1 0 0,58-3 410 0 0,-96-3-710 0 0,298-7 683 0 0,-76-7-501 0 0,-1 1 140 0 0,60 4-2 0 0,-259 9-308 0 0,148 3 183 0 0,-21-7-236 0 0,-85 0 54 0 0,62-1-29 0 0,152-5 296 0 0,-197 15-31 0 0,139 24 0 0 0,-182-22-259 0 0,93 22 74 0 0,-58-12-69 0 0,208 24 18 0 0,-116-29 144 0 0,174 19 52 0 0,-175-13-176 0 0,-24-6-74 0 0,-34-3 0 0 0,31 0 41 0 0,-60-5-6 0 0,89 1 70 0 0,-2 0 82 0 0,-35-3-73 0 0,-43-2-100 0 0,145-4 442 0 0,-111 0-176 0 0,149-8 376 0 0,9-11-120 0 0,-174 11-296 0 0,142-12 96 0 0,-101 17-144 0 0,-52 4-1755 0 0,-77 2-942 0 0,1-6-6899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5:49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189 361 4608 0 0,'13'-28'428'0'0,"-8"15"623"0"0,1 1-1 0 0,8-12 1 0 0,24-26 8569 0 0,-26 36-8807 0 0,0 0-1 0 0,10-19 0 0 0,26-41 966 0 0,-41 65-1317 0 0,-1-1 0 0 0,1 1-1 0 0,1 1 1 0 0,10-10-1 0 0,1-1 720 0 0,5-6 1642 0 0,-24 26-2719 0 0,-5 11-55 0 0,0 0 0 0 0,-1 0-1 0 0,-12 20 1 0 0,-7 11-66 0 0,-105 206-39 0 0,10-23 61 0 0,109-202 1 0 0,3-4 15 0 0,-2-1-1 0 0,-21 31 1 0 0,31-50-16 0 0,0 1-1 0 0,0-1 1 0 0,0 0-1 0 0,0 0 1 0 0,0 0-1 0 0,0 0 1 0 0,0 0 0 0 0,0 0-1 0 0,0 0 1 0 0,0 0-1 0 0,0 0 1 0 0,0 0-1 0 0,0 0 1 0 0,0 0-1 0 0,0 0 1 0 0,0 1-1 0 0,0-1 1 0 0,-1 0 0 0 0,1 0-1 0 0,0 0 1 0 0,0 0-1 0 0,0 0 1 0 0,0 0-1 0 0,0 0 1 0 0,0 0-1 0 0,0 0 1 0 0,0 0-1 0 0,0 0 1 0 0,0 0 0 0 0,0 0-1 0 0,-1 0 1 0 0,1 0-1 0 0,0 0 1 0 0,0 0-1 0 0,0 0 1 0 0,0 0-1 0 0,0 0 1 0 0,0 0-1 0 0,0 0 1 0 0,0 0 0 0 0,0 0-1 0 0,0 0 1 0 0,0 0-1 0 0,0 0 1 0 0,-1 0-1 0 0,1-1 1 0 0,0 1-1 0 0,0 0 1 0 0,0 0-1 0 0,0 0 1 0 0,0 0 0 0 0,0 0-1 0 0,0 0 1 0 0,0 0-1 0 0,0 0 1 0 0,0 0-1 0 0,0 0 1 0 0,0 0-1 0 0,0 0 1 0 0,0 0-1 0 0,0-1 1 0 0,0 1 0 0 0,-2-9 122 0 0,2-19 17 0 0,0 22-92 0 0,3-205 853 0 0,-15 224-712 0 0,1 11-245 0 0,0 0 0 0 0,2 0 0 0 0,0 1 0 0 0,2 0-1 0 0,1 1 1 0 0,-5 34 0 0 0,11-56 63 0 0,0-1-1 0 0,0 1 1 0 0,0-1-1 0 0,0 1 1 0 0,1-1 0 0 0,-1 1-1 0 0,1-1 1 0 0,0 0-1 0 0,0 1 1 0 0,0-1-1 0 0,1 0 1 0 0,-1 0 0 0 0,1 0-1 0 0,3 6 1 0 0,-3-8 15 0 0,-1 1-1 0 0,0-1 1 0 0,1 0 0 0 0,-1 0-1 0 0,0 1 1 0 0,1-1 0 0 0,0 0-1 0 0,-1 0 1 0 0,1 0 0 0 0,0-1 0 0 0,-1 1-1 0 0,1 0 1 0 0,0-1 0 0 0,0 1-1 0 0,0-1 1 0 0,0 1 0 0 0,-1-1-1 0 0,1 0 1 0 0,0 0 0 0 0,0 0-1 0 0,0 0 1 0 0,0 0 0 0 0,0 0 0 0 0,0-1-1 0 0,0 1 1 0 0,-1 0 0 0 0,1-1-1 0 0,2-1 1 0 0,10-3 59 0 0,-1-1 0 0 0,0-1 0 0 0,-1 0 0 0 0,18-13 0 0 0,44-40 8 0 0,-69 55-80 0 0,7-5-93 0 0,65-60-1679 0 0,-66 52-303 0 0,-7 12 1154 0 0,2-2-626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6:25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63 1376 0 0,'0'-7'362'0'0,"0"-8"3584"0"0,2-2 4179 0 0,-1 12-5831 0 0,-1 10 1633 0 0,0 7-3652 0 0,-2-1 0 0 0,1 1 0 0 0,-5 16 0 0 0,-2 7 6 0 0,6-25-211 0 0,-1 1-1 0 0,-4 11 1 0 0,4-15 25 0 0,1 1 1 0 0,0-1-1 0 0,0 1 0 0 0,0 0 1 0 0,1 0-1 0 0,0 7 0 0 0,1-14-75 0 0,0 0 0 0 0,0 0-1 0 0,0 0 1 0 0,0-1 0 0 0,0 1-1 0 0,0 0 1 0 0,0 0-1 0 0,1 0 1 0 0,-1-1 0 0 0,0 1-1 0 0,1 0 1 0 0,-1 0 0 0 0,1-1-1 0 0,-1 1 1 0 0,1 0 0 0 0,-1-1-1 0 0,1 1 1 0 0,-1-1-1 0 0,1 1 1 0 0,-1 0 0 0 0,2 0-1 0 0,0 0 7 0 0,0 0 0 0 0,0 0-1 0 0,0-1 1 0 0,0 1 0 0 0,0 0-1 0 0,0-1 1 0 0,0 1 0 0 0,3-1 0 0 0,2 1 38 0 0,0-1 0 0 0,0-1 1 0 0,0 1-1 0 0,10-3 1 0 0,20-6 243 0 0,26-4 8 0 0,-52 13-254 0 0,0 0 1 0 0,0 0-1 0 0,0 1 1 0 0,16 4 0 0 0,-25-4 22 0 0,29 6 269 0 0,-17-4-132 0 0,-1 0-1 0 0,1-1 1 0 0,17 0-1 0 0,83 4 285 0 0,123-16 1100 0 0,-213 9-1478 0 0,-19 1-85 0 0,1 0-1 0 0,-1 0 1 0 0,1-1-1 0 0,0 1 0 0 0,5-3 1 0 0,21-2 173 0 0,-27 5-182 0 0,1 0 0 0 0,-1-1 0 0 0,1 0 0 0 0,-1 0 0 0 0,8-3 0 0 0,42-12 175 0 0,-51 16-152 0 0,-3 2-57 0 0,14-7 208 0 0,-13 4-151 0 0,1 1 0 0 0,-1-2 0 0 0,1 1 0 0 0,-1 0 0 0 0,1 0 0 0 0,-1-1 0 0 0,0 0 0 0 0,1 1 0 0 0,-1-1 0 0 0,0 0 0 0 0,0 0 0 0 0,-1 0 0 0 0,1 0 0 0 0,0 0 0 0 0,0-1 0 0 0,-1 1 0 0 0,0 0 0 0 0,3-5 0 0 0,44-78 967 0 0,-42 74-998 0 0,1 1-1 0 0,0 0 1 0 0,1 1-1 0 0,10-10 1 0 0,-13 13-29 0 0,-2 3-463 0 0,0 0 0 0 0,0 1-1 0 0,0-1 1 0 0,7-3-1 0 0,-2 3-734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0:41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82 1840 0 0,'5'-12'545'0'0,"-3"10"239"0"0,-2-1 0 0 0,1 1 0 0 0,0-1 0 0 0,0 1 0 0 0,-1-1 0 0 0,0 1 0 0 0,1-1 0 0 0,-1 0 0 0 0,0 1 0 0 0,0-1 0 0 0,0 0 0 0 0,-1 1 0 0 0,1-1 0 0 0,-1 1 0 0 0,1-1 0 0 0,-2-2 0 0 0,2 3-571 0 0,-1 1 0 0 0,1 0 0 0 0,-1 0 0 0 0,0-1 0 0 0,1 1 0 0 0,-1 0-1 0 0,0 0 1 0 0,0-1 0 0 0,0 1 0 0 0,0 0 0 0 0,0 0 0 0 0,0 0 0 0 0,0 0 0 0 0,0 1 0 0 0,0-1 0 0 0,-1 0 0 0 0,1 0 0 0 0,0 1 0 0 0,-1-1 0 0 0,1 0 0 0 0,0 1 0 0 0,-1-1 0 0 0,1 1 0 0 0,0 0 0 0 0,-1 0 0 0 0,1-1 0 0 0,-1 1 0 0 0,1 0 0 0 0,-3 0 0 0 0,-1 1-20 0 0,1 0 0 0 0,-1 1 0 0 0,1-1 0 0 0,0 1 0 0 0,-1-1 0 0 0,1 1 0 0 0,0 0 1 0 0,0 1-1 0 0,1-1 0 0 0,-1 1 0 0 0,0 0 0 0 0,-4 4 0 0 0,-4 6 246 0 0,-20 24 0 0 0,30-35-416 0 0,-9 13 73 0 0,0 1 0 0 0,2 0 1 0 0,0 0-1 0 0,0 1 1 0 0,2 0-1 0 0,0 1 0 0 0,1-1 1 0 0,0 1-1 0 0,2 0 1 0 0,0 1-1 0 0,1-1 0 0 0,0 38 1 0 0,2-53-105 0 0,1 1-1 0 0,1 0 1 0 0,-1-1 0 0 0,0 1 0 0 0,1 0 0 0 0,0-1-1 0 0,0 1 1 0 0,0-1 0 0 0,0 1 0 0 0,1-1-1 0 0,-1 1 1 0 0,1-1 0 0 0,0 0 0 0 0,0 0 0 0 0,0 0-1 0 0,0 0 1 0 0,1 0 0 0 0,-1 0 0 0 0,1-1 0 0 0,0 1-1 0 0,0-1 1 0 0,-1 1 0 0 0,2-1 0 0 0,-1 0-1 0 0,0-1 1 0 0,0 1 0 0 0,1 0 0 0 0,-1-1 0 0 0,0 0-1 0 0,1 0 1 0 0,0 0 0 0 0,-1 0 0 0 0,1 0-1 0 0,0-1 1 0 0,-1 1 0 0 0,1-1 0 0 0,0 0 0 0 0,-1 0-1 0 0,1-1 1 0 0,0 1 0 0 0,-1-1 0 0 0,5-1 0 0 0,5-2-603 0 0,-1-1 0 0 0,1 0 0 0 0,21-14 1 0 0,-17 10-471 0 0,8-5-441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5:08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31 4144 0 0,'0'0'319'0'0,"0"-1"-210"0"0,0 0 376 0 0,0-1 0 0 0,0 1 0 0 0,0-1-1 0 0,0 1 1 0 0,1-1 0 0 0,-1 1 0 0 0,1-1 0 0 0,-1 1 0 0 0,1 0 0 0 0,-1-1 0 0 0,5-11 9448 0 0,-24 18-7885 0 0,10 0-1775 0 0,1 2 0 0 0,0-1 0 0 0,0 1 0 0 0,0 0 0 0 0,-7 10 0 0 0,-2 1 164 0 0,-6 6 1003 0 0,23-23-1437 0 0,0-1 1 0 0,-1 0-1 0 0,1 1 0 0 0,0-1 1 0 0,0 0-1 0 0,0 1 0 0 0,-1-1 1 0 0,1 1-1 0 0,0-1 1 0 0,0 0-1 0 0,0 1 0 0 0,0-1 1 0 0,0 0-1 0 0,0 1 0 0 0,0-1 1 0 0,0 1-1 0 0,0-1 0 0 0,0 0 1 0 0,0 1-1 0 0,0-1 0 0 0,0 1 1 0 0,0-1-1 0 0,0 0 1 0 0,1 1-1 0 0,-1-1 0 0 0,0 1 1 0 0,0-1-1 0 0,0 0 0 0 0,1 1 1 0 0,-1-1-1 0 0,0 0 0 0 0,0 1 1 0 0,1-1-1 0 0,-1 0 1 0 0,0 0-1 0 0,0 1 0 0 0,1-1 1 0 0,-1 0-1 0 0,0 0 0 0 0,1 0 1 0 0,-1 1-1 0 0,0-1 0 0 0,1 0 1 0 0,-1 0-1 0 0,1 0 1 0 0,-1 0-1 0 0,1 1 0 0 0,-1-1 1 0 0,6 1-4 0 0,-1-1 0 0 0,1 1 0 0 0,0-1 0 0 0,0 0 0 0 0,-1 0 0 0 0,1-1 0 0 0,0 1 0 0 0,-1-1 0 0 0,1-1 0 0 0,7-2 0 0 0,3 0 0 0 0,-7 3 186 0 0,0 0 0 0 0,0 0 1 0 0,0 1-1 0 0,17 1 0 0 0,-25-1-168 0 0,0 1 0 0 0,0-1 0 0 0,0 0 0 0 0,0 0 0 0 0,-1 1 0 0 0,1-1 0 0 0,0 1 0 0 0,0-1 0 0 0,0 1 0 0 0,-1-1 0 0 0,1 1 0 0 0,0-1 0 0 0,-1 1 0 0 0,1-1 0 0 0,0 1 0 0 0,-1 0 0 0 0,1 0 0 0 0,-1-1 0 0 0,1 1 0 0 0,-1 0 0 0 0,1 0 0 0 0,-1 0 0 0 0,0-1 0 0 0,1 1 0 0 0,-1 0 0 0 0,0 0 0 0 0,0 0 0 0 0,1 0 0 0 0,-1 0 0 0 0,0 0 0 0 0,0-1 0 0 0,0 1 0 0 0,0 0 0 0 0,0 0 0 0 0,0 0 0 0 0,-1 0 0 0 0,1 2 0 0 0,-1 2 69 0 0,-1 1 0 0 0,1 0-1 0 0,-1 0 1 0 0,-3 6-1 0 0,2-5-346 0 0,-1 0 1 0 0,0-1-1 0 0,-1 1 0 0 0,1-1 1 0 0,-1 1-1 0 0,0-1 0 0 0,-1-1 0 0 0,1 1 1 0 0,-1-1-1 0 0,-1 0 0 0 0,1 0 0 0 0,0-1 1 0 0,-1 0-1 0 0,-11 5 0 0 0,12-12-4381 0 0,5-1 3018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5:08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15232 0 0,'5'0'1378'0'0,"-4"1"-1366"0"0,0-1-1 0 0,0 0 0 0 0,-1 0 1 0 0,1 0-1 0 0,0 1 1 0 0,0-1-1 0 0,0 0 1 0 0,-1 1-1 0 0,1-1 0 0 0,0 0 1 0 0,-1 1-1 0 0,1-1 1 0 0,0 1-1 0 0,-1 0 1 0 0,1-1-1 0 0,0 1 0 0 0,-1-1 1 0 0,1 1-1 0 0,-1 0 1 0 0,1-1-1 0 0,-1 1 1 0 0,0 0-1 0 0,1 1 1 0 0,0 0 73 0 0,3 3 266 0 0,0 0 0 0 0,0 0 0 0 0,-1 0 0 0 0,0 0 0 0 0,0 0 0 0 0,-1 1-1 0 0,1 0 1 0 0,-1-1 0 0 0,0 1 0 0 0,1 10 0 0 0,0 4 6 0 0,1 38-1 0 0,-2-17-452 0 0,-2-35-414 0 0,0 1 0 0 0,0-1-1 0 0,-2 10 1 0 0,-1-8-249 0 0</inkml:trace>
  <inkml:trace contextRef="#ctx0" brushRef="#br0" timeOffset="1">1 133 3680 0 0,'1'-2'3619'0'0,"4"-6"-76"0"0,8-5 4219 0 0,13-2-6178 0 0,-9 6-982 0 0,-10 5-602 0 0,-1 1 0 0 0,1-1-1 0 0,0 2 1 0 0,9-4 0 0 0,31-3-3830 0 0,-40 9 2839 0 0,0 0-1 0 0,1 1 0 0 0,-1-1 0 0 0,11 4 0 0 0,-3 1-728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5:09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98 10944 0 0,'0'6'6205'0'0,"2"-16"-2307"0"0,-1 4-4966 0 0,2-3 1203 0 0,0 1 0 0 0,1-1 0 0 0,7-13-1 0 0,11-7-3401 0 0,-14 19-3072 0 0</inkml:trace>
  <inkml:trace contextRef="#ctx0" brushRef="#br0" timeOffset="1">184 33 6448 0 0,'0'8'576'0'0,"-2"-1"-464"0"0,-4 1-112 0 0,3 2 0 0 0,-3-3 2064 0 0,3 1 392 0 0,1 2 72 0 0,-4-3 23 0 0,3 1-1919 0 0,3-3-384 0 0,-2 0 80 0 0,-1-15-3615 0 0,3 0 2079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5:09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19351 0 0,'0'0'2120'0'0,"-6"5"-2120"0"0,1 2 0 0 0,1-2 0 0 0,-1 0 0 0 0,2 3 0 0 0,3-3 0 0 0,-2 2 0 0 0,-1 2-384 0 0,3-2-104 0 0,0 0-24 0 0,3 4-4911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5:09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0 237 16759 0 0,'0'0'1682'0'0,"7"-13"-1425"0"0,3-28 2911 0 0,-1 21-2170 0 0,11-27-343 0 0,-6 12 1272 0 0,-13 37-1914 0 0,0-1 1 0 0,-1 1-1 0 0,1 0 1 0 0,0 0-1 0 0,-1 0 1 0 0,1 0-1 0 0,-1 0 1 0 0,1 3-1 0 0,-1-1-13 0 0,0-4 0 0 0,0 1 0 0 0,0 0 0 0 0,0 0 0 0 0,0-1 0 0 0,0 1 0 0 0,0 0 0 0 0,0 0 0 0 0,1-1 0 0 0,-1 1 0 0 0,0 0 0 0 0,1-1 0 0 0,-1 1 0 0 0,0 0 0 0 0,1-1 0 0 0,-1 1 0 0 0,1 0 0 0 0,-1-1 0 0 0,1 1 0 0 0,0 0-4 0 0,-1 0-1 0 0,1 0 1 0 0,0 0-1 0 0,-1 0 1 0 0,1-1-1 0 0,0 1 1 0 0,0 0-1 0 0,0 0 1 0 0,0-1-1 0 0,-1 1 1 0 0,1-1 0 0 0,0 1-1 0 0,0-1 1 0 0,0 1-1 0 0,0-1 1 0 0,0 0-1 0 0,0 1 1 0 0,0-1-1 0 0,0 0 1 0 0,0 0-1 0 0,1 0 1 0 0,-1 0-1 0 0,0 0 1 0 0,0 0-1 0 0,0 0 1 0 0,0 0-1 0 0,2-1 1 0 0,0 1-75 0 0,-1-1-1 0 0,1 0 1 0 0,-1 0 0 0 0,1-1-1 0 0,0 1 1 0 0,-1 0 0 0 0,3-3-1 0 0,13-10-2872 0 0,-5 6 1200 0 0</inkml:trace>
  <inkml:trace contextRef="#ctx0" brushRef="#br0" timeOffset="1">263 1 14568 0 0,'0'0'705'0'0,"-6"12"175"0"0,2-7-338 0 0,1 0 0 0 0,0 0 0 0 0,0 1 1 0 0,1-1-1 0 0,-1 1 0 0 0,1 0 0 0 0,0-1 0 0 0,-1 13 903 0 0,3-12 787 0 0,0-5-2178 0 0,1-1 0 0 0,-1 1 0 0 0,1 0 0 0 0,-1 0 0 0 0,1-1 1 0 0,0 1-1 0 0,-1-1 0 0 0,1 1 0 0 0,0 0 0 0 0,-1-1 0 0 0,1 1 0 0 0,0-1 0 0 0,-1 0 0 0 0,1 1 0 0 0,0-1 0 0 0,0 0 0 0 0,0 1 0 0 0,-1-1 0 0 0,1 0 0 0 0,0 0 0 0 0,0 0 0 0 0,0 1 0 0 0,0-1 0 0 0,0 0 0 0 0,-1 0 0 0 0,3-1 0 0 0,27-4-156 0 0,-9 1 588 0 0,-20 4-456 0 0,0 0 0 0 0,-1 0 0 0 0,1 0 0 0 0,0 0 0 0 0,-1 0 0 0 0,1 0 0 0 0,0 1 0 0 0,-1-1 0 0 0,1 0 0 0 0,-1 0 0 0 0,1 1 0 0 0,0-1-1 0 0,-1 0 1 0 0,1 1 0 0 0,-1-1 0 0 0,1 1 0 0 0,-1-1 0 0 0,1 1 0 0 0,-1-1 0 0 0,1 1 0 0 0,-1-1 0 0 0,0 1 0 0 0,1-1 0 0 0,-1 1 0 0 0,0-1 0 0 0,1 1 0 0 0,-1 0 0 0 0,0-1 0 0 0,0 1 0 0 0,0-1 0 0 0,1 1 0 0 0,-1 0 0 0 0,0-1 0 0 0,0 1 0 0 0,0 0 0 0 0,0-1 0 0 0,0 1 0 0 0,0 0 0 0 0,0-1 0 0 0,0 1 0 0 0,-1 0 0 0 0,1 0 0 0 0,-1 4-180 0 0,0-1 0 0 0,0 0 0 0 0,0 0 1 0 0,-3 7-1 0 0,-12 19-1578 0 0,-1 0 0 0 0,-23 31 0 0 0,14-29 193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5:27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23039 0 0,'-1'2'189'0'0,"0"-1"75"0"0,0 0 1 0 0,1 0-1 0 0,-1 0 1 0 0,1 0-1 0 0,-1 0 1 0 0,1 0-1 0 0,0 0 1 0 0,-1 0-1 0 0,1 0 1 0 0,0 0-1 0 0,0 0 1 0 0,0 0-1 0 0,0 0 1 0 0,0 1-1 0 0,0-1-174 0 0,1 0 1 0 0,0 0-1 0 0,0-1 1 0 0,0 1-1 0 0,0 0 0 0 0,-1-1 1 0 0,1 1-1 0 0,0-1 0 0 0,0 1 1 0 0,0-1-1 0 0,0 1 1 0 0,0-1-1 0 0,0 0 0 0 0,1 1 1 0 0,-1-1-1 0 0,0 0 0 0 0,1 0 1 0 0,22 4 291 0 0,-1-1-1 0 0,1-1 1 0 0,45-3 0 0 0,13 1 204 0 0,-66 0-573 0 0,-6 0 14 0 0,-1 0 1 0 0,15 3-1 0 0,-22-3-24 0 0,0 0 0 0 0,-1 1 1 0 0,1-1-1 0 0,0 1 0 0 0,-1-1 1 0 0,1 1-1 0 0,-1 0 1 0 0,1-1-1 0 0,-1 1 0 0 0,1 0 1 0 0,-1 0-1 0 0,0 0 0 0 0,1 0 1 0 0,-1 0-1 0 0,0 0 1 0 0,0 1-1 0 0,0-1 0 0 0,0 0 1 0 0,0 1-1 0 0,2 2 0 0 0,-3-3 10 0 0,0 1 0 0 0,0-1 0 0 0,0 1 1 0 0,0-1-1 0 0,0 1 0 0 0,0-1 0 0 0,0 1 0 0 0,0 0 0 0 0,0-1 0 0 0,-1 1 0 0 0,1-1 0 0 0,-1 1 0 0 0,1-1 0 0 0,-1 0 0 0 0,0 1 0 0 0,1-1 0 0 0,-1 1 0 0 0,0-1 0 0 0,0 0 0 0 0,0 0 0 0 0,0 0 0 0 0,0 1 0 0 0,-1 0 0 0 0,-6 6 98 0 0,0-1-1 0 0,-10 8 1 0 0,13-11-81 0 0,-35 27-289 0 0,-1-1 1 0 0,-1-2-1 0 0,-2-2 0 0 0,-60 26 1 0 0,86-47-4318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5:21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43 732 2304 0 0,'0'0'101'0'0,"-8"8"22"0"0,0-2-338 0 0,-18 7 20270 0 0,30-22-18960 0 0,-3 4-878 0 0,53-152 3674 0 0,40-72-2648 0 0,34-43-669 0 0,-118 250-488 0 0,-8 16-50 0 0,0 1-1 0 0,1-1 1 0 0,-1 1-1 0 0,1 0 1 0 0,0-1-1 0 0,1 1 1 0 0,-1 0-1 0 0,1 1 0 0 0,0-1 1 0 0,8-7-1 0 0,-12 12-31 0 0,1 0-1 0 0,0 0 0 0 0,-1-1 0 0 0,1 1 0 0 0,-1 0 0 0 0,1 0 0 0 0,0 0 0 0 0,-1 0 0 0 0,1 0 0 0 0,0 0 1 0 0,-1 0-1 0 0,1 0 0 0 0,-1 0 0 0 0,1 1 0 0 0,0-1 0 0 0,-1 0 0 0 0,1 0 0 0 0,-1 0 0 0 0,1 1 0 0 0,0-1 1 0 0,-1 0-1 0 0,1 1 0 0 0,-1-1 0 0 0,1 0 0 0 0,-1 1 0 0 0,1-1 0 0 0,-1 1 0 0 0,0-1 0 0 0,1 1 1 0 0,-1-1-1 0 0,1 1 0 0 0,-1 0 0 0 0,13 21-11 0 0,-1 6 2 0 0,-2 1-1 0 0,11 50 1 0 0,5 65-176 0 0,-19-98 135 0 0,32 229 47 0 0,-22-167 11 0 0,-13-83-87 0 0,0 45 1 0 0,-6-55-1123 0 0,2-15 1132 0 0,-1 1 0 0 0,1-1 0 0 0,0 0 0 0 0,0 0 0 0 0,0 1 0 0 0,-1-1 0 0 0,1 0 0 0 0,0 0 0 0 0,-1 0 0 0 0,1 0 0 0 0,0 1 0 0 0,-1-1 0 0 0,1 0-1 0 0,0 0 1 0 0,-1 0 0 0 0,1 0 0 0 0,0 0 0 0 0,-1 0 0 0 0,1 0 0 0 0,0 0 0 0 0,-1 0 0 0 0,1 0 0 0 0,0 0 0 0 0,-1 0 0 0 0,1 0 0 0 0,0 0 0 0 0,-1 0 0 0 0,1 0 0 0 0,0 0 0 0 0,0 0 0 0 0,-1-1 0 0 0,1 1 0 0 0,0 0 0 0 0,-1 0 0 0 0,1 0 0 0 0,-1-1 0 0 0,-10-4-1857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5:22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12896 0 0,'0'0'997'0'0,"6"3"1326"0"0,0-1-1295 0 0,0-1 0 0 0,0 1 0 0 0,1-1 0 0 0,-1-1 0 0 0,0 1 0 0 0,11-1 1 0 0,40-5-111 0 0,-33 3-520 0 0,11 0 31 0 0,46 4 0 0 0,15 0-2978 0 0,-57-5-5753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5:22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62 12384 0 0,'0'0'564'0'0,"-6"-20"357"0"0,6 18-589 0 0,0 0 1 0 0,0 1-1 0 0,0-1 0 0 0,0 0 1 0 0,0 1-1 0 0,0-1 0 0 0,0 0 0 0 0,1 1 1 0 0,-1-1-1 0 0,1 0 0 0 0,-1 1 1 0 0,1-1-1 0 0,0 1 0 0 0,-1-1 1 0 0,1 1-1 0 0,0-1 0 0 0,0 1 1 0 0,0 0-1 0 0,0-1 0 0 0,0 1 1 0 0,1 0-1 0 0,-1 0 0 0 0,3-2 1 0 0,-4 2-292 0 0,0 1 1 0 0,0 0 0 0 0,1 0 0 0 0,-1-1-1 0 0,1 1 1 0 0,-1 0 0 0 0,0 0 0 0 0,1-1-1 0 0,-1 1 1 0 0,1 0 0 0 0,-1 0 0 0 0,0 0 0 0 0,1 0-1 0 0,-1-1 1 0 0,1 1 0 0 0,-1 0 0 0 0,1 0-1 0 0,-1 0 1 0 0,1 0 0 0 0,-1 0 0 0 0,0 0-1 0 0,1 0 1 0 0,-1 1 0 0 0,1-1 0 0 0,-1 0-1 0 0,1 0 1 0 0,-1 0 0 0 0,1 1 0 0 0,0-1 2 0 0,0 1 0 0 0,0 0 0 0 0,0 0 0 0 0,0 0 0 0 0,0 0 0 0 0,0-1 0 0 0,-1 2 0 0 0,1-1 1 0 0,0 0-1 0 0,0 2 0 0 0,2 2 22 0 0,-1 1 1 0 0,0 0 0 0 0,3 11-1 0 0,-2 15 42 0 0,0 0 0 0 0,-2 0-1 0 0,-3 34 1 0 0,1-61-99 0 0,-1 39 187 0 0,-11 64 0 0 0,12-106 170 0 0,2-6-53 0 0,4-17 229 0 0,9-31 701 0 0,-6 33-996 0 0,1 0 0 0 0,1 1 0 0 0,19-28 0 0 0,-25 40-195 0 0,1 1-1 0 0,-1-1 1 0 0,1 1-1 0 0,0 0 0 0 0,0 0 1 0 0,1 1-1 0 0,-1 0 1 0 0,1 0-1 0 0,0 0 1 0 0,0 0-1 0 0,0 1 1 0 0,1 0-1 0 0,-1 1 1 0 0,11-4-1 0 0,-15 6-139 0 0,1-1 1 0 0,-1 1-1 0 0,1 0 0 0 0,-1 0 0 0 0,1 0 1 0 0,-1 0-1 0 0,1 0 0 0 0,-1 0 0 0 0,1 1 0 0 0,-1-1 1 0 0,0 1-1 0 0,1 0 0 0 0,-1 0 0 0 0,0 0 1 0 0,1 0-1 0 0,-1 0 0 0 0,0 0 0 0 0,0 0 1 0 0,3 3-1 0 0,1 1-617 0 0,-1 1 1 0 0,1 0-1 0 0,-1 0 0 0 0,7 11 1 0 0,-8-10 196 0 0,0-1 1 0 0,1 0-1 0 0,-1 0 1 0 0,7 5-1 0 0,-6-12-3174 0 0,2-3 2642 0 0,2-3-2021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9T19:05:22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12440 0 0,'0'0'957'0'0,"19"-12"6660"0"0,-17 12-7433 0 0,0 0-1 0 0,-1 0 1 0 0,1 1 0 0 0,0-1-1 0 0,-1 0 1 0 0,1 1 0 0 0,-1-1-1 0 0,1 1 1 0 0,0-1 0 0 0,-1 1-1 0 0,1 0 1 0 0,-1 0-1 0 0,0-1 1 0 0,1 1 0 0 0,-1 0-1 0 0,2 2 1 0 0,0-1-54 0 0,-1 0-1 0 0,0 0 1 0 0,0 1-1 0 0,0-1 1 0 0,0 0-1 0 0,0 1 1 0 0,3 5 0 0 0,1 7 73 0 0,-1 2 1 0 0,0-1 0 0 0,-1 1 0 0 0,-1-1 0 0 0,-1 1-1 0 0,1 34 1 0 0,-3-48-186 0 0,-2 46 176 0 0,2-45-174 0 0,-1 0 0 0 0,0-1 0 0 0,1 1 0 0 0,-2 0 0 0 0,1 0 0 0 0,0-1 0 0 0,-1 1 0 0 0,1 0 0 0 0,-1-1 0 0 0,-3 4 0 0 0,5-7-8 0 0,0 1-1 0 0,0-1 0 0 0,0 1 0 0 0,-1-1 1 0 0,1 0-1 0 0,0 1 0 0 0,-1-1 1 0 0,1 0-1 0 0,0 1 0 0 0,0-1 1 0 0,-1 0-1 0 0,1 0 0 0 0,-1 1 1 0 0,1-1-1 0 0,0 0 0 0 0,-1 0 1 0 0,1 0-1 0 0,-1 1 0 0 0,1-1 1 0 0,0 0-1 0 0,-1 0 0 0 0,1 0 1 0 0,-1 0-1 0 0,1 0 0 0 0,-1 0 0 0 0,1 0 1 0 0,0 0-1 0 0,-1 0 0 0 0,1 0 1 0 0,-1 0-1 0 0,1 0 0 0 0,-1 0 1 0 0,0-1 5 0 0,0 0 1 0 0,1 1 0 0 0,-1-1 0 0 0,1 0-1 0 0,-1 0 1 0 0,0 1 0 0 0,1-1-1 0 0,-1 0 1 0 0,1 0 0 0 0,0 0 0 0 0,-1 0-1 0 0,1 0 1 0 0,-1-1 0 0 0,0-3 1 0 0,0 0 1 0 0,0 1-1 0 0,1-1 1 0 0,-1 0-1 0 0,1-7 1 0 0,2 5 52 0 0,-1 0 1 0 0,1 0-1 0 0,1 0 1 0 0,-1 0 0 0 0,1 0-1 0 0,6-9 1 0 0,1-1 365 0 0,14-18 0 0 0,-16 24-385 0 0,0 1 0 0 0,1 0 1 0 0,0 0-1 0 0,0 0 0 0 0,1 1 1 0 0,0 1-1 0 0,0 0 0 0 0,1 0 1 0 0,20-10-1 0 0,-27 16-126 0 0,0 1 0 0 0,0-1 0 0 0,0 1 1 0 0,0 0-1 0 0,0 0 0 0 0,1 0 0 0 0,-1 1 0 0 0,0-1 0 0 0,1 1 0 0 0,-1 0 0 0 0,5 1 0 0 0,-6-1-156 0 0,1 1 1 0 0,-1 0-1 0 0,0 0 0 0 0,0 0 0 0 0,0 0 0 0 0,0 1 0 0 0,0-1 0 0 0,-1 1 0 0 0,1 0 0 0 0,0 0 0 0 0,-1 0 1 0 0,1 0-1 0 0,-1 0 0 0 0,0 0 0 0 0,3 5 0 0 0,28 40-5743 0 0,-26-37 3953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 is correct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05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</a:t>
            </a:r>
            <a:r>
              <a:rPr lang="en-US" baseline="0" dirty="0"/>
              <a:t> No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RecentRememberer</a:t>
            </a:r>
            <a:r>
              <a:rPr lang="en-US" baseline="0" dirty="0"/>
              <a:t>&lt;Integer&gt; </a:t>
            </a:r>
            <a:r>
              <a:rPr lang="en-US" baseline="0" dirty="0" err="1"/>
              <a:t>rr</a:t>
            </a:r>
            <a:r>
              <a:rPr lang="en-US" baseline="0" dirty="0"/>
              <a:t> = new </a:t>
            </a:r>
            <a:r>
              <a:rPr lang="en-US" baseline="0" dirty="0" err="1"/>
              <a:t>RecentRememberer</a:t>
            </a:r>
            <a:r>
              <a:rPr lang="en-US" baseline="0" dirty="0"/>
              <a:t>&lt;Integer&gt;();</a:t>
            </a:r>
          </a:p>
          <a:p>
            <a:r>
              <a:rPr lang="en-US" baseline="0" dirty="0" err="1"/>
              <a:t>RecentRememberer</a:t>
            </a:r>
            <a:r>
              <a:rPr lang="en-US" baseline="0" dirty="0"/>
              <a:t>&lt;String&gt; rr2 = new </a:t>
            </a:r>
            <a:r>
              <a:rPr lang="en-US" baseline="0" dirty="0" err="1"/>
              <a:t>RecentRememberer</a:t>
            </a:r>
            <a:r>
              <a:rPr lang="en-US" baseline="0" dirty="0"/>
              <a:t>&lt;String&gt;();</a:t>
            </a:r>
          </a:p>
          <a:p>
            <a:endParaRPr lang="en-US" baseline="0" dirty="0"/>
          </a:p>
          <a:p>
            <a:r>
              <a:rPr lang="en-US" baseline="0" dirty="0"/>
              <a:t>List&lt;Book&gt; book = new </a:t>
            </a:r>
            <a:r>
              <a:rPr lang="en-US" baseline="0" dirty="0" err="1"/>
              <a:t>ArrayList</a:t>
            </a:r>
            <a:r>
              <a:rPr lang="en-US" baseline="0" dirty="0"/>
              <a:t>&lt;Book&gt;();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91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</a:t>
            </a:r>
            <a:r>
              <a:rPr lang="en-US" baseline="0" dirty="0"/>
              <a:t> yes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27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13" Type="http://schemas.openxmlformats.org/officeDocument/2006/relationships/customXml" Target="../ink/ink162.xml"/><Relationship Id="rId18" Type="http://schemas.openxmlformats.org/officeDocument/2006/relationships/image" Target="../media/image164.png"/><Relationship Id="rId26" Type="http://schemas.openxmlformats.org/officeDocument/2006/relationships/image" Target="../media/image168.png"/><Relationship Id="rId3" Type="http://schemas.openxmlformats.org/officeDocument/2006/relationships/customXml" Target="../ink/ink157.xml"/><Relationship Id="rId21" Type="http://schemas.openxmlformats.org/officeDocument/2006/relationships/customXml" Target="../ink/ink166.xml"/><Relationship Id="rId7" Type="http://schemas.openxmlformats.org/officeDocument/2006/relationships/customXml" Target="../ink/ink159.xml"/><Relationship Id="rId12" Type="http://schemas.openxmlformats.org/officeDocument/2006/relationships/image" Target="../media/image161.png"/><Relationship Id="rId17" Type="http://schemas.openxmlformats.org/officeDocument/2006/relationships/customXml" Target="../ink/ink164.xml"/><Relationship Id="rId25" Type="http://schemas.openxmlformats.org/officeDocument/2006/relationships/customXml" Target="../ink/ink168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3.png"/><Relationship Id="rId20" Type="http://schemas.openxmlformats.org/officeDocument/2006/relationships/image" Target="../media/image165.png"/><Relationship Id="rId29" Type="http://schemas.openxmlformats.org/officeDocument/2006/relationships/customXml" Target="../ink/ink1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11" Type="http://schemas.openxmlformats.org/officeDocument/2006/relationships/customXml" Target="../ink/ink161.xml"/><Relationship Id="rId24" Type="http://schemas.openxmlformats.org/officeDocument/2006/relationships/image" Target="../media/image167.png"/><Relationship Id="rId5" Type="http://schemas.openxmlformats.org/officeDocument/2006/relationships/customXml" Target="../ink/ink158.xml"/><Relationship Id="rId15" Type="http://schemas.openxmlformats.org/officeDocument/2006/relationships/customXml" Target="../ink/ink163.xml"/><Relationship Id="rId23" Type="http://schemas.openxmlformats.org/officeDocument/2006/relationships/customXml" Target="../ink/ink167.xml"/><Relationship Id="rId28" Type="http://schemas.openxmlformats.org/officeDocument/2006/relationships/image" Target="../media/image169.png"/><Relationship Id="rId10" Type="http://schemas.openxmlformats.org/officeDocument/2006/relationships/image" Target="../media/image160.png"/><Relationship Id="rId19" Type="http://schemas.openxmlformats.org/officeDocument/2006/relationships/customXml" Target="../ink/ink165.xml"/><Relationship Id="rId4" Type="http://schemas.openxmlformats.org/officeDocument/2006/relationships/image" Target="../media/image157.png"/><Relationship Id="rId9" Type="http://schemas.openxmlformats.org/officeDocument/2006/relationships/customXml" Target="../ink/ink160.xml"/><Relationship Id="rId14" Type="http://schemas.openxmlformats.org/officeDocument/2006/relationships/image" Target="../media/image162.png"/><Relationship Id="rId22" Type="http://schemas.openxmlformats.org/officeDocument/2006/relationships/image" Target="../media/image166.png"/><Relationship Id="rId27" Type="http://schemas.openxmlformats.org/officeDocument/2006/relationships/customXml" Target="../ink/ink169.xml"/><Relationship Id="rId30" Type="http://schemas.openxmlformats.org/officeDocument/2006/relationships/image" Target="../media/image170.png"/></Relationships>
</file>

<file path=ppt/slides/_rels/slide11.xml.rels><?xml version="1.0" encoding="UTF-8" standalone="yes"?>
<Relationships xmlns="http://schemas.openxmlformats.org/package/2006/relationships"><Relationship Id="rId42" Type="http://schemas.openxmlformats.org/officeDocument/2006/relationships/image" Target="../media/image1520.png"/><Relationship Id="rId47" Type="http://schemas.openxmlformats.org/officeDocument/2006/relationships/customXml" Target="../ink/ink174.xml"/><Relationship Id="rId63" Type="http://schemas.openxmlformats.org/officeDocument/2006/relationships/customXml" Target="../ink/ink182.xml"/><Relationship Id="rId68" Type="http://schemas.openxmlformats.org/officeDocument/2006/relationships/image" Target="../media/image183.png"/><Relationship Id="rId84" Type="http://schemas.openxmlformats.org/officeDocument/2006/relationships/image" Target="../media/image191.png"/><Relationship Id="rId89" Type="http://schemas.openxmlformats.org/officeDocument/2006/relationships/customXml" Target="../ink/ink195.xml"/><Relationship Id="rId112" Type="http://schemas.openxmlformats.org/officeDocument/2006/relationships/image" Target="../media/image205.png"/><Relationship Id="rId2" Type="http://schemas.openxmlformats.org/officeDocument/2006/relationships/notesSlide" Target="../notesSlides/notesSlide4.xml"/><Relationship Id="rId107" Type="http://schemas.openxmlformats.org/officeDocument/2006/relationships/customXml" Target="../ink/ink204.xml"/><Relationship Id="rId45" Type="http://schemas.openxmlformats.org/officeDocument/2006/relationships/customXml" Target="../ink/ink173.xml"/><Relationship Id="rId53" Type="http://schemas.openxmlformats.org/officeDocument/2006/relationships/customXml" Target="../ink/ink177.xml"/><Relationship Id="rId58" Type="http://schemas.openxmlformats.org/officeDocument/2006/relationships/image" Target="../media/image178.png"/><Relationship Id="rId66" Type="http://schemas.openxmlformats.org/officeDocument/2006/relationships/image" Target="../media/image182.png"/><Relationship Id="rId74" Type="http://schemas.openxmlformats.org/officeDocument/2006/relationships/image" Target="../media/image186.png"/><Relationship Id="rId79" Type="http://schemas.openxmlformats.org/officeDocument/2006/relationships/customXml" Target="../ink/ink190.xml"/><Relationship Id="rId87" Type="http://schemas.openxmlformats.org/officeDocument/2006/relationships/customXml" Target="../ink/ink194.xml"/><Relationship Id="rId102" Type="http://schemas.openxmlformats.org/officeDocument/2006/relationships/image" Target="../media/image200.png"/><Relationship Id="rId110" Type="http://schemas.openxmlformats.org/officeDocument/2006/relationships/image" Target="../media/image204.png"/><Relationship Id="rId61" Type="http://schemas.openxmlformats.org/officeDocument/2006/relationships/customXml" Target="../ink/ink181.xml"/><Relationship Id="rId82" Type="http://schemas.openxmlformats.org/officeDocument/2006/relationships/image" Target="../media/image190.png"/><Relationship Id="rId90" Type="http://schemas.openxmlformats.org/officeDocument/2006/relationships/image" Target="../media/image194.png"/><Relationship Id="rId95" Type="http://schemas.openxmlformats.org/officeDocument/2006/relationships/customXml" Target="../ink/ink198.xml"/><Relationship Id="rId43" Type="http://schemas.openxmlformats.org/officeDocument/2006/relationships/customXml" Target="../ink/ink172.xml"/><Relationship Id="rId48" Type="http://schemas.openxmlformats.org/officeDocument/2006/relationships/image" Target="../media/image173.png"/><Relationship Id="rId56" Type="http://schemas.openxmlformats.org/officeDocument/2006/relationships/image" Target="../media/image177.png"/><Relationship Id="rId64" Type="http://schemas.openxmlformats.org/officeDocument/2006/relationships/image" Target="../media/image181.png"/><Relationship Id="rId69" Type="http://schemas.openxmlformats.org/officeDocument/2006/relationships/customXml" Target="../ink/ink185.xml"/><Relationship Id="rId77" Type="http://schemas.openxmlformats.org/officeDocument/2006/relationships/customXml" Target="../ink/ink189.xml"/><Relationship Id="rId100" Type="http://schemas.openxmlformats.org/officeDocument/2006/relationships/image" Target="../media/image199.png"/><Relationship Id="rId105" Type="http://schemas.openxmlformats.org/officeDocument/2006/relationships/customXml" Target="../ink/ink203.xml"/><Relationship Id="rId113" Type="http://schemas.openxmlformats.org/officeDocument/2006/relationships/customXml" Target="../ink/ink207.xml"/><Relationship Id="rId51" Type="http://schemas.openxmlformats.org/officeDocument/2006/relationships/customXml" Target="../ink/ink176.xml"/><Relationship Id="rId72" Type="http://schemas.openxmlformats.org/officeDocument/2006/relationships/image" Target="../media/image185.png"/><Relationship Id="rId80" Type="http://schemas.openxmlformats.org/officeDocument/2006/relationships/image" Target="../media/image189.png"/><Relationship Id="rId85" Type="http://schemas.openxmlformats.org/officeDocument/2006/relationships/customXml" Target="../ink/ink193.xml"/><Relationship Id="rId93" Type="http://schemas.openxmlformats.org/officeDocument/2006/relationships/customXml" Target="../ink/ink197.xml"/><Relationship Id="rId98" Type="http://schemas.openxmlformats.org/officeDocument/2006/relationships/image" Target="../media/image198.png"/><Relationship Id="rId3" Type="http://schemas.openxmlformats.org/officeDocument/2006/relationships/customXml" Target="../ink/ink171.xml"/><Relationship Id="rId46" Type="http://schemas.openxmlformats.org/officeDocument/2006/relationships/image" Target="../media/image172.png"/><Relationship Id="rId59" Type="http://schemas.openxmlformats.org/officeDocument/2006/relationships/customXml" Target="../ink/ink180.xml"/><Relationship Id="rId67" Type="http://schemas.openxmlformats.org/officeDocument/2006/relationships/customXml" Target="../ink/ink184.xml"/><Relationship Id="rId103" Type="http://schemas.openxmlformats.org/officeDocument/2006/relationships/customXml" Target="../ink/ink202.xml"/><Relationship Id="rId108" Type="http://schemas.openxmlformats.org/officeDocument/2006/relationships/image" Target="../media/image203.png"/><Relationship Id="rId54" Type="http://schemas.openxmlformats.org/officeDocument/2006/relationships/image" Target="../media/image176.png"/><Relationship Id="rId62" Type="http://schemas.openxmlformats.org/officeDocument/2006/relationships/image" Target="../media/image180.png"/><Relationship Id="rId70" Type="http://schemas.openxmlformats.org/officeDocument/2006/relationships/image" Target="../media/image184.png"/><Relationship Id="rId75" Type="http://schemas.openxmlformats.org/officeDocument/2006/relationships/customXml" Target="../ink/ink188.xml"/><Relationship Id="rId83" Type="http://schemas.openxmlformats.org/officeDocument/2006/relationships/customXml" Target="../ink/ink192.xml"/><Relationship Id="rId88" Type="http://schemas.openxmlformats.org/officeDocument/2006/relationships/image" Target="../media/image193.png"/><Relationship Id="rId91" Type="http://schemas.openxmlformats.org/officeDocument/2006/relationships/customXml" Target="../ink/ink196.xml"/><Relationship Id="rId96" Type="http://schemas.openxmlformats.org/officeDocument/2006/relationships/image" Target="../media/image197.png"/><Relationship Id="rId111" Type="http://schemas.openxmlformats.org/officeDocument/2006/relationships/customXml" Target="../ink/ink206.xml"/><Relationship Id="rId1" Type="http://schemas.openxmlformats.org/officeDocument/2006/relationships/slideLayout" Target="../slideLayouts/slideLayout2.xml"/><Relationship Id="rId49" Type="http://schemas.openxmlformats.org/officeDocument/2006/relationships/customXml" Target="../ink/ink175.xml"/><Relationship Id="rId57" Type="http://schemas.openxmlformats.org/officeDocument/2006/relationships/customXml" Target="../ink/ink179.xml"/><Relationship Id="rId106" Type="http://schemas.openxmlformats.org/officeDocument/2006/relationships/image" Target="../media/image202.png"/><Relationship Id="rId114" Type="http://schemas.openxmlformats.org/officeDocument/2006/relationships/image" Target="../media/image206.png"/><Relationship Id="rId44" Type="http://schemas.openxmlformats.org/officeDocument/2006/relationships/image" Target="../media/image171.png"/><Relationship Id="rId52" Type="http://schemas.openxmlformats.org/officeDocument/2006/relationships/image" Target="../media/image175.png"/><Relationship Id="rId60" Type="http://schemas.openxmlformats.org/officeDocument/2006/relationships/image" Target="../media/image179.png"/><Relationship Id="rId65" Type="http://schemas.openxmlformats.org/officeDocument/2006/relationships/customXml" Target="../ink/ink183.xml"/><Relationship Id="rId73" Type="http://schemas.openxmlformats.org/officeDocument/2006/relationships/customXml" Target="../ink/ink187.xml"/><Relationship Id="rId78" Type="http://schemas.openxmlformats.org/officeDocument/2006/relationships/image" Target="../media/image188.png"/><Relationship Id="rId81" Type="http://schemas.openxmlformats.org/officeDocument/2006/relationships/customXml" Target="../ink/ink191.xml"/><Relationship Id="rId86" Type="http://schemas.openxmlformats.org/officeDocument/2006/relationships/image" Target="../media/image192.png"/><Relationship Id="rId94" Type="http://schemas.openxmlformats.org/officeDocument/2006/relationships/image" Target="../media/image196.png"/><Relationship Id="rId99" Type="http://schemas.openxmlformats.org/officeDocument/2006/relationships/customXml" Target="../ink/ink200.xml"/><Relationship Id="rId101" Type="http://schemas.openxmlformats.org/officeDocument/2006/relationships/customXml" Target="../ink/ink201.xml"/><Relationship Id="rId109" Type="http://schemas.openxmlformats.org/officeDocument/2006/relationships/customXml" Target="../ink/ink205.xml"/><Relationship Id="rId50" Type="http://schemas.openxmlformats.org/officeDocument/2006/relationships/image" Target="../media/image174.png"/><Relationship Id="rId55" Type="http://schemas.openxmlformats.org/officeDocument/2006/relationships/customXml" Target="../ink/ink178.xml"/><Relationship Id="rId76" Type="http://schemas.openxmlformats.org/officeDocument/2006/relationships/image" Target="../media/image187.png"/><Relationship Id="rId97" Type="http://schemas.openxmlformats.org/officeDocument/2006/relationships/customXml" Target="../ink/ink199.xml"/><Relationship Id="rId104" Type="http://schemas.openxmlformats.org/officeDocument/2006/relationships/image" Target="../media/image201.png"/><Relationship Id="rId71" Type="http://schemas.openxmlformats.org/officeDocument/2006/relationships/customXml" Target="../ink/ink186.xml"/><Relationship Id="rId92" Type="http://schemas.openxmlformats.org/officeDocument/2006/relationships/image" Target="../media/image195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64.png"/><Relationship Id="rId21" Type="http://schemas.openxmlformats.org/officeDocument/2006/relationships/image" Target="../media/image216.png"/><Relationship Id="rId42" Type="http://schemas.openxmlformats.org/officeDocument/2006/relationships/customXml" Target="../ink/ink228.xml"/><Relationship Id="rId63" Type="http://schemas.openxmlformats.org/officeDocument/2006/relationships/image" Target="../media/image237.png"/><Relationship Id="rId84" Type="http://schemas.openxmlformats.org/officeDocument/2006/relationships/customXml" Target="../ink/ink249.xml"/><Relationship Id="rId138" Type="http://schemas.openxmlformats.org/officeDocument/2006/relationships/customXml" Target="../ink/ink276.xml"/><Relationship Id="rId159" Type="http://schemas.openxmlformats.org/officeDocument/2006/relationships/image" Target="../media/image285.png"/><Relationship Id="rId107" Type="http://schemas.openxmlformats.org/officeDocument/2006/relationships/image" Target="../media/image259.png"/><Relationship Id="rId11" Type="http://schemas.openxmlformats.org/officeDocument/2006/relationships/image" Target="../media/image211.png"/><Relationship Id="rId32" Type="http://schemas.openxmlformats.org/officeDocument/2006/relationships/customXml" Target="../ink/ink223.xml"/><Relationship Id="rId53" Type="http://schemas.openxmlformats.org/officeDocument/2006/relationships/image" Target="../media/image232.png"/><Relationship Id="rId74" Type="http://schemas.openxmlformats.org/officeDocument/2006/relationships/customXml" Target="../ink/ink244.xml"/><Relationship Id="rId128" Type="http://schemas.openxmlformats.org/officeDocument/2006/relationships/customXml" Target="../ink/ink271.xml"/><Relationship Id="rId149" Type="http://schemas.openxmlformats.org/officeDocument/2006/relationships/image" Target="../media/image280.png"/><Relationship Id="rId5" Type="http://schemas.openxmlformats.org/officeDocument/2006/relationships/image" Target="../media/image208.png"/><Relationship Id="rId95" Type="http://schemas.openxmlformats.org/officeDocument/2006/relationships/image" Target="../media/image253.png"/><Relationship Id="rId160" Type="http://schemas.openxmlformats.org/officeDocument/2006/relationships/customXml" Target="../ink/ink287.xml"/><Relationship Id="rId22" Type="http://schemas.openxmlformats.org/officeDocument/2006/relationships/customXml" Target="../ink/ink218.xml"/><Relationship Id="rId43" Type="http://schemas.openxmlformats.org/officeDocument/2006/relationships/image" Target="../media/image227.png"/><Relationship Id="rId64" Type="http://schemas.openxmlformats.org/officeDocument/2006/relationships/customXml" Target="../ink/ink239.xml"/><Relationship Id="rId118" Type="http://schemas.openxmlformats.org/officeDocument/2006/relationships/customXml" Target="../ink/ink266.xml"/><Relationship Id="rId139" Type="http://schemas.openxmlformats.org/officeDocument/2006/relationships/image" Target="../media/image275.png"/><Relationship Id="rId85" Type="http://schemas.openxmlformats.org/officeDocument/2006/relationships/image" Target="../media/image248.png"/><Relationship Id="rId150" Type="http://schemas.openxmlformats.org/officeDocument/2006/relationships/customXml" Target="../ink/ink282.xml"/><Relationship Id="rId12" Type="http://schemas.openxmlformats.org/officeDocument/2006/relationships/customXml" Target="../ink/ink213.xml"/><Relationship Id="rId17" Type="http://schemas.openxmlformats.org/officeDocument/2006/relationships/image" Target="../media/image214.png"/><Relationship Id="rId33" Type="http://schemas.openxmlformats.org/officeDocument/2006/relationships/image" Target="../media/image222.png"/><Relationship Id="rId38" Type="http://schemas.openxmlformats.org/officeDocument/2006/relationships/customXml" Target="../ink/ink226.xml"/><Relationship Id="rId59" Type="http://schemas.openxmlformats.org/officeDocument/2006/relationships/image" Target="../media/image235.png"/><Relationship Id="rId103" Type="http://schemas.openxmlformats.org/officeDocument/2006/relationships/image" Target="../media/image257.png"/><Relationship Id="rId108" Type="http://schemas.openxmlformats.org/officeDocument/2006/relationships/customXml" Target="../ink/ink261.xml"/><Relationship Id="rId124" Type="http://schemas.openxmlformats.org/officeDocument/2006/relationships/customXml" Target="../ink/ink269.xml"/><Relationship Id="rId129" Type="http://schemas.openxmlformats.org/officeDocument/2006/relationships/image" Target="../media/image270.png"/><Relationship Id="rId54" Type="http://schemas.openxmlformats.org/officeDocument/2006/relationships/customXml" Target="../ink/ink234.xml"/><Relationship Id="rId70" Type="http://schemas.openxmlformats.org/officeDocument/2006/relationships/customXml" Target="../ink/ink242.xml"/><Relationship Id="rId75" Type="http://schemas.openxmlformats.org/officeDocument/2006/relationships/image" Target="../media/image243.png"/><Relationship Id="rId91" Type="http://schemas.openxmlformats.org/officeDocument/2006/relationships/image" Target="../media/image251.png"/><Relationship Id="rId96" Type="http://schemas.openxmlformats.org/officeDocument/2006/relationships/customXml" Target="../ink/ink255.xml"/><Relationship Id="rId140" Type="http://schemas.openxmlformats.org/officeDocument/2006/relationships/customXml" Target="../ink/ink277.xml"/><Relationship Id="rId145" Type="http://schemas.openxmlformats.org/officeDocument/2006/relationships/image" Target="../media/image278.png"/><Relationship Id="rId161" Type="http://schemas.openxmlformats.org/officeDocument/2006/relationships/image" Target="../media/image28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0.xml"/><Relationship Id="rId23" Type="http://schemas.openxmlformats.org/officeDocument/2006/relationships/image" Target="../media/image217.png"/><Relationship Id="rId28" Type="http://schemas.openxmlformats.org/officeDocument/2006/relationships/customXml" Target="../ink/ink221.xml"/><Relationship Id="rId49" Type="http://schemas.openxmlformats.org/officeDocument/2006/relationships/image" Target="../media/image230.png"/><Relationship Id="rId114" Type="http://schemas.openxmlformats.org/officeDocument/2006/relationships/customXml" Target="../ink/ink264.xml"/><Relationship Id="rId119" Type="http://schemas.openxmlformats.org/officeDocument/2006/relationships/image" Target="../media/image265.png"/><Relationship Id="rId44" Type="http://schemas.openxmlformats.org/officeDocument/2006/relationships/customXml" Target="../ink/ink229.xml"/><Relationship Id="rId60" Type="http://schemas.openxmlformats.org/officeDocument/2006/relationships/customXml" Target="../ink/ink237.xml"/><Relationship Id="rId65" Type="http://schemas.openxmlformats.org/officeDocument/2006/relationships/image" Target="../media/image238.png"/><Relationship Id="rId81" Type="http://schemas.openxmlformats.org/officeDocument/2006/relationships/image" Target="../media/image246.png"/><Relationship Id="rId86" Type="http://schemas.openxmlformats.org/officeDocument/2006/relationships/customXml" Target="../ink/ink250.xml"/><Relationship Id="rId130" Type="http://schemas.openxmlformats.org/officeDocument/2006/relationships/customXml" Target="../ink/ink272.xml"/><Relationship Id="rId135" Type="http://schemas.openxmlformats.org/officeDocument/2006/relationships/image" Target="../media/image273.png"/><Relationship Id="rId151" Type="http://schemas.openxmlformats.org/officeDocument/2006/relationships/image" Target="../media/image281.png"/><Relationship Id="rId156" Type="http://schemas.openxmlformats.org/officeDocument/2006/relationships/customXml" Target="../ink/ink285.xml"/><Relationship Id="rId13" Type="http://schemas.openxmlformats.org/officeDocument/2006/relationships/image" Target="../media/image212.png"/><Relationship Id="rId18" Type="http://schemas.openxmlformats.org/officeDocument/2006/relationships/customXml" Target="../ink/ink216.xml"/><Relationship Id="rId39" Type="http://schemas.openxmlformats.org/officeDocument/2006/relationships/image" Target="../media/image225.png"/><Relationship Id="rId109" Type="http://schemas.openxmlformats.org/officeDocument/2006/relationships/image" Target="../media/image260.png"/><Relationship Id="rId34" Type="http://schemas.openxmlformats.org/officeDocument/2006/relationships/customXml" Target="../ink/ink224.xml"/><Relationship Id="rId50" Type="http://schemas.openxmlformats.org/officeDocument/2006/relationships/customXml" Target="../ink/ink232.xml"/><Relationship Id="rId55" Type="http://schemas.openxmlformats.org/officeDocument/2006/relationships/image" Target="../media/image233.png"/><Relationship Id="rId76" Type="http://schemas.openxmlformats.org/officeDocument/2006/relationships/customXml" Target="../ink/ink245.xml"/><Relationship Id="rId97" Type="http://schemas.openxmlformats.org/officeDocument/2006/relationships/image" Target="../media/image254.png"/><Relationship Id="rId104" Type="http://schemas.openxmlformats.org/officeDocument/2006/relationships/customXml" Target="../ink/ink259.xml"/><Relationship Id="rId120" Type="http://schemas.openxmlformats.org/officeDocument/2006/relationships/customXml" Target="../ink/ink267.xml"/><Relationship Id="rId125" Type="http://schemas.openxmlformats.org/officeDocument/2006/relationships/image" Target="../media/image268.png"/><Relationship Id="rId141" Type="http://schemas.openxmlformats.org/officeDocument/2006/relationships/image" Target="../media/image276.png"/><Relationship Id="rId146" Type="http://schemas.openxmlformats.org/officeDocument/2006/relationships/customXml" Target="../ink/ink280.xml"/><Relationship Id="rId7" Type="http://schemas.openxmlformats.org/officeDocument/2006/relationships/image" Target="../media/image209.png"/><Relationship Id="rId71" Type="http://schemas.openxmlformats.org/officeDocument/2006/relationships/image" Target="../media/image241.png"/><Relationship Id="rId92" Type="http://schemas.openxmlformats.org/officeDocument/2006/relationships/customXml" Target="../ink/ink253.xml"/><Relationship Id="rId162" Type="http://schemas.openxmlformats.org/officeDocument/2006/relationships/customXml" Target="../ink/ink288.xml"/><Relationship Id="rId2" Type="http://schemas.openxmlformats.org/officeDocument/2006/relationships/customXml" Target="../ink/ink208.xml"/><Relationship Id="rId29" Type="http://schemas.openxmlformats.org/officeDocument/2006/relationships/image" Target="../media/image220.png"/><Relationship Id="rId24" Type="http://schemas.openxmlformats.org/officeDocument/2006/relationships/customXml" Target="../ink/ink219.xml"/><Relationship Id="rId40" Type="http://schemas.openxmlformats.org/officeDocument/2006/relationships/customXml" Target="../ink/ink227.xml"/><Relationship Id="rId45" Type="http://schemas.openxmlformats.org/officeDocument/2006/relationships/image" Target="../media/image228.png"/><Relationship Id="rId66" Type="http://schemas.openxmlformats.org/officeDocument/2006/relationships/customXml" Target="../ink/ink240.xml"/><Relationship Id="rId87" Type="http://schemas.openxmlformats.org/officeDocument/2006/relationships/image" Target="../media/image249.png"/><Relationship Id="rId110" Type="http://schemas.openxmlformats.org/officeDocument/2006/relationships/customXml" Target="../ink/ink262.xml"/><Relationship Id="rId115" Type="http://schemas.openxmlformats.org/officeDocument/2006/relationships/image" Target="../media/image263.png"/><Relationship Id="rId131" Type="http://schemas.openxmlformats.org/officeDocument/2006/relationships/image" Target="../media/image271.png"/><Relationship Id="rId136" Type="http://schemas.openxmlformats.org/officeDocument/2006/relationships/customXml" Target="../ink/ink275.xml"/><Relationship Id="rId157" Type="http://schemas.openxmlformats.org/officeDocument/2006/relationships/image" Target="../media/image284.png"/><Relationship Id="rId61" Type="http://schemas.openxmlformats.org/officeDocument/2006/relationships/image" Target="../media/image236.png"/><Relationship Id="rId82" Type="http://schemas.openxmlformats.org/officeDocument/2006/relationships/customXml" Target="../ink/ink248.xml"/><Relationship Id="rId152" Type="http://schemas.openxmlformats.org/officeDocument/2006/relationships/customXml" Target="../ink/ink283.xml"/><Relationship Id="rId19" Type="http://schemas.openxmlformats.org/officeDocument/2006/relationships/image" Target="../media/image215.png"/><Relationship Id="rId14" Type="http://schemas.openxmlformats.org/officeDocument/2006/relationships/customXml" Target="../ink/ink214.xml"/><Relationship Id="rId30" Type="http://schemas.openxmlformats.org/officeDocument/2006/relationships/customXml" Target="../ink/ink222.xml"/><Relationship Id="rId35" Type="http://schemas.openxmlformats.org/officeDocument/2006/relationships/image" Target="../media/image223.png"/><Relationship Id="rId56" Type="http://schemas.openxmlformats.org/officeDocument/2006/relationships/customXml" Target="../ink/ink235.xml"/><Relationship Id="rId77" Type="http://schemas.openxmlformats.org/officeDocument/2006/relationships/image" Target="../media/image244.png"/><Relationship Id="rId100" Type="http://schemas.openxmlformats.org/officeDocument/2006/relationships/customXml" Target="../ink/ink257.xml"/><Relationship Id="rId105" Type="http://schemas.openxmlformats.org/officeDocument/2006/relationships/image" Target="../media/image258.png"/><Relationship Id="rId126" Type="http://schemas.openxmlformats.org/officeDocument/2006/relationships/customXml" Target="../ink/ink270.xml"/><Relationship Id="rId147" Type="http://schemas.openxmlformats.org/officeDocument/2006/relationships/image" Target="../media/image279.png"/><Relationship Id="rId8" Type="http://schemas.openxmlformats.org/officeDocument/2006/relationships/customXml" Target="../ink/ink211.xml"/><Relationship Id="rId51" Type="http://schemas.openxmlformats.org/officeDocument/2006/relationships/image" Target="../media/image231.png"/><Relationship Id="rId72" Type="http://schemas.openxmlformats.org/officeDocument/2006/relationships/customXml" Target="../ink/ink243.xml"/><Relationship Id="rId93" Type="http://schemas.openxmlformats.org/officeDocument/2006/relationships/image" Target="../media/image252.png"/><Relationship Id="rId98" Type="http://schemas.openxmlformats.org/officeDocument/2006/relationships/customXml" Target="../ink/ink256.xml"/><Relationship Id="rId121" Type="http://schemas.openxmlformats.org/officeDocument/2006/relationships/image" Target="../media/image266.png"/><Relationship Id="rId142" Type="http://schemas.openxmlformats.org/officeDocument/2006/relationships/customXml" Target="../ink/ink278.xml"/><Relationship Id="rId163" Type="http://schemas.openxmlformats.org/officeDocument/2006/relationships/image" Target="../media/image287.png"/><Relationship Id="rId3" Type="http://schemas.openxmlformats.org/officeDocument/2006/relationships/image" Target="../media/image207.png"/><Relationship Id="rId25" Type="http://schemas.openxmlformats.org/officeDocument/2006/relationships/image" Target="../media/image218.png"/><Relationship Id="rId46" Type="http://schemas.openxmlformats.org/officeDocument/2006/relationships/customXml" Target="../ink/ink230.xml"/><Relationship Id="rId67" Type="http://schemas.openxmlformats.org/officeDocument/2006/relationships/image" Target="../media/image239.png"/><Relationship Id="rId116" Type="http://schemas.openxmlformats.org/officeDocument/2006/relationships/customXml" Target="../ink/ink265.xml"/><Relationship Id="rId137" Type="http://schemas.openxmlformats.org/officeDocument/2006/relationships/image" Target="../media/image274.png"/><Relationship Id="rId158" Type="http://schemas.openxmlformats.org/officeDocument/2006/relationships/customXml" Target="../ink/ink286.xml"/><Relationship Id="rId20" Type="http://schemas.openxmlformats.org/officeDocument/2006/relationships/customXml" Target="../ink/ink217.xml"/><Relationship Id="rId41" Type="http://schemas.openxmlformats.org/officeDocument/2006/relationships/image" Target="../media/image226.png"/><Relationship Id="rId62" Type="http://schemas.openxmlformats.org/officeDocument/2006/relationships/customXml" Target="../ink/ink238.xml"/><Relationship Id="rId83" Type="http://schemas.openxmlformats.org/officeDocument/2006/relationships/image" Target="../media/image247.png"/><Relationship Id="rId88" Type="http://schemas.openxmlformats.org/officeDocument/2006/relationships/customXml" Target="../ink/ink251.xml"/><Relationship Id="rId111" Type="http://schemas.openxmlformats.org/officeDocument/2006/relationships/image" Target="../media/image261.png"/><Relationship Id="rId132" Type="http://schemas.openxmlformats.org/officeDocument/2006/relationships/customXml" Target="../ink/ink273.xml"/><Relationship Id="rId153" Type="http://schemas.openxmlformats.org/officeDocument/2006/relationships/image" Target="../media/image282.png"/><Relationship Id="rId15" Type="http://schemas.openxmlformats.org/officeDocument/2006/relationships/image" Target="../media/image213.png"/><Relationship Id="rId36" Type="http://schemas.openxmlformats.org/officeDocument/2006/relationships/customXml" Target="../ink/ink225.xml"/><Relationship Id="rId57" Type="http://schemas.openxmlformats.org/officeDocument/2006/relationships/image" Target="../media/image234.png"/><Relationship Id="rId106" Type="http://schemas.openxmlformats.org/officeDocument/2006/relationships/customXml" Target="../ink/ink260.xml"/><Relationship Id="rId127" Type="http://schemas.openxmlformats.org/officeDocument/2006/relationships/image" Target="../media/image269.png"/><Relationship Id="rId10" Type="http://schemas.openxmlformats.org/officeDocument/2006/relationships/customXml" Target="../ink/ink212.xml"/><Relationship Id="rId31" Type="http://schemas.openxmlformats.org/officeDocument/2006/relationships/image" Target="../media/image221.png"/><Relationship Id="rId52" Type="http://schemas.openxmlformats.org/officeDocument/2006/relationships/customXml" Target="../ink/ink233.xml"/><Relationship Id="rId73" Type="http://schemas.openxmlformats.org/officeDocument/2006/relationships/image" Target="../media/image242.png"/><Relationship Id="rId78" Type="http://schemas.openxmlformats.org/officeDocument/2006/relationships/customXml" Target="../ink/ink246.xml"/><Relationship Id="rId94" Type="http://schemas.openxmlformats.org/officeDocument/2006/relationships/customXml" Target="../ink/ink254.xml"/><Relationship Id="rId99" Type="http://schemas.openxmlformats.org/officeDocument/2006/relationships/image" Target="../media/image255.png"/><Relationship Id="rId101" Type="http://schemas.openxmlformats.org/officeDocument/2006/relationships/image" Target="../media/image256.png"/><Relationship Id="rId122" Type="http://schemas.openxmlformats.org/officeDocument/2006/relationships/customXml" Target="../ink/ink268.xml"/><Relationship Id="rId143" Type="http://schemas.openxmlformats.org/officeDocument/2006/relationships/image" Target="../media/image277.png"/><Relationship Id="rId148" Type="http://schemas.openxmlformats.org/officeDocument/2006/relationships/customXml" Target="../ink/ink281.xml"/><Relationship Id="rId4" Type="http://schemas.openxmlformats.org/officeDocument/2006/relationships/customXml" Target="../ink/ink209.xml"/><Relationship Id="rId9" Type="http://schemas.openxmlformats.org/officeDocument/2006/relationships/image" Target="../media/image210.png"/><Relationship Id="rId26" Type="http://schemas.openxmlformats.org/officeDocument/2006/relationships/customXml" Target="../ink/ink220.xml"/><Relationship Id="rId47" Type="http://schemas.openxmlformats.org/officeDocument/2006/relationships/image" Target="../media/image229.png"/><Relationship Id="rId68" Type="http://schemas.openxmlformats.org/officeDocument/2006/relationships/customXml" Target="../ink/ink241.xml"/><Relationship Id="rId89" Type="http://schemas.openxmlformats.org/officeDocument/2006/relationships/image" Target="../media/image250.png"/><Relationship Id="rId112" Type="http://schemas.openxmlformats.org/officeDocument/2006/relationships/customXml" Target="../ink/ink263.xml"/><Relationship Id="rId133" Type="http://schemas.openxmlformats.org/officeDocument/2006/relationships/image" Target="../media/image272.png"/><Relationship Id="rId154" Type="http://schemas.openxmlformats.org/officeDocument/2006/relationships/customXml" Target="../ink/ink284.xml"/><Relationship Id="rId16" Type="http://schemas.openxmlformats.org/officeDocument/2006/relationships/customXml" Target="../ink/ink215.xml"/><Relationship Id="rId37" Type="http://schemas.openxmlformats.org/officeDocument/2006/relationships/image" Target="../media/image224.png"/><Relationship Id="rId58" Type="http://schemas.openxmlformats.org/officeDocument/2006/relationships/customXml" Target="../ink/ink236.xml"/><Relationship Id="rId79" Type="http://schemas.openxmlformats.org/officeDocument/2006/relationships/image" Target="../media/image245.png"/><Relationship Id="rId102" Type="http://schemas.openxmlformats.org/officeDocument/2006/relationships/customXml" Target="../ink/ink258.xml"/><Relationship Id="rId123" Type="http://schemas.openxmlformats.org/officeDocument/2006/relationships/image" Target="../media/image267.png"/><Relationship Id="rId144" Type="http://schemas.openxmlformats.org/officeDocument/2006/relationships/customXml" Target="../ink/ink279.xml"/><Relationship Id="rId90" Type="http://schemas.openxmlformats.org/officeDocument/2006/relationships/customXml" Target="../ink/ink252.xml"/><Relationship Id="rId27" Type="http://schemas.openxmlformats.org/officeDocument/2006/relationships/image" Target="../media/image219.png"/><Relationship Id="rId48" Type="http://schemas.openxmlformats.org/officeDocument/2006/relationships/customXml" Target="../ink/ink231.xml"/><Relationship Id="rId69" Type="http://schemas.openxmlformats.org/officeDocument/2006/relationships/image" Target="../media/image240.png"/><Relationship Id="rId113" Type="http://schemas.openxmlformats.org/officeDocument/2006/relationships/image" Target="../media/image262.png"/><Relationship Id="rId134" Type="http://schemas.openxmlformats.org/officeDocument/2006/relationships/customXml" Target="../ink/ink274.xml"/><Relationship Id="rId80" Type="http://schemas.openxmlformats.org/officeDocument/2006/relationships/customXml" Target="../ink/ink247.xml"/><Relationship Id="rId155" Type="http://schemas.openxmlformats.org/officeDocument/2006/relationships/image" Target="../media/image283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45.png"/><Relationship Id="rId21" Type="http://schemas.openxmlformats.org/officeDocument/2006/relationships/image" Target="../media/image297.png"/><Relationship Id="rId42" Type="http://schemas.openxmlformats.org/officeDocument/2006/relationships/customXml" Target="../ink/ink309.xml"/><Relationship Id="rId63" Type="http://schemas.openxmlformats.org/officeDocument/2006/relationships/image" Target="../media/image318.png"/><Relationship Id="rId84" Type="http://schemas.openxmlformats.org/officeDocument/2006/relationships/customXml" Target="../ink/ink330.xml"/><Relationship Id="rId138" Type="http://schemas.openxmlformats.org/officeDocument/2006/relationships/customXml" Target="../ink/ink357.xml"/><Relationship Id="rId159" Type="http://schemas.openxmlformats.org/officeDocument/2006/relationships/customXml" Target="../ink/ink368.xml"/><Relationship Id="rId170" Type="http://schemas.openxmlformats.org/officeDocument/2006/relationships/image" Target="../media/image371.png"/><Relationship Id="rId107" Type="http://schemas.openxmlformats.org/officeDocument/2006/relationships/image" Target="../media/image340.png"/><Relationship Id="rId11" Type="http://schemas.openxmlformats.org/officeDocument/2006/relationships/image" Target="../media/image292.png"/><Relationship Id="rId32" Type="http://schemas.openxmlformats.org/officeDocument/2006/relationships/customXml" Target="../ink/ink304.xml"/><Relationship Id="rId53" Type="http://schemas.openxmlformats.org/officeDocument/2006/relationships/image" Target="../media/image313.png"/><Relationship Id="rId74" Type="http://schemas.openxmlformats.org/officeDocument/2006/relationships/customXml" Target="../ink/ink325.xml"/><Relationship Id="rId128" Type="http://schemas.openxmlformats.org/officeDocument/2006/relationships/customXml" Target="../ink/ink352.xml"/><Relationship Id="rId149" Type="http://schemas.openxmlformats.org/officeDocument/2006/relationships/image" Target="../media/image361.png"/><Relationship Id="rId5" Type="http://schemas.openxmlformats.org/officeDocument/2006/relationships/image" Target="../media/image289.png"/><Relationship Id="rId95" Type="http://schemas.openxmlformats.org/officeDocument/2006/relationships/image" Target="../media/image334.png"/><Relationship Id="rId160" Type="http://schemas.openxmlformats.org/officeDocument/2006/relationships/image" Target="../media/image366.png"/><Relationship Id="rId22" Type="http://schemas.openxmlformats.org/officeDocument/2006/relationships/customXml" Target="../ink/ink299.xml"/><Relationship Id="rId43" Type="http://schemas.openxmlformats.org/officeDocument/2006/relationships/image" Target="../media/image308.png"/><Relationship Id="rId64" Type="http://schemas.openxmlformats.org/officeDocument/2006/relationships/customXml" Target="../ink/ink320.xml"/><Relationship Id="rId118" Type="http://schemas.openxmlformats.org/officeDocument/2006/relationships/customXml" Target="../ink/ink347.xml"/><Relationship Id="rId139" Type="http://schemas.openxmlformats.org/officeDocument/2006/relationships/image" Target="../media/image356.png"/><Relationship Id="rId85" Type="http://schemas.openxmlformats.org/officeDocument/2006/relationships/image" Target="../media/image329.png"/><Relationship Id="rId150" Type="http://schemas.openxmlformats.org/officeDocument/2006/relationships/customXml" Target="../ink/ink363.xml"/><Relationship Id="rId171" Type="http://schemas.openxmlformats.org/officeDocument/2006/relationships/customXml" Target="../ink/ink374.xml"/><Relationship Id="rId12" Type="http://schemas.openxmlformats.org/officeDocument/2006/relationships/customXml" Target="../ink/ink294.xml"/><Relationship Id="rId33" Type="http://schemas.openxmlformats.org/officeDocument/2006/relationships/image" Target="../media/image303.png"/><Relationship Id="rId108" Type="http://schemas.openxmlformats.org/officeDocument/2006/relationships/customXml" Target="../ink/ink342.xml"/><Relationship Id="rId129" Type="http://schemas.openxmlformats.org/officeDocument/2006/relationships/image" Target="../media/image351.png"/><Relationship Id="rId54" Type="http://schemas.openxmlformats.org/officeDocument/2006/relationships/customXml" Target="../ink/ink315.xml"/><Relationship Id="rId75" Type="http://schemas.openxmlformats.org/officeDocument/2006/relationships/image" Target="../media/image324.png"/><Relationship Id="rId96" Type="http://schemas.openxmlformats.org/officeDocument/2006/relationships/customXml" Target="../ink/ink336.xml"/><Relationship Id="rId140" Type="http://schemas.openxmlformats.org/officeDocument/2006/relationships/customXml" Target="../ink/ink358.xml"/><Relationship Id="rId161" Type="http://schemas.openxmlformats.org/officeDocument/2006/relationships/customXml" Target="../ink/ink369.xml"/><Relationship Id="rId6" Type="http://schemas.openxmlformats.org/officeDocument/2006/relationships/customXml" Target="../ink/ink291.xml"/><Relationship Id="rId23" Type="http://schemas.openxmlformats.org/officeDocument/2006/relationships/image" Target="../media/image298.png"/><Relationship Id="rId28" Type="http://schemas.openxmlformats.org/officeDocument/2006/relationships/customXml" Target="../ink/ink302.xml"/><Relationship Id="rId49" Type="http://schemas.openxmlformats.org/officeDocument/2006/relationships/image" Target="../media/image311.png"/><Relationship Id="rId114" Type="http://schemas.openxmlformats.org/officeDocument/2006/relationships/customXml" Target="../ink/ink345.xml"/><Relationship Id="rId119" Type="http://schemas.openxmlformats.org/officeDocument/2006/relationships/image" Target="../media/image346.png"/><Relationship Id="rId44" Type="http://schemas.openxmlformats.org/officeDocument/2006/relationships/customXml" Target="../ink/ink310.xml"/><Relationship Id="rId60" Type="http://schemas.openxmlformats.org/officeDocument/2006/relationships/customXml" Target="../ink/ink318.xml"/><Relationship Id="rId65" Type="http://schemas.openxmlformats.org/officeDocument/2006/relationships/image" Target="../media/image319.png"/><Relationship Id="rId81" Type="http://schemas.openxmlformats.org/officeDocument/2006/relationships/image" Target="../media/image327.png"/><Relationship Id="rId86" Type="http://schemas.openxmlformats.org/officeDocument/2006/relationships/customXml" Target="../ink/ink331.xml"/><Relationship Id="rId130" Type="http://schemas.openxmlformats.org/officeDocument/2006/relationships/customXml" Target="../ink/ink353.xml"/><Relationship Id="rId135" Type="http://schemas.openxmlformats.org/officeDocument/2006/relationships/image" Target="../media/image354.png"/><Relationship Id="rId151" Type="http://schemas.openxmlformats.org/officeDocument/2006/relationships/image" Target="../media/image362.png"/><Relationship Id="rId156" Type="http://schemas.openxmlformats.org/officeDocument/2006/relationships/customXml" Target="../ink/ink366.xml"/><Relationship Id="rId177" Type="http://schemas.openxmlformats.org/officeDocument/2006/relationships/customXml" Target="../ink/ink377.xml"/><Relationship Id="rId172" Type="http://schemas.openxmlformats.org/officeDocument/2006/relationships/image" Target="../media/image372.png"/><Relationship Id="rId13" Type="http://schemas.openxmlformats.org/officeDocument/2006/relationships/image" Target="../media/image293.png"/><Relationship Id="rId18" Type="http://schemas.openxmlformats.org/officeDocument/2006/relationships/customXml" Target="../ink/ink297.xml"/><Relationship Id="rId39" Type="http://schemas.openxmlformats.org/officeDocument/2006/relationships/image" Target="../media/image306.png"/><Relationship Id="rId109" Type="http://schemas.openxmlformats.org/officeDocument/2006/relationships/image" Target="../media/image341.png"/><Relationship Id="rId34" Type="http://schemas.openxmlformats.org/officeDocument/2006/relationships/customXml" Target="../ink/ink305.xml"/><Relationship Id="rId50" Type="http://schemas.openxmlformats.org/officeDocument/2006/relationships/customXml" Target="../ink/ink313.xml"/><Relationship Id="rId55" Type="http://schemas.openxmlformats.org/officeDocument/2006/relationships/image" Target="../media/image314.png"/><Relationship Id="rId76" Type="http://schemas.openxmlformats.org/officeDocument/2006/relationships/customXml" Target="../ink/ink326.xml"/><Relationship Id="rId97" Type="http://schemas.openxmlformats.org/officeDocument/2006/relationships/image" Target="../media/image335.png"/><Relationship Id="rId104" Type="http://schemas.openxmlformats.org/officeDocument/2006/relationships/customXml" Target="../ink/ink340.xml"/><Relationship Id="rId120" Type="http://schemas.openxmlformats.org/officeDocument/2006/relationships/customXml" Target="../ink/ink348.xml"/><Relationship Id="rId125" Type="http://schemas.openxmlformats.org/officeDocument/2006/relationships/image" Target="../media/image349.png"/><Relationship Id="rId141" Type="http://schemas.openxmlformats.org/officeDocument/2006/relationships/image" Target="../media/image357.png"/><Relationship Id="rId146" Type="http://schemas.openxmlformats.org/officeDocument/2006/relationships/customXml" Target="../ink/ink361.xml"/><Relationship Id="rId167" Type="http://schemas.openxmlformats.org/officeDocument/2006/relationships/customXml" Target="../ink/ink372.xml"/><Relationship Id="rId7" Type="http://schemas.openxmlformats.org/officeDocument/2006/relationships/image" Target="../media/image290.png"/><Relationship Id="rId71" Type="http://schemas.openxmlformats.org/officeDocument/2006/relationships/image" Target="../media/image322.png"/><Relationship Id="rId92" Type="http://schemas.openxmlformats.org/officeDocument/2006/relationships/customXml" Target="../ink/ink334.xml"/><Relationship Id="rId162" Type="http://schemas.openxmlformats.org/officeDocument/2006/relationships/image" Target="../media/image367.png"/><Relationship Id="rId2" Type="http://schemas.openxmlformats.org/officeDocument/2006/relationships/customXml" Target="../ink/ink289.xml"/><Relationship Id="rId29" Type="http://schemas.openxmlformats.org/officeDocument/2006/relationships/image" Target="../media/image301.png"/><Relationship Id="rId24" Type="http://schemas.openxmlformats.org/officeDocument/2006/relationships/customXml" Target="../ink/ink300.xml"/><Relationship Id="rId40" Type="http://schemas.openxmlformats.org/officeDocument/2006/relationships/customXml" Target="../ink/ink308.xml"/><Relationship Id="rId45" Type="http://schemas.openxmlformats.org/officeDocument/2006/relationships/image" Target="../media/image309.png"/><Relationship Id="rId66" Type="http://schemas.openxmlformats.org/officeDocument/2006/relationships/customXml" Target="../ink/ink321.xml"/><Relationship Id="rId87" Type="http://schemas.openxmlformats.org/officeDocument/2006/relationships/image" Target="../media/image330.png"/><Relationship Id="rId110" Type="http://schemas.openxmlformats.org/officeDocument/2006/relationships/customXml" Target="../ink/ink343.xml"/><Relationship Id="rId115" Type="http://schemas.openxmlformats.org/officeDocument/2006/relationships/image" Target="../media/image344.png"/><Relationship Id="rId131" Type="http://schemas.openxmlformats.org/officeDocument/2006/relationships/image" Target="../media/image352.png"/><Relationship Id="rId136" Type="http://schemas.openxmlformats.org/officeDocument/2006/relationships/customXml" Target="../ink/ink356.xml"/><Relationship Id="rId157" Type="http://schemas.openxmlformats.org/officeDocument/2006/relationships/image" Target="../media/image365.png"/><Relationship Id="rId178" Type="http://schemas.openxmlformats.org/officeDocument/2006/relationships/image" Target="../media/image375.png"/><Relationship Id="rId61" Type="http://schemas.openxmlformats.org/officeDocument/2006/relationships/image" Target="../media/image317.png"/><Relationship Id="rId82" Type="http://schemas.openxmlformats.org/officeDocument/2006/relationships/customXml" Target="../ink/ink329.xml"/><Relationship Id="rId152" Type="http://schemas.openxmlformats.org/officeDocument/2006/relationships/customXml" Target="../ink/ink364.xml"/><Relationship Id="rId173" Type="http://schemas.openxmlformats.org/officeDocument/2006/relationships/customXml" Target="../ink/ink375.xml"/><Relationship Id="rId19" Type="http://schemas.openxmlformats.org/officeDocument/2006/relationships/image" Target="../media/image296.png"/><Relationship Id="rId14" Type="http://schemas.openxmlformats.org/officeDocument/2006/relationships/customXml" Target="../ink/ink295.xml"/><Relationship Id="rId30" Type="http://schemas.openxmlformats.org/officeDocument/2006/relationships/customXml" Target="../ink/ink303.xml"/><Relationship Id="rId35" Type="http://schemas.openxmlformats.org/officeDocument/2006/relationships/image" Target="../media/image304.png"/><Relationship Id="rId56" Type="http://schemas.openxmlformats.org/officeDocument/2006/relationships/customXml" Target="../ink/ink316.xml"/><Relationship Id="rId77" Type="http://schemas.openxmlformats.org/officeDocument/2006/relationships/image" Target="../media/image325.png"/><Relationship Id="rId100" Type="http://schemas.openxmlformats.org/officeDocument/2006/relationships/customXml" Target="../ink/ink338.xml"/><Relationship Id="rId105" Type="http://schemas.openxmlformats.org/officeDocument/2006/relationships/image" Target="../media/image339.png"/><Relationship Id="rId126" Type="http://schemas.openxmlformats.org/officeDocument/2006/relationships/customXml" Target="../ink/ink351.xml"/><Relationship Id="rId147" Type="http://schemas.openxmlformats.org/officeDocument/2006/relationships/image" Target="../media/image360.png"/><Relationship Id="rId168" Type="http://schemas.openxmlformats.org/officeDocument/2006/relationships/image" Target="../media/image370.png"/><Relationship Id="rId8" Type="http://schemas.openxmlformats.org/officeDocument/2006/relationships/customXml" Target="../ink/ink292.xml"/><Relationship Id="rId51" Type="http://schemas.openxmlformats.org/officeDocument/2006/relationships/image" Target="../media/image312.png"/><Relationship Id="rId72" Type="http://schemas.openxmlformats.org/officeDocument/2006/relationships/customXml" Target="../ink/ink324.xml"/><Relationship Id="rId93" Type="http://schemas.openxmlformats.org/officeDocument/2006/relationships/image" Target="../media/image333.png"/><Relationship Id="rId98" Type="http://schemas.openxmlformats.org/officeDocument/2006/relationships/customXml" Target="../ink/ink337.xml"/><Relationship Id="rId121" Type="http://schemas.openxmlformats.org/officeDocument/2006/relationships/image" Target="../media/image347.png"/><Relationship Id="rId142" Type="http://schemas.openxmlformats.org/officeDocument/2006/relationships/customXml" Target="../ink/ink359.xml"/><Relationship Id="rId163" Type="http://schemas.openxmlformats.org/officeDocument/2006/relationships/customXml" Target="../ink/ink370.xml"/><Relationship Id="rId3" Type="http://schemas.openxmlformats.org/officeDocument/2006/relationships/image" Target="../media/image288.png"/><Relationship Id="rId25" Type="http://schemas.openxmlformats.org/officeDocument/2006/relationships/image" Target="../media/image299.png"/><Relationship Id="rId46" Type="http://schemas.openxmlformats.org/officeDocument/2006/relationships/customXml" Target="../ink/ink311.xml"/><Relationship Id="rId67" Type="http://schemas.openxmlformats.org/officeDocument/2006/relationships/image" Target="../media/image320.png"/><Relationship Id="rId116" Type="http://schemas.openxmlformats.org/officeDocument/2006/relationships/customXml" Target="../ink/ink346.xml"/><Relationship Id="rId137" Type="http://schemas.openxmlformats.org/officeDocument/2006/relationships/image" Target="../media/image355.png"/><Relationship Id="rId158" Type="http://schemas.openxmlformats.org/officeDocument/2006/relationships/customXml" Target="../ink/ink367.xml"/><Relationship Id="rId20" Type="http://schemas.openxmlformats.org/officeDocument/2006/relationships/customXml" Target="../ink/ink298.xml"/><Relationship Id="rId41" Type="http://schemas.openxmlformats.org/officeDocument/2006/relationships/image" Target="../media/image307.png"/><Relationship Id="rId62" Type="http://schemas.openxmlformats.org/officeDocument/2006/relationships/customXml" Target="../ink/ink319.xml"/><Relationship Id="rId83" Type="http://schemas.openxmlformats.org/officeDocument/2006/relationships/image" Target="../media/image328.png"/><Relationship Id="rId88" Type="http://schemas.openxmlformats.org/officeDocument/2006/relationships/customXml" Target="../ink/ink332.xml"/><Relationship Id="rId111" Type="http://schemas.openxmlformats.org/officeDocument/2006/relationships/image" Target="../media/image342.png"/><Relationship Id="rId132" Type="http://schemas.openxmlformats.org/officeDocument/2006/relationships/customXml" Target="../ink/ink354.xml"/><Relationship Id="rId153" Type="http://schemas.openxmlformats.org/officeDocument/2006/relationships/image" Target="../media/image363.png"/><Relationship Id="rId174" Type="http://schemas.openxmlformats.org/officeDocument/2006/relationships/image" Target="../media/image373.png"/><Relationship Id="rId15" Type="http://schemas.openxmlformats.org/officeDocument/2006/relationships/image" Target="../media/image294.png"/><Relationship Id="rId36" Type="http://schemas.openxmlformats.org/officeDocument/2006/relationships/customXml" Target="../ink/ink306.xml"/><Relationship Id="rId57" Type="http://schemas.openxmlformats.org/officeDocument/2006/relationships/image" Target="../media/image315.png"/><Relationship Id="rId106" Type="http://schemas.openxmlformats.org/officeDocument/2006/relationships/customXml" Target="../ink/ink341.xml"/><Relationship Id="rId127" Type="http://schemas.openxmlformats.org/officeDocument/2006/relationships/image" Target="../media/image350.png"/><Relationship Id="rId10" Type="http://schemas.openxmlformats.org/officeDocument/2006/relationships/customXml" Target="../ink/ink293.xml"/><Relationship Id="rId31" Type="http://schemas.openxmlformats.org/officeDocument/2006/relationships/image" Target="../media/image302.png"/><Relationship Id="rId52" Type="http://schemas.openxmlformats.org/officeDocument/2006/relationships/customXml" Target="../ink/ink314.xml"/><Relationship Id="rId73" Type="http://schemas.openxmlformats.org/officeDocument/2006/relationships/image" Target="../media/image323.png"/><Relationship Id="rId78" Type="http://schemas.openxmlformats.org/officeDocument/2006/relationships/customXml" Target="../ink/ink327.xml"/><Relationship Id="rId94" Type="http://schemas.openxmlformats.org/officeDocument/2006/relationships/customXml" Target="../ink/ink335.xml"/><Relationship Id="rId99" Type="http://schemas.openxmlformats.org/officeDocument/2006/relationships/image" Target="../media/image336.png"/><Relationship Id="rId101" Type="http://schemas.openxmlformats.org/officeDocument/2006/relationships/image" Target="../media/image337.png"/><Relationship Id="rId122" Type="http://schemas.openxmlformats.org/officeDocument/2006/relationships/customXml" Target="../ink/ink349.xml"/><Relationship Id="rId143" Type="http://schemas.openxmlformats.org/officeDocument/2006/relationships/image" Target="../media/image358.png"/><Relationship Id="rId148" Type="http://schemas.openxmlformats.org/officeDocument/2006/relationships/customXml" Target="../ink/ink362.xml"/><Relationship Id="rId164" Type="http://schemas.openxmlformats.org/officeDocument/2006/relationships/image" Target="../media/image368.png"/><Relationship Id="rId169" Type="http://schemas.openxmlformats.org/officeDocument/2006/relationships/customXml" Target="../ink/ink373.xml"/><Relationship Id="rId4" Type="http://schemas.openxmlformats.org/officeDocument/2006/relationships/customXml" Target="../ink/ink290.xml"/><Relationship Id="rId9" Type="http://schemas.openxmlformats.org/officeDocument/2006/relationships/image" Target="../media/image291.png"/><Relationship Id="rId26" Type="http://schemas.openxmlformats.org/officeDocument/2006/relationships/customXml" Target="../ink/ink301.xml"/><Relationship Id="rId47" Type="http://schemas.openxmlformats.org/officeDocument/2006/relationships/image" Target="../media/image310.png"/><Relationship Id="rId68" Type="http://schemas.openxmlformats.org/officeDocument/2006/relationships/customXml" Target="../ink/ink322.xml"/><Relationship Id="rId89" Type="http://schemas.openxmlformats.org/officeDocument/2006/relationships/image" Target="../media/image331.png"/><Relationship Id="rId112" Type="http://schemas.openxmlformats.org/officeDocument/2006/relationships/customXml" Target="../ink/ink344.xml"/><Relationship Id="rId133" Type="http://schemas.openxmlformats.org/officeDocument/2006/relationships/image" Target="../media/image353.png"/><Relationship Id="rId154" Type="http://schemas.openxmlformats.org/officeDocument/2006/relationships/customXml" Target="../ink/ink365.xml"/><Relationship Id="rId175" Type="http://schemas.openxmlformats.org/officeDocument/2006/relationships/customXml" Target="../ink/ink376.xml"/><Relationship Id="rId16" Type="http://schemas.openxmlformats.org/officeDocument/2006/relationships/customXml" Target="../ink/ink296.xml"/><Relationship Id="rId37" Type="http://schemas.openxmlformats.org/officeDocument/2006/relationships/image" Target="../media/image305.png"/><Relationship Id="rId58" Type="http://schemas.openxmlformats.org/officeDocument/2006/relationships/customXml" Target="../ink/ink317.xml"/><Relationship Id="rId79" Type="http://schemas.openxmlformats.org/officeDocument/2006/relationships/image" Target="../media/image326.png"/><Relationship Id="rId102" Type="http://schemas.openxmlformats.org/officeDocument/2006/relationships/customXml" Target="../ink/ink339.xml"/><Relationship Id="rId123" Type="http://schemas.openxmlformats.org/officeDocument/2006/relationships/image" Target="../media/image348.png"/><Relationship Id="rId144" Type="http://schemas.openxmlformats.org/officeDocument/2006/relationships/customXml" Target="../ink/ink360.xml"/><Relationship Id="rId90" Type="http://schemas.openxmlformats.org/officeDocument/2006/relationships/customXml" Target="../ink/ink333.xml"/><Relationship Id="rId165" Type="http://schemas.openxmlformats.org/officeDocument/2006/relationships/customXml" Target="../ink/ink371.xml"/><Relationship Id="rId27" Type="http://schemas.openxmlformats.org/officeDocument/2006/relationships/image" Target="../media/image300.png"/><Relationship Id="rId48" Type="http://schemas.openxmlformats.org/officeDocument/2006/relationships/customXml" Target="../ink/ink312.xml"/><Relationship Id="rId69" Type="http://schemas.openxmlformats.org/officeDocument/2006/relationships/image" Target="../media/image321.png"/><Relationship Id="rId113" Type="http://schemas.openxmlformats.org/officeDocument/2006/relationships/image" Target="../media/image343.png"/><Relationship Id="rId134" Type="http://schemas.openxmlformats.org/officeDocument/2006/relationships/customXml" Target="../ink/ink355.xml"/><Relationship Id="rId80" Type="http://schemas.openxmlformats.org/officeDocument/2006/relationships/customXml" Target="../ink/ink328.xml"/><Relationship Id="rId155" Type="http://schemas.openxmlformats.org/officeDocument/2006/relationships/image" Target="../media/image364.png"/><Relationship Id="rId176" Type="http://schemas.openxmlformats.org/officeDocument/2006/relationships/image" Target="../media/image374.png"/><Relationship Id="rId17" Type="http://schemas.openxmlformats.org/officeDocument/2006/relationships/image" Target="../media/image295.png"/><Relationship Id="rId38" Type="http://schemas.openxmlformats.org/officeDocument/2006/relationships/customXml" Target="../ink/ink307.xml"/><Relationship Id="rId59" Type="http://schemas.openxmlformats.org/officeDocument/2006/relationships/image" Target="../media/image316.png"/><Relationship Id="rId103" Type="http://schemas.openxmlformats.org/officeDocument/2006/relationships/image" Target="../media/image338.png"/><Relationship Id="rId124" Type="http://schemas.openxmlformats.org/officeDocument/2006/relationships/customXml" Target="../ink/ink350.xml"/><Relationship Id="rId70" Type="http://schemas.openxmlformats.org/officeDocument/2006/relationships/customXml" Target="../ink/ink323.xml"/><Relationship Id="rId91" Type="http://schemas.openxmlformats.org/officeDocument/2006/relationships/image" Target="../media/image332.png"/><Relationship Id="rId145" Type="http://schemas.openxmlformats.org/officeDocument/2006/relationships/image" Target="../media/image359.png"/><Relationship Id="rId166" Type="http://schemas.openxmlformats.org/officeDocument/2006/relationships/image" Target="../media/image36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90.xml"/><Relationship Id="rId21" Type="http://schemas.openxmlformats.org/officeDocument/2006/relationships/image" Target="../media/image385.png"/><Relationship Id="rId42" Type="http://schemas.openxmlformats.org/officeDocument/2006/relationships/customXml" Target="../ink/ink398.xml"/><Relationship Id="rId47" Type="http://schemas.openxmlformats.org/officeDocument/2006/relationships/image" Target="../media/image398.png"/><Relationship Id="rId63" Type="http://schemas.openxmlformats.org/officeDocument/2006/relationships/image" Target="../media/image406.png"/><Relationship Id="rId68" Type="http://schemas.openxmlformats.org/officeDocument/2006/relationships/customXml" Target="../ink/ink411.xml"/><Relationship Id="rId84" Type="http://schemas.openxmlformats.org/officeDocument/2006/relationships/customXml" Target="../ink/ink419.xml"/><Relationship Id="rId89" Type="http://schemas.openxmlformats.org/officeDocument/2006/relationships/image" Target="../media/image419.png"/><Relationship Id="rId16" Type="http://schemas.openxmlformats.org/officeDocument/2006/relationships/customXml" Target="../ink/ink385.xml"/><Relationship Id="rId11" Type="http://schemas.openxmlformats.org/officeDocument/2006/relationships/image" Target="../media/image380.png"/><Relationship Id="rId32" Type="http://schemas.openxmlformats.org/officeDocument/2006/relationships/customXml" Target="../ink/ink393.xml"/><Relationship Id="rId37" Type="http://schemas.openxmlformats.org/officeDocument/2006/relationships/image" Target="../media/image393.png"/><Relationship Id="rId53" Type="http://schemas.openxmlformats.org/officeDocument/2006/relationships/image" Target="../media/image401.png"/><Relationship Id="rId58" Type="http://schemas.openxmlformats.org/officeDocument/2006/relationships/customXml" Target="../ink/ink406.xml"/><Relationship Id="rId74" Type="http://schemas.openxmlformats.org/officeDocument/2006/relationships/customXml" Target="../ink/ink414.xml"/><Relationship Id="rId79" Type="http://schemas.openxmlformats.org/officeDocument/2006/relationships/image" Target="../media/image414.png"/><Relationship Id="rId5" Type="http://schemas.openxmlformats.org/officeDocument/2006/relationships/image" Target="../media/image377.png"/><Relationship Id="rId90" Type="http://schemas.openxmlformats.org/officeDocument/2006/relationships/customXml" Target="../ink/ink422.xml"/><Relationship Id="rId95" Type="http://schemas.openxmlformats.org/officeDocument/2006/relationships/image" Target="../media/image422.png"/><Relationship Id="rId22" Type="http://schemas.openxmlformats.org/officeDocument/2006/relationships/customXml" Target="../ink/ink388.xml"/><Relationship Id="rId27" Type="http://schemas.openxmlformats.org/officeDocument/2006/relationships/image" Target="../media/image388.png"/><Relationship Id="rId43" Type="http://schemas.openxmlformats.org/officeDocument/2006/relationships/image" Target="../media/image396.png"/><Relationship Id="rId48" Type="http://schemas.openxmlformats.org/officeDocument/2006/relationships/customXml" Target="../ink/ink401.xml"/><Relationship Id="rId64" Type="http://schemas.openxmlformats.org/officeDocument/2006/relationships/customXml" Target="../ink/ink409.xml"/><Relationship Id="rId69" Type="http://schemas.openxmlformats.org/officeDocument/2006/relationships/image" Target="../media/image409.png"/><Relationship Id="rId80" Type="http://schemas.openxmlformats.org/officeDocument/2006/relationships/customXml" Target="../ink/ink417.xml"/><Relationship Id="rId85" Type="http://schemas.openxmlformats.org/officeDocument/2006/relationships/image" Target="../media/image417.png"/><Relationship Id="rId3" Type="http://schemas.openxmlformats.org/officeDocument/2006/relationships/image" Target="../media/image376.png"/><Relationship Id="rId12" Type="http://schemas.openxmlformats.org/officeDocument/2006/relationships/customXml" Target="../ink/ink383.xml"/><Relationship Id="rId17" Type="http://schemas.openxmlformats.org/officeDocument/2006/relationships/image" Target="../media/image383.png"/><Relationship Id="rId25" Type="http://schemas.openxmlformats.org/officeDocument/2006/relationships/image" Target="../media/image387.png"/><Relationship Id="rId33" Type="http://schemas.openxmlformats.org/officeDocument/2006/relationships/image" Target="../media/image391.png"/><Relationship Id="rId38" Type="http://schemas.openxmlformats.org/officeDocument/2006/relationships/customXml" Target="../ink/ink396.xml"/><Relationship Id="rId46" Type="http://schemas.openxmlformats.org/officeDocument/2006/relationships/customXml" Target="../ink/ink400.xml"/><Relationship Id="rId59" Type="http://schemas.openxmlformats.org/officeDocument/2006/relationships/image" Target="../media/image404.png"/><Relationship Id="rId67" Type="http://schemas.openxmlformats.org/officeDocument/2006/relationships/image" Target="../media/image408.png"/><Relationship Id="rId20" Type="http://schemas.openxmlformats.org/officeDocument/2006/relationships/customXml" Target="../ink/ink387.xml"/><Relationship Id="rId41" Type="http://schemas.openxmlformats.org/officeDocument/2006/relationships/image" Target="../media/image395.png"/><Relationship Id="rId54" Type="http://schemas.openxmlformats.org/officeDocument/2006/relationships/customXml" Target="../ink/ink404.xml"/><Relationship Id="rId62" Type="http://schemas.openxmlformats.org/officeDocument/2006/relationships/customXml" Target="../ink/ink408.xml"/><Relationship Id="rId70" Type="http://schemas.openxmlformats.org/officeDocument/2006/relationships/customXml" Target="../ink/ink412.xml"/><Relationship Id="rId75" Type="http://schemas.openxmlformats.org/officeDocument/2006/relationships/image" Target="../media/image412.png"/><Relationship Id="rId83" Type="http://schemas.openxmlformats.org/officeDocument/2006/relationships/image" Target="../media/image416.png"/><Relationship Id="rId88" Type="http://schemas.openxmlformats.org/officeDocument/2006/relationships/customXml" Target="../ink/ink421.xml"/><Relationship Id="rId91" Type="http://schemas.openxmlformats.org/officeDocument/2006/relationships/image" Target="../media/image420.png"/><Relationship Id="rId96" Type="http://schemas.openxmlformats.org/officeDocument/2006/relationships/customXml" Target="../ink/ink42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0.xml"/><Relationship Id="rId15" Type="http://schemas.openxmlformats.org/officeDocument/2006/relationships/image" Target="../media/image382.png"/><Relationship Id="rId23" Type="http://schemas.openxmlformats.org/officeDocument/2006/relationships/image" Target="../media/image386.png"/><Relationship Id="rId28" Type="http://schemas.openxmlformats.org/officeDocument/2006/relationships/customXml" Target="../ink/ink391.xml"/><Relationship Id="rId36" Type="http://schemas.openxmlformats.org/officeDocument/2006/relationships/customXml" Target="../ink/ink395.xml"/><Relationship Id="rId49" Type="http://schemas.openxmlformats.org/officeDocument/2006/relationships/image" Target="../media/image399.png"/><Relationship Id="rId57" Type="http://schemas.openxmlformats.org/officeDocument/2006/relationships/image" Target="../media/image403.png"/><Relationship Id="rId10" Type="http://schemas.openxmlformats.org/officeDocument/2006/relationships/customXml" Target="../ink/ink382.xml"/><Relationship Id="rId31" Type="http://schemas.openxmlformats.org/officeDocument/2006/relationships/image" Target="../media/image390.png"/><Relationship Id="rId44" Type="http://schemas.openxmlformats.org/officeDocument/2006/relationships/customXml" Target="../ink/ink399.xml"/><Relationship Id="rId52" Type="http://schemas.openxmlformats.org/officeDocument/2006/relationships/customXml" Target="../ink/ink403.xml"/><Relationship Id="rId60" Type="http://schemas.openxmlformats.org/officeDocument/2006/relationships/customXml" Target="../ink/ink407.xml"/><Relationship Id="rId65" Type="http://schemas.openxmlformats.org/officeDocument/2006/relationships/image" Target="../media/image407.png"/><Relationship Id="rId73" Type="http://schemas.openxmlformats.org/officeDocument/2006/relationships/image" Target="../media/image411.png"/><Relationship Id="rId78" Type="http://schemas.openxmlformats.org/officeDocument/2006/relationships/customXml" Target="../ink/ink416.xml"/><Relationship Id="rId81" Type="http://schemas.openxmlformats.org/officeDocument/2006/relationships/image" Target="../media/image415.png"/><Relationship Id="rId86" Type="http://schemas.openxmlformats.org/officeDocument/2006/relationships/customXml" Target="../ink/ink420.xml"/><Relationship Id="rId94" Type="http://schemas.openxmlformats.org/officeDocument/2006/relationships/customXml" Target="../ink/ink424.xml"/><Relationship Id="rId4" Type="http://schemas.openxmlformats.org/officeDocument/2006/relationships/customXml" Target="../ink/ink379.xml"/><Relationship Id="rId9" Type="http://schemas.openxmlformats.org/officeDocument/2006/relationships/image" Target="../media/image379.png"/><Relationship Id="rId13" Type="http://schemas.openxmlformats.org/officeDocument/2006/relationships/image" Target="../media/image381.png"/><Relationship Id="rId18" Type="http://schemas.openxmlformats.org/officeDocument/2006/relationships/customXml" Target="../ink/ink386.xml"/><Relationship Id="rId39" Type="http://schemas.openxmlformats.org/officeDocument/2006/relationships/image" Target="../media/image394.png"/><Relationship Id="rId34" Type="http://schemas.openxmlformats.org/officeDocument/2006/relationships/customXml" Target="../ink/ink394.xml"/><Relationship Id="rId50" Type="http://schemas.openxmlformats.org/officeDocument/2006/relationships/customXml" Target="../ink/ink402.xml"/><Relationship Id="rId55" Type="http://schemas.openxmlformats.org/officeDocument/2006/relationships/image" Target="../media/image402.png"/><Relationship Id="rId76" Type="http://schemas.openxmlformats.org/officeDocument/2006/relationships/customXml" Target="../ink/ink415.xml"/><Relationship Id="rId97" Type="http://schemas.openxmlformats.org/officeDocument/2006/relationships/image" Target="../media/image423.png"/><Relationship Id="rId7" Type="http://schemas.openxmlformats.org/officeDocument/2006/relationships/image" Target="../media/image378.png"/><Relationship Id="rId71" Type="http://schemas.openxmlformats.org/officeDocument/2006/relationships/image" Target="../media/image410.png"/><Relationship Id="rId92" Type="http://schemas.openxmlformats.org/officeDocument/2006/relationships/customXml" Target="../ink/ink423.xml"/><Relationship Id="rId2" Type="http://schemas.openxmlformats.org/officeDocument/2006/relationships/customXml" Target="../ink/ink378.xml"/><Relationship Id="rId29" Type="http://schemas.openxmlformats.org/officeDocument/2006/relationships/image" Target="../media/image389.png"/><Relationship Id="rId24" Type="http://schemas.openxmlformats.org/officeDocument/2006/relationships/customXml" Target="../ink/ink389.xml"/><Relationship Id="rId40" Type="http://schemas.openxmlformats.org/officeDocument/2006/relationships/customXml" Target="../ink/ink397.xml"/><Relationship Id="rId45" Type="http://schemas.openxmlformats.org/officeDocument/2006/relationships/image" Target="../media/image397.png"/><Relationship Id="rId66" Type="http://schemas.openxmlformats.org/officeDocument/2006/relationships/customXml" Target="../ink/ink410.xml"/><Relationship Id="rId87" Type="http://schemas.openxmlformats.org/officeDocument/2006/relationships/image" Target="../media/image418.png"/><Relationship Id="rId61" Type="http://schemas.openxmlformats.org/officeDocument/2006/relationships/image" Target="../media/image405.png"/><Relationship Id="rId82" Type="http://schemas.openxmlformats.org/officeDocument/2006/relationships/customXml" Target="../ink/ink418.xml"/><Relationship Id="rId19" Type="http://schemas.openxmlformats.org/officeDocument/2006/relationships/image" Target="../media/image384.png"/><Relationship Id="rId14" Type="http://schemas.openxmlformats.org/officeDocument/2006/relationships/customXml" Target="../ink/ink384.xml"/><Relationship Id="rId30" Type="http://schemas.openxmlformats.org/officeDocument/2006/relationships/customXml" Target="../ink/ink392.xml"/><Relationship Id="rId35" Type="http://schemas.openxmlformats.org/officeDocument/2006/relationships/image" Target="../media/image392.png"/><Relationship Id="rId56" Type="http://schemas.openxmlformats.org/officeDocument/2006/relationships/customXml" Target="../ink/ink405.xml"/><Relationship Id="rId77" Type="http://schemas.openxmlformats.org/officeDocument/2006/relationships/image" Target="../media/image413.png"/><Relationship Id="rId8" Type="http://schemas.openxmlformats.org/officeDocument/2006/relationships/customXml" Target="../ink/ink381.xml"/><Relationship Id="rId51" Type="http://schemas.openxmlformats.org/officeDocument/2006/relationships/image" Target="../media/image400.png"/><Relationship Id="rId72" Type="http://schemas.openxmlformats.org/officeDocument/2006/relationships/customXml" Target="../ink/ink413.xml"/><Relationship Id="rId93" Type="http://schemas.openxmlformats.org/officeDocument/2006/relationships/image" Target="../media/image4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9.png"/><Relationship Id="rId18" Type="http://schemas.openxmlformats.org/officeDocument/2006/relationships/customXml" Target="../ink/ink434.xml"/><Relationship Id="rId26" Type="http://schemas.openxmlformats.org/officeDocument/2006/relationships/customXml" Target="../ink/ink438.xml"/><Relationship Id="rId39" Type="http://schemas.openxmlformats.org/officeDocument/2006/relationships/image" Target="../media/image442.png"/><Relationship Id="rId21" Type="http://schemas.openxmlformats.org/officeDocument/2006/relationships/image" Target="../media/image433.png"/><Relationship Id="rId34" Type="http://schemas.openxmlformats.org/officeDocument/2006/relationships/customXml" Target="../ink/ink442.xml"/><Relationship Id="rId42" Type="http://schemas.openxmlformats.org/officeDocument/2006/relationships/customXml" Target="../ink/ink446.xml"/><Relationship Id="rId47" Type="http://schemas.openxmlformats.org/officeDocument/2006/relationships/image" Target="../media/image446.png"/><Relationship Id="rId50" Type="http://schemas.openxmlformats.org/officeDocument/2006/relationships/customXml" Target="../ink/ink450.xml"/><Relationship Id="rId55" Type="http://schemas.openxmlformats.org/officeDocument/2006/relationships/image" Target="../media/image450.png"/><Relationship Id="rId7" Type="http://schemas.openxmlformats.org/officeDocument/2006/relationships/image" Target="../media/image426.png"/><Relationship Id="rId2" Type="http://schemas.openxmlformats.org/officeDocument/2006/relationships/customXml" Target="../ink/ink426.xml"/><Relationship Id="rId16" Type="http://schemas.openxmlformats.org/officeDocument/2006/relationships/customXml" Target="../ink/ink433.xml"/><Relationship Id="rId29" Type="http://schemas.openxmlformats.org/officeDocument/2006/relationships/image" Target="../media/image437.png"/><Relationship Id="rId11" Type="http://schemas.openxmlformats.org/officeDocument/2006/relationships/image" Target="../media/image428.png"/><Relationship Id="rId24" Type="http://schemas.openxmlformats.org/officeDocument/2006/relationships/customXml" Target="../ink/ink437.xml"/><Relationship Id="rId32" Type="http://schemas.openxmlformats.org/officeDocument/2006/relationships/customXml" Target="../ink/ink441.xml"/><Relationship Id="rId37" Type="http://schemas.openxmlformats.org/officeDocument/2006/relationships/image" Target="../media/image441.png"/><Relationship Id="rId40" Type="http://schemas.openxmlformats.org/officeDocument/2006/relationships/customXml" Target="../ink/ink445.xml"/><Relationship Id="rId45" Type="http://schemas.openxmlformats.org/officeDocument/2006/relationships/image" Target="../media/image445.png"/><Relationship Id="rId53" Type="http://schemas.openxmlformats.org/officeDocument/2006/relationships/image" Target="../media/image449.png"/><Relationship Id="rId58" Type="http://schemas.openxmlformats.org/officeDocument/2006/relationships/customXml" Target="../ink/ink454.xml"/><Relationship Id="rId5" Type="http://schemas.openxmlformats.org/officeDocument/2006/relationships/image" Target="../media/image425.png"/><Relationship Id="rId19" Type="http://schemas.openxmlformats.org/officeDocument/2006/relationships/image" Target="../media/image432.png"/><Relationship Id="rId4" Type="http://schemas.openxmlformats.org/officeDocument/2006/relationships/customXml" Target="../ink/ink427.xml"/><Relationship Id="rId9" Type="http://schemas.openxmlformats.org/officeDocument/2006/relationships/image" Target="../media/image427.png"/><Relationship Id="rId14" Type="http://schemas.openxmlformats.org/officeDocument/2006/relationships/customXml" Target="../ink/ink432.xml"/><Relationship Id="rId22" Type="http://schemas.openxmlformats.org/officeDocument/2006/relationships/customXml" Target="../ink/ink436.xml"/><Relationship Id="rId27" Type="http://schemas.openxmlformats.org/officeDocument/2006/relationships/image" Target="../media/image436.png"/><Relationship Id="rId30" Type="http://schemas.openxmlformats.org/officeDocument/2006/relationships/customXml" Target="../ink/ink440.xml"/><Relationship Id="rId35" Type="http://schemas.openxmlformats.org/officeDocument/2006/relationships/image" Target="../media/image440.png"/><Relationship Id="rId43" Type="http://schemas.openxmlformats.org/officeDocument/2006/relationships/image" Target="../media/image444.png"/><Relationship Id="rId48" Type="http://schemas.openxmlformats.org/officeDocument/2006/relationships/customXml" Target="../ink/ink449.xml"/><Relationship Id="rId56" Type="http://schemas.openxmlformats.org/officeDocument/2006/relationships/customXml" Target="../ink/ink453.xml"/><Relationship Id="rId8" Type="http://schemas.openxmlformats.org/officeDocument/2006/relationships/customXml" Target="../ink/ink429.xml"/><Relationship Id="rId51" Type="http://schemas.openxmlformats.org/officeDocument/2006/relationships/image" Target="../media/image448.png"/><Relationship Id="rId3" Type="http://schemas.openxmlformats.org/officeDocument/2006/relationships/image" Target="../media/image424.png"/><Relationship Id="rId12" Type="http://schemas.openxmlformats.org/officeDocument/2006/relationships/customXml" Target="../ink/ink431.xml"/><Relationship Id="rId17" Type="http://schemas.openxmlformats.org/officeDocument/2006/relationships/image" Target="../media/image431.png"/><Relationship Id="rId25" Type="http://schemas.openxmlformats.org/officeDocument/2006/relationships/image" Target="../media/image435.png"/><Relationship Id="rId33" Type="http://schemas.openxmlformats.org/officeDocument/2006/relationships/image" Target="../media/image439.png"/><Relationship Id="rId38" Type="http://schemas.openxmlformats.org/officeDocument/2006/relationships/customXml" Target="../ink/ink444.xml"/><Relationship Id="rId46" Type="http://schemas.openxmlformats.org/officeDocument/2006/relationships/customXml" Target="../ink/ink448.xml"/><Relationship Id="rId59" Type="http://schemas.openxmlformats.org/officeDocument/2006/relationships/image" Target="../media/image452.png"/><Relationship Id="rId20" Type="http://schemas.openxmlformats.org/officeDocument/2006/relationships/customXml" Target="../ink/ink435.xml"/><Relationship Id="rId41" Type="http://schemas.openxmlformats.org/officeDocument/2006/relationships/image" Target="../media/image443.png"/><Relationship Id="rId54" Type="http://schemas.openxmlformats.org/officeDocument/2006/relationships/customXml" Target="../ink/ink45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8.xml"/><Relationship Id="rId15" Type="http://schemas.openxmlformats.org/officeDocument/2006/relationships/image" Target="../media/image430.png"/><Relationship Id="rId23" Type="http://schemas.openxmlformats.org/officeDocument/2006/relationships/image" Target="../media/image434.png"/><Relationship Id="rId28" Type="http://schemas.openxmlformats.org/officeDocument/2006/relationships/customXml" Target="../ink/ink439.xml"/><Relationship Id="rId36" Type="http://schemas.openxmlformats.org/officeDocument/2006/relationships/customXml" Target="../ink/ink443.xml"/><Relationship Id="rId49" Type="http://schemas.openxmlformats.org/officeDocument/2006/relationships/image" Target="../media/image447.png"/><Relationship Id="rId57" Type="http://schemas.openxmlformats.org/officeDocument/2006/relationships/image" Target="../media/image451.png"/><Relationship Id="rId10" Type="http://schemas.openxmlformats.org/officeDocument/2006/relationships/customXml" Target="../ink/ink430.xml"/><Relationship Id="rId31" Type="http://schemas.openxmlformats.org/officeDocument/2006/relationships/image" Target="../media/image438.png"/><Relationship Id="rId44" Type="http://schemas.openxmlformats.org/officeDocument/2006/relationships/customXml" Target="../ink/ink447.xml"/><Relationship Id="rId52" Type="http://schemas.openxmlformats.org/officeDocument/2006/relationships/customXml" Target="../ink/ink451.xml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09.png"/><Relationship Id="rId21" Type="http://schemas.openxmlformats.org/officeDocument/2006/relationships/image" Target="../media/image461.png"/><Relationship Id="rId42" Type="http://schemas.openxmlformats.org/officeDocument/2006/relationships/customXml" Target="../ink/ink475.xml"/><Relationship Id="rId63" Type="http://schemas.openxmlformats.org/officeDocument/2006/relationships/image" Target="../media/image482.png"/><Relationship Id="rId84" Type="http://schemas.openxmlformats.org/officeDocument/2006/relationships/customXml" Target="../ink/ink496.xml"/><Relationship Id="rId138" Type="http://schemas.openxmlformats.org/officeDocument/2006/relationships/customXml" Target="../ink/ink523.xml"/><Relationship Id="rId159" Type="http://schemas.openxmlformats.org/officeDocument/2006/relationships/image" Target="../media/image530.png"/><Relationship Id="rId170" Type="http://schemas.openxmlformats.org/officeDocument/2006/relationships/customXml" Target="../ink/ink539.xml"/><Relationship Id="rId191" Type="http://schemas.openxmlformats.org/officeDocument/2006/relationships/image" Target="../media/image546.png"/><Relationship Id="rId107" Type="http://schemas.openxmlformats.org/officeDocument/2006/relationships/image" Target="../media/image504.png"/><Relationship Id="rId11" Type="http://schemas.openxmlformats.org/officeDocument/2006/relationships/image" Target="../media/image456.png"/><Relationship Id="rId32" Type="http://schemas.openxmlformats.org/officeDocument/2006/relationships/customXml" Target="../ink/ink470.xml"/><Relationship Id="rId53" Type="http://schemas.openxmlformats.org/officeDocument/2006/relationships/image" Target="../media/image477.png"/><Relationship Id="rId74" Type="http://schemas.openxmlformats.org/officeDocument/2006/relationships/customXml" Target="../ink/ink491.xml"/><Relationship Id="rId128" Type="http://schemas.openxmlformats.org/officeDocument/2006/relationships/customXml" Target="../ink/ink518.xml"/><Relationship Id="rId149" Type="http://schemas.openxmlformats.org/officeDocument/2006/relationships/image" Target="../media/image525.png"/><Relationship Id="rId5" Type="http://schemas.openxmlformats.org/officeDocument/2006/relationships/image" Target="../media/image454.png"/><Relationship Id="rId95" Type="http://schemas.openxmlformats.org/officeDocument/2006/relationships/image" Target="../media/image498.png"/><Relationship Id="rId160" Type="http://schemas.openxmlformats.org/officeDocument/2006/relationships/customXml" Target="../ink/ink534.xml"/><Relationship Id="rId181" Type="http://schemas.openxmlformats.org/officeDocument/2006/relationships/image" Target="../media/image541.png"/><Relationship Id="rId22" Type="http://schemas.openxmlformats.org/officeDocument/2006/relationships/customXml" Target="../ink/ink465.xml"/><Relationship Id="rId43" Type="http://schemas.openxmlformats.org/officeDocument/2006/relationships/image" Target="../media/image472.png"/><Relationship Id="rId64" Type="http://schemas.openxmlformats.org/officeDocument/2006/relationships/customXml" Target="../ink/ink486.xml"/><Relationship Id="rId118" Type="http://schemas.openxmlformats.org/officeDocument/2006/relationships/customXml" Target="../ink/ink513.xml"/><Relationship Id="rId139" Type="http://schemas.openxmlformats.org/officeDocument/2006/relationships/image" Target="../media/image520.png"/><Relationship Id="rId85" Type="http://schemas.openxmlformats.org/officeDocument/2006/relationships/image" Target="../media/image493.png"/><Relationship Id="rId150" Type="http://schemas.openxmlformats.org/officeDocument/2006/relationships/customXml" Target="../ink/ink529.xml"/><Relationship Id="rId171" Type="http://schemas.openxmlformats.org/officeDocument/2006/relationships/image" Target="../media/image536.png"/><Relationship Id="rId192" Type="http://schemas.openxmlformats.org/officeDocument/2006/relationships/customXml" Target="../ink/ink550.xml"/><Relationship Id="rId12" Type="http://schemas.openxmlformats.org/officeDocument/2006/relationships/customXml" Target="../ink/ink460.xml"/><Relationship Id="rId33" Type="http://schemas.openxmlformats.org/officeDocument/2006/relationships/image" Target="../media/image467.png"/><Relationship Id="rId108" Type="http://schemas.openxmlformats.org/officeDocument/2006/relationships/customXml" Target="../ink/ink508.xml"/><Relationship Id="rId129" Type="http://schemas.openxmlformats.org/officeDocument/2006/relationships/image" Target="../media/image515.png"/><Relationship Id="rId54" Type="http://schemas.openxmlformats.org/officeDocument/2006/relationships/customXml" Target="../ink/ink481.xml"/><Relationship Id="rId75" Type="http://schemas.openxmlformats.org/officeDocument/2006/relationships/image" Target="../media/image488.png"/><Relationship Id="rId96" Type="http://schemas.openxmlformats.org/officeDocument/2006/relationships/customXml" Target="../ink/ink502.xml"/><Relationship Id="rId140" Type="http://schemas.openxmlformats.org/officeDocument/2006/relationships/customXml" Target="../ink/ink524.xml"/><Relationship Id="rId161" Type="http://schemas.openxmlformats.org/officeDocument/2006/relationships/image" Target="../media/image531.png"/><Relationship Id="rId182" Type="http://schemas.openxmlformats.org/officeDocument/2006/relationships/customXml" Target="../ink/ink545.xml"/><Relationship Id="rId6" Type="http://schemas.openxmlformats.org/officeDocument/2006/relationships/customXml" Target="../ink/ink457.xml"/><Relationship Id="rId23" Type="http://schemas.openxmlformats.org/officeDocument/2006/relationships/image" Target="../media/image462.png"/><Relationship Id="rId119" Type="http://schemas.openxmlformats.org/officeDocument/2006/relationships/image" Target="../media/image510.png"/><Relationship Id="rId44" Type="http://schemas.openxmlformats.org/officeDocument/2006/relationships/customXml" Target="../ink/ink476.xml"/><Relationship Id="rId65" Type="http://schemas.openxmlformats.org/officeDocument/2006/relationships/image" Target="../media/image483.png"/><Relationship Id="rId86" Type="http://schemas.openxmlformats.org/officeDocument/2006/relationships/customXml" Target="../ink/ink497.xml"/><Relationship Id="rId130" Type="http://schemas.openxmlformats.org/officeDocument/2006/relationships/customXml" Target="../ink/ink519.xml"/><Relationship Id="rId151" Type="http://schemas.openxmlformats.org/officeDocument/2006/relationships/image" Target="../media/image526.png"/><Relationship Id="rId172" Type="http://schemas.openxmlformats.org/officeDocument/2006/relationships/customXml" Target="../ink/ink540.xml"/><Relationship Id="rId193" Type="http://schemas.openxmlformats.org/officeDocument/2006/relationships/image" Target="../media/image547.png"/><Relationship Id="rId13" Type="http://schemas.openxmlformats.org/officeDocument/2006/relationships/image" Target="../media/image457.png"/><Relationship Id="rId109" Type="http://schemas.openxmlformats.org/officeDocument/2006/relationships/image" Target="../media/image505.png"/><Relationship Id="rId34" Type="http://schemas.openxmlformats.org/officeDocument/2006/relationships/customXml" Target="../ink/ink471.xml"/><Relationship Id="rId55" Type="http://schemas.openxmlformats.org/officeDocument/2006/relationships/image" Target="../media/image478.png"/><Relationship Id="rId76" Type="http://schemas.openxmlformats.org/officeDocument/2006/relationships/customXml" Target="../ink/ink492.xml"/><Relationship Id="rId97" Type="http://schemas.openxmlformats.org/officeDocument/2006/relationships/image" Target="../media/image499.png"/><Relationship Id="rId120" Type="http://schemas.openxmlformats.org/officeDocument/2006/relationships/customXml" Target="../ink/ink514.xml"/><Relationship Id="rId141" Type="http://schemas.openxmlformats.org/officeDocument/2006/relationships/image" Target="../media/image521.png"/><Relationship Id="rId7" Type="http://schemas.openxmlformats.org/officeDocument/2006/relationships/image" Target="../media/image455.png"/><Relationship Id="rId71" Type="http://schemas.openxmlformats.org/officeDocument/2006/relationships/image" Target="../media/image486.png"/><Relationship Id="rId92" Type="http://schemas.openxmlformats.org/officeDocument/2006/relationships/customXml" Target="../ink/ink500.xml"/><Relationship Id="rId162" Type="http://schemas.openxmlformats.org/officeDocument/2006/relationships/customXml" Target="../ink/ink535.xml"/><Relationship Id="rId183" Type="http://schemas.openxmlformats.org/officeDocument/2006/relationships/image" Target="../media/image542.png"/><Relationship Id="rId2" Type="http://schemas.openxmlformats.org/officeDocument/2006/relationships/customXml" Target="../ink/ink455.xml"/><Relationship Id="rId29" Type="http://schemas.openxmlformats.org/officeDocument/2006/relationships/image" Target="../media/image465.png"/><Relationship Id="rId24" Type="http://schemas.openxmlformats.org/officeDocument/2006/relationships/customXml" Target="../ink/ink466.xml"/><Relationship Id="rId40" Type="http://schemas.openxmlformats.org/officeDocument/2006/relationships/customXml" Target="../ink/ink474.xml"/><Relationship Id="rId45" Type="http://schemas.openxmlformats.org/officeDocument/2006/relationships/image" Target="../media/image473.png"/><Relationship Id="rId66" Type="http://schemas.openxmlformats.org/officeDocument/2006/relationships/customXml" Target="../ink/ink487.xml"/><Relationship Id="rId87" Type="http://schemas.openxmlformats.org/officeDocument/2006/relationships/image" Target="../media/image494.png"/><Relationship Id="rId110" Type="http://schemas.openxmlformats.org/officeDocument/2006/relationships/customXml" Target="../ink/ink509.xml"/><Relationship Id="rId115" Type="http://schemas.openxmlformats.org/officeDocument/2006/relationships/image" Target="../media/image508.png"/><Relationship Id="rId131" Type="http://schemas.openxmlformats.org/officeDocument/2006/relationships/image" Target="../media/image516.png"/><Relationship Id="rId136" Type="http://schemas.openxmlformats.org/officeDocument/2006/relationships/customXml" Target="../ink/ink522.xml"/><Relationship Id="rId157" Type="http://schemas.openxmlformats.org/officeDocument/2006/relationships/image" Target="../media/image529.png"/><Relationship Id="rId178" Type="http://schemas.openxmlformats.org/officeDocument/2006/relationships/customXml" Target="../ink/ink543.xml"/><Relationship Id="rId61" Type="http://schemas.openxmlformats.org/officeDocument/2006/relationships/image" Target="../media/image481.png"/><Relationship Id="rId82" Type="http://schemas.openxmlformats.org/officeDocument/2006/relationships/customXml" Target="../ink/ink495.xml"/><Relationship Id="rId152" Type="http://schemas.openxmlformats.org/officeDocument/2006/relationships/customXml" Target="../ink/ink530.xml"/><Relationship Id="rId173" Type="http://schemas.openxmlformats.org/officeDocument/2006/relationships/image" Target="../media/image537.png"/><Relationship Id="rId194" Type="http://schemas.openxmlformats.org/officeDocument/2006/relationships/customXml" Target="../ink/ink551.xml"/><Relationship Id="rId199" Type="http://schemas.openxmlformats.org/officeDocument/2006/relationships/image" Target="../media/image550.png"/><Relationship Id="rId19" Type="http://schemas.openxmlformats.org/officeDocument/2006/relationships/image" Target="../media/image460.png"/><Relationship Id="rId14" Type="http://schemas.openxmlformats.org/officeDocument/2006/relationships/customXml" Target="../ink/ink461.xml"/><Relationship Id="rId30" Type="http://schemas.openxmlformats.org/officeDocument/2006/relationships/customXml" Target="../ink/ink469.xml"/><Relationship Id="rId35" Type="http://schemas.openxmlformats.org/officeDocument/2006/relationships/image" Target="../media/image468.png"/><Relationship Id="rId56" Type="http://schemas.openxmlformats.org/officeDocument/2006/relationships/customXml" Target="../ink/ink482.xml"/><Relationship Id="rId77" Type="http://schemas.openxmlformats.org/officeDocument/2006/relationships/image" Target="../media/image489.png"/><Relationship Id="rId100" Type="http://schemas.openxmlformats.org/officeDocument/2006/relationships/customXml" Target="../ink/ink504.xml"/><Relationship Id="rId105" Type="http://schemas.openxmlformats.org/officeDocument/2006/relationships/image" Target="../media/image503.png"/><Relationship Id="rId126" Type="http://schemas.openxmlformats.org/officeDocument/2006/relationships/customXml" Target="../ink/ink517.xml"/><Relationship Id="rId147" Type="http://schemas.openxmlformats.org/officeDocument/2006/relationships/image" Target="../media/image524.png"/><Relationship Id="rId168" Type="http://schemas.openxmlformats.org/officeDocument/2006/relationships/customXml" Target="../ink/ink538.xml"/><Relationship Id="rId8" Type="http://schemas.openxmlformats.org/officeDocument/2006/relationships/customXml" Target="../ink/ink458.xml"/><Relationship Id="rId51" Type="http://schemas.openxmlformats.org/officeDocument/2006/relationships/image" Target="../media/image476.png"/><Relationship Id="rId72" Type="http://schemas.openxmlformats.org/officeDocument/2006/relationships/customXml" Target="../ink/ink490.xml"/><Relationship Id="rId93" Type="http://schemas.openxmlformats.org/officeDocument/2006/relationships/image" Target="../media/image497.png"/><Relationship Id="rId98" Type="http://schemas.openxmlformats.org/officeDocument/2006/relationships/customXml" Target="../ink/ink503.xml"/><Relationship Id="rId121" Type="http://schemas.openxmlformats.org/officeDocument/2006/relationships/image" Target="../media/image511.png"/><Relationship Id="rId142" Type="http://schemas.openxmlformats.org/officeDocument/2006/relationships/customXml" Target="../ink/ink525.xml"/><Relationship Id="rId163" Type="http://schemas.openxmlformats.org/officeDocument/2006/relationships/image" Target="../media/image532.png"/><Relationship Id="rId184" Type="http://schemas.openxmlformats.org/officeDocument/2006/relationships/customXml" Target="../ink/ink546.xml"/><Relationship Id="rId189" Type="http://schemas.openxmlformats.org/officeDocument/2006/relationships/image" Target="../media/image545.png"/><Relationship Id="rId3" Type="http://schemas.openxmlformats.org/officeDocument/2006/relationships/image" Target="../media/image453.png"/><Relationship Id="rId25" Type="http://schemas.openxmlformats.org/officeDocument/2006/relationships/image" Target="../media/image463.png"/><Relationship Id="rId46" Type="http://schemas.openxmlformats.org/officeDocument/2006/relationships/customXml" Target="../ink/ink477.xml"/><Relationship Id="rId67" Type="http://schemas.openxmlformats.org/officeDocument/2006/relationships/image" Target="../media/image484.png"/><Relationship Id="rId116" Type="http://schemas.openxmlformats.org/officeDocument/2006/relationships/customXml" Target="../ink/ink512.xml"/><Relationship Id="rId137" Type="http://schemas.openxmlformats.org/officeDocument/2006/relationships/image" Target="../media/image519.png"/><Relationship Id="rId158" Type="http://schemas.openxmlformats.org/officeDocument/2006/relationships/customXml" Target="../ink/ink533.xml"/><Relationship Id="rId20" Type="http://schemas.openxmlformats.org/officeDocument/2006/relationships/customXml" Target="../ink/ink464.xml"/><Relationship Id="rId41" Type="http://schemas.openxmlformats.org/officeDocument/2006/relationships/image" Target="../media/image471.png"/><Relationship Id="rId62" Type="http://schemas.openxmlformats.org/officeDocument/2006/relationships/customXml" Target="../ink/ink485.xml"/><Relationship Id="rId83" Type="http://schemas.openxmlformats.org/officeDocument/2006/relationships/image" Target="../media/image492.png"/><Relationship Id="rId88" Type="http://schemas.openxmlformats.org/officeDocument/2006/relationships/customXml" Target="../ink/ink498.xml"/><Relationship Id="rId111" Type="http://schemas.openxmlformats.org/officeDocument/2006/relationships/image" Target="../media/image506.png"/><Relationship Id="rId132" Type="http://schemas.openxmlformats.org/officeDocument/2006/relationships/customXml" Target="../ink/ink520.xml"/><Relationship Id="rId153" Type="http://schemas.openxmlformats.org/officeDocument/2006/relationships/image" Target="../media/image527.png"/><Relationship Id="rId174" Type="http://schemas.openxmlformats.org/officeDocument/2006/relationships/customXml" Target="../ink/ink541.xml"/><Relationship Id="rId179" Type="http://schemas.openxmlformats.org/officeDocument/2006/relationships/image" Target="../media/image540.png"/><Relationship Id="rId195" Type="http://schemas.openxmlformats.org/officeDocument/2006/relationships/image" Target="../media/image548.png"/><Relationship Id="rId190" Type="http://schemas.openxmlformats.org/officeDocument/2006/relationships/customXml" Target="../ink/ink549.xml"/><Relationship Id="rId15" Type="http://schemas.openxmlformats.org/officeDocument/2006/relationships/image" Target="../media/image458.png"/><Relationship Id="rId36" Type="http://schemas.openxmlformats.org/officeDocument/2006/relationships/customXml" Target="../ink/ink472.xml"/><Relationship Id="rId57" Type="http://schemas.openxmlformats.org/officeDocument/2006/relationships/image" Target="../media/image479.png"/><Relationship Id="rId106" Type="http://schemas.openxmlformats.org/officeDocument/2006/relationships/customXml" Target="../ink/ink507.xml"/><Relationship Id="rId127" Type="http://schemas.openxmlformats.org/officeDocument/2006/relationships/image" Target="../media/image514.png"/><Relationship Id="rId10" Type="http://schemas.openxmlformats.org/officeDocument/2006/relationships/customXml" Target="../ink/ink459.xml"/><Relationship Id="rId31" Type="http://schemas.openxmlformats.org/officeDocument/2006/relationships/image" Target="../media/image466.png"/><Relationship Id="rId52" Type="http://schemas.openxmlformats.org/officeDocument/2006/relationships/customXml" Target="../ink/ink480.xml"/><Relationship Id="rId73" Type="http://schemas.openxmlformats.org/officeDocument/2006/relationships/image" Target="../media/image487.png"/><Relationship Id="rId78" Type="http://schemas.openxmlformats.org/officeDocument/2006/relationships/customXml" Target="../ink/ink493.xml"/><Relationship Id="rId94" Type="http://schemas.openxmlformats.org/officeDocument/2006/relationships/customXml" Target="../ink/ink501.xml"/><Relationship Id="rId99" Type="http://schemas.openxmlformats.org/officeDocument/2006/relationships/image" Target="../media/image500.png"/><Relationship Id="rId101" Type="http://schemas.openxmlformats.org/officeDocument/2006/relationships/image" Target="../media/image501.png"/><Relationship Id="rId122" Type="http://schemas.openxmlformats.org/officeDocument/2006/relationships/customXml" Target="../ink/ink515.xml"/><Relationship Id="rId143" Type="http://schemas.openxmlformats.org/officeDocument/2006/relationships/image" Target="../media/image522.png"/><Relationship Id="rId148" Type="http://schemas.openxmlformats.org/officeDocument/2006/relationships/customXml" Target="../ink/ink528.xml"/><Relationship Id="rId164" Type="http://schemas.openxmlformats.org/officeDocument/2006/relationships/customXml" Target="../ink/ink536.xml"/><Relationship Id="rId169" Type="http://schemas.openxmlformats.org/officeDocument/2006/relationships/image" Target="../media/image535.png"/><Relationship Id="rId185" Type="http://schemas.openxmlformats.org/officeDocument/2006/relationships/image" Target="../media/image543.png"/><Relationship Id="rId4" Type="http://schemas.openxmlformats.org/officeDocument/2006/relationships/customXml" Target="../ink/ink456.xml"/><Relationship Id="rId9" Type="http://schemas.openxmlformats.org/officeDocument/2006/relationships/image" Target="../media/image336.png"/><Relationship Id="rId180" Type="http://schemas.openxmlformats.org/officeDocument/2006/relationships/customXml" Target="../ink/ink544.xml"/><Relationship Id="rId26" Type="http://schemas.openxmlformats.org/officeDocument/2006/relationships/customXml" Target="../ink/ink467.xml"/><Relationship Id="rId47" Type="http://schemas.openxmlformats.org/officeDocument/2006/relationships/image" Target="../media/image474.png"/><Relationship Id="rId68" Type="http://schemas.openxmlformats.org/officeDocument/2006/relationships/customXml" Target="../ink/ink488.xml"/><Relationship Id="rId89" Type="http://schemas.openxmlformats.org/officeDocument/2006/relationships/image" Target="../media/image495.png"/><Relationship Id="rId112" Type="http://schemas.openxmlformats.org/officeDocument/2006/relationships/customXml" Target="../ink/ink510.xml"/><Relationship Id="rId133" Type="http://schemas.openxmlformats.org/officeDocument/2006/relationships/image" Target="../media/image517.png"/><Relationship Id="rId154" Type="http://schemas.openxmlformats.org/officeDocument/2006/relationships/customXml" Target="../ink/ink531.xml"/><Relationship Id="rId175" Type="http://schemas.openxmlformats.org/officeDocument/2006/relationships/image" Target="../media/image538.png"/><Relationship Id="rId196" Type="http://schemas.openxmlformats.org/officeDocument/2006/relationships/customXml" Target="../ink/ink552.xml"/><Relationship Id="rId16" Type="http://schemas.openxmlformats.org/officeDocument/2006/relationships/customXml" Target="../ink/ink462.xml"/><Relationship Id="rId37" Type="http://schemas.openxmlformats.org/officeDocument/2006/relationships/image" Target="../media/image469.png"/><Relationship Id="rId58" Type="http://schemas.openxmlformats.org/officeDocument/2006/relationships/customXml" Target="../ink/ink483.xml"/><Relationship Id="rId79" Type="http://schemas.openxmlformats.org/officeDocument/2006/relationships/image" Target="../media/image490.png"/><Relationship Id="rId102" Type="http://schemas.openxmlformats.org/officeDocument/2006/relationships/customXml" Target="../ink/ink505.xml"/><Relationship Id="rId123" Type="http://schemas.openxmlformats.org/officeDocument/2006/relationships/image" Target="../media/image512.png"/><Relationship Id="rId144" Type="http://schemas.openxmlformats.org/officeDocument/2006/relationships/customXml" Target="../ink/ink526.xml"/><Relationship Id="rId90" Type="http://schemas.openxmlformats.org/officeDocument/2006/relationships/customXml" Target="../ink/ink499.xml"/><Relationship Id="rId165" Type="http://schemas.openxmlformats.org/officeDocument/2006/relationships/image" Target="../media/image533.png"/><Relationship Id="rId186" Type="http://schemas.openxmlformats.org/officeDocument/2006/relationships/customXml" Target="../ink/ink547.xml"/><Relationship Id="rId27" Type="http://schemas.openxmlformats.org/officeDocument/2006/relationships/image" Target="../media/image464.png"/><Relationship Id="rId48" Type="http://schemas.openxmlformats.org/officeDocument/2006/relationships/customXml" Target="../ink/ink478.xml"/><Relationship Id="rId69" Type="http://schemas.openxmlformats.org/officeDocument/2006/relationships/image" Target="../media/image485.png"/><Relationship Id="rId113" Type="http://schemas.openxmlformats.org/officeDocument/2006/relationships/image" Target="../media/image507.png"/><Relationship Id="rId134" Type="http://schemas.openxmlformats.org/officeDocument/2006/relationships/customXml" Target="../ink/ink521.xml"/><Relationship Id="rId80" Type="http://schemas.openxmlformats.org/officeDocument/2006/relationships/customXml" Target="../ink/ink494.xml"/><Relationship Id="rId155" Type="http://schemas.openxmlformats.org/officeDocument/2006/relationships/image" Target="../media/image528.png"/><Relationship Id="rId176" Type="http://schemas.openxmlformats.org/officeDocument/2006/relationships/customXml" Target="../ink/ink542.xml"/><Relationship Id="rId197" Type="http://schemas.openxmlformats.org/officeDocument/2006/relationships/image" Target="../media/image549.png"/><Relationship Id="rId17" Type="http://schemas.openxmlformats.org/officeDocument/2006/relationships/image" Target="../media/image459.png"/><Relationship Id="rId38" Type="http://schemas.openxmlformats.org/officeDocument/2006/relationships/customXml" Target="../ink/ink473.xml"/><Relationship Id="rId59" Type="http://schemas.openxmlformats.org/officeDocument/2006/relationships/image" Target="../media/image480.png"/><Relationship Id="rId103" Type="http://schemas.openxmlformats.org/officeDocument/2006/relationships/image" Target="../media/image502.png"/><Relationship Id="rId124" Type="http://schemas.openxmlformats.org/officeDocument/2006/relationships/customXml" Target="../ink/ink516.xml"/><Relationship Id="rId70" Type="http://schemas.openxmlformats.org/officeDocument/2006/relationships/customXml" Target="../ink/ink489.xml"/><Relationship Id="rId91" Type="http://schemas.openxmlformats.org/officeDocument/2006/relationships/image" Target="../media/image496.png"/><Relationship Id="rId145" Type="http://schemas.openxmlformats.org/officeDocument/2006/relationships/image" Target="../media/image523.png"/><Relationship Id="rId166" Type="http://schemas.openxmlformats.org/officeDocument/2006/relationships/customXml" Target="../ink/ink537.xml"/><Relationship Id="rId187" Type="http://schemas.openxmlformats.org/officeDocument/2006/relationships/image" Target="../media/image544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468.xml"/><Relationship Id="rId49" Type="http://schemas.openxmlformats.org/officeDocument/2006/relationships/image" Target="../media/image475.png"/><Relationship Id="rId114" Type="http://schemas.openxmlformats.org/officeDocument/2006/relationships/customXml" Target="../ink/ink511.xml"/><Relationship Id="rId60" Type="http://schemas.openxmlformats.org/officeDocument/2006/relationships/customXml" Target="../ink/ink484.xml"/><Relationship Id="rId81" Type="http://schemas.openxmlformats.org/officeDocument/2006/relationships/image" Target="../media/image491.png"/><Relationship Id="rId135" Type="http://schemas.openxmlformats.org/officeDocument/2006/relationships/image" Target="../media/image518.png"/><Relationship Id="rId156" Type="http://schemas.openxmlformats.org/officeDocument/2006/relationships/customXml" Target="../ink/ink532.xml"/><Relationship Id="rId177" Type="http://schemas.openxmlformats.org/officeDocument/2006/relationships/image" Target="../media/image539.png"/><Relationship Id="rId198" Type="http://schemas.openxmlformats.org/officeDocument/2006/relationships/customXml" Target="../ink/ink553.xml"/><Relationship Id="rId18" Type="http://schemas.openxmlformats.org/officeDocument/2006/relationships/customXml" Target="../ink/ink463.xml"/><Relationship Id="rId39" Type="http://schemas.openxmlformats.org/officeDocument/2006/relationships/image" Target="../media/image470.png"/><Relationship Id="rId50" Type="http://schemas.openxmlformats.org/officeDocument/2006/relationships/customXml" Target="../ink/ink479.xml"/><Relationship Id="rId104" Type="http://schemas.openxmlformats.org/officeDocument/2006/relationships/customXml" Target="../ink/ink506.xml"/><Relationship Id="rId125" Type="http://schemas.openxmlformats.org/officeDocument/2006/relationships/image" Target="../media/image513.png"/><Relationship Id="rId146" Type="http://schemas.openxmlformats.org/officeDocument/2006/relationships/customXml" Target="../ink/ink527.xml"/><Relationship Id="rId167" Type="http://schemas.openxmlformats.org/officeDocument/2006/relationships/image" Target="../media/image534.png"/><Relationship Id="rId188" Type="http://schemas.openxmlformats.org/officeDocument/2006/relationships/customXml" Target="../ink/ink548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9.xml"/><Relationship Id="rId18" Type="http://schemas.openxmlformats.org/officeDocument/2006/relationships/image" Target="../media/image31.png"/><Relationship Id="rId26" Type="http://schemas.openxmlformats.org/officeDocument/2006/relationships/image" Target="../media/image35.png"/><Relationship Id="rId39" Type="http://schemas.openxmlformats.org/officeDocument/2006/relationships/customXml" Target="../ink/ink42.xml"/><Relationship Id="rId21" Type="http://schemas.openxmlformats.org/officeDocument/2006/relationships/customXml" Target="../ink/ink33.xml"/><Relationship Id="rId34" Type="http://schemas.openxmlformats.org/officeDocument/2006/relationships/image" Target="../media/image39.png"/><Relationship Id="rId7" Type="http://schemas.openxmlformats.org/officeDocument/2006/relationships/customXml" Target="../ink/ink26.xml"/><Relationship Id="rId12" Type="http://schemas.openxmlformats.org/officeDocument/2006/relationships/image" Target="../media/image28.png"/><Relationship Id="rId17" Type="http://schemas.openxmlformats.org/officeDocument/2006/relationships/customXml" Target="../ink/ink31.xml"/><Relationship Id="rId25" Type="http://schemas.openxmlformats.org/officeDocument/2006/relationships/customXml" Target="../ink/ink35.xml"/><Relationship Id="rId33" Type="http://schemas.openxmlformats.org/officeDocument/2006/relationships/customXml" Target="../ink/ink39.xml"/><Relationship Id="rId38" Type="http://schemas.openxmlformats.org/officeDocument/2006/relationships/image" Target="../media/image4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0.png"/><Relationship Id="rId20" Type="http://schemas.openxmlformats.org/officeDocument/2006/relationships/image" Target="../media/image32.png"/><Relationship Id="rId29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customXml" Target="../ink/ink28.xml"/><Relationship Id="rId24" Type="http://schemas.openxmlformats.org/officeDocument/2006/relationships/image" Target="../media/image34.png"/><Relationship Id="rId32" Type="http://schemas.openxmlformats.org/officeDocument/2006/relationships/image" Target="../media/image38.png"/><Relationship Id="rId37" Type="http://schemas.openxmlformats.org/officeDocument/2006/relationships/customXml" Target="../ink/ink41.xml"/><Relationship Id="rId40" Type="http://schemas.openxmlformats.org/officeDocument/2006/relationships/image" Target="../media/image42.png"/><Relationship Id="rId5" Type="http://schemas.openxmlformats.org/officeDocument/2006/relationships/customXml" Target="../ink/ink25.xml"/><Relationship Id="rId15" Type="http://schemas.openxmlformats.org/officeDocument/2006/relationships/customXml" Target="../ink/ink30.xml"/><Relationship Id="rId23" Type="http://schemas.openxmlformats.org/officeDocument/2006/relationships/customXml" Target="../ink/ink34.xml"/><Relationship Id="rId28" Type="http://schemas.openxmlformats.org/officeDocument/2006/relationships/image" Target="../media/image36.png"/><Relationship Id="rId36" Type="http://schemas.openxmlformats.org/officeDocument/2006/relationships/image" Target="../media/image40.png"/><Relationship Id="rId10" Type="http://schemas.openxmlformats.org/officeDocument/2006/relationships/image" Target="../media/image27.png"/><Relationship Id="rId19" Type="http://schemas.openxmlformats.org/officeDocument/2006/relationships/customXml" Target="../ink/ink32.xml"/><Relationship Id="rId31" Type="http://schemas.openxmlformats.org/officeDocument/2006/relationships/customXml" Target="../ink/ink38.xml"/><Relationship Id="rId4" Type="http://schemas.openxmlformats.org/officeDocument/2006/relationships/image" Target="../media/image24.png"/><Relationship Id="rId9" Type="http://schemas.openxmlformats.org/officeDocument/2006/relationships/customXml" Target="../ink/ink27.xml"/><Relationship Id="rId14" Type="http://schemas.openxmlformats.org/officeDocument/2006/relationships/image" Target="../media/image29.png"/><Relationship Id="rId22" Type="http://schemas.openxmlformats.org/officeDocument/2006/relationships/image" Target="../media/image33.png"/><Relationship Id="rId27" Type="http://schemas.openxmlformats.org/officeDocument/2006/relationships/customXml" Target="../ink/ink36.xml"/><Relationship Id="rId30" Type="http://schemas.openxmlformats.org/officeDocument/2006/relationships/image" Target="../media/image37.png"/><Relationship Id="rId35" Type="http://schemas.openxmlformats.org/officeDocument/2006/relationships/customXml" Target="../ink/ink40.xml"/><Relationship Id="rId8" Type="http://schemas.openxmlformats.org/officeDocument/2006/relationships/image" Target="../media/image26.png"/><Relationship Id="rId3" Type="http://schemas.openxmlformats.org/officeDocument/2006/relationships/customXml" Target="../ink/ink24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.png"/><Relationship Id="rId18" Type="http://schemas.openxmlformats.org/officeDocument/2006/relationships/customXml" Target="../ink/ink51.xml"/><Relationship Id="rId26" Type="http://schemas.openxmlformats.org/officeDocument/2006/relationships/customXml" Target="../ink/ink55.xml"/><Relationship Id="rId39" Type="http://schemas.openxmlformats.org/officeDocument/2006/relationships/image" Target="../media/image61.png"/><Relationship Id="rId21" Type="http://schemas.openxmlformats.org/officeDocument/2006/relationships/image" Target="../media/image52.png"/><Relationship Id="rId34" Type="http://schemas.openxmlformats.org/officeDocument/2006/relationships/customXml" Target="../ink/ink59.xml"/><Relationship Id="rId42" Type="http://schemas.openxmlformats.org/officeDocument/2006/relationships/customXml" Target="../ink/ink63.xml"/><Relationship Id="rId47" Type="http://schemas.openxmlformats.org/officeDocument/2006/relationships/image" Target="../media/image65.png"/><Relationship Id="rId50" Type="http://schemas.openxmlformats.org/officeDocument/2006/relationships/customXml" Target="../ink/ink67.xml"/><Relationship Id="rId55" Type="http://schemas.openxmlformats.org/officeDocument/2006/relationships/image" Target="../media/image69.png"/><Relationship Id="rId7" Type="http://schemas.openxmlformats.org/officeDocument/2006/relationships/image" Target="../media/image45.png"/><Relationship Id="rId2" Type="http://schemas.openxmlformats.org/officeDocument/2006/relationships/customXml" Target="../ink/ink43.xml"/><Relationship Id="rId16" Type="http://schemas.openxmlformats.org/officeDocument/2006/relationships/customXml" Target="../ink/ink50.xml"/><Relationship Id="rId29" Type="http://schemas.openxmlformats.org/officeDocument/2006/relationships/image" Target="../media/image56.png"/><Relationship Id="rId11" Type="http://schemas.openxmlformats.org/officeDocument/2006/relationships/image" Target="../media/image47.png"/><Relationship Id="rId24" Type="http://schemas.openxmlformats.org/officeDocument/2006/relationships/customXml" Target="../ink/ink54.xml"/><Relationship Id="rId32" Type="http://schemas.openxmlformats.org/officeDocument/2006/relationships/customXml" Target="../ink/ink58.xml"/><Relationship Id="rId37" Type="http://schemas.openxmlformats.org/officeDocument/2006/relationships/image" Target="../media/image60.png"/><Relationship Id="rId40" Type="http://schemas.openxmlformats.org/officeDocument/2006/relationships/customXml" Target="../ink/ink62.xml"/><Relationship Id="rId45" Type="http://schemas.openxmlformats.org/officeDocument/2006/relationships/image" Target="../media/image64.png"/><Relationship Id="rId53" Type="http://schemas.openxmlformats.org/officeDocument/2006/relationships/image" Target="../media/image68.png"/><Relationship Id="rId5" Type="http://schemas.openxmlformats.org/officeDocument/2006/relationships/image" Target="../media/image44.png"/><Relationship Id="rId19" Type="http://schemas.openxmlformats.org/officeDocument/2006/relationships/image" Target="../media/image51.png"/><Relationship Id="rId4" Type="http://schemas.openxmlformats.org/officeDocument/2006/relationships/customXml" Target="../ink/ink44.xml"/><Relationship Id="rId9" Type="http://schemas.openxmlformats.org/officeDocument/2006/relationships/image" Target="../media/image46.png"/><Relationship Id="rId14" Type="http://schemas.openxmlformats.org/officeDocument/2006/relationships/customXml" Target="../ink/ink49.xml"/><Relationship Id="rId22" Type="http://schemas.openxmlformats.org/officeDocument/2006/relationships/customXml" Target="../ink/ink53.xml"/><Relationship Id="rId27" Type="http://schemas.openxmlformats.org/officeDocument/2006/relationships/image" Target="../media/image55.png"/><Relationship Id="rId30" Type="http://schemas.openxmlformats.org/officeDocument/2006/relationships/customXml" Target="../ink/ink57.xml"/><Relationship Id="rId35" Type="http://schemas.openxmlformats.org/officeDocument/2006/relationships/image" Target="../media/image59.png"/><Relationship Id="rId43" Type="http://schemas.openxmlformats.org/officeDocument/2006/relationships/image" Target="../media/image63.png"/><Relationship Id="rId48" Type="http://schemas.openxmlformats.org/officeDocument/2006/relationships/customXml" Target="../ink/ink66.xml"/><Relationship Id="rId56" Type="http://schemas.openxmlformats.org/officeDocument/2006/relationships/customXml" Target="../ink/ink70.xml"/><Relationship Id="rId8" Type="http://schemas.openxmlformats.org/officeDocument/2006/relationships/customXml" Target="../ink/ink46.xml"/><Relationship Id="rId51" Type="http://schemas.openxmlformats.org/officeDocument/2006/relationships/image" Target="../media/image67.png"/><Relationship Id="rId3" Type="http://schemas.openxmlformats.org/officeDocument/2006/relationships/image" Target="../media/image43.png"/><Relationship Id="rId12" Type="http://schemas.openxmlformats.org/officeDocument/2006/relationships/customXml" Target="../ink/ink48.xml"/><Relationship Id="rId17" Type="http://schemas.openxmlformats.org/officeDocument/2006/relationships/image" Target="../media/image50.png"/><Relationship Id="rId25" Type="http://schemas.openxmlformats.org/officeDocument/2006/relationships/image" Target="../media/image54.png"/><Relationship Id="rId33" Type="http://schemas.openxmlformats.org/officeDocument/2006/relationships/image" Target="../media/image58.png"/><Relationship Id="rId38" Type="http://schemas.openxmlformats.org/officeDocument/2006/relationships/customXml" Target="../ink/ink61.xml"/><Relationship Id="rId46" Type="http://schemas.openxmlformats.org/officeDocument/2006/relationships/customXml" Target="../ink/ink65.xml"/><Relationship Id="rId20" Type="http://schemas.openxmlformats.org/officeDocument/2006/relationships/customXml" Target="../ink/ink52.xml"/><Relationship Id="rId41" Type="http://schemas.openxmlformats.org/officeDocument/2006/relationships/image" Target="../media/image62.png"/><Relationship Id="rId54" Type="http://schemas.openxmlformats.org/officeDocument/2006/relationships/customXml" Target="../ink/ink6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.xml"/><Relationship Id="rId15" Type="http://schemas.openxmlformats.org/officeDocument/2006/relationships/image" Target="../media/image49.png"/><Relationship Id="rId23" Type="http://schemas.openxmlformats.org/officeDocument/2006/relationships/image" Target="../media/image53.png"/><Relationship Id="rId28" Type="http://schemas.openxmlformats.org/officeDocument/2006/relationships/customXml" Target="../ink/ink56.xml"/><Relationship Id="rId36" Type="http://schemas.openxmlformats.org/officeDocument/2006/relationships/customXml" Target="../ink/ink60.xml"/><Relationship Id="rId49" Type="http://schemas.openxmlformats.org/officeDocument/2006/relationships/image" Target="../media/image66.png"/><Relationship Id="rId57" Type="http://schemas.openxmlformats.org/officeDocument/2006/relationships/image" Target="../media/image70.png"/><Relationship Id="rId10" Type="http://schemas.openxmlformats.org/officeDocument/2006/relationships/customXml" Target="../ink/ink47.xml"/><Relationship Id="rId31" Type="http://schemas.openxmlformats.org/officeDocument/2006/relationships/image" Target="../media/image57.png"/><Relationship Id="rId44" Type="http://schemas.openxmlformats.org/officeDocument/2006/relationships/customXml" Target="../ink/ink64.xml"/><Relationship Id="rId52" Type="http://schemas.openxmlformats.org/officeDocument/2006/relationships/customXml" Target="../ink/ink68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8.png"/><Relationship Id="rId21" Type="http://schemas.openxmlformats.org/officeDocument/2006/relationships/image" Target="../media/image80.png"/><Relationship Id="rId42" Type="http://schemas.openxmlformats.org/officeDocument/2006/relationships/customXml" Target="../ink/ink91.xml"/><Relationship Id="rId63" Type="http://schemas.openxmlformats.org/officeDocument/2006/relationships/image" Target="../media/image101.png"/><Relationship Id="rId84" Type="http://schemas.openxmlformats.org/officeDocument/2006/relationships/customXml" Target="../ink/ink112.xml"/><Relationship Id="rId16" Type="http://schemas.openxmlformats.org/officeDocument/2006/relationships/customXml" Target="../ink/ink78.xml"/><Relationship Id="rId107" Type="http://schemas.openxmlformats.org/officeDocument/2006/relationships/image" Target="../media/image123.png"/><Relationship Id="rId11" Type="http://schemas.openxmlformats.org/officeDocument/2006/relationships/image" Target="../media/image75.png"/><Relationship Id="rId32" Type="http://schemas.openxmlformats.org/officeDocument/2006/relationships/customXml" Target="../ink/ink86.xml"/><Relationship Id="rId37" Type="http://schemas.openxmlformats.org/officeDocument/2006/relationships/image" Target="../media/image88.png"/><Relationship Id="rId53" Type="http://schemas.openxmlformats.org/officeDocument/2006/relationships/image" Target="../media/image96.png"/><Relationship Id="rId58" Type="http://schemas.openxmlformats.org/officeDocument/2006/relationships/customXml" Target="../ink/ink99.xml"/><Relationship Id="rId74" Type="http://schemas.openxmlformats.org/officeDocument/2006/relationships/customXml" Target="../ink/ink107.xml"/><Relationship Id="rId79" Type="http://schemas.openxmlformats.org/officeDocument/2006/relationships/image" Target="../media/image109.png"/><Relationship Id="rId102" Type="http://schemas.openxmlformats.org/officeDocument/2006/relationships/customXml" Target="../ink/ink121.xml"/><Relationship Id="rId123" Type="http://schemas.openxmlformats.org/officeDocument/2006/relationships/image" Target="../media/image131.png"/><Relationship Id="rId128" Type="http://schemas.openxmlformats.org/officeDocument/2006/relationships/customXml" Target="../ink/ink134.xml"/><Relationship Id="rId5" Type="http://schemas.openxmlformats.org/officeDocument/2006/relationships/image" Target="../media/image72.png"/><Relationship Id="rId90" Type="http://schemas.openxmlformats.org/officeDocument/2006/relationships/customXml" Target="../ink/ink115.xml"/><Relationship Id="rId95" Type="http://schemas.openxmlformats.org/officeDocument/2006/relationships/image" Target="../media/image117.png"/><Relationship Id="rId22" Type="http://schemas.openxmlformats.org/officeDocument/2006/relationships/customXml" Target="../ink/ink81.xml"/><Relationship Id="rId27" Type="http://schemas.openxmlformats.org/officeDocument/2006/relationships/image" Target="../media/image83.png"/><Relationship Id="rId43" Type="http://schemas.openxmlformats.org/officeDocument/2006/relationships/image" Target="../media/image91.png"/><Relationship Id="rId48" Type="http://schemas.openxmlformats.org/officeDocument/2006/relationships/customXml" Target="../ink/ink94.xml"/><Relationship Id="rId64" Type="http://schemas.openxmlformats.org/officeDocument/2006/relationships/customXml" Target="../ink/ink102.xml"/><Relationship Id="rId69" Type="http://schemas.openxmlformats.org/officeDocument/2006/relationships/image" Target="../media/image104.png"/><Relationship Id="rId113" Type="http://schemas.openxmlformats.org/officeDocument/2006/relationships/image" Target="../media/image126.png"/><Relationship Id="rId118" Type="http://schemas.openxmlformats.org/officeDocument/2006/relationships/customXml" Target="../ink/ink129.xml"/><Relationship Id="rId134" Type="http://schemas.openxmlformats.org/officeDocument/2006/relationships/customXml" Target="../ink/ink137.xml"/><Relationship Id="rId80" Type="http://schemas.openxmlformats.org/officeDocument/2006/relationships/customXml" Target="../ink/ink110.xml"/><Relationship Id="rId85" Type="http://schemas.openxmlformats.org/officeDocument/2006/relationships/image" Target="../media/image112.png"/><Relationship Id="rId12" Type="http://schemas.openxmlformats.org/officeDocument/2006/relationships/customXml" Target="../ink/ink76.xml"/><Relationship Id="rId17" Type="http://schemas.openxmlformats.org/officeDocument/2006/relationships/image" Target="../media/image78.png"/><Relationship Id="rId33" Type="http://schemas.openxmlformats.org/officeDocument/2006/relationships/image" Target="../media/image86.png"/><Relationship Id="rId38" Type="http://schemas.openxmlformats.org/officeDocument/2006/relationships/customXml" Target="../ink/ink89.xml"/><Relationship Id="rId59" Type="http://schemas.openxmlformats.org/officeDocument/2006/relationships/image" Target="../media/image99.png"/><Relationship Id="rId103" Type="http://schemas.openxmlformats.org/officeDocument/2006/relationships/image" Target="../media/image121.png"/><Relationship Id="rId108" Type="http://schemas.openxmlformats.org/officeDocument/2006/relationships/customXml" Target="../ink/ink124.xml"/><Relationship Id="rId124" Type="http://schemas.openxmlformats.org/officeDocument/2006/relationships/customXml" Target="../ink/ink132.xml"/><Relationship Id="rId129" Type="http://schemas.openxmlformats.org/officeDocument/2006/relationships/image" Target="../media/image134.png"/><Relationship Id="rId54" Type="http://schemas.openxmlformats.org/officeDocument/2006/relationships/customXml" Target="../ink/ink97.xml"/><Relationship Id="rId70" Type="http://schemas.openxmlformats.org/officeDocument/2006/relationships/customXml" Target="../ink/ink105.xml"/><Relationship Id="rId75" Type="http://schemas.openxmlformats.org/officeDocument/2006/relationships/image" Target="../media/image107.png"/><Relationship Id="rId91" Type="http://schemas.openxmlformats.org/officeDocument/2006/relationships/image" Target="../media/image115.png"/><Relationship Id="rId96" Type="http://schemas.openxmlformats.org/officeDocument/2006/relationships/customXml" Target="../ink/ink1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3.xml"/><Relationship Id="rId23" Type="http://schemas.openxmlformats.org/officeDocument/2006/relationships/image" Target="../media/image81.png"/><Relationship Id="rId28" Type="http://schemas.openxmlformats.org/officeDocument/2006/relationships/customXml" Target="../ink/ink84.xml"/><Relationship Id="rId49" Type="http://schemas.openxmlformats.org/officeDocument/2006/relationships/image" Target="../media/image94.png"/><Relationship Id="rId114" Type="http://schemas.openxmlformats.org/officeDocument/2006/relationships/customXml" Target="../ink/ink127.xml"/><Relationship Id="rId119" Type="http://schemas.openxmlformats.org/officeDocument/2006/relationships/image" Target="../media/image129.png"/><Relationship Id="rId44" Type="http://schemas.openxmlformats.org/officeDocument/2006/relationships/customXml" Target="../ink/ink92.xml"/><Relationship Id="rId60" Type="http://schemas.openxmlformats.org/officeDocument/2006/relationships/customXml" Target="../ink/ink100.xml"/><Relationship Id="rId65" Type="http://schemas.openxmlformats.org/officeDocument/2006/relationships/image" Target="../media/image102.png"/><Relationship Id="rId81" Type="http://schemas.openxmlformats.org/officeDocument/2006/relationships/image" Target="../media/image110.png"/><Relationship Id="rId86" Type="http://schemas.openxmlformats.org/officeDocument/2006/relationships/customXml" Target="../ink/ink113.xml"/><Relationship Id="rId130" Type="http://schemas.openxmlformats.org/officeDocument/2006/relationships/customXml" Target="../ink/ink135.xml"/><Relationship Id="rId135" Type="http://schemas.openxmlformats.org/officeDocument/2006/relationships/image" Target="../media/image137.png"/><Relationship Id="rId13" Type="http://schemas.openxmlformats.org/officeDocument/2006/relationships/image" Target="../media/image76.png"/><Relationship Id="rId18" Type="http://schemas.openxmlformats.org/officeDocument/2006/relationships/customXml" Target="../ink/ink79.xml"/><Relationship Id="rId39" Type="http://schemas.openxmlformats.org/officeDocument/2006/relationships/image" Target="../media/image89.png"/><Relationship Id="rId109" Type="http://schemas.openxmlformats.org/officeDocument/2006/relationships/image" Target="../media/image124.png"/><Relationship Id="rId34" Type="http://schemas.openxmlformats.org/officeDocument/2006/relationships/customXml" Target="../ink/ink87.xml"/><Relationship Id="rId50" Type="http://schemas.openxmlformats.org/officeDocument/2006/relationships/customXml" Target="../ink/ink95.xml"/><Relationship Id="rId55" Type="http://schemas.openxmlformats.org/officeDocument/2006/relationships/image" Target="../media/image97.png"/><Relationship Id="rId76" Type="http://schemas.openxmlformats.org/officeDocument/2006/relationships/customXml" Target="../ink/ink108.xml"/><Relationship Id="rId97" Type="http://schemas.openxmlformats.org/officeDocument/2006/relationships/image" Target="../media/image118.png"/><Relationship Id="rId104" Type="http://schemas.openxmlformats.org/officeDocument/2006/relationships/customXml" Target="../ink/ink122.xml"/><Relationship Id="rId120" Type="http://schemas.openxmlformats.org/officeDocument/2006/relationships/customXml" Target="../ink/ink130.xml"/><Relationship Id="rId125" Type="http://schemas.openxmlformats.org/officeDocument/2006/relationships/image" Target="../media/image132.png"/><Relationship Id="rId7" Type="http://schemas.openxmlformats.org/officeDocument/2006/relationships/image" Target="../media/image73.png"/><Relationship Id="rId71" Type="http://schemas.openxmlformats.org/officeDocument/2006/relationships/image" Target="../media/image105.png"/><Relationship Id="rId92" Type="http://schemas.openxmlformats.org/officeDocument/2006/relationships/customXml" Target="../ink/ink116.xml"/><Relationship Id="rId2" Type="http://schemas.openxmlformats.org/officeDocument/2006/relationships/customXml" Target="../ink/ink71.xml"/><Relationship Id="rId29" Type="http://schemas.openxmlformats.org/officeDocument/2006/relationships/image" Target="../media/image84.png"/><Relationship Id="rId24" Type="http://schemas.openxmlformats.org/officeDocument/2006/relationships/customXml" Target="../ink/ink82.xml"/><Relationship Id="rId40" Type="http://schemas.openxmlformats.org/officeDocument/2006/relationships/customXml" Target="../ink/ink90.xml"/><Relationship Id="rId45" Type="http://schemas.openxmlformats.org/officeDocument/2006/relationships/image" Target="../media/image92.png"/><Relationship Id="rId66" Type="http://schemas.openxmlformats.org/officeDocument/2006/relationships/customXml" Target="../ink/ink103.xml"/><Relationship Id="rId87" Type="http://schemas.openxmlformats.org/officeDocument/2006/relationships/image" Target="../media/image113.png"/><Relationship Id="rId110" Type="http://schemas.openxmlformats.org/officeDocument/2006/relationships/customXml" Target="../ink/ink125.xml"/><Relationship Id="rId115" Type="http://schemas.openxmlformats.org/officeDocument/2006/relationships/image" Target="../media/image127.png"/><Relationship Id="rId131" Type="http://schemas.openxmlformats.org/officeDocument/2006/relationships/image" Target="../media/image135.png"/><Relationship Id="rId136" Type="http://schemas.openxmlformats.org/officeDocument/2006/relationships/customXml" Target="../ink/ink138.xml"/><Relationship Id="rId61" Type="http://schemas.openxmlformats.org/officeDocument/2006/relationships/image" Target="../media/image100.png"/><Relationship Id="rId82" Type="http://schemas.openxmlformats.org/officeDocument/2006/relationships/customXml" Target="../ink/ink111.xml"/><Relationship Id="rId19" Type="http://schemas.openxmlformats.org/officeDocument/2006/relationships/image" Target="../media/image79.png"/><Relationship Id="rId14" Type="http://schemas.openxmlformats.org/officeDocument/2006/relationships/customXml" Target="../ink/ink77.xml"/><Relationship Id="rId30" Type="http://schemas.openxmlformats.org/officeDocument/2006/relationships/customXml" Target="../ink/ink85.xml"/><Relationship Id="rId35" Type="http://schemas.openxmlformats.org/officeDocument/2006/relationships/image" Target="../media/image87.png"/><Relationship Id="rId56" Type="http://schemas.openxmlformats.org/officeDocument/2006/relationships/customXml" Target="../ink/ink98.xml"/><Relationship Id="rId77" Type="http://schemas.openxmlformats.org/officeDocument/2006/relationships/image" Target="../media/image108.png"/><Relationship Id="rId100" Type="http://schemas.openxmlformats.org/officeDocument/2006/relationships/customXml" Target="../ink/ink120.xml"/><Relationship Id="rId105" Type="http://schemas.openxmlformats.org/officeDocument/2006/relationships/image" Target="../media/image122.png"/><Relationship Id="rId126" Type="http://schemas.openxmlformats.org/officeDocument/2006/relationships/customXml" Target="../ink/ink133.xml"/><Relationship Id="rId8" Type="http://schemas.openxmlformats.org/officeDocument/2006/relationships/customXml" Target="../ink/ink74.xml"/><Relationship Id="rId51" Type="http://schemas.openxmlformats.org/officeDocument/2006/relationships/image" Target="../media/image95.png"/><Relationship Id="rId72" Type="http://schemas.openxmlformats.org/officeDocument/2006/relationships/customXml" Target="../ink/ink106.xml"/><Relationship Id="rId93" Type="http://schemas.openxmlformats.org/officeDocument/2006/relationships/image" Target="../media/image116.png"/><Relationship Id="rId98" Type="http://schemas.openxmlformats.org/officeDocument/2006/relationships/customXml" Target="../ink/ink119.xml"/><Relationship Id="rId121" Type="http://schemas.openxmlformats.org/officeDocument/2006/relationships/image" Target="../media/image130.png"/><Relationship Id="rId3" Type="http://schemas.openxmlformats.org/officeDocument/2006/relationships/image" Target="../media/image71.png"/><Relationship Id="rId25" Type="http://schemas.openxmlformats.org/officeDocument/2006/relationships/image" Target="../media/image82.png"/><Relationship Id="rId46" Type="http://schemas.openxmlformats.org/officeDocument/2006/relationships/customXml" Target="../ink/ink93.xml"/><Relationship Id="rId67" Type="http://schemas.openxmlformats.org/officeDocument/2006/relationships/image" Target="../media/image103.png"/><Relationship Id="rId116" Type="http://schemas.openxmlformats.org/officeDocument/2006/relationships/customXml" Target="../ink/ink128.xml"/><Relationship Id="rId137" Type="http://schemas.openxmlformats.org/officeDocument/2006/relationships/image" Target="../media/image138.png"/><Relationship Id="rId20" Type="http://schemas.openxmlformats.org/officeDocument/2006/relationships/customXml" Target="../ink/ink80.xml"/><Relationship Id="rId41" Type="http://schemas.openxmlformats.org/officeDocument/2006/relationships/image" Target="../media/image90.png"/><Relationship Id="rId62" Type="http://schemas.openxmlformats.org/officeDocument/2006/relationships/customXml" Target="../ink/ink101.xml"/><Relationship Id="rId83" Type="http://schemas.openxmlformats.org/officeDocument/2006/relationships/image" Target="../media/image111.png"/><Relationship Id="rId88" Type="http://schemas.openxmlformats.org/officeDocument/2006/relationships/customXml" Target="../ink/ink114.xml"/><Relationship Id="rId111" Type="http://schemas.openxmlformats.org/officeDocument/2006/relationships/image" Target="../media/image125.png"/><Relationship Id="rId132" Type="http://schemas.openxmlformats.org/officeDocument/2006/relationships/customXml" Target="../ink/ink136.xml"/><Relationship Id="rId15" Type="http://schemas.openxmlformats.org/officeDocument/2006/relationships/image" Target="../media/image77.png"/><Relationship Id="rId36" Type="http://schemas.openxmlformats.org/officeDocument/2006/relationships/customXml" Target="../ink/ink88.xml"/><Relationship Id="rId57" Type="http://schemas.openxmlformats.org/officeDocument/2006/relationships/image" Target="../media/image98.png"/><Relationship Id="rId106" Type="http://schemas.openxmlformats.org/officeDocument/2006/relationships/customXml" Target="../ink/ink123.xml"/><Relationship Id="rId127" Type="http://schemas.openxmlformats.org/officeDocument/2006/relationships/image" Target="../media/image133.png"/><Relationship Id="rId10" Type="http://schemas.openxmlformats.org/officeDocument/2006/relationships/customXml" Target="../ink/ink75.xml"/><Relationship Id="rId31" Type="http://schemas.openxmlformats.org/officeDocument/2006/relationships/image" Target="../media/image85.png"/><Relationship Id="rId52" Type="http://schemas.openxmlformats.org/officeDocument/2006/relationships/customXml" Target="../ink/ink96.xml"/><Relationship Id="rId73" Type="http://schemas.openxmlformats.org/officeDocument/2006/relationships/image" Target="../media/image106.png"/><Relationship Id="rId78" Type="http://schemas.openxmlformats.org/officeDocument/2006/relationships/customXml" Target="../ink/ink109.xml"/><Relationship Id="rId94" Type="http://schemas.openxmlformats.org/officeDocument/2006/relationships/customXml" Target="../ink/ink117.xml"/><Relationship Id="rId99" Type="http://schemas.openxmlformats.org/officeDocument/2006/relationships/image" Target="../media/image119.png"/><Relationship Id="rId101" Type="http://schemas.openxmlformats.org/officeDocument/2006/relationships/image" Target="../media/image120.png"/><Relationship Id="rId122" Type="http://schemas.openxmlformats.org/officeDocument/2006/relationships/customXml" Target="../ink/ink131.xml"/><Relationship Id="rId4" Type="http://schemas.openxmlformats.org/officeDocument/2006/relationships/customXml" Target="../ink/ink72.xml"/><Relationship Id="rId9" Type="http://schemas.openxmlformats.org/officeDocument/2006/relationships/image" Target="../media/image74.png"/><Relationship Id="rId26" Type="http://schemas.openxmlformats.org/officeDocument/2006/relationships/customXml" Target="../ink/ink83.xml"/><Relationship Id="rId47" Type="http://schemas.openxmlformats.org/officeDocument/2006/relationships/image" Target="../media/image93.png"/><Relationship Id="rId68" Type="http://schemas.openxmlformats.org/officeDocument/2006/relationships/customXml" Target="../ink/ink104.xml"/><Relationship Id="rId89" Type="http://schemas.openxmlformats.org/officeDocument/2006/relationships/image" Target="../media/image114.png"/><Relationship Id="rId112" Type="http://schemas.openxmlformats.org/officeDocument/2006/relationships/customXml" Target="../ink/ink126.xml"/><Relationship Id="rId133" Type="http://schemas.openxmlformats.org/officeDocument/2006/relationships/image" Target="../media/image1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2.xml"/><Relationship Id="rId13" Type="http://schemas.openxmlformats.org/officeDocument/2006/relationships/image" Target="../media/image144.png"/><Relationship Id="rId18" Type="http://schemas.openxmlformats.org/officeDocument/2006/relationships/customXml" Target="../ink/ink147.xml"/><Relationship Id="rId3" Type="http://schemas.openxmlformats.org/officeDocument/2006/relationships/image" Target="../media/image139.png"/><Relationship Id="rId21" Type="http://schemas.openxmlformats.org/officeDocument/2006/relationships/image" Target="../media/image148.png"/><Relationship Id="rId7" Type="http://schemas.openxmlformats.org/officeDocument/2006/relationships/image" Target="../media/image141.png"/><Relationship Id="rId12" Type="http://schemas.openxmlformats.org/officeDocument/2006/relationships/customXml" Target="../ink/ink144.xml"/><Relationship Id="rId17" Type="http://schemas.openxmlformats.org/officeDocument/2006/relationships/image" Target="../media/image146.png"/><Relationship Id="rId2" Type="http://schemas.openxmlformats.org/officeDocument/2006/relationships/customXml" Target="../ink/ink139.xml"/><Relationship Id="rId16" Type="http://schemas.openxmlformats.org/officeDocument/2006/relationships/customXml" Target="../ink/ink146.xml"/><Relationship Id="rId20" Type="http://schemas.openxmlformats.org/officeDocument/2006/relationships/customXml" Target="../ink/ink1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1.xml"/><Relationship Id="rId11" Type="http://schemas.openxmlformats.org/officeDocument/2006/relationships/image" Target="../media/image143.png"/><Relationship Id="rId5" Type="http://schemas.openxmlformats.org/officeDocument/2006/relationships/image" Target="../media/image140.png"/><Relationship Id="rId15" Type="http://schemas.openxmlformats.org/officeDocument/2006/relationships/image" Target="../media/image145.png"/><Relationship Id="rId23" Type="http://schemas.openxmlformats.org/officeDocument/2006/relationships/image" Target="../media/image149.png"/><Relationship Id="rId10" Type="http://schemas.openxmlformats.org/officeDocument/2006/relationships/customXml" Target="../ink/ink143.xml"/><Relationship Id="rId19" Type="http://schemas.openxmlformats.org/officeDocument/2006/relationships/image" Target="../media/image147.png"/><Relationship Id="rId4" Type="http://schemas.openxmlformats.org/officeDocument/2006/relationships/customXml" Target="../ink/ink140.xml"/><Relationship Id="rId9" Type="http://schemas.openxmlformats.org/officeDocument/2006/relationships/image" Target="../media/image142.png"/><Relationship Id="rId14" Type="http://schemas.openxmlformats.org/officeDocument/2006/relationships/customXml" Target="../ink/ink145.xml"/><Relationship Id="rId22" Type="http://schemas.openxmlformats.org/officeDocument/2006/relationships/customXml" Target="../ink/ink14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3.xml"/><Relationship Id="rId13" Type="http://schemas.openxmlformats.org/officeDocument/2006/relationships/image" Target="../media/image155.png"/><Relationship Id="rId3" Type="http://schemas.openxmlformats.org/officeDocument/2006/relationships/image" Target="../media/image150.png"/><Relationship Id="rId7" Type="http://schemas.openxmlformats.org/officeDocument/2006/relationships/image" Target="../media/image152.png"/><Relationship Id="rId12" Type="http://schemas.openxmlformats.org/officeDocument/2006/relationships/customXml" Target="../ink/ink155.xml"/><Relationship Id="rId2" Type="http://schemas.openxmlformats.org/officeDocument/2006/relationships/customXml" Target="../ink/ink15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2.xml"/><Relationship Id="rId11" Type="http://schemas.openxmlformats.org/officeDocument/2006/relationships/image" Target="../media/image154.png"/><Relationship Id="rId5" Type="http://schemas.openxmlformats.org/officeDocument/2006/relationships/image" Target="../media/image151.png"/><Relationship Id="rId15" Type="http://schemas.openxmlformats.org/officeDocument/2006/relationships/image" Target="../media/image156.png"/><Relationship Id="rId10" Type="http://schemas.openxmlformats.org/officeDocument/2006/relationships/customXml" Target="../ink/ink154.xml"/><Relationship Id="rId4" Type="http://schemas.openxmlformats.org/officeDocument/2006/relationships/customXml" Target="../ink/ink151.xml"/><Relationship Id="rId9" Type="http://schemas.openxmlformats.org/officeDocument/2006/relationships/image" Target="../media/image153.png"/><Relationship Id="rId14" Type="http://schemas.openxmlformats.org/officeDocument/2006/relationships/customXml" Target="../ink/ink1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6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8651" y="1334765"/>
            <a:ext cx="6748963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elements;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T </a:t>
            </a:r>
            <a:r>
              <a:rPr lang="fr-FR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(T </a:t>
            </a:r>
            <a:r>
              <a:rPr lang="fr-FR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{…}</a:t>
            </a:r>
          </a:p>
          <a:p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fr-FR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getNumElements</a:t>
            </a:r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getLastElement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rr2 = new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rr.add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rr.add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rr2.add("three");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rr.getNumElements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+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elems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added");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("Last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was " +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rr.getLastElement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0" y="1257300"/>
            <a:ext cx="325755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/>
              <a:t>Will the main method compile?</a:t>
            </a:r>
          </a:p>
          <a:p>
            <a:pPr marL="257175" indent="-257175">
              <a:buAutoNum type="alphaUcPeriod"/>
            </a:pPr>
            <a:r>
              <a:rPr lang="en-US" sz="1650" dirty="0"/>
              <a:t>Yes</a:t>
            </a:r>
          </a:p>
          <a:p>
            <a:pPr marL="257175" indent="-257175">
              <a:buAutoNum type="alphaUcPeriod"/>
            </a:pPr>
            <a:r>
              <a:rPr lang="en-US" sz="1650" dirty="0"/>
              <a:t>No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Autofit/>
          </a:bodyPr>
          <a:lstStyle/>
          <a:p>
            <a:r>
              <a:rPr lang="en-US" dirty="0"/>
              <a:t>Java Generics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AE9BC42-D323-4978-ADF6-7CFD1AACB861}"/>
              </a:ext>
            </a:extLst>
          </p:cNvPr>
          <p:cNvGrpSpPr/>
          <p:nvPr/>
        </p:nvGrpSpPr>
        <p:grpSpPr>
          <a:xfrm>
            <a:off x="5227129" y="1578139"/>
            <a:ext cx="572400" cy="566280"/>
            <a:chOff x="5227129" y="1578139"/>
            <a:chExt cx="572400" cy="56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FF79FA0-453A-4DB1-AD86-03DC0B28BB21}"/>
                    </a:ext>
                  </a:extLst>
                </p14:cNvPr>
                <p14:cNvContentPartPr/>
                <p14:nvPr/>
              </p14:nvContentPartPr>
              <p14:xfrm>
                <a:off x="5227129" y="1596139"/>
                <a:ext cx="35280" cy="156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FF79FA0-453A-4DB1-AD86-03DC0B28BB2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218129" y="1587139"/>
                  <a:ext cx="529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428DA72-9D09-4736-A712-6F9BA116712B}"/>
                    </a:ext>
                  </a:extLst>
                </p14:cNvPr>
                <p14:cNvContentPartPr/>
                <p14:nvPr/>
              </p14:nvContentPartPr>
              <p14:xfrm>
                <a:off x="5316049" y="1578139"/>
                <a:ext cx="104400" cy="57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428DA72-9D09-4736-A712-6F9BA116712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07049" y="1569139"/>
                  <a:ext cx="1220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36B79E5-2BA4-4A50-93F9-C3EFD1B793A9}"/>
                    </a:ext>
                  </a:extLst>
                </p14:cNvPr>
                <p14:cNvContentPartPr/>
                <p14:nvPr/>
              </p14:nvContentPartPr>
              <p14:xfrm>
                <a:off x="5329009" y="1608019"/>
                <a:ext cx="71280" cy="188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36B79E5-2BA4-4A50-93F9-C3EFD1B793A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320369" y="1599019"/>
                  <a:ext cx="889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1975120-5475-43DB-AE80-C35F6FE4AF51}"/>
                    </a:ext>
                  </a:extLst>
                </p14:cNvPr>
                <p14:cNvContentPartPr/>
                <p14:nvPr/>
              </p14:nvContentPartPr>
              <p14:xfrm>
                <a:off x="5230729" y="1917259"/>
                <a:ext cx="16560" cy="151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1975120-5475-43DB-AE80-C35F6FE4AF5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22089" y="1908259"/>
                  <a:ext cx="342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22B18BF-6709-4E0E-A550-CAF07A25CE97}"/>
                    </a:ext>
                  </a:extLst>
                </p14:cNvPr>
                <p14:cNvContentPartPr/>
                <p14:nvPr/>
              </p14:nvContentPartPr>
              <p14:xfrm>
                <a:off x="5323609" y="1903939"/>
                <a:ext cx="126360" cy="168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22B18BF-6709-4E0E-A550-CAF07A25CE9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314969" y="1894939"/>
                  <a:ext cx="1440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7CEC7C2-E1A2-4A0A-8D45-FA61310D25EF}"/>
                    </a:ext>
                  </a:extLst>
                </p14:cNvPr>
                <p14:cNvContentPartPr/>
                <p14:nvPr/>
              </p14:nvContentPartPr>
              <p14:xfrm>
                <a:off x="5528089" y="1806019"/>
                <a:ext cx="271440" cy="338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7CEC7C2-E1A2-4A0A-8D45-FA61310D25E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519449" y="1797019"/>
                  <a:ext cx="289080" cy="35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68B2BD2-8949-4B43-872B-4CEA02D1B239}"/>
                  </a:ext>
                </a:extLst>
              </p14:cNvPr>
              <p14:cNvContentPartPr/>
              <p14:nvPr/>
            </p14:nvContentPartPr>
            <p14:xfrm>
              <a:off x="3696769" y="3442939"/>
              <a:ext cx="296280" cy="439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68B2BD2-8949-4B43-872B-4CEA02D1B23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87769" y="3433939"/>
                <a:ext cx="31392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813D588-7714-42E5-8C31-A3E4209DC2CD}"/>
                  </a:ext>
                </a:extLst>
              </p14:cNvPr>
              <p14:cNvContentPartPr/>
              <p14:nvPr/>
            </p14:nvContentPartPr>
            <p14:xfrm>
              <a:off x="3810529" y="3644899"/>
              <a:ext cx="321120" cy="248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813D588-7714-42E5-8C31-A3E4209DC2C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801529" y="3635899"/>
                <a:ext cx="33876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53460329-EBE5-44CB-A37A-8EADE6F5C371}"/>
              </a:ext>
            </a:extLst>
          </p:cNvPr>
          <p:cNvGrpSpPr/>
          <p:nvPr/>
        </p:nvGrpSpPr>
        <p:grpSpPr>
          <a:xfrm>
            <a:off x="2848969" y="3693139"/>
            <a:ext cx="111600" cy="178920"/>
            <a:chOff x="2848969" y="3693139"/>
            <a:chExt cx="111600" cy="17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A35097C-D765-449F-BA9A-488764029D44}"/>
                    </a:ext>
                  </a:extLst>
                </p14:cNvPr>
                <p14:cNvContentPartPr/>
                <p14:nvPr/>
              </p14:nvContentPartPr>
              <p14:xfrm>
                <a:off x="2893609" y="3712219"/>
                <a:ext cx="20520" cy="159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A35097C-D765-449F-BA9A-488764029D4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884969" y="3703219"/>
                  <a:ext cx="381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6E3640D-CABD-436B-B59C-E069AA966C45}"/>
                    </a:ext>
                  </a:extLst>
                </p14:cNvPr>
                <p14:cNvContentPartPr/>
                <p14:nvPr/>
              </p14:nvContentPartPr>
              <p14:xfrm>
                <a:off x="2848969" y="3693139"/>
                <a:ext cx="111600" cy="78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6E3640D-CABD-436B-B59C-E069AA966C4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40329" y="3684499"/>
                  <a:ext cx="129240" cy="9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4E71145-43C5-48E2-857A-B4C772D11ADA}"/>
              </a:ext>
            </a:extLst>
          </p:cNvPr>
          <p:cNvGrpSpPr/>
          <p:nvPr/>
        </p:nvGrpSpPr>
        <p:grpSpPr>
          <a:xfrm>
            <a:off x="5936329" y="3654979"/>
            <a:ext cx="142200" cy="198360"/>
            <a:chOff x="5936329" y="3654979"/>
            <a:chExt cx="142200" cy="19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2A13E7B-99DC-4CD3-A493-4A2EA9AB7080}"/>
                    </a:ext>
                  </a:extLst>
                </p14:cNvPr>
                <p14:cNvContentPartPr/>
                <p14:nvPr/>
              </p14:nvContentPartPr>
              <p14:xfrm>
                <a:off x="5996449" y="3675499"/>
                <a:ext cx="24480" cy="177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2A13E7B-99DC-4CD3-A493-4A2EA9AB708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987449" y="3666499"/>
                  <a:ext cx="421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89F0877-5B35-4EC4-AA95-075D89F7A668}"/>
                    </a:ext>
                  </a:extLst>
                </p14:cNvPr>
                <p14:cNvContentPartPr/>
                <p14:nvPr/>
              </p14:nvContentPartPr>
              <p14:xfrm>
                <a:off x="5936329" y="3654979"/>
                <a:ext cx="142200" cy="103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89F0877-5B35-4EC4-AA95-075D89F7A66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27689" y="3645979"/>
                  <a:ext cx="159840" cy="12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B281026-39C1-4A3F-8D1B-10FD24A07FD6}"/>
                  </a:ext>
                </a:extLst>
              </p14:cNvPr>
              <p14:cNvContentPartPr/>
              <p14:nvPr/>
            </p14:nvContentPartPr>
            <p14:xfrm>
              <a:off x="730009" y="3711139"/>
              <a:ext cx="328320" cy="1231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B281026-39C1-4A3F-8D1B-10FD24A07FD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21009" y="3702499"/>
                <a:ext cx="34596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D93A849-D373-40F6-A48E-0AA028B4E398}"/>
                  </a:ext>
                </a:extLst>
              </p14:cNvPr>
              <p14:cNvContentPartPr/>
              <p14:nvPr/>
            </p14:nvContentPartPr>
            <p14:xfrm>
              <a:off x="768889" y="4143859"/>
              <a:ext cx="289800" cy="1562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D93A849-D373-40F6-A48E-0AA028B4E39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59889" y="4135219"/>
                <a:ext cx="307440" cy="17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6742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6057" y="1349873"/>
            <a:ext cx="7165744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elements = new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&lt;T&gt;();  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T </a:t>
            </a:r>
            <a:r>
              <a:rPr lang="fr-FR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(T </a:t>
            </a:r>
            <a:r>
              <a:rPr lang="fr-FR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{…}</a:t>
            </a:r>
          </a:p>
          <a:p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fr-FR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getNumElements</a:t>
            </a:r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getLastElement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rr2 = new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rr.add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rr.add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rr2.add("three");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rr.getNumElements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+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elems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added");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("Last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was " +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rr.getLastElement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98207" y="1407023"/>
            <a:ext cx="2879634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/>
              <a:t>Will the main method compile?</a:t>
            </a:r>
          </a:p>
          <a:p>
            <a:pPr marL="257175" indent="-257175">
              <a:buAutoNum type="alphaUcPeriod"/>
            </a:pPr>
            <a:r>
              <a:rPr lang="en-US" sz="1650" dirty="0"/>
              <a:t>Yes</a:t>
            </a:r>
          </a:p>
          <a:p>
            <a:pPr marL="257175" indent="-257175">
              <a:buAutoNum type="alphaUcPeriod"/>
            </a:pPr>
            <a:r>
              <a:rPr lang="en-US" sz="1650" dirty="0"/>
              <a:t>No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Autofit/>
          </a:bodyPr>
          <a:lstStyle/>
          <a:p>
            <a:r>
              <a:rPr lang="en-US" dirty="0"/>
              <a:t>Java Generics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503A54E-502A-4828-BE3F-EB1305C49FB8}"/>
                  </a:ext>
                </a:extLst>
              </p14:cNvPr>
              <p14:cNvContentPartPr/>
              <p14:nvPr/>
            </p14:nvContentPartPr>
            <p14:xfrm>
              <a:off x="1535160" y="2849299"/>
              <a:ext cx="46800" cy="43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503A54E-502A-4828-BE3F-EB1305C49FB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526160" y="2840659"/>
                <a:ext cx="64440" cy="2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578920F9-684E-4741-A1DC-DC58722CED15}"/>
              </a:ext>
            </a:extLst>
          </p:cNvPr>
          <p:cNvGrpSpPr/>
          <p:nvPr/>
        </p:nvGrpSpPr>
        <p:grpSpPr>
          <a:xfrm>
            <a:off x="6101760" y="2097979"/>
            <a:ext cx="101520" cy="125640"/>
            <a:chOff x="6101760" y="2097979"/>
            <a:chExt cx="101520" cy="12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B3FB844-AB9F-4F0C-9EC8-E0C08F7AA115}"/>
                    </a:ext>
                  </a:extLst>
                </p14:cNvPr>
                <p14:cNvContentPartPr/>
                <p14:nvPr/>
              </p14:nvContentPartPr>
              <p14:xfrm>
                <a:off x="6101760" y="2128579"/>
                <a:ext cx="26640" cy="95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B3FB844-AB9F-4F0C-9EC8-E0C08F7AA11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092760" y="2119579"/>
                  <a:ext cx="442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18278D7-0F9D-4B4A-92E9-0E8B72272538}"/>
                    </a:ext>
                  </a:extLst>
                </p14:cNvPr>
                <p14:cNvContentPartPr/>
                <p14:nvPr/>
              </p14:nvContentPartPr>
              <p14:xfrm>
                <a:off x="6187800" y="2097979"/>
                <a:ext cx="15480" cy="92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18278D7-0F9D-4B4A-92E9-0E8B7227253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179160" y="2089339"/>
                  <a:ext cx="3312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A4275D-8EAF-49F2-9B43-DA9788151AEC}"/>
              </a:ext>
            </a:extLst>
          </p:cNvPr>
          <p:cNvGrpSpPr/>
          <p:nvPr/>
        </p:nvGrpSpPr>
        <p:grpSpPr>
          <a:xfrm>
            <a:off x="6076200" y="1688299"/>
            <a:ext cx="546120" cy="273960"/>
            <a:chOff x="6076200" y="1688299"/>
            <a:chExt cx="546120" cy="27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CE1DEED-8333-4226-9377-F7BD5BDBA555}"/>
                    </a:ext>
                  </a:extLst>
                </p14:cNvPr>
                <p14:cNvContentPartPr/>
                <p14:nvPr/>
              </p14:nvContentPartPr>
              <p14:xfrm>
                <a:off x="6076200" y="1828699"/>
                <a:ext cx="109080" cy="91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CE1DEED-8333-4226-9377-F7BD5BDBA55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067560" y="1820059"/>
                  <a:ext cx="1267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3D516DA-5037-4358-8FA9-172B907648A7}"/>
                    </a:ext>
                  </a:extLst>
                </p14:cNvPr>
                <p14:cNvContentPartPr/>
                <p14:nvPr/>
              </p14:nvContentPartPr>
              <p14:xfrm>
                <a:off x="6218040" y="1786939"/>
                <a:ext cx="74880" cy="175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3D516DA-5037-4358-8FA9-172B907648A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209400" y="1778299"/>
                  <a:ext cx="925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1729DB8-E0CE-4EB9-AB7E-8FE380B7C6D6}"/>
                    </a:ext>
                  </a:extLst>
                </p14:cNvPr>
                <p14:cNvContentPartPr/>
                <p14:nvPr/>
              </p14:nvContentPartPr>
              <p14:xfrm>
                <a:off x="6313080" y="1688299"/>
                <a:ext cx="309240" cy="267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1729DB8-E0CE-4EB9-AB7E-8FE380B7C6D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304440" y="1679659"/>
                  <a:ext cx="326880" cy="28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0D02B8D-00A3-4B5A-A5F2-BADDED217D23}"/>
                  </a:ext>
                </a:extLst>
              </p14:cNvPr>
              <p14:cNvContentPartPr/>
              <p14:nvPr/>
            </p14:nvContentPartPr>
            <p14:xfrm>
              <a:off x="2737560" y="3438259"/>
              <a:ext cx="735840" cy="298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0D02B8D-00A3-4B5A-A5F2-BADDED217D2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728560" y="3429619"/>
                <a:ext cx="7534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4E39EC7-E182-4057-8F12-8170D6704A37}"/>
                  </a:ext>
                </a:extLst>
              </p14:cNvPr>
              <p14:cNvContentPartPr/>
              <p14:nvPr/>
            </p14:nvContentPartPr>
            <p14:xfrm>
              <a:off x="6315960" y="3437539"/>
              <a:ext cx="887040" cy="385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4E39EC7-E182-4057-8F12-8170D6704A37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306960" y="3428539"/>
                <a:ext cx="90468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1A3A7CA-0555-4AE5-8A08-6D8D5877A058}"/>
                  </a:ext>
                </a:extLst>
              </p14:cNvPr>
              <p14:cNvContentPartPr/>
              <p14:nvPr/>
            </p14:nvContentPartPr>
            <p14:xfrm>
              <a:off x="2659440" y="1815019"/>
              <a:ext cx="93600" cy="180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1A3A7CA-0555-4AE5-8A08-6D8D5877A058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650800" y="1806379"/>
                <a:ext cx="11124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7327D2C-08BE-49FC-A227-20EF8FF1E956}"/>
                  </a:ext>
                </a:extLst>
              </p14:cNvPr>
              <p14:cNvContentPartPr/>
              <p14:nvPr/>
            </p14:nvContentPartPr>
            <p14:xfrm>
              <a:off x="1566480" y="2418019"/>
              <a:ext cx="38520" cy="136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7327D2C-08BE-49FC-A227-20EF8FF1E956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557840" y="2409379"/>
                <a:ext cx="5616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880F57B-D8F2-4562-B85E-AAAE37066454}"/>
                  </a:ext>
                </a:extLst>
              </p14:cNvPr>
              <p14:cNvContentPartPr/>
              <p14:nvPr/>
            </p14:nvContentPartPr>
            <p14:xfrm>
              <a:off x="1540920" y="2842459"/>
              <a:ext cx="28800" cy="151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880F57B-D8F2-4562-B85E-AAAE3706645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532280" y="2833819"/>
                <a:ext cx="4644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21EFF2A-66DD-4851-B17E-AAB7613C52FA}"/>
                  </a:ext>
                </a:extLst>
              </p14:cNvPr>
              <p14:cNvContentPartPr/>
              <p14:nvPr/>
            </p14:nvContentPartPr>
            <p14:xfrm>
              <a:off x="5577600" y="1772179"/>
              <a:ext cx="119880" cy="255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21EFF2A-66DD-4851-B17E-AAB7613C52F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568600" y="1763179"/>
                <a:ext cx="137520" cy="4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7A9F110F-3D0F-4B96-A1D8-B69BA4ED80D6}"/>
              </a:ext>
            </a:extLst>
          </p:cNvPr>
          <p:cNvGrpSpPr/>
          <p:nvPr/>
        </p:nvGrpSpPr>
        <p:grpSpPr>
          <a:xfrm>
            <a:off x="791400" y="3678019"/>
            <a:ext cx="168840" cy="411480"/>
            <a:chOff x="791400" y="3678019"/>
            <a:chExt cx="168840" cy="41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E5BCAEF-44AB-44E1-B881-AE2C58AD8553}"/>
                    </a:ext>
                  </a:extLst>
                </p14:cNvPr>
                <p14:cNvContentPartPr/>
                <p14:nvPr/>
              </p14:nvContentPartPr>
              <p14:xfrm>
                <a:off x="835680" y="3678019"/>
                <a:ext cx="111240" cy="35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E5BCAEF-44AB-44E1-B881-AE2C58AD855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26680" y="3669019"/>
                  <a:ext cx="1288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13D0A51-ACAC-4941-9502-23062666A4E0}"/>
                    </a:ext>
                  </a:extLst>
                </p14:cNvPr>
                <p14:cNvContentPartPr/>
                <p14:nvPr/>
              </p14:nvContentPartPr>
              <p14:xfrm>
                <a:off x="791400" y="3731299"/>
                <a:ext cx="168840" cy="358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13D0A51-ACAC-4941-9502-23062666A4E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82400" y="3722299"/>
                  <a:ext cx="186480" cy="37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9ABC3BB-E825-4CFC-8BE6-3FE333880B7B}"/>
                  </a:ext>
                </a:extLst>
              </p14:cNvPr>
              <p14:cNvContentPartPr/>
              <p14:nvPr/>
            </p14:nvContentPartPr>
            <p14:xfrm>
              <a:off x="2701200" y="3671899"/>
              <a:ext cx="626040" cy="417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9ABC3BB-E825-4CFC-8BE6-3FE333880B7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692200" y="3663259"/>
                <a:ext cx="64368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0675D50-A06F-4E57-9EAC-EBAD00C2D314}"/>
                  </a:ext>
                </a:extLst>
              </p14:cNvPr>
              <p14:cNvContentPartPr/>
              <p14:nvPr/>
            </p14:nvContentPartPr>
            <p14:xfrm>
              <a:off x="6427920" y="3687019"/>
              <a:ext cx="549000" cy="446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0675D50-A06F-4E57-9EAC-EBAD00C2D314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419280" y="3678379"/>
                <a:ext cx="566640" cy="6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9C906E61-00C0-4AEE-B789-DE7E32E010EE}"/>
              </a:ext>
            </a:extLst>
          </p:cNvPr>
          <p:cNvGrpSpPr/>
          <p:nvPr/>
        </p:nvGrpSpPr>
        <p:grpSpPr>
          <a:xfrm>
            <a:off x="3736920" y="891259"/>
            <a:ext cx="1922040" cy="461880"/>
            <a:chOff x="3736920" y="891259"/>
            <a:chExt cx="1922040" cy="46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3AF05FC-184F-4D80-9C11-21C1C4D63C1D}"/>
                    </a:ext>
                  </a:extLst>
                </p14:cNvPr>
                <p14:cNvContentPartPr/>
                <p14:nvPr/>
              </p14:nvContentPartPr>
              <p14:xfrm>
                <a:off x="3736920" y="1097539"/>
                <a:ext cx="172440" cy="45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3AF05FC-184F-4D80-9C11-21C1C4D63C1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728280" y="1088899"/>
                  <a:ext cx="1900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7783168-9E5A-48CE-8F08-1D08C7C632B6}"/>
                    </a:ext>
                  </a:extLst>
                </p14:cNvPr>
                <p14:cNvContentPartPr/>
                <p14:nvPr/>
              </p14:nvContentPartPr>
              <p14:xfrm>
                <a:off x="3757440" y="1086739"/>
                <a:ext cx="146520" cy="266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7783168-9E5A-48CE-8F08-1D08C7C632B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748440" y="1078099"/>
                  <a:ext cx="1641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EEB346C-9874-40EF-AF2F-27352E237D45}"/>
                    </a:ext>
                  </a:extLst>
                </p14:cNvPr>
                <p14:cNvContentPartPr/>
                <p14:nvPr/>
              </p14:nvContentPartPr>
              <p14:xfrm>
                <a:off x="3955440" y="1202299"/>
                <a:ext cx="126000" cy="141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EEB346C-9874-40EF-AF2F-27352E237D4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946440" y="1193299"/>
                  <a:ext cx="1436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0C0DF83-25B3-451D-8FAE-586977A1A148}"/>
                    </a:ext>
                  </a:extLst>
                </p14:cNvPr>
                <p14:cNvContentPartPr/>
                <p14:nvPr/>
              </p14:nvContentPartPr>
              <p14:xfrm>
                <a:off x="4121400" y="1061899"/>
                <a:ext cx="103680" cy="224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0C0DF83-25B3-451D-8FAE-586977A1A14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112760" y="1052899"/>
                  <a:ext cx="1213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94440F2-CDC6-4F98-A079-A9831ADF91B2}"/>
                    </a:ext>
                  </a:extLst>
                </p14:cNvPr>
                <p14:cNvContentPartPr/>
                <p14:nvPr/>
              </p14:nvContentPartPr>
              <p14:xfrm>
                <a:off x="4256760" y="1179619"/>
                <a:ext cx="54720" cy="77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94440F2-CDC6-4F98-A079-A9831ADF91B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247760" y="1170619"/>
                  <a:ext cx="723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284D310-F7B2-42C1-ADC0-6233A2BBBD76}"/>
                    </a:ext>
                  </a:extLst>
                </p14:cNvPr>
                <p14:cNvContentPartPr/>
                <p14:nvPr/>
              </p14:nvContentPartPr>
              <p14:xfrm>
                <a:off x="4335600" y="1172779"/>
                <a:ext cx="152640" cy="146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284D310-F7B2-42C1-ADC0-6233A2BBBD7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326600" y="1163779"/>
                  <a:ext cx="1702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9E48C81-6B7D-432F-98FF-4F41BFD89908}"/>
                    </a:ext>
                  </a:extLst>
                </p14:cNvPr>
                <p14:cNvContentPartPr/>
                <p14:nvPr/>
              </p14:nvContentPartPr>
              <p14:xfrm>
                <a:off x="4512000" y="1149739"/>
                <a:ext cx="71280" cy="87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9E48C81-6B7D-432F-98FF-4F41BFD8990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503000" y="1140739"/>
                  <a:ext cx="889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9C45629-5C03-4F8E-9987-1AF1EFBF0E0C}"/>
                    </a:ext>
                  </a:extLst>
                </p14:cNvPr>
                <p14:cNvContentPartPr/>
                <p14:nvPr/>
              </p14:nvContentPartPr>
              <p14:xfrm>
                <a:off x="4704600" y="891259"/>
                <a:ext cx="103680" cy="371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9C45629-5C03-4F8E-9987-1AF1EFBF0E0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695600" y="882259"/>
                  <a:ext cx="12132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DED56AF-5205-4F0C-973C-B3C38B8F9F47}"/>
                    </a:ext>
                  </a:extLst>
                </p14:cNvPr>
                <p14:cNvContentPartPr/>
                <p14:nvPr/>
              </p14:nvContentPartPr>
              <p14:xfrm>
                <a:off x="4907640" y="951739"/>
                <a:ext cx="115200" cy="254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DED56AF-5205-4F0C-973C-B3C38B8F9F4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899000" y="943099"/>
                  <a:ext cx="1328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DB6975A-83B6-472C-8072-DA83DF522276}"/>
                    </a:ext>
                  </a:extLst>
                </p14:cNvPr>
                <p14:cNvContentPartPr/>
                <p14:nvPr/>
              </p14:nvContentPartPr>
              <p14:xfrm>
                <a:off x="5095200" y="967219"/>
                <a:ext cx="149760" cy="185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DB6975A-83B6-472C-8072-DA83DF52227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086560" y="958579"/>
                  <a:ext cx="1674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5612D78-88E9-433A-BBA9-CC7BEDD1E455}"/>
                    </a:ext>
                  </a:extLst>
                </p14:cNvPr>
                <p14:cNvContentPartPr/>
                <p14:nvPr/>
              </p14:nvContentPartPr>
              <p14:xfrm>
                <a:off x="5292480" y="1053259"/>
                <a:ext cx="102960" cy="93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5612D78-88E9-433A-BBA9-CC7BEDD1E45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283480" y="1044619"/>
                  <a:ext cx="1206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308BF45-C735-47B6-9C3F-882524EF379E}"/>
                    </a:ext>
                  </a:extLst>
                </p14:cNvPr>
                <p14:cNvContentPartPr/>
                <p14:nvPr/>
              </p14:nvContentPartPr>
              <p14:xfrm>
                <a:off x="5436480" y="977659"/>
                <a:ext cx="7560" cy="13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308BF45-C735-47B6-9C3F-882524EF379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427840" y="969019"/>
                  <a:ext cx="252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59EC952-280A-4DC4-B8D9-4945427270E2}"/>
                    </a:ext>
                  </a:extLst>
                </p14:cNvPr>
                <p14:cNvContentPartPr/>
                <p14:nvPr/>
              </p14:nvContentPartPr>
              <p14:xfrm>
                <a:off x="5457000" y="1047139"/>
                <a:ext cx="201960" cy="185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59EC952-280A-4DC4-B8D9-4945427270E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448000" y="1038139"/>
                  <a:ext cx="219600" cy="20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E3A004C-627D-4ADF-8BB3-E012FCC310FF}"/>
                  </a:ext>
                </a:extLst>
              </p14:cNvPr>
              <p14:cNvContentPartPr/>
              <p14:nvPr/>
            </p14:nvContentPartPr>
            <p14:xfrm>
              <a:off x="673320" y="4173019"/>
              <a:ext cx="291960" cy="1080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E3A004C-627D-4ADF-8BB3-E012FCC310FF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664680" y="4164379"/>
                <a:ext cx="30960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D3CC946-E01E-46C7-824F-6FDE707F81E1}"/>
                  </a:ext>
                </a:extLst>
              </p14:cNvPr>
              <p14:cNvContentPartPr/>
              <p14:nvPr/>
            </p14:nvContentPartPr>
            <p14:xfrm>
              <a:off x="5271960" y="504259"/>
              <a:ext cx="101880" cy="2541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FD3CC946-E01E-46C7-824F-6FDE707F81E1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5263320" y="495259"/>
                <a:ext cx="119520" cy="27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16A83C69-A4A6-413D-BE4C-035D332D2A53}"/>
              </a:ext>
            </a:extLst>
          </p:cNvPr>
          <p:cNvGrpSpPr/>
          <p:nvPr/>
        </p:nvGrpSpPr>
        <p:grpSpPr>
          <a:xfrm>
            <a:off x="4315800" y="3685219"/>
            <a:ext cx="122400" cy="316440"/>
            <a:chOff x="4315800" y="3685219"/>
            <a:chExt cx="122400" cy="31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2C63812-6207-4C76-A378-12410A24F66E}"/>
                    </a:ext>
                  </a:extLst>
                </p14:cNvPr>
                <p14:cNvContentPartPr/>
                <p14:nvPr/>
              </p14:nvContentPartPr>
              <p14:xfrm>
                <a:off x="4365480" y="3714019"/>
                <a:ext cx="29160" cy="2876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2C63812-6207-4C76-A378-12410A24F66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356840" y="3705379"/>
                  <a:ext cx="468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D3F6612-9F30-47A5-AF86-E8EA742CE10C}"/>
                    </a:ext>
                  </a:extLst>
                </p14:cNvPr>
                <p14:cNvContentPartPr/>
                <p14:nvPr/>
              </p14:nvContentPartPr>
              <p14:xfrm>
                <a:off x="4315800" y="3685219"/>
                <a:ext cx="122400" cy="99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D3F6612-9F30-47A5-AF86-E8EA742CE10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306800" y="3676219"/>
                  <a:ext cx="140040" cy="11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A641534-02EC-4EE8-9778-02A7450271A9}"/>
              </a:ext>
            </a:extLst>
          </p:cNvPr>
          <p:cNvGrpSpPr/>
          <p:nvPr/>
        </p:nvGrpSpPr>
        <p:grpSpPr>
          <a:xfrm>
            <a:off x="6696840" y="3727339"/>
            <a:ext cx="159480" cy="322560"/>
            <a:chOff x="6696840" y="3727339"/>
            <a:chExt cx="159480" cy="32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FA71487-1B3F-4D07-87B6-C56D94D435C7}"/>
                    </a:ext>
                  </a:extLst>
                </p14:cNvPr>
                <p14:cNvContentPartPr/>
                <p14:nvPr/>
              </p14:nvContentPartPr>
              <p14:xfrm>
                <a:off x="6752280" y="3782779"/>
                <a:ext cx="23760" cy="2671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FA71487-1B3F-4D07-87B6-C56D94D435C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743640" y="3773779"/>
                  <a:ext cx="414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655F37E-32A5-4C39-B81B-9725EE012056}"/>
                    </a:ext>
                  </a:extLst>
                </p14:cNvPr>
                <p14:cNvContentPartPr/>
                <p14:nvPr/>
              </p14:nvContentPartPr>
              <p14:xfrm>
                <a:off x="6696840" y="3727339"/>
                <a:ext cx="159480" cy="1296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655F37E-32A5-4C39-B81B-9725EE01205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688200" y="3718339"/>
                  <a:ext cx="177120" cy="14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8CD4EA2-681C-446C-9529-E5146EF4C078}"/>
              </a:ext>
            </a:extLst>
          </p:cNvPr>
          <p:cNvGrpSpPr/>
          <p:nvPr/>
        </p:nvGrpSpPr>
        <p:grpSpPr>
          <a:xfrm>
            <a:off x="2934120" y="3774139"/>
            <a:ext cx="147240" cy="264960"/>
            <a:chOff x="2934120" y="3774139"/>
            <a:chExt cx="147240" cy="26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DDEA443-B332-474C-8AE2-7F62A20A6534}"/>
                    </a:ext>
                  </a:extLst>
                </p14:cNvPr>
                <p14:cNvContentPartPr/>
                <p14:nvPr/>
              </p14:nvContentPartPr>
              <p14:xfrm>
                <a:off x="2991000" y="3830299"/>
                <a:ext cx="20160" cy="2088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DDEA443-B332-474C-8AE2-7F62A20A653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982360" y="3821299"/>
                  <a:ext cx="378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F333396-7F34-4E44-B1E3-06760A1A873F}"/>
                    </a:ext>
                  </a:extLst>
                </p14:cNvPr>
                <p14:cNvContentPartPr/>
                <p14:nvPr/>
              </p14:nvContentPartPr>
              <p14:xfrm>
                <a:off x="2934120" y="3774139"/>
                <a:ext cx="147240" cy="1188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F333396-7F34-4E44-B1E3-06760A1A873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925120" y="3765139"/>
                  <a:ext cx="164880" cy="136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32257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13C6B-12A3-4B9A-B907-400B7E51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72804-ECA3-4C8D-8465-6F27AFFC5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You are not allowed to use Generics </a:t>
            </a:r>
            <a:r>
              <a:rPr lang="en-US"/>
              <a:t>as follows</a:t>
            </a:r>
          </a:p>
          <a:p>
            <a:r>
              <a:rPr lang="en-US" dirty="0"/>
              <a:t>In creating an object of that type: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 T() // error</a:t>
            </a:r>
          </a:p>
          <a:p>
            <a:r>
              <a:rPr lang="en-US" dirty="0"/>
              <a:t>In creating an array with elements of that type: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 T[100] // error</a:t>
            </a:r>
          </a:p>
          <a:p>
            <a:r>
              <a:rPr lang="en-US" dirty="0"/>
              <a:t>As an argument to </a:t>
            </a:r>
            <a:r>
              <a:rPr lang="en-US" dirty="0" err="1"/>
              <a:t>instanceof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 // error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Note: To ensure that certain methods can be called, we can constrain the generic type to be subclass of an interface or class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MyGenerics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&lt;E extends Comparable&gt;{ ………}</a:t>
            </a:r>
          </a:p>
          <a:p>
            <a:pPr marL="0" indent="0">
              <a:buNone/>
            </a:pPr>
            <a:br>
              <a:rPr lang="en-US" dirty="0"/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76E58DB-B93E-4916-9849-AC460021A6E8}"/>
                  </a:ext>
                </a:extLst>
              </p14:cNvPr>
              <p14:cNvContentPartPr/>
              <p14:nvPr/>
            </p14:nvContentPartPr>
            <p14:xfrm>
              <a:off x="1389889" y="1606219"/>
              <a:ext cx="954360" cy="2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76E58DB-B93E-4916-9849-AC460021A6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1249" y="1597219"/>
                <a:ext cx="9720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C2B84CD-04AA-4893-86CC-E679A4503EA8}"/>
                  </a:ext>
                </a:extLst>
              </p14:cNvPr>
              <p14:cNvContentPartPr/>
              <p14:nvPr/>
            </p14:nvContentPartPr>
            <p14:xfrm>
              <a:off x="868969" y="2123899"/>
              <a:ext cx="953280" cy="36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C2B84CD-04AA-4893-86CC-E679A4503E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9969" y="2114899"/>
                <a:ext cx="97092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9ACCD28-21C2-4B3A-9DB4-5B73A1EDEF12}"/>
                  </a:ext>
                </a:extLst>
              </p14:cNvPr>
              <p14:cNvContentPartPr/>
              <p14:nvPr/>
            </p14:nvContentPartPr>
            <p14:xfrm>
              <a:off x="872209" y="2632939"/>
              <a:ext cx="1284480" cy="46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9ACCD28-21C2-4B3A-9DB4-5B73A1EDEF1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3209" y="2623939"/>
                <a:ext cx="130212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7FB838F-CCCE-4519-AD6F-C485862FBC7F}"/>
                  </a:ext>
                </a:extLst>
              </p14:cNvPr>
              <p14:cNvContentPartPr/>
              <p14:nvPr/>
            </p14:nvContentPartPr>
            <p14:xfrm>
              <a:off x="1904689" y="3177979"/>
              <a:ext cx="1419120" cy="34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7FB838F-CCCE-4519-AD6F-C485862FBC7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96049" y="3168979"/>
                <a:ext cx="143676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19F79DF-9C0D-4CB7-8762-F426AF50270A}"/>
                  </a:ext>
                </a:extLst>
              </p14:cNvPr>
              <p14:cNvContentPartPr/>
              <p14:nvPr/>
            </p14:nvContentPartPr>
            <p14:xfrm>
              <a:off x="280729" y="2467699"/>
              <a:ext cx="275400" cy="1940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19F79DF-9C0D-4CB7-8762-F426AF50270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1729" y="2458699"/>
                <a:ext cx="29304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DF0C94A-B3CC-492A-98B3-84470AA0BBC5}"/>
                  </a:ext>
                </a:extLst>
              </p14:cNvPr>
              <p14:cNvContentPartPr/>
              <p14:nvPr/>
            </p14:nvContentPartPr>
            <p14:xfrm>
              <a:off x="3939769" y="4095619"/>
              <a:ext cx="160560" cy="20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DF0C94A-B3CC-492A-98B3-84470AA0BBC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30769" y="4086619"/>
                <a:ext cx="1782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33B760E-939F-4EE7-8C5C-082B1E851C72}"/>
                  </a:ext>
                </a:extLst>
              </p14:cNvPr>
              <p14:cNvContentPartPr/>
              <p14:nvPr/>
            </p14:nvContentPartPr>
            <p14:xfrm>
              <a:off x="2623249" y="3654619"/>
              <a:ext cx="1294560" cy="309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33B760E-939F-4EE7-8C5C-082B1E851C7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14609" y="3645619"/>
                <a:ext cx="131220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0156576-6878-4216-9665-DCCB4C410A09}"/>
                  </a:ext>
                </a:extLst>
              </p14:cNvPr>
              <p14:cNvContentPartPr/>
              <p14:nvPr/>
            </p14:nvContentPartPr>
            <p14:xfrm>
              <a:off x="6918409" y="3711499"/>
              <a:ext cx="878040" cy="428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0156576-6878-4216-9665-DCCB4C410A0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09409" y="3702499"/>
                <a:ext cx="89568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3798A37-19C8-4083-9DB2-D3159ECA8398}"/>
                  </a:ext>
                </a:extLst>
              </p14:cNvPr>
              <p14:cNvContentPartPr/>
              <p14:nvPr/>
            </p14:nvContentPartPr>
            <p14:xfrm>
              <a:off x="2339929" y="3837499"/>
              <a:ext cx="684000" cy="298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3798A37-19C8-4083-9DB2-D3159ECA839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30929" y="3828859"/>
                <a:ext cx="70164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2EBE517-8D31-4C68-BB1F-E05EB04A23A3}"/>
                  </a:ext>
                </a:extLst>
              </p14:cNvPr>
              <p14:cNvContentPartPr/>
              <p14:nvPr/>
            </p14:nvContentPartPr>
            <p14:xfrm>
              <a:off x="5178889" y="4061059"/>
              <a:ext cx="1189440" cy="47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2EBE517-8D31-4C68-BB1F-E05EB04A23A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69889" y="4052059"/>
                <a:ext cx="1207080" cy="6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F322EEF6-734C-4BCA-A07E-95A75315DA00}"/>
              </a:ext>
            </a:extLst>
          </p:cNvPr>
          <p:cNvGrpSpPr/>
          <p:nvPr/>
        </p:nvGrpSpPr>
        <p:grpSpPr>
          <a:xfrm>
            <a:off x="2418769" y="4217659"/>
            <a:ext cx="2674800" cy="298800"/>
            <a:chOff x="2418769" y="4217659"/>
            <a:chExt cx="2674800" cy="29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96269DA-E82E-412F-9B0B-0A4CAFAEEA41}"/>
                    </a:ext>
                  </a:extLst>
                </p14:cNvPr>
                <p14:cNvContentPartPr/>
                <p14:nvPr/>
              </p14:nvContentPartPr>
              <p14:xfrm>
                <a:off x="4053529" y="4287139"/>
                <a:ext cx="94320" cy="184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96269DA-E82E-412F-9B0B-0A4CAFAEEA4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44889" y="4278499"/>
                  <a:ext cx="111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C22B14D-D43D-4901-B70E-EFA238C04BC3}"/>
                    </a:ext>
                  </a:extLst>
                </p14:cNvPr>
                <p14:cNvContentPartPr/>
                <p14:nvPr/>
              </p14:nvContentPartPr>
              <p14:xfrm>
                <a:off x="4260169" y="4277059"/>
                <a:ext cx="31680" cy="205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C22B14D-D43D-4901-B70E-EFA238C04BC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51529" y="4268419"/>
                  <a:ext cx="493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7E5A5D0-A9EA-4DF9-AA10-4D3D14001519}"/>
                    </a:ext>
                  </a:extLst>
                </p14:cNvPr>
                <p14:cNvContentPartPr/>
                <p14:nvPr/>
              </p14:nvContentPartPr>
              <p14:xfrm>
                <a:off x="4222729" y="4364899"/>
                <a:ext cx="229680" cy="95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7E5A5D0-A9EA-4DF9-AA10-4D3D1400151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13729" y="4355899"/>
                  <a:ext cx="2473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BF78B2B-2CDD-4680-8C5C-8DFA79A6B20E}"/>
                    </a:ext>
                  </a:extLst>
                </p14:cNvPr>
                <p14:cNvContentPartPr/>
                <p14:nvPr/>
              </p14:nvContentPartPr>
              <p14:xfrm>
                <a:off x="4504609" y="4285339"/>
                <a:ext cx="77400" cy="178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BF78B2B-2CDD-4680-8C5C-8DFA79A6B20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95969" y="4276699"/>
                  <a:ext cx="950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5F6563E-4ED9-4E52-833C-5312FD7C6279}"/>
                    </a:ext>
                  </a:extLst>
                </p14:cNvPr>
                <p14:cNvContentPartPr/>
                <p14:nvPr/>
              </p14:nvContentPartPr>
              <p14:xfrm>
                <a:off x="4569769" y="4375699"/>
                <a:ext cx="157320" cy="71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5F6563E-4ED9-4E52-833C-5312FD7C627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60769" y="4367059"/>
                  <a:ext cx="1749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8FD337A-2203-447D-9977-081017D51CD6}"/>
                    </a:ext>
                  </a:extLst>
                </p14:cNvPr>
                <p14:cNvContentPartPr/>
                <p14:nvPr/>
              </p14:nvContentPartPr>
              <p14:xfrm>
                <a:off x="4710529" y="4364899"/>
                <a:ext cx="72000" cy="151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8FD337A-2203-447D-9977-081017D51CD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01529" y="4355899"/>
                  <a:ext cx="896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B7337B5-256F-44B8-9F9B-BA6481E29C52}"/>
                    </a:ext>
                  </a:extLst>
                </p14:cNvPr>
                <p14:cNvContentPartPr/>
                <p14:nvPr/>
              </p14:nvContentPartPr>
              <p14:xfrm>
                <a:off x="3831769" y="4327459"/>
                <a:ext cx="99360" cy="63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B7337B5-256F-44B8-9F9B-BA6481E29C5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23129" y="4318459"/>
                  <a:ext cx="1170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BC3CB63-D521-4E56-B286-0D06EAA92B06}"/>
                    </a:ext>
                  </a:extLst>
                </p14:cNvPr>
                <p14:cNvContentPartPr/>
                <p14:nvPr/>
              </p14:nvContentPartPr>
              <p14:xfrm>
                <a:off x="4924729" y="4328899"/>
                <a:ext cx="168840" cy="117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BC3CB63-D521-4E56-B286-0D06EAA92B0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16089" y="4320259"/>
                  <a:ext cx="1864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E313CC2-246F-41AC-96E0-C0F8390B1A7B}"/>
                    </a:ext>
                  </a:extLst>
                </p14:cNvPr>
                <p14:cNvContentPartPr/>
                <p14:nvPr/>
              </p14:nvContentPartPr>
              <p14:xfrm>
                <a:off x="2418769" y="4249339"/>
                <a:ext cx="327960" cy="216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E313CC2-246F-41AC-96E0-C0F8390B1A7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10129" y="4240339"/>
                  <a:ext cx="3456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D699563-6624-4BA6-968A-4AF1C42BBD48}"/>
                    </a:ext>
                  </a:extLst>
                </p14:cNvPr>
                <p14:cNvContentPartPr/>
                <p14:nvPr/>
              </p14:nvContentPartPr>
              <p14:xfrm>
                <a:off x="2773729" y="4342219"/>
                <a:ext cx="130320" cy="116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D699563-6624-4BA6-968A-4AF1C42BBD4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764729" y="4333579"/>
                  <a:ext cx="1479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11F8E8A-3C64-4836-82FE-FDD5815EEE71}"/>
                    </a:ext>
                  </a:extLst>
                </p14:cNvPr>
                <p14:cNvContentPartPr/>
                <p14:nvPr/>
              </p14:nvContentPartPr>
              <p14:xfrm>
                <a:off x="2970289" y="4217659"/>
                <a:ext cx="107280" cy="207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11F8E8A-3C64-4836-82FE-FDD5815EEE7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61649" y="4208659"/>
                  <a:ext cx="1249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02276A1-EBE0-4A48-8043-FD1A582B5749}"/>
                    </a:ext>
                  </a:extLst>
                </p14:cNvPr>
                <p14:cNvContentPartPr/>
                <p14:nvPr/>
              </p14:nvContentPartPr>
              <p14:xfrm>
                <a:off x="3105289" y="4339699"/>
                <a:ext cx="55440" cy="80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02276A1-EBE0-4A48-8043-FD1A582B574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96649" y="4330699"/>
                  <a:ext cx="730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9CB6CCF-E3FD-46E4-900D-505F2ACC400E}"/>
                    </a:ext>
                  </a:extLst>
                </p14:cNvPr>
                <p14:cNvContentPartPr/>
                <p14:nvPr/>
              </p14:nvContentPartPr>
              <p14:xfrm>
                <a:off x="3178369" y="4353019"/>
                <a:ext cx="297360" cy="89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9CB6CCF-E3FD-46E4-900D-505F2ACC400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69729" y="4344379"/>
                  <a:ext cx="3150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542563C-26C8-4163-AB1D-90DEAB0CFE2D}"/>
                    </a:ext>
                  </a:extLst>
                </p14:cNvPr>
                <p14:cNvContentPartPr/>
                <p14:nvPr/>
              </p14:nvContentPartPr>
              <p14:xfrm>
                <a:off x="3520729" y="4272019"/>
                <a:ext cx="9720" cy="138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542563C-26C8-4163-AB1D-90DEAB0CFE2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12089" y="4263019"/>
                  <a:ext cx="273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122B587-2450-44F7-9BC9-3FE772FD6ED3}"/>
                    </a:ext>
                  </a:extLst>
                </p14:cNvPr>
                <p14:cNvContentPartPr/>
                <p14:nvPr/>
              </p14:nvContentPartPr>
              <p14:xfrm>
                <a:off x="3558169" y="4327099"/>
                <a:ext cx="131760" cy="85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122B587-2450-44F7-9BC9-3FE772FD6ED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549169" y="4318099"/>
                  <a:ext cx="14940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0685047-3BD3-44FD-BBB3-E2989C729E7C}"/>
              </a:ext>
            </a:extLst>
          </p:cNvPr>
          <p:cNvGrpSpPr/>
          <p:nvPr/>
        </p:nvGrpSpPr>
        <p:grpSpPr>
          <a:xfrm>
            <a:off x="2500849" y="4733899"/>
            <a:ext cx="3483720" cy="341280"/>
            <a:chOff x="2500849" y="4733899"/>
            <a:chExt cx="3483720" cy="34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1BD5E47-34DE-4298-98F2-143E6EC2C85A}"/>
                    </a:ext>
                  </a:extLst>
                </p14:cNvPr>
                <p14:cNvContentPartPr/>
                <p14:nvPr/>
              </p14:nvContentPartPr>
              <p14:xfrm>
                <a:off x="2500849" y="4733899"/>
                <a:ext cx="353160" cy="299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1BD5E47-34DE-4298-98F2-143E6EC2C85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492209" y="4725259"/>
                  <a:ext cx="37080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BDD23A6-07DA-4884-B70A-3F2185F9C0D2}"/>
                    </a:ext>
                  </a:extLst>
                </p14:cNvPr>
                <p14:cNvContentPartPr/>
                <p14:nvPr/>
              </p14:nvContentPartPr>
              <p14:xfrm>
                <a:off x="2856169" y="4908139"/>
                <a:ext cx="216720" cy="159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BDD23A6-07DA-4884-B70A-3F2185F9C0D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847529" y="4899139"/>
                  <a:ext cx="2343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B5965E8-A93F-41EF-8A45-29EDC1ECE960}"/>
                    </a:ext>
                  </a:extLst>
                </p14:cNvPr>
                <p14:cNvContentPartPr/>
                <p14:nvPr/>
              </p14:nvContentPartPr>
              <p14:xfrm>
                <a:off x="3191689" y="4734259"/>
                <a:ext cx="131040" cy="293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B5965E8-A93F-41EF-8A45-29EDC1ECE96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182689" y="4725619"/>
                  <a:ext cx="1486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27895BB-4F3F-419E-B9D9-3430C98E7BCE}"/>
                    </a:ext>
                  </a:extLst>
                </p14:cNvPr>
                <p14:cNvContentPartPr/>
                <p14:nvPr/>
              </p14:nvContentPartPr>
              <p14:xfrm>
                <a:off x="3397609" y="4925059"/>
                <a:ext cx="96480" cy="107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27895BB-4F3F-419E-B9D9-3430C98E7BC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388609" y="4916059"/>
                  <a:ext cx="1141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5ED772E-96D5-4C53-937E-E0BC6CE756FF}"/>
                    </a:ext>
                  </a:extLst>
                </p14:cNvPr>
                <p14:cNvContentPartPr/>
                <p14:nvPr/>
              </p14:nvContentPartPr>
              <p14:xfrm>
                <a:off x="3531529" y="4948819"/>
                <a:ext cx="143280" cy="92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5ED772E-96D5-4C53-937E-E0BC6CE756F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22529" y="4939819"/>
                  <a:ext cx="1609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1D18FE9-89D0-4199-BBF1-BDA1E23AB36C}"/>
                    </a:ext>
                  </a:extLst>
                </p14:cNvPr>
                <p14:cNvContentPartPr/>
                <p14:nvPr/>
              </p14:nvContentPartPr>
              <p14:xfrm>
                <a:off x="3720889" y="4905619"/>
                <a:ext cx="101520" cy="135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1D18FE9-89D0-4199-BBF1-BDA1E23AB36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712249" y="4896979"/>
                  <a:ext cx="1191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0BCF3A0-9B92-4903-9E9F-AB7C1BFAC879}"/>
                    </a:ext>
                  </a:extLst>
                </p14:cNvPr>
                <p14:cNvContentPartPr/>
                <p14:nvPr/>
              </p14:nvContentPartPr>
              <p14:xfrm>
                <a:off x="3925009" y="4896619"/>
                <a:ext cx="118440" cy="123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0BCF3A0-9B92-4903-9E9F-AB7C1BFAC87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916009" y="4887619"/>
                  <a:ext cx="1360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9EC6FCF-86E5-461A-9872-F299B14894DA}"/>
                    </a:ext>
                  </a:extLst>
                </p14:cNvPr>
                <p14:cNvContentPartPr/>
                <p14:nvPr/>
              </p14:nvContentPartPr>
              <p14:xfrm>
                <a:off x="4084849" y="4819579"/>
                <a:ext cx="135360" cy="214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9EC6FCF-86E5-461A-9872-F299B14894D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75849" y="4810939"/>
                  <a:ext cx="1530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B61C293-CD47-4630-89D6-82C3A6F647BD}"/>
                    </a:ext>
                  </a:extLst>
                </p14:cNvPr>
                <p14:cNvContentPartPr/>
                <p14:nvPr/>
              </p14:nvContentPartPr>
              <p14:xfrm>
                <a:off x="4284649" y="4896619"/>
                <a:ext cx="93240" cy="178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B61C293-CD47-4630-89D6-82C3A6F647B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275649" y="4887619"/>
                  <a:ext cx="1108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9AF0A6F-9346-459D-933E-748115B63514}"/>
                    </a:ext>
                  </a:extLst>
                </p14:cNvPr>
                <p14:cNvContentPartPr/>
                <p14:nvPr/>
              </p14:nvContentPartPr>
              <p14:xfrm>
                <a:off x="4565809" y="4838659"/>
                <a:ext cx="151920" cy="90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9AF0A6F-9346-459D-933E-748115B6351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57169" y="4830019"/>
                  <a:ext cx="1695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E1C511E-9005-4A44-AFD2-3B140E99697B}"/>
                    </a:ext>
                  </a:extLst>
                </p14:cNvPr>
                <p14:cNvContentPartPr/>
                <p14:nvPr/>
              </p14:nvContentPartPr>
              <p14:xfrm>
                <a:off x="4931209" y="4770619"/>
                <a:ext cx="135720" cy="213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E1C511E-9005-4A44-AFD2-3B140E99697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922569" y="4761979"/>
                  <a:ext cx="1533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E835F5B-CC38-4C0D-A60D-131CAD82E429}"/>
                    </a:ext>
                  </a:extLst>
                </p14:cNvPr>
                <p14:cNvContentPartPr/>
                <p14:nvPr/>
              </p14:nvContentPartPr>
              <p14:xfrm>
                <a:off x="5118409" y="4734259"/>
                <a:ext cx="98280" cy="270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E835F5B-CC38-4C0D-A60D-131CAD82E42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109409" y="4725619"/>
                  <a:ext cx="1159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8A66510-17E6-4DE6-991E-805837DD128D}"/>
                    </a:ext>
                  </a:extLst>
                </p14:cNvPr>
                <p14:cNvContentPartPr/>
                <p14:nvPr/>
              </p14:nvContentPartPr>
              <p14:xfrm>
                <a:off x="5323609" y="4867099"/>
                <a:ext cx="199440" cy="129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8A66510-17E6-4DE6-991E-805837DD128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314969" y="4858099"/>
                  <a:ext cx="2170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DF4C949-B79B-415E-B6FD-0E41B6D0F71D}"/>
                    </a:ext>
                  </a:extLst>
                </p14:cNvPr>
                <p14:cNvContentPartPr/>
                <p14:nvPr/>
              </p14:nvContentPartPr>
              <p14:xfrm>
                <a:off x="5527729" y="4752979"/>
                <a:ext cx="225360" cy="270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DF4C949-B79B-415E-B6FD-0E41B6D0F71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18729" y="4744339"/>
                  <a:ext cx="2430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5DB9555-3AB5-461E-9633-3B2E5AE4BB92}"/>
                    </a:ext>
                  </a:extLst>
                </p14:cNvPr>
                <p14:cNvContentPartPr/>
                <p14:nvPr/>
              </p14:nvContentPartPr>
              <p14:xfrm>
                <a:off x="5790529" y="4929739"/>
                <a:ext cx="106560" cy="89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5DB9555-3AB5-461E-9633-3B2E5AE4BB9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781889" y="4921099"/>
                  <a:ext cx="1242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279B0E2-344B-4339-AF48-46C1B225422C}"/>
                    </a:ext>
                  </a:extLst>
                </p14:cNvPr>
                <p14:cNvContentPartPr/>
                <p14:nvPr/>
              </p14:nvContentPartPr>
              <p14:xfrm>
                <a:off x="5912929" y="4846939"/>
                <a:ext cx="71640" cy="194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279B0E2-344B-4339-AF48-46C1B225422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903929" y="4838299"/>
                  <a:ext cx="8928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513CC04-8330-42E9-AAD0-F4B2B3DEF459}"/>
              </a:ext>
            </a:extLst>
          </p:cNvPr>
          <p:cNvGrpSpPr/>
          <p:nvPr/>
        </p:nvGrpSpPr>
        <p:grpSpPr>
          <a:xfrm>
            <a:off x="6159169" y="4128019"/>
            <a:ext cx="2839680" cy="846360"/>
            <a:chOff x="6159169" y="4128019"/>
            <a:chExt cx="2839680" cy="84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65D124B-3929-4AE3-A563-77710977AC75}"/>
                    </a:ext>
                  </a:extLst>
                </p14:cNvPr>
                <p14:cNvContentPartPr/>
                <p14:nvPr/>
              </p14:nvContentPartPr>
              <p14:xfrm>
                <a:off x="6159169" y="4821739"/>
                <a:ext cx="111960" cy="137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65D124B-3929-4AE3-A563-77710977AC7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150169" y="4812739"/>
                  <a:ext cx="1296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1A42DB1-1267-49F7-A8DD-E008ADAEE078}"/>
                    </a:ext>
                  </a:extLst>
                </p14:cNvPr>
                <p14:cNvContentPartPr/>
                <p14:nvPr/>
              </p14:nvContentPartPr>
              <p14:xfrm>
                <a:off x="6358969" y="4863499"/>
                <a:ext cx="301680" cy="110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1A42DB1-1267-49F7-A8DD-E008ADAEE07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350329" y="4854499"/>
                  <a:ext cx="3193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A94D2A2-2734-423F-B5BE-7B40A3D805DB}"/>
                    </a:ext>
                  </a:extLst>
                </p14:cNvPr>
                <p14:cNvContentPartPr/>
                <p14:nvPr/>
              </p14:nvContentPartPr>
              <p14:xfrm>
                <a:off x="6924889" y="4781419"/>
                <a:ext cx="113400" cy="172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A94D2A2-2734-423F-B5BE-7B40A3D805D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915889" y="4772419"/>
                  <a:ext cx="1310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ABA3385-1EAC-43F3-8463-A4DEB6C2D39A}"/>
                    </a:ext>
                  </a:extLst>
                </p14:cNvPr>
                <p14:cNvContentPartPr/>
                <p14:nvPr/>
              </p14:nvContentPartPr>
              <p14:xfrm>
                <a:off x="7114609" y="4739299"/>
                <a:ext cx="102600" cy="197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ABA3385-1EAC-43F3-8463-A4DEB6C2D39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105609" y="4730299"/>
                  <a:ext cx="1202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C179C11-135A-46E2-8C8E-92A18BE7B9A0}"/>
                    </a:ext>
                  </a:extLst>
                </p14:cNvPr>
                <p14:cNvContentPartPr/>
                <p14:nvPr/>
              </p14:nvContentPartPr>
              <p14:xfrm>
                <a:off x="7230529" y="4863859"/>
                <a:ext cx="108360" cy="94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C179C11-135A-46E2-8C8E-92A18BE7B9A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221529" y="4855219"/>
                  <a:ext cx="1260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FB44FA7-8B31-4E2B-8FD5-1650C616F232}"/>
                    </a:ext>
                  </a:extLst>
                </p14:cNvPr>
                <p14:cNvContentPartPr/>
                <p14:nvPr/>
              </p14:nvContentPartPr>
              <p14:xfrm>
                <a:off x="7406929" y="4743979"/>
                <a:ext cx="199800" cy="179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FB44FA7-8B31-4E2B-8FD5-1650C616F23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397929" y="4735339"/>
                  <a:ext cx="2174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4E7B185-A617-4BA8-BDE1-702509B7BEEC}"/>
                    </a:ext>
                  </a:extLst>
                </p14:cNvPr>
                <p14:cNvContentPartPr/>
                <p14:nvPr/>
              </p14:nvContentPartPr>
              <p14:xfrm>
                <a:off x="7635529" y="4756579"/>
                <a:ext cx="136800" cy="190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4E7B185-A617-4BA8-BDE1-702509B7BEE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626889" y="4747939"/>
                  <a:ext cx="1544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04D701F-E236-4DAC-A0F3-05A5CB0832CA}"/>
                    </a:ext>
                  </a:extLst>
                </p14:cNvPr>
                <p14:cNvContentPartPr/>
                <p14:nvPr/>
              </p14:nvContentPartPr>
              <p14:xfrm>
                <a:off x="7726969" y="4804819"/>
                <a:ext cx="31320" cy="4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04D701F-E236-4DAC-A0F3-05A5CB0832C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718329" y="4795819"/>
                  <a:ext cx="489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C691EFC-A5EE-45D4-BCA4-70F8E0F300C7}"/>
                    </a:ext>
                  </a:extLst>
                </p14:cNvPr>
                <p14:cNvContentPartPr/>
                <p14:nvPr/>
              </p14:nvContentPartPr>
              <p14:xfrm>
                <a:off x="7986889" y="4806259"/>
                <a:ext cx="40680" cy="1152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C691EFC-A5EE-45D4-BCA4-70F8E0F300C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977889" y="4797259"/>
                  <a:ext cx="583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FC46F2C-D0C7-4251-8D2D-B2B2E21F2700}"/>
                    </a:ext>
                  </a:extLst>
                </p14:cNvPr>
                <p14:cNvContentPartPr/>
                <p14:nvPr/>
              </p14:nvContentPartPr>
              <p14:xfrm>
                <a:off x="8017849" y="4674139"/>
                <a:ext cx="10440" cy="698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FC46F2C-D0C7-4251-8D2D-B2B2E21F270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008849" y="4665139"/>
                  <a:ext cx="280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CBBE63F-4A2E-4EE9-A049-3428F459AF02}"/>
                    </a:ext>
                  </a:extLst>
                </p14:cNvPr>
                <p14:cNvContentPartPr/>
                <p14:nvPr/>
              </p14:nvContentPartPr>
              <p14:xfrm>
                <a:off x="8097409" y="4759099"/>
                <a:ext cx="174240" cy="173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CBBE63F-4A2E-4EE9-A049-3428F459AF0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088409" y="4750099"/>
                  <a:ext cx="1918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02E28B7-D5F4-453B-879F-DC92759C9656}"/>
                    </a:ext>
                  </a:extLst>
                </p14:cNvPr>
                <p14:cNvContentPartPr/>
                <p14:nvPr/>
              </p14:nvContentPartPr>
              <p14:xfrm>
                <a:off x="8322409" y="4652179"/>
                <a:ext cx="50400" cy="2048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02E28B7-D5F4-453B-879F-DC92759C965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313769" y="4643539"/>
                  <a:ext cx="680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FE38363-7327-4D83-860B-3CA61EA94A09}"/>
                    </a:ext>
                  </a:extLst>
                </p14:cNvPr>
                <p14:cNvContentPartPr/>
                <p14:nvPr/>
              </p14:nvContentPartPr>
              <p14:xfrm>
                <a:off x="8373889" y="4779259"/>
                <a:ext cx="43920" cy="117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FE38363-7327-4D83-860B-3CA61EA94A0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364889" y="4770619"/>
                  <a:ext cx="615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41E8BD8-E87B-4B21-9AE2-5E2471197C4B}"/>
                    </a:ext>
                  </a:extLst>
                </p14:cNvPr>
                <p14:cNvContentPartPr/>
                <p14:nvPr/>
              </p14:nvContentPartPr>
              <p14:xfrm>
                <a:off x="8443009" y="4799419"/>
                <a:ext cx="129240" cy="88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41E8BD8-E87B-4B21-9AE2-5E2471197C4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434369" y="4790419"/>
                  <a:ext cx="1468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5B382CA-F1CE-47F6-B3D6-F123A67E9EF8}"/>
                    </a:ext>
                  </a:extLst>
                </p14:cNvPr>
                <p14:cNvContentPartPr/>
                <p14:nvPr/>
              </p14:nvContentPartPr>
              <p14:xfrm>
                <a:off x="8627329" y="4660459"/>
                <a:ext cx="152280" cy="242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5B382CA-F1CE-47F6-B3D6-F123A67E9EF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618689" y="4651819"/>
                  <a:ext cx="1699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89E3424-D25D-4D71-953C-4A9556F7F11D}"/>
                    </a:ext>
                  </a:extLst>
                </p14:cNvPr>
                <p14:cNvContentPartPr/>
                <p14:nvPr/>
              </p14:nvContentPartPr>
              <p14:xfrm>
                <a:off x="8768449" y="4807339"/>
                <a:ext cx="112680" cy="115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89E3424-D25D-4D71-953C-4A9556F7F11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759449" y="4798699"/>
                  <a:ext cx="1303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2EA0274-C135-4693-984D-E8079F07E526}"/>
                    </a:ext>
                  </a:extLst>
                </p14:cNvPr>
                <p14:cNvContentPartPr/>
                <p14:nvPr/>
              </p14:nvContentPartPr>
              <p14:xfrm>
                <a:off x="6341329" y="4128019"/>
                <a:ext cx="2657520" cy="5652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2EA0274-C135-4693-984D-E8079F07E52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332329" y="4119019"/>
                  <a:ext cx="2675160" cy="58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D305254-BFB3-4877-9826-769062BE0E38}"/>
              </a:ext>
            </a:extLst>
          </p:cNvPr>
          <p:cNvGrpSpPr/>
          <p:nvPr/>
        </p:nvGrpSpPr>
        <p:grpSpPr>
          <a:xfrm>
            <a:off x="3846529" y="4080139"/>
            <a:ext cx="246240" cy="56160"/>
            <a:chOff x="3846529" y="4080139"/>
            <a:chExt cx="246240" cy="5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2AAF05B-6CFA-43F8-A20B-9ACC82A9E972}"/>
                    </a:ext>
                  </a:extLst>
                </p14:cNvPr>
                <p14:cNvContentPartPr/>
                <p14:nvPr/>
              </p14:nvContentPartPr>
              <p14:xfrm>
                <a:off x="3985489" y="4080139"/>
                <a:ext cx="7560" cy="4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2AAF05B-6CFA-43F8-A20B-9ACC82A9E97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976489" y="4071139"/>
                  <a:ext cx="252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F8FAF29-37BB-41F7-B8C9-C5D445C858AA}"/>
                    </a:ext>
                  </a:extLst>
                </p14:cNvPr>
                <p14:cNvContentPartPr/>
                <p14:nvPr/>
              </p14:nvContentPartPr>
              <p14:xfrm>
                <a:off x="3846529" y="4082659"/>
                <a:ext cx="246240" cy="53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F8FAF29-37BB-41F7-B8C9-C5D445C858A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837529" y="4074019"/>
                  <a:ext cx="263880" cy="7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6CDB065-2A50-4D76-9E43-F2243157584B}"/>
                  </a:ext>
                </a:extLst>
              </p14:cNvPr>
              <p14:cNvContentPartPr/>
              <p14:nvPr/>
            </p14:nvContentPartPr>
            <p14:xfrm>
              <a:off x="5506129" y="254419"/>
              <a:ext cx="160920" cy="2005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6CDB065-2A50-4D76-9E43-F2243157584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497489" y="245419"/>
                <a:ext cx="17856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BA4A993-902E-47CA-AAD5-25A9F6E2B213}"/>
                  </a:ext>
                </a:extLst>
              </p14:cNvPr>
              <p14:cNvContentPartPr/>
              <p14:nvPr/>
            </p14:nvContentPartPr>
            <p14:xfrm>
              <a:off x="5658409" y="279259"/>
              <a:ext cx="338040" cy="2844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BA4A993-902E-47CA-AAD5-25A9F6E2B21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649769" y="270619"/>
                <a:ext cx="35568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12C4A06-E0CB-4147-89D6-0A94D7E20E4B}"/>
                  </a:ext>
                </a:extLst>
              </p14:cNvPr>
              <p14:cNvContentPartPr/>
              <p14:nvPr/>
            </p14:nvContentPartPr>
            <p14:xfrm>
              <a:off x="6080689" y="245419"/>
              <a:ext cx="231120" cy="1868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12C4A06-E0CB-4147-89D6-0A94D7E20E4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071689" y="236419"/>
                <a:ext cx="24876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B560E5A7-D6A4-4847-A766-1A44F0C68308}"/>
                  </a:ext>
                </a:extLst>
              </p14:cNvPr>
              <p14:cNvContentPartPr/>
              <p14:nvPr/>
            </p14:nvContentPartPr>
            <p14:xfrm>
              <a:off x="6402529" y="298339"/>
              <a:ext cx="119160" cy="1130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B560E5A7-D6A4-4847-A766-1A44F0C6830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393529" y="289339"/>
                <a:ext cx="13680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8E45EA0-3F7F-44F5-B2B0-45DB93C636CE}"/>
                  </a:ext>
                </a:extLst>
              </p14:cNvPr>
              <p14:cNvContentPartPr/>
              <p14:nvPr/>
            </p14:nvContentPartPr>
            <p14:xfrm>
              <a:off x="6580009" y="170539"/>
              <a:ext cx="119880" cy="2260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8E45EA0-3F7F-44F5-B2B0-45DB93C636C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571009" y="161539"/>
                <a:ext cx="13752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77BD9FF-CEAC-4505-BA6D-65A1F18A13C0}"/>
                  </a:ext>
                </a:extLst>
              </p14:cNvPr>
              <p14:cNvContentPartPr/>
              <p14:nvPr/>
            </p14:nvContentPartPr>
            <p14:xfrm>
              <a:off x="6732289" y="150739"/>
              <a:ext cx="148320" cy="2451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77BD9FF-CEAC-4505-BA6D-65A1F18A13C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723289" y="142099"/>
                <a:ext cx="16596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21E1F52-C8B7-49A9-900A-D11F6F4ED37F}"/>
                  </a:ext>
                </a:extLst>
              </p14:cNvPr>
              <p14:cNvContentPartPr/>
              <p14:nvPr/>
            </p14:nvContentPartPr>
            <p14:xfrm>
              <a:off x="5244049" y="56779"/>
              <a:ext cx="195120" cy="3708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21E1F52-C8B7-49A9-900A-D11F6F4ED37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235049" y="47779"/>
                <a:ext cx="212760" cy="38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B25B58AD-04B7-4264-B9AA-905D0871E740}"/>
              </a:ext>
            </a:extLst>
          </p:cNvPr>
          <p:cNvGrpSpPr/>
          <p:nvPr/>
        </p:nvGrpSpPr>
        <p:grpSpPr>
          <a:xfrm>
            <a:off x="5629249" y="654379"/>
            <a:ext cx="2353320" cy="532080"/>
            <a:chOff x="5629249" y="654379"/>
            <a:chExt cx="2353320" cy="53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A12E83E-A73A-4856-8159-32F7B31229CF}"/>
                    </a:ext>
                  </a:extLst>
                </p14:cNvPr>
                <p14:cNvContentPartPr/>
                <p14:nvPr/>
              </p14:nvContentPartPr>
              <p14:xfrm>
                <a:off x="5629249" y="654379"/>
                <a:ext cx="297000" cy="4363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A12E83E-A73A-4856-8159-32F7B31229C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620249" y="645739"/>
                  <a:ext cx="3146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9100FDA-678E-42CD-A9B2-F754C31C6E6D}"/>
                    </a:ext>
                  </a:extLst>
                </p14:cNvPr>
                <p14:cNvContentPartPr/>
                <p14:nvPr/>
              </p14:nvContentPartPr>
              <p14:xfrm>
                <a:off x="5989609" y="895579"/>
                <a:ext cx="110160" cy="1695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9100FDA-678E-42CD-A9B2-F754C31C6E6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980609" y="886939"/>
                  <a:ext cx="1278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37FF325-E770-40DF-8DCE-F6FFF7F9852E}"/>
                    </a:ext>
                  </a:extLst>
                </p14:cNvPr>
                <p14:cNvContentPartPr/>
                <p14:nvPr/>
              </p14:nvContentPartPr>
              <p14:xfrm>
                <a:off x="6135769" y="879019"/>
                <a:ext cx="151200" cy="1580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37FF325-E770-40DF-8DCE-F6FFF7F9852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126769" y="870019"/>
                  <a:ext cx="1688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EED75CA-CAC3-40E3-9242-4ED7BDBA36AC}"/>
                    </a:ext>
                  </a:extLst>
                </p14:cNvPr>
                <p14:cNvContentPartPr/>
                <p14:nvPr/>
              </p14:nvContentPartPr>
              <p14:xfrm>
                <a:off x="6276889" y="873979"/>
                <a:ext cx="359280" cy="3124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EED75CA-CAC3-40E3-9242-4ED7BDBA36A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268249" y="864979"/>
                  <a:ext cx="37692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DA9D85A-B827-440B-8CD3-5AA0564DD8E9}"/>
                    </a:ext>
                  </a:extLst>
                </p14:cNvPr>
                <p14:cNvContentPartPr/>
                <p14:nvPr/>
              </p14:nvContentPartPr>
              <p14:xfrm>
                <a:off x="6697729" y="867859"/>
                <a:ext cx="161640" cy="2059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DA9D85A-B827-440B-8CD3-5AA0564DD8E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688729" y="859219"/>
                  <a:ext cx="1792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0A4B93D-D8C4-4DEA-92B5-E21D2859AE51}"/>
                    </a:ext>
                  </a:extLst>
                </p14:cNvPr>
                <p14:cNvContentPartPr/>
                <p14:nvPr/>
              </p14:nvContentPartPr>
              <p14:xfrm>
                <a:off x="6913009" y="854539"/>
                <a:ext cx="276120" cy="1540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0A4B93D-D8C4-4DEA-92B5-E21D2859AE5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904009" y="845539"/>
                  <a:ext cx="2937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6AE7E19-7342-4561-9B88-1B6877E70EDD}"/>
                    </a:ext>
                  </a:extLst>
                </p14:cNvPr>
                <p14:cNvContentPartPr/>
                <p14:nvPr/>
              </p14:nvContentPartPr>
              <p14:xfrm>
                <a:off x="7360849" y="678859"/>
                <a:ext cx="222480" cy="979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6AE7E19-7342-4561-9B88-1B6877E70ED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351849" y="669859"/>
                  <a:ext cx="2401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09CB925-BC3D-43F0-82DC-B7E4AC813D51}"/>
                    </a:ext>
                  </a:extLst>
                </p14:cNvPr>
                <p14:cNvContentPartPr/>
                <p14:nvPr/>
              </p14:nvContentPartPr>
              <p14:xfrm>
                <a:off x="7371289" y="690379"/>
                <a:ext cx="264960" cy="3754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09CB925-BC3D-43F0-82DC-B7E4AC813D5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362289" y="681739"/>
                  <a:ext cx="28260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1CCB507-65B4-49D0-B87B-82096884531B}"/>
                    </a:ext>
                  </a:extLst>
                </p14:cNvPr>
                <p14:cNvContentPartPr/>
                <p14:nvPr/>
              </p14:nvContentPartPr>
              <p14:xfrm>
                <a:off x="7672609" y="771379"/>
                <a:ext cx="196560" cy="4006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1CCB507-65B4-49D0-B87B-82096884531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663609" y="762739"/>
                  <a:ext cx="21420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58A14CE-EAAC-477F-982D-806F2CA597F5}"/>
                    </a:ext>
                  </a:extLst>
                </p14:cNvPr>
                <p14:cNvContentPartPr/>
                <p14:nvPr/>
              </p14:nvContentPartPr>
              <p14:xfrm>
                <a:off x="7907329" y="757699"/>
                <a:ext cx="75240" cy="3808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58A14CE-EAAC-477F-982D-806F2CA597F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898329" y="749059"/>
                  <a:ext cx="9288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99077C7-9A64-4165-A844-746D310CE3BA}"/>
                    </a:ext>
                  </a:extLst>
                </p14:cNvPr>
                <p14:cNvContentPartPr/>
                <p14:nvPr/>
              </p14:nvContentPartPr>
              <p14:xfrm>
                <a:off x="7307929" y="656179"/>
                <a:ext cx="418320" cy="1627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99077C7-9A64-4165-A844-746D310CE3B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299289" y="647539"/>
                  <a:ext cx="435960" cy="18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3FA3CFCF-646B-4F1D-9D1E-6AE992E9E83C}"/>
                  </a:ext>
                </a:extLst>
              </p14:cNvPr>
              <p14:cNvContentPartPr/>
              <p14:nvPr/>
            </p14:nvContentPartPr>
            <p14:xfrm>
              <a:off x="5145409" y="4074019"/>
              <a:ext cx="1206000" cy="270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3FA3CFCF-646B-4F1D-9D1E-6AE992E9E83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136409" y="4065379"/>
                <a:ext cx="122364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9433E295-AF6E-4747-BDB3-C1D355399570}"/>
                  </a:ext>
                </a:extLst>
              </p14:cNvPr>
              <p14:cNvContentPartPr/>
              <p14:nvPr/>
            </p14:nvContentPartPr>
            <p14:xfrm>
              <a:off x="233209" y="1939579"/>
              <a:ext cx="293760" cy="2163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9433E295-AF6E-4747-BDB3-C1D355399570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224209" y="1930939"/>
                <a:ext cx="31140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094B9036-5888-45CB-B8A9-C180483C84F5}"/>
                  </a:ext>
                </a:extLst>
              </p14:cNvPr>
              <p14:cNvContentPartPr/>
              <p14:nvPr/>
            </p14:nvContentPartPr>
            <p14:xfrm>
              <a:off x="310969" y="2891779"/>
              <a:ext cx="245160" cy="1702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094B9036-5888-45CB-B8A9-C180483C84F5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02329" y="2882779"/>
                <a:ext cx="262800" cy="18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0432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D34C-9AD1-4995-86AF-9996736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quick words on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6DDC7-D074-4D9B-AC02-EF4E6AEAE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5998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Important for data structures in general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&lt;E&gt;{</a:t>
            </a:r>
          </a:p>
          <a:p>
            <a:pPr marL="3429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//codes that use E</a:t>
            </a:r>
          </a:p>
          <a:p>
            <a:pPr marL="3429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Type erasure during compile time</a:t>
            </a:r>
          </a:p>
          <a:p>
            <a:pPr lvl="1"/>
            <a:r>
              <a:rPr lang="en-US" dirty="0"/>
              <a:t>Compiler checks if generic type is used properly. Then replace them with Object</a:t>
            </a:r>
          </a:p>
          <a:p>
            <a:pPr lvl="1"/>
            <a:r>
              <a:rPr lang="en-US" dirty="0"/>
              <a:t>Runtime doesn’t have different generic types</a:t>
            </a:r>
          </a:p>
          <a:p>
            <a:pPr marL="3429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 ref1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 </a:t>
            </a:r>
          </a:p>
          <a:p>
            <a:pPr marL="3429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ref2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&lt;Integer&gt;();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Compile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Runtime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1E0CE2-2027-4E2B-83D7-6191FB4C28A1}"/>
              </a:ext>
            </a:extLst>
          </p:cNvPr>
          <p:cNvSpPr/>
          <p:nvPr/>
        </p:nvSpPr>
        <p:spPr>
          <a:xfrm>
            <a:off x="1268857" y="60190"/>
            <a:ext cx="7613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https://docs.oracle.com/javase/tutorial/java/generics/erasure.html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88003E-C33E-48B7-AE4E-4AFD28A96A17}"/>
                  </a:ext>
                </a:extLst>
              </p14:cNvPr>
              <p14:cNvContentPartPr/>
              <p14:nvPr/>
            </p14:nvContentPartPr>
            <p14:xfrm>
              <a:off x="2169649" y="1626379"/>
              <a:ext cx="1294920" cy="34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88003E-C33E-48B7-AE4E-4AFD28A96A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1009" y="1617379"/>
                <a:ext cx="131256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29507EB-C1FF-424B-99A9-4060EFA3BABA}"/>
                  </a:ext>
                </a:extLst>
              </p14:cNvPr>
              <p14:cNvContentPartPr/>
              <p14:nvPr/>
            </p14:nvContentPartPr>
            <p14:xfrm>
              <a:off x="4192489" y="1037419"/>
              <a:ext cx="140400" cy="328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29507EB-C1FF-424B-99A9-4060EFA3BA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83849" y="1028419"/>
                <a:ext cx="15804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648DFED-806B-4F8C-8593-4B9E366B3D2C}"/>
                  </a:ext>
                </a:extLst>
              </p14:cNvPr>
              <p14:cNvContentPartPr/>
              <p14:nvPr/>
            </p14:nvContentPartPr>
            <p14:xfrm>
              <a:off x="3501649" y="1852459"/>
              <a:ext cx="135360" cy="14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648DFED-806B-4F8C-8593-4B9E366B3D2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93009" y="1843459"/>
                <a:ext cx="15300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005AEB0-B1C0-4FBC-9AF9-884255F9C488}"/>
                  </a:ext>
                </a:extLst>
              </p14:cNvPr>
              <p14:cNvContentPartPr/>
              <p14:nvPr/>
            </p14:nvContentPartPr>
            <p14:xfrm>
              <a:off x="1904689" y="2105539"/>
              <a:ext cx="1860120" cy="68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005AEB0-B1C0-4FBC-9AF9-884255F9C48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95689" y="2096899"/>
                <a:ext cx="187776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39F396B-21DC-4B2B-8845-698CBDDB7A03}"/>
                  </a:ext>
                </a:extLst>
              </p14:cNvPr>
              <p14:cNvContentPartPr/>
              <p14:nvPr/>
            </p14:nvContentPartPr>
            <p14:xfrm>
              <a:off x="857809" y="2859739"/>
              <a:ext cx="1181880" cy="42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39F396B-21DC-4B2B-8845-698CBDDB7A0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8809" y="2851099"/>
                <a:ext cx="119952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1344BD1-0D63-404C-93F7-CDCDA08DA569}"/>
                  </a:ext>
                </a:extLst>
              </p14:cNvPr>
              <p14:cNvContentPartPr/>
              <p14:nvPr/>
            </p14:nvContentPartPr>
            <p14:xfrm>
              <a:off x="1200529" y="3127219"/>
              <a:ext cx="1332360" cy="48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1344BD1-0D63-404C-93F7-CDCDA08DA56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91529" y="3118579"/>
                <a:ext cx="135000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FD835F2-CDD2-44A8-BA21-D3A0CEBF9539}"/>
                  </a:ext>
                </a:extLst>
              </p14:cNvPr>
              <p14:cNvContentPartPr/>
              <p14:nvPr/>
            </p14:nvContentPartPr>
            <p14:xfrm>
              <a:off x="4216609" y="3134779"/>
              <a:ext cx="749880" cy="16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FD835F2-CDD2-44A8-BA21-D3A0CEBF953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07969" y="3125779"/>
                <a:ext cx="76752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1015D2C-BF0D-4958-842B-0B9ECC8EB10B}"/>
                  </a:ext>
                </a:extLst>
              </p14:cNvPr>
              <p14:cNvContentPartPr/>
              <p14:nvPr/>
            </p14:nvContentPartPr>
            <p14:xfrm>
              <a:off x="823249" y="3003019"/>
              <a:ext cx="245880" cy="121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1015D2C-BF0D-4958-842B-0B9ECC8EB10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14249" y="2994379"/>
                <a:ext cx="26352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EE937CD-DB56-4184-911A-D98CFB1F0824}"/>
                  </a:ext>
                </a:extLst>
              </p14:cNvPr>
              <p14:cNvContentPartPr/>
              <p14:nvPr/>
            </p14:nvContentPartPr>
            <p14:xfrm>
              <a:off x="6847849" y="3122899"/>
              <a:ext cx="541080" cy="19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EE937CD-DB56-4184-911A-D98CFB1F082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38849" y="3113899"/>
                <a:ext cx="5587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E5476D0-EDA5-49D2-AF6F-4082892ACDB5}"/>
                  </a:ext>
                </a:extLst>
              </p14:cNvPr>
              <p14:cNvContentPartPr/>
              <p14:nvPr/>
            </p14:nvContentPartPr>
            <p14:xfrm>
              <a:off x="804169" y="3245659"/>
              <a:ext cx="286200" cy="1252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E5476D0-EDA5-49D2-AF6F-4082892ACDB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5529" y="3237019"/>
                <a:ext cx="30384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D0357A1-D963-44C8-8A3F-20F68CC4D4E7}"/>
                  </a:ext>
                </a:extLst>
              </p14:cNvPr>
              <p14:cNvContentPartPr/>
              <p14:nvPr/>
            </p14:nvContentPartPr>
            <p14:xfrm>
              <a:off x="2559889" y="4109659"/>
              <a:ext cx="185040" cy="1782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D0357A1-D963-44C8-8A3F-20F68CC4D4E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50889" y="4101019"/>
                <a:ext cx="20268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DB56241-FC5B-4859-8A68-7159CD0D417A}"/>
                  </a:ext>
                </a:extLst>
              </p14:cNvPr>
              <p14:cNvContentPartPr/>
              <p14:nvPr/>
            </p14:nvContentPartPr>
            <p14:xfrm>
              <a:off x="2770849" y="4204339"/>
              <a:ext cx="111960" cy="1274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DB56241-FC5B-4859-8A68-7159CD0D417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61849" y="4195699"/>
                <a:ext cx="12960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CCEAAD4-A9A2-409A-8036-C88E28579E74}"/>
                  </a:ext>
                </a:extLst>
              </p14:cNvPr>
              <p14:cNvContentPartPr/>
              <p14:nvPr/>
            </p14:nvContentPartPr>
            <p14:xfrm>
              <a:off x="2936809" y="4094899"/>
              <a:ext cx="101160" cy="1598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CCEAAD4-A9A2-409A-8036-C88E28579E7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927809" y="4085899"/>
                <a:ext cx="11880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2EACFA9-7A88-4C65-A062-DE635A7B7FDA}"/>
                  </a:ext>
                </a:extLst>
              </p14:cNvPr>
              <p14:cNvContentPartPr/>
              <p14:nvPr/>
            </p14:nvContentPartPr>
            <p14:xfrm>
              <a:off x="3080809" y="4098859"/>
              <a:ext cx="27360" cy="1890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2EACFA9-7A88-4C65-A062-DE635A7B7FD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071809" y="4089859"/>
                <a:ext cx="4500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AB71B5F-250A-4AA0-91E6-708BEB2EF830}"/>
                  </a:ext>
                </a:extLst>
              </p14:cNvPr>
              <p14:cNvContentPartPr/>
              <p14:nvPr/>
            </p14:nvContentPartPr>
            <p14:xfrm>
              <a:off x="3174409" y="4091299"/>
              <a:ext cx="196920" cy="1652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AB71B5F-250A-4AA0-91E6-708BEB2EF83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165769" y="4082659"/>
                <a:ext cx="21456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80DE532-8515-425C-AFA1-D4FD4CC4AC3D}"/>
                  </a:ext>
                </a:extLst>
              </p14:cNvPr>
              <p14:cNvContentPartPr/>
              <p14:nvPr/>
            </p14:nvContentPartPr>
            <p14:xfrm>
              <a:off x="3301489" y="4171219"/>
              <a:ext cx="92520" cy="75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80DE532-8515-425C-AFA1-D4FD4CC4AC3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92489" y="4162219"/>
                <a:ext cx="11016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DB5FC4D-6CFA-416D-9C5E-2D84DE1E1640}"/>
                  </a:ext>
                </a:extLst>
              </p14:cNvPr>
              <p14:cNvContentPartPr/>
              <p14:nvPr/>
            </p14:nvContentPartPr>
            <p14:xfrm>
              <a:off x="3433969" y="4115059"/>
              <a:ext cx="181800" cy="1450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DB5FC4D-6CFA-416D-9C5E-2D84DE1E164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424969" y="4106059"/>
                <a:ext cx="19944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EFCFB47-A04D-4421-A8EA-819B37685100}"/>
                  </a:ext>
                </a:extLst>
              </p14:cNvPr>
              <p14:cNvContentPartPr/>
              <p14:nvPr/>
            </p14:nvContentPartPr>
            <p14:xfrm>
              <a:off x="3756169" y="4093819"/>
              <a:ext cx="133560" cy="2235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EFCFB47-A04D-4421-A8EA-819B3768510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747169" y="4085179"/>
                <a:ext cx="15120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490966A-C9A8-4298-AA7E-46E5EDED929F}"/>
                  </a:ext>
                </a:extLst>
              </p14:cNvPr>
              <p14:cNvContentPartPr/>
              <p14:nvPr/>
            </p14:nvContentPartPr>
            <p14:xfrm>
              <a:off x="3974329" y="4089859"/>
              <a:ext cx="83520" cy="2005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490966A-C9A8-4298-AA7E-46E5EDED929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965329" y="4080859"/>
                <a:ext cx="10116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B32E02D-1195-4519-AF9B-33CADCAD9B83}"/>
                  </a:ext>
                </a:extLst>
              </p14:cNvPr>
              <p14:cNvContentPartPr/>
              <p14:nvPr/>
            </p14:nvContentPartPr>
            <p14:xfrm>
              <a:off x="4135609" y="4184539"/>
              <a:ext cx="74160" cy="1004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B32E02D-1195-4519-AF9B-33CADCAD9B8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26969" y="4175899"/>
                <a:ext cx="9180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607E614-12E6-43AC-9F99-4BD913D7ABA2}"/>
                  </a:ext>
                </a:extLst>
              </p14:cNvPr>
              <p14:cNvContentPartPr/>
              <p14:nvPr/>
            </p14:nvContentPartPr>
            <p14:xfrm>
              <a:off x="4261609" y="4085179"/>
              <a:ext cx="100440" cy="1936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607E614-12E6-43AC-9F99-4BD913D7ABA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252969" y="4076539"/>
                <a:ext cx="11808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5365D4E-16BA-4B34-86BA-5FC0273EFF60}"/>
                  </a:ext>
                </a:extLst>
              </p14:cNvPr>
              <p14:cNvContentPartPr/>
              <p14:nvPr/>
            </p14:nvContentPartPr>
            <p14:xfrm>
              <a:off x="4336129" y="4208659"/>
              <a:ext cx="186840" cy="1015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5365D4E-16BA-4B34-86BA-5FC0273EFF6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327489" y="4199659"/>
                <a:ext cx="20448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10CCE79-4AEC-488D-B42E-B72ED637C580}"/>
                  </a:ext>
                </a:extLst>
              </p14:cNvPr>
              <p14:cNvContentPartPr/>
              <p14:nvPr/>
            </p14:nvContentPartPr>
            <p14:xfrm>
              <a:off x="4509649" y="4197859"/>
              <a:ext cx="117720" cy="1918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10CCE79-4AEC-488D-B42E-B72ED637C58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501009" y="4188859"/>
                <a:ext cx="13536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D860BAF-EE47-4E4E-A75E-DB9248B64C8E}"/>
                  </a:ext>
                </a:extLst>
              </p14:cNvPr>
              <p14:cNvContentPartPr/>
              <p14:nvPr/>
            </p14:nvContentPartPr>
            <p14:xfrm>
              <a:off x="4729609" y="4152139"/>
              <a:ext cx="124200" cy="1040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D860BAF-EE47-4E4E-A75E-DB9248B64C8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720609" y="4143139"/>
                <a:ext cx="1418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8122B2F-0BBB-4259-B93B-E21666AC64C6}"/>
                  </a:ext>
                </a:extLst>
              </p14:cNvPr>
              <p14:cNvContentPartPr/>
              <p14:nvPr/>
            </p14:nvContentPartPr>
            <p14:xfrm>
              <a:off x="5111209" y="4185979"/>
              <a:ext cx="106560" cy="1166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8122B2F-0BBB-4259-B93B-E21666AC64C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102209" y="4177339"/>
                <a:ext cx="12420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EE1A700-719B-488C-9870-EB1FD1F6379F}"/>
                  </a:ext>
                </a:extLst>
              </p14:cNvPr>
              <p14:cNvContentPartPr/>
              <p14:nvPr/>
            </p14:nvContentPartPr>
            <p14:xfrm>
              <a:off x="5234689" y="4198219"/>
              <a:ext cx="68760" cy="846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EE1A700-719B-488C-9870-EB1FD1F6379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225689" y="4189219"/>
                <a:ext cx="8640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3D54E51-4790-4513-B5FD-EF0F0ABC9557}"/>
                  </a:ext>
                </a:extLst>
              </p14:cNvPr>
              <p14:cNvContentPartPr/>
              <p14:nvPr/>
            </p14:nvContentPartPr>
            <p14:xfrm>
              <a:off x="5378329" y="4037659"/>
              <a:ext cx="151920" cy="2797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3D54E51-4790-4513-B5FD-EF0F0ABC955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69329" y="4028659"/>
                <a:ext cx="16956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9DF37AB-82AC-44BE-8F9C-E696DF70AF59}"/>
                  </a:ext>
                </a:extLst>
              </p14:cNvPr>
              <p14:cNvContentPartPr/>
              <p14:nvPr/>
            </p14:nvContentPartPr>
            <p14:xfrm>
              <a:off x="5642209" y="4061059"/>
              <a:ext cx="33840" cy="2419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9DF37AB-82AC-44BE-8F9C-E696DF70AF5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633569" y="4052059"/>
                <a:ext cx="5148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A600219-A596-4A70-B11B-763DB7AF6558}"/>
                  </a:ext>
                </a:extLst>
              </p14:cNvPr>
              <p14:cNvContentPartPr/>
              <p14:nvPr/>
            </p14:nvContentPartPr>
            <p14:xfrm>
              <a:off x="5877649" y="4161139"/>
              <a:ext cx="79560" cy="194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A600219-A596-4A70-B11B-763DB7AF655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868649" y="4152499"/>
                <a:ext cx="972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13F0A76-57E5-40EC-8040-9DF7691E7F11}"/>
                  </a:ext>
                </a:extLst>
              </p14:cNvPr>
              <p14:cNvContentPartPr/>
              <p14:nvPr/>
            </p14:nvContentPartPr>
            <p14:xfrm>
              <a:off x="5882329" y="4216939"/>
              <a:ext cx="77400" cy="122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13F0A76-57E5-40EC-8040-9DF7691E7F1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873689" y="4207939"/>
                <a:ext cx="9504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79863C3-E3BC-4767-8699-A083390FF262}"/>
                  </a:ext>
                </a:extLst>
              </p14:cNvPr>
              <p14:cNvContentPartPr/>
              <p14:nvPr/>
            </p14:nvContentPartPr>
            <p14:xfrm>
              <a:off x="6172489" y="4160779"/>
              <a:ext cx="137160" cy="1087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79863C3-E3BC-4767-8699-A083390FF26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163849" y="4152139"/>
                <a:ext cx="15480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B1917EE-2101-422D-8EFF-65B03CDC99DB}"/>
                  </a:ext>
                </a:extLst>
              </p14:cNvPr>
              <p14:cNvContentPartPr/>
              <p14:nvPr/>
            </p14:nvContentPartPr>
            <p14:xfrm>
              <a:off x="6346009" y="4152859"/>
              <a:ext cx="95400" cy="1051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B1917EE-2101-422D-8EFF-65B03CDC99D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337009" y="4143859"/>
                <a:ext cx="11304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E291958-E8B6-4E1F-AB4C-0445BEDD3B5F}"/>
                  </a:ext>
                </a:extLst>
              </p14:cNvPr>
              <p14:cNvContentPartPr/>
              <p14:nvPr/>
            </p14:nvContentPartPr>
            <p14:xfrm>
              <a:off x="6506209" y="4158259"/>
              <a:ext cx="212400" cy="1029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E291958-E8B6-4E1F-AB4C-0445BEDD3B5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497209" y="4149619"/>
                <a:ext cx="23004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906C2F1F-08C4-4A39-9043-ACB7C58EEB0B}"/>
                  </a:ext>
                </a:extLst>
              </p14:cNvPr>
              <p14:cNvContentPartPr/>
              <p14:nvPr/>
            </p14:nvContentPartPr>
            <p14:xfrm>
              <a:off x="1224289" y="4272019"/>
              <a:ext cx="1087560" cy="630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906C2F1F-08C4-4A39-9043-ACB7C58EEB0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215289" y="4263379"/>
                <a:ext cx="1105200" cy="8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D9249C7E-1AB3-4A96-BD5A-E7E3B4E94B39}"/>
              </a:ext>
            </a:extLst>
          </p:cNvPr>
          <p:cNvGrpSpPr/>
          <p:nvPr/>
        </p:nvGrpSpPr>
        <p:grpSpPr>
          <a:xfrm>
            <a:off x="2404009" y="4539139"/>
            <a:ext cx="2541960" cy="390240"/>
            <a:chOff x="2404009" y="4539139"/>
            <a:chExt cx="2541960" cy="39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430385C-95AF-49EB-8BBD-799D528E96FF}"/>
                    </a:ext>
                  </a:extLst>
                </p14:cNvPr>
                <p14:cNvContentPartPr/>
                <p14:nvPr/>
              </p14:nvContentPartPr>
              <p14:xfrm>
                <a:off x="2404009" y="4589539"/>
                <a:ext cx="246600" cy="235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430385C-95AF-49EB-8BBD-799D528E96F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395009" y="4580539"/>
                  <a:ext cx="2642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E1464A2-E3AF-437C-9040-A43437DD33B9}"/>
                    </a:ext>
                  </a:extLst>
                </p14:cNvPr>
                <p14:cNvContentPartPr/>
                <p14:nvPr/>
              </p14:nvContentPartPr>
              <p14:xfrm>
                <a:off x="2680489" y="4720939"/>
                <a:ext cx="136080" cy="1915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E1464A2-E3AF-437C-9040-A43437DD33B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671849" y="4711939"/>
                  <a:ext cx="1537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A55AC44-B045-4F3B-8C81-977102CA973F}"/>
                    </a:ext>
                  </a:extLst>
                </p14:cNvPr>
                <p14:cNvContentPartPr/>
                <p14:nvPr/>
              </p14:nvContentPartPr>
              <p14:xfrm>
                <a:off x="2852929" y="4539139"/>
                <a:ext cx="149400" cy="248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A55AC44-B045-4F3B-8C81-977102CA973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44289" y="4530139"/>
                  <a:ext cx="1670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752A388-E03E-4D7F-99C5-F942F9E30797}"/>
                    </a:ext>
                  </a:extLst>
                </p14:cNvPr>
                <p14:cNvContentPartPr/>
                <p14:nvPr/>
              </p14:nvContentPartPr>
              <p14:xfrm>
                <a:off x="3039409" y="4596379"/>
                <a:ext cx="31680" cy="236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752A388-E03E-4D7F-99C5-F942F9E3079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030409" y="4587739"/>
                  <a:ext cx="49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15AB50E-45F3-4C60-88C7-B8398B9753E0}"/>
                    </a:ext>
                  </a:extLst>
                </p14:cNvPr>
                <p14:cNvContentPartPr/>
                <p14:nvPr/>
              </p14:nvContentPartPr>
              <p14:xfrm>
                <a:off x="3138769" y="4643179"/>
                <a:ext cx="95760" cy="159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15AB50E-45F3-4C60-88C7-B8398B9753E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129769" y="4634539"/>
                  <a:ext cx="1134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AA1C2DB-DF00-495B-8ECF-557A3366BD50}"/>
                    </a:ext>
                  </a:extLst>
                </p14:cNvPr>
                <p14:cNvContentPartPr/>
                <p14:nvPr/>
              </p14:nvContentPartPr>
              <p14:xfrm>
                <a:off x="3274129" y="4565779"/>
                <a:ext cx="71280" cy="228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AA1C2DB-DF00-495B-8ECF-557A3366BD5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265129" y="4556779"/>
                  <a:ext cx="889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7E46489-C540-46B1-9E4F-C4825C6AF099}"/>
                    </a:ext>
                  </a:extLst>
                </p14:cNvPr>
                <p14:cNvContentPartPr/>
                <p14:nvPr/>
              </p14:nvContentPartPr>
              <p14:xfrm>
                <a:off x="3494809" y="4605379"/>
                <a:ext cx="145440" cy="1191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7E46489-C540-46B1-9E4F-C4825C6AF09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485809" y="4596739"/>
                  <a:ext cx="1630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9844AD8-0C09-4D20-9228-66EDF69FF857}"/>
                    </a:ext>
                  </a:extLst>
                </p14:cNvPr>
                <p14:cNvContentPartPr/>
                <p14:nvPr/>
              </p14:nvContentPartPr>
              <p14:xfrm>
                <a:off x="3718729" y="4597099"/>
                <a:ext cx="222840" cy="2606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9844AD8-0C09-4D20-9228-66EDF69FF85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10089" y="4588459"/>
                  <a:ext cx="2404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CF67D2B-6519-49F8-852E-55EAE91737F6}"/>
                    </a:ext>
                  </a:extLst>
                </p14:cNvPr>
                <p14:cNvContentPartPr/>
                <p14:nvPr/>
              </p14:nvContentPartPr>
              <p14:xfrm>
                <a:off x="4009969" y="4585579"/>
                <a:ext cx="155520" cy="2390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CF67D2B-6519-49F8-852E-55EAE91737F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000969" y="4576579"/>
                  <a:ext cx="173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F1D86DD-8BF9-4952-B5B1-6FB01F211568}"/>
                    </a:ext>
                  </a:extLst>
                </p14:cNvPr>
                <p14:cNvContentPartPr/>
                <p14:nvPr/>
              </p14:nvContentPartPr>
              <p14:xfrm>
                <a:off x="4156129" y="4684579"/>
                <a:ext cx="137520" cy="2448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F1D86DD-8BF9-4952-B5B1-6FB01F21156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147129" y="4675579"/>
                  <a:ext cx="1551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9CA699C-AC32-40C3-9F17-64CF2AFF796F}"/>
                    </a:ext>
                  </a:extLst>
                </p14:cNvPr>
                <p14:cNvContentPartPr/>
                <p14:nvPr/>
              </p14:nvContentPartPr>
              <p14:xfrm>
                <a:off x="4245049" y="4539499"/>
                <a:ext cx="8640" cy="320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9CA699C-AC32-40C3-9F17-64CF2AFF796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236409" y="4530499"/>
                  <a:ext cx="262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0B496A2-26E9-48AF-BA01-4F9E9951F313}"/>
                    </a:ext>
                  </a:extLst>
                </p14:cNvPr>
                <p14:cNvContentPartPr/>
                <p14:nvPr/>
              </p14:nvContentPartPr>
              <p14:xfrm>
                <a:off x="4327129" y="4697899"/>
                <a:ext cx="139320" cy="1130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0B496A2-26E9-48AF-BA01-4F9E9951F31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318489" y="4689259"/>
                  <a:ext cx="1569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4B23F0D-98B1-43CA-B3A6-9F09EBEDEC34}"/>
                    </a:ext>
                  </a:extLst>
                </p14:cNvPr>
                <p14:cNvContentPartPr/>
                <p14:nvPr/>
              </p14:nvContentPartPr>
              <p14:xfrm>
                <a:off x="4507849" y="4611859"/>
                <a:ext cx="190080" cy="2228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4B23F0D-98B1-43CA-B3A6-9F09EBEDEC3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498849" y="4602859"/>
                  <a:ext cx="2077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7F43D55-4ADA-47B0-AF5C-4654D320AA13}"/>
                    </a:ext>
                  </a:extLst>
                </p14:cNvPr>
                <p14:cNvContentPartPr/>
                <p14:nvPr/>
              </p14:nvContentPartPr>
              <p14:xfrm>
                <a:off x="4832209" y="4671979"/>
                <a:ext cx="113760" cy="1227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7F43D55-4ADA-47B0-AF5C-4654D320AA1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823569" y="4663339"/>
                  <a:ext cx="131400" cy="14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8AAD499-2B32-4CE9-996F-0AD430794F33}"/>
              </a:ext>
            </a:extLst>
          </p:cNvPr>
          <p:cNvGrpSpPr/>
          <p:nvPr/>
        </p:nvGrpSpPr>
        <p:grpSpPr>
          <a:xfrm>
            <a:off x="5154409" y="4531579"/>
            <a:ext cx="438480" cy="267840"/>
            <a:chOff x="5154409" y="4531579"/>
            <a:chExt cx="438480" cy="26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E790CFD-1FB5-439A-BAAC-223797A6CACD}"/>
                    </a:ext>
                  </a:extLst>
                </p14:cNvPr>
                <p14:cNvContentPartPr/>
                <p14:nvPr/>
              </p14:nvContentPartPr>
              <p14:xfrm>
                <a:off x="5162689" y="4732459"/>
                <a:ext cx="360" cy="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E790CFD-1FB5-439A-BAAC-223797A6CAC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154049" y="472345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91B51C6-9E7D-4B39-87CC-44406CC26615}"/>
                    </a:ext>
                  </a:extLst>
                </p14:cNvPr>
                <p14:cNvContentPartPr/>
                <p14:nvPr/>
              </p14:nvContentPartPr>
              <p14:xfrm>
                <a:off x="5154409" y="4674859"/>
                <a:ext cx="94680" cy="124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91B51C6-9E7D-4B39-87CC-44406CC2661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145769" y="4666219"/>
                  <a:ext cx="1123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32DBD7B-D00D-4331-B0BD-BD8B1E83D9B3}"/>
                    </a:ext>
                  </a:extLst>
                </p14:cNvPr>
                <p14:cNvContentPartPr/>
                <p14:nvPr/>
              </p14:nvContentPartPr>
              <p14:xfrm>
                <a:off x="5302369" y="4687819"/>
                <a:ext cx="68400" cy="89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32DBD7B-D00D-4331-B0BD-BD8B1E83D9B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293729" y="4679179"/>
                  <a:ext cx="860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2BC94F9-48CE-470D-B5D3-D870EC4161F2}"/>
                    </a:ext>
                  </a:extLst>
                </p14:cNvPr>
                <p14:cNvContentPartPr/>
                <p14:nvPr/>
              </p14:nvContentPartPr>
              <p14:xfrm>
                <a:off x="5400289" y="4535179"/>
                <a:ext cx="120960" cy="2592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2BC94F9-48CE-470D-B5D3-D870EC4161F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391289" y="4526179"/>
                  <a:ext cx="1386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9DC8091-58B7-4400-ACFC-78E88CA47475}"/>
                    </a:ext>
                  </a:extLst>
                </p14:cNvPr>
                <p14:cNvContentPartPr/>
                <p14:nvPr/>
              </p14:nvContentPartPr>
              <p14:xfrm>
                <a:off x="5577049" y="4531579"/>
                <a:ext cx="15840" cy="2228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9DC8091-58B7-4400-ACFC-78E88CA4747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568049" y="4522939"/>
                  <a:ext cx="33480" cy="24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B1FFAAE2-FCC1-4416-A432-A5813000688C}"/>
                  </a:ext>
                </a:extLst>
              </p14:cNvPr>
              <p14:cNvContentPartPr/>
              <p14:nvPr/>
            </p14:nvContentPartPr>
            <p14:xfrm>
              <a:off x="5780089" y="4624819"/>
              <a:ext cx="128160" cy="828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1FFAAE2-FCC1-4416-A432-A5813000688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771449" y="4616179"/>
                <a:ext cx="145800" cy="10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228C6206-60E5-418D-8186-9F87270E2F29}"/>
              </a:ext>
            </a:extLst>
          </p:cNvPr>
          <p:cNvGrpSpPr/>
          <p:nvPr/>
        </p:nvGrpSpPr>
        <p:grpSpPr>
          <a:xfrm>
            <a:off x="6083209" y="4612579"/>
            <a:ext cx="532800" cy="177840"/>
            <a:chOff x="6083209" y="4612579"/>
            <a:chExt cx="532800" cy="17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E9155FD-C1E2-4094-BD63-4DEAC723D514}"/>
                    </a:ext>
                  </a:extLst>
                </p14:cNvPr>
                <p14:cNvContentPartPr/>
                <p14:nvPr/>
              </p14:nvContentPartPr>
              <p14:xfrm>
                <a:off x="6083209" y="4618339"/>
                <a:ext cx="139680" cy="1720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E9155FD-C1E2-4094-BD63-4DEAC723D51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074209" y="4609339"/>
                  <a:ext cx="1573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47000B7-DD1C-4733-AAB9-F847BB0F5A2C}"/>
                    </a:ext>
                  </a:extLst>
                </p14:cNvPr>
                <p14:cNvContentPartPr/>
                <p14:nvPr/>
              </p14:nvContentPartPr>
              <p14:xfrm>
                <a:off x="6264649" y="4638499"/>
                <a:ext cx="118080" cy="1281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47000B7-DD1C-4733-AAB9-F847BB0F5A2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256009" y="4629859"/>
                  <a:ext cx="1357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18AC8A4-286B-4FF9-AB91-A3EFF881B951}"/>
                    </a:ext>
                  </a:extLst>
                </p14:cNvPr>
                <p14:cNvContentPartPr/>
                <p14:nvPr/>
              </p14:nvContentPartPr>
              <p14:xfrm>
                <a:off x="6421969" y="4612579"/>
                <a:ext cx="194040" cy="1436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18AC8A4-286B-4FF9-AB91-A3EFF881B95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413329" y="4603579"/>
                  <a:ext cx="21168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C962B2D-4460-449F-A9F0-13348499CB71}"/>
              </a:ext>
            </a:extLst>
          </p:cNvPr>
          <p:cNvGrpSpPr/>
          <p:nvPr/>
        </p:nvGrpSpPr>
        <p:grpSpPr>
          <a:xfrm>
            <a:off x="6807529" y="4512139"/>
            <a:ext cx="2266200" cy="335160"/>
            <a:chOff x="6807529" y="4512139"/>
            <a:chExt cx="2266200" cy="33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85D9A58-FE87-436A-91E9-05705F0B59CF}"/>
                    </a:ext>
                  </a:extLst>
                </p14:cNvPr>
                <p14:cNvContentPartPr/>
                <p14:nvPr/>
              </p14:nvContentPartPr>
              <p14:xfrm>
                <a:off x="6807529" y="4542739"/>
                <a:ext cx="277200" cy="2145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85D9A58-FE87-436A-91E9-05705F0B59C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798529" y="4533739"/>
                  <a:ext cx="2948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BF62DEA-26DC-4544-B2B0-82142A451522}"/>
                    </a:ext>
                  </a:extLst>
                </p14:cNvPr>
                <p14:cNvContentPartPr/>
                <p14:nvPr/>
              </p14:nvContentPartPr>
              <p14:xfrm>
                <a:off x="7107769" y="4668379"/>
                <a:ext cx="115200" cy="1418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BF62DEA-26DC-4544-B2B0-82142A45152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098769" y="4659379"/>
                  <a:ext cx="1328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7CF28E0-DB7D-45E7-9FC3-BF5AFB17589E}"/>
                    </a:ext>
                  </a:extLst>
                </p14:cNvPr>
                <p14:cNvContentPartPr/>
                <p14:nvPr/>
              </p14:nvContentPartPr>
              <p14:xfrm>
                <a:off x="7306129" y="4533379"/>
                <a:ext cx="124920" cy="1767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7CF28E0-DB7D-45E7-9FC3-BF5AFB17589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297489" y="4524739"/>
                  <a:ext cx="1425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EE2351C-2ED7-4826-BA61-F91F55DA17D8}"/>
                    </a:ext>
                  </a:extLst>
                </p14:cNvPr>
                <p14:cNvContentPartPr/>
                <p14:nvPr/>
              </p14:nvContentPartPr>
              <p14:xfrm>
                <a:off x="7446169" y="4522579"/>
                <a:ext cx="133560" cy="1544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EE2351C-2ED7-4826-BA61-F91F55DA17D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37169" y="4513939"/>
                  <a:ext cx="1512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94AD185-CE4B-4680-B33F-FCB05A21C9DB}"/>
                    </a:ext>
                  </a:extLst>
                </p14:cNvPr>
                <p14:cNvContentPartPr/>
                <p14:nvPr/>
              </p14:nvContentPartPr>
              <p14:xfrm>
                <a:off x="7592329" y="4515379"/>
                <a:ext cx="92520" cy="1436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94AD185-CE4B-4680-B33F-FCB05A21C9D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583329" y="4506739"/>
                  <a:ext cx="1101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ECEE8B1-D6BA-4581-948F-80F6EF3C9FA6}"/>
                    </a:ext>
                  </a:extLst>
                </p14:cNvPr>
                <p14:cNvContentPartPr/>
                <p14:nvPr/>
              </p14:nvContentPartPr>
              <p14:xfrm>
                <a:off x="7819129" y="4512139"/>
                <a:ext cx="140760" cy="1537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ECEE8B1-D6BA-4581-948F-80F6EF3C9FA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810489" y="4503499"/>
                  <a:ext cx="1584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AAF7093-03EF-4E50-B276-A9DB983E2446}"/>
                    </a:ext>
                  </a:extLst>
                </p14:cNvPr>
                <p14:cNvContentPartPr/>
                <p14:nvPr/>
              </p14:nvContentPartPr>
              <p14:xfrm>
                <a:off x="8011369" y="4519339"/>
                <a:ext cx="161640" cy="2415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AAF7093-03EF-4E50-B276-A9DB983E244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002369" y="4510699"/>
                  <a:ext cx="1792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C2146E2-9312-48C9-9C30-B1367C754718}"/>
                    </a:ext>
                  </a:extLst>
                </p14:cNvPr>
                <p14:cNvContentPartPr/>
                <p14:nvPr/>
              </p14:nvContentPartPr>
              <p14:xfrm>
                <a:off x="8219809" y="4517179"/>
                <a:ext cx="123120" cy="1951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C2146E2-9312-48C9-9C30-B1367C75471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210809" y="4508539"/>
                  <a:ext cx="1407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11FB0A9-5899-422E-A370-9A891CE9A9F0}"/>
                    </a:ext>
                  </a:extLst>
                </p14:cNvPr>
                <p14:cNvContentPartPr/>
                <p14:nvPr/>
              </p14:nvContentPartPr>
              <p14:xfrm>
                <a:off x="8303689" y="4642459"/>
                <a:ext cx="108720" cy="2048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11FB0A9-5899-422E-A370-9A891CE9A9F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295049" y="4633819"/>
                  <a:ext cx="1263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A9B83C5-98E6-45B8-8DBD-03813E3E3018}"/>
                    </a:ext>
                  </a:extLst>
                </p14:cNvPr>
                <p14:cNvContentPartPr/>
                <p14:nvPr/>
              </p14:nvContentPartPr>
              <p14:xfrm>
                <a:off x="8431489" y="4525819"/>
                <a:ext cx="5760" cy="176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A9B83C5-98E6-45B8-8DBD-03813E3E301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422489" y="4517179"/>
                  <a:ext cx="234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2ABE0D2-DFC6-457E-97D1-E692972B2E99}"/>
                    </a:ext>
                  </a:extLst>
                </p14:cNvPr>
                <p14:cNvContentPartPr/>
                <p14:nvPr/>
              </p14:nvContentPartPr>
              <p14:xfrm>
                <a:off x="8487289" y="4666939"/>
                <a:ext cx="74520" cy="946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2ABE0D2-DFC6-457E-97D1-E692972B2E9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478649" y="4658299"/>
                  <a:ext cx="921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3700C00-6529-4729-8EA7-B559E714E0D6}"/>
                    </a:ext>
                  </a:extLst>
                </p14:cNvPr>
                <p14:cNvContentPartPr/>
                <p14:nvPr/>
              </p14:nvContentPartPr>
              <p14:xfrm>
                <a:off x="8644609" y="4560379"/>
                <a:ext cx="186480" cy="2275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3700C00-6529-4729-8EA7-B559E714E0D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635969" y="4551739"/>
                  <a:ext cx="2041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0AED8D7-B492-4BAB-AB0A-8495DD5086A5}"/>
                    </a:ext>
                  </a:extLst>
                </p14:cNvPr>
                <p14:cNvContentPartPr/>
                <p14:nvPr/>
              </p14:nvContentPartPr>
              <p14:xfrm>
                <a:off x="8884369" y="4607539"/>
                <a:ext cx="136080" cy="1155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0AED8D7-B492-4BAB-AB0A-8495DD5086A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875369" y="4598899"/>
                  <a:ext cx="1537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104F8C7-3D97-45F9-8622-9619E3A85C44}"/>
                    </a:ext>
                  </a:extLst>
                </p14:cNvPr>
                <p14:cNvContentPartPr/>
                <p14:nvPr/>
              </p14:nvContentPartPr>
              <p14:xfrm>
                <a:off x="9000289" y="4671979"/>
                <a:ext cx="30960" cy="997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104F8C7-3D97-45F9-8622-9619E3A85C4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991289" y="4663339"/>
                  <a:ext cx="486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D250A32-8752-4D99-87B1-237ACB3575E1}"/>
                    </a:ext>
                  </a:extLst>
                </p14:cNvPr>
                <p14:cNvContentPartPr/>
                <p14:nvPr/>
              </p14:nvContentPartPr>
              <p14:xfrm>
                <a:off x="9046009" y="4669459"/>
                <a:ext cx="27720" cy="1159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D250A32-8752-4D99-87B1-237ACB3575E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037009" y="4660819"/>
                  <a:ext cx="45360" cy="13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B9C90D4-AD99-46EF-8DFC-C58CCA035386}"/>
              </a:ext>
            </a:extLst>
          </p:cNvPr>
          <p:cNvGrpSpPr/>
          <p:nvPr/>
        </p:nvGrpSpPr>
        <p:grpSpPr>
          <a:xfrm>
            <a:off x="6972409" y="3995539"/>
            <a:ext cx="2134800" cy="353160"/>
            <a:chOff x="6972409" y="3995539"/>
            <a:chExt cx="2134800" cy="35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5EC33F4-46D7-46BD-953F-C6E2B3C613B7}"/>
                    </a:ext>
                  </a:extLst>
                </p14:cNvPr>
                <p14:cNvContentPartPr/>
                <p14:nvPr/>
              </p14:nvContentPartPr>
              <p14:xfrm>
                <a:off x="6972409" y="4053139"/>
                <a:ext cx="244080" cy="187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5EC33F4-46D7-46BD-953F-C6E2B3C613B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963769" y="4044139"/>
                  <a:ext cx="2617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8B71810-636A-437B-B49B-DB665276C001}"/>
                    </a:ext>
                  </a:extLst>
                </p14:cNvPr>
                <p14:cNvContentPartPr/>
                <p14:nvPr/>
              </p14:nvContentPartPr>
              <p14:xfrm>
                <a:off x="7243489" y="4153939"/>
                <a:ext cx="119880" cy="1742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8B71810-636A-437B-B49B-DB665276C00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234489" y="4144939"/>
                  <a:ext cx="1375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1EFFDFE-06D4-4103-AA66-D240933978D9}"/>
                    </a:ext>
                  </a:extLst>
                </p14:cNvPr>
                <p14:cNvContentPartPr/>
                <p14:nvPr/>
              </p14:nvContentPartPr>
              <p14:xfrm>
                <a:off x="7478209" y="4044859"/>
                <a:ext cx="97560" cy="154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1EFFDFE-06D4-4103-AA66-D240933978D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69569" y="4036219"/>
                  <a:ext cx="1152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63AE05E-3A98-4E85-9D2C-CC77437F15E9}"/>
                    </a:ext>
                  </a:extLst>
                </p14:cNvPr>
                <p14:cNvContentPartPr/>
                <p14:nvPr/>
              </p14:nvContentPartPr>
              <p14:xfrm>
                <a:off x="7634449" y="4127659"/>
                <a:ext cx="34920" cy="93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63AE05E-3A98-4E85-9D2C-CC77437F15E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625809" y="4119019"/>
                  <a:ext cx="525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63A46A3-BA24-43B8-B9A7-9DD975142B08}"/>
                    </a:ext>
                  </a:extLst>
                </p14:cNvPr>
                <p14:cNvContentPartPr/>
                <p14:nvPr/>
              </p14:nvContentPartPr>
              <p14:xfrm>
                <a:off x="7698529" y="4029379"/>
                <a:ext cx="228600" cy="173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63A46A3-BA24-43B8-B9A7-9DD975142B0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689529" y="4020739"/>
                  <a:ext cx="2462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8FDECDC-AD28-454B-96FD-2B949F5496B8}"/>
                    </a:ext>
                  </a:extLst>
                </p14:cNvPr>
                <p14:cNvContentPartPr/>
                <p14:nvPr/>
              </p14:nvContentPartPr>
              <p14:xfrm>
                <a:off x="8074729" y="4015339"/>
                <a:ext cx="97920" cy="98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8FDECDC-AD28-454B-96FD-2B949F5496B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066089" y="4006339"/>
                  <a:ext cx="1155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BEA6CE-6B09-4B58-BF99-37FB8C4F97A6}"/>
                    </a:ext>
                  </a:extLst>
                </p14:cNvPr>
                <p14:cNvContentPartPr/>
                <p14:nvPr/>
              </p14:nvContentPartPr>
              <p14:xfrm>
                <a:off x="8339329" y="3995539"/>
                <a:ext cx="36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BEA6CE-6B09-4B58-BF99-37FB8C4F97A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330329" y="398653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94270A2-40BB-431C-83E6-B18D1455D384}"/>
                    </a:ext>
                  </a:extLst>
                </p14:cNvPr>
                <p14:cNvContentPartPr/>
                <p14:nvPr/>
              </p14:nvContentPartPr>
              <p14:xfrm>
                <a:off x="8270569" y="4010299"/>
                <a:ext cx="213480" cy="162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94270A2-40BB-431C-83E6-B18D1455D38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261569" y="4001659"/>
                  <a:ext cx="2311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C64B02D-F101-417F-B02B-95D4D7327D57}"/>
                    </a:ext>
                  </a:extLst>
                </p14:cNvPr>
                <p14:cNvContentPartPr/>
                <p14:nvPr/>
              </p14:nvContentPartPr>
              <p14:xfrm>
                <a:off x="8451649" y="4080859"/>
                <a:ext cx="213480" cy="79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C64B02D-F101-417F-B02B-95D4D7327D57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443009" y="4071859"/>
                  <a:ext cx="2311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EEB0CA6-A003-44EF-B14C-CAD24A75CB06}"/>
                    </a:ext>
                  </a:extLst>
                </p14:cNvPr>
                <p14:cNvContentPartPr/>
                <p14:nvPr/>
              </p14:nvContentPartPr>
              <p14:xfrm>
                <a:off x="8759089" y="4016059"/>
                <a:ext cx="14760" cy="17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EEB0CA6-A003-44EF-B14C-CAD24A75CB0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750089" y="4007059"/>
                  <a:ext cx="324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65E016B-3D32-4719-997F-71E5ACE26069}"/>
                    </a:ext>
                  </a:extLst>
                </p14:cNvPr>
                <p14:cNvContentPartPr/>
                <p14:nvPr/>
              </p14:nvContentPartPr>
              <p14:xfrm>
                <a:off x="8729569" y="4151779"/>
                <a:ext cx="122040" cy="71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65E016B-3D32-4719-997F-71E5ACE2606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720929" y="4143139"/>
                  <a:ext cx="1396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4B67B81-C8EA-47F1-921D-034B3E602747}"/>
                    </a:ext>
                  </a:extLst>
                </p14:cNvPr>
                <p14:cNvContentPartPr/>
                <p14:nvPr/>
              </p14:nvContentPartPr>
              <p14:xfrm>
                <a:off x="8847649" y="4141339"/>
                <a:ext cx="83520" cy="135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4B67B81-C8EA-47F1-921D-034B3E60274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838649" y="4132339"/>
                  <a:ext cx="1011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03E4FC4-FEF6-440A-9BAC-778FFBEA9FB7}"/>
                    </a:ext>
                  </a:extLst>
                </p14:cNvPr>
                <p14:cNvContentPartPr/>
                <p14:nvPr/>
              </p14:nvContentPartPr>
              <p14:xfrm>
                <a:off x="8955649" y="4100659"/>
                <a:ext cx="151560" cy="98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03E4FC4-FEF6-440A-9BAC-778FFBEA9FB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946649" y="4091659"/>
                  <a:ext cx="1692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6DA76A1-6B85-4C35-B181-DD386E6608D2}"/>
                    </a:ext>
                  </a:extLst>
                </p14:cNvPr>
                <p14:cNvContentPartPr/>
                <p14:nvPr/>
              </p14:nvContentPartPr>
              <p14:xfrm>
                <a:off x="8961409" y="4247539"/>
                <a:ext cx="62640" cy="831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6DA76A1-6B85-4C35-B181-DD386E6608D2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952409" y="4238899"/>
                  <a:ext cx="802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72A2893-24EF-4FFA-AD33-150590E662A4}"/>
                    </a:ext>
                  </a:extLst>
                </p14:cNvPr>
                <p14:cNvContentPartPr/>
                <p14:nvPr/>
              </p14:nvContentPartPr>
              <p14:xfrm>
                <a:off x="9048169" y="4232059"/>
                <a:ext cx="13680" cy="1166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72A2893-24EF-4FFA-AD33-150590E662A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039529" y="4223419"/>
                  <a:ext cx="31320" cy="13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0D2B9B20-F354-4138-A26A-4D5637D1F796}"/>
                  </a:ext>
                </a:extLst>
              </p14:cNvPr>
              <p14:cNvContentPartPr/>
              <p14:nvPr/>
            </p14:nvContentPartPr>
            <p14:xfrm>
              <a:off x="1209889" y="4765219"/>
              <a:ext cx="714960" cy="4680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0D2B9B20-F354-4138-A26A-4D5637D1F796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1201249" y="4756579"/>
                <a:ext cx="73260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F87E2A73-C68D-4456-9AC5-D7A8E523B2F1}"/>
                  </a:ext>
                </a:extLst>
              </p14:cNvPr>
              <p14:cNvContentPartPr/>
              <p14:nvPr/>
            </p14:nvContentPartPr>
            <p14:xfrm>
              <a:off x="799849" y="4153939"/>
              <a:ext cx="320400" cy="1234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F87E2A73-C68D-4456-9AC5-D7A8E523B2F1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791209" y="4144939"/>
                <a:ext cx="338040" cy="14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056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5FDE-F91C-4445-93CF-2DDE051C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words on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AF920-B091-4CBC-A816-6F17B8727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</a:t>
            </a:r>
          </a:p>
          <a:p>
            <a:pPr lvl="1"/>
            <a:r>
              <a:rPr lang="en-US" dirty="0"/>
              <a:t>Avoid type casting (i.e. limit runtime errors)</a:t>
            </a:r>
          </a:p>
          <a:p>
            <a:pPr marL="342900" lvl="1" indent="0">
              <a:buNone/>
            </a:pPr>
            <a:r>
              <a:rPr lang="en-US" dirty="0"/>
              <a:t>Before Java 5</a:t>
            </a:r>
          </a:p>
          <a:p>
            <a:pPr marL="3429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();// a list of objects</a:t>
            </a:r>
          </a:p>
          <a:p>
            <a:pPr marL="3429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(“paul”)</a:t>
            </a:r>
          </a:p>
          <a:p>
            <a:pPr marL="3429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(new Integer(12));</a:t>
            </a:r>
          </a:p>
          <a:p>
            <a:pPr marL="3429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 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marL="342900" lvl="1" indent="0">
              <a:buNone/>
            </a:pPr>
            <a:r>
              <a:rPr lang="en-US" dirty="0"/>
              <a:t>    </a:t>
            </a:r>
          </a:p>
          <a:p>
            <a:r>
              <a:rPr lang="en-US" dirty="0"/>
              <a:t>Con</a:t>
            </a:r>
          </a:p>
          <a:p>
            <a:pPr lvl="1"/>
            <a:r>
              <a:rPr lang="en-US" dirty="0"/>
              <a:t>Type erasure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0C0493-7E25-47B8-8A16-B48E5275BA0E}"/>
                  </a:ext>
                </a:extLst>
              </p14:cNvPr>
              <p14:cNvContentPartPr/>
              <p14:nvPr/>
            </p14:nvContentPartPr>
            <p14:xfrm>
              <a:off x="840529" y="1640779"/>
              <a:ext cx="376200" cy="12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0C0493-7E25-47B8-8A16-B48E5275BA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1529" y="1631779"/>
                <a:ext cx="39384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0739029-E576-4AE8-8059-9F6A383B778C}"/>
                  </a:ext>
                </a:extLst>
              </p14:cNvPr>
              <p14:cNvContentPartPr/>
              <p14:nvPr/>
            </p14:nvContentPartPr>
            <p14:xfrm>
              <a:off x="1768969" y="1919779"/>
              <a:ext cx="1011960" cy="41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0739029-E576-4AE8-8059-9F6A383B77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0329" y="1910779"/>
                <a:ext cx="10296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15927EE-1FA3-4D32-AA48-48F4CE075C06}"/>
                  </a:ext>
                </a:extLst>
              </p14:cNvPr>
              <p14:cNvContentPartPr/>
              <p14:nvPr/>
            </p14:nvContentPartPr>
            <p14:xfrm>
              <a:off x="547489" y="2017699"/>
              <a:ext cx="390600" cy="157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15927EE-1FA3-4D32-AA48-48F4CE075C0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8849" y="2009059"/>
                <a:ext cx="40824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328A8B5-8B8D-4E2D-B5A6-9E7715503E87}"/>
                  </a:ext>
                </a:extLst>
              </p14:cNvPr>
              <p14:cNvContentPartPr/>
              <p14:nvPr/>
            </p14:nvContentPartPr>
            <p14:xfrm>
              <a:off x="4974409" y="1597219"/>
              <a:ext cx="519840" cy="511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328A8B5-8B8D-4E2D-B5A6-9E7715503E8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65409" y="1588579"/>
                <a:ext cx="537480" cy="52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F229D3F4-213F-455E-B8C1-44AE9DFB397E}"/>
              </a:ext>
            </a:extLst>
          </p:cNvPr>
          <p:cNvGrpSpPr/>
          <p:nvPr/>
        </p:nvGrpSpPr>
        <p:grpSpPr>
          <a:xfrm>
            <a:off x="5354209" y="903139"/>
            <a:ext cx="2751120" cy="480960"/>
            <a:chOff x="5354209" y="903139"/>
            <a:chExt cx="2751120" cy="48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7282139-F4C2-4F1F-95AC-C99444B171C1}"/>
                    </a:ext>
                  </a:extLst>
                </p14:cNvPr>
                <p14:cNvContentPartPr/>
                <p14:nvPr/>
              </p14:nvContentPartPr>
              <p14:xfrm>
                <a:off x="5376889" y="1007539"/>
                <a:ext cx="167400" cy="376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7282139-F4C2-4F1F-95AC-C99444B171C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67889" y="998539"/>
                  <a:ext cx="18504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86B4154-D644-4E1E-BC89-88740AA0A736}"/>
                    </a:ext>
                  </a:extLst>
                </p14:cNvPr>
                <p14:cNvContentPartPr/>
                <p14:nvPr/>
              </p14:nvContentPartPr>
              <p14:xfrm>
                <a:off x="5354209" y="1247659"/>
                <a:ext cx="251640" cy="42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86B4154-D644-4E1E-BC89-88740AA0A73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45209" y="1238659"/>
                  <a:ext cx="2692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97CCDAC-896B-47E1-B34B-5691988A661F}"/>
                    </a:ext>
                  </a:extLst>
                </p14:cNvPr>
                <p14:cNvContentPartPr/>
                <p14:nvPr/>
              </p14:nvContentPartPr>
              <p14:xfrm>
                <a:off x="5644009" y="1204099"/>
                <a:ext cx="95760" cy="112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97CCDAC-896B-47E1-B34B-5691988A661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35369" y="1195099"/>
                  <a:ext cx="1134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D6D813C-797A-4FB9-80F8-B5D4380EE927}"/>
                    </a:ext>
                  </a:extLst>
                </p14:cNvPr>
                <p14:cNvContentPartPr/>
                <p14:nvPr/>
              </p14:nvContentPartPr>
              <p14:xfrm>
                <a:off x="5736889" y="1210579"/>
                <a:ext cx="141120" cy="122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D6D813C-797A-4FB9-80F8-B5D4380EE92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27889" y="1201939"/>
                  <a:ext cx="1587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95651FB-F38C-4CAD-BC5A-BD235D3149B5}"/>
                    </a:ext>
                  </a:extLst>
                </p14:cNvPr>
                <p14:cNvContentPartPr/>
                <p14:nvPr/>
              </p14:nvContentPartPr>
              <p14:xfrm>
                <a:off x="5944249" y="1170619"/>
                <a:ext cx="198360" cy="187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95651FB-F38C-4CAD-BC5A-BD235D3149B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35609" y="1161619"/>
                  <a:ext cx="2160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8F3474F-C5FF-4D9C-AB69-D9890F5394A3}"/>
                    </a:ext>
                  </a:extLst>
                </p14:cNvPr>
                <p14:cNvContentPartPr/>
                <p14:nvPr/>
              </p14:nvContentPartPr>
              <p14:xfrm>
                <a:off x="6212809" y="1024819"/>
                <a:ext cx="118440" cy="222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8F3474F-C5FF-4D9C-AB69-D9890F5394A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03809" y="1015819"/>
                  <a:ext cx="1360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A15C2F6-6C1A-4B3E-87C9-99DDA983644F}"/>
                    </a:ext>
                  </a:extLst>
                </p14:cNvPr>
                <p14:cNvContentPartPr/>
                <p14:nvPr/>
              </p14:nvContentPartPr>
              <p14:xfrm>
                <a:off x="6385249" y="1052899"/>
                <a:ext cx="21240" cy="248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A15C2F6-6C1A-4B3E-87C9-99DDA983644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76609" y="1043899"/>
                  <a:ext cx="388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51A9D53-0D7D-4B1B-B6B7-F697A0F5BB03}"/>
                    </a:ext>
                  </a:extLst>
                </p14:cNvPr>
                <p14:cNvContentPartPr/>
                <p14:nvPr/>
              </p14:nvContentPartPr>
              <p14:xfrm>
                <a:off x="6519529" y="1012219"/>
                <a:ext cx="183600" cy="211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51A9D53-0D7D-4B1B-B6B7-F697A0F5BB0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10529" y="1003579"/>
                  <a:ext cx="2012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AF36C6A-A7E8-4EA7-A0D7-BB31219C0336}"/>
                    </a:ext>
                  </a:extLst>
                </p14:cNvPr>
                <p14:cNvContentPartPr/>
                <p14:nvPr/>
              </p14:nvContentPartPr>
              <p14:xfrm>
                <a:off x="6818329" y="1014739"/>
                <a:ext cx="101880" cy="91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AF36C6A-A7E8-4EA7-A0D7-BB31219C033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09689" y="1006099"/>
                  <a:ext cx="1195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7322F0C-0B3A-4115-94D8-D40183C10C2D}"/>
                    </a:ext>
                  </a:extLst>
                </p14:cNvPr>
                <p14:cNvContentPartPr/>
                <p14:nvPr/>
              </p14:nvContentPartPr>
              <p14:xfrm>
                <a:off x="7018489" y="961099"/>
                <a:ext cx="149040" cy="242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7322F0C-0B3A-4115-94D8-D40183C10C2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09849" y="952099"/>
                  <a:ext cx="1666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1C8B2A8-02A6-41B8-96CF-952014569F26}"/>
                    </a:ext>
                  </a:extLst>
                </p14:cNvPr>
                <p14:cNvContentPartPr/>
                <p14:nvPr/>
              </p14:nvContentPartPr>
              <p14:xfrm>
                <a:off x="7213609" y="942739"/>
                <a:ext cx="181800" cy="203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1C8B2A8-02A6-41B8-96CF-952014569F2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204969" y="933739"/>
                  <a:ext cx="1994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6EC129A-75B0-4BA9-8677-0426B6676CE5}"/>
                    </a:ext>
                  </a:extLst>
                </p14:cNvPr>
                <p14:cNvContentPartPr/>
                <p14:nvPr/>
              </p14:nvContentPartPr>
              <p14:xfrm>
                <a:off x="7410529" y="1018699"/>
                <a:ext cx="66960" cy="189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6EC129A-75B0-4BA9-8677-0426B6676CE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01889" y="1009699"/>
                  <a:ext cx="84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7830D0C-557B-4E5F-BC75-4B0EE95B223F}"/>
                    </a:ext>
                  </a:extLst>
                </p14:cNvPr>
                <p14:cNvContentPartPr/>
                <p14:nvPr/>
              </p14:nvContentPartPr>
              <p14:xfrm>
                <a:off x="7474609" y="903139"/>
                <a:ext cx="154080" cy="231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7830D0C-557B-4E5F-BC75-4B0EE95B223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465609" y="894499"/>
                  <a:ext cx="1717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133BE39-5249-4556-A92D-6F3DCBAE32AD}"/>
                    </a:ext>
                  </a:extLst>
                </p14:cNvPr>
                <p14:cNvContentPartPr/>
                <p14:nvPr/>
              </p14:nvContentPartPr>
              <p14:xfrm>
                <a:off x="7661089" y="916819"/>
                <a:ext cx="152640" cy="249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133BE39-5249-4556-A92D-6F3DCBAE32A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652089" y="907819"/>
                  <a:ext cx="1702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A411375-61CE-4C6E-8A98-A3A44CEEAD54}"/>
                    </a:ext>
                  </a:extLst>
                </p14:cNvPr>
                <p14:cNvContentPartPr/>
                <p14:nvPr/>
              </p14:nvContentPartPr>
              <p14:xfrm>
                <a:off x="7768729" y="1034899"/>
                <a:ext cx="85320" cy="19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A411375-61CE-4C6E-8A98-A3A44CEEAD5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759729" y="1025899"/>
                  <a:ext cx="1029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BCB93DB-FDB2-433C-B7BE-A52F0252598E}"/>
                    </a:ext>
                  </a:extLst>
                </p14:cNvPr>
                <p14:cNvContentPartPr/>
                <p14:nvPr/>
              </p14:nvContentPartPr>
              <p14:xfrm>
                <a:off x="7987609" y="1002139"/>
                <a:ext cx="117720" cy="169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BCB93DB-FDB2-433C-B7BE-A52F0252598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978969" y="993499"/>
                  <a:ext cx="135360" cy="18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4C3792A-B97D-433A-A0A2-FDEDE6A9887B}"/>
                  </a:ext>
                </a:extLst>
              </p14:cNvPr>
              <p14:cNvContentPartPr/>
              <p14:nvPr/>
            </p14:nvContentPartPr>
            <p14:xfrm>
              <a:off x="2932849" y="3513859"/>
              <a:ext cx="1692360" cy="1285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4C3792A-B97D-433A-A0A2-FDEDE6A9887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924209" y="3505219"/>
                <a:ext cx="1710000" cy="14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8ED48DC4-DCED-4ADF-BB35-32E3792DD322}"/>
              </a:ext>
            </a:extLst>
          </p:cNvPr>
          <p:cNvGrpSpPr/>
          <p:nvPr/>
        </p:nvGrpSpPr>
        <p:grpSpPr>
          <a:xfrm>
            <a:off x="5346649" y="3125419"/>
            <a:ext cx="1355400" cy="406800"/>
            <a:chOff x="5346649" y="3125419"/>
            <a:chExt cx="1355400" cy="40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CE0D6B0-7DC6-4841-A319-3539514CB5D3}"/>
                    </a:ext>
                  </a:extLst>
                </p14:cNvPr>
                <p14:cNvContentPartPr/>
                <p14:nvPr/>
              </p14:nvContentPartPr>
              <p14:xfrm>
                <a:off x="5346649" y="3174379"/>
                <a:ext cx="104040" cy="311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CE0D6B0-7DC6-4841-A319-3539514CB5D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338009" y="3165739"/>
                  <a:ext cx="12168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7A465B9-DDC5-460A-B102-30E95C2A3A04}"/>
                    </a:ext>
                  </a:extLst>
                </p14:cNvPr>
                <p14:cNvContentPartPr/>
                <p14:nvPr/>
              </p14:nvContentPartPr>
              <p14:xfrm>
                <a:off x="5501449" y="3210019"/>
                <a:ext cx="168480" cy="227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7A465B9-DDC5-460A-B102-30E95C2A3A0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92449" y="3201379"/>
                  <a:ext cx="1861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FD86924-7CAD-40BB-968F-4A4C5F6C9EC3}"/>
                    </a:ext>
                  </a:extLst>
                </p14:cNvPr>
                <p14:cNvContentPartPr/>
                <p14:nvPr/>
              </p14:nvContentPartPr>
              <p14:xfrm>
                <a:off x="5521609" y="3424939"/>
                <a:ext cx="142200" cy="13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FD86924-7CAD-40BB-968F-4A4C5F6C9EC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12969" y="3415939"/>
                  <a:ext cx="1598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AD9D899-A720-4F1F-9D2D-83B7E7AB6F4C}"/>
                    </a:ext>
                  </a:extLst>
                </p14:cNvPr>
                <p14:cNvContentPartPr/>
                <p14:nvPr/>
              </p14:nvContentPartPr>
              <p14:xfrm>
                <a:off x="5698009" y="3129019"/>
                <a:ext cx="261000" cy="322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AD9D899-A720-4F1F-9D2D-83B7E7AB6F4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689369" y="3120379"/>
                  <a:ext cx="27864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5873DC3-E16C-4D0C-9687-1784F4CC5DB9}"/>
                    </a:ext>
                  </a:extLst>
                </p14:cNvPr>
                <p14:cNvContentPartPr/>
                <p14:nvPr/>
              </p14:nvContentPartPr>
              <p14:xfrm>
                <a:off x="5900689" y="3264379"/>
                <a:ext cx="102600" cy="10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5873DC3-E16C-4D0C-9687-1784F4CC5DB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92049" y="3255739"/>
                  <a:ext cx="1202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C2C1E86-BEDE-437E-A12C-B434921D00AF}"/>
                    </a:ext>
                  </a:extLst>
                </p14:cNvPr>
                <p14:cNvContentPartPr/>
                <p14:nvPr/>
              </p14:nvContentPartPr>
              <p14:xfrm>
                <a:off x="6061969" y="3252859"/>
                <a:ext cx="100440" cy="110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C2C1E86-BEDE-437E-A12C-B434921D00A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053329" y="3243859"/>
                  <a:ext cx="1180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52D60A7-E918-4597-8037-9CC685B91BFA}"/>
                    </a:ext>
                  </a:extLst>
                </p14:cNvPr>
                <p14:cNvContentPartPr/>
                <p14:nvPr/>
              </p14:nvContentPartPr>
              <p14:xfrm>
                <a:off x="6177889" y="3278419"/>
                <a:ext cx="290520" cy="253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52D60A7-E918-4597-8037-9CC685B91BF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168889" y="3269419"/>
                  <a:ext cx="3081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0E7DCA4-1DE0-47A3-83E2-75B1A8812249}"/>
                    </a:ext>
                  </a:extLst>
                </p14:cNvPr>
                <p14:cNvContentPartPr/>
                <p14:nvPr/>
              </p14:nvContentPartPr>
              <p14:xfrm>
                <a:off x="6512329" y="3300379"/>
                <a:ext cx="68040" cy="147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0E7DCA4-1DE0-47A3-83E2-75B1A881224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503689" y="3291739"/>
                  <a:ext cx="856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52D19E9-016C-4220-AA26-BC826632A7A3}"/>
                    </a:ext>
                  </a:extLst>
                </p14:cNvPr>
                <p14:cNvContentPartPr/>
                <p14:nvPr/>
              </p14:nvContentPartPr>
              <p14:xfrm>
                <a:off x="6647329" y="3125419"/>
                <a:ext cx="54720" cy="258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52D19E9-016C-4220-AA26-BC826632A7A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38329" y="3116419"/>
                  <a:ext cx="72360" cy="27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12E3BB6-7317-4D61-A8FC-6826472CFD84}"/>
              </a:ext>
            </a:extLst>
          </p:cNvPr>
          <p:cNvGrpSpPr/>
          <p:nvPr/>
        </p:nvGrpSpPr>
        <p:grpSpPr>
          <a:xfrm>
            <a:off x="7084369" y="3045859"/>
            <a:ext cx="1623240" cy="419400"/>
            <a:chOff x="7084369" y="3045859"/>
            <a:chExt cx="1623240" cy="41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B2F0B9C-034B-48E9-AF98-89D7EBE96EDF}"/>
                    </a:ext>
                  </a:extLst>
                </p14:cNvPr>
                <p14:cNvContentPartPr/>
                <p14:nvPr/>
              </p14:nvContentPartPr>
              <p14:xfrm>
                <a:off x="7084369" y="3116419"/>
                <a:ext cx="115560" cy="270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B2F0B9C-034B-48E9-AF98-89D7EBE96ED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075729" y="3107779"/>
                  <a:ext cx="1332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16CA9D1-77C9-4FD7-843C-26BCE3F778B7}"/>
                    </a:ext>
                  </a:extLst>
                </p14:cNvPr>
                <p14:cNvContentPartPr/>
                <p14:nvPr/>
              </p14:nvContentPartPr>
              <p14:xfrm>
                <a:off x="7203529" y="3097699"/>
                <a:ext cx="146520" cy="2538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16CA9D1-77C9-4FD7-843C-26BCE3F778B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194889" y="3089059"/>
                  <a:ext cx="1641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0D3F8FE-1C61-486B-9D9B-D593A3548A7A}"/>
                    </a:ext>
                  </a:extLst>
                </p14:cNvPr>
                <p14:cNvContentPartPr/>
                <p14:nvPr/>
              </p14:nvContentPartPr>
              <p14:xfrm>
                <a:off x="7396129" y="3087619"/>
                <a:ext cx="149400" cy="250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0D3F8FE-1C61-486B-9D9B-D593A3548A7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387489" y="3078979"/>
                  <a:ext cx="1670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9AB691D-BC78-4C7A-A4C4-C09A7A37EB0A}"/>
                    </a:ext>
                  </a:extLst>
                </p14:cNvPr>
                <p14:cNvContentPartPr/>
                <p14:nvPr/>
              </p14:nvContentPartPr>
              <p14:xfrm>
                <a:off x="7536169" y="3284539"/>
                <a:ext cx="55440" cy="49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9AB691D-BC78-4C7A-A4C4-C09A7A37EB0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527169" y="3275539"/>
                  <a:ext cx="730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D6C7B4D-9801-4991-A6E0-61365818D45E}"/>
                    </a:ext>
                  </a:extLst>
                </p14:cNvPr>
                <p14:cNvContentPartPr/>
                <p14:nvPr/>
              </p14:nvContentPartPr>
              <p14:xfrm>
                <a:off x="7658209" y="3195979"/>
                <a:ext cx="114480" cy="269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D6C7B4D-9801-4991-A6E0-61365818D45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649569" y="3187339"/>
                  <a:ext cx="1321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6BBE667-6654-4B5E-913C-C58B01FBA3B3}"/>
                    </a:ext>
                  </a:extLst>
                </p14:cNvPr>
                <p14:cNvContentPartPr/>
                <p14:nvPr/>
              </p14:nvContentPartPr>
              <p14:xfrm>
                <a:off x="7802209" y="3206419"/>
                <a:ext cx="115920" cy="1090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6BBE667-6654-4B5E-913C-C58B01FBA3B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793209" y="3197779"/>
                  <a:ext cx="1335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AF27E7B-E0D8-434C-9921-3C9091B96EE7}"/>
                    </a:ext>
                  </a:extLst>
                </p14:cNvPr>
                <p14:cNvContentPartPr/>
                <p14:nvPr/>
              </p14:nvContentPartPr>
              <p14:xfrm>
                <a:off x="8079769" y="3061339"/>
                <a:ext cx="34920" cy="297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AF27E7B-E0D8-434C-9921-3C9091B96EE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070769" y="3052339"/>
                  <a:ext cx="5256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9B7DF93-B8E5-47BB-82E6-8918548893D6}"/>
                    </a:ext>
                  </a:extLst>
                </p14:cNvPr>
                <p14:cNvContentPartPr/>
                <p14:nvPr/>
              </p14:nvContentPartPr>
              <p14:xfrm>
                <a:off x="7971409" y="3045859"/>
                <a:ext cx="317880" cy="301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9B7DF93-B8E5-47BB-82E6-8918548893D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962409" y="3037219"/>
                  <a:ext cx="3355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BC33282-3B6E-42DD-B7A8-216F94C6B2A0}"/>
                    </a:ext>
                  </a:extLst>
                </p14:cNvPr>
                <p14:cNvContentPartPr/>
                <p14:nvPr/>
              </p14:nvContentPartPr>
              <p14:xfrm>
                <a:off x="8369209" y="3064939"/>
                <a:ext cx="163800" cy="277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BC33282-3B6E-42DD-B7A8-216F94C6B2A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360209" y="3056299"/>
                  <a:ext cx="1814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C96907F-2693-41CC-B553-2B62A0C99066}"/>
                    </a:ext>
                  </a:extLst>
                </p14:cNvPr>
                <p14:cNvContentPartPr/>
                <p14:nvPr/>
              </p14:nvContentPartPr>
              <p14:xfrm>
                <a:off x="8669089" y="3169699"/>
                <a:ext cx="19440" cy="24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C96907F-2693-41CC-B553-2B62A0C9906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660089" y="3160699"/>
                  <a:ext cx="370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F74D767-A5F0-48FC-82CA-BBE1C8203735}"/>
                    </a:ext>
                  </a:extLst>
                </p14:cNvPr>
                <p14:cNvContentPartPr/>
                <p14:nvPr/>
              </p14:nvContentPartPr>
              <p14:xfrm>
                <a:off x="8665489" y="3311899"/>
                <a:ext cx="42120" cy="42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F74D767-A5F0-48FC-82CA-BBE1C820373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656849" y="3303259"/>
                  <a:ext cx="59760" cy="5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DE2F829-3883-4760-88A9-52850C1113FE}"/>
              </a:ext>
            </a:extLst>
          </p:cNvPr>
          <p:cNvGrpSpPr/>
          <p:nvPr/>
        </p:nvGrpSpPr>
        <p:grpSpPr>
          <a:xfrm>
            <a:off x="268489" y="2393539"/>
            <a:ext cx="612360" cy="720720"/>
            <a:chOff x="268489" y="2393539"/>
            <a:chExt cx="612360" cy="72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B1EEDA7-9365-41DC-9BBE-A949F9804B99}"/>
                    </a:ext>
                  </a:extLst>
                </p14:cNvPr>
                <p14:cNvContentPartPr/>
                <p14:nvPr/>
              </p14:nvContentPartPr>
              <p14:xfrm>
                <a:off x="650449" y="2510179"/>
                <a:ext cx="226080" cy="155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B1EEDA7-9365-41DC-9BBE-A949F9804B9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41809" y="2501179"/>
                  <a:ext cx="2437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8EFD64B-493C-4F65-9437-38512EE495D3}"/>
                    </a:ext>
                  </a:extLst>
                </p14:cNvPr>
                <p14:cNvContentPartPr/>
                <p14:nvPr/>
              </p14:nvContentPartPr>
              <p14:xfrm>
                <a:off x="679969" y="2792059"/>
                <a:ext cx="200880" cy="112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8EFD64B-493C-4F65-9437-38512EE495D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71329" y="2783059"/>
                  <a:ext cx="2185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8B1EF0A-3610-4DCE-BD06-6C2C4D0DB771}"/>
                    </a:ext>
                  </a:extLst>
                </p14:cNvPr>
                <p14:cNvContentPartPr/>
                <p14:nvPr/>
              </p14:nvContentPartPr>
              <p14:xfrm>
                <a:off x="303049" y="2393539"/>
                <a:ext cx="151200" cy="95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8B1EF0A-3610-4DCE-BD06-6C2C4D0DB77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94409" y="2384899"/>
                  <a:ext cx="1688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D3FEB63-8742-44DD-A28E-A3386BCCADC5}"/>
                    </a:ext>
                  </a:extLst>
                </p14:cNvPr>
                <p14:cNvContentPartPr/>
                <p14:nvPr/>
              </p14:nvContentPartPr>
              <p14:xfrm>
                <a:off x="268489" y="2546179"/>
                <a:ext cx="194400" cy="568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D3FEB63-8742-44DD-A28E-A3386BCCADC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59489" y="2537539"/>
                  <a:ext cx="212040" cy="58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324294F-CD94-431E-B3F1-54DFC5695333}"/>
                  </a:ext>
                </a:extLst>
              </p14:cNvPr>
              <p14:cNvContentPartPr/>
              <p14:nvPr/>
            </p14:nvContentPartPr>
            <p14:xfrm>
              <a:off x="2389969" y="1217059"/>
              <a:ext cx="132120" cy="2689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324294F-CD94-431E-B3F1-54DFC569533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380969" y="1208419"/>
                <a:ext cx="14976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A8C79BC-769B-4697-8ABD-BE710D2AD41E}"/>
                  </a:ext>
                </a:extLst>
              </p14:cNvPr>
              <p14:cNvContentPartPr/>
              <p14:nvPr/>
            </p14:nvContentPartPr>
            <p14:xfrm>
              <a:off x="4057489" y="163339"/>
              <a:ext cx="100440" cy="3452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A8C79BC-769B-4697-8ABD-BE710D2AD41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048849" y="154339"/>
                <a:ext cx="11808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9A3E0B0-4937-4C60-A98F-39F3F36E6E66}"/>
                  </a:ext>
                </a:extLst>
              </p14:cNvPr>
              <p14:cNvContentPartPr/>
              <p14:nvPr/>
            </p14:nvContentPartPr>
            <p14:xfrm>
              <a:off x="1195489" y="4366699"/>
              <a:ext cx="1211760" cy="1029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9A3E0B0-4937-4C60-A98F-39F3F36E6E6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86489" y="4358059"/>
                <a:ext cx="1229400" cy="12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8956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868C-7107-4ABE-A00B-1AFF8D971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AEC54-ACFC-42C9-AEDD-EB41AB82E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</a:t>
            </a:r>
            <a:r>
              <a:rPr lang="en-US" dirty="0" err="1"/>
              <a:t>LinkedStringList</a:t>
            </a:r>
            <a:r>
              <a:rPr lang="en-US" dirty="0"/>
              <a:t> to be a generic</a:t>
            </a:r>
          </a:p>
        </p:txBody>
      </p:sp>
    </p:spTree>
    <p:extLst>
      <p:ext uri="{BB962C8B-B14F-4D97-AF65-F5344CB8AC3E}">
        <p14:creationId xmlns:p14="http://schemas.microsoft.com/office/powerpoint/2010/main" val="177791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CBBC1-943E-4D7C-AB58-DF4D03D37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3923541" cy="5143500"/>
          </a:xfrm>
        </p:spPr>
        <p:txBody>
          <a:bodyPr>
            <a:normAutofit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List&lt;Element&gt; {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/* Add an element at the end of the list */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add(Element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/* Get the element at the given index */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Element get(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/* Get the number of elements in the list */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size();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spcBef>
                <a:spcPts val="0"/>
              </a:spcBef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Node {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Node(String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Node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F3C810-B3CB-4B23-AEF7-68E7D8F9FA44}"/>
              </a:ext>
            </a:extLst>
          </p:cNvPr>
          <p:cNvSpPr txBox="1">
            <a:spLocks/>
          </p:cNvSpPr>
          <p:nvPr/>
        </p:nvSpPr>
        <p:spPr>
          <a:xfrm>
            <a:off x="0" y="1959342"/>
            <a:ext cx="3092931" cy="2037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2" indent="-171452" algn="l" defTabSz="685808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sz="1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846BC5-E1CD-423A-9108-387AC5C30455}"/>
              </a:ext>
            </a:extLst>
          </p:cNvPr>
          <p:cNvSpPr txBox="1">
            <a:spLocks/>
          </p:cNvSpPr>
          <p:nvPr/>
        </p:nvSpPr>
        <p:spPr>
          <a:xfrm>
            <a:off x="4810848" y="-1"/>
            <a:ext cx="4333152" cy="51986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71452" indent="-171452" algn="l" defTabSz="685808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LinkedStringList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int size;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LinkedStringList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Node(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this.size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String get(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Node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+= 1)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}  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size()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this.size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}    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add(String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Node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  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Node(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this.size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83537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E0DE-81C5-43EC-BBC5-3C2BF63E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F390F-6BD6-4206-BD2C-B5C0899FB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</a:rPr>
              <a:t>What happens if an invalid index is passed to get()?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</a:rPr>
              <a:t>Modify get() to throw an exception if the index is invalid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String get(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Node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+= 1)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  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</a:rPr>
              <a:t>Write a test to verify get() throws an exception with an invalid index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003A75C-E2FA-4952-AE39-EF9F89FC6B11}"/>
                  </a:ext>
                </a:extLst>
              </p14:cNvPr>
              <p14:cNvContentPartPr/>
              <p14:nvPr/>
            </p14:nvContentPartPr>
            <p14:xfrm>
              <a:off x="3784609" y="2212459"/>
              <a:ext cx="1221480" cy="255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003A75C-E2FA-4952-AE39-EF9F89FC6B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75609" y="2203459"/>
                <a:ext cx="1239120" cy="27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5D14D00B-296C-40BC-9D1A-6C0D298AFB37}"/>
              </a:ext>
            </a:extLst>
          </p:cNvPr>
          <p:cNvGrpSpPr/>
          <p:nvPr/>
        </p:nvGrpSpPr>
        <p:grpSpPr>
          <a:xfrm>
            <a:off x="5634289" y="1866499"/>
            <a:ext cx="2872080" cy="876600"/>
            <a:chOff x="5634289" y="1866499"/>
            <a:chExt cx="2872080" cy="87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97B8242-41EF-4A41-A7F0-CB6499459D90}"/>
                    </a:ext>
                  </a:extLst>
                </p14:cNvPr>
                <p14:cNvContentPartPr/>
                <p14:nvPr/>
              </p14:nvContentPartPr>
              <p14:xfrm>
                <a:off x="5634289" y="2223619"/>
                <a:ext cx="20520" cy="183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97B8242-41EF-4A41-A7F0-CB6499459D9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25289" y="2214619"/>
                  <a:ext cx="381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435B011-132A-464F-B1A4-2A7FE4D4AA98}"/>
                    </a:ext>
                  </a:extLst>
                </p14:cNvPr>
                <p14:cNvContentPartPr/>
                <p14:nvPr/>
              </p14:nvContentPartPr>
              <p14:xfrm>
                <a:off x="5657329" y="2099419"/>
                <a:ext cx="267120" cy="298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435B011-132A-464F-B1A4-2A7FE4D4AA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48329" y="2090419"/>
                  <a:ext cx="2847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743EB1B-37DD-4569-BC73-AD72F962A051}"/>
                    </a:ext>
                  </a:extLst>
                </p14:cNvPr>
                <p14:cNvContentPartPr/>
                <p14:nvPr/>
              </p14:nvContentPartPr>
              <p14:xfrm>
                <a:off x="5822929" y="2079259"/>
                <a:ext cx="555840" cy="287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743EB1B-37DD-4569-BC73-AD72F962A05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13929" y="2070619"/>
                  <a:ext cx="5734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02A2498-EB78-4F1E-8395-AA0F0D4FF147}"/>
                    </a:ext>
                  </a:extLst>
                </p14:cNvPr>
                <p14:cNvContentPartPr/>
                <p14:nvPr/>
              </p14:nvContentPartPr>
              <p14:xfrm>
                <a:off x="6404689" y="2051179"/>
                <a:ext cx="92520" cy="302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02A2498-EB78-4F1E-8395-AA0F0D4FF14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96049" y="2042539"/>
                  <a:ext cx="1101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1AA34B9-C6B7-4B11-962B-55CA1D00604C}"/>
                    </a:ext>
                  </a:extLst>
                </p14:cNvPr>
                <p14:cNvContentPartPr/>
                <p14:nvPr/>
              </p14:nvContentPartPr>
              <p14:xfrm>
                <a:off x="6552649" y="2237299"/>
                <a:ext cx="127080" cy="93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1AA34B9-C6B7-4B11-962B-55CA1D00604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44009" y="2228299"/>
                  <a:ext cx="1447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5D61105-5FE4-47BE-BB7E-AD8B6A8F13DE}"/>
                    </a:ext>
                  </a:extLst>
                </p14:cNvPr>
                <p14:cNvContentPartPr/>
                <p14:nvPr/>
              </p14:nvContentPartPr>
              <p14:xfrm>
                <a:off x="6696649" y="2064139"/>
                <a:ext cx="258120" cy="258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5D61105-5FE4-47BE-BB7E-AD8B6A8F13D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688009" y="2055499"/>
                  <a:ext cx="2757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E147EE1-9A02-413A-B9C6-02F00004098D}"/>
                    </a:ext>
                  </a:extLst>
                </p14:cNvPr>
                <p14:cNvContentPartPr/>
                <p14:nvPr/>
              </p14:nvContentPartPr>
              <p14:xfrm>
                <a:off x="7026409" y="2175739"/>
                <a:ext cx="118800" cy="148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E147EE1-9A02-413A-B9C6-02F00004098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17769" y="2166739"/>
                  <a:ext cx="1364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F65F528-3522-42F9-AC0F-EC0F233A3855}"/>
                    </a:ext>
                  </a:extLst>
                </p14:cNvPr>
                <p14:cNvContentPartPr/>
                <p14:nvPr/>
              </p14:nvContentPartPr>
              <p14:xfrm>
                <a:off x="7439689" y="2064859"/>
                <a:ext cx="195120" cy="180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F65F528-3522-42F9-AC0F-EC0F233A385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31049" y="2055859"/>
                  <a:ext cx="2127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60910A4-4143-443C-8027-9EF530CBFD46}"/>
                    </a:ext>
                  </a:extLst>
                </p14:cNvPr>
                <p14:cNvContentPartPr/>
                <p14:nvPr/>
              </p14:nvContentPartPr>
              <p14:xfrm>
                <a:off x="7767289" y="1994659"/>
                <a:ext cx="178920" cy="180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60910A4-4143-443C-8027-9EF530CBFD4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58649" y="1985659"/>
                  <a:ext cx="1965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7E92B10-9D61-470A-9B29-914E63B460AF}"/>
                    </a:ext>
                  </a:extLst>
                </p14:cNvPr>
                <p14:cNvContentPartPr/>
                <p14:nvPr/>
              </p14:nvContentPartPr>
              <p14:xfrm>
                <a:off x="8287489" y="1965859"/>
                <a:ext cx="5760" cy="1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7E92B10-9D61-470A-9B29-914E63B460A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278849" y="1956859"/>
                  <a:ext cx="234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BB32310-CAAB-44C7-B94E-456AEAA016F4}"/>
                    </a:ext>
                  </a:extLst>
                </p14:cNvPr>
                <p14:cNvContentPartPr/>
                <p14:nvPr/>
              </p14:nvContentPartPr>
              <p14:xfrm>
                <a:off x="8310169" y="1866499"/>
                <a:ext cx="50040" cy="322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BB32310-CAAB-44C7-B94E-456AEAA016F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301169" y="1857859"/>
                  <a:ext cx="6768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EAF983C-DAA5-4E38-8B15-2FAB77D1DCD3}"/>
                    </a:ext>
                  </a:extLst>
                </p14:cNvPr>
                <p14:cNvContentPartPr/>
                <p14:nvPr/>
              </p14:nvContentPartPr>
              <p14:xfrm>
                <a:off x="8429689" y="1970539"/>
                <a:ext cx="31680" cy="174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EAF983C-DAA5-4E38-8B15-2FAB77D1DCD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20689" y="1961899"/>
                  <a:ext cx="493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48B17CD-5768-4EAA-8A35-E757F8E0B110}"/>
                    </a:ext>
                  </a:extLst>
                </p14:cNvPr>
                <p14:cNvContentPartPr/>
                <p14:nvPr/>
              </p14:nvContentPartPr>
              <p14:xfrm>
                <a:off x="6508369" y="2618179"/>
                <a:ext cx="23760" cy="124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48B17CD-5768-4EAA-8A35-E757F8E0B11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99369" y="2609179"/>
                  <a:ext cx="414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A87C8C1-5012-4C68-967E-362AD514258C}"/>
                    </a:ext>
                  </a:extLst>
                </p14:cNvPr>
                <p14:cNvContentPartPr/>
                <p14:nvPr/>
              </p14:nvContentPartPr>
              <p14:xfrm>
                <a:off x="6586129" y="2453299"/>
                <a:ext cx="15840" cy="9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A87C8C1-5012-4C68-967E-362AD514258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77489" y="2444299"/>
                  <a:ext cx="334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DF9C0FF-6D4D-459A-8915-7E206A530600}"/>
                    </a:ext>
                  </a:extLst>
                </p14:cNvPr>
                <p14:cNvContentPartPr/>
                <p14:nvPr/>
              </p14:nvContentPartPr>
              <p14:xfrm>
                <a:off x="6677209" y="2461939"/>
                <a:ext cx="455400" cy="255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DF9C0FF-6D4D-459A-8915-7E206A53060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68569" y="2452939"/>
                  <a:ext cx="4730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6FF957E-4C83-40B8-A167-48F7A4A4D3BF}"/>
                    </a:ext>
                  </a:extLst>
                </p14:cNvPr>
                <p14:cNvContentPartPr/>
                <p14:nvPr/>
              </p14:nvContentPartPr>
              <p14:xfrm>
                <a:off x="7175089" y="2538619"/>
                <a:ext cx="119880" cy="124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6FF957E-4C83-40B8-A167-48F7A4A4D3B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166449" y="2529979"/>
                  <a:ext cx="1375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D56C426-361B-42DC-BDA1-D9713C1DD491}"/>
                    </a:ext>
                  </a:extLst>
                </p14:cNvPr>
                <p14:cNvContentPartPr/>
                <p14:nvPr/>
              </p14:nvContentPartPr>
              <p14:xfrm>
                <a:off x="7401529" y="2521339"/>
                <a:ext cx="152280" cy="146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D56C426-361B-42DC-BDA1-D9713C1DD49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392889" y="2512339"/>
                  <a:ext cx="1699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8EC63CD-D713-40A5-AAD9-73C56ACEB64E}"/>
                    </a:ext>
                  </a:extLst>
                </p14:cNvPr>
                <p14:cNvContentPartPr/>
                <p14:nvPr/>
              </p14:nvContentPartPr>
              <p14:xfrm>
                <a:off x="7651729" y="2505499"/>
                <a:ext cx="58320" cy="5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8EC63CD-D713-40A5-AAD9-73C56ACEB64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43089" y="2496499"/>
                  <a:ext cx="759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0824A5A-2AD9-43DB-8252-AB466B70EB5C}"/>
                    </a:ext>
                  </a:extLst>
                </p14:cNvPr>
                <p14:cNvContentPartPr/>
                <p14:nvPr/>
              </p14:nvContentPartPr>
              <p14:xfrm>
                <a:off x="7674409" y="2540419"/>
                <a:ext cx="131040" cy="17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0824A5A-2AD9-43DB-8252-AB466B70EB5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665409" y="2531779"/>
                  <a:ext cx="1486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9DBCC57-5F9F-4B82-84CB-E4C928FDAA59}"/>
                    </a:ext>
                  </a:extLst>
                </p14:cNvPr>
                <p14:cNvContentPartPr/>
                <p14:nvPr/>
              </p14:nvContentPartPr>
              <p14:xfrm>
                <a:off x="7856929" y="2391019"/>
                <a:ext cx="201600" cy="212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9DBCC57-5F9F-4B82-84CB-E4C928FDAA5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48289" y="2382379"/>
                  <a:ext cx="219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1BD41DB-4AE0-4F1F-9142-570795EED844}"/>
                    </a:ext>
                  </a:extLst>
                </p14:cNvPr>
                <p14:cNvContentPartPr/>
                <p14:nvPr/>
              </p14:nvContentPartPr>
              <p14:xfrm>
                <a:off x="8142409" y="2459779"/>
                <a:ext cx="168840" cy="88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1BD41DB-4AE0-4F1F-9142-570795EED84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133769" y="2450779"/>
                  <a:ext cx="1864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93B5F2E-E1CB-4461-93FF-786BEB6C012B}"/>
                    </a:ext>
                  </a:extLst>
                </p14:cNvPr>
                <p14:cNvContentPartPr/>
                <p14:nvPr/>
              </p14:nvContentPartPr>
              <p14:xfrm>
                <a:off x="8421409" y="2325859"/>
                <a:ext cx="84960" cy="247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93B5F2E-E1CB-4461-93FF-786BEB6C012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412409" y="2316859"/>
                  <a:ext cx="102600" cy="26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76B722A-2B37-4A7E-B67B-226875DCE661}"/>
              </a:ext>
            </a:extLst>
          </p:cNvPr>
          <p:cNvGrpSpPr/>
          <p:nvPr/>
        </p:nvGrpSpPr>
        <p:grpSpPr>
          <a:xfrm>
            <a:off x="6119569" y="2882419"/>
            <a:ext cx="2611440" cy="438840"/>
            <a:chOff x="6119569" y="2882419"/>
            <a:chExt cx="2611440" cy="43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AA5736E-6767-463E-A36B-DF33A462266E}"/>
                    </a:ext>
                  </a:extLst>
                </p14:cNvPr>
                <p14:cNvContentPartPr/>
                <p14:nvPr/>
              </p14:nvContentPartPr>
              <p14:xfrm>
                <a:off x="6178609" y="2953339"/>
                <a:ext cx="11160" cy="358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AA5736E-6767-463E-A36B-DF33A462266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169609" y="2944699"/>
                  <a:ext cx="2880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6499BE4-1529-4262-8882-3FF9FA932BB0}"/>
                    </a:ext>
                  </a:extLst>
                </p14:cNvPr>
                <p14:cNvContentPartPr/>
                <p14:nvPr/>
              </p14:nvContentPartPr>
              <p14:xfrm>
                <a:off x="6119569" y="3138019"/>
                <a:ext cx="178920" cy="29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6499BE4-1529-4262-8882-3FF9FA932BB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10929" y="3129379"/>
                  <a:ext cx="1965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39B0D3C-996A-4C38-B8FC-588003EB3C4F}"/>
                    </a:ext>
                  </a:extLst>
                </p14:cNvPr>
                <p14:cNvContentPartPr/>
                <p14:nvPr/>
              </p14:nvContentPartPr>
              <p14:xfrm>
                <a:off x="6334489" y="2882419"/>
                <a:ext cx="178560" cy="414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39B0D3C-996A-4C38-B8FC-588003EB3C4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325849" y="2873419"/>
                  <a:ext cx="19620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47F6F23-2077-4307-A87E-5CF91CEA8682}"/>
                    </a:ext>
                  </a:extLst>
                </p14:cNvPr>
                <p14:cNvContentPartPr/>
                <p14:nvPr/>
              </p14:nvContentPartPr>
              <p14:xfrm>
                <a:off x="6573169" y="3123619"/>
                <a:ext cx="236880" cy="149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47F6F23-2077-4307-A87E-5CF91CEA868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64169" y="3114619"/>
                  <a:ext cx="2545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E6347E4-3304-4A32-A03E-9EDBF05F8FB8}"/>
                    </a:ext>
                  </a:extLst>
                </p14:cNvPr>
                <p14:cNvContentPartPr/>
                <p14:nvPr/>
              </p14:nvContentPartPr>
              <p14:xfrm>
                <a:off x="6847849" y="3108499"/>
                <a:ext cx="205200" cy="91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E6347E4-3304-4A32-A03E-9EDBF05F8FB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839209" y="3099859"/>
                  <a:ext cx="22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D801F4D-62E1-48DC-ABC0-7EB08519FDD9}"/>
                    </a:ext>
                  </a:extLst>
                </p14:cNvPr>
                <p14:cNvContentPartPr/>
                <p14:nvPr/>
              </p14:nvContentPartPr>
              <p14:xfrm>
                <a:off x="7206769" y="3211099"/>
                <a:ext cx="1524240" cy="110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D801F4D-62E1-48DC-ABC0-7EB08519FDD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198129" y="3202459"/>
                  <a:ext cx="1541880" cy="127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93472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13B1A7-A14A-47D6-888A-10B5173A1991}"/>
              </a:ext>
            </a:extLst>
          </p:cNvPr>
          <p:cNvSpPr txBox="1"/>
          <p:nvPr/>
        </p:nvSpPr>
        <p:spPr>
          <a:xfrm>
            <a:off x="600075" y="436789"/>
            <a:ext cx="588821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import static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org.junit.Assert.assertEquals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import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org.junit.Test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public class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TestList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 @Test(expected =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IndexOutOfBoundsException.class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 public void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testNegativeIndex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()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   List&lt;String&gt;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slist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= new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AList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&lt;String&gt;();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slist.add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("banana");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slist.get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(-1);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A411971-E51F-4B9D-A252-0A53FEE657B3}"/>
                  </a:ext>
                </a:extLst>
              </p14:cNvPr>
              <p14:cNvContentPartPr/>
              <p14:nvPr/>
            </p14:nvContentPartPr>
            <p14:xfrm>
              <a:off x="6405409" y="1762099"/>
              <a:ext cx="199440" cy="411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A411971-E51F-4B9D-A252-0A53FEE657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96769" y="1753459"/>
                <a:ext cx="217080" cy="42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4119C7D-A2A9-4AC5-90FF-90267DB010BF}"/>
              </a:ext>
            </a:extLst>
          </p:cNvPr>
          <p:cNvGrpSpPr/>
          <p:nvPr/>
        </p:nvGrpSpPr>
        <p:grpSpPr>
          <a:xfrm>
            <a:off x="1819729" y="3313339"/>
            <a:ext cx="132840" cy="316440"/>
            <a:chOff x="1819729" y="3313339"/>
            <a:chExt cx="132840" cy="31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1A572B3-459D-4A20-B419-0BA41AA68E4C}"/>
                    </a:ext>
                  </a:extLst>
                </p14:cNvPr>
                <p14:cNvContentPartPr/>
                <p14:nvPr/>
              </p14:nvContentPartPr>
              <p14:xfrm>
                <a:off x="1883809" y="3346459"/>
                <a:ext cx="11520" cy="283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1A572B3-459D-4A20-B419-0BA41AA68E4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74809" y="3337819"/>
                  <a:ext cx="2916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D417AB3-5A66-4D3F-8198-CA41FBCE541E}"/>
                    </a:ext>
                  </a:extLst>
                </p14:cNvPr>
                <p14:cNvContentPartPr/>
                <p14:nvPr/>
              </p14:nvContentPartPr>
              <p14:xfrm>
                <a:off x="1819729" y="3313339"/>
                <a:ext cx="132840" cy="138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D417AB3-5A66-4D3F-8198-CA41FBCE541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11089" y="3304339"/>
                  <a:ext cx="15048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F946E91-1A2F-4B7D-B772-547184135FF5}"/>
              </a:ext>
            </a:extLst>
          </p:cNvPr>
          <p:cNvGrpSpPr/>
          <p:nvPr/>
        </p:nvGrpSpPr>
        <p:grpSpPr>
          <a:xfrm>
            <a:off x="2095129" y="3346819"/>
            <a:ext cx="179280" cy="229320"/>
            <a:chOff x="2095129" y="3346819"/>
            <a:chExt cx="179280" cy="22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5BEA860-7E3B-4F34-9C3C-66506BC1B199}"/>
                    </a:ext>
                  </a:extLst>
                </p14:cNvPr>
                <p14:cNvContentPartPr/>
                <p14:nvPr/>
              </p14:nvContentPartPr>
              <p14:xfrm>
                <a:off x="2249569" y="3378859"/>
                <a:ext cx="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5BEA860-7E3B-4F34-9C3C-66506BC1B19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40929" y="336985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EA63FF1-C0DA-4703-80BD-3276BD9BEC43}"/>
                    </a:ext>
                  </a:extLst>
                </p14:cNvPr>
                <p14:cNvContentPartPr/>
                <p14:nvPr/>
              </p14:nvContentPartPr>
              <p14:xfrm>
                <a:off x="2143369" y="3364459"/>
                <a:ext cx="86400" cy="211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EA63FF1-C0DA-4703-80BD-3276BD9BEC4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34369" y="3355819"/>
                  <a:ext cx="1040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D5ADDB9-FB14-4352-9B52-675BCAA4296F}"/>
                    </a:ext>
                  </a:extLst>
                </p14:cNvPr>
                <p14:cNvContentPartPr/>
                <p14:nvPr/>
              </p14:nvContentPartPr>
              <p14:xfrm>
                <a:off x="2095129" y="3346819"/>
                <a:ext cx="179280" cy="136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D5ADDB9-FB14-4352-9B52-675BCAA4296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86129" y="3338179"/>
                  <a:ext cx="196920" cy="15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65E97CA-E742-4EAF-8172-18FF5396D6B4}"/>
                  </a:ext>
                </a:extLst>
              </p14:cNvPr>
              <p14:cNvContentPartPr/>
              <p14:nvPr/>
            </p14:nvContentPartPr>
            <p14:xfrm>
              <a:off x="4214449" y="1412539"/>
              <a:ext cx="164520" cy="355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65E97CA-E742-4EAF-8172-18FF5396D6B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05809" y="1403899"/>
                <a:ext cx="18216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9D1C409-56F4-42E8-9847-729C99BD5207}"/>
                  </a:ext>
                </a:extLst>
              </p14:cNvPr>
              <p14:cNvContentPartPr/>
              <p14:nvPr/>
            </p14:nvContentPartPr>
            <p14:xfrm>
              <a:off x="6002569" y="1394539"/>
              <a:ext cx="110880" cy="3488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9D1C409-56F4-42E8-9847-729C99BD520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93569" y="1385539"/>
                <a:ext cx="12852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2DD46C0-F123-4490-A826-631975F4AA84}"/>
                  </a:ext>
                </a:extLst>
              </p14:cNvPr>
              <p14:cNvContentPartPr/>
              <p14:nvPr/>
            </p14:nvContentPartPr>
            <p14:xfrm>
              <a:off x="1521649" y="2147299"/>
              <a:ext cx="852840" cy="406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2DD46C0-F123-4490-A826-631975F4AA8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12649" y="2138299"/>
                <a:ext cx="87048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71A7EC2-2653-4E59-AA85-68576E4FFEA1}"/>
                  </a:ext>
                </a:extLst>
              </p14:cNvPr>
              <p14:cNvContentPartPr/>
              <p14:nvPr/>
            </p14:nvContentPartPr>
            <p14:xfrm>
              <a:off x="5673169" y="2162779"/>
              <a:ext cx="531000" cy="201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71A7EC2-2653-4E59-AA85-68576E4FFEA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64529" y="2153779"/>
                <a:ext cx="548640" cy="3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61417413-BEB7-4853-AB06-2F5B84B9F84D}"/>
              </a:ext>
            </a:extLst>
          </p:cNvPr>
          <p:cNvGrpSpPr/>
          <p:nvPr/>
        </p:nvGrpSpPr>
        <p:grpSpPr>
          <a:xfrm>
            <a:off x="4239289" y="3445459"/>
            <a:ext cx="585000" cy="280800"/>
            <a:chOff x="4239289" y="3445459"/>
            <a:chExt cx="585000" cy="28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7EE8EBB-29A2-4ED1-9E75-EDC08C8F666F}"/>
                    </a:ext>
                  </a:extLst>
                </p14:cNvPr>
                <p14:cNvContentPartPr/>
                <p14:nvPr/>
              </p14:nvContentPartPr>
              <p14:xfrm>
                <a:off x="4341529" y="3453739"/>
                <a:ext cx="11520" cy="262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7EE8EBB-29A2-4ED1-9E75-EDC08C8F666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32529" y="3445099"/>
                  <a:ext cx="291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FC00FC8-1673-4C13-AE22-67C816E52A73}"/>
                    </a:ext>
                  </a:extLst>
                </p14:cNvPr>
                <p14:cNvContentPartPr/>
                <p14:nvPr/>
              </p14:nvContentPartPr>
              <p14:xfrm>
                <a:off x="4239289" y="3629419"/>
                <a:ext cx="199080" cy="24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FC00FC8-1673-4C13-AE22-67C816E52A7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30289" y="3620419"/>
                  <a:ext cx="2167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2E269F2-0896-4CBD-B819-6DF2A467FDE8}"/>
                    </a:ext>
                  </a:extLst>
                </p14:cNvPr>
                <p14:cNvContentPartPr/>
                <p14:nvPr/>
              </p14:nvContentPartPr>
              <p14:xfrm>
                <a:off x="4457809" y="3445459"/>
                <a:ext cx="214200" cy="259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2E269F2-0896-4CBD-B819-6DF2A467FDE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49169" y="3436459"/>
                  <a:ext cx="2318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C198680-33F8-4400-8045-874C82D0BDF5}"/>
                    </a:ext>
                  </a:extLst>
                </p14:cNvPr>
                <p14:cNvContentPartPr/>
                <p14:nvPr/>
              </p14:nvContentPartPr>
              <p14:xfrm>
                <a:off x="4693249" y="3604579"/>
                <a:ext cx="131040" cy="121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C198680-33F8-4400-8045-874C82D0BDF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84609" y="3595579"/>
                  <a:ext cx="148680" cy="13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BEDB853-2218-41D2-ABD6-048F405B1ADC}"/>
              </a:ext>
            </a:extLst>
          </p:cNvPr>
          <p:cNvGrpSpPr/>
          <p:nvPr/>
        </p:nvGrpSpPr>
        <p:grpSpPr>
          <a:xfrm>
            <a:off x="5153329" y="3576499"/>
            <a:ext cx="377640" cy="173160"/>
            <a:chOff x="5153329" y="3576499"/>
            <a:chExt cx="377640" cy="17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20CECC0-2602-4242-8277-DA7FB70EEF19}"/>
                    </a:ext>
                  </a:extLst>
                </p14:cNvPr>
                <p14:cNvContentPartPr/>
                <p14:nvPr/>
              </p14:nvContentPartPr>
              <p14:xfrm>
                <a:off x="5153329" y="3576499"/>
                <a:ext cx="147600" cy="173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20CECC0-2602-4242-8277-DA7FB70EEF1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144689" y="3567499"/>
                  <a:ext cx="1652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D8FC1DE-B0B6-48C7-AD4E-D8B233C8EED5}"/>
                    </a:ext>
                  </a:extLst>
                </p14:cNvPr>
                <p14:cNvContentPartPr/>
                <p14:nvPr/>
              </p14:nvContentPartPr>
              <p14:xfrm>
                <a:off x="5364649" y="3616459"/>
                <a:ext cx="166320" cy="117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D8FC1DE-B0B6-48C7-AD4E-D8B233C8EED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56009" y="3607819"/>
                  <a:ext cx="18396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CBF895F-696B-435C-AF5C-F57794EF1E0C}"/>
              </a:ext>
            </a:extLst>
          </p:cNvPr>
          <p:cNvGrpSpPr/>
          <p:nvPr/>
        </p:nvGrpSpPr>
        <p:grpSpPr>
          <a:xfrm>
            <a:off x="5633929" y="3360859"/>
            <a:ext cx="1158120" cy="463680"/>
            <a:chOff x="5633929" y="3360859"/>
            <a:chExt cx="1158120" cy="46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B027889-550B-4BF6-AB50-0029BA25EAE6}"/>
                    </a:ext>
                  </a:extLst>
                </p14:cNvPr>
                <p14:cNvContentPartPr/>
                <p14:nvPr/>
              </p14:nvContentPartPr>
              <p14:xfrm>
                <a:off x="5633929" y="3595939"/>
                <a:ext cx="106200" cy="114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B027889-550B-4BF6-AB50-0029BA25EAE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625289" y="3587299"/>
                  <a:ext cx="1238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3015203-717B-45CA-913C-4FB7628D784D}"/>
                    </a:ext>
                  </a:extLst>
                </p14:cNvPr>
                <p14:cNvContentPartPr/>
                <p14:nvPr/>
              </p14:nvContentPartPr>
              <p14:xfrm>
                <a:off x="5797009" y="3575059"/>
                <a:ext cx="277560" cy="249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3015203-717B-45CA-913C-4FB7628D784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788009" y="3566419"/>
                  <a:ext cx="2952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39CC080-78CF-4829-9176-8A292AC8275E}"/>
                    </a:ext>
                  </a:extLst>
                </p14:cNvPr>
                <p14:cNvContentPartPr/>
                <p14:nvPr/>
              </p14:nvContentPartPr>
              <p14:xfrm>
                <a:off x="6306409" y="3360859"/>
                <a:ext cx="13680" cy="290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39CC080-78CF-4829-9176-8A292AC8275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97409" y="3351859"/>
                  <a:ext cx="313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C011628-24F1-4D25-BAD2-F5E638995EBA}"/>
                    </a:ext>
                  </a:extLst>
                </p14:cNvPr>
                <p14:cNvContentPartPr/>
                <p14:nvPr/>
              </p14:nvContentPartPr>
              <p14:xfrm>
                <a:off x="6236569" y="3513139"/>
                <a:ext cx="241560" cy="140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C011628-24F1-4D25-BAD2-F5E638995EB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27929" y="3504499"/>
                  <a:ext cx="2592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BE4C771-9C6C-48F1-A4D9-91B7D1628719}"/>
                    </a:ext>
                  </a:extLst>
                </p14:cNvPr>
                <p14:cNvContentPartPr/>
                <p14:nvPr/>
              </p14:nvContentPartPr>
              <p14:xfrm>
                <a:off x="6476689" y="3415939"/>
                <a:ext cx="154440" cy="1962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BE4C771-9C6C-48F1-A4D9-91B7D162871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468049" y="3406939"/>
                  <a:ext cx="1720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BD7DD9F-8D4F-404A-A4BD-57727BA92362}"/>
                    </a:ext>
                  </a:extLst>
                </p14:cNvPr>
                <p14:cNvContentPartPr/>
                <p14:nvPr/>
              </p14:nvContentPartPr>
              <p14:xfrm>
                <a:off x="6639049" y="3529339"/>
                <a:ext cx="153000" cy="97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BD7DD9F-8D4F-404A-A4BD-57727BA9236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30049" y="3520339"/>
                  <a:ext cx="17064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0C837C-3922-42D2-92B9-9775C13D6E93}"/>
              </a:ext>
            </a:extLst>
          </p:cNvPr>
          <p:cNvGrpSpPr/>
          <p:nvPr/>
        </p:nvGrpSpPr>
        <p:grpSpPr>
          <a:xfrm>
            <a:off x="2750689" y="3543379"/>
            <a:ext cx="1186560" cy="664920"/>
            <a:chOff x="2750689" y="3543379"/>
            <a:chExt cx="1186560" cy="66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1D8968F-32D7-47D6-9D8A-E60A6893F14D}"/>
                    </a:ext>
                  </a:extLst>
                </p14:cNvPr>
                <p14:cNvContentPartPr/>
                <p14:nvPr/>
              </p14:nvContentPartPr>
              <p14:xfrm>
                <a:off x="2750689" y="3586939"/>
                <a:ext cx="206280" cy="231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1D8968F-32D7-47D6-9D8A-E60A6893F1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41689" y="3578299"/>
                  <a:ext cx="2239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4693DD9-FE2C-4920-AE25-282DC9C674DB}"/>
                    </a:ext>
                  </a:extLst>
                </p14:cNvPr>
                <p14:cNvContentPartPr/>
                <p14:nvPr/>
              </p14:nvContentPartPr>
              <p14:xfrm>
                <a:off x="2964529" y="3649939"/>
                <a:ext cx="171720" cy="143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4693DD9-FE2C-4920-AE25-282DC9C674D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955529" y="3641299"/>
                  <a:ext cx="1893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9BDE742-8E66-4493-8818-BC73C5DD6AEB}"/>
                    </a:ext>
                  </a:extLst>
                </p14:cNvPr>
                <p14:cNvContentPartPr/>
                <p14:nvPr/>
              </p14:nvContentPartPr>
              <p14:xfrm>
                <a:off x="3146329" y="3652099"/>
                <a:ext cx="177840" cy="254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9BDE742-8E66-4493-8818-BC73C5DD6AE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137329" y="3643459"/>
                  <a:ext cx="1954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4259B9A-8338-4604-A033-3E87FE58632E}"/>
                    </a:ext>
                  </a:extLst>
                </p14:cNvPr>
                <p14:cNvContentPartPr/>
                <p14:nvPr/>
              </p14:nvContentPartPr>
              <p14:xfrm>
                <a:off x="3464209" y="3629059"/>
                <a:ext cx="114120" cy="133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4259B9A-8338-4604-A033-3E87FE58632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455569" y="3620419"/>
                  <a:ext cx="1317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2C98517-57DF-4693-9488-B2E47BE4E668}"/>
                    </a:ext>
                  </a:extLst>
                </p14:cNvPr>
                <p14:cNvContentPartPr/>
                <p14:nvPr/>
              </p14:nvContentPartPr>
              <p14:xfrm>
                <a:off x="3629449" y="3543379"/>
                <a:ext cx="217080" cy="219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2C98517-57DF-4693-9488-B2E47BE4E66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620809" y="3534739"/>
                  <a:ext cx="2347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60B5341-649F-4F5A-8D34-CB0512815851}"/>
                    </a:ext>
                  </a:extLst>
                </p14:cNvPr>
                <p14:cNvContentPartPr/>
                <p14:nvPr/>
              </p14:nvContentPartPr>
              <p14:xfrm>
                <a:off x="3753289" y="3649219"/>
                <a:ext cx="183960" cy="23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60B5341-649F-4F5A-8D34-CB051281585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44289" y="3640579"/>
                  <a:ext cx="2016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2D18A93-A4CF-46CB-A0AB-4CD1FB078C00}"/>
                    </a:ext>
                  </a:extLst>
                </p14:cNvPr>
                <p14:cNvContentPartPr/>
                <p14:nvPr/>
              </p14:nvContentPartPr>
              <p14:xfrm>
                <a:off x="3256849" y="3913459"/>
                <a:ext cx="197280" cy="294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2D18A93-A4CF-46CB-A0AB-4CD1FB078C0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47849" y="3904459"/>
                  <a:ext cx="214920" cy="31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F0C5F94-AE17-4F03-9C8E-19A010EA6A95}"/>
              </a:ext>
            </a:extLst>
          </p:cNvPr>
          <p:cNvGrpSpPr/>
          <p:nvPr/>
        </p:nvGrpSpPr>
        <p:grpSpPr>
          <a:xfrm>
            <a:off x="3696049" y="3878179"/>
            <a:ext cx="530280" cy="351000"/>
            <a:chOff x="3696049" y="3878179"/>
            <a:chExt cx="530280" cy="35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C127C41-BE43-45DF-84CB-E9160EBF88F1}"/>
                    </a:ext>
                  </a:extLst>
                </p14:cNvPr>
                <p14:cNvContentPartPr/>
                <p14:nvPr/>
              </p14:nvContentPartPr>
              <p14:xfrm>
                <a:off x="3777409" y="3878179"/>
                <a:ext cx="8640" cy="351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C127C41-BE43-45DF-84CB-E9160EBF88F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68769" y="3869179"/>
                  <a:ext cx="2628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DFBD1DB-3C47-4EEC-8760-513DBAA4F776}"/>
                    </a:ext>
                  </a:extLst>
                </p14:cNvPr>
                <p14:cNvContentPartPr/>
                <p14:nvPr/>
              </p14:nvContentPartPr>
              <p14:xfrm>
                <a:off x="3696049" y="4074379"/>
                <a:ext cx="173160" cy="61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DFBD1DB-3C47-4EEC-8760-513DBAA4F77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87409" y="4065379"/>
                  <a:ext cx="1908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5611A23-E81D-43DF-AC4F-3656E06DE4E6}"/>
                    </a:ext>
                  </a:extLst>
                </p14:cNvPr>
                <p14:cNvContentPartPr/>
                <p14:nvPr/>
              </p14:nvContentPartPr>
              <p14:xfrm>
                <a:off x="3898009" y="4074379"/>
                <a:ext cx="185400" cy="130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5611A23-E81D-43DF-AC4F-3656E06DE4E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89369" y="4065739"/>
                  <a:ext cx="2030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91A24BD-8196-4D00-91B2-AD5F72665EC0}"/>
                    </a:ext>
                  </a:extLst>
                </p14:cNvPr>
                <p14:cNvContentPartPr/>
                <p14:nvPr/>
              </p14:nvContentPartPr>
              <p14:xfrm>
                <a:off x="4099609" y="3995179"/>
                <a:ext cx="126720" cy="181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91A24BD-8196-4D00-91B2-AD5F72665EC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90969" y="3986179"/>
                  <a:ext cx="14436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A0E96CA-7F3E-4634-B154-B44ECFF2F7DF}"/>
              </a:ext>
            </a:extLst>
          </p:cNvPr>
          <p:cNvGrpSpPr/>
          <p:nvPr/>
        </p:nvGrpSpPr>
        <p:grpSpPr>
          <a:xfrm>
            <a:off x="4462129" y="3994099"/>
            <a:ext cx="645120" cy="253800"/>
            <a:chOff x="4462129" y="3994099"/>
            <a:chExt cx="645120" cy="25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A29AFC2-9CE9-49C4-B188-CFBCDE7A6C86}"/>
                    </a:ext>
                  </a:extLst>
                </p14:cNvPr>
                <p14:cNvContentPartPr/>
                <p14:nvPr/>
              </p14:nvContentPartPr>
              <p14:xfrm>
                <a:off x="4522609" y="4012459"/>
                <a:ext cx="67320" cy="1087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A29AFC2-9CE9-49C4-B188-CFBCDE7A6C8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13969" y="4003459"/>
                  <a:ext cx="849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2839731-0775-4D42-BE6F-F14C85493043}"/>
                    </a:ext>
                  </a:extLst>
                </p14:cNvPr>
                <p14:cNvContentPartPr/>
                <p14:nvPr/>
              </p14:nvContentPartPr>
              <p14:xfrm>
                <a:off x="4462129" y="4004539"/>
                <a:ext cx="326160" cy="243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2839731-0775-4D42-BE6F-F14C8549304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453129" y="3995899"/>
                  <a:ext cx="3438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2F9EE46-9EA2-42DC-B8B3-BEB5C759E64A}"/>
                    </a:ext>
                  </a:extLst>
                </p14:cNvPr>
                <p14:cNvContentPartPr/>
                <p14:nvPr/>
              </p14:nvContentPartPr>
              <p14:xfrm>
                <a:off x="4821409" y="4009219"/>
                <a:ext cx="132480" cy="99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2F9EE46-9EA2-42DC-B8B3-BEB5C759E64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812769" y="4000579"/>
                  <a:ext cx="1501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B8EAA65-E633-4DB2-9349-72AD9BAF425B}"/>
                    </a:ext>
                  </a:extLst>
                </p14:cNvPr>
                <p14:cNvContentPartPr/>
                <p14:nvPr/>
              </p14:nvContentPartPr>
              <p14:xfrm>
                <a:off x="4998529" y="3994099"/>
                <a:ext cx="108720" cy="110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B8EAA65-E633-4DB2-9349-72AD9BAF425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989889" y="3985459"/>
                  <a:ext cx="126360" cy="12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8DC5EDC-466E-4388-9F61-53EF4FFC0316}"/>
                  </a:ext>
                </a:extLst>
              </p14:cNvPr>
              <p14:cNvContentPartPr/>
              <p14:nvPr/>
            </p14:nvContentPartPr>
            <p14:xfrm>
              <a:off x="4667689" y="1403539"/>
              <a:ext cx="111960" cy="3103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8DC5EDC-466E-4388-9F61-53EF4FFC031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659049" y="1394539"/>
                <a:ext cx="129600" cy="32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C2B0426A-2DFD-403F-8AF5-1641854045DA}"/>
              </a:ext>
            </a:extLst>
          </p:cNvPr>
          <p:cNvGrpSpPr/>
          <p:nvPr/>
        </p:nvGrpSpPr>
        <p:grpSpPr>
          <a:xfrm>
            <a:off x="6937489" y="3875659"/>
            <a:ext cx="1088280" cy="340560"/>
            <a:chOff x="6937489" y="3875659"/>
            <a:chExt cx="1088280" cy="34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FAC5BAF-8071-49F7-9FF1-EAE6135F9516}"/>
                    </a:ext>
                  </a:extLst>
                </p14:cNvPr>
                <p14:cNvContentPartPr/>
                <p14:nvPr/>
              </p14:nvContentPartPr>
              <p14:xfrm>
                <a:off x="6937489" y="3875659"/>
                <a:ext cx="131040" cy="2977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FAC5BAF-8071-49F7-9FF1-EAE6135F951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928489" y="3867019"/>
                  <a:ext cx="1486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FADCBA2-286F-44EE-B038-7B77D75C9E1B}"/>
                    </a:ext>
                  </a:extLst>
                </p14:cNvPr>
                <p14:cNvContentPartPr/>
                <p14:nvPr/>
              </p14:nvContentPartPr>
              <p14:xfrm>
                <a:off x="7116409" y="4031539"/>
                <a:ext cx="104760" cy="105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FADCBA2-286F-44EE-B038-7B77D75C9E1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107409" y="4022539"/>
                  <a:ext cx="1224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A16B8F2-C659-4383-8082-8CE9675EC31F}"/>
                    </a:ext>
                  </a:extLst>
                </p14:cNvPr>
                <p14:cNvContentPartPr/>
                <p14:nvPr/>
              </p14:nvContentPartPr>
              <p14:xfrm>
                <a:off x="7238089" y="4074379"/>
                <a:ext cx="137520" cy="709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A16B8F2-C659-4383-8082-8CE9675EC31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229449" y="4065379"/>
                  <a:ext cx="1551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A129934-CC3A-4D7D-81DA-28DC3CA9C820}"/>
                    </a:ext>
                  </a:extLst>
                </p14:cNvPr>
                <p14:cNvContentPartPr/>
                <p14:nvPr/>
              </p14:nvContentPartPr>
              <p14:xfrm>
                <a:off x="7384609" y="3921739"/>
                <a:ext cx="141840" cy="2365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A129934-CC3A-4D7D-81DA-28DC3CA9C82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375609" y="3912739"/>
                  <a:ext cx="1594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05F478E-719E-4F9F-9A2B-9982E3860919}"/>
                    </a:ext>
                  </a:extLst>
                </p14:cNvPr>
                <p14:cNvContentPartPr/>
                <p14:nvPr/>
              </p14:nvContentPartPr>
              <p14:xfrm>
                <a:off x="7613209" y="3882499"/>
                <a:ext cx="147600" cy="2516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05F478E-719E-4F9F-9A2B-9982E386091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604569" y="3873859"/>
                  <a:ext cx="1652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4351DC8-4154-4B87-901F-A97BE88EEF9B}"/>
                    </a:ext>
                  </a:extLst>
                </p14:cNvPr>
                <p14:cNvContentPartPr/>
                <p14:nvPr/>
              </p14:nvContentPartPr>
              <p14:xfrm>
                <a:off x="7737769" y="4054219"/>
                <a:ext cx="186120" cy="110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4351DC8-4154-4B87-901F-A97BE88EEF9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729129" y="4045579"/>
                  <a:ext cx="2037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FAE354E-2D77-4EF9-B008-84E1CECDF412}"/>
                    </a:ext>
                  </a:extLst>
                </p14:cNvPr>
                <p14:cNvContentPartPr/>
                <p14:nvPr/>
              </p14:nvContentPartPr>
              <p14:xfrm>
                <a:off x="7889329" y="4037659"/>
                <a:ext cx="136440" cy="178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FAE354E-2D77-4EF9-B008-84E1CECDF41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880329" y="4029019"/>
                  <a:ext cx="154080" cy="19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A81D1CA-94EF-41B3-B152-222A18CFFF6A}"/>
                  </a:ext>
                </a:extLst>
              </p14:cNvPr>
              <p14:cNvContentPartPr/>
              <p14:nvPr/>
            </p14:nvContentPartPr>
            <p14:xfrm>
              <a:off x="2770849" y="4032619"/>
              <a:ext cx="364320" cy="6739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A81D1CA-94EF-41B3-B152-222A18CFFF6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761849" y="4023979"/>
                <a:ext cx="381960" cy="69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1CE50FE-0E1A-4D74-B765-B43F222C990F}"/>
              </a:ext>
            </a:extLst>
          </p:cNvPr>
          <p:cNvGrpSpPr/>
          <p:nvPr/>
        </p:nvGrpSpPr>
        <p:grpSpPr>
          <a:xfrm>
            <a:off x="4724569" y="4260499"/>
            <a:ext cx="359280" cy="356760"/>
            <a:chOff x="4724569" y="4260499"/>
            <a:chExt cx="359280" cy="35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4DEF9C8-D320-49F6-A768-A97C26392153}"/>
                    </a:ext>
                  </a:extLst>
                </p14:cNvPr>
                <p14:cNvContentPartPr/>
                <p14:nvPr/>
              </p14:nvContentPartPr>
              <p14:xfrm>
                <a:off x="4724569" y="4414939"/>
                <a:ext cx="18720" cy="2023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4DEF9C8-D320-49F6-A768-A97C2639215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715929" y="4406299"/>
                  <a:ext cx="363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04DD1F3-1AF4-4D88-9DE6-9242BEE3F182}"/>
                    </a:ext>
                  </a:extLst>
                </p14:cNvPr>
                <p14:cNvContentPartPr/>
                <p14:nvPr/>
              </p14:nvContentPartPr>
              <p14:xfrm>
                <a:off x="4756249" y="4260499"/>
                <a:ext cx="316440" cy="2847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04DD1F3-1AF4-4D88-9DE6-9242BEE3F1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747249" y="4251859"/>
                  <a:ext cx="3340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86A2DFA-B9B9-42AA-AED5-5C7DD9D126A0}"/>
                    </a:ext>
                  </a:extLst>
                </p14:cNvPr>
                <p14:cNvContentPartPr/>
                <p14:nvPr/>
              </p14:nvContentPartPr>
              <p14:xfrm>
                <a:off x="4937689" y="4426099"/>
                <a:ext cx="146160" cy="61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86A2DFA-B9B9-42AA-AED5-5C7DD9D126A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929049" y="4417099"/>
                  <a:ext cx="163800" cy="2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01D48F5-E086-4486-854A-66E8E31BBF80}"/>
                  </a:ext>
                </a:extLst>
              </p14:cNvPr>
              <p14:cNvContentPartPr/>
              <p14:nvPr/>
            </p14:nvContentPartPr>
            <p14:xfrm>
              <a:off x="2841769" y="4794019"/>
              <a:ext cx="236520" cy="3074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01D48F5-E086-4486-854A-66E8E31BBF8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833129" y="4785019"/>
                <a:ext cx="254160" cy="32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135EC72-187C-467D-A5D4-58DC44F08775}"/>
              </a:ext>
            </a:extLst>
          </p:cNvPr>
          <p:cNvGrpSpPr/>
          <p:nvPr/>
        </p:nvGrpSpPr>
        <p:grpSpPr>
          <a:xfrm>
            <a:off x="3313729" y="4488019"/>
            <a:ext cx="1036800" cy="588960"/>
            <a:chOff x="3313729" y="4488019"/>
            <a:chExt cx="1036800" cy="58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9FA504B-6894-400C-A0B2-B752B6D65966}"/>
                    </a:ext>
                  </a:extLst>
                </p14:cNvPr>
                <p14:cNvContentPartPr/>
                <p14:nvPr/>
              </p14:nvContentPartPr>
              <p14:xfrm>
                <a:off x="3313729" y="4515019"/>
                <a:ext cx="167400" cy="2790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9FA504B-6894-400C-A0B2-B752B6D6596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305089" y="4506379"/>
                  <a:ext cx="1850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44037A3-9076-439E-9260-1082AE475849}"/>
                    </a:ext>
                  </a:extLst>
                </p14:cNvPr>
                <p14:cNvContentPartPr/>
                <p14:nvPr/>
              </p14:nvContentPartPr>
              <p14:xfrm>
                <a:off x="3570049" y="4496299"/>
                <a:ext cx="132840" cy="1616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44037A3-9076-439E-9260-1082AE47584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561049" y="4487659"/>
                  <a:ext cx="1504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7804079-1B7E-4605-A97F-FD7E6D6F3779}"/>
                    </a:ext>
                  </a:extLst>
                </p14:cNvPr>
                <p14:cNvContentPartPr/>
                <p14:nvPr/>
              </p14:nvContentPartPr>
              <p14:xfrm>
                <a:off x="3830329" y="4496299"/>
                <a:ext cx="70200" cy="1386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7804079-1B7E-4605-A97F-FD7E6D6F377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821689" y="4487659"/>
                  <a:ext cx="878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61D6D79-AE1F-4605-B59C-A70100ADBAB0}"/>
                    </a:ext>
                  </a:extLst>
                </p14:cNvPr>
                <p14:cNvContentPartPr/>
                <p14:nvPr/>
              </p14:nvContentPartPr>
              <p14:xfrm>
                <a:off x="3984409" y="4497019"/>
                <a:ext cx="53280" cy="1292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61D6D79-AE1F-4605-B59C-A70100ADBAB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975769" y="4488379"/>
                  <a:ext cx="709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49FAAE9-0819-404B-B4AA-06A59F6E45E3}"/>
                    </a:ext>
                  </a:extLst>
                </p14:cNvPr>
                <p14:cNvContentPartPr/>
                <p14:nvPr/>
              </p14:nvContentPartPr>
              <p14:xfrm>
                <a:off x="4108249" y="4488019"/>
                <a:ext cx="242280" cy="1382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49FAAE9-0819-404B-B4AA-06A59F6E45E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099609" y="4479379"/>
                  <a:ext cx="2599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8E28E06-D1BD-4DB6-9D42-3DA486157286}"/>
                    </a:ext>
                  </a:extLst>
                </p14:cNvPr>
                <p14:cNvContentPartPr/>
                <p14:nvPr/>
              </p14:nvContentPartPr>
              <p14:xfrm>
                <a:off x="3422089" y="4796179"/>
                <a:ext cx="200880" cy="2772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8E28E06-D1BD-4DB6-9D42-3DA48615728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413089" y="4787179"/>
                  <a:ext cx="2185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8730E9A-7CA4-4740-8446-C6145F80C765}"/>
                    </a:ext>
                  </a:extLst>
                </p14:cNvPr>
                <p14:cNvContentPartPr/>
                <p14:nvPr/>
              </p14:nvContentPartPr>
              <p14:xfrm>
                <a:off x="3429649" y="4997419"/>
                <a:ext cx="110880" cy="259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8730E9A-7CA4-4740-8446-C6145F80C76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421009" y="4988419"/>
                  <a:ext cx="1285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319E6A3-6FE4-4F51-9DC1-D2CE3B158C3F}"/>
                    </a:ext>
                  </a:extLst>
                </p14:cNvPr>
                <p14:cNvContentPartPr/>
                <p14:nvPr/>
              </p14:nvContentPartPr>
              <p14:xfrm>
                <a:off x="3685609" y="4960339"/>
                <a:ext cx="133200" cy="997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319E6A3-6FE4-4F51-9DC1-D2CE3B158C3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676969" y="4951699"/>
                  <a:ext cx="1508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1D4992C-7216-4681-922D-6513F713BD75}"/>
                    </a:ext>
                  </a:extLst>
                </p14:cNvPr>
                <p14:cNvContentPartPr/>
                <p14:nvPr/>
              </p14:nvContentPartPr>
              <p14:xfrm>
                <a:off x="3881449" y="4974019"/>
                <a:ext cx="38520" cy="1029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1D4992C-7216-4681-922D-6513F713BD7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872449" y="4965379"/>
                  <a:ext cx="561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85BFCD1-3CC6-41EE-BDEC-3FFB52B8FC41}"/>
                    </a:ext>
                  </a:extLst>
                </p14:cNvPr>
                <p14:cNvContentPartPr/>
                <p14:nvPr/>
              </p14:nvContentPartPr>
              <p14:xfrm>
                <a:off x="3933649" y="4760539"/>
                <a:ext cx="242640" cy="2563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85BFCD1-3CC6-41EE-BDEC-3FFB52B8FC4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25009" y="4751539"/>
                  <a:ext cx="260280" cy="27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6803BA1-3070-4AEE-A259-71CB129DB14D}"/>
              </a:ext>
            </a:extLst>
          </p:cNvPr>
          <p:cNvGrpSpPr/>
          <p:nvPr/>
        </p:nvGrpSpPr>
        <p:grpSpPr>
          <a:xfrm>
            <a:off x="4623049" y="4695739"/>
            <a:ext cx="386640" cy="366480"/>
            <a:chOff x="4623049" y="4695739"/>
            <a:chExt cx="386640" cy="36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F2A208D-DCC7-4C61-BC13-A3E89A6DCBA6}"/>
                    </a:ext>
                  </a:extLst>
                </p14:cNvPr>
                <p14:cNvContentPartPr/>
                <p14:nvPr/>
              </p14:nvContentPartPr>
              <p14:xfrm>
                <a:off x="4623049" y="4888339"/>
                <a:ext cx="27000" cy="1393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F2A208D-DCC7-4C61-BC13-A3E89A6DCBA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614409" y="4879339"/>
                  <a:ext cx="446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4152FAF-64C8-48BB-B136-31DFBC39FDF9}"/>
                    </a:ext>
                  </a:extLst>
                </p14:cNvPr>
                <p14:cNvContentPartPr/>
                <p14:nvPr/>
              </p14:nvContentPartPr>
              <p14:xfrm>
                <a:off x="4667689" y="4695739"/>
                <a:ext cx="342000" cy="3664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4152FAF-64C8-48BB-B136-31DFBC39FDF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659049" y="4687099"/>
                  <a:ext cx="35964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A4DCAB6-A56F-4C64-8E21-D3A18BF2A888}"/>
                    </a:ext>
                  </a:extLst>
                </p14:cNvPr>
                <p14:cNvContentPartPr/>
                <p14:nvPr/>
              </p14:nvContentPartPr>
              <p14:xfrm>
                <a:off x="4868569" y="4865299"/>
                <a:ext cx="141120" cy="334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A4DCAB6-A56F-4C64-8E21-D3A18BF2A88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859929" y="4856659"/>
                  <a:ext cx="158760" cy="5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299F909-AE35-4E7E-BB30-6110AD3DBECB}"/>
                  </a:ext>
                </a:extLst>
              </p14:cNvPr>
              <p14:cNvContentPartPr/>
              <p14:nvPr/>
            </p14:nvContentPartPr>
            <p14:xfrm>
              <a:off x="5349169" y="3983299"/>
              <a:ext cx="115920" cy="1756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299F909-AE35-4E7E-BB30-6110AD3DBEC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340529" y="3974659"/>
                <a:ext cx="13356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95C2058-B239-4F3C-9CB4-2604D38ECC61}"/>
                  </a:ext>
                </a:extLst>
              </p14:cNvPr>
              <p14:cNvContentPartPr/>
              <p14:nvPr/>
            </p14:nvContentPartPr>
            <p14:xfrm>
              <a:off x="5503969" y="4049539"/>
              <a:ext cx="142920" cy="1029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95C2058-B239-4F3C-9CB4-2604D38ECC61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495329" y="4040539"/>
                <a:ext cx="16056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3828586-E2D3-402D-83D9-407EA3EE58DC}"/>
                  </a:ext>
                </a:extLst>
              </p14:cNvPr>
              <p14:cNvContentPartPr/>
              <p14:nvPr/>
            </p14:nvContentPartPr>
            <p14:xfrm>
              <a:off x="5689729" y="4033339"/>
              <a:ext cx="106200" cy="1447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3828586-E2D3-402D-83D9-407EA3EE58DC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681089" y="4024339"/>
                <a:ext cx="12384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787908E-B8A1-45AC-83B9-11339968E9CC}"/>
                  </a:ext>
                </a:extLst>
              </p14:cNvPr>
              <p14:cNvContentPartPr/>
              <p14:nvPr/>
            </p14:nvContentPartPr>
            <p14:xfrm>
              <a:off x="5850289" y="4088779"/>
              <a:ext cx="66240" cy="1231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787908E-B8A1-45AC-83B9-11339968E9CC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841289" y="4080139"/>
                <a:ext cx="8388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98D440E-B473-49AD-9020-1EF8E5E9A47C}"/>
                  </a:ext>
                </a:extLst>
              </p14:cNvPr>
              <p14:cNvContentPartPr/>
              <p14:nvPr/>
            </p14:nvContentPartPr>
            <p14:xfrm>
              <a:off x="6011929" y="4065379"/>
              <a:ext cx="130320" cy="2250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98D440E-B473-49AD-9020-1EF8E5E9A47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002929" y="4056379"/>
                <a:ext cx="14796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59E639C-C0C9-454A-903E-72EC8E481A40}"/>
                  </a:ext>
                </a:extLst>
              </p14:cNvPr>
              <p14:cNvContentPartPr/>
              <p14:nvPr/>
            </p14:nvContentPartPr>
            <p14:xfrm>
              <a:off x="6212089" y="3889699"/>
              <a:ext cx="179640" cy="2325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59E639C-C0C9-454A-903E-72EC8E481A40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203449" y="3881059"/>
                <a:ext cx="1972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5274FD1-F33C-489C-A5D5-6D4249744180}"/>
                  </a:ext>
                </a:extLst>
              </p14:cNvPr>
              <p14:cNvContentPartPr/>
              <p14:nvPr/>
            </p14:nvContentPartPr>
            <p14:xfrm>
              <a:off x="6400729" y="3917779"/>
              <a:ext cx="109080" cy="1656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5274FD1-F33C-489C-A5D5-6D424974418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391729" y="3909139"/>
                <a:ext cx="12672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0D0B3C9-178E-457A-AB68-63774035E64C}"/>
                  </a:ext>
                </a:extLst>
              </p14:cNvPr>
              <p14:cNvContentPartPr/>
              <p14:nvPr/>
            </p14:nvContentPartPr>
            <p14:xfrm>
              <a:off x="6539329" y="4040539"/>
              <a:ext cx="132480" cy="475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0D0B3C9-178E-457A-AB68-63774035E64C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530329" y="4031899"/>
                <a:ext cx="15012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E9FD44E-35A8-4C9F-B9E8-66B2655E310F}"/>
                  </a:ext>
                </a:extLst>
              </p14:cNvPr>
              <p14:cNvContentPartPr/>
              <p14:nvPr/>
            </p14:nvContentPartPr>
            <p14:xfrm>
              <a:off x="5347009" y="4448059"/>
              <a:ext cx="185040" cy="1609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E9FD44E-35A8-4C9F-B9E8-66B2655E310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338369" y="4439059"/>
                <a:ext cx="20268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62C7D7DE-C753-4A28-8FBB-2403F9009C01}"/>
                  </a:ext>
                </a:extLst>
              </p14:cNvPr>
              <p14:cNvContentPartPr/>
              <p14:nvPr/>
            </p14:nvContentPartPr>
            <p14:xfrm>
              <a:off x="5622049" y="4472899"/>
              <a:ext cx="175680" cy="1389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62C7D7DE-C753-4A28-8FBB-2403F9009C01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613409" y="4463899"/>
                <a:ext cx="19332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6C1DCB7-A571-4484-BAC1-8068056DBC22}"/>
                  </a:ext>
                </a:extLst>
              </p14:cNvPr>
              <p14:cNvContentPartPr/>
              <p14:nvPr/>
            </p14:nvContentPartPr>
            <p14:xfrm>
              <a:off x="5831209" y="4476499"/>
              <a:ext cx="409680" cy="25272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6C1DCB7-A571-4484-BAC1-8068056DBC22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822209" y="4467859"/>
                <a:ext cx="42732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6A94E9D4-0A2F-4EBB-9D49-F0275F8ED26D}"/>
                  </a:ext>
                </a:extLst>
              </p14:cNvPr>
              <p14:cNvContentPartPr/>
              <p14:nvPr/>
            </p14:nvContentPartPr>
            <p14:xfrm>
              <a:off x="6390649" y="4363099"/>
              <a:ext cx="16560" cy="39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6A94E9D4-0A2F-4EBB-9D49-F0275F8ED26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381649" y="4354099"/>
                <a:ext cx="342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F683B57-3500-45BC-AEFA-17E5EADD0CD4}"/>
                  </a:ext>
                </a:extLst>
              </p14:cNvPr>
              <p14:cNvContentPartPr/>
              <p14:nvPr/>
            </p14:nvContentPartPr>
            <p14:xfrm>
              <a:off x="6397489" y="4303339"/>
              <a:ext cx="173880" cy="3528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F683B57-3500-45BC-AEFA-17E5EADD0CD4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388849" y="4294339"/>
                <a:ext cx="19152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1F90752F-83D5-439C-8E11-BBDD83D86135}"/>
                  </a:ext>
                </a:extLst>
              </p14:cNvPr>
              <p14:cNvContentPartPr/>
              <p14:nvPr/>
            </p14:nvContentPartPr>
            <p14:xfrm>
              <a:off x="6599089" y="4392619"/>
              <a:ext cx="129600" cy="2199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1F90752F-83D5-439C-8E11-BBDD83D86135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590089" y="4383979"/>
                <a:ext cx="14724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74EFA56A-4F7F-4DC6-8538-71D7108BEE63}"/>
                  </a:ext>
                </a:extLst>
              </p14:cNvPr>
              <p14:cNvContentPartPr/>
              <p14:nvPr/>
            </p14:nvContentPartPr>
            <p14:xfrm>
              <a:off x="6742369" y="4566139"/>
              <a:ext cx="194040" cy="561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74EFA56A-4F7F-4DC6-8538-71D7108BEE63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733729" y="4557499"/>
                <a:ext cx="21168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760E796-BC31-42E2-8C02-35409E26E94E}"/>
                  </a:ext>
                </a:extLst>
              </p14:cNvPr>
              <p14:cNvContentPartPr/>
              <p14:nvPr/>
            </p14:nvContentPartPr>
            <p14:xfrm>
              <a:off x="5297329" y="4909939"/>
              <a:ext cx="218880" cy="1454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760E796-BC31-42E2-8C02-35409E26E94E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288329" y="4901299"/>
                <a:ext cx="23652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00884DBB-F637-4BAC-9DDA-933FEE622BE3}"/>
                  </a:ext>
                </a:extLst>
              </p14:cNvPr>
              <p14:cNvContentPartPr/>
              <p14:nvPr/>
            </p14:nvContentPartPr>
            <p14:xfrm>
              <a:off x="5516569" y="4894819"/>
              <a:ext cx="111960" cy="1004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00884DBB-F637-4BAC-9DDA-933FEE622BE3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507569" y="4885819"/>
                <a:ext cx="129600" cy="11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50A570F-8105-424A-B449-45D22CEDE91A}"/>
              </a:ext>
            </a:extLst>
          </p:cNvPr>
          <p:cNvGrpSpPr/>
          <p:nvPr/>
        </p:nvGrpSpPr>
        <p:grpSpPr>
          <a:xfrm>
            <a:off x="5912209" y="4789339"/>
            <a:ext cx="952920" cy="300240"/>
            <a:chOff x="5912209" y="4789339"/>
            <a:chExt cx="952920" cy="30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E9D7083-0598-4D8D-994A-ACAD131FE608}"/>
                    </a:ext>
                  </a:extLst>
                </p14:cNvPr>
                <p14:cNvContentPartPr/>
                <p14:nvPr/>
              </p14:nvContentPartPr>
              <p14:xfrm>
                <a:off x="5912209" y="4823179"/>
                <a:ext cx="198720" cy="421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E9D7083-0598-4D8D-994A-ACAD131FE60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903209" y="4814179"/>
                  <a:ext cx="2163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DCCF99B-AF41-4D6F-9CCE-4AA9ED887AE3}"/>
                    </a:ext>
                  </a:extLst>
                </p14:cNvPr>
                <p14:cNvContentPartPr/>
                <p14:nvPr/>
              </p14:nvContentPartPr>
              <p14:xfrm>
                <a:off x="5912929" y="4820659"/>
                <a:ext cx="226800" cy="2689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DCCF99B-AF41-4D6F-9CCE-4AA9ED887AE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903929" y="4812019"/>
                  <a:ext cx="2444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BEC89C7-6FC4-47B5-8122-AB91461AB525}"/>
                    </a:ext>
                  </a:extLst>
                </p14:cNvPr>
                <p14:cNvContentPartPr/>
                <p14:nvPr/>
              </p14:nvContentPartPr>
              <p14:xfrm>
                <a:off x="6190849" y="4846939"/>
                <a:ext cx="132480" cy="1792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BEC89C7-6FC4-47B5-8122-AB91461AB52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181849" y="4838299"/>
                  <a:ext cx="1501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134AAEC-4A0F-489F-8332-B29BBD307810}"/>
                    </a:ext>
                  </a:extLst>
                </p14:cNvPr>
                <p14:cNvContentPartPr/>
                <p14:nvPr/>
              </p14:nvContentPartPr>
              <p14:xfrm>
                <a:off x="6416209" y="4868539"/>
                <a:ext cx="21240" cy="1990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134AAEC-4A0F-489F-8332-B29BBD30781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407209" y="4859539"/>
                  <a:ext cx="388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F8A8E91-8BCD-41C6-88FB-94181308BD2E}"/>
                    </a:ext>
                  </a:extLst>
                </p14:cNvPr>
                <p14:cNvContentPartPr/>
                <p14:nvPr/>
              </p14:nvContentPartPr>
              <p14:xfrm>
                <a:off x="6421969" y="4807339"/>
                <a:ext cx="127080" cy="2340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F8A8E91-8BCD-41C6-88FB-94181308BD2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413329" y="4798339"/>
                  <a:ext cx="1447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38C1E59-0228-4C11-A72D-F2E78EBAF8AF}"/>
                    </a:ext>
                  </a:extLst>
                </p14:cNvPr>
                <p14:cNvContentPartPr/>
                <p14:nvPr/>
              </p14:nvContentPartPr>
              <p14:xfrm>
                <a:off x="6667489" y="4790779"/>
                <a:ext cx="26640" cy="2131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38C1E59-0228-4C11-A72D-F2E78EBAF8A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658489" y="4782139"/>
                  <a:ext cx="442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78EF74D-329D-46EF-8D71-85040F56A924}"/>
                    </a:ext>
                  </a:extLst>
                </p14:cNvPr>
                <p14:cNvContentPartPr/>
                <p14:nvPr/>
              </p14:nvContentPartPr>
              <p14:xfrm>
                <a:off x="6718969" y="4789339"/>
                <a:ext cx="117000" cy="1350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78EF74D-329D-46EF-8D71-85040F56A92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710329" y="4780699"/>
                  <a:ext cx="1346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2C59DB4-7570-4A9A-B094-B4D913C0AB3B}"/>
                    </a:ext>
                  </a:extLst>
                </p14:cNvPr>
                <p14:cNvContentPartPr/>
                <p14:nvPr/>
              </p14:nvContentPartPr>
              <p14:xfrm>
                <a:off x="6706009" y="4957459"/>
                <a:ext cx="159120" cy="122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2C59DB4-7570-4A9A-B094-B4D913C0AB3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697369" y="4948819"/>
                  <a:ext cx="17676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E92196B-D6F2-4D04-880C-EC347E52008F}"/>
              </a:ext>
            </a:extLst>
          </p:cNvPr>
          <p:cNvGrpSpPr/>
          <p:nvPr/>
        </p:nvGrpSpPr>
        <p:grpSpPr>
          <a:xfrm>
            <a:off x="7260769" y="4332499"/>
            <a:ext cx="1382040" cy="778680"/>
            <a:chOff x="7260769" y="4332499"/>
            <a:chExt cx="1382040" cy="77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E92F43F-DD80-47EE-B755-DD7C4A9E1CBA}"/>
                    </a:ext>
                  </a:extLst>
                </p14:cNvPr>
                <p14:cNvContentPartPr/>
                <p14:nvPr/>
              </p14:nvContentPartPr>
              <p14:xfrm>
                <a:off x="7384249" y="4332499"/>
                <a:ext cx="185760" cy="3211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E92F43F-DD80-47EE-B755-DD7C4A9E1CB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375249" y="4323499"/>
                  <a:ext cx="20340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6F84819-D643-46E4-A20C-CF39E5FE508F}"/>
                    </a:ext>
                  </a:extLst>
                </p14:cNvPr>
                <p14:cNvContentPartPr/>
                <p14:nvPr/>
              </p14:nvContentPartPr>
              <p14:xfrm>
                <a:off x="7651009" y="4466779"/>
                <a:ext cx="303120" cy="2678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6F84819-D643-46E4-A20C-CF39E5FE508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642009" y="4457779"/>
                  <a:ext cx="3207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C451943-2AAD-4966-ACDE-6EBD4E660ACC}"/>
                    </a:ext>
                  </a:extLst>
                </p14:cNvPr>
                <p14:cNvContentPartPr/>
                <p14:nvPr/>
              </p14:nvContentPartPr>
              <p14:xfrm>
                <a:off x="7929649" y="4516099"/>
                <a:ext cx="327960" cy="2246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C451943-2AAD-4966-ACDE-6EBD4E660AC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921009" y="4507459"/>
                  <a:ext cx="3456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9F7FC93-295D-4495-88AE-3F6B1E50E931}"/>
                    </a:ext>
                  </a:extLst>
                </p14:cNvPr>
                <p14:cNvContentPartPr/>
                <p14:nvPr/>
              </p14:nvContentPartPr>
              <p14:xfrm>
                <a:off x="8361649" y="4535899"/>
                <a:ext cx="157320" cy="993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9F7FC93-295D-4495-88AE-3F6B1E50E93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353009" y="4527259"/>
                  <a:ext cx="1749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6CD2454-E297-4288-A1FC-FA433F330C4F}"/>
                    </a:ext>
                  </a:extLst>
                </p14:cNvPr>
                <p14:cNvContentPartPr/>
                <p14:nvPr/>
              </p14:nvContentPartPr>
              <p14:xfrm>
                <a:off x="8552449" y="4499899"/>
                <a:ext cx="90360" cy="1188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6CD2454-E297-4288-A1FC-FA433F330C4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543449" y="4490899"/>
                  <a:ext cx="1080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9131A89-43E3-4A84-9F50-538D0A95FBE1}"/>
                    </a:ext>
                  </a:extLst>
                </p14:cNvPr>
                <p14:cNvContentPartPr/>
                <p14:nvPr/>
              </p14:nvContentPartPr>
              <p14:xfrm>
                <a:off x="7260769" y="4803379"/>
                <a:ext cx="114840" cy="2728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9131A89-43E3-4A84-9F50-538D0A95FBE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252129" y="4794739"/>
                  <a:ext cx="1324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BCA2181-508E-45E8-9186-1F2C165CF7B5}"/>
                    </a:ext>
                  </a:extLst>
                </p14:cNvPr>
                <p14:cNvContentPartPr/>
                <p14:nvPr/>
              </p14:nvContentPartPr>
              <p14:xfrm>
                <a:off x="7440049" y="4918219"/>
                <a:ext cx="94320" cy="1544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BCA2181-508E-45E8-9186-1F2C165CF7B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431409" y="4909579"/>
                  <a:ext cx="1119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C6B6534-CB05-4041-A901-051B31A9DFAF}"/>
                    </a:ext>
                  </a:extLst>
                </p14:cNvPr>
                <p14:cNvContentPartPr/>
                <p14:nvPr/>
              </p14:nvContentPartPr>
              <p14:xfrm>
                <a:off x="7552369" y="4933699"/>
                <a:ext cx="151920" cy="1774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C6B6534-CB05-4041-A901-051B31A9DFA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543729" y="4925059"/>
                  <a:ext cx="1695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719FD4D-4E08-4C25-A6B7-7F282E2172AC}"/>
                    </a:ext>
                  </a:extLst>
                </p14:cNvPr>
                <p14:cNvContentPartPr/>
                <p14:nvPr/>
              </p14:nvContentPartPr>
              <p14:xfrm>
                <a:off x="7729849" y="4914619"/>
                <a:ext cx="153360" cy="1825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719FD4D-4E08-4C25-A6B7-7F282E2172A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721209" y="4905619"/>
                  <a:ext cx="1710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6D61BAE-4CDA-40A9-8F5E-E2E357206753}"/>
                    </a:ext>
                  </a:extLst>
                </p14:cNvPr>
                <p14:cNvContentPartPr/>
                <p14:nvPr/>
              </p14:nvContentPartPr>
              <p14:xfrm>
                <a:off x="7910209" y="4938379"/>
                <a:ext cx="91800" cy="1238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6D61BAE-4CDA-40A9-8F5E-E2E35720675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901569" y="4929739"/>
                  <a:ext cx="1094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65CA404-4C99-4CAF-9B68-45A88C957908}"/>
                    </a:ext>
                  </a:extLst>
                </p14:cNvPr>
                <p14:cNvContentPartPr/>
                <p14:nvPr/>
              </p14:nvContentPartPr>
              <p14:xfrm>
                <a:off x="8053849" y="4922179"/>
                <a:ext cx="244080" cy="1234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65CA404-4C99-4CAF-9B68-45A88C95790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045209" y="4913539"/>
                  <a:ext cx="261720" cy="141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7180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6 due Monday @ </a:t>
            </a:r>
            <a:r>
              <a:rPr lang="en-US" dirty="0" err="1"/>
              <a:t>12pm</a:t>
            </a:r>
            <a:endParaRPr lang="en-US" dirty="0"/>
          </a:p>
          <a:p>
            <a:r>
              <a:rPr lang="en-US" dirty="0"/>
              <a:t>Survey 2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PA2</a:t>
            </a:r>
            <a:r>
              <a:rPr lang="en-US" dirty="0"/>
              <a:t> released yesterday – closed PA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16A785C-D095-4964-8850-1E6B1CBA969C}"/>
                  </a:ext>
                </a:extLst>
              </p14:cNvPr>
              <p14:cNvContentPartPr/>
              <p14:nvPr/>
            </p14:nvContentPartPr>
            <p14:xfrm>
              <a:off x="2521009" y="1114819"/>
              <a:ext cx="114480" cy="333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16A785C-D095-4964-8850-1E6B1CBA96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2009" y="1106179"/>
                <a:ext cx="13212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FE06DAA-4040-4FC2-B5A1-BFE2F14831BA}"/>
                  </a:ext>
                </a:extLst>
              </p14:cNvPr>
              <p14:cNvContentPartPr/>
              <p14:nvPr/>
            </p14:nvContentPartPr>
            <p14:xfrm>
              <a:off x="2304289" y="2140459"/>
              <a:ext cx="793440" cy="42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FE06DAA-4040-4FC2-B5A1-BFE2F14831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95649" y="2131459"/>
                <a:ext cx="81108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4F7E97D-62AA-422C-ADF2-3636C8603E8A}"/>
                  </a:ext>
                </a:extLst>
              </p14:cNvPr>
              <p14:cNvContentPartPr/>
              <p14:nvPr/>
            </p14:nvContentPartPr>
            <p14:xfrm>
              <a:off x="843049" y="2606299"/>
              <a:ext cx="382680" cy="61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4F7E97D-62AA-422C-ADF2-3636C8603E8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4409" y="2597659"/>
                <a:ext cx="400320" cy="7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CCEBFCA5-B445-41FE-B6E0-A9B2830F254A}"/>
              </a:ext>
            </a:extLst>
          </p:cNvPr>
          <p:cNvGrpSpPr/>
          <p:nvPr/>
        </p:nvGrpSpPr>
        <p:grpSpPr>
          <a:xfrm>
            <a:off x="3612529" y="2577499"/>
            <a:ext cx="2858760" cy="611640"/>
            <a:chOff x="3612529" y="2577499"/>
            <a:chExt cx="2858760" cy="61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7054D3D-0895-4FC9-BA7C-68EB64942F47}"/>
                    </a:ext>
                  </a:extLst>
                </p14:cNvPr>
                <p14:cNvContentPartPr/>
                <p14:nvPr/>
              </p14:nvContentPartPr>
              <p14:xfrm>
                <a:off x="3612529" y="2577499"/>
                <a:ext cx="1079640" cy="49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7054D3D-0895-4FC9-BA7C-68EB64942F4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03529" y="2568859"/>
                  <a:ext cx="10972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02F6C17-E713-46F4-89F7-48A8BE91364F}"/>
                    </a:ext>
                  </a:extLst>
                </p14:cNvPr>
                <p14:cNvContentPartPr/>
                <p14:nvPr/>
              </p14:nvContentPartPr>
              <p14:xfrm>
                <a:off x="4103209" y="2713579"/>
                <a:ext cx="42120" cy="245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02F6C17-E713-46F4-89F7-48A8BE91364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94209" y="2704939"/>
                  <a:ext cx="597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F7634AB-FB31-47AF-9CAB-1C0DF27C74D9}"/>
                    </a:ext>
                  </a:extLst>
                </p14:cNvPr>
                <p14:cNvContentPartPr/>
                <p14:nvPr/>
              </p14:nvContentPartPr>
              <p14:xfrm>
                <a:off x="4062889" y="2724739"/>
                <a:ext cx="137880" cy="82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F7634AB-FB31-47AF-9CAB-1C0DF27C74D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54249" y="2716099"/>
                  <a:ext cx="1555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8A0B76E-280D-4F02-8584-5CEB917AA389}"/>
                    </a:ext>
                  </a:extLst>
                </p14:cNvPr>
                <p14:cNvContentPartPr/>
                <p14:nvPr/>
              </p14:nvContentPartPr>
              <p14:xfrm>
                <a:off x="4246849" y="2933899"/>
                <a:ext cx="160560" cy="149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8A0B76E-280D-4F02-8584-5CEB917AA38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38209" y="2925259"/>
                  <a:ext cx="1782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358AD69-354E-4BF6-8507-D29A4718089A}"/>
                    </a:ext>
                  </a:extLst>
                </p14:cNvPr>
                <p14:cNvContentPartPr/>
                <p14:nvPr/>
              </p14:nvContentPartPr>
              <p14:xfrm>
                <a:off x="4448809" y="2924539"/>
                <a:ext cx="100800" cy="125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358AD69-354E-4BF6-8507-D29A4718089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40169" y="2915899"/>
                  <a:ext cx="1184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1108355-647D-42FA-AF6B-61FAA92184D6}"/>
                    </a:ext>
                  </a:extLst>
                </p14:cNvPr>
                <p14:cNvContentPartPr/>
                <p14:nvPr/>
              </p14:nvContentPartPr>
              <p14:xfrm>
                <a:off x="4804129" y="2928499"/>
                <a:ext cx="83880" cy="156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1108355-647D-42FA-AF6B-61FAA92184D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95129" y="2919499"/>
                  <a:ext cx="1015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A37C760-9FCB-4D7B-9043-5A30687A311F}"/>
                    </a:ext>
                  </a:extLst>
                </p14:cNvPr>
                <p14:cNvContentPartPr/>
                <p14:nvPr/>
              </p14:nvContentPartPr>
              <p14:xfrm>
                <a:off x="4937329" y="2968819"/>
                <a:ext cx="76320" cy="102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A37C760-9FCB-4D7B-9043-5A30687A311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28689" y="2959819"/>
                  <a:ext cx="939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2E24CAF-8769-40A9-9169-6F1D3E895E37}"/>
                    </a:ext>
                  </a:extLst>
                </p14:cNvPr>
                <p14:cNvContentPartPr/>
                <p14:nvPr/>
              </p14:nvContentPartPr>
              <p14:xfrm>
                <a:off x="5084569" y="2818339"/>
                <a:ext cx="109080" cy="262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2E24CAF-8769-40A9-9169-6F1D3E895E3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75569" y="2809699"/>
                  <a:ext cx="1267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FD0242C-B073-4BF3-A5C3-1B6EDF54A121}"/>
                    </a:ext>
                  </a:extLst>
                </p14:cNvPr>
                <p14:cNvContentPartPr/>
                <p14:nvPr/>
              </p14:nvContentPartPr>
              <p14:xfrm>
                <a:off x="5233249" y="2978899"/>
                <a:ext cx="90720" cy="110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FD0242C-B073-4BF3-A5C3-1B6EDF54A12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24609" y="2969899"/>
                  <a:ext cx="1083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60338BE-40FA-4245-AD0C-B6769B3C9662}"/>
                    </a:ext>
                  </a:extLst>
                </p14:cNvPr>
                <p14:cNvContentPartPr/>
                <p14:nvPr/>
              </p14:nvContentPartPr>
              <p14:xfrm>
                <a:off x="5441329" y="2793859"/>
                <a:ext cx="92880" cy="270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60338BE-40FA-4245-AD0C-B6769B3C966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32329" y="2784859"/>
                  <a:ext cx="1105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A7971F6-1A3A-4CD4-A1C6-0AA801BE5E85}"/>
                    </a:ext>
                  </a:extLst>
                </p14:cNvPr>
                <p14:cNvContentPartPr/>
                <p14:nvPr/>
              </p14:nvContentPartPr>
              <p14:xfrm>
                <a:off x="5550049" y="2961619"/>
                <a:ext cx="79560" cy="91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A7971F6-1A3A-4CD4-A1C6-0AA801BE5E8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41409" y="2952979"/>
                  <a:ext cx="972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4728C0C-7770-4ADE-9814-A43BBEE8BD6E}"/>
                    </a:ext>
                  </a:extLst>
                </p14:cNvPr>
                <p14:cNvContentPartPr/>
                <p14:nvPr/>
              </p14:nvContentPartPr>
              <p14:xfrm>
                <a:off x="5670289" y="2956219"/>
                <a:ext cx="75600" cy="102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4728C0C-7770-4ADE-9814-A43BBEE8BD6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661649" y="2947219"/>
                  <a:ext cx="932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0288738-A6B9-4712-87B8-258C424A8AC4}"/>
                    </a:ext>
                  </a:extLst>
                </p14:cNvPr>
                <p14:cNvContentPartPr/>
                <p14:nvPr/>
              </p14:nvContentPartPr>
              <p14:xfrm>
                <a:off x="5817169" y="2965219"/>
                <a:ext cx="108360" cy="77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0288738-A6B9-4712-87B8-258C424A8AC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808169" y="2956219"/>
                  <a:ext cx="1260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850175E-FB5E-44A2-996F-132B25FA76BA}"/>
                    </a:ext>
                  </a:extLst>
                </p14:cNvPr>
                <p14:cNvContentPartPr/>
                <p14:nvPr/>
              </p14:nvContentPartPr>
              <p14:xfrm>
                <a:off x="6001129" y="2821219"/>
                <a:ext cx="16560" cy="237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850175E-FB5E-44A2-996F-132B25FA76B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92489" y="2812579"/>
                  <a:ext cx="342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D30E4B4-D8A1-47E6-9BD0-A7AC683CB2A7}"/>
                    </a:ext>
                  </a:extLst>
                </p14:cNvPr>
                <p14:cNvContentPartPr/>
                <p14:nvPr/>
              </p14:nvContentPartPr>
              <p14:xfrm>
                <a:off x="5958649" y="2838859"/>
                <a:ext cx="217440" cy="201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D30E4B4-D8A1-47E6-9BD0-A7AC683CB2A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49649" y="2829859"/>
                  <a:ext cx="2350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46C469C-AC2F-48B4-8258-767DFA24C00C}"/>
                    </a:ext>
                  </a:extLst>
                </p14:cNvPr>
                <p14:cNvContentPartPr/>
                <p14:nvPr/>
              </p14:nvContentPartPr>
              <p14:xfrm>
                <a:off x="6201649" y="2962699"/>
                <a:ext cx="68400" cy="55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46C469C-AC2F-48B4-8258-767DFA24C00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193009" y="2953699"/>
                  <a:ext cx="860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812DB1D-32FE-4A53-88A2-D6DAFA7482CE}"/>
                    </a:ext>
                  </a:extLst>
                </p14:cNvPr>
                <p14:cNvContentPartPr/>
                <p14:nvPr/>
              </p14:nvContentPartPr>
              <p14:xfrm>
                <a:off x="6299209" y="2960539"/>
                <a:ext cx="123120" cy="95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812DB1D-32FE-4A53-88A2-D6DAFA7482C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90209" y="2951899"/>
                  <a:ext cx="1407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16E5D1D-3A03-414B-AC4F-D478A82B796A}"/>
                    </a:ext>
                  </a:extLst>
                </p14:cNvPr>
                <p14:cNvContentPartPr/>
                <p14:nvPr/>
              </p14:nvContentPartPr>
              <p14:xfrm>
                <a:off x="4197529" y="3157819"/>
                <a:ext cx="2273760" cy="31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16E5D1D-3A03-414B-AC4F-D478A82B796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88889" y="3149179"/>
                  <a:ext cx="2291400" cy="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5CCF90A-4A23-4E16-B6BF-D03D7967EBFE}"/>
              </a:ext>
            </a:extLst>
          </p:cNvPr>
          <p:cNvGrpSpPr/>
          <p:nvPr/>
        </p:nvGrpSpPr>
        <p:grpSpPr>
          <a:xfrm>
            <a:off x="4312369" y="3224059"/>
            <a:ext cx="160200" cy="252720"/>
            <a:chOff x="4312369" y="3224059"/>
            <a:chExt cx="160200" cy="25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0EF6AD6-1C3F-4CDD-86A2-FF6EB3B4B0D3}"/>
                    </a:ext>
                  </a:extLst>
                </p14:cNvPr>
                <p14:cNvContentPartPr/>
                <p14:nvPr/>
              </p14:nvContentPartPr>
              <p14:xfrm>
                <a:off x="4319929" y="3255739"/>
                <a:ext cx="103680" cy="221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0EF6AD6-1C3F-4CDD-86A2-FF6EB3B4B0D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11289" y="3246739"/>
                  <a:ext cx="1213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01D96E9-BA3D-4B8B-90C2-F492AF2F4796}"/>
                    </a:ext>
                  </a:extLst>
                </p14:cNvPr>
                <p14:cNvContentPartPr/>
                <p14:nvPr/>
              </p14:nvContentPartPr>
              <p14:xfrm>
                <a:off x="4312369" y="3224059"/>
                <a:ext cx="160200" cy="92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01D96E9-BA3D-4B8B-90C2-F492AF2F479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03369" y="3215059"/>
                  <a:ext cx="177840" cy="110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Generics &amp; Exception Exercises</a:t>
            </a:r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 and Exceptions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085851"/>
            <a:ext cx="7886700" cy="994172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Collection&lt;E&gt;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&lt;E&gt;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14350" y="2286000"/>
            <a:ext cx="7886700" cy="25205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 does the &lt;E&gt; mean in the above code?</a:t>
            </a:r>
          </a:p>
          <a:p>
            <a:endParaRPr lang="en-US" dirty="0"/>
          </a:p>
          <a:p>
            <a:pPr marL="394335" indent="-342900">
              <a:buAutoNum type="alphaUcPeriod"/>
            </a:pPr>
            <a:r>
              <a:rPr lang="en-US" dirty="0"/>
              <a:t>That this collection can only be used with objects of a built-in Java type called E</a:t>
            </a:r>
          </a:p>
          <a:p>
            <a:pPr marL="394335" indent="-342900">
              <a:buAutoNum type="alphaUcPeriod"/>
            </a:pPr>
            <a:r>
              <a:rPr lang="en-US" dirty="0"/>
              <a:t>That an object reference that implements Collection can be instantiated to work with (almost) any object type</a:t>
            </a:r>
          </a:p>
          <a:p>
            <a:pPr marL="394335" indent="-342900">
              <a:buAutoNum type="alphaUcPeriod"/>
            </a:pPr>
            <a:r>
              <a:rPr lang="en-US" dirty="0"/>
              <a:t>That a single collection can hold objects of different types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2900" y="273844"/>
            <a:ext cx="8629650" cy="75485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300" dirty="0"/>
              <a:t>Java Generics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A9C097D-4C97-4C30-AD35-29D28C7FF8A1}"/>
              </a:ext>
            </a:extLst>
          </p:cNvPr>
          <p:cNvGrpSpPr/>
          <p:nvPr/>
        </p:nvGrpSpPr>
        <p:grpSpPr>
          <a:xfrm>
            <a:off x="4277449" y="1675339"/>
            <a:ext cx="399960" cy="320760"/>
            <a:chOff x="4277449" y="1675339"/>
            <a:chExt cx="399960" cy="32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416BCB4-9FFA-4426-9438-1895068168B3}"/>
                    </a:ext>
                  </a:extLst>
                </p14:cNvPr>
                <p14:cNvContentPartPr/>
                <p14:nvPr/>
              </p14:nvContentPartPr>
              <p14:xfrm>
                <a:off x="4277449" y="1675339"/>
                <a:ext cx="399960" cy="504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416BCB4-9FFA-4426-9438-1895068168B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68449" y="1666699"/>
                  <a:ext cx="4176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EE0D0A1-8E48-4AFD-91B2-87AA1F61EEB0}"/>
                    </a:ext>
                  </a:extLst>
                </p14:cNvPr>
                <p14:cNvContentPartPr/>
                <p14:nvPr/>
              </p14:nvContentPartPr>
              <p14:xfrm>
                <a:off x="4424689" y="1830499"/>
                <a:ext cx="43200" cy="165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EE0D0A1-8E48-4AFD-91B2-87AA1F61EEB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15689" y="1821859"/>
                  <a:ext cx="608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21FF58B-F20F-4F72-B706-D5362B6633FD}"/>
                    </a:ext>
                  </a:extLst>
                </p14:cNvPr>
                <p14:cNvContentPartPr/>
                <p14:nvPr/>
              </p14:nvContentPartPr>
              <p14:xfrm>
                <a:off x="4390129" y="1794499"/>
                <a:ext cx="152640" cy="96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21FF58B-F20F-4F72-B706-D5362B6633F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81489" y="1785499"/>
                  <a:ext cx="170280" cy="11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9133221-D9D2-43C3-ADB5-0A82A7F722A7}"/>
              </a:ext>
            </a:extLst>
          </p:cNvPr>
          <p:cNvGrpSpPr/>
          <p:nvPr/>
        </p:nvGrpSpPr>
        <p:grpSpPr>
          <a:xfrm>
            <a:off x="228889" y="3122179"/>
            <a:ext cx="145440" cy="258840"/>
            <a:chOff x="228889" y="3122179"/>
            <a:chExt cx="145440" cy="25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6E1464F-53E3-4385-8F84-30F99322DCAC}"/>
                    </a:ext>
                  </a:extLst>
                </p14:cNvPr>
                <p14:cNvContentPartPr/>
                <p14:nvPr/>
              </p14:nvContentPartPr>
              <p14:xfrm>
                <a:off x="228889" y="3149179"/>
                <a:ext cx="78840" cy="115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6E1464F-53E3-4385-8F84-30F99322DCA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20249" y="3140179"/>
                  <a:ext cx="964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1DD0F5C-7BD1-4541-9589-FA672CF06E75}"/>
                    </a:ext>
                  </a:extLst>
                </p14:cNvPr>
                <p14:cNvContentPartPr/>
                <p14:nvPr/>
              </p14:nvContentPartPr>
              <p14:xfrm>
                <a:off x="299089" y="3122179"/>
                <a:ext cx="75240" cy="258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1DD0F5C-7BD1-4541-9589-FA672CF06E7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90089" y="3113179"/>
                  <a:ext cx="92880" cy="27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058DA8-2190-493D-9319-C161C349FD57}"/>
              </a:ext>
            </a:extLst>
          </p:cNvPr>
          <p:cNvGrpSpPr/>
          <p:nvPr/>
        </p:nvGrpSpPr>
        <p:grpSpPr>
          <a:xfrm>
            <a:off x="209809" y="3792499"/>
            <a:ext cx="191880" cy="232920"/>
            <a:chOff x="209809" y="3792499"/>
            <a:chExt cx="191880" cy="23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459DA1F-72B6-42A0-93C7-856D5193F3F4}"/>
                    </a:ext>
                  </a:extLst>
                </p14:cNvPr>
                <p14:cNvContentPartPr/>
                <p14:nvPr/>
              </p14:nvContentPartPr>
              <p14:xfrm>
                <a:off x="209809" y="3792499"/>
                <a:ext cx="10440" cy="222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459DA1F-72B6-42A0-93C7-856D5193F3F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0809" y="3783499"/>
                  <a:ext cx="280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F8CDF78-3C7D-4A52-897B-88393A74F9FA}"/>
                    </a:ext>
                  </a:extLst>
                </p14:cNvPr>
                <p14:cNvContentPartPr/>
                <p14:nvPr/>
              </p14:nvContentPartPr>
              <p14:xfrm>
                <a:off x="295849" y="3832099"/>
                <a:ext cx="105840" cy="193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F8CDF78-3C7D-4A52-897B-88393A74F9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87209" y="3823459"/>
                  <a:ext cx="123480" cy="21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CBA547B-FA22-4DB9-93E6-477710F52273}"/>
                  </a:ext>
                </a:extLst>
              </p14:cNvPr>
              <p14:cNvContentPartPr/>
              <p14:nvPr/>
            </p14:nvContentPartPr>
            <p14:xfrm>
              <a:off x="351649" y="4497739"/>
              <a:ext cx="79560" cy="2358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CBA547B-FA22-4DB9-93E6-477710F5227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42649" y="4489099"/>
                <a:ext cx="9720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6EE621C-C832-4477-8116-B86B168DAB2B}"/>
                  </a:ext>
                </a:extLst>
              </p14:cNvPr>
              <p14:cNvContentPartPr/>
              <p14:nvPr/>
            </p14:nvContentPartPr>
            <p14:xfrm>
              <a:off x="567649" y="3088699"/>
              <a:ext cx="333000" cy="3247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6EE621C-C832-4477-8116-B86B168DAB2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58649" y="3080059"/>
                <a:ext cx="35064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65A7B74-1FCA-42EA-966D-B56878D0515B}"/>
                  </a:ext>
                </a:extLst>
              </p14:cNvPr>
              <p14:cNvContentPartPr/>
              <p14:nvPr/>
            </p14:nvContentPartPr>
            <p14:xfrm>
              <a:off x="610489" y="4491259"/>
              <a:ext cx="230400" cy="285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65A7B74-1FCA-42EA-966D-B56878D0515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01489" y="4482259"/>
                <a:ext cx="24804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643CBAF-7A4E-48CC-B1ED-BA1E3E965785}"/>
                  </a:ext>
                </a:extLst>
              </p14:cNvPr>
              <p14:cNvContentPartPr/>
              <p14:nvPr/>
            </p14:nvContentPartPr>
            <p14:xfrm>
              <a:off x="565849" y="3696019"/>
              <a:ext cx="355680" cy="4266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643CBAF-7A4E-48CC-B1ED-BA1E3E96578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56849" y="3687019"/>
                <a:ext cx="37332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8583BBD-5498-451A-9D7D-530B2FC0ECB1}"/>
                  </a:ext>
                </a:extLst>
              </p14:cNvPr>
              <p14:cNvContentPartPr/>
              <p14:nvPr/>
            </p14:nvContentPartPr>
            <p14:xfrm>
              <a:off x="5619169" y="4700059"/>
              <a:ext cx="1663200" cy="1144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8583BBD-5498-451A-9D7D-530B2FC0ECB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610169" y="4691419"/>
                <a:ext cx="16808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8873AD8-3810-46BE-AED7-E720DBD5FF77}"/>
                  </a:ext>
                </a:extLst>
              </p14:cNvPr>
              <p14:cNvContentPartPr/>
              <p14:nvPr/>
            </p14:nvContentPartPr>
            <p14:xfrm>
              <a:off x="1028809" y="4305859"/>
              <a:ext cx="1291320" cy="644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8873AD8-3810-46BE-AED7-E720DBD5FF7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20169" y="4297219"/>
                <a:ext cx="1308960" cy="8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17CEB289-7F10-4467-BDB7-29755200C77D}"/>
              </a:ext>
            </a:extLst>
          </p:cNvPr>
          <p:cNvGrpSpPr/>
          <p:nvPr/>
        </p:nvGrpSpPr>
        <p:grpSpPr>
          <a:xfrm>
            <a:off x="3770209" y="4322779"/>
            <a:ext cx="2593440" cy="100080"/>
            <a:chOff x="3770209" y="4322779"/>
            <a:chExt cx="2593440" cy="10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15B61F4-C427-4900-AB71-0ADBD463B89B}"/>
                    </a:ext>
                  </a:extLst>
                </p14:cNvPr>
                <p14:cNvContentPartPr/>
                <p14:nvPr/>
              </p14:nvContentPartPr>
              <p14:xfrm>
                <a:off x="3770209" y="4322779"/>
                <a:ext cx="878760" cy="56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15B61F4-C427-4900-AB71-0ADBD463B89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761209" y="4313779"/>
                  <a:ext cx="8964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E1FBF12-C4A6-4C5F-8671-47EF45A91EC5}"/>
                    </a:ext>
                  </a:extLst>
                </p14:cNvPr>
                <p14:cNvContentPartPr/>
                <p14:nvPr/>
              </p14:nvContentPartPr>
              <p14:xfrm>
                <a:off x="5125249" y="4358419"/>
                <a:ext cx="1238400" cy="64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E1FBF12-C4A6-4C5F-8671-47EF45A91EC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116609" y="4349779"/>
                  <a:ext cx="1256040" cy="8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6A177F6-8C8F-4351-906B-74BF32203CCE}"/>
              </a:ext>
            </a:extLst>
          </p:cNvPr>
          <p:cNvGrpSpPr/>
          <p:nvPr/>
        </p:nvGrpSpPr>
        <p:grpSpPr>
          <a:xfrm>
            <a:off x="5863249" y="4812739"/>
            <a:ext cx="203040" cy="214920"/>
            <a:chOff x="5863249" y="4812739"/>
            <a:chExt cx="203040" cy="21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C345B15-8445-4B1D-9D63-4BF778ECC439}"/>
                    </a:ext>
                  </a:extLst>
                </p14:cNvPr>
                <p14:cNvContentPartPr/>
                <p14:nvPr/>
              </p14:nvContentPartPr>
              <p14:xfrm>
                <a:off x="5902849" y="4834339"/>
                <a:ext cx="114840" cy="193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C345B15-8445-4B1D-9D63-4BF778ECC43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893849" y="4825339"/>
                  <a:ext cx="1324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4E824DC-69C6-4BF1-8B47-10A6EDF0FE76}"/>
                    </a:ext>
                  </a:extLst>
                </p14:cNvPr>
                <p14:cNvContentPartPr/>
                <p14:nvPr/>
              </p14:nvContentPartPr>
              <p14:xfrm>
                <a:off x="5863249" y="4812739"/>
                <a:ext cx="203040" cy="117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4E824DC-69C6-4BF1-8B47-10A6EDF0FE7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854609" y="4803739"/>
                  <a:ext cx="220680" cy="13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4C2C760-8528-46D9-9299-6A9895168D24}"/>
                  </a:ext>
                </a:extLst>
              </p14:cNvPr>
              <p14:cNvContentPartPr/>
              <p14:nvPr/>
            </p14:nvContentPartPr>
            <p14:xfrm>
              <a:off x="6551209" y="4177339"/>
              <a:ext cx="217800" cy="748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4C2C760-8528-46D9-9299-6A9895168D2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542569" y="4168339"/>
                <a:ext cx="23544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4AB24C6-928F-4BA6-AC12-4F36F1FB1C50}"/>
                  </a:ext>
                </a:extLst>
              </p14:cNvPr>
              <p14:cNvContentPartPr/>
              <p14:nvPr/>
            </p14:nvContentPartPr>
            <p14:xfrm>
              <a:off x="6555889" y="4169779"/>
              <a:ext cx="161640" cy="1429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4AB24C6-928F-4BA6-AC12-4F36F1FB1C5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546889" y="4160779"/>
                <a:ext cx="179280" cy="16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0302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3844"/>
            <a:ext cx="8629650" cy="754856"/>
          </a:xfrm>
        </p:spPr>
        <p:txBody>
          <a:bodyPr>
            <a:noAutofit/>
          </a:bodyPr>
          <a:lstStyle/>
          <a:p>
            <a:r>
              <a:rPr lang="en-US" dirty="0"/>
              <a:t>Java Generics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1" y="1482363"/>
            <a:ext cx="487184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elements;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elements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 add(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element 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D1B74-CE38-4FC1-933D-719ABF61E44A}"/>
              </a:ext>
            </a:extLst>
          </p:cNvPr>
          <p:cNvSpPr txBox="1"/>
          <p:nvPr/>
        </p:nvSpPr>
        <p:spPr>
          <a:xfrm>
            <a:off x="6115051" y="2171700"/>
            <a:ext cx="154106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/>
              <a:t>Type parameter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65F7E1-A999-42EA-B78D-9C94B5930D48}"/>
              </a:ext>
            </a:extLst>
          </p:cNvPr>
          <p:cNvCxnSpPr>
            <a:cxnSpLocks/>
          </p:cNvCxnSpPr>
          <p:nvPr/>
        </p:nvCxnSpPr>
        <p:spPr>
          <a:xfrm flipH="1" flipV="1">
            <a:off x="4857750" y="1771650"/>
            <a:ext cx="1227410" cy="53855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2900" y="1028700"/>
            <a:ext cx="70294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Java Generics use parameterized types in class definitions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65E72E3-91F1-480B-911A-1C8B3847DFCF}"/>
                  </a:ext>
                </a:extLst>
              </p14:cNvPr>
              <p14:cNvContentPartPr/>
              <p14:nvPr/>
            </p14:nvContentPartPr>
            <p14:xfrm>
              <a:off x="6142969" y="2502259"/>
              <a:ext cx="1530360" cy="49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65E72E3-91F1-480B-911A-1C8B3847DF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33969" y="2493259"/>
                <a:ext cx="154800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14B5365-BE3A-482D-8F78-8585158C388B}"/>
                  </a:ext>
                </a:extLst>
              </p14:cNvPr>
              <p14:cNvContentPartPr/>
              <p14:nvPr/>
            </p14:nvContentPartPr>
            <p14:xfrm>
              <a:off x="4674889" y="1390219"/>
              <a:ext cx="102960" cy="123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14B5365-BE3A-482D-8F78-8585158C38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66249" y="1381579"/>
                <a:ext cx="120600" cy="14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0C2730F2-D777-45A4-AB35-703D53F33123}"/>
              </a:ext>
            </a:extLst>
          </p:cNvPr>
          <p:cNvGrpSpPr/>
          <p:nvPr/>
        </p:nvGrpSpPr>
        <p:grpSpPr>
          <a:xfrm>
            <a:off x="4894489" y="1393099"/>
            <a:ext cx="432000" cy="151920"/>
            <a:chOff x="4894489" y="1393099"/>
            <a:chExt cx="432000" cy="15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569ECA3-E3BF-4B3D-BF57-C5778610B40D}"/>
                    </a:ext>
                  </a:extLst>
                </p14:cNvPr>
                <p14:cNvContentPartPr/>
                <p14:nvPr/>
              </p14:nvContentPartPr>
              <p14:xfrm>
                <a:off x="4894489" y="1393099"/>
                <a:ext cx="45360" cy="106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569ECA3-E3BF-4B3D-BF57-C5778610B40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85489" y="1384459"/>
                  <a:ext cx="630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2F94B85-62F3-4639-A9A5-862E887E42FE}"/>
                    </a:ext>
                  </a:extLst>
                </p14:cNvPr>
                <p14:cNvContentPartPr/>
                <p14:nvPr/>
              </p14:nvContentPartPr>
              <p14:xfrm>
                <a:off x="4942729" y="1394539"/>
                <a:ext cx="69480" cy="102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2F94B85-62F3-4639-A9A5-862E887E42F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34089" y="1385539"/>
                  <a:ext cx="871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BD39649-634A-4682-9BB0-6CE03B41EE2C}"/>
                    </a:ext>
                  </a:extLst>
                </p14:cNvPr>
                <p14:cNvContentPartPr/>
                <p14:nvPr/>
              </p14:nvContentPartPr>
              <p14:xfrm>
                <a:off x="5047129" y="1441339"/>
                <a:ext cx="34200" cy="58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BD39649-634A-4682-9BB0-6CE03B41EE2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38129" y="1432339"/>
                  <a:ext cx="518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F1023BE-78A1-4670-B004-168E33639B25}"/>
                    </a:ext>
                  </a:extLst>
                </p14:cNvPr>
                <p14:cNvContentPartPr/>
                <p14:nvPr/>
              </p14:nvContentPartPr>
              <p14:xfrm>
                <a:off x="5132449" y="1403539"/>
                <a:ext cx="33840" cy="83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F1023BE-78A1-4670-B004-168E33639B2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23449" y="1394539"/>
                  <a:ext cx="514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1D042F2-36C5-4F59-918B-156E1E0D9546}"/>
                    </a:ext>
                  </a:extLst>
                </p14:cNvPr>
                <p14:cNvContentPartPr/>
                <p14:nvPr/>
              </p14:nvContentPartPr>
              <p14:xfrm>
                <a:off x="5165569" y="1437379"/>
                <a:ext cx="160920" cy="107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1D042F2-36C5-4F59-918B-156E1E0D954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6929" y="1428739"/>
                  <a:ext cx="17856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5D6C997-2DC6-4A8B-9CD4-FE265261BB58}"/>
              </a:ext>
            </a:extLst>
          </p:cNvPr>
          <p:cNvGrpSpPr/>
          <p:nvPr/>
        </p:nvGrpSpPr>
        <p:grpSpPr>
          <a:xfrm>
            <a:off x="3277729" y="2110219"/>
            <a:ext cx="435600" cy="150480"/>
            <a:chOff x="3277729" y="2110219"/>
            <a:chExt cx="435600" cy="15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92AA6D5-7FA3-4D7A-BA5E-67A6427C80E5}"/>
                    </a:ext>
                  </a:extLst>
                </p14:cNvPr>
                <p14:cNvContentPartPr/>
                <p14:nvPr/>
              </p14:nvContentPartPr>
              <p14:xfrm>
                <a:off x="3277729" y="2115979"/>
                <a:ext cx="52200" cy="128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92AA6D5-7FA3-4D7A-BA5E-67A6427C80E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68729" y="2107339"/>
                  <a:ext cx="698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171C2A4-20C4-4559-B20B-09771C19C9D3}"/>
                    </a:ext>
                  </a:extLst>
                </p14:cNvPr>
                <p14:cNvContentPartPr/>
                <p14:nvPr/>
              </p14:nvContentPartPr>
              <p14:xfrm>
                <a:off x="3400489" y="2110219"/>
                <a:ext cx="13320" cy="149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171C2A4-20C4-4559-B20B-09771C19C9D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91849" y="2101219"/>
                  <a:ext cx="309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36CD9DC-CD59-407D-A2DD-80BF5526CE82}"/>
                    </a:ext>
                  </a:extLst>
                </p14:cNvPr>
                <p14:cNvContentPartPr/>
                <p14:nvPr/>
              </p14:nvContentPartPr>
              <p14:xfrm>
                <a:off x="3379249" y="2169259"/>
                <a:ext cx="159480" cy="58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36CD9DC-CD59-407D-A2DD-80BF5526CE8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70249" y="2160619"/>
                  <a:ext cx="1771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97929BF-576E-4A87-A00B-66B5CDD538BC}"/>
                    </a:ext>
                  </a:extLst>
                </p14:cNvPr>
                <p14:cNvContentPartPr/>
                <p14:nvPr/>
              </p14:nvContentPartPr>
              <p14:xfrm>
                <a:off x="3584809" y="2122459"/>
                <a:ext cx="73440" cy="118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97929BF-576E-4A87-A00B-66B5CDD538B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76169" y="2113459"/>
                  <a:ext cx="910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CDDE4F6-EC45-4F19-AA3E-F51690B192FA}"/>
                    </a:ext>
                  </a:extLst>
                </p14:cNvPr>
                <p14:cNvContentPartPr/>
                <p14:nvPr/>
              </p14:nvContentPartPr>
              <p14:xfrm>
                <a:off x="3683089" y="2180059"/>
                <a:ext cx="30240" cy="80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CDDE4F6-EC45-4F19-AA3E-F51690B192F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74089" y="2171419"/>
                  <a:ext cx="47880" cy="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55D47E9-ECFE-4C22-A137-616392A58B47}"/>
              </a:ext>
            </a:extLst>
          </p:cNvPr>
          <p:cNvGrpSpPr/>
          <p:nvPr/>
        </p:nvGrpSpPr>
        <p:grpSpPr>
          <a:xfrm>
            <a:off x="4524409" y="3165019"/>
            <a:ext cx="466560" cy="221400"/>
            <a:chOff x="4524409" y="3165019"/>
            <a:chExt cx="466560" cy="22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B952865-8CE0-4D5A-AFF6-978E4935891C}"/>
                    </a:ext>
                  </a:extLst>
                </p14:cNvPr>
                <p14:cNvContentPartPr/>
                <p14:nvPr/>
              </p14:nvContentPartPr>
              <p14:xfrm>
                <a:off x="4524409" y="3165019"/>
                <a:ext cx="57600" cy="167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B952865-8CE0-4D5A-AFF6-978E4935891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15409" y="3156379"/>
                  <a:ext cx="752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326FBDE-C92C-4EDA-BCF5-E65E8ADC4FBF}"/>
                    </a:ext>
                  </a:extLst>
                </p14:cNvPr>
                <p14:cNvContentPartPr/>
                <p14:nvPr/>
              </p14:nvContentPartPr>
              <p14:xfrm>
                <a:off x="4657609" y="3184099"/>
                <a:ext cx="61560" cy="140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326FBDE-C92C-4EDA-BCF5-E65E8ADC4FB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48969" y="3175459"/>
                  <a:ext cx="792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C5D5297-BA84-47EB-B8FA-D7DAF413B873}"/>
                    </a:ext>
                  </a:extLst>
                </p14:cNvPr>
                <p14:cNvContentPartPr/>
                <p14:nvPr/>
              </p14:nvContentPartPr>
              <p14:xfrm>
                <a:off x="4732849" y="3266899"/>
                <a:ext cx="83520" cy="49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C5D5297-BA84-47EB-B8FA-D7DAF413B87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23849" y="3258259"/>
                  <a:ext cx="1011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8DF3A8C-5C68-43DE-80F1-7BA93835F1F5}"/>
                    </a:ext>
                  </a:extLst>
                </p14:cNvPr>
                <p14:cNvContentPartPr/>
                <p14:nvPr/>
              </p14:nvContentPartPr>
              <p14:xfrm>
                <a:off x="4836889" y="3225499"/>
                <a:ext cx="89640" cy="90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8DF3A8C-5C68-43DE-80F1-7BA93835F1F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27889" y="3216499"/>
                  <a:ext cx="1072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406CA64-193C-4E05-B85B-19BBCD0A429E}"/>
                    </a:ext>
                  </a:extLst>
                </p14:cNvPr>
                <p14:cNvContentPartPr/>
                <p14:nvPr/>
              </p14:nvContentPartPr>
              <p14:xfrm>
                <a:off x="4930849" y="3272299"/>
                <a:ext cx="60120" cy="114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406CA64-193C-4E05-B85B-19BBCD0A429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21849" y="3263659"/>
                  <a:ext cx="77760" cy="1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9F98245-9F08-4691-B1A8-3B1F2B0EBDBD}"/>
              </a:ext>
            </a:extLst>
          </p:cNvPr>
          <p:cNvGrpSpPr/>
          <p:nvPr/>
        </p:nvGrpSpPr>
        <p:grpSpPr>
          <a:xfrm>
            <a:off x="2701729" y="4059259"/>
            <a:ext cx="522720" cy="208800"/>
            <a:chOff x="2701729" y="4059259"/>
            <a:chExt cx="522720" cy="20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44030B8-6091-4610-9C7C-0A8A6D96786E}"/>
                    </a:ext>
                  </a:extLst>
                </p14:cNvPr>
                <p14:cNvContentPartPr/>
                <p14:nvPr/>
              </p14:nvContentPartPr>
              <p14:xfrm>
                <a:off x="2701729" y="4059259"/>
                <a:ext cx="72720" cy="153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44030B8-6091-4610-9C7C-0A8A6D96786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92729" y="4050259"/>
                  <a:ext cx="903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C36DA5B-9AE3-49B9-9C07-A6E848DF437C}"/>
                    </a:ext>
                  </a:extLst>
                </p14:cNvPr>
                <p14:cNvContentPartPr/>
                <p14:nvPr/>
              </p14:nvContentPartPr>
              <p14:xfrm>
                <a:off x="2820529" y="4087339"/>
                <a:ext cx="77400" cy="127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C36DA5B-9AE3-49B9-9C07-A6E848DF437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11889" y="4078339"/>
                  <a:ext cx="950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721B58A-552B-4EA7-8734-FA6F03E4554D}"/>
                    </a:ext>
                  </a:extLst>
                </p14:cNvPr>
                <p14:cNvContentPartPr/>
                <p14:nvPr/>
              </p14:nvContentPartPr>
              <p14:xfrm>
                <a:off x="2917729" y="4140259"/>
                <a:ext cx="84600" cy="60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721B58A-552B-4EA7-8734-FA6F03E4554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909089" y="4131619"/>
                  <a:ext cx="1022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8E8ACBE-5FC2-4EE7-B4EE-9B9C1F221B05}"/>
                    </a:ext>
                  </a:extLst>
                </p14:cNvPr>
                <p14:cNvContentPartPr/>
                <p14:nvPr/>
              </p14:nvContentPartPr>
              <p14:xfrm>
                <a:off x="3026449" y="4113619"/>
                <a:ext cx="117720" cy="90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8E8ACBE-5FC2-4EE7-B4EE-9B9C1F221B0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017449" y="4104619"/>
                  <a:ext cx="1353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8717350-B05E-4427-B7C2-925F14B74EE6}"/>
                    </a:ext>
                  </a:extLst>
                </p14:cNvPr>
                <p14:cNvContentPartPr/>
                <p14:nvPr/>
              </p14:nvContentPartPr>
              <p14:xfrm>
                <a:off x="3167209" y="4143139"/>
                <a:ext cx="57240" cy="124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8717350-B05E-4427-B7C2-925F14B74EE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158209" y="4134139"/>
                  <a:ext cx="7488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8FD65C3-3EFD-4B5D-85C2-23219AF8B6CC}"/>
              </a:ext>
            </a:extLst>
          </p:cNvPr>
          <p:cNvGrpSpPr/>
          <p:nvPr/>
        </p:nvGrpSpPr>
        <p:grpSpPr>
          <a:xfrm>
            <a:off x="1676089" y="4032259"/>
            <a:ext cx="515160" cy="244440"/>
            <a:chOff x="1676089" y="4032259"/>
            <a:chExt cx="515160" cy="24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79F7A8C-94D2-493A-A070-A3960B8DBA5E}"/>
                    </a:ext>
                  </a:extLst>
                </p14:cNvPr>
                <p14:cNvContentPartPr/>
                <p14:nvPr/>
              </p14:nvContentPartPr>
              <p14:xfrm>
                <a:off x="1676089" y="4054219"/>
                <a:ext cx="87120" cy="147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79F7A8C-94D2-493A-A070-A3960B8DBA5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67089" y="4045579"/>
                  <a:ext cx="1047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7DE7B28-B1FC-405E-A33C-78908A2775B0}"/>
                    </a:ext>
                  </a:extLst>
                </p14:cNvPr>
                <p14:cNvContentPartPr/>
                <p14:nvPr/>
              </p14:nvContentPartPr>
              <p14:xfrm>
                <a:off x="1826929" y="4032259"/>
                <a:ext cx="53280" cy="135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7DE7B28-B1FC-405E-A33C-78908A2775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818289" y="4023259"/>
                  <a:ext cx="709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7EB65F3-4AFF-47F3-B91E-956899A34A95}"/>
                    </a:ext>
                  </a:extLst>
                </p14:cNvPr>
                <p14:cNvContentPartPr/>
                <p14:nvPr/>
              </p14:nvContentPartPr>
              <p14:xfrm>
                <a:off x="1920889" y="4038379"/>
                <a:ext cx="105120" cy="128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7EB65F3-4AFF-47F3-B91E-956899A34A9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912249" y="4029739"/>
                  <a:ext cx="1227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8873388-B621-4176-96CB-62EA952584A9}"/>
                    </a:ext>
                  </a:extLst>
                </p14:cNvPr>
                <p14:cNvContentPartPr/>
                <p14:nvPr/>
              </p14:nvContentPartPr>
              <p14:xfrm>
                <a:off x="2050849" y="4114699"/>
                <a:ext cx="66240" cy="64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8873388-B621-4176-96CB-62EA952584A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42209" y="4105699"/>
                  <a:ext cx="838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4D3D086-C783-4E50-BCD4-36FFDE3D6789}"/>
                    </a:ext>
                  </a:extLst>
                </p14:cNvPr>
                <p14:cNvContentPartPr/>
                <p14:nvPr/>
              </p14:nvContentPartPr>
              <p14:xfrm>
                <a:off x="2108089" y="4100659"/>
                <a:ext cx="83160" cy="176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4D3D086-C783-4E50-BCD4-36FFDE3D678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99089" y="4092019"/>
                  <a:ext cx="100800" cy="19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B1A510E-D35E-4D67-BF02-C5CD5960A41B}"/>
                  </a:ext>
                </a:extLst>
              </p14:cNvPr>
              <p14:cNvContentPartPr/>
              <p14:nvPr/>
            </p14:nvContentPartPr>
            <p14:xfrm>
              <a:off x="2387449" y="1375459"/>
              <a:ext cx="1522440" cy="406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B1A510E-D35E-4D67-BF02-C5CD5960A41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378809" y="1366459"/>
                <a:ext cx="1540080" cy="5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437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2951" y="2171701"/>
            <a:ext cx="48718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elements;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public 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 {…}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getNumElements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getLastElement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14350" y="342901"/>
            <a:ext cx="8629650" cy="754856"/>
          </a:xfrm>
        </p:spPr>
        <p:txBody>
          <a:bodyPr>
            <a:noAutofit/>
          </a:bodyPr>
          <a:lstStyle/>
          <a:p>
            <a:r>
              <a:rPr lang="en-US" dirty="0"/>
              <a:t>Java Generics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500" y="1314450"/>
            <a:ext cx="70294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Java Generics use parameterized types in class definitions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ED1B74-CE38-4FC1-933D-719ABF61E44A}"/>
              </a:ext>
            </a:extLst>
          </p:cNvPr>
          <p:cNvSpPr txBox="1"/>
          <p:nvPr/>
        </p:nvSpPr>
        <p:spPr>
          <a:xfrm>
            <a:off x="6457951" y="2857500"/>
            <a:ext cx="154106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/>
              <a:t>Type parameter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65F7E1-A999-42EA-B78D-9C94B5930D48}"/>
              </a:ext>
            </a:extLst>
          </p:cNvPr>
          <p:cNvCxnSpPr>
            <a:cxnSpLocks/>
          </p:cNvCxnSpPr>
          <p:nvPr/>
        </p:nvCxnSpPr>
        <p:spPr>
          <a:xfrm flipH="1" flipV="1">
            <a:off x="5200650" y="2457450"/>
            <a:ext cx="1227410" cy="53855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ED5F8A6-DF4B-49A3-8F73-6A98E71AAE26}"/>
              </a:ext>
            </a:extLst>
          </p:cNvPr>
          <p:cNvGrpSpPr/>
          <p:nvPr/>
        </p:nvGrpSpPr>
        <p:grpSpPr>
          <a:xfrm>
            <a:off x="4910689" y="1988179"/>
            <a:ext cx="603360" cy="232560"/>
            <a:chOff x="4910689" y="1988179"/>
            <a:chExt cx="603360" cy="23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FA069C7-98BE-41FB-943A-4512C8AAAF7E}"/>
                    </a:ext>
                  </a:extLst>
                </p14:cNvPr>
                <p14:cNvContentPartPr/>
                <p14:nvPr/>
              </p14:nvContentPartPr>
              <p14:xfrm>
                <a:off x="4910689" y="1993219"/>
                <a:ext cx="93600" cy="1764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FA069C7-98BE-41FB-943A-4512C8AAAF7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02049" y="1984579"/>
                  <a:ext cx="1112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2F0FBDA-EF2A-4A9E-A41C-6C2183A5D1B6}"/>
                    </a:ext>
                  </a:extLst>
                </p14:cNvPr>
                <p14:cNvContentPartPr/>
                <p14:nvPr/>
              </p14:nvContentPartPr>
              <p14:xfrm>
                <a:off x="5093929" y="1988179"/>
                <a:ext cx="37080" cy="1454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2F0FBDA-EF2A-4A9E-A41C-6C2183A5D1B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84929" y="1979539"/>
                  <a:ext cx="547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E376372-4CA1-4627-A964-EA665295696C}"/>
                    </a:ext>
                  </a:extLst>
                </p14:cNvPr>
                <p14:cNvContentPartPr/>
                <p14:nvPr/>
              </p14:nvContentPartPr>
              <p14:xfrm>
                <a:off x="5042089" y="2059819"/>
                <a:ext cx="207360" cy="87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E376372-4CA1-4627-A964-EA665295696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33089" y="2050819"/>
                  <a:ext cx="2250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61A1105-74B5-401A-A904-3A6B8825A9BB}"/>
                    </a:ext>
                  </a:extLst>
                </p14:cNvPr>
                <p14:cNvContentPartPr/>
                <p14:nvPr/>
              </p14:nvContentPartPr>
              <p14:xfrm>
                <a:off x="5260969" y="2007979"/>
                <a:ext cx="53280" cy="127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61A1105-74B5-401A-A904-3A6B8825A9B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51969" y="1999339"/>
                  <a:ext cx="709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3D79FF2-29A0-4DCC-8311-7FE37BB4D347}"/>
                    </a:ext>
                  </a:extLst>
                </p14:cNvPr>
                <p14:cNvContentPartPr/>
                <p14:nvPr/>
              </p14:nvContentPartPr>
              <p14:xfrm>
                <a:off x="5327929" y="2073859"/>
                <a:ext cx="114840" cy="77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3D79FF2-29A0-4DCC-8311-7FE37BB4D34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19289" y="2065219"/>
                  <a:ext cx="1324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17A2FBC-1C3A-4084-A3E9-84EF5418DECF}"/>
                    </a:ext>
                  </a:extLst>
                </p14:cNvPr>
                <p14:cNvContentPartPr/>
                <p14:nvPr/>
              </p14:nvContentPartPr>
              <p14:xfrm>
                <a:off x="5431249" y="2062699"/>
                <a:ext cx="82800" cy="158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17A2FBC-1C3A-4084-A3E9-84EF5418DEC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22609" y="2054059"/>
                  <a:ext cx="100440" cy="17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9562AD9-3302-4ADC-8A90-78FC17D00999}"/>
              </a:ext>
            </a:extLst>
          </p:cNvPr>
          <p:cNvGrpSpPr/>
          <p:nvPr/>
        </p:nvGrpSpPr>
        <p:grpSpPr>
          <a:xfrm>
            <a:off x="1966969" y="3559939"/>
            <a:ext cx="359640" cy="103680"/>
            <a:chOff x="1966969" y="3559939"/>
            <a:chExt cx="359640" cy="10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E8646AC-02F0-473E-A9D5-C9525D813B93}"/>
                    </a:ext>
                  </a:extLst>
                </p14:cNvPr>
                <p14:cNvContentPartPr/>
                <p14:nvPr/>
              </p14:nvContentPartPr>
              <p14:xfrm>
                <a:off x="1966969" y="3563539"/>
                <a:ext cx="42120" cy="99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E8646AC-02F0-473E-A9D5-C9525D813B9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57969" y="3554539"/>
                  <a:ext cx="597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8B46165-7C2E-4392-A7AD-3B11B22D2D00}"/>
                    </a:ext>
                  </a:extLst>
                </p14:cNvPr>
                <p14:cNvContentPartPr/>
                <p14:nvPr/>
              </p14:nvContentPartPr>
              <p14:xfrm>
                <a:off x="2032489" y="3559939"/>
                <a:ext cx="86400" cy="103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8B46165-7C2E-4392-A7AD-3B11B22D2D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23849" y="3551299"/>
                  <a:ext cx="1040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35C5E31-C89C-454C-A1C1-6D5CEAF07F18}"/>
                    </a:ext>
                  </a:extLst>
                </p14:cNvPr>
                <p14:cNvContentPartPr/>
                <p14:nvPr/>
              </p14:nvContentPartPr>
              <p14:xfrm>
                <a:off x="2131129" y="3607459"/>
                <a:ext cx="59040" cy="42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35C5E31-C89C-454C-A1C1-6D5CEAF07F1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22489" y="3598819"/>
                  <a:ext cx="766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4677834-5030-4B81-A148-2AA40DD0EE66}"/>
                    </a:ext>
                  </a:extLst>
                </p14:cNvPr>
                <p14:cNvContentPartPr/>
                <p14:nvPr/>
              </p14:nvContentPartPr>
              <p14:xfrm>
                <a:off x="2207089" y="3578299"/>
                <a:ext cx="119520" cy="63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4677834-5030-4B81-A148-2AA40DD0EE6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98449" y="3569299"/>
                  <a:ext cx="137160" cy="8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554DE66-E9F3-4E95-B1A5-885F127800C5}"/>
              </a:ext>
            </a:extLst>
          </p:cNvPr>
          <p:cNvGrpSpPr/>
          <p:nvPr/>
        </p:nvGrpSpPr>
        <p:grpSpPr>
          <a:xfrm>
            <a:off x="1948249" y="4149619"/>
            <a:ext cx="443880" cy="176040"/>
            <a:chOff x="1948249" y="4149619"/>
            <a:chExt cx="443880" cy="17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8FBA835-9A15-49E6-901E-61804C0F0186}"/>
                    </a:ext>
                  </a:extLst>
                </p14:cNvPr>
                <p14:cNvContentPartPr/>
                <p14:nvPr/>
              </p14:nvContentPartPr>
              <p14:xfrm>
                <a:off x="1948249" y="4181659"/>
                <a:ext cx="91080" cy="48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8FBA835-9A15-49E6-901E-61804C0F018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39249" y="4172659"/>
                  <a:ext cx="1087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CEDAAD3-7292-4575-9DA7-C43D4F705944}"/>
                    </a:ext>
                  </a:extLst>
                </p14:cNvPr>
                <p14:cNvContentPartPr/>
                <p14:nvPr/>
              </p14:nvContentPartPr>
              <p14:xfrm>
                <a:off x="1972369" y="4149619"/>
                <a:ext cx="90360" cy="167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CEDAAD3-7292-4575-9DA7-C43D4F70594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63729" y="4140979"/>
                  <a:ext cx="1080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60683D0-30E9-4FFF-9B62-EE04293BADA0}"/>
                    </a:ext>
                  </a:extLst>
                </p14:cNvPr>
                <p14:cNvContentPartPr/>
                <p14:nvPr/>
              </p14:nvContentPartPr>
              <p14:xfrm>
                <a:off x="2086489" y="4185259"/>
                <a:ext cx="62280" cy="124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60683D0-30E9-4FFF-9B62-EE04293BADA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77849" y="4176259"/>
                  <a:ext cx="799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6B5F6BD-C3FB-47AD-98F9-E4151CCAF8D5}"/>
                    </a:ext>
                  </a:extLst>
                </p14:cNvPr>
                <p14:cNvContentPartPr/>
                <p14:nvPr/>
              </p14:nvContentPartPr>
              <p14:xfrm>
                <a:off x="2108089" y="4227739"/>
                <a:ext cx="143280" cy="58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6B5F6BD-C3FB-47AD-98F9-E4151CCAF8D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99089" y="4218739"/>
                  <a:ext cx="1609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FAA5B77-F459-434B-901E-97CF760A67B8}"/>
                    </a:ext>
                  </a:extLst>
                </p14:cNvPr>
                <p14:cNvContentPartPr/>
                <p14:nvPr/>
              </p14:nvContentPartPr>
              <p14:xfrm>
                <a:off x="2263969" y="4225219"/>
                <a:ext cx="128160" cy="100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FAA5B77-F459-434B-901E-97CF760A67B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54969" y="4216219"/>
                  <a:ext cx="145800" cy="11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B7F99B8-3AE6-4D8B-877A-38B64D43674F}"/>
                  </a:ext>
                </a:extLst>
              </p14:cNvPr>
              <p14:cNvContentPartPr/>
              <p14:nvPr/>
            </p14:nvContentPartPr>
            <p14:xfrm>
              <a:off x="6519169" y="3195979"/>
              <a:ext cx="1467720" cy="878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B7F99B8-3AE6-4D8B-877A-38B64D43674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10529" y="3186979"/>
                <a:ext cx="148536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2E0437C-2CBC-45EA-8557-FA80A534FA18}"/>
                  </a:ext>
                </a:extLst>
              </p14:cNvPr>
              <p14:cNvContentPartPr/>
              <p14:nvPr/>
            </p14:nvContentPartPr>
            <p14:xfrm>
              <a:off x="2609929" y="1695499"/>
              <a:ext cx="2252880" cy="982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2E0437C-2CBC-45EA-8557-FA80A534FA1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601289" y="1686859"/>
                <a:ext cx="227052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B2E2B53-7701-408B-ADD7-C967846C41E9}"/>
                  </a:ext>
                </a:extLst>
              </p14:cNvPr>
              <p14:cNvContentPartPr/>
              <p14:nvPr/>
            </p14:nvContentPartPr>
            <p14:xfrm>
              <a:off x="7138729" y="2528899"/>
              <a:ext cx="161280" cy="2667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B2E2B53-7701-408B-ADD7-C967846C41E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130089" y="2520259"/>
                <a:ext cx="17892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DD5DD54-8B7D-4DA8-A5E9-0E1A5D36C92A}"/>
                  </a:ext>
                </a:extLst>
              </p14:cNvPr>
              <p14:cNvContentPartPr/>
              <p14:nvPr/>
            </p14:nvContentPartPr>
            <p14:xfrm>
              <a:off x="4785409" y="2446819"/>
              <a:ext cx="389520" cy="914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DD5DD54-8B7D-4DA8-A5E9-0E1A5D36C92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776769" y="2438179"/>
                <a:ext cx="407160" cy="10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B8DC2EA3-8775-4A12-8344-F8878B624F1B}"/>
              </a:ext>
            </a:extLst>
          </p:cNvPr>
          <p:cNvGrpSpPr/>
          <p:nvPr/>
        </p:nvGrpSpPr>
        <p:grpSpPr>
          <a:xfrm>
            <a:off x="2791369" y="3539059"/>
            <a:ext cx="390600" cy="131760"/>
            <a:chOff x="2791369" y="3539059"/>
            <a:chExt cx="390600" cy="13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18C8A43-017A-486B-A2DB-3CCB83414C1C}"/>
                    </a:ext>
                  </a:extLst>
                </p14:cNvPr>
                <p14:cNvContentPartPr/>
                <p14:nvPr/>
              </p14:nvContentPartPr>
              <p14:xfrm>
                <a:off x="2791369" y="3579739"/>
                <a:ext cx="63000" cy="91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18C8A43-017A-486B-A2DB-3CCB83414C1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782729" y="3571099"/>
                  <a:ext cx="806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B61F00F-BCD0-4652-BD0D-C6F50589AC7B}"/>
                    </a:ext>
                  </a:extLst>
                </p14:cNvPr>
                <p14:cNvContentPartPr/>
                <p14:nvPr/>
              </p14:nvContentPartPr>
              <p14:xfrm>
                <a:off x="2875249" y="3580819"/>
                <a:ext cx="77400" cy="88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B61F00F-BCD0-4652-BD0D-C6F50589AC7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866609" y="3571819"/>
                  <a:ext cx="950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AF068E4-34CA-4DF3-AED0-491583945F0D}"/>
                    </a:ext>
                  </a:extLst>
                </p14:cNvPr>
                <p14:cNvContentPartPr/>
                <p14:nvPr/>
              </p14:nvContentPartPr>
              <p14:xfrm>
                <a:off x="2960209" y="3603139"/>
                <a:ext cx="66240" cy="42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AF068E4-34CA-4DF3-AED0-491583945F0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51569" y="3594499"/>
                  <a:ext cx="838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1400E59-3BB2-47DC-A9F9-CF5D26428C7A}"/>
                    </a:ext>
                  </a:extLst>
                </p14:cNvPr>
                <p14:cNvContentPartPr/>
                <p14:nvPr/>
              </p14:nvContentPartPr>
              <p14:xfrm>
                <a:off x="3024289" y="3539059"/>
                <a:ext cx="10440" cy="27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1400E59-3BB2-47DC-A9F9-CF5D26428C7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015649" y="3530419"/>
                  <a:ext cx="280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D4D0AFC-187A-4E60-A238-A4E74E9F2CBA}"/>
                    </a:ext>
                  </a:extLst>
                </p14:cNvPr>
                <p14:cNvContentPartPr/>
                <p14:nvPr/>
              </p14:nvContentPartPr>
              <p14:xfrm>
                <a:off x="3066769" y="3567859"/>
                <a:ext cx="115200" cy="101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D4D0AFC-187A-4E60-A238-A4E74E9F2CB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57769" y="3559219"/>
                  <a:ext cx="132840" cy="11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C70C7B7-8500-4522-8FDD-323361CA65AF}"/>
                  </a:ext>
                </a:extLst>
              </p14:cNvPr>
              <p14:cNvContentPartPr/>
              <p14:nvPr/>
            </p14:nvContentPartPr>
            <p14:xfrm>
              <a:off x="7271209" y="4305859"/>
              <a:ext cx="122760" cy="108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C70C7B7-8500-4522-8FDD-323361CA65A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262209" y="4297219"/>
                <a:ext cx="1404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6028E5B-6900-40DA-8B9A-4B7C4DE0CEFB}"/>
                  </a:ext>
                </a:extLst>
              </p14:cNvPr>
              <p14:cNvContentPartPr/>
              <p14:nvPr/>
            </p14:nvContentPartPr>
            <p14:xfrm>
              <a:off x="4207249" y="4239259"/>
              <a:ext cx="182160" cy="3070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6028E5B-6900-40DA-8B9A-4B7C4DE0CEF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198609" y="4230259"/>
                <a:ext cx="19980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87D9A9F-2318-4ED4-B148-981E4FA73D97}"/>
                  </a:ext>
                </a:extLst>
              </p14:cNvPr>
              <p14:cNvContentPartPr/>
              <p14:nvPr/>
            </p14:nvContentPartPr>
            <p14:xfrm>
              <a:off x="4260529" y="4438699"/>
              <a:ext cx="141120" cy="39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87D9A9F-2318-4ED4-B148-981E4FA73D9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251529" y="4429699"/>
                <a:ext cx="15876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F00BE02-B3A5-4D0E-B187-B3AA5FE47DD8}"/>
                  </a:ext>
                </a:extLst>
              </p14:cNvPr>
              <p14:cNvContentPartPr/>
              <p14:nvPr/>
            </p14:nvContentPartPr>
            <p14:xfrm>
              <a:off x="4537009" y="4390459"/>
              <a:ext cx="123120" cy="1332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F00BE02-B3A5-4D0E-B187-B3AA5FE47DD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528369" y="4381459"/>
                <a:ext cx="1407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FB1C78A-D412-4E3A-B02B-CE47FD98DE81}"/>
                  </a:ext>
                </a:extLst>
              </p14:cNvPr>
              <p14:cNvContentPartPr/>
              <p14:nvPr/>
            </p14:nvContentPartPr>
            <p14:xfrm>
              <a:off x="4694329" y="4407379"/>
              <a:ext cx="132120" cy="1033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FB1C78A-D412-4E3A-B02B-CE47FD98DE8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685689" y="4398379"/>
                <a:ext cx="14976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27FF462-AB9D-4FA1-9F7A-8DFC624731BA}"/>
                  </a:ext>
                </a:extLst>
              </p14:cNvPr>
              <p14:cNvContentPartPr/>
              <p14:nvPr/>
            </p14:nvContentPartPr>
            <p14:xfrm>
              <a:off x="4855609" y="4411339"/>
              <a:ext cx="65160" cy="1148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27FF462-AB9D-4FA1-9F7A-8DFC624731B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846969" y="4402699"/>
                <a:ext cx="8280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DDD5EE4-4468-4EEA-9D7B-F5775E339B01}"/>
                  </a:ext>
                </a:extLst>
              </p14:cNvPr>
              <p14:cNvContentPartPr/>
              <p14:nvPr/>
            </p14:nvContentPartPr>
            <p14:xfrm>
              <a:off x="4987369" y="4417099"/>
              <a:ext cx="172800" cy="2095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DDD5EE4-4468-4EEA-9D7B-F5775E339B0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78729" y="4408099"/>
                <a:ext cx="19044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FD10046-E9ED-4889-BAAA-037B12CC76EA}"/>
                  </a:ext>
                </a:extLst>
              </p14:cNvPr>
              <p14:cNvContentPartPr/>
              <p14:nvPr/>
            </p14:nvContentPartPr>
            <p14:xfrm>
              <a:off x="5283289" y="4247539"/>
              <a:ext cx="176760" cy="2494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FD10046-E9ED-4889-BAAA-037B12CC76E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274649" y="4238539"/>
                <a:ext cx="19440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FC621CC-8A65-4ED5-8A75-EB85422C9FD7}"/>
                  </a:ext>
                </a:extLst>
              </p14:cNvPr>
              <p14:cNvContentPartPr/>
              <p14:nvPr/>
            </p14:nvContentPartPr>
            <p14:xfrm>
              <a:off x="5473009" y="4273819"/>
              <a:ext cx="150480" cy="1850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FC621CC-8A65-4ED5-8A75-EB85422C9FD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464009" y="4264819"/>
                <a:ext cx="1681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7ACF0AC-0C47-4A2C-ABC4-EF9589E1E6D1}"/>
                  </a:ext>
                </a:extLst>
              </p14:cNvPr>
              <p14:cNvContentPartPr/>
              <p14:nvPr/>
            </p14:nvContentPartPr>
            <p14:xfrm>
              <a:off x="5677849" y="4267699"/>
              <a:ext cx="69480" cy="162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7ACF0AC-0C47-4A2C-ABC4-EF9589E1E6D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669209" y="4258699"/>
                <a:ext cx="8712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EEC8477-DE9A-4FD6-93B4-6111248BFA63}"/>
                  </a:ext>
                </a:extLst>
              </p14:cNvPr>
              <p14:cNvContentPartPr/>
              <p14:nvPr/>
            </p14:nvContentPartPr>
            <p14:xfrm>
              <a:off x="5881609" y="4289659"/>
              <a:ext cx="145080" cy="1220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EEC8477-DE9A-4FD6-93B4-6111248BFA6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872609" y="4280659"/>
                <a:ext cx="1627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B43ED6D-5426-461A-A33D-DDEAD17EB888}"/>
                  </a:ext>
                </a:extLst>
              </p14:cNvPr>
              <p14:cNvContentPartPr/>
              <p14:nvPr/>
            </p14:nvContentPartPr>
            <p14:xfrm>
              <a:off x="6208849" y="4255459"/>
              <a:ext cx="135000" cy="2023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B43ED6D-5426-461A-A33D-DDEAD17EB88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199849" y="4246819"/>
                <a:ext cx="15264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78804D4-F7E4-429B-AF4D-3564A15A6D71}"/>
                  </a:ext>
                </a:extLst>
              </p14:cNvPr>
              <p14:cNvContentPartPr/>
              <p14:nvPr/>
            </p14:nvContentPartPr>
            <p14:xfrm>
              <a:off x="6418729" y="4247539"/>
              <a:ext cx="135720" cy="2149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78804D4-F7E4-429B-AF4D-3564A15A6D7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409729" y="4238899"/>
                <a:ext cx="15336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6F52145-97F7-4F68-AF1E-54E4C91C789A}"/>
                  </a:ext>
                </a:extLst>
              </p14:cNvPr>
              <p14:cNvContentPartPr/>
              <p14:nvPr/>
            </p14:nvContentPartPr>
            <p14:xfrm>
              <a:off x="6641569" y="4338619"/>
              <a:ext cx="73800" cy="1299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6F52145-97F7-4F68-AF1E-54E4C91C789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632929" y="4329979"/>
                <a:ext cx="9144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2DF86E5-6D0F-4284-A682-0E20A54369DE}"/>
                  </a:ext>
                </a:extLst>
              </p14:cNvPr>
              <p14:cNvContentPartPr/>
              <p14:nvPr/>
            </p14:nvContentPartPr>
            <p14:xfrm>
              <a:off x="6754609" y="4250059"/>
              <a:ext cx="117000" cy="2199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2DF86E5-6D0F-4284-A682-0E20A54369D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745969" y="4241419"/>
                <a:ext cx="13464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BAA1B34-6E7E-4E7C-8F96-65740226093E}"/>
                  </a:ext>
                </a:extLst>
              </p14:cNvPr>
              <p14:cNvContentPartPr/>
              <p14:nvPr/>
            </p14:nvContentPartPr>
            <p14:xfrm>
              <a:off x="6864049" y="4365259"/>
              <a:ext cx="255600" cy="1976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BAA1B34-6E7E-4E7C-8F96-65740226093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855409" y="4356259"/>
                <a:ext cx="27324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89EF2E0-C55D-413D-9198-90CF18F6C2A2}"/>
                  </a:ext>
                </a:extLst>
              </p14:cNvPr>
              <p14:cNvContentPartPr/>
              <p14:nvPr/>
            </p14:nvContentPartPr>
            <p14:xfrm>
              <a:off x="4246849" y="4620859"/>
              <a:ext cx="221400" cy="3232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89EF2E0-C55D-413D-9198-90CF18F6C2A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238209" y="4611859"/>
                <a:ext cx="23904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E121E78-59CC-4410-91C8-90C61D19727C}"/>
                  </a:ext>
                </a:extLst>
              </p14:cNvPr>
              <p14:cNvContentPartPr/>
              <p14:nvPr/>
            </p14:nvContentPartPr>
            <p14:xfrm>
              <a:off x="4364569" y="4837939"/>
              <a:ext cx="167760" cy="237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E121E78-59CC-4410-91C8-90C61D19727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355929" y="4829299"/>
                <a:ext cx="1854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B2EF4E2-8CDE-4356-8BA0-7786983DAF46}"/>
                  </a:ext>
                </a:extLst>
              </p14:cNvPr>
              <p14:cNvContentPartPr/>
              <p14:nvPr/>
            </p14:nvContentPartPr>
            <p14:xfrm>
              <a:off x="4549249" y="4813459"/>
              <a:ext cx="313920" cy="1378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B2EF4E2-8CDE-4356-8BA0-7786983DAF4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540249" y="4804819"/>
                <a:ext cx="33156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2DE46E3-D37F-416B-B9BE-C7C99BE900FE}"/>
                  </a:ext>
                </a:extLst>
              </p14:cNvPr>
              <p14:cNvContentPartPr/>
              <p14:nvPr/>
            </p14:nvContentPartPr>
            <p14:xfrm>
              <a:off x="4915009" y="4830739"/>
              <a:ext cx="87480" cy="1141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2DE46E3-D37F-416B-B9BE-C7C99BE900F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906369" y="4821739"/>
                <a:ext cx="10512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B1DCA8B-C3D2-4630-AD96-18298FDD86BC}"/>
                  </a:ext>
                </a:extLst>
              </p14:cNvPr>
              <p14:cNvContentPartPr/>
              <p14:nvPr/>
            </p14:nvContentPartPr>
            <p14:xfrm>
              <a:off x="5013649" y="4831819"/>
              <a:ext cx="63000" cy="1497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B1DCA8B-C3D2-4630-AD96-18298FDD86B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005009" y="4822819"/>
                <a:ext cx="8064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3C2DC3F-592A-4367-B487-5127D72A6FD8}"/>
                  </a:ext>
                </a:extLst>
              </p14:cNvPr>
              <p14:cNvContentPartPr/>
              <p14:nvPr/>
            </p14:nvContentPartPr>
            <p14:xfrm>
              <a:off x="4992409" y="4843339"/>
              <a:ext cx="196200" cy="2120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3C2DC3F-592A-4367-B487-5127D72A6FD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983409" y="4834339"/>
                <a:ext cx="21384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679A5257-89BD-4445-8FB4-EDC3CE895BDE}"/>
                  </a:ext>
                </a:extLst>
              </p14:cNvPr>
              <p14:cNvContentPartPr/>
              <p14:nvPr/>
            </p14:nvContentPartPr>
            <p14:xfrm>
              <a:off x="5269249" y="4662979"/>
              <a:ext cx="109080" cy="2401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679A5257-89BD-4445-8FB4-EDC3CE895BD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260249" y="4654339"/>
                <a:ext cx="12672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E42E508-B81E-4339-8D4F-7A051CCBD414}"/>
                  </a:ext>
                </a:extLst>
              </p14:cNvPr>
              <p14:cNvContentPartPr/>
              <p14:nvPr/>
            </p14:nvContentPartPr>
            <p14:xfrm>
              <a:off x="5456809" y="4780339"/>
              <a:ext cx="22320" cy="1522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E42E508-B81E-4339-8D4F-7A051CCBD41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448169" y="4771699"/>
                <a:ext cx="3996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CEAD69AB-8FA1-4257-BCEA-7F73A8FEF3F5}"/>
                  </a:ext>
                </a:extLst>
              </p14:cNvPr>
              <p14:cNvContentPartPr/>
              <p14:nvPr/>
            </p14:nvContentPartPr>
            <p14:xfrm>
              <a:off x="5518729" y="4698259"/>
              <a:ext cx="240480" cy="2325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CEAD69AB-8FA1-4257-BCEA-7F73A8FEF3F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509729" y="4689619"/>
                <a:ext cx="25812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4B44AC6-0F9D-4FB0-9E8F-879821A1AC44}"/>
                  </a:ext>
                </a:extLst>
              </p14:cNvPr>
              <p14:cNvContentPartPr/>
              <p14:nvPr/>
            </p14:nvContentPartPr>
            <p14:xfrm>
              <a:off x="6050089" y="4687459"/>
              <a:ext cx="154440" cy="1515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4B44AC6-0F9D-4FB0-9E8F-879821A1AC4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041089" y="4678459"/>
                <a:ext cx="1720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0B09481-69FB-493E-A3C7-E9B3D05CBC10}"/>
                  </a:ext>
                </a:extLst>
              </p14:cNvPr>
              <p14:cNvContentPartPr/>
              <p14:nvPr/>
            </p14:nvContentPartPr>
            <p14:xfrm>
              <a:off x="6377689" y="4689259"/>
              <a:ext cx="151200" cy="381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0B09481-69FB-493E-A3C7-E9B3D05CBC1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368689" y="4680619"/>
                <a:ext cx="16884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084B073-7FC3-4FF5-A937-025AF13E9B5D}"/>
                  </a:ext>
                </a:extLst>
              </p14:cNvPr>
              <p14:cNvContentPartPr/>
              <p14:nvPr/>
            </p14:nvContentPartPr>
            <p14:xfrm>
              <a:off x="6430249" y="4703659"/>
              <a:ext cx="52200" cy="1760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084B073-7FC3-4FF5-A937-025AF13E9B5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421609" y="4694659"/>
                <a:ext cx="698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73EB41C-0042-41E8-8977-4E9ABB156585}"/>
                  </a:ext>
                </a:extLst>
              </p14:cNvPr>
              <p14:cNvContentPartPr/>
              <p14:nvPr/>
            </p14:nvContentPartPr>
            <p14:xfrm>
              <a:off x="6668209" y="4690699"/>
              <a:ext cx="162360" cy="1767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73EB41C-0042-41E8-8977-4E9ABB15658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659209" y="4682059"/>
                <a:ext cx="18000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E6AE0AFA-FADD-40AB-A1D4-495B3CE8A7D1}"/>
                  </a:ext>
                </a:extLst>
              </p14:cNvPr>
              <p14:cNvContentPartPr/>
              <p14:nvPr/>
            </p14:nvContentPartPr>
            <p14:xfrm>
              <a:off x="6603769" y="3781699"/>
              <a:ext cx="133560" cy="28044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6AE0AFA-FADD-40AB-A1D4-495B3CE8A7D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595129" y="3772699"/>
                <a:ext cx="15120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D147FC9-2768-4C8A-A2B0-6DD2E21A4DCB}"/>
                  </a:ext>
                </a:extLst>
              </p14:cNvPr>
              <p14:cNvContentPartPr/>
              <p14:nvPr/>
            </p14:nvContentPartPr>
            <p14:xfrm>
              <a:off x="7423489" y="3994099"/>
              <a:ext cx="402480" cy="9712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D147FC9-2768-4C8A-A2B0-6DD2E21A4DC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414849" y="3985099"/>
                <a:ext cx="420120" cy="9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63C14BB-C555-482B-8DCA-21ACEF8F514F}"/>
                  </a:ext>
                </a:extLst>
              </p14:cNvPr>
              <p14:cNvContentPartPr/>
              <p14:nvPr/>
            </p14:nvContentPartPr>
            <p14:xfrm>
              <a:off x="4237129" y="2730859"/>
              <a:ext cx="3832200" cy="16171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63C14BB-C555-482B-8DCA-21ACEF8F514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228129" y="2722219"/>
                <a:ext cx="3849840" cy="163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A562D21-26D3-409A-A0F5-69637DDD041A}"/>
                  </a:ext>
                </a:extLst>
              </p14:cNvPr>
              <p14:cNvContentPartPr/>
              <p14:nvPr/>
            </p14:nvContentPartPr>
            <p14:xfrm>
              <a:off x="3557449" y="2763259"/>
              <a:ext cx="66960" cy="135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A562D21-26D3-409A-A0F5-69637DDD041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548809" y="2754259"/>
                <a:ext cx="8460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7AE231C-AF68-4112-9B01-BFE5C96EE3CF}"/>
                  </a:ext>
                </a:extLst>
              </p14:cNvPr>
              <p14:cNvContentPartPr/>
              <p14:nvPr/>
            </p14:nvContentPartPr>
            <p14:xfrm>
              <a:off x="3669409" y="2766139"/>
              <a:ext cx="89640" cy="105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7AE231C-AF68-4112-9B01-BFE5C96EE3C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660409" y="2757139"/>
                <a:ext cx="10728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C0118B2-6A06-40B0-B575-EFB8FF84DAE8}"/>
                  </a:ext>
                </a:extLst>
              </p14:cNvPr>
              <p14:cNvContentPartPr/>
              <p14:nvPr/>
            </p14:nvContentPartPr>
            <p14:xfrm>
              <a:off x="3774889" y="2817979"/>
              <a:ext cx="40680" cy="547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C0118B2-6A06-40B0-B575-EFB8FF84DAE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766249" y="2808979"/>
                <a:ext cx="5832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EEED308-3371-49F8-8854-39F86996FC5E}"/>
                  </a:ext>
                </a:extLst>
              </p14:cNvPr>
              <p14:cNvContentPartPr/>
              <p14:nvPr/>
            </p14:nvContentPartPr>
            <p14:xfrm>
              <a:off x="3858769" y="2762539"/>
              <a:ext cx="34920" cy="125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EEED308-3371-49F8-8854-39F86996FC5E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850129" y="2753539"/>
                <a:ext cx="5256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FEC3D2B-3861-43B2-B682-66E4FC8D3DAB}"/>
                  </a:ext>
                </a:extLst>
              </p14:cNvPr>
              <p14:cNvContentPartPr/>
              <p14:nvPr/>
            </p14:nvContentPartPr>
            <p14:xfrm>
              <a:off x="3924649" y="2815819"/>
              <a:ext cx="108720" cy="831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FEC3D2B-3861-43B2-B682-66E4FC8D3DA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916009" y="2806819"/>
                <a:ext cx="12636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2EF77C3-E943-4CAD-B85B-18099AE9C72A}"/>
                  </a:ext>
                </a:extLst>
              </p14:cNvPr>
              <p14:cNvContentPartPr/>
              <p14:nvPr/>
            </p14:nvContentPartPr>
            <p14:xfrm>
              <a:off x="4030129" y="2829139"/>
              <a:ext cx="39240" cy="1011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2EF77C3-E943-4CAD-B85B-18099AE9C72A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021129" y="2820139"/>
                <a:ext cx="5688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46B845F2-33A6-49A2-8C79-F4D33A272A5C}"/>
                  </a:ext>
                </a:extLst>
              </p14:cNvPr>
              <p14:cNvContentPartPr/>
              <p14:nvPr/>
            </p14:nvContentPartPr>
            <p14:xfrm>
              <a:off x="4066849" y="4527979"/>
              <a:ext cx="3219120" cy="630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46B845F2-33A6-49A2-8C79-F4D33A272A5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057849" y="4519339"/>
                <a:ext cx="3236760" cy="8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DC102278-31FC-4A8C-A623-87DFC8473596}"/>
              </a:ext>
            </a:extLst>
          </p:cNvPr>
          <p:cNvGrpSpPr/>
          <p:nvPr/>
        </p:nvGrpSpPr>
        <p:grpSpPr>
          <a:xfrm>
            <a:off x="6157729" y="4971859"/>
            <a:ext cx="531360" cy="177480"/>
            <a:chOff x="6157729" y="4971859"/>
            <a:chExt cx="531360" cy="17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97E9D6B-FAE2-4530-BD31-732A46F5F274}"/>
                    </a:ext>
                  </a:extLst>
                </p14:cNvPr>
                <p14:cNvContentPartPr/>
                <p14:nvPr/>
              </p14:nvContentPartPr>
              <p14:xfrm>
                <a:off x="6175369" y="5002819"/>
                <a:ext cx="162720" cy="1368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97E9D6B-FAE2-4530-BD31-732A46F5F27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166729" y="4994179"/>
                  <a:ext cx="1803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B87EDDC-5C0A-49EA-BA19-17DBE9DFB81C}"/>
                    </a:ext>
                  </a:extLst>
                </p14:cNvPr>
                <p14:cNvContentPartPr/>
                <p14:nvPr/>
              </p14:nvContentPartPr>
              <p14:xfrm>
                <a:off x="6157729" y="4972219"/>
                <a:ext cx="217080" cy="1047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B87EDDC-5C0A-49EA-BA19-17DBE9DFB81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149089" y="4963579"/>
                  <a:ext cx="2347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17DD784-0EB3-4918-A4EF-42FD226AB7CC}"/>
                    </a:ext>
                  </a:extLst>
                </p14:cNvPr>
                <p14:cNvContentPartPr/>
                <p14:nvPr/>
              </p14:nvContentPartPr>
              <p14:xfrm>
                <a:off x="6538609" y="4985179"/>
                <a:ext cx="65880" cy="1641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17DD784-0EB3-4918-A4EF-42FD226AB7C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529609" y="4976539"/>
                  <a:ext cx="835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E00748F-23CA-484A-A1A8-4353CF3D18C2}"/>
                    </a:ext>
                  </a:extLst>
                </p14:cNvPr>
                <p14:cNvContentPartPr/>
                <p14:nvPr/>
              </p14:nvContentPartPr>
              <p14:xfrm>
                <a:off x="6505129" y="4971859"/>
                <a:ext cx="183960" cy="1213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E00748F-23CA-484A-A1A8-4353CF3D18C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496489" y="4962859"/>
                  <a:ext cx="201600" cy="13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0EB102C-FC9F-499F-800A-EAA7BF7A542B}"/>
                  </a:ext>
                </a:extLst>
              </p14:cNvPr>
              <p14:cNvContentPartPr/>
              <p14:nvPr/>
            </p14:nvContentPartPr>
            <p14:xfrm>
              <a:off x="3813409" y="1885579"/>
              <a:ext cx="103680" cy="2638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0EB102C-FC9F-499F-800A-EAA7BF7A542B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804409" y="1876939"/>
                <a:ext cx="121320" cy="28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1895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501" y="1143001"/>
            <a:ext cx="49720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elements;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elements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 add(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element 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 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43600" y="1200150"/>
            <a:ext cx="26718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this line legal Java code?</a:t>
            </a:r>
          </a:p>
          <a:p>
            <a:pPr marL="257175" indent="-257175">
              <a:buAutoNum type="alphaUcPeriod"/>
            </a:pPr>
            <a:r>
              <a:rPr lang="en-US" dirty="0"/>
              <a:t>Yes</a:t>
            </a:r>
          </a:p>
          <a:p>
            <a:pPr marL="257175" indent="-257175">
              <a:buAutoNum type="alphaUcPeriod"/>
            </a:pPr>
            <a:r>
              <a:rPr lang="en-US" dirty="0"/>
              <a:t>No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350" y="400051"/>
            <a:ext cx="8629650" cy="754856"/>
          </a:xfrm>
        </p:spPr>
        <p:txBody>
          <a:bodyPr>
            <a:noAutofit/>
          </a:bodyPr>
          <a:lstStyle/>
          <a:p>
            <a:r>
              <a:rPr lang="en-US" dirty="0"/>
              <a:t>Java Generics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B5C40D-2165-45EF-A06E-3B683BB53C63}"/>
              </a:ext>
            </a:extLst>
          </p:cNvPr>
          <p:cNvGrpSpPr/>
          <p:nvPr/>
        </p:nvGrpSpPr>
        <p:grpSpPr>
          <a:xfrm>
            <a:off x="5699449" y="1522339"/>
            <a:ext cx="558720" cy="464400"/>
            <a:chOff x="5699449" y="1522339"/>
            <a:chExt cx="558720" cy="46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1197205-584F-45B8-89CD-F27D3C59E32C}"/>
                    </a:ext>
                  </a:extLst>
                </p14:cNvPr>
                <p14:cNvContentPartPr/>
                <p14:nvPr/>
              </p14:nvContentPartPr>
              <p14:xfrm>
                <a:off x="5699449" y="1574899"/>
                <a:ext cx="128520" cy="1126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1197205-584F-45B8-89CD-F27D3C59E32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90449" y="1566259"/>
                  <a:ext cx="1461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1A20C9F-52B7-4B2C-ADED-A5714EA0064B}"/>
                    </a:ext>
                  </a:extLst>
                </p14:cNvPr>
                <p14:cNvContentPartPr/>
                <p14:nvPr/>
              </p14:nvContentPartPr>
              <p14:xfrm>
                <a:off x="5857489" y="1565179"/>
                <a:ext cx="60840" cy="126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1A20C9F-52B7-4B2C-ADED-A5714EA0064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48849" y="1556179"/>
                  <a:ext cx="784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9C432DA-5577-42D6-AF9C-D3AF217865EC}"/>
                    </a:ext>
                  </a:extLst>
                </p14:cNvPr>
                <p14:cNvContentPartPr/>
                <p14:nvPr/>
              </p14:nvContentPartPr>
              <p14:xfrm>
                <a:off x="5721769" y="1854979"/>
                <a:ext cx="33480" cy="131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9C432DA-5577-42D6-AF9C-D3AF217865E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12769" y="1845979"/>
                  <a:ext cx="511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A90F234-C639-4C03-9777-6CEC5E3B50BF}"/>
                    </a:ext>
                  </a:extLst>
                </p14:cNvPr>
                <p14:cNvContentPartPr/>
                <p14:nvPr/>
              </p14:nvContentPartPr>
              <p14:xfrm>
                <a:off x="5814649" y="1866499"/>
                <a:ext cx="79200" cy="96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A90F234-C639-4C03-9777-6CEC5E3B50B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06009" y="1857859"/>
                  <a:ext cx="968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777E30B-B9C1-4C92-81E2-D0856AF272C7}"/>
                    </a:ext>
                  </a:extLst>
                </p14:cNvPr>
                <p14:cNvContentPartPr/>
                <p14:nvPr/>
              </p14:nvContentPartPr>
              <p14:xfrm>
                <a:off x="6001489" y="1522339"/>
                <a:ext cx="256680" cy="266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777E30B-B9C1-4C92-81E2-D0856AF272C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92849" y="1513339"/>
                  <a:ext cx="274320" cy="28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6E78CEC-24A7-4696-B5D8-79B18EB4EC01}"/>
                  </a:ext>
                </a:extLst>
              </p14:cNvPr>
              <p14:cNvContentPartPr/>
              <p14:nvPr/>
            </p14:nvContentPartPr>
            <p14:xfrm>
              <a:off x="1924489" y="1960099"/>
              <a:ext cx="1724040" cy="133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6E78CEC-24A7-4696-B5D8-79B18EB4EC0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15489" y="1951459"/>
                <a:ext cx="174168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6DC3E3B-E7A3-4BBA-ADFC-B09D1313CACA}"/>
                  </a:ext>
                </a:extLst>
              </p14:cNvPr>
              <p14:cNvContentPartPr/>
              <p14:nvPr/>
            </p14:nvContentPartPr>
            <p14:xfrm>
              <a:off x="4816009" y="835459"/>
              <a:ext cx="129240" cy="290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6DC3E3B-E7A3-4BBA-ADFC-B09D1313CAC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07009" y="826819"/>
                <a:ext cx="14688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A83616B-4AD3-40B5-A40F-87DECC835948}"/>
                  </a:ext>
                </a:extLst>
              </p14:cNvPr>
              <p14:cNvContentPartPr/>
              <p14:nvPr/>
            </p14:nvContentPartPr>
            <p14:xfrm>
              <a:off x="3473569" y="1546459"/>
              <a:ext cx="52920" cy="1605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A83616B-4AD3-40B5-A40F-87DECC83594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64929" y="1537459"/>
                <a:ext cx="7056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D0A700A-7FA8-4177-AA32-F0E0CE43E44E}"/>
                  </a:ext>
                </a:extLst>
              </p14:cNvPr>
              <p14:cNvContentPartPr/>
              <p14:nvPr/>
            </p14:nvContentPartPr>
            <p14:xfrm>
              <a:off x="4695409" y="2580379"/>
              <a:ext cx="90360" cy="210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D0A700A-7FA8-4177-AA32-F0E0CE43E44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86769" y="2571379"/>
                <a:ext cx="10800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66CFCDB-6840-4422-BAA8-DB6AD309A8FB}"/>
                  </a:ext>
                </a:extLst>
              </p14:cNvPr>
              <p14:cNvContentPartPr/>
              <p14:nvPr/>
            </p14:nvContentPartPr>
            <p14:xfrm>
              <a:off x="2924929" y="3306859"/>
              <a:ext cx="118440" cy="2624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66CFCDB-6840-4422-BAA8-DB6AD309A8F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15929" y="3297859"/>
                <a:ext cx="13608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8E82200-F94B-42B0-9847-F429EC795797}"/>
                  </a:ext>
                </a:extLst>
              </p14:cNvPr>
              <p14:cNvContentPartPr/>
              <p14:nvPr/>
            </p14:nvContentPartPr>
            <p14:xfrm>
              <a:off x="1952569" y="3370939"/>
              <a:ext cx="100800" cy="225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8E82200-F94B-42B0-9847-F429EC79579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43569" y="3361939"/>
                <a:ext cx="118440" cy="24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1399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Java Generics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1" y="1200151"/>
            <a:ext cx="487184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elements;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elements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 add(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element 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 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AC84B4-6CC8-4138-B0DB-B3806ACB699B}"/>
              </a:ext>
            </a:extLst>
          </p:cNvPr>
          <p:cNvSpPr txBox="1"/>
          <p:nvPr/>
        </p:nvSpPr>
        <p:spPr>
          <a:xfrm>
            <a:off x="5829300" y="1314450"/>
            <a:ext cx="314325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/>
              <a:t>T can be used to stand for a type (to be specified later anywhere in this class (and its inner classes!)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D317E26-E0A9-43F1-B54D-8AA44246AEBA}"/>
                  </a:ext>
                </a:extLst>
              </p14:cNvPr>
              <p14:cNvContentPartPr/>
              <p14:nvPr/>
            </p14:nvContentPartPr>
            <p14:xfrm>
              <a:off x="8112169" y="1603339"/>
              <a:ext cx="605520" cy="21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D317E26-E0A9-43F1-B54D-8AA44246AE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03529" y="1594699"/>
                <a:ext cx="62316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AB71122-EE5A-4EBE-AFD4-B46BFE37F6B5}"/>
                  </a:ext>
                </a:extLst>
              </p14:cNvPr>
              <p14:cNvContentPartPr/>
              <p14:nvPr/>
            </p14:nvContentPartPr>
            <p14:xfrm>
              <a:off x="7262569" y="1847779"/>
              <a:ext cx="461160" cy="17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AB71122-EE5A-4EBE-AFD4-B46BFE37F6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53569" y="1838779"/>
                <a:ext cx="47880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4FAF8C0-1E7F-4662-9053-C153D0F92DC6}"/>
                  </a:ext>
                </a:extLst>
              </p14:cNvPr>
              <p14:cNvContentPartPr/>
              <p14:nvPr/>
            </p14:nvContentPartPr>
            <p14:xfrm>
              <a:off x="4854889" y="914299"/>
              <a:ext cx="104400" cy="301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4FAF8C0-1E7F-4662-9053-C153D0F92DC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45889" y="905299"/>
                <a:ext cx="12204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E2495BE-F7FB-45BD-A0DF-1BBE2F844221}"/>
                  </a:ext>
                </a:extLst>
              </p14:cNvPr>
              <p14:cNvContentPartPr/>
              <p14:nvPr/>
            </p14:nvContentPartPr>
            <p14:xfrm>
              <a:off x="3491929" y="1568419"/>
              <a:ext cx="132120" cy="227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E2495BE-F7FB-45BD-A0DF-1BBE2F8442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82929" y="1559419"/>
                <a:ext cx="14976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86FE90B-919B-4669-88B8-82798A29F5BD}"/>
                  </a:ext>
                </a:extLst>
              </p14:cNvPr>
              <p14:cNvContentPartPr/>
              <p14:nvPr/>
            </p14:nvContentPartPr>
            <p14:xfrm>
              <a:off x="4721689" y="2673619"/>
              <a:ext cx="72360" cy="181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86FE90B-919B-4669-88B8-82798A29F5B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13049" y="2664619"/>
                <a:ext cx="9000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8046BEE-97E1-43BD-9A22-57E132F6FD65}"/>
                  </a:ext>
                </a:extLst>
              </p14:cNvPr>
              <p14:cNvContentPartPr/>
              <p14:nvPr/>
            </p14:nvContentPartPr>
            <p14:xfrm>
              <a:off x="2922409" y="3511699"/>
              <a:ext cx="113760" cy="188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8046BEE-97E1-43BD-9A22-57E132F6FD6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13409" y="3502699"/>
                <a:ext cx="13140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DB4A82D-E822-4BAC-BABE-DCE45FCA06BC}"/>
                  </a:ext>
                </a:extLst>
              </p14:cNvPr>
              <p14:cNvContentPartPr/>
              <p14:nvPr/>
            </p14:nvContentPartPr>
            <p14:xfrm>
              <a:off x="1990009" y="3422419"/>
              <a:ext cx="97560" cy="2743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DB4A82D-E822-4BAC-BABE-DCE45FCA06B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81369" y="3413779"/>
                <a:ext cx="115200" cy="29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9274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3089</TotalTime>
  <Words>1363</Words>
  <Application>Microsoft Office PowerPoint</Application>
  <PresentationFormat>On-screen Show (16:9)</PresentationFormat>
  <Paragraphs>245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 Light</vt:lpstr>
      <vt:lpstr>Arial</vt:lpstr>
      <vt:lpstr>Courier New</vt:lpstr>
      <vt:lpstr>Calibri</vt:lpstr>
      <vt:lpstr>Consolas</vt:lpstr>
      <vt:lpstr>Roboto Mono</vt:lpstr>
      <vt:lpstr>Office Theme</vt:lpstr>
      <vt:lpstr>CSE 12 – Basic Data Structures and Object-Oriented Design Lecture 6</vt:lpstr>
      <vt:lpstr>Announcements</vt:lpstr>
      <vt:lpstr>Topics</vt:lpstr>
      <vt:lpstr>Generics and Exceptions</vt:lpstr>
      <vt:lpstr>public interface Collection&lt;E&gt; extends Iterable&lt;E&gt;</vt:lpstr>
      <vt:lpstr>Java Generics</vt:lpstr>
      <vt:lpstr>Java Generics</vt:lpstr>
      <vt:lpstr>Java Generics</vt:lpstr>
      <vt:lpstr>Java Generics</vt:lpstr>
      <vt:lpstr>Java Generics</vt:lpstr>
      <vt:lpstr>Java Generics</vt:lpstr>
      <vt:lpstr>A few Notes</vt:lpstr>
      <vt:lpstr>Some quick words on Generics</vt:lpstr>
      <vt:lpstr>More words on generics</vt:lpstr>
      <vt:lpstr>Generics</vt:lpstr>
      <vt:lpstr>PowerPoint Presentation</vt:lpstr>
      <vt:lpstr>Exceptions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135</cp:revision>
  <dcterms:modified xsi:type="dcterms:W3CDTF">2021-04-09T19:41:43Z</dcterms:modified>
</cp:coreProperties>
</file>