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222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Quiz 22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Wednesday, May 26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this week!</a:t>
            </a:r>
          </a:p>
          <a:p>
            <a:pPr lvl="1"/>
            <a:r>
              <a:rPr lang="en-US" dirty="0"/>
              <a:t>Released Friday @ </a:t>
            </a:r>
            <a:r>
              <a:rPr lang="en-US" dirty="0" err="1"/>
              <a:t>2pm</a:t>
            </a:r>
            <a:endParaRPr lang="en-US" dirty="0"/>
          </a:p>
          <a:p>
            <a:pPr lvl="1"/>
            <a:r>
              <a:rPr lang="en-US" dirty="0"/>
              <a:t>Due Saturday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 – lectures 9 - 17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</a:t>
            </a:r>
          </a:p>
          <a:p>
            <a:pPr lvl="3"/>
            <a:r>
              <a:rPr lang="en-US" dirty="0"/>
              <a:t>Hash tables/maps</a:t>
            </a:r>
          </a:p>
          <a:p>
            <a:r>
              <a:rPr lang="en-US" dirty="0"/>
              <a:t>No class on Friday (but there is discussion)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E0CF-000D-4B0F-8CBD-38527EC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F547-DDEC-47A5-A859-901E903D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MemoryStream</a:t>
            </a:r>
            <a:endParaRPr lang="en-US" dirty="0"/>
          </a:p>
          <a:p>
            <a:r>
              <a:rPr lang="en-US" dirty="0"/>
              <a:t>Convert array to circular array list</a:t>
            </a:r>
          </a:p>
        </p:txBody>
      </p:sp>
    </p:spTree>
    <p:extLst>
      <p:ext uri="{BB962C8B-B14F-4D97-AF65-F5344CB8AC3E}">
        <p14:creationId xmlns:p14="http://schemas.microsoft.com/office/powerpoint/2010/main" val="294021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4622</TotalTime>
  <Words>109</Words>
  <Application>Microsoft Office PowerPoint</Application>
  <PresentationFormat>On-screen Show (16:9)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Office Theme</vt:lpstr>
      <vt:lpstr>CSE 12 – Basic Data Structures and Object-Oriented Design Lecture 22</vt:lpstr>
      <vt:lpstr>Announcements</vt:lpstr>
      <vt:lpstr>Topics</vt:lpstr>
      <vt:lpstr>MemoryStream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213</cp:revision>
  <dcterms:modified xsi:type="dcterms:W3CDTF">2021-05-19T17:06:24Z</dcterms:modified>
</cp:coreProperties>
</file>