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54.xml" ContentType="application/inkml+xml"/>
  <Override PartName="/ppt/ink/ink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92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5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2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3 3224 0 0,'0'0'143'0'0,"-10"-2"2212"0"0,-22 4 636 0 0,31-2-2720 0 0,-16 0 1153 0 0,13 0-1065 0 0,0 0 1 0 0,-1 1 0 0 0,1 0 0 0 0,0 0 0 0 0,0 0-1 0 0,-15 3 7650 0 0,39 2-7229 0 0,-13-4-561 0 0,0 0-1 0 0,1-1 1 0 0,-1 1-1 0 0,14 0 0 0 0,109-7 838 0 0,-115 4-926 0 0,0 1-1 0 0,27 4 1 0 0,12 1 113 0 0,35 1 72 0 0,-23 0-54 0 0,25 2 63 0 0,46 1 88 0 0,-52-9-89 0 0,30-9-56 0 0,-42 2 88 0 0,91 3-1 0 0,-81 4-218 0 0,17 1 140 0 0,78 7 169 0 0,-92-5-185 0 0,64-4 352 0 0,13 0 97 0 0,74 16 438 0 0,-203-15-920 0 0,0-1 0 0 0,44-7 0 0 0,-50 4-100 0 0,-4 0 66 0 0,10-1 122 0 0,-27 4-1762 0 0,-11 2-894 0 0,-7 4-4612 0 0,-2 3-2065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1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27 12440 0 0,'0'0'957'0'0,"-20"-5"1748"0"0,17 5-2353 0 0,-1 0 0 0 0,0 0-1 0 0,0 1 1 0 0,0 0 0 0 0,1-1 0 0 0,-1 1-1 0 0,0 0 1 0 0,1 1 0 0 0,-1-1 0 0 0,1 1-1 0 0,-1 0 1 0 0,1-1 0 0 0,0 1 0 0 0,-4 3-1 0 0,2 0-301 0 0,0 0 1 0 0,0 0-1 0 0,1 0 0 0 0,0 0 0 0 0,0 1 0 0 0,0 0 0 0 0,-3 6 0 0 0,1 1-108 0 0,0 1 1 0 0,0-1-1 0 0,1 1 0 0 0,-4 25 0 0 0,3-8 226 0 0,-1 37 0 0 0,7-63-133 0 0,-1 0 0 0 0,2 1 1 0 0,-1-1-1 0 0,0 0 0 0 0,1 0 0 0 0,0 1 1 0 0,0-1-1 0 0,1 0 0 0 0,-1 0 0 0 0,1 0 1 0 0,4 7-1 0 0,-5-10-31 0 0,0-1 1 0 0,0 1-1 0 0,0-1 1 0 0,1 1-1 0 0,-1-1 1 0 0,0 0-1 0 0,1 0 1 0 0,-1 0-1 0 0,0 1 0 0 0,1-2 1 0 0,0 1-1 0 0,-1 0 1 0 0,1 0-1 0 0,-1 0 1 0 0,3 0-1 0 0,-2-1 4 0 0,1 1 1 0 0,-1-1-1 0 0,1 0 0 0 0,-1 0 0 0 0,1 0 0 0 0,-1 0 1 0 0,0 0-1 0 0,1-1 0 0 0,-1 1 0 0 0,0-1 0 0 0,1 0 1 0 0,-1 1-1 0 0,0-1 0 0 0,3-1 0 0 0,4-3 96 0 0,0-1 0 0 0,0 1 0 0 0,-1-1 0 0 0,1-1 0 0 0,-1 1 0 0 0,-1-2 0 0 0,1 1 0 0 0,-1-1 0 0 0,10-14 0 0 0,4-10-120 0 0,23-45 0 0 0,-31 51 55 0 0,3-4 406 0 0,2 0 0 0 0,40-52 0 0 0,-49 75 32 0 0,-9 7-465 0 0,0 0 0 0 0,0 0 0 0 0,0 0 0 0 0,1 0 0 0 0,-1 0-1 0 0,0 0 1 0 0,0 0 0 0 0,0 0 0 0 0,0 0 0 0 0,0 0 0 0 0,0 0 0 0 0,0 0 0 0 0,1 0 0 0 0,-1 0 0 0 0,0 0 0 0 0,0 0 0 0 0,0 0 0 0 0,0 0 0 0 0,0 0 0 0 0,0 0 0 0 0,0 1 0 0 0,0-1 0 0 0,0 0-1 0 0,1 0 1 0 0,-1 0 0 0 0,0 0 0 0 0,0 0 0 0 0,0 0 0 0 0,0 0 0 0 0,0 0 0 0 0,0 0 0 0 0,0 1 0 0 0,0-1 0 0 0,0 0 0 0 0,0 0 0 0 0,0 0 0 0 0,0 0 0 0 0,0 0 0 0 0,0 0 0 0 0,0 0-1 0 0,0 1 1 0 0,0-1 0 0 0,0 0 0 0 0,-3 21 578 0 0,2-15-672 0 0,-6 34 136 0 0,-9 51 88 0 0,15-77-420 0 0,0 0-1 0 0,1 0 1 0 0,0 0 0 0 0,3 20-1 0 0,-2-32 62 0 0,-1 0 0 0 0,1 0 0 0 0,-1 0 0 0 0,1 0 0 0 0,-1 0 0 0 0,1-1 0 0 0,0 1 0 0 0,0 0 0 0 0,0-1 0 0 0,0 1 0 0 0,2 2 0 0 0,-3-4 111 0 0,0 0 0 0 0,1 1 0 0 0,-1-1 0 0 0,1 0 0 0 0,-1 0 0 0 0,0 1 0 0 0,1-1 0 0 0,-1 0 0 0 0,1 0 0 0 0,-1 0-1 0 0,1 1 1 0 0,-1-1 0 0 0,1 0 0 0 0,-1 0 0 0 0,0 0 0 0 0,1 0 0 0 0,-1 0 0 0 0,1 0 0 0 0,-1 0 0 0 0,1 0 0 0 0,0 0-84 0 0,0-1 1 0 0,0 1 0 0 0,0-1 0 0 0,0 1-1 0 0,0-1 1 0 0,0 1 0 0 0,0-1 0 0 0,0 1-1 0 0,0-1 1 0 0,-1 0 0 0 0,1 1 0 0 0,0-1-1 0 0,0-1 1 0 0,16-20-1981 0 0,-1-3-6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1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78 195 3224 0 0,'0'0'9655'0'0,"0"8"-6618"0"0,-7 22 2995 0 0,-11 13-4886 0 0,4-12-738 0 0,6-11-427 0 0,1 0 0 0 0,1 0 0 0 0,1 0 1 0 0,0 1-1 0 0,2 0 0 0 0,-2 25 0 0 0,5-44-149 0 0,0 0 1 0 0,0 0-1 0 0,0 0 1 0 0,1 0-1 0 0,-1 0 1 0 0,0 0-1 0 0,1 0 1 0 0,0 0-1 0 0,-1 0 1 0 0,2 3-1 0 0,2 0-960 0 0</inkml:trace>
  <inkml:trace contextRef="#ctx0" brushRef="#br0" timeOffset="1">245 2 15200 0 0,'0'0'672'0'0,"-3"-2"303"0"0,-2 6-975 0 0,1 5 0 0 0,4-2 376 0 0,-2 2 40 0 0,2 4 0 0 0,2-1 8 0 0,-2-1-1416 0 0,7 1-279 0 0,-2 4-57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2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0 15664 0 0,'-20'7'565'0'0,"1"1"0"0"0,-19 10 0 0 0,17-9-311 0 0,7-3 402 0 0,5-2-50 0 0,0 2 108 0 0,4-1-192 0 0,-2 4 401 0 0,2-3-335 0 0,-1 6 319 0 0,1 0-123 0 0,2-4-350 0 0,0 0-88 0 0,-8 27 1024 0 0,7-20-902 0 0,2-1-1 0 0,-2 19 0 0 0,3-26-391 0 0,0-1-1 0 0,1 1 1 0 0,0 0-1 0 0,1-1 1 0 0,0 1-1 0 0,0-1 1 0 0,0 1 0 0 0,1-1-1 0 0,-1 1 1 0 0,2-1-1 0 0,-1 0 1 0 0,6 11-1 0 0,-6-15-69 0 0,0-1-1 0 0,0 1 1 0 0,0-1-1 0 0,0 1 1 0 0,1-1-1 0 0,-1 0 1 0 0,0 0-1 0 0,1 0 1 0 0,-1 0-1 0 0,0 0 1 0 0,1 0-1 0 0,4 0 1 0 0,-1 1-10 0 0,1-1-44 0 0,0 0-1 0 0,0 0 1 0 0,0 0 0 0 0,0-1-1 0 0,0 0 1 0 0,0 0 0 0 0,0-1-1 0 0,0 1 1 0 0,7-3 0 0 0,1-1-749 0 0,0 0 1 0 0,-1-1-1 0 0,16-8 1 0 0,2-4-1123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2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 14568 0 0,'0'0'330'0'0,"-3"-8"940"0"0,3 8-1179 0 0,0 0 0 0 0,0 0 0 0 0,0 0 0 0 0,0 0 0 0 0,0 0 0 0 0,0-1 0 0 0,0 1 0 0 0,0 0 1 0 0,0 0-1 0 0,0 0 0 0 0,0 0 0 0 0,0 0 0 0 0,0 0 0 0 0,-1-2 1549 0 0,1 2-1549 0 0,0-1 1 0 0,0 1-1 0 0,-1 0 0 0 0,1 0 0 0 0,0 0 0 0 0,0 0 0 0 0,0 0 0 0 0,0 0 0 0 0,0 0 1 0 0,0 0-1 0 0,-1 0 0 0 0,1 0 0 0 0,0 0 0 0 0,0 0 0 0 0,0 0 0 0 0,0 0 0 0 0,0 0 1 0 0,0 0-1 0 0,-1 0 0 0 0,1 0 0 0 0,0 0 0 0 0,0 0 0 0 0,0 0 0 0 0,0 0 0 0 0,0 0 0 0 0,0 1 1 0 0,-1-1-1 0 0,1 0 0 0 0,-10 9 854 0 0,-11 19-1114 0 0,20-24 224 0 0,-1 0 0 0 0,1 0 0 0 0,0 0 1 0 0,0 0-1 0 0,0 0 0 0 0,1 1 0 0 0,0-1 0 0 0,-1 0 0 0 0,2 5 1 0 0,-1-3 17 0 0,0-1 0 0 0,-1 1 0 0 0,1 0 0 0 0,-3 8 0 0 0,-13 24 28 0 0,11-29-98 0 0,1 0-1 0 0,-5 16 0 0 0,6-15 11 0 0,1 0-1 0 0,0 0 1 0 0,1 0-1 0 0,-1 12 1 0 0,2-17 3 0 0,1 0 1 0 0,-1 0 0 0 0,1 0-1 0 0,0-1 1 0 0,0 1-1 0 0,1 0 1 0 0,-1-1-1 0 0,1 1 1 0 0,0-1-1 0 0,0 1 1 0 0,3 3 0 0 0,-1-2 108 0 0,-3-4-41 0 0,0 0 0 0 0,0 0 0 0 0,1 0 0 0 0,-1 0 0 0 0,1 0-1 0 0,-1 0 1 0 0,1-1 0 0 0,2 3 0 0 0,-3-4-41 0 0,1 1-1 0 0,-1-1 1 0 0,0 1-1 0 0,1-1 1 0 0,-1 0-1 0 0,0 1 1 0 0,1-1-1 0 0,-1 0 1 0 0,0 0-1 0 0,1 0 1 0 0,-1 0-1 0 0,0 0 1 0 0,1 0-1 0 0,-1-1 1 0 0,0 1-1 0 0,1 0 1 0 0,-1-1-1 0 0,2 0 1 0 0,16-3-19 0 0,-16 4-28 0 0,1-1 1 0 0,-1 1 0 0 0,1-1 0 0 0,-1 0 0 0 0,0 0-1 0 0,0 0 1 0 0,0-1 0 0 0,0 1 0 0 0,0-1 0 0 0,0 0-1 0 0,0 1 1 0 0,0-1 0 0 0,0-1 0 0 0,3-3 0 0 0,1-2-767 0 0,0 0 1 0 0,1 0 0 0 0,-1 1-1 0 0,12-8 1 0 0,-2 2-7133 0 0</inkml:trace>
  <inkml:trace contextRef="#ctx0" brushRef="#br0" timeOffset="1">139 239 18919 0 0,'-5'4'355'0'0,"0"0"0"0"0,0-1 0 0 0,0 0-1 0 0,-1 0 1 0 0,-10 4 0 0 0,11-6-287 0 0,0 1 0 0 0,0 1 0 0 0,0-1 0 0 0,1 1-1 0 0,-1-1 1 0 0,-7 8 0 0 0,10-8 57 0 0,1 1-1 0 0,-1 0 0 0 0,1 0 1 0 0,0 0-1 0 0,0-1 0 0 0,0 1 1 0 0,0 1-1 0 0,0-1 0 0 0,1 0 1 0 0,-1 0-1 0 0,1 0 0 0 0,0 0 1 0 0,0 0-1 0 0,0 4 1 0 0,-1 14 409 0 0,-5 10 280 0 0,0 37-1 0 0,3-43-791 0 0,2-21-69 0 0,1 0 1 0 0,-1 0-1 0 0,1-1 1 0 0,0 1-1 0 0,0 0 1 0 0,0 0-1 0 0,0 0 1 0 0,0-1-1 0 0,1 1 1 0 0,0 0-1 0 0,0 0 1 0 0,2 5-1 0 0,1-1-240 0 0,9 17-1669 0 0,-2-14-3805 0 0,3-6-1554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 5064 0 0,'1'1'22'0'0,"0"1"1"0"0,-1-1-1 0 0,1 0 1 0 0,-1 1 0 0 0,1-1-1 0 0,-1 1 1 0 0,0-1-1 0 0,0 1 1 0 0,1-1-1 0 0,-1 1 1 0 0,0-1-1 0 0,0 1 1 0 0,0-1 0 0 0,-1 1-1 0 0,1-1 1 0 0,-1 3-1 0 0,0-1-5 0 0,-1 0-1 0 0,0 0 0 0 0,0 0 1 0 0,0-1-1 0 0,0 1 0 0 0,-5 3 1 0 0,7-6-19 0 0,-34 34 1505 0 0,-51 39 12036 0 0,53-48-12798 0 0,22-18-306 0 0,5-3-43 0 0,1-1 1 0 0,-1 1-1 0 0,-7 8 0 0 0,11-12-388 0 0,1 1-1 0 0,0-1 1 0 0,-1 0-1 0 0,1 0 0 0 0,0 1 1 0 0,0-1-1 0 0,-1 0 1 0 0,1 0-1 0 0,0 1 0 0 0,0-1 1 0 0,0 0-1 0 0,-1 1 1 0 0,1-1-1 0 0,0 0 1 0 0,0 1-1 0 0,0-1 0 0 0,0 0 1 0 0,0 1-1 0 0,0-1 1 0 0,-1 0-1 0 0,1 1 0 0 0,0-1 1 0 0,0 1-1 0 0,0-1 1 0 0,0 0-1 0 0,1 1 1 0 0,-1-1-1 0 0,0 0 0 0 0,0 1 1 0 0,0-1-1 0 0,0 0 1 0 0,0 1-1 0 0,0-1 0 0 0,0 0 1 0 0,1 1-1 0 0,-1-1 1 0 0,0 0-1 0 0,0 1 1 0 0,0-1-1 0 0,1 0 0 0 0,-1 0 1 0 0,0 1-1 0 0,1-1 1 0 0,-1 0-1 0 0,0 0 0 0 0,0 1 1 0 0,1-1-1 0 0,-1 0 1 0 0,0 0-1 0 0,1 0 1 0 0,-1 0-1 0 0,0 1 0 0 0,1-1 1 0 0,0 0-1 0 0,15 2-25 0 0,-16-2 28 0 0,72-4 1624 0 0,-55 1-1571 0 0,1 2 1 0 0,-1 0 0 0 0,1 1 0 0 0,-1 1 0 0 0,1 1-1 0 0,21 4 1 0 0,-38-5-37 0 0,0-1-1 0 0,0 0 1 0 0,0 1-1 0 0,0-1 1 0 0,0 0-1 0 0,0 1 1 0 0,0-1-1 0 0,0 1 1 0 0,0 0 0 0 0,0-1-1 0 0,0 1 1 0 0,0 0-1 0 0,-1-1 1 0 0,1 1-1 0 0,0 0 1 0 0,0 0-1 0 0,-1 0 1 0 0,1 0-1 0 0,-1 0 1 0 0,1 0-1 0 0,0 0 1 0 0,-1 0-1 0 0,0 0 1 0 0,1 0-1 0 0,-1 0 1 0 0,0 0 0 0 0,0 0-1 0 0,1 0 1 0 0,-1 0-1 0 0,0 0 1 0 0,0 0-1 0 0,0 0 1 0 0,0 1-1 0 0,0-1 1 0 0,-1 0-1 0 0,1 0 1 0 0,0 0-1 0 0,0 0 1 0 0,-2 2-1 0 0,0 5 200 0 0,-1-1 0 0 0,-1 0 0 0 0,0 0 0 0 0,-6 10 0 0 0,6-11-185 0 0,-22 34-29 0 0,-35 42 0 0 0,45-63-28 0 0,-2-1 0 0 0,1 0 0 0 0,-41 30 0 0 0,54-46-88 0 0,2 0-92 0 0,-1 1 1 0 0,0-1-1 0 0,0-1 1 0 0,0 1-1 0 0,0 0 1 0 0,0-1-1 0 0,-1 1 0 0 0,1-1 1 0 0,-4 1-1 0 0,7-10-4162 0 0,9-12 1826 0 0,6-2-21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3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21567 0 0,'-43'11'2408'0'0,"-12"4"-2100"0"0,41-10-107 0 0,0 1 0 0 0,1 1-1 0 0,0 0 1 0 0,0 1 0 0 0,-14 11-1 0 0,21-15-87 0 0,1 1 1 0 0,0-1-1 0 0,0 1 0 0 0,0 1 0 0 0,0-1 0 0 0,1 1 0 0 0,0-1 0 0 0,0 1 1 0 0,0 0-1 0 0,1 1 0 0 0,0-1 0 0 0,0 0 0 0 0,-2 9 0 0 0,4-11-6 0 0,0 1 1 0 0,0-1-1 0 0,1 1 0 0 0,0-1 0 0 0,-1 1 1 0 0,1-1-1 0 0,1 1 0 0 0,0 6 0 0 0,-1-10-90 0 0,1 0-1 0 0,-1 0 0 0 0,1 1 0 0 0,-1-1 0 0 0,1 0 0 0 0,-1 0 0 0 0,1 0 0 0 0,0 0 0 0 0,0 0 0 0 0,-1 0 0 0 0,1 0 0 0 0,0 0 0 0 0,0 0 1 0 0,0 0-1 0 0,0 0 0 0 0,0 0 0 0 0,0-1 0 0 0,0 1 0 0 0,0 0 0 0 0,1-1 0 0 0,-1 1 0 0 0,0-1 0 0 0,0 1 0 0 0,0-1 0 0 0,1 0 0 0 0,-1 1 0 0 0,0-1 1 0 0,1 0-1 0 0,-1 0 0 0 0,0 0 0 0 0,0 0 0 0 0,1 0 0 0 0,-1 0 0 0 0,2-1 0 0 0,2 0 21 0 0,0 0 0 0 0,0 0 0 0 0,0 0 0 0 0,0-1 0 0 0,0 0 0 0 0,0 0 0 0 0,0-1 0 0 0,-1 1 0 0 0,1-1 0 0 0,-1 0 0 0 0,6-5 0 0 0,6-7-459 0 0,21-23 1 0 0,-21 21-641 0 0,-5 6-378 0 0,-3-1-59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0 323 8752 0 0,'16'3'5261'0'0,"-14"-2"-4811"0"0,-1-1-1 0 0,1 1 1 0 0,-1 0 0 0 0,1 0 0 0 0,-1-1-1 0 0,0 1 1 0 0,1 0 0 0 0,-1 0 0 0 0,0 1-1 0 0,0-1 1 0 0,0 0 0 0 0,0 0 0 0 0,0 1-1 0 0,0-1 1 0 0,1 2 0 0 0,0 1-54 0 0,0-1 0 0 0,-1 1 0 0 0,1 0 1 0 0,-1-1-1 0 0,2 7 0 0 0,-1 8-76 0 0,-1 0-1 0 0,-1 0 1 0 0,0 1 0 0 0,-1-1 0 0 0,-5 23-1 0 0,-1 16 659 0 0,4 5 178 0 0,3-61-922 0 0,3-9 349 0 0,17-59 254 0 0,5-15-499 0 0,-21 71-343 0 0,1 1 0 0 0,0 0 0 0 0,0 0-1 0 0,1 1 1 0 0,11-15 0 0 0,-12 19-518 0 0,-1-1 70 0 0,1 1 1 0 0,0 0-1 0 0,9-8 1 0 0,-2 6-3067 0 0,2 1-3425 0 0,-5 3-323 0 0</inkml:trace>
  <inkml:trace contextRef="#ctx0" brushRef="#br0" timeOffset="1">507 1 14280 0 0,'1'1'6556'0'0,"0"10"-4441"0"0,4 40 1784 0 0,-1-14-3192 0 0,-2 153-673 0 0,-10-119-34 0 0,3-32 0 0 0,2-11-270 0 0,2-12-231 0 0,0-1-1 0 0,-5 18 1 0 0,3-23-517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4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21191 0 0,'0'0'1027'0'0,"2"0"-448"0"0,22 0-69 0 0,2-1-457 0 0,0 2 0 0 0,0 0 0 0 0,33 7 0 0 0,11 6-1835 0 0,-58-10 772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4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155 127 2304 0 0,'-1'-2'93'0'0,"0"0"-1"0"0,-1 1 1 0 0,1-1 0 0 0,0 0-1 0 0,-1 1 1 0 0,1 0 0 0 0,-1-1 0 0 0,0 1-1 0 0,1 0 1 0 0,-1 0 0 0 0,0 0-1 0 0,0 0 1 0 0,0 0 0 0 0,0 0-1 0 0,0 1 1 0 0,0-1 0 0 0,0 1 0 0 0,0-1-1 0 0,0 1 1 0 0,0 0 0 0 0,0-1-1 0 0,-4 2 1 0 0,2-2 874 0 0,-10-1 4941 0 0,-7 0-1174 0 0,11 0-3726 0 0,1 1 1 0 0,-1-1 0 0 0,-11-5-1 0 0,7 4 255 0 0,6 1 2532 0 0,20-1-2655 0 0,4 3-1016 0 0,1 0 0 0 0,28 4 1 0 0,12 0-56 0 0,168 5-5 0 0,125 4 166 0 0,-250-12-236 0 0,480 1 58 0 0,-434-2-29 0 0,320-4 127 0 0,161 0 397 0 0,-608 5-525 0 0,877-7 1272 0 0,-109-45-713 0 0,-368 13-153 0 0,-391 36-722 0 0,62-5 630 0 0,-30 6-4775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1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107 108 3224 0 0,'-14'12'312'0'0,"-4"-4"2337"0"0,9-7 444 0 0,0 0-1 0 0,0 0 0 0 0,-13-1 1 0 0,12 0-2343 0 0,1-1 1701 0 0,2 1 1384 0 0,13 2-1835 0 0,-3-2-1996 0 0,18 4 501 0 0,0-1 1 0 0,30 1-1 0 0,64-7-314 0 0,0-6-1 0 0,140-28 1 0 0,98-21 248 0 0,5 30 139 0 0,-245 24-492 0 0,102 1 820 0 0,204 33-863 0 0,-256-8-43 0 0,-124-21 0 0 0,-33-2 0 0 0,-5 1 0 0 0,-1 0 0 0 0,1 0 0 0 0,-1 0 0 0 0,1-1 0 0 0,0 1 0 0 0,-1 0 0 0 0,1-1 0 0 0,-1 1 0 0 0,1 0 0 0 0,-1-1 0 0 0,1 1 0 0 0,-1-1 0 0 0,1 1 0 0 0,-1-1 0 0 0,1 1 0 0 0,-1-1 0 0 0,0 1 0 0 0,1-1 0 0 0,-1 1 0 0 0,0-1 0 0 0,0 1 0 0 0,1-1 0 0 0,-1 0 0 0 0,0 1 0 0 0,0-1 0 0 0,0 0 0 0 0,0 1 0 0 0,0-1 0 0 0,0 1 0 0 0,0-1 0 0 0,0 0 0 0 0,0 0 0 0 0,0 0 0 0 0,0 0-235 0 0,0 0 1 0 0,0 0-1 0 0,0-1 0 0 0,-1 1 0 0 0,1 0 1 0 0,-1 0-1 0 0,1 0 0 0 0,-1 0 0 0 0,1 0 1 0 0,-1 0-1 0 0,1-1 0 0 0,-1 1 1 0 0,0 1-1 0 0,0-1 0 0 0,0 0 0 0 0,1 0 1 0 0,-3-1-1 0 0,0-1-1300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29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77 4144 0 0,'0'-14'-371'0'0,"0"-18"3841"0"0,0 28-1709 0 0,0 1 0 0 0,-1-1 0 0 0,1 1 0 0 0,-1-1 0 0 0,-2-5 0 0 0,3 8-1673 0 0,0 1 0 0 0,0 0-1 0 0,0 0 1 0 0,0 0 0 0 0,0 0 0 0 0,0 0 0 0 0,0-1 0 0 0,0 1 0 0 0,0 0 0 0 0,0 0 0 0 0,0 0-1 0 0,0 0 1 0 0,-1 0 0 0 0,1 0 0 0 0,0-1 0 0 0,0 1 0 0 0,0 0 0 0 0,0 0 0 0 0,0 0 0 0 0,0 0-1 0 0,0 0 1 0 0,-1 0 0 0 0,1 0 0 0 0,0 0 0 0 0,0 0 0 0 0,0 0 0 0 0,0 0 0 0 0,0 0-1 0 0,-1-1 1 0 0,1 1 0 0 0,0 0 0 0 0,0 0 0 0 0,0 0 0 0 0,0 0 0 0 0,0 0 0 0 0,-1 0 0 0 0,1 0-1 0 0,0 0 1 0 0,0 0 0 0 0,0 1 0 0 0,-6 5 1070 0 0,-1 12-569 0 0,-2 26-284 0 0,-16 52-234 0 0,10-40-71 0 0,5-17 0 0 0,-17 86 0 0 0,9-33 0 0 0,10-58 35 0 0,-24 65 0 0 0,31-96 147 0 0,-1 1 1 0 0,0-1 0 0 0,0 0 0 0 0,0 1-1 0 0,0-1 1 0 0,0 0 0 0 0,-6 5-1 0 0,8-7-159 0 0,-1 0 0 0 0,0-1-1 0 0,-1 1 1 0 0,1 0 0 0 0,0 0-1 0 0,0-1 1 0 0,0 1 0 0 0,0-1-1 0 0,0 1 1 0 0,-1-1 0 0 0,1 0-1 0 0,0 1 1 0 0,0-1-1 0 0,-1 0 1 0 0,1 0 0 0 0,0 0-1 0 0,0 0 1 0 0,-1 0 0 0 0,1 0-1 0 0,0 0 1 0 0,-1 0 0 0 0,1 0-1 0 0,0-1 1 0 0,0 1 0 0 0,0-1-1 0 0,-1 1 1 0 0,1-1 0 0 0,-1 0-1 0 0,-4-2-29 0 0,1 0 1 0 0,0-1-1 0 0,1 0 0 0 0,-1 0 0 0 0,0 0 1 0 0,1 0-1 0 0,0-1 0 0 0,0 1 0 0 0,1-1 0 0 0,-1 0 1 0 0,-4-9-1 0 0,0-4 25 0 0,0 0 1 0 0,-6-24 0 0 0,3 9 96 0 0,8 21 114 0 0,1 3 175 0 0,0 9-282 0 0,0 7-131 0 0,-2 13 25 0 0,0 1 0 0 0,1-1 0 0 0,2 1 0 0 0,0 0 0 0 0,1 0 0 0 0,1 0 0 0 0,5 28 0 0 0,-5-44 19 0 0,0 0-1 0 0,0 1 0 0 0,1-1 1 0 0,0 0-1 0 0,0 0 0 0 0,0 0 1 0 0,4 7-1 0 0,-5-10-7 0 0,0-1 0 0 0,0 1 1 0 0,1-1-1 0 0,-1 1 0 0 0,0-1 0 0 0,0 0 0 0 0,1 1 0 0 0,-1-1 0 0 0,1 0 1 0 0,-1 0-1 0 0,1 0 0 0 0,0 0 0 0 0,-1 0 0 0 0,1 0 0 0 0,0-1 0 0 0,0 1 0 0 0,-1 0 1 0 0,1-1-1 0 0,0 1 0 0 0,0-1 0 0 0,0 0 0 0 0,0 0 0 0 0,0 0 0 0 0,2 0 0 0 0,9-3 127 0 0,0 0 0 0 0,-1-1 0 0 0,0-1 0 0 0,0 0 0 0 0,0-1 0 0 0,22-14 0 0 0,-10 7-12 0 0,-21 11-127 0 0,27-14 98 0 0,50-37-1 0 0,-56 29-2082 0 0,-11 6-5883 0 0,-5 5-456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15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29 179 11600 0 0,'-28'-18'1328'0'0,"28"18"-1290"0"0,0 0 1 0 0,0-1-1 0 0,0 1 1 0 0,0 0-1 0 0,0-1 1 0 0,0 1-1 0 0,1 0 1 0 0,-1-1 0 0 0,0 1-1 0 0,0 0 1 0 0,0-1-1 0 0,0 1 1 0 0,1 0-1 0 0,-1 0 1 0 0,0-1-1 0 0,0 1 1 0 0,0 0-1 0 0,1 0 1 0 0,-1 0 0 0 0,0-1-1 0 0,0 1 1 0 0,1 0-1 0 0,-1 0 1 0 0,0 0-1 0 0,1 0 1 0 0,-1-1-1 0 0,0 1 1 0 0,1 0-1 0 0,-1 0 1 0 0,1 0 0 0 0,9-5 339 0 0,15-2-339 0 0,45-7 0 0 0,1 1-42 0 0,-29 1 77 0 0,52-24 1 0 0,-72 27-88 0 0,26-15-301 0 0,-18 5-3492 0 0,-7 5-746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15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0 3224 0 0,'-26'31'246'0'0,"14"-18"227"0"0,1 0 1 0 0,0 1-1 0 0,1 1 1 0 0,1 0-1 0 0,0 0 0 0 0,-8 19 1 0 0,-26 113 3629 0 0,13-37-3448 0 0,-32 97-778 0 0,-61 383 0 0 0,103-445 123 0 0,-31 261 0 0 0,-40 591 2616 0 0,86-924-2336 0 0,-10 190 605 0 0,15-212-292 0 0,3 0 0 0 0,1-1 0 0 0,14 59 0 0 0,-16-100-492 0 0,0-1 1 0 0,0 0-1 0 0,1 0 1 0 0,0 0-1 0 0,1 0 1 0 0,-1-1-1 0 0,2 1 1 0 0,8 11-1 0 0,-10-15-65 0 0,1 0 1 0 0,0-1-1 0 0,-1 1 0 0 0,1-1 0 0 0,1 0 1 0 0,-1 0-1 0 0,0 0 0 0 0,1-1 0 0 0,-1 1 1 0 0,1-1-1 0 0,0 0 0 0 0,0 0 0 0 0,0-1 1 0 0,0 0-1 0 0,8 2 0 0 0,13-1 75 0 0,0-1 0 0 0,0 0 0 0 0,-1-2 0 0 0,34-6 0 0 0,102-26 50 0 0,-120 22-1550 0 0,6-3-5160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16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730 7 10912 0 0,'0'-4'986'0'0,"-2"2"-736"0"0,-7 9 628 0 0,-3 10-280 0 0,-17 30 0 0 0,-1 3-588 0 0,1-6-106 0 0,-46 91 1 0 0,49-82-126 0 0,-64 97-1 0 0,54-94 748 0 0,-37 75 1 0 0,-19 65 406 0 0,69-144-672 0 0,2 3-20 0 0,2 0 1 0 0,-19 100-1 0 0,20-76-163 0 0,-37 260-18 0 0,43-242-56 0 0,-27 493-4 0 0,38-553 0 0 0,16 934 363 0 0,-8-872-309 0 0,27 274 69 0 0,22-48 625 0 0,-40-257-511 0 0,2-1-1 0 0,47 111 1 0 0,-53-155-211 0 0,0 0-1 0 0,1-1 1 0 0,1-1 0 0 0,34 39 0 0 0,-21-31 28 0 0,1-2 0 0 0,49 37-1 0 0,-55-49-17 0 0,1-1 0 0 0,0-1 0 0 0,0-1 0 0 0,1-1 0 0 0,1-1 0 0 0,27 7 0 0 0,155 29 155 0 0,-96-31-75 0 0,139 0-1 0 0,-75-7-253 0 0,-108-3 127 0 0,130 10 200 0 0,-138-7-74 0 0,76 19 0 0 0,-91-17 97 0 0,22 7 1642 0 0,-65-17-1025 0 0,-1-1-648 0 0,0-1 0 0 0,0 1 0 0 0,-1 0 0 0 0,1-1 0 0 0,0 1 0 0 0,-1 0-1 0 0,1-1 1 0 0,-1 1 0 0 0,0-2 0 0 0,-15-19 585 0 0,0 0-1 0 0,-2 1 0 0 0,-33-30 1 0 0,-69-50-835 0 0,-9-9-36 0 0,-9-23 105 0 0,112 112 0 0 0,23 17-11 0 0,23 55-250 0 0,-11-34 237 0 0,1-1-1 0 0,0-1 1 0 0,1 1-1 0 0,1-2 1 0 0,0 0 0 0 0,1 0-1 0 0,1-1 1 0 0,0-1-1 0 0,21 15 1 0 0,8 1 23 0 0,2-2-1 0 0,56 24 1 0 0,-60-34 12 0 0,0-1 0 0 0,68 14 0 0 0,-82-22 30 0 0,-27-5-2 0 0,-1 0 1 0 0,1 1 0 0 0,-1-1-1 0 0,0 0 1 0 0,0 0 0 0 0,0 0-1 0 0,-2 3 1 0 0,-56 74 1100 0 0,-25 36-5 0 0,71-100-1138 0 0,-1-1 0 0 0,0 0 0 0 0,-1 0 0 0 0,-1-2 0 0 0,-18 13 0 0 0,-26 13 24 0 0,2 3 1 0 0,-58 53-1 0 0,112-91 0 0 0,2-2-46 0 0,1 1 0 0 0,0-1 1 0 0,-1 1-1 0 0,1-1 0 0 0,0 1 0 0 0,-1-1 0 0 0,1 1 0 0 0,-1 2 0 0 0,2-4-85 0 0,0 1-1 0 0,0-1 0 0 0,0 0 0 0 0,0 1 0 0 0,0-1 0 0 0,0 0 1 0 0,0 1-1 0 0,0-1 0 0 0,0 0 0 0 0,1 1 0 0 0,-1-1 0 0 0,0 0 1 0 0,0 1-1 0 0,0-1 0 0 0,0 0 0 0 0,0 0 0 0 0,1 1 0 0 0,-1-1 1 0 0,0 0-1 0 0,0 0 0 0 0,0 1 0 0 0,1-1 0 0 0,-1 0 0 0 0,0 0 1 0 0,0 1-1 0 0,1-1 0 0 0,-1 0 0 0 0,1 0 0 0 0,8 6-2201 0 0,0-4 235 0 0,4 1-205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336 211 4608 0 0,'0'0'6146'0'0,"-12"-18"-702"0"0,1-13-2819 0 0,4 13-1648 0 0,6 15-818 0 0,0 0-1 0 0,0 0 1 0 0,0 1-1 0 0,0-1 1 0 0,0 1-1 0 0,-1-1 1 0 0,1 1-1 0 0,-1 0 1 0 0,1-1-1 0 0,-1 1 1 0 0,0 0-1 0 0,0 0 1 0 0,-4-3-1 0 0,3 3-26 0 0,0 0-1 0 0,-1 0 0 0 0,1 1 1 0 0,-1 0-1 0 0,1 0 0 0 0,0 0 1 0 0,-1 0-1 0 0,0 0 0 0 0,1 1 1 0 0,-1-1-1 0 0,1 1 0 0 0,-1 0 1 0 0,0 0-1 0 0,1 0 0 0 0,-1 1 1 0 0,1-1-1 0 0,-1 1 0 0 0,0 0 1 0 0,1 0-1 0 0,0 0 0 0 0,-5 3 1 0 0,-6 3 3 0 0,1 0 0 0 0,0 1 1 0 0,-21 18-1 0 0,17-13-6 0 0,8-5-122 0 0,0 0 0 0 0,0 0 0 0 0,1 1-1 0 0,0 0 1 0 0,1 1 0 0 0,0 0 0 0 0,0 0-1 0 0,1 1 1 0 0,0-1 0 0 0,1 1 0 0 0,-5 15-1 0 0,5-13-9 0 0,2 1 0 0 0,-1-1 0 0 0,2 1 0 0 0,0 0 0 0 0,0 0 0 0 0,1 0 0 0 0,1 0 0 0 0,0 0 0 0 0,4 21 0 0 0,-3-27 24 0 0,1 0 0 0 0,0 0 0 0 0,0 0-1 0 0,1-1 1 0 0,0 1 0 0 0,7 11 0 0 0,-9-16-20 0 0,1 0 0 0 0,0-1 1 0 0,0 1-1 0 0,0-1 0 0 0,0 1 0 0 0,1-1 0 0 0,-1 0 0 0 0,1 0 0 0 0,-1 0 1 0 0,1 0-1 0 0,0-1 0 0 0,0 1 0 0 0,0-1 0 0 0,0 1 0 0 0,0-1 1 0 0,0 0-1 0 0,0 0 0 0 0,0 0 0 0 0,4 0 0 0 0,-1-1 6 0 0,0 1 0 0 0,0-1-1 0 0,0-1 1 0 0,0 1 0 0 0,0-1-1 0 0,0 0 1 0 0,0 0 0 0 0,0-1-1 0 0,-1 1 1 0 0,1-1 0 0 0,0-1-1 0 0,-1 1 1 0 0,0-1 0 0 0,1 0-1 0 0,-1 0 1 0 0,0-1 0 0 0,0 1-1 0 0,-1-1 1 0 0,1 0 0 0 0,-1 0-1 0 0,6-8 1 0 0,5-7 152 0 0,-1-2 0 0 0,0 0-1 0 0,19-41 1 0 0,-25 46-149 0 0,2-4 81 0 0,0 0 0 0 0,-1 0-1 0 0,-1-1 1 0 0,-1 0 0 0 0,7-37-1 0 0,-12 45-13 0 0,1-2 108 0 0,-2 1 0 0 0,1-1 0 0 0,-2 1 0 0 0,0-1 0 0 0,-1 0 0 0 0,-3-19 0 0 0,3 30-85 0 0,-1 1 0 0 0,1-1-1 0 0,-1 1 1 0 0,0-1 0 0 0,0 1 0 0 0,0-1-1 0 0,-4-4 1 0 0,-9-14 261 0 0,15 21-355 0 0,0 1-5 0 0,-1 0-1 0 0,1 0 1 0 0,0-1-1 0 0,0 1 1 0 0,0 0-1 0 0,0-1 1 0 0,-1 1-1 0 0,1 0 1 0 0,0 0-1 0 0,0-1 1 0 0,0 1-1 0 0,0 0 1 0 0,0-1-1 0 0,0 1 1 0 0,0 0-1 0 0,0 0 1 0 0,0-1-1 0 0,0 1 1 0 0,0 0-1 0 0,0-1 1 0 0,0 1-1 0 0,0 0 1 0 0,0-1-1 0 0,0 1 1 0 0,0 0-1 0 0,0-1 1 0 0,0 1-1 0 0,0 0 1 0 0,1 0-1 0 0,-1-1 0 0 0,0 1 1 0 0,0 0-1 0 0,0 0 1 0 0,0-1-1 0 0,1 1 1 0 0,-1 0-1 0 0,0 0 1 0 0,0-1-1 0 0,1 1 1 0 0,-1 0-1 0 0,1-1 136 0 0,1 3-123 0 0,0-1 0 0 0,0 1 0 0 0,-1 0 0 0 0,1 0 0 0 0,-1 0 0 0 0,3 5 0 0 0,22 39-50 0 0,-16-25 1 0 0,2-1 1 0 0,20 27-1 0 0,-16-23 36 0 0,0 0 0 0 0,-2 0 0 0 0,0 2 0 0 0,-2-1 0 0 0,-1 2 0 0 0,-1 0 0 0 0,8 35 0 0 0,-13-46 17 0 0,-2 0-1 0 0,0 0 1 0 0,-1 1 0 0 0,0-1-1 0 0,-2 18 1 0 0,0-22-3 0 0,-1-1 0 0 0,-1 1-1 0 0,0-1 1 0 0,-1 1 0 0 0,0-1 0 0 0,0 0 0 0 0,-1 0-1 0 0,-6 11 1 0 0,-24 57 187 0 0,-6 12 39 0 0,36-84-213 0 0,0 0 0 0 0,-1-1 0 0 0,0 0 0 0 0,0 0 1 0 0,0 0-1 0 0,0 0 0 0 0,-1-1 0 0 0,0 0 0 0 0,0 0 0 0 0,-1 0 0 0 0,0-1 0 0 0,1 0 0 0 0,-1-1 0 0 0,-11 5 0 0 0,5-5 13 0 0,0-1-1 0 0,0 0 1 0 0,0-1 0 0 0,-1 0 0 0 0,1-1-1 0 0,0-1 1 0 0,0 0 0 0 0,-21-4 0 0 0,26 3-61 0 0,-1 0 1 0 0,1-1-1 0 0,1 1 0 0 0,-1-1 1 0 0,0-1-1 0 0,1 0 1 0 0,-1 0-1 0 0,1 0 1 0 0,0-1-1 0 0,1 0 0 0 0,-1 0 1 0 0,1 0-1 0 0,0-1 1 0 0,-11-13-1 0 0,16 16-32 0 0,-1 1-1 0 0,0-1 0 0 0,1 0 1 0 0,0 0-1 0 0,-1 0 1 0 0,1 0-1 0 0,0 0 1 0 0,1 0-1 0 0,-1 0 1 0 0,0 0-1 0 0,1 0 1 0 0,0 0-1 0 0,0 0 0 0 0,0-5 1 0 0,0 3-486 0 0,1 0 0 0 0,1 0 1 0 0,-1 1-1 0 0,0-1 0 0 0,1 0 0 0 0,0 0 1 0 0,0 1-1 0 0,4-6 0 0 0,7-8-8744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18 21711 0 0,'-7'-3'301'0'0,"0"0"0"0"0,-1 0-1 0 0,1 1 1 0 0,-1 0 0 0 0,1 1 0 0 0,-1-1-1 0 0,0 1 1 0 0,1 1 0 0 0,-13 0-1 0 0,-4 2 452 0 0,-41 8 0 0 0,10 0 161 0 0,29-5-640 0 0,11 0-175 0 0,7 0-67 0 0,3-2-17 0 0,-2 4-2 0 0,1 2-9 0 0,3-3-6 0 0,-1 2 77 0 0,-8 23 299 0 0,-3 15 276 0 0,13-37-558 0 0,0-1-1 0 0,1 1 1 0 0,0 0-1 0 0,1-1 1 0 0,0 1-1 0 0,0 0 1 0 0,2 12-1 0 0,0-13-29 0 0,-1 0-1 0 0,1-1 1 0 0,0 1-1 0 0,1-1 0 0 0,-1 0 1 0 0,2 1-1 0 0,4 8 1 0 0,-6-13-41 0 0,0-1 1 0 0,0 0 0 0 0,0 1-1 0 0,0-1 1 0 0,0 0-1 0 0,0 0 1 0 0,0 0-1 0 0,1 0 1 0 0,-1 0-1 0 0,1-1 1 0 0,0 1 0 0 0,-1-1-1 0 0,1 1 1 0 0,0-1-1 0 0,0 0 1 0 0,0 0-1 0 0,0 0 1 0 0,0-1-1 0 0,0 1 1 0 0,0-1 0 0 0,5 0-1 0 0,0 0 10 0 0,-1-1 0 0 0,1 0 0 0 0,-1 0 1 0 0,0-1-1 0 0,0 0 0 0 0,0-1 0 0 0,0 1 0 0 0,0-1 0 0 0,0 0 0 0 0,-1-1 1 0 0,11-7-1 0 0,-1-1 93 0 0,1-2 0 0 0,26-27 0 0 0,-27 21-525 0 0,0 0 1 0 0,-2-1-1 0 0,0-1 0 0 0,16-35 1 0 0,1 0-4687 0 0,-22 40 3093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1 10136 0 0,'6'4'294'0'0,"13"12"9934"0"0,-22-14-9583 0 0,1 0-1 0 0,-1 0 1 0 0,0 0 0 0 0,1 0 0 0 0,-1 0-1 0 0,0-1 1 0 0,-5 3 0 0 0,-23 5 1042 0 0,26-9-1652 0 0,1 1 0 0 0,0 0-1 0 0,-1 0 1 0 0,1 1 0 0 0,0-1 0 0 0,0 1 0 0 0,0 0 0 0 0,0 0 0 0 0,0 0 0 0 0,0 0 0 0 0,1 1-1 0 0,-1 0 1 0 0,-4 4 0 0 0,3 0 24 0 0,0 1 0 0 0,1 0 0 0 0,-1 0 0 0 0,2 0 0 0 0,-1 1 1 0 0,1-1-1 0 0,0 1 0 0 0,1 0 0 0 0,0-1 0 0 0,0 1 0 0 0,0 14 0 0 0,1-1 166 0 0,1-1 0 0 0,1 0 0 0 0,6 37 0 0 0,-6-51-150 0 0,0-1 0 0 0,0 0-1 0 0,0 0 1 0 0,1 0-1 0 0,0 0 1 0 0,0 0 0 0 0,1 0-1 0 0,0-1 1 0 0,0 1-1 0 0,0-1 1 0 0,1 1-1 0 0,-1-1 1 0 0,1 0 0 0 0,0-1-1 0 0,7 7 1 0 0,-9-10-57 0 0,1 1 0 0 0,-1-1 0 0 0,1 0 0 0 0,-1 0 0 0 0,1 0 0 0 0,-1-1 0 0 0,1 1 0 0 0,0 0 0 0 0,-1-1 0 0 0,1 0 0 0 0,0 0 0 0 0,0 1 0 0 0,-1-2 0 0 0,1 1 0 0 0,0 0 0 0 0,-1 0 0 0 0,1-1 0 0 0,0 0 0 0 0,-1 1 0 0 0,1-1 0 0 0,4-2 0 0 0,0-1 74 0 0,1 1 1 0 0,-1-1 0 0 0,0 0 0 0 0,0-1-1 0 0,-1 1 1 0 0,8-8 0 0 0,-7 5-37 0 0,-1 0 1 0 0,0-1-1 0 0,0 0 0 0 0,-1 0 0 0 0,0-1 1 0 0,0 1-1 0 0,-1-1 0 0 0,4-14 1 0 0,1-3 13 0 0,9-47 1 0 0,-17 66-233 0 0,2-8 329 0 0,2-28 1 0 0,-5 39-449 0 0,0 1 1 0 0,0-1-1 0 0,0 1 0 0 0,0-1 1 0 0,-1 0-1 0 0,1 1 0 0 0,-1-1 1 0 0,0 1-1 0 0,0 0 1 0 0,-1-1-1 0 0,1 1 0 0 0,-1 0 1 0 0,-2-5-1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6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37 10136 0 0,'0'0'1085'0'0,"9"-14"4359"0"0,-8 13-5265 0 0,-1 1-1 0 0,0-1 1 0 0,-1 0 0 0 0,1 0 0 0 0,0 0 0 0 0,0 1 0 0 0,0-1-1 0 0,0 0 1 0 0,-1 0 0 0 0,1 0 0 0 0,0 1 0 0 0,-1-1 0 0 0,1 0-1 0 0,0 1 1 0 0,-1-1 0 0 0,1 0 0 0 0,-1 1 0 0 0,1-1 0 0 0,-1 0-1 0 0,0 1 1 0 0,1-1 0 0 0,-1 1 0 0 0,0-1 0 0 0,-1 0-13 0 0,1 0 0 0 0,-1 1 0 0 0,1-1 0 0 0,-1 1 0 0 0,0 0 0 0 0,1-1 0 0 0,-1 1 0 0 0,1 0 0 0 0,-1 0 0 0 0,0 0 0 0 0,-2 0 1 0 0,-1 1 115 0 0,-1 0 1 0 0,0 0-1 0 0,0 0 1 0 0,1 1-1 0 0,-1 0 1 0 0,-7 4-1 0 0,-1 1-40 0 0,0 0 0 0 0,0 2 0 0 0,1 0-1 0 0,0 0 1 0 0,-17 17 0 0 0,24-19-222 0 0,-1 0 0 0 0,1 1 0 0 0,0 0 0 0 0,0 0 1 0 0,1 1-1 0 0,1-1 0 0 0,-1 1 0 0 0,1 0 0 0 0,1 0 0 0 0,-4 11 0 0 0,4-7 14 0 0,1-1 1 0 0,0 0-1 0 0,0 1 0 0 0,1 0 0 0 0,1-1 0 0 0,1 17 1 0 0,0-24-21 0 0,0 0 0 0 0,0 0 1 0 0,0 0-1 0 0,0 0 1 0 0,1 0-1 0 0,0 0 0 0 0,0-1 1 0 0,4 7-1 0 0,-5-9-10 0 0,1 0-1 0 0,0 1 1 0 0,0-1-1 0 0,0 0 1 0 0,0 0 0 0 0,0 0-1 0 0,0 0 1 0 0,1-1 0 0 0,-1 1-1 0 0,1-1 1 0 0,-1 1-1 0 0,1-1 1 0 0,-1 0 0 0 0,1 0-1 0 0,4 1 1 0 0,-2-1 18 0 0,0 0 1 0 0,-1-1 0 0 0,1 0-1 0 0,0 0 1 0 0,0-1-1 0 0,-1 1 1 0 0,1-1-1 0 0,0 0 1 0 0,0 0-1 0 0,-1-1 1 0 0,1 1 0 0 0,4-3-1 0 0,-8 3-15 0 0,0 1-1 0 0,0-1 0 0 0,0 1 1 0 0,0-1-1 0 0,0 1 0 0 0,-1-1 1 0 0,1 1-1 0 0,0-1 0 0 0,-1 0 1 0 0,1 1-1 0 0,0-1 0 0 0,-1 0 1 0 0,1 0-1 0 0,0-1 0 0 0,1-3 32 0 0,-1 1-12 0 0,0 1-8 0 0,1-3 16 0 0,-2 3-14 0 0,2-2 10 0 0,-1 2-10 0 0,1-2 10 0 0,0 0-1 0 0,0-3 15 0 0,9-23 111 0 0,5-18 57 0 0,-7 17 265 0 0,8-58-1 0 0,-15 80-260 0 0,-2 1-1 0 0,1-14 1 0 0,-2 20-147 0 0,1-1-1 0 0,0 1 1 0 0,-1 0 0 0 0,0 0 0 0 0,1 0-1 0 0,-1 0 1 0 0,0 0 0 0 0,-1 1 0 0 0,1-1 0 0 0,0 0-1 0 0,-3-3 1 0 0,3 6-49 0 0,1-1 0 0 0,-1 1 0 0 0,1-1 0 0 0,-1 1 0 0 0,1-1 0 0 0,-1 0 0 0 0,1 1 0 0 0,0-1 0 0 0,-1 1 0 0 0,1-1 0 0 0,0 0 0 0 0,-1 0 0 0 0,1 1 0 0 0,0-1 1 0 0,0 0-1 0 0,0 1 0 0 0,-1-1 0 0 0,1 0 0 0 0,0 0 0 0 0,0 1 0 0 0,0-2 0 0 0,1 1-14 0 0,0 1-1 0 0,-1 0 1 0 0,1 0 0 0 0,-1 0 0 0 0,1 0 0 0 0,-1 0 0 0 0,1-1 0 0 0,-1 1 0 0 0,1 0 0 0 0,0 0-1 0 0,-1 0 1 0 0,1 0 0 0 0,-1 1 0 0 0,1-1 0 0 0,-1 0 0 0 0,1 0 0 0 0,-1 0 0 0 0,1 0-1 0 0,0 1 1 0 0,0-1 0 0 0,35 18-18 0 0,-25-11 8 0 0,0 1-1 0 0,-1 1 1 0 0,1 0-1 0 0,14 17 1 0 0,-16-16-1 0 0,-1 1 0 0 0,0 0 1 0 0,-1 0-1 0 0,-1 1 0 0 0,0 0 1 0 0,0 0-1 0 0,-1 0 1 0 0,4 16-1 0 0,4 19 103 0 0,7 57 0 0 0,-17-80-75 0 0,-1-1 0 0 0,-1 1 1 0 0,-1 0-1 0 0,-5 35 0 0 0,0-31-77 0 0,0-1 0 0 0,-12 35 0 0 0,13-51 35 0 0,0 0 1 0 0,-1-1-1 0 0,0 0 1 0 0,0 0-1 0 0,-1 0 0 0 0,-1-1 1 0 0,1 0-1 0 0,-14 14 1 0 0,16-20 7 0 0,-1 1 0 0 0,0-1 0 0 0,0 0-1 0 0,0 0 1 0 0,0-1 0 0 0,0 1 0 0 0,-1-1 0 0 0,1 0 0 0 0,-1 0 0 0 0,1-1 0 0 0,-1 0 0 0 0,0 0 0 0 0,-10 0 0 0 0,-6 0 98 0 0,-1-1-1 0 0,-26-5 1 0 0,37 4-94 0 0,1-1-1 0 0,-1 0 1 0 0,1-1 0 0 0,0 0 0 0 0,0-1-1 0 0,0 0 1 0 0,-15-9 0 0 0,22 10-164 0 0,-1 1 1 0 0,1-1-1 0 0,0 0 0 0 0,0 0 1 0 0,1-1-1 0 0,-1 1 0 0 0,1-1 1 0 0,-1 0-1 0 0,1 0 1 0 0,0 0-1 0 0,1 0 0 0 0,-1-1 1 0 0,1 1-1 0 0,0-1 1 0 0,0 1-1 0 0,0-1 0 0 0,0 0 1 0 0,1 0-1 0 0,-1-6 1 0 0,-1-12-2842 0 0,3-4-6065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7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3 19807 0 0,'0'0'1526'0'0,"-2"-1"-986"0"0,-3 0-456 0 0,1 1-62 0 0,4 0 7 0 0,0 0 18 0 0,-4 0-146 0 0,3 1 250 0 0,1 0 63 0 0,-1-1 116 0 0,1 1-35 0 0,4 23 2853 0 0,9 11-1175 0 0,-8-26-1628 0 0,-1 1 1 0 0,4 14-1 0 0,-2 10 82 0 0,0 0 0 0 0,-3 0 1 0 0,0 1-1 0 0,-4 47 0 0 0,-13 93-411 0 0,2-30-621 0 0,11-138 436 0 0,0-1 1 0 0,0 0-1 0 0,-1 0 1 0 0,1 0-1 0 0,-4 7 1 0 0,0 0-416 0 0,5-12 415 0 0,-1 1 1 0 0,1-1-1 0 0,0 0 0 0 0,0 0 0 0 0,0 0 1 0 0,0 0-1 0 0,0 0 0 0 0,0 0 0 0 0,0 0 1 0 0,0 0-1 0 0,1 0 0 0 0,-1 0 0 0 0,0 0 0 0 0,1 0 1 0 0,-1 0-1 0 0,0 0 0 0 0,1 0 0 0 0,0 0 1 0 0,-1 0-1 0 0,1 0 0 0 0,-1 0 0 0 0,1 0 1 0 0,0 0-1 0 0,0-1 0 0 0,-1 1 0 0 0,3 1 1 0 0,-2 0-604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17503 0 0,'0'0'1588'0'0,"12"2"1258"0"0,-7-2-2548 0 0,-1-1 1 0 0,1 0 0 0 0,-1 0 0 0 0,0 0 0 0 0,0-1-1 0 0,1 1 1 0 0,-1-1 0 0 0,0 0 0 0 0,0 0 0 0 0,4-4-1 0 0,39-29 864 0 0,-42 30-984 0 0,17-10 109 0 0,-14 9-183 0 0,0 1 1 0 0,0-2 0 0 0,8-7 0 0 0,-15 13-29 0 0,-8-6 162 0 0,5 6-201 0 0,0 0-1 0 0,0 0 0 0 0,0 1 1 0 0,0-1-1 0 0,0 1 0 0 0,-1-1 1 0 0,1 1-1 0 0,0-1 0 0 0,-1 1 1 0 0,1 0-1 0 0,0 0 1 0 0,0 0-1 0 0,-1 1 0 0 0,1-1 1 0 0,0 0-1 0 0,0 1 0 0 0,-1 0 1 0 0,-1 0-1 0 0,-1 1 57 0 0,1-1 1 0 0,-1 1-1 0 0,1 0 0 0 0,0 0 1 0 0,0 1-1 0 0,0-1 0 0 0,-7 6 0 0 0,5-2-19 0 0,1 0-1 0 0,-1 1 0 0 0,1 0 0 0 0,1 0 0 0 0,0 0 1 0 0,0 0-1 0 0,0 1 0 0 0,0 0 0 0 0,1-1 0 0 0,-2 10 1 0 0,-1 9 315 0 0,-5 47 0 0 0,7-40-67 0 0,2-23-175 0 0,1 0 1 0 0,0 0-1 0 0,1 0 1 0 0,0 0-1 0 0,2 15 1 0 0,-1-21-133 0 0,0-1 0 0 0,0 0 1 0 0,0 1-1 0 0,0-1 1 0 0,0 0-1 0 0,1 0 1 0 0,-1 0-1 0 0,1 0 0 0 0,0 0 1 0 0,0 0-1 0 0,0 0 1 0 0,0 0-1 0 0,0-1 0 0 0,1 1 1 0 0,-1-1-1 0 0,1 0 1 0 0,0 0-1 0 0,0 0 1 0 0,4 3-1 0 0,4 0-87 0 0,0-1 0 0 0,0 0 0 0 0,0 0 0 0 0,0-1 0 0 0,1-1 0 0 0,-1 0 0 0 0,1 0 0 0 0,0-1 0 0 0,-1 0 0 0 0,1-1 0 0 0,18-3 0 0 0,25 2-3575 0 0,-24-4-6402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8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22 14888 0 0,'-9'-10'1589'0'0,"7"9"-1482"0"0,-1-1 1 0 0,1 1 0 0 0,0 0-1 0 0,-1 0 1 0 0,1-1-1 0 0,-1 2 1 0 0,0-1-1 0 0,1 0 1 0 0,-1 0-1 0 0,0 1 1 0 0,1 0 0 0 0,-1-1-1 0 0,0 1 1 0 0,0 0-1 0 0,1 0 1 0 0,-1 1-1 0 0,0-1 1 0 0,-5 2-1 0 0,-1 0 552 0 0,-1 1 0 0 0,1 0 0 0 0,0 0-1 0 0,-9 6 1 0 0,-25 9 851 0 0,26-13-1145 0 0,4-1-143 0 0,4-1-55 0 0,3-1-67 0 0,-3 1 49 0 0,-5 3 99 0 0,6-2-99 0 0,-4 3 78 0 0,-2 4 80 0 0,-4 8 244 0 0,-6 5 119 0 0,17-18-540 0 0,2-3-38 0 0,1 1-1 0 0,-1 0 0 0 0,1 0 0 0 0,0 0 0 0 0,0 0 0 0 0,0 1 0 0 0,1 0 1 0 0,-1-1-1 0 0,1 2 0 0 0,0-1 0 0 0,-4 10 0 0 0,0 11 22 0 0,1 1 0 0 0,1 0 0 0 0,1 1-1 0 0,0 33 1 0 0,4-56-112 0 0,0 0 0 0 0,1-1 0 0 0,-1 1 0 0 0,1 0 0 0 0,0 0 0 0 0,0-1-1 0 0,0 1 1 0 0,1 0 0 0 0,0-1 0 0 0,0 1 0 0 0,0-1 0 0 0,4 6 0 0 0,8 18-1 0 0,-13-26-6 0 0,0 0 0 0 0,0 0 1 0 0,0 0-1 0 0,0-1 0 0 0,1 1 0 0 0,-1 0 0 0 0,0-1 0 0 0,1 0 0 0 0,0 1 1 0 0,-1-1-1 0 0,1 0 0 0 0,0 1 0 0 0,-1-1 0 0 0,1 0 0 0 0,0 0 0 0 0,0 0 1 0 0,0-1-1 0 0,0 1 0 0 0,0 0 0 0 0,0-1 0 0 0,0 1 0 0 0,0-1 0 0 0,0 0 1 0 0,0 0-1 0 0,0 0 0 0 0,0 0 0 0 0,0 0 0 0 0,3 0 0 0 0,6-1-251 0 0,0-1-1 0 0,1 0 0 0 0,19-7 1 0 0,-25 7 4 0 0,32-10-1688 0 0,-1-1 0 0 0,50-25 0 0 0,-44 14-535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35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98 248 3224 0 0,'12'15'185'0'0,"-11"-13"224"0"0,-1-1 1 0 0,1 1-1 0 0,0 0 0 0 0,-1 0 0 0 0,1 0 0 0 0,-1 0 0 0 0,0 0 0 0 0,1 0 0 0 0,-1 0 1 0 0,0 3-1 0 0,-1-1 311 0 0,0 0 0 0 0,0 0 0 0 0,0-1 0 0 0,0 1 0 0 0,0 0 0 0 0,-1-1 0 0 0,1 1 0 0 0,-1-1 0 0 0,-4 6 0 0 0,-3 4 5840 0 0,10-18-6338 0 0,1 0 1 0 0,-1-1-1 0 0,1 1 1 0 0,0 0-1 0 0,5-10 0 0 0,-1 2 21 0 0,23-55 649 0 0,20-30 552 0 0,-82 207 368 0 0,33-109-1813 0 0,-31 92-623 0 0,24-76 537 0 0,0-1 1 0 0,0 0-1 0 0,-18 24 0 0 0,24-37 71 0 0,-1 1 0 0 0,0 0-1 0 0,0-1 1 0 0,0 1 0 0 0,-1-1-1 0 0,1 0 1 0 0,-1 0 0 0 0,1 0-1 0 0,-1 0 1 0 0,0 0 0 0 0,1-1-1 0 0,-1 1 1 0 0,0-1 0 0 0,0 0-1 0 0,0 1 1 0 0,0-1 0 0 0,-1-1-1 0 0,1 1 1 0 0,0 0 0 0 0,-6-1 0 0 0,7 1 93 0 0,1 0-57 0 0,0-1 0 0 0,1 0-1 0 0,-1 1 1 0 0,1-1-1 0 0,-1 0 1 0 0,0 0 0 0 0,1 0-1 0 0,-1 0 1 0 0,0 0-1 0 0,1 1 1 0 0,-1-1 0 0 0,0 0-1 0 0,1 0 1 0 0,-1-1-1 0 0,1 1 1 0 0,-1 0-1 0 0,0 0 1 0 0,1 0 0 0 0,-1 0-1 0 0,0-1 1 0 0,2 0 29 0 0,8-2-53 0 0,3 1 4 0 0,24-6 0 0 0,-34 7 0 0 0,0 1 0 0 0,0-1 0 0 0,-1 0 0 0 0,1 1 0 0 0,-1-1 0 0 0,1 0 0 0 0,-1 0 0 0 0,1 0 0 0 0,-1 0 0 0 0,1 0 0 0 0,-1-1 0 0 0,0 1 0 0 0,0 0 0 0 0,1-1 0 0 0,-1 1 0 0 0,0-1 0 0 0,1-1 0 0 0,-1-3 1 0 0,1 1 0 0 0,-1-1 0 0 0,0 1 1 0 0,1-9-1 0 0,4-20 47 0 0,30-57 122 0 0,15-39 278 0 0,-49 124-414 0 0,1 1 0 0 0,0-1-1 0 0,5-6 1 0 0,-5 8-12 0 0,-2 5-11 0 0,-1 8-10 0 0,-1 8 9 0 0,-8 24 6 0 0,-2-1 1 0 0,-28 68 0 0 0,22-62-14 0 0,-28 57-3 0 0,45-103 0 0 0,0 0 0 0 0,0 0 0 0 0,1 0 0 0 0,-1-1 0 0 0,0 1 0 0 0,0 0 0 0 0,0 0 0 0 0,0 0 0 0 0,0 0 0 0 0,0 0 0 0 0,0 0 0 0 0,1 0 0 0 0,-1 0 0 0 0,0 0 0 0 0,0 0 0 0 0,0 0 0 0 0,0 0 0 0 0,0 0 0 0 0,0 0 0 0 0,0 0 0 0 0,1 0 0 0 0,-1 0 0 0 0,0 0 0 0 0,0 0 0 0 0,0 1 0 0 0,0-1 0 0 0,0 0 0 0 0,0 0 0 0 0,0 0 0 0 0,0 0 0 0 0,1 0 0 0 0,-1 0 0 0 0,0 0 0 0 0,0 0 0 0 0,0 0 0 0 0,0 0 0 0 0,0 0 0 0 0,0 1 0 0 0,0-1 0 0 0,0 0 0 0 0,0 0 0 0 0,0 0 0 0 0,0 0 0 0 0,0 0 0 0 0,0 0 0 0 0,0 0 0 0 0,0 0 0 0 0,0 1 0 0 0,0-1 0 0 0,0 0 0 0 0,0 0 0 0 0,0 0 0 0 0,0 0 0 0 0,0 0 0 0 0,0 0 0 0 0,0 0 0 0 0,0 1 0 0 0,0-1 0 0 0,0 0 0 0 0,0 0 0 0 0,0 0 0 0 0,0 0 0 0 0,10-5 0 0 0,-10 4 0 0 0,6-3 7 0 0,0-1 0 0 0,0 0 0 0 0,-1 0 0 0 0,0-1 0 0 0,0 1 0 0 0,0-1-1 0 0,6-10 1 0 0,24-49 69 0 0,-34 65-76 0 0,19-45 79 0 0,-11 23 80 0 0,12-19 0 0 0,-15 27-93 0 0,1-2-393 0 0,-7 16 325 0 0,0 0 0 0 0,0 0-1 0 0,0 0 1 0 0,0 0 0 0 0,0 0 0 0 0,0 0 0 0 0,0 0 0 0 0,0 0 0 0 0,0 0 0 0 0,0 0 0 0 0,0 0 0 0 0,0 0 0 0 0,0 0 0 0 0,0 1 0 0 0,0-1 0 0 0,0 0 0 0 0,0 0 0 0 0,0 0-1 0 0,0 0 1 0 0,0 0 0 0 0,0 0 0 0 0,1 0 0 0 0,-1 0 0 0 0,0 0 0 0 0,0 0 0 0 0,0 0 0 0 0,0 0 0 0 0,0 0 0 0 0,0 0 0 0 0,0 0 0 0 0,0 0 0 0 0,0 0 0 0 0,0 0-1 0 0,0 0 1 0 0,0 0 0 0 0,0 0 0 0 0,0 0 0 0 0,0 0 0 0 0,0 0 0 0 0,0 0 0 0 0,0 0 0 0 0,0 0 0 0 0,0 0 0 0 0,0 0 0 0 0,0 0 0 0 0,0 0 0 0 0,1 0 0 0 0,-1 0 0 0 0,0 0-1 0 0,0 0 1 0 0,0 0 0 0 0,0 0 0 0 0,0 0 0 0 0,0 0 0 0 0,0 0 0 0 0,0 0 0 0 0,0 0 0 0 0,0 0 0 0 0,0 0 0 0 0,-1 12 27 0 0,-6 23 107 0 0,-1-1-1 0 0,-22 58 1 0 0,2-11 1 0 0,18-49-133 0 0,31-54 11 0 0,41-81 45 0 0,-14 21-59 0 0,19-11 25 0 0,-25 37 20 0 0,-40 54-43 0 0,-1 0 0 0 0,0 0 0 0 0,0 1 1 0 0,1-1-1 0 0,-1 1 0 0 0,1-1 0 0 0,0 1 0 0 0,-1-1 0 0 0,1 1 0 0 0,0 0 0 0 0,0 0 0 0 0,0 0 1 0 0,0 0-1 0 0,0 0 0 0 0,0 0 0 0 0,0 0 0 0 0,4 0 0 0 0,-6 1-92 0 0,0 2-73 0 0,-11 41-122 0 0,7-25 474 0 0,-7 22-1 0 0,-46 84 39 0 0,30-70-200 0 0,13-11-24 0 0,15-40 0 0 0,3-5 0 0 0,5-4 0 0 0,5-9-25 0 0,0 0 0 0 0,-2 0 0 0 0,1-1 0 0 0,-2-1 0 0 0,18-33 0 0 0,7-10-468 0 0,-14 21 801 0 0,-16 27-100 0 0,1-1 1 0 0,15-18 0 0 0,-20 30-160 0 0,-3 6-41 0 0,-3 7-12 0 0,-55 102 4 0 0,25-40 0 0 0,11-21 0 0 0,23-53 0 0 0,-6 13 0 0 0,-10 26 0 0 0,16-38 0 0 0,0-1 0 0 0,0 0 0 0 0,0 1 0 0 0,-1-1 0 0 0,1 0 0 0 0,0 1 0 0 0,0-1 0 0 0,0 1 0 0 0,0-1 0 0 0,0 0 0 0 0,0 1 0 0 0,0-1 0 0 0,0 0 0 0 0,0 1 0 0 0,0-1 0 0 0,0 1 0 0 0,0-1 0 0 0,0 0 0 0 0,0 1 0 0 0,0-1 0 0 0,0 1 0 0 0,0-1 0 0 0,0 0 0 0 0,0 1 0 0 0,1-1 0 0 0,-1 0 0 0 0,0 1 0 0 0,0-1 0 0 0,1 0 0 0 0,-1 1 0 0 0,0-1 0 0 0,0 0 0 0 0,1 0 0 0 0,-1 1 0 0 0,0-1 0 0 0,1 0 0 0 0,-1 0 0 0 0,0 1 0 0 0,1-1 0 0 0,-1 0 0 0 0,0 0 0 0 0,1 0 0 0 0,-1 0 0 0 0,0 0 0 0 0,1 0 0 0 0,-1 1 0 0 0,0-1 0 0 0,1 0 0 0 0,-1 0 0 0 0,1 0 0 0 0,-1 0 0 0 0,0 0 0 0 0,1 0 0 0 0,-1-1 0 0 0,1 1 0 0 0,-1 0 0 0 0,0 0 0 0 0,1 0 0 0 0,-1 0 0 0 0,0 0 0 0 0,1 0 0 0 0,-1-1 0 0 0,0 1 0 0 0,1 0 0 0 0,-1 0 0 0 0,0-1 0 0 0,1 1 0 0 0,-1 0 0 0 0,4-3 0 0 0,1 0 0 0 0,-1 0 0 0 0,0-1 0 0 0,0 1 0 0 0,-1-1 0 0 0,1 0 0 0 0,4-7 0 0 0,0 2 0 0 0,33-44 0 0 0,66-111 0 0 0,-87 133 20 0 0,-12 19-6 0 0,0 0 1 0 0,10-20 0 0 0,-22 59-15 0 0,-13 14 0 0 0,-44 75 0 0 0,10-20 0 0 0,46-86 0 0 0,-10 24 0 0 0,15-34 0 0 0,0 0 0 0 0,0 0 0 0 0,0 0 0 0 0,0 0 0 0 0,0 0 0 0 0,0 0 0 0 0,0 1 0 0 0,0-1 0 0 0,0 0 0 0 0,0 0 0 0 0,0 0 0 0 0,0 0 0 0 0,0 0 0 0 0,0 0 0 0 0,0 0 0 0 0,0 0 0 0 0,0 1 0 0 0,0-1 0 0 0,0 0 0 0 0,0 0 0 0 0,0 0 0 0 0,0 0 0 0 0,0 0 0 0 0,0 0 0 0 0,0 0 0 0 0,0 0 0 0 0,0 0 0 0 0,1 1 0 0 0,-1-1 0 0 0,0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0 0 0 0,1 0 0 0 0,-1 0 0 0 0,0 0 0 0 0,0 0 0 0 0,0 0 0 0 0,0-1 0 0 0,5-1 0 0 0,7-7 17 0 0,0 0 1 0 0,-1 0-1 0 0,0-1 0 0 0,-1 0 0 0 0,0-1 0 0 0,-1 0 1 0 0,9-15-1 0 0,6-10 107 0 0,18-42-1 0 0,-35 64 58 0 0,2-4-306 0 0,1 1-1 0 0,13-19 0 0 0,-20 33 512 0 0,-2 5-168 0 0,-4 12-123 0 0,-7 19-151 0 0,-6 10 56 0 0,-2-2 0 0 0,-1 0 0 0 0,-37 55 0 0 0,48-83 0 0 0,0 1 0 0 0,-10 28 0 0 0,18-42 0 0 0,0 0 0 0 0,0 0 0 0 0,0 0 0 0 0,1 0 0 0 0,-1 0 0 0 0,0 0 0 0 0,0 0 0 0 0,0-1 0 0 0,0 1 0 0 0,0 0 0 0 0,0 0 0 0 0,0 0 0 0 0,0 0 0 0 0,0 0 0 0 0,1 0 0 0 0,-1 0 0 0 0,0 0 0 0 0,0 0 0 0 0,0 0 0 0 0,0 0 0 0 0,0 0 0 0 0,0 0 0 0 0,0 0 0 0 0,1 0 0 0 0,-1 0 0 0 0,0 0 0 0 0,0 0 0 0 0,0 0 0 0 0,0 0 0 0 0,0 1 0 0 0,0-1 0 0 0,0 0 0 0 0,0 0 0 0 0,0 0 0 0 0,1 0 0 0 0,-1 0 0 0 0,0 0 0 0 0,0 0 0 0 0,0 0 0 0 0,0 0 0 0 0,0 0 0 0 0,0 0 0 0 0,0 1 0 0 0,0-1 0 0 0,0 0 0 0 0,0 0 0 0 0,0 0 0 0 0,0 0 0 0 0,0 0 0 0 0,0 0 0 0 0,0 0 0 0 0,0 0 0 0 0,0 1 0 0 0,0-1 0 0 0,0 0 0 0 0,0 0 0 0 0,0 0 0 0 0,0 0 0 0 0,0 0 0 0 0,0 0 0 0 0,0 0 0 0 0,0 1 0 0 0,0-1 0 0 0,8-5 0 0 0,12-14-110 0 0,0-1 1 0 0,-1 0-1 0 0,-1-1 0 0 0,20-32 1 0 0,18-21-103 0 0,-1 5 212 0 0,54-57 0 0 0,-102 122-9 0 0,-5 8-13 0 0,-3 9-11 0 0,1-13 33 0 0,-3 12 0 0 0,-1-1 0 0 0,-1 1 0 0 0,0-1 0 0 0,0 0 0 0 0,-10 13 0 0 0,-5 12 0 0 0,-18 29 0 0 0,17-30 0 0 0,-5 4 0 0 0,16-25 0 0 0,-13 23 0 0 0,10-17 0 0 0,12-15 27 0 0,1-5 115 0 0,13-10 397 0 0,-9 7-482 0 0,20-18-160 0 0,-1-2 0 0 0,-1-1 0 0 0,-2-1-1 0 0,26-39 1 0 0,8-9-50 0 0,47-68 153 0 0,-87 120 0 0 0,-8 14 0 0 0,-2 4 0 0 0,-2 4 0 0 0,-3 5 0 0 0,-1 3 0 0 0,-1 0 0 0 0,0 0 0 0 0,0-1 0 0 0,-1 1 0 0 0,0-1 0 0 0,-9 13 0 0 0,0 2 0 0 0,-35 62 0 0 0,21-41 0 0 0,2 2 0 0 0,3 0 0 0 0,-21 60 0 0 0,42-106-1 0 0,1 1 1 0 0,0 0-1 0 0,-1 0 0 0 0,1 0 1 0 0,0 0-1 0 0,0 0 0 0 0,-1 0 1 0 0,1 0-1 0 0,0 0 0 0 0,0 0 1 0 0,0 0-1 0 0,0 0 0 0 0,0 0 0 0 0,0-1 1 0 0,1 1-1 0 0,-1 0 0 0 0,0 0 1 0 0,0 0-1 0 0,1 0 0 0 0,-1 0 1 0 0,0 0-1 0 0,1 0 0 0 0,-1-1 1 0 0,1 1-1 0 0,-1 0 0 0 0,2 1 0 0 0,-1-2 0 0 0,0 1-1 0 0,0-1 1 0 0,0 0-1 0 0,0 0 1 0 0,0 1-1 0 0,0-1 0 0 0,0 0 1 0 0,0 0-1 0 0,1 0 1 0 0,-1 0-1 0 0,0 0 1 0 0,0 0-1 0 0,0 0 0 0 0,0-1 1 0 0,0 1-1 0 0,0 0 1 0 0,0-1-1 0 0,0 1 1 0 0,0-1-1 0 0,0 1 0 0 0,2-2 1 0 0,11-5-1 0 0,-1-1 0 0 0,0-1 1 0 0,-1 0-1 0 0,0-1 0 0 0,0 0 1 0 0,11-14-1 0 0,56-74 3 0 0,-75 93-1 0 0,73-113 64 0 0,-47 71-66 0 0,-19 28 8 0 0,26-31 1 0 0,-31 44 35 0 0,-23 47-31 0 0,-6 4-11 0 0,-100 179 0 0 0,102-190 0 0 0,-45 72 0 0 0,57-79 0 0 0,9-27 0 0 0,0 1 0 0 0,0-1 0 0 0,0 0 0 0 0,0 0 0 0 0,-1 0 0 0 0,1 0 0 0 0,0 1 0 0 0,0-1 0 0 0,0 0 0 0 0,0 0 0 0 0,0 0 0 0 0,0 0 0 0 0,0 1 0 0 0,0-1 0 0 0,0 0 0 0 0,0 0 0 0 0,0 0 0 0 0,0 0 0 0 0,0 1 0 0 0,0-1 0 0 0,1 0 0 0 0,-1 0 0 0 0,0 0 0 0 0,0 0 0 0 0,0 1 0 0 0,0-1 0 0 0,0 0 0 0 0,0 0 0 0 0,0 0 0 0 0,0 0 0 0 0,1 0 0 0 0,-1 0 0 0 0,0 1 0 0 0,0-1 0 0 0,0 0 0 0 0,1 0 0 0 0,6 0 0 0 0,7-6 0 0 0,0-1 0 0 0,0-2 0 0 0,-1 0 0 0 0,0 0 0 0 0,-1-1 0 0 0,13-13 0 0 0,53-64 0 0 0,-28 29 0 0 0,27-40 32 0 0,-2 2 0 0 0,-69 90-32 0 0,-6 6 0 0 0,0 0 0 0 0,0 0 0 0 0,0 0 0 0 0,0 0 0 0 0,0 0 0 0 0,0 0 0 0 0,0 0 0 0 0,0 0 0 0 0,0-1 0 0 0,0 1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1 0 0 0,-1 6 0 0 0,-4 8 0 0 0,-45 72 0 0 0,31-55 0 0 0,-42 56 0 0 0,40-60 0 0 0,1 1 0 0 0,-22 41 0 0 0,20-33 0 0 0,20-31 0 0 0,6-5 0 0 0,5-5 0 0 0,14-13 12 0 0,-2 0 0 0 0,0-2 0 0 0,-1-1-1 0 0,19-24 1 0 0,-16 19-7 0 0,119-140 112 0 0,-45 51-31 0 0,-93 108-77 0 0,0 1 1 0 0,1 0-1 0 0,0 0 1 0 0,0 1-1 0 0,0 0 1 0 0,8-5-1 0 0,-13 9-8 0 0,0 0-1 0 0,1 0 0 0 0,-1-1 0 0 0,0 1 1 0 0,0 0-1 0 0,0 0 0 0 0,1 0 0 0 0,-1 0 1 0 0,0 0-1 0 0,0 0 0 0 0,0 0 0 0 0,1 0 1 0 0,-1 0-1 0 0,0 0 0 0 0,0 0 0 0 0,1-1 1 0 0,-1 1-1 0 0,0 0 0 0 0,0 1 0 0 0,0-1 1 0 0,1 0-1 0 0,-1 0 0 0 0,0 0 0 0 0,0 0 1 0 0,1 0-1 0 0,-1 0 0 0 0,0 0 0 0 0,0 0 1 0 0,0 0-1 0 0,1 0 0 0 0,-1 0 0 0 0,0 1 1 0 0,0-1-1 0 0,0 0 0 0 0,0 0 0 0 0,1 0 1 0 0,-1 0-1 0 0,0 0 0 0 0,0 1 0 0 0,0-1 1 0 0,0 0-1 0 0,0 0 0 0 0,0 0 0 0 0,1 1 1 0 0,-1-1-1 0 0,0 0 0 0 0,0 0 0 0 0,0 1 0 0 0,0-1 1 0 0,0 0-1 0 0,0 0 0 0 0,0 0 0 0 0,0 1 1 0 0,-1 8-4 0 0,0 5 3 0 0,-2 1 0 0 0,0-1 0 0 0,-1 0 0 0 0,-8 21 0 0 0,-28 53 0 0 0,26-59 0 0 0,-22 39 0 0 0,19-39 0 0 0,-14 36 0 0 0,28-56 0 0 0,3-9 0 0 0,0 0 0 0 0,-1 1 0 0 0,1-1 0 0 0,0 0 0 0 0,0 0 0 0 0,0 1 0 0 0,0-1 0 0 0,0 0 0 0 0,0 0 0 0 0,0 1 0 0 0,0-1 0 0 0,0 0 0 0 0,0 1 0 0 0,0-1 0 0 0,0 0 0 0 0,0 0 0 0 0,0 1 0 0 0,0-1 0 0 0,1 0 0 0 0,-1 1 0 0 0,0-1 0 0 0,0 0 0 0 0,0 0 0 0 0,0 0 0 0 0,0 1 0 0 0,1-1 0 0 0,-1 0 0 0 0,0 0 0 0 0,0 1 0 0 0,0-1 0 0 0,1 0 0 0 0,-1 0 0 0 0,0 0 0 0 0,0 0 0 0 0,1 1 0 0 0,-1-1 0 0 0,0 0 0 0 0,0 0 0 0 0,1 0 0 0 0,-1 0 0 0 0,0 0 0 0 0,0 0 0 0 0,1 0 0 0 0,-1 0 0 0 0,0 0 0 0 0,1 0 0 0 0,-1 0 0 0 0,0 0 0 0 0,0 0 0 0 0,1 0 0 0 0,-1 0 0 0 0,1 0 0 0 0,1 0 0 0 0,0 0 0 0 0,0 0 0 0 0,0 0 0 0 0,0-1 0 0 0,0 1 0 0 0,0-1 0 0 0,1 1 0 0 0,-1-1 0 0 0,0 0 0 0 0,0 0 0 0 0,-1 0 0 0 0,1 0 0 0 0,3-2 0 0 0,24-21 0 0 0,-19 15 0 0 0,11-11 0 0 0,0 0-1 0 0,32-47 0 0 0,-7 10 14 0 0,-4 6 39 0 0,-17 20-14 0 0,43-42 0 0 0,-68 73-38 0 0,0-1 1 0 0,1 1-1 0 0,-1 0 1 0 0,0 0-1 0 0,0-1 1 0 0,1 1-1 0 0,-1 0 1 0 0,0-1-1 0 0,0 1 1 0 0,1 0 0 0 0,-1 0-1 0 0,0 0 1 0 0,1-1-1 0 0,-1 1 1 0 0,0 0-1 0 0,1 0 1 0 0,-1 0-1 0 0,0 0 1 0 0,1 0-1 0 0,-1 0 1 0 0,1 0-1 0 0,-1 0 1 0 0,0 0-1 0 0,1 0 1 0 0,-1 0-1 0 0,0 0 1 0 0,1 0-1 0 0,-1 0 1 0 0,1 0 0 0 0,-1 0-1 0 0,0 0 1 0 0,1 0-1 0 0,-1 1 1 0 0,1 0 0 0 0,-1-1 1 0 0,0 1-1 0 0,1 0 0 0 0,-1-1 0 0 0,0 1 0 0 0,0 0 0 0 0,0-1 0 0 0,1 1 1 0 0,-1 0-1 0 0,0 0 0 0 0,0-1 0 0 0,0 1 0 0 0,-1 1 0 0 0,-4 27 18 0 0,-61 117-51 0 0,1-2 0 0 0,62-134 32 0 0,3-10 0 0 0,0 0 0 0 0,-1 1 0 0 0,1-1 0 0 0,0 0 0 0 0,0 0 0 0 0,0 0 0 0 0,0 1 0 0 0,0-1 0 0 0,0 0 0 0 0,0 0 0 0 0,0 1 0 0 0,0-1 0 0 0,0 0 0 0 0,0 0 0 0 0,0 1 0 0 0,0-1 0 0 0,0 0 0 0 0,0 0 0 0 0,0 0 0 0 0,0 1 0 0 0,0-1 0 0 0,1 0 0 0 0,-1 0 0 0 0,0 0 0 0 0,0 1 0 0 0,0-1 0 0 0,0 0 0 0 0,0 0 0 0 0,1 0 0 0 0,-1 1 0 0 0,0-1 0 0 0,0 0 0 0 0,0 0 0 0 0,0 0 0 0 0,1 0 0 0 0,-1 0 0 0 0,0 0 0 0 0,0 1 0 0 0,0-1 0 0 0,1 0 0 0 0,-1 0 0 0 0,0 0 0 0 0,0 0 0 0 0,1 0 0 0 0,-1 0 0 0 0,0 0 0 0 0,0 0 0 0 0,1 0 0 0 0,-1 0 0 0 0,0 0 0 0 0,0 0 0 0 0,0 0 0 0 0,1 0 0 0 0,-1 0 0 0 0,0 0 0 0 0,0 0 0 0 0,1-1 0 0 0,-1 1 0 0 0,0 0 0 0 0,0 0 0 0 0,0 0 0 0 0,1 0 0 0 0,-1 0 0 0 0,0-1 0 0 0,11-5-8 0 0,0 0 0 0 0,0-1 0 0 0,-1 0 0 0 0,0-1 0 0 0,-1 0 0 0 0,10-10 0 0 0,-18 17 4 0 0,37-39-2 0 0,55-72 0 0 0,-78 95 6 0 0,5-8 0 0 0,-13 15 0 0 0,-8 17-16 0 0,0 0 0 0 0,0 1 0 0 0,-5 12 0 0 0,-14 22 16 0 0,-42 66 0 0 0,59-103 0 0 0,-48 94 0 0 0,43-81 0 0 0,8-18 0 0 0,0 0 0 0 0,0 0 0 0 0,0 0 0 0 0,0 0 0 0 0,1 0 0 0 0,-1 0 0 0 0,0-1 0 0 0,0 1 0 0 0,0 0 0 0 0,0 0 0 0 0,0 0 0 0 0,1 0 0 0 0,-1 0 0 0 0,0 0 0 0 0,0 0 0 0 0,0 0 0 0 0,0 0 0 0 0,0 0 0 0 0,0 0 0 0 0,1 1 0 0 0,-1-1 0 0 0,0 0 0 0 0,0 0 0 0 0,0 0 0 0 0,0 0 0 0 0,0 0 0 0 0,0 0 0 0 0,1 0 0 0 0,-1 0 0 0 0,0 0 0 0 0,0 0 0 0 0,0 0 0 0 0,0 0 0 0 0,0 1 0 0 0,0-1 0 0 0,0 0 0 0 0,0 0 0 0 0,0 0 0 0 0,0 0 0 0 0,0 0 0 0 0,1 0 0 0 0,-1 1 0 0 0,0-1 0 0 0,0 0 0 0 0,0 0 0 0 0,0 0 0 0 0,0 0 0 0 0,0 0 0 0 0,0 0 0 0 0,0 1 0 0 0,0-1 0 0 0,0 0 0 0 0,0 0 0 0 0,0 0 0 0 0,0 0 0 0 0,0 0 0 0 0,0 1 0 0 0,-1-1 0 0 0,1 0 0 0 0,0 0 0 0 0,0 0 0 0 0,9-4 0 0 0,13-12 0 0 0,35-33 0 0 0,20-34 0 0 0,-39 39 0 0 0,-29 35 0 0 0,-4 2 0 0 0,2 0 0 0 0,-1 1 0 0 0,15-12 0 0 0,-21 18 0 0 0,0 0 0 0 0,1 0 0 0 0,-1 0 0 0 0,0 0 0 0 0,0 0 0 0 0,1 0 0 0 0,-1 1 0 0 0,0-1 0 0 0,0 0 0 0 0,1 0 0 0 0,-1 0 0 0 0,0 0 0 0 0,0 1 0 0 0,0-1 0 0 0,1 0 0 0 0,-1 0 0 0 0,0 0 0 0 0,0 1 0 0 0,0-1 0 0 0,0 0 0 0 0,1 0 0 0 0,-1 1 0 0 0,0-1 0 0 0,0 0 0 0 0,0 0 0 0 0,0 1 0 0 0,0-1 0 0 0,0 0 0 0 0,0 0 0 0 0,0 1 0 0 0,0-1 0 0 0,0 0 0 0 0,0 1 0 0 0,0 6-6 0 0,0 0-1 0 0,-1 0 1 0 0,0 0-1 0 0,0 0 0 0 0,0 0 1 0 0,-1-1-1 0 0,0 1 1 0 0,-6 12-1 0 0,3-5 2 0 0,-20 48 5 0 0,16-32 0 0 0,8-30 0 0 0,1 0 0 0 0,0 0 0 0 0,0 0 0 0 0,0 1 0 0 0,0-1 0 0 0,0 0 0 0 0,0 0 0 0 0,0 0 0 0 0,-1 0 0 0 0,1 1 0 0 0,0-1 0 0 0,0 0 0 0 0,0 0 0 0 0,0 0 0 0 0,0 1 0 0 0,0-1 0 0 0,0 0 0 0 0,0 0 0 0 0,0 0 0 0 0,0 1 0 0 0,0-1 0 0 0,0 0 0 0 0,0 0 0 0 0,0 0 0 0 0,0 1 0 0 0,1-1 0 0 0,-1 0 0 0 0,0 0 0 0 0,0 0 0 0 0,0 0 0 0 0,0 1 0 0 0,0-1 0 0 0,0 0 0 0 0,0 0 0 0 0,0 0 0 0 0,1 0 0 0 0,-1 1 0 0 0,0-1 0 0 0,0 0 0 0 0,0 0 0 0 0,0 0 0 0 0,1 0 0 0 0,-1 0 0 0 0,0 0 0 0 0,0 0 0 0 0,0 0 0 0 0,1 0 0 0 0,-1 1 0 0 0,0-1 0 0 0,0 0 0 0 0,0 0 0 0 0,1 0 0 0 0,-1 0 0 0 0,0 0 0 0 0,0 0 0 0 0,0 0 0 0 0,1 0 0 0 0,-1 0 0 0 0,0-1 0 0 0,0 1 0 0 0,0 0 0 0 0,1 0 0 0 0,11-2 0 0 0,-12 1 0 0 0,11-3 0 0 0,0-1 0 0 0,0-1 0 0 0,-1 1 0 0 0,15-13 0 0 0,-12 9 0 0 0,0 1 0 0 0,16-8 0 0 0,-19 12-3 0 0,-5 2-4 0 0,1 0 1 0 0,-1-1-1 0 0,1 1 1 0 0,-1-1 0 0 0,0-1-1 0 0,0 1 1 0 0,0-1 0 0 0,-1 1-1 0 0,1-1 1 0 0,-1 0-1 0 0,5-7 1 0 0,19-25-2871 0 0,-25 32 1428 0 0,-3 0-57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31 3224 0 0,'-2'1'72'0'0,"0"1"-1"0"0,0-1 1 0 0,0 0 0 0 0,-1 1-1 0 0,1-1 1 0 0,0 0 0 0 0,-5 1-1 0 0,-16 3 5812 0 0,17-4-3483 0 0,0 0 1 0 0,0 0-1 0 0,1 1 1 0 0,-7 2-1 0 0,-85 41 905 0 0,89-42-3229 0 0,1 1-1 0 0,0 1 0 0 0,0-1 1 0 0,0 1-1 0 0,0 0 0 0 0,1 0 1 0 0,0 1-1 0 0,0 0 0 0 0,0 0 1 0 0,1 1-1 0 0,0-1 0 0 0,0 1 1 0 0,0 0-1 0 0,-6 15 0 0 0,6-11 31 0 0,0 1 0 0 0,1-1 0 0 0,0 1 0 0 0,1 0-1 0 0,0 0 1 0 0,1 0 0 0 0,1 0 0 0 0,0 0-1 0 0,0 21 1 0 0,1-30-93 0 0,1-1 0 0 0,-1 1 0 0 0,0 0-1 0 0,1-1 1 0 0,-1 1 0 0 0,1-1 0 0 0,0 1 0 0 0,0-1-1 0 0,0 1 1 0 0,0-1 0 0 0,0 0 0 0 0,1 0-1 0 0,-1 1 1 0 0,1-1 0 0 0,-1 0 0 0 0,1 0 0 0 0,3 3-1 0 0,-3-4-1 0 0,0 0-1 0 0,0 0 0 0 0,0 0 0 0 0,0 0 0 0 0,0-1 0 0 0,0 1 0 0 0,0-1 0 0 0,0 1 0 0 0,0-1 0 0 0,0 0 1 0 0,0 0-1 0 0,1 0 0 0 0,-1 0 0 0 0,0 0 0 0 0,0 0 0 0 0,0 0 0 0 0,0-1 0 0 0,0 1 0 0 0,0-1 1 0 0,0 0-1 0 0,0 1 0 0 0,3-3 0 0 0,2 0 17 0 0,-1-1 0 0 0,1 0 0 0 0,-1 0 0 0 0,1-1 0 0 0,-1 0 0 0 0,0 0 0 0 0,-1 0 0 0 0,6-7 1 0 0,37-53 103 0 0,-44 60-124 0 0,19-32 78 0 0,21-44-1 0 0,6-13 150 0 0,-46 89-139 0 0,0 0-1 0 0,0 0 1 0 0,0 0-1 0 0,1 0 0 0 0,-1 1 1 0 0,1 0-1 0 0,0 0 1 0 0,0 0-1 0 0,7-3 1 0 0,-10 6-75 0 0,-1 0 0 0 0,0 0 0 0 0,1 0 0 0 0,-1 1 0 0 0,1-1 0 0 0,-1 0 1 0 0,1 1-1 0 0,-1-1 0 0 0,1 1 0 0 0,0 0 0 0 0,-1 0 0 0 0,1-1 0 0 0,-1 1 0 0 0,1 0 0 0 0,0 0 1 0 0,-1 1-1 0 0,1-1 0 0 0,-1 0 0 0 0,1 0 0 0 0,0 1 0 0 0,-1-1 0 0 0,1 1 0 0 0,-1 0 0 0 0,1-1 0 0 0,-1 1 1 0 0,0 0-1 0 0,1 0 0 0 0,-1 0 0 0 0,0 0 0 0 0,1 0 0 0 0,-1 0 0 0 0,0 0 0 0 0,0 0 0 0 0,0 0 1 0 0,0 1-1 0 0,0-1 0 0 0,0 0 0 0 0,0 1 0 0 0,-1-1 0 0 0,1 1 0 0 0,1 1 0 0 0,0 4-3 0 0,1 0 0 0 0,-1 1-1 0 0,0-1 1 0 0,-1 1 0 0 0,0-1 0 0 0,0 1-1 0 0,0-1 1 0 0,-1 1 0 0 0,0-1-1 0 0,-2 11 1 0 0,0-6 1 0 0,0 0 0 0 0,-1-1 0 0 0,0 1-1 0 0,-1-1 1 0 0,-10 21 0 0 0,12-29-25 0 0,0 1 1 0 0,0 0-1 0 0,0 0 0 0 0,0 1 1 0 0,1-1-1 0 0,-1 0 0 0 0,1 0 1 0 0,0 1-1 0 0,1-1 0 0 0,-1 0 1 0 0,1 1-1 0 0,0-1 0 0 0,0 1 1 0 0,0-1-1 0 0,0 1 0 0 0,1-1 1 0 0,0 0-1 0 0,0 1 0 0 0,0-1 1 0 0,3 6-1 0 0,-4-9-12 0 0,0 0 0 0 0,1 0-1 0 0,-1 1 1 0 0,1-1 0 0 0,-1 0 0 0 0,0 1 0 0 0,0-1-1 0 0,0 0 1 0 0,0 1 0 0 0,0-1 0 0 0,0 0 0 0 0,-1 3-1 0 0,0 7-807 0 0,1-13 737 0 0,0 0 1 0 0,1 1-1 0 0,-1-1 1 0 0,1 0 0 0 0,-1 1-1 0 0,1-1 1 0 0,-1 1-1 0 0,1-1 1 0 0,0 1 0 0 0,0-1-1 0 0,0 1 1 0 0,0 0-1 0 0,1-2 1 0 0,17-17-746 0 0,-7 8 7 0 0,24-35-2462 0 0,-15 14-3089 0 0,-3 6-851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8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79 8288 0 0,'22'-55'3461'0'0,"-23"40"761"0"0,1 6 949 0 0,3 12-2796 0 0,-2 0-2101 0 0,1 1 0 0 0,-1-1 0 0 0,0 0 1 0 0,0 0-1 0 0,0 1 0 0 0,0-1 0 0 0,0 1 1 0 0,-1-1-1 0 0,0 1 0 0 0,1 4 0 0 0,-5 41 491 0 0,2-30-497 0 0,-4 54 587 0 0,-19 267 1102 0 0,24-298-1857 0 0,5 48 0 0 0,-2-73-293 0 0,0 0 0 0 0,2 0 0 0 0,0 0-1 0 0,1 0 1 0 0,10 23 0 0 0,-14-37-55 0 0,0 0 0 0 0,1-1-1 0 0,-1 1 1 0 0,1 0 0 0 0,0-1 0 0 0,3 4 0 0 0,-4-5-489 0 0,0 0 1 0 0,0 0 0 0 0,0 0-1 0 0,0 0 1 0 0,1-1 0 0 0,-1 1-1 0 0,0 0 1 0 0,1-1 0 0 0,-1 1-1 0 0,3 0 1 0 0,7 0-7710 0 0</inkml:trace>
  <inkml:trace contextRef="#ctx0" brushRef="#br0" timeOffset="1">336 685 21191 0 0,'0'0'1606'0'0,"7"4"-904"0"0,-5-3-674 0 0,0 0-1 0 0,0-1 1 0 0,0 0 0 0 0,0 1-1 0 0,0-1 1 0 0,0 0-1 0 0,1 0 1 0 0,-1 0 0 0 0,0 0-1 0 0,0-1 1 0 0,0 1-1 0 0,0 0 1 0 0,0-1-1 0 0,0 0 1 0 0,0 1 0 0 0,0-1-1 0 0,0 0 1 0 0,0 0-1 0 0,0 0 1 0 0,2-2 0 0 0,4-2 320 0 0,-1 0 0 0 0,1-1 0 0 0,7-8 0 0 0,-2 2 52 0 0,-1-2 0 0 0,18-23 0 0 0,-26 32-321 0 0,-1 0 0 0 0,0-1-1 0 0,0 1 1 0 0,0-1 0 0 0,0 0-1 0 0,-1 0 1 0 0,0 0-1 0 0,0 0 1 0 0,-1 0 0 0 0,0 0-1 0 0,1-8 1 0 0,-2 11-63 0 0,-1 1 0 0 0,1-1-1 0 0,-1 1 1 0 0,0-1 0 0 0,1 1-1 0 0,-1 0 1 0 0,0-1 0 0 0,-1 1 0 0 0,1 0-1 0 0,0 0 1 0 0,-1-1 0 0 0,1 1-1 0 0,-1 0 1 0 0,1 1 0 0 0,-1-1 0 0 0,0 0-1 0 0,0 0 1 0 0,0 1 0 0 0,0-1-1 0 0,0 1 1 0 0,0 0 0 0 0,-4-2-1 0 0,6 3 6 0 0,-1 0-1 0 0,1 0 1 0 0,-1 0-1 0 0,1 0 0 0 0,0 0 1 0 0,-1 0-1 0 0,1 0 1 0 0,0 0-1 0 0,-1 0 0 0 0,1 0 1 0 0,-1 0-1 0 0,1 0 1 0 0,0 0-1 0 0,-1 1 0 0 0,1-1 1 0 0,0 0-1 0 0,-1 0 1 0 0,1 0-1 0 0,0 1 0 0 0,-1-1 1 0 0,1 0-1 0 0,0 1 1 0 0,0-1-1 0 0,-1 0 0 0 0,1 0 1 0 0,0 1-1 0 0,-1 0 1 0 0,-4 12 404 0 0,2-5-215 0 0,-2-2-79 0 0,0 1 0 0 0,0-1-1 0 0,-1 0 1 0 0,0 0 0 0 0,-8 6 0 0 0,8-7-32 0 0,0 1 0 0 0,0 0 0 0 0,0 0 0 0 0,-9 13 0 0 0,3 2 26 0 0,2-1 0 0 0,0 2-1 0 0,2-1 1 0 0,0 1 0 0 0,2 0 0 0 0,0 1 0 0 0,1 0-1 0 0,2-1 1 0 0,-3 47 0 0 0,7-64-345 0 0,-1 0 0 0 0,1 0 0 0 0,0 0-1 0 0,0 1 1 0 0,1-2 0 0 0,-1 1 0 0 0,1 0 0 0 0,0 0 0 0 0,6 8-1 0 0,-5-7-448 0 0,1-1 0 0 0,-1 1 0 0 0,2-1 0 0 0,-1 0 0 0 0,0 0 0 0 0,1-1 0 0 0,0 0 0 0 0,0 1 0 0 0,0-2 0 0 0,1 1 0 0 0,-1 0-1 0 0,12 4 1 0 0,8 0-8302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9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0 449 3224 0 0,'0'1'240'0'0,"0"0"-177"0"0,0-1 0 0 0,0 1 0 0 0,0-1-1 0 0,0 1 1 0 0,0-1 0 0 0,1 1 0 0 0,-1-1 0 0 0,0 1 0 0 0,0-1 0 0 0,0 1 0 0 0,0-1-1 0 0,0 1 1 0 0,1-1 0 0 0,13 7 12419 0 0,-9-5-10505 0 0,0-7-1407 0 0,-1 0-1 0 0,0-1 0 0 0,0 0 1 0 0,-1 1-1 0 0,1-1 0 0 0,-1 0 0 0 0,-1-1 1 0 0,1 1-1 0 0,2-9 0 0 0,1-11-195 0 0,4-29 0 0 0,-2 6 325 0 0,2 11-349 0 0,2 1 0 0 0,1 0 0 0 0,19-39 0 0 0,-30 72-285 0 0,0 0 0 0 0,-1 0 0 0 0,0 0 0 0 0,0-1 0 0 0,0 1 0 0 0,-1 0 0 0 0,1-1 0 0 0,-1 1 0 0 0,0 0 1 0 0,0-1-1 0 0,0 1 0 0 0,-1 0 0 0 0,0 0 0 0 0,0-1 0 0 0,0 1 0 0 0,0 0 0 0 0,-2-4 0 0 0,6 18-43 0 0,0-3-31 0 0,-1 0 0 0 0,0 0 0 0 0,0 1 0 0 0,0-1 0 0 0,-1 1-1 0 0,-1 0 1 0 0,1 11 0 0 0,-6 20-6 0 0,1 55 1 0 0,5-75 6 0 0,1-1 1 0 0,0 0-1 0 0,1 0 1 0 0,1 0-1 0 0,8 24 0 0 0,-11-38 6 0 0,1-1-1 0 0,-1 0 0 0 0,1 0 0 0 0,-1 0 0 0 0,1 0 0 0 0,0-1 0 0 0,0 1 0 0 0,0 0 0 0 0,1-1 0 0 0,-1 1 1 0 0,1-1-1 0 0,-1 0 0 0 0,1 0 0 0 0,0 0 0 0 0,0 0 0 0 0,5 2 0 0 0,-6-3 31 0 0,1 0 1 0 0,-1 0-1 0 0,0-1 0 0 0,0 1 0 0 0,1-1 1 0 0,-1 0-1 0 0,0 0 0 0 0,0 0 0 0 0,1 0 1 0 0,-1 0-1 0 0,0 0 0 0 0,1 0 0 0 0,-1-1 1 0 0,0 1-1 0 0,0-1 0 0 0,0 0 0 0 0,1 0 1 0 0,-1 1-1 0 0,0-1 0 0 0,0-1 1 0 0,0 1-1 0 0,0 0 0 0 0,-1 0 0 0 0,1-1 1 0 0,2-2-1 0 0,0 1 71 0 0,-1-1 0 0 0,0 1 0 0 0,-1-1 1 0 0,1 0-1 0 0,-1 0 0 0 0,0 0 0 0 0,4-9 0 0 0,8-33 347 0 0,-7 20-245 0 0,17-69-34 0 0,-16 59-1060 0 0,17-50 0 0 0,-24 84 730 0 0,0 0 0 0 0,-1 0 0 0 0,2 1 0 0 0,-1-1 0 0 0,0 0 0 0 0,0 0 0 0 0,0 1 0 0 0,1-1 0 0 0,-1 0 0 0 0,1 1 0 0 0,-1 0 0 0 0,1-1 0 0 0,0 1 0 0 0,-1 0 0 0 0,4-2 0 0 0,1 1-1413 0 0,0 0-1 0 0,-1 0 1 0 0,1 0 0 0 0,7 0 0 0 0,-12 1 883 0 0,17-2-6964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39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341 313 19895 0 0,'-10'0'434'0'0,"1"-1"0"0"0,0 2-1 0 0,-1-1 1 0 0,1 1 0 0 0,-12 2-1 0 0,-46 15 265 0 0,47-12-216 0 0,10-4-395 0 0,1 1 1 0 0,0 0 0 0 0,1 1-1 0 0,-1 0 1 0 0,1 0-1 0 0,-1 1 1 0 0,1 0 0 0 0,0 0-1 0 0,1 1 1 0 0,0 0 0 0 0,-1 0-1 0 0,2 1 1 0 0,-1 0 0 0 0,1 0-1 0 0,0 0 1 0 0,1 1 0 0 0,-1 0-1 0 0,-5 13 1 0 0,4-6-148 0 0,0 1 1 0 0,1 0-1 0 0,1 1 1 0 0,-4 22-1 0 0,7-32 67 0 0,1 1 1 0 0,0-1-1 0 0,1 1 0 0 0,-1-1 0 0 0,2 1 0 0 0,-1-1 1 0 0,1 1-1 0 0,0-1 0 0 0,0 1 0 0 0,1-1 0 0 0,0 0 1 0 0,4 10-1 0 0,-5-15 4 0 0,0 0 0 0 0,0 0 0 0 0,1 0 1 0 0,-1 0-1 0 0,0 0 0 0 0,1-1 0 0 0,-1 1 0 0 0,1 0 0 0 0,-1-1 1 0 0,1 1-1 0 0,0-1 0 0 0,-1 0 0 0 0,1 0 0 0 0,0 1 0 0 0,0-1 1 0 0,0 0-1 0 0,0 0 0 0 0,4 0 0 0 0,-3 0 18 0 0,0-1-1 0 0,0 1 1 0 0,0-1-1 0 0,0 0 1 0 0,0-1 0 0 0,0 1-1 0 0,0 0 1 0 0,0-1-1 0 0,0 1 1 0 0,0-1 0 0 0,-1 0-1 0 0,5-2 1 0 0,2-1 39 0 0,0-1 0 0 0,-1 0 0 0 0,1-1 0 0 0,-1 0 0 0 0,0 0 0 0 0,-1-1 0 0 0,9-9 0 0 0,-2 0-16 0 0,-2 0 0 0 0,1-2 0 0 0,-2 1 0 0 0,0-2 0 0 0,8-20 1 0 0,35-102 21 0 0,-8-21 243 0 0,-13 41 657 0 0,-26 94-563 0 0,-5 19-171 0 0,0 0 0 0 0,0 0 0 0 0,0 1 0 0 0,1-1 0 0 0,7-12 0 0 0,-7 18 476 0 0,0 8-553 0 0,-1 7-161 0 0,-2 185 136 0 0,-2-25-41 0 0,3-143-190 0 0,-1-15-78 0 0,0-1-1 0 0,1 1 1 0 0,0-1-1 0 0,2 1 1 0 0,-1-1-1 0 0,2 0 0 0 0,7 20 1 0 0,-11-33 53 0 0,1 1 0 0 0,-1-1-1 0 0,1 1 1 0 0,0-1 0 0 0,0 0 0 0 0,-1 0 0 0 0,1 1 0 0 0,0-1 0 0 0,0 0-1 0 0,0 0 1 0 0,0 0 0 0 0,0 0 0 0 0,1 0 0 0 0,-1 0 0 0 0,0 0 0 0 0,0-1-1 0 0,1 1 1 0 0,-1 0 0 0 0,0-1 0 0 0,1 1 0 0 0,-1-1 0 0 0,0 1 0 0 0,1-1-1 0 0,-1 0 1 0 0,1 1 0 0 0,-1-1 0 0 0,1 0 0 0 0,-1 0 0 0 0,1 0 0 0 0,-1 0 0 0 0,1 0-1 0 0,-1-1 1 0 0,3 1 0 0 0,5-3-1041 0 0,-1-1-1 0 0,1 1 0 0 0,-1-1 1 0 0,15-10-1 0 0,-15 9 578 0 0,52-32-1965 0 0,-10 5-11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4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22 16727 0 0,'0'0'763'0'0,"-1"-10"290"0"0,1 9-875 0 0,-1 0-1 0 0,0 1 0 0 0,0-1 1 0 0,0 0-1 0 0,0 0 1 0 0,1 0-1 0 0,-1 1 0 0 0,0-1 1 0 0,-1 0-1 0 0,1 1 0 0 0,0-1 1 0 0,0 1-1 0 0,0-1 0 0 0,0 1 1 0 0,0-1-1 0 0,-1 1 0 0 0,1 0 1 0 0,0 0-1 0 0,-2-1 0 0 0,-22 5 1924 0 0,15-3-1858 0 0,2 0-67 0 0,0 1-1 0 0,-1 0 1 0 0,1 0 0 0 0,0 0 0 0 0,0 1 0 0 0,0 0-1 0 0,0 0 1 0 0,1 1 0 0 0,-1 0 0 0 0,1 1-1 0 0,0 0 1 0 0,0 0 0 0 0,0 0 0 0 0,1 1 0 0 0,0-1-1 0 0,0 2 1 0 0,-8 10 0 0 0,2 1-92 0 0,0 1 1 0 0,2 0-1 0 0,0 0 1 0 0,1 1-1 0 0,-7 24 0 0 0,13-32 71 0 0,0-1-1 0 0,1 0 0 0 0,-1 20 1 0 0,2-28-122 0 0,1 0 0 0 0,0 0 1 0 0,0 0-1 0 0,0 0 1 0 0,1 0-1 0 0,-1 0 0 0 0,0-1 1 0 0,1 1-1 0 0,0 0 1 0 0,0 0-1 0 0,0 0 1 0 0,0 0-1 0 0,0-1 0 0 0,1 1 1 0 0,-1 0-1 0 0,1-1 1 0 0,0 1-1 0 0,-1-1 0 0 0,3 3 1 0 0,-2-4-15 0 0,-1 0 0 0 0,0-1 1 0 0,1 1-1 0 0,-1 0 0 0 0,1-1 0 0 0,-1 1 1 0 0,1 0-1 0 0,-1-1 0 0 0,1 0 0 0 0,-1 1 1 0 0,1-1-1 0 0,-1 0 0 0 0,1 0 1 0 0,-1 0-1 0 0,1 0 0 0 0,-1 0 0 0 0,1 0 1 0 0,2-1-1 0 0,-1 0 3 0 0,0 0 1 0 0,0 0-1 0 0,1 0 1 0 0,-1-1-1 0 0,0 1 1 0 0,0-1 0 0 0,-1 0-1 0 0,4-3 1 0 0,2-2 6 0 0,0 0-1 0 0,0-1 1 0 0,-1 0 0 0 0,8-12 0 0 0,3-9 89 0 0,27-59 0 0 0,8-12 1169 0 0,-52 98-1258 0 0,-1 1-21 0 0,0 0 0 0 0,1 0 1 0 0,-1 0-1 0 0,1 0 0 0 0,0 0 1 0 0,-1 0-1 0 0,1 1 0 0 0,0-1 1 0 0,0 0-1 0 0,-1 0 0 0 0,1 1 0 0 0,0-1 1 0 0,0 0-1 0 0,0 1 0 0 0,0-1 1 0 0,0 1-1 0 0,0-1 0 0 0,0 1 1 0 0,0-1-1 0 0,0 1 0 0 0,1 0 1 0 0,4 3 60 0 0,-3 0-59 0 0,-1 1 0 0 0,1-1 0 0 0,-1 1 0 0 0,0 0-1 0 0,0 0 1 0 0,-1 0 0 0 0,1 0 0 0 0,-1 0 0 0 0,0 0 0 0 0,1 8 0 0 0,0 2-98 0 0,0 28 0 0 0,-2-6-23 0 0,-1-16-23 0 0,1 1 0 0 0,0-1-1 0 0,2 0 1 0 0,5 25 0 0 0,-5-35-285 0 0,-1-7 154 0 0,-1-1 1 0 0,0 0-1 0 0,1 1 1 0 0,0-1-1 0 0,0 1 1 0 0,-1-1-1 0 0,1 0 1 0 0,1 0-1 0 0,1 5 1 0 0,5-2-1675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40.7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6 23039 0 0,'0'0'1126'0'0,"-6"-3"63"0"0,5 3-1150 0 0,0-1 1 0 0,0 1-1 0 0,0 0 1 0 0,0-1-1 0 0,1 1 1 0 0,-1 0-1 0 0,0 0 0 0 0,0 0 1 0 0,0 0-1 0 0,0 0 1 0 0,0 0-1 0 0,0 0 1 0 0,1 0-1 0 0,-1 0 1 0 0,0 0-1 0 0,0 1 1 0 0,0-1-1 0 0,0 0 0 0 0,0 1 1 0 0,1-1-1 0 0,-1 0 1 0 0,0 1-1 0 0,0-1 1 0 0,1 1-1 0 0,-1-1 1 0 0,0 1-1 0 0,1 0 0 0 0,-2 0 1 0 0,-1 7 51 0 0,1 0-1 0 0,0 0 1 0 0,1-1-1 0 0,0 1 1 0 0,0 16 0 0 0,4 41 404 0 0,-1-35-417 0 0,1 29 351 0 0,7 80 1174 0 0,-10-133-1515 0 0,0-5 283 0 0,9-16 1053 0 0,5-30-1411 0 0,85-167 502 0 0,-94 201-542 0 0,1 1 1 0 0,0 1 0 0 0,0-1-1 0 0,11-11 1 0 0,-15 18-371 0 0,1 0-1 0 0,1 0 1 0 0,-1 0-1 0 0,0 0 1 0 0,1 0-1 0 0,0 1 0 0 0,-1 0 1 0 0,1 0-1 0 0,0 0 1 0 0,0 0-1 0 0,0 0 1 0 0,0 1-1 0 0,1 0 1 0 0,6-2-1 0 0,4 3-1870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4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0 23039 0 0,'-31'3'2280'0'0,"23"-3"-2195"0"0,1 0 0 0 0,0 1 0 0 0,-1 0 0 0 0,1 0 0 0 0,0 1 0 0 0,0 0 0 0 0,-9 3 0 0 0,8-1 342 0 0,1 0 0 0 0,-1 0 1 0 0,-10 8-1 0 0,15-10-201 0 0,1 0 1 0 0,-1 0-1 0 0,1 0 0 0 0,0 1 1 0 0,-1-1-1 0 0,1 1 1 0 0,0-1-1 0 0,1 1 0 0 0,-1 0 1 0 0,0 0-1 0 0,1 0 1 0 0,-2 5-1 0 0,2-6-206 0 0,1-1-1 0 0,0 1 1 0 0,0-1 0 0 0,-1 1-1 0 0,1-1 1 0 0,0 1 0 0 0,1-1-1 0 0,-1 1 1 0 0,0-1 0 0 0,0 1-1 0 0,1-1 1 0 0,-1 0 0 0 0,0 1-1 0 0,1-1 1 0 0,-1 1-1 0 0,1-1 1 0 0,0 0 0 0 0,0 0-1 0 0,-1 1 1 0 0,1-1 0 0 0,0 0-1 0 0,0 0 1 0 0,0 0 0 0 0,2 2-1 0 0,3 1 68 0 0,0 0-1 0 0,-1 0 0 0 0,1 0 1 0 0,9 3-1 0 0,8 6 27 0 0,0 2-113 0 0,51 25 0 0 0,-58-32 0 0 0,-12-6 37 0 0,-1-1 0 0 0,0 1 0 0 0,1 0 0 0 0,-1 0 1 0 0,0 0-1 0 0,0 1 0 0 0,-1-1 0 0 0,1 1 0 0 0,3 3 0 0 0,-5-4-27 0 0,0-1 0 0 0,-1 1 0 0 0,1-1 0 0 0,0 1 0 0 0,-1-1 0 0 0,0 1 0 0 0,1-1 0 0 0,-1 1 0 0 0,0 0 0 0 0,1-1 0 0 0,-1 1 0 0 0,0-1 0 0 0,0 1-1 0 0,0 0 1 0 0,-1-1 0 0 0,1 1 0 0 0,0-1 0 0 0,-1 1 0 0 0,1 0 0 0 0,-1-1 0 0 0,1 1 0 0 0,-1-1 0 0 0,0 0 0 0 0,-1 3 0 0 0,-1 2-15 0 0,-1-1 0 0 0,0 1 0 0 0,0-1 0 0 0,-1 0 0 0 0,0-1-1 0 0,1 1 1 0 0,-1-1 0 0 0,-1 0 0 0 0,1 0 0 0 0,-1-1 0 0 0,-9 6 0 0 0,-7 1-60 0 0,-40 12 1 0 0,61-22 55 0 0,-45 14-1456 0 0,1 0-7053 0 0,12-4-1007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4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144 118 12152 0 0,'-4'-8'641'0'0,"0"-1"1"0"0,0 0-1 0 0,1 0 1 0 0,0 0 0 0 0,1 0-1 0 0,0 0 1 0 0,1-1 0 0 0,-1-9-1 0 0,1 11 381 0 0,0 7-827 0 0,1 0 0 0 0,0 0-1 0 0,0 0 1 0 0,0 0 0 0 0,-1 0 0 0 0,1 0-1 0 0,0 0 1 0 0,0 0 0 0 0,1 0-1 0 0,-1 0 1 0 0,0 0 0 0 0,0 0-1 0 0,0 0 1 0 0,1 0 0 0 0,0-2 2301 0 0,-5 90-1820 0 0,-17 100 0 0 0,20-179-626 0 0,-30 151 51 0 0,3-20-83 0 0,13-44 419 0 0,-4 153-1 0 0,22-218 19 0 0,15-32-22 0 0,189-61 1032 0 0,-174 55-1354 0 0,0 2-1 0 0,1 1 1 0 0,-1 1-1 0 0,41 2 0 0 0,-21 4-122 0 0,101 18-1 0 0,-122-15-133 0 0,42 10 341 0 0,-72-15 4 0 0,-17-7 120 0 0,-10-9-78 0 0,-172-98 934 0 0,187 110-1110 0 0,8 3-96 0 0,0 1 0 0 0,0-1 0 0 0,1 0 0 0 0,-1 0 0 0 0,0 0 1 0 0,0 0-1 0 0,1 0 0 0 0,-1 0 0 0 0,0 0 0 0 0,1-1 0 0 0,-3-2 0 0 0,3 2-206 0 0,1 0 228 0 0,0 1 1 0 0,1-1-1 0 0,-1 0 1 0 0,1 0-1 0 0,-1 0 0 0 0,1 1 1 0 0,0-1-1 0 0,-1 0 1 0 0,1 1-1 0 0,0-1 0 0 0,0 0 1 0 0,0 1-1 0 0,0-1 1 0 0,0 1-1 0 0,1 0 0 0 0,-1-1 1 0 0,0 1-1 0 0,1 0 1 0 0,-1 0-1 0 0,1 0 0 0 0,-1 0 1 0 0,1 0-1 0 0,0 0 1 0 0,-1 0-1 0 0,1 0 0 0 0,0 1 1 0 0,3-2-1 0 0,2 0-13 0 0,0 0-1 0 0,1 1 1 0 0,-1 0-1 0 0,0 0 1 0 0,10 0-1 0 0,6 2 18 0 0,0 0 0 0 0,41 8-1 0 0,-53-6 40 0 0,0 0 0 0 0,-1 0 0 0 0,1 1 0 0 0,0 0 0 0 0,-1 0 0 0 0,0 2 0 0 0,15 9 0 0 0,-24-14-1 0 0,1 0 0 0 0,-1 0 0 0 0,1 0 0 0 0,-1 1-1 0 0,1-1 1 0 0,-1 0 0 0 0,0 1 0 0 0,1 0 0 0 0,-1-1 0 0 0,0 1 0 0 0,0 0-1 0 0,0-1 1 0 0,-1 1 0 0 0,1 0 0 0 0,0 0 0 0 0,-1 0 0 0 0,1-1 0 0 0,0 4-1 0 0,-1-2 0 0 0,-1 0 0 0 0,1 1 0 0 0,0-1 0 0 0,-1 0 0 0 0,0 0 0 0 0,0 0 0 0 0,0 1 0 0 0,0-1 0 0 0,0 0 0 0 0,-2 3 0 0 0,-3 4 70 0 0,0 0 0 0 0,0 0 0 0 0,-1 0 0 0 0,-14 15 0 0 0,-38 31 134 0 0,17-17-222 0 0,-30 28-334 0 0,71-66 144 0 0,16-11-4557 0 0,-2 2-2160 0 0,1 1-1976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0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116 264 18143 0 0,'0'0'1978'0'0,"9"-1"-1380"0"0,22-8 369 0 0,-1-2 0 0 0,-1-1-1 0 0,0-2 1 0 0,34-20 0 0 0,-54 28-812 0 0,1-1 0 0 0,-1 0 1 0 0,0-1-1 0 0,-1 0 0 0 0,14-16 1 0 0,-18 20-110 0 0,-1 0 1 0 0,0-1-1 0 0,0 1 1 0 0,0-1-1 0 0,-1 0 1 0 0,1 1 0 0 0,-1-1-1 0 0,0 0 1 0 0,-1 0-1 0 0,1-1 1 0 0,-1 1-1 0 0,0 0 1 0 0,-1 0 0 0 0,1-10-1 0 0,-1 14-29 0 0,0-1 1 0 0,0 0-1 0 0,0 0 0 0 0,-1 1 0 0 0,1-1 1 0 0,-1 0-1 0 0,1 1 0 0 0,-1-1 0 0 0,1 0 0 0 0,-1 1 1 0 0,0-1-1 0 0,0 1 0 0 0,0-1 0 0 0,0 1 1 0 0,0-1-1 0 0,0 1 0 0 0,0 0 0 0 0,-1 0 0 0 0,1-1 1 0 0,0 1-1 0 0,-1 0 0 0 0,1 0 0 0 0,-1 0 1 0 0,1 0-1 0 0,-1 1 0 0 0,1-1 0 0 0,-1 0 1 0 0,0 1-1 0 0,1-1 0 0 0,-1 1 0 0 0,0-1 0 0 0,1 1 1 0 0,-1 0-1 0 0,0 0 0 0 0,-2 0 0 0 0,-6 0 57 0 0,1 1 0 0 0,-1 0-1 0 0,0 0 1 0 0,1 1 0 0 0,-10 3-1 0 0,18-5-71 0 0,-15 5 62 0 0,-1-1 0 0 0,1 2 0 0 0,0 1 0 0 0,1 0 0 0 0,-1 0 0 0 0,1 2 0 0 0,1 0 0 0 0,0 0 0 0 0,0 2 0 0 0,1 0 0 0 0,-12 12 0 0 0,19-16-25 0 0,1 1 0 0 0,0 0 1 0 0,0-1-1 0 0,-4 13 0 0 0,-7 9 117 0 0,8-17-131 0 0,1 1 0 0 0,0-1 0 0 0,1 1 0 0 0,0 0 1 0 0,1 1-1 0 0,1-1 0 0 0,0 1 0 0 0,1 0 0 0 0,0 0 0 0 0,-1 22 0 0 0,4-27-29 0 0,0 0-1 0 0,1 0 1 0 0,0 0-1 0 0,0 0 1 0 0,1 0-1 0 0,1 0 1 0 0,-1 0-1 0 0,6 11 1 0 0,-6-15 12 0 0,1-1 0 0 0,-1 1 1 0 0,1-1-1 0 0,0 1 1 0 0,0-1-1 0 0,0 0 1 0 0,1 0-1 0 0,-1 0 0 0 0,1-1 1 0 0,0 1-1 0 0,0-1 1 0 0,1 0-1 0 0,-1 0 0 0 0,0 0 1 0 0,1-1-1 0 0,5 3 1 0 0,-2-3-24 0 0,1 0 1 0 0,-1-1 0 0 0,1 1 0 0 0,-1-1-1 0 0,1-1 1 0 0,10 0 0 0 0,-10 0-48 0 0,4-1-213 0 0,0 1 0 0 0,0-2-1 0 0,0 0 1 0 0,-1 0 0 0 0,1-1-1 0 0,0-1 1 0 0,-1 0 0 0 0,0-1 0 0 0,0 0-1 0 0,0-1 1 0 0,-1 0 0 0 0,0-1-1 0 0,12-8 1 0 0,5-10-1352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1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0 388 19607 0 0,'0'0'2536'0'0,"11"-8"-1230"0"0,-6 3-1022 0 0,-1 0 0 0 0,0 0 0 0 0,-1-1 0 0 0,1 1 0 0 0,-1-1 0 0 0,0 0 0 0 0,-1 1 0 0 0,4-10 0 0 0,0 0 206 0 0,6-12-109 0 0,1 0-1 0 0,1 1 0 0 0,20-27 0 0 0,-5 10 616 0 0,-16 23-571 0 0,15-18 1 0 0,-24 32-361 0 0,1 1 1 0 0,0 0 0 0 0,0 1 0 0 0,1-1-1 0 0,-1 1 1 0 0,1 0 0 0 0,11-6-1 0 0,-16 9-63 0 0,-1 1 0 0 0,0 0 0 0 0,0 0 0 0 0,1 0 0 0 0,-1 0 0 0 0,0-1 0 0 0,1 1 0 0 0,-1 0 0 0 0,0 0 0 0 0,1 0 0 0 0,-1 0 0 0 0,0 0-1 0 0,1 0 1 0 0,-1 0 0 0 0,0 0 0 0 0,1 0 0 0 0,-1 0 0 0 0,0 0 0 0 0,1 0 0 0 0,-1 0 0 0 0,0 0 0 0 0,1 0 0 0 0,-1 0 0 0 0,0 1 0 0 0,1-1 0 0 0,3 9 49 0 0,-2-4-46 0 0,9 37-66 0 0,-1 0 0 0 0,4 45 0 0 0,-1-6 4 0 0,-13-80 57 0 0,0 0 0 0 0,1 1 0 0 0,-1-1 0 0 0,0 0 0 0 0,0 0 0 0 0,1 0 0 0 0,-1 1 0 0 0,1-1 0 0 0,-1 0 0 0 0,1 0 0 0 0,0 0 0 0 0,-1 0 0 0 0,1 0 0 0 0,0 0 0 0 0,0 0 0 0 0,0 0 0 0 0,2 2 0 0 0,-3-3 0 0 0,1 1 0 0 0,-1-1 0 0 0,1 1 0 0 0,-1-1 0 0 0,1 1 0 0 0,-1-1 0 0 0,1 1 0 0 0,-1-1 0 0 0,1 0 0 0 0,0 1 0 0 0,-1-1 0 0 0,1 0 0 0 0,0 0 0 0 0,-1 1 0 0 0,1-1 0 0 0,0 0 0 0 0,-1 0 0 0 0,1 0 0 0 0,0 0 0 0 0,-1 0 0 0 0,1 0 0 0 0,0 0 0 0 0,1 0 0 0 0,-2-4 0 0 0,13-33 80 0 0,31-76 73 0 0,-39 102-71 0 0,1 0 0 0 0,0 1 0 0 0,1 0 0 0 0,0 0 0 0 0,0 0 0 0 0,2 1 0 0 0,13-14 0 0 0,46-39 445 0 0,-67 61-523 0 0,-1 0 0 0 0,1 0 0 0 0,0 0-1 0 0,0 0 1 0 0,0 0 0 0 0,0 0 0 0 0,0 1 0 0 0,0-1 0 0 0,0 0 0 0 0,0 1-1 0 0,1-1 1 0 0,-1 0 0 0 0,0 1 0 0 0,0 0 0 0 0,0-1 0 0 0,1 1-1 0 0,-1 0 1 0 0,0-1 0 0 0,1 1 0 0 0,-1 0 0 0 0,0 0 0 0 0,0 0 0 0 0,1 0-1 0 0,-1 0 1 0 0,0 1 0 0 0,1-1 0 0 0,-1 0 0 0 0,0 1 0 0 0,0-1 0 0 0,1 0-1 0 0,-1 1 1 0 0,0-1 0 0 0,0 1 0 0 0,0 0 0 0 0,0 0 0 0 0,2 0-1 0 0,1 4 24 0 0,0-1-1 0 0,1 1 0 0 0,-2 0 1 0 0,1 0-1 0 0,0 0 0 0 0,2 7 0 0 0,-1-3-16 0 0,-1-2-15 0 0,0 1 0 0 0,0 1 0 0 0,-1-1 0 0 0,0 0 1 0 0,0 1-1 0 0,-1 0 0 0 0,1 10 0 0 0,3 65-77 0 0,-3-22 26 0 0,-2-57-90 0 0,0 1 1 0 0,1 0-1 0 0,0 0 1 0 0,-1-1 0 0 0,2 1-1 0 0,-1-1 1 0 0,4 6-1 0 0,-4-7-484 0 0,1 0 0 0 0,0 0-1 0 0,0 0 1 0 0,0 0 0 0 0,4 3 0 0 0,4-1-6169 0 0,3-6-1879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3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8288 0 0,'0'0'756'0'0,"0"-1"-623"0"0,0-7 172 0 0,-1-3 1592 0 0,2 0 0 0 0,-1 0 0 0 0,1 0 0 0 0,3-13 0 0 0,-3 20-2025 0 0,3-6 3012 0 0,-3 10-2831 0 0,-1 0 0 0 0,1 0 0 0 0,-1 0 0 0 0,0 1 0 0 0,1-1 0 0 0,-1 0 0 0 0,1 0 0 0 0,-1 0 0 0 0,0 1 0 0 0,1-1 1 0 0,-1 0-1 0 0,1 0 0 0 0,-1 1 0 0 0,0-1 0 0 0,1 0 0 0 0,-1 1 0 0 0,0-1 0 0 0,0 0 0 0 0,1 1 0 0 0,-1-1 0 0 0,0 1 0 0 0,0-1 0 0 0,0 0 1 0 0,1 1-1 0 0,-1-1 0 0 0,0 1 0 0 0,0-1 0 0 0,0 1 0 0 0,3 7-27 0 0,-1-1-1 0 0,0 0 1 0 0,0 1 0 0 0,0 0-1 0 0,-1-1 1 0 0,0 9 0 0 0,1 3 34 0 0,9 83-115 0 0,-11-96 56 0 0,2 8 19 0 0,-1 0 0 0 0,2 0 0 0 0,3 15-1 0 0,-5-27-19 0 0,2 8 0 0 0,0 0 0 0 0,1 0 0 0 0,7 12 0 0 0,-11-20 0 0 0,1-1 0 0 0,0 1 0 0 0,0-1 0 0 0,0 1 0 0 0,0 0 0 0 0,0-1 0 0 0,1 0 0 0 0,-1 1 0 0 0,0-1 0 0 0,1 0 0 0 0,-1 1 0 0 0,1-1 0 0 0,-1 0 0 0 0,1 0 0 0 0,0 0 0 0 0,-1-1 0 0 0,1 1 0 0 0,0 0 0 0 0,-1-1 0 0 0,1 1 0 0 0,0-1 0 0 0,0 1 0 0 0,0-1 0 0 0,0 0 0 0 0,0 0 0 0 0,2 0 0 0 0,2-2 0 0 0,-1 0 0 0 0,1-1 0 0 0,-1 0 0 0 0,0 0 0 0 0,0 0 0 0 0,0-1 0 0 0,0 0 0 0 0,-1 1 0 0 0,6-8 0 0 0,-5 6 194 0 0,-1 0-1 0 0,0 0 0 0 0,-1-1 1 0 0,1 0-1 0 0,3-8 0 0 0,8-14 522 0 0,-11 21-671 0 0,-1 1 0 0 0,1-1 0 0 0,3-14 0 0 0,7-12-55 0 0,-14 32 17 0 0,0 1 0 0 0,0 0 0 0 0,0 0-1 0 0,0 0 1 0 0,0-1 0 0 0,1 1 0 0 0,-1 0 0 0 0,0 0 0 0 0,0 0-1 0 0,0-1 1 0 0,0 1 0 0 0,0 0 0 0 0,0 0 0 0 0,0 0-1 0 0,1 0 1 0 0,-1-1 0 0 0,0 1 0 0 0,0 0 0 0 0,0 0 0 0 0,0 0-1 0 0,0 0 1 0 0,1 0 0 0 0,-1 0 0 0 0,0 0 0 0 0,0-1-1 0 0,0 1 1 0 0,1 0 0 0 0,-1 0 0 0 0,0 0 0 0 0,0 0 0 0 0,0 0-1 0 0,1 0 1 0 0,-1 0 0 0 0,0 0 0 0 0,0 0 0 0 0,0 0-1 0 0,1 0 1 0 0,-1 0 0 0 0,0 0 0 0 0,0 0 0 0 0,0 0 0 0 0,1 0-1 0 0,-1 0 1 0 0,0 1 0 0 0,0-1 0 0 0,0 0 0 0 0,1 0-1 0 0,-1 0 1 0 0,0 0 0 0 0,0 0 0 0 0,0 0 0 0 0,0 1 0 0 0,1-1-1 0 0,-1 0 1 0 0,7 17 698 0 0,0 26 320 0 0,-5-32-1133 0 0,0-1 1 0 0,0 0-1 0 0,1 0 1 0 0,1 0-1 0 0,0 0 0 0 0,0-1 1 0 0,8 13-1 0 0,-11-21 108 0 0,-1 0-1 0 0,1 1 1 0 0,0-1 0 0 0,-1 0 0 0 0,1 0-1 0 0,0 0 1 0 0,0 0 0 0 0,0 0 0 0 0,0 0-1 0 0,0 0 1 0 0,0 0 0 0 0,0 0-1 0 0,0 0 1 0 0,1-1 0 0 0,-1 1 0 0 0,0 0-1 0 0,0-1 1 0 0,1 1 0 0 0,-1-1 0 0 0,0 1-1 0 0,1-1 1 0 0,-1 0 0 0 0,1 0 0 0 0,-1 1-1 0 0,0-1 1 0 0,1 0 0 0 0,-1 0 0 0 0,1-1-1 0 0,-1 1 1 0 0,0 0 0 0 0,1 0 0 0 0,-1-1-1 0 0,1 1 1 0 0,-1 0 0 0 0,0-1 0 0 0,0 0-1 0 0,1 1 1 0 0,-1-1 0 0 0,0 0-1 0 0,0 1 1 0 0,0-1 0 0 0,0 0 0 0 0,1 0-1 0 0,0-1 1 0 0,5-6 30 0 0,1 0 0 0 0,-1 0 0 0 0,-1 0 0 0 0,10-16 0 0 0,-12 18 40 0 0,11-19 100 0 0,15-36-1 0 0,-2 3-714 0 0,-13 39-271 0 0,-3 10-3062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1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 4144 0 0,'-2'0'319'0'0,"-18"4"-627"0"0,0 6 3491 0 0,-19 18 7233 0 0,21-14-6365 0 0,-93 71 183 0 0,102-78-4016 0 0,1 1 0 0 0,0 0-1 0 0,0 1 1 0 0,1 0 0 0 0,0 0-1 0 0,1 0 1 0 0,0 1-1 0 0,0 0 1 0 0,1 0 0 0 0,1 0-1 0 0,-1 1 1 0 0,2 0 0 0 0,-1-1-1 0 0,2 1 1 0 0,-3 15 0 0 0,5-21-144 0 0,0-1-1 0 0,0 1 1 0 0,0-1 0 0 0,0 1 0 0 0,3 7 0 0 0,-2-7 15 0 0,-1-5-79 0 0,1 1 1 0 0,0-1-1 0 0,-1 1 1 0 0,1-1-1 0 0,-1 1 1 0 0,1-1-1 0 0,0 0 1 0 0,-1 1-1 0 0,1-1 1 0 0,0 0-1 0 0,-1 1 1 0 0,1-1-1 0 0,0 0 1 0 0,-1 0-1 0 0,1 0 1 0 0,0 1 0 0 0,0-1-1 0 0,-1 0 1 0 0,2 0-1 0 0,-1 0 13 0 0,1 0-4 0 0,0 0 1 0 0,1 0-1 0 0,-1 0 0 0 0,0 0 0 0 0,0 0 1 0 0,0 0-1 0 0,0-1 0 0 0,0 1 1 0 0,0-1-1 0 0,1 0 0 0 0,-1 1 0 0 0,0-1 1 0 0,-1 0-1 0 0,1 0 0 0 0,0 0 1 0 0,0 0-1 0 0,2-3 0 0 0,3-2 173 0 0,0 0 0 0 0,11-15 0 0 0,5-4 200 0 0,-3 4-469 0 0,0-2 0 0 0,-1 0 0 0 0,-1-1 0 0 0,22-39 1 0 0,-29 45 162 0 0,1-1 223 0 0,21-24 0 0 0,-33 42-291 0 0,0 1-1 0 0,1-1 1 0 0,-1 1 0 0 0,0-1 0 0 0,1 1 0 0 0,-1-1 0 0 0,1 1 0 0 0,-1 0 0 0 0,0-1 0 0 0,1 1 0 0 0,-1 0-1 0 0,1 0 1 0 0,-1-1 0 0 0,1 1 0 0 0,-1 0 0 0 0,1 0 0 0 0,-1-1 0 0 0,1 1 0 0 0,-1 0 0 0 0,1 0 0 0 0,-1 0-1 0 0,1 0 1 0 0,0 0 0 0 0,0 0 0 0 0,0 0-11 0 0,-1 1 0 0 0,1-1 1 0 0,-1 0-1 0 0,1 1 0 0 0,-1-1 0 0 0,1 1 0 0 0,-1-1 0 0 0,0 1 0 0 0,1-1 0 0 0,-1 1 0 0 0,1-1 1 0 0,-1 1-1 0 0,0-1 0 0 0,0 1 0 0 0,1-1 0 0 0,-1 1 0 0 0,0 1 0 0 0,2 4-16 0 0,-1 0 0 0 0,0 0 0 0 0,1 9 0 0 0,-2-12 39 0 0,1 20 37 0 0,-4 35-1 0 0,2-38-37 0 0,0 1 0 0 0,3 22 0 0 0,-1-36-130 0 0,0 0 0 0 0,1 0 1 0 0,4 8-1 0 0,-3-5-191 0 0,-2-8-334 0 0,1-3 372 0 0,0 1 1 0 0,0 0 0 0 0,0-1-1 0 0,0 0 1 0 0,0 1 0 0 0,0-1-1 0 0,0 0 1 0 0,-1 0-1 0 0,1 0 1 0 0,0 0 0 0 0,0 0-1 0 0,-1 0 1 0 0,1-1 0 0 0,0 1-1 0 0,2-4 1 0 0,22-28-2002 0 0,-14 16 947 0 0,78-83-7932 0 0,-27 35 9661 0 0,-58 61-28 0 0,12-12 3071 0 0,-16 9-734 0 0,-1 7-2580 0 0,0 0 1 0 0,-1-1-1 0 0,1 1 1 0 0,0 0-1 0 0,-1-1 1 0 0,1 1 0 0 0,-1 0-1 0 0,1 0 1 0 0,0 0-1 0 0,-1 0 1 0 0,1-1-1 0 0,-1 1 1 0 0,1 0-1 0 0,-1 0 1 0 0,1 0-1 0 0,0 0 1 0 0,-1 0-1 0 0,1 0 1 0 0,-1 0-1 0 0,0 0 1 0 0,2 1-5 0 0,0-1-1 0 0,-1 0 1 0 0,1 1 0 0 0,0-1 0 0 0,-1 1 0 0 0,1-1-1 0 0,-1 1 1 0 0,1-1 0 0 0,0 1 0 0 0,-1 0-1 0 0,1-1 1 0 0,-1 1 0 0 0,0 0 0 0 0,1-1 0 0 0,-1 1-1 0 0,1 0 1 0 0,-1 1 0 0 0,7 14 963 0 0,-7-13-1022 0 0,0 0 0 0 0,0 0 0 0 0,0 0 0 0 0,0 0 0 0 0,0 0 1 0 0,-1 0-1 0 0,0 0 0 0 0,1 1 0 0 0,-1-1 0 0 0,-2 4 0 0 0,-2 12 187 0 0,-6 35 219 0 0,2-1-1 0 0,-2 76 0 0 0,11-127-640 0 0,0 1 0 0 0,1-1 0 0 0,-1 1 0 0 0,1-1 0 0 0,-1 1 0 0 0,1-1 0 0 0,0 1 0 0 0,0-1 0 0 0,0 0 0 0 0,0 0 0 0 0,0 1 0 0 0,2 1 0 0 0,7 8-7573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2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30 173 18887 0 0,'0'0'1680'0'0,"-2"-5"-1344"0"0,-4 3-272 0 0,1-2-64 0 0,-1 4 3192 0 0,3 4-2040 0 0,-3-2-1264 0 0,6 3-664 0 0,-2 2-1432 0 0,16-2-4119 0 0</inkml:trace>
  <inkml:trace contextRef="#ctx0" brushRef="#br0" timeOffset="1">192 0 23039 0 0,'0'0'1058'0'0,"-12"6"380"0"0,10-2-1273 0 0,-1 0 0 0 0,1 0 0 0 0,1 0 1 0 0,-1 0-1 0 0,0 0 0 0 0,1 0 0 0 0,0 1 0 0 0,0-1 0 0 0,0 0 0 0 0,1 5 0 0 0,-4 9 500 0 0,-27 126 1434 0 0,-25 92-1311 0 0,13-57-1888 0 0,32-102-8180 0 0,9-49 429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61 13536 0 0,'-1'-16'1412'0'0,"0"13"-1294"0"0,1 0 1 0 0,0 0 0 0 0,0-1 0 0 0,0 1 0 0 0,1 0 0 0 0,0-5 0 0 0,4-9 5180 0 0,3 18-3992 0 0,-7 0-1267 0 0,1 0 0 0 0,-1-1 0 0 0,1 1 0 0 0,-1 1 0 0 0,1-1 0 0 0,-1 0 1 0 0,0 0-1 0 0,1 0 0 0 0,-1 1 0 0 0,0-1 0 0 0,0 1 0 0 0,0-1 0 0 0,0 1 0 0 0,0-1 0 0 0,0 3 0 0 0,10 27 456 0 0,-10-29-492 0 0,0 1-1 0 0,3 11 303 0 0,4 26 0 0 0,-7-35-224 0 0,-1 0 0 0 0,0-1-1 0 0,0 1 1 0 0,0-1 0 0 0,-1 1-1 0 0,1-1 1 0 0,-1 1 0 0 0,0-1 0 0 0,-4 10-1 0 0,1-1 52 0 0,0 1-1 0 0,1 0 1 0 0,0 0 0 0 0,1 0-1 0 0,1 0 1 0 0,0 27 0 0 0,1-17 274 0 0,-5 28 1 0 0,5-44-216 0 0,0-6 207 0 0,0-10 163 0 0,19-68 965 0 0,-1 7-1463 0 0,-17 59-83 0 0,2 0 1 0 0,-1 1-1 0 0,1-1 0 0 0,1 1 0 0 0,0 0 0 0 0,0 0 1 0 0,1 0-1 0 0,6-10 0 0 0,-7 14-457 0 0,0 0 0 0 0,0 1 0 0 0,1-1 0 0 0,-1 1 1 0 0,1 0-1 0 0,0 0 0 0 0,0 0 0 0 0,0 1 0 0 0,1 0 0 0 0,-1 0 0 0 0,1 0 0 0 0,0 0 0 0 0,-1 1 0 0 0,8-2 0 0 0,-9 3-539 0 0,0 1-1 0 0,0-1 1 0 0,0 1-1 0 0,8 0 1 0 0,-9 0 249 0 0,1 0-2210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3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7368 0 0,'6'3'762'0'0,"3"0"489"0"0,0 0 0 0 0,-1-1-1 0 0,1 0 1 0 0,0 0 0 0 0,0-1-1 0 0,0 0 1 0 0,0-1-1 0 0,0 0 1 0 0,11-1 0 0 0,-10-1-685 0 0,0 0 0 0 0,14-5 0 0 0,-14 4-339 0 0,-1-1 0 0 0,1-1 0 0 0,-1 1 0 0 0,0-2 1 0 0,-1 1-1 0 0,1-1 0 0 0,-1 0 0 0 0,0-1 0 0 0,-1 0 0 0 0,1 0 0 0 0,-1-1 0 0 0,-1 0 0 0 0,0 0 0 0 0,0 0 0 0 0,0-1 0 0 0,-1 0 0 0 0,0 0 0 0 0,-1-1 0 0 0,0 1 0 0 0,3-12 0 0 0,-6 17-200 0 0,0 1 0 0 0,-1 0 1 0 0,0 0-1 0 0,1 0 0 0 0,-1 0 0 0 0,0-1 0 0 0,0 1 0 0 0,-1 0 0 0 0,1 0 0 0 0,-1 0 0 0 0,1 0 1 0 0,-1 0-1 0 0,0 0 0 0 0,0 0 0 0 0,-3-5 0 0 0,3 6 7 0 0,0 1 1 0 0,0 0-1 0 0,-1 0 1 0 0,1-1-1 0 0,0 1 1 0 0,-1 0-1 0 0,1 0 0 0 0,-1 0 1 0 0,1 0-1 0 0,-1 1 1 0 0,1-1-1 0 0,-1 0 1 0 0,0 1-1 0 0,1-1 0 0 0,-1 1 1 0 0,0-1-1 0 0,0 1 1 0 0,1 0-1 0 0,-1 0 1 0 0,0-1-1 0 0,0 1 0 0 0,0 1 1 0 0,1-1-1 0 0,-1 0 1 0 0,0 0-1 0 0,0 1 1 0 0,1-1-1 0 0,-1 1 0 0 0,-2 0 1 0 0,1 1 58 0 0,0-1 0 0 0,0 0 1 0 0,0 1-1 0 0,0 0 1 0 0,0-1-1 0 0,0 1 0 0 0,1 0 1 0 0,-1 1-1 0 0,1-1 0 0 0,-4 4 1 0 0,-20 29 303 0 0,12-16-288 0 0,3-4 3 0 0,0 1 1 0 0,2 1-1 0 0,-1-1 0 0 0,-7 21 0 0 0,13-27-85 0 0,1 1-1 0 0,-1 0 1 0 0,2 1-1 0 0,-1-1 1 0 0,2 0-1 0 0,0 1 1 0 0,0-1 0 0 0,1 14-1 0 0,0-22-44 0 0,1 0 0 0 0,-1 0 0 0 0,1 1 0 0 0,0-1 0 0 0,0 0 0 0 0,0 0 0 0 0,0 0 0 0 0,1 0-1 0 0,-1 0 1 0 0,1 0 0 0 0,0-1 0 0 0,0 1 0 0 0,0 0 0 0 0,0-1 0 0 0,0 1 0 0 0,4 2 0 0 0,-2-1-402 0 0,1-1 0 0 0,0 0 0 0 0,-1 0 0 0 0,1-1 0 0 0,0 1 0 0 0,0-1 0 0 0,1 0 0 0 0,9 3 1 0 0,13-2-9327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3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8752 0 0,'-16'8'776'0'0,"11"-5"-616"0"0,-2-3-160 0 0,-1 0-2560 0 0,3-3-544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31 197 11976 0 0,'-11'-1'1200'0'0,"7"0"-1099"0"0,-9-4 10778 0 0,12 4-10384 0 0,-1-3-627 0 0,2 3-544 0 0,0-3 867 0 0,1 1-1 0 0,-1 0 1 0 0,1 0-1 0 0,-1 0 0 0 0,1-1 1 0 0,0 1-1 0 0,0 0 1 0 0,0 0-1 0 0,3-3 1 0 0,-2 1-9 0 0,6-12 350 0 0,14-22 0 0 0,4-7 161 0 0,-15 32-693 0 0,-11 13 0 0 0,0 1 0 0 0,0 0 0 0 0,0 0 0 0 0,1 0 0 0 0,-1-1 0 0 0,0 1 0 0 0,0 0 0 0 0,1 0 0 0 0,-1 0 0 0 0,0 0 0 0 0,0 0 0 0 0,0 0 0 0 0,1-1 0 0 0,-1 1 0 0 0,0 0 0 0 0,1 0 0 0 0,-1 0 0 0 0,0 0 0 0 0,0 0 0 0 0,1 0 0 0 0,-1 0 0 0 0,0 0 0 0 0,0 0 0 0 0,1 0 0 0 0,-1 0 0 0 0,0 0 0 0 0,1 1 0 0 0,2 3 0 0 0,-3 1 0 0 0,0-4 0 0 0,0 2 0 0 0,-1-1 0 0 0,0 2 0 0 0,-1-1 0 0 0,1 1 0 0 0,-3 14 0 0 0,-2 9 0 0 0,-1 15 0 0 0,6-35 0 0 0,0 0 0 0 0,1 1 0 0 0,0-1 0 0 0,0 1 0 0 0,1-1 0 0 0,0 1 0 0 0,2 7 0 0 0,-1-7 0 0 0,-2-8 0 0 0,0 1 0 0 0,0-1 0 0 0,0 0 0 0 0,1 0 0 0 0,-1 1 0 0 0,0-1 0 0 0,0 0 0 0 0,0 0 0 0 0,0 1 0 0 0,0-1 0 0 0,0 0 0 0 0,1 0 0 0 0,-1 1 0 0 0,0-1 0 0 0,0 0 0 0 0,0 0 0 0 0,1 0 0 0 0,-1 0 0 0 0,0 1 0 0 0,0-1 0 0 0,0 0 0 0 0,1 0 0 0 0,-1 0 0 0 0,0 0 0 0 0,0 0 0 0 0,1 1 0 0 0,-1-1 0 0 0,0 0 0 0 0,1 0 0 0 0,-1 0 0 0 0,0 0 0 0 0,0 0 0 0 0,1 0 0 0 0,-1 0 0 0 0,0 0 0 0 0,0 0 0 0 0,1 0 0 0 0,-1 0 0 0 0,0 0 0 0 0,1-1 0 0 0,-1 1 0 0 0,11-4 0 0 0,-10 3 0 0 0,2 0 0 0 0,0 0 0 0 0,1-1 0 0 0,-1 0 0 0 0,0 0 0 0 0,0 0 0 0 0,0 0 0 0 0,0 0 0 0 0,0-1 0 0 0,0 1 0 0 0,-1-1 0 0 0,1 0 0 0 0,-1 1 0 0 0,0-1 0 0 0,0 0 0 0 0,0-1 0 0 0,0 1 0 0 0,2-7 0 0 0,-2 5 0 0 0,1 0 0 0 0,-1 0 0 0 0,1 0 0 0 0,-1 1 0 0 0,1-1 0 0 0,1 1 0 0 0,-1-1 0 0 0,1 1 0 0 0,-1 0 0 0 0,7-5 0 0 0,1 1 0 0 0,0 0 0 0 0,23-12 0 0 0,-29 17 106 0 0,0 0-1 0 0,0-1 0 0 0,0 0 1 0 0,-1 0-1 0 0,0-1 1 0 0,6-6-1 0 0,-7 7 1 0 0,0 0 0 0 0,0 0-1 0 0,1 0 1 0 0,0 1-1 0 0,-1 0 1 0 0,1 0 0 0 0,0 0-1 0 0,1 0 1 0 0,7-4 0 0 0,-11 7-109 0 0,1 0 0 0 0,-1 0 0 0 0,1-1 1 0 0,-1 1-1 0 0,1 1 0 0 0,-1-1 0 0 0,1 0 1 0 0,-1 0-1 0 0,1 1 0 0 0,-1-1 0 0 0,1 0 1 0 0,-1 1-1 0 0,1-1 0 0 0,-1 1 0 0 0,0 0 0 0 0,1 0 1 0 0,-1-1-1 0 0,0 1 0 0 0,1 0 0 0 0,-1 0 1 0 0,0 0-1 0 0,0 0 0 0 0,0 1 0 0 0,1 1 1 0 0,4 4 48 0 0,0 0 0 0 0,8 14 0 0 0,-13-20-15 0 0,4 8-7 0 0,-1-1 1 0 0,0 1 0 0 0,0 0 0 0 0,-1 0-1 0 0,3 14 1 0 0,5 48-436 0 0,-8-52-68 0 0,-3-19 346 0 0,0 1-1 0 0,0 0 1 0 0,0 0-1 0 0,0-1 1 0 0,0 1-1 0 0,1 0 1 0 0,-1 0-1 0 0,0-1 0 0 0,1 1 1 0 0,-1 0-1 0 0,0-1 1 0 0,1 1-1 0 0,-1 0 1 0 0,1-1-1 0 0,-1 1 1 0 0,1-1-1 0 0,-1 1 0 0 0,1-1 1 0 0,-1 1-1 0 0,2 0 1 0 0,9 0-6538 0 0,3-6-1678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4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38 17047 0 0,'-4'6'244'0'0,"1"0"-1"0"0,0 0 0 0 0,0 0 0 0 0,1 1 1 0 0,0-1-1 0 0,0 1 0 0 0,-2 9 1 0 0,-5 20 648 0 0,3-22-305 0 0,-1 0 0 0 0,-1-1-1 0 0,0 0 1 0 0,0 0 0 0 0,-12 13-1 0 0,6-8 107 0 0,-15 25-1 0 0,25-36-650 0 0,1-1 1 0 0,0 2 0 0 0,0-1-1 0 0,0 0 1 0 0,1 0-1 0 0,0 1 1 0 0,-1 13-1 0 0,-3 18-657 0 0,4-23-1343 0 0,-2 28 1 0 0</inkml:trace>
  <inkml:trace contextRef="#ctx0" brushRef="#br0" timeOffset="1">315 3 17503 0 0,'-2'-2'5936'0'0,"-1"4"-6248"0"0,0 3-272 0 0,-2 6-56 0 0,2 1-5287 0 0,1 3-1057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0 496 17503 0 0,'0'0'1588'0'0,"3"-7"-1129"0"0,-1 1-6 0 0,-1 0 0 0 0,0 1 1 0 0,0-1-1 0 0,0-7 0 0 0,2-15 1002 0 0,39-132 3665 0 0,-36 141-4745 0 0,33-92 994 0 0,-37 106-1319 0 0,-1 0-1 0 0,1 1 1 0 0,-1-1-1 0 0,1-7 1 0 0,-2 0 41 0 0,0 3-22 0 0,-2 0 2 0 0,2 6-49 0 0,-1 2-14 0 0,1-1-1 0 0,1 1-3 0 0,2 7-3 0 0,2 9-21 0 0,-2-2-14 0 0,30 73-94 0 0,-27-70 156 0 0,1 0 0 0 0,1-1 0 0 0,0 0 0 0 0,0 0 0 0 0,2-1 1 0 0,0 0-1 0 0,0-1 0 0 0,23 22 0 0 0,-32-33-2 0 0,0-1 1 0 0,1 1-1 0 0,-1-1 0 0 0,1 0 1 0 0,0 1-1 0 0,-1-1 0 0 0,1 0 1 0 0,0 0-1 0 0,0 0 0 0 0,0 0 1 0 0,0 0-1 0 0,0-1 0 0 0,0 1 1 0 0,0-1-1 0 0,0 1 0 0 0,0-1 0 0 0,0 0 1 0 0,0 1-1 0 0,0-1 0 0 0,0 0 1 0 0,0-1-1 0 0,0 1 0 0 0,0 0 1 0 0,1 0-1 0 0,-1-1 0 0 0,0 1 1 0 0,2-2-1 0 0,1 0 7 0 0,-1-1-1 0 0,0 0 1 0 0,0 1 0 0 0,0-1-1 0 0,0-1 1 0 0,-1 1-1 0 0,1-1 1 0 0,-1 1 0 0 0,0-1-1 0 0,5-7 1 0 0,9-15-872 0 0,-1 0 1 0 0,-1-1-1 0 0,-1-1 0 0 0,19-53 1 0 0,-10 10-970 0 0,-9 18-15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165 315 17647 0 0,'19'-79'2766'0'0,"-19"79"-2704"0"0,0 0 0 0 0,0-1 1 0 0,0 1-1 0 0,1 0 0 0 0,-1-1 0 0 0,0 1 1 0 0,0 0-1 0 0,0-1 0 0 0,0 1 1 0 0,0 0-1 0 0,0-1 0 0 0,0 1 0 0 0,0 0 1 0 0,0-1-1 0 0,0 1 0 0 0,0 0 1 0 0,-1-1-1 0 0,1 1 0 0 0,0 0 0 0 0,0 0 1 0 0,0-1-1 0 0,0 1 0 0 0,0 0 1 0 0,-1-1-1 0 0,1 1 0 0 0,0 0 0 0 0,0 0 1 0 0,0-1-1 0 0,-1 1 0 0 0,1 0 1 0 0,0 0-1 0 0,0 0 0 0 0,-1-1 0 0 0,1 1 1 0 0,0 0-1 0 0,-1 0 0 0 0,1 0 1 0 0,0 0-1 0 0,-1 0 0 0 0,1 0 0 0 0,0-1 1 0 0,-1 1-1 0 0,1 0 0 0 0,0 0 1 0 0,-1 0-1 0 0,1 0 0 0 0,0 0 0 0 0,0 0 1 0 0,-1 0-1 0 0,1 0 0 0 0,-1 1 1 0 0,-1-1 30 0 0,1 0 0 0 0,-1 1 0 0 0,1 0 0 0 0,-1-1 0 0 0,1 1 0 0 0,0 0 0 0 0,-1-1 0 0 0,1 1 0 0 0,-2 2 0 0 0,-4 4 98 0 0,1 0 1 0 0,0 1-1 0 0,0 0 1 0 0,1 1-1 0 0,-9 17 1 0 0,-4 8 86 0 0,7-19-209 0 0,4-4-45 0 0,5-9-20 0 0,-1 3 1 0 0,-3 4 4 0 0,1-1 1 0 0,-3 4 5 0 0,-8 19 15 0 0,10-18-23 0 0,2-3-6 0 0,-3 9 37 0 0,1 0-1 0 0,-7 39 0 0 0,12-52-26 0 0,0 0 0 0 0,1 0-1 0 0,-1 0 1 0 0,2 1 0 0 0,-1-1-1 0 0,1 0 1 0 0,-1 0 0 0 0,2 0-1 0 0,-1 0 1 0 0,1 0 0 0 0,0 0-1 0 0,0-1 1 0 0,0 1 0 0 0,4 5-1 0 0,-5-9 14 0 0,0 0 0 0 0,0-1 0 0 0,1 1 0 0 0,-1 0 0 0 0,0-1 0 0 0,1 1 0 0 0,-1-1 0 0 0,1 0 0 0 0,0 1 0 0 0,-1-1 0 0 0,1 0 0 0 0,0 0 0 0 0,0 0 0 0 0,-1 0 0 0 0,1 0 0 0 0,0 0 0 0 0,0-1 0 0 0,2 1 0 0 0,-1 0 13 0 0,0-1 0 0 0,0 0 1 0 0,0 0-1 0 0,0-1 0 0 0,-1 1 1 0 0,1 0-1 0 0,0-1 0 0 0,0 0 1 0 0,0 0-1 0 0,-1 1 0 0 0,5-4 0 0 0,5-2 102 0 0,0-1-1 0 0,-1-1 0 0 0,0 0 0 0 0,14-14 0 0 0,-17 14-71 0 0,8-7 14 0 0,-1-1 0 0 0,-1-1 0 0 0,0 0 0 0 0,-1-1 0 0 0,-1 0 0 0 0,13-26 0 0 0,49-125 356 0 0,-71 161-405 0 0,13-35 279 0 0,12-47 0 0 0,-23 66-22 0 0,0 0 1 0 0,-2-1-1 0 0,1-39 0 0 0,-4 64-283 0 0,1 0 0 0 0,-1 0-1 0 0,0-1 1 0 0,0 1 0 0 0,0 0 0 0 0,0 0 0 0 0,0 0-1 0 0,0 0 1 0 0,0 0 0 0 0,0-1 0 0 0,0 1 0 0 0,0 0-1 0 0,0 0 1 0 0,0 0 0 0 0,0 0 0 0 0,0 0 0 0 0,0-1-1 0 0,0 1 1 0 0,0 0 0 0 0,0 0 0 0 0,0 0 0 0 0,0 0-1 0 0,-1 0 1 0 0,1-1 0 0 0,0 1 0 0 0,0 0 0 0 0,0 0-1 0 0,0 0 1 0 0,0 0 0 0 0,0 0 0 0 0,0 0 0 0 0,0-1-1 0 0,-1 1 1 0 0,1 0 0 0 0,0 0 0 0 0,0 0 0 0 0,0 0-1 0 0,0 0 1 0 0,0 0 0 0 0,-1 0 0 0 0,1 0 0 0 0,-5 5 121 0 0,-4 13-55 0 0,-2 16-50 0 0,2 1 0 0 0,2 0-1 0 0,-5 44 1 0 0,6 109 44 0 0,7-167-185 0 0,0 0 0 0 0,1 0 0 0 0,1 0 0 0 0,1 0 0 0 0,1-1 0 0 0,10 28 0 0 0,-13-45-99 0 0,-1 0 0 0 0,1 0-1 0 0,-1 0 1 0 0,1 0 0 0 0,0 0 0 0 0,0-1 0 0 0,1 1 0 0 0,-1-1 0 0 0,0 1 0 0 0,1-1 0 0 0,0 0-1 0 0,-1 0 1 0 0,1 0 0 0 0,0 0 0 0 0,0 0 0 0 0,4 1 0 0 0,9 2-1305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5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21535 0 0,'0'0'2168'0'0,"15"-2"-1968"0"0,2-5 59 0 0,0 0 0 0 0,-1-2 1 0 0,0 0-1 0 0,0-1 0 0 0,25-21 0 0 0,-34 25-229 0 0,-1 0-1 0 0,0-1 1 0 0,0 0 0 0 0,0 0 0 0 0,-1 0 0 0 0,6-11-1 0 0,-9 14-7 0 0,1-1-1 0 0,-1 1 1 0 0,0-1-1 0 0,0 0 1 0 0,-1 0-1 0 0,1 1 1 0 0,-1-1-1 0 0,0 0 1 0 0,0 0-1 0 0,-1 0 1 0 0,0 0-1 0 0,0-9 1 0 0,0 13-24 0 0,0 0 1 0 0,-1 0-1 0 0,1 1 0 0 0,-1-1 1 0 0,1 0-1 0 0,-1 0 1 0 0,1 1-1 0 0,-1-1 0 0 0,1 0 1 0 0,-1 1-1 0 0,1-1 0 0 0,-1 0 1 0 0,0 1-1 0 0,0-1 1 0 0,1 1-1 0 0,-1-1 0 0 0,0 1 1 0 0,0-1-1 0 0,1 1 0 0 0,-1 0 1 0 0,0-1-1 0 0,0 1 1 0 0,0 0-1 0 0,0 0 0 0 0,0 0 1 0 0,1-1-1 0 0,-1 1 0 0 0,0 0 1 0 0,0 0-1 0 0,0 0 1 0 0,0 0-1 0 0,0 1 0 0 0,0-1 1 0 0,-1 0-1 0 0,-1 1 86 0 0,1-1 1 0 0,-1 1-1 0 0,1-1 0 0 0,0 1 0 0 0,-1 0 1 0 0,1 0-1 0 0,0 0 0 0 0,0 0 0 0 0,-1 0 1 0 0,1 1-1 0 0,0-1 0 0 0,-2 3 1 0 0,-4 6 165 0 0,0 1 0 0 0,1 0 1 0 0,0 0-1 0 0,1 1 0 0 0,0 0 1 0 0,1 0-1 0 0,0 1 0 0 0,-5 23 1 0 0,7-17-109 0 0,1-1 0 0 0,0 1 0 0 0,1 0 0 0 0,3 29 0 0 0,-1-44-125 0 0,0-1-1 0 0,-1 0 0 0 0,2 1 0 0 0,-1-1 0 0 0,0 0 0 0 0,1 0 1 0 0,-1 0-1 0 0,1 0 0 0 0,0 0 0 0 0,0 0 0 0 0,0 0 0 0 0,0-1 1 0 0,0 1-1 0 0,1-1 0 0 0,-1 1 0 0 0,1-1 0 0 0,0 0 0 0 0,4 3 1 0 0,-4-3-225 0 0,1-1 1 0 0,-1 1 0 0 0,0-1 0 0 0,0 0-1 0 0,0 0 1 0 0,1 0 0 0 0,-1 0 0 0 0,5 1-1 0 0,-6-2-400 0 0,1 0-1 0 0,-1 0 0 0 0,0 0 0 0 0,1 0 0 0 0,-1-1 0 0 0,0 1 0 0 0,1-1 1 0 0,-1 1-1 0 0,0-1 0 0 0,0 0 0 0 0,1 0 0 0 0,2-1 0 0 0,13-12-8210 0 0</inkml:trace>
  <inkml:trace contextRef="#ctx0" brushRef="#br0" timeOffset="1">428 0 16583 0 0,'0'0'1276'0'0,"6"12"2450"0"0,-4-3-2274 0 0,5 23 1973 0 0,-4-15-2916 0 0,-1 0 0 0 0,1 26 1 0 0,-2-24-185 0 0,4 23 1 0 0,-2-23-166 0 0,0 23 1 0 0,-3 71 788 0 0,-3-103-607 0 0,1-9 118 0 0,2-7-87 0 0,0-2-270 0 0,1-1 1 0 0,-1 1-1 0 0,2 0 0 0 0,0 0 1 0 0,0 1-1 0 0,0-1 1 0 0,4-8-1 0 0,5-7-52 0 0,13-20 1 0 0,1-4 27 0 0,-23 44-164 0 0,0-1-1 0 0,-1 0 1 0 0,1 1-1 0 0,0-1 1 0 0,1 1 0 0 0,-1 0-1 0 0,1 0 1 0 0,-1 0-1 0 0,1 0 1 0 0,0 0 0 0 0,0 0-1 0 0,0 1 1 0 0,0-1-1 0 0,1 1 1 0 0,-1 0 0 0 0,1 0-1 0 0,-1 1 1 0 0,6-3-1 0 0,29-7-2760 0 0,-12 5-5414 0 0,-9 3-106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37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15232 0 0,'0'0'1527'0'0,"14"-1"-1383"0"0,-8 0-74 0 0,8-1 320 0 0,1-1-1 0 0,-1-1 1 0 0,0 0-1 0 0,0 0 1 0 0,19-10-1 0 0,-21 7-143 0 0,1 0-228 0 0,22-14 1 0 0,-33 19 54 0 0,1 0 1 0 0,-1 1 0 0 0,0-1-1 0 0,0 0 1 0 0,0-1-1 0 0,0 1 1 0 0,0 0-1 0 0,0-1 1 0 0,0 1 0 0 0,-1-1-1 0 0,1 1 1 0 0,-1-1-1 0 0,0 0 1 0 0,0 1-1 0 0,1-4 1 0 0,-2 5-64 0 0,0 1-1 0 0,1-1 1 0 0,-1 1 0 0 0,0-1-1 0 0,0 1 1 0 0,0-1 0 0 0,0 1 0 0 0,0-1-1 0 0,0 1 1 0 0,0-1 0 0 0,0 1-1 0 0,0-1 1 0 0,0 1 0 0 0,0-1-1 0 0,0 1 1 0 0,0-1 0 0 0,0 1-1 0 0,0-1 1 0 0,0 1 0 0 0,0-1 0 0 0,-1 1-1 0 0,1-1 1 0 0,0 1 0 0 0,0 0-1 0 0,-1-1 1 0 0,1 1 0 0 0,0-1-1 0 0,-1 1 1 0 0,1 0 0 0 0,-1-1-1 0 0,1 1 1 0 0,0 0 0 0 0,-1-1 0 0 0,1 1-1 0 0,-1 0 1 0 0,1-1 0 0 0,-1 1-1 0 0,1 0 1 0 0,-1 0 0 0 0,1 0-1 0 0,-1 0 1 0 0,1-1 0 0 0,-1 1-1 0 0,1 0 1 0 0,-1 0 0 0 0,1 0 0 0 0,-1 0-1 0 0,1 0 1 0 0,-1 0 0 0 0,-1 1 10 0 0,0-1 0 0 0,1 1-1 0 0,-1-1 1 0 0,0 1 0 0 0,0-1 0 0 0,1 1 0 0 0,-1 0 0 0 0,1 0 0 0 0,-1 0 0 0 0,1 0 0 0 0,-1 0 0 0 0,-2 2 0 0 0,-7 9 363 0 0,0 1-1 0 0,1 0 1 0 0,-10 18-1 0 0,16-25-269 0 0,1 1-1 0 0,0-1 0 0 0,0 1 1 0 0,1 0-1 0 0,-1-1 1 0 0,2 1-1 0 0,-1 0 1 0 0,1 0-1 0 0,-1 15 1 0 0,2-21-81 0 0,0 1 0 0 0,0 0 1 0 0,0 0-1 0 0,0 0 0 0 0,0-1 1 0 0,0 1-1 0 0,0 0 0 0 0,1 0 1 0 0,-1-1-1 0 0,1 1 1 0 0,0 0-1 0 0,-1-1 0 0 0,1 1 1 0 0,0 0-1 0 0,0-1 0 0 0,0 1 1 0 0,0-1-1 0 0,0 1 0 0 0,0-1 1 0 0,0 0-1 0 0,1 0 1 0 0,-1 1-1 0 0,0-1 0 0 0,1 0 1 0 0,-1 0-1 0 0,1 0 0 0 0,2 1 1 0 0,-1-1-50 0 0,0-1 0 0 0,1 1 0 0 0,-1-1 0 0 0,0 1 0 0 0,1-1 0 0 0,-1 0 0 0 0,1 0 0 0 0,-1-1 0 0 0,0 1 1 0 0,1-1-1 0 0,-1 1 0 0 0,0-1 0 0 0,6-3 0 0 0,28-10-2291 0 0,-18 4 945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 24879 0 0,'-3'0'128'0'0,"0"0"0"0"0,0 0 0 0 0,0 0 0 0 0,0 0 0 0 0,0 0-1 0 0,0 1 1 0 0,0-1 0 0 0,0 1 0 0 0,0 0 0 0 0,0-1 0 0 0,0 2 0 0 0,0-1 0 0 0,1 0-1 0 0,-1 0 1 0 0,0 1 0 0 0,1 0 0 0 0,-1-1 0 0 0,1 1 0 0 0,-1 0 0 0 0,1 0 0 0 0,-4 5-1 0 0,2-2 46 0 0,1 0 0 0 0,0 0 0 0 0,0 1 0 0 0,0-1-1 0 0,1 1 1 0 0,-1 0 0 0 0,1 0 0 0 0,1 0-1 0 0,-1 0 1 0 0,1 0 0 0 0,0 0 0 0 0,0 0 0 0 0,1 0-1 0 0,0 0 1 0 0,0 1 0 0 0,0-1 0 0 0,3 11-1 0 0,-1-8-58 0 0,0 1 0 0 0,1 0 0 0 0,0-1-1 0 0,1 1 1 0 0,0-1 0 0 0,0 0 0 0 0,1-1-1 0 0,1 1 1 0 0,-1-1 0 0 0,9 10 0 0 0,0-2-75 0 0,-2-4 33 0 0,-2 1 0 0 0,0 0 0 0 0,14 22 0 0 0,-22-31-61 0 0,0 0 0 0 0,0 0 0 0 0,0 1 0 0 0,-1-1 0 0 0,0 1 0 0 0,1-1 0 0 0,-2 1-1 0 0,1 0 1 0 0,0 0 0 0 0,-1-1 0 0 0,0 1 0 0 0,0 0 0 0 0,0 0 0 0 0,-1-1 0 0 0,0 1 0 0 0,-2 8 0 0 0,0-1-29 0 0,2-9-13 0 0,1 0 1 0 0,-1-1-1 0 0,0 1 0 0 0,1-1 0 0 0,-1 1 1 0 0,-1-1-1 0 0,1 1 0 0 0,0-1 1 0 0,-1 1-1 0 0,1-1 0 0 0,-1 0 1 0 0,1 0-1 0 0,-1 0 0 0 0,0 0 0 0 0,-4 3 1 0 0,-31 18-2101 0 0,10-11-5463 0 0,-1-2-2019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56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93 17503 0 0,'-2'0'803'0'0,"-11"4"105"0"0,0 1 1 0 0,0 0-1 0 0,-12 8 0 0 0,-13 4 3578 0 0,38-16-4098 0 0,-9 6 2297 0 0,1-6-2536 0 0,8-1-149 0 0,0 0 1 0 0,0 0-1 0 0,1 0 0 0 0,-1 0 0 0 0,0 0 1 0 0,0 0-1 0 0,0 0 0 0 0,0 0 1 0 0,0 0-1 0 0,0 0 0 0 0,0 0 0 0 0,0 1 1 0 0,0-1-1 0 0,0 0 0 0 0,0 0 1 0 0,0 0-1 0 0,0 0 0 0 0,0 0 0 0 0,0 0 1 0 0,0 0-1 0 0,0 1 0 0 0,0-1 1 0 0,0 0-1 0 0,0 0 0 0 0,0 0 0 0 0,0 0 1 0 0,0 0-1 0 0,0 0 0 0 0,0 0 0 0 0,0 0 1 0 0,0 1-1 0 0,0-1 0 0 0,0 0 1 0 0,0 0-1 0 0,0 0 0 0 0,0 0 0 0 0,0 0 1 0 0,0 0-1 0 0,0 0 0 0 0,0 0 1 0 0,0 0-1 0 0,-1 1 0 0 0,1-1 0 0 0,0 0 1 0 0,0 0-1 0 0,0 0 0 0 0,0 0 1 0 0,0 0-1 0 0,0 0 0 0 0,0 0 0 0 0,0 0 1 0 0,-1 0-1 0 0,1 0 0 0 0,0 0 0 0 0,0 0 1 0 0,0 0-1 0 0,0 0 0 0 0,0 0 1 0 0,0 0-1 0 0,0 0 0 0 0,0 0 0 0 0,-1 0 1 0 0,8 3-4 0 0,-7-3 4 0 0,17 4 326 0 0,1-1 0 0 0,-1-1 0 0 0,1 0 1 0 0,24-2-1 0 0,1 2 85 0 0,608 8-1044 0 0,-462-16 693 0 0,35-1 102 0 0,247-20 197 0 0,-344 20-178 0 0,34-2 220 0 0,-115 5-206 0 0,68-17 1 0 0,-44 3-157 0 0,138-31 47 0 0,-167 38-101 0 0,-29 7-8 0 0,0 0 1 0 0,1 1-1 0 0,0 1 0 0 0,17-2 0 0 0,-28 4-165 0 0,-1 0 1 0 0,0 1-1 0 0,1-1 0 0 0,-1 0 0 0 0,0 0 0 0 0,1 1 0 0 0,-1-1 1 0 0,0 0-1 0 0,0 1 0 0 0,1 0 0 0 0,-1-1 0 0 0,0 1 0 0 0,0 0 0 0 0,2 0 1 0 0,7 10-7505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3:26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50 11520 0 0,'0'0'886'0'0,"-3"-15"438"0"0,0 0 1175 0 0,-3-4 6351 0 0,-14 99-6838 0 0,6-17-1693 0 0,-5 16 38 0 0,-102 328 276 0 0,111-369-702 0 0,-5 18-3624 0 0,14-54 2382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3:26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15 240 9672 0 0,'-1'0'158'0'0,"1"0"1"0"0,-1 0 0 0 0,1 0-1 0 0,-1 0 1 0 0,1 0 0 0 0,-1 0 0 0 0,1 0-1 0 0,-1 0 1 0 0,1 0 0 0 0,-1 0-1 0 0,1 0 1 0 0,-1-1 0 0 0,1 1-1 0 0,-1 0 1 0 0,1 0 0 0 0,-1 0 0 0 0,1-1-1 0 0,-1 1 1 0 0,1 0 0 0 0,-1-1-1 0 0,1 1 1 0 0,0 0 0 0 0,-1-1-1 0 0,1 1 1 0 0,0 0 0 0 0,-1-1 0 0 0,1 1-1 0 0,0-1 1 0 0,-1 1 0 0 0,1-1-1 0 0,0 1 1 0 0,0-1 0 0 0,0 1-1 0 0,0-1 1 0 0,-1 1 0 0 0,1-1-1 0 0,0 1 1 0 0,0-1 0 0 0,0 1 0 0 0,0-1-1 0 0,5-18 7288 0 0,-4 17-6847 0 0,4-11-128 0 0,1 0-1 0 0,1 1 0 0 0,0 0 1 0 0,1 0-1 0 0,0 1 1 0 0,0-1-1 0 0,17-15 0 0 0,-12 15-341 0 0,0 0 0 0 0,1 0 0 0 0,1 1 0 0 0,0 1 0 0 0,23-12 0 0 0,-33 19-127 0 0,-1 1-1 0 0,1 0 0 0 0,0 0 0 0 0,0 1 0 0 0,0-1 0 0 0,1 1 0 0 0,-1 0 1 0 0,0 1-1 0 0,0-1 0 0 0,1 1 0 0 0,-1 0 0 0 0,0 0 0 0 0,6 1 0 0 0,-6 0-1 0 0,-1 1 0 0 0,0-1 0 0 0,0 1 0 0 0,0-1 0 0 0,0 1 0 0 0,0 0 0 0 0,0 1 0 0 0,0-1 0 0 0,-1 1 0 0 0,1-1 0 0 0,-1 1-1 0 0,0 0 1 0 0,0 1 0 0 0,0-1 0 0 0,5 7 0 0 0,-3-3 0 0 0,-1 1 1 0 0,1 0-1 0 0,-1 0 0 0 0,-1 0 1 0 0,1 1-1 0 0,2 13 0 0 0,7 52-14 0 0,-9-41-27 0 0,-4-29-9 0 0,0 0 0 0 0,0 0 0 0 0,0 0 0 0 0,0 0 0 0 0,-1 0 0 0 0,-1 6 0 0 0,1-6-446 0 0,0 0-1 0 0,1-1 1 0 0,-1 1-1 0 0,1 0 1 0 0,0 0-1 0 0,0 5 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37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118 195 16352 0 0,'-2'0'373'0'0,"-2"1"-211"0"0,1 1 1 0 0,-1-1 0 0 0,0 1-1 0 0,0-1 1 0 0,1 1-1 0 0,-1 0 1 0 0,1 1 0 0 0,-6 4-1 0 0,-25 27 228 0 0,18-17 633 0 0,13-14-873 0 0,0 1-1 0 0,0-1 1 0 0,1 1 0 0 0,0-1 0 0 0,0 1-1 0 0,0-1 1 0 0,0 1 0 0 0,0 0 0 0 0,1 0 0 0 0,-1 0-1 0 0,1 0 1 0 0,0 0 0 0 0,0 1 0 0 0,1-1-1 0 0,-1 0 1 0 0,1 0 0 0 0,0 1 0 0 0,1 6 0 0 0,-1-8-130 0 0,1 0 1 0 0,-1-1 0 0 0,1 1 0 0 0,0 0-1 0 0,0-1 1 0 0,0 1 0 0 0,0-1-1 0 0,0 1 1 0 0,1-1 0 0 0,-1 1 0 0 0,1-1-1 0 0,0 0 1 0 0,0 0 0 0 0,-1 0 0 0 0,1 0-1 0 0,0 0 1 0 0,1 0 0 0 0,-1 0 0 0 0,0-1-1 0 0,0 1 1 0 0,1-1 0 0 0,-1 0-1 0 0,1 0 1 0 0,-1 0 0 0 0,1 0 0 0 0,0 0-1 0 0,-1 0 1 0 0,1 0 0 0 0,3-1 0 0 0,-2 1-1 0 0,0-1 1 0 0,0-1-1 0 0,0 1 0 0 0,-1-1 1 0 0,1 1-1 0 0,0-1 1 0 0,-1 0-1 0 0,1 0 1 0 0,0-1-1 0 0,-1 1 1 0 0,1-1-1 0 0,-1 0 1 0 0,0 0-1 0 0,0 0 0 0 0,1 0 1 0 0,-2 0-1 0 0,1-1 1 0 0,0 1-1 0 0,3-4 1 0 0,1-2 63 0 0,0 0 0 0 0,0-1 0 0 0,-1 0 1 0 0,0 0-1 0 0,7-15 0 0 0,-3-1-72 0 0,-2-1-1 0 0,0-1 0 0 0,-1 1 0 0 0,3-34 1 0 0,-2 12 907 0 0,14-45 132 0 0,-21 91-92 0 0,-2 4-416 0 0,-2 11-308 0 0,-4 20-375 0 0,0 27 131 0 0,2 91 1 0 0,5-122-722 0 0,1-1 0 0 0,1 1 0 0 0,1-1 0 0 0,8 31 1 0 0,-5-38-1213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41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25 177 10136 0 0,'0'0'490'0'0,"-8"10"76"0"0,-9 19 16948 0 0,20-32-17256 0 0,11-19 449 0 0,-6 17-707 0 0,0 0 0 0 0,0 1 0 0 0,16-6 0 0 0,10-5 0 0 0,-24 10 108 0 0,0 0 0 0 0,0 1 0 0 0,0 0-1 0 0,1 1 1 0 0,-1 0 0 0 0,12-2 0 0 0,-6 3-84 0 0,0 1 1 0 0,0 0-1 0 0,0 0 0 0 0,0 2 1 0 0,0 0-1 0 0,24 5 0 0 0,-25-3-22 0 0,1-2 0 0 0,-1 0 0 0 0,0 0 0 0 0,20-3-1 0 0,4 1 240 0 0,97-9-352 0 0,-85 5 127 0 0,-19 2-2 0 0,169-19 668 0 0,61 1-1234 0 0,-111 12 824 0 0,81-3 248 0 0,-128 11-520 0 0,232 7 0 0 0,-161 5-255 0 0,-77-2-87 0 0,-62-4 621 0 0,0-2 0 0 0,44-2 0 0 0,-72-2-233 0 0,1 0 1 0 0,-1 0-1 0 0,0-1 1 0 0,0 0-1 0 0,9-4 0 0 0,-13 4-34 0 0,0 1-1 0 0,-1-1 1 0 0,1 0-1 0 0,0 0 0 0 0,0-1 1 0 0,-1 1-1 0 0,0-1 0 0 0,1 0 1 0 0,-1 0-1 0 0,0 0 0 0 0,4-6 1 0 0,-7 9-22 0 0,1-1 1 0 0,-1 1-1 0 0,1-1 1 0 0,-1 1 0 0 0,1-1-1 0 0,-1 0 1 0 0,1 1-1 0 0,-1-1 1 0 0,0 0 0 0 0,0 1-1 0 0,1-1 1 0 0,-1 0-1 0 0,0 0 1 0 0,0 1-1 0 0,0-1 1 0 0,0 0 0 0 0,0 0-1 0 0,0 1 1 0 0,0-1-1 0 0,0 0 1 0 0,0 0-1 0 0,0 1 1 0 0,0-1 0 0 0,0 0-1 0 0,-1 0 1 0 0,1 1-1 0 0,0-1 1 0 0,0 0 0 0 0,-1 1-1 0 0,1-1 1 0 0,-1 0-1 0 0,1 1 1 0 0,0-1-1 0 0,-1 0 1 0 0,1 1 0 0 0,-1-1-1 0 0,0 1 1 0 0,1-1-1 0 0,-1 1 1 0 0,1-1 0 0 0,-1 1-1 0 0,0 0 1 0 0,0-1-1 0 0,-1 0-252 0 0,0 0-1 0 0,0 1 0 0 0,0-1 1 0 0,0 1-1 0 0,1-1 1 0 0,-1 1-1 0 0,0 0 1 0 0,0 0-1 0 0,0 0 0 0 0,0 0 1 0 0,0 0-1 0 0,0 0 1 0 0,0 1-1 0 0,0-1 0 0 0,1 1 1 0 0,-3 0-1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1:59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3 254 15664 0 0,'0'0'1187'0'0,"-1"0"-803"0"0,-1 0-180 0 0,9 0 163 0 0,0-1 0 0 0,0-1-1 0 0,-1 1 1 0 0,1-1 0 0 0,-1 0-1 0 0,8-4 1 0 0,9-2 684 0 0,59-19 717 0 0,316-106-894 0 0,-379 127-793 0 0,38-15 121 0 0,-52 18-178 0 0,20-7 111 0 0,-25 9-117 0 0,1 1 0 0 0,0 0 0 0 0,0-1 0 0 0,0 1 0 0 0,0 0 0 0 0,0 0 0 0 0,0 0 0 0 0,0 0 0 0 0,0 0 0 0 0,0 0 0 0 0,0 0 0 0 0,-1 0 0 0 0,1 0 0 0 0,0 1 0 0 0,0-1 0 0 0,0 0 0 0 0,0 0 0 0 0,0 1 0 0 0,0-1 0 0 0,-1 1 0 0 0,1-1 0 0 0,1 1 0 0 0,-1 0 162 0 0,-14 1 298 0 0,-10 0-326 0 0,-27-3 0 0 0,-9 0-102 0 0,44 1-50 0 0,0-1 0 0 0,-24-4 0 0 0,22 2 0 0 0,-28-1 0 0 0,44 4 15 0 0,1 0 0 0 0,0 0 0 0 0,-1 0-1 0 0,1 0 1 0 0,0 0 0 0 0,-1 0 0 0 0,1 0-1 0 0,0 0 1 0 0,-1 0 0 0 0,1 0 0 0 0,0 0-1 0 0,-1 1 1 0 0,1-1 0 0 0,0 0 0 0 0,-1 0 0 0 0,1 0-1 0 0,0 0 1 0 0,0 1 0 0 0,-1-1 0 0 0,1 0-1 0 0,0 0 1 0 0,-1 0 0 0 0,1 1 0 0 0,0-1 0 0 0,0 0-1 0 0,0 0 1 0 0,-1 1 0 0 0,1-1 0 0 0,0 0-1 0 0,0 1 1 0 0,0-1 0 0 0,0 0 0 0 0,-1 0 0 0 0,1 1-1 0 0,0-1 1 0 0,0 0 0 0 0,0 1 0 0 0,0-1-1 0 0,0 0 1 0 0,0 1 0 0 0,0-1 0 0 0,0 1-1 0 0,0-1 1 0 0,0 0 0 0 0,0 1 0 0 0,0-1 0 0 0,0 0-1 0 0,1 1 1 0 0,-1-1 0 0 0,0 0 0 0 0,0 0-1 0 0,0 1 1 0 0,0-1 0 0 0,0 0 0 0 0,1 1 0 0 0,-1-1-1 0 0,0 0 1 0 0,0 0 0 0 0,1 1 0 0 0,-1-1-1 0 0,0 0 1 0 0,1 1 0 0 0,0 0 19 0 0,0 0 0 0 0,0 0 0 0 0,1 0-1 0 0,-1 0 1 0 0,0 0 0 0 0,1 0 0 0 0,-1 0 0 0 0,1 0 0 0 0,-1-1 0 0 0,1 1 0 0 0,-1 0-1 0 0,1-1 1 0 0,-1 0 0 0 0,1 1 0 0 0,3-1 0 0 0,28 3 461 0 0,-20-3-415 0 0,2 1-109 0 0,0-1 1 0 0,1-1-1 0 0,-1 0 0 0 0,16-4 0 0 0,59-18-220 0 0,2 0 170 0 0,-89 22 132 0 0,1 1 0 0 0,-1-1-1 0 0,0 1 1 0 0,1 0 0 0 0,-1 0 0 0 0,6 1-1 0 0,-8-1-56 0 0,0 0 0 0 0,-1 1 0 0 0,1-1 0 0 0,0 0 0 0 0,0 0 0 0 0,-1 0 0 0 0,1 1 0 0 0,0-1 0 0 0,-1 0 0 0 0,1 1 0 0 0,0-1 0 0 0,-1 1 0 0 0,1-1 0 0 0,-1 1 0 0 0,1-1 0 0 0,-1 1 0 0 0,1-1 0 0 0,-1 1 0 0 0,1 0 0 0 0,-1-1 0 0 0,1 1 0 0 0,-1-1 0 0 0,0 1 0 0 0,0 0 0 0 0,1 0 0 0 0,-1-1 0 0 0,0 1 0 0 0,0 0 0 0 0,1-1 0 0 0,-1 1 0 0 0,0 0 0 0 0,0 0 0 0 0,0-1 0 0 0,0 1 0 0 0,0 0 0 0 0,0 0 0 0 0,-1 0 0 0 0,0 4 9 0 0,0-1 0 0 0,0 1-1 0 0,-1-1 1 0 0,0 1 0 0 0,0-1-1 0 0,0 0 1 0 0,-1 0-1 0 0,1 0 1 0 0,-1 0 0 0 0,0 0-1 0 0,-4 3 1 0 0,-7 8 75 0 0,-21 16 1 0 0,10-10-43 0 0,-65 70-1422 0 0,84-83-1104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30T19:02:0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73 2760 0 0,'12'-14'525'0'0,"-2"-3"6111"0"0,-8 14-6054 0 0,-1 0-1 0 0,1-1 0 0 0,0 1 0 0 0,-1-1 1 0 0,0 0-1 0 0,0 1 0 0 0,0-1 1 0 0,0 0-1 0 0,0-6 1025 0 0,-1 10-1540 0 0,0 0-1 0 0,0 0 0 0 0,0 0 0 0 0,0 0 0 0 0,0 0 0 0 0,0 0 0 0 0,0 0 0 0 0,0 0 0 0 0,1 0 0 0 0,-1 0 0 0 0,0 0 0 0 0,0 0 0 0 0,0 0 0 0 0,0 0 0 0 0,0 0 0 0 0,0 0 0 0 0,0 0 1 0 0,0 0-1 0 0,1 0 0 0 0,-1 0 0 0 0,0 0 0 0 0,0 0 0 0 0,0 0 0 0 0,0 0 0 0 0,0 0 0 0 0,0 1 0 0 0,0-1 0 0 0,0 0 0 0 0,0 0 0 0 0,1 0 0 0 0,-1 0 0 0 0,0 0 0 0 0,0 0 0 0 0,0 0 1 0 0,0 0-1 0 0,0 0 0 0 0,0 0 0 0 0,0 1 0 0 0,0-1 0 0 0,0 0 0 0 0,0 0 0 0 0,0 0 0 0 0,0 0 0 0 0,0 0 0 0 0,0 0 0 0 0,0 0 0 0 0,0 1 0 0 0,-4 3 857 0 0,-10 5-705 0 0,-4-1 11 0 0,-5 2-71 0 0,1 0 0 0 0,1 1 0 0 0,0 1 0 0 0,1 1 0 0 0,-32 25 0 0 0,38-24-45 0 0,1 0 0 0 0,0 1 0 0 0,1 1 0 0 0,1 0-1 0 0,-15 28 1 0 0,10-12 99 0 0,1 1 0 0 0,-11 39 0 0 0,25-68-211 0 0,0-1 0 0 0,0 1 0 0 0,1-1 0 0 0,-1 1 0 0 0,1-1 0 0 0,0 1 0 0 0,0 0 0 0 0,1 6 0 0 0,2-2 0 0 0,-2-7 0 0 0,1 0 0 0 0,-1 0 0 0 0,0 0 0 0 0,1-1 0 0 0,-1 1 0 0 0,1 0 0 0 0,-1 0 0 0 0,1-1 0 0 0,-1 1 0 0 0,1-1 0 0 0,-1 0 0 0 0,1 1 0 0 0,0-1 0 0 0,-1 0 0 0 0,1 0 0 0 0,0 0 0 0 0,-1 0 0 0 0,1 0 0 0 0,-1 0 0 0 0,1 0 0 0 0,0-1 0 0 0,-1 1 0 0 0,1 0 0 0 0,-1-1 0 0 0,1 0 0 0 0,-1 1 0 0 0,4-3 0 0 0,1 0 0 0 0,0 0 0 0 0,-1-1 0 0 0,1 1 0 0 0,-1-1 0 0 0,8-7 0 0 0,22-27-4 0 0,-2-2-1 0 0,45-67 1 0 0,-16 20 475 0 0,-46 66 67 0 0,0 1 0 0 0,22-20 0 0 0,-37 40-538 0 0,-1 0 0 0 0,0 0 0 0 0,0 0 0 0 0,0-1 0 0 0,0 1 0 0 0,0 0 0 0 0,0 0 0 0 0,0 0 0 0 0,0 0 0 0 0,0 0 0 0 0,1 0 0 0 0,-1 0 0 0 0,0-1 0 0 0,0 1 0 0 0,0 0 0 0 0,0 0 0 0 0,0 0 0 0 0,0 0 0 0 0,1 0 0 0 0,-1 0 0 0 0,0 0 0 0 0,0 0 0 0 0,0 0 0 0 0,0 0 0 0 0,0 0 0 0 0,1 0 0 0 0,-1 0 0 0 0,0 0 0 0 0,0 0 0 0 0,0 0 0 0 0,0 0 0 0 0,1 0 0 0 0,-1 0 0 0 0,0 0 0 0 0,0 0 0 0 0,0 0 0 0 0,0 0 0 0 0,0 0 0 0 0,1 0 0 0 0,-1 0 0 0 0,0 1 0 0 0,0-1 0 0 0,0 0 0 0 0,0 0 0 0 0,0 0 0 0 0,0 0 0 0 0,0 0 0 0 0,1 0 0 0 0,-1 0 0 0 0,0 1 0 0 0,0-1 0 0 0,0 0 0 0 0,0 0 0 0 0,0 0 0 0 0,0 0 0 0 0,0 0 0 0 0,0 1 0 0 0,1 6 0 0 0,-1-7 0 0 0,-2 24 0 0 0,-1-1 0 0 0,0 1 0 0 0,-15 45 0 0 0,10-41 0 0 0,-3 11 254 0 0,-2 0 0 0 0,-2-1 1 0 0,-1-1-1 0 0,-26 43 0 0 0,19-34-244 0 0,2 1-1 0 0,-28 92 1 0 0,47-133-23 0 0,0-1 2 0 0,1 0 0 0 0,-1 0 0 0 0,1 0 0 0 0,1 0 0 0 0,-1 0 0 0 0,1 0 0 0 0,0 6 0 0 0,17-21 268 0 0,2-10-111 0 0,0-1 0 0 0,-1-1-1 0 0,17-27 1 0 0,26-33-145 0 0,-38 57-8 0 0,33-40-887 0 0,-48 53-1512 0 0,14-24-1 0 0,-13 16-5726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4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55.xml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14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ADABFE-9CB9-43B7-B827-50C7DB84B372}"/>
                  </a:ext>
                </a:extLst>
              </p14:cNvPr>
              <p14:cNvContentPartPr/>
              <p14:nvPr/>
            </p14:nvContentPartPr>
            <p14:xfrm>
              <a:off x="2243089" y="1728619"/>
              <a:ext cx="857520" cy="22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ADABFE-9CB9-43B7-B827-50C7DB84B3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4089" y="1719979"/>
                <a:ext cx="875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C1453E-DF19-4937-BC1C-EA5C443D46BB}"/>
                  </a:ext>
                </a:extLst>
              </p14:cNvPr>
              <p14:cNvContentPartPr/>
              <p14:nvPr/>
            </p14:nvContentPartPr>
            <p14:xfrm>
              <a:off x="2753929" y="1128859"/>
              <a:ext cx="128880" cy="261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C1453E-DF19-4937-BC1C-EA5C443D46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5289" y="1119859"/>
                <a:ext cx="14652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9C6BB4D2-7288-41CA-80B5-5D17AEB52CE3}"/>
              </a:ext>
            </a:extLst>
          </p:cNvPr>
          <p:cNvGrpSpPr/>
          <p:nvPr/>
        </p:nvGrpSpPr>
        <p:grpSpPr>
          <a:xfrm>
            <a:off x="1821169" y="1926979"/>
            <a:ext cx="783720" cy="383760"/>
            <a:chOff x="1821169" y="1926979"/>
            <a:chExt cx="78372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DA631A-0B0C-4DE0-89B5-88992E8F8457}"/>
                    </a:ext>
                  </a:extLst>
                </p14:cNvPr>
                <p14:cNvContentPartPr/>
                <p14:nvPr/>
              </p14:nvContentPartPr>
              <p14:xfrm>
                <a:off x="1821169" y="1926979"/>
                <a:ext cx="783720" cy="18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DA631A-0B0C-4DE0-89B5-88992E8F84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2529" y="1918339"/>
                  <a:ext cx="801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573D92-C34E-4894-B490-F2A529860958}"/>
                    </a:ext>
                  </a:extLst>
                </p14:cNvPr>
                <p14:cNvContentPartPr/>
                <p14:nvPr/>
              </p14:nvContentPartPr>
              <p14:xfrm>
                <a:off x="1966609" y="2174299"/>
                <a:ext cx="183600" cy="12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573D92-C34E-4894-B490-F2A5298609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7609" y="2165659"/>
                  <a:ext cx="2012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37B8E5D-5BD5-4BFC-8A63-BAB638D06EEE}"/>
                    </a:ext>
                  </a:extLst>
                </p14:cNvPr>
                <p14:cNvContentPartPr/>
                <p14:nvPr/>
              </p14:nvContentPartPr>
              <p14:xfrm>
                <a:off x="2217529" y="2227219"/>
                <a:ext cx="84240" cy="75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37B8E5D-5BD5-4BFC-8A63-BAB638D06EE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08529" y="2218219"/>
                  <a:ext cx="101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3E0C78-5FCF-4C83-B823-E377A9BC51EF}"/>
                    </a:ext>
                  </a:extLst>
                </p14:cNvPr>
                <p14:cNvContentPartPr/>
                <p14:nvPr/>
              </p14:nvContentPartPr>
              <p14:xfrm>
                <a:off x="2365849" y="2147299"/>
                <a:ext cx="90360" cy="16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3E0C78-5FCF-4C83-B823-E377A9BC51E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56849" y="2138299"/>
                  <a:ext cx="1080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71D8823-2F28-4842-8F92-6B573BEE8A10}"/>
                  </a:ext>
                </a:extLst>
              </p14:cNvPr>
              <p14:cNvContentPartPr/>
              <p14:nvPr/>
            </p14:nvContentPartPr>
            <p14:xfrm>
              <a:off x="4022209" y="2155579"/>
              <a:ext cx="897480" cy="78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71D8823-2F28-4842-8F92-6B573BEE8A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13209" y="2146939"/>
                <a:ext cx="9151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654B2F29-32FB-4EC7-99CE-3C4C911502EE}"/>
              </a:ext>
            </a:extLst>
          </p:cNvPr>
          <p:cNvGrpSpPr/>
          <p:nvPr/>
        </p:nvGrpSpPr>
        <p:grpSpPr>
          <a:xfrm>
            <a:off x="4924729" y="1656619"/>
            <a:ext cx="2157480" cy="449280"/>
            <a:chOff x="4924729" y="1656619"/>
            <a:chExt cx="215748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C356A4B-29DC-472A-A6F3-8C15F3ABFD9D}"/>
                    </a:ext>
                  </a:extLst>
                </p14:cNvPr>
                <p14:cNvContentPartPr/>
                <p14:nvPr/>
              </p14:nvContentPartPr>
              <p14:xfrm>
                <a:off x="4924729" y="1893139"/>
                <a:ext cx="286200" cy="9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C356A4B-29DC-472A-A6F3-8C15F3ABFD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15729" y="1884139"/>
                  <a:ext cx="303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06E41F-ED22-428D-9986-F19AD2A70FA4}"/>
                    </a:ext>
                  </a:extLst>
                </p14:cNvPr>
                <p14:cNvContentPartPr/>
                <p14:nvPr/>
              </p14:nvContentPartPr>
              <p14:xfrm>
                <a:off x="5323609" y="1773619"/>
                <a:ext cx="155520" cy="265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06E41F-ED22-428D-9986-F19AD2A70F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14969" y="1764619"/>
                  <a:ext cx="173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45143C-E1DA-4623-A15C-F17F67162E65}"/>
                    </a:ext>
                  </a:extLst>
                </p14:cNvPr>
                <p14:cNvContentPartPr/>
                <p14:nvPr/>
              </p14:nvContentPartPr>
              <p14:xfrm>
                <a:off x="5547889" y="1799179"/>
                <a:ext cx="140400" cy="133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45143C-E1DA-4623-A15C-F17F67162E6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38889" y="1790539"/>
                  <a:ext cx="158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F60803A-47EC-417B-9E82-F338C45F5E52}"/>
                    </a:ext>
                  </a:extLst>
                </p14:cNvPr>
                <p14:cNvContentPartPr/>
                <p14:nvPr/>
              </p14:nvContentPartPr>
              <p14:xfrm>
                <a:off x="5729689" y="1743379"/>
                <a:ext cx="88560" cy="182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F60803A-47EC-417B-9E82-F338C45F5E5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20689" y="1734379"/>
                  <a:ext cx="106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043C2D-5217-4A0D-9216-D071E8C89A6C}"/>
                    </a:ext>
                  </a:extLst>
                </p14:cNvPr>
                <p14:cNvContentPartPr/>
                <p14:nvPr/>
              </p14:nvContentPartPr>
              <p14:xfrm>
                <a:off x="5820769" y="1798099"/>
                <a:ext cx="87480" cy="119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043C2D-5217-4A0D-9216-D071E8C89A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11769" y="1789099"/>
                  <a:ext cx="1051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6D74F9-CCBB-4001-A268-165A68A97E48}"/>
                    </a:ext>
                  </a:extLst>
                </p14:cNvPr>
                <p14:cNvContentPartPr/>
                <p14:nvPr/>
              </p14:nvContentPartPr>
              <p14:xfrm>
                <a:off x="6050809" y="1678579"/>
                <a:ext cx="71640" cy="21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6D74F9-CCBB-4001-A268-165A68A97E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041809" y="1669579"/>
                  <a:ext cx="89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E990C21-456A-45DA-80FF-8FE53679D9D4}"/>
                    </a:ext>
                  </a:extLst>
                </p14:cNvPr>
                <p14:cNvContentPartPr/>
                <p14:nvPr/>
              </p14:nvContentPartPr>
              <p14:xfrm>
                <a:off x="6406129" y="1703419"/>
                <a:ext cx="95400" cy="203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E990C21-456A-45DA-80FF-8FE53679D9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97489" y="1694779"/>
                  <a:ext cx="113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40831E9-9E3F-4B54-8C5E-B0FC2344013B}"/>
                    </a:ext>
                  </a:extLst>
                </p14:cNvPr>
                <p14:cNvContentPartPr/>
                <p14:nvPr/>
              </p14:nvContentPartPr>
              <p14:xfrm>
                <a:off x="6524209" y="1773619"/>
                <a:ext cx="92520" cy="84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40831E9-9E3F-4B54-8C5E-B0FC2344013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15209" y="1764619"/>
                  <a:ext cx="110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1EF4CCE-4ECD-45E7-82B9-E6952F2DF4CF}"/>
                    </a:ext>
                  </a:extLst>
                </p14:cNvPr>
                <p14:cNvContentPartPr/>
                <p14:nvPr/>
              </p14:nvContentPartPr>
              <p14:xfrm>
                <a:off x="6657409" y="1656619"/>
                <a:ext cx="187560" cy="22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1EF4CCE-4ECD-45E7-82B9-E6952F2DF4C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48409" y="1647979"/>
                  <a:ext cx="205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9A98C9A-2BA0-47D8-91AD-46BB0C3513B2}"/>
                    </a:ext>
                  </a:extLst>
                </p14:cNvPr>
                <p14:cNvContentPartPr/>
                <p14:nvPr/>
              </p14:nvContentPartPr>
              <p14:xfrm>
                <a:off x="6805369" y="1797019"/>
                <a:ext cx="88560" cy="10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9A98C9A-2BA0-47D8-91AD-46BB0C3513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96369" y="1788019"/>
                  <a:ext cx="106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3F085D-3E2F-4378-B028-829601E48FAF}"/>
                    </a:ext>
                  </a:extLst>
                </p14:cNvPr>
                <p14:cNvContentPartPr/>
                <p14:nvPr/>
              </p14:nvContentPartPr>
              <p14:xfrm>
                <a:off x="5303809" y="2060179"/>
                <a:ext cx="1778400" cy="45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3F085D-3E2F-4378-B028-829601E48F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94809" y="2051539"/>
                  <a:ext cx="179604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A37D009-A7F3-4AAD-9430-F0A0D829E79E}"/>
                  </a:ext>
                </a:extLst>
              </p14:cNvPr>
              <p14:cNvContentPartPr/>
              <p14:nvPr/>
            </p14:nvContentPartPr>
            <p14:xfrm>
              <a:off x="2360449" y="2595499"/>
              <a:ext cx="815400" cy="51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37D009-A7F3-4AAD-9430-F0A0D829E79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51449" y="2586859"/>
                <a:ext cx="833040" cy="6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0560115-AB08-4E3A-BCCC-8FF5C39A15CE}"/>
              </a:ext>
            </a:extLst>
          </p:cNvPr>
          <p:cNvGrpSpPr/>
          <p:nvPr/>
        </p:nvGrpSpPr>
        <p:grpSpPr>
          <a:xfrm>
            <a:off x="357769" y="1443859"/>
            <a:ext cx="717840" cy="2381400"/>
            <a:chOff x="357769" y="1443859"/>
            <a:chExt cx="717840" cy="238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950586-EF36-4A25-8E85-964BA6A44E26}"/>
                    </a:ext>
                  </a:extLst>
                </p14:cNvPr>
                <p14:cNvContentPartPr/>
                <p14:nvPr/>
              </p14:nvContentPartPr>
              <p14:xfrm>
                <a:off x="659809" y="1443859"/>
                <a:ext cx="159480" cy="6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950586-EF36-4A25-8E85-964BA6A44E2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1169" y="1435219"/>
                  <a:ext cx="177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0D0B7E-E748-45DB-BDB6-CFC8B513B962}"/>
                    </a:ext>
                  </a:extLst>
                </p14:cNvPr>
                <p14:cNvContentPartPr/>
                <p14:nvPr/>
              </p14:nvContentPartPr>
              <p14:xfrm>
                <a:off x="547129" y="1478059"/>
                <a:ext cx="198720" cy="1252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0D0B7E-E748-45DB-BDB6-CFC8B513B96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8129" y="1469059"/>
                  <a:ext cx="216360" cy="12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D21B86-AE4B-4121-BE4F-057446C75A07}"/>
                    </a:ext>
                  </a:extLst>
                </p14:cNvPr>
                <p14:cNvContentPartPr/>
                <p14:nvPr/>
              </p14:nvContentPartPr>
              <p14:xfrm>
                <a:off x="357769" y="1898179"/>
                <a:ext cx="717840" cy="19270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D21B86-AE4B-4121-BE4F-057446C75A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129" y="1889539"/>
                  <a:ext cx="735480" cy="19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E019673-CEC5-4E06-9316-CF856DD3ECDB}"/>
              </a:ext>
            </a:extLst>
          </p:cNvPr>
          <p:cNvGrpSpPr/>
          <p:nvPr/>
        </p:nvGrpSpPr>
        <p:grpSpPr>
          <a:xfrm>
            <a:off x="1368649" y="3423499"/>
            <a:ext cx="3597480" cy="1022760"/>
            <a:chOff x="1368649" y="3423499"/>
            <a:chExt cx="3597480" cy="102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08F21F-1B9B-4B7C-874D-80E4FC2FE801}"/>
                    </a:ext>
                  </a:extLst>
                </p14:cNvPr>
                <p14:cNvContentPartPr/>
                <p14:nvPr/>
              </p14:nvContentPartPr>
              <p14:xfrm>
                <a:off x="1368649" y="3542659"/>
                <a:ext cx="195120" cy="31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08F21F-1B9B-4B7C-874D-80E4FC2FE80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59649" y="3534019"/>
                  <a:ext cx="2127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7D11252-C612-4556-A579-37B581C8B0B9}"/>
                    </a:ext>
                  </a:extLst>
                </p14:cNvPr>
                <p14:cNvContentPartPr/>
                <p14:nvPr/>
              </p14:nvContentPartPr>
              <p14:xfrm>
                <a:off x="1634329" y="3593419"/>
                <a:ext cx="140040" cy="119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7D11252-C612-4556-A579-37B581C8B0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25689" y="3584779"/>
                  <a:ext cx="157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74B518-DB86-4827-85E2-4DD8EC0D4210}"/>
                    </a:ext>
                  </a:extLst>
                </p14:cNvPr>
                <p14:cNvContentPartPr/>
                <p14:nvPr/>
              </p14:nvContentPartPr>
              <p14:xfrm>
                <a:off x="1772209" y="3568939"/>
                <a:ext cx="95040" cy="150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74B518-DB86-4827-85E2-4DD8EC0D42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63569" y="3560299"/>
                  <a:ext cx="112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8E61F5-4D15-4357-A241-93A01A5AEC6E}"/>
                    </a:ext>
                  </a:extLst>
                </p14:cNvPr>
                <p14:cNvContentPartPr/>
                <p14:nvPr/>
              </p14:nvContentPartPr>
              <p14:xfrm>
                <a:off x="1956529" y="3585499"/>
                <a:ext cx="158400" cy="27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8E61F5-4D15-4357-A241-93A01A5AEC6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7889" y="3576499"/>
                  <a:ext cx="176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AEB0CDA-FF0A-4094-BCA2-C6788B6535D2}"/>
                    </a:ext>
                  </a:extLst>
                </p14:cNvPr>
                <p14:cNvContentPartPr/>
                <p14:nvPr/>
              </p14:nvContentPartPr>
              <p14:xfrm>
                <a:off x="2210329" y="3456619"/>
                <a:ext cx="18720" cy="263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AEB0CDA-FF0A-4094-BCA2-C6788B6535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1329" y="3447979"/>
                  <a:ext cx="36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C2A59A2-569A-4B01-BA7C-05DED76E7A86}"/>
                    </a:ext>
                  </a:extLst>
                </p14:cNvPr>
                <p14:cNvContentPartPr/>
                <p14:nvPr/>
              </p14:nvContentPartPr>
              <p14:xfrm>
                <a:off x="2259649" y="3595939"/>
                <a:ext cx="107280" cy="146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C2A59A2-569A-4B01-BA7C-05DED76E7A8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51009" y="3586939"/>
                  <a:ext cx="12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A591F3-8E3A-42C2-8E30-6DF70348C242}"/>
                    </a:ext>
                  </a:extLst>
                </p14:cNvPr>
                <p14:cNvContentPartPr/>
                <p14:nvPr/>
              </p14:nvContentPartPr>
              <p14:xfrm>
                <a:off x="2646289" y="3565699"/>
                <a:ext cx="140400" cy="176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A591F3-8E3A-42C2-8E30-6DF70348C2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37289" y="3556699"/>
                  <a:ext cx="1580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339F40-7FF1-42A0-9950-49A85E320EA0}"/>
                    </a:ext>
                  </a:extLst>
                </p14:cNvPr>
                <p14:cNvContentPartPr/>
                <p14:nvPr/>
              </p14:nvContentPartPr>
              <p14:xfrm>
                <a:off x="2786329" y="3565339"/>
                <a:ext cx="180720" cy="141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3339F40-7FF1-42A0-9950-49A85E320E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77329" y="3556339"/>
                  <a:ext cx="198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9680EA-CFEC-4645-A710-F4E2F823E8B5}"/>
                    </a:ext>
                  </a:extLst>
                </p14:cNvPr>
                <p14:cNvContentPartPr/>
                <p14:nvPr/>
              </p14:nvContentPartPr>
              <p14:xfrm>
                <a:off x="3016009" y="3423499"/>
                <a:ext cx="183960" cy="349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9680EA-CFEC-4645-A710-F4E2F823E8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07009" y="3414499"/>
                  <a:ext cx="2016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95F923-156B-4779-9941-B86813B24AD3}"/>
                    </a:ext>
                  </a:extLst>
                </p14:cNvPr>
                <p14:cNvContentPartPr/>
                <p14:nvPr/>
              </p14:nvContentPartPr>
              <p14:xfrm>
                <a:off x="3268729" y="3594139"/>
                <a:ext cx="166680" cy="167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95F923-156B-4779-9941-B86813B24A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59729" y="3585499"/>
                  <a:ext cx="184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056207D-E8EE-418E-ADEB-8C5CF48C0594}"/>
                    </a:ext>
                  </a:extLst>
                </p14:cNvPr>
                <p14:cNvContentPartPr/>
                <p14:nvPr/>
              </p14:nvContentPartPr>
              <p14:xfrm>
                <a:off x="3498049" y="3480739"/>
                <a:ext cx="234360" cy="251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056207D-E8EE-418E-ADEB-8C5CF48C05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89049" y="3471739"/>
                  <a:ext cx="2520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D5F14DF-4B7B-4FBB-B52D-2073B1E9A4A7}"/>
                    </a:ext>
                  </a:extLst>
                </p14:cNvPr>
                <p14:cNvContentPartPr/>
                <p14:nvPr/>
              </p14:nvContentPartPr>
              <p14:xfrm>
                <a:off x="3693889" y="3593419"/>
                <a:ext cx="115560" cy="13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D5F14DF-4B7B-4FBB-B52D-2073B1E9A4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84889" y="3584419"/>
                  <a:ext cx="133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E84E8B-A70E-4D1C-B02A-B1B73D9589CE}"/>
                    </a:ext>
                  </a:extLst>
                </p14:cNvPr>
                <p14:cNvContentPartPr/>
                <p14:nvPr/>
              </p14:nvContentPartPr>
              <p14:xfrm>
                <a:off x="3891529" y="3613939"/>
                <a:ext cx="93240" cy="133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E84E8B-A70E-4D1C-B02A-B1B73D9589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82889" y="3605299"/>
                  <a:ext cx="110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5EC751-930D-4CEB-8BD2-35219F990911}"/>
                    </a:ext>
                  </a:extLst>
                </p14:cNvPr>
                <p14:cNvContentPartPr/>
                <p14:nvPr/>
              </p14:nvContentPartPr>
              <p14:xfrm>
                <a:off x="4013929" y="3599899"/>
                <a:ext cx="101880" cy="147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5EC751-930D-4CEB-8BD2-35219F9909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05289" y="3590899"/>
                  <a:ext cx="11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6DF41F-4E7B-4B3A-91EF-BDE317FD3081}"/>
                    </a:ext>
                  </a:extLst>
                </p14:cNvPr>
                <p14:cNvContentPartPr/>
                <p14:nvPr/>
              </p14:nvContentPartPr>
              <p14:xfrm>
                <a:off x="1696249" y="3890779"/>
                <a:ext cx="286560" cy="3787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6DF41F-4E7B-4B3A-91EF-BDE317FD308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87249" y="3882139"/>
                  <a:ext cx="3042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EB878FD-27ED-4CFA-9742-BB9BA4A806A1}"/>
                    </a:ext>
                  </a:extLst>
                </p14:cNvPr>
                <p14:cNvContentPartPr/>
                <p14:nvPr/>
              </p14:nvContentPartPr>
              <p14:xfrm>
                <a:off x="2214289" y="4145659"/>
                <a:ext cx="145800" cy="191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EB878FD-27ED-4CFA-9742-BB9BA4A806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05649" y="4137019"/>
                  <a:ext cx="1634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5011C0F-DD7E-4616-9EB4-AE0A4BC953E4}"/>
                    </a:ext>
                  </a:extLst>
                </p14:cNvPr>
                <p14:cNvContentPartPr/>
                <p14:nvPr/>
              </p14:nvContentPartPr>
              <p14:xfrm>
                <a:off x="2420209" y="4165099"/>
                <a:ext cx="255960" cy="140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5011C0F-DD7E-4616-9EB4-AE0A4BC953E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11209" y="4156099"/>
                  <a:ext cx="2736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7FBF233-FCA1-43BD-9DEF-9393504632C7}"/>
                    </a:ext>
                  </a:extLst>
                </p14:cNvPr>
                <p14:cNvContentPartPr/>
                <p14:nvPr/>
              </p14:nvContentPartPr>
              <p14:xfrm>
                <a:off x="2741689" y="4165459"/>
                <a:ext cx="208440" cy="146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7FBF233-FCA1-43BD-9DEF-9393504632C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33049" y="4156819"/>
                  <a:ext cx="2260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C86A91-F443-457D-B688-65B7321B7E72}"/>
                    </a:ext>
                  </a:extLst>
                </p14:cNvPr>
                <p14:cNvContentPartPr/>
                <p14:nvPr/>
              </p14:nvContentPartPr>
              <p14:xfrm>
                <a:off x="3008449" y="4040539"/>
                <a:ext cx="69480" cy="2660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C86A91-F443-457D-B688-65B7321B7E7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99449" y="4031539"/>
                  <a:ext cx="871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121290-60EE-4B1C-A226-1D514684B236}"/>
                    </a:ext>
                  </a:extLst>
                </p14:cNvPr>
                <p14:cNvContentPartPr/>
                <p14:nvPr/>
              </p14:nvContentPartPr>
              <p14:xfrm>
                <a:off x="3444769" y="4149259"/>
                <a:ext cx="79920" cy="1364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121290-60EE-4B1C-A226-1D514684B2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5769" y="4140619"/>
                  <a:ext cx="97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8BD41E-3660-4F5F-8782-DFD146A0477D}"/>
                    </a:ext>
                  </a:extLst>
                </p14:cNvPr>
                <p14:cNvContentPartPr/>
                <p14:nvPr/>
              </p14:nvContentPartPr>
              <p14:xfrm>
                <a:off x="3557449" y="4135579"/>
                <a:ext cx="109800" cy="13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8BD41E-3660-4F5F-8782-DFD146A0477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48809" y="4126579"/>
                  <a:ext cx="127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2E35EBD-F890-499D-B3AD-BA89B253B1DA}"/>
                    </a:ext>
                  </a:extLst>
                </p14:cNvPr>
                <p14:cNvContentPartPr/>
                <p14:nvPr/>
              </p14:nvContentPartPr>
              <p14:xfrm>
                <a:off x="3859849" y="4326019"/>
                <a:ext cx="15480" cy="3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2E35EBD-F890-499D-B3AD-BA89B253B1D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51209" y="4317019"/>
                  <a:ext cx="33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E34D15-3E18-42C7-A5D9-6974B1264E3C}"/>
                    </a:ext>
                  </a:extLst>
                </p14:cNvPr>
                <p14:cNvContentPartPr/>
                <p14:nvPr/>
              </p14:nvContentPartPr>
              <p14:xfrm>
                <a:off x="3786049" y="4185979"/>
                <a:ext cx="164160" cy="8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E34D15-3E18-42C7-A5D9-6974B1264E3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7049" y="4176979"/>
                  <a:ext cx="181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04216B7-1766-4137-82BC-953FFF326A77}"/>
                    </a:ext>
                  </a:extLst>
                </p14:cNvPr>
                <p14:cNvContentPartPr/>
                <p14:nvPr/>
              </p14:nvContentPartPr>
              <p14:xfrm>
                <a:off x="3991609" y="4084459"/>
                <a:ext cx="113760" cy="164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04216B7-1766-4137-82BC-953FFF326A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2609" y="4075819"/>
                  <a:ext cx="131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32756D-84C7-43C8-A141-78295A696CC2}"/>
                    </a:ext>
                  </a:extLst>
                </p14:cNvPr>
                <p14:cNvContentPartPr/>
                <p14:nvPr/>
              </p14:nvContentPartPr>
              <p14:xfrm>
                <a:off x="4119409" y="4133419"/>
                <a:ext cx="173880" cy="178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32756D-84C7-43C8-A141-78295A696CC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10409" y="4124419"/>
                  <a:ext cx="191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E58385F-186F-414F-A162-DB95A681F484}"/>
                    </a:ext>
                  </a:extLst>
                </p14:cNvPr>
                <p14:cNvContentPartPr/>
                <p14:nvPr/>
              </p14:nvContentPartPr>
              <p14:xfrm>
                <a:off x="4377529" y="4030459"/>
                <a:ext cx="159840" cy="239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E58385F-186F-414F-A162-DB95A681F48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68529" y="4021819"/>
                  <a:ext cx="1774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126D1FA-F446-483A-9C68-5752D8EC330F}"/>
                    </a:ext>
                  </a:extLst>
                </p14:cNvPr>
                <p14:cNvContentPartPr/>
                <p14:nvPr/>
              </p14:nvContentPartPr>
              <p14:xfrm>
                <a:off x="4602889" y="4122619"/>
                <a:ext cx="241560" cy="165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126D1FA-F446-483A-9C68-5752D8EC330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94249" y="4113619"/>
                  <a:ext cx="259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EC4CD62-D876-4690-B308-BC3CA1AE275D}"/>
                    </a:ext>
                  </a:extLst>
                </p14:cNvPr>
                <p14:cNvContentPartPr/>
                <p14:nvPr/>
              </p14:nvContentPartPr>
              <p14:xfrm>
                <a:off x="4915729" y="4089499"/>
                <a:ext cx="50400" cy="189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EC4CD62-D876-4690-B308-BC3CA1AE275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907089" y="4080859"/>
                  <a:ext cx="68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6678D3F-D5CE-4521-A8D0-DD5BA373C64D}"/>
                    </a:ext>
                  </a:extLst>
                </p14:cNvPr>
                <p14:cNvContentPartPr/>
                <p14:nvPr/>
              </p14:nvContentPartPr>
              <p14:xfrm>
                <a:off x="2123569" y="4382899"/>
                <a:ext cx="927360" cy="63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6678D3F-D5CE-4521-A8D0-DD5BA373C64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114569" y="4373899"/>
                  <a:ext cx="94500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954595-25BF-4B84-8869-C1A17DD7A529}"/>
              </a:ext>
            </a:extLst>
          </p:cNvPr>
          <p:cNvGrpSpPr/>
          <p:nvPr/>
        </p:nvGrpSpPr>
        <p:grpSpPr>
          <a:xfrm>
            <a:off x="2632969" y="4548859"/>
            <a:ext cx="171720" cy="292320"/>
            <a:chOff x="2632969" y="4548859"/>
            <a:chExt cx="17172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97DF257-6B71-476B-9222-47ABA0D78886}"/>
                    </a:ext>
                  </a:extLst>
                </p14:cNvPr>
                <p14:cNvContentPartPr/>
                <p14:nvPr/>
              </p14:nvContentPartPr>
              <p14:xfrm>
                <a:off x="2632969" y="4579459"/>
                <a:ext cx="76320" cy="261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97DF257-6B71-476B-9222-47ABA0D7888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3969" y="4570819"/>
                  <a:ext cx="93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0F8F61-29FC-467A-9766-AD2D84B12143}"/>
                    </a:ext>
                  </a:extLst>
                </p14:cNvPr>
                <p14:cNvContentPartPr/>
                <p14:nvPr/>
              </p14:nvContentPartPr>
              <p14:xfrm>
                <a:off x="2668609" y="4548859"/>
                <a:ext cx="136080" cy="104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0F8F61-29FC-467A-9766-AD2D84B121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59609" y="4540219"/>
                  <a:ext cx="153720" cy="12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/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F9A-2822-4127-8AD9-665AE92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 about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99F-6815-4D7F-930C-F3AC4904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0" y="1114494"/>
            <a:ext cx="7886700" cy="3263504"/>
          </a:xfrm>
        </p:spPr>
        <p:txBody>
          <a:bodyPr/>
          <a:lstStyle/>
          <a:p>
            <a:r>
              <a:rPr lang="en-US" dirty="0"/>
              <a:t>Not only do we care about runtime, we also care about</a:t>
            </a:r>
          </a:p>
          <a:p>
            <a:pPr lvl="1"/>
            <a:r>
              <a:rPr lang="en-US" dirty="0"/>
              <a:t>Space: do we need extra storage?</a:t>
            </a:r>
          </a:p>
          <a:p>
            <a:pPr lvl="1"/>
            <a:r>
              <a:rPr lang="en-US" dirty="0"/>
              <a:t>Stable: if we have duplicates, do we maintain the same ordering?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2745E-E91D-4231-B73A-72A795DA98AA}"/>
              </a:ext>
            </a:extLst>
          </p:cNvPr>
          <p:cNvGraphicFramePr>
            <a:graphicFrameLocks noGrp="1"/>
          </p:cNvGraphicFramePr>
          <p:nvPr/>
        </p:nvGraphicFramePr>
        <p:xfrm>
          <a:off x="1702470" y="2350412"/>
          <a:ext cx="2857500" cy="196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851378345"/>
                    </a:ext>
                  </a:extLst>
                </a:gridCol>
                <a:gridCol w="754982">
                  <a:extLst>
                    <a:ext uri="{9D8B030D-6E8A-4147-A177-3AD203B41FA5}">
                      <a16:colId xmlns:a16="http://schemas.microsoft.com/office/drawing/2014/main" val="2697686680"/>
                    </a:ext>
                  </a:extLst>
                </a:gridCol>
                <a:gridCol w="730919">
                  <a:extLst>
                    <a:ext uri="{9D8B030D-6E8A-4147-A177-3AD203B41FA5}">
                      <a16:colId xmlns:a16="http://schemas.microsoft.com/office/drawing/2014/main" val="3447856933"/>
                    </a:ext>
                  </a:extLst>
                </a:gridCol>
              </a:tblGrid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870639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Bubble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5773186"/>
                  </a:ext>
                </a:extLst>
              </a:tr>
              <a:tr h="257136">
                <a:tc>
                  <a:txBody>
                    <a:bodyPr/>
                    <a:lstStyle/>
                    <a:p>
                      <a:r>
                        <a:rPr lang="en-US" sz="1000" dirty="0"/>
                        <a:t>Selection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8963496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r>
                        <a:rPr lang="en-US" sz="1000" dirty="0"/>
                        <a:t>Insertion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8764286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Heap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717630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Merge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810808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Quick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logn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466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</TotalTime>
  <Words>697</Words>
  <Application>Microsoft Office PowerPoint</Application>
  <PresentationFormat>On-screen Show (16:9)</PresentationFormat>
  <Paragraphs>117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Arial</vt:lpstr>
      <vt:lpstr>Calibri</vt:lpstr>
      <vt:lpstr>Roboto Mono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Last note about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184</cp:revision>
  <dcterms:modified xsi:type="dcterms:W3CDTF">2021-04-30T19:42:28Z</dcterms:modified>
</cp:coreProperties>
</file>